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5.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6.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2" r:id="rId4"/>
  </p:sldMasterIdLst>
  <p:notesMasterIdLst>
    <p:notesMasterId r:id="rId26"/>
  </p:notesMasterIdLst>
  <p:handoutMasterIdLst>
    <p:handoutMasterId r:id="rId27"/>
  </p:handoutMasterIdLst>
  <p:sldIdLst>
    <p:sldId id="1115" r:id="rId5"/>
    <p:sldId id="1318" r:id="rId6"/>
    <p:sldId id="1106" r:id="rId7"/>
    <p:sldId id="1314" r:id="rId8"/>
    <p:sldId id="1054" r:id="rId9"/>
    <p:sldId id="1104" r:id="rId10"/>
    <p:sldId id="1105" r:id="rId11"/>
    <p:sldId id="1316" r:id="rId12"/>
    <p:sldId id="1099" r:id="rId13"/>
    <p:sldId id="1100" r:id="rId14"/>
    <p:sldId id="1319" r:id="rId15"/>
    <p:sldId id="1078" r:id="rId16"/>
    <p:sldId id="1080" r:id="rId17"/>
    <p:sldId id="1084" r:id="rId18"/>
    <p:sldId id="1083" r:id="rId19"/>
    <p:sldId id="1090" r:id="rId20"/>
    <p:sldId id="1093" r:id="rId21"/>
    <p:sldId id="1313" r:id="rId22"/>
    <p:sldId id="1317" r:id="rId23"/>
    <p:sldId id="1312" r:id="rId24"/>
    <p:sldId id="1113" r:id="rId25"/>
  </p:sldIdLst>
  <p:sldSz cx="9144000" cy="5143500" type="screen16x9"/>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1620">
          <p15:clr>
            <a:srgbClr val="A4A3A4"/>
          </p15:clr>
        </p15:guide>
      </p15:sldGuideLst>
    </p:ext>
    <p:ext uri="{2D200454-40CA-4A62-9FC3-DE9A4176ACB9}">
      <p15:notesGuideLst xmlns:p15="http://schemas.microsoft.com/office/powerpoint/2012/main">
        <p15:guide id="1" orient="horz" pos="324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191"/>
    <a:srgbClr val="61821E"/>
    <a:srgbClr val="7F6000"/>
    <a:srgbClr val="00497F"/>
    <a:srgbClr val="314663"/>
    <a:srgbClr val="0089BB"/>
    <a:srgbClr val="A0BEE7"/>
    <a:srgbClr val="788EAC"/>
    <a:srgbClr val="008FC3"/>
    <a:srgbClr val="C89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05" autoAdjust="0"/>
    <p:restoredTop sz="81891" autoAdjust="0"/>
  </p:normalViewPr>
  <p:slideViewPr>
    <p:cSldViewPr snapToGrid="0" showGuides="1">
      <p:cViewPr varScale="1">
        <p:scale>
          <a:sx n="141" d="100"/>
          <a:sy n="141" d="100"/>
        </p:scale>
        <p:origin x="1472" y="184"/>
      </p:cViewPr>
      <p:guideLst>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5952"/>
    </p:cViewPr>
  </p:sorterViewPr>
  <p:notesViewPr>
    <p:cSldViewPr snapToGrid="0" showGuides="1">
      <p:cViewPr varScale="1">
        <p:scale>
          <a:sx n="136" d="100"/>
          <a:sy n="136" d="100"/>
        </p:scale>
        <p:origin x="2496" y="232"/>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118260781234914"/>
          <c:y val="0.12291751689396424"/>
          <c:w val="0.87103787983717285"/>
          <c:h val="0.71790772728296981"/>
        </c:manualLayout>
      </c:layout>
      <c:barChart>
        <c:barDir val="col"/>
        <c:grouping val="clustered"/>
        <c:varyColors val="0"/>
        <c:ser>
          <c:idx val="0"/>
          <c:order val="0"/>
          <c:tx>
            <c:strRef>
              <c:f>Sheet1!$B$1</c:f>
              <c:strCache>
                <c:ptCount val="1"/>
                <c:pt idx="0">
                  <c:v>IBA monotherapy</c:v>
                </c:pt>
              </c:strCache>
            </c:strRef>
          </c:tx>
          <c:spPr>
            <a:gradFill>
              <a:gsLst>
                <a:gs pos="0">
                  <a:srgbClr val="6B5100"/>
                </a:gs>
                <a:gs pos="99000">
                  <a:srgbClr val="E1AA00"/>
                </a:gs>
              </a:gsLst>
              <a:lin ang="0" scaled="1"/>
            </a:gradFill>
            <a:ln w="12700" cmpd="sng">
              <a:noFill/>
            </a:ln>
            <a:effectLst/>
            <a:scene3d>
              <a:camera prst="orthographicFront"/>
              <a:lightRig rig="threePt" dir="t"/>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&gt;0.5 log </c:v>
                </c:pt>
                <c:pt idx="1">
                  <c:v>&gt;1 log</c:v>
                </c:pt>
              </c:strCache>
            </c:strRef>
          </c:cat>
          <c:val>
            <c:numRef>
              <c:f>Sheet1!$B$2:$B$3</c:f>
              <c:numCache>
                <c:formatCode>0</c:formatCode>
                <c:ptCount val="2"/>
                <c:pt idx="0">
                  <c:v>83</c:v>
                </c:pt>
                <c:pt idx="1">
                  <c:v>60</c:v>
                </c:pt>
              </c:numCache>
            </c:numRef>
          </c:val>
          <c:extLst>
            <c:ext xmlns:c16="http://schemas.microsoft.com/office/drawing/2014/chart" uri="{C3380CC4-5D6E-409C-BE32-E72D297353CC}">
              <c16:uniqueId val="{00000000-89A7-8549-895B-BF1F7527BB23}"/>
            </c:ext>
          </c:extLst>
        </c:ser>
        <c:ser>
          <c:idx val="1"/>
          <c:order val="1"/>
          <c:tx>
            <c:strRef>
              <c:f>Sheet1!$C$1</c:f>
              <c:strCache>
                <c:ptCount val="1"/>
                <c:pt idx="0">
                  <c:v>Control period</c:v>
                </c:pt>
              </c:strCache>
            </c:strRef>
          </c:tx>
          <c:spPr>
            <a:gradFill>
              <a:gsLst>
                <a:gs pos="0">
                  <a:srgbClr val="005E7F"/>
                </a:gs>
                <a:gs pos="99000">
                  <a:srgbClr val="00B0F0"/>
                </a:gs>
              </a:gsLst>
              <a:lin ang="0" scaled="1"/>
            </a:gradFill>
            <a:ln w="12700" cmpd="sng">
              <a:noFill/>
            </a:ln>
            <a:effectLst/>
            <a:scene3d>
              <a:camera prst="orthographicFront"/>
              <a:lightRig rig="threePt" dir="t"/>
            </a:scene3d>
            <a:sp3d>
              <a:bevelT/>
            </a:sp3d>
          </c:spPr>
          <c:invertIfNegative val="0"/>
          <c:dPt>
            <c:idx val="0"/>
            <c:invertIfNegative val="0"/>
            <c:bubble3D val="0"/>
            <c:extLst>
              <c:ext xmlns:c16="http://schemas.microsoft.com/office/drawing/2014/chart" uri="{C3380CC4-5D6E-409C-BE32-E72D297353CC}">
                <c16:uniqueId val="{00000001-89A7-8549-895B-BF1F7527BB23}"/>
              </c:ext>
            </c:extLst>
          </c:dPt>
          <c:dPt>
            <c:idx val="1"/>
            <c:invertIfNegative val="0"/>
            <c:bubble3D val="0"/>
            <c:extLst>
              <c:ext xmlns:c16="http://schemas.microsoft.com/office/drawing/2014/chart" uri="{C3380CC4-5D6E-409C-BE32-E72D297353CC}">
                <c16:uniqueId val="{00000002-89A7-8549-895B-BF1F7527BB23}"/>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&gt;0.5 log </c:v>
                </c:pt>
                <c:pt idx="1">
                  <c:v>&gt;1 log</c:v>
                </c:pt>
              </c:strCache>
            </c:strRef>
          </c:cat>
          <c:val>
            <c:numRef>
              <c:f>Sheet1!$C$2:$C$3</c:f>
              <c:numCache>
                <c:formatCode>0</c:formatCode>
                <c:ptCount val="2"/>
                <c:pt idx="0">
                  <c:v>3</c:v>
                </c:pt>
                <c:pt idx="1">
                  <c:v>0</c:v>
                </c:pt>
              </c:numCache>
            </c:numRef>
          </c:val>
          <c:extLst>
            <c:ext xmlns:c16="http://schemas.microsoft.com/office/drawing/2014/chart" uri="{C3380CC4-5D6E-409C-BE32-E72D297353CC}">
              <c16:uniqueId val="{00000003-89A7-8549-895B-BF1F7527BB23}"/>
            </c:ext>
          </c:extLst>
        </c:ser>
        <c:dLbls>
          <c:showLegendKey val="0"/>
          <c:showVal val="1"/>
          <c:showCatName val="0"/>
          <c:showSerName val="0"/>
          <c:showPercent val="0"/>
          <c:showBubbleSize val="0"/>
        </c:dLbls>
        <c:gapWidth val="150"/>
        <c:axId val="-1986348872"/>
        <c:axId val="-1986356536"/>
      </c:barChart>
      <c:catAx>
        <c:axId val="-1986348872"/>
        <c:scaling>
          <c:orientation val="minMax"/>
        </c:scaling>
        <c:delete val="0"/>
        <c:axPos val="b"/>
        <c:title>
          <c:tx>
            <c:rich>
              <a:bodyPr/>
              <a:lstStyle/>
              <a:p>
                <a:pPr>
                  <a:defRPr/>
                </a:pPr>
                <a:r>
                  <a:rPr lang="en-US"/>
                  <a:t>Decrease in HIV RNA Level at Day 14</a:t>
                </a:r>
              </a:p>
            </c:rich>
          </c:tx>
          <c:layout>
            <c:manualLayout>
              <c:xMode val="edge"/>
              <c:yMode val="edge"/>
              <c:x val="0.36609610606899112"/>
              <c:y val="0.92401753366900097"/>
            </c:manualLayout>
          </c:layout>
          <c:overlay val="0"/>
        </c:title>
        <c:numFmt formatCode="General" sourceLinked="0"/>
        <c:majorTickMark val="out"/>
        <c:minorTickMark val="none"/>
        <c:tickLblPos val="nextTo"/>
        <c:spPr>
          <a:ln w="6350" cap="flat" cmpd="sng" algn="ctr">
            <a:solidFill>
              <a:srgbClr val="000000"/>
            </a:solidFill>
            <a:prstDash val="solid"/>
            <a:round/>
            <a:headEnd type="none" w="med" len="med"/>
            <a:tailEnd type="none" w="med" len="med"/>
          </a:ln>
        </c:spPr>
        <c:crossAx val="-1986356536"/>
        <c:crosses val="autoZero"/>
        <c:auto val="1"/>
        <c:lblAlgn val="ctr"/>
        <c:lblOffset val="1"/>
        <c:tickLblSkip val="1"/>
        <c:tickMarkSkip val="1"/>
        <c:noMultiLvlLbl val="0"/>
      </c:catAx>
      <c:valAx>
        <c:axId val="-1986356536"/>
        <c:scaling>
          <c:orientation val="minMax"/>
          <c:max val="100"/>
        </c:scaling>
        <c:delete val="0"/>
        <c:axPos val="l"/>
        <c:title>
          <c:tx>
            <c:rich>
              <a:bodyPr/>
              <a:lstStyle/>
              <a:p>
                <a:pPr>
                  <a:defRPr sz="1400"/>
                </a:pPr>
                <a:r>
                  <a:rPr lang="en-US" sz="1400" dirty="0"/>
                  <a:t>Participants (%)</a:t>
                </a:r>
              </a:p>
            </c:rich>
          </c:tx>
          <c:layout>
            <c:manualLayout>
              <c:xMode val="edge"/>
              <c:yMode val="edge"/>
              <c:x val="0"/>
              <c:y val="0.19368156974284115"/>
            </c:manualLayout>
          </c:layout>
          <c:overlay val="0"/>
        </c:title>
        <c:numFmt formatCode="0" sourceLinked="0"/>
        <c:majorTickMark val="out"/>
        <c:minorTickMark val="none"/>
        <c:tickLblPos val="nextTo"/>
        <c:spPr>
          <a:ln w="6350" cmpd="sng">
            <a:solidFill>
              <a:srgbClr val="000000"/>
            </a:solidFill>
          </a:ln>
        </c:spPr>
        <c:crossAx val="-1986348872"/>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38817070763491568"/>
          <c:y val="1.4881069641178199E-2"/>
          <c:w val="0.5786064250726547"/>
          <c:h val="0.11633988728176804"/>
        </c:manualLayout>
      </c:layout>
      <c:overlay val="0"/>
      <c:txPr>
        <a:bodyPr/>
        <a:lstStyle/>
        <a:p>
          <a:pPr>
            <a:defRPr sz="160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30493647156844"/>
          <c:y val="4.9546659207945598E-2"/>
          <c:w val="0.87017479084654692"/>
          <c:h val="0.73748805775286075"/>
        </c:manualLayout>
      </c:layout>
      <c:barChart>
        <c:barDir val="col"/>
        <c:grouping val="clustered"/>
        <c:varyColors val="0"/>
        <c:ser>
          <c:idx val="0"/>
          <c:order val="0"/>
          <c:tx>
            <c:strRef>
              <c:f>Sheet1!$B$1</c:f>
              <c:strCache>
                <c:ptCount val="1"/>
                <c:pt idx="0">
                  <c:v> Ibamizulab + OBR* </c:v>
                </c:pt>
              </c:strCache>
            </c:strRef>
          </c:tx>
          <c:spPr>
            <a:gradFill flip="none" rotWithShape="1">
              <a:gsLst>
                <a:gs pos="0">
                  <a:srgbClr val="6B5100"/>
                </a:gs>
                <a:gs pos="99000">
                  <a:srgbClr val="E1AA00"/>
                </a:gs>
              </a:gsLst>
              <a:lin ang="0" scaled="1"/>
              <a:tileRect/>
            </a:gradFill>
            <a:ln w="12700" cmpd="sng">
              <a:noFill/>
            </a:ln>
            <a:effectLst/>
            <a:scene3d>
              <a:camera prst="orthographicFront"/>
              <a:lightRig rig="threePt" dir="t"/>
            </a:scene3d>
            <a:sp3d>
              <a:bevelT/>
            </a:sp3d>
          </c:spPr>
          <c:invertIfNegative val="0"/>
          <c:dPt>
            <c:idx val="2"/>
            <c:invertIfNegative val="0"/>
            <c:bubble3D val="0"/>
            <c:extLst>
              <c:ext xmlns:c16="http://schemas.microsoft.com/office/drawing/2014/chart" uri="{C3380CC4-5D6E-409C-BE32-E72D297353CC}">
                <c16:uniqueId val="{00000000-9DFE-414D-BF09-139682D9F1EA}"/>
              </c:ext>
            </c:extLst>
          </c:dPt>
          <c:dPt>
            <c:idx val="3"/>
            <c:invertIfNegative val="0"/>
            <c:bubble3D val="0"/>
            <c:extLst>
              <c:ext xmlns:c16="http://schemas.microsoft.com/office/drawing/2014/chart" uri="{C3380CC4-5D6E-409C-BE32-E72D297353CC}">
                <c16:uniqueId val="{00000001-9DFE-414D-BF09-139682D9F1EA}"/>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&gt;0.5 log </c:v>
                </c:pt>
                <c:pt idx="1">
                  <c:v>&gt;1.0 log</c:v>
                </c:pt>
                <c:pt idx="2">
                  <c:v>&lt;200 copies/mL</c:v>
                </c:pt>
                <c:pt idx="3">
                  <c:v>&lt;50 copies/mL</c:v>
                </c:pt>
              </c:strCache>
            </c:strRef>
          </c:cat>
          <c:val>
            <c:numRef>
              <c:f>Sheet1!$B$2:$B$5</c:f>
              <c:numCache>
                <c:formatCode>0</c:formatCode>
                <c:ptCount val="4"/>
                <c:pt idx="0">
                  <c:v>63</c:v>
                </c:pt>
                <c:pt idx="1">
                  <c:v>55</c:v>
                </c:pt>
                <c:pt idx="2">
                  <c:v>50</c:v>
                </c:pt>
                <c:pt idx="3">
                  <c:v>43</c:v>
                </c:pt>
              </c:numCache>
            </c:numRef>
          </c:val>
          <c:extLst>
            <c:ext xmlns:c16="http://schemas.microsoft.com/office/drawing/2014/chart" uri="{C3380CC4-5D6E-409C-BE32-E72D297353CC}">
              <c16:uniqueId val="{00000000-89A7-8549-895B-BF1F7527BB23}"/>
            </c:ext>
          </c:extLst>
        </c:ser>
        <c:dLbls>
          <c:showLegendKey val="0"/>
          <c:showVal val="1"/>
          <c:showCatName val="0"/>
          <c:showSerName val="0"/>
          <c:showPercent val="0"/>
          <c:showBubbleSize val="0"/>
        </c:dLbls>
        <c:gapWidth val="115"/>
        <c:axId val="-1986467240"/>
        <c:axId val="-1986452840"/>
      </c:barChart>
      <c:catAx>
        <c:axId val="-1986467240"/>
        <c:scaling>
          <c:orientation val="minMax"/>
        </c:scaling>
        <c:delete val="0"/>
        <c:axPos val="b"/>
        <c:title>
          <c:tx>
            <c:rich>
              <a:bodyPr/>
              <a:lstStyle/>
              <a:p>
                <a:pPr>
                  <a:defRPr/>
                </a:pPr>
                <a:r>
                  <a:rPr lang="en-US"/>
                  <a:t>Decrease in HIV RNA Level at Week 25</a:t>
                </a:r>
              </a:p>
            </c:rich>
          </c:tx>
          <c:layout>
            <c:manualLayout>
              <c:xMode val="edge"/>
              <c:yMode val="edge"/>
              <c:x val="0.32989502291712675"/>
              <c:y val="0.92552246371246449"/>
            </c:manualLayout>
          </c:layout>
          <c:overlay val="0"/>
        </c:title>
        <c:numFmt formatCode="General" sourceLinked="0"/>
        <c:majorTickMark val="out"/>
        <c:minorTickMark val="none"/>
        <c:tickLblPos val="nextTo"/>
        <c:spPr>
          <a:ln w="6350" cap="flat" cmpd="sng" algn="ctr">
            <a:solidFill>
              <a:srgbClr val="000000"/>
            </a:solidFill>
            <a:prstDash val="solid"/>
            <a:round/>
            <a:headEnd type="none" w="med" len="med"/>
            <a:tailEnd type="none" w="med" len="med"/>
          </a:ln>
        </c:spPr>
        <c:crossAx val="-1986452840"/>
        <c:crosses val="autoZero"/>
        <c:auto val="1"/>
        <c:lblAlgn val="ctr"/>
        <c:lblOffset val="1"/>
        <c:tickLblSkip val="1"/>
        <c:tickMarkSkip val="1"/>
        <c:noMultiLvlLbl val="0"/>
      </c:catAx>
      <c:valAx>
        <c:axId val="-1986452840"/>
        <c:scaling>
          <c:orientation val="minMax"/>
          <c:max val="100"/>
        </c:scaling>
        <c:delete val="0"/>
        <c:axPos val="l"/>
        <c:title>
          <c:tx>
            <c:rich>
              <a:bodyPr/>
              <a:lstStyle/>
              <a:p>
                <a:pPr>
                  <a:defRPr sz="1400"/>
                </a:pPr>
                <a:r>
                  <a:rPr lang="en-US" sz="1400" dirty="0"/>
                  <a:t>Participants (%)</a:t>
                </a:r>
              </a:p>
            </c:rich>
          </c:tx>
          <c:layout>
            <c:manualLayout>
              <c:xMode val="edge"/>
              <c:yMode val="edge"/>
              <c:x val="1.0322912207360484E-3"/>
              <c:y val="0.15693971277167654"/>
            </c:manualLayout>
          </c:layout>
          <c:overlay val="0"/>
        </c:title>
        <c:numFmt formatCode="0" sourceLinked="0"/>
        <c:majorTickMark val="out"/>
        <c:minorTickMark val="none"/>
        <c:tickLblPos val="nextTo"/>
        <c:spPr>
          <a:ln w="6350" cmpd="sng">
            <a:solidFill>
              <a:srgbClr val="000000"/>
            </a:solidFill>
          </a:ln>
        </c:spPr>
        <c:crossAx val="-1986467240"/>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520974362828283"/>
          <c:y val="9.8475553384193323E-2"/>
          <c:w val="0.85855384342106433"/>
          <c:h val="0.72488165658235926"/>
        </c:manualLayout>
      </c:layout>
      <c:barChart>
        <c:barDir val="col"/>
        <c:grouping val="clustered"/>
        <c:varyColors val="0"/>
        <c:ser>
          <c:idx val="0"/>
          <c:order val="0"/>
          <c:tx>
            <c:strRef>
              <c:f>Sheet1!$B$1</c:f>
              <c:strCache>
                <c:ptCount val="1"/>
                <c:pt idx="0">
                  <c:v>HIV RNA &lt;50 copies/mL</c:v>
                </c:pt>
              </c:strCache>
            </c:strRef>
          </c:tx>
          <c:spPr>
            <a:gradFill>
              <a:gsLst>
                <a:gs pos="0">
                  <a:srgbClr val="006CB9"/>
                </a:gs>
                <a:gs pos="98000">
                  <a:srgbClr val="00B0F0"/>
                </a:gs>
              </a:gsLst>
              <a:lin ang="0" scaled="1"/>
            </a:gradFill>
            <a:ln w="12700">
              <a:noFill/>
            </a:ln>
            <a:effectLst/>
            <a:scene3d>
              <a:camera prst="orthographicFront"/>
              <a:lightRig rig="threePt" dir="t"/>
            </a:scene3d>
            <a:sp3d>
              <a:bevelT/>
            </a:sp3d>
          </c:spPr>
          <c:invertIfNegative val="0"/>
          <c:dPt>
            <c:idx val="0"/>
            <c:invertIfNegative val="0"/>
            <c:bubble3D val="0"/>
            <c:extLst>
              <c:ext xmlns:c16="http://schemas.microsoft.com/office/drawing/2014/chart" uri="{C3380CC4-5D6E-409C-BE32-E72D297353CC}">
                <c16:uniqueId val="{00000001-B911-FE46-A398-33056BCBFC8A}"/>
              </c:ext>
            </c:extLst>
          </c:dPt>
          <c:dPt>
            <c:idx val="1"/>
            <c:invertIfNegative val="0"/>
            <c:bubble3D val="0"/>
            <c:extLst>
              <c:ext xmlns:c16="http://schemas.microsoft.com/office/drawing/2014/chart" uri="{C3380CC4-5D6E-409C-BE32-E72D297353CC}">
                <c16:uniqueId val="{00000002-B911-FE46-A398-33056BCBFC8A}"/>
              </c:ext>
            </c:extLst>
          </c:dPt>
          <c:dPt>
            <c:idx val="2"/>
            <c:invertIfNegative val="0"/>
            <c:bubble3D val="0"/>
            <c:extLst>
              <c:ext xmlns:c16="http://schemas.microsoft.com/office/drawing/2014/chart" uri="{C3380CC4-5D6E-409C-BE32-E72D297353CC}">
                <c16:uniqueId val="{00000003-B911-FE46-A398-33056BCBFC8A}"/>
              </c:ext>
            </c:extLst>
          </c:dPt>
          <c:dLbls>
            <c:numFmt formatCode="0" sourceLinked="0"/>
            <c:spPr>
              <a:noFill/>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c:v>
                </c:pt>
                <c:pt idx="1">
                  <c:v>&lt;50 cells/μL</c:v>
                </c:pt>
                <c:pt idx="2">
                  <c:v>≥50 cells/μL</c:v>
                </c:pt>
              </c:strCache>
            </c:strRef>
          </c:cat>
          <c:val>
            <c:numRef>
              <c:f>Sheet1!$B$2:$B$4</c:f>
              <c:numCache>
                <c:formatCode>0.0</c:formatCode>
                <c:ptCount val="3"/>
                <c:pt idx="0">
                  <c:v>42.5</c:v>
                </c:pt>
                <c:pt idx="1">
                  <c:v>18</c:v>
                </c:pt>
                <c:pt idx="2">
                  <c:v>61</c:v>
                </c:pt>
              </c:numCache>
            </c:numRef>
          </c:val>
          <c:extLst>
            <c:ext xmlns:c16="http://schemas.microsoft.com/office/drawing/2014/chart" uri="{C3380CC4-5D6E-409C-BE32-E72D297353CC}">
              <c16:uniqueId val="{00000004-B911-FE46-A398-33056BCBFC8A}"/>
            </c:ext>
          </c:extLst>
        </c:ser>
        <c:ser>
          <c:idx val="1"/>
          <c:order val="1"/>
          <c:tx>
            <c:strRef>
              <c:f>Sheet1!$C$1</c:f>
              <c:strCache>
                <c:ptCount val="1"/>
                <c:pt idx="0">
                  <c:v>HIV RNA &lt;200 copies/mL</c:v>
                </c:pt>
              </c:strCache>
            </c:strRef>
          </c:tx>
          <c:spPr>
            <a:gradFill>
              <a:gsLst>
                <a:gs pos="0">
                  <a:srgbClr val="525963"/>
                </a:gs>
                <a:gs pos="99000">
                  <a:srgbClr val="ADBBCF"/>
                </a:gs>
              </a:gsLst>
              <a:lin ang="0" scaled="1"/>
            </a:gradFill>
            <a:ln w="12700">
              <a:noFill/>
            </a:ln>
            <a:effectLst/>
            <a:scene3d>
              <a:camera prst="orthographicFront"/>
              <a:lightRig rig="threePt" dir="t"/>
            </a:scene3d>
            <a:sp3d>
              <a:bevelT/>
            </a:sp3d>
          </c:spPr>
          <c:invertIfNegative val="0"/>
          <c:dPt>
            <c:idx val="0"/>
            <c:invertIfNegative val="0"/>
            <c:bubble3D val="0"/>
            <c:extLst>
              <c:ext xmlns:c16="http://schemas.microsoft.com/office/drawing/2014/chart" uri="{C3380CC4-5D6E-409C-BE32-E72D297353CC}">
                <c16:uniqueId val="{00000005-B911-FE46-A398-33056BCBFC8A}"/>
              </c:ext>
            </c:extLst>
          </c:dPt>
          <c:dLbls>
            <c:numFmt formatCode="0" sourceLinked="0"/>
            <c:spPr>
              <a:noFill/>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c:v>
                </c:pt>
                <c:pt idx="1">
                  <c:v>&lt;50 cells/μL</c:v>
                </c:pt>
                <c:pt idx="2">
                  <c:v>≥50 cells/μL</c:v>
                </c:pt>
              </c:strCache>
            </c:strRef>
          </c:cat>
          <c:val>
            <c:numRef>
              <c:f>Sheet1!$C$2:$C$4</c:f>
              <c:numCache>
                <c:formatCode>0.0</c:formatCode>
                <c:ptCount val="3"/>
                <c:pt idx="0">
                  <c:v>50</c:v>
                </c:pt>
                <c:pt idx="1">
                  <c:v>24</c:v>
                </c:pt>
                <c:pt idx="2">
                  <c:v>70</c:v>
                </c:pt>
              </c:numCache>
            </c:numRef>
          </c:val>
          <c:extLst>
            <c:ext xmlns:c16="http://schemas.microsoft.com/office/drawing/2014/chart" uri="{C3380CC4-5D6E-409C-BE32-E72D297353CC}">
              <c16:uniqueId val="{00000006-B911-FE46-A398-33056BCBFC8A}"/>
            </c:ext>
          </c:extLst>
        </c:ser>
        <c:dLbls>
          <c:showLegendKey val="0"/>
          <c:showVal val="1"/>
          <c:showCatName val="0"/>
          <c:showSerName val="0"/>
          <c:showPercent val="0"/>
          <c:showBubbleSize val="0"/>
        </c:dLbls>
        <c:gapWidth val="110"/>
        <c:axId val="-1986548392"/>
        <c:axId val="-1986575912"/>
      </c:barChart>
      <c:catAx>
        <c:axId val="-1986548392"/>
        <c:scaling>
          <c:orientation val="minMax"/>
        </c:scaling>
        <c:delete val="0"/>
        <c:axPos val="b"/>
        <c:title>
          <c:tx>
            <c:rich>
              <a:bodyPr/>
              <a:lstStyle/>
              <a:p>
                <a:pPr>
                  <a:defRPr/>
                </a:pPr>
                <a:r>
                  <a:rPr lang="en-US"/>
                  <a:t>Baseline CD4 Count</a:t>
                </a:r>
              </a:p>
            </c:rich>
          </c:tx>
          <c:layout>
            <c:manualLayout>
              <c:xMode val="edge"/>
              <c:yMode val="edge"/>
              <c:x val="0.57051811965695176"/>
              <c:y val="0.92710947423803958"/>
            </c:manualLayout>
          </c:layout>
          <c:overlay val="0"/>
        </c:title>
        <c:numFmt formatCode="General" sourceLinked="0"/>
        <c:majorTickMark val="out"/>
        <c:minorTickMark val="none"/>
        <c:tickLblPos val="nextTo"/>
        <c:spPr>
          <a:ln w="6350" cmpd="sng">
            <a:solidFill>
              <a:srgbClr val="000000"/>
            </a:solidFill>
          </a:ln>
        </c:spPr>
        <c:crossAx val="-1986575912"/>
        <c:crosses val="autoZero"/>
        <c:auto val="1"/>
        <c:lblAlgn val="ctr"/>
        <c:lblOffset val="1"/>
        <c:tickLblSkip val="1"/>
        <c:tickMarkSkip val="1"/>
        <c:noMultiLvlLbl val="0"/>
      </c:catAx>
      <c:valAx>
        <c:axId val="-1986575912"/>
        <c:scaling>
          <c:orientation val="minMax"/>
          <c:max val="100"/>
          <c:min val="0"/>
        </c:scaling>
        <c:delete val="0"/>
        <c:axPos val="l"/>
        <c:title>
          <c:tx>
            <c:rich>
              <a:bodyPr/>
              <a:lstStyle/>
              <a:p>
                <a:pPr>
                  <a:defRPr sz="1400"/>
                </a:pPr>
                <a:r>
                  <a:rPr lang="en-US" sz="1400" dirty="0"/>
                  <a:t>Participants (%)</a:t>
                </a:r>
              </a:p>
            </c:rich>
          </c:tx>
          <c:layout>
            <c:manualLayout>
              <c:xMode val="edge"/>
              <c:yMode val="edge"/>
              <c:x val="0"/>
              <c:y val="0.16835897628621896"/>
            </c:manualLayout>
          </c:layout>
          <c:overlay val="0"/>
        </c:title>
        <c:numFmt formatCode="0" sourceLinked="0"/>
        <c:majorTickMark val="out"/>
        <c:minorTickMark val="none"/>
        <c:tickLblPos val="nextTo"/>
        <c:spPr>
          <a:ln w="6350" cmpd="sng">
            <a:solidFill>
              <a:srgbClr val="000000"/>
            </a:solidFill>
          </a:ln>
        </c:spPr>
        <c:crossAx val="-1986548392"/>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39184438069121513"/>
          <c:y val="2.9815352028364901E-4"/>
          <c:w val="0.57902324598767185"/>
          <c:h val="8.0532682966867095E-2"/>
        </c:manualLayout>
      </c:layout>
      <c:overlay val="0"/>
      <c:spPr>
        <a:noFill/>
      </c:spPr>
      <c:txPr>
        <a:bodyPr/>
        <a:lstStyle/>
        <a:p>
          <a:pPr>
            <a:defRPr sz="140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715000" y="533400"/>
            <a:ext cx="375104"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AFADDE07-A3B2-714E-914F-4081EC661B9E}" type="slidenum">
              <a:rPr lang="en-US" sz="1200">
                <a:latin typeface="Arial"/>
                <a:cs typeface="Arial"/>
              </a:rPr>
              <a:pPr>
                <a:defRPr/>
              </a:pPr>
              <a:t>‹#›</a:t>
            </a:fld>
            <a:endParaRPr lang="en-US" sz="1200" dirty="0">
              <a:latin typeface="Arial"/>
              <a:cs typeface="Arial"/>
            </a:endParaRPr>
          </a:p>
        </p:txBody>
      </p:sp>
      <p:sp>
        <p:nvSpPr>
          <p:cNvPr id="3083" name="Rectangle 11"/>
          <p:cNvSpPr>
            <a:spLocks noChangeArrowheads="1"/>
          </p:cNvSpPr>
          <p:nvPr/>
        </p:nvSpPr>
        <p:spPr bwMode="auto">
          <a:xfrm>
            <a:off x="390525" y="282575"/>
            <a:ext cx="915988" cy="307975"/>
          </a:xfrm>
          <a:prstGeom prst="rect">
            <a:avLst/>
          </a:prstGeom>
          <a:noFill/>
          <a:ln w="12700">
            <a:noFill/>
            <a:miter lim="800000"/>
            <a:headEnd/>
            <a:tailEnd/>
          </a:ln>
          <a:effectLst/>
        </p:spPr>
        <p:txBody>
          <a:bodyPr>
            <a:prstTxWarp prst="textNoShape">
              <a:avLst/>
            </a:prstTxWarp>
          </a:bodyPr>
          <a:lstStyle/>
          <a:p>
            <a:pPr>
              <a:defRPr/>
            </a:pPr>
            <a:endParaRPr lang="en-US" dirty="0">
              <a:latin typeface="Arial"/>
            </a:endParaRPr>
          </a:p>
        </p:txBody>
      </p:sp>
    </p:spTree>
    <p:extLst>
      <p:ext uri="{BB962C8B-B14F-4D97-AF65-F5344CB8AC3E}">
        <p14:creationId xmlns:p14="http://schemas.microsoft.com/office/powerpoint/2010/main" val="16118730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80963" y="857250"/>
            <a:ext cx="6697662" cy="37687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79807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000000"/>
              </a:solidFill>
              <a:effectLst/>
              <a:latin typeface="acumin-pro-regular"/>
            </a:endParaRPr>
          </a:p>
        </p:txBody>
      </p:sp>
    </p:spTree>
    <p:extLst>
      <p:ext uri="{BB962C8B-B14F-4D97-AF65-F5344CB8AC3E}">
        <p14:creationId xmlns:p14="http://schemas.microsoft.com/office/powerpoint/2010/main" val="2315736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12376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180030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03763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0882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7138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48423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665396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037128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876437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08033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13875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57262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57490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26993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35809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02315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90290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291623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1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1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_Slide">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855732"/>
            <a:ext cx="9154751" cy="3474720"/>
          </a:xfrm>
          <a:prstGeom prst="rect">
            <a:avLst/>
          </a:prstGeom>
          <a:noFill/>
          <a:ln>
            <a:noFill/>
          </a:ln>
          <a:effectLst/>
        </p:spPr>
      </p:pic>
      <p:sp>
        <p:nvSpPr>
          <p:cNvPr id="282" name="Title 1"/>
          <p:cNvSpPr>
            <a:spLocks noGrp="1"/>
          </p:cNvSpPr>
          <p:nvPr>
            <p:ph type="ctrTitle" hasCustomPrompt="1"/>
          </p:nvPr>
        </p:nvSpPr>
        <p:spPr>
          <a:xfrm>
            <a:off x="438219" y="1206707"/>
            <a:ext cx="8229600" cy="1005093"/>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7" y="3967450"/>
            <a:ext cx="8229600"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96219"/>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8229600" cy="1463040"/>
          </a:xfrm>
          <a:prstGeom prst="rect">
            <a:avLst/>
          </a:prstGeom>
        </p:spPr>
        <p:txBody>
          <a:bodyPr lIns="91440" tIns="91440" rIns="91440" bIns="91440" anchor="ctr" anchorCtr="0">
            <a:noAutofit/>
          </a:bodyPr>
          <a:lstStyle>
            <a:lvl1pPr marL="0" indent="0" algn="l">
              <a:lnSpc>
                <a:spcPct val="100000"/>
              </a:lnSpc>
              <a:spcBef>
                <a:spcPts val="0"/>
              </a:spcBef>
              <a:spcAft>
                <a:spcPts val="0"/>
              </a:spcAft>
              <a:buNone/>
              <a:defRPr sz="17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pic>
        <p:nvPicPr>
          <p:cNvPr id="36" name="Picture 35" descr="AETC_Program-color-outline-01.png">
            <a:extLst>
              <a:ext uri="{FF2B5EF4-FFF2-40B4-BE49-F238E27FC236}">
                <a16:creationId xmlns:a16="http://schemas.microsoft.com/office/drawing/2014/main" id="{A03B4C79-6BA2-1844-BA38-7B00F609DFE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98547" y="4535473"/>
            <a:ext cx="1092764" cy="419187"/>
          </a:xfrm>
          <a:prstGeom prst="rect">
            <a:avLst/>
          </a:prstGeom>
        </p:spPr>
      </p:pic>
      <p:sp>
        <p:nvSpPr>
          <p:cNvPr id="37" name="TextBox 36">
            <a:extLst>
              <a:ext uri="{FF2B5EF4-FFF2-40B4-BE49-F238E27FC236}">
                <a16:creationId xmlns:a16="http://schemas.microsoft.com/office/drawing/2014/main" id="{477ED0BA-CD2E-4D48-9675-BF88D51DAD74}"/>
              </a:ext>
            </a:extLst>
          </p:cNvPr>
          <p:cNvSpPr txBox="1"/>
          <p:nvPr userDrawn="1"/>
        </p:nvSpPr>
        <p:spPr>
          <a:xfrm>
            <a:off x="453927" y="4493910"/>
            <a:ext cx="2280879" cy="446276"/>
          </a:xfrm>
          <a:prstGeom prst="rect">
            <a:avLst/>
          </a:prstGeom>
          <a:noFill/>
        </p:spPr>
        <p:txBody>
          <a:bodyPr wrap="square" rtlCol="0">
            <a:spAutoFit/>
          </a:bodyPr>
          <a:lstStyle/>
          <a:p>
            <a:r>
              <a:rPr lang="en-US" sz="1200" dirty="0">
                <a:solidFill>
                  <a:srgbClr val="002060"/>
                </a:solidFill>
                <a:latin typeface="Corbel" panose="020B0503020204020204" pitchFamily="34" charset="0"/>
              </a:rPr>
              <a:t>National </a:t>
            </a:r>
            <a:r>
              <a:rPr lang="en-US" sz="1200" dirty="0">
                <a:solidFill>
                  <a:srgbClr val="C00000"/>
                </a:solidFill>
                <a:latin typeface="Corbel" panose="020B0503020204020204" pitchFamily="34" charset="0"/>
              </a:rPr>
              <a:t>HIV</a:t>
            </a:r>
            <a:r>
              <a:rPr lang="en-US" sz="1200" dirty="0">
                <a:solidFill>
                  <a:srgbClr val="002060"/>
                </a:solidFill>
                <a:latin typeface="Corbel" panose="020B0503020204020204" pitchFamily="34" charset="0"/>
              </a:rPr>
              <a:t> Curriculum</a:t>
            </a:r>
            <a:br>
              <a:rPr lang="en-US" sz="1400" dirty="0">
                <a:solidFill>
                  <a:srgbClr val="002060"/>
                </a:solidFill>
                <a:latin typeface="Arial"/>
              </a:rPr>
            </a:br>
            <a:r>
              <a:rPr lang="en-US" sz="1100" dirty="0" err="1">
                <a:solidFill>
                  <a:srgbClr val="002060"/>
                </a:solidFill>
                <a:latin typeface="Arial"/>
              </a:rPr>
              <a:t>www.hiv.uw.edu</a:t>
            </a:r>
            <a:endParaRPr lang="en-US" sz="1100" dirty="0">
              <a:solidFill>
                <a:srgbClr val="002060"/>
              </a:solidFill>
              <a:latin typeface="Arial"/>
            </a:endParaRPr>
          </a:p>
        </p:txBody>
      </p:sp>
      <p:cxnSp>
        <p:nvCxnSpPr>
          <p:cNvPr id="30" name="Straight Connector 29"/>
          <p:cNvCxnSpPr>
            <a:cxnSpLocks/>
          </p:cNvCxnSpPr>
          <p:nvPr userDrawn="1"/>
        </p:nvCxnSpPr>
        <p:spPr>
          <a:xfrm>
            <a:off x="-14989" y="858320"/>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a:cxnSpLocks/>
          </p:cNvCxnSpPr>
          <p:nvPr userDrawn="1"/>
        </p:nvCxnSpPr>
        <p:spPr>
          <a:xfrm>
            <a:off x="-14989" y="4330452"/>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C3ADE2D6-1B69-A94D-B8B0-AF0AFEBE20E8}"/>
              </a:ext>
            </a:extLst>
          </p:cNvPr>
          <p:cNvCxnSpPr/>
          <p:nvPr userDrawn="1"/>
        </p:nvCxnSpPr>
        <p:spPr>
          <a:xfrm>
            <a:off x="531020" y="4724855"/>
            <a:ext cx="1536192" cy="0"/>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3A2B47A-BED0-F7BB-1922-348849B1BFDA}"/>
              </a:ext>
            </a:extLst>
          </p:cNvPr>
          <p:cNvSpPr/>
          <p:nvPr userDrawn="1"/>
        </p:nvSpPr>
        <p:spPr>
          <a:xfrm>
            <a:off x="-7257" y="867745"/>
            <a:ext cx="9151257" cy="308429"/>
          </a:xfrm>
          <a:prstGeom prst="rect">
            <a:avLst/>
          </a:prstGeom>
          <a:solidFill>
            <a:srgbClr val="007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r>
              <a:rPr lang="en-US" sz="1400" dirty="0">
                <a:latin typeface="Arial" panose="020B0604020202020204" pitchFamily="34" charset="0"/>
                <a:cs typeface="Arial" panose="020B0604020202020204" pitchFamily="34" charset="0"/>
              </a:rPr>
              <a:t>Mini-Lecture Series</a:t>
            </a:r>
          </a:p>
        </p:txBody>
      </p:sp>
    </p:spTree>
    <p:extLst>
      <p:ext uri="{BB962C8B-B14F-4D97-AF65-F5344CB8AC3E}">
        <p14:creationId xmlns:p14="http://schemas.microsoft.com/office/powerpoint/2010/main" val="2007133215"/>
      </p:ext>
    </p:extLst>
  </p:cSld>
  <p:clrMapOvr>
    <a:masterClrMapping/>
  </p:clrMapOvr>
  <p:transition spd="slow"/>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udy_Slid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8E5E1F83-D67F-F14A-9245-05135CB11DAC}"/>
              </a:ext>
            </a:extLst>
          </p:cNvPr>
          <p:cNvSpPr>
            <a:spLocks noGrp="1"/>
          </p:cNvSpPr>
          <p:nvPr>
            <p:ph sz="half" idx="2" hasCustomPrompt="1"/>
          </p:nvPr>
        </p:nvSpPr>
        <p:spPr>
          <a:xfrm>
            <a:off x="323850" y="1184225"/>
            <a:ext cx="4720339" cy="3409424"/>
          </a:xfrm>
          <a:prstGeom prst="rect">
            <a:avLst/>
          </a:prstGeom>
          <a:solidFill>
            <a:schemeClr val="bg1">
              <a:lumMod val="95000"/>
            </a:schemeClr>
          </a:solidFill>
        </p:spPr>
        <p:txBody>
          <a:bodyPr anchor="t" anchorCtr="0">
            <a:normAutofit/>
          </a:bodyPr>
          <a:lstStyle>
            <a:lvl1pPr marL="205740" marR="0" indent="-171450" algn="l" defTabSz="685800" rtl="0" eaLnBrk="1" fontAlgn="auto" latinLnBrk="0" hangingPunct="1">
              <a:lnSpc>
                <a:spcPts val="1800"/>
              </a:lnSpc>
              <a:spcBef>
                <a:spcPts val="1800"/>
              </a:spcBef>
              <a:spcAft>
                <a:spcPts val="0"/>
              </a:spcAft>
              <a:buClr>
                <a:srgbClr val="0070C0"/>
              </a:buClr>
              <a:buSzPct val="11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ts val="1800"/>
              </a:lnSpc>
              <a:spcBef>
                <a:spcPts val="60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776353640"/>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Figure + Text ">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4607983"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92563A08-5D7F-254B-89A7-CE76C5F8AD1B}"/>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143918"/>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Figures_Images">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3A162183-E1A8-A14F-931A-7A8769D9E144}"/>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Figures_Image_Credi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60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E8C9B552-E002-5C48-BB85-CEC9317C756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6849621"/>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Figures + 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 name="Rectangle 2"/>
          <p:cNvSpPr/>
          <p:nvPr/>
        </p:nvSpPr>
        <p:spPr>
          <a:xfrm>
            <a:off x="0" y="920751"/>
            <a:ext cx="9162288" cy="377190"/>
          </a:xfrm>
          <a:prstGeom prst="rect">
            <a:avLst/>
          </a:prstGeom>
          <a:solidFill>
            <a:srgbClr val="6868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34" name="Text Placeholder 5"/>
          <p:cNvSpPr>
            <a:spLocks noGrp="1"/>
          </p:cNvSpPr>
          <p:nvPr>
            <p:ph type="body" sz="quarter" idx="15" hasCustomPrompt="1"/>
          </p:nvPr>
        </p:nvSpPr>
        <p:spPr>
          <a:xfrm>
            <a:off x="318914" y="941069"/>
            <a:ext cx="8503916" cy="342896"/>
          </a:xfrm>
          <a:prstGeom prst="rect">
            <a:avLst/>
          </a:prstGeom>
        </p:spPr>
        <p:txBody>
          <a:bodyPr vert="horz" anchor="ctr"/>
          <a:lstStyle>
            <a:lvl1pPr marL="0" indent="0" algn="l">
              <a:spcBef>
                <a:spcPts val="0"/>
              </a:spcBef>
              <a:buNone/>
              <a:defRPr sz="1500" b="0" baseline="0">
                <a:solidFill>
                  <a:schemeClr val="bg1"/>
                </a:solidFill>
                <a:latin typeface="Arial"/>
                <a:cs typeface="Arial"/>
              </a:defRPr>
            </a:lvl1pPr>
          </a:lstStyle>
          <a:p>
            <a:pPr lvl="0"/>
            <a:r>
              <a:rPr lang="en-US" dirty="0"/>
              <a:t>Click to Add Title </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485266"/>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Figures-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DDE3BB8-71A2-3C40-AAE9-17A142B71D44}"/>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12" name="Picture 11" descr="NatHIVcurriculum_logo_white_thik.png">
            <a:extLst>
              <a:ext uri="{FF2B5EF4-FFF2-40B4-BE49-F238E27FC236}">
                <a16:creationId xmlns:a16="http://schemas.microsoft.com/office/drawing/2014/main" id="{89B6C09C-845C-D240-91CE-9C8D5DA3597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4" name="Straight Connector 13">
            <a:extLst>
              <a:ext uri="{FF2B5EF4-FFF2-40B4-BE49-F238E27FC236}">
                <a16:creationId xmlns:a16="http://schemas.microsoft.com/office/drawing/2014/main" id="{81D5ED23-FFA0-C948-9A90-9A5A636E47F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6548074"/>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Figures-Black">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66" name="Rectangle 65"/>
          <p:cNvSpPr/>
          <p:nvPr/>
        </p:nvSpPr>
        <p:spPr>
          <a:xfrm>
            <a:off x="-7495" y="914399"/>
            <a:ext cx="9162288" cy="425196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9" name="Picture 8" descr="NatHIVcurriculum_logo_white_thik.png">
            <a:extLst>
              <a:ext uri="{FF2B5EF4-FFF2-40B4-BE49-F238E27FC236}">
                <a16:creationId xmlns:a16="http://schemas.microsoft.com/office/drawing/2014/main" id="{ECE1B190-E5DF-014E-8922-6D165E21D3A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2" name="Straight Connector 11">
            <a:extLst>
              <a:ext uri="{FF2B5EF4-FFF2-40B4-BE49-F238E27FC236}">
                <a16:creationId xmlns:a16="http://schemas.microsoft.com/office/drawing/2014/main" id="{C163A70B-7482-9F46-9D97-89D7085688F2}"/>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4152430"/>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pen Blue_No_Title">
    <p:spTree>
      <p:nvGrpSpPr>
        <p:cNvPr id="1" name=""/>
        <p:cNvGrpSpPr/>
        <p:nvPr/>
      </p:nvGrpSpPr>
      <p:grpSpPr>
        <a:xfrm>
          <a:off x="0" y="0"/>
          <a:ext cx="0" cy="0"/>
          <a:chOff x="0" y="0"/>
          <a:chExt cx="0" cy="0"/>
        </a:xfrm>
      </p:grpSpPr>
      <p:pic>
        <p:nvPicPr>
          <p:cNvPr id="12" name="Picture 11" descr="Blue_Background.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606" y="2"/>
            <a:ext cx="9155137" cy="5160516"/>
          </a:xfrm>
          <a:prstGeom prst="rect">
            <a:avLst/>
          </a:prstGeom>
        </p:spPr>
      </p:pic>
      <p:pic>
        <p:nvPicPr>
          <p:cNvPr id="5" name="Picture 4" descr="NatHIVcurriculum_logo_white_thik.png">
            <a:extLst>
              <a:ext uri="{FF2B5EF4-FFF2-40B4-BE49-F238E27FC236}">
                <a16:creationId xmlns:a16="http://schemas.microsoft.com/office/drawing/2014/main" id="{4417462E-BA3E-4849-AC3A-387A995D31C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spTree>
    <p:extLst>
      <p:ext uri="{BB962C8B-B14F-4D97-AF65-F5344CB8AC3E}">
        <p14:creationId xmlns:p14="http://schemas.microsoft.com/office/powerpoint/2010/main" val="375961709"/>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Open White ">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23850" y="97263"/>
            <a:ext cx="8497062" cy="818388"/>
          </a:xfrm>
          <a:prstGeom prst="rect">
            <a:avLst/>
          </a:prstGeom>
        </p:spPr>
        <p:txBody>
          <a:bodyPr anchor="ctr" anchorCtr="0">
            <a:normAutofit/>
          </a:bodyPr>
          <a:lstStyle>
            <a:lvl1pPr algn="l">
              <a:defRPr sz="2400" baseline="0">
                <a:solidFill>
                  <a:schemeClr val="tx1"/>
                </a:solidFill>
                <a:latin typeface="Arial"/>
                <a:cs typeface="Arial"/>
              </a:defRPr>
            </a:lvl1pPr>
          </a:lstStyle>
          <a:p>
            <a:r>
              <a:rPr lang="en-US" dirty="0"/>
              <a:t>Open White Layout: click to add title</a:t>
            </a:r>
          </a:p>
        </p:txBody>
      </p:sp>
      <p:sp>
        <p:nvSpPr>
          <p:cNvPr id="52"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53" name="Logo Stacked V2">
            <a:extLst>
              <a:ext uri="{FF2B5EF4-FFF2-40B4-BE49-F238E27FC236}">
                <a16:creationId xmlns:a16="http://schemas.microsoft.com/office/drawing/2014/main" id="{9EBAE904-6B14-1B48-83A6-BBB10B6B166D}"/>
              </a:ext>
            </a:extLst>
          </p:cNvPr>
          <p:cNvGrpSpPr>
            <a:grpSpLocks noChangeAspect="1"/>
          </p:cNvGrpSpPr>
          <p:nvPr userDrawn="1"/>
        </p:nvGrpSpPr>
        <p:grpSpPr>
          <a:xfrm>
            <a:off x="8071600" y="4860986"/>
            <a:ext cx="993262" cy="226314"/>
            <a:chOff x="680865" y="3439338"/>
            <a:chExt cx="4686473" cy="1068091"/>
          </a:xfrm>
        </p:grpSpPr>
        <p:pic>
          <p:nvPicPr>
            <p:cNvPr id="54" name="Logomark V2">
              <a:extLst>
                <a:ext uri="{FF2B5EF4-FFF2-40B4-BE49-F238E27FC236}">
                  <a16:creationId xmlns:a16="http://schemas.microsoft.com/office/drawing/2014/main" id="{C461C26B-1458-204F-BE5C-3AB328773B0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55" name="Nat HIV Cur logo type stacked">
              <a:extLst>
                <a:ext uri="{FF2B5EF4-FFF2-40B4-BE49-F238E27FC236}">
                  <a16:creationId xmlns:a16="http://schemas.microsoft.com/office/drawing/2014/main" id="{51D397EA-35B7-3441-A55C-06ED32AA7A92}"/>
                </a:ext>
              </a:extLst>
            </p:cNvPr>
            <p:cNvGrpSpPr>
              <a:grpSpLocks noChangeAspect="1"/>
            </p:cNvGrpSpPr>
            <p:nvPr/>
          </p:nvGrpSpPr>
          <p:grpSpPr bwMode="auto">
            <a:xfrm>
              <a:off x="1898650" y="3455065"/>
              <a:ext cx="3468688" cy="1036638"/>
              <a:chOff x="1196" y="1585"/>
              <a:chExt cx="2185" cy="653"/>
            </a:xfrm>
          </p:grpSpPr>
          <p:sp>
            <p:nvSpPr>
              <p:cNvPr id="56" name="Freeform 5">
                <a:extLst>
                  <a:ext uri="{FF2B5EF4-FFF2-40B4-BE49-F238E27FC236}">
                    <a16:creationId xmlns:a16="http://schemas.microsoft.com/office/drawing/2014/main" id="{4A59C6AF-A84B-234D-B668-6A55C53F2425}"/>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6">
                <a:extLst>
                  <a:ext uri="{FF2B5EF4-FFF2-40B4-BE49-F238E27FC236}">
                    <a16:creationId xmlns:a16="http://schemas.microsoft.com/office/drawing/2014/main" id="{9AAFF09C-53A7-E040-8D61-60CDC19732B7}"/>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7">
                <a:extLst>
                  <a:ext uri="{FF2B5EF4-FFF2-40B4-BE49-F238E27FC236}">
                    <a16:creationId xmlns:a16="http://schemas.microsoft.com/office/drawing/2014/main" id="{4D666CC3-245B-9B41-9FA0-31D76202512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8">
                <a:extLst>
                  <a:ext uri="{FF2B5EF4-FFF2-40B4-BE49-F238E27FC236}">
                    <a16:creationId xmlns:a16="http://schemas.microsoft.com/office/drawing/2014/main" id="{BEF789A9-FFBD-7E45-B2EF-E8616256CBC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9">
                <a:extLst>
                  <a:ext uri="{FF2B5EF4-FFF2-40B4-BE49-F238E27FC236}">
                    <a16:creationId xmlns:a16="http://schemas.microsoft.com/office/drawing/2014/main" id="{8E3837A3-FC59-9E47-8447-47DAFFFDB8B8}"/>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1" name="Freeform 10">
                <a:extLst>
                  <a:ext uri="{FF2B5EF4-FFF2-40B4-BE49-F238E27FC236}">
                    <a16:creationId xmlns:a16="http://schemas.microsoft.com/office/drawing/2014/main" id="{2577CF09-76A8-8E40-A352-482446F601BF}"/>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2" name="Freeform 11">
                <a:extLst>
                  <a:ext uri="{FF2B5EF4-FFF2-40B4-BE49-F238E27FC236}">
                    <a16:creationId xmlns:a16="http://schemas.microsoft.com/office/drawing/2014/main" id="{F03383E1-C861-B24E-A6CD-14C82258BFF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3" name="Freeform 12">
                <a:extLst>
                  <a:ext uri="{FF2B5EF4-FFF2-40B4-BE49-F238E27FC236}">
                    <a16:creationId xmlns:a16="http://schemas.microsoft.com/office/drawing/2014/main" id="{A73CCD6E-EFBC-DC4C-986E-78059667158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4" name="Freeform 13">
                <a:extLst>
                  <a:ext uri="{FF2B5EF4-FFF2-40B4-BE49-F238E27FC236}">
                    <a16:creationId xmlns:a16="http://schemas.microsoft.com/office/drawing/2014/main" id="{3418AF55-7EDF-F24C-BE52-B409F8A6B8F6}"/>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5" name="Freeform 14">
                <a:extLst>
                  <a:ext uri="{FF2B5EF4-FFF2-40B4-BE49-F238E27FC236}">
                    <a16:creationId xmlns:a16="http://schemas.microsoft.com/office/drawing/2014/main" id="{87790804-A0D0-164B-87AB-DC0652C0C2BF}"/>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6" name="Freeform 15">
                <a:extLst>
                  <a:ext uri="{FF2B5EF4-FFF2-40B4-BE49-F238E27FC236}">
                    <a16:creationId xmlns:a16="http://schemas.microsoft.com/office/drawing/2014/main" id="{06AB5723-92F3-DA40-BDE0-F09908F1898E}"/>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7" name="Freeform 16">
                <a:extLst>
                  <a:ext uri="{FF2B5EF4-FFF2-40B4-BE49-F238E27FC236}">
                    <a16:creationId xmlns:a16="http://schemas.microsoft.com/office/drawing/2014/main" id="{25FEB00F-A3CD-894A-BA1D-70DA7F66598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8" name="Freeform 17">
                <a:extLst>
                  <a:ext uri="{FF2B5EF4-FFF2-40B4-BE49-F238E27FC236}">
                    <a16:creationId xmlns:a16="http://schemas.microsoft.com/office/drawing/2014/main" id="{5F7402C8-594E-1548-BAE0-7D4603FA91EE}"/>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9" name="Freeform 18">
                <a:extLst>
                  <a:ext uri="{FF2B5EF4-FFF2-40B4-BE49-F238E27FC236}">
                    <a16:creationId xmlns:a16="http://schemas.microsoft.com/office/drawing/2014/main" id="{82F0F2A1-5C5C-D84E-B5C2-70E5BA1D3D7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0" name="Freeform 19">
                <a:extLst>
                  <a:ext uri="{FF2B5EF4-FFF2-40B4-BE49-F238E27FC236}">
                    <a16:creationId xmlns:a16="http://schemas.microsoft.com/office/drawing/2014/main" id="{6E2DD568-78A3-F940-8FD6-5990C7005AC9}"/>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1" name="Freeform 20">
                <a:extLst>
                  <a:ext uri="{FF2B5EF4-FFF2-40B4-BE49-F238E27FC236}">
                    <a16:creationId xmlns:a16="http://schemas.microsoft.com/office/drawing/2014/main" id="{A5C8CAAC-9DE7-7849-923A-9C2011237E9C}"/>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2" name="Freeform 21">
                <a:extLst>
                  <a:ext uri="{FF2B5EF4-FFF2-40B4-BE49-F238E27FC236}">
                    <a16:creationId xmlns:a16="http://schemas.microsoft.com/office/drawing/2014/main" id="{FF7CBDAF-9D87-EF4D-84C8-D431F56659F0}"/>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3" name="Freeform 22">
                <a:extLst>
                  <a:ext uri="{FF2B5EF4-FFF2-40B4-BE49-F238E27FC236}">
                    <a16:creationId xmlns:a16="http://schemas.microsoft.com/office/drawing/2014/main" id="{B6C49B7C-414B-8F41-BE88-E5603544033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4" name="Freeform 23">
                <a:extLst>
                  <a:ext uri="{FF2B5EF4-FFF2-40B4-BE49-F238E27FC236}">
                    <a16:creationId xmlns:a16="http://schemas.microsoft.com/office/drawing/2014/main" id="{C4643A58-C5D9-9040-86A2-6BAB2B217DB4}"/>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5" name="Freeform 24">
                <a:extLst>
                  <a:ext uri="{FF2B5EF4-FFF2-40B4-BE49-F238E27FC236}">
                    <a16:creationId xmlns:a16="http://schemas.microsoft.com/office/drawing/2014/main" id="{36AA4B85-D40D-6940-AB35-C63F27367226}"/>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6" name="Freeform 25">
                <a:extLst>
                  <a:ext uri="{FF2B5EF4-FFF2-40B4-BE49-F238E27FC236}">
                    <a16:creationId xmlns:a16="http://schemas.microsoft.com/office/drawing/2014/main" id="{579A644D-1D25-C746-BBA2-72FD6F12D30E}"/>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2110182743"/>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cknowledge_HRSA">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35" name="Rectangle 34"/>
          <p:cNvSpPr/>
          <p:nvPr userDrawn="1"/>
        </p:nvSpPr>
        <p:spPr>
          <a:xfrm>
            <a:off x="295189" y="89397"/>
            <a:ext cx="8503918" cy="822624"/>
          </a:xfrm>
          <a:prstGeom prst="rect">
            <a:avLst/>
          </a:prstGeom>
        </p:spPr>
        <p:txBody>
          <a:bodyPr wrap="square" lIns="68580" anchor="ctr">
            <a:normAutofit/>
          </a:bodyPr>
          <a:lstStyle/>
          <a:p>
            <a:pPr defTabSz="342900">
              <a:spcAft>
                <a:spcPts val="0"/>
              </a:spcAft>
            </a:pPr>
            <a:r>
              <a:rPr lang="en-US" sz="2400" cap="none" baseline="0" dirty="0">
                <a:solidFill>
                  <a:schemeClr val="bg1"/>
                </a:solidFill>
                <a:latin typeface="Arial" pitchFamily="-108" charset="0"/>
                <a:ea typeface="ＭＳ Ｐゴシック" pitchFamily="-108" charset="-128"/>
                <a:cs typeface="ＭＳ Ｐゴシック" pitchFamily="-108" charset="-128"/>
              </a:rPr>
              <a:t>Acknowledgment</a:t>
            </a:r>
          </a:p>
        </p:txBody>
      </p:sp>
      <p:cxnSp>
        <p:nvCxnSpPr>
          <p:cNvPr id="32" name="Straight Connector 31">
            <a:extLst>
              <a:ext uri="{FF2B5EF4-FFF2-40B4-BE49-F238E27FC236}">
                <a16:creationId xmlns:a16="http://schemas.microsoft.com/office/drawing/2014/main" id="{BDC6986E-3A3F-0247-8FD0-66D5A81FDF2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C4198809-D098-73BB-1DFA-1FED47D2C3FD}"/>
              </a:ext>
            </a:extLst>
          </p:cNvPr>
          <p:cNvSpPr txBox="1"/>
          <p:nvPr userDrawn="1"/>
        </p:nvSpPr>
        <p:spPr>
          <a:xfrm>
            <a:off x="462066" y="1206396"/>
            <a:ext cx="8221581" cy="1606787"/>
          </a:xfrm>
          <a:prstGeom prst="rect">
            <a:avLst/>
          </a:prstGeom>
          <a:noFill/>
        </p:spPr>
        <p:txBody>
          <a:bodyPr wrap="square" rtlCol="0">
            <a:spAutoFit/>
          </a:bodyPr>
          <a:lstStyle/>
          <a:p>
            <a:pPr>
              <a:lnSpc>
                <a:spcPts val="2400"/>
              </a:lnSpc>
            </a:pPr>
            <a:r>
              <a:rPr lang="en-US" sz="1800" dirty="0">
                <a:solidFill>
                  <a:schemeClr val="tx1"/>
                </a:solidFill>
                <a:latin typeface="Arial"/>
              </a:rPr>
              <a:t>The production of this </a:t>
            </a:r>
            <a:r>
              <a:rPr lang="en-US" sz="1800" b="1" dirty="0">
                <a:solidFill>
                  <a:srgbClr val="222869"/>
                </a:solidFill>
                <a:latin typeface="Arial"/>
              </a:rPr>
              <a:t>National </a:t>
            </a:r>
            <a:r>
              <a:rPr lang="en-US" sz="1800" b="1" dirty="0">
                <a:solidFill>
                  <a:srgbClr val="C1171E"/>
                </a:solidFill>
                <a:latin typeface="Arial"/>
              </a:rPr>
              <a:t>HIV </a:t>
            </a:r>
            <a:r>
              <a:rPr lang="en-US" sz="1800" b="1" dirty="0">
                <a:solidFill>
                  <a:srgbClr val="222869"/>
                </a:solidFill>
                <a:latin typeface="Arial"/>
              </a:rPr>
              <a:t>Curriculum</a:t>
            </a:r>
            <a:r>
              <a:rPr lang="en-US" sz="1800" dirty="0">
                <a:solidFill>
                  <a:schemeClr val="tx1"/>
                </a:solidFill>
                <a:latin typeface="Arial"/>
              </a:rPr>
              <a:t> Mini-Lecture was supported by Grant U1OHA32104 from the Health Resources and Services Administration (HRSA) of the U.S. Department of Health and Human Services (HHS). Its contents are solely the responsibility of University of Washington IDEA Program and do not necessarily represent the official views of HRSA or HHS. </a:t>
            </a:r>
          </a:p>
        </p:txBody>
      </p:sp>
      <p:pic>
        <p:nvPicPr>
          <p:cNvPr id="3" name="Picture 2" descr="AETC_Program-color-outline-01.png">
            <a:extLst>
              <a:ext uri="{FF2B5EF4-FFF2-40B4-BE49-F238E27FC236}">
                <a16:creationId xmlns:a16="http://schemas.microsoft.com/office/drawing/2014/main" id="{F73EE128-C756-5F72-0D48-2B7C8DEFFE0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1549" y="3801943"/>
            <a:ext cx="1951461" cy="640080"/>
          </a:xfrm>
          <a:prstGeom prst="rect">
            <a:avLst/>
          </a:prstGeom>
        </p:spPr>
      </p:pic>
      <p:grpSp>
        <p:nvGrpSpPr>
          <p:cNvPr id="4" name="Logo Stacked V2">
            <a:extLst>
              <a:ext uri="{FF2B5EF4-FFF2-40B4-BE49-F238E27FC236}">
                <a16:creationId xmlns:a16="http://schemas.microsoft.com/office/drawing/2014/main" id="{41C45813-AC21-D622-A3EA-07C7A44BF565}"/>
              </a:ext>
            </a:extLst>
          </p:cNvPr>
          <p:cNvGrpSpPr>
            <a:grpSpLocks noChangeAspect="1"/>
          </p:cNvGrpSpPr>
          <p:nvPr userDrawn="1"/>
        </p:nvGrpSpPr>
        <p:grpSpPr>
          <a:xfrm>
            <a:off x="3376350" y="3803044"/>
            <a:ext cx="2404630" cy="563949"/>
            <a:chOff x="680865" y="3439338"/>
            <a:chExt cx="4686473" cy="1068091"/>
          </a:xfrm>
        </p:grpSpPr>
        <p:pic>
          <p:nvPicPr>
            <p:cNvPr id="5" name="Logomark V2">
              <a:extLst>
                <a:ext uri="{FF2B5EF4-FFF2-40B4-BE49-F238E27FC236}">
                  <a16:creationId xmlns:a16="http://schemas.microsoft.com/office/drawing/2014/main" id="{560C497B-31B7-B8BB-63A3-A63C9255CDE6}"/>
                </a:ext>
              </a:extLst>
            </p:cNvPr>
            <p:cNvPicPr>
              <a:picLocks noChangeAspect="1"/>
            </p:cNvPicPr>
            <p:nvPr/>
          </p:nvPicPr>
          <p:blipFill>
            <a:blip r:embed="rId4"/>
            <a:stretch>
              <a:fillRect/>
            </a:stretch>
          </p:blipFill>
          <p:spPr>
            <a:xfrm>
              <a:off x="680865" y="3439338"/>
              <a:ext cx="1088136" cy="1068091"/>
            </a:xfrm>
            <a:prstGeom prst="rect">
              <a:avLst/>
            </a:prstGeom>
          </p:spPr>
        </p:pic>
        <p:grpSp>
          <p:nvGrpSpPr>
            <p:cNvPr id="6" name="Nat HIV Cur logo type stacked">
              <a:extLst>
                <a:ext uri="{FF2B5EF4-FFF2-40B4-BE49-F238E27FC236}">
                  <a16:creationId xmlns:a16="http://schemas.microsoft.com/office/drawing/2014/main" id="{86280918-24DF-3F4C-22B9-2F2C63E6FE1D}"/>
                </a:ext>
              </a:extLst>
            </p:cNvPr>
            <p:cNvGrpSpPr>
              <a:grpSpLocks noChangeAspect="1"/>
            </p:cNvGrpSpPr>
            <p:nvPr/>
          </p:nvGrpSpPr>
          <p:grpSpPr bwMode="auto">
            <a:xfrm>
              <a:off x="1898650" y="3455065"/>
              <a:ext cx="3468688" cy="1036638"/>
              <a:chOff x="1196" y="1585"/>
              <a:chExt cx="2185" cy="653"/>
            </a:xfrm>
          </p:grpSpPr>
          <p:sp>
            <p:nvSpPr>
              <p:cNvPr id="7" name="Freeform 5">
                <a:extLst>
                  <a:ext uri="{FF2B5EF4-FFF2-40B4-BE49-F238E27FC236}">
                    <a16:creationId xmlns:a16="http://schemas.microsoft.com/office/drawing/2014/main" id="{45C96703-7335-60A6-1085-A5DDF81CE4A1}"/>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8" name="Freeform 6">
                <a:extLst>
                  <a:ext uri="{FF2B5EF4-FFF2-40B4-BE49-F238E27FC236}">
                    <a16:creationId xmlns:a16="http://schemas.microsoft.com/office/drawing/2014/main" id="{7A6FA239-C054-13DB-C32C-301B81F49914}"/>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 name="Freeform 7">
                <a:extLst>
                  <a:ext uri="{FF2B5EF4-FFF2-40B4-BE49-F238E27FC236}">
                    <a16:creationId xmlns:a16="http://schemas.microsoft.com/office/drawing/2014/main" id="{29489FEA-4D0D-2BF6-C3F9-36EDF8FB01BD}"/>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 name="Freeform 8">
                <a:extLst>
                  <a:ext uri="{FF2B5EF4-FFF2-40B4-BE49-F238E27FC236}">
                    <a16:creationId xmlns:a16="http://schemas.microsoft.com/office/drawing/2014/main" id="{9FEEDF77-60D2-7EB2-3A07-33258CB4C01A}"/>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2" name="Freeform 9">
                <a:extLst>
                  <a:ext uri="{FF2B5EF4-FFF2-40B4-BE49-F238E27FC236}">
                    <a16:creationId xmlns:a16="http://schemas.microsoft.com/office/drawing/2014/main" id="{F7380555-9DEF-CD89-4F2C-FE634E5C5C6F}"/>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3" name="Freeform 10">
                <a:extLst>
                  <a:ext uri="{FF2B5EF4-FFF2-40B4-BE49-F238E27FC236}">
                    <a16:creationId xmlns:a16="http://schemas.microsoft.com/office/drawing/2014/main" id="{B6C5DEBE-7C97-3DA5-14A0-D19AF578352D}"/>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4" name="Freeform 11">
                <a:extLst>
                  <a:ext uri="{FF2B5EF4-FFF2-40B4-BE49-F238E27FC236}">
                    <a16:creationId xmlns:a16="http://schemas.microsoft.com/office/drawing/2014/main" id="{91B8D8CA-4D7D-EB6F-0E1C-45395C12358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5" name="Freeform 12">
                <a:extLst>
                  <a:ext uri="{FF2B5EF4-FFF2-40B4-BE49-F238E27FC236}">
                    <a16:creationId xmlns:a16="http://schemas.microsoft.com/office/drawing/2014/main" id="{CA016CDF-8B8A-C4F5-9059-831A74D5E7DF}"/>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6" name="Freeform 13">
                <a:extLst>
                  <a:ext uri="{FF2B5EF4-FFF2-40B4-BE49-F238E27FC236}">
                    <a16:creationId xmlns:a16="http://schemas.microsoft.com/office/drawing/2014/main" id="{A931FD4F-372E-9286-0FA8-0B9F90278A6F}"/>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7" name="Freeform 14">
                <a:extLst>
                  <a:ext uri="{FF2B5EF4-FFF2-40B4-BE49-F238E27FC236}">
                    <a16:creationId xmlns:a16="http://schemas.microsoft.com/office/drawing/2014/main" id="{F0A2FCDB-80E2-3E11-DAD9-3DAEB40A8771}"/>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8" name="Freeform 15">
                <a:extLst>
                  <a:ext uri="{FF2B5EF4-FFF2-40B4-BE49-F238E27FC236}">
                    <a16:creationId xmlns:a16="http://schemas.microsoft.com/office/drawing/2014/main" id="{08DFBB98-19B4-D353-6BCE-B1AFAB0B0064}"/>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9" name="Freeform 16">
                <a:extLst>
                  <a:ext uri="{FF2B5EF4-FFF2-40B4-BE49-F238E27FC236}">
                    <a16:creationId xmlns:a16="http://schemas.microsoft.com/office/drawing/2014/main" id="{58C577A4-6E2F-F11E-5AB6-8FE30B6A76F6}"/>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0" name="Freeform 17">
                <a:extLst>
                  <a:ext uri="{FF2B5EF4-FFF2-40B4-BE49-F238E27FC236}">
                    <a16:creationId xmlns:a16="http://schemas.microsoft.com/office/drawing/2014/main" id="{AB193BEE-2E91-AB66-B432-8AADA242291C}"/>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1" name="Freeform 18">
                <a:extLst>
                  <a:ext uri="{FF2B5EF4-FFF2-40B4-BE49-F238E27FC236}">
                    <a16:creationId xmlns:a16="http://schemas.microsoft.com/office/drawing/2014/main" id="{988FCD20-3CBC-4CCB-4453-7D2EB6327DF6}"/>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2" name="Freeform 19">
                <a:extLst>
                  <a:ext uri="{FF2B5EF4-FFF2-40B4-BE49-F238E27FC236}">
                    <a16:creationId xmlns:a16="http://schemas.microsoft.com/office/drawing/2014/main" id="{5BBF4108-A898-4B40-4EC8-9784AA65BC03}"/>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3" name="Freeform 20">
                <a:extLst>
                  <a:ext uri="{FF2B5EF4-FFF2-40B4-BE49-F238E27FC236}">
                    <a16:creationId xmlns:a16="http://schemas.microsoft.com/office/drawing/2014/main" id="{D15AAFD5-9DFA-F583-6446-05E49D8650B0}"/>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4" name="Freeform 21">
                <a:extLst>
                  <a:ext uri="{FF2B5EF4-FFF2-40B4-BE49-F238E27FC236}">
                    <a16:creationId xmlns:a16="http://schemas.microsoft.com/office/drawing/2014/main" id="{BDC408A9-E33A-5E2D-1E14-701101A56B29}"/>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5" name="Freeform 22">
                <a:extLst>
                  <a:ext uri="{FF2B5EF4-FFF2-40B4-BE49-F238E27FC236}">
                    <a16:creationId xmlns:a16="http://schemas.microsoft.com/office/drawing/2014/main" id="{F0C8AA49-CE62-7DE2-790F-7D10A229D42C}"/>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6" name="Freeform 23">
                <a:extLst>
                  <a:ext uri="{FF2B5EF4-FFF2-40B4-BE49-F238E27FC236}">
                    <a16:creationId xmlns:a16="http://schemas.microsoft.com/office/drawing/2014/main" id="{4DAE2E09-537F-5508-2F45-482D8F889723}"/>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7" name="Freeform 24">
                <a:extLst>
                  <a:ext uri="{FF2B5EF4-FFF2-40B4-BE49-F238E27FC236}">
                    <a16:creationId xmlns:a16="http://schemas.microsoft.com/office/drawing/2014/main" id="{52A6EC6B-563C-9C13-3CFC-8719BF51A585}"/>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8" name="Freeform 25">
                <a:extLst>
                  <a:ext uri="{FF2B5EF4-FFF2-40B4-BE49-F238E27FC236}">
                    <a16:creationId xmlns:a16="http://schemas.microsoft.com/office/drawing/2014/main" id="{DED74AD9-E3E8-8F79-094F-1F76A0C179D3}"/>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grpSp>
      <p:cxnSp>
        <p:nvCxnSpPr>
          <p:cNvPr id="29" name="Straight Connector 28">
            <a:extLst>
              <a:ext uri="{FF2B5EF4-FFF2-40B4-BE49-F238E27FC236}">
                <a16:creationId xmlns:a16="http://schemas.microsoft.com/office/drawing/2014/main" id="{ACA83095-3902-1B2E-4A3C-D7423FA25464}"/>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30" name="Picture 29">
            <a:extLst>
              <a:ext uri="{FF2B5EF4-FFF2-40B4-BE49-F238E27FC236}">
                <a16:creationId xmlns:a16="http://schemas.microsoft.com/office/drawing/2014/main" id="{9AE631CA-6206-A8DF-977A-8C8A4F93B695}"/>
              </a:ext>
            </a:extLst>
          </p:cNvPr>
          <p:cNvPicPr>
            <a:picLocks noChangeAspect="1"/>
          </p:cNvPicPr>
          <p:nvPr userDrawn="1"/>
        </p:nvPicPr>
        <p:blipFill>
          <a:blip r:embed="rId5"/>
          <a:stretch>
            <a:fillRect/>
          </a:stretch>
        </p:blipFill>
        <p:spPr>
          <a:xfrm>
            <a:off x="6471603" y="3801943"/>
            <a:ext cx="2204669" cy="576072"/>
          </a:xfrm>
          <a:prstGeom prst="rect">
            <a:avLst/>
          </a:prstGeom>
        </p:spPr>
      </p:pic>
    </p:spTree>
    <p:extLst>
      <p:ext uri="{BB962C8B-B14F-4D97-AF65-F5344CB8AC3E}">
        <p14:creationId xmlns:p14="http://schemas.microsoft.com/office/powerpoint/2010/main" val="2916106333"/>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sclosu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09BA65-A34C-F344-8542-C4A4DC949BD8}"/>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57" name="Rectangle 56"/>
          <p:cNvSpPr/>
          <p:nvPr/>
        </p:nvSpPr>
        <p:spPr>
          <a:xfrm>
            <a:off x="323850" y="269271"/>
            <a:ext cx="8503918" cy="461665"/>
          </a:xfrm>
          <a:prstGeom prst="rect">
            <a:avLst/>
          </a:prstGeom>
        </p:spPr>
        <p:txBody>
          <a:bodyPr wrap="square" lIns="68580" anchor="ctr">
            <a:spAutoFit/>
          </a:bodyPr>
          <a:lstStyle/>
          <a:p>
            <a:pPr defTabSz="342900">
              <a:spcAft>
                <a:spcPts val="0"/>
              </a:spcAft>
            </a:pPr>
            <a:r>
              <a:rPr lang="en-US" sz="2400" cap="none" baseline="0" dirty="0">
                <a:solidFill>
                  <a:schemeClr val="bg1"/>
                </a:solidFill>
                <a:latin typeface="Arial" pitchFamily="-108" charset="0"/>
                <a:ea typeface="ＭＳ Ｐゴシック" pitchFamily="-108" charset="-128"/>
                <a:cs typeface="ＭＳ Ｐゴシック" pitchFamily="-108" charset="-128"/>
              </a:rPr>
              <a:t>Disclosures</a:t>
            </a:r>
          </a:p>
        </p:txBody>
      </p:sp>
      <p:sp>
        <p:nvSpPr>
          <p:cNvPr id="2" name="Title 1"/>
          <p:cNvSpPr>
            <a:spLocks noGrp="1"/>
          </p:cNvSpPr>
          <p:nvPr>
            <p:ph type="title" hasCustomPrompt="1"/>
          </p:nvPr>
        </p:nvSpPr>
        <p:spPr>
          <a:xfrm>
            <a:off x="323850" y="1266332"/>
            <a:ext cx="8515350" cy="2804922"/>
          </a:xfrm>
          <a:prstGeom prst="rect">
            <a:avLst/>
          </a:prstGeom>
        </p:spPr>
        <p:txBody>
          <a:bodyPr anchor="t" anchorCtr="0">
            <a:normAutofit/>
          </a:bodyPr>
          <a:lstStyle>
            <a:lvl1pPr algn="l">
              <a:defRPr sz="2000" baseline="0">
                <a:solidFill>
                  <a:schemeClr val="bg1"/>
                </a:solidFill>
                <a:latin typeface="Arial"/>
                <a:cs typeface="Arial"/>
              </a:defRPr>
            </a:lvl1pPr>
          </a:lstStyle>
          <a:p>
            <a:r>
              <a:rPr lang="en-US" dirty="0"/>
              <a:t>Type in Speaker name, disclosure information</a:t>
            </a:r>
          </a:p>
        </p:txBody>
      </p:sp>
      <p:cxnSp>
        <p:nvCxnSpPr>
          <p:cNvPr id="9" name="Straight Connector 8"/>
          <p:cNvCxnSpPr/>
          <p:nvPr/>
        </p:nvCxnSpPr>
        <p:spPr>
          <a:xfrm>
            <a:off x="1"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2427498"/>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embrane_Low">
    <p:spTree>
      <p:nvGrpSpPr>
        <p:cNvPr id="1" name=""/>
        <p:cNvGrpSpPr/>
        <p:nvPr/>
      </p:nvGrpSpPr>
      <p:grpSpPr>
        <a:xfrm>
          <a:off x="0" y="0"/>
          <a:ext cx="0" cy="0"/>
          <a:chOff x="0" y="0"/>
          <a:chExt cx="0" cy="0"/>
        </a:xfrm>
      </p:grpSpPr>
      <p:sp>
        <p:nvSpPr>
          <p:cNvPr id="35" name="Rectangle 3">
            <a:extLst>
              <a:ext uri="{FF2B5EF4-FFF2-40B4-BE49-F238E27FC236}">
                <a16:creationId xmlns:a16="http://schemas.microsoft.com/office/drawing/2014/main" id="{2A2F0DBB-9F94-284A-8A8A-2A3204B6765C}"/>
              </a:ext>
            </a:extLst>
          </p:cNvPr>
          <p:cNvSpPr>
            <a:spLocks noChangeArrowheads="1"/>
          </p:cNvSpPr>
          <p:nvPr userDrawn="1"/>
        </p:nvSpPr>
        <p:spPr bwMode="ltGray">
          <a:xfrm>
            <a:off x="-5856" y="4337050"/>
            <a:ext cx="9162288" cy="816002"/>
          </a:xfrm>
          <a:prstGeom prst="rect">
            <a:avLst/>
          </a:prstGeom>
          <a:gradFill flip="none" rotWithShape="1">
            <a:gsLst>
              <a:gs pos="55000">
                <a:srgbClr val="A1ACB4"/>
              </a:gs>
              <a:gs pos="96000">
                <a:srgbClr val="949FAA"/>
              </a:gs>
              <a:gs pos="0">
                <a:srgbClr val="C6D6E3"/>
              </a:gs>
              <a:gs pos="100000">
                <a:srgbClr val="DEE0E3"/>
              </a:gs>
            </a:gsLst>
            <a:lin ang="16200000" scaled="0"/>
            <a:tileRect/>
          </a:gradFill>
          <a:ln w="25400">
            <a:noFill/>
            <a:miter lim="800000"/>
            <a:headEnd/>
            <a:tailEnd/>
          </a:ln>
        </p:spPr>
        <p:txBody>
          <a:bodyPr lIns="68589" tIns="34295" rIns="68589" bIns="34295">
            <a:prstTxWarp prst="textNoShape">
              <a:avLst/>
            </a:prstTxWarp>
          </a:bodyPr>
          <a:lstStyle/>
          <a:p>
            <a:r>
              <a:rPr lang="en-US" dirty="0"/>
              <a:t> </a:t>
            </a:r>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lIns="68589" tIns="34295" rIns="68589" bIns="34295"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pic>
        <p:nvPicPr>
          <p:cNvPr id="36" name="Picture 35" descr="Membrane_Light.png"/>
          <p:cNvPicPr>
            <a:picLocks noChangeAspect="1"/>
          </p:cNvPicPr>
          <p:nvPr userDrawn="1"/>
        </p:nvPicPr>
        <p:blipFill>
          <a:blip r:embed="rId3">
            <a:alphaModFix amt="61000"/>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a:ext>
            </a:extLst>
          </a:blip>
          <a:stretch>
            <a:fillRect/>
          </a:stretch>
        </p:blipFill>
        <p:spPr>
          <a:xfrm>
            <a:off x="-38098" y="3973954"/>
            <a:ext cx="9235441" cy="398024"/>
          </a:xfrm>
          <a:prstGeom prst="rect">
            <a:avLst/>
          </a:prstGeom>
        </p:spPr>
      </p:pic>
      <p:grpSp>
        <p:nvGrpSpPr>
          <p:cNvPr id="37" name="Logo Stacked V2"/>
          <p:cNvGrpSpPr>
            <a:grpSpLocks noChangeAspect="1"/>
          </p:cNvGrpSpPr>
          <p:nvPr userDrawn="1"/>
        </p:nvGrpSpPr>
        <p:grpSpPr>
          <a:xfrm>
            <a:off x="8071600" y="4860986"/>
            <a:ext cx="993262" cy="226314"/>
            <a:chOff x="680865" y="3439338"/>
            <a:chExt cx="4686473" cy="1068091"/>
          </a:xfrm>
        </p:grpSpPr>
        <p:pic>
          <p:nvPicPr>
            <p:cNvPr id="38" name="Logomark V2"/>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p:cNvGrpSpPr>
              <a:grpSpLocks noChangeAspect="1"/>
            </p:cNvGrpSpPr>
            <p:nvPr/>
          </p:nvGrpSpPr>
          <p:grpSpPr bwMode="auto">
            <a:xfrm>
              <a:off x="1898650" y="3455065"/>
              <a:ext cx="3468688" cy="1036638"/>
              <a:chOff x="1196" y="1585"/>
              <a:chExt cx="2185" cy="653"/>
            </a:xfrm>
          </p:grpSpPr>
          <p:sp>
            <p:nvSpPr>
              <p:cNvPr id="40" name="Freeform 5"/>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6"/>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7"/>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8"/>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9"/>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10"/>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11"/>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12"/>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13"/>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14"/>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15"/>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16"/>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17"/>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18"/>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19"/>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20"/>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21"/>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22"/>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23"/>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24"/>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25"/>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cxnSp>
        <p:nvCxnSpPr>
          <p:cNvPr id="32" name="Straight Connector 31">
            <a:extLst>
              <a:ext uri="{FF2B5EF4-FFF2-40B4-BE49-F238E27FC236}">
                <a16:creationId xmlns:a16="http://schemas.microsoft.com/office/drawing/2014/main" id="{2C2AE075-1BD0-1E4C-B3C4-807373465AB5}"/>
              </a:ext>
            </a:extLst>
          </p:cNvPr>
          <p:cNvCxnSpPr/>
          <p:nvPr userDrawn="1"/>
        </p:nvCxnSpPr>
        <p:spPr>
          <a:xfrm>
            <a:off x="-7494"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3" name="Text Placeholder 5">
            <a:extLst>
              <a:ext uri="{FF2B5EF4-FFF2-40B4-BE49-F238E27FC236}">
                <a16:creationId xmlns:a16="http://schemas.microsoft.com/office/drawing/2014/main" id="{60532EF9-B879-9A41-950A-480DF4CD4F48}"/>
              </a:ext>
            </a:extLst>
          </p:cNvPr>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600" b="0" baseline="0">
                <a:solidFill>
                  <a:srgbClr val="285078"/>
                </a:solidFill>
                <a:latin typeface="Arial"/>
                <a:cs typeface="Arial"/>
              </a:defRPr>
            </a:lvl1pPr>
          </a:lstStyle>
          <a:p>
            <a:pPr lvl="0"/>
            <a:r>
              <a:rPr lang="en-US" dirty="0"/>
              <a:t>Click to Add Source</a:t>
            </a:r>
          </a:p>
        </p:txBody>
      </p:sp>
      <p:sp>
        <p:nvSpPr>
          <p:cNvPr id="61" name="Rectangle 25">
            <a:extLst>
              <a:ext uri="{FF2B5EF4-FFF2-40B4-BE49-F238E27FC236}">
                <a16:creationId xmlns:a16="http://schemas.microsoft.com/office/drawing/2014/main" id="{B5AAC4D2-0F09-2F4F-8345-79EDB9113F81}"/>
              </a:ext>
            </a:extLst>
          </p:cNvPr>
          <p:cNvSpPr>
            <a:spLocks noChangeArrowheads="1"/>
          </p:cNvSpPr>
          <p:nvPr userDrawn="1"/>
        </p:nvSpPr>
        <p:spPr bwMode="auto">
          <a:xfrm>
            <a:off x="111915" y="4387635"/>
            <a:ext cx="1408005" cy="443710"/>
          </a:xfrm>
          <a:prstGeom prst="rect">
            <a:avLst/>
          </a:prstGeom>
          <a:noFill/>
          <a:ln w="12700">
            <a:noFill/>
            <a:miter lim="800000"/>
            <a:headEnd/>
            <a:tailEnd/>
          </a:ln>
        </p:spPr>
        <p:txBody>
          <a:bodyPr lIns="70247" tIns="35719" rIns="70247" bIns="35719" anchor="ctr">
            <a:prstTxWarp prst="textNoShape">
              <a:avLst/>
            </a:prstTxWarp>
          </a:bodyPr>
          <a:lstStyle/>
          <a:p>
            <a:pPr defTabSz="701279">
              <a:lnSpc>
                <a:spcPts val="1400"/>
              </a:lnSpc>
              <a:spcBef>
                <a:spcPct val="2000"/>
              </a:spcBef>
            </a:pPr>
            <a:r>
              <a:rPr lang="en-US" sz="1000" dirty="0">
                <a:solidFill>
                  <a:schemeClr val="tx1">
                    <a:lumMod val="75000"/>
                    <a:lumOff val="25000"/>
                  </a:schemeClr>
                </a:solidFill>
                <a:latin typeface="Arial" charset="0"/>
              </a:rPr>
              <a:t>Intracellular Space</a:t>
            </a:r>
          </a:p>
          <a:p>
            <a:pPr defTabSz="701279">
              <a:lnSpc>
                <a:spcPts val="1400"/>
              </a:lnSpc>
              <a:spcBef>
                <a:spcPct val="2000"/>
              </a:spcBef>
            </a:pPr>
            <a:r>
              <a:rPr lang="en-US" sz="1400" dirty="0">
                <a:solidFill>
                  <a:srgbClr val="404040"/>
                </a:solidFill>
                <a:latin typeface="Arial" charset="0"/>
              </a:rPr>
              <a:t>Host Cell</a:t>
            </a:r>
          </a:p>
        </p:txBody>
      </p:sp>
    </p:spTree>
    <p:extLst>
      <p:ext uri="{BB962C8B-B14F-4D97-AF65-F5344CB8AC3E}">
        <p14:creationId xmlns:p14="http://schemas.microsoft.com/office/powerpoint/2010/main" val="119881887"/>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iral_High_Membrane_Host">
    <p:spTree>
      <p:nvGrpSpPr>
        <p:cNvPr id="1" name=""/>
        <p:cNvGrpSpPr/>
        <p:nvPr/>
      </p:nvGrpSpPr>
      <p:grpSpPr>
        <a:xfrm>
          <a:off x="0" y="0"/>
          <a:ext cx="0" cy="0"/>
          <a:chOff x="0" y="0"/>
          <a:chExt cx="0" cy="0"/>
        </a:xfrm>
      </p:grpSpPr>
      <p:sp>
        <p:nvSpPr>
          <p:cNvPr id="477" name="Rectangle 3">
            <a:extLst>
              <a:ext uri="{FF2B5EF4-FFF2-40B4-BE49-F238E27FC236}">
                <a16:creationId xmlns:a16="http://schemas.microsoft.com/office/drawing/2014/main" id="{AA57C9A0-574D-374C-8D37-7E174C86990E}"/>
              </a:ext>
            </a:extLst>
          </p:cNvPr>
          <p:cNvSpPr>
            <a:spLocks noChangeArrowheads="1"/>
          </p:cNvSpPr>
          <p:nvPr userDrawn="1"/>
        </p:nvSpPr>
        <p:spPr bwMode="ltGray">
          <a:xfrm>
            <a:off x="-5857" y="4343401"/>
            <a:ext cx="9162288" cy="809617"/>
          </a:xfrm>
          <a:prstGeom prst="rect">
            <a:avLst/>
          </a:prstGeom>
          <a:gradFill flip="none" rotWithShape="1">
            <a:gsLst>
              <a:gs pos="55000">
                <a:srgbClr val="A1ACB4"/>
              </a:gs>
              <a:gs pos="96000">
                <a:srgbClr val="949FAA"/>
              </a:gs>
              <a:gs pos="0">
                <a:srgbClr val="C6D6E3"/>
              </a:gs>
              <a:gs pos="100000">
                <a:srgbClr val="DEE0E3"/>
              </a:gs>
            </a:gsLst>
            <a:lin ang="16200000" scaled="0"/>
            <a:tileRect/>
          </a:gradFill>
          <a:ln w="25400">
            <a:noFill/>
            <a:miter lim="800000"/>
            <a:headEnd/>
            <a:tailEnd/>
          </a:ln>
        </p:spPr>
        <p:txBody>
          <a:bodyPr>
            <a:prstTxWarp prst="textNoShape">
              <a:avLst/>
            </a:prstTxWarp>
          </a:bodyPr>
          <a:lstStyle/>
          <a:p>
            <a:r>
              <a:rPr lang="en-US" sz="1800"/>
              <a:t> </a:t>
            </a:r>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grpSp>
        <p:nvGrpSpPr>
          <p:cNvPr id="452" name="Logo Stacked V2">
            <a:extLst>
              <a:ext uri="{FF2B5EF4-FFF2-40B4-BE49-F238E27FC236}">
                <a16:creationId xmlns:a16="http://schemas.microsoft.com/office/drawing/2014/main" id="{7FC6CDE1-AAB7-3C4E-BD91-DEC337CED066}"/>
              </a:ext>
            </a:extLst>
          </p:cNvPr>
          <p:cNvGrpSpPr>
            <a:grpSpLocks noChangeAspect="1"/>
          </p:cNvGrpSpPr>
          <p:nvPr userDrawn="1"/>
        </p:nvGrpSpPr>
        <p:grpSpPr>
          <a:xfrm>
            <a:off x="8071600" y="4860986"/>
            <a:ext cx="993262" cy="226314"/>
            <a:chOff x="680865" y="3439338"/>
            <a:chExt cx="4686473" cy="1068091"/>
          </a:xfrm>
        </p:grpSpPr>
        <p:pic>
          <p:nvPicPr>
            <p:cNvPr id="453" name="Logomark V2">
              <a:extLst>
                <a:ext uri="{FF2B5EF4-FFF2-40B4-BE49-F238E27FC236}">
                  <a16:creationId xmlns:a16="http://schemas.microsoft.com/office/drawing/2014/main" id="{E5491DEB-DCAA-D54F-AA68-8AA67E097D6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454" name="Nat HIV Cur logo type stacked">
              <a:extLst>
                <a:ext uri="{FF2B5EF4-FFF2-40B4-BE49-F238E27FC236}">
                  <a16:creationId xmlns:a16="http://schemas.microsoft.com/office/drawing/2014/main" id="{B2D6C9C0-163D-504B-ADAC-58B9077E1A0F}"/>
                </a:ext>
              </a:extLst>
            </p:cNvPr>
            <p:cNvGrpSpPr>
              <a:grpSpLocks noChangeAspect="1"/>
            </p:cNvGrpSpPr>
            <p:nvPr/>
          </p:nvGrpSpPr>
          <p:grpSpPr bwMode="auto">
            <a:xfrm>
              <a:off x="1898650" y="3455065"/>
              <a:ext cx="3468688" cy="1036638"/>
              <a:chOff x="1196" y="1585"/>
              <a:chExt cx="2185" cy="653"/>
            </a:xfrm>
          </p:grpSpPr>
          <p:sp>
            <p:nvSpPr>
              <p:cNvPr id="455" name="Freeform 5">
                <a:extLst>
                  <a:ext uri="{FF2B5EF4-FFF2-40B4-BE49-F238E27FC236}">
                    <a16:creationId xmlns:a16="http://schemas.microsoft.com/office/drawing/2014/main" id="{BA943F86-E28C-3D4B-9CE0-D3C39EE02F6E}"/>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6" name="Freeform 6">
                <a:extLst>
                  <a:ext uri="{FF2B5EF4-FFF2-40B4-BE49-F238E27FC236}">
                    <a16:creationId xmlns:a16="http://schemas.microsoft.com/office/drawing/2014/main" id="{7B4FF1DA-D455-964C-80B2-9149E13AB854}"/>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7" name="Freeform 7">
                <a:extLst>
                  <a:ext uri="{FF2B5EF4-FFF2-40B4-BE49-F238E27FC236}">
                    <a16:creationId xmlns:a16="http://schemas.microsoft.com/office/drawing/2014/main" id="{DCDE1CED-92D7-1F4A-BD0C-E519EFF39138}"/>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8" name="Freeform 8">
                <a:extLst>
                  <a:ext uri="{FF2B5EF4-FFF2-40B4-BE49-F238E27FC236}">
                    <a16:creationId xmlns:a16="http://schemas.microsoft.com/office/drawing/2014/main" id="{69E255C6-98D0-EA49-A2BB-A1CFEC46FBB6}"/>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9" name="Freeform 9">
                <a:extLst>
                  <a:ext uri="{FF2B5EF4-FFF2-40B4-BE49-F238E27FC236}">
                    <a16:creationId xmlns:a16="http://schemas.microsoft.com/office/drawing/2014/main" id="{1EF5C886-56E3-FB48-9138-D64413C0CF17}"/>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0" name="Freeform 10">
                <a:extLst>
                  <a:ext uri="{FF2B5EF4-FFF2-40B4-BE49-F238E27FC236}">
                    <a16:creationId xmlns:a16="http://schemas.microsoft.com/office/drawing/2014/main" id="{B1E39C06-01BF-1F4C-A467-D4A6F1E4227F}"/>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1" name="Freeform 11">
                <a:extLst>
                  <a:ext uri="{FF2B5EF4-FFF2-40B4-BE49-F238E27FC236}">
                    <a16:creationId xmlns:a16="http://schemas.microsoft.com/office/drawing/2014/main" id="{ED5BB646-624A-9149-845F-AFB715719345}"/>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2" name="Freeform 12">
                <a:extLst>
                  <a:ext uri="{FF2B5EF4-FFF2-40B4-BE49-F238E27FC236}">
                    <a16:creationId xmlns:a16="http://schemas.microsoft.com/office/drawing/2014/main" id="{CEFADF03-3045-0747-A896-21685A655861}"/>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3" name="Freeform 13">
                <a:extLst>
                  <a:ext uri="{FF2B5EF4-FFF2-40B4-BE49-F238E27FC236}">
                    <a16:creationId xmlns:a16="http://schemas.microsoft.com/office/drawing/2014/main" id="{BE1E725B-A21C-B146-866F-56534100DD89}"/>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4" name="Freeform 14">
                <a:extLst>
                  <a:ext uri="{FF2B5EF4-FFF2-40B4-BE49-F238E27FC236}">
                    <a16:creationId xmlns:a16="http://schemas.microsoft.com/office/drawing/2014/main" id="{0B167233-AFAF-B74E-AB3C-3DDAB0995782}"/>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5" name="Freeform 15">
                <a:extLst>
                  <a:ext uri="{FF2B5EF4-FFF2-40B4-BE49-F238E27FC236}">
                    <a16:creationId xmlns:a16="http://schemas.microsoft.com/office/drawing/2014/main" id="{42F4295B-66A8-1E4E-B237-406FF9F1B5FE}"/>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6" name="Freeform 16">
                <a:extLst>
                  <a:ext uri="{FF2B5EF4-FFF2-40B4-BE49-F238E27FC236}">
                    <a16:creationId xmlns:a16="http://schemas.microsoft.com/office/drawing/2014/main" id="{7003EFB2-467B-394D-B94A-537CCDF81348}"/>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7" name="Freeform 17">
                <a:extLst>
                  <a:ext uri="{FF2B5EF4-FFF2-40B4-BE49-F238E27FC236}">
                    <a16:creationId xmlns:a16="http://schemas.microsoft.com/office/drawing/2014/main" id="{A0AFCB90-1D6D-AD42-AA57-E66FF713C71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8" name="Freeform 18">
                <a:extLst>
                  <a:ext uri="{FF2B5EF4-FFF2-40B4-BE49-F238E27FC236}">
                    <a16:creationId xmlns:a16="http://schemas.microsoft.com/office/drawing/2014/main" id="{6E31E626-519B-1545-B1BC-A4E191E6D6C8}"/>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9" name="Freeform 19">
                <a:extLst>
                  <a:ext uri="{FF2B5EF4-FFF2-40B4-BE49-F238E27FC236}">
                    <a16:creationId xmlns:a16="http://schemas.microsoft.com/office/drawing/2014/main" id="{90E04D8F-9A1F-914B-85DD-2DF818688F99}"/>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0" name="Freeform 20">
                <a:extLst>
                  <a:ext uri="{FF2B5EF4-FFF2-40B4-BE49-F238E27FC236}">
                    <a16:creationId xmlns:a16="http://schemas.microsoft.com/office/drawing/2014/main" id="{814B17AC-53C8-1843-9BCE-FC16A36C71B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1" name="Freeform 21">
                <a:extLst>
                  <a:ext uri="{FF2B5EF4-FFF2-40B4-BE49-F238E27FC236}">
                    <a16:creationId xmlns:a16="http://schemas.microsoft.com/office/drawing/2014/main" id="{5B763F7C-87BB-BD43-8B63-57362798A6D9}"/>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2" name="Freeform 22">
                <a:extLst>
                  <a:ext uri="{FF2B5EF4-FFF2-40B4-BE49-F238E27FC236}">
                    <a16:creationId xmlns:a16="http://schemas.microsoft.com/office/drawing/2014/main" id="{EFE8012E-3301-464A-8B4B-BAC4E5D6EFA0}"/>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3" name="Freeform 23">
                <a:extLst>
                  <a:ext uri="{FF2B5EF4-FFF2-40B4-BE49-F238E27FC236}">
                    <a16:creationId xmlns:a16="http://schemas.microsoft.com/office/drawing/2014/main" id="{BE8F2FB9-02B8-DA43-BCDB-FE3AECC20F3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4" name="Freeform 24">
                <a:extLst>
                  <a:ext uri="{FF2B5EF4-FFF2-40B4-BE49-F238E27FC236}">
                    <a16:creationId xmlns:a16="http://schemas.microsoft.com/office/drawing/2014/main" id="{6DC0E2D8-7CBF-4147-8F21-1F3C5BBDDC9C}"/>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5" name="Freeform 25">
                <a:extLst>
                  <a:ext uri="{FF2B5EF4-FFF2-40B4-BE49-F238E27FC236}">
                    <a16:creationId xmlns:a16="http://schemas.microsoft.com/office/drawing/2014/main" id="{F07C37C2-14FD-5F49-BE56-C27585FFA1EF}"/>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476" name="Oval 1">
            <a:extLst>
              <a:ext uri="{FF2B5EF4-FFF2-40B4-BE49-F238E27FC236}">
                <a16:creationId xmlns:a16="http://schemas.microsoft.com/office/drawing/2014/main" id="{5F3BD24A-B489-6748-8042-DA68A447B58A}"/>
              </a:ext>
            </a:extLst>
          </p:cNvPr>
          <p:cNvSpPr/>
          <p:nvPr userDrawn="1"/>
        </p:nvSpPr>
        <p:spPr>
          <a:xfrm>
            <a:off x="-5857" y="930032"/>
            <a:ext cx="9153144" cy="1006863"/>
          </a:xfrm>
          <a:custGeom>
            <a:avLst/>
            <a:gdLst>
              <a:gd name="connsiteX0" fmla="*/ 0 w 9790114"/>
              <a:gd name="connsiteY0" fmla="*/ 0 h 1664494"/>
              <a:gd name="connsiteX1" fmla="*/ 9790113 w 9790114"/>
              <a:gd name="connsiteY1" fmla="*/ 0 h 1664494"/>
              <a:gd name="connsiteX2" fmla="*/ 9790113 w 9790114"/>
              <a:gd name="connsiteY2" fmla="*/ 1333497 h 1664494"/>
              <a:gd name="connsiteX3" fmla="*/ 9790114 w 9790114"/>
              <a:gd name="connsiteY3" fmla="*/ 1333500 h 1664494"/>
              <a:gd name="connsiteX4" fmla="*/ 9790113 w 9790114"/>
              <a:gd name="connsiteY4" fmla="*/ 1333503 h 1664494"/>
              <a:gd name="connsiteX5" fmla="*/ 9790113 w 9790114"/>
              <a:gd name="connsiteY5" fmla="*/ 1371600 h 1664494"/>
              <a:gd name="connsiteX6" fmla="*/ 4895057 w 9790114"/>
              <a:gd name="connsiteY6" fmla="*/ 1664494 h 1664494"/>
              <a:gd name="connsiteX7" fmla="*/ 33274 w 9790114"/>
              <a:gd name="connsiteY7" fmla="*/ 1371600 h 1664494"/>
              <a:gd name="connsiteX8" fmla="*/ 0 w 9790114"/>
              <a:gd name="connsiteY8" fmla="*/ 1371600 h 1664494"/>
              <a:gd name="connsiteX9" fmla="*/ 0 w 9790114"/>
              <a:gd name="connsiteY9" fmla="*/ 1333500 h 1664494"/>
              <a:gd name="connsiteX10" fmla="*/ 0 w 9790114"/>
              <a:gd name="connsiteY10" fmla="*/ 0 h 1664494"/>
              <a:gd name="connsiteX0" fmla="*/ 0 w 9790114"/>
              <a:gd name="connsiteY0" fmla="*/ 0 h 1664494"/>
              <a:gd name="connsiteX1" fmla="*/ 9790113 w 9790114"/>
              <a:gd name="connsiteY1" fmla="*/ 0 h 1664494"/>
              <a:gd name="connsiteX2" fmla="*/ 9790113 w 9790114"/>
              <a:gd name="connsiteY2" fmla="*/ 1333497 h 1664494"/>
              <a:gd name="connsiteX3" fmla="*/ 9790114 w 9790114"/>
              <a:gd name="connsiteY3" fmla="*/ 1333500 h 1664494"/>
              <a:gd name="connsiteX4" fmla="*/ 9790113 w 9790114"/>
              <a:gd name="connsiteY4" fmla="*/ 1333503 h 1664494"/>
              <a:gd name="connsiteX5" fmla="*/ 4895057 w 9790114"/>
              <a:gd name="connsiteY5" fmla="*/ 1664494 h 1664494"/>
              <a:gd name="connsiteX6" fmla="*/ 33274 w 9790114"/>
              <a:gd name="connsiteY6" fmla="*/ 1371600 h 1664494"/>
              <a:gd name="connsiteX7" fmla="*/ 0 w 9790114"/>
              <a:gd name="connsiteY7" fmla="*/ 1371600 h 1664494"/>
              <a:gd name="connsiteX8" fmla="*/ 0 w 9790114"/>
              <a:gd name="connsiteY8" fmla="*/ 1333500 h 1664494"/>
              <a:gd name="connsiteX9" fmla="*/ 0 w 9790114"/>
              <a:gd name="connsiteY9" fmla="*/ 0 h 1664494"/>
              <a:gd name="connsiteX0" fmla="*/ 0 w 9790114"/>
              <a:gd name="connsiteY0" fmla="*/ 0 h 1664494"/>
              <a:gd name="connsiteX1" fmla="*/ 9790113 w 9790114"/>
              <a:gd name="connsiteY1" fmla="*/ 0 h 1664494"/>
              <a:gd name="connsiteX2" fmla="*/ 9790113 w 9790114"/>
              <a:gd name="connsiteY2" fmla="*/ 1333497 h 1664494"/>
              <a:gd name="connsiteX3" fmla="*/ 9790114 w 9790114"/>
              <a:gd name="connsiteY3" fmla="*/ 1333500 h 1664494"/>
              <a:gd name="connsiteX4" fmla="*/ 9790113 w 9790114"/>
              <a:gd name="connsiteY4" fmla="*/ 1333503 h 1664494"/>
              <a:gd name="connsiteX5" fmla="*/ 4895057 w 9790114"/>
              <a:gd name="connsiteY5" fmla="*/ 1664494 h 1664494"/>
              <a:gd name="connsiteX6" fmla="*/ 33274 w 9790114"/>
              <a:gd name="connsiteY6" fmla="*/ 1371600 h 1664494"/>
              <a:gd name="connsiteX7" fmla="*/ 0 w 9790114"/>
              <a:gd name="connsiteY7" fmla="*/ 1333500 h 1664494"/>
              <a:gd name="connsiteX8" fmla="*/ 0 w 9790114"/>
              <a:gd name="connsiteY8" fmla="*/ 0 h 1664494"/>
              <a:gd name="connsiteX0" fmla="*/ 0 w 9790114"/>
              <a:gd name="connsiteY0" fmla="*/ 0 h 1664494"/>
              <a:gd name="connsiteX1" fmla="*/ 9790113 w 9790114"/>
              <a:gd name="connsiteY1" fmla="*/ 0 h 1664494"/>
              <a:gd name="connsiteX2" fmla="*/ 9790113 w 9790114"/>
              <a:gd name="connsiteY2" fmla="*/ 1333497 h 1664494"/>
              <a:gd name="connsiteX3" fmla="*/ 9790114 w 9790114"/>
              <a:gd name="connsiteY3" fmla="*/ 1333500 h 1664494"/>
              <a:gd name="connsiteX4" fmla="*/ 9790113 w 9790114"/>
              <a:gd name="connsiteY4" fmla="*/ 1333503 h 1664494"/>
              <a:gd name="connsiteX5" fmla="*/ 4895057 w 9790114"/>
              <a:gd name="connsiteY5" fmla="*/ 1664494 h 1664494"/>
              <a:gd name="connsiteX6" fmla="*/ 0 w 9790114"/>
              <a:gd name="connsiteY6" fmla="*/ 1333500 h 1664494"/>
              <a:gd name="connsiteX7" fmla="*/ 0 w 9790114"/>
              <a:gd name="connsiteY7" fmla="*/ 0 h 1664494"/>
              <a:gd name="connsiteX0" fmla="*/ 0 w 9790114"/>
              <a:gd name="connsiteY0" fmla="*/ 0 h 1664699"/>
              <a:gd name="connsiteX1" fmla="*/ 9790113 w 9790114"/>
              <a:gd name="connsiteY1" fmla="*/ 0 h 1664699"/>
              <a:gd name="connsiteX2" fmla="*/ 9790113 w 9790114"/>
              <a:gd name="connsiteY2" fmla="*/ 1333497 h 1664699"/>
              <a:gd name="connsiteX3" fmla="*/ 9790114 w 9790114"/>
              <a:gd name="connsiteY3" fmla="*/ 1333500 h 1664699"/>
              <a:gd name="connsiteX4" fmla="*/ 9790113 w 9790114"/>
              <a:gd name="connsiteY4" fmla="*/ 1333503 h 1664699"/>
              <a:gd name="connsiteX5" fmla="*/ 4895057 w 9790114"/>
              <a:gd name="connsiteY5" fmla="*/ 1664494 h 1664699"/>
              <a:gd name="connsiteX6" fmla="*/ 0 w 9790114"/>
              <a:gd name="connsiteY6" fmla="*/ 1333500 h 1664699"/>
              <a:gd name="connsiteX7" fmla="*/ 0 w 9790114"/>
              <a:gd name="connsiteY7" fmla="*/ 0 h 1664699"/>
              <a:gd name="connsiteX0" fmla="*/ 0 w 9794645"/>
              <a:gd name="connsiteY0" fmla="*/ 0 h 1664699"/>
              <a:gd name="connsiteX1" fmla="*/ 9790113 w 9794645"/>
              <a:gd name="connsiteY1" fmla="*/ 0 h 1664699"/>
              <a:gd name="connsiteX2" fmla="*/ 9790113 w 9794645"/>
              <a:gd name="connsiteY2" fmla="*/ 1333497 h 1664699"/>
              <a:gd name="connsiteX3" fmla="*/ 9790114 w 9794645"/>
              <a:gd name="connsiteY3" fmla="*/ 1333500 h 1664699"/>
              <a:gd name="connsiteX4" fmla="*/ 9790113 w 9794645"/>
              <a:gd name="connsiteY4" fmla="*/ 1333503 h 1664699"/>
              <a:gd name="connsiteX5" fmla="*/ 4895057 w 9794645"/>
              <a:gd name="connsiteY5" fmla="*/ 1664494 h 1664699"/>
              <a:gd name="connsiteX6" fmla="*/ 0 w 9794645"/>
              <a:gd name="connsiteY6" fmla="*/ 1333500 h 1664699"/>
              <a:gd name="connsiteX7" fmla="*/ 0 w 9794645"/>
              <a:gd name="connsiteY7" fmla="*/ 0 h 1664699"/>
              <a:gd name="connsiteX0" fmla="*/ 0 w 9794645"/>
              <a:gd name="connsiteY0" fmla="*/ 0 h 1664634"/>
              <a:gd name="connsiteX1" fmla="*/ 9790113 w 9794645"/>
              <a:gd name="connsiteY1" fmla="*/ 0 h 1664634"/>
              <a:gd name="connsiteX2" fmla="*/ 9790113 w 9794645"/>
              <a:gd name="connsiteY2" fmla="*/ 1333497 h 1664634"/>
              <a:gd name="connsiteX3" fmla="*/ 9790114 w 9794645"/>
              <a:gd name="connsiteY3" fmla="*/ 1333500 h 1664634"/>
              <a:gd name="connsiteX4" fmla="*/ 9790113 w 9794645"/>
              <a:gd name="connsiteY4" fmla="*/ 1333503 h 1664634"/>
              <a:gd name="connsiteX5" fmla="*/ 4895057 w 9794645"/>
              <a:gd name="connsiteY5" fmla="*/ 1664494 h 1664634"/>
              <a:gd name="connsiteX6" fmla="*/ 0 w 9794645"/>
              <a:gd name="connsiteY6" fmla="*/ 1333500 h 1664634"/>
              <a:gd name="connsiteX7" fmla="*/ 0 w 9794645"/>
              <a:gd name="connsiteY7" fmla="*/ 0 h 1664634"/>
              <a:gd name="connsiteX0" fmla="*/ 0 w 9794645"/>
              <a:gd name="connsiteY0" fmla="*/ 0 h 1664634"/>
              <a:gd name="connsiteX1" fmla="*/ 9790113 w 9794645"/>
              <a:gd name="connsiteY1" fmla="*/ 0 h 1664634"/>
              <a:gd name="connsiteX2" fmla="*/ 9790113 w 9794645"/>
              <a:gd name="connsiteY2" fmla="*/ 1333497 h 1664634"/>
              <a:gd name="connsiteX3" fmla="*/ 9790114 w 9794645"/>
              <a:gd name="connsiteY3" fmla="*/ 1333500 h 1664634"/>
              <a:gd name="connsiteX4" fmla="*/ 9790113 w 9794645"/>
              <a:gd name="connsiteY4" fmla="*/ 1333503 h 1664634"/>
              <a:gd name="connsiteX5" fmla="*/ 4895057 w 9794645"/>
              <a:gd name="connsiteY5" fmla="*/ 1664494 h 1664634"/>
              <a:gd name="connsiteX6" fmla="*/ 0 w 9794645"/>
              <a:gd name="connsiteY6" fmla="*/ 1333500 h 1664634"/>
              <a:gd name="connsiteX7" fmla="*/ 0 w 9794645"/>
              <a:gd name="connsiteY7" fmla="*/ 0 h 1664634"/>
              <a:gd name="connsiteX0" fmla="*/ 0 w 9794645"/>
              <a:gd name="connsiteY0" fmla="*/ 0 h 1664634"/>
              <a:gd name="connsiteX1" fmla="*/ 9790113 w 9794645"/>
              <a:gd name="connsiteY1" fmla="*/ 0 h 1664634"/>
              <a:gd name="connsiteX2" fmla="*/ 9790113 w 9794645"/>
              <a:gd name="connsiteY2" fmla="*/ 1333497 h 1664634"/>
              <a:gd name="connsiteX3" fmla="*/ 9790114 w 9794645"/>
              <a:gd name="connsiteY3" fmla="*/ 1333500 h 1664634"/>
              <a:gd name="connsiteX4" fmla="*/ 9790113 w 9794645"/>
              <a:gd name="connsiteY4" fmla="*/ 1333503 h 1664634"/>
              <a:gd name="connsiteX5" fmla="*/ 5017434 w 9794645"/>
              <a:gd name="connsiteY5" fmla="*/ 1664494 h 1664634"/>
              <a:gd name="connsiteX6" fmla="*/ 0 w 9794645"/>
              <a:gd name="connsiteY6" fmla="*/ 1333500 h 1664634"/>
              <a:gd name="connsiteX7" fmla="*/ 0 w 9794645"/>
              <a:gd name="connsiteY7" fmla="*/ 0 h 1664634"/>
              <a:gd name="connsiteX0" fmla="*/ 0 w 9794645"/>
              <a:gd name="connsiteY0" fmla="*/ 0 h 1672660"/>
              <a:gd name="connsiteX1" fmla="*/ 9790113 w 9794645"/>
              <a:gd name="connsiteY1" fmla="*/ 0 h 1672660"/>
              <a:gd name="connsiteX2" fmla="*/ 9790113 w 9794645"/>
              <a:gd name="connsiteY2" fmla="*/ 1333497 h 1672660"/>
              <a:gd name="connsiteX3" fmla="*/ 9790114 w 9794645"/>
              <a:gd name="connsiteY3" fmla="*/ 1333500 h 1672660"/>
              <a:gd name="connsiteX4" fmla="*/ 9790113 w 9794645"/>
              <a:gd name="connsiteY4" fmla="*/ 1105925 h 1672660"/>
              <a:gd name="connsiteX5" fmla="*/ 5017434 w 9794645"/>
              <a:gd name="connsiteY5" fmla="*/ 1664494 h 1672660"/>
              <a:gd name="connsiteX6" fmla="*/ 0 w 9794645"/>
              <a:gd name="connsiteY6" fmla="*/ 1333500 h 1672660"/>
              <a:gd name="connsiteX7" fmla="*/ 0 w 9794645"/>
              <a:gd name="connsiteY7" fmla="*/ 0 h 1672660"/>
              <a:gd name="connsiteX0" fmla="*/ 0 w 10143645"/>
              <a:gd name="connsiteY0" fmla="*/ 0 h 1672660"/>
              <a:gd name="connsiteX1" fmla="*/ 9790113 w 10143645"/>
              <a:gd name="connsiteY1" fmla="*/ 0 h 1672660"/>
              <a:gd name="connsiteX2" fmla="*/ 9790113 w 10143645"/>
              <a:gd name="connsiteY2" fmla="*/ 1333497 h 1672660"/>
              <a:gd name="connsiteX3" fmla="*/ 9790114 w 10143645"/>
              <a:gd name="connsiteY3" fmla="*/ 1333500 h 1672660"/>
              <a:gd name="connsiteX4" fmla="*/ 5017434 w 10143645"/>
              <a:gd name="connsiteY4" fmla="*/ 1664494 h 1672660"/>
              <a:gd name="connsiteX5" fmla="*/ 0 w 10143645"/>
              <a:gd name="connsiteY5" fmla="*/ 1333500 h 1672660"/>
              <a:gd name="connsiteX6" fmla="*/ 0 w 10143645"/>
              <a:gd name="connsiteY6" fmla="*/ 0 h 1672660"/>
              <a:gd name="connsiteX0" fmla="*/ 0 w 9794645"/>
              <a:gd name="connsiteY0" fmla="*/ 0 h 1672660"/>
              <a:gd name="connsiteX1" fmla="*/ 9790113 w 9794645"/>
              <a:gd name="connsiteY1" fmla="*/ 0 h 1672660"/>
              <a:gd name="connsiteX2" fmla="*/ 9790113 w 9794645"/>
              <a:gd name="connsiteY2" fmla="*/ 1333497 h 1672660"/>
              <a:gd name="connsiteX3" fmla="*/ 5017434 w 9794645"/>
              <a:gd name="connsiteY3" fmla="*/ 1664494 h 1672660"/>
              <a:gd name="connsiteX4" fmla="*/ 0 w 9794645"/>
              <a:gd name="connsiteY4" fmla="*/ 1333500 h 1672660"/>
              <a:gd name="connsiteX5" fmla="*/ 0 w 9794645"/>
              <a:gd name="connsiteY5" fmla="*/ 0 h 1672660"/>
              <a:gd name="connsiteX0" fmla="*/ 0 w 9794645"/>
              <a:gd name="connsiteY0" fmla="*/ 0 h 1664494"/>
              <a:gd name="connsiteX1" fmla="*/ 9790113 w 9794645"/>
              <a:gd name="connsiteY1" fmla="*/ 0 h 1664494"/>
              <a:gd name="connsiteX2" fmla="*/ 9790113 w 9794645"/>
              <a:gd name="connsiteY2" fmla="*/ 1333497 h 1664494"/>
              <a:gd name="connsiteX3" fmla="*/ 5017434 w 9794645"/>
              <a:gd name="connsiteY3" fmla="*/ 1664494 h 1664494"/>
              <a:gd name="connsiteX4" fmla="*/ 0 w 9794645"/>
              <a:gd name="connsiteY4" fmla="*/ 1333500 h 1664494"/>
              <a:gd name="connsiteX5" fmla="*/ 0 w 9794645"/>
              <a:gd name="connsiteY5" fmla="*/ 0 h 1664494"/>
              <a:gd name="connsiteX0" fmla="*/ 0 w 9794645"/>
              <a:gd name="connsiteY0" fmla="*/ 0 h 1669079"/>
              <a:gd name="connsiteX1" fmla="*/ 9790113 w 9794645"/>
              <a:gd name="connsiteY1" fmla="*/ 0 h 1669079"/>
              <a:gd name="connsiteX2" fmla="*/ 9790113 w 9794645"/>
              <a:gd name="connsiteY2" fmla="*/ 1178744 h 1669079"/>
              <a:gd name="connsiteX3" fmla="*/ 5017434 w 9794645"/>
              <a:gd name="connsiteY3" fmla="*/ 1664494 h 1669079"/>
              <a:gd name="connsiteX4" fmla="*/ 0 w 9794645"/>
              <a:gd name="connsiteY4" fmla="*/ 1333500 h 1669079"/>
              <a:gd name="connsiteX5" fmla="*/ 0 w 9794645"/>
              <a:gd name="connsiteY5" fmla="*/ 0 h 1669079"/>
              <a:gd name="connsiteX0" fmla="*/ 0 w 9794645"/>
              <a:gd name="connsiteY0" fmla="*/ 0 h 1664529"/>
              <a:gd name="connsiteX1" fmla="*/ 9790113 w 9794645"/>
              <a:gd name="connsiteY1" fmla="*/ 0 h 1664529"/>
              <a:gd name="connsiteX2" fmla="*/ 9790113 w 9794645"/>
              <a:gd name="connsiteY2" fmla="*/ 1178744 h 1664529"/>
              <a:gd name="connsiteX3" fmla="*/ 5017434 w 9794645"/>
              <a:gd name="connsiteY3" fmla="*/ 1664494 h 1664529"/>
              <a:gd name="connsiteX4" fmla="*/ 0 w 9794645"/>
              <a:gd name="connsiteY4" fmla="*/ 1196954 h 1664529"/>
              <a:gd name="connsiteX5" fmla="*/ 0 w 9794645"/>
              <a:gd name="connsiteY5" fmla="*/ 0 h 1664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94645" h="1664529">
                <a:moveTo>
                  <a:pt x="0" y="0"/>
                </a:moveTo>
                <a:lnTo>
                  <a:pt x="9790113" y="0"/>
                </a:lnTo>
                <a:cubicBezTo>
                  <a:pt x="9790113" y="444499"/>
                  <a:pt x="9800311" y="1171194"/>
                  <a:pt x="9790113" y="1178744"/>
                </a:cubicBezTo>
                <a:cubicBezTo>
                  <a:pt x="8994667" y="1456160"/>
                  <a:pt x="6649119" y="1661459"/>
                  <a:pt x="5017434" y="1664494"/>
                </a:cubicBezTo>
                <a:cubicBezTo>
                  <a:pt x="3385749" y="1667529"/>
                  <a:pt x="815843" y="1474370"/>
                  <a:pt x="0" y="1196954"/>
                </a:cubicBezTo>
                <a:lnTo>
                  <a:pt x="0" y="0"/>
                </a:lnTo>
                <a:close/>
              </a:path>
            </a:pathLst>
          </a:custGeom>
          <a:gradFill flip="none" rotWithShape="1">
            <a:gsLst>
              <a:gs pos="0">
                <a:srgbClr val="E0DDC4"/>
              </a:gs>
              <a:gs pos="98000">
                <a:schemeClr val="bg1">
                  <a:lumMod val="9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78" name="Picture 477" descr="Membrane_Light.png">
            <a:extLst>
              <a:ext uri="{FF2B5EF4-FFF2-40B4-BE49-F238E27FC236}">
                <a16:creationId xmlns:a16="http://schemas.microsoft.com/office/drawing/2014/main" id="{3E7BFC7C-0A66-8349-941A-ED2AEF7432B8}"/>
              </a:ext>
            </a:extLst>
          </p:cNvPr>
          <p:cNvPicPr>
            <a:picLocks noChangeAspect="1"/>
          </p:cNvPicPr>
          <p:nvPr userDrawn="1"/>
        </p:nvPicPr>
        <p:blipFill>
          <a:blip r:embed="rId4">
            <a:alphaModFix amt="61000"/>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a:ext>
            </a:extLst>
          </a:blip>
          <a:stretch>
            <a:fillRect/>
          </a:stretch>
        </p:blipFill>
        <p:spPr>
          <a:xfrm>
            <a:off x="-38100" y="3973951"/>
            <a:ext cx="9235441" cy="398024"/>
          </a:xfrm>
          <a:prstGeom prst="rect">
            <a:avLst/>
          </a:prstGeom>
        </p:spPr>
      </p:pic>
      <p:grpSp>
        <p:nvGrpSpPr>
          <p:cNvPr id="479" name="Group 478">
            <a:extLst>
              <a:ext uri="{FF2B5EF4-FFF2-40B4-BE49-F238E27FC236}">
                <a16:creationId xmlns:a16="http://schemas.microsoft.com/office/drawing/2014/main" id="{8B4603B9-A321-1D48-8F44-525D6ACADBCF}"/>
              </a:ext>
            </a:extLst>
          </p:cNvPr>
          <p:cNvGrpSpPr/>
          <p:nvPr userDrawn="1"/>
        </p:nvGrpSpPr>
        <p:grpSpPr>
          <a:xfrm>
            <a:off x="-84372" y="1312021"/>
            <a:ext cx="9318755" cy="680018"/>
            <a:chOff x="-29631" y="2217511"/>
            <a:chExt cx="9245601" cy="906690"/>
          </a:xfrm>
        </p:grpSpPr>
        <p:cxnSp>
          <p:nvCxnSpPr>
            <p:cNvPr id="480" name="Straight Connector 479">
              <a:extLst>
                <a:ext uri="{FF2B5EF4-FFF2-40B4-BE49-F238E27FC236}">
                  <a16:creationId xmlns:a16="http://schemas.microsoft.com/office/drawing/2014/main" id="{6B7B2E25-0118-2448-B178-3AC9B307F174}"/>
                </a:ext>
              </a:extLst>
            </p:cNvPr>
            <p:cNvCxnSpPr/>
            <p:nvPr/>
          </p:nvCxnSpPr>
          <p:spPr bwMode="auto">
            <a:xfrm rot="5400000">
              <a:off x="6466794" y="2713493"/>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481" name="Straight Connector 480">
              <a:extLst>
                <a:ext uri="{FF2B5EF4-FFF2-40B4-BE49-F238E27FC236}">
                  <a16:creationId xmlns:a16="http://schemas.microsoft.com/office/drawing/2014/main" id="{A6D382BC-D04D-5A4D-9F8B-18C935D81F3B}"/>
                </a:ext>
              </a:extLst>
            </p:cNvPr>
            <p:cNvCxnSpPr/>
            <p:nvPr/>
          </p:nvCxnSpPr>
          <p:spPr bwMode="auto">
            <a:xfrm rot="16200000" flipH="1">
              <a:off x="6506862" y="2711608"/>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482" name="Oval 481">
              <a:extLst>
                <a:ext uri="{FF2B5EF4-FFF2-40B4-BE49-F238E27FC236}">
                  <a16:creationId xmlns:a16="http://schemas.microsoft.com/office/drawing/2014/main" id="{7FDE2D0C-57FA-B242-BA34-718CD41EA906}"/>
                </a:ext>
              </a:extLst>
            </p:cNvPr>
            <p:cNvSpPr>
              <a:spLocks noChangeAspect="1"/>
            </p:cNvSpPr>
            <p:nvPr/>
          </p:nvSpPr>
          <p:spPr bwMode="auto">
            <a:xfrm>
              <a:off x="6481231" y="2548773"/>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483" name="Straight Connector 482">
              <a:extLst>
                <a:ext uri="{FF2B5EF4-FFF2-40B4-BE49-F238E27FC236}">
                  <a16:creationId xmlns:a16="http://schemas.microsoft.com/office/drawing/2014/main" id="{3B0DDFF7-DF99-964B-8742-C144C96776DC}"/>
                </a:ext>
              </a:extLst>
            </p:cNvPr>
            <p:cNvCxnSpPr/>
            <p:nvPr/>
          </p:nvCxnSpPr>
          <p:spPr bwMode="auto">
            <a:xfrm rot="16200000" flipH="1">
              <a:off x="6469969" y="2875717"/>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484" name="Straight Connector 483">
              <a:extLst>
                <a:ext uri="{FF2B5EF4-FFF2-40B4-BE49-F238E27FC236}">
                  <a16:creationId xmlns:a16="http://schemas.microsoft.com/office/drawing/2014/main" id="{DCDFD76B-2903-B94F-8E92-0FBF00F7735A}"/>
                </a:ext>
              </a:extLst>
            </p:cNvPr>
            <p:cNvCxnSpPr/>
            <p:nvPr/>
          </p:nvCxnSpPr>
          <p:spPr bwMode="auto">
            <a:xfrm rot="5400000">
              <a:off x="6506862" y="287383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485" name="Oval 484">
              <a:extLst>
                <a:ext uri="{FF2B5EF4-FFF2-40B4-BE49-F238E27FC236}">
                  <a16:creationId xmlns:a16="http://schemas.microsoft.com/office/drawing/2014/main" id="{A5F47592-AF14-C54F-BD84-826F8BB8BE0F}"/>
                </a:ext>
              </a:extLst>
            </p:cNvPr>
            <p:cNvSpPr>
              <a:spLocks noChangeAspect="1"/>
            </p:cNvSpPr>
            <p:nvPr/>
          </p:nvSpPr>
          <p:spPr bwMode="auto">
            <a:xfrm>
              <a:off x="6490755" y="2918128"/>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486" name="Straight Connector 485">
              <a:extLst>
                <a:ext uri="{FF2B5EF4-FFF2-40B4-BE49-F238E27FC236}">
                  <a16:creationId xmlns:a16="http://schemas.microsoft.com/office/drawing/2014/main" id="{9228D5D0-CCC3-5C4E-925A-9D4B182A24D0}"/>
                </a:ext>
              </a:extLst>
            </p:cNvPr>
            <p:cNvCxnSpPr/>
            <p:nvPr/>
          </p:nvCxnSpPr>
          <p:spPr bwMode="auto">
            <a:xfrm rot="5400000">
              <a:off x="6602260" y="2703968"/>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487" name="Straight Connector 486">
              <a:extLst>
                <a:ext uri="{FF2B5EF4-FFF2-40B4-BE49-F238E27FC236}">
                  <a16:creationId xmlns:a16="http://schemas.microsoft.com/office/drawing/2014/main" id="{A843CDF1-6CF4-8246-A758-4E9B55709576}"/>
                </a:ext>
              </a:extLst>
            </p:cNvPr>
            <p:cNvCxnSpPr/>
            <p:nvPr/>
          </p:nvCxnSpPr>
          <p:spPr bwMode="auto">
            <a:xfrm rot="16200000" flipH="1">
              <a:off x="6642328" y="2702083"/>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488" name="Oval 487">
              <a:extLst>
                <a:ext uri="{FF2B5EF4-FFF2-40B4-BE49-F238E27FC236}">
                  <a16:creationId xmlns:a16="http://schemas.microsoft.com/office/drawing/2014/main" id="{80683852-97EE-DC43-829D-1F032ABD1EE6}"/>
                </a:ext>
              </a:extLst>
            </p:cNvPr>
            <p:cNvSpPr>
              <a:spLocks noChangeAspect="1"/>
            </p:cNvSpPr>
            <p:nvPr/>
          </p:nvSpPr>
          <p:spPr bwMode="auto">
            <a:xfrm>
              <a:off x="6616697" y="2539248"/>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489" name="Straight Connector 488">
              <a:extLst>
                <a:ext uri="{FF2B5EF4-FFF2-40B4-BE49-F238E27FC236}">
                  <a16:creationId xmlns:a16="http://schemas.microsoft.com/office/drawing/2014/main" id="{DCE0884E-B03E-B942-8DD2-6D9FA8D41AFA}"/>
                </a:ext>
              </a:extLst>
            </p:cNvPr>
            <p:cNvCxnSpPr/>
            <p:nvPr/>
          </p:nvCxnSpPr>
          <p:spPr bwMode="auto">
            <a:xfrm rot="16200000" flipH="1">
              <a:off x="6605435" y="286619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490" name="Straight Connector 489">
              <a:extLst>
                <a:ext uri="{FF2B5EF4-FFF2-40B4-BE49-F238E27FC236}">
                  <a16:creationId xmlns:a16="http://schemas.microsoft.com/office/drawing/2014/main" id="{519586E0-B5B7-B949-BC90-CD146342AAE3}"/>
                </a:ext>
              </a:extLst>
            </p:cNvPr>
            <p:cNvCxnSpPr/>
            <p:nvPr/>
          </p:nvCxnSpPr>
          <p:spPr bwMode="auto">
            <a:xfrm rot="5400000">
              <a:off x="6642328" y="2864307"/>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491" name="Oval 490">
              <a:extLst>
                <a:ext uri="{FF2B5EF4-FFF2-40B4-BE49-F238E27FC236}">
                  <a16:creationId xmlns:a16="http://schemas.microsoft.com/office/drawing/2014/main" id="{D41F34EB-9EF2-E141-9027-FF1AB9E99FFD}"/>
                </a:ext>
              </a:extLst>
            </p:cNvPr>
            <p:cNvSpPr>
              <a:spLocks noChangeAspect="1"/>
            </p:cNvSpPr>
            <p:nvPr/>
          </p:nvSpPr>
          <p:spPr bwMode="auto">
            <a:xfrm>
              <a:off x="6626221" y="2908603"/>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492" name="Straight Connector 491">
              <a:extLst>
                <a:ext uri="{FF2B5EF4-FFF2-40B4-BE49-F238E27FC236}">
                  <a16:creationId xmlns:a16="http://schemas.microsoft.com/office/drawing/2014/main" id="{60E51C8E-8BFC-BD45-9DE2-915A9CD824EA}"/>
                </a:ext>
              </a:extLst>
            </p:cNvPr>
            <p:cNvCxnSpPr/>
            <p:nvPr/>
          </p:nvCxnSpPr>
          <p:spPr bwMode="auto">
            <a:xfrm rot="5400000">
              <a:off x="6195860" y="2729675"/>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493" name="Straight Connector 492">
              <a:extLst>
                <a:ext uri="{FF2B5EF4-FFF2-40B4-BE49-F238E27FC236}">
                  <a16:creationId xmlns:a16="http://schemas.microsoft.com/office/drawing/2014/main" id="{84FA7BF7-42D6-0042-8E53-FA6625DA1095}"/>
                </a:ext>
              </a:extLst>
            </p:cNvPr>
            <p:cNvCxnSpPr/>
            <p:nvPr/>
          </p:nvCxnSpPr>
          <p:spPr bwMode="auto">
            <a:xfrm rot="16200000" flipH="1">
              <a:off x="6235928" y="272779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494" name="Oval 493">
              <a:extLst>
                <a:ext uri="{FF2B5EF4-FFF2-40B4-BE49-F238E27FC236}">
                  <a16:creationId xmlns:a16="http://schemas.microsoft.com/office/drawing/2014/main" id="{CA96AE72-8A79-364B-8423-45A41FB5EE66}"/>
                </a:ext>
              </a:extLst>
            </p:cNvPr>
            <p:cNvSpPr>
              <a:spLocks noChangeAspect="1"/>
            </p:cNvSpPr>
            <p:nvPr/>
          </p:nvSpPr>
          <p:spPr bwMode="auto">
            <a:xfrm>
              <a:off x="6210297" y="2564955"/>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495" name="Straight Connector 494">
              <a:extLst>
                <a:ext uri="{FF2B5EF4-FFF2-40B4-BE49-F238E27FC236}">
                  <a16:creationId xmlns:a16="http://schemas.microsoft.com/office/drawing/2014/main" id="{1DB04E02-E71B-974A-9894-B25589102928}"/>
                </a:ext>
              </a:extLst>
            </p:cNvPr>
            <p:cNvCxnSpPr/>
            <p:nvPr/>
          </p:nvCxnSpPr>
          <p:spPr bwMode="auto">
            <a:xfrm rot="16200000" flipH="1">
              <a:off x="6199035" y="289189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496" name="Straight Connector 495">
              <a:extLst>
                <a:ext uri="{FF2B5EF4-FFF2-40B4-BE49-F238E27FC236}">
                  <a16:creationId xmlns:a16="http://schemas.microsoft.com/office/drawing/2014/main" id="{BDF178B7-C57A-B54C-B471-9AC172B564B6}"/>
                </a:ext>
              </a:extLst>
            </p:cNvPr>
            <p:cNvCxnSpPr/>
            <p:nvPr/>
          </p:nvCxnSpPr>
          <p:spPr bwMode="auto">
            <a:xfrm rot="5400000">
              <a:off x="6235928" y="2890014"/>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497" name="Oval 496">
              <a:extLst>
                <a:ext uri="{FF2B5EF4-FFF2-40B4-BE49-F238E27FC236}">
                  <a16:creationId xmlns:a16="http://schemas.microsoft.com/office/drawing/2014/main" id="{B6E823E3-0F9E-8F48-B4AD-03FDF2939432}"/>
                </a:ext>
              </a:extLst>
            </p:cNvPr>
            <p:cNvSpPr>
              <a:spLocks noChangeAspect="1"/>
            </p:cNvSpPr>
            <p:nvPr/>
          </p:nvSpPr>
          <p:spPr bwMode="auto">
            <a:xfrm>
              <a:off x="6219821" y="2934310"/>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498" name="Straight Connector 497">
              <a:extLst>
                <a:ext uri="{FF2B5EF4-FFF2-40B4-BE49-F238E27FC236}">
                  <a16:creationId xmlns:a16="http://schemas.microsoft.com/office/drawing/2014/main" id="{93FA450B-9E77-F140-8F9C-1823561199D7}"/>
                </a:ext>
              </a:extLst>
            </p:cNvPr>
            <p:cNvCxnSpPr/>
            <p:nvPr/>
          </p:nvCxnSpPr>
          <p:spPr bwMode="auto">
            <a:xfrm rot="5400000">
              <a:off x="6331326" y="272015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499" name="Straight Connector 498">
              <a:extLst>
                <a:ext uri="{FF2B5EF4-FFF2-40B4-BE49-F238E27FC236}">
                  <a16:creationId xmlns:a16="http://schemas.microsoft.com/office/drawing/2014/main" id="{56C16E32-ECE9-B645-959D-F3D328549434}"/>
                </a:ext>
              </a:extLst>
            </p:cNvPr>
            <p:cNvCxnSpPr/>
            <p:nvPr/>
          </p:nvCxnSpPr>
          <p:spPr bwMode="auto">
            <a:xfrm rot="16200000" flipH="1">
              <a:off x="6371394" y="2718265"/>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00" name="Oval 499">
              <a:extLst>
                <a:ext uri="{FF2B5EF4-FFF2-40B4-BE49-F238E27FC236}">
                  <a16:creationId xmlns:a16="http://schemas.microsoft.com/office/drawing/2014/main" id="{CFD6F276-333F-2A46-A01D-CFF730403FE8}"/>
                </a:ext>
              </a:extLst>
            </p:cNvPr>
            <p:cNvSpPr>
              <a:spLocks noChangeAspect="1"/>
            </p:cNvSpPr>
            <p:nvPr/>
          </p:nvSpPr>
          <p:spPr bwMode="auto">
            <a:xfrm>
              <a:off x="6345763" y="2555430"/>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01" name="Straight Connector 500">
              <a:extLst>
                <a:ext uri="{FF2B5EF4-FFF2-40B4-BE49-F238E27FC236}">
                  <a16:creationId xmlns:a16="http://schemas.microsoft.com/office/drawing/2014/main" id="{C507F7E4-0CF2-2D44-B089-884A75213CC3}"/>
                </a:ext>
              </a:extLst>
            </p:cNvPr>
            <p:cNvCxnSpPr/>
            <p:nvPr/>
          </p:nvCxnSpPr>
          <p:spPr bwMode="auto">
            <a:xfrm rot="16200000" flipH="1">
              <a:off x="6334501" y="2882374"/>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02" name="Straight Connector 501">
              <a:extLst>
                <a:ext uri="{FF2B5EF4-FFF2-40B4-BE49-F238E27FC236}">
                  <a16:creationId xmlns:a16="http://schemas.microsoft.com/office/drawing/2014/main" id="{6C4097C0-11BC-7545-9F31-EEE59AB1F9AD}"/>
                </a:ext>
              </a:extLst>
            </p:cNvPr>
            <p:cNvCxnSpPr/>
            <p:nvPr/>
          </p:nvCxnSpPr>
          <p:spPr bwMode="auto">
            <a:xfrm rot="5400000">
              <a:off x="6371394" y="2880489"/>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03" name="Oval 502">
              <a:extLst>
                <a:ext uri="{FF2B5EF4-FFF2-40B4-BE49-F238E27FC236}">
                  <a16:creationId xmlns:a16="http://schemas.microsoft.com/office/drawing/2014/main" id="{2778E890-7E7B-A04C-9491-2736F3F6F1A2}"/>
                </a:ext>
              </a:extLst>
            </p:cNvPr>
            <p:cNvSpPr>
              <a:spLocks noChangeAspect="1"/>
            </p:cNvSpPr>
            <p:nvPr/>
          </p:nvSpPr>
          <p:spPr bwMode="auto">
            <a:xfrm>
              <a:off x="6355287" y="2924785"/>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04" name="Straight Connector 503">
              <a:extLst>
                <a:ext uri="{FF2B5EF4-FFF2-40B4-BE49-F238E27FC236}">
                  <a16:creationId xmlns:a16="http://schemas.microsoft.com/office/drawing/2014/main" id="{83799A00-4F14-864C-AA9A-FA3281BEBEC2}"/>
                </a:ext>
              </a:extLst>
            </p:cNvPr>
            <p:cNvCxnSpPr/>
            <p:nvPr/>
          </p:nvCxnSpPr>
          <p:spPr bwMode="auto">
            <a:xfrm rot="5400000">
              <a:off x="5924928" y="2741013"/>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05" name="Straight Connector 504">
              <a:extLst>
                <a:ext uri="{FF2B5EF4-FFF2-40B4-BE49-F238E27FC236}">
                  <a16:creationId xmlns:a16="http://schemas.microsoft.com/office/drawing/2014/main" id="{AA2B112E-32E9-A546-B389-07483FA67402}"/>
                </a:ext>
              </a:extLst>
            </p:cNvPr>
            <p:cNvCxnSpPr/>
            <p:nvPr/>
          </p:nvCxnSpPr>
          <p:spPr bwMode="auto">
            <a:xfrm rot="16200000" flipH="1">
              <a:off x="5964996" y="2739128"/>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06" name="Oval 505">
              <a:extLst>
                <a:ext uri="{FF2B5EF4-FFF2-40B4-BE49-F238E27FC236}">
                  <a16:creationId xmlns:a16="http://schemas.microsoft.com/office/drawing/2014/main" id="{1717D4F6-EA27-DB4C-AED2-6B832E65D77B}"/>
                </a:ext>
              </a:extLst>
            </p:cNvPr>
            <p:cNvSpPr>
              <a:spLocks noChangeAspect="1"/>
            </p:cNvSpPr>
            <p:nvPr/>
          </p:nvSpPr>
          <p:spPr bwMode="auto">
            <a:xfrm>
              <a:off x="5939365" y="2576293"/>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07" name="Straight Connector 506">
              <a:extLst>
                <a:ext uri="{FF2B5EF4-FFF2-40B4-BE49-F238E27FC236}">
                  <a16:creationId xmlns:a16="http://schemas.microsoft.com/office/drawing/2014/main" id="{049341CC-99D1-8A40-A0BB-D035EC4C3E78}"/>
                </a:ext>
              </a:extLst>
            </p:cNvPr>
            <p:cNvCxnSpPr/>
            <p:nvPr/>
          </p:nvCxnSpPr>
          <p:spPr bwMode="auto">
            <a:xfrm rot="16200000" flipH="1">
              <a:off x="5928103" y="2903237"/>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08" name="Straight Connector 507">
              <a:extLst>
                <a:ext uri="{FF2B5EF4-FFF2-40B4-BE49-F238E27FC236}">
                  <a16:creationId xmlns:a16="http://schemas.microsoft.com/office/drawing/2014/main" id="{5E5046D1-396A-2942-BDC4-388E2E18E51A}"/>
                </a:ext>
              </a:extLst>
            </p:cNvPr>
            <p:cNvCxnSpPr/>
            <p:nvPr/>
          </p:nvCxnSpPr>
          <p:spPr bwMode="auto">
            <a:xfrm rot="5400000">
              <a:off x="5964996" y="290135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09" name="Oval 508">
              <a:extLst>
                <a:ext uri="{FF2B5EF4-FFF2-40B4-BE49-F238E27FC236}">
                  <a16:creationId xmlns:a16="http://schemas.microsoft.com/office/drawing/2014/main" id="{7899A254-0B3D-364D-A387-D07013445A86}"/>
                </a:ext>
              </a:extLst>
            </p:cNvPr>
            <p:cNvSpPr>
              <a:spLocks noChangeAspect="1"/>
            </p:cNvSpPr>
            <p:nvPr/>
          </p:nvSpPr>
          <p:spPr bwMode="auto">
            <a:xfrm>
              <a:off x="5948889" y="2945648"/>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10" name="Straight Connector 509">
              <a:extLst>
                <a:ext uri="{FF2B5EF4-FFF2-40B4-BE49-F238E27FC236}">
                  <a16:creationId xmlns:a16="http://schemas.microsoft.com/office/drawing/2014/main" id="{B03CBD07-D513-D440-958F-1903206240E1}"/>
                </a:ext>
              </a:extLst>
            </p:cNvPr>
            <p:cNvCxnSpPr/>
            <p:nvPr/>
          </p:nvCxnSpPr>
          <p:spPr bwMode="auto">
            <a:xfrm rot="5400000">
              <a:off x="6060394" y="2731488"/>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11" name="Straight Connector 510">
              <a:extLst>
                <a:ext uri="{FF2B5EF4-FFF2-40B4-BE49-F238E27FC236}">
                  <a16:creationId xmlns:a16="http://schemas.microsoft.com/office/drawing/2014/main" id="{FC658BDC-8E9D-A643-8FD4-03828C88C022}"/>
                </a:ext>
              </a:extLst>
            </p:cNvPr>
            <p:cNvCxnSpPr/>
            <p:nvPr/>
          </p:nvCxnSpPr>
          <p:spPr bwMode="auto">
            <a:xfrm rot="16200000" flipH="1">
              <a:off x="6100462" y="2729603"/>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12" name="Oval 511">
              <a:extLst>
                <a:ext uri="{FF2B5EF4-FFF2-40B4-BE49-F238E27FC236}">
                  <a16:creationId xmlns:a16="http://schemas.microsoft.com/office/drawing/2014/main" id="{02D508C3-D366-E149-B104-FC51B8C606F6}"/>
                </a:ext>
              </a:extLst>
            </p:cNvPr>
            <p:cNvSpPr>
              <a:spLocks noChangeAspect="1"/>
            </p:cNvSpPr>
            <p:nvPr/>
          </p:nvSpPr>
          <p:spPr bwMode="auto">
            <a:xfrm>
              <a:off x="6074831" y="2566768"/>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13" name="Straight Connector 512">
              <a:extLst>
                <a:ext uri="{FF2B5EF4-FFF2-40B4-BE49-F238E27FC236}">
                  <a16:creationId xmlns:a16="http://schemas.microsoft.com/office/drawing/2014/main" id="{1403E42E-617E-C945-BAAB-6CE4CA1E8D51}"/>
                </a:ext>
              </a:extLst>
            </p:cNvPr>
            <p:cNvCxnSpPr/>
            <p:nvPr/>
          </p:nvCxnSpPr>
          <p:spPr bwMode="auto">
            <a:xfrm rot="16200000" flipH="1">
              <a:off x="6063569" y="289371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14" name="Straight Connector 513">
              <a:extLst>
                <a:ext uri="{FF2B5EF4-FFF2-40B4-BE49-F238E27FC236}">
                  <a16:creationId xmlns:a16="http://schemas.microsoft.com/office/drawing/2014/main" id="{1346B0E9-E1C0-F746-BC81-87FB93252B29}"/>
                </a:ext>
              </a:extLst>
            </p:cNvPr>
            <p:cNvCxnSpPr/>
            <p:nvPr/>
          </p:nvCxnSpPr>
          <p:spPr bwMode="auto">
            <a:xfrm rot="5400000">
              <a:off x="6100462" y="2891827"/>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15" name="Oval 514">
              <a:extLst>
                <a:ext uri="{FF2B5EF4-FFF2-40B4-BE49-F238E27FC236}">
                  <a16:creationId xmlns:a16="http://schemas.microsoft.com/office/drawing/2014/main" id="{8FDBB632-6F38-1644-B0C9-F55B4EE1BA7A}"/>
                </a:ext>
              </a:extLst>
            </p:cNvPr>
            <p:cNvSpPr>
              <a:spLocks noChangeAspect="1"/>
            </p:cNvSpPr>
            <p:nvPr/>
          </p:nvSpPr>
          <p:spPr bwMode="auto">
            <a:xfrm>
              <a:off x="6084355" y="2936123"/>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16" name="Straight Connector 515">
              <a:extLst>
                <a:ext uri="{FF2B5EF4-FFF2-40B4-BE49-F238E27FC236}">
                  <a16:creationId xmlns:a16="http://schemas.microsoft.com/office/drawing/2014/main" id="{DECBE93D-3D8A-9641-B9D3-BEB207852ACF}"/>
                </a:ext>
              </a:extLst>
            </p:cNvPr>
            <p:cNvCxnSpPr/>
            <p:nvPr/>
          </p:nvCxnSpPr>
          <p:spPr bwMode="auto">
            <a:xfrm rot="5400000">
              <a:off x="5653994" y="2757195"/>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17" name="Straight Connector 516">
              <a:extLst>
                <a:ext uri="{FF2B5EF4-FFF2-40B4-BE49-F238E27FC236}">
                  <a16:creationId xmlns:a16="http://schemas.microsoft.com/office/drawing/2014/main" id="{7CB35D13-FABA-3F4B-AD2F-3CC66034DA63}"/>
                </a:ext>
              </a:extLst>
            </p:cNvPr>
            <p:cNvCxnSpPr/>
            <p:nvPr/>
          </p:nvCxnSpPr>
          <p:spPr bwMode="auto">
            <a:xfrm rot="16200000" flipH="1">
              <a:off x="5694062" y="275531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18" name="Oval 517">
              <a:extLst>
                <a:ext uri="{FF2B5EF4-FFF2-40B4-BE49-F238E27FC236}">
                  <a16:creationId xmlns:a16="http://schemas.microsoft.com/office/drawing/2014/main" id="{0B447AC3-AEA8-1241-B6A7-1ECB2EA556A1}"/>
                </a:ext>
              </a:extLst>
            </p:cNvPr>
            <p:cNvSpPr>
              <a:spLocks noChangeAspect="1"/>
            </p:cNvSpPr>
            <p:nvPr/>
          </p:nvSpPr>
          <p:spPr bwMode="auto">
            <a:xfrm>
              <a:off x="5668431" y="2592475"/>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19" name="Straight Connector 518">
              <a:extLst>
                <a:ext uri="{FF2B5EF4-FFF2-40B4-BE49-F238E27FC236}">
                  <a16:creationId xmlns:a16="http://schemas.microsoft.com/office/drawing/2014/main" id="{7AE1EE01-D67D-0643-98FF-8F2211A3F395}"/>
                </a:ext>
              </a:extLst>
            </p:cNvPr>
            <p:cNvCxnSpPr/>
            <p:nvPr/>
          </p:nvCxnSpPr>
          <p:spPr bwMode="auto">
            <a:xfrm rot="16200000" flipH="1">
              <a:off x="5657169" y="291941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20" name="Straight Connector 519">
              <a:extLst>
                <a:ext uri="{FF2B5EF4-FFF2-40B4-BE49-F238E27FC236}">
                  <a16:creationId xmlns:a16="http://schemas.microsoft.com/office/drawing/2014/main" id="{67AD9E17-652A-3443-9DF8-6E3870752230}"/>
                </a:ext>
              </a:extLst>
            </p:cNvPr>
            <p:cNvCxnSpPr/>
            <p:nvPr/>
          </p:nvCxnSpPr>
          <p:spPr bwMode="auto">
            <a:xfrm rot="5400000">
              <a:off x="5694062" y="2917534"/>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21" name="Oval 520">
              <a:extLst>
                <a:ext uri="{FF2B5EF4-FFF2-40B4-BE49-F238E27FC236}">
                  <a16:creationId xmlns:a16="http://schemas.microsoft.com/office/drawing/2014/main" id="{332FB297-3601-CF4E-9DCC-2C02DBC23F13}"/>
                </a:ext>
              </a:extLst>
            </p:cNvPr>
            <p:cNvSpPr>
              <a:spLocks noChangeAspect="1"/>
            </p:cNvSpPr>
            <p:nvPr/>
          </p:nvSpPr>
          <p:spPr bwMode="auto">
            <a:xfrm>
              <a:off x="5677955" y="2961830"/>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22" name="Straight Connector 521">
              <a:extLst>
                <a:ext uri="{FF2B5EF4-FFF2-40B4-BE49-F238E27FC236}">
                  <a16:creationId xmlns:a16="http://schemas.microsoft.com/office/drawing/2014/main" id="{D8897BA1-0ED4-2243-9E06-CCBE6EFA2252}"/>
                </a:ext>
              </a:extLst>
            </p:cNvPr>
            <p:cNvCxnSpPr/>
            <p:nvPr/>
          </p:nvCxnSpPr>
          <p:spPr bwMode="auto">
            <a:xfrm rot="5400000">
              <a:off x="5789460" y="274767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23" name="Straight Connector 522">
              <a:extLst>
                <a:ext uri="{FF2B5EF4-FFF2-40B4-BE49-F238E27FC236}">
                  <a16:creationId xmlns:a16="http://schemas.microsoft.com/office/drawing/2014/main" id="{D2F91A6B-FA21-004B-8731-DFD4C8097A81}"/>
                </a:ext>
              </a:extLst>
            </p:cNvPr>
            <p:cNvCxnSpPr/>
            <p:nvPr/>
          </p:nvCxnSpPr>
          <p:spPr bwMode="auto">
            <a:xfrm rot="16200000" flipH="1">
              <a:off x="5829528" y="2745785"/>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24" name="Oval 523">
              <a:extLst>
                <a:ext uri="{FF2B5EF4-FFF2-40B4-BE49-F238E27FC236}">
                  <a16:creationId xmlns:a16="http://schemas.microsoft.com/office/drawing/2014/main" id="{2F19E634-2827-4B4F-845E-32DF0ACF8264}"/>
                </a:ext>
              </a:extLst>
            </p:cNvPr>
            <p:cNvSpPr>
              <a:spLocks noChangeAspect="1"/>
            </p:cNvSpPr>
            <p:nvPr/>
          </p:nvSpPr>
          <p:spPr bwMode="auto">
            <a:xfrm>
              <a:off x="5803897" y="2582950"/>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25" name="Straight Connector 524">
              <a:extLst>
                <a:ext uri="{FF2B5EF4-FFF2-40B4-BE49-F238E27FC236}">
                  <a16:creationId xmlns:a16="http://schemas.microsoft.com/office/drawing/2014/main" id="{313DF60E-8690-2C45-B754-A8F015C1B1E4}"/>
                </a:ext>
              </a:extLst>
            </p:cNvPr>
            <p:cNvCxnSpPr/>
            <p:nvPr/>
          </p:nvCxnSpPr>
          <p:spPr bwMode="auto">
            <a:xfrm rot="16200000" flipH="1">
              <a:off x="5792635" y="2909894"/>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26" name="Straight Connector 525">
              <a:extLst>
                <a:ext uri="{FF2B5EF4-FFF2-40B4-BE49-F238E27FC236}">
                  <a16:creationId xmlns:a16="http://schemas.microsoft.com/office/drawing/2014/main" id="{B057AA0B-4BB2-5646-AF61-23191A769550}"/>
                </a:ext>
              </a:extLst>
            </p:cNvPr>
            <p:cNvCxnSpPr/>
            <p:nvPr/>
          </p:nvCxnSpPr>
          <p:spPr bwMode="auto">
            <a:xfrm rot="5400000">
              <a:off x="5829528" y="2908009"/>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27" name="Oval 526">
              <a:extLst>
                <a:ext uri="{FF2B5EF4-FFF2-40B4-BE49-F238E27FC236}">
                  <a16:creationId xmlns:a16="http://schemas.microsoft.com/office/drawing/2014/main" id="{5BFC75BA-EFC2-D44D-B4E8-C43D23CEA395}"/>
                </a:ext>
              </a:extLst>
            </p:cNvPr>
            <p:cNvSpPr>
              <a:spLocks noChangeAspect="1"/>
            </p:cNvSpPr>
            <p:nvPr/>
          </p:nvSpPr>
          <p:spPr bwMode="auto">
            <a:xfrm>
              <a:off x="5813421" y="2952305"/>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28" name="Straight Connector 527">
              <a:extLst>
                <a:ext uri="{FF2B5EF4-FFF2-40B4-BE49-F238E27FC236}">
                  <a16:creationId xmlns:a16="http://schemas.microsoft.com/office/drawing/2014/main" id="{5001526B-C6B1-7E46-96BC-B80EF60EB4F6}"/>
                </a:ext>
              </a:extLst>
            </p:cNvPr>
            <p:cNvCxnSpPr/>
            <p:nvPr/>
          </p:nvCxnSpPr>
          <p:spPr bwMode="auto">
            <a:xfrm rot="5400000">
              <a:off x="7010579" y="2679623"/>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29" name="Straight Connector 528">
              <a:extLst>
                <a:ext uri="{FF2B5EF4-FFF2-40B4-BE49-F238E27FC236}">
                  <a16:creationId xmlns:a16="http://schemas.microsoft.com/office/drawing/2014/main" id="{27D5F402-AEB0-1046-B8D3-E03D22622679}"/>
                </a:ext>
              </a:extLst>
            </p:cNvPr>
            <p:cNvCxnSpPr/>
            <p:nvPr/>
          </p:nvCxnSpPr>
          <p:spPr bwMode="auto">
            <a:xfrm rot="16200000" flipH="1">
              <a:off x="7050647" y="2677738"/>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30" name="Oval 529">
              <a:extLst>
                <a:ext uri="{FF2B5EF4-FFF2-40B4-BE49-F238E27FC236}">
                  <a16:creationId xmlns:a16="http://schemas.microsoft.com/office/drawing/2014/main" id="{42F6604F-CD98-D444-93D0-7D2575C66BC4}"/>
                </a:ext>
              </a:extLst>
            </p:cNvPr>
            <p:cNvSpPr>
              <a:spLocks noChangeAspect="1"/>
            </p:cNvSpPr>
            <p:nvPr/>
          </p:nvSpPr>
          <p:spPr bwMode="auto">
            <a:xfrm>
              <a:off x="7025016" y="2514903"/>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31" name="Straight Connector 530">
              <a:extLst>
                <a:ext uri="{FF2B5EF4-FFF2-40B4-BE49-F238E27FC236}">
                  <a16:creationId xmlns:a16="http://schemas.microsoft.com/office/drawing/2014/main" id="{14F62E4B-033C-B448-8B36-6A394B3D3F50}"/>
                </a:ext>
              </a:extLst>
            </p:cNvPr>
            <p:cNvCxnSpPr/>
            <p:nvPr/>
          </p:nvCxnSpPr>
          <p:spPr bwMode="auto">
            <a:xfrm rot="16011323" flipH="1">
              <a:off x="7015151" y="284739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32" name="Straight Connector 531">
              <a:extLst>
                <a:ext uri="{FF2B5EF4-FFF2-40B4-BE49-F238E27FC236}">
                  <a16:creationId xmlns:a16="http://schemas.microsoft.com/office/drawing/2014/main" id="{306DBBED-E458-D545-93CC-9719338D4F6D}"/>
                </a:ext>
              </a:extLst>
            </p:cNvPr>
            <p:cNvCxnSpPr/>
            <p:nvPr/>
          </p:nvCxnSpPr>
          <p:spPr bwMode="auto">
            <a:xfrm rot="5211323">
              <a:off x="7051972" y="284349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33" name="Oval 532">
              <a:extLst>
                <a:ext uri="{FF2B5EF4-FFF2-40B4-BE49-F238E27FC236}">
                  <a16:creationId xmlns:a16="http://schemas.microsoft.com/office/drawing/2014/main" id="{0F0F78A3-DFF3-554A-85A0-23EEE10C74E8}"/>
                </a:ext>
              </a:extLst>
            </p:cNvPr>
            <p:cNvSpPr>
              <a:spLocks noChangeAspect="1"/>
            </p:cNvSpPr>
            <p:nvPr/>
          </p:nvSpPr>
          <p:spPr bwMode="auto">
            <a:xfrm rot="21411323">
              <a:off x="7041560" y="2888415"/>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34" name="Straight Connector 533">
              <a:extLst>
                <a:ext uri="{FF2B5EF4-FFF2-40B4-BE49-F238E27FC236}">
                  <a16:creationId xmlns:a16="http://schemas.microsoft.com/office/drawing/2014/main" id="{D057DF56-B165-584B-BEDD-608399D048FE}"/>
                </a:ext>
              </a:extLst>
            </p:cNvPr>
            <p:cNvCxnSpPr/>
            <p:nvPr/>
          </p:nvCxnSpPr>
          <p:spPr bwMode="auto">
            <a:xfrm rot="5400000">
              <a:off x="7146045" y="2665865"/>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35" name="Straight Connector 534">
              <a:extLst>
                <a:ext uri="{FF2B5EF4-FFF2-40B4-BE49-F238E27FC236}">
                  <a16:creationId xmlns:a16="http://schemas.microsoft.com/office/drawing/2014/main" id="{5FA8C1DA-FA89-1647-82E1-5AEFFB7AADE0}"/>
                </a:ext>
              </a:extLst>
            </p:cNvPr>
            <p:cNvCxnSpPr/>
            <p:nvPr/>
          </p:nvCxnSpPr>
          <p:spPr bwMode="auto">
            <a:xfrm rot="16200000" flipH="1">
              <a:off x="7186113" y="266398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36" name="Oval 535">
              <a:extLst>
                <a:ext uri="{FF2B5EF4-FFF2-40B4-BE49-F238E27FC236}">
                  <a16:creationId xmlns:a16="http://schemas.microsoft.com/office/drawing/2014/main" id="{4CD9ED07-4AE9-C348-81FD-4277D9277FAB}"/>
                </a:ext>
              </a:extLst>
            </p:cNvPr>
            <p:cNvSpPr>
              <a:spLocks noChangeAspect="1"/>
            </p:cNvSpPr>
            <p:nvPr/>
          </p:nvSpPr>
          <p:spPr bwMode="auto">
            <a:xfrm>
              <a:off x="7160482" y="2501145"/>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37" name="Straight Connector 536">
              <a:extLst>
                <a:ext uri="{FF2B5EF4-FFF2-40B4-BE49-F238E27FC236}">
                  <a16:creationId xmlns:a16="http://schemas.microsoft.com/office/drawing/2014/main" id="{E3D9BBA3-CE33-F547-A6CB-6910D9767C16}"/>
                </a:ext>
              </a:extLst>
            </p:cNvPr>
            <p:cNvCxnSpPr/>
            <p:nvPr/>
          </p:nvCxnSpPr>
          <p:spPr bwMode="auto">
            <a:xfrm rot="15964251" flipH="1">
              <a:off x="7158387" y="2833994"/>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38" name="Straight Connector 537">
              <a:extLst>
                <a:ext uri="{FF2B5EF4-FFF2-40B4-BE49-F238E27FC236}">
                  <a16:creationId xmlns:a16="http://schemas.microsoft.com/office/drawing/2014/main" id="{2632C8C0-B6C4-7B4B-9471-F7A6A5F6A98A}"/>
                </a:ext>
              </a:extLst>
            </p:cNvPr>
            <p:cNvCxnSpPr/>
            <p:nvPr/>
          </p:nvCxnSpPr>
          <p:spPr bwMode="auto">
            <a:xfrm rot="5164251">
              <a:off x="7195173" y="282958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39" name="Oval 538">
              <a:extLst>
                <a:ext uri="{FF2B5EF4-FFF2-40B4-BE49-F238E27FC236}">
                  <a16:creationId xmlns:a16="http://schemas.microsoft.com/office/drawing/2014/main" id="{B80EA9E6-1D67-A049-90C8-3B3231227748}"/>
                </a:ext>
              </a:extLst>
            </p:cNvPr>
            <p:cNvSpPr>
              <a:spLocks noChangeAspect="1"/>
            </p:cNvSpPr>
            <p:nvPr/>
          </p:nvSpPr>
          <p:spPr bwMode="auto">
            <a:xfrm rot="21364251">
              <a:off x="7186186" y="2874614"/>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40" name="Straight Connector 539">
              <a:extLst>
                <a:ext uri="{FF2B5EF4-FFF2-40B4-BE49-F238E27FC236}">
                  <a16:creationId xmlns:a16="http://schemas.microsoft.com/office/drawing/2014/main" id="{6812AB46-D9D4-E747-BA23-BC7286E0BF1A}"/>
                </a:ext>
              </a:extLst>
            </p:cNvPr>
            <p:cNvCxnSpPr/>
            <p:nvPr/>
          </p:nvCxnSpPr>
          <p:spPr bwMode="auto">
            <a:xfrm rot="5400000">
              <a:off x="6739645" y="2695805"/>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41" name="Straight Connector 540">
              <a:extLst>
                <a:ext uri="{FF2B5EF4-FFF2-40B4-BE49-F238E27FC236}">
                  <a16:creationId xmlns:a16="http://schemas.microsoft.com/office/drawing/2014/main" id="{57F57D8A-3FD7-AF45-B8CB-603717004B96}"/>
                </a:ext>
              </a:extLst>
            </p:cNvPr>
            <p:cNvCxnSpPr/>
            <p:nvPr/>
          </p:nvCxnSpPr>
          <p:spPr bwMode="auto">
            <a:xfrm rot="16200000" flipH="1">
              <a:off x="6779713" y="269392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42" name="Oval 541">
              <a:extLst>
                <a:ext uri="{FF2B5EF4-FFF2-40B4-BE49-F238E27FC236}">
                  <a16:creationId xmlns:a16="http://schemas.microsoft.com/office/drawing/2014/main" id="{683740CE-DD10-2645-94D3-2C82DE7DAD09}"/>
                </a:ext>
              </a:extLst>
            </p:cNvPr>
            <p:cNvSpPr>
              <a:spLocks noChangeAspect="1"/>
            </p:cNvSpPr>
            <p:nvPr/>
          </p:nvSpPr>
          <p:spPr bwMode="auto">
            <a:xfrm>
              <a:off x="6754082" y="2531085"/>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43" name="Straight Connector 542">
              <a:extLst>
                <a:ext uri="{FF2B5EF4-FFF2-40B4-BE49-F238E27FC236}">
                  <a16:creationId xmlns:a16="http://schemas.microsoft.com/office/drawing/2014/main" id="{99BAFD0B-016F-F746-B584-713246636FF8}"/>
                </a:ext>
              </a:extLst>
            </p:cNvPr>
            <p:cNvCxnSpPr/>
            <p:nvPr/>
          </p:nvCxnSpPr>
          <p:spPr bwMode="auto">
            <a:xfrm rot="16200000" flipH="1">
              <a:off x="6742820" y="286226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44" name="Straight Connector 543">
              <a:extLst>
                <a:ext uri="{FF2B5EF4-FFF2-40B4-BE49-F238E27FC236}">
                  <a16:creationId xmlns:a16="http://schemas.microsoft.com/office/drawing/2014/main" id="{7D23B30E-BB15-F848-AB95-E7DEF43FED07}"/>
                </a:ext>
              </a:extLst>
            </p:cNvPr>
            <p:cNvCxnSpPr/>
            <p:nvPr/>
          </p:nvCxnSpPr>
          <p:spPr bwMode="auto">
            <a:xfrm rot="5400000">
              <a:off x="6779713" y="2860377"/>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45" name="Oval 544">
              <a:extLst>
                <a:ext uri="{FF2B5EF4-FFF2-40B4-BE49-F238E27FC236}">
                  <a16:creationId xmlns:a16="http://schemas.microsoft.com/office/drawing/2014/main" id="{C8B9BC2C-FE31-5D44-BD63-43295A2419A6}"/>
                </a:ext>
              </a:extLst>
            </p:cNvPr>
            <p:cNvSpPr>
              <a:spLocks noChangeAspect="1"/>
            </p:cNvSpPr>
            <p:nvPr/>
          </p:nvSpPr>
          <p:spPr bwMode="auto">
            <a:xfrm>
              <a:off x="6763606" y="2904673"/>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46" name="Straight Connector 545">
              <a:extLst>
                <a:ext uri="{FF2B5EF4-FFF2-40B4-BE49-F238E27FC236}">
                  <a16:creationId xmlns:a16="http://schemas.microsoft.com/office/drawing/2014/main" id="{709786CC-7F27-3844-84A6-D2A05C601E31}"/>
                </a:ext>
              </a:extLst>
            </p:cNvPr>
            <p:cNvCxnSpPr/>
            <p:nvPr/>
          </p:nvCxnSpPr>
          <p:spPr bwMode="auto">
            <a:xfrm rot="5400000">
              <a:off x="6875111" y="268628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47" name="Straight Connector 546">
              <a:extLst>
                <a:ext uri="{FF2B5EF4-FFF2-40B4-BE49-F238E27FC236}">
                  <a16:creationId xmlns:a16="http://schemas.microsoft.com/office/drawing/2014/main" id="{71035F52-A2EE-4E46-8CF8-F77EAE30B3F1}"/>
                </a:ext>
              </a:extLst>
            </p:cNvPr>
            <p:cNvCxnSpPr/>
            <p:nvPr/>
          </p:nvCxnSpPr>
          <p:spPr bwMode="auto">
            <a:xfrm rot="16200000" flipH="1">
              <a:off x="6915179" y="2684395"/>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48" name="Oval 547">
              <a:extLst>
                <a:ext uri="{FF2B5EF4-FFF2-40B4-BE49-F238E27FC236}">
                  <a16:creationId xmlns:a16="http://schemas.microsoft.com/office/drawing/2014/main" id="{16E9B9A7-C0DD-F942-8724-FE0CBB5E7213}"/>
                </a:ext>
              </a:extLst>
            </p:cNvPr>
            <p:cNvSpPr>
              <a:spLocks noChangeAspect="1"/>
            </p:cNvSpPr>
            <p:nvPr/>
          </p:nvSpPr>
          <p:spPr bwMode="auto">
            <a:xfrm>
              <a:off x="6889548" y="2521560"/>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49" name="Straight Connector 548">
              <a:extLst>
                <a:ext uri="{FF2B5EF4-FFF2-40B4-BE49-F238E27FC236}">
                  <a16:creationId xmlns:a16="http://schemas.microsoft.com/office/drawing/2014/main" id="{CE6483B9-57B1-CF48-8F97-896547B8A733}"/>
                </a:ext>
              </a:extLst>
            </p:cNvPr>
            <p:cNvCxnSpPr/>
            <p:nvPr/>
          </p:nvCxnSpPr>
          <p:spPr bwMode="auto">
            <a:xfrm rot="16200000" flipH="1">
              <a:off x="6882519" y="2852737"/>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50" name="Straight Connector 549">
              <a:extLst>
                <a:ext uri="{FF2B5EF4-FFF2-40B4-BE49-F238E27FC236}">
                  <a16:creationId xmlns:a16="http://schemas.microsoft.com/office/drawing/2014/main" id="{17EA6F97-2CD7-474E-8FFB-723E71E2C295}"/>
                </a:ext>
              </a:extLst>
            </p:cNvPr>
            <p:cNvCxnSpPr/>
            <p:nvPr/>
          </p:nvCxnSpPr>
          <p:spPr bwMode="auto">
            <a:xfrm rot="5400000">
              <a:off x="6919412" y="285085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51" name="Oval 550">
              <a:extLst>
                <a:ext uri="{FF2B5EF4-FFF2-40B4-BE49-F238E27FC236}">
                  <a16:creationId xmlns:a16="http://schemas.microsoft.com/office/drawing/2014/main" id="{768ECAE5-2B35-D346-8C0C-7BE41A730FD1}"/>
                </a:ext>
              </a:extLst>
            </p:cNvPr>
            <p:cNvSpPr>
              <a:spLocks noChangeAspect="1"/>
            </p:cNvSpPr>
            <p:nvPr/>
          </p:nvSpPr>
          <p:spPr bwMode="auto">
            <a:xfrm>
              <a:off x="6903305" y="2895148"/>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52" name="Straight Connector 551">
              <a:extLst>
                <a:ext uri="{FF2B5EF4-FFF2-40B4-BE49-F238E27FC236}">
                  <a16:creationId xmlns:a16="http://schemas.microsoft.com/office/drawing/2014/main" id="{8A5BAFA2-3384-1444-87D5-1539E2BE8DE7}"/>
                </a:ext>
              </a:extLst>
            </p:cNvPr>
            <p:cNvCxnSpPr/>
            <p:nvPr/>
          </p:nvCxnSpPr>
          <p:spPr bwMode="auto">
            <a:xfrm rot="5180924">
              <a:off x="7556172" y="262081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53" name="Straight Connector 552">
              <a:extLst>
                <a:ext uri="{FF2B5EF4-FFF2-40B4-BE49-F238E27FC236}">
                  <a16:creationId xmlns:a16="http://schemas.microsoft.com/office/drawing/2014/main" id="{D0D8A39C-8885-EC4F-AEAA-8EA9A6C157AB}"/>
                </a:ext>
              </a:extLst>
            </p:cNvPr>
            <p:cNvCxnSpPr/>
            <p:nvPr/>
          </p:nvCxnSpPr>
          <p:spPr bwMode="auto">
            <a:xfrm rot="15980924" flipH="1">
              <a:off x="7596140" y="2616374"/>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54" name="Oval 553">
              <a:extLst>
                <a:ext uri="{FF2B5EF4-FFF2-40B4-BE49-F238E27FC236}">
                  <a16:creationId xmlns:a16="http://schemas.microsoft.com/office/drawing/2014/main" id="{ED06A270-C89D-BE4B-97C1-7FB62BC7E1C4}"/>
                </a:ext>
              </a:extLst>
            </p:cNvPr>
            <p:cNvSpPr>
              <a:spLocks noChangeAspect="1"/>
            </p:cNvSpPr>
            <p:nvPr/>
          </p:nvSpPr>
          <p:spPr bwMode="auto">
            <a:xfrm rot="21380924">
              <a:off x="7563952" y="2455266"/>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55" name="Straight Connector 554">
              <a:extLst>
                <a:ext uri="{FF2B5EF4-FFF2-40B4-BE49-F238E27FC236}">
                  <a16:creationId xmlns:a16="http://schemas.microsoft.com/office/drawing/2014/main" id="{77A58B2B-2AD7-3446-B1EA-09CD2B44D88E}"/>
                </a:ext>
              </a:extLst>
            </p:cNvPr>
            <p:cNvCxnSpPr/>
            <p:nvPr/>
          </p:nvCxnSpPr>
          <p:spPr bwMode="auto">
            <a:xfrm rot="15980924" flipH="1">
              <a:off x="7569671" y="2793085"/>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56" name="Straight Connector 555">
              <a:extLst>
                <a:ext uri="{FF2B5EF4-FFF2-40B4-BE49-F238E27FC236}">
                  <a16:creationId xmlns:a16="http://schemas.microsoft.com/office/drawing/2014/main" id="{AC262C58-8E51-CB46-9237-A1DE3A642B2B}"/>
                </a:ext>
              </a:extLst>
            </p:cNvPr>
            <p:cNvCxnSpPr/>
            <p:nvPr/>
          </p:nvCxnSpPr>
          <p:spPr bwMode="auto">
            <a:xfrm rot="5180924">
              <a:off x="7606470" y="2788851"/>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57" name="Oval 556">
              <a:extLst>
                <a:ext uri="{FF2B5EF4-FFF2-40B4-BE49-F238E27FC236}">
                  <a16:creationId xmlns:a16="http://schemas.microsoft.com/office/drawing/2014/main" id="{96F489CC-F325-ED40-9419-B27E7792B13A}"/>
                </a:ext>
              </a:extLst>
            </p:cNvPr>
            <p:cNvSpPr>
              <a:spLocks noChangeAspect="1"/>
            </p:cNvSpPr>
            <p:nvPr/>
          </p:nvSpPr>
          <p:spPr bwMode="auto">
            <a:xfrm rot="21380924">
              <a:off x="7596978" y="2833847"/>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58" name="Straight Connector 557">
              <a:extLst>
                <a:ext uri="{FF2B5EF4-FFF2-40B4-BE49-F238E27FC236}">
                  <a16:creationId xmlns:a16="http://schemas.microsoft.com/office/drawing/2014/main" id="{2198048B-B143-1141-8B68-3D8F4E7211D5}"/>
                </a:ext>
              </a:extLst>
            </p:cNvPr>
            <p:cNvCxnSpPr/>
            <p:nvPr/>
          </p:nvCxnSpPr>
          <p:spPr bwMode="auto">
            <a:xfrm rot="5180924">
              <a:off x="7690756" y="2602678"/>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59" name="Straight Connector 558">
              <a:extLst>
                <a:ext uri="{FF2B5EF4-FFF2-40B4-BE49-F238E27FC236}">
                  <a16:creationId xmlns:a16="http://schemas.microsoft.com/office/drawing/2014/main" id="{F70BEFF8-8D8A-2249-9514-4F586B2CD9D4}"/>
                </a:ext>
              </a:extLst>
            </p:cNvPr>
            <p:cNvCxnSpPr/>
            <p:nvPr/>
          </p:nvCxnSpPr>
          <p:spPr bwMode="auto">
            <a:xfrm rot="15980924" flipH="1">
              <a:off x="7730724" y="259824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60" name="Oval 559">
              <a:extLst>
                <a:ext uri="{FF2B5EF4-FFF2-40B4-BE49-F238E27FC236}">
                  <a16:creationId xmlns:a16="http://schemas.microsoft.com/office/drawing/2014/main" id="{BC1705B0-EE78-D640-A444-9242A9DAB7D0}"/>
                </a:ext>
              </a:extLst>
            </p:cNvPr>
            <p:cNvSpPr>
              <a:spLocks noChangeAspect="1"/>
            </p:cNvSpPr>
            <p:nvPr/>
          </p:nvSpPr>
          <p:spPr bwMode="auto">
            <a:xfrm rot="21380924">
              <a:off x="7698536" y="2437134"/>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61" name="Straight Connector 560">
              <a:extLst>
                <a:ext uri="{FF2B5EF4-FFF2-40B4-BE49-F238E27FC236}">
                  <a16:creationId xmlns:a16="http://schemas.microsoft.com/office/drawing/2014/main" id="{2C6236D3-540A-8340-8C9E-D5E447A345A7}"/>
                </a:ext>
              </a:extLst>
            </p:cNvPr>
            <p:cNvCxnSpPr/>
            <p:nvPr/>
          </p:nvCxnSpPr>
          <p:spPr bwMode="auto">
            <a:xfrm rot="15629559" flipH="1">
              <a:off x="7703444" y="277574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62" name="Straight Connector 561">
              <a:extLst>
                <a:ext uri="{FF2B5EF4-FFF2-40B4-BE49-F238E27FC236}">
                  <a16:creationId xmlns:a16="http://schemas.microsoft.com/office/drawing/2014/main" id="{58E7A469-28C7-8640-B84A-AA5158F4A2F5}"/>
                </a:ext>
              </a:extLst>
            </p:cNvPr>
            <p:cNvCxnSpPr/>
            <p:nvPr/>
          </p:nvCxnSpPr>
          <p:spPr bwMode="auto">
            <a:xfrm rot="4829559">
              <a:off x="7739781" y="2767768"/>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63" name="Oval 562">
              <a:extLst>
                <a:ext uri="{FF2B5EF4-FFF2-40B4-BE49-F238E27FC236}">
                  <a16:creationId xmlns:a16="http://schemas.microsoft.com/office/drawing/2014/main" id="{74BE0EFE-3BF2-654F-8ACD-DE148D1649B0}"/>
                </a:ext>
              </a:extLst>
            </p:cNvPr>
            <p:cNvSpPr>
              <a:spLocks noChangeAspect="1"/>
            </p:cNvSpPr>
            <p:nvPr/>
          </p:nvSpPr>
          <p:spPr bwMode="auto">
            <a:xfrm rot="21029559">
              <a:off x="7740951" y="2813003"/>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64" name="Straight Connector 563">
              <a:extLst>
                <a:ext uri="{FF2B5EF4-FFF2-40B4-BE49-F238E27FC236}">
                  <a16:creationId xmlns:a16="http://schemas.microsoft.com/office/drawing/2014/main" id="{D548AA09-963B-2E45-BF2E-E5C534ABF757}"/>
                </a:ext>
              </a:extLst>
            </p:cNvPr>
            <p:cNvCxnSpPr/>
            <p:nvPr/>
          </p:nvCxnSpPr>
          <p:spPr bwMode="auto">
            <a:xfrm rot="5180924">
              <a:off x="7286818" y="264998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65" name="Straight Connector 564">
              <a:extLst>
                <a:ext uri="{FF2B5EF4-FFF2-40B4-BE49-F238E27FC236}">
                  <a16:creationId xmlns:a16="http://schemas.microsoft.com/office/drawing/2014/main" id="{48AF813D-6185-954E-A511-52EB81DCD44B}"/>
                </a:ext>
              </a:extLst>
            </p:cNvPr>
            <p:cNvCxnSpPr/>
            <p:nvPr/>
          </p:nvCxnSpPr>
          <p:spPr bwMode="auto">
            <a:xfrm rot="15980924" flipH="1">
              <a:off x="7326786" y="2645545"/>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66" name="Oval 565">
              <a:extLst>
                <a:ext uri="{FF2B5EF4-FFF2-40B4-BE49-F238E27FC236}">
                  <a16:creationId xmlns:a16="http://schemas.microsoft.com/office/drawing/2014/main" id="{DEABFAA6-0E63-EE4E-BA4C-77D6AB6162D2}"/>
                </a:ext>
              </a:extLst>
            </p:cNvPr>
            <p:cNvSpPr>
              <a:spLocks noChangeAspect="1"/>
            </p:cNvSpPr>
            <p:nvPr/>
          </p:nvSpPr>
          <p:spPr bwMode="auto">
            <a:xfrm rot="21380924">
              <a:off x="7294598" y="2484437"/>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67" name="Straight Connector 566">
              <a:extLst>
                <a:ext uri="{FF2B5EF4-FFF2-40B4-BE49-F238E27FC236}">
                  <a16:creationId xmlns:a16="http://schemas.microsoft.com/office/drawing/2014/main" id="{11751055-340E-ED41-B6C7-F7AC81C091D7}"/>
                </a:ext>
              </a:extLst>
            </p:cNvPr>
            <p:cNvCxnSpPr/>
            <p:nvPr/>
          </p:nvCxnSpPr>
          <p:spPr bwMode="auto">
            <a:xfrm rot="15980924" flipH="1">
              <a:off x="7296084" y="2828606"/>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68" name="Straight Connector 567">
              <a:extLst>
                <a:ext uri="{FF2B5EF4-FFF2-40B4-BE49-F238E27FC236}">
                  <a16:creationId xmlns:a16="http://schemas.microsoft.com/office/drawing/2014/main" id="{1D03018C-4263-1C4D-AC34-3A692B66B294}"/>
                </a:ext>
              </a:extLst>
            </p:cNvPr>
            <p:cNvCxnSpPr/>
            <p:nvPr/>
          </p:nvCxnSpPr>
          <p:spPr bwMode="auto">
            <a:xfrm rot="5180924">
              <a:off x="7332883" y="282437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69" name="Oval 568">
              <a:extLst>
                <a:ext uri="{FF2B5EF4-FFF2-40B4-BE49-F238E27FC236}">
                  <a16:creationId xmlns:a16="http://schemas.microsoft.com/office/drawing/2014/main" id="{B022CEA6-0FB6-2341-9624-176FAC61ABD9}"/>
                </a:ext>
              </a:extLst>
            </p:cNvPr>
            <p:cNvSpPr>
              <a:spLocks noChangeAspect="1"/>
            </p:cNvSpPr>
            <p:nvPr/>
          </p:nvSpPr>
          <p:spPr bwMode="auto">
            <a:xfrm rot="21380924">
              <a:off x="7323391" y="2869368"/>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70" name="Straight Connector 569">
              <a:extLst>
                <a:ext uri="{FF2B5EF4-FFF2-40B4-BE49-F238E27FC236}">
                  <a16:creationId xmlns:a16="http://schemas.microsoft.com/office/drawing/2014/main" id="{0C31CCA3-EED1-CD4D-BBE9-A3764F973AF2}"/>
                </a:ext>
              </a:extLst>
            </p:cNvPr>
            <p:cNvCxnSpPr/>
            <p:nvPr/>
          </p:nvCxnSpPr>
          <p:spPr bwMode="auto">
            <a:xfrm rot="5180924">
              <a:off x="7421402" y="263608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71" name="Straight Connector 570">
              <a:extLst>
                <a:ext uri="{FF2B5EF4-FFF2-40B4-BE49-F238E27FC236}">
                  <a16:creationId xmlns:a16="http://schemas.microsoft.com/office/drawing/2014/main" id="{FFA0D944-B365-8D4E-9BE0-2D35CF62BEF0}"/>
                </a:ext>
              </a:extLst>
            </p:cNvPr>
            <p:cNvCxnSpPr/>
            <p:nvPr/>
          </p:nvCxnSpPr>
          <p:spPr bwMode="auto">
            <a:xfrm rot="15980924" flipH="1">
              <a:off x="7461370" y="263164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72" name="Oval 571">
              <a:extLst>
                <a:ext uri="{FF2B5EF4-FFF2-40B4-BE49-F238E27FC236}">
                  <a16:creationId xmlns:a16="http://schemas.microsoft.com/office/drawing/2014/main" id="{8B99C58F-8E26-A743-86C3-C18CAC717930}"/>
                </a:ext>
              </a:extLst>
            </p:cNvPr>
            <p:cNvSpPr>
              <a:spLocks noChangeAspect="1"/>
            </p:cNvSpPr>
            <p:nvPr/>
          </p:nvSpPr>
          <p:spPr bwMode="auto">
            <a:xfrm rot="21380924">
              <a:off x="7429182" y="2470538"/>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73" name="Straight Connector 572">
              <a:extLst>
                <a:ext uri="{FF2B5EF4-FFF2-40B4-BE49-F238E27FC236}">
                  <a16:creationId xmlns:a16="http://schemas.microsoft.com/office/drawing/2014/main" id="{77AAAF26-7E63-4B49-990D-A9A8B7C5A48F}"/>
                </a:ext>
              </a:extLst>
            </p:cNvPr>
            <p:cNvCxnSpPr/>
            <p:nvPr/>
          </p:nvCxnSpPr>
          <p:spPr bwMode="auto">
            <a:xfrm rot="15980924" flipH="1">
              <a:off x="7430669" y="2808356"/>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74" name="Straight Connector 573">
              <a:extLst>
                <a:ext uri="{FF2B5EF4-FFF2-40B4-BE49-F238E27FC236}">
                  <a16:creationId xmlns:a16="http://schemas.microsoft.com/office/drawing/2014/main" id="{43F909E7-1CA3-8F4B-93A0-01EB6884B937}"/>
                </a:ext>
              </a:extLst>
            </p:cNvPr>
            <p:cNvCxnSpPr/>
            <p:nvPr/>
          </p:nvCxnSpPr>
          <p:spPr bwMode="auto">
            <a:xfrm rot="5180924">
              <a:off x="7467468" y="280412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75" name="Oval 574">
              <a:extLst>
                <a:ext uri="{FF2B5EF4-FFF2-40B4-BE49-F238E27FC236}">
                  <a16:creationId xmlns:a16="http://schemas.microsoft.com/office/drawing/2014/main" id="{1873BAED-C9CC-4840-80DA-7986082D1C55}"/>
                </a:ext>
              </a:extLst>
            </p:cNvPr>
            <p:cNvSpPr>
              <a:spLocks noChangeAspect="1"/>
            </p:cNvSpPr>
            <p:nvPr/>
          </p:nvSpPr>
          <p:spPr bwMode="auto">
            <a:xfrm rot="21380924">
              <a:off x="7457976" y="2849118"/>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76" name="Straight Connector 575">
              <a:extLst>
                <a:ext uri="{FF2B5EF4-FFF2-40B4-BE49-F238E27FC236}">
                  <a16:creationId xmlns:a16="http://schemas.microsoft.com/office/drawing/2014/main" id="{D080D5DD-84B0-9945-8455-352A6F46B635}"/>
                </a:ext>
              </a:extLst>
            </p:cNvPr>
            <p:cNvCxnSpPr/>
            <p:nvPr/>
          </p:nvCxnSpPr>
          <p:spPr bwMode="auto">
            <a:xfrm rot="5072678">
              <a:off x="8091855" y="2548696"/>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77" name="Straight Connector 576">
              <a:extLst>
                <a:ext uri="{FF2B5EF4-FFF2-40B4-BE49-F238E27FC236}">
                  <a16:creationId xmlns:a16="http://schemas.microsoft.com/office/drawing/2014/main" id="{54870729-8460-4E4C-88EA-62807A75791B}"/>
                </a:ext>
              </a:extLst>
            </p:cNvPr>
            <p:cNvCxnSpPr/>
            <p:nvPr/>
          </p:nvCxnSpPr>
          <p:spPr bwMode="auto">
            <a:xfrm rot="15872678" flipH="1">
              <a:off x="8131714" y="2543003"/>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78" name="Oval 577">
              <a:extLst>
                <a:ext uri="{FF2B5EF4-FFF2-40B4-BE49-F238E27FC236}">
                  <a16:creationId xmlns:a16="http://schemas.microsoft.com/office/drawing/2014/main" id="{21FB057E-A4C4-C543-893D-4F9D3C307FFA}"/>
                </a:ext>
              </a:extLst>
            </p:cNvPr>
            <p:cNvSpPr>
              <a:spLocks noChangeAspect="1"/>
            </p:cNvSpPr>
            <p:nvPr/>
          </p:nvSpPr>
          <p:spPr bwMode="auto">
            <a:xfrm rot="21272678">
              <a:off x="8096330" y="2382901"/>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79" name="Straight Connector 578">
              <a:extLst>
                <a:ext uri="{FF2B5EF4-FFF2-40B4-BE49-F238E27FC236}">
                  <a16:creationId xmlns:a16="http://schemas.microsoft.com/office/drawing/2014/main" id="{A3498D1D-4D8E-8D47-807F-4C8F4B55370A}"/>
                </a:ext>
              </a:extLst>
            </p:cNvPr>
            <p:cNvCxnSpPr/>
            <p:nvPr/>
          </p:nvCxnSpPr>
          <p:spPr bwMode="auto">
            <a:xfrm rot="15872678" flipH="1">
              <a:off x="8110438" y="272258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80" name="Straight Connector 579">
              <a:extLst>
                <a:ext uri="{FF2B5EF4-FFF2-40B4-BE49-F238E27FC236}">
                  <a16:creationId xmlns:a16="http://schemas.microsoft.com/office/drawing/2014/main" id="{B787EF90-8702-D641-B958-1475F0035139}"/>
                </a:ext>
              </a:extLst>
            </p:cNvPr>
            <p:cNvCxnSpPr/>
            <p:nvPr/>
          </p:nvCxnSpPr>
          <p:spPr bwMode="auto">
            <a:xfrm rot="5072678">
              <a:off x="8147136" y="2717191"/>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81" name="Oval 580">
              <a:extLst>
                <a:ext uri="{FF2B5EF4-FFF2-40B4-BE49-F238E27FC236}">
                  <a16:creationId xmlns:a16="http://schemas.microsoft.com/office/drawing/2014/main" id="{036B45A3-9A14-4643-BA9F-E9A08D91B405}"/>
                </a:ext>
              </a:extLst>
            </p:cNvPr>
            <p:cNvSpPr>
              <a:spLocks noChangeAspect="1"/>
            </p:cNvSpPr>
            <p:nvPr/>
          </p:nvSpPr>
          <p:spPr bwMode="auto">
            <a:xfrm rot="21272678">
              <a:off x="8140925" y="2762377"/>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82" name="Straight Connector 581">
              <a:extLst>
                <a:ext uri="{FF2B5EF4-FFF2-40B4-BE49-F238E27FC236}">
                  <a16:creationId xmlns:a16="http://schemas.microsoft.com/office/drawing/2014/main" id="{A4FE7E11-9F34-854C-A297-B6C873C72083}"/>
                </a:ext>
              </a:extLst>
            </p:cNvPr>
            <p:cNvCxnSpPr/>
            <p:nvPr/>
          </p:nvCxnSpPr>
          <p:spPr bwMode="auto">
            <a:xfrm rot="5072678">
              <a:off x="8225802" y="2526335"/>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83" name="Straight Connector 582">
              <a:extLst>
                <a:ext uri="{FF2B5EF4-FFF2-40B4-BE49-F238E27FC236}">
                  <a16:creationId xmlns:a16="http://schemas.microsoft.com/office/drawing/2014/main" id="{4BC71D84-18B1-BD43-815F-3A4384F308D1}"/>
                </a:ext>
              </a:extLst>
            </p:cNvPr>
            <p:cNvCxnSpPr/>
            <p:nvPr/>
          </p:nvCxnSpPr>
          <p:spPr bwMode="auto">
            <a:xfrm rot="15872678" flipH="1">
              <a:off x="8265661" y="252064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84" name="Oval 583">
              <a:extLst>
                <a:ext uri="{FF2B5EF4-FFF2-40B4-BE49-F238E27FC236}">
                  <a16:creationId xmlns:a16="http://schemas.microsoft.com/office/drawing/2014/main" id="{0E8CC6BB-85D9-7E49-ABEF-F1E47303AE2A}"/>
                </a:ext>
              </a:extLst>
            </p:cNvPr>
            <p:cNvSpPr>
              <a:spLocks noChangeAspect="1"/>
            </p:cNvSpPr>
            <p:nvPr/>
          </p:nvSpPr>
          <p:spPr bwMode="auto">
            <a:xfrm rot="21272678">
              <a:off x="8230277" y="2360540"/>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85" name="Straight Connector 584">
              <a:extLst>
                <a:ext uri="{FF2B5EF4-FFF2-40B4-BE49-F238E27FC236}">
                  <a16:creationId xmlns:a16="http://schemas.microsoft.com/office/drawing/2014/main" id="{A34A3321-6562-3D4D-B066-66E7C6559B53}"/>
                </a:ext>
              </a:extLst>
            </p:cNvPr>
            <p:cNvCxnSpPr/>
            <p:nvPr/>
          </p:nvCxnSpPr>
          <p:spPr bwMode="auto">
            <a:xfrm rot="15872678" flipH="1">
              <a:off x="8244385" y="2691755"/>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86" name="Straight Connector 585">
              <a:extLst>
                <a:ext uri="{FF2B5EF4-FFF2-40B4-BE49-F238E27FC236}">
                  <a16:creationId xmlns:a16="http://schemas.microsoft.com/office/drawing/2014/main" id="{AAC4C715-752B-B241-A862-08411AF309DB}"/>
                </a:ext>
              </a:extLst>
            </p:cNvPr>
            <p:cNvCxnSpPr/>
            <p:nvPr/>
          </p:nvCxnSpPr>
          <p:spPr bwMode="auto">
            <a:xfrm rot="5072678">
              <a:off x="8281083" y="2686364"/>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87" name="Oval 586">
              <a:extLst>
                <a:ext uri="{FF2B5EF4-FFF2-40B4-BE49-F238E27FC236}">
                  <a16:creationId xmlns:a16="http://schemas.microsoft.com/office/drawing/2014/main" id="{CDB2E7F5-18E7-B149-8E1A-90251AD525F3}"/>
                </a:ext>
              </a:extLst>
            </p:cNvPr>
            <p:cNvSpPr>
              <a:spLocks noChangeAspect="1"/>
            </p:cNvSpPr>
            <p:nvPr/>
          </p:nvSpPr>
          <p:spPr bwMode="auto">
            <a:xfrm rot="21272678">
              <a:off x="8274872" y="2731550"/>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88" name="Straight Connector 587">
              <a:extLst>
                <a:ext uri="{FF2B5EF4-FFF2-40B4-BE49-F238E27FC236}">
                  <a16:creationId xmlns:a16="http://schemas.microsoft.com/office/drawing/2014/main" id="{31357A19-FB33-DA46-B2BD-E48AD6EFB518}"/>
                </a:ext>
              </a:extLst>
            </p:cNvPr>
            <p:cNvCxnSpPr/>
            <p:nvPr/>
          </p:nvCxnSpPr>
          <p:spPr bwMode="auto">
            <a:xfrm rot="5072678">
              <a:off x="7832153" y="258632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89" name="Straight Connector 588">
              <a:extLst>
                <a:ext uri="{FF2B5EF4-FFF2-40B4-BE49-F238E27FC236}">
                  <a16:creationId xmlns:a16="http://schemas.microsoft.com/office/drawing/2014/main" id="{25B818DB-B43B-8046-A6B9-D5BC22871DD4}"/>
                </a:ext>
              </a:extLst>
            </p:cNvPr>
            <p:cNvCxnSpPr/>
            <p:nvPr/>
          </p:nvCxnSpPr>
          <p:spPr bwMode="auto">
            <a:xfrm rot="15872678" flipH="1">
              <a:off x="7872012" y="258063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90" name="Oval 589">
              <a:extLst>
                <a:ext uri="{FF2B5EF4-FFF2-40B4-BE49-F238E27FC236}">
                  <a16:creationId xmlns:a16="http://schemas.microsoft.com/office/drawing/2014/main" id="{84263C72-7006-6A4C-A76D-4C58049A4B9D}"/>
                </a:ext>
              </a:extLst>
            </p:cNvPr>
            <p:cNvSpPr>
              <a:spLocks noChangeAspect="1"/>
            </p:cNvSpPr>
            <p:nvPr/>
          </p:nvSpPr>
          <p:spPr bwMode="auto">
            <a:xfrm rot="21272678">
              <a:off x="7836628" y="2420534"/>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91" name="Straight Connector 590">
              <a:extLst>
                <a:ext uri="{FF2B5EF4-FFF2-40B4-BE49-F238E27FC236}">
                  <a16:creationId xmlns:a16="http://schemas.microsoft.com/office/drawing/2014/main" id="{3DA39686-8395-D14E-9394-932F113D6AC5}"/>
                </a:ext>
              </a:extLst>
            </p:cNvPr>
            <p:cNvCxnSpPr/>
            <p:nvPr/>
          </p:nvCxnSpPr>
          <p:spPr bwMode="auto">
            <a:xfrm rot="15872678" flipH="1">
              <a:off x="7846503" y="275598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92" name="Straight Connector 591">
              <a:extLst>
                <a:ext uri="{FF2B5EF4-FFF2-40B4-BE49-F238E27FC236}">
                  <a16:creationId xmlns:a16="http://schemas.microsoft.com/office/drawing/2014/main" id="{CFC27C46-81F9-6345-B05B-4018DA45E95A}"/>
                </a:ext>
              </a:extLst>
            </p:cNvPr>
            <p:cNvCxnSpPr/>
            <p:nvPr/>
          </p:nvCxnSpPr>
          <p:spPr bwMode="auto">
            <a:xfrm rot="5072678">
              <a:off x="7883201" y="2750591"/>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93" name="Oval 592">
              <a:extLst>
                <a:ext uri="{FF2B5EF4-FFF2-40B4-BE49-F238E27FC236}">
                  <a16:creationId xmlns:a16="http://schemas.microsoft.com/office/drawing/2014/main" id="{3BFDA6E5-0B66-3742-BDCB-2633767785A2}"/>
                </a:ext>
              </a:extLst>
            </p:cNvPr>
            <p:cNvSpPr>
              <a:spLocks noChangeAspect="1"/>
            </p:cNvSpPr>
            <p:nvPr/>
          </p:nvSpPr>
          <p:spPr bwMode="auto">
            <a:xfrm rot="21272678">
              <a:off x="7876990" y="2795777"/>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94" name="Straight Connector 593">
              <a:extLst>
                <a:ext uri="{FF2B5EF4-FFF2-40B4-BE49-F238E27FC236}">
                  <a16:creationId xmlns:a16="http://schemas.microsoft.com/office/drawing/2014/main" id="{EC3A326F-AEC2-714B-9E6C-66A30740CB93}"/>
                </a:ext>
              </a:extLst>
            </p:cNvPr>
            <p:cNvCxnSpPr/>
            <p:nvPr/>
          </p:nvCxnSpPr>
          <p:spPr bwMode="auto">
            <a:xfrm rot="5072678">
              <a:off x="7961867" y="256820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95" name="Straight Connector 594">
              <a:extLst>
                <a:ext uri="{FF2B5EF4-FFF2-40B4-BE49-F238E27FC236}">
                  <a16:creationId xmlns:a16="http://schemas.microsoft.com/office/drawing/2014/main" id="{2251D697-A914-BB41-AD1C-C7593B9DEAC7}"/>
                </a:ext>
              </a:extLst>
            </p:cNvPr>
            <p:cNvCxnSpPr/>
            <p:nvPr/>
          </p:nvCxnSpPr>
          <p:spPr bwMode="auto">
            <a:xfrm rot="15872678" flipH="1">
              <a:off x="8001726" y="2562508"/>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96" name="Oval 595">
              <a:extLst>
                <a:ext uri="{FF2B5EF4-FFF2-40B4-BE49-F238E27FC236}">
                  <a16:creationId xmlns:a16="http://schemas.microsoft.com/office/drawing/2014/main" id="{3D0EE795-100A-EB44-AD7E-E014661EF547}"/>
                </a:ext>
              </a:extLst>
            </p:cNvPr>
            <p:cNvSpPr>
              <a:spLocks noChangeAspect="1"/>
            </p:cNvSpPr>
            <p:nvPr/>
          </p:nvSpPr>
          <p:spPr bwMode="auto">
            <a:xfrm rot="21272678">
              <a:off x="7966342" y="2402406"/>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97" name="Straight Connector 596">
              <a:extLst>
                <a:ext uri="{FF2B5EF4-FFF2-40B4-BE49-F238E27FC236}">
                  <a16:creationId xmlns:a16="http://schemas.microsoft.com/office/drawing/2014/main" id="{3C67139E-1193-D242-8370-C205C0729A6A}"/>
                </a:ext>
              </a:extLst>
            </p:cNvPr>
            <p:cNvCxnSpPr/>
            <p:nvPr/>
          </p:nvCxnSpPr>
          <p:spPr bwMode="auto">
            <a:xfrm rot="15872678" flipH="1">
              <a:off x="7976217" y="2742087"/>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98" name="Straight Connector 597">
              <a:extLst>
                <a:ext uri="{FF2B5EF4-FFF2-40B4-BE49-F238E27FC236}">
                  <a16:creationId xmlns:a16="http://schemas.microsoft.com/office/drawing/2014/main" id="{954AB8B0-B5BD-1144-B314-CA5FDE5F84DF}"/>
                </a:ext>
              </a:extLst>
            </p:cNvPr>
            <p:cNvCxnSpPr/>
            <p:nvPr/>
          </p:nvCxnSpPr>
          <p:spPr bwMode="auto">
            <a:xfrm rot="5072678">
              <a:off x="8012915" y="273669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99" name="Oval 598">
              <a:extLst>
                <a:ext uri="{FF2B5EF4-FFF2-40B4-BE49-F238E27FC236}">
                  <a16:creationId xmlns:a16="http://schemas.microsoft.com/office/drawing/2014/main" id="{E449AE6B-002D-D147-A77A-F6B8CEA22A7F}"/>
                </a:ext>
              </a:extLst>
            </p:cNvPr>
            <p:cNvSpPr>
              <a:spLocks noChangeAspect="1"/>
            </p:cNvSpPr>
            <p:nvPr/>
          </p:nvSpPr>
          <p:spPr bwMode="auto">
            <a:xfrm rot="21272678">
              <a:off x="8006704" y="2781882"/>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00" name="Straight Connector 599">
              <a:extLst>
                <a:ext uri="{FF2B5EF4-FFF2-40B4-BE49-F238E27FC236}">
                  <a16:creationId xmlns:a16="http://schemas.microsoft.com/office/drawing/2014/main" id="{CAE9436B-A77E-704D-B543-8DCE3E5E8219}"/>
                </a:ext>
              </a:extLst>
            </p:cNvPr>
            <p:cNvCxnSpPr/>
            <p:nvPr/>
          </p:nvCxnSpPr>
          <p:spPr bwMode="auto">
            <a:xfrm rot="4933897">
              <a:off x="8627642" y="2453494"/>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01" name="Straight Connector 600">
              <a:extLst>
                <a:ext uri="{FF2B5EF4-FFF2-40B4-BE49-F238E27FC236}">
                  <a16:creationId xmlns:a16="http://schemas.microsoft.com/office/drawing/2014/main" id="{2FFB2BEB-DD5C-9748-99A2-9322519D3079}"/>
                </a:ext>
              </a:extLst>
            </p:cNvPr>
            <p:cNvCxnSpPr/>
            <p:nvPr/>
          </p:nvCxnSpPr>
          <p:spPr bwMode="auto">
            <a:xfrm rot="15733897" flipH="1">
              <a:off x="8667302" y="2446195"/>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02" name="Oval 601">
              <a:extLst>
                <a:ext uri="{FF2B5EF4-FFF2-40B4-BE49-F238E27FC236}">
                  <a16:creationId xmlns:a16="http://schemas.microsoft.com/office/drawing/2014/main" id="{4AC76FFC-FD05-B94D-AF2E-D7E2E2E49215}"/>
                </a:ext>
              </a:extLst>
            </p:cNvPr>
            <p:cNvSpPr>
              <a:spLocks noChangeAspect="1"/>
            </p:cNvSpPr>
            <p:nvPr/>
          </p:nvSpPr>
          <p:spPr bwMode="auto">
            <a:xfrm rot="21133897">
              <a:off x="8627870" y="2287531"/>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03" name="Straight Connector 602">
              <a:extLst>
                <a:ext uri="{FF2B5EF4-FFF2-40B4-BE49-F238E27FC236}">
                  <a16:creationId xmlns:a16="http://schemas.microsoft.com/office/drawing/2014/main" id="{49BF8505-21E3-DE42-8BE1-49F2955C4691}"/>
                </a:ext>
              </a:extLst>
            </p:cNvPr>
            <p:cNvCxnSpPr/>
            <p:nvPr/>
          </p:nvCxnSpPr>
          <p:spPr bwMode="auto">
            <a:xfrm rot="15733897" flipH="1">
              <a:off x="8648483" y="2618033"/>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04" name="Straight Connector 603">
              <a:extLst>
                <a:ext uri="{FF2B5EF4-FFF2-40B4-BE49-F238E27FC236}">
                  <a16:creationId xmlns:a16="http://schemas.microsoft.com/office/drawing/2014/main" id="{07557DB0-C96E-364A-9E77-928AF2CBFDFB}"/>
                </a:ext>
              </a:extLst>
            </p:cNvPr>
            <p:cNvCxnSpPr/>
            <p:nvPr/>
          </p:nvCxnSpPr>
          <p:spPr bwMode="auto">
            <a:xfrm rot="4933897">
              <a:off x="8684997" y="2611164"/>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05" name="Oval 604">
              <a:extLst>
                <a:ext uri="{FF2B5EF4-FFF2-40B4-BE49-F238E27FC236}">
                  <a16:creationId xmlns:a16="http://schemas.microsoft.com/office/drawing/2014/main" id="{80B00F8F-4526-3F42-ABB2-73C29221BA66}"/>
                </a:ext>
              </a:extLst>
            </p:cNvPr>
            <p:cNvSpPr>
              <a:spLocks noChangeAspect="1"/>
            </p:cNvSpPr>
            <p:nvPr/>
          </p:nvSpPr>
          <p:spPr bwMode="auto">
            <a:xfrm rot="21133897">
              <a:off x="8682999" y="2656442"/>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06" name="Straight Connector 605">
              <a:extLst>
                <a:ext uri="{FF2B5EF4-FFF2-40B4-BE49-F238E27FC236}">
                  <a16:creationId xmlns:a16="http://schemas.microsoft.com/office/drawing/2014/main" id="{86CC0ACF-6736-8A44-81C6-8D668F8AE3BC}"/>
                </a:ext>
              </a:extLst>
            </p:cNvPr>
            <p:cNvCxnSpPr/>
            <p:nvPr/>
          </p:nvCxnSpPr>
          <p:spPr bwMode="auto">
            <a:xfrm rot="4933897">
              <a:off x="8760575" y="242997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07" name="Straight Connector 606">
              <a:extLst>
                <a:ext uri="{FF2B5EF4-FFF2-40B4-BE49-F238E27FC236}">
                  <a16:creationId xmlns:a16="http://schemas.microsoft.com/office/drawing/2014/main" id="{D58FD6C4-2992-EC4A-8F18-5EA9FDDB3998}"/>
                </a:ext>
              </a:extLst>
            </p:cNvPr>
            <p:cNvCxnSpPr/>
            <p:nvPr/>
          </p:nvCxnSpPr>
          <p:spPr bwMode="auto">
            <a:xfrm rot="15733897" flipH="1">
              <a:off x="8800235" y="242268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08" name="Oval 607">
              <a:extLst>
                <a:ext uri="{FF2B5EF4-FFF2-40B4-BE49-F238E27FC236}">
                  <a16:creationId xmlns:a16="http://schemas.microsoft.com/office/drawing/2014/main" id="{CA88EA3A-A443-6648-8E44-E3D6FB4FEF65}"/>
                </a:ext>
              </a:extLst>
            </p:cNvPr>
            <p:cNvSpPr>
              <a:spLocks noChangeAspect="1"/>
            </p:cNvSpPr>
            <p:nvPr/>
          </p:nvSpPr>
          <p:spPr bwMode="auto">
            <a:xfrm rot="21133897">
              <a:off x="8760803" y="2264016"/>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09" name="Straight Connector 608">
              <a:extLst>
                <a:ext uri="{FF2B5EF4-FFF2-40B4-BE49-F238E27FC236}">
                  <a16:creationId xmlns:a16="http://schemas.microsoft.com/office/drawing/2014/main" id="{C337DAF3-1131-BB4B-B631-87C76B8E528B}"/>
                </a:ext>
              </a:extLst>
            </p:cNvPr>
            <p:cNvCxnSpPr/>
            <p:nvPr/>
          </p:nvCxnSpPr>
          <p:spPr bwMode="auto">
            <a:xfrm rot="15733897" flipH="1">
              <a:off x="8785649" y="2590287"/>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10" name="Straight Connector 609">
              <a:extLst>
                <a:ext uri="{FF2B5EF4-FFF2-40B4-BE49-F238E27FC236}">
                  <a16:creationId xmlns:a16="http://schemas.microsoft.com/office/drawing/2014/main" id="{3E2216F1-3435-104A-830B-57D7F0F8BA86}"/>
                </a:ext>
              </a:extLst>
            </p:cNvPr>
            <p:cNvCxnSpPr/>
            <p:nvPr/>
          </p:nvCxnSpPr>
          <p:spPr bwMode="auto">
            <a:xfrm rot="4933897">
              <a:off x="8822163" y="2583418"/>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11" name="Oval 610">
              <a:extLst>
                <a:ext uri="{FF2B5EF4-FFF2-40B4-BE49-F238E27FC236}">
                  <a16:creationId xmlns:a16="http://schemas.microsoft.com/office/drawing/2014/main" id="{AD936DD9-0661-FF43-A57B-A351E568ADEF}"/>
                </a:ext>
              </a:extLst>
            </p:cNvPr>
            <p:cNvSpPr>
              <a:spLocks noChangeAspect="1"/>
            </p:cNvSpPr>
            <p:nvPr/>
          </p:nvSpPr>
          <p:spPr bwMode="auto">
            <a:xfrm rot="21133897">
              <a:off x="8820165" y="2628696"/>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12" name="Straight Connector 611">
              <a:extLst>
                <a:ext uri="{FF2B5EF4-FFF2-40B4-BE49-F238E27FC236}">
                  <a16:creationId xmlns:a16="http://schemas.microsoft.com/office/drawing/2014/main" id="{622844ED-B1C4-5040-B7D6-26B4DC931ECC}"/>
                </a:ext>
              </a:extLst>
            </p:cNvPr>
            <p:cNvCxnSpPr/>
            <p:nvPr/>
          </p:nvCxnSpPr>
          <p:spPr bwMode="auto">
            <a:xfrm rot="4933897">
              <a:off x="8361382" y="2501917"/>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13" name="Straight Connector 612">
              <a:extLst>
                <a:ext uri="{FF2B5EF4-FFF2-40B4-BE49-F238E27FC236}">
                  <a16:creationId xmlns:a16="http://schemas.microsoft.com/office/drawing/2014/main" id="{EFBBF184-FE57-074A-83A9-280ACFCCBD59}"/>
                </a:ext>
              </a:extLst>
            </p:cNvPr>
            <p:cNvCxnSpPr/>
            <p:nvPr/>
          </p:nvCxnSpPr>
          <p:spPr bwMode="auto">
            <a:xfrm rot="15733897" flipH="1">
              <a:off x="8401042" y="2494618"/>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14" name="Oval 613">
              <a:extLst>
                <a:ext uri="{FF2B5EF4-FFF2-40B4-BE49-F238E27FC236}">
                  <a16:creationId xmlns:a16="http://schemas.microsoft.com/office/drawing/2014/main" id="{C84FBEE7-1C34-7C4F-AAD5-1408AD1DFD1B}"/>
                </a:ext>
              </a:extLst>
            </p:cNvPr>
            <p:cNvSpPr>
              <a:spLocks noChangeAspect="1"/>
            </p:cNvSpPr>
            <p:nvPr/>
          </p:nvSpPr>
          <p:spPr bwMode="auto">
            <a:xfrm rot="21133897">
              <a:off x="8361610" y="2335954"/>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15" name="Straight Connector 614">
              <a:extLst>
                <a:ext uri="{FF2B5EF4-FFF2-40B4-BE49-F238E27FC236}">
                  <a16:creationId xmlns:a16="http://schemas.microsoft.com/office/drawing/2014/main" id="{8BDF6103-A7EF-0D4E-8D84-ED984B2580E0}"/>
                </a:ext>
              </a:extLst>
            </p:cNvPr>
            <p:cNvCxnSpPr/>
            <p:nvPr/>
          </p:nvCxnSpPr>
          <p:spPr bwMode="auto">
            <a:xfrm rot="15733897" flipH="1">
              <a:off x="8382223" y="267068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16" name="Straight Connector 615">
              <a:extLst>
                <a:ext uri="{FF2B5EF4-FFF2-40B4-BE49-F238E27FC236}">
                  <a16:creationId xmlns:a16="http://schemas.microsoft.com/office/drawing/2014/main" id="{5736C9F1-93CD-264E-AC25-AA83312DB957}"/>
                </a:ext>
              </a:extLst>
            </p:cNvPr>
            <p:cNvCxnSpPr/>
            <p:nvPr/>
          </p:nvCxnSpPr>
          <p:spPr bwMode="auto">
            <a:xfrm rot="4933897">
              <a:off x="8418737" y="266382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17" name="Oval 616">
              <a:extLst>
                <a:ext uri="{FF2B5EF4-FFF2-40B4-BE49-F238E27FC236}">
                  <a16:creationId xmlns:a16="http://schemas.microsoft.com/office/drawing/2014/main" id="{14CB6A1C-D7A6-0C46-ABED-B8252BBF32B6}"/>
                </a:ext>
              </a:extLst>
            </p:cNvPr>
            <p:cNvSpPr>
              <a:spLocks noChangeAspect="1"/>
            </p:cNvSpPr>
            <p:nvPr/>
          </p:nvSpPr>
          <p:spPr bwMode="auto">
            <a:xfrm rot="21133897">
              <a:off x="8416739" y="2709098"/>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18" name="Straight Connector 617">
              <a:extLst>
                <a:ext uri="{FF2B5EF4-FFF2-40B4-BE49-F238E27FC236}">
                  <a16:creationId xmlns:a16="http://schemas.microsoft.com/office/drawing/2014/main" id="{40296ABE-452D-C44C-96E6-D05B6692F9A6}"/>
                </a:ext>
              </a:extLst>
            </p:cNvPr>
            <p:cNvCxnSpPr/>
            <p:nvPr/>
          </p:nvCxnSpPr>
          <p:spPr bwMode="auto">
            <a:xfrm rot="4933897">
              <a:off x="8494317" y="247840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19" name="Straight Connector 618">
              <a:extLst>
                <a:ext uri="{FF2B5EF4-FFF2-40B4-BE49-F238E27FC236}">
                  <a16:creationId xmlns:a16="http://schemas.microsoft.com/office/drawing/2014/main" id="{D71B986C-2B5E-5446-BA85-284AF56D593A}"/>
                </a:ext>
              </a:extLst>
            </p:cNvPr>
            <p:cNvCxnSpPr/>
            <p:nvPr/>
          </p:nvCxnSpPr>
          <p:spPr bwMode="auto">
            <a:xfrm rot="15733897" flipH="1">
              <a:off x="8533977" y="2471103"/>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20" name="Oval 619">
              <a:extLst>
                <a:ext uri="{FF2B5EF4-FFF2-40B4-BE49-F238E27FC236}">
                  <a16:creationId xmlns:a16="http://schemas.microsoft.com/office/drawing/2014/main" id="{25E91210-674D-6344-81EF-33909099A41A}"/>
                </a:ext>
              </a:extLst>
            </p:cNvPr>
            <p:cNvSpPr>
              <a:spLocks noChangeAspect="1"/>
            </p:cNvSpPr>
            <p:nvPr/>
          </p:nvSpPr>
          <p:spPr bwMode="auto">
            <a:xfrm rot="21133897">
              <a:off x="8494545" y="2312439"/>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21" name="Straight Connector 620">
              <a:extLst>
                <a:ext uri="{FF2B5EF4-FFF2-40B4-BE49-F238E27FC236}">
                  <a16:creationId xmlns:a16="http://schemas.microsoft.com/office/drawing/2014/main" id="{0C89A667-FBA0-604F-B27D-637EC1855355}"/>
                </a:ext>
              </a:extLst>
            </p:cNvPr>
            <p:cNvCxnSpPr/>
            <p:nvPr/>
          </p:nvCxnSpPr>
          <p:spPr bwMode="auto">
            <a:xfrm rot="15733897" flipH="1">
              <a:off x="8515158" y="264294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22" name="Straight Connector 621">
              <a:extLst>
                <a:ext uri="{FF2B5EF4-FFF2-40B4-BE49-F238E27FC236}">
                  <a16:creationId xmlns:a16="http://schemas.microsoft.com/office/drawing/2014/main" id="{4564471D-4C69-CD49-A99F-C283E89DD066}"/>
                </a:ext>
              </a:extLst>
            </p:cNvPr>
            <p:cNvCxnSpPr/>
            <p:nvPr/>
          </p:nvCxnSpPr>
          <p:spPr bwMode="auto">
            <a:xfrm rot="4933897">
              <a:off x="8551672" y="263607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23" name="Oval 622">
              <a:extLst>
                <a:ext uri="{FF2B5EF4-FFF2-40B4-BE49-F238E27FC236}">
                  <a16:creationId xmlns:a16="http://schemas.microsoft.com/office/drawing/2014/main" id="{BBB6AD75-9873-3646-8702-D9C695ED8EA2}"/>
                </a:ext>
              </a:extLst>
            </p:cNvPr>
            <p:cNvSpPr>
              <a:spLocks noChangeAspect="1"/>
            </p:cNvSpPr>
            <p:nvPr/>
          </p:nvSpPr>
          <p:spPr bwMode="auto">
            <a:xfrm rot="21133897">
              <a:off x="8549674" y="2681350"/>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24" name="Straight Connector 623">
              <a:extLst>
                <a:ext uri="{FF2B5EF4-FFF2-40B4-BE49-F238E27FC236}">
                  <a16:creationId xmlns:a16="http://schemas.microsoft.com/office/drawing/2014/main" id="{3F1CC86A-9A1F-CC4A-8A59-2F687EFA3865}"/>
                </a:ext>
              </a:extLst>
            </p:cNvPr>
            <p:cNvCxnSpPr/>
            <p:nvPr/>
          </p:nvCxnSpPr>
          <p:spPr bwMode="auto">
            <a:xfrm rot="4933897">
              <a:off x="8886802" y="2404026"/>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25" name="Straight Connector 624">
              <a:extLst>
                <a:ext uri="{FF2B5EF4-FFF2-40B4-BE49-F238E27FC236}">
                  <a16:creationId xmlns:a16="http://schemas.microsoft.com/office/drawing/2014/main" id="{725B594F-B99A-AE47-A01E-ACD96F472571}"/>
                </a:ext>
              </a:extLst>
            </p:cNvPr>
            <p:cNvCxnSpPr/>
            <p:nvPr/>
          </p:nvCxnSpPr>
          <p:spPr bwMode="auto">
            <a:xfrm rot="15733897" flipH="1">
              <a:off x="8926462" y="2396727"/>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26" name="Oval 625">
              <a:extLst>
                <a:ext uri="{FF2B5EF4-FFF2-40B4-BE49-F238E27FC236}">
                  <a16:creationId xmlns:a16="http://schemas.microsoft.com/office/drawing/2014/main" id="{D75DE2ED-92A1-B741-8971-B4B863AE1E33}"/>
                </a:ext>
              </a:extLst>
            </p:cNvPr>
            <p:cNvSpPr>
              <a:spLocks noChangeAspect="1"/>
            </p:cNvSpPr>
            <p:nvPr/>
          </p:nvSpPr>
          <p:spPr bwMode="auto">
            <a:xfrm rot="21133897">
              <a:off x="8887030" y="2238063"/>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grpSp>
          <p:nvGrpSpPr>
            <p:cNvPr id="627" name="Group 670">
              <a:extLst>
                <a:ext uri="{FF2B5EF4-FFF2-40B4-BE49-F238E27FC236}">
                  <a16:creationId xmlns:a16="http://schemas.microsoft.com/office/drawing/2014/main" id="{829971DA-0C04-AF44-BD13-C2E52D6AE364}"/>
                </a:ext>
              </a:extLst>
            </p:cNvPr>
            <p:cNvGrpSpPr/>
            <p:nvPr/>
          </p:nvGrpSpPr>
          <p:grpSpPr>
            <a:xfrm>
              <a:off x="8950624" y="2500164"/>
              <a:ext cx="134111" cy="236688"/>
              <a:chOff x="8912531" y="2670251"/>
              <a:chExt cx="134111" cy="236688"/>
            </a:xfrm>
          </p:grpSpPr>
          <p:cxnSp>
            <p:nvCxnSpPr>
              <p:cNvPr id="889" name="Straight Connector 888">
                <a:extLst>
                  <a:ext uri="{FF2B5EF4-FFF2-40B4-BE49-F238E27FC236}">
                    <a16:creationId xmlns:a16="http://schemas.microsoft.com/office/drawing/2014/main" id="{87886184-1CEA-0D48-96A9-672B95942965}"/>
                  </a:ext>
                </a:extLst>
              </p:cNvPr>
              <p:cNvCxnSpPr/>
              <p:nvPr/>
            </p:nvCxnSpPr>
            <p:spPr bwMode="auto">
              <a:xfrm rot="15733897" flipH="1">
                <a:off x="8878015" y="273441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90" name="Straight Connector 889">
                <a:extLst>
                  <a:ext uri="{FF2B5EF4-FFF2-40B4-BE49-F238E27FC236}">
                    <a16:creationId xmlns:a16="http://schemas.microsoft.com/office/drawing/2014/main" id="{0B0EA921-20F3-8F43-8A01-19D7E84C9A94}"/>
                  </a:ext>
                </a:extLst>
              </p:cNvPr>
              <p:cNvCxnSpPr/>
              <p:nvPr/>
            </p:nvCxnSpPr>
            <p:spPr bwMode="auto">
              <a:xfrm rot="4933897">
                <a:off x="8914529" y="272755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91" name="Oval 890">
                <a:extLst>
                  <a:ext uri="{FF2B5EF4-FFF2-40B4-BE49-F238E27FC236}">
                    <a16:creationId xmlns:a16="http://schemas.microsoft.com/office/drawing/2014/main" id="{9B30F8C0-2AA7-B04C-A0D4-2B63ABE7EC4E}"/>
                  </a:ext>
                </a:extLst>
              </p:cNvPr>
              <p:cNvSpPr>
                <a:spLocks noChangeAspect="1"/>
              </p:cNvSpPr>
              <p:nvPr/>
            </p:nvSpPr>
            <p:spPr bwMode="auto">
              <a:xfrm rot="21133897">
                <a:off x="8912531" y="2772828"/>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grpSp>
        <p:cxnSp>
          <p:nvCxnSpPr>
            <p:cNvPr id="628" name="Straight Connector 627">
              <a:extLst>
                <a:ext uri="{FF2B5EF4-FFF2-40B4-BE49-F238E27FC236}">
                  <a16:creationId xmlns:a16="http://schemas.microsoft.com/office/drawing/2014/main" id="{2B2E6AF1-7781-B74D-9398-F9BA5B87FA6A}"/>
                </a:ext>
              </a:extLst>
            </p:cNvPr>
            <p:cNvCxnSpPr/>
            <p:nvPr/>
          </p:nvCxnSpPr>
          <p:spPr bwMode="auto">
            <a:xfrm rot="5400000">
              <a:off x="5380947" y="276852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29" name="Straight Connector 628">
              <a:extLst>
                <a:ext uri="{FF2B5EF4-FFF2-40B4-BE49-F238E27FC236}">
                  <a16:creationId xmlns:a16="http://schemas.microsoft.com/office/drawing/2014/main" id="{82E57A7E-A517-614F-BCC4-437BBCD3717C}"/>
                </a:ext>
              </a:extLst>
            </p:cNvPr>
            <p:cNvCxnSpPr/>
            <p:nvPr/>
          </p:nvCxnSpPr>
          <p:spPr bwMode="auto">
            <a:xfrm rot="16200000" flipH="1">
              <a:off x="5421015" y="2766637"/>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30" name="Oval 629">
              <a:extLst>
                <a:ext uri="{FF2B5EF4-FFF2-40B4-BE49-F238E27FC236}">
                  <a16:creationId xmlns:a16="http://schemas.microsoft.com/office/drawing/2014/main" id="{3A2B08A6-CF16-0548-BC1B-4BB49B5BC4A6}"/>
                </a:ext>
              </a:extLst>
            </p:cNvPr>
            <p:cNvSpPr>
              <a:spLocks noChangeAspect="1"/>
            </p:cNvSpPr>
            <p:nvPr/>
          </p:nvSpPr>
          <p:spPr bwMode="auto">
            <a:xfrm>
              <a:off x="5395384" y="2603802"/>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31" name="Straight Connector 630">
              <a:extLst>
                <a:ext uri="{FF2B5EF4-FFF2-40B4-BE49-F238E27FC236}">
                  <a16:creationId xmlns:a16="http://schemas.microsoft.com/office/drawing/2014/main" id="{31A3CC4F-11A0-BD4F-9BE9-656C69FEA296}"/>
                </a:ext>
              </a:extLst>
            </p:cNvPr>
            <p:cNvCxnSpPr/>
            <p:nvPr/>
          </p:nvCxnSpPr>
          <p:spPr bwMode="auto">
            <a:xfrm rot="16200000" flipH="1">
              <a:off x="5384122" y="2930746"/>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32" name="Straight Connector 631">
              <a:extLst>
                <a:ext uri="{FF2B5EF4-FFF2-40B4-BE49-F238E27FC236}">
                  <a16:creationId xmlns:a16="http://schemas.microsoft.com/office/drawing/2014/main" id="{DE5392DF-0B3B-964C-9C1C-1ED8428956F0}"/>
                </a:ext>
              </a:extLst>
            </p:cNvPr>
            <p:cNvCxnSpPr/>
            <p:nvPr/>
          </p:nvCxnSpPr>
          <p:spPr bwMode="auto">
            <a:xfrm rot="5400000">
              <a:off x="5421015" y="2928861"/>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33" name="Oval 632">
              <a:extLst>
                <a:ext uri="{FF2B5EF4-FFF2-40B4-BE49-F238E27FC236}">
                  <a16:creationId xmlns:a16="http://schemas.microsoft.com/office/drawing/2014/main" id="{326FC505-26EC-2F46-95A4-C9B8261A23A0}"/>
                </a:ext>
              </a:extLst>
            </p:cNvPr>
            <p:cNvSpPr>
              <a:spLocks noChangeAspect="1"/>
            </p:cNvSpPr>
            <p:nvPr/>
          </p:nvSpPr>
          <p:spPr bwMode="auto">
            <a:xfrm>
              <a:off x="5404908" y="2973157"/>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34" name="Straight Connector 633">
              <a:extLst>
                <a:ext uri="{FF2B5EF4-FFF2-40B4-BE49-F238E27FC236}">
                  <a16:creationId xmlns:a16="http://schemas.microsoft.com/office/drawing/2014/main" id="{32900D8B-83E5-9A4B-A343-B680EB367665}"/>
                </a:ext>
              </a:extLst>
            </p:cNvPr>
            <p:cNvCxnSpPr/>
            <p:nvPr/>
          </p:nvCxnSpPr>
          <p:spPr bwMode="auto">
            <a:xfrm rot="5400000">
              <a:off x="5516413" y="2758997"/>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35" name="Straight Connector 634">
              <a:extLst>
                <a:ext uri="{FF2B5EF4-FFF2-40B4-BE49-F238E27FC236}">
                  <a16:creationId xmlns:a16="http://schemas.microsoft.com/office/drawing/2014/main" id="{C962A188-B5A3-3A47-8C3C-5BB1A51D7B39}"/>
                </a:ext>
              </a:extLst>
            </p:cNvPr>
            <p:cNvCxnSpPr/>
            <p:nvPr/>
          </p:nvCxnSpPr>
          <p:spPr bwMode="auto">
            <a:xfrm rot="16200000" flipH="1">
              <a:off x="5556481" y="275711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36" name="Oval 635">
              <a:extLst>
                <a:ext uri="{FF2B5EF4-FFF2-40B4-BE49-F238E27FC236}">
                  <a16:creationId xmlns:a16="http://schemas.microsoft.com/office/drawing/2014/main" id="{7549974B-F70F-E047-B73F-48F4FBC6586A}"/>
                </a:ext>
              </a:extLst>
            </p:cNvPr>
            <p:cNvSpPr>
              <a:spLocks noChangeAspect="1"/>
            </p:cNvSpPr>
            <p:nvPr/>
          </p:nvSpPr>
          <p:spPr bwMode="auto">
            <a:xfrm>
              <a:off x="5530850" y="2594277"/>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37" name="Straight Connector 636">
              <a:extLst>
                <a:ext uri="{FF2B5EF4-FFF2-40B4-BE49-F238E27FC236}">
                  <a16:creationId xmlns:a16="http://schemas.microsoft.com/office/drawing/2014/main" id="{7FFBC7F3-885A-C94F-AEBB-061F1A4B6D60}"/>
                </a:ext>
              </a:extLst>
            </p:cNvPr>
            <p:cNvCxnSpPr/>
            <p:nvPr/>
          </p:nvCxnSpPr>
          <p:spPr bwMode="auto">
            <a:xfrm rot="16200000" flipH="1">
              <a:off x="5519588" y="292122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38" name="Straight Connector 637">
              <a:extLst>
                <a:ext uri="{FF2B5EF4-FFF2-40B4-BE49-F238E27FC236}">
                  <a16:creationId xmlns:a16="http://schemas.microsoft.com/office/drawing/2014/main" id="{00F3A918-E3AA-AE46-8D15-BD03AFB00877}"/>
                </a:ext>
              </a:extLst>
            </p:cNvPr>
            <p:cNvCxnSpPr/>
            <p:nvPr/>
          </p:nvCxnSpPr>
          <p:spPr bwMode="auto">
            <a:xfrm rot="5400000">
              <a:off x="5556481" y="291933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39" name="Oval 638">
              <a:extLst>
                <a:ext uri="{FF2B5EF4-FFF2-40B4-BE49-F238E27FC236}">
                  <a16:creationId xmlns:a16="http://schemas.microsoft.com/office/drawing/2014/main" id="{8FE59098-94B1-8D48-A9FF-430DF2E9F68F}"/>
                </a:ext>
              </a:extLst>
            </p:cNvPr>
            <p:cNvSpPr>
              <a:spLocks noChangeAspect="1"/>
            </p:cNvSpPr>
            <p:nvPr/>
          </p:nvSpPr>
          <p:spPr bwMode="auto">
            <a:xfrm>
              <a:off x="5540374" y="2963632"/>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40" name="Straight Connector 639">
              <a:extLst>
                <a:ext uri="{FF2B5EF4-FFF2-40B4-BE49-F238E27FC236}">
                  <a16:creationId xmlns:a16="http://schemas.microsoft.com/office/drawing/2014/main" id="{F9CFD0D1-74AF-4244-9486-FCA3AEE01EED}"/>
                </a:ext>
              </a:extLst>
            </p:cNvPr>
            <p:cNvCxnSpPr/>
            <p:nvPr/>
          </p:nvCxnSpPr>
          <p:spPr bwMode="auto">
            <a:xfrm rot="5400000">
              <a:off x="5110013" y="2776238"/>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41" name="Straight Connector 640">
              <a:extLst>
                <a:ext uri="{FF2B5EF4-FFF2-40B4-BE49-F238E27FC236}">
                  <a16:creationId xmlns:a16="http://schemas.microsoft.com/office/drawing/2014/main" id="{AF96158B-4BF3-A148-9E65-1EAF14E5C347}"/>
                </a:ext>
              </a:extLst>
            </p:cNvPr>
            <p:cNvCxnSpPr/>
            <p:nvPr/>
          </p:nvCxnSpPr>
          <p:spPr bwMode="auto">
            <a:xfrm rot="16200000" flipH="1">
              <a:off x="5150081" y="2774353"/>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42" name="Oval 641">
              <a:extLst>
                <a:ext uri="{FF2B5EF4-FFF2-40B4-BE49-F238E27FC236}">
                  <a16:creationId xmlns:a16="http://schemas.microsoft.com/office/drawing/2014/main" id="{CEC1E3B0-25A8-2C4E-927C-EA7D3044E325}"/>
                </a:ext>
              </a:extLst>
            </p:cNvPr>
            <p:cNvSpPr>
              <a:spLocks noChangeAspect="1"/>
            </p:cNvSpPr>
            <p:nvPr/>
          </p:nvSpPr>
          <p:spPr bwMode="auto">
            <a:xfrm>
              <a:off x="5124450" y="2611518"/>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43" name="Straight Connector 642">
              <a:extLst>
                <a:ext uri="{FF2B5EF4-FFF2-40B4-BE49-F238E27FC236}">
                  <a16:creationId xmlns:a16="http://schemas.microsoft.com/office/drawing/2014/main" id="{08D6D2A7-9941-D244-AA46-76280F344473}"/>
                </a:ext>
              </a:extLst>
            </p:cNvPr>
            <p:cNvCxnSpPr/>
            <p:nvPr/>
          </p:nvCxnSpPr>
          <p:spPr bwMode="auto">
            <a:xfrm rot="16200000" flipH="1">
              <a:off x="5113188" y="2946928"/>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44" name="Straight Connector 643">
              <a:extLst>
                <a:ext uri="{FF2B5EF4-FFF2-40B4-BE49-F238E27FC236}">
                  <a16:creationId xmlns:a16="http://schemas.microsoft.com/office/drawing/2014/main" id="{F6DD8919-C2A5-4540-B45E-4FDFFD494638}"/>
                </a:ext>
              </a:extLst>
            </p:cNvPr>
            <p:cNvCxnSpPr/>
            <p:nvPr/>
          </p:nvCxnSpPr>
          <p:spPr bwMode="auto">
            <a:xfrm rot="5400000">
              <a:off x="5150081" y="2945043"/>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45" name="Oval 644">
              <a:extLst>
                <a:ext uri="{FF2B5EF4-FFF2-40B4-BE49-F238E27FC236}">
                  <a16:creationId xmlns:a16="http://schemas.microsoft.com/office/drawing/2014/main" id="{8EB0A13C-8914-004F-A346-57912CBE5E5C}"/>
                </a:ext>
              </a:extLst>
            </p:cNvPr>
            <p:cNvSpPr>
              <a:spLocks noChangeAspect="1"/>
            </p:cNvSpPr>
            <p:nvPr/>
          </p:nvSpPr>
          <p:spPr bwMode="auto">
            <a:xfrm>
              <a:off x="5133974" y="2989339"/>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46" name="Straight Connector 645">
              <a:extLst>
                <a:ext uri="{FF2B5EF4-FFF2-40B4-BE49-F238E27FC236}">
                  <a16:creationId xmlns:a16="http://schemas.microsoft.com/office/drawing/2014/main" id="{6965DEEE-2F71-E940-A98C-12E17B01DD84}"/>
                </a:ext>
              </a:extLst>
            </p:cNvPr>
            <p:cNvCxnSpPr/>
            <p:nvPr/>
          </p:nvCxnSpPr>
          <p:spPr bwMode="auto">
            <a:xfrm rot="5400000">
              <a:off x="5245479" y="277517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47" name="Straight Connector 646">
              <a:extLst>
                <a:ext uri="{FF2B5EF4-FFF2-40B4-BE49-F238E27FC236}">
                  <a16:creationId xmlns:a16="http://schemas.microsoft.com/office/drawing/2014/main" id="{CF517242-815E-3940-83BA-AD9FAC9D8C55}"/>
                </a:ext>
              </a:extLst>
            </p:cNvPr>
            <p:cNvCxnSpPr/>
            <p:nvPr/>
          </p:nvCxnSpPr>
          <p:spPr bwMode="auto">
            <a:xfrm rot="16200000" flipH="1">
              <a:off x="5285547" y="2773294"/>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48" name="Oval 647">
              <a:extLst>
                <a:ext uri="{FF2B5EF4-FFF2-40B4-BE49-F238E27FC236}">
                  <a16:creationId xmlns:a16="http://schemas.microsoft.com/office/drawing/2014/main" id="{A40C884D-02F3-C645-B8E6-0C64307D816E}"/>
                </a:ext>
              </a:extLst>
            </p:cNvPr>
            <p:cNvSpPr>
              <a:spLocks noChangeAspect="1"/>
            </p:cNvSpPr>
            <p:nvPr/>
          </p:nvSpPr>
          <p:spPr bwMode="auto">
            <a:xfrm>
              <a:off x="5259916" y="2610459"/>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49" name="Straight Connector 648">
              <a:extLst>
                <a:ext uri="{FF2B5EF4-FFF2-40B4-BE49-F238E27FC236}">
                  <a16:creationId xmlns:a16="http://schemas.microsoft.com/office/drawing/2014/main" id="{912D1608-59E9-6E49-B1D1-777A6BF3F989}"/>
                </a:ext>
              </a:extLst>
            </p:cNvPr>
            <p:cNvCxnSpPr/>
            <p:nvPr/>
          </p:nvCxnSpPr>
          <p:spPr bwMode="auto">
            <a:xfrm rot="16200000" flipH="1">
              <a:off x="5248654" y="2937403"/>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50" name="Straight Connector 649">
              <a:extLst>
                <a:ext uri="{FF2B5EF4-FFF2-40B4-BE49-F238E27FC236}">
                  <a16:creationId xmlns:a16="http://schemas.microsoft.com/office/drawing/2014/main" id="{7703D2E9-75CA-D842-ABFC-EF3543D2986C}"/>
                </a:ext>
              </a:extLst>
            </p:cNvPr>
            <p:cNvCxnSpPr/>
            <p:nvPr/>
          </p:nvCxnSpPr>
          <p:spPr bwMode="auto">
            <a:xfrm rot="5400000">
              <a:off x="5285547" y="2935518"/>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51" name="Oval 650">
              <a:extLst>
                <a:ext uri="{FF2B5EF4-FFF2-40B4-BE49-F238E27FC236}">
                  <a16:creationId xmlns:a16="http://schemas.microsoft.com/office/drawing/2014/main" id="{20982A06-F042-B64C-8347-E58A87EBBB8A}"/>
                </a:ext>
              </a:extLst>
            </p:cNvPr>
            <p:cNvSpPr>
              <a:spLocks noChangeAspect="1"/>
            </p:cNvSpPr>
            <p:nvPr/>
          </p:nvSpPr>
          <p:spPr bwMode="auto">
            <a:xfrm>
              <a:off x="5269440" y="2979814"/>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52" name="Straight Connector 651">
              <a:extLst>
                <a:ext uri="{FF2B5EF4-FFF2-40B4-BE49-F238E27FC236}">
                  <a16:creationId xmlns:a16="http://schemas.microsoft.com/office/drawing/2014/main" id="{F57CD75E-E2CD-9E4A-850F-C3504ECB8F30}"/>
                </a:ext>
              </a:extLst>
            </p:cNvPr>
            <p:cNvCxnSpPr/>
            <p:nvPr/>
          </p:nvCxnSpPr>
          <p:spPr bwMode="auto">
            <a:xfrm rot="16200000" flipH="1">
              <a:off x="4877330" y="2770871"/>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53" name="Oval 652">
              <a:extLst>
                <a:ext uri="{FF2B5EF4-FFF2-40B4-BE49-F238E27FC236}">
                  <a16:creationId xmlns:a16="http://schemas.microsoft.com/office/drawing/2014/main" id="{50D2A6FE-82F5-D64A-A329-0D648995AF05}"/>
                </a:ext>
              </a:extLst>
            </p:cNvPr>
            <p:cNvSpPr>
              <a:spLocks noChangeAspect="1"/>
            </p:cNvSpPr>
            <p:nvPr/>
          </p:nvSpPr>
          <p:spPr bwMode="auto">
            <a:xfrm>
              <a:off x="4851699" y="2608036"/>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54" name="Straight Connector 653">
              <a:extLst>
                <a:ext uri="{FF2B5EF4-FFF2-40B4-BE49-F238E27FC236}">
                  <a16:creationId xmlns:a16="http://schemas.microsoft.com/office/drawing/2014/main" id="{2724D518-B0D1-AC4A-A300-2B18E19E69B7}"/>
                </a:ext>
              </a:extLst>
            </p:cNvPr>
            <p:cNvCxnSpPr/>
            <p:nvPr/>
          </p:nvCxnSpPr>
          <p:spPr bwMode="auto">
            <a:xfrm rot="5400000">
              <a:off x="4881563" y="2945794"/>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55" name="Oval 654">
              <a:extLst>
                <a:ext uri="{FF2B5EF4-FFF2-40B4-BE49-F238E27FC236}">
                  <a16:creationId xmlns:a16="http://schemas.microsoft.com/office/drawing/2014/main" id="{4D5387E5-84C3-844C-8804-8181197D5C66}"/>
                </a:ext>
              </a:extLst>
            </p:cNvPr>
            <p:cNvSpPr>
              <a:spLocks noChangeAspect="1"/>
            </p:cNvSpPr>
            <p:nvPr/>
          </p:nvSpPr>
          <p:spPr bwMode="auto">
            <a:xfrm>
              <a:off x="4865456" y="2990090"/>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56" name="Straight Connector 655">
              <a:extLst>
                <a:ext uri="{FF2B5EF4-FFF2-40B4-BE49-F238E27FC236}">
                  <a16:creationId xmlns:a16="http://schemas.microsoft.com/office/drawing/2014/main" id="{17CFE1EB-8B1D-444E-BE94-AEE72033AB29}"/>
                </a:ext>
              </a:extLst>
            </p:cNvPr>
            <p:cNvCxnSpPr/>
            <p:nvPr/>
          </p:nvCxnSpPr>
          <p:spPr bwMode="auto">
            <a:xfrm rot="5400000">
              <a:off x="4972728" y="277593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57" name="Straight Connector 656">
              <a:extLst>
                <a:ext uri="{FF2B5EF4-FFF2-40B4-BE49-F238E27FC236}">
                  <a16:creationId xmlns:a16="http://schemas.microsoft.com/office/drawing/2014/main" id="{7C6E0DFB-6F9C-AD4F-BC4C-533C8CCCC255}"/>
                </a:ext>
              </a:extLst>
            </p:cNvPr>
            <p:cNvCxnSpPr/>
            <p:nvPr/>
          </p:nvCxnSpPr>
          <p:spPr bwMode="auto">
            <a:xfrm rot="16200000" flipH="1">
              <a:off x="5012796" y="2774045"/>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58" name="Oval 657">
              <a:extLst>
                <a:ext uri="{FF2B5EF4-FFF2-40B4-BE49-F238E27FC236}">
                  <a16:creationId xmlns:a16="http://schemas.microsoft.com/office/drawing/2014/main" id="{67C6AC54-517A-594B-A5C2-622635796700}"/>
                </a:ext>
              </a:extLst>
            </p:cNvPr>
            <p:cNvSpPr>
              <a:spLocks noChangeAspect="1"/>
            </p:cNvSpPr>
            <p:nvPr/>
          </p:nvSpPr>
          <p:spPr bwMode="auto">
            <a:xfrm>
              <a:off x="4987165" y="2611210"/>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59" name="Straight Connector 658">
              <a:extLst>
                <a:ext uri="{FF2B5EF4-FFF2-40B4-BE49-F238E27FC236}">
                  <a16:creationId xmlns:a16="http://schemas.microsoft.com/office/drawing/2014/main" id="{523A6672-75EA-644E-BB02-74DE78E6A582}"/>
                </a:ext>
              </a:extLst>
            </p:cNvPr>
            <p:cNvCxnSpPr/>
            <p:nvPr/>
          </p:nvCxnSpPr>
          <p:spPr bwMode="auto">
            <a:xfrm rot="16200000" flipH="1">
              <a:off x="4980136" y="2942387"/>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60" name="Straight Connector 659">
              <a:extLst>
                <a:ext uri="{FF2B5EF4-FFF2-40B4-BE49-F238E27FC236}">
                  <a16:creationId xmlns:a16="http://schemas.microsoft.com/office/drawing/2014/main" id="{7ACC9283-5B64-234A-80D6-CD30C85C5764}"/>
                </a:ext>
              </a:extLst>
            </p:cNvPr>
            <p:cNvCxnSpPr/>
            <p:nvPr/>
          </p:nvCxnSpPr>
          <p:spPr bwMode="auto">
            <a:xfrm rot="5400000">
              <a:off x="5017029" y="294050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61" name="Oval 660">
              <a:extLst>
                <a:ext uri="{FF2B5EF4-FFF2-40B4-BE49-F238E27FC236}">
                  <a16:creationId xmlns:a16="http://schemas.microsoft.com/office/drawing/2014/main" id="{6D24F979-370C-4A43-8149-0C8ADE0C5195}"/>
                </a:ext>
              </a:extLst>
            </p:cNvPr>
            <p:cNvSpPr>
              <a:spLocks noChangeAspect="1"/>
            </p:cNvSpPr>
            <p:nvPr/>
          </p:nvSpPr>
          <p:spPr bwMode="auto">
            <a:xfrm>
              <a:off x="5000922" y="2984798"/>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62" name="Straight Connector 661">
              <a:extLst>
                <a:ext uri="{FF2B5EF4-FFF2-40B4-BE49-F238E27FC236}">
                  <a16:creationId xmlns:a16="http://schemas.microsoft.com/office/drawing/2014/main" id="{FC7404FF-8844-1C42-9B79-AA9615C68798}"/>
                </a:ext>
              </a:extLst>
            </p:cNvPr>
            <p:cNvCxnSpPr/>
            <p:nvPr/>
          </p:nvCxnSpPr>
          <p:spPr bwMode="auto">
            <a:xfrm rot="16407357" flipH="1">
              <a:off x="2590280" y="271718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63" name="Straight Connector 662">
              <a:extLst>
                <a:ext uri="{FF2B5EF4-FFF2-40B4-BE49-F238E27FC236}">
                  <a16:creationId xmlns:a16="http://schemas.microsoft.com/office/drawing/2014/main" id="{E10CCD53-3664-E144-A98C-66E80253971C}"/>
                </a:ext>
              </a:extLst>
            </p:cNvPr>
            <p:cNvCxnSpPr/>
            <p:nvPr/>
          </p:nvCxnSpPr>
          <p:spPr bwMode="auto">
            <a:xfrm rot="5607357">
              <a:off x="2550300" y="271288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64" name="Oval 663">
              <a:extLst>
                <a:ext uri="{FF2B5EF4-FFF2-40B4-BE49-F238E27FC236}">
                  <a16:creationId xmlns:a16="http://schemas.microsoft.com/office/drawing/2014/main" id="{AAD6EBDA-218F-FE48-960F-705BA10CFC44}"/>
                </a:ext>
              </a:extLst>
            </p:cNvPr>
            <p:cNvSpPr>
              <a:spLocks noChangeAspect="1"/>
            </p:cNvSpPr>
            <p:nvPr/>
          </p:nvSpPr>
          <p:spPr bwMode="auto">
            <a:xfrm rot="207357" flipH="1">
              <a:off x="2578503" y="2551669"/>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65" name="Straight Connector 664">
              <a:extLst>
                <a:ext uri="{FF2B5EF4-FFF2-40B4-BE49-F238E27FC236}">
                  <a16:creationId xmlns:a16="http://schemas.microsoft.com/office/drawing/2014/main" id="{5C530B4E-6531-A441-858F-772E211093F5}"/>
                </a:ext>
              </a:extLst>
            </p:cNvPr>
            <p:cNvCxnSpPr/>
            <p:nvPr/>
          </p:nvCxnSpPr>
          <p:spPr bwMode="auto">
            <a:xfrm rot="5607357">
              <a:off x="2577332" y="2887384"/>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66" name="Straight Connector 665">
              <a:extLst>
                <a:ext uri="{FF2B5EF4-FFF2-40B4-BE49-F238E27FC236}">
                  <a16:creationId xmlns:a16="http://schemas.microsoft.com/office/drawing/2014/main" id="{7C4B4E3B-E0DD-244E-A3A8-3459D4902B0C}"/>
                </a:ext>
              </a:extLst>
            </p:cNvPr>
            <p:cNvCxnSpPr/>
            <p:nvPr/>
          </p:nvCxnSpPr>
          <p:spPr bwMode="auto">
            <a:xfrm rot="16407357" flipH="1">
              <a:off x="2540522" y="2883275"/>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67" name="Oval 666">
              <a:extLst>
                <a:ext uri="{FF2B5EF4-FFF2-40B4-BE49-F238E27FC236}">
                  <a16:creationId xmlns:a16="http://schemas.microsoft.com/office/drawing/2014/main" id="{DE06BE89-9ED2-354B-8E63-A42A8D6D8870}"/>
                </a:ext>
              </a:extLst>
            </p:cNvPr>
            <p:cNvSpPr>
              <a:spLocks noChangeAspect="1"/>
            </p:cNvSpPr>
            <p:nvPr/>
          </p:nvSpPr>
          <p:spPr bwMode="auto">
            <a:xfrm rot="207357" flipH="1">
              <a:off x="2546732" y="2928245"/>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68" name="Straight Connector 667">
              <a:extLst>
                <a:ext uri="{FF2B5EF4-FFF2-40B4-BE49-F238E27FC236}">
                  <a16:creationId xmlns:a16="http://schemas.microsoft.com/office/drawing/2014/main" id="{64B8272B-E5A9-844F-B1DA-F15846FCD930}"/>
                </a:ext>
              </a:extLst>
            </p:cNvPr>
            <p:cNvCxnSpPr/>
            <p:nvPr/>
          </p:nvCxnSpPr>
          <p:spPr bwMode="auto">
            <a:xfrm rot="16407357" flipH="1">
              <a:off x="2455635" y="270374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69" name="Straight Connector 668">
              <a:extLst>
                <a:ext uri="{FF2B5EF4-FFF2-40B4-BE49-F238E27FC236}">
                  <a16:creationId xmlns:a16="http://schemas.microsoft.com/office/drawing/2014/main" id="{A297397C-8BFA-EA44-B3E2-59D04B013D42}"/>
                </a:ext>
              </a:extLst>
            </p:cNvPr>
            <p:cNvCxnSpPr/>
            <p:nvPr/>
          </p:nvCxnSpPr>
          <p:spPr bwMode="auto">
            <a:xfrm rot="5607357">
              <a:off x="2415655" y="269944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70" name="Oval 669">
              <a:extLst>
                <a:ext uri="{FF2B5EF4-FFF2-40B4-BE49-F238E27FC236}">
                  <a16:creationId xmlns:a16="http://schemas.microsoft.com/office/drawing/2014/main" id="{DF340B3B-56A1-434C-8013-C70966D62591}"/>
                </a:ext>
              </a:extLst>
            </p:cNvPr>
            <p:cNvSpPr>
              <a:spLocks noChangeAspect="1"/>
            </p:cNvSpPr>
            <p:nvPr/>
          </p:nvSpPr>
          <p:spPr bwMode="auto">
            <a:xfrm rot="207357" flipH="1">
              <a:off x="2443858" y="2538229"/>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71" name="Straight Connector 670">
              <a:extLst>
                <a:ext uri="{FF2B5EF4-FFF2-40B4-BE49-F238E27FC236}">
                  <a16:creationId xmlns:a16="http://schemas.microsoft.com/office/drawing/2014/main" id="{75B4EF90-BA55-884E-996C-274254B4915C}"/>
                </a:ext>
              </a:extLst>
            </p:cNvPr>
            <p:cNvCxnSpPr/>
            <p:nvPr/>
          </p:nvCxnSpPr>
          <p:spPr bwMode="auto">
            <a:xfrm rot="5607357">
              <a:off x="2442686" y="2878176"/>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72" name="Straight Connector 671">
              <a:extLst>
                <a:ext uri="{FF2B5EF4-FFF2-40B4-BE49-F238E27FC236}">
                  <a16:creationId xmlns:a16="http://schemas.microsoft.com/office/drawing/2014/main" id="{AEA53B94-6FF1-9D4E-B939-0C2EF793F2E3}"/>
                </a:ext>
              </a:extLst>
            </p:cNvPr>
            <p:cNvCxnSpPr/>
            <p:nvPr/>
          </p:nvCxnSpPr>
          <p:spPr bwMode="auto">
            <a:xfrm rot="16407357" flipH="1">
              <a:off x="2405876" y="2874067"/>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73" name="Oval 672">
              <a:extLst>
                <a:ext uri="{FF2B5EF4-FFF2-40B4-BE49-F238E27FC236}">
                  <a16:creationId xmlns:a16="http://schemas.microsoft.com/office/drawing/2014/main" id="{E5B38010-AA32-064E-B593-77B8396B0FC3}"/>
                </a:ext>
              </a:extLst>
            </p:cNvPr>
            <p:cNvSpPr>
              <a:spLocks noChangeAspect="1"/>
            </p:cNvSpPr>
            <p:nvPr/>
          </p:nvSpPr>
          <p:spPr bwMode="auto">
            <a:xfrm rot="207357" flipH="1">
              <a:off x="2412086" y="2919037"/>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74" name="Straight Connector 673">
              <a:extLst>
                <a:ext uri="{FF2B5EF4-FFF2-40B4-BE49-F238E27FC236}">
                  <a16:creationId xmlns:a16="http://schemas.microsoft.com/office/drawing/2014/main" id="{CC11FDAB-A601-5D42-B2B3-50A5197D816B}"/>
                </a:ext>
              </a:extLst>
            </p:cNvPr>
            <p:cNvCxnSpPr/>
            <p:nvPr/>
          </p:nvCxnSpPr>
          <p:spPr bwMode="auto">
            <a:xfrm rot="16407357" flipH="1">
              <a:off x="2859746" y="273273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75" name="Straight Connector 674">
              <a:extLst>
                <a:ext uri="{FF2B5EF4-FFF2-40B4-BE49-F238E27FC236}">
                  <a16:creationId xmlns:a16="http://schemas.microsoft.com/office/drawing/2014/main" id="{5D46A0BD-0E60-5249-985B-5BE579FC4E52}"/>
                </a:ext>
              </a:extLst>
            </p:cNvPr>
            <p:cNvCxnSpPr/>
            <p:nvPr/>
          </p:nvCxnSpPr>
          <p:spPr bwMode="auto">
            <a:xfrm rot="5607357">
              <a:off x="2819766" y="272843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76" name="Oval 675">
              <a:extLst>
                <a:ext uri="{FF2B5EF4-FFF2-40B4-BE49-F238E27FC236}">
                  <a16:creationId xmlns:a16="http://schemas.microsoft.com/office/drawing/2014/main" id="{F83713F9-E0F2-BB4B-98EB-65E1BB54BF03}"/>
                </a:ext>
              </a:extLst>
            </p:cNvPr>
            <p:cNvSpPr>
              <a:spLocks noChangeAspect="1"/>
            </p:cNvSpPr>
            <p:nvPr/>
          </p:nvSpPr>
          <p:spPr bwMode="auto">
            <a:xfrm rot="207357" flipH="1">
              <a:off x="2847969" y="2567221"/>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77" name="Straight Connector 676">
              <a:extLst>
                <a:ext uri="{FF2B5EF4-FFF2-40B4-BE49-F238E27FC236}">
                  <a16:creationId xmlns:a16="http://schemas.microsoft.com/office/drawing/2014/main" id="{A534816F-CE7A-0A44-86B4-495DEEAA8058}"/>
                </a:ext>
              </a:extLst>
            </p:cNvPr>
            <p:cNvCxnSpPr/>
            <p:nvPr/>
          </p:nvCxnSpPr>
          <p:spPr bwMode="auto">
            <a:xfrm rot="5607357">
              <a:off x="2851031" y="290716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78" name="Straight Connector 677">
              <a:extLst>
                <a:ext uri="{FF2B5EF4-FFF2-40B4-BE49-F238E27FC236}">
                  <a16:creationId xmlns:a16="http://schemas.microsoft.com/office/drawing/2014/main" id="{C6215338-D1E6-3D45-9074-0ACA04AD52FE}"/>
                </a:ext>
              </a:extLst>
            </p:cNvPr>
            <p:cNvCxnSpPr/>
            <p:nvPr/>
          </p:nvCxnSpPr>
          <p:spPr bwMode="auto">
            <a:xfrm rot="16407357" flipH="1">
              <a:off x="2814221" y="290306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79" name="Oval 678">
              <a:extLst>
                <a:ext uri="{FF2B5EF4-FFF2-40B4-BE49-F238E27FC236}">
                  <a16:creationId xmlns:a16="http://schemas.microsoft.com/office/drawing/2014/main" id="{AABEB1E7-2456-F742-BA50-FB9BF7C2A41D}"/>
                </a:ext>
              </a:extLst>
            </p:cNvPr>
            <p:cNvSpPr>
              <a:spLocks noChangeAspect="1"/>
            </p:cNvSpPr>
            <p:nvPr/>
          </p:nvSpPr>
          <p:spPr bwMode="auto">
            <a:xfrm rot="207357" flipH="1">
              <a:off x="2820431" y="2948030"/>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80" name="Straight Connector 679">
              <a:extLst>
                <a:ext uri="{FF2B5EF4-FFF2-40B4-BE49-F238E27FC236}">
                  <a16:creationId xmlns:a16="http://schemas.microsoft.com/office/drawing/2014/main" id="{140220EF-5728-E641-980B-BE08BC1BD17C}"/>
                </a:ext>
              </a:extLst>
            </p:cNvPr>
            <p:cNvCxnSpPr/>
            <p:nvPr/>
          </p:nvCxnSpPr>
          <p:spPr bwMode="auto">
            <a:xfrm rot="16407357" flipH="1">
              <a:off x="2725101" y="2723525"/>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81" name="Straight Connector 680">
              <a:extLst>
                <a:ext uri="{FF2B5EF4-FFF2-40B4-BE49-F238E27FC236}">
                  <a16:creationId xmlns:a16="http://schemas.microsoft.com/office/drawing/2014/main" id="{89CECB85-76F3-F045-9B7B-530F11DC5A0C}"/>
                </a:ext>
              </a:extLst>
            </p:cNvPr>
            <p:cNvCxnSpPr/>
            <p:nvPr/>
          </p:nvCxnSpPr>
          <p:spPr bwMode="auto">
            <a:xfrm rot="5607357">
              <a:off x="2685121" y="2719225"/>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82" name="Oval 681">
              <a:extLst>
                <a:ext uri="{FF2B5EF4-FFF2-40B4-BE49-F238E27FC236}">
                  <a16:creationId xmlns:a16="http://schemas.microsoft.com/office/drawing/2014/main" id="{34377406-E2B9-724C-B401-3852F8479E92}"/>
                </a:ext>
              </a:extLst>
            </p:cNvPr>
            <p:cNvSpPr>
              <a:spLocks noChangeAspect="1"/>
            </p:cNvSpPr>
            <p:nvPr/>
          </p:nvSpPr>
          <p:spPr bwMode="auto">
            <a:xfrm rot="207357" flipH="1">
              <a:off x="2713324" y="2558014"/>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83" name="Straight Connector 682">
              <a:extLst>
                <a:ext uri="{FF2B5EF4-FFF2-40B4-BE49-F238E27FC236}">
                  <a16:creationId xmlns:a16="http://schemas.microsoft.com/office/drawing/2014/main" id="{3F884458-C973-9A42-9FB8-C90B43325B8B}"/>
                </a:ext>
              </a:extLst>
            </p:cNvPr>
            <p:cNvCxnSpPr/>
            <p:nvPr/>
          </p:nvCxnSpPr>
          <p:spPr bwMode="auto">
            <a:xfrm rot="5607357">
              <a:off x="2712152" y="289796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84" name="Straight Connector 683">
              <a:extLst>
                <a:ext uri="{FF2B5EF4-FFF2-40B4-BE49-F238E27FC236}">
                  <a16:creationId xmlns:a16="http://schemas.microsoft.com/office/drawing/2014/main" id="{8B734B69-7536-9F40-9F54-DD6257468D6B}"/>
                </a:ext>
              </a:extLst>
            </p:cNvPr>
            <p:cNvCxnSpPr/>
            <p:nvPr/>
          </p:nvCxnSpPr>
          <p:spPr bwMode="auto">
            <a:xfrm rot="16407357" flipH="1">
              <a:off x="2675342" y="289385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85" name="Oval 684">
              <a:extLst>
                <a:ext uri="{FF2B5EF4-FFF2-40B4-BE49-F238E27FC236}">
                  <a16:creationId xmlns:a16="http://schemas.microsoft.com/office/drawing/2014/main" id="{B982E7A2-BABE-5B44-A75F-2C2FC1D02903}"/>
                </a:ext>
              </a:extLst>
            </p:cNvPr>
            <p:cNvSpPr>
              <a:spLocks noChangeAspect="1"/>
            </p:cNvSpPr>
            <p:nvPr/>
          </p:nvSpPr>
          <p:spPr bwMode="auto">
            <a:xfrm rot="207357" flipH="1">
              <a:off x="2681552" y="2938822"/>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86" name="Straight Connector 685">
              <a:extLst>
                <a:ext uri="{FF2B5EF4-FFF2-40B4-BE49-F238E27FC236}">
                  <a16:creationId xmlns:a16="http://schemas.microsoft.com/office/drawing/2014/main" id="{05541FB9-FDBB-AA46-8A9A-0A24AEEABC3D}"/>
                </a:ext>
              </a:extLst>
            </p:cNvPr>
            <p:cNvCxnSpPr/>
            <p:nvPr/>
          </p:nvCxnSpPr>
          <p:spPr bwMode="auto">
            <a:xfrm rot="16200000" flipH="1">
              <a:off x="3131230" y="2751597"/>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87" name="Straight Connector 686">
              <a:extLst>
                <a:ext uri="{FF2B5EF4-FFF2-40B4-BE49-F238E27FC236}">
                  <a16:creationId xmlns:a16="http://schemas.microsoft.com/office/drawing/2014/main" id="{E7652527-25AA-6947-A272-B9D9F67B7971}"/>
                </a:ext>
              </a:extLst>
            </p:cNvPr>
            <p:cNvCxnSpPr/>
            <p:nvPr/>
          </p:nvCxnSpPr>
          <p:spPr bwMode="auto">
            <a:xfrm rot="5400000">
              <a:off x="3091160" y="274971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88" name="Oval 687">
              <a:extLst>
                <a:ext uri="{FF2B5EF4-FFF2-40B4-BE49-F238E27FC236}">
                  <a16:creationId xmlns:a16="http://schemas.microsoft.com/office/drawing/2014/main" id="{C35071F4-7CF5-4F4E-9F86-EF44DA5A23CA}"/>
                </a:ext>
              </a:extLst>
            </p:cNvPr>
            <p:cNvSpPr>
              <a:spLocks noChangeAspect="1"/>
            </p:cNvSpPr>
            <p:nvPr/>
          </p:nvSpPr>
          <p:spPr bwMode="auto">
            <a:xfrm flipH="1">
              <a:off x="3113154" y="2586877"/>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89" name="Straight Connector 688">
              <a:extLst>
                <a:ext uri="{FF2B5EF4-FFF2-40B4-BE49-F238E27FC236}">
                  <a16:creationId xmlns:a16="http://schemas.microsoft.com/office/drawing/2014/main" id="{E46ED3C3-0E19-3D4E-ACD1-39D01ED241A6}"/>
                </a:ext>
              </a:extLst>
            </p:cNvPr>
            <p:cNvCxnSpPr/>
            <p:nvPr/>
          </p:nvCxnSpPr>
          <p:spPr bwMode="auto">
            <a:xfrm rot="5400000">
              <a:off x="3119589" y="2918054"/>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90" name="Straight Connector 689">
              <a:extLst>
                <a:ext uri="{FF2B5EF4-FFF2-40B4-BE49-F238E27FC236}">
                  <a16:creationId xmlns:a16="http://schemas.microsoft.com/office/drawing/2014/main" id="{D3CBDE4D-BCBA-E84B-81AB-B0147E339749}"/>
                </a:ext>
              </a:extLst>
            </p:cNvPr>
            <p:cNvCxnSpPr/>
            <p:nvPr/>
          </p:nvCxnSpPr>
          <p:spPr bwMode="auto">
            <a:xfrm rot="16200000" flipH="1">
              <a:off x="3082694" y="2916169"/>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91" name="Oval 690">
              <a:extLst>
                <a:ext uri="{FF2B5EF4-FFF2-40B4-BE49-F238E27FC236}">
                  <a16:creationId xmlns:a16="http://schemas.microsoft.com/office/drawing/2014/main" id="{83F11D7D-6334-7942-8AEE-6E75E0F61E4F}"/>
                </a:ext>
              </a:extLst>
            </p:cNvPr>
            <p:cNvSpPr>
              <a:spLocks noChangeAspect="1"/>
            </p:cNvSpPr>
            <p:nvPr/>
          </p:nvSpPr>
          <p:spPr bwMode="auto">
            <a:xfrm flipH="1">
              <a:off x="3095164" y="2960465"/>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92" name="Straight Connector 691">
              <a:extLst>
                <a:ext uri="{FF2B5EF4-FFF2-40B4-BE49-F238E27FC236}">
                  <a16:creationId xmlns:a16="http://schemas.microsoft.com/office/drawing/2014/main" id="{E9CDA828-17DD-B346-BE81-842C811307AE}"/>
                </a:ext>
              </a:extLst>
            </p:cNvPr>
            <p:cNvCxnSpPr/>
            <p:nvPr/>
          </p:nvCxnSpPr>
          <p:spPr bwMode="auto">
            <a:xfrm rot="16200000" flipH="1">
              <a:off x="2995764" y="2746305"/>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93" name="Straight Connector 692">
              <a:extLst>
                <a:ext uri="{FF2B5EF4-FFF2-40B4-BE49-F238E27FC236}">
                  <a16:creationId xmlns:a16="http://schemas.microsoft.com/office/drawing/2014/main" id="{D1D59907-977A-544D-ABE3-7C4000D8305D}"/>
                </a:ext>
              </a:extLst>
            </p:cNvPr>
            <p:cNvCxnSpPr/>
            <p:nvPr/>
          </p:nvCxnSpPr>
          <p:spPr bwMode="auto">
            <a:xfrm rot="5400000">
              <a:off x="2955694" y="274442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94" name="Oval 693">
              <a:extLst>
                <a:ext uri="{FF2B5EF4-FFF2-40B4-BE49-F238E27FC236}">
                  <a16:creationId xmlns:a16="http://schemas.microsoft.com/office/drawing/2014/main" id="{6D4BDD1E-4126-AF4A-B831-788712FF0B9B}"/>
                </a:ext>
              </a:extLst>
            </p:cNvPr>
            <p:cNvSpPr>
              <a:spLocks noChangeAspect="1"/>
            </p:cNvSpPr>
            <p:nvPr/>
          </p:nvSpPr>
          <p:spPr bwMode="auto">
            <a:xfrm flipH="1">
              <a:off x="2977688" y="2581585"/>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95" name="Straight Connector 694">
              <a:extLst>
                <a:ext uri="{FF2B5EF4-FFF2-40B4-BE49-F238E27FC236}">
                  <a16:creationId xmlns:a16="http://schemas.microsoft.com/office/drawing/2014/main" id="{A6504569-3989-3444-8644-5B0EA7D3D62C}"/>
                </a:ext>
              </a:extLst>
            </p:cNvPr>
            <p:cNvCxnSpPr/>
            <p:nvPr/>
          </p:nvCxnSpPr>
          <p:spPr bwMode="auto">
            <a:xfrm rot="5636814">
              <a:off x="2987671" y="291020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96" name="Straight Connector 695">
              <a:extLst>
                <a:ext uri="{FF2B5EF4-FFF2-40B4-BE49-F238E27FC236}">
                  <a16:creationId xmlns:a16="http://schemas.microsoft.com/office/drawing/2014/main" id="{6825F244-2DF1-1949-A5BE-C4E29F86EA10}"/>
                </a:ext>
              </a:extLst>
            </p:cNvPr>
            <p:cNvCxnSpPr/>
            <p:nvPr/>
          </p:nvCxnSpPr>
          <p:spPr bwMode="auto">
            <a:xfrm rot="16436814" flipH="1">
              <a:off x="2950884" y="2905785"/>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97" name="Oval 696">
              <a:extLst>
                <a:ext uri="{FF2B5EF4-FFF2-40B4-BE49-F238E27FC236}">
                  <a16:creationId xmlns:a16="http://schemas.microsoft.com/office/drawing/2014/main" id="{50CBF753-7341-3F45-8CD9-F8AF6F6EE034}"/>
                </a:ext>
              </a:extLst>
            </p:cNvPr>
            <p:cNvSpPr>
              <a:spLocks noChangeAspect="1"/>
            </p:cNvSpPr>
            <p:nvPr/>
          </p:nvSpPr>
          <p:spPr bwMode="auto">
            <a:xfrm rot="236814" flipH="1">
              <a:off x="2956202" y="2950820"/>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98" name="Straight Connector 697">
              <a:extLst>
                <a:ext uri="{FF2B5EF4-FFF2-40B4-BE49-F238E27FC236}">
                  <a16:creationId xmlns:a16="http://schemas.microsoft.com/office/drawing/2014/main" id="{27BF2897-A226-8A41-80C0-55D5FA36EAB6}"/>
                </a:ext>
              </a:extLst>
            </p:cNvPr>
            <p:cNvCxnSpPr/>
            <p:nvPr/>
          </p:nvCxnSpPr>
          <p:spPr bwMode="auto">
            <a:xfrm rot="16200000" flipH="1">
              <a:off x="3402164" y="2759313"/>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99" name="Straight Connector 698">
              <a:extLst>
                <a:ext uri="{FF2B5EF4-FFF2-40B4-BE49-F238E27FC236}">
                  <a16:creationId xmlns:a16="http://schemas.microsoft.com/office/drawing/2014/main" id="{27557D42-5ADE-274C-9913-58A7448BF849}"/>
                </a:ext>
              </a:extLst>
            </p:cNvPr>
            <p:cNvCxnSpPr/>
            <p:nvPr/>
          </p:nvCxnSpPr>
          <p:spPr bwMode="auto">
            <a:xfrm rot="5400000">
              <a:off x="3362094" y="2757428"/>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00" name="Oval 699">
              <a:extLst>
                <a:ext uri="{FF2B5EF4-FFF2-40B4-BE49-F238E27FC236}">
                  <a16:creationId xmlns:a16="http://schemas.microsoft.com/office/drawing/2014/main" id="{D1CCCD4D-EB2E-F946-95DB-74AD6ACDE610}"/>
                </a:ext>
              </a:extLst>
            </p:cNvPr>
            <p:cNvSpPr>
              <a:spLocks noChangeAspect="1"/>
            </p:cNvSpPr>
            <p:nvPr/>
          </p:nvSpPr>
          <p:spPr bwMode="auto">
            <a:xfrm flipH="1">
              <a:off x="3384088" y="2594593"/>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01" name="Straight Connector 700">
              <a:extLst>
                <a:ext uri="{FF2B5EF4-FFF2-40B4-BE49-F238E27FC236}">
                  <a16:creationId xmlns:a16="http://schemas.microsoft.com/office/drawing/2014/main" id="{5D0F1C08-DB0A-BF46-917F-F9EF4245A729}"/>
                </a:ext>
              </a:extLst>
            </p:cNvPr>
            <p:cNvCxnSpPr/>
            <p:nvPr/>
          </p:nvCxnSpPr>
          <p:spPr bwMode="auto">
            <a:xfrm rot="5400000">
              <a:off x="3394756" y="2930003"/>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02" name="Straight Connector 701">
              <a:extLst>
                <a:ext uri="{FF2B5EF4-FFF2-40B4-BE49-F238E27FC236}">
                  <a16:creationId xmlns:a16="http://schemas.microsoft.com/office/drawing/2014/main" id="{F82DB6E2-5FEB-BA43-B911-44D2AE353A2C}"/>
                </a:ext>
              </a:extLst>
            </p:cNvPr>
            <p:cNvCxnSpPr/>
            <p:nvPr/>
          </p:nvCxnSpPr>
          <p:spPr bwMode="auto">
            <a:xfrm rot="16200000" flipH="1">
              <a:off x="3357861" y="2928118"/>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03" name="Oval 702">
              <a:extLst>
                <a:ext uri="{FF2B5EF4-FFF2-40B4-BE49-F238E27FC236}">
                  <a16:creationId xmlns:a16="http://schemas.microsoft.com/office/drawing/2014/main" id="{1B6084B8-DFF0-A74E-ACE4-5270C7FEAC51}"/>
                </a:ext>
              </a:extLst>
            </p:cNvPr>
            <p:cNvSpPr>
              <a:spLocks noChangeAspect="1"/>
            </p:cNvSpPr>
            <p:nvPr/>
          </p:nvSpPr>
          <p:spPr bwMode="auto">
            <a:xfrm flipH="1">
              <a:off x="3370331" y="2972414"/>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04" name="Straight Connector 703">
              <a:extLst>
                <a:ext uri="{FF2B5EF4-FFF2-40B4-BE49-F238E27FC236}">
                  <a16:creationId xmlns:a16="http://schemas.microsoft.com/office/drawing/2014/main" id="{C66ACB85-4825-C24C-B287-C250131B5401}"/>
                </a:ext>
              </a:extLst>
            </p:cNvPr>
            <p:cNvCxnSpPr/>
            <p:nvPr/>
          </p:nvCxnSpPr>
          <p:spPr bwMode="auto">
            <a:xfrm rot="16200000" flipH="1">
              <a:off x="3266698" y="275402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05" name="Straight Connector 704">
              <a:extLst>
                <a:ext uri="{FF2B5EF4-FFF2-40B4-BE49-F238E27FC236}">
                  <a16:creationId xmlns:a16="http://schemas.microsoft.com/office/drawing/2014/main" id="{CE1DF246-4F89-9C42-A09F-65F06BF647B6}"/>
                </a:ext>
              </a:extLst>
            </p:cNvPr>
            <p:cNvCxnSpPr/>
            <p:nvPr/>
          </p:nvCxnSpPr>
          <p:spPr bwMode="auto">
            <a:xfrm rot="5400000">
              <a:off x="3226628" y="275213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06" name="Oval 705">
              <a:extLst>
                <a:ext uri="{FF2B5EF4-FFF2-40B4-BE49-F238E27FC236}">
                  <a16:creationId xmlns:a16="http://schemas.microsoft.com/office/drawing/2014/main" id="{EE32F342-9486-174C-A80A-0F4C2BA1C872}"/>
                </a:ext>
              </a:extLst>
            </p:cNvPr>
            <p:cNvSpPr>
              <a:spLocks noChangeAspect="1"/>
            </p:cNvSpPr>
            <p:nvPr/>
          </p:nvSpPr>
          <p:spPr bwMode="auto">
            <a:xfrm flipH="1">
              <a:off x="3248622" y="2589301"/>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07" name="Straight Connector 706">
              <a:extLst>
                <a:ext uri="{FF2B5EF4-FFF2-40B4-BE49-F238E27FC236}">
                  <a16:creationId xmlns:a16="http://schemas.microsoft.com/office/drawing/2014/main" id="{C1337F0B-A2F8-C848-8A3C-ACB4B6CAB9B4}"/>
                </a:ext>
              </a:extLst>
            </p:cNvPr>
            <p:cNvCxnSpPr/>
            <p:nvPr/>
          </p:nvCxnSpPr>
          <p:spPr bwMode="auto">
            <a:xfrm rot="5400000">
              <a:off x="3255057" y="292471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08" name="Straight Connector 707">
              <a:extLst>
                <a:ext uri="{FF2B5EF4-FFF2-40B4-BE49-F238E27FC236}">
                  <a16:creationId xmlns:a16="http://schemas.microsoft.com/office/drawing/2014/main" id="{324D6503-358E-3C4D-B6D7-A95401124F09}"/>
                </a:ext>
              </a:extLst>
            </p:cNvPr>
            <p:cNvCxnSpPr/>
            <p:nvPr/>
          </p:nvCxnSpPr>
          <p:spPr bwMode="auto">
            <a:xfrm rot="16200000" flipH="1">
              <a:off x="3218162" y="292282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09" name="Oval 708">
              <a:extLst>
                <a:ext uri="{FF2B5EF4-FFF2-40B4-BE49-F238E27FC236}">
                  <a16:creationId xmlns:a16="http://schemas.microsoft.com/office/drawing/2014/main" id="{89E3B957-A60F-FA4A-A3A2-8CA4B6FF9026}"/>
                </a:ext>
              </a:extLst>
            </p:cNvPr>
            <p:cNvSpPr>
              <a:spLocks noChangeAspect="1"/>
            </p:cNvSpPr>
            <p:nvPr/>
          </p:nvSpPr>
          <p:spPr bwMode="auto">
            <a:xfrm flipH="1">
              <a:off x="3230632" y="2967122"/>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10" name="Straight Connector 709">
              <a:extLst>
                <a:ext uri="{FF2B5EF4-FFF2-40B4-BE49-F238E27FC236}">
                  <a16:creationId xmlns:a16="http://schemas.microsoft.com/office/drawing/2014/main" id="{9E2CC231-515E-5647-885A-64D7C26E73FE}"/>
                </a:ext>
              </a:extLst>
            </p:cNvPr>
            <p:cNvCxnSpPr/>
            <p:nvPr/>
          </p:nvCxnSpPr>
          <p:spPr bwMode="auto">
            <a:xfrm rot="16382811" flipH="1">
              <a:off x="2052227" y="2679374"/>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11" name="Straight Connector 710">
              <a:extLst>
                <a:ext uri="{FF2B5EF4-FFF2-40B4-BE49-F238E27FC236}">
                  <a16:creationId xmlns:a16="http://schemas.microsoft.com/office/drawing/2014/main" id="{95D2CE52-BBDA-B243-837C-C86C08500A12}"/>
                </a:ext>
              </a:extLst>
            </p:cNvPr>
            <p:cNvCxnSpPr/>
            <p:nvPr/>
          </p:nvCxnSpPr>
          <p:spPr bwMode="auto">
            <a:xfrm rot="5582811">
              <a:off x="2012230" y="267536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12" name="Oval 711">
              <a:extLst>
                <a:ext uri="{FF2B5EF4-FFF2-40B4-BE49-F238E27FC236}">
                  <a16:creationId xmlns:a16="http://schemas.microsoft.com/office/drawing/2014/main" id="{F35B7FDD-540B-1E4B-A98C-ECE0036ABE22}"/>
                </a:ext>
              </a:extLst>
            </p:cNvPr>
            <p:cNvSpPr>
              <a:spLocks noChangeAspect="1"/>
            </p:cNvSpPr>
            <p:nvPr/>
          </p:nvSpPr>
          <p:spPr bwMode="auto">
            <a:xfrm rot="182811" flipH="1">
              <a:off x="2039703" y="2513937"/>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13" name="Straight Connector 712">
              <a:extLst>
                <a:ext uri="{FF2B5EF4-FFF2-40B4-BE49-F238E27FC236}">
                  <a16:creationId xmlns:a16="http://schemas.microsoft.com/office/drawing/2014/main" id="{22EC330B-5379-F34E-A0FA-588BC7FD4BDD}"/>
                </a:ext>
              </a:extLst>
            </p:cNvPr>
            <p:cNvCxnSpPr/>
            <p:nvPr/>
          </p:nvCxnSpPr>
          <p:spPr bwMode="auto">
            <a:xfrm rot="5683260">
              <a:off x="2033449" y="285042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14" name="Straight Connector 713">
              <a:extLst>
                <a:ext uri="{FF2B5EF4-FFF2-40B4-BE49-F238E27FC236}">
                  <a16:creationId xmlns:a16="http://schemas.microsoft.com/office/drawing/2014/main" id="{8F42DF3A-8551-8F4A-9CDC-894A0CB22BB6}"/>
                </a:ext>
              </a:extLst>
            </p:cNvPr>
            <p:cNvCxnSpPr/>
            <p:nvPr/>
          </p:nvCxnSpPr>
          <p:spPr bwMode="auto">
            <a:xfrm rot="16483260" flipH="1">
              <a:off x="1996704" y="2845509"/>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15" name="Oval 714">
              <a:extLst>
                <a:ext uri="{FF2B5EF4-FFF2-40B4-BE49-F238E27FC236}">
                  <a16:creationId xmlns:a16="http://schemas.microsoft.com/office/drawing/2014/main" id="{B35A2DAE-0CAD-A042-8657-5433A94A0E57}"/>
                </a:ext>
              </a:extLst>
            </p:cNvPr>
            <p:cNvSpPr>
              <a:spLocks noChangeAspect="1"/>
            </p:cNvSpPr>
            <p:nvPr/>
          </p:nvSpPr>
          <p:spPr bwMode="auto">
            <a:xfrm rot="283260" flipH="1">
              <a:off x="2000614" y="2890630"/>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16" name="Straight Connector 715">
              <a:extLst>
                <a:ext uri="{FF2B5EF4-FFF2-40B4-BE49-F238E27FC236}">
                  <a16:creationId xmlns:a16="http://schemas.microsoft.com/office/drawing/2014/main" id="{88117C28-28F4-7843-A913-41A2DF077638}"/>
                </a:ext>
              </a:extLst>
            </p:cNvPr>
            <p:cNvCxnSpPr/>
            <p:nvPr/>
          </p:nvCxnSpPr>
          <p:spPr bwMode="auto">
            <a:xfrm rot="16382811" flipH="1">
              <a:off x="1917459" y="266266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17" name="Straight Connector 716">
              <a:extLst>
                <a:ext uri="{FF2B5EF4-FFF2-40B4-BE49-F238E27FC236}">
                  <a16:creationId xmlns:a16="http://schemas.microsoft.com/office/drawing/2014/main" id="{08C6FB31-3D7F-E543-99FF-195FD630E2F6}"/>
                </a:ext>
              </a:extLst>
            </p:cNvPr>
            <p:cNvCxnSpPr/>
            <p:nvPr/>
          </p:nvCxnSpPr>
          <p:spPr bwMode="auto">
            <a:xfrm rot="5582811">
              <a:off x="1877462" y="2658648"/>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18" name="Oval 717">
              <a:extLst>
                <a:ext uri="{FF2B5EF4-FFF2-40B4-BE49-F238E27FC236}">
                  <a16:creationId xmlns:a16="http://schemas.microsoft.com/office/drawing/2014/main" id="{B9ABE8AD-7C2D-6D40-A763-A4DCC2A7C850}"/>
                </a:ext>
              </a:extLst>
            </p:cNvPr>
            <p:cNvSpPr>
              <a:spLocks noChangeAspect="1"/>
            </p:cNvSpPr>
            <p:nvPr/>
          </p:nvSpPr>
          <p:spPr bwMode="auto">
            <a:xfrm rot="182811" flipH="1">
              <a:off x="1904935" y="2497225"/>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19" name="Straight Connector 718">
              <a:extLst>
                <a:ext uri="{FF2B5EF4-FFF2-40B4-BE49-F238E27FC236}">
                  <a16:creationId xmlns:a16="http://schemas.microsoft.com/office/drawing/2014/main" id="{B9A8D85B-2457-494B-88D1-BE50A7DE6C46}"/>
                </a:ext>
              </a:extLst>
            </p:cNvPr>
            <p:cNvCxnSpPr/>
            <p:nvPr/>
          </p:nvCxnSpPr>
          <p:spPr bwMode="auto">
            <a:xfrm rot="5829631">
              <a:off x="1896564" y="2834905"/>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20" name="Straight Connector 719">
              <a:extLst>
                <a:ext uri="{FF2B5EF4-FFF2-40B4-BE49-F238E27FC236}">
                  <a16:creationId xmlns:a16="http://schemas.microsoft.com/office/drawing/2014/main" id="{44F64427-9198-1545-BC85-5271CA016CDB}"/>
                </a:ext>
              </a:extLst>
            </p:cNvPr>
            <p:cNvCxnSpPr/>
            <p:nvPr/>
          </p:nvCxnSpPr>
          <p:spPr bwMode="auto">
            <a:xfrm rot="16629631" flipH="1">
              <a:off x="1859994" y="2828423"/>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21" name="Oval 720">
              <a:extLst>
                <a:ext uri="{FF2B5EF4-FFF2-40B4-BE49-F238E27FC236}">
                  <a16:creationId xmlns:a16="http://schemas.microsoft.com/office/drawing/2014/main" id="{9BB1D62D-1EB6-684B-A9E6-E57391B8F853}"/>
                </a:ext>
              </a:extLst>
            </p:cNvPr>
            <p:cNvSpPr>
              <a:spLocks noChangeAspect="1"/>
            </p:cNvSpPr>
            <p:nvPr/>
          </p:nvSpPr>
          <p:spPr bwMode="auto">
            <a:xfrm rot="429631" flipH="1">
              <a:off x="1859462" y="2873694"/>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22" name="Straight Connector 721">
              <a:extLst>
                <a:ext uri="{FF2B5EF4-FFF2-40B4-BE49-F238E27FC236}">
                  <a16:creationId xmlns:a16="http://schemas.microsoft.com/office/drawing/2014/main" id="{32AA06A7-F046-3649-AA00-51841D2A0BFB}"/>
                </a:ext>
              </a:extLst>
            </p:cNvPr>
            <p:cNvCxnSpPr/>
            <p:nvPr/>
          </p:nvCxnSpPr>
          <p:spPr bwMode="auto">
            <a:xfrm rot="16382811" flipH="1">
              <a:off x="2321917" y="2697235"/>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23" name="Straight Connector 722">
              <a:extLst>
                <a:ext uri="{FF2B5EF4-FFF2-40B4-BE49-F238E27FC236}">
                  <a16:creationId xmlns:a16="http://schemas.microsoft.com/office/drawing/2014/main" id="{EAA1EC90-EAFA-1F48-B844-902054E365C9}"/>
                </a:ext>
              </a:extLst>
            </p:cNvPr>
            <p:cNvCxnSpPr/>
            <p:nvPr/>
          </p:nvCxnSpPr>
          <p:spPr bwMode="auto">
            <a:xfrm rot="5582811">
              <a:off x="2281920" y="2693221"/>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24" name="Oval 723">
              <a:extLst>
                <a:ext uri="{FF2B5EF4-FFF2-40B4-BE49-F238E27FC236}">
                  <a16:creationId xmlns:a16="http://schemas.microsoft.com/office/drawing/2014/main" id="{5AC6BAF1-5D74-8C41-BF86-C73E99F41239}"/>
                </a:ext>
              </a:extLst>
            </p:cNvPr>
            <p:cNvSpPr>
              <a:spLocks noChangeAspect="1"/>
            </p:cNvSpPr>
            <p:nvPr/>
          </p:nvSpPr>
          <p:spPr bwMode="auto">
            <a:xfrm rot="182811" flipH="1">
              <a:off x="2309393" y="2531798"/>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25" name="Straight Connector 724">
              <a:extLst>
                <a:ext uri="{FF2B5EF4-FFF2-40B4-BE49-F238E27FC236}">
                  <a16:creationId xmlns:a16="http://schemas.microsoft.com/office/drawing/2014/main" id="{54BADFCE-62A8-7543-BDC0-3F1430456CE3}"/>
                </a:ext>
              </a:extLst>
            </p:cNvPr>
            <p:cNvCxnSpPr/>
            <p:nvPr/>
          </p:nvCxnSpPr>
          <p:spPr bwMode="auto">
            <a:xfrm rot="5582811">
              <a:off x="2305892" y="2867527"/>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26" name="Straight Connector 725">
              <a:extLst>
                <a:ext uri="{FF2B5EF4-FFF2-40B4-BE49-F238E27FC236}">
                  <a16:creationId xmlns:a16="http://schemas.microsoft.com/office/drawing/2014/main" id="{22C8BD15-1B62-6D41-870F-C398E1C3DF6C}"/>
                </a:ext>
              </a:extLst>
            </p:cNvPr>
            <p:cNvCxnSpPr/>
            <p:nvPr/>
          </p:nvCxnSpPr>
          <p:spPr bwMode="auto">
            <a:xfrm rot="16382811" flipH="1">
              <a:off x="2269065" y="286368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27" name="Oval 726">
              <a:extLst>
                <a:ext uri="{FF2B5EF4-FFF2-40B4-BE49-F238E27FC236}">
                  <a16:creationId xmlns:a16="http://schemas.microsoft.com/office/drawing/2014/main" id="{24C78966-B5CF-6E42-81E8-22D329FC0D73}"/>
                </a:ext>
              </a:extLst>
            </p:cNvPr>
            <p:cNvSpPr>
              <a:spLocks noChangeAspect="1"/>
            </p:cNvSpPr>
            <p:nvPr/>
          </p:nvSpPr>
          <p:spPr bwMode="auto">
            <a:xfrm rot="182811" flipH="1">
              <a:off x="2276018" y="2908591"/>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28" name="Straight Connector 727">
              <a:extLst>
                <a:ext uri="{FF2B5EF4-FFF2-40B4-BE49-F238E27FC236}">
                  <a16:creationId xmlns:a16="http://schemas.microsoft.com/office/drawing/2014/main" id="{24B977DA-CCF6-4E48-9FA5-6CC1EAE2C573}"/>
                </a:ext>
              </a:extLst>
            </p:cNvPr>
            <p:cNvCxnSpPr/>
            <p:nvPr/>
          </p:nvCxnSpPr>
          <p:spPr bwMode="auto">
            <a:xfrm rot="16382811" flipH="1">
              <a:off x="2187149" y="269322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29" name="Straight Connector 728">
              <a:extLst>
                <a:ext uri="{FF2B5EF4-FFF2-40B4-BE49-F238E27FC236}">
                  <a16:creationId xmlns:a16="http://schemas.microsoft.com/office/drawing/2014/main" id="{7ACD9F30-4BEA-3D44-8609-9334D3D6B482}"/>
                </a:ext>
              </a:extLst>
            </p:cNvPr>
            <p:cNvCxnSpPr/>
            <p:nvPr/>
          </p:nvCxnSpPr>
          <p:spPr bwMode="auto">
            <a:xfrm rot="5582811">
              <a:off x="2147152" y="2689208"/>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30" name="Oval 729">
              <a:extLst>
                <a:ext uri="{FF2B5EF4-FFF2-40B4-BE49-F238E27FC236}">
                  <a16:creationId xmlns:a16="http://schemas.microsoft.com/office/drawing/2014/main" id="{D0250C76-D40D-EF4D-AE62-DF1FBDB5BDCC}"/>
                </a:ext>
              </a:extLst>
            </p:cNvPr>
            <p:cNvSpPr>
              <a:spLocks noChangeAspect="1"/>
            </p:cNvSpPr>
            <p:nvPr/>
          </p:nvSpPr>
          <p:spPr bwMode="auto">
            <a:xfrm rot="182811" flipH="1">
              <a:off x="2174625" y="2527785"/>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31" name="Straight Connector 730">
              <a:extLst>
                <a:ext uri="{FF2B5EF4-FFF2-40B4-BE49-F238E27FC236}">
                  <a16:creationId xmlns:a16="http://schemas.microsoft.com/office/drawing/2014/main" id="{5E75C65C-AAF3-8F46-B0D8-160FB7EE31D6}"/>
                </a:ext>
              </a:extLst>
            </p:cNvPr>
            <p:cNvCxnSpPr/>
            <p:nvPr/>
          </p:nvCxnSpPr>
          <p:spPr bwMode="auto">
            <a:xfrm rot="5766418">
              <a:off x="2173813" y="2860708"/>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32" name="Straight Connector 731">
              <a:extLst>
                <a:ext uri="{FF2B5EF4-FFF2-40B4-BE49-F238E27FC236}">
                  <a16:creationId xmlns:a16="http://schemas.microsoft.com/office/drawing/2014/main" id="{095058B3-FAAB-EF42-A614-977CA0940660}"/>
                </a:ext>
              </a:extLst>
            </p:cNvPr>
            <p:cNvCxnSpPr/>
            <p:nvPr/>
          </p:nvCxnSpPr>
          <p:spPr bwMode="auto">
            <a:xfrm rot="16566418" flipH="1">
              <a:off x="2137159" y="285490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33" name="Oval 732">
              <a:extLst>
                <a:ext uri="{FF2B5EF4-FFF2-40B4-BE49-F238E27FC236}">
                  <a16:creationId xmlns:a16="http://schemas.microsoft.com/office/drawing/2014/main" id="{C44F2CC9-707A-3F47-8E42-B18663073A50}"/>
                </a:ext>
              </a:extLst>
            </p:cNvPr>
            <p:cNvSpPr>
              <a:spLocks noChangeAspect="1"/>
            </p:cNvSpPr>
            <p:nvPr/>
          </p:nvSpPr>
          <p:spPr bwMode="auto">
            <a:xfrm rot="366418" flipH="1">
              <a:off x="2138546" y="2900129"/>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34" name="Straight Connector 733">
              <a:extLst>
                <a:ext uri="{FF2B5EF4-FFF2-40B4-BE49-F238E27FC236}">
                  <a16:creationId xmlns:a16="http://schemas.microsoft.com/office/drawing/2014/main" id="{2385E1DA-6F9A-4A43-A1A2-3E395BA96C86}"/>
                </a:ext>
              </a:extLst>
            </p:cNvPr>
            <p:cNvCxnSpPr/>
            <p:nvPr/>
          </p:nvCxnSpPr>
          <p:spPr bwMode="auto">
            <a:xfrm rot="16618690" flipH="1">
              <a:off x="1509326" y="2614328"/>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35" name="Straight Connector 734">
              <a:extLst>
                <a:ext uri="{FF2B5EF4-FFF2-40B4-BE49-F238E27FC236}">
                  <a16:creationId xmlns:a16="http://schemas.microsoft.com/office/drawing/2014/main" id="{AC2F88C3-7954-9F43-B5CD-791F02811AF6}"/>
                </a:ext>
              </a:extLst>
            </p:cNvPr>
            <p:cNvCxnSpPr/>
            <p:nvPr/>
          </p:nvCxnSpPr>
          <p:spPr bwMode="auto">
            <a:xfrm rot="5818690">
              <a:off x="1469589" y="2607577"/>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36" name="Oval 735">
              <a:extLst>
                <a:ext uri="{FF2B5EF4-FFF2-40B4-BE49-F238E27FC236}">
                  <a16:creationId xmlns:a16="http://schemas.microsoft.com/office/drawing/2014/main" id="{F277811E-FC98-554D-9297-BEE074890CB2}"/>
                </a:ext>
              </a:extLst>
            </p:cNvPr>
            <p:cNvSpPr>
              <a:spLocks noChangeAspect="1"/>
            </p:cNvSpPr>
            <p:nvPr/>
          </p:nvSpPr>
          <p:spPr bwMode="auto">
            <a:xfrm rot="418690" flipH="1">
              <a:off x="1504007" y="2448404"/>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37" name="Straight Connector 736">
              <a:extLst>
                <a:ext uri="{FF2B5EF4-FFF2-40B4-BE49-F238E27FC236}">
                  <a16:creationId xmlns:a16="http://schemas.microsoft.com/office/drawing/2014/main" id="{42557583-06BD-5845-AABC-03E5FF3763AA}"/>
                </a:ext>
              </a:extLst>
            </p:cNvPr>
            <p:cNvCxnSpPr/>
            <p:nvPr/>
          </p:nvCxnSpPr>
          <p:spPr bwMode="auto">
            <a:xfrm rot="5818690">
              <a:off x="1486466" y="2779197"/>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38" name="Straight Connector 737">
              <a:extLst>
                <a:ext uri="{FF2B5EF4-FFF2-40B4-BE49-F238E27FC236}">
                  <a16:creationId xmlns:a16="http://schemas.microsoft.com/office/drawing/2014/main" id="{A56567D1-4721-F142-AC18-C2832897F23D}"/>
                </a:ext>
              </a:extLst>
            </p:cNvPr>
            <p:cNvCxnSpPr/>
            <p:nvPr/>
          </p:nvCxnSpPr>
          <p:spPr bwMode="auto">
            <a:xfrm rot="16618690" flipH="1">
              <a:off x="1449880" y="277283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39" name="Oval 738">
              <a:extLst>
                <a:ext uri="{FF2B5EF4-FFF2-40B4-BE49-F238E27FC236}">
                  <a16:creationId xmlns:a16="http://schemas.microsoft.com/office/drawing/2014/main" id="{FFA58801-DDCF-8742-97BC-C0F36C12F5A9}"/>
                </a:ext>
              </a:extLst>
            </p:cNvPr>
            <p:cNvSpPr>
              <a:spLocks noChangeAspect="1"/>
            </p:cNvSpPr>
            <p:nvPr/>
          </p:nvSpPr>
          <p:spPr bwMode="auto">
            <a:xfrm rot="418690" flipH="1">
              <a:off x="1449681" y="2818098"/>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40" name="Straight Connector 739">
              <a:extLst>
                <a:ext uri="{FF2B5EF4-FFF2-40B4-BE49-F238E27FC236}">
                  <a16:creationId xmlns:a16="http://schemas.microsoft.com/office/drawing/2014/main" id="{AC50F419-9144-9E49-8B13-D630D425D9DB}"/>
                </a:ext>
              </a:extLst>
            </p:cNvPr>
            <p:cNvCxnSpPr/>
            <p:nvPr/>
          </p:nvCxnSpPr>
          <p:spPr bwMode="auto">
            <a:xfrm rot="16618690" flipH="1">
              <a:off x="1376021" y="259688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41" name="Straight Connector 740">
              <a:extLst>
                <a:ext uri="{FF2B5EF4-FFF2-40B4-BE49-F238E27FC236}">
                  <a16:creationId xmlns:a16="http://schemas.microsoft.com/office/drawing/2014/main" id="{BF180589-CD9C-6C40-B730-9DBBDCBDECBB}"/>
                </a:ext>
              </a:extLst>
            </p:cNvPr>
            <p:cNvCxnSpPr/>
            <p:nvPr/>
          </p:nvCxnSpPr>
          <p:spPr bwMode="auto">
            <a:xfrm rot="5818690">
              <a:off x="1336284" y="259013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42" name="Oval 741">
              <a:extLst>
                <a:ext uri="{FF2B5EF4-FFF2-40B4-BE49-F238E27FC236}">
                  <a16:creationId xmlns:a16="http://schemas.microsoft.com/office/drawing/2014/main" id="{F7B66EA1-BF6B-E547-A314-5D6F36864EF6}"/>
                </a:ext>
              </a:extLst>
            </p:cNvPr>
            <p:cNvSpPr>
              <a:spLocks noChangeAspect="1"/>
            </p:cNvSpPr>
            <p:nvPr/>
          </p:nvSpPr>
          <p:spPr bwMode="auto">
            <a:xfrm rot="418690" flipH="1">
              <a:off x="1370702" y="2430957"/>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43" name="Straight Connector 742">
              <a:extLst>
                <a:ext uri="{FF2B5EF4-FFF2-40B4-BE49-F238E27FC236}">
                  <a16:creationId xmlns:a16="http://schemas.microsoft.com/office/drawing/2014/main" id="{17FA2DDD-4389-5F44-A58D-6E668CA1F711}"/>
                </a:ext>
              </a:extLst>
            </p:cNvPr>
            <p:cNvCxnSpPr/>
            <p:nvPr/>
          </p:nvCxnSpPr>
          <p:spPr bwMode="auto">
            <a:xfrm rot="5818690">
              <a:off x="1353160" y="276175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44" name="Straight Connector 743">
              <a:extLst>
                <a:ext uri="{FF2B5EF4-FFF2-40B4-BE49-F238E27FC236}">
                  <a16:creationId xmlns:a16="http://schemas.microsoft.com/office/drawing/2014/main" id="{70EA1BD9-4BB2-6749-BAA0-E1792127BCE2}"/>
                </a:ext>
              </a:extLst>
            </p:cNvPr>
            <p:cNvCxnSpPr/>
            <p:nvPr/>
          </p:nvCxnSpPr>
          <p:spPr bwMode="auto">
            <a:xfrm rot="16618690" flipH="1">
              <a:off x="1316574" y="275538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45" name="Oval 744">
              <a:extLst>
                <a:ext uri="{FF2B5EF4-FFF2-40B4-BE49-F238E27FC236}">
                  <a16:creationId xmlns:a16="http://schemas.microsoft.com/office/drawing/2014/main" id="{FF9D61EB-C986-B643-9B2D-53F8AE78F2E9}"/>
                </a:ext>
              </a:extLst>
            </p:cNvPr>
            <p:cNvSpPr>
              <a:spLocks noChangeAspect="1"/>
            </p:cNvSpPr>
            <p:nvPr/>
          </p:nvSpPr>
          <p:spPr bwMode="auto">
            <a:xfrm rot="418690" flipH="1">
              <a:off x="1316375" y="2800652"/>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46" name="Straight Connector 745">
              <a:extLst>
                <a:ext uri="{FF2B5EF4-FFF2-40B4-BE49-F238E27FC236}">
                  <a16:creationId xmlns:a16="http://schemas.microsoft.com/office/drawing/2014/main" id="{B715ED8E-40FC-0445-BA8D-405FC964DF92}"/>
                </a:ext>
              </a:extLst>
            </p:cNvPr>
            <p:cNvCxnSpPr/>
            <p:nvPr/>
          </p:nvCxnSpPr>
          <p:spPr bwMode="auto">
            <a:xfrm rot="16618690" flipH="1">
              <a:off x="1776288" y="2650607"/>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47" name="Straight Connector 746">
              <a:extLst>
                <a:ext uri="{FF2B5EF4-FFF2-40B4-BE49-F238E27FC236}">
                  <a16:creationId xmlns:a16="http://schemas.microsoft.com/office/drawing/2014/main" id="{4F920CD3-478C-464F-8591-9C35F276B17A}"/>
                </a:ext>
              </a:extLst>
            </p:cNvPr>
            <p:cNvCxnSpPr/>
            <p:nvPr/>
          </p:nvCxnSpPr>
          <p:spPr bwMode="auto">
            <a:xfrm rot="5818690">
              <a:off x="1736551" y="264385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48" name="Oval 747">
              <a:extLst>
                <a:ext uri="{FF2B5EF4-FFF2-40B4-BE49-F238E27FC236}">
                  <a16:creationId xmlns:a16="http://schemas.microsoft.com/office/drawing/2014/main" id="{0CE3EAA3-907A-444D-AC49-D6038CEA73CE}"/>
                </a:ext>
              </a:extLst>
            </p:cNvPr>
            <p:cNvSpPr>
              <a:spLocks noChangeAspect="1"/>
            </p:cNvSpPr>
            <p:nvPr/>
          </p:nvSpPr>
          <p:spPr bwMode="auto">
            <a:xfrm rot="418690" flipH="1">
              <a:off x="1770969" y="2484683"/>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49" name="Straight Connector 748">
              <a:extLst>
                <a:ext uri="{FF2B5EF4-FFF2-40B4-BE49-F238E27FC236}">
                  <a16:creationId xmlns:a16="http://schemas.microsoft.com/office/drawing/2014/main" id="{BE1E6955-E423-0F42-9212-5B3CDBC08EBF}"/>
                </a:ext>
              </a:extLst>
            </p:cNvPr>
            <p:cNvCxnSpPr/>
            <p:nvPr/>
          </p:nvCxnSpPr>
          <p:spPr bwMode="auto">
            <a:xfrm rot="5818690">
              <a:off x="1757661" y="2815476"/>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50" name="Straight Connector 749">
              <a:extLst>
                <a:ext uri="{FF2B5EF4-FFF2-40B4-BE49-F238E27FC236}">
                  <a16:creationId xmlns:a16="http://schemas.microsoft.com/office/drawing/2014/main" id="{D78AD586-6186-2848-AD07-8D84F1C80C1B}"/>
                </a:ext>
              </a:extLst>
            </p:cNvPr>
            <p:cNvCxnSpPr/>
            <p:nvPr/>
          </p:nvCxnSpPr>
          <p:spPr bwMode="auto">
            <a:xfrm rot="16618690" flipH="1">
              <a:off x="1721075" y="2809111"/>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51" name="Oval 750">
              <a:extLst>
                <a:ext uri="{FF2B5EF4-FFF2-40B4-BE49-F238E27FC236}">
                  <a16:creationId xmlns:a16="http://schemas.microsoft.com/office/drawing/2014/main" id="{0D2B907A-E221-8646-92C5-AA2B6D58D57A}"/>
                </a:ext>
              </a:extLst>
            </p:cNvPr>
            <p:cNvSpPr>
              <a:spLocks noChangeAspect="1"/>
            </p:cNvSpPr>
            <p:nvPr/>
          </p:nvSpPr>
          <p:spPr bwMode="auto">
            <a:xfrm rot="418690" flipH="1">
              <a:off x="1720876" y="2854377"/>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52" name="Straight Connector 751">
              <a:extLst>
                <a:ext uri="{FF2B5EF4-FFF2-40B4-BE49-F238E27FC236}">
                  <a16:creationId xmlns:a16="http://schemas.microsoft.com/office/drawing/2014/main" id="{19F2B5D0-F64C-8942-AECE-9AA72A3CBDDD}"/>
                </a:ext>
              </a:extLst>
            </p:cNvPr>
            <p:cNvCxnSpPr/>
            <p:nvPr/>
          </p:nvCxnSpPr>
          <p:spPr bwMode="auto">
            <a:xfrm rot="16618690" flipH="1">
              <a:off x="1642983" y="263316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53" name="Straight Connector 752">
              <a:extLst>
                <a:ext uri="{FF2B5EF4-FFF2-40B4-BE49-F238E27FC236}">
                  <a16:creationId xmlns:a16="http://schemas.microsoft.com/office/drawing/2014/main" id="{567D490F-7EB6-2849-8165-62887F1A1F02}"/>
                </a:ext>
              </a:extLst>
            </p:cNvPr>
            <p:cNvCxnSpPr/>
            <p:nvPr/>
          </p:nvCxnSpPr>
          <p:spPr bwMode="auto">
            <a:xfrm rot="5818690">
              <a:off x="1603246" y="2626409"/>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54" name="Oval 753">
              <a:extLst>
                <a:ext uri="{FF2B5EF4-FFF2-40B4-BE49-F238E27FC236}">
                  <a16:creationId xmlns:a16="http://schemas.microsoft.com/office/drawing/2014/main" id="{856C3975-B421-FA42-907C-5E59C5DFC8F0}"/>
                </a:ext>
              </a:extLst>
            </p:cNvPr>
            <p:cNvSpPr>
              <a:spLocks noChangeAspect="1"/>
            </p:cNvSpPr>
            <p:nvPr/>
          </p:nvSpPr>
          <p:spPr bwMode="auto">
            <a:xfrm rot="418690" flipH="1">
              <a:off x="1637664" y="2467236"/>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55" name="Straight Connector 754">
              <a:extLst>
                <a:ext uri="{FF2B5EF4-FFF2-40B4-BE49-F238E27FC236}">
                  <a16:creationId xmlns:a16="http://schemas.microsoft.com/office/drawing/2014/main" id="{60482631-DC1F-0349-B02C-6432AD9F615F}"/>
                </a:ext>
              </a:extLst>
            </p:cNvPr>
            <p:cNvCxnSpPr/>
            <p:nvPr/>
          </p:nvCxnSpPr>
          <p:spPr bwMode="auto">
            <a:xfrm rot="5818690">
              <a:off x="1620122" y="2802263"/>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56" name="Straight Connector 755">
              <a:extLst>
                <a:ext uri="{FF2B5EF4-FFF2-40B4-BE49-F238E27FC236}">
                  <a16:creationId xmlns:a16="http://schemas.microsoft.com/office/drawing/2014/main" id="{389CB443-08BC-3E46-967D-1B05021B4497}"/>
                </a:ext>
              </a:extLst>
            </p:cNvPr>
            <p:cNvCxnSpPr/>
            <p:nvPr/>
          </p:nvCxnSpPr>
          <p:spPr bwMode="auto">
            <a:xfrm rot="16618690" flipH="1">
              <a:off x="1583536" y="2795898"/>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57" name="Oval 756">
              <a:extLst>
                <a:ext uri="{FF2B5EF4-FFF2-40B4-BE49-F238E27FC236}">
                  <a16:creationId xmlns:a16="http://schemas.microsoft.com/office/drawing/2014/main" id="{D5AD5775-311E-7F4A-91AA-E85BB9EC7144}"/>
                </a:ext>
              </a:extLst>
            </p:cNvPr>
            <p:cNvSpPr>
              <a:spLocks noChangeAspect="1"/>
            </p:cNvSpPr>
            <p:nvPr/>
          </p:nvSpPr>
          <p:spPr bwMode="auto">
            <a:xfrm rot="418690" flipH="1">
              <a:off x="1583337" y="2841164"/>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58" name="Straight Connector 757">
              <a:extLst>
                <a:ext uri="{FF2B5EF4-FFF2-40B4-BE49-F238E27FC236}">
                  <a16:creationId xmlns:a16="http://schemas.microsoft.com/office/drawing/2014/main" id="{ADC408B0-832E-0D42-8845-EAE660726056}"/>
                </a:ext>
              </a:extLst>
            </p:cNvPr>
            <p:cNvCxnSpPr/>
            <p:nvPr/>
          </p:nvCxnSpPr>
          <p:spPr bwMode="auto">
            <a:xfrm rot="16553665" flipH="1">
              <a:off x="969214" y="254205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59" name="Straight Connector 758">
              <a:extLst>
                <a:ext uri="{FF2B5EF4-FFF2-40B4-BE49-F238E27FC236}">
                  <a16:creationId xmlns:a16="http://schemas.microsoft.com/office/drawing/2014/main" id="{9AAEA2CA-4D1D-2D49-A33C-755EF21CE7B6}"/>
                </a:ext>
              </a:extLst>
            </p:cNvPr>
            <p:cNvCxnSpPr/>
            <p:nvPr/>
          </p:nvCxnSpPr>
          <p:spPr bwMode="auto">
            <a:xfrm rot="5753665">
              <a:off x="929386" y="2536053"/>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60" name="Oval 759">
              <a:extLst>
                <a:ext uri="{FF2B5EF4-FFF2-40B4-BE49-F238E27FC236}">
                  <a16:creationId xmlns:a16="http://schemas.microsoft.com/office/drawing/2014/main" id="{8DD7CC02-7048-F247-9B91-2E328DBDE41E}"/>
                </a:ext>
              </a:extLst>
            </p:cNvPr>
            <p:cNvSpPr>
              <a:spLocks noChangeAspect="1"/>
            </p:cNvSpPr>
            <p:nvPr/>
          </p:nvSpPr>
          <p:spPr bwMode="auto">
            <a:xfrm rot="353665" flipH="1">
              <a:off x="961905" y="2376212"/>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61" name="Straight Connector 760">
              <a:extLst>
                <a:ext uri="{FF2B5EF4-FFF2-40B4-BE49-F238E27FC236}">
                  <a16:creationId xmlns:a16="http://schemas.microsoft.com/office/drawing/2014/main" id="{68257D84-C8C3-2A4C-B42B-61EE3E9D0448}"/>
                </a:ext>
              </a:extLst>
            </p:cNvPr>
            <p:cNvCxnSpPr/>
            <p:nvPr/>
          </p:nvCxnSpPr>
          <p:spPr bwMode="auto">
            <a:xfrm rot="5753665">
              <a:off x="945162" y="270309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62" name="Straight Connector 761">
              <a:extLst>
                <a:ext uri="{FF2B5EF4-FFF2-40B4-BE49-F238E27FC236}">
                  <a16:creationId xmlns:a16="http://schemas.microsoft.com/office/drawing/2014/main" id="{17D23447-E701-C64B-BC05-08E3D95E5775}"/>
                </a:ext>
              </a:extLst>
            </p:cNvPr>
            <p:cNvCxnSpPr/>
            <p:nvPr/>
          </p:nvCxnSpPr>
          <p:spPr bwMode="auto">
            <a:xfrm rot="16553665" flipH="1">
              <a:off x="908493" y="269742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63" name="Oval 762">
              <a:extLst>
                <a:ext uri="{FF2B5EF4-FFF2-40B4-BE49-F238E27FC236}">
                  <a16:creationId xmlns:a16="http://schemas.microsoft.com/office/drawing/2014/main" id="{5377E58B-2BFC-794F-8502-A7247D015646}"/>
                </a:ext>
              </a:extLst>
            </p:cNvPr>
            <p:cNvSpPr>
              <a:spLocks noChangeAspect="1"/>
            </p:cNvSpPr>
            <p:nvPr/>
          </p:nvSpPr>
          <p:spPr bwMode="auto">
            <a:xfrm rot="353665" flipH="1">
              <a:off x="910267" y="2742636"/>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64" name="Straight Connector 763">
              <a:extLst>
                <a:ext uri="{FF2B5EF4-FFF2-40B4-BE49-F238E27FC236}">
                  <a16:creationId xmlns:a16="http://schemas.microsoft.com/office/drawing/2014/main" id="{6DC120A0-EF5A-D348-ACDC-CE41EA159B5A}"/>
                </a:ext>
              </a:extLst>
            </p:cNvPr>
            <p:cNvCxnSpPr/>
            <p:nvPr/>
          </p:nvCxnSpPr>
          <p:spPr bwMode="auto">
            <a:xfrm rot="16553665" flipH="1">
              <a:off x="831209" y="252713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65" name="Straight Connector 764">
              <a:extLst>
                <a:ext uri="{FF2B5EF4-FFF2-40B4-BE49-F238E27FC236}">
                  <a16:creationId xmlns:a16="http://schemas.microsoft.com/office/drawing/2014/main" id="{DCB2A1ED-CB7F-C44F-8854-804ED8FEB058}"/>
                </a:ext>
              </a:extLst>
            </p:cNvPr>
            <p:cNvCxnSpPr/>
            <p:nvPr/>
          </p:nvCxnSpPr>
          <p:spPr bwMode="auto">
            <a:xfrm rot="5753665">
              <a:off x="791381" y="2521133"/>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66" name="Oval 765">
              <a:extLst>
                <a:ext uri="{FF2B5EF4-FFF2-40B4-BE49-F238E27FC236}">
                  <a16:creationId xmlns:a16="http://schemas.microsoft.com/office/drawing/2014/main" id="{8AF75756-E78C-C04B-80F4-40A8E530A5A3}"/>
                </a:ext>
              </a:extLst>
            </p:cNvPr>
            <p:cNvSpPr>
              <a:spLocks noChangeAspect="1"/>
            </p:cNvSpPr>
            <p:nvPr/>
          </p:nvSpPr>
          <p:spPr bwMode="auto">
            <a:xfrm rot="353665" flipH="1">
              <a:off x="823900" y="2361292"/>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67" name="Straight Connector 766">
              <a:extLst>
                <a:ext uri="{FF2B5EF4-FFF2-40B4-BE49-F238E27FC236}">
                  <a16:creationId xmlns:a16="http://schemas.microsoft.com/office/drawing/2014/main" id="{2FABBF47-DC9D-744D-B39A-C335D211A7DC}"/>
                </a:ext>
              </a:extLst>
            </p:cNvPr>
            <p:cNvCxnSpPr/>
            <p:nvPr/>
          </p:nvCxnSpPr>
          <p:spPr bwMode="auto">
            <a:xfrm rot="5753665">
              <a:off x="807157" y="268817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68" name="Straight Connector 767">
              <a:extLst>
                <a:ext uri="{FF2B5EF4-FFF2-40B4-BE49-F238E27FC236}">
                  <a16:creationId xmlns:a16="http://schemas.microsoft.com/office/drawing/2014/main" id="{E81E1529-6502-8C49-A149-85F4AA0A9215}"/>
                </a:ext>
              </a:extLst>
            </p:cNvPr>
            <p:cNvCxnSpPr/>
            <p:nvPr/>
          </p:nvCxnSpPr>
          <p:spPr bwMode="auto">
            <a:xfrm rot="16553665" flipH="1">
              <a:off x="770488" y="2682499"/>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69" name="Oval 768">
              <a:extLst>
                <a:ext uri="{FF2B5EF4-FFF2-40B4-BE49-F238E27FC236}">
                  <a16:creationId xmlns:a16="http://schemas.microsoft.com/office/drawing/2014/main" id="{F1863122-1E28-C143-B70E-020A19486591}"/>
                </a:ext>
              </a:extLst>
            </p:cNvPr>
            <p:cNvSpPr>
              <a:spLocks noChangeAspect="1"/>
            </p:cNvSpPr>
            <p:nvPr/>
          </p:nvSpPr>
          <p:spPr bwMode="auto">
            <a:xfrm rot="353665" flipH="1">
              <a:off x="772262" y="2727715"/>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70" name="Straight Connector 769">
              <a:extLst>
                <a:ext uri="{FF2B5EF4-FFF2-40B4-BE49-F238E27FC236}">
                  <a16:creationId xmlns:a16="http://schemas.microsoft.com/office/drawing/2014/main" id="{CF178750-4577-D14E-98CC-F5419CB7A5E6}"/>
                </a:ext>
              </a:extLst>
            </p:cNvPr>
            <p:cNvCxnSpPr/>
            <p:nvPr/>
          </p:nvCxnSpPr>
          <p:spPr bwMode="auto">
            <a:xfrm rot="16553665" flipH="1">
              <a:off x="1237054" y="258173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71" name="Straight Connector 770">
              <a:extLst>
                <a:ext uri="{FF2B5EF4-FFF2-40B4-BE49-F238E27FC236}">
                  <a16:creationId xmlns:a16="http://schemas.microsoft.com/office/drawing/2014/main" id="{6F04D013-966E-9046-AF86-214875F79067}"/>
                </a:ext>
              </a:extLst>
            </p:cNvPr>
            <p:cNvCxnSpPr/>
            <p:nvPr/>
          </p:nvCxnSpPr>
          <p:spPr bwMode="auto">
            <a:xfrm rot="5753665">
              <a:off x="1197226" y="257574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72" name="Oval 771">
              <a:extLst>
                <a:ext uri="{FF2B5EF4-FFF2-40B4-BE49-F238E27FC236}">
                  <a16:creationId xmlns:a16="http://schemas.microsoft.com/office/drawing/2014/main" id="{FC7C4D20-4F81-CA40-AC9C-8CF361D20B04}"/>
                </a:ext>
              </a:extLst>
            </p:cNvPr>
            <p:cNvSpPr>
              <a:spLocks noChangeAspect="1"/>
            </p:cNvSpPr>
            <p:nvPr/>
          </p:nvSpPr>
          <p:spPr bwMode="auto">
            <a:xfrm rot="353665" flipH="1">
              <a:off x="1229745" y="2415899"/>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73" name="Straight Connector 772">
              <a:extLst>
                <a:ext uri="{FF2B5EF4-FFF2-40B4-BE49-F238E27FC236}">
                  <a16:creationId xmlns:a16="http://schemas.microsoft.com/office/drawing/2014/main" id="{8208EEAF-2CCF-E346-B77A-8A748B617A63}"/>
                </a:ext>
              </a:extLst>
            </p:cNvPr>
            <p:cNvCxnSpPr/>
            <p:nvPr/>
          </p:nvCxnSpPr>
          <p:spPr bwMode="auto">
            <a:xfrm rot="5753665">
              <a:off x="1217235" y="274277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74" name="Straight Connector 773">
              <a:extLst>
                <a:ext uri="{FF2B5EF4-FFF2-40B4-BE49-F238E27FC236}">
                  <a16:creationId xmlns:a16="http://schemas.microsoft.com/office/drawing/2014/main" id="{63CA1B82-A0A5-F94E-9D8D-14E420F5921E}"/>
                </a:ext>
              </a:extLst>
            </p:cNvPr>
            <p:cNvCxnSpPr/>
            <p:nvPr/>
          </p:nvCxnSpPr>
          <p:spPr bwMode="auto">
            <a:xfrm rot="16553665" flipH="1">
              <a:off x="1180566" y="2737107"/>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75" name="Oval 774">
              <a:extLst>
                <a:ext uri="{FF2B5EF4-FFF2-40B4-BE49-F238E27FC236}">
                  <a16:creationId xmlns:a16="http://schemas.microsoft.com/office/drawing/2014/main" id="{2D943450-D248-344F-BD1B-BB280BB63B0B}"/>
                </a:ext>
              </a:extLst>
            </p:cNvPr>
            <p:cNvSpPr>
              <a:spLocks noChangeAspect="1"/>
            </p:cNvSpPr>
            <p:nvPr/>
          </p:nvSpPr>
          <p:spPr bwMode="auto">
            <a:xfrm rot="353665" flipH="1">
              <a:off x="1182340" y="2782323"/>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76" name="Straight Connector 775">
              <a:extLst>
                <a:ext uri="{FF2B5EF4-FFF2-40B4-BE49-F238E27FC236}">
                  <a16:creationId xmlns:a16="http://schemas.microsoft.com/office/drawing/2014/main" id="{4E543C5F-1897-4E47-BAE3-965A0D4C1F61}"/>
                </a:ext>
              </a:extLst>
            </p:cNvPr>
            <p:cNvCxnSpPr/>
            <p:nvPr/>
          </p:nvCxnSpPr>
          <p:spPr bwMode="auto">
            <a:xfrm rot="16553665" flipH="1">
              <a:off x="1103282" y="2562586"/>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77" name="Straight Connector 776">
              <a:extLst>
                <a:ext uri="{FF2B5EF4-FFF2-40B4-BE49-F238E27FC236}">
                  <a16:creationId xmlns:a16="http://schemas.microsoft.com/office/drawing/2014/main" id="{ECFE1F46-8D2B-5344-A704-0F69866BE6D8}"/>
                </a:ext>
              </a:extLst>
            </p:cNvPr>
            <p:cNvCxnSpPr/>
            <p:nvPr/>
          </p:nvCxnSpPr>
          <p:spPr bwMode="auto">
            <a:xfrm rot="5753665">
              <a:off x="1063454" y="2556587"/>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78" name="Oval 777">
              <a:extLst>
                <a:ext uri="{FF2B5EF4-FFF2-40B4-BE49-F238E27FC236}">
                  <a16:creationId xmlns:a16="http://schemas.microsoft.com/office/drawing/2014/main" id="{764D1943-BEE7-8A46-B8C8-D1FA24A34D9D}"/>
                </a:ext>
              </a:extLst>
            </p:cNvPr>
            <p:cNvSpPr>
              <a:spLocks noChangeAspect="1"/>
            </p:cNvSpPr>
            <p:nvPr/>
          </p:nvSpPr>
          <p:spPr bwMode="auto">
            <a:xfrm rot="353665" flipH="1">
              <a:off x="1095973" y="2396746"/>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79" name="Straight Connector 778">
              <a:extLst>
                <a:ext uri="{FF2B5EF4-FFF2-40B4-BE49-F238E27FC236}">
                  <a16:creationId xmlns:a16="http://schemas.microsoft.com/office/drawing/2014/main" id="{B4617A06-13EF-B847-81BA-3B2626D15A16}"/>
                </a:ext>
              </a:extLst>
            </p:cNvPr>
            <p:cNvCxnSpPr/>
            <p:nvPr/>
          </p:nvCxnSpPr>
          <p:spPr bwMode="auto">
            <a:xfrm rot="5753665">
              <a:off x="1083463" y="2727858"/>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80" name="Straight Connector 779">
              <a:extLst>
                <a:ext uri="{FF2B5EF4-FFF2-40B4-BE49-F238E27FC236}">
                  <a16:creationId xmlns:a16="http://schemas.microsoft.com/office/drawing/2014/main" id="{8717FD3B-3481-E34E-985F-F3757BA56FFC}"/>
                </a:ext>
              </a:extLst>
            </p:cNvPr>
            <p:cNvCxnSpPr/>
            <p:nvPr/>
          </p:nvCxnSpPr>
          <p:spPr bwMode="auto">
            <a:xfrm rot="16553665" flipH="1">
              <a:off x="1046794" y="272218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81" name="Oval 780">
              <a:extLst>
                <a:ext uri="{FF2B5EF4-FFF2-40B4-BE49-F238E27FC236}">
                  <a16:creationId xmlns:a16="http://schemas.microsoft.com/office/drawing/2014/main" id="{B14BBA2A-B10F-E84D-A91A-2C0C66856895}"/>
                </a:ext>
              </a:extLst>
            </p:cNvPr>
            <p:cNvSpPr>
              <a:spLocks noChangeAspect="1"/>
            </p:cNvSpPr>
            <p:nvPr/>
          </p:nvSpPr>
          <p:spPr bwMode="auto">
            <a:xfrm rot="353665" flipH="1">
              <a:off x="1048568" y="2767402"/>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82" name="Straight Connector 781">
              <a:extLst>
                <a:ext uri="{FF2B5EF4-FFF2-40B4-BE49-F238E27FC236}">
                  <a16:creationId xmlns:a16="http://schemas.microsoft.com/office/drawing/2014/main" id="{3F094A98-7AC7-914E-BD80-58D54F9A640F}"/>
                </a:ext>
              </a:extLst>
            </p:cNvPr>
            <p:cNvCxnSpPr/>
            <p:nvPr/>
          </p:nvCxnSpPr>
          <p:spPr bwMode="auto">
            <a:xfrm rot="16666103" flipH="1">
              <a:off x="428517" y="2464075"/>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83" name="Straight Connector 782">
              <a:extLst>
                <a:ext uri="{FF2B5EF4-FFF2-40B4-BE49-F238E27FC236}">
                  <a16:creationId xmlns:a16="http://schemas.microsoft.com/office/drawing/2014/main" id="{D7A318D0-D04A-3D4F-A371-3318E54173BA}"/>
                </a:ext>
              </a:extLst>
            </p:cNvPr>
            <p:cNvCxnSpPr/>
            <p:nvPr/>
          </p:nvCxnSpPr>
          <p:spPr bwMode="auto">
            <a:xfrm rot="5866103">
              <a:off x="388855" y="245677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84" name="Oval 783">
              <a:extLst>
                <a:ext uri="{FF2B5EF4-FFF2-40B4-BE49-F238E27FC236}">
                  <a16:creationId xmlns:a16="http://schemas.microsoft.com/office/drawing/2014/main" id="{D25D7666-848C-774B-951F-306296174C13}"/>
                </a:ext>
              </a:extLst>
            </p:cNvPr>
            <p:cNvSpPr>
              <a:spLocks noChangeAspect="1"/>
            </p:cNvSpPr>
            <p:nvPr/>
          </p:nvSpPr>
          <p:spPr bwMode="auto">
            <a:xfrm rot="466103" flipH="1">
              <a:off x="424650" y="2298112"/>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85" name="Straight Connector 784">
              <a:extLst>
                <a:ext uri="{FF2B5EF4-FFF2-40B4-BE49-F238E27FC236}">
                  <a16:creationId xmlns:a16="http://schemas.microsoft.com/office/drawing/2014/main" id="{227254A3-B204-7A46-A486-7EF4E45E2ADD}"/>
                </a:ext>
              </a:extLst>
            </p:cNvPr>
            <p:cNvCxnSpPr/>
            <p:nvPr/>
          </p:nvCxnSpPr>
          <p:spPr bwMode="auto">
            <a:xfrm rot="5866103">
              <a:off x="407676" y="2615915"/>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86" name="Straight Connector 785">
              <a:extLst>
                <a:ext uri="{FF2B5EF4-FFF2-40B4-BE49-F238E27FC236}">
                  <a16:creationId xmlns:a16="http://schemas.microsoft.com/office/drawing/2014/main" id="{DD387D4A-2BA4-2449-9E31-5B7B7337DD18}"/>
                </a:ext>
              </a:extLst>
            </p:cNvPr>
            <p:cNvCxnSpPr/>
            <p:nvPr/>
          </p:nvCxnSpPr>
          <p:spPr bwMode="auto">
            <a:xfrm rot="16666103" flipH="1">
              <a:off x="371160" y="260904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87" name="Oval 786">
              <a:extLst>
                <a:ext uri="{FF2B5EF4-FFF2-40B4-BE49-F238E27FC236}">
                  <a16:creationId xmlns:a16="http://schemas.microsoft.com/office/drawing/2014/main" id="{31A5F2DB-E388-2C4A-A3E5-491B9B8450CB}"/>
                </a:ext>
              </a:extLst>
            </p:cNvPr>
            <p:cNvSpPr>
              <a:spLocks noChangeAspect="1"/>
            </p:cNvSpPr>
            <p:nvPr/>
          </p:nvSpPr>
          <p:spPr bwMode="auto">
            <a:xfrm rot="466103" flipH="1">
              <a:off x="369521" y="2654324"/>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88" name="Straight Connector 787">
              <a:extLst>
                <a:ext uri="{FF2B5EF4-FFF2-40B4-BE49-F238E27FC236}">
                  <a16:creationId xmlns:a16="http://schemas.microsoft.com/office/drawing/2014/main" id="{86DF7B7F-8CDF-CE48-9C8E-93E4CFBE996C}"/>
                </a:ext>
              </a:extLst>
            </p:cNvPr>
            <p:cNvCxnSpPr/>
            <p:nvPr/>
          </p:nvCxnSpPr>
          <p:spPr bwMode="auto">
            <a:xfrm rot="16666103" flipH="1">
              <a:off x="287116" y="244056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89" name="Straight Connector 788">
              <a:extLst>
                <a:ext uri="{FF2B5EF4-FFF2-40B4-BE49-F238E27FC236}">
                  <a16:creationId xmlns:a16="http://schemas.microsoft.com/office/drawing/2014/main" id="{3ADB70FB-2A55-6349-8CDF-49927AF0B07D}"/>
                </a:ext>
              </a:extLst>
            </p:cNvPr>
            <p:cNvCxnSpPr/>
            <p:nvPr/>
          </p:nvCxnSpPr>
          <p:spPr bwMode="auto">
            <a:xfrm rot="5866103">
              <a:off x="247454" y="2433261"/>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90" name="Oval 789">
              <a:extLst>
                <a:ext uri="{FF2B5EF4-FFF2-40B4-BE49-F238E27FC236}">
                  <a16:creationId xmlns:a16="http://schemas.microsoft.com/office/drawing/2014/main" id="{E8CA7D37-125A-4D4D-ABAF-858449320096}"/>
                </a:ext>
              </a:extLst>
            </p:cNvPr>
            <p:cNvSpPr>
              <a:spLocks noChangeAspect="1"/>
            </p:cNvSpPr>
            <p:nvPr/>
          </p:nvSpPr>
          <p:spPr bwMode="auto">
            <a:xfrm rot="466103" flipH="1">
              <a:off x="283249" y="2274597"/>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91" name="Straight Connector 790">
              <a:extLst>
                <a:ext uri="{FF2B5EF4-FFF2-40B4-BE49-F238E27FC236}">
                  <a16:creationId xmlns:a16="http://schemas.microsoft.com/office/drawing/2014/main" id="{5851B350-536E-7A4F-A5BA-D93218B664AC}"/>
                </a:ext>
              </a:extLst>
            </p:cNvPr>
            <p:cNvCxnSpPr/>
            <p:nvPr/>
          </p:nvCxnSpPr>
          <p:spPr bwMode="auto">
            <a:xfrm rot="5866103">
              <a:off x="270508" y="259240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92" name="Straight Connector 791">
              <a:extLst>
                <a:ext uri="{FF2B5EF4-FFF2-40B4-BE49-F238E27FC236}">
                  <a16:creationId xmlns:a16="http://schemas.microsoft.com/office/drawing/2014/main" id="{ECC55FA4-B34F-4B40-AD00-BFD3ACE0FA1E}"/>
                </a:ext>
              </a:extLst>
            </p:cNvPr>
            <p:cNvCxnSpPr/>
            <p:nvPr/>
          </p:nvCxnSpPr>
          <p:spPr bwMode="auto">
            <a:xfrm rot="16666103" flipH="1">
              <a:off x="233992" y="2585531"/>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93" name="Oval 792">
              <a:extLst>
                <a:ext uri="{FF2B5EF4-FFF2-40B4-BE49-F238E27FC236}">
                  <a16:creationId xmlns:a16="http://schemas.microsoft.com/office/drawing/2014/main" id="{69CB96BF-D6A9-9A45-B812-810BA0B19A03}"/>
                </a:ext>
              </a:extLst>
            </p:cNvPr>
            <p:cNvSpPr>
              <a:spLocks noChangeAspect="1"/>
            </p:cNvSpPr>
            <p:nvPr/>
          </p:nvSpPr>
          <p:spPr bwMode="auto">
            <a:xfrm rot="466103" flipH="1">
              <a:off x="232353" y="2630809"/>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94" name="Straight Connector 793">
              <a:extLst>
                <a:ext uri="{FF2B5EF4-FFF2-40B4-BE49-F238E27FC236}">
                  <a16:creationId xmlns:a16="http://schemas.microsoft.com/office/drawing/2014/main" id="{4B9F9147-F55D-EE43-B89C-61E70006F12F}"/>
                </a:ext>
              </a:extLst>
            </p:cNvPr>
            <p:cNvCxnSpPr/>
            <p:nvPr/>
          </p:nvCxnSpPr>
          <p:spPr bwMode="auto">
            <a:xfrm rot="16666103" flipH="1">
              <a:off x="694777" y="250403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95" name="Straight Connector 794">
              <a:extLst>
                <a:ext uri="{FF2B5EF4-FFF2-40B4-BE49-F238E27FC236}">
                  <a16:creationId xmlns:a16="http://schemas.microsoft.com/office/drawing/2014/main" id="{3D5F441C-664D-2B45-9E48-C19D4C566508}"/>
                </a:ext>
              </a:extLst>
            </p:cNvPr>
            <p:cNvCxnSpPr/>
            <p:nvPr/>
          </p:nvCxnSpPr>
          <p:spPr bwMode="auto">
            <a:xfrm rot="5866103">
              <a:off x="655115" y="2496733"/>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96" name="Oval 795">
              <a:extLst>
                <a:ext uri="{FF2B5EF4-FFF2-40B4-BE49-F238E27FC236}">
                  <a16:creationId xmlns:a16="http://schemas.microsoft.com/office/drawing/2014/main" id="{E8A22381-5627-3541-B62E-6BA0358B0C17}"/>
                </a:ext>
              </a:extLst>
            </p:cNvPr>
            <p:cNvSpPr>
              <a:spLocks noChangeAspect="1"/>
            </p:cNvSpPr>
            <p:nvPr/>
          </p:nvSpPr>
          <p:spPr bwMode="auto">
            <a:xfrm rot="466103" flipH="1">
              <a:off x="690910" y="2338069"/>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97" name="Straight Connector 796">
              <a:extLst>
                <a:ext uri="{FF2B5EF4-FFF2-40B4-BE49-F238E27FC236}">
                  <a16:creationId xmlns:a16="http://schemas.microsoft.com/office/drawing/2014/main" id="{1ECDE611-C68E-DD49-8F84-5DF74A25D618}"/>
                </a:ext>
              </a:extLst>
            </p:cNvPr>
            <p:cNvCxnSpPr/>
            <p:nvPr/>
          </p:nvCxnSpPr>
          <p:spPr bwMode="auto">
            <a:xfrm rot="5866103">
              <a:off x="673936" y="266857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98" name="Straight Connector 797">
              <a:extLst>
                <a:ext uri="{FF2B5EF4-FFF2-40B4-BE49-F238E27FC236}">
                  <a16:creationId xmlns:a16="http://schemas.microsoft.com/office/drawing/2014/main" id="{F93CC7BB-93B4-424B-BAA6-0B8200D69AB5}"/>
                </a:ext>
              </a:extLst>
            </p:cNvPr>
            <p:cNvCxnSpPr/>
            <p:nvPr/>
          </p:nvCxnSpPr>
          <p:spPr bwMode="auto">
            <a:xfrm rot="16666103" flipH="1">
              <a:off x="637420" y="266170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99" name="Oval 798">
              <a:extLst>
                <a:ext uri="{FF2B5EF4-FFF2-40B4-BE49-F238E27FC236}">
                  <a16:creationId xmlns:a16="http://schemas.microsoft.com/office/drawing/2014/main" id="{529795A5-9120-924B-8D39-50861AF3DA83}"/>
                </a:ext>
              </a:extLst>
            </p:cNvPr>
            <p:cNvSpPr>
              <a:spLocks noChangeAspect="1"/>
            </p:cNvSpPr>
            <p:nvPr/>
          </p:nvSpPr>
          <p:spPr bwMode="auto">
            <a:xfrm rot="466103" flipH="1">
              <a:off x="635781" y="2706980"/>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800" name="Straight Connector 799">
              <a:extLst>
                <a:ext uri="{FF2B5EF4-FFF2-40B4-BE49-F238E27FC236}">
                  <a16:creationId xmlns:a16="http://schemas.microsoft.com/office/drawing/2014/main" id="{3AC0ADB4-9565-CC4A-833C-358466303F9B}"/>
                </a:ext>
              </a:extLst>
            </p:cNvPr>
            <p:cNvCxnSpPr/>
            <p:nvPr/>
          </p:nvCxnSpPr>
          <p:spPr bwMode="auto">
            <a:xfrm rot="16666103" flipH="1">
              <a:off x="561842" y="248475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01" name="Straight Connector 800">
              <a:extLst>
                <a:ext uri="{FF2B5EF4-FFF2-40B4-BE49-F238E27FC236}">
                  <a16:creationId xmlns:a16="http://schemas.microsoft.com/office/drawing/2014/main" id="{F59A0550-49A7-884A-98EE-45FB42DC728D}"/>
                </a:ext>
              </a:extLst>
            </p:cNvPr>
            <p:cNvCxnSpPr/>
            <p:nvPr/>
          </p:nvCxnSpPr>
          <p:spPr bwMode="auto">
            <a:xfrm rot="5866103">
              <a:off x="522180" y="2477451"/>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02" name="Oval 801">
              <a:extLst>
                <a:ext uri="{FF2B5EF4-FFF2-40B4-BE49-F238E27FC236}">
                  <a16:creationId xmlns:a16="http://schemas.microsoft.com/office/drawing/2014/main" id="{7190CC30-C590-494F-B61C-54A0E3772DE2}"/>
                </a:ext>
              </a:extLst>
            </p:cNvPr>
            <p:cNvSpPr>
              <a:spLocks noChangeAspect="1"/>
            </p:cNvSpPr>
            <p:nvPr/>
          </p:nvSpPr>
          <p:spPr bwMode="auto">
            <a:xfrm rot="466103" flipH="1">
              <a:off x="557975" y="2318787"/>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803" name="Straight Connector 802">
              <a:extLst>
                <a:ext uri="{FF2B5EF4-FFF2-40B4-BE49-F238E27FC236}">
                  <a16:creationId xmlns:a16="http://schemas.microsoft.com/office/drawing/2014/main" id="{879858F4-7D15-B046-AF02-2ECEB26C4C63}"/>
                </a:ext>
              </a:extLst>
            </p:cNvPr>
            <p:cNvCxnSpPr/>
            <p:nvPr/>
          </p:nvCxnSpPr>
          <p:spPr bwMode="auto">
            <a:xfrm rot="5866103">
              <a:off x="536768" y="2645056"/>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04" name="Straight Connector 803">
              <a:extLst>
                <a:ext uri="{FF2B5EF4-FFF2-40B4-BE49-F238E27FC236}">
                  <a16:creationId xmlns:a16="http://schemas.microsoft.com/office/drawing/2014/main" id="{2E2C5030-0C44-7F47-9F73-83EB56E22D4E}"/>
                </a:ext>
              </a:extLst>
            </p:cNvPr>
            <p:cNvCxnSpPr/>
            <p:nvPr/>
          </p:nvCxnSpPr>
          <p:spPr bwMode="auto">
            <a:xfrm rot="16666103" flipH="1">
              <a:off x="500252" y="2638187"/>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05" name="Oval 804">
              <a:extLst>
                <a:ext uri="{FF2B5EF4-FFF2-40B4-BE49-F238E27FC236}">
                  <a16:creationId xmlns:a16="http://schemas.microsoft.com/office/drawing/2014/main" id="{29E641D4-ED96-5340-8005-80B0EA0F7529}"/>
                </a:ext>
              </a:extLst>
            </p:cNvPr>
            <p:cNvSpPr>
              <a:spLocks noChangeAspect="1"/>
            </p:cNvSpPr>
            <p:nvPr/>
          </p:nvSpPr>
          <p:spPr bwMode="auto">
            <a:xfrm rot="466103" flipH="1">
              <a:off x="498613" y="2683465"/>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806" name="Straight Connector 805">
              <a:extLst>
                <a:ext uri="{FF2B5EF4-FFF2-40B4-BE49-F238E27FC236}">
                  <a16:creationId xmlns:a16="http://schemas.microsoft.com/office/drawing/2014/main" id="{0748C8D0-006C-1A48-864B-49555B394BBC}"/>
                </a:ext>
              </a:extLst>
            </p:cNvPr>
            <p:cNvCxnSpPr/>
            <p:nvPr/>
          </p:nvCxnSpPr>
          <p:spPr bwMode="auto">
            <a:xfrm rot="16587425" flipH="1">
              <a:off x="153669" y="2418623"/>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07" name="Straight Connector 806">
              <a:extLst>
                <a:ext uri="{FF2B5EF4-FFF2-40B4-BE49-F238E27FC236}">
                  <a16:creationId xmlns:a16="http://schemas.microsoft.com/office/drawing/2014/main" id="{81694D79-9F96-484C-945F-FEC7794018BF}"/>
                </a:ext>
              </a:extLst>
            </p:cNvPr>
            <p:cNvCxnSpPr/>
            <p:nvPr/>
          </p:nvCxnSpPr>
          <p:spPr bwMode="auto">
            <a:xfrm rot="5787425">
              <a:off x="113887" y="2412233"/>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08" name="Oval 807">
              <a:extLst>
                <a:ext uri="{FF2B5EF4-FFF2-40B4-BE49-F238E27FC236}">
                  <a16:creationId xmlns:a16="http://schemas.microsoft.com/office/drawing/2014/main" id="{DE9B00BD-D5AB-924F-8181-454840FBAEEF}"/>
                </a:ext>
              </a:extLst>
            </p:cNvPr>
            <p:cNvSpPr>
              <a:spLocks noChangeAspect="1"/>
            </p:cNvSpPr>
            <p:nvPr/>
          </p:nvSpPr>
          <p:spPr bwMode="auto">
            <a:xfrm rot="387425" flipH="1">
              <a:off x="147393" y="2252734"/>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809" name="Straight Connector 808">
              <a:extLst>
                <a:ext uri="{FF2B5EF4-FFF2-40B4-BE49-F238E27FC236}">
                  <a16:creationId xmlns:a16="http://schemas.microsoft.com/office/drawing/2014/main" id="{005E14B5-F46C-0A44-AA53-0F4F5819C847}"/>
                </a:ext>
              </a:extLst>
            </p:cNvPr>
            <p:cNvCxnSpPr/>
            <p:nvPr/>
          </p:nvCxnSpPr>
          <p:spPr bwMode="auto">
            <a:xfrm rot="5866103">
              <a:off x="135813" y="2574916"/>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10" name="Straight Connector 809">
              <a:extLst>
                <a:ext uri="{FF2B5EF4-FFF2-40B4-BE49-F238E27FC236}">
                  <a16:creationId xmlns:a16="http://schemas.microsoft.com/office/drawing/2014/main" id="{88694D74-6458-084C-A126-3F7EFEDBF0F1}"/>
                </a:ext>
              </a:extLst>
            </p:cNvPr>
            <p:cNvCxnSpPr/>
            <p:nvPr/>
          </p:nvCxnSpPr>
          <p:spPr bwMode="auto">
            <a:xfrm rot="16666103" flipH="1">
              <a:off x="99297" y="2568047"/>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11" name="Oval 810">
              <a:extLst>
                <a:ext uri="{FF2B5EF4-FFF2-40B4-BE49-F238E27FC236}">
                  <a16:creationId xmlns:a16="http://schemas.microsoft.com/office/drawing/2014/main" id="{EDF26778-C754-9348-A9DF-38263E92D844}"/>
                </a:ext>
              </a:extLst>
            </p:cNvPr>
            <p:cNvSpPr>
              <a:spLocks noChangeAspect="1"/>
            </p:cNvSpPr>
            <p:nvPr/>
          </p:nvSpPr>
          <p:spPr bwMode="auto">
            <a:xfrm rot="466103" flipH="1">
              <a:off x="97658" y="2613325"/>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812" name="Straight Connector 811">
              <a:extLst>
                <a:ext uri="{FF2B5EF4-FFF2-40B4-BE49-F238E27FC236}">
                  <a16:creationId xmlns:a16="http://schemas.microsoft.com/office/drawing/2014/main" id="{D479CE00-D7FE-A242-B9DD-73DEBF503AAB}"/>
                </a:ext>
              </a:extLst>
            </p:cNvPr>
            <p:cNvCxnSpPr/>
            <p:nvPr/>
          </p:nvCxnSpPr>
          <p:spPr bwMode="auto">
            <a:xfrm rot="16200000" flipH="1">
              <a:off x="3670978" y="2766406"/>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13" name="Straight Connector 812">
              <a:extLst>
                <a:ext uri="{FF2B5EF4-FFF2-40B4-BE49-F238E27FC236}">
                  <a16:creationId xmlns:a16="http://schemas.microsoft.com/office/drawing/2014/main" id="{537AB9D7-7493-4E46-B08B-D491A4ED9F06}"/>
                </a:ext>
              </a:extLst>
            </p:cNvPr>
            <p:cNvCxnSpPr/>
            <p:nvPr/>
          </p:nvCxnSpPr>
          <p:spPr bwMode="auto">
            <a:xfrm rot="5400000">
              <a:off x="3630908" y="2764521"/>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14" name="Oval 813">
              <a:extLst>
                <a:ext uri="{FF2B5EF4-FFF2-40B4-BE49-F238E27FC236}">
                  <a16:creationId xmlns:a16="http://schemas.microsoft.com/office/drawing/2014/main" id="{AE912865-D558-6B48-A96D-CD3DC231F543}"/>
                </a:ext>
              </a:extLst>
            </p:cNvPr>
            <p:cNvSpPr>
              <a:spLocks noChangeAspect="1"/>
            </p:cNvSpPr>
            <p:nvPr/>
          </p:nvSpPr>
          <p:spPr bwMode="auto">
            <a:xfrm flipH="1">
              <a:off x="3652902" y="2601686"/>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815" name="Straight Connector 814">
              <a:extLst>
                <a:ext uri="{FF2B5EF4-FFF2-40B4-BE49-F238E27FC236}">
                  <a16:creationId xmlns:a16="http://schemas.microsoft.com/office/drawing/2014/main" id="{E4FF05E9-E394-ED46-8523-38B321E093AF}"/>
                </a:ext>
              </a:extLst>
            </p:cNvPr>
            <p:cNvCxnSpPr/>
            <p:nvPr/>
          </p:nvCxnSpPr>
          <p:spPr bwMode="auto">
            <a:xfrm rot="5400000">
              <a:off x="3667803" y="2937096"/>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16" name="Straight Connector 815">
              <a:extLst>
                <a:ext uri="{FF2B5EF4-FFF2-40B4-BE49-F238E27FC236}">
                  <a16:creationId xmlns:a16="http://schemas.microsoft.com/office/drawing/2014/main" id="{FB0C3423-AD12-DC41-BEA7-741B7506FCE0}"/>
                </a:ext>
              </a:extLst>
            </p:cNvPr>
            <p:cNvCxnSpPr/>
            <p:nvPr/>
          </p:nvCxnSpPr>
          <p:spPr bwMode="auto">
            <a:xfrm rot="16200000" flipH="1">
              <a:off x="3630908" y="2935211"/>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17" name="Oval 816">
              <a:extLst>
                <a:ext uri="{FF2B5EF4-FFF2-40B4-BE49-F238E27FC236}">
                  <a16:creationId xmlns:a16="http://schemas.microsoft.com/office/drawing/2014/main" id="{510E0CB5-3144-7C45-8248-DB35E64EB5A0}"/>
                </a:ext>
              </a:extLst>
            </p:cNvPr>
            <p:cNvSpPr>
              <a:spLocks noChangeAspect="1"/>
            </p:cNvSpPr>
            <p:nvPr/>
          </p:nvSpPr>
          <p:spPr bwMode="auto">
            <a:xfrm flipH="1">
              <a:off x="3643378" y="2979507"/>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818" name="Straight Connector 817">
              <a:extLst>
                <a:ext uri="{FF2B5EF4-FFF2-40B4-BE49-F238E27FC236}">
                  <a16:creationId xmlns:a16="http://schemas.microsoft.com/office/drawing/2014/main" id="{42211675-56DE-0940-8BDD-60F093465118}"/>
                </a:ext>
              </a:extLst>
            </p:cNvPr>
            <p:cNvCxnSpPr/>
            <p:nvPr/>
          </p:nvCxnSpPr>
          <p:spPr bwMode="auto">
            <a:xfrm rot="16200000" flipH="1">
              <a:off x="3535512" y="2761114"/>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19" name="Straight Connector 818">
              <a:extLst>
                <a:ext uri="{FF2B5EF4-FFF2-40B4-BE49-F238E27FC236}">
                  <a16:creationId xmlns:a16="http://schemas.microsoft.com/office/drawing/2014/main" id="{9E3B2012-F3E4-3D4F-AE49-43689D819969}"/>
                </a:ext>
              </a:extLst>
            </p:cNvPr>
            <p:cNvCxnSpPr/>
            <p:nvPr/>
          </p:nvCxnSpPr>
          <p:spPr bwMode="auto">
            <a:xfrm rot="5400000">
              <a:off x="3495442" y="2759229"/>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20" name="Oval 819">
              <a:extLst>
                <a:ext uri="{FF2B5EF4-FFF2-40B4-BE49-F238E27FC236}">
                  <a16:creationId xmlns:a16="http://schemas.microsoft.com/office/drawing/2014/main" id="{76F732E7-E73C-6443-9495-0658DB8109E8}"/>
                </a:ext>
              </a:extLst>
            </p:cNvPr>
            <p:cNvSpPr>
              <a:spLocks noChangeAspect="1"/>
            </p:cNvSpPr>
            <p:nvPr/>
          </p:nvSpPr>
          <p:spPr bwMode="auto">
            <a:xfrm flipH="1">
              <a:off x="3517436" y="2596394"/>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821" name="Straight Connector 820">
              <a:extLst>
                <a:ext uri="{FF2B5EF4-FFF2-40B4-BE49-F238E27FC236}">
                  <a16:creationId xmlns:a16="http://schemas.microsoft.com/office/drawing/2014/main" id="{1AC49A21-AB6A-6F4F-A1CA-84D0A8BE8983}"/>
                </a:ext>
              </a:extLst>
            </p:cNvPr>
            <p:cNvCxnSpPr/>
            <p:nvPr/>
          </p:nvCxnSpPr>
          <p:spPr bwMode="auto">
            <a:xfrm rot="5400000">
              <a:off x="3532337" y="292757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22" name="Straight Connector 821">
              <a:extLst>
                <a:ext uri="{FF2B5EF4-FFF2-40B4-BE49-F238E27FC236}">
                  <a16:creationId xmlns:a16="http://schemas.microsoft.com/office/drawing/2014/main" id="{5D670EBA-F7CA-244E-91B1-7118E295FC5F}"/>
                </a:ext>
              </a:extLst>
            </p:cNvPr>
            <p:cNvCxnSpPr/>
            <p:nvPr/>
          </p:nvCxnSpPr>
          <p:spPr bwMode="auto">
            <a:xfrm rot="16200000" flipH="1">
              <a:off x="3495442" y="292568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23" name="Oval 822">
              <a:extLst>
                <a:ext uri="{FF2B5EF4-FFF2-40B4-BE49-F238E27FC236}">
                  <a16:creationId xmlns:a16="http://schemas.microsoft.com/office/drawing/2014/main" id="{E15261A9-639D-5443-8DF3-91B26BF6AE13}"/>
                </a:ext>
              </a:extLst>
            </p:cNvPr>
            <p:cNvSpPr>
              <a:spLocks noChangeAspect="1"/>
            </p:cNvSpPr>
            <p:nvPr/>
          </p:nvSpPr>
          <p:spPr bwMode="auto">
            <a:xfrm flipH="1">
              <a:off x="3507912" y="2969982"/>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824" name="Straight Connector 823">
              <a:extLst>
                <a:ext uri="{FF2B5EF4-FFF2-40B4-BE49-F238E27FC236}">
                  <a16:creationId xmlns:a16="http://schemas.microsoft.com/office/drawing/2014/main" id="{5806BC65-1157-8F4D-925F-871C45CF3116}"/>
                </a:ext>
              </a:extLst>
            </p:cNvPr>
            <p:cNvCxnSpPr/>
            <p:nvPr/>
          </p:nvCxnSpPr>
          <p:spPr bwMode="auto">
            <a:xfrm rot="16200000" flipH="1">
              <a:off x="3937679" y="277412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25" name="Straight Connector 824">
              <a:extLst>
                <a:ext uri="{FF2B5EF4-FFF2-40B4-BE49-F238E27FC236}">
                  <a16:creationId xmlns:a16="http://schemas.microsoft.com/office/drawing/2014/main" id="{C37C21F9-6639-D04E-9A60-D89594721128}"/>
                </a:ext>
              </a:extLst>
            </p:cNvPr>
            <p:cNvCxnSpPr/>
            <p:nvPr/>
          </p:nvCxnSpPr>
          <p:spPr bwMode="auto">
            <a:xfrm rot="5400000">
              <a:off x="3897609" y="2772237"/>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26" name="Oval 825">
              <a:extLst>
                <a:ext uri="{FF2B5EF4-FFF2-40B4-BE49-F238E27FC236}">
                  <a16:creationId xmlns:a16="http://schemas.microsoft.com/office/drawing/2014/main" id="{EF2BE165-938A-6F4C-BCA1-F7D5E7FD75BB}"/>
                </a:ext>
              </a:extLst>
            </p:cNvPr>
            <p:cNvSpPr>
              <a:spLocks noChangeAspect="1"/>
            </p:cNvSpPr>
            <p:nvPr/>
          </p:nvSpPr>
          <p:spPr bwMode="auto">
            <a:xfrm flipH="1">
              <a:off x="3919603" y="2609402"/>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827" name="Straight Connector 826">
              <a:extLst>
                <a:ext uri="{FF2B5EF4-FFF2-40B4-BE49-F238E27FC236}">
                  <a16:creationId xmlns:a16="http://schemas.microsoft.com/office/drawing/2014/main" id="{E678AD6F-42F2-8445-91BC-778DD49C1200}"/>
                </a:ext>
              </a:extLst>
            </p:cNvPr>
            <p:cNvCxnSpPr/>
            <p:nvPr/>
          </p:nvCxnSpPr>
          <p:spPr bwMode="auto">
            <a:xfrm rot="5400000">
              <a:off x="3938737" y="294481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28" name="Straight Connector 827">
              <a:extLst>
                <a:ext uri="{FF2B5EF4-FFF2-40B4-BE49-F238E27FC236}">
                  <a16:creationId xmlns:a16="http://schemas.microsoft.com/office/drawing/2014/main" id="{A0A91E12-0BF5-3249-9AFB-49E4BC702B9A}"/>
                </a:ext>
              </a:extLst>
            </p:cNvPr>
            <p:cNvCxnSpPr/>
            <p:nvPr/>
          </p:nvCxnSpPr>
          <p:spPr bwMode="auto">
            <a:xfrm rot="16200000" flipH="1">
              <a:off x="3901842" y="2942927"/>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29" name="Oval 828">
              <a:extLst>
                <a:ext uri="{FF2B5EF4-FFF2-40B4-BE49-F238E27FC236}">
                  <a16:creationId xmlns:a16="http://schemas.microsoft.com/office/drawing/2014/main" id="{6040B819-8919-4A45-B4C7-BE22B2D1803F}"/>
                </a:ext>
              </a:extLst>
            </p:cNvPr>
            <p:cNvSpPr>
              <a:spLocks noChangeAspect="1"/>
            </p:cNvSpPr>
            <p:nvPr/>
          </p:nvSpPr>
          <p:spPr bwMode="auto">
            <a:xfrm flipH="1">
              <a:off x="3914312" y="2987223"/>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830" name="Straight Connector 829">
              <a:extLst>
                <a:ext uri="{FF2B5EF4-FFF2-40B4-BE49-F238E27FC236}">
                  <a16:creationId xmlns:a16="http://schemas.microsoft.com/office/drawing/2014/main" id="{F5CFC81F-0FC3-CB44-9673-5A89EAD51698}"/>
                </a:ext>
              </a:extLst>
            </p:cNvPr>
            <p:cNvCxnSpPr/>
            <p:nvPr/>
          </p:nvCxnSpPr>
          <p:spPr bwMode="auto">
            <a:xfrm rot="16200000" flipH="1">
              <a:off x="3806446" y="276883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31" name="Straight Connector 830">
              <a:extLst>
                <a:ext uri="{FF2B5EF4-FFF2-40B4-BE49-F238E27FC236}">
                  <a16:creationId xmlns:a16="http://schemas.microsoft.com/office/drawing/2014/main" id="{29C35F5A-F2BD-434A-B740-E36DC672AD84}"/>
                </a:ext>
              </a:extLst>
            </p:cNvPr>
            <p:cNvCxnSpPr/>
            <p:nvPr/>
          </p:nvCxnSpPr>
          <p:spPr bwMode="auto">
            <a:xfrm rot="5400000">
              <a:off x="3766376" y="2766945"/>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32" name="Oval 831">
              <a:extLst>
                <a:ext uri="{FF2B5EF4-FFF2-40B4-BE49-F238E27FC236}">
                  <a16:creationId xmlns:a16="http://schemas.microsoft.com/office/drawing/2014/main" id="{59DD8616-F35D-3543-882E-C0B4BF637495}"/>
                </a:ext>
              </a:extLst>
            </p:cNvPr>
            <p:cNvSpPr>
              <a:spLocks noChangeAspect="1"/>
            </p:cNvSpPr>
            <p:nvPr/>
          </p:nvSpPr>
          <p:spPr bwMode="auto">
            <a:xfrm flipH="1">
              <a:off x="3788370" y="2604110"/>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833" name="Straight Connector 832">
              <a:extLst>
                <a:ext uri="{FF2B5EF4-FFF2-40B4-BE49-F238E27FC236}">
                  <a16:creationId xmlns:a16="http://schemas.microsoft.com/office/drawing/2014/main" id="{7F6D8AA8-BCF8-414C-A2AA-6EA8B324E493}"/>
                </a:ext>
              </a:extLst>
            </p:cNvPr>
            <p:cNvCxnSpPr/>
            <p:nvPr/>
          </p:nvCxnSpPr>
          <p:spPr bwMode="auto">
            <a:xfrm rot="5400000">
              <a:off x="3803271" y="293952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34" name="Straight Connector 833">
              <a:extLst>
                <a:ext uri="{FF2B5EF4-FFF2-40B4-BE49-F238E27FC236}">
                  <a16:creationId xmlns:a16="http://schemas.microsoft.com/office/drawing/2014/main" id="{5403CC6D-F82D-8949-B35A-63E0E10474BB}"/>
                </a:ext>
              </a:extLst>
            </p:cNvPr>
            <p:cNvCxnSpPr/>
            <p:nvPr/>
          </p:nvCxnSpPr>
          <p:spPr bwMode="auto">
            <a:xfrm rot="16200000" flipH="1">
              <a:off x="3766376" y="2937635"/>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35" name="Oval 834">
              <a:extLst>
                <a:ext uri="{FF2B5EF4-FFF2-40B4-BE49-F238E27FC236}">
                  <a16:creationId xmlns:a16="http://schemas.microsoft.com/office/drawing/2014/main" id="{2437B9BE-36F7-704A-A7A1-F52660F13DC2}"/>
                </a:ext>
              </a:extLst>
            </p:cNvPr>
            <p:cNvSpPr>
              <a:spLocks noChangeAspect="1"/>
            </p:cNvSpPr>
            <p:nvPr/>
          </p:nvSpPr>
          <p:spPr bwMode="auto">
            <a:xfrm flipH="1">
              <a:off x="3778846" y="2981931"/>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836" name="Straight Connector 835">
              <a:extLst>
                <a:ext uri="{FF2B5EF4-FFF2-40B4-BE49-F238E27FC236}">
                  <a16:creationId xmlns:a16="http://schemas.microsoft.com/office/drawing/2014/main" id="{E1C557CF-06F0-2C4A-BEFA-C633D9C2D7BF}"/>
                </a:ext>
              </a:extLst>
            </p:cNvPr>
            <p:cNvCxnSpPr/>
            <p:nvPr/>
          </p:nvCxnSpPr>
          <p:spPr bwMode="auto">
            <a:xfrm rot="16200000" flipH="1">
              <a:off x="4206197" y="2772757"/>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37" name="Straight Connector 836">
              <a:extLst>
                <a:ext uri="{FF2B5EF4-FFF2-40B4-BE49-F238E27FC236}">
                  <a16:creationId xmlns:a16="http://schemas.microsoft.com/office/drawing/2014/main" id="{437F483E-1568-124D-A84D-AC5B65025DAE}"/>
                </a:ext>
              </a:extLst>
            </p:cNvPr>
            <p:cNvCxnSpPr/>
            <p:nvPr/>
          </p:nvCxnSpPr>
          <p:spPr bwMode="auto">
            <a:xfrm rot="5400000">
              <a:off x="4166127" y="277087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38" name="Oval 837">
              <a:extLst>
                <a:ext uri="{FF2B5EF4-FFF2-40B4-BE49-F238E27FC236}">
                  <a16:creationId xmlns:a16="http://schemas.microsoft.com/office/drawing/2014/main" id="{8A38D557-19A0-A644-B35E-7F256D7D4DD0}"/>
                </a:ext>
              </a:extLst>
            </p:cNvPr>
            <p:cNvSpPr>
              <a:spLocks noChangeAspect="1"/>
            </p:cNvSpPr>
            <p:nvPr/>
          </p:nvSpPr>
          <p:spPr bwMode="auto">
            <a:xfrm flipH="1">
              <a:off x="4188121" y="2608037"/>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839" name="Straight Connector 838">
              <a:extLst>
                <a:ext uri="{FF2B5EF4-FFF2-40B4-BE49-F238E27FC236}">
                  <a16:creationId xmlns:a16="http://schemas.microsoft.com/office/drawing/2014/main" id="{4FF093D2-166D-C94D-88BD-267CAA29D45D}"/>
                </a:ext>
              </a:extLst>
            </p:cNvPr>
            <p:cNvCxnSpPr/>
            <p:nvPr/>
          </p:nvCxnSpPr>
          <p:spPr bwMode="auto">
            <a:xfrm rot="5400000">
              <a:off x="4211488" y="2943447"/>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40" name="Straight Connector 839">
              <a:extLst>
                <a:ext uri="{FF2B5EF4-FFF2-40B4-BE49-F238E27FC236}">
                  <a16:creationId xmlns:a16="http://schemas.microsoft.com/office/drawing/2014/main" id="{19A66687-6A50-A54F-878C-53AD75D1AF7F}"/>
                </a:ext>
              </a:extLst>
            </p:cNvPr>
            <p:cNvCxnSpPr/>
            <p:nvPr/>
          </p:nvCxnSpPr>
          <p:spPr bwMode="auto">
            <a:xfrm rot="16200000" flipH="1">
              <a:off x="4174593" y="294156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41" name="Oval 840">
              <a:extLst>
                <a:ext uri="{FF2B5EF4-FFF2-40B4-BE49-F238E27FC236}">
                  <a16:creationId xmlns:a16="http://schemas.microsoft.com/office/drawing/2014/main" id="{F5C192B6-FA65-0D4D-AF90-E8AFD0BCE958}"/>
                </a:ext>
              </a:extLst>
            </p:cNvPr>
            <p:cNvSpPr>
              <a:spLocks noChangeAspect="1"/>
            </p:cNvSpPr>
            <p:nvPr/>
          </p:nvSpPr>
          <p:spPr bwMode="auto">
            <a:xfrm flipH="1">
              <a:off x="4187063" y="2985858"/>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842" name="Straight Connector 841">
              <a:extLst>
                <a:ext uri="{FF2B5EF4-FFF2-40B4-BE49-F238E27FC236}">
                  <a16:creationId xmlns:a16="http://schemas.microsoft.com/office/drawing/2014/main" id="{1C3B45AE-28CA-4B4A-BA4B-A7D250BB6D80}"/>
                </a:ext>
              </a:extLst>
            </p:cNvPr>
            <p:cNvCxnSpPr/>
            <p:nvPr/>
          </p:nvCxnSpPr>
          <p:spPr bwMode="auto">
            <a:xfrm rot="16200000" flipH="1">
              <a:off x="4070731" y="277593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43" name="Straight Connector 842">
              <a:extLst>
                <a:ext uri="{FF2B5EF4-FFF2-40B4-BE49-F238E27FC236}">
                  <a16:creationId xmlns:a16="http://schemas.microsoft.com/office/drawing/2014/main" id="{86D77C15-51FB-514F-B015-1AC1D87F9499}"/>
                </a:ext>
              </a:extLst>
            </p:cNvPr>
            <p:cNvCxnSpPr/>
            <p:nvPr/>
          </p:nvCxnSpPr>
          <p:spPr bwMode="auto">
            <a:xfrm rot="5400000">
              <a:off x="4030661" y="277404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44" name="Oval 843">
              <a:extLst>
                <a:ext uri="{FF2B5EF4-FFF2-40B4-BE49-F238E27FC236}">
                  <a16:creationId xmlns:a16="http://schemas.microsoft.com/office/drawing/2014/main" id="{37A14814-2D88-184A-A114-91EBAA3EC868}"/>
                </a:ext>
              </a:extLst>
            </p:cNvPr>
            <p:cNvSpPr>
              <a:spLocks noChangeAspect="1"/>
            </p:cNvSpPr>
            <p:nvPr/>
          </p:nvSpPr>
          <p:spPr bwMode="auto">
            <a:xfrm flipH="1">
              <a:off x="4052655" y="2611211"/>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845" name="Straight Connector 844">
              <a:extLst>
                <a:ext uri="{FF2B5EF4-FFF2-40B4-BE49-F238E27FC236}">
                  <a16:creationId xmlns:a16="http://schemas.microsoft.com/office/drawing/2014/main" id="{C96D2823-0C0A-3F43-AA44-D7570082BABC}"/>
                </a:ext>
              </a:extLst>
            </p:cNvPr>
            <p:cNvCxnSpPr/>
            <p:nvPr/>
          </p:nvCxnSpPr>
          <p:spPr bwMode="auto">
            <a:xfrm rot="5400000">
              <a:off x="4071789" y="294662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46" name="Straight Connector 845">
              <a:extLst>
                <a:ext uri="{FF2B5EF4-FFF2-40B4-BE49-F238E27FC236}">
                  <a16:creationId xmlns:a16="http://schemas.microsoft.com/office/drawing/2014/main" id="{0CFB5D6B-2866-B24C-A365-9D43926D5BDB}"/>
                </a:ext>
              </a:extLst>
            </p:cNvPr>
            <p:cNvCxnSpPr/>
            <p:nvPr/>
          </p:nvCxnSpPr>
          <p:spPr bwMode="auto">
            <a:xfrm rot="16200000" flipH="1">
              <a:off x="4034894" y="294473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47" name="Oval 846">
              <a:extLst>
                <a:ext uri="{FF2B5EF4-FFF2-40B4-BE49-F238E27FC236}">
                  <a16:creationId xmlns:a16="http://schemas.microsoft.com/office/drawing/2014/main" id="{E95602B8-7135-7A4D-96E5-B99F9F10FAE0}"/>
                </a:ext>
              </a:extLst>
            </p:cNvPr>
            <p:cNvSpPr>
              <a:spLocks noChangeAspect="1"/>
            </p:cNvSpPr>
            <p:nvPr/>
          </p:nvSpPr>
          <p:spPr bwMode="auto">
            <a:xfrm flipH="1">
              <a:off x="4047364" y="2989032"/>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grpSp>
          <p:nvGrpSpPr>
            <p:cNvPr id="848" name="Group 681">
              <a:extLst>
                <a:ext uri="{FF2B5EF4-FFF2-40B4-BE49-F238E27FC236}">
                  <a16:creationId xmlns:a16="http://schemas.microsoft.com/office/drawing/2014/main" id="{81A000D4-B66B-174B-A2EE-B302200682CE}"/>
                </a:ext>
              </a:extLst>
            </p:cNvPr>
            <p:cNvGrpSpPr/>
            <p:nvPr/>
          </p:nvGrpSpPr>
          <p:grpSpPr>
            <a:xfrm rot="387425" flipH="1">
              <a:off x="7492" y="2235479"/>
              <a:ext cx="134111" cy="236306"/>
              <a:chOff x="6438901" y="2761191"/>
              <a:chExt cx="134111" cy="236306"/>
            </a:xfrm>
          </p:grpSpPr>
          <p:cxnSp>
            <p:nvCxnSpPr>
              <p:cNvPr id="886" name="Straight Connector 885">
                <a:extLst>
                  <a:ext uri="{FF2B5EF4-FFF2-40B4-BE49-F238E27FC236}">
                    <a16:creationId xmlns:a16="http://schemas.microsoft.com/office/drawing/2014/main" id="{C2A08B5F-B4DA-564E-BC9C-C47B8CAF315C}"/>
                  </a:ext>
                </a:extLst>
              </p:cNvPr>
              <p:cNvCxnSpPr/>
              <p:nvPr/>
            </p:nvCxnSpPr>
            <p:spPr bwMode="auto">
              <a:xfrm rot="5400000">
                <a:off x="6424464" y="292591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87" name="Straight Connector 886">
                <a:extLst>
                  <a:ext uri="{FF2B5EF4-FFF2-40B4-BE49-F238E27FC236}">
                    <a16:creationId xmlns:a16="http://schemas.microsoft.com/office/drawing/2014/main" id="{80E70079-2F1E-B44D-9814-F483E9FDFEFB}"/>
                  </a:ext>
                </a:extLst>
              </p:cNvPr>
              <p:cNvCxnSpPr/>
              <p:nvPr/>
            </p:nvCxnSpPr>
            <p:spPr bwMode="auto">
              <a:xfrm rot="16200000" flipH="1">
                <a:off x="6464532" y="292402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88" name="Oval 887">
                <a:extLst>
                  <a:ext uri="{FF2B5EF4-FFF2-40B4-BE49-F238E27FC236}">
                    <a16:creationId xmlns:a16="http://schemas.microsoft.com/office/drawing/2014/main" id="{A8D51B79-B72B-5B4C-828F-142342A09DF3}"/>
                  </a:ext>
                </a:extLst>
              </p:cNvPr>
              <p:cNvSpPr>
                <a:spLocks noChangeAspect="1"/>
              </p:cNvSpPr>
              <p:nvPr/>
            </p:nvSpPr>
            <p:spPr bwMode="auto">
              <a:xfrm>
                <a:off x="6438901" y="2761191"/>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grpSp>
        <p:grpSp>
          <p:nvGrpSpPr>
            <p:cNvPr id="849" name="Group 682">
              <a:extLst>
                <a:ext uri="{FF2B5EF4-FFF2-40B4-BE49-F238E27FC236}">
                  <a16:creationId xmlns:a16="http://schemas.microsoft.com/office/drawing/2014/main" id="{D4B65638-E48A-2340-892A-634EFEBB3ADD}"/>
                </a:ext>
              </a:extLst>
            </p:cNvPr>
            <p:cNvGrpSpPr/>
            <p:nvPr/>
          </p:nvGrpSpPr>
          <p:grpSpPr>
            <a:xfrm rot="466103" flipH="1">
              <a:off x="-29631" y="2495265"/>
              <a:ext cx="134111" cy="235706"/>
              <a:chOff x="6448425" y="3028951"/>
              <a:chExt cx="134111" cy="235706"/>
            </a:xfrm>
          </p:grpSpPr>
          <p:cxnSp>
            <p:nvCxnSpPr>
              <p:cNvPr id="883" name="Straight Connector 882">
                <a:extLst>
                  <a:ext uri="{FF2B5EF4-FFF2-40B4-BE49-F238E27FC236}">
                    <a16:creationId xmlns:a16="http://schemas.microsoft.com/office/drawing/2014/main" id="{21A70595-8E89-6F48-8BB8-8AAA93106012}"/>
                  </a:ext>
                </a:extLst>
              </p:cNvPr>
              <p:cNvCxnSpPr/>
              <p:nvPr/>
            </p:nvCxnSpPr>
            <p:spPr bwMode="auto">
              <a:xfrm rot="16200000" flipH="1">
                <a:off x="6427639" y="3088135"/>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84" name="Straight Connector 883">
                <a:extLst>
                  <a:ext uri="{FF2B5EF4-FFF2-40B4-BE49-F238E27FC236}">
                    <a16:creationId xmlns:a16="http://schemas.microsoft.com/office/drawing/2014/main" id="{EC0D2FF7-D29B-FD41-A9D0-8A3B071A2178}"/>
                  </a:ext>
                </a:extLst>
              </p:cNvPr>
              <p:cNvCxnSpPr/>
              <p:nvPr/>
            </p:nvCxnSpPr>
            <p:spPr bwMode="auto">
              <a:xfrm rot="5400000">
                <a:off x="6464532" y="308625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85" name="Oval 884">
                <a:extLst>
                  <a:ext uri="{FF2B5EF4-FFF2-40B4-BE49-F238E27FC236}">
                    <a16:creationId xmlns:a16="http://schemas.microsoft.com/office/drawing/2014/main" id="{F03B4703-C602-C943-AFBC-423233FC740E}"/>
                  </a:ext>
                </a:extLst>
              </p:cNvPr>
              <p:cNvSpPr>
                <a:spLocks noChangeAspect="1"/>
              </p:cNvSpPr>
              <p:nvPr/>
            </p:nvSpPr>
            <p:spPr bwMode="auto">
              <a:xfrm>
                <a:off x="6448425" y="3130546"/>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grpSp>
        <p:cxnSp>
          <p:nvCxnSpPr>
            <p:cNvPr id="850" name="Straight Connector 849">
              <a:extLst>
                <a:ext uri="{FF2B5EF4-FFF2-40B4-BE49-F238E27FC236}">
                  <a16:creationId xmlns:a16="http://schemas.microsoft.com/office/drawing/2014/main" id="{746D7099-9EDE-CF48-8FF0-19B8FD518A1A}"/>
                </a:ext>
              </a:extLst>
            </p:cNvPr>
            <p:cNvCxnSpPr/>
            <p:nvPr/>
          </p:nvCxnSpPr>
          <p:spPr bwMode="auto">
            <a:xfrm rot="4933897">
              <a:off x="9018037" y="2383474"/>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51" name="Straight Connector 850">
              <a:extLst>
                <a:ext uri="{FF2B5EF4-FFF2-40B4-BE49-F238E27FC236}">
                  <a16:creationId xmlns:a16="http://schemas.microsoft.com/office/drawing/2014/main" id="{1F2D0BE0-689E-B944-BF27-B1ED10E2E1B6}"/>
                </a:ext>
              </a:extLst>
            </p:cNvPr>
            <p:cNvCxnSpPr/>
            <p:nvPr/>
          </p:nvCxnSpPr>
          <p:spPr bwMode="auto">
            <a:xfrm rot="15733897" flipH="1">
              <a:off x="9057697" y="2376175"/>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52" name="Oval 851">
              <a:extLst>
                <a:ext uri="{FF2B5EF4-FFF2-40B4-BE49-F238E27FC236}">
                  <a16:creationId xmlns:a16="http://schemas.microsoft.com/office/drawing/2014/main" id="{040341B7-84FD-1844-8194-9095EC678435}"/>
                </a:ext>
              </a:extLst>
            </p:cNvPr>
            <p:cNvSpPr>
              <a:spLocks noChangeAspect="1"/>
            </p:cNvSpPr>
            <p:nvPr/>
          </p:nvSpPr>
          <p:spPr bwMode="auto">
            <a:xfrm rot="21133897">
              <a:off x="9018265" y="2217511"/>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grpSp>
          <p:nvGrpSpPr>
            <p:cNvPr id="853" name="Group 692">
              <a:extLst>
                <a:ext uri="{FF2B5EF4-FFF2-40B4-BE49-F238E27FC236}">
                  <a16:creationId xmlns:a16="http://schemas.microsoft.com/office/drawing/2014/main" id="{22EAC800-08C0-D74D-B26E-2A7E5534B26B}"/>
                </a:ext>
              </a:extLst>
            </p:cNvPr>
            <p:cNvGrpSpPr/>
            <p:nvPr/>
          </p:nvGrpSpPr>
          <p:grpSpPr>
            <a:xfrm>
              <a:off x="9081859" y="2479612"/>
              <a:ext cx="134111" cy="236688"/>
              <a:chOff x="8912531" y="2670251"/>
              <a:chExt cx="134111" cy="236688"/>
            </a:xfrm>
          </p:grpSpPr>
          <p:cxnSp>
            <p:nvCxnSpPr>
              <p:cNvPr id="880" name="Straight Connector 879">
                <a:extLst>
                  <a:ext uri="{FF2B5EF4-FFF2-40B4-BE49-F238E27FC236}">
                    <a16:creationId xmlns:a16="http://schemas.microsoft.com/office/drawing/2014/main" id="{3DDBD9EB-5DA0-2640-A740-18144848415A}"/>
                  </a:ext>
                </a:extLst>
              </p:cNvPr>
              <p:cNvCxnSpPr/>
              <p:nvPr/>
            </p:nvCxnSpPr>
            <p:spPr bwMode="auto">
              <a:xfrm rot="15733897" flipH="1">
                <a:off x="8878015" y="273441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81" name="Straight Connector 880">
                <a:extLst>
                  <a:ext uri="{FF2B5EF4-FFF2-40B4-BE49-F238E27FC236}">
                    <a16:creationId xmlns:a16="http://schemas.microsoft.com/office/drawing/2014/main" id="{B1AC32F8-3CB1-954D-A70F-83D8C9090913}"/>
                  </a:ext>
                </a:extLst>
              </p:cNvPr>
              <p:cNvCxnSpPr/>
              <p:nvPr/>
            </p:nvCxnSpPr>
            <p:spPr bwMode="auto">
              <a:xfrm rot="4933897">
                <a:off x="8914529" y="272755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82" name="Oval 881">
                <a:extLst>
                  <a:ext uri="{FF2B5EF4-FFF2-40B4-BE49-F238E27FC236}">
                    <a16:creationId xmlns:a16="http://schemas.microsoft.com/office/drawing/2014/main" id="{A161D923-D1EF-E44F-A0A8-6AC4B6F123B2}"/>
                  </a:ext>
                </a:extLst>
              </p:cNvPr>
              <p:cNvSpPr>
                <a:spLocks noChangeAspect="1"/>
              </p:cNvSpPr>
              <p:nvPr/>
            </p:nvSpPr>
            <p:spPr bwMode="auto">
              <a:xfrm rot="21133897">
                <a:off x="8912531" y="2772828"/>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grpSp>
        <p:cxnSp>
          <p:nvCxnSpPr>
            <p:cNvPr id="854" name="Straight Connector 853">
              <a:extLst>
                <a:ext uri="{FF2B5EF4-FFF2-40B4-BE49-F238E27FC236}">
                  <a16:creationId xmlns:a16="http://schemas.microsoft.com/office/drawing/2014/main" id="{99EAAB0B-B2A6-984B-A853-78123DFD8409}"/>
                </a:ext>
              </a:extLst>
            </p:cNvPr>
            <p:cNvCxnSpPr/>
            <p:nvPr/>
          </p:nvCxnSpPr>
          <p:spPr bwMode="auto">
            <a:xfrm rot="5400000">
              <a:off x="4837262" y="2772756"/>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55" name="Straight Connector 854">
              <a:extLst>
                <a:ext uri="{FF2B5EF4-FFF2-40B4-BE49-F238E27FC236}">
                  <a16:creationId xmlns:a16="http://schemas.microsoft.com/office/drawing/2014/main" id="{344379EA-5A83-7946-B813-391DD8155DFB}"/>
                </a:ext>
              </a:extLst>
            </p:cNvPr>
            <p:cNvCxnSpPr/>
            <p:nvPr/>
          </p:nvCxnSpPr>
          <p:spPr bwMode="auto">
            <a:xfrm rot="16200000" flipH="1">
              <a:off x="4844670" y="294767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56" name="Straight Connector 855">
              <a:extLst>
                <a:ext uri="{FF2B5EF4-FFF2-40B4-BE49-F238E27FC236}">
                  <a16:creationId xmlns:a16="http://schemas.microsoft.com/office/drawing/2014/main" id="{A054A180-EA0E-4049-8F37-0DE09747A5FD}"/>
                </a:ext>
              </a:extLst>
            </p:cNvPr>
            <p:cNvCxnSpPr/>
            <p:nvPr/>
          </p:nvCxnSpPr>
          <p:spPr bwMode="auto">
            <a:xfrm rot="5400000">
              <a:off x="4570561" y="277623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57" name="Straight Connector 856">
              <a:extLst>
                <a:ext uri="{FF2B5EF4-FFF2-40B4-BE49-F238E27FC236}">
                  <a16:creationId xmlns:a16="http://schemas.microsoft.com/office/drawing/2014/main" id="{867FE01F-3821-6D43-BAF4-42CB04CF244A}"/>
                </a:ext>
              </a:extLst>
            </p:cNvPr>
            <p:cNvCxnSpPr/>
            <p:nvPr/>
          </p:nvCxnSpPr>
          <p:spPr bwMode="auto">
            <a:xfrm rot="16200000" flipH="1">
              <a:off x="4610629" y="2774354"/>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58" name="Oval 857">
              <a:extLst>
                <a:ext uri="{FF2B5EF4-FFF2-40B4-BE49-F238E27FC236}">
                  <a16:creationId xmlns:a16="http://schemas.microsoft.com/office/drawing/2014/main" id="{DAE3B7EA-8FA5-EB41-A09F-93FA7A950E8D}"/>
                </a:ext>
              </a:extLst>
            </p:cNvPr>
            <p:cNvSpPr>
              <a:spLocks noChangeAspect="1"/>
            </p:cNvSpPr>
            <p:nvPr/>
          </p:nvSpPr>
          <p:spPr bwMode="auto">
            <a:xfrm>
              <a:off x="4584998" y="2611519"/>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859" name="Straight Connector 858">
              <a:extLst>
                <a:ext uri="{FF2B5EF4-FFF2-40B4-BE49-F238E27FC236}">
                  <a16:creationId xmlns:a16="http://schemas.microsoft.com/office/drawing/2014/main" id="{2A914CC2-69DB-B24B-B031-372DE236A147}"/>
                </a:ext>
              </a:extLst>
            </p:cNvPr>
            <p:cNvCxnSpPr/>
            <p:nvPr/>
          </p:nvCxnSpPr>
          <p:spPr bwMode="auto">
            <a:xfrm rot="16200000" flipH="1">
              <a:off x="4573736" y="294692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60" name="Straight Connector 859">
              <a:extLst>
                <a:ext uri="{FF2B5EF4-FFF2-40B4-BE49-F238E27FC236}">
                  <a16:creationId xmlns:a16="http://schemas.microsoft.com/office/drawing/2014/main" id="{76B255AF-37B7-FE4F-925A-E5571C866C77}"/>
                </a:ext>
              </a:extLst>
            </p:cNvPr>
            <p:cNvCxnSpPr/>
            <p:nvPr/>
          </p:nvCxnSpPr>
          <p:spPr bwMode="auto">
            <a:xfrm rot="5400000">
              <a:off x="4610629" y="2945044"/>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61" name="Oval 860">
              <a:extLst>
                <a:ext uri="{FF2B5EF4-FFF2-40B4-BE49-F238E27FC236}">
                  <a16:creationId xmlns:a16="http://schemas.microsoft.com/office/drawing/2014/main" id="{9965AC80-9953-EB44-9F9A-CEAE6C3E53DE}"/>
                </a:ext>
              </a:extLst>
            </p:cNvPr>
            <p:cNvSpPr>
              <a:spLocks noChangeAspect="1"/>
            </p:cNvSpPr>
            <p:nvPr/>
          </p:nvSpPr>
          <p:spPr bwMode="auto">
            <a:xfrm>
              <a:off x="4594522" y="2989340"/>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862" name="Straight Connector 861">
              <a:extLst>
                <a:ext uri="{FF2B5EF4-FFF2-40B4-BE49-F238E27FC236}">
                  <a16:creationId xmlns:a16="http://schemas.microsoft.com/office/drawing/2014/main" id="{ADD43696-594C-E84D-A3BC-442231664D4C}"/>
                </a:ext>
              </a:extLst>
            </p:cNvPr>
            <p:cNvCxnSpPr/>
            <p:nvPr/>
          </p:nvCxnSpPr>
          <p:spPr bwMode="auto">
            <a:xfrm rot="5400000">
              <a:off x="4701794" y="277518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63" name="Straight Connector 862">
              <a:extLst>
                <a:ext uri="{FF2B5EF4-FFF2-40B4-BE49-F238E27FC236}">
                  <a16:creationId xmlns:a16="http://schemas.microsoft.com/office/drawing/2014/main" id="{6D0C9422-0EE4-A94B-846A-0D2432506B7D}"/>
                </a:ext>
              </a:extLst>
            </p:cNvPr>
            <p:cNvCxnSpPr/>
            <p:nvPr/>
          </p:nvCxnSpPr>
          <p:spPr bwMode="auto">
            <a:xfrm rot="16200000" flipH="1">
              <a:off x="4741862" y="2773295"/>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64" name="Oval 863">
              <a:extLst>
                <a:ext uri="{FF2B5EF4-FFF2-40B4-BE49-F238E27FC236}">
                  <a16:creationId xmlns:a16="http://schemas.microsoft.com/office/drawing/2014/main" id="{AF7BC300-8971-AB40-A3A8-C6F9A110CDC2}"/>
                </a:ext>
              </a:extLst>
            </p:cNvPr>
            <p:cNvSpPr>
              <a:spLocks noChangeAspect="1"/>
            </p:cNvSpPr>
            <p:nvPr/>
          </p:nvSpPr>
          <p:spPr bwMode="auto">
            <a:xfrm>
              <a:off x="4716231" y="2610460"/>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865" name="Straight Connector 864">
              <a:extLst>
                <a:ext uri="{FF2B5EF4-FFF2-40B4-BE49-F238E27FC236}">
                  <a16:creationId xmlns:a16="http://schemas.microsoft.com/office/drawing/2014/main" id="{B834353C-5B23-EF4D-BD42-B01F619DFEA1}"/>
                </a:ext>
              </a:extLst>
            </p:cNvPr>
            <p:cNvCxnSpPr/>
            <p:nvPr/>
          </p:nvCxnSpPr>
          <p:spPr bwMode="auto">
            <a:xfrm rot="16200000" flipH="1">
              <a:off x="4709202" y="294587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66" name="Straight Connector 865">
              <a:extLst>
                <a:ext uri="{FF2B5EF4-FFF2-40B4-BE49-F238E27FC236}">
                  <a16:creationId xmlns:a16="http://schemas.microsoft.com/office/drawing/2014/main" id="{BD5451E3-DACC-E943-A8A1-1E08327F11A4}"/>
                </a:ext>
              </a:extLst>
            </p:cNvPr>
            <p:cNvCxnSpPr/>
            <p:nvPr/>
          </p:nvCxnSpPr>
          <p:spPr bwMode="auto">
            <a:xfrm rot="5400000">
              <a:off x="4746095" y="2943985"/>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67" name="Oval 866">
              <a:extLst>
                <a:ext uri="{FF2B5EF4-FFF2-40B4-BE49-F238E27FC236}">
                  <a16:creationId xmlns:a16="http://schemas.microsoft.com/office/drawing/2014/main" id="{255ED813-B3EC-034F-AB77-13C79730E3A3}"/>
                </a:ext>
              </a:extLst>
            </p:cNvPr>
            <p:cNvSpPr>
              <a:spLocks noChangeAspect="1"/>
            </p:cNvSpPr>
            <p:nvPr/>
          </p:nvSpPr>
          <p:spPr bwMode="auto">
            <a:xfrm>
              <a:off x="4729988" y="2988281"/>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868" name="Straight Connector 867">
              <a:extLst>
                <a:ext uri="{FF2B5EF4-FFF2-40B4-BE49-F238E27FC236}">
                  <a16:creationId xmlns:a16="http://schemas.microsoft.com/office/drawing/2014/main" id="{CD9CA996-DD61-334F-853A-6FEFC8DC3DA5}"/>
                </a:ext>
              </a:extLst>
            </p:cNvPr>
            <p:cNvCxnSpPr/>
            <p:nvPr/>
          </p:nvCxnSpPr>
          <p:spPr bwMode="auto">
            <a:xfrm rot="16200000" flipH="1">
              <a:off x="4472898" y="2780473"/>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69" name="Straight Connector 868">
              <a:extLst>
                <a:ext uri="{FF2B5EF4-FFF2-40B4-BE49-F238E27FC236}">
                  <a16:creationId xmlns:a16="http://schemas.microsoft.com/office/drawing/2014/main" id="{50225066-439A-E94F-8E06-BFD660BF79D6}"/>
                </a:ext>
              </a:extLst>
            </p:cNvPr>
            <p:cNvCxnSpPr/>
            <p:nvPr/>
          </p:nvCxnSpPr>
          <p:spPr bwMode="auto">
            <a:xfrm rot="5400000">
              <a:off x="4432828" y="2778588"/>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70" name="Oval 869">
              <a:extLst>
                <a:ext uri="{FF2B5EF4-FFF2-40B4-BE49-F238E27FC236}">
                  <a16:creationId xmlns:a16="http://schemas.microsoft.com/office/drawing/2014/main" id="{1C650661-1189-3548-B09A-DCBFAF568E29}"/>
                </a:ext>
              </a:extLst>
            </p:cNvPr>
            <p:cNvSpPr>
              <a:spLocks noChangeAspect="1"/>
            </p:cNvSpPr>
            <p:nvPr/>
          </p:nvSpPr>
          <p:spPr bwMode="auto">
            <a:xfrm flipH="1">
              <a:off x="4454822" y="2615753"/>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871" name="Straight Connector 870">
              <a:extLst>
                <a:ext uri="{FF2B5EF4-FFF2-40B4-BE49-F238E27FC236}">
                  <a16:creationId xmlns:a16="http://schemas.microsoft.com/office/drawing/2014/main" id="{D6F253CC-414A-2942-87E5-59D6DE83B595}"/>
                </a:ext>
              </a:extLst>
            </p:cNvPr>
            <p:cNvCxnSpPr/>
            <p:nvPr/>
          </p:nvCxnSpPr>
          <p:spPr bwMode="auto">
            <a:xfrm rot="5400000">
              <a:off x="4482422" y="294693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72" name="Straight Connector 871">
              <a:extLst>
                <a:ext uri="{FF2B5EF4-FFF2-40B4-BE49-F238E27FC236}">
                  <a16:creationId xmlns:a16="http://schemas.microsoft.com/office/drawing/2014/main" id="{48F0A769-8F12-E14F-985F-9978DA1C672C}"/>
                </a:ext>
              </a:extLst>
            </p:cNvPr>
            <p:cNvCxnSpPr/>
            <p:nvPr/>
          </p:nvCxnSpPr>
          <p:spPr bwMode="auto">
            <a:xfrm rot="16200000" flipH="1">
              <a:off x="4445527" y="2945045"/>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73" name="Oval 872">
              <a:extLst>
                <a:ext uri="{FF2B5EF4-FFF2-40B4-BE49-F238E27FC236}">
                  <a16:creationId xmlns:a16="http://schemas.microsoft.com/office/drawing/2014/main" id="{D259D4D9-9E1D-A542-BEA4-9892EBF3236C}"/>
                </a:ext>
              </a:extLst>
            </p:cNvPr>
            <p:cNvSpPr>
              <a:spLocks noChangeAspect="1"/>
            </p:cNvSpPr>
            <p:nvPr/>
          </p:nvSpPr>
          <p:spPr bwMode="auto">
            <a:xfrm flipH="1">
              <a:off x="4457997" y="2989341"/>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874" name="Straight Connector 873">
              <a:extLst>
                <a:ext uri="{FF2B5EF4-FFF2-40B4-BE49-F238E27FC236}">
                  <a16:creationId xmlns:a16="http://schemas.microsoft.com/office/drawing/2014/main" id="{CEE73C88-8D46-3549-996A-466AF1E98996}"/>
                </a:ext>
              </a:extLst>
            </p:cNvPr>
            <p:cNvCxnSpPr/>
            <p:nvPr/>
          </p:nvCxnSpPr>
          <p:spPr bwMode="auto">
            <a:xfrm rot="16200000" flipH="1">
              <a:off x="4337432" y="2779414"/>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75" name="Straight Connector 874">
              <a:extLst>
                <a:ext uri="{FF2B5EF4-FFF2-40B4-BE49-F238E27FC236}">
                  <a16:creationId xmlns:a16="http://schemas.microsoft.com/office/drawing/2014/main" id="{C6416EA9-B26B-5A42-A649-51FE5D2E7374}"/>
                </a:ext>
              </a:extLst>
            </p:cNvPr>
            <p:cNvCxnSpPr/>
            <p:nvPr/>
          </p:nvCxnSpPr>
          <p:spPr bwMode="auto">
            <a:xfrm rot="5400000">
              <a:off x="4297362" y="2777529"/>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76" name="Oval 875">
              <a:extLst>
                <a:ext uri="{FF2B5EF4-FFF2-40B4-BE49-F238E27FC236}">
                  <a16:creationId xmlns:a16="http://schemas.microsoft.com/office/drawing/2014/main" id="{1B8DCAFB-769C-5641-9DD6-2F4AEFF37B43}"/>
                </a:ext>
              </a:extLst>
            </p:cNvPr>
            <p:cNvSpPr>
              <a:spLocks noChangeAspect="1"/>
            </p:cNvSpPr>
            <p:nvPr/>
          </p:nvSpPr>
          <p:spPr bwMode="auto">
            <a:xfrm flipH="1">
              <a:off x="4319356" y="2614694"/>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877" name="Straight Connector 876">
              <a:extLst>
                <a:ext uri="{FF2B5EF4-FFF2-40B4-BE49-F238E27FC236}">
                  <a16:creationId xmlns:a16="http://schemas.microsoft.com/office/drawing/2014/main" id="{BB4E92CD-0D3F-ED47-8C00-9C8C29B81FF0}"/>
                </a:ext>
              </a:extLst>
            </p:cNvPr>
            <p:cNvCxnSpPr/>
            <p:nvPr/>
          </p:nvCxnSpPr>
          <p:spPr bwMode="auto">
            <a:xfrm rot="5400000">
              <a:off x="4342723" y="294587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78" name="Straight Connector 877">
              <a:extLst>
                <a:ext uri="{FF2B5EF4-FFF2-40B4-BE49-F238E27FC236}">
                  <a16:creationId xmlns:a16="http://schemas.microsoft.com/office/drawing/2014/main" id="{63F258B6-6761-9B40-AD3A-91CC405E1EAE}"/>
                </a:ext>
              </a:extLst>
            </p:cNvPr>
            <p:cNvCxnSpPr/>
            <p:nvPr/>
          </p:nvCxnSpPr>
          <p:spPr bwMode="auto">
            <a:xfrm rot="16200000" flipH="1">
              <a:off x="4305828" y="294398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79" name="Oval 878">
              <a:extLst>
                <a:ext uri="{FF2B5EF4-FFF2-40B4-BE49-F238E27FC236}">
                  <a16:creationId xmlns:a16="http://schemas.microsoft.com/office/drawing/2014/main" id="{4A4A8390-D628-8046-B20B-8402D5F16F9A}"/>
                </a:ext>
              </a:extLst>
            </p:cNvPr>
            <p:cNvSpPr>
              <a:spLocks noChangeAspect="1"/>
            </p:cNvSpPr>
            <p:nvPr/>
          </p:nvSpPr>
          <p:spPr bwMode="auto">
            <a:xfrm flipH="1">
              <a:off x="4318298" y="2988282"/>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grpSp>
      <p:cxnSp>
        <p:nvCxnSpPr>
          <p:cNvPr id="446" name="Straight Connector 445">
            <a:extLst>
              <a:ext uri="{FF2B5EF4-FFF2-40B4-BE49-F238E27FC236}">
                <a16:creationId xmlns:a16="http://schemas.microsoft.com/office/drawing/2014/main" id="{9F460A54-8F70-AD43-8AFA-EA63BF68A34F}"/>
              </a:ext>
            </a:extLst>
          </p:cNvPr>
          <p:cNvCxnSpPr/>
          <p:nvPr userDrawn="1"/>
        </p:nvCxnSpPr>
        <p:spPr>
          <a:xfrm>
            <a:off x="-7494"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447" name="Text Placeholder 5">
            <a:extLst>
              <a:ext uri="{FF2B5EF4-FFF2-40B4-BE49-F238E27FC236}">
                <a16:creationId xmlns:a16="http://schemas.microsoft.com/office/drawing/2014/main" id="{6CE89C53-C935-E246-9CAF-405B9C3C8813}"/>
              </a:ext>
            </a:extLst>
          </p:cNvPr>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600" b="0" baseline="0">
                <a:solidFill>
                  <a:srgbClr val="285078"/>
                </a:solidFill>
                <a:latin typeface="Arial"/>
                <a:cs typeface="Arial"/>
              </a:defRPr>
            </a:lvl1pPr>
          </a:lstStyle>
          <a:p>
            <a:pPr lvl="0"/>
            <a:r>
              <a:rPr lang="en-US" dirty="0"/>
              <a:t>Click to Add Source</a:t>
            </a:r>
          </a:p>
        </p:txBody>
      </p:sp>
      <p:sp>
        <p:nvSpPr>
          <p:cNvPr id="449" name="Rectangle 25">
            <a:extLst>
              <a:ext uri="{FF2B5EF4-FFF2-40B4-BE49-F238E27FC236}">
                <a16:creationId xmlns:a16="http://schemas.microsoft.com/office/drawing/2014/main" id="{05A24564-90CB-E74B-92EE-5707DBEFD7FB}"/>
              </a:ext>
            </a:extLst>
          </p:cNvPr>
          <p:cNvSpPr>
            <a:spLocks noChangeArrowheads="1"/>
          </p:cNvSpPr>
          <p:nvPr userDrawn="1"/>
        </p:nvSpPr>
        <p:spPr bwMode="auto">
          <a:xfrm>
            <a:off x="111915" y="4387635"/>
            <a:ext cx="1408005" cy="443710"/>
          </a:xfrm>
          <a:prstGeom prst="rect">
            <a:avLst/>
          </a:prstGeom>
          <a:noFill/>
          <a:ln w="12700">
            <a:noFill/>
            <a:miter lim="800000"/>
            <a:headEnd/>
            <a:tailEnd/>
          </a:ln>
        </p:spPr>
        <p:txBody>
          <a:bodyPr lIns="70247" tIns="35719" rIns="70247" bIns="35719" anchor="ctr">
            <a:prstTxWarp prst="textNoShape">
              <a:avLst/>
            </a:prstTxWarp>
          </a:bodyPr>
          <a:lstStyle/>
          <a:p>
            <a:pPr defTabSz="701279">
              <a:lnSpc>
                <a:spcPts val="1400"/>
              </a:lnSpc>
              <a:spcBef>
                <a:spcPct val="2000"/>
              </a:spcBef>
            </a:pPr>
            <a:r>
              <a:rPr lang="en-US" sz="1000" dirty="0">
                <a:solidFill>
                  <a:schemeClr val="tx1">
                    <a:lumMod val="75000"/>
                    <a:lumOff val="25000"/>
                  </a:schemeClr>
                </a:solidFill>
                <a:latin typeface="Arial" charset="0"/>
              </a:rPr>
              <a:t>Intracellular Space</a:t>
            </a:r>
          </a:p>
          <a:p>
            <a:pPr defTabSz="701279">
              <a:lnSpc>
                <a:spcPts val="1400"/>
              </a:lnSpc>
              <a:spcBef>
                <a:spcPct val="2000"/>
              </a:spcBef>
            </a:pPr>
            <a:r>
              <a:rPr lang="en-US" sz="1400" dirty="0">
                <a:solidFill>
                  <a:srgbClr val="404040"/>
                </a:solidFill>
                <a:latin typeface="Arial" charset="0"/>
              </a:rPr>
              <a:t>Host Cell</a:t>
            </a:r>
          </a:p>
        </p:txBody>
      </p:sp>
    </p:spTree>
    <p:extLst>
      <p:ext uri="{BB962C8B-B14F-4D97-AF65-F5344CB8AC3E}">
        <p14:creationId xmlns:p14="http://schemas.microsoft.com/office/powerpoint/2010/main" val="28717287"/>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iral_High_Middle_Membrane_Host">
    <p:spTree>
      <p:nvGrpSpPr>
        <p:cNvPr id="1" name=""/>
        <p:cNvGrpSpPr/>
        <p:nvPr/>
      </p:nvGrpSpPr>
      <p:grpSpPr>
        <a:xfrm>
          <a:off x="0" y="0"/>
          <a:ext cx="0" cy="0"/>
          <a:chOff x="0" y="0"/>
          <a:chExt cx="0" cy="0"/>
        </a:xfrm>
      </p:grpSpPr>
      <p:sp>
        <p:nvSpPr>
          <p:cNvPr id="477" name="Rectangle 3">
            <a:extLst>
              <a:ext uri="{FF2B5EF4-FFF2-40B4-BE49-F238E27FC236}">
                <a16:creationId xmlns:a16="http://schemas.microsoft.com/office/drawing/2014/main" id="{AA57C9A0-574D-374C-8D37-7E174C86990E}"/>
              </a:ext>
            </a:extLst>
          </p:cNvPr>
          <p:cNvSpPr>
            <a:spLocks noChangeArrowheads="1"/>
          </p:cNvSpPr>
          <p:nvPr userDrawn="1"/>
        </p:nvSpPr>
        <p:spPr bwMode="ltGray">
          <a:xfrm>
            <a:off x="-5857" y="4343401"/>
            <a:ext cx="9162288" cy="809617"/>
          </a:xfrm>
          <a:prstGeom prst="rect">
            <a:avLst/>
          </a:prstGeom>
          <a:gradFill flip="none" rotWithShape="1">
            <a:gsLst>
              <a:gs pos="55000">
                <a:srgbClr val="A1ACB4"/>
              </a:gs>
              <a:gs pos="96000">
                <a:srgbClr val="949FAA"/>
              </a:gs>
              <a:gs pos="0">
                <a:srgbClr val="C6D6E3"/>
              </a:gs>
              <a:gs pos="100000">
                <a:srgbClr val="DEE0E3"/>
              </a:gs>
            </a:gsLst>
            <a:lin ang="16200000" scaled="0"/>
            <a:tileRect/>
          </a:gradFill>
          <a:ln w="25400">
            <a:noFill/>
            <a:miter lim="800000"/>
            <a:headEnd/>
            <a:tailEnd/>
          </a:ln>
        </p:spPr>
        <p:txBody>
          <a:bodyPr>
            <a:prstTxWarp prst="textNoShape">
              <a:avLst/>
            </a:prstTxWarp>
          </a:bodyPr>
          <a:lstStyle/>
          <a:p>
            <a:r>
              <a:rPr lang="en-US" sz="1800"/>
              <a:t> </a:t>
            </a:r>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grpSp>
        <p:nvGrpSpPr>
          <p:cNvPr id="452" name="Logo Stacked V2">
            <a:extLst>
              <a:ext uri="{FF2B5EF4-FFF2-40B4-BE49-F238E27FC236}">
                <a16:creationId xmlns:a16="http://schemas.microsoft.com/office/drawing/2014/main" id="{7FC6CDE1-AAB7-3C4E-BD91-DEC337CED066}"/>
              </a:ext>
            </a:extLst>
          </p:cNvPr>
          <p:cNvGrpSpPr>
            <a:grpSpLocks noChangeAspect="1"/>
          </p:cNvGrpSpPr>
          <p:nvPr userDrawn="1"/>
        </p:nvGrpSpPr>
        <p:grpSpPr>
          <a:xfrm>
            <a:off x="8071600" y="4860986"/>
            <a:ext cx="993262" cy="226314"/>
            <a:chOff x="680865" y="3439338"/>
            <a:chExt cx="4686473" cy="1068091"/>
          </a:xfrm>
        </p:grpSpPr>
        <p:pic>
          <p:nvPicPr>
            <p:cNvPr id="453" name="Logomark V2">
              <a:extLst>
                <a:ext uri="{FF2B5EF4-FFF2-40B4-BE49-F238E27FC236}">
                  <a16:creationId xmlns:a16="http://schemas.microsoft.com/office/drawing/2014/main" id="{E5491DEB-DCAA-D54F-AA68-8AA67E097D6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454" name="Nat HIV Cur logo type stacked">
              <a:extLst>
                <a:ext uri="{FF2B5EF4-FFF2-40B4-BE49-F238E27FC236}">
                  <a16:creationId xmlns:a16="http://schemas.microsoft.com/office/drawing/2014/main" id="{B2D6C9C0-163D-504B-ADAC-58B9077E1A0F}"/>
                </a:ext>
              </a:extLst>
            </p:cNvPr>
            <p:cNvGrpSpPr>
              <a:grpSpLocks noChangeAspect="1"/>
            </p:cNvGrpSpPr>
            <p:nvPr/>
          </p:nvGrpSpPr>
          <p:grpSpPr bwMode="auto">
            <a:xfrm>
              <a:off x="1898650" y="3455065"/>
              <a:ext cx="3468688" cy="1036638"/>
              <a:chOff x="1196" y="1585"/>
              <a:chExt cx="2185" cy="653"/>
            </a:xfrm>
          </p:grpSpPr>
          <p:sp>
            <p:nvSpPr>
              <p:cNvPr id="455" name="Freeform 5">
                <a:extLst>
                  <a:ext uri="{FF2B5EF4-FFF2-40B4-BE49-F238E27FC236}">
                    <a16:creationId xmlns:a16="http://schemas.microsoft.com/office/drawing/2014/main" id="{BA943F86-E28C-3D4B-9CE0-D3C39EE02F6E}"/>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6" name="Freeform 6">
                <a:extLst>
                  <a:ext uri="{FF2B5EF4-FFF2-40B4-BE49-F238E27FC236}">
                    <a16:creationId xmlns:a16="http://schemas.microsoft.com/office/drawing/2014/main" id="{7B4FF1DA-D455-964C-80B2-9149E13AB854}"/>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7" name="Freeform 7">
                <a:extLst>
                  <a:ext uri="{FF2B5EF4-FFF2-40B4-BE49-F238E27FC236}">
                    <a16:creationId xmlns:a16="http://schemas.microsoft.com/office/drawing/2014/main" id="{DCDE1CED-92D7-1F4A-BD0C-E519EFF39138}"/>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8" name="Freeform 8">
                <a:extLst>
                  <a:ext uri="{FF2B5EF4-FFF2-40B4-BE49-F238E27FC236}">
                    <a16:creationId xmlns:a16="http://schemas.microsoft.com/office/drawing/2014/main" id="{69E255C6-98D0-EA49-A2BB-A1CFEC46FBB6}"/>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9" name="Freeform 9">
                <a:extLst>
                  <a:ext uri="{FF2B5EF4-FFF2-40B4-BE49-F238E27FC236}">
                    <a16:creationId xmlns:a16="http://schemas.microsoft.com/office/drawing/2014/main" id="{1EF5C886-56E3-FB48-9138-D64413C0CF17}"/>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0" name="Freeform 10">
                <a:extLst>
                  <a:ext uri="{FF2B5EF4-FFF2-40B4-BE49-F238E27FC236}">
                    <a16:creationId xmlns:a16="http://schemas.microsoft.com/office/drawing/2014/main" id="{B1E39C06-01BF-1F4C-A467-D4A6F1E4227F}"/>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1" name="Freeform 11">
                <a:extLst>
                  <a:ext uri="{FF2B5EF4-FFF2-40B4-BE49-F238E27FC236}">
                    <a16:creationId xmlns:a16="http://schemas.microsoft.com/office/drawing/2014/main" id="{ED5BB646-624A-9149-845F-AFB715719345}"/>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2" name="Freeform 12">
                <a:extLst>
                  <a:ext uri="{FF2B5EF4-FFF2-40B4-BE49-F238E27FC236}">
                    <a16:creationId xmlns:a16="http://schemas.microsoft.com/office/drawing/2014/main" id="{CEFADF03-3045-0747-A896-21685A655861}"/>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3" name="Freeform 13">
                <a:extLst>
                  <a:ext uri="{FF2B5EF4-FFF2-40B4-BE49-F238E27FC236}">
                    <a16:creationId xmlns:a16="http://schemas.microsoft.com/office/drawing/2014/main" id="{BE1E725B-A21C-B146-866F-56534100DD89}"/>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4" name="Freeform 14">
                <a:extLst>
                  <a:ext uri="{FF2B5EF4-FFF2-40B4-BE49-F238E27FC236}">
                    <a16:creationId xmlns:a16="http://schemas.microsoft.com/office/drawing/2014/main" id="{0B167233-AFAF-B74E-AB3C-3DDAB0995782}"/>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5" name="Freeform 15">
                <a:extLst>
                  <a:ext uri="{FF2B5EF4-FFF2-40B4-BE49-F238E27FC236}">
                    <a16:creationId xmlns:a16="http://schemas.microsoft.com/office/drawing/2014/main" id="{42F4295B-66A8-1E4E-B237-406FF9F1B5FE}"/>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6" name="Freeform 16">
                <a:extLst>
                  <a:ext uri="{FF2B5EF4-FFF2-40B4-BE49-F238E27FC236}">
                    <a16:creationId xmlns:a16="http://schemas.microsoft.com/office/drawing/2014/main" id="{7003EFB2-467B-394D-B94A-537CCDF81348}"/>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7" name="Freeform 17">
                <a:extLst>
                  <a:ext uri="{FF2B5EF4-FFF2-40B4-BE49-F238E27FC236}">
                    <a16:creationId xmlns:a16="http://schemas.microsoft.com/office/drawing/2014/main" id="{A0AFCB90-1D6D-AD42-AA57-E66FF713C71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8" name="Freeform 18">
                <a:extLst>
                  <a:ext uri="{FF2B5EF4-FFF2-40B4-BE49-F238E27FC236}">
                    <a16:creationId xmlns:a16="http://schemas.microsoft.com/office/drawing/2014/main" id="{6E31E626-519B-1545-B1BC-A4E191E6D6C8}"/>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9" name="Freeform 19">
                <a:extLst>
                  <a:ext uri="{FF2B5EF4-FFF2-40B4-BE49-F238E27FC236}">
                    <a16:creationId xmlns:a16="http://schemas.microsoft.com/office/drawing/2014/main" id="{90E04D8F-9A1F-914B-85DD-2DF818688F99}"/>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0" name="Freeform 20">
                <a:extLst>
                  <a:ext uri="{FF2B5EF4-FFF2-40B4-BE49-F238E27FC236}">
                    <a16:creationId xmlns:a16="http://schemas.microsoft.com/office/drawing/2014/main" id="{814B17AC-53C8-1843-9BCE-FC16A36C71B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1" name="Freeform 21">
                <a:extLst>
                  <a:ext uri="{FF2B5EF4-FFF2-40B4-BE49-F238E27FC236}">
                    <a16:creationId xmlns:a16="http://schemas.microsoft.com/office/drawing/2014/main" id="{5B763F7C-87BB-BD43-8B63-57362798A6D9}"/>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2" name="Freeform 22">
                <a:extLst>
                  <a:ext uri="{FF2B5EF4-FFF2-40B4-BE49-F238E27FC236}">
                    <a16:creationId xmlns:a16="http://schemas.microsoft.com/office/drawing/2014/main" id="{EFE8012E-3301-464A-8B4B-BAC4E5D6EFA0}"/>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3" name="Freeform 23">
                <a:extLst>
                  <a:ext uri="{FF2B5EF4-FFF2-40B4-BE49-F238E27FC236}">
                    <a16:creationId xmlns:a16="http://schemas.microsoft.com/office/drawing/2014/main" id="{BE8F2FB9-02B8-DA43-BCDB-FE3AECC20F3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4" name="Freeform 24">
                <a:extLst>
                  <a:ext uri="{FF2B5EF4-FFF2-40B4-BE49-F238E27FC236}">
                    <a16:creationId xmlns:a16="http://schemas.microsoft.com/office/drawing/2014/main" id="{6DC0E2D8-7CBF-4147-8F21-1F3C5BBDDC9C}"/>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5" name="Freeform 25">
                <a:extLst>
                  <a:ext uri="{FF2B5EF4-FFF2-40B4-BE49-F238E27FC236}">
                    <a16:creationId xmlns:a16="http://schemas.microsoft.com/office/drawing/2014/main" id="{F07C37C2-14FD-5F49-BE56-C27585FFA1EF}"/>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pic>
        <p:nvPicPr>
          <p:cNvPr id="478" name="Picture 477" descr="Membrane_Light.png">
            <a:extLst>
              <a:ext uri="{FF2B5EF4-FFF2-40B4-BE49-F238E27FC236}">
                <a16:creationId xmlns:a16="http://schemas.microsoft.com/office/drawing/2014/main" id="{3E7BFC7C-0A66-8349-941A-ED2AEF7432B8}"/>
              </a:ext>
            </a:extLst>
          </p:cNvPr>
          <p:cNvPicPr>
            <a:picLocks noChangeAspect="1"/>
          </p:cNvPicPr>
          <p:nvPr userDrawn="1"/>
        </p:nvPicPr>
        <p:blipFill>
          <a:blip r:embed="rId4">
            <a:alphaModFix amt="61000"/>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a:ext>
            </a:extLst>
          </a:blip>
          <a:stretch>
            <a:fillRect/>
          </a:stretch>
        </p:blipFill>
        <p:spPr>
          <a:xfrm>
            <a:off x="-38100" y="3973951"/>
            <a:ext cx="9235441" cy="398024"/>
          </a:xfrm>
          <a:prstGeom prst="rect">
            <a:avLst/>
          </a:prstGeom>
        </p:spPr>
      </p:pic>
      <p:cxnSp>
        <p:nvCxnSpPr>
          <p:cNvPr id="446" name="Straight Connector 445">
            <a:extLst>
              <a:ext uri="{FF2B5EF4-FFF2-40B4-BE49-F238E27FC236}">
                <a16:creationId xmlns:a16="http://schemas.microsoft.com/office/drawing/2014/main" id="{9F460A54-8F70-AD43-8AFA-EA63BF68A34F}"/>
              </a:ext>
            </a:extLst>
          </p:cNvPr>
          <p:cNvCxnSpPr/>
          <p:nvPr userDrawn="1"/>
        </p:nvCxnSpPr>
        <p:spPr>
          <a:xfrm>
            <a:off x="-7494"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447" name="Text Placeholder 5">
            <a:extLst>
              <a:ext uri="{FF2B5EF4-FFF2-40B4-BE49-F238E27FC236}">
                <a16:creationId xmlns:a16="http://schemas.microsoft.com/office/drawing/2014/main" id="{6CE89C53-C935-E246-9CAF-405B9C3C8813}"/>
              </a:ext>
            </a:extLst>
          </p:cNvPr>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600" b="0" baseline="0">
                <a:solidFill>
                  <a:srgbClr val="285078"/>
                </a:solidFill>
                <a:latin typeface="Arial"/>
                <a:cs typeface="Arial"/>
              </a:defRPr>
            </a:lvl1pPr>
          </a:lstStyle>
          <a:p>
            <a:pPr lvl="0"/>
            <a:r>
              <a:rPr lang="en-US" dirty="0"/>
              <a:t>Click to Add Source</a:t>
            </a:r>
          </a:p>
        </p:txBody>
      </p:sp>
      <p:sp>
        <p:nvSpPr>
          <p:cNvPr id="449" name="Rectangle 25">
            <a:extLst>
              <a:ext uri="{FF2B5EF4-FFF2-40B4-BE49-F238E27FC236}">
                <a16:creationId xmlns:a16="http://schemas.microsoft.com/office/drawing/2014/main" id="{05A24564-90CB-E74B-92EE-5707DBEFD7FB}"/>
              </a:ext>
            </a:extLst>
          </p:cNvPr>
          <p:cNvSpPr>
            <a:spLocks noChangeArrowheads="1"/>
          </p:cNvSpPr>
          <p:nvPr userDrawn="1"/>
        </p:nvSpPr>
        <p:spPr bwMode="auto">
          <a:xfrm>
            <a:off x="111915" y="4387635"/>
            <a:ext cx="1408005" cy="443710"/>
          </a:xfrm>
          <a:prstGeom prst="rect">
            <a:avLst/>
          </a:prstGeom>
          <a:noFill/>
          <a:ln w="12700">
            <a:noFill/>
            <a:miter lim="800000"/>
            <a:headEnd/>
            <a:tailEnd/>
          </a:ln>
        </p:spPr>
        <p:txBody>
          <a:bodyPr lIns="70247" tIns="35719" rIns="70247" bIns="35719" anchor="ctr">
            <a:prstTxWarp prst="textNoShape">
              <a:avLst/>
            </a:prstTxWarp>
          </a:bodyPr>
          <a:lstStyle/>
          <a:p>
            <a:pPr defTabSz="701279">
              <a:lnSpc>
                <a:spcPts val="1400"/>
              </a:lnSpc>
              <a:spcBef>
                <a:spcPct val="2000"/>
              </a:spcBef>
            </a:pPr>
            <a:r>
              <a:rPr lang="en-US" sz="1000" dirty="0">
                <a:solidFill>
                  <a:schemeClr val="tx1">
                    <a:lumMod val="75000"/>
                    <a:lumOff val="25000"/>
                  </a:schemeClr>
                </a:solidFill>
                <a:latin typeface="Arial" charset="0"/>
              </a:rPr>
              <a:t>Intracellular Space</a:t>
            </a:r>
          </a:p>
          <a:p>
            <a:pPr defTabSz="701279">
              <a:lnSpc>
                <a:spcPts val="1400"/>
              </a:lnSpc>
              <a:spcBef>
                <a:spcPct val="2000"/>
              </a:spcBef>
            </a:pPr>
            <a:r>
              <a:rPr lang="en-US" sz="1400" dirty="0">
                <a:solidFill>
                  <a:srgbClr val="404040"/>
                </a:solidFill>
                <a:latin typeface="Arial" charset="0"/>
              </a:rPr>
              <a:t>Host Cell</a:t>
            </a:r>
          </a:p>
        </p:txBody>
      </p:sp>
      <p:sp>
        <p:nvSpPr>
          <p:cNvPr id="476" name="Oval 1">
            <a:extLst>
              <a:ext uri="{FF2B5EF4-FFF2-40B4-BE49-F238E27FC236}">
                <a16:creationId xmlns:a16="http://schemas.microsoft.com/office/drawing/2014/main" id="{0CAC405A-C181-C545-B07D-585FD2345985}"/>
              </a:ext>
            </a:extLst>
          </p:cNvPr>
          <p:cNvSpPr/>
          <p:nvPr userDrawn="1"/>
        </p:nvSpPr>
        <p:spPr>
          <a:xfrm>
            <a:off x="-5857" y="927589"/>
            <a:ext cx="9153144" cy="1528070"/>
          </a:xfrm>
          <a:custGeom>
            <a:avLst/>
            <a:gdLst>
              <a:gd name="connsiteX0" fmla="*/ 0 w 9790114"/>
              <a:gd name="connsiteY0" fmla="*/ 0 h 1664494"/>
              <a:gd name="connsiteX1" fmla="*/ 9790113 w 9790114"/>
              <a:gd name="connsiteY1" fmla="*/ 0 h 1664494"/>
              <a:gd name="connsiteX2" fmla="*/ 9790113 w 9790114"/>
              <a:gd name="connsiteY2" fmla="*/ 1333497 h 1664494"/>
              <a:gd name="connsiteX3" fmla="*/ 9790114 w 9790114"/>
              <a:gd name="connsiteY3" fmla="*/ 1333500 h 1664494"/>
              <a:gd name="connsiteX4" fmla="*/ 9790113 w 9790114"/>
              <a:gd name="connsiteY4" fmla="*/ 1333503 h 1664494"/>
              <a:gd name="connsiteX5" fmla="*/ 9790113 w 9790114"/>
              <a:gd name="connsiteY5" fmla="*/ 1371600 h 1664494"/>
              <a:gd name="connsiteX6" fmla="*/ 4895057 w 9790114"/>
              <a:gd name="connsiteY6" fmla="*/ 1664494 h 1664494"/>
              <a:gd name="connsiteX7" fmla="*/ 33274 w 9790114"/>
              <a:gd name="connsiteY7" fmla="*/ 1371600 h 1664494"/>
              <a:gd name="connsiteX8" fmla="*/ 0 w 9790114"/>
              <a:gd name="connsiteY8" fmla="*/ 1371600 h 1664494"/>
              <a:gd name="connsiteX9" fmla="*/ 0 w 9790114"/>
              <a:gd name="connsiteY9" fmla="*/ 1333500 h 1664494"/>
              <a:gd name="connsiteX10" fmla="*/ 0 w 9790114"/>
              <a:gd name="connsiteY10" fmla="*/ 0 h 1664494"/>
              <a:gd name="connsiteX0" fmla="*/ 0 w 9790114"/>
              <a:gd name="connsiteY0" fmla="*/ 0 h 1664494"/>
              <a:gd name="connsiteX1" fmla="*/ 9790113 w 9790114"/>
              <a:gd name="connsiteY1" fmla="*/ 0 h 1664494"/>
              <a:gd name="connsiteX2" fmla="*/ 9790113 w 9790114"/>
              <a:gd name="connsiteY2" fmla="*/ 1333497 h 1664494"/>
              <a:gd name="connsiteX3" fmla="*/ 9790114 w 9790114"/>
              <a:gd name="connsiteY3" fmla="*/ 1333500 h 1664494"/>
              <a:gd name="connsiteX4" fmla="*/ 9790113 w 9790114"/>
              <a:gd name="connsiteY4" fmla="*/ 1333503 h 1664494"/>
              <a:gd name="connsiteX5" fmla="*/ 4895057 w 9790114"/>
              <a:gd name="connsiteY5" fmla="*/ 1664494 h 1664494"/>
              <a:gd name="connsiteX6" fmla="*/ 33274 w 9790114"/>
              <a:gd name="connsiteY6" fmla="*/ 1371600 h 1664494"/>
              <a:gd name="connsiteX7" fmla="*/ 0 w 9790114"/>
              <a:gd name="connsiteY7" fmla="*/ 1371600 h 1664494"/>
              <a:gd name="connsiteX8" fmla="*/ 0 w 9790114"/>
              <a:gd name="connsiteY8" fmla="*/ 1333500 h 1664494"/>
              <a:gd name="connsiteX9" fmla="*/ 0 w 9790114"/>
              <a:gd name="connsiteY9" fmla="*/ 0 h 1664494"/>
              <a:gd name="connsiteX0" fmla="*/ 0 w 9790114"/>
              <a:gd name="connsiteY0" fmla="*/ 0 h 1664494"/>
              <a:gd name="connsiteX1" fmla="*/ 9790113 w 9790114"/>
              <a:gd name="connsiteY1" fmla="*/ 0 h 1664494"/>
              <a:gd name="connsiteX2" fmla="*/ 9790113 w 9790114"/>
              <a:gd name="connsiteY2" fmla="*/ 1333497 h 1664494"/>
              <a:gd name="connsiteX3" fmla="*/ 9790114 w 9790114"/>
              <a:gd name="connsiteY3" fmla="*/ 1333500 h 1664494"/>
              <a:gd name="connsiteX4" fmla="*/ 9790113 w 9790114"/>
              <a:gd name="connsiteY4" fmla="*/ 1333503 h 1664494"/>
              <a:gd name="connsiteX5" fmla="*/ 4895057 w 9790114"/>
              <a:gd name="connsiteY5" fmla="*/ 1664494 h 1664494"/>
              <a:gd name="connsiteX6" fmla="*/ 33274 w 9790114"/>
              <a:gd name="connsiteY6" fmla="*/ 1371600 h 1664494"/>
              <a:gd name="connsiteX7" fmla="*/ 0 w 9790114"/>
              <a:gd name="connsiteY7" fmla="*/ 1333500 h 1664494"/>
              <a:gd name="connsiteX8" fmla="*/ 0 w 9790114"/>
              <a:gd name="connsiteY8" fmla="*/ 0 h 1664494"/>
              <a:gd name="connsiteX0" fmla="*/ 0 w 9790114"/>
              <a:gd name="connsiteY0" fmla="*/ 0 h 1664494"/>
              <a:gd name="connsiteX1" fmla="*/ 9790113 w 9790114"/>
              <a:gd name="connsiteY1" fmla="*/ 0 h 1664494"/>
              <a:gd name="connsiteX2" fmla="*/ 9790113 w 9790114"/>
              <a:gd name="connsiteY2" fmla="*/ 1333497 h 1664494"/>
              <a:gd name="connsiteX3" fmla="*/ 9790114 w 9790114"/>
              <a:gd name="connsiteY3" fmla="*/ 1333500 h 1664494"/>
              <a:gd name="connsiteX4" fmla="*/ 9790113 w 9790114"/>
              <a:gd name="connsiteY4" fmla="*/ 1333503 h 1664494"/>
              <a:gd name="connsiteX5" fmla="*/ 4895057 w 9790114"/>
              <a:gd name="connsiteY5" fmla="*/ 1664494 h 1664494"/>
              <a:gd name="connsiteX6" fmla="*/ 0 w 9790114"/>
              <a:gd name="connsiteY6" fmla="*/ 1333500 h 1664494"/>
              <a:gd name="connsiteX7" fmla="*/ 0 w 9790114"/>
              <a:gd name="connsiteY7" fmla="*/ 0 h 1664494"/>
              <a:gd name="connsiteX0" fmla="*/ 0 w 9790114"/>
              <a:gd name="connsiteY0" fmla="*/ 0 h 1664699"/>
              <a:gd name="connsiteX1" fmla="*/ 9790113 w 9790114"/>
              <a:gd name="connsiteY1" fmla="*/ 0 h 1664699"/>
              <a:gd name="connsiteX2" fmla="*/ 9790113 w 9790114"/>
              <a:gd name="connsiteY2" fmla="*/ 1333497 h 1664699"/>
              <a:gd name="connsiteX3" fmla="*/ 9790114 w 9790114"/>
              <a:gd name="connsiteY3" fmla="*/ 1333500 h 1664699"/>
              <a:gd name="connsiteX4" fmla="*/ 9790113 w 9790114"/>
              <a:gd name="connsiteY4" fmla="*/ 1333503 h 1664699"/>
              <a:gd name="connsiteX5" fmla="*/ 4895057 w 9790114"/>
              <a:gd name="connsiteY5" fmla="*/ 1664494 h 1664699"/>
              <a:gd name="connsiteX6" fmla="*/ 0 w 9790114"/>
              <a:gd name="connsiteY6" fmla="*/ 1333500 h 1664699"/>
              <a:gd name="connsiteX7" fmla="*/ 0 w 9790114"/>
              <a:gd name="connsiteY7" fmla="*/ 0 h 1664699"/>
              <a:gd name="connsiteX0" fmla="*/ 0 w 9794645"/>
              <a:gd name="connsiteY0" fmla="*/ 0 h 1664699"/>
              <a:gd name="connsiteX1" fmla="*/ 9790113 w 9794645"/>
              <a:gd name="connsiteY1" fmla="*/ 0 h 1664699"/>
              <a:gd name="connsiteX2" fmla="*/ 9790113 w 9794645"/>
              <a:gd name="connsiteY2" fmla="*/ 1333497 h 1664699"/>
              <a:gd name="connsiteX3" fmla="*/ 9790114 w 9794645"/>
              <a:gd name="connsiteY3" fmla="*/ 1333500 h 1664699"/>
              <a:gd name="connsiteX4" fmla="*/ 9790113 w 9794645"/>
              <a:gd name="connsiteY4" fmla="*/ 1333503 h 1664699"/>
              <a:gd name="connsiteX5" fmla="*/ 4895057 w 9794645"/>
              <a:gd name="connsiteY5" fmla="*/ 1664494 h 1664699"/>
              <a:gd name="connsiteX6" fmla="*/ 0 w 9794645"/>
              <a:gd name="connsiteY6" fmla="*/ 1333500 h 1664699"/>
              <a:gd name="connsiteX7" fmla="*/ 0 w 9794645"/>
              <a:gd name="connsiteY7" fmla="*/ 0 h 1664699"/>
              <a:gd name="connsiteX0" fmla="*/ 0 w 9794645"/>
              <a:gd name="connsiteY0" fmla="*/ 0 h 1664634"/>
              <a:gd name="connsiteX1" fmla="*/ 9790113 w 9794645"/>
              <a:gd name="connsiteY1" fmla="*/ 0 h 1664634"/>
              <a:gd name="connsiteX2" fmla="*/ 9790113 w 9794645"/>
              <a:gd name="connsiteY2" fmla="*/ 1333497 h 1664634"/>
              <a:gd name="connsiteX3" fmla="*/ 9790114 w 9794645"/>
              <a:gd name="connsiteY3" fmla="*/ 1333500 h 1664634"/>
              <a:gd name="connsiteX4" fmla="*/ 9790113 w 9794645"/>
              <a:gd name="connsiteY4" fmla="*/ 1333503 h 1664634"/>
              <a:gd name="connsiteX5" fmla="*/ 4895057 w 9794645"/>
              <a:gd name="connsiteY5" fmla="*/ 1664494 h 1664634"/>
              <a:gd name="connsiteX6" fmla="*/ 0 w 9794645"/>
              <a:gd name="connsiteY6" fmla="*/ 1333500 h 1664634"/>
              <a:gd name="connsiteX7" fmla="*/ 0 w 9794645"/>
              <a:gd name="connsiteY7" fmla="*/ 0 h 1664634"/>
              <a:gd name="connsiteX0" fmla="*/ 0 w 9794645"/>
              <a:gd name="connsiteY0" fmla="*/ 0 h 1664634"/>
              <a:gd name="connsiteX1" fmla="*/ 9790113 w 9794645"/>
              <a:gd name="connsiteY1" fmla="*/ 0 h 1664634"/>
              <a:gd name="connsiteX2" fmla="*/ 9790113 w 9794645"/>
              <a:gd name="connsiteY2" fmla="*/ 1333497 h 1664634"/>
              <a:gd name="connsiteX3" fmla="*/ 9790114 w 9794645"/>
              <a:gd name="connsiteY3" fmla="*/ 1333500 h 1664634"/>
              <a:gd name="connsiteX4" fmla="*/ 9790113 w 9794645"/>
              <a:gd name="connsiteY4" fmla="*/ 1333503 h 1664634"/>
              <a:gd name="connsiteX5" fmla="*/ 4895057 w 9794645"/>
              <a:gd name="connsiteY5" fmla="*/ 1664494 h 1664634"/>
              <a:gd name="connsiteX6" fmla="*/ 0 w 9794645"/>
              <a:gd name="connsiteY6" fmla="*/ 1333500 h 1664634"/>
              <a:gd name="connsiteX7" fmla="*/ 0 w 9794645"/>
              <a:gd name="connsiteY7" fmla="*/ 0 h 1664634"/>
              <a:gd name="connsiteX0" fmla="*/ 0 w 9794645"/>
              <a:gd name="connsiteY0" fmla="*/ 0 h 1664634"/>
              <a:gd name="connsiteX1" fmla="*/ 9790113 w 9794645"/>
              <a:gd name="connsiteY1" fmla="*/ 0 h 1664634"/>
              <a:gd name="connsiteX2" fmla="*/ 9790113 w 9794645"/>
              <a:gd name="connsiteY2" fmla="*/ 1333497 h 1664634"/>
              <a:gd name="connsiteX3" fmla="*/ 9790114 w 9794645"/>
              <a:gd name="connsiteY3" fmla="*/ 1333500 h 1664634"/>
              <a:gd name="connsiteX4" fmla="*/ 9790113 w 9794645"/>
              <a:gd name="connsiteY4" fmla="*/ 1333503 h 1664634"/>
              <a:gd name="connsiteX5" fmla="*/ 5017434 w 9794645"/>
              <a:gd name="connsiteY5" fmla="*/ 1664494 h 1664634"/>
              <a:gd name="connsiteX6" fmla="*/ 0 w 9794645"/>
              <a:gd name="connsiteY6" fmla="*/ 1333500 h 1664634"/>
              <a:gd name="connsiteX7" fmla="*/ 0 w 9794645"/>
              <a:gd name="connsiteY7" fmla="*/ 0 h 1664634"/>
              <a:gd name="connsiteX0" fmla="*/ 0 w 9794645"/>
              <a:gd name="connsiteY0" fmla="*/ 0 h 1672660"/>
              <a:gd name="connsiteX1" fmla="*/ 9790113 w 9794645"/>
              <a:gd name="connsiteY1" fmla="*/ 0 h 1672660"/>
              <a:gd name="connsiteX2" fmla="*/ 9790113 w 9794645"/>
              <a:gd name="connsiteY2" fmla="*/ 1333497 h 1672660"/>
              <a:gd name="connsiteX3" fmla="*/ 9790114 w 9794645"/>
              <a:gd name="connsiteY3" fmla="*/ 1333500 h 1672660"/>
              <a:gd name="connsiteX4" fmla="*/ 9790113 w 9794645"/>
              <a:gd name="connsiteY4" fmla="*/ 1105925 h 1672660"/>
              <a:gd name="connsiteX5" fmla="*/ 5017434 w 9794645"/>
              <a:gd name="connsiteY5" fmla="*/ 1664494 h 1672660"/>
              <a:gd name="connsiteX6" fmla="*/ 0 w 9794645"/>
              <a:gd name="connsiteY6" fmla="*/ 1333500 h 1672660"/>
              <a:gd name="connsiteX7" fmla="*/ 0 w 9794645"/>
              <a:gd name="connsiteY7" fmla="*/ 0 h 1672660"/>
              <a:gd name="connsiteX0" fmla="*/ 0 w 10143645"/>
              <a:gd name="connsiteY0" fmla="*/ 0 h 1672660"/>
              <a:gd name="connsiteX1" fmla="*/ 9790113 w 10143645"/>
              <a:gd name="connsiteY1" fmla="*/ 0 h 1672660"/>
              <a:gd name="connsiteX2" fmla="*/ 9790113 w 10143645"/>
              <a:gd name="connsiteY2" fmla="*/ 1333497 h 1672660"/>
              <a:gd name="connsiteX3" fmla="*/ 9790114 w 10143645"/>
              <a:gd name="connsiteY3" fmla="*/ 1333500 h 1672660"/>
              <a:gd name="connsiteX4" fmla="*/ 5017434 w 10143645"/>
              <a:gd name="connsiteY4" fmla="*/ 1664494 h 1672660"/>
              <a:gd name="connsiteX5" fmla="*/ 0 w 10143645"/>
              <a:gd name="connsiteY5" fmla="*/ 1333500 h 1672660"/>
              <a:gd name="connsiteX6" fmla="*/ 0 w 10143645"/>
              <a:gd name="connsiteY6" fmla="*/ 0 h 1672660"/>
              <a:gd name="connsiteX0" fmla="*/ 0 w 9794645"/>
              <a:gd name="connsiteY0" fmla="*/ 0 h 1672660"/>
              <a:gd name="connsiteX1" fmla="*/ 9790113 w 9794645"/>
              <a:gd name="connsiteY1" fmla="*/ 0 h 1672660"/>
              <a:gd name="connsiteX2" fmla="*/ 9790113 w 9794645"/>
              <a:gd name="connsiteY2" fmla="*/ 1333497 h 1672660"/>
              <a:gd name="connsiteX3" fmla="*/ 5017434 w 9794645"/>
              <a:gd name="connsiteY3" fmla="*/ 1664494 h 1672660"/>
              <a:gd name="connsiteX4" fmla="*/ 0 w 9794645"/>
              <a:gd name="connsiteY4" fmla="*/ 1333500 h 1672660"/>
              <a:gd name="connsiteX5" fmla="*/ 0 w 9794645"/>
              <a:gd name="connsiteY5" fmla="*/ 0 h 1672660"/>
              <a:gd name="connsiteX0" fmla="*/ 0 w 9794645"/>
              <a:gd name="connsiteY0" fmla="*/ 0 h 1664494"/>
              <a:gd name="connsiteX1" fmla="*/ 9790113 w 9794645"/>
              <a:gd name="connsiteY1" fmla="*/ 0 h 1664494"/>
              <a:gd name="connsiteX2" fmla="*/ 9790113 w 9794645"/>
              <a:gd name="connsiteY2" fmla="*/ 1333497 h 1664494"/>
              <a:gd name="connsiteX3" fmla="*/ 5017434 w 9794645"/>
              <a:gd name="connsiteY3" fmla="*/ 1664494 h 1664494"/>
              <a:gd name="connsiteX4" fmla="*/ 0 w 9794645"/>
              <a:gd name="connsiteY4" fmla="*/ 1333500 h 1664494"/>
              <a:gd name="connsiteX5" fmla="*/ 0 w 9794645"/>
              <a:gd name="connsiteY5" fmla="*/ 0 h 1664494"/>
              <a:gd name="connsiteX0" fmla="*/ 0 w 9794645"/>
              <a:gd name="connsiteY0" fmla="*/ 0 h 1669079"/>
              <a:gd name="connsiteX1" fmla="*/ 9790113 w 9794645"/>
              <a:gd name="connsiteY1" fmla="*/ 0 h 1669079"/>
              <a:gd name="connsiteX2" fmla="*/ 9790113 w 9794645"/>
              <a:gd name="connsiteY2" fmla="*/ 1178744 h 1669079"/>
              <a:gd name="connsiteX3" fmla="*/ 5017434 w 9794645"/>
              <a:gd name="connsiteY3" fmla="*/ 1664494 h 1669079"/>
              <a:gd name="connsiteX4" fmla="*/ 0 w 9794645"/>
              <a:gd name="connsiteY4" fmla="*/ 1333500 h 1669079"/>
              <a:gd name="connsiteX5" fmla="*/ 0 w 9794645"/>
              <a:gd name="connsiteY5" fmla="*/ 0 h 1669079"/>
              <a:gd name="connsiteX0" fmla="*/ 0 w 9794645"/>
              <a:gd name="connsiteY0" fmla="*/ 0 h 1664529"/>
              <a:gd name="connsiteX1" fmla="*/ 9790113 w 9794645"/>
              <a:gd name="connsiteY1" fmla="*/ 0 h 1664529"/>
              <a:gd name="connsiteX2" fmla="*/ 9790113 w 9794645"/>
              <a:gd name="connsiteY2" fmla="*/ 1178744 h 1664529"/>
              <a:gd name="connsiteX3" fmla="*/ 5017434 w 9794645"/>
              <a:gd name="connsiteY3" fmla="*/ 1664494 h 1664529"/>
              <a:gd name="connsiteX4" fmla="*/ 0 w 9794645"/>
              <a:gd name="connsiteY4" fmla="*/ 1196954 h 1664529"/>
              <a:gd name="connsiteX5" fmla="*/ 0 w 9794645"/>
              <a:gd name="connsiteY5" fmla="*/ 0 h 1664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94645" h="1664529">
                <a:moveTo>
                  <a:pt x="0" y="0"/>
                </a:moveTo>
                <a:lnTo>
                  <a:pt x="9790113" y="0"/>
                </a:lnTo>
                <a:cubicBezTo>
                  <a:pt x="9790113" y="444499"/>
                  <a:pt x="9800311" y="1171194"/>
                  <a:pt x="9790113" y="1178744"/>
                </a:cubicBezTo>
                <a:cubicBezTo>
                  <a:pt x="8994667" y="1456160"/>
                  <a:pt x="6649119" y="1661459"/>
                  <a:pt x="5017434" y="1664494"/>
                </a:cubicBezTo>
                <a:cubicBezTo>
                  <a:pt x="3385749" y="1667529"/>
                  <a:pt x="815843" y="1474370"/>
                  <a:pt x="0" y="1196954"/>
                </a:cubicBezTo>
                <a:lnTo>
                  <a:pt x="0" y="0"/>
                </a:lnTo>
                <a:close/>
              </a:path>
            </a:pathLst>
          </a:custGeom>
          <a:gradFill flip="none" rotWithShape="1">
            <a:gsLst>
              <a:gs pos="0">
                <a:srgbClr val="E0DDC4"/>
              </a:gs>
              <a:gs pos="98000">
                <a:schemeClr val="bg1">
                  <a:lumMod val="9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479" name="Group 478">
            <a:extLst>
              <a:ext uri="{FF2B5EF4-FFF2-40B4-BE49-F238E27FC236}">
                <a16:creationId xmlns:a16="http://schemas.microsoft.com/office/drawing/2014/main" id="{2128D4A6-0189-A044-9156-3EFF2D724A0F}"/>
              </a:ext>
            </a:extLst>
          </p:cNvPr>
          <p:cNvGrpSpPr/>
          <p:nvPr userDrawn="1"/>
        </p:nvGrpSpPr>
        <p:grpSpPr>
          <a:xfrm>
            <a:off x="-84372" y="1834250"/>
            <a:ext cx="9318755" cy="680018"/>
            <a:chOff x="-29631" y="2217511"/>
            <a:chExt cx="9245601" cy="906690"/>
          </a:xfrm>
        </p:grpSpPr>
        <p:cxnSp>
          <p:nvCxnSpPr>
            <p:cNvPr id="480" name="Straight Connector 479">
              <a:extLst>
                <a:ext uri="{FF2B5EF4-FFF2-40B4-BE49-F238E27FC236}">
                  <a16:creationId xmlns:a16="http://schemas.microsoft.com/office/drawing/2014/main" id="{29A8FC31-83A8-114D-9A32-79A80425D68E}"/>
                </a:ext>
              </a:extLst>
            </p:cNvPr>
            <p:cNvCxnSpPr/>
            <p:nvPr/>
          </p:nvCxnSpPr>
          <p:spPr bwMode="auto">
            <a:xfrm rot="5400000">
              <a:off x="6466794" y="2713493"/>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481" name="Straight Connector 480">
              <a:extLst>
                <a:ext uri="{FF2B5EF4-FFF2-40B4-BE49-F238E27FC236}">
                  <a16:creationId xmlns:a16="http://schemas.microsoft.com/office/drawing/2014/main" id="{105B87A8-17C6-1C45-B9F7-E84A4B825443}"/>
                </a:ext>
              </a:extLst>
            </p:cNvPr>
            <p:cNvCxnSpPr/>
            <p:nvPr/>
          </p:nvCxnSpPr>
          <p:spPr bwMode="auto">
            <a:xfrm rot="16200000" flipH="1">
              <a:off x="6506862" y="2711608"/>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482" name="Oval 481">
              <a:extLst>
                <a:ext uri="{FF2B5EF4-FFF2-40B4-BE49-F238E27FC236}">
                  <a16:creationId xmlns:a16="http://schemas.microsoft.com/office/drawing/2014/main" id="{2EC41A51-FA58-294F-8509-B26CC9E0E866}"/>
                </a:ext>
              </a:extLst>
            </p:cNvPr>
            <p:cNvSpPr>
              <a:spLocks noChangeAspect="1"/>
            </p:cNvSpPr>
            <p:nvPr/>
          </p:nvSpPr>
          <p:spPr bwMode="auto">
            <a:xfrm>
              <a:off x="6481231" y="2548773"/>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483" name="Straight Connector 482">
              <a:extLst>
                <a:ext uri="{FF2B5EF4-FFF2-40B4-BE49-F238E27FC236}">
                  <a16:creationId xmlns:a16="http://schemas.microsoft.com/office/drawing/2014/main" id="{6B4488AE-395F-664E-9394-ACBCAE00D20B}"/>
                </a:ext>
              </a:extLst>
            </p:cNvPr>
            <p:cNvCxnSpPr/>
            <p:nvPr/>
          </p:nvCxnSpPr>
          <p:spPr bwMode="auto">
            <a:xfrm rot="16200000" flipH="1">
              <a:off x="6469969" y="2875717"/>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484" name="Straight Connector 483">
              <a:extLst>
                <a:ext uri="{FF2B5EF4-FFF2-40B4-BE49-F238E27FC236}">
                  <a16:creationId xmlns:a16="http://schemas.microsoft.com/office/drawing/2014/main" id="{0E743616-3C7B-B249-A662-03B900C43308}"/>
                </a:ext>
              </a:extLst>
            </p:cNvPr>
            <p:cNvCxnSpPr/>
            <p:nvPr/>
          </p:nvCxnSpPr>
          <p:spPr bwMode="auto">
            <a:xfrm rot="5400000">
              <a:off x="6506862" y="287383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485" name="Oval 484">
              <a:extLst>
                <a:ext uri="{FF2B5EF4-FFF2-40B4-BE49-F238E27FC236}">
                  <a16:creationId xmlns:a16="http://schemas.microsoft.com/office/drawing/2014/main" id="{B0F6038E-C1B1-F244-8255-BAA3E1210CD6}"/>
                </a:ext>
              </a:extLst>
            </p:cNvPr>
            <p:cNvSpPr>
              <a:spLocks noChangeAspect="1"/>
            </p:cNvSpPr>
            <p:nvPr/>
          </p:nvSpPr>
          <p:spPr bwMode="auto">
            <a:xfrm>
              <a:off x="6490755" y="2918128"/>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486" name="Straight Connector 485">
              <a:extLst>
                <a:ext uri="{FF2B5EF4-FFF2-40B4-BE49-F238E27FC236}">
                  <a16:creationId xmlns:a16="http://schemas.microsoft.com/office/drawing/2014/main" id="{5899A55E-F081-4748-BE45-767DAE5CCBEA}"/>
                </a:ext>
              </a:extLst>
            </p:cNvPr>
            <p:cNvCxnSpPr/>
            <p:nvPr/>
          </p:nvCxnSpPr>
          <p:spPr bwMode="auto">
            <a:xfrm rot="5400000">
              <a:off x="6602260" y="2703968"/>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487" name="Straight Connector 486">
              <a:extLst>
                <a:ext uri="{FF2B5EF4-FFF2-40B4-BE49-F238E27FC236}">
                  <a16:creationId xmlns:a16="http://schemas.microsoft.com/office/drawing/2014/main" id="{BB0572FE-1816-9946-8EDE-CAC807BF3AEE}"/>
                </a:ext>
              </a:extLst>
            </p:cNvPr>
            <p:cNvCxnSpPr/>
            <p:nvPr/>
          </p:nvCxnSpPr>
          <p:spPr bwMode="auto">
            <a:xfrm rot="16200000" flipH="1">
              <a:off x="6642328" y="2702083"/>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488" name="Oval 487">
              <a:extLst>
                <a:ext uri="{FF2B5EF4-FFF2-40B4-BE49-F238E27FC236}">
                  <a16:creationId xmlns:a16="http://schemas.microsoft.com/office/drawing/2014/main" id="{7AD1EE5B-3465-7E48-A4A4-EABBAFC76D99}"/>
                </a:ext>
              </a:extLst>
            </p:cNvPr>
            <p:cNvSpPr>
              <a:spLocks noChangeAspect="1"/>
            </p:cNvSpPr>
            <p:nvPr/>
          </p:nvSpPr>
          <p:spPr bwMode="auto">
            <a:xfrm>
              <a:off x="6616697" y="2539248"/>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489" name="Straight Connector 488">
              <a:extLst>
                <a:ext uri="{FF2B5EF4-FFF2-40B4-BE49-F238E27FC236}">
                  <a16:creationId xmlns:a16="http://schemas.microsoft.com/office/drawing/2014/main" id="{45C90616-F347-3245-8CCD-F5E4963CB51A}"/>
                </a:ext>
              </a:extLst>
            </p:cNvPr>
            <p:cNvCxnSpPr/>
            <p:nvPr/>
          </p:nvCxnSpPr>
          <p:spPr bwMode="auto">
            <a:xfrm rot="16200000" flipH="1">
              <a:off x="6605435" y="286619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490" name="Straight Connector 489">
              <a:extLst>
                <a:ext uri="{FF2B5EF4-FFF2-40B4-BE49-F238E27FC236}">
                  <a16:creationId xmlns:a16="http://schemas.microsoft.com/office/drawing/2014/main" id="{07F5BD3A-A821-5143-BDB4-7B660629D558}"/>
                </a:ext>
              </a:extLst>
            </p:cNvPr>
            <p:cNvCxnSpPr/>
            <p:nvPr/>
          </p:nvCxnSpPr>
          <p:spPr bwMode="auto">
            <a:xfrm rot="5400000">
              <a:off x="6642328" y="2864307"/>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491" name="Oval 490">
              <a:extLst>
                <a:ext uri="{FF2B5EF4-FFF2-40B4-BE49-F238E27FC236}">
                  <a16:creationId xmlns:a16="http://schemas.microsoft.com/office/drawing/2014/main" id="{CA6D8052-2C43-DA43-9A67-027D9DDDC4BE}"/>
                </a:ext>
              </a:extLst>
            </p:cNvPr>
            <p:cNvSpPr>
              <a:spLocks noChangeAspect="1"/>
            </p:cNvSpPr>
            <p:nvPr/>
          </p:nvSpPr>
          <p:spPr bwMode="auto">
            <a:xfrm>
              <a:off x="6626221" y="2908603"/>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492" name="Straight Connector 491">
              <a:extLst>
                <a:ext uri="{FF2B5EF4-FFF2-40B4-BE49-F238E27FC236}">
                  <a16:creationId xmlns:a16="http://schemas.microsoft.com/office/drawing/2014/main" id="{2CD3CE66-CF05-E54F-BEBE-F30AF213110B}"/>
                </a:ext>
              </a:extLst>
            </p:cNvPr>
            <p:cNvCxnSpPr/>
            <p:nvPr/>
          </p:nvCxnSpPr>
          <p:spPr bwMode="auto">
            <a:xfrm rot="5400000">
              <a:off x="6195860" y="2729675"/>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493" name="Straight Connector 492">
              <a:extLst>
                <a:ext uri="{FF2B5EF4-FFF2-40B4-BE49-F238E27FC236}">
                  <a16:creationId xmlns:a16="http://schemas.microsoft.com/office/drawing/2014/main" id="{E7FC47D2-8B6F-1E42-A52B-57FFB532D94A}"/>
                </a:ext>
              </a:extLst>
            </p:cNvPr>
            <p:cNvCxnSpPr/>
            <p:nvPr/>
          </p:nvCxnSpPr>
          <p:spPr bwMode="auto">
            <a:xfrm rot="16200000" flipH="1">
              <a:off x="6235928" y="272779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494" name="Oval 493">
              <a:extLst>
                <a:ext uri="{FF2B5EF4-FFF2-40B4-BE49-F238E27FC236}">
                  <a16:creationId xmlns:a16="http://schemas.microsoft.com/office/drawing/2014/main" id="{A9A6D077-9DB4-3540-82C6-FCEC5EE78BE4}"/>
                </a:ext>
              </a:extLst>
            </p:cNvPr>
            <p:cNvSpPr>
              <a:spLocks noChangeAspect="1"/>
            </p:cNvSpPr>
            <p:nvPr/>
          </p:nvSpPr>
          <p:spPr bwMode="auto">
            <a:xfrm>
              <a:off x="6210297" y="2564955"/>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495" name="Straight Connector 494">
              <a:extLst>
                <a:ext uri="{FF2B5EF4-FFF2-40B4-BE49-F238E27FC236}">
                  <a16:creationId xmlns:a16="http://schemas.microsoft.com/office/drawing/2014/main" id="{EE8207B5-A120-3847-8FCB-0C1295C9EFD1}"/>
                </a:ext>
              </a:extLst>
            </p:cNvPr>
            <p:cNvCxnSpPr/>
            <p:nvPr/>
          </p:nvCxnSpPr>
          <p:spPr bwMode="auto">
            <a:xfrm rot="16200000" flipH="1">
              <a:off x="6199035" y="289189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496" name="Straight Connector 495">
              <a:extLst>
                <a:ext uri="{FF2B5EF4-FFF2-40B4-BE49-F238E27FC236}">
                  <a16:creationId xmlns:a16="http://schemas.microsoft.com/office/drawing/2014/main" id="{747062DA-0A1C-8F4A-BA4A-63CFB9210309}"/>
                </a:ext>
              </a:extLst>
            </p:cNvPr>
            <p:cNvCxnSpPr/>
            <p:nvPr/>
          </p:nvCxnSpPr>
          <p:spPr bwMode="auto">
            <a:xfrm rot="5400000">
              <a:off x="6235928" y="2890014"/>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497" name="Oval 496">
              <a:extLst>
                <a:ext uri="{FF2B5EF4-FFF2-40B4-BE49-F238E27FC236}">
                  <a16:creationId xmlns:a16="http://schemas.microsoft.com/office/drawing/2014/main" id="{2EA16032-8BE3-984F-86E9-01B433D99975}"/>
                </a:ext>
              </a:extLst>
            </p:cNvPr>
            <p:cNvSpPr>
              <a:spLocks noChangeAspect="1"/>
            </p:cNvSpPr>
            <p:nvPr/>
          </p:nvSpPr>
          <p:spPr bwMode="auto">
            <a:xfrm>
              <a:off x="6219821" y="2934310"/>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498" name="Straight Connector 497">
              <a:extLst>
                <a:ext uri="{FF2B5EF4-FFF2-40B4-BE49-F238E27FC236}">
                  <a16:creationId xmlns:a16="http://schemas.microsoft.com/office/drawing/2014/main" id="{AA17ED07-9510-A44D-ACC4-C4C9BEBCFD3C}"/>
                </a:ext>
              </a:extLst>
            </p:cNvPr>
            <p:cNvCxnSpPr/>
            <p:nvPr/>
          </p:nvCxnSpPr>
          <p:spPr bwMode="auto">
            <a:xfrm rot="5400000">
              <a:off x="6331326" y="272015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499" name="Straight Connector 498">
              <a:extLst>
                <a:ext uri="{FF2B5EF4-FFF2-40B4-BE49-F238E27FC236}">
                  <a16:creationId xmlns:a16="http://schemas.microsoft.com/office/drawing/2014/main" id="{C7A2DB10-CE1D-CC40-9928-DC77293EE108}"/>
                </a:ext>
              </a:extLst>
            </p:cNvPr>
            <p:cNvCxnSpPr/>
            <p:nvPr/>
          </p:nvCxnSpPr>
          <p:spPr bwMode="auto">
            <a:xfrm rot="16200000" flipH="1">
              <a:off x="6371394" y="2718265"/>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00" name="Oval 499">
              <a:extLst>
                <a:ext uri="{FF2B5EF4-FFF2-40B4-BE49-F238E27FC236}">
                  <a16:creationId xmlns:a16="http://schemas.microsoft.com/office/drawing/2014/main" id="{915F0BDD-144C-A749-AE87-570C3CA87EE2}"/>
                </a:ext>
              </a:extLst>
            </p:cNvPr>
            <p:cNvSpPr>
              <a:spLocks noChangeAspect="1"/>
            </p:cNvSpPr>
            <p:nvPr/>
          </p:nvSpPr>
          <p:spPr bwMode="auto">
            <a:xfrm>
              <a:off x="6345763" y="2555430"/>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01" name="Straight Connector 500">
              <a:extLst>
                <a:ext uri="{FF2B5EF4-FFF2-40B4-BE49-F238E27FC236}">
                  <a16:creationId xmlns:a16="http://schemas.microsoft.com/office/drawing/2014/main" id="{FB068437-675D-434D-80C0-F3ACA6E8441E}"/>
                </a:ext>
              </a:extLst>
            </p:cNvPr>
            <p:cNvCxnSpPr/>
            <p:nvPr/>
          </p:nvCxnSpPr>
          <p:spPr bwMode="auto">
            <a:xfrm rot="16200000" flipH="1">
              <a:off x="6334501" y="2882374"/>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02" name="Straight Connector 501">
              <a:extLst>
                <a:ext uri="{FF2B5EF4-FFF2-40B4-BE49-F238E27FC236}">
                  <a16:creationId xmlns:a16="http://schemas.microsoft.com/office/drawing/2014/main" id="{EADF8812-7C88-AA43-B447-F7DC4A722329}"/>
                </a:ext>
              </a:extLst>
            </p:cNvPr>
            <p:cNvCxnSpPr/>
            <p:nvPr/>
          </p:nvCxnSpPr>
          <p:spPr bwMode="auto">
            <a:xfrm rot="5400000">
              <a:off x="6371394" y="2880489"/>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03" name="Oval 502">
              <a:extLst>
                <a:ext uri="{FF2B5EF4-FFF2-40B4-BE49-F238E27FC236}">
                  <a16:creationId xmlns:a16="http://schemas.microsoft.com/office/drawing/2014/main" id="{2378C2F6-7E22-984D-BBF5-90DE7D9B3F74}"/>
                </a:ext>
              </a:extLst>
            </p:cNvPr>
            <p:cNvSpPr>
              <a:spLocks noChangeAspect="1"/>
            </p:cNvSpPr>
            <p:nvPr/>
          </p:nvSpPr>
          <p:spPr bwMode="auto">
            <a:xfrm>
              <a:off x="6355287" y="2924785"/>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04" name="Straight Connector 503">
              <a:extLst>
                <a:ext uri="{FF2B5EF4-FFF2-40B4-BE49-F238E27FC236}">
                  <a16:creationId xmlns:a16="http://schemas.microsoft.com/office/drawing/2014/main" id="{113BA414-CF0A-994C-98F0-21EED34B26FD}"/>
                </a:ext>
              </a:extLst>
            </p:cNvPr>
            <p:cNvCxnSpPr/>
            <p:nvPr/>
          </p:nvCxnSpPr>
          <p:spPr bwMode="auto">
            <a:xfrm rot="5400000">
              <a:off x="5924928" y="2741013"/>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05" name="Straight Connector 504">
              <a:extLst>
                <a:ext uri="{FF2B5EF4-FFF2-40B4-BE49-F238E27FC236}">
                  <a16:creationId xmlns:a16="http://schemas.microsoft.com/office/drawing/2014/main" id="{0229F861-45AA-8242-8520-E2F2AF69FA5A}"/>
                </a:ext>
              </a:extLst>
            </p:cNvPr>
            <p:cNvCxnSpPr/>
            <p:nvPr/>
          </p:nvCxnSpPr>
          <p:spPr bwMode="auto">
            <a:xfrm rot="16200000" flipH="1">
              <a:off x="5964996" y="2739128"/>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06" name="Oval 505">
              <a:extLst>
                <a:ext uri="{FF2B5EF4-FFF2-40B4-BE49-F238E27FC236}">
                  <a16:creationId xmlns:a16="http://schemas.microsoft.com/office/drawing/2014/main" id="{D8C99F1C-E67D-0E43-87C9-8B7D79F741A9}"/>
                </a:ext>
              </a:extLst>
            </p:cNvPr>
            <p:cNvSpPr>
              <a:spLocks noChangeAspect="1"/>
            </p:cNvSpPr>
            <p:nvPr/>
          </p:nvSpPr>
          <p:spPr bwMode="auto">
            <a:xfrm>
              <a:off x="5939365" y="2576293"/>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07" name="Straight Connector 506">
              <a:extLst>
                <a:ext uri="{FF2B5EF4-FFF2-40B4-BE49-F238E27FC236}">
                  <a16:creationId xmlns:a16="http://schemas.microsoft.com/office/drawing/2014/main" id="{E625B2FC-E847-9940-A2B9-FF84245C81A7}"/>
                </a:ext>
              </a:extLst>
            </p:cNvPr>
            <p:cNvCxnSpPr/>
            <p:nvPr/>
          </p:nvCxnSpPr>
          <p:spPr bwMode="auto">
            <a:xfrm rot="16200000" flipH="1">
              <a:off x="5928103" y="2903237"/>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08" name="Straight Connector 507">
              <a:extLst>
                <a:ext uri="{FF2B5EF4-FFF2-40B4-BE49-F238E27FC236}">
                  <a16:creationId xmlns:a16="http://schemas.microsoft.com/office/drawing/2014/main" id="{905F6C3D-455E-9245-8D10-A7AB9F1262C1}"/>
                </a:ext>
              </a:extLst>
            </p:cNvPr>
            <p:cNvCxnSpPr/>
            <p:nvPr/>
          </p:nvCxnSpPr>
          <p:spPr bwMode="auto">
            <a:xfrm rot="5400000">
              <a:off x="5964996" y="290135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09" name="Oval 508">
              <a:extLst>
                <a:ext uri="{FF2B5EF4-FFF2-40B4-BE49-F238E27FC236}">
                  <a16:creationId xmlns:a16="http://schemas.microsoft.com/office/drawing/2014/main" id="{DCE65484-FDB3-1042-ACCD-8395ECB17E94}"/>
                </a:ext>
              </a:extLst>
            </p:cNvPr>
            <p:cNvSpPr>
              <a:spLocks noChangeAspect="1"/>
            </p:cNvSpPr>
            <p:nvPr/>
          </p:nvSpPr>
          <p:spPr bwMode="auto">
            <a:xfrm>
              <a:off x="5948889" y="2945648"/>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10" name="Straight Connector 509">
              <a:extLst>
                <a:ext uri="{FF2B5EF4-FFF2-40B4-BE49-F238E27FC236}">
                  <a16:creationId xmlns:a16="http://schemas.microsoft.com/office/drawing/2014/main" id="{A56A1995-E5E3-AC46-BEB4-FF1890F431D2}"/>
                </a:ext>
              </a:extLst>
            </p:cNvPr>
            <p:cNvCxnSpPr/>
            <p:nvPr/>
          </p:nvCxnSpPr>
          <p:spPr bwMode="auto">
            <a:xfrm rot="5400000">
              <a:off x="6060394" y="2731488"/>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11" name="Straight Connector 510">
              <a:extLst>
                <a:ext uri="{FF2B5EF4-FFF2-40B4-BE49-F238E27FC236}">
                  <a16:creationId xmlns:a16="http://schemas.microsoft.com/office/drawing/2014/main" id="{AA8C7290-D8C0-534D-8B4F-2C0EBEE13E09}"/>
                </a:ext>
              </a:extLst>
            </p:cNvPr>
            <p:cNvCxnSpPr/>
            <p:nvPr/>
          </p:nvCxnSpPr>
          <p:spPr bwMode="auto">
            <a:xfrm rot="16200000" flipH="1">
              <a:off x="6100462" y="2729603"/>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12" name="Oval 511">
              <a:extLst>
                <a:ext uri="{FF2B5EF4-FFF2-40B4-BE49-F238E27FC236}">
                  <a16:creationId xmlns:a16="http://schemas.microsoft.com/office/drawing/2014/main" id="{4ACDEC92-A72B-D048-9D30-CA34AE147863}"/>
                </a:ext>
              </a:extLst>
            </p:cNvPr>
            <p:cNvSpPr>
              <a:spLocks noChangeAspect="1"/>
            </p:cNvSpPr>
            <p:nvPr/>
          </p:nvSpPr>
          <p:spPr bwMode="auto">
            <a:xfrm>
              <a:off x="6074831" y="2566768"/>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13" name="Straight Connector 512">
              <a:extLst>
                <a:ext uri="{FF2B5EF4-FFF2-40B4-BE49-F238E27FC236}">
                  <a16:creationId xmlns:a16="http://schemas.microsoft.com/office/drawing/2014/main" id="{D46192C0-1F98-104A-92D2-6EE1D38A2CAD}"/>
                </a:ext>
              </a:extLst>
            </p:cNvPr>
            <p:cNvCxnSpPr/>
            <p:nvPr/>
          </p:nvCxnSpPr>
          <p:spPr bwMode="auto">
            <a:xfrm rot="16200000" flipH="1">
              <a:off x="6063569" y="289371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14" name="Straight Connector 513">
              <a:extLst>
                <a:ext uri="{FF2B5EF4-FFF2-40B4-BE49-F238E27FC236}">
                  <a16:creationId xmlns:a16="http://schemas.microsoft.com/office/drawing/2014/main" id="{7F9B0AE2-F214-8B4B-AC8B-BE5BE7E811AA}"/>
                </a:ext>
              </a:extLst>
            </p:cNvPr>
            <p:cNvCxnSpPr/>
            <p:nvPr/>
          </p:nvCxnSpPr>
          <p:spPr bwMode="auto">
            <a:xfrm rot="5400000">
              <a:off x="6100462" y="2891827"/>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15" name="Oval 514">
              <a:extLst>
                <a:ext uri="{FF2B5EF4-FFF2-40B4-BE49-F238E27FC236}">
                  <a16:creationId xmlns:a16="http://schemas.microsoft.com/office/drawing/2014/main" id="{C1BCF8CC-A1CD-174C-B75D-58DEE037B1D8}"/>
                </a:ext>
              </a:extLst>
            </p:cNvPr>
            <p:cNvSpPr>
              <a:spLocks noChangeAspect="1"/>
            </p:cNvSpPr>
            <p:nvPr/>
          </p:nvSpPr>
          <p:spPr bwMode="auto">
            <a:xfrm>
              <a:off x="6084355" y="2936123"/>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16" name="Straight Connector 515">
              <a:extLst>
                <a:ext uri="{FF2B5EF4-FFF2-40B4-BE49-F238E27FC236}">
                  <a16:creationId xmlns:a16="http://schemas.microsoft.com/office/drawing/2014/main" id="{D9BC3643-4B2F-644F-B4F3-99DE0F1BCDB9}"/>
                </a:ext>
              </a:extLst>
            </p:cNvPr>
            <p:cNvCxnSpPr/>
            <p:nvPr/>
          </p:nvCxnSpPr>
          <p:spPr bwMode="auto">
            <a:xfrm rot="5400000">
              <a:off x="5653994" y="2757195"/>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17" name="Straight Connector 516">
              <a:extLst>
                <a:ext uri="{FF2B5EF4-FFF2-40B4-BE49-F238E27FC236}">
                  <a16:creationId xmlns:a16="http://schemas.microsoft.com/office/drawing/2014/main" id="{EA2F99DC-17B2-D647-B8C2-412F9095CE34}"/>
                </a:ext>
              </a:extLst>
            </p:cNvPr>
            <p:cNvCxnSpPr/>
            <p:nvPr/>
          </p:nvCxnSpPr>
          <p:spPr bwMode="auto">
            <a:xfrm rot="16200000" flipH="1">
              <a:off x="5694062" y="275531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18" name="Oval 517">
              <a:extLst>
                <a:ext uri="{FF2B5EF4-FFF2-40B4-BE49-F238E27FC236}">
                  <a16:creationId xmlns:a16="http://schemas.microsoft.com/office/drawing/2014/main" id="{D9B84A5C-C839-E64C-AB2B-379DB6C4E6F4}"/>
                </a:ext>
              </a:extLst>
            </p:cNvPr>
            <p:cNvSpPr>
              <a:spLocks noChangeAspect="1"/>
            </p:cNvSpPr>
            <p:nvPr/>
          </p:nvSpPr>
          <p:spPr bwMode="auto">
            <a:xfrm>
              <a:off x="5668431" y="2592475"/>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19" name="Straight Connector 518">
              <a:extLst>
                <a:ext uri="{FF2B5EF4-FFF2-40B4-BE49-F238E27FC236}">
                  <a16:creationId xmlns:a16="http://schemas.microsoft.com/office/drawing/2014/main" id="{9B0D1BA7-236B-0146-B2CE-D4BC524E4FB4}"/>
                </a:ext>
              </a:extLst>
            </p:cNvPr>
            <p:cNvCxnSpPr/>
            <p:nvPr/>
          </p:nvCxnSpPr>
          <p:spPr bwMode="auto">
            <a:xfrm rot="16200000" flipH="1">
              <a:off x="5657169" y="291941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20" name="Straight Connector 519">
              <a:extLst>
                <a:ext uri="{FF2B5EF4-FFF2-40B4-BE49-F238E27FC236}">
                  <a16:creationId xmlns:a16="http://schemas.microsoft.com/office/drawing/2014/main" id="{60015C30-EB73-CD4F-A92D-B668C0D47598}"/>
                </a:ext>
              </a:extLst>
            </p:cNvPr>
            <p:cNvCxnSpPr/>
            <p:nvPr/>
          </p:nvCxnSpPr>
          <p:spPr bwMode="auto">
            <a:xfrm rot="5400000">
              <a:off x="5694062" y="2917534"/>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21" name="Oval 520">
              <a:extLst>
                <a:ext uri="{FF2B5EF4-FFF2-40B4-BE49-F238E27FC236}">
                  <a16:creationId xmlns:a16="http://schemas.microsoft.com/office/drawing/2014/main" id="{0D8649A6-DA71-EC4E-AEB0-65068DFB97BA}"/>
                </a:ext>
              </a:extLst>
            </p:cNvPr>
            <p:cNvSpPr>
              <a:spLocks noChangeAspect="1"/>
            </p:cNvSpPr>
            <p:nvPr/>
          </p:nvSpPr>
          <p:spPr bwMode="auto">
            <a:xfrm>
              <a:off x="5677955" y="2961830"/>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22" name="Straight Connector 521">
              <a:extLst>
                <a:ext uri="{FF2B5EF4-FFF2-40B4-BE49-F238E27FC236}">
                  <a16:creationId xmlns:a16="http://schemas.microsoft.com/office/drawing/2014/main" id="{E255F82E-D050-C14F-B180-55F8566E622C}"/>
                </a:ext>
              </a:extLst>
            </p:cNvPr>
            <p:cNvCxnSpPr/>
            <p:nvPr/>
          </p:nvCxnSpPr>
          <p:spPr bwMode="auto">
            <a:xfrm rot="5400000">
              <a:off x="5789460" y="274767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23" name="Straight Connector 522">
              <a:extLst>
                <a:ext uri="{FF2B5EF4-FFF2-40B4-BE49-F238E27FC236}">
                  <a16:creationId xmlns:a16="http://schemas.microsoft.com/office/drawing/2014/main" id="{470FCA33-345F-8047-8EB2-C79ACAD8D67A}"/>
                </a:ext>
              </a:extLst>
            </p:cNvPr>
            <p:cNvCxnSpPr/>
            <p:nvPr/>
          </p:nvCxnSpPr>
          <p:spPr bwMode="auto">
            <a:xfrm rot="16200000" flipH="1">
              <a:off x="5829528" y="2745785"/>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24" name="Oval 523">
              <a:extLst>
                <a:ext uri="{FF2B5EF4-FFF2-40B4-BE49-F238E27FC236}">
                  <a16:creationId xmlns:a16="http://schemas.microsoft.com/office/drawing/2014/main" id="{27E182E6-0488-3141-98D4-98C65DD23913}"/>
                </a:ext>
              </a:extLst>
            </p:cNvPr>
            <p:cNvSpPr>
              <a:spLocks noChangeAspect="1"/>
            </p:cNvSpPr>
            <p:nvPr/>
          </p:nvSpPr>
          <p:spPr bwMode="auto">
            <a:xfrm>
              <a:off x="5803897" y="2582950"/>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25" name="Straight Connector 524">
              <a:extLst>
                <a:ext uri="{FF2B5EF4-FFF2-40B4-BE49-F238E27FC236}">
                  <a16:creationId xmlns:a16="http://schemas.microsoft.com/office/drawing/2014/main" id="{4FFFBF11-0775-EB4A-8386-0520E61F2D68}"/>
                </a:ext>
              </a:extLst>
            </p:cNvPr>
            <p:cNvCxnSpPr/>
            <p:nvPr/>
          </p:nvCxnSpPr>
          <p:spPr bwMode="auto">
            <a:xfrm rot="16200000" flipH="1">
              <a:off x="5792635" y="2909894"/>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26" name="Straight Connector 525">
              <a:extLst>
                <a:ext uri="{FF2B5EF4-FFF2-40B4-BE49-F238E27FC236}">
                  <a16:creationId xmlns:a16="http://schemas.microsoft.com/office/drawing/2014/main" id="{F4B56803-2945-DE45-9819-E8B79E60C36E}"/>
                </a:ext>
              </a:extLst>
            </p:cNvPr>
            <p:cNvCxnSpPr/>
            <p:nvPr/>
          </p:nvCxnSpPr>
          <p:spPr bwMode="auto">
            <a:xfrm rot="5400000">
              <a:off x="5829528" y="2908009"/>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27" name="Oval 526">
              <a:extLst>
                <a:ext uri="{FF2B5EF4-FFF2-40B4-BE49-F238E27FC236}">
                  <a16:creationId xmlns:a16="http://schemas.microsoft.com/office/drawing/2014/main" id="{B8A384A3-135C-5942-B03F-7DDF1762784B}"/>
                </a:ext>
              </a:extLst>
            </p:cNvPr>
            <p:cNvSpPr>
              <a:spLocks noChangeAspect="1"/>
            </p:cNvSpPr>
            <p:nvPr/>
          </p:nvSpPr>
          <p:spPr bwMode="auto">
            <a:xfrm>
              <a:off x="5813421" y="2952305"/>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28" name="Straight Connector 527">
              <a:extLst>
                <a:ext uri="{FF2B5EF4-FFF2-40B4-BE49-F238E27FC236}">
                  <a16:creationId xmlns:a16="http://schemas.microsoft.com/office/drawing/2014/main" id="{E6E45BA2-F8AD-7448-9533-3F07F849BCED}"/>
                </a:ext>
              </a:extLst>
            </p:cNvPr>
            <p:cNvCxnSpPr/>
            <p:nvPr/>
          </p:nvCxnSpPr>
          <p:spPr bwMode="auto">
            <a:xfrm rot="5400000">
              <a:off x="7010579" y="2679623"/>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29" name="Straight Connector 528">
              <a:extLst>
                <a:ext uri="{FF2B5EF4-FFF2-40B4-BE49-F238E27FC236}">
                  <a16:creationId xmlns:a16="http://schemas.microsoft.com/office/drawing/2014/main" id="{A7D68B2F-3949-174A-BFDD-6F0B4027705F}"/>
                </a:ext>
              </a:extLst>
            </p:cNvPr>
            <p:cNvCxnSpPr/>
            <p:nvPr/>
          </p:nvCxnSpPr>
          <p:spPr bwMode="auto">
            <a:xfrm rot="16200000" flipH="1">
              <a:off x="7050647" y="2677738"/>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30" name="Oval 529">
              <a:extLst>
                <a:ext uri="{FF2B5EF4-FFF2-40B4-BE49-F238E27FC236}">
                  <a16:creationId xmlns:a16="http://schemas.microsoft.com/office/drawing/2014/main" id="{022E3778-627B-5F45-B78A-D788FDD4D577}"/>
                </a:ext>
              </a:extLst>
            </p:cNvPr>
            <p:cNvSpPr>
              <a:spLocks noChangeAspect="1"/>
            </p:cNvSpPr>
            <p:nvPr/>
          </p:nvSpPr>
          <p:spPr bwMode="auto">
            <a:xfrm>
              <a:off x="7025016" y="2514903"/>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31" name="Straight Connector 530">
              <a:extLst>
                <a:ext uri="{FF2B5EF4-FFF2-40B4-BE49-F238E27FC236}">
                  <a16:creationId xmlns:a16="http://schemas.microsoft.com/office/drawing/2014/main" id="{80188777-2496-F04B-ACE0-66BCC3A83D59}"/>
                </a:ext>
              </a:extLst>
            </p:cNvPr>
            <p:cNvCxnSpPr/>
            <p:nvPr/>
          </p:nvCxnSpPr>
          <p:spPr bwMode="auto">
            <a:xfrm rot="16011323" flipH="1">
              <a:off x="7015151" y="284739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32" name="Straight Connector 531">
              <a:extLst>
                <a:ext uri="{FF2B5EF4-FFF2-40B4-BE49-F238E27FC236}">
                  <a16:creationId xmlns:a16="http://schemas.microsoft.com/office/drawing/2014/main" id="{4C905480-33CE-834A-9200-D87C59116DA4}"/>
                </a:ext>
              </a:extLst>
            </p:cNvPr>
            <p:cNvCxnSpPr/>
            <p:nvPr/>
          </p:nvCxnSpPr>
          <p:spPr bwMode="auto">
            <a:xfrm rot="5211323">
              <a:off x="7051972" y="284349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33" name="Oval 532">
              <a:extLst>
                <a:ext uri="{FF2B5EF4-FFF2-40B4-BE49-F238E27FC236}">
                  <a16:creationId xmlns:a16="http://schemas.microsoft.com/office/drawing/2014/main" id="{F12221A6-F933-2641-82E2-571349D92F95}"/>
                </a:ext>
              </a:extLst>
            </p:cNvPr>
            <p:cNvSpPr>
              <a:spLocks noChangeAspect="1"/>
            </p:cNvSpPr>
            <p:nvPr/>
          </p:nvSpPr>
          <p:spPr bwMode="auto">
            <a:xfrm rot="21411323">
              <a:off x="7041560" y="2888415"/>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34" name="Straight Connector 533">
              <a:extLst>
                <a:ext uri="{FF2B5EF4-FFF2-40B4-BE49-F238E27FC236}">
                  <a16:creationId xmlns:a16="http://schemas.microsoft.com/office/drawing/2014/main" id="{9A223BC3-9F25-2F44-97EE-3FE36BCE221C}"/>
                </a:ext>
              </a:extLst>
            </p:cNvPr>
            <p:cNvCxnSpPr/>
            <p:nvPr/>
          </p:nvCxnSpPr>
          <p:spPr bwMode="auto">
            <a:xfrm rot="5400000">
              <a:off x="7146045" y="2665865"/>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35" name="Straight Connector 534">
              <a:extLst>
                <a:ext uri="{FF2B5EF4-FFF2-40B4-BE49-F238E27FC236}">
                  <a16:creationId xmlns:a16="http://schemas.microsoft.com/office/drawing/2014/main" id="{A7F0411A-FB3E-444F-8494-05106EC20C21}"/>
                </a:ext>
              </a:extLst>
            </p:cNvPr>
            <p:cNvCxnSpPr/>
            <p:nvPr/>
          </p:nvCxnSpPr>
          <p:spPr bwMode="auto">
            <a:xfrm rot="16200000" flipH="1">
              <a:off x="7186113" y="266398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36" name="Oval 535">
              <a:extLst>
                <a:ext uri="{FF2B5EF4-FFF2-40B4-BE49-F238E27FC236}">
                  <a16:creationId xmlns:a16="http://schemas.microsoft.com/office/drawing/2014/main" id="{5E575AB5-0014-584F-A4FB-1BAF331A6908}"/>
                </a:ext>
              </a:extLst>
            </p:cNvPr>
            <p:cNvSpPr>
              <a:spLocks noChangeAspect="1"/>
            </p:cNvSpPr>
            <p:nvPr/>
          </p:nvSpPr>
          <p:spPr bwMode="auto">
            <a:xfrm>
              <a:off x="7160482" y="2501145"/>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37" name="Straight Connector 536">
              <a:extLst>
                <a:ext uri="{FF2B5EF4-FFF2-40B4-BE49-F238E27FC236}">
                  <a16:creationId xmlns:a16="http://schemas.microsoft.com/office/drawing/2014/main" id="{CE3E7DF7-B11E-0744-951D-02061570D5CF}"/>
                </a:ext>
              </a:extLst>
            </p:cNvPr>
            <p:cNvCxnSpPr/>
            <p:nvPr/>
          </p:nvCxnSpPr>
          <p:spPr bwMode="auto">
            <a:xfrm rot="15964251" flipH="1">
              <a:off x="7158387" y="2833994"/>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38" name="Straight Connector 537">
              <a:extLst>
                <a:ext uri="{FF2B5EF4-FFF2-40B4-BE49-F238E27FC236}">
                  <a16:creationId xmlns:a16="http://schemas.microsoft.com/office/drawing/2014/main" id="{721D59D9-F90F-E04D-9071-A06464CABE45}"/>
                </a:ext>
              </a:extLst>
            </p:cNvPr>
            <p:cNvCxnSpPr/>
            <p:nvPr/>
          </p:nvCxnSpPr>
          <p:spPr bwMode="auto">
            <a:xfrm rot="5164251">
              <a:off x="7195173" y="282958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39" name="Oval 538">
              <a:extLst>
                <a:ext uri="{FF2B5EF4-FFF2-40B4-BE49-F238E27FC236}">
                  <a16:creationId xmlns:a16="http://schemas.microsoft.com/office/drawing/2014/main" id="{9935353C-740E-284B-94FE-5648BD3F10B2}"/>
                </a:ext>
              </a:extLst>
            </p:cNvPr>
            <p:cNvSpPr>
              <a:spLocks noChangeAspect="1"/>
            </p:cNvSpPr>
            <p:nvPr/>
          </p:nvSpPr>
          <p:spPr bwMode="auto">
            <a:xfrm rot="21364251">
              <a:off x="7186186" y="2874614"/>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40" name="Straight Connector 539">
              <a:extLst>
                <a:ext uri="{FF2B5EF4-FFF2-40B4-BE49-F238E27FC236}">
                  <a16:creationId xmlns:a16="http://schemas.microsoft.com/office/drawing/2014/main" id="{1ED48B6C-89C4-DB43-8F3A-385C00AA71B7}"/>
                </a:ext>
              </a:extLst>
            </p:cNvPr>
            <p:cNvCxnSpPr/>
            <p:nvPr/>
          </p:nvCxnSpPr>
          <p:spPr bwMode="auto">
            <a:xfrm rot="5400000">
              <a:off x="6739645" y="2695805"/>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41" name="Straight Connector 540">
              <a:extLst>
                <a:ext uri="{FF2B5EF4-FFF2-40B4-BE49-F238E27FC236}">
                  <a16:creationId xmlns:a16="http://schemas.microsoft.com/office/drawing/2014/main" id="{2855FC4A-82E8-1340-835A-AB3D40D3E7B6}"/>
                </a:ext>
              </a:extLst>
            </p:cNvPr>
            <p:cNvCxnSpPr/>
            <p:nvPr/>
          </p:nvCxnSpPr>
          <p:spPr bwMode="auto">
            <a:xfrm rot="16200000" flipH="1">
              <a:off x="6779713" y="269392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42" name="Oval 541">
              <a:extLst>
                <a:ext uri="{FF2B5EF4-FFF2-40B4-BE49-F238E27FC236}">
                  <a16:creationId xmlns:a16="http://schemas.microsoft.com/office/drawing/2014/main" id="{3B02F155-EA0B-E841-B8ED-B31FBE847071}"/>
                </a:ext>
              </a:extLst>
            </p:cNvPr>
            <p:cNvSpPr>
              <a:spLocks noChangeAspect="1"/>
            </p:cNvSpPr>
            <p:nvPr/>
          </p:nvSpPr>
          <p:spPr bwMode="auto">
            <a:xfrm>
              <a:off x="6754082" y="2531085"/>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43" name="Straight Connector 542">
              <a:extLst>
                <a:ext uri="{FF2B5EF4-FFF2-40B4-BE49-F238E27FC236}">
                  <a16:creationId xmlns:a16="http://schemas.microsoft.com/office/drawing/2014/main" id="{35EFA0FD-1437-CC4B-9D53-F6E28429A95B}"/>
                </a:ext>
              </a:extLst>
            </p:cNvPr>
            <p:cNvCxnSpPr/>
            <p:nvPr/>
          </p:nvCxnSpPr>
          <p:spPr bwMode="auto">
            <a:xfrm rot="16200000" flipH="1">
              <a:off x="6742820" y="286226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44" name="Straight Connector 543">
              <a:extLst>
                <a:ext uri="{FF2B5EF4-FFF2-40B4-BE49-F238E27FC236}">
                  <a16:creationId xmlns:a16="http://schemas.microsoft.com/office/drawing/2014/main" id="{8AC5BFFE-F14D-284B-B8D7-2FC3C38744C6}"/>
                </a:ext>
              </a:extLst>
            </p:cNvPr>
            <p:cNvCxnSpPr/>
            <p:nvPr/>
          </p:nvCxnSpPr>
          <p:spPr bwMode="auto">
            <a:xfrm rot="5400000">
              <a:off x="6779713" y="2860377"/>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45" name="Oval 544">
              <a:extLst>
                <a:ext uri="{FF2B5EF4-FFF2-40B4-BE49-F238E27FC236}">
                  <a16:creationId xmlns:a16="http://schemas.microsoft.com/office/drawing/2014/main" id="{48A29716-7EF6-A24C-B8F7-5965EDFD6288}"/>
                </a:ext>
              </a:extLst>
            </p:cNvPr>
            <p:cNvSpPr>
              <a:spLocks noChangeAspect="1"/>
            </p:cNvSpPr>
            <p:nvPr/>
          </p:nvSpPr>
          <p:spPr bwMode="auto">
            <a:xfrm>
              <a:off x="6763606" y="2904673"/>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46" name="Straight Connector 545">
              <a:extLst>
                <a:ext uri="{FF2B5EF4-FFF2-40B4-BE49-F238E27FC236}">
                  <a16:creationId xmlns:a16="http://schemas.microsoft.com/office/drawing/2014/main" id="{1078A4B6-B24E-8C49-BEF5-1CDAAB0D140F}"/>
                </a:ext>
              </a:extLst>
            </p:cNvPr>
            <p:cNvCxnSpPr/>
            <p:nvPr/>
          </p:nvCxnSpPr>
          <p:spPr bwMode="auto">
            <a:xfrm rot="5400000">
              <a:off x="6875111" y="268628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47" name="Straight Connector 546">
              <a:extLst>
                <a:ext uri="{FF2B5EF4-FFF2-40B4-BE49-F238E27FC236}">
                  <a16:creationId xmlns:a16="http://schemas.microsoft.com/office/drawing/2014/main" id="{BC928E9F-8F3F-D64B-A4AF-523955FD94E2}"/>
                </a:ext>
              </a:extLst>
            </p:cNvPr>
            <p:cNvCxnSpPr/>
            <p:nvPr/>
          </p:nvCxnSpPr>
          <p:spPr bwMode="auto">
            <a:xfrm rot="16200000" flipH="1">
              <a:off x="6915179" y="2684395"/>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48" name="Oval 547">
              <a:extLst>
                <a:ext uri="{FF2B5EF4-FFF2-40B4-BE49-F238E27FC236}">
                  <a16:creationId xmlns:a16="http://schemas.microsoft.com/office/drawing/2014/main" id="{E390D96A-0402-1249-884C-5D82C24C7D67}"/>
                </a:ext>
              </a:extLst>
            </p:cNvPr>
            <p:cNvSpPr>
              <a:spLocks noChangeAspect="1"/>
            </p:cNvSpPr>
            <p:nvPr/>
          </p:nvSpPr>
          <p:spPr bwMode="auto">
            <a:xfrm>
              <a:off x="6889548" y="2521560"/>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49" name="Straight Connector 548">
              <a:extLst>
                <a:ext uri="{FF2B5EF4-FFF2-40B4-BE49-F238E27FC236}">
                  <a16:creationId xmlns:a16="http://schemas.microsoft.com/office/drawing/2014/main" id="{E056D440-2786-1247-AEEF-6C07CB761757}"/>
                </a:ext>
              </a:extLst>
            </p:cNvPr>
            <p:cNvCxnSpPr/>
            <p:nvPr/>
          </p:nvCxnSpPr>
          <p:spPr bwMode="auto">
            <a:xfrm rot="16200000" flipH="1">
              <a:off x="6882519" y="2852737"/>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50" name="Straight Connector 549">
              <a:extLst>
                <a:ext uri="{FF2B5EF4-FFF2-40B4-BE49-F238E27FC236}">
                  <a16:creationId xmlns:a16="http://schemas.microsoft.com/office/drawing/2014/main" id="{C180C592-CF62-6845-8183-A700FCD942C3}"/>
                </a:ext>
              </a:extLst>
            </p:cNvPr>
            <p:cNvCxnSpPr/>
            <p:nvPr/>
          </p:nvCxnSpPr>
          <p:spPr bwMode="auto">
            <a:xfrm rot="5400000">
              <a:off x="6919412" y="285085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51" name="Oval 550">
              <a:extLst>
                <a:ext uri="{FF2B5EF4-FFF2-40B4-BE49-F238E27FC236}">
                  <a16:creationId xmlns:a16="http://schemas.microsoft.com/office/drawing/2014/main" id="{8F8EEACB-F693-A04A-8056-BBD75BAF427D}"/>
                </a:ext>
              </a:extLst>
            </p:cNvPr>
            <p:cNvSpPr>
              <a:spLocks noChangeAspect="1"/>
            </p:cNvSpPr>
            <p:nvPr/>
          </p:nvSpPr>
          <p:spPr bwMode="auto">
            <a:xfrm>
              <a:off x="6903305" y="2895148"/>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52" name="Straight Connector 551">
              <a:extLst>
                <a:ext uri="{FF2B5EF4-FFF2-40B4-BE49-F238E27FC236}">
                  <a16:creationId xmlns:a16="http://schemas.microsoft.com/office/drawing/2014/main" id="{576AB7E0-DBE2-B745-B641-66B09EB48C3E}"/>
                </a:ext>
              </a:extLst>
            </p:cNvPr>
            <p:cNvCxnSpPr/>
            <p:nvPr/>
          </p:nvCxnSpPr>
          <p:spPr bwMode="auto">
            <a:xfrm rot="5180924">
              <a:off x="7556172" y="262081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53" name="Straight Connector 552">
              <a:extLst>
                <a:ext uri="{FF2B5EF4-FFF2-40B4-BE49-F238E27FC236}">
                  <a16:creationId xmlns:a16="http://schemas.microsoft.com/office/drawing/2014/main" id="{42C1DB88-34F0-5047-9B2D-D3D376FA9A33}"/>
                </a:ext>
              </a:extLst>
            </p:cNvPr>
            <p:cNvCxnSpPr/>
            <p:nvPr/>
          </p:nvCxnSpPr>
          <p:spPr bwMode="auto">
            <a:xfrm rot="15980924" flipH="1">
              <a:off x="7596140" y="2616374"/>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54" name="Oval 553">
              <a:extLst>
                <a:ext uri="{FF2B5EF4-FFF2-40B4-BE49-F238E27FC236}">
                  <a16:creationId xmlns:a16="http://schemas.microsoft.com/office/drawing/2014/main" id="{6FF7D6C2-48E0-B641-9C23-515E06206E52}"/>
                </a:ext>
              </a:extLst>
            </p:cNvPr>
            <p:cNvSpPr>
              <a:spLocks noChangeAspect="1"/>
            </p:cNvSpPr>
            <p:nvPr/>
          </p:nvSpPr>
          <p:spPr bwMode="auto">
            <a:xfrm rot="21380924">
              <a:off x="7563952" y="2455266"/>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55" name="Straight Connector 554">
              <a:extLst>
                <a:ext uri="{FF2B5EF4-FFF2-40B4-BE49-F238E27FC236}">
                  <a16:creationId xmlns:a16="http://schemas.microsoft.com/office/drawing/2014/main" id="{B6EA22BC-C9A6-0A4A-86DF-AC5D54BF20FB}"/>
                </a:ext>
              </a:extLst>
            </p:cNvPr>
            <p:cNvCxnSpPr/>
            <p:nvPr/>
          </p:nvCxnSpPr>
          <p:spPr bwMode="auto">
            <a:xfrm rot="15980924" flipH="1">
              <a:off x="7569671" y="2793085"/>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56" name="Straight Connector 555">
              <a:extLst>
                <a:ext uri="{FF2B5EF4-FFF2-40B4-BE49-F238E27FC236}">
                  <a16:creationId xmlns:a16="http://schemas.microsoft.com/office/drawing/2014/main" id="{1E49EB21-D950-EB4E-9C76-65FFF4E4A701}"/>
                </a:ext>
              </a:extLst>
            </p:cNvPr>
            <p:cNvCxnSpPr/>
            <p:nvPr/>
          </p:nvCxnSpPr>
          <p:spPr bwMode="auto">
            <a:xfrm rot="5180924">
              <a:off x="7606470" y="2788851"/>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57" name="Oval 556">
              <a:extLst>
                <a:ext uri="{FF2B5EF4-FFF2-40B4-BE49-F238E27FC236}">
                  <a16:creationId xmlns:a16="http://schemas.microsoft.com/office/drawing/2014/main" id="{0CDD9CC0-578A-434F-80D4-5BF2ECD0483C}"/>
                </a:ext>
              </a:extLst>
            </p:cNvPr>
            <p:cNvSpPr>
              <a:spLocks noChangeAspect="1"/>
            </p:cNvSpPr>
            <p:nvPr/>
          </p:nvSpPr>
          <p:spPr bwMode="auto">
            <a:xfrm rot="21380924">
              <a:off x="7596978" y="2833847"/>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58" name="Straight Connector 557">
              <a:extLst>
                <a:ext uri="{FF2B5EF4-FFF2-40B4-BE49-F238E27FC236}">
                  <a16:creationId xmlns:a16="http://schemas.microsoft.com/office/drawing/2014/main" id="{7366BD6F-9AFF-C849-AB5A-9556C4AC4020}"/>
                </a:ext>
              </a:extLst>
            </p:cNvPr>
            <p:cNvCxnSpPr/>
            <p:nvPr/>
          </p:nvCxnSpPr>
          <p:spPr bwMode="auto">
            <a:xfrm rot="5180924">
              <a:off x="7690756" y="2602678"/>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59" name="Straight Connector 558">
              <a:extLst>
                <a:ext uri="{FF2B5EF4-FFF2-40B4-BE49-F238E27FC236}">
                  <a16:creationId xmlns:a16="http://schemas.microsoft.com/office/drawing/2014/main" id="{3489CF78-336E-E242-B111-695BBB094A8C}"/>
                </a:ext>
              </a:extLst>
            </p:cNvPr>
            <p:cNvCxnSpPr/>
            <p:nvPr/>
          </p:nvCxnSpPr>
          <p:spPr bwMode="auto">
            <a:xfrm rot="15980924" flipH="1">
              <a:off x="7730724" y="259824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60" name="Oval 559">
              <a:extLst>
                <a:ext uri="{FF2B5EF4-FFF2-40B4-BE49-F238E27FC236}">
                  <a16:creationId xmlns:a16="http://schemas.microsoft.com/office/drawing/2014/main" id="{C4FB95A6-BD17-6B4F-9C88-2C127D262604}"/>
                </a:ext>
              </a:extLst>
            </p:cNvPr>
            <p:cNvSpPr>
              <a:spLocks noChangeAspect="1"/>
            </p:cNvSpPr>
            <p:nvPr/>
          </p:nvSpPr>
          <p:spPr bwMode="auto">
            <a:xfrm rot="21380924">
              <a:off x="7698536" y="2437134"/>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61" name="Straight Connector 560">
              <a:extLst>
                <a:ext uri="{FF2B5EF4-FFF2-40B4-BE49-F238E27FC236}">
                  <a16:creationId xmlns:a16="http://schemas.microsoft.com/office/drawing/2014/main" id="{CEF5761C-C17E-EF47-9E4F-EBCB9EBE38B4}"/>
                </a:ext>
              </a:extLst>
            </p:cNvPr>
            <p:cNvCxnSpPr/>
            <p:nvPr/>
          </p:nvCxnSpPr>
          <p:spPr bwMode="auto">
            <a:xfrm rot="15629559" flipH="1">
              <a:off x="7703444" y="277574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62" name="Straight Connector 561">
              <a:extLst>
                <a:ext uri="{FF2B5EF4-FFF2-40B4-BE49-F238E27FC236}">
                  <a16:creationId xmlns:a16="http://schemas.microsoft.com/office/drawing/2014/main" id="{6A3AFEAE-7E35-3648-A271-09D2006CB576}"/>
                </a:ext>
              </a:extLst>
            </p:cNvPr>
            <p:cNvCxnSpPr/>
            <p:nvPr/>
          </p:nvCxnSpPr>
          <p:spPr bwMode="auto">
            <a:xfrm rot="4829559">
              <a:off x="7739781" y="2767768"/>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63" name="Oval 562">
              <a:extLst>
                <a:ext uri="{FF2B5EF4-FFF2-40B4-BE49-F238E27FC236}">
                  <a16:creationId xmlns:a16="http://schemas.microsoft.com/office/drawing/2014/main" id="{1922497D-DFC6-FD41-B611-6994D26BBEFD}"/>
                </a:ext>
              </a:extLst>
            </p:cNvPr>
            <p:cNvSpPr>
              <a:spLocks noChangeAspect="1"/>
            </p:cNvSpPr>
            <p:nvPr/>
          </p:nvSpPr>
          <p:spPr bwMode="auto">
            <a:xfrm rot="21029559">
              <a:off x="7740951" y="2813003"/>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64" name="Straight Connector 563">
              <a:extLst>
                <a:ext uri="{FF2B5EF4-FFF2-40B4-BE49-F238E27FC236}">
                  <a16:creationId xmlns:a16="http://schemas.microsoft.com/office/drawing/2014/main" id="{ABDBEA21-D872-AF47-BE63-2C1FF6AA8E9B}"/>
                </a:ext>
              </a:extLst>
            </p:cNvPr>
            <p:cNvCxnSpPr/>
            <p:nvPr/>
          </p:nvCxnSpPr>
          <p:spPr bwMode="auto">
            <a:xfrm rot="5180924">
              <a:off x="7286818" y="264998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65" name="Straight Connector 564">
              <a:extLst>
                <a:ext uri="{FF2B5EF4-FFF2-40B4-BE49-F238E27FC236}">
                  <a16:creationId xmlns:a16="http://schemas.microsoft.com/office/drawing/2014/main" id="{88923251-8EA9-D14C-B305-FA5FCAC595C4}"/>
                </a:ext>
              </a:extLst>
            </p:cNvPr>
            <p:cNvCxnSpPr/>
            <p:nvPr/>
          </p:nvCxnSpPr>
          <p:spPr bwMode="auto">
            <a:xfrm rot="15980924" flipH="1">
              <a:off x="7326786" y="2645545"/>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66" name="Oval 565">
              <a:extLst>
                <a:ext uri="{FF2B5EF4-FFF2-40B4-BE49-F238E27FC236}">
                  <a16:creationId xmlns:a16="http://schemas.microsoft.com/office/drawing/2014/main" id="{05CF1758-4451-0646-90FB-589BE8D38419}"/>
                </a:ext>
              </a:extLst>
            </p:cNvPr>
            <p:cNvSpPr>
              <a:spLocks noChangeAspect="1"/>
            </p:cNvSpPr>
            <p:nvPr/>
          </p:nvSpPr>
          <p:spPr bwMode="auto">
            <a:xfrm rot="21380924">
              <a:off x="7294598" y="2484437"/>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67" name="Straight Connector 566">
              <a:extLst>
                <a:ext uri="{FF2B5EF4-FFF2-40B4-BE49-F238E27FC236}">
                  <a16:creationId xmlns:a16="http://schemas.microsoft.com/office/drawing/2014/main" id="{825977F4-C6C6-A045-AB75-6D7243F5CB2A}"/>
                </a:ext>
              </a:extLst>
            </p:cNvPr>
            <p:cNvCxnSpPr/>
            <p:nvPr/>
          </p:nvCxnSpPr>
          <p:spPr bwMode="auto">
            <a:xfrm rot="15980924" flipH="1">
              <a:off x="7296084" y="2828606"/>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68" name="Straight Connector 567">
              <a:extLst>
                <a:ext uri="{FF2B5EF4-FFF2-40B4-BE49-F238E27FC236}">
                  <a16:creationId xmlns:a16="http://schemas.microsoft.com/office/drawing/2014/main" id="{01F579E8-40EB-FB46-B857-211558BFF53D}"/>
                </a:ext>
              </a:extLst>
            </p:cNvPr>
            <p:cNvCxnSpPr/>
            <p:nvPr/>
          </p:nvCxnSpPr>
          <p:spPr bwMode="auto">
            <a:xfrm rot="5180924">
              <a:off x="7332883" y="282437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69" name="Oval 568">
              <a:extLst>
                <a:ext uri="{FF2B5EF4-FFF2-40B4-BE49-F238E27FC236}">
                  <a16:creationId xmlns:a16="http://schemas.microsoft.com/office/drawing/2014/main" id="{D2C6AF8C-6106-5841-9DB4-95686BF9A4E1}"/>
                </a:ext>
              </a:extLst>
            </p:cNvPr>
            <p:cNvSpPr>
              <a:spLocks noChangeAspect="1"/>
            </p:cNvSpPr>
            <p:nvPr/>
          </p:nvSpPr>
          <p:spPr bwMode="auto">
            <a:xfrm rot="21380924">
              <a:off x="7323391" y="2869368"/>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70" name="Straight Connector 569">
              <a:extLst>
                <a:ext uri="{FF2B5EF4-FFF2-40B4-BE49-F238E27FC236}">
                  <a16:creationId xmlns:a16="http://schemas.microsoft.com/office/drawing/2014/main" id="{5301722E-CB56-B046-9C3D-BBBF9AFFA2B6}"/>
                </a:ext>
              </a:extLst>
            </p:cNvPr>
            <p:cNvCxnSpPr/>
            <p:nvPr/>
          </p:nvCxnSpPr>
          <p:spPr bwMode="auto">
            <a:xfrm rot="5180924">
              <a:off x="7421402" y="263608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71" name="Straight Connector 570">
              <a:extLst>
                <a:ext uri="{FF2B5EF4-FFF2-40B4-BE49-F238E27FC236}">
                  <a16:creationId xmlns:a16="http://schemas.microsoft.com/office/drawing/2014/main" id="{74E7C3A0-1533-5B4A-A4A2-4D361146C86F}"/>
                </a:ext>
              </a:extLst>
            </p:cNvPr>
            <p:cNvCxnSpPr/>
            <p:nvPr/>
          </p:nvCxnSpPr>
          <p:spPr bwMode="auto">
            <a:xfrm rot="15980924" flipH="1">
              <a:off x="7461370" y="263164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72" name="Oval 571">
              <a:extLst>
                <a:ext uri="{FF2B5EF4-FFF2-40B4-BE49-F238E27FC236}">
                  <a16:creationId xmlns:a16="http://schemas.microsoft.com/office/drawing/2014/main" id="{94787EB6-32BE-C74B-8FA6-B1156A2B6FFD}"/>
                </a:ext>
              </a:extLst>
            </p:cNvPr>
            <p:cNvSpPr>
              <a:spLocks noChangeAspect="1"/>
            </p:cNvSpPr>
            <p:nvPr/>
          </p:nvSpPr>
          <p:spPr bwMode="auto">
            <a:xfrm rot="21380924">
              <a:off x="7429182" y="2470538"/>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73" name="Straight Connector 572">
              <a:extLst>
                <a:ext uri="{FF2B5EF4-FFF2-40B4-BE49-F238E27FC236}">
                  <a16:creationId xmlns:a16="http://schemas.microsoft.com/office/drawing/2014/main" id="{3F8B5D0A-3B91-3642-80C4-CD202978816D}"/>
                </a:ext>
              </a:extLst>
            </p:cNvPr>
            <p:cNvCxnSpPr/>
            <p:nvPr/>
          </p:nvCxnSpPr>
          <p:spPr bwMode="auto">
            <a:xfrm rot="15980924" flipH="1">
              <a:off x="7430669" y="2808356"/>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74" name="Straight Connector 573">
              <a:extLst>
                <a:ext uri="{FF2B5EF4-FFF2-40B4-BE49-F238E27FC236}">
                  <a16:creationId xmlns:a16="http://schemas.microsoft.com/office/drawing/2014/main" id="{057CFA62-8315-0449-BB9A-B45CFA374FB8}"/>
                </a:ext>
              </a:extLst>
            </p:cNvPr>
            <p:cNvCxnSpPr/>
            <p:nvPr/>
          </p:nvCxnSpPr>
          <p:spPr bwMode="auto">
            <a:xfrm rot="5180924">
              <a:off x="7467468" y="280412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75" name="Oval 574">
              <a:extLst>
                <a:ext uri="{FF2B5EF4-FFF2-40B4-BE49-F238E27FC236}">
                  <a16:creationId xmlns:a16="http://schemas.microsoft.com/office/drawing/2014/main" id="{67545BEE-EEB2-C94A-B692-4E315155BD99}"/>
                </a:ext>
              </a:extLst>
            </p:cNvPr>
            <p:cNvSpPr>
              <a:spLocks noChangeAspect="1"/>
            </p:cNvSpPr>
            <p:nvPr/>
          </p:nvSpPr>
          <p:spPr bwMode="auto">
            <a:xfrm rot="21380924">
              <a:off x="7457976" y="2849118"/>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76" name="Straight Connector 575">
              <a:extLst>
                <a:ext uri="{FF2B5EF4-FFF2-40B4-BE49-F238E27FC236}">
                  <a16:creationId xmlns:a16="http://schemas.microsoft.com/office/drawing/2014/main" id="{60770972-E4A5-B04E-96F0-2736A95CFB80}"/>
                </a:ext>
              </a:extLst>
            </p:cNvPr>
            <p:cNvCxnSpPr/>
            <p:nvPr/>
          </p:nvCxnSpPr>
          <p:spPr bwMode="auto">
            <a:xfrm rot="5072678">
              <a:off x="8091855" y="2548696"/>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77" name="Straight Connector 576">
              <a:extLst>
                <a:ext uri="{FF2B5EF4-FFF2-40B4-BE49-F238E27FC236}">
                  <a16:creationId xmlns:a16="http://schemas.microsoft.com/office/drawing/2014/main" id="{A9E0A273-0897-E04C-8D0B-8836966C5034}"/>
                </a:ext>
              </a:extLst>
            </p:cNvPr>
            <p:cNvCxnSpPr/>
            <p:nvPr/>
          </p:nvCxnSpPr>
          <p:spPr bwMode="auto">
            <a:xfrm rot="15872678" flipH="1">
              <a:off x="8131714" y="2543003"/>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78" name="Oval 577">
              <a:extLst>
                <a:ext uri="{FF2B5EF4-FFF2-40B4-BE49-F238E27FC236}">
                  <a16:creationId xmlns:a16="http://schemas.microsoft.com/office/drawing/2014/main" id="{D4400BD0-5C5A-AE4A-9D12-4972C9D66B42}"/>
                </a:ext>
              </a:extLst>
            </p:cNvPr>
            <p:cNvSpPr>
              <a:spLocks noChangeAspect="1"/>
            </p:cNvSpPr>
            <p:nvPr/>
          </p:nvSpPr>
          <p:spPr bwMode="auto">
            <a:xfrm rot="21272678">
              <a:off x="8096330" y="2382901"/>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79" name="Straight Connector 578">
              <a:extLst>
                <a:ext uri="{FF2B5EF4-FFF2-40B4-BE49-F238E27FC236}">
                  <a16:creationId xmlns:a16="http://schemas.microsoft.com/office/drawing/2014/main" id="{22596C95-805D-5547-943A-1E53764F3A23}"/>
                </a:ext>
              </a:extLst>
            </p:cNvPr>
            <p:cNvCxnSpPr/>
            <p:nvPr/>
          </p:nvCxnSpPr>
          <p:spPr bwMode="auto">
            <a:xfrm rot="15872678" flipH="1">
              <a:off x="8110438" y="272258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80" name="Straight Connector 579">
              <a:extLst>
                <a:ext uri="{FF2B5EF4-FFF2-40B4-BE49-F238E27FC236}">
                  <a16:creationId xmlns:a16="http://schemas.microsoft.com/office/drawing/2014/main" id="{50746F07-067F-2943-ADC5-B78976A461DF}"/>
                </a:ext>
              </a:extLst>
            </p:cNvPr>
            <p:cNvCxnSpPr/>
            <p:nvPr/>
          </p:nvCxnSpPr>
          <p:spPr bwMode="auto">
            <a:xfrm rot="5072678">
              <a:off x="8147136" y="2717191"/>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81" name="Oval 580">
              <a:extLst>
                <a:ext uri="{FF2B5EF4-FFF2-40B4-BE49-F238E27FC236}">
                  <a16:creationId xmlns:a16="http://schemas.microsoft.com/office/drawing/2014/main" id="{13CABC1D-AA53-404C-A75E-03C58928A76C}"/>
                </a:ext>
              </a:extLst>
            </p:cNvPr>
            <p:cNvSpPr>
              <a:spLocks noChangeAspect="1"/>
            </p:cNvSpPr>
            <p:nvPr/>
          </p:nvSpPr>
          <p:spPr bwMode="auto">
            <a:xfrm rot="21272678">
              <a:off x="8140925" y="2762377"/>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82" name="Straight Connector 581">
              <a:extLst>
                <a:ext uri="{FF2B5EF4-FFF2-40B4-BE49-F238E27FC236}">
                  <a16:creationId xmlns:a16="http://schemas.microsoft.com/office/drawing/2014/main" id="{28968951-9C62-CE43-8145-259B1087FB43}"/>
                </a:ext>
              </a:extLst>
            </p:cNvPr>
            <p:cNvCxnSpPr/>
            <p:nvPr/>
          </p:nvCxnSpPr>
          <p:spPr bwMode="auto">
            <a:xfrm rot="5072678">
              <a:off x="8225802" y="2526335"/>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83" name="Straight Connector 582">
              <a:extLst>
                <a:ext uri="{FF2B5EF4-FFF2-40B4-BE49-F238E27FC236}">
                  <a16:creationId xmlns:a16="http://schemas.microsoft.com/office/drawing/2014/main" id="{A3FCCF53-D0D7-CB4B-9D39-EC04E090648E}"/>
                </a:ext>
              </a:extLst>
            </p:cNvPr>
            <p:cNvCxnSpPr/>
            <p:nvPr/>
          </p:nvCxnSpPr>
          <p:spPr bwMode="auto">
            <a:xfrm rot="15872678" flipH="1">
              <a:off x="8265661" y="252064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84" name="Oval 583">
              <a:extLst>
                <a:ext uri="{FF2B5EF4-FFF2-40B4-BE49-F238E27FC236}">
                  <a16:creationId xmlns:a16="http://schemas.microsoft.com/office/drawing/2014/main" id="{4BB88771-9583-7F4D-910C-5CD10C31562E}"/>
                </a:ext>
              </a:extLst>
            </p:cNvPr>
            <p:cNvSpPr>
              <a:spLocks noChangeAspect="1"/>
            </p:cNvSpPr>
            <p:nvPr/>
          </p:nvSpPr>
          <p:spPr bwMode="auto">
            <a:xfrm rot="21272678">
              <a:off x="8230277" y="2360540"/>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85" name="Straight Connector 584">
              <a:extLst>
                <a:ext uri="{FF2B5EF4-FFF2-40B4-BE49-F238E27FC236}">
                  <a16:creationId xmlns:a16="http://schemas.microsoft.com/office/drawing/2014/main" id="{09459908-8CEE-B940-9639-B0FADB944F5A}"/>
                </a:ext>
              </a:extLst>
            </p:cNvPr>
            <p:cNvCxnSpPr/>
            <p:nvPr/>
          </p:nvCxnSpPr>
          <p:spPr bwMode="auto">
            <a:xfrm rot="15872678" flipH="1">
              <a:off x="8244385" y="2691755"/>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86" name="Straight Connector 585">
              <a:extLst>
                <a:ext uri="{FF2B5EF4-FFF2-40B4-BE49-F238E27FC236}">
                  <a16:creationId xmlns:a16="http://schemas.microsoft.com/office/drawing/2014/main" id="{C26F99C8-ADE0-644D-88AA-E467E6D10CFF}"/>
                </a:ext>
              </a:extLst>
            </p:cNvPr>
            <p:cNvCxnSpPr/>
            <p:nvPr/>
          </p:nvCxnSpPr>
          <p:spPr bwMode="auto">
            <a:xfrm rot="5072678">
              <a:off x="8281083" y="2686364"/>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87" name="Oval 586">
              <a:extLst>
                <a:ext uri="{FF2B5EF4-FFF2-40B4-BE49-F238E27FC236}">
                  <a16:creationId xmlns:a16="http://schemas.microsoft.com/office/drawing/2014/main" id="{83091FFF-7CEE-1C4E-B8B6-6639A9431165}"/>
                </a:ext>
              </a:extLst>
            </p:cNvPr>
            <p:cNvSpPr>
              <a:spLocks noChangeAspect="1"/>
            </p:cNvSpPr>
            <p:nvPr/>
          </p:nvSpPr>
          <p:spPr bwMode="auto">
            <a:xfrm rot="21272678">
              <a:off x="8274872" y="2731550"/>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88" name="Straight Connector 587">
              <a:extLst>
                <a:ext uri="{FF2B5EF4-FFF2-40B4-BE49-F238E27FC236}">
                  <a16:creationId xmlns:a16="http://schemas.microsoft.com/office/drawing/2014/main" id="{92CBFF5C-AA15-004F-A74F-3D3E8B22D1A7}"/>
                </a:ext>
              </a:extLst>
            </p:cNvPr>
            <p:cNvCxnSpPr/>
            <p:nvPr/>
          </p:nvCxnSpPr>
          <p:spPr bwMode="auto">
            <a:xfrm rot="5072678">
              <a:off x="7832153" y="258632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89" name="Straight Connector 588">
              <a:extLst>
                <a:ext uri="{FF2B5EF4-FFF2-40B4-BE49-F238E27FC236}">
                  <a16:creationId xmlns:a16="http://schemas.microsoft.com/office/drawing/2014/main" id="{CFB87BE3-20B6-7543-A38B-DCA3C1338DC6}"/>
                </a:ext>
              </a:extLst>
            </p:cNvPr>
            <p:cNvCxnSpPr/>
            <p:nvPr/>
          </p:nvCxnSpPr>
          <p:spPr bwMode="auto">
            <a:xfrm rot="15872678" flipH="1">
              <a:off x="7872012" y="258063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90" name="Oval 589">
              <a:extLst>
                <a:ext uri="{FF2B5EF4-FFF2-40B4-BE49-F238E27FC236}">
                  <a16:creationId xmlns:a16="http://schemas.microsoft.com/office/drawing/2014/main" id="{3E2EDF0B-CA46-4A49-ABC4-C5C6E821CE8B}"/>
                </a:ext>
              </a:extLst>
            </p:cNvPr>
            <p:cNvSpPr>
              <a:spLocks noChangeAspect="1"/>
            </p:cNvSpPr>
            <p:nvPr/>
          </p:nvSpPr>
          <p:spPr bwMode="auto">
            <a:xfrm rot="21272678">
              <a:off x="7836628" y="2420534"/>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91" name="Straight Connector 590">
              <a:extLst>
                <a:ext uri="{FF2B5EF4-FFF2-40B4-BE49-F238E27FC236}">
                  <a16:creationId xmlns:a16="http://schemas.microsoft.com/office/drawing/2014/main" id="{7D3A2514-493F-AA4E-A1F1-85C49A192A51}"/>
                </a:ext>
              </a:extLst>
            </p:cNvPr>
            <p:cNvCxnSpPr/>
            <p:nvPr/>
          </p:nvCxnSpPr>
          <p:spPr bwMode="auto">
            <a:xfrm rot="15872678" flipH="1">
              <a:off x="7846503" y="275598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92" name="Straight Connector 591">
              <a:extLst>
                <a:ext uri="{FF2B5EF4-FFF2-40B4-BE49-F238E27FC236}">
                  <a16:creationId xmlns:a16="http://schemas.microsoft.com/office/drawing/2014/main" id="{C23EFB01-3DCD-5647-8CB4-63143D7AE6D7}"/>
                </a:ext>
              </a:extLst>
            </p:cNvPr>
            <p:cNvCxnSpPr/>
            <p:nvPr/>
          </p:nvCxnSpPr>
          <p:spPr bwMode="auto">
            <a:xfrm rot="5072678">
              <a:off x="7883201" y="2750591"/>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93" name="Oval 592">
              <a:extLst>
                <a:ext uri="{FF2B5EF4-FFF2-40B4-BE49-F238E27FC236}">
                  <a16:creationId xmlns:a16="http://schemas.microsoft.com/office/drawing/2014/main" id="{8EAF6B4F-BE66-7742-B8B1-CDB255DF1559}"/>
                </a:ext>
              </a:extLst>
            </p:cNvPr>
            <p:cNvSpPr>
              <a:spLocks noChangeAspect="1"/>
            </p:cNvSpPr>
            <p:nvPr/>
          </p:nvSpPr>
          <p:spPr bwMode="auto">
            <a:xfrm rot="21272678">
              <a:off x="7876990" y="2795777"/>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94" name="Straight Connector 593">
              <a:extLst>
                <a:ext uri="{FF2B5EF4-FFF2-40B4-BE49-F238E27FC236}">
                  <a16:creationId xmlns:a16="http://schemas.microsoft.com/office/drawing/2014/main" id="{9FE40046-4E64-CD44-AE88-648F46F9B19F}"/>
                </a:ext>
              </a:extLst>
            </p:cNvPr>
            <p:cNvCxnSpPr/>
            <p:nvPr/>
          </p:nvCxnSpPr>
          <p:spPr bwMode="auto">
            <a:xfrm rot="5072678">
              <a:off x="7961867" y="256820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95" name="Straight Connector 594">
              <a:extLst>
                <a:ext uri="{FF2B5EF4-FFF2-40B4-BE49-F238E27FC236}">
                  <a16:creationId xmlns:a16="http://schemas.microsoft.com/office/drawing/2014/main" id="{EA038901-E47E-B645-BE04-3D1CEF9EB827}"/>
                </a:ext>
              </a:extLst>
            </p:cNvPr>
            <p:cNvCxnSpPr/>
            <p:nvPr/>
          </p:nvCxnSpPr>
          <p:spPr bwMode="auto">
            <a:xfrm rot="15872678" flipH="1">
              <a:off x="8001726" y="2562508"/>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96" name="Oval 595">
              <a:extLst>
                <a:ext uri="{FF2B5EF4-FFF2-40B4-BE49-F238E27FC236}">
                  <a16:creationId xmlns:a16="http://schemas.microsoft.com/office/drawing/2014/main" id="{E7CCBE39-05E5-704B-A01D-C845CD60F6F4}"/>
                </a:ext>
              </a:extLst>
            </p:cNvPr>
            <p:cNvSpPr>
              <a:spLocks noChangeAspect="1"/>
            </p:cNvSpPr>
            <p:nvPr/>
          </p:nvSpPr>
          <p:spPr bwMode="auto">
            <a:xfrm rot="21272678">
              <a:off x="7966342" y="2402406"/>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97" name="Straight Connector 596">
              <a:extLst>
                <a:ext uri="{FF2B5EF4-FFF2-40B4-BE49-F238E27FC236}">
                  <a16:creationId xmlns:a16="http://schemas.microsoft.com/office/drawing/2014/main" id="{88FBBB32-AE03-B248-A5B2-5E48BF6AD09F}"/>
                </a:ext>
              </a:extLst>
            </p:cNvPr>
            <p:cNvCxnSpPr/>
            <p:nvPr/>
          </p:nvCxnSpPr>
          <p:spPr bwMode="auto">
            <a:xfrm rot="15872678" flipH="1">
              <a:off x="7976217" y="2742087"/>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98" name="Straight Connector 597">
              <a:extLst>
                <a:ext uri="{FF2B5EF4-FFF2-40B4-BE49-F238E27FC236}">
                  <a16:creationId xmlns:a16="http://schemas.microsoft.com/office/drawing/2014/main" id="{8B6B5165-F016-6C45-BDA2-289AD2892B87}"/>
                </a:ext>
              </a:extLst>
            </p:cNvPr>
            <p:cNvCxnSpPr/>
            <p:nvPr/>
          </p:nvCxnSpPr>
          <p:spPr bwMode="auto">
            <a:xfrm rot="5072678">
              <a:off x="8012915" y="273669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99" name="Oval 598">
              <a:extLst>
                <a:ext uri="{FF2B5EF4-FFF2-40B4-BE49-F238E27FC236}">
                  <a16:creationId xmlns:a16="http://schemas.microsoft.com/office/drawing/2014/main" id="{7EB3794D-8F0D-C14D-88E2-E1A381B66513}"/>
                </a:ext>
              </a:extLst>
            </p:cNvPr>
            <p:cNvSpPr>
              <a:spLocks noChangeAspect="1"/>
            </p:cNvSpPr>
            <p:nvPr/>
          </p:nvSpPr>
          <p:spPr bwMode="auto">
            <a:xfrm rot="21272678">
              <a:off x="8006704" y="2781882"/>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00" name="Straight Connector 599">
              <a:extLst>
                <a:ext uri="{FF2B5EF4-FFF2-40B4-BE49-F238E27FC236}">
                  <a16:creationId xmlns:a16="http://schemas.microsoft.com/office/drawing/2014/main" id="{B1638AB9-18A2-214F-BF13-0793E6C6FAD8}"/>
                </a:ext>
              </a:extLst>
            </p:cNvPr>
            <p:cNvCxnSpPr/>
            <p:nvPr/>
          </p:nvCxnSpPr>
          <p:spPr bwMode="auto">
            <a:xfrm rot="4933897">
              <a:off x="8627642" y="2453494"/>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01" name="Straight Connector 600">
              <a:extLst>
                <a:ext uri="{FF2B5EF4-FFF2-40B4-BE49-F238E27FC236}">
                  <a16:creationId xmlns:a16="http://schemas.microsoft.com/office/drawing/2014/main" id="{7AD2BFD2-C9E7-FC41-9F9B-C23BBA0F1D03}"/>
                </a:ext>
              </a:extLst>
            </p:cNvPr>
            <p:cNvCxnSpPr/>
            <p:nvPr/>
          </p:nvCxnSpPr>
          <p:spPr bwMode="auto">
            <a:xfrm rot="15733897" flipH="1">
              <a:off x="8667302" y="2446195"/>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02" name="Oval 601">
              <a:extLst>
                <a:ext uri="{FF2B5EF4-FFF2-40B4-BE49-F238E27FC236}">
                  <a16:creationId xmlns:a16="http://schemas.microsoft.com/office/drawing/2014/main" id="{57CE3C3E-A417-384D-B13F-929135755EA7}"/>
                </a:ext>
              </a:extLst>
            </p:cNvPr>
            <p:cNvSpPr>
              <a:spLocks noChangeAspect="1"/>
            </p:cNvSpPr>
            <p:nvPr/>
          </p:nvSpPr>
          <p:spPr bwMode="auto">
            <a:xfrm rot="21133897">
              <a:off x="8627870" y="2287531"/>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03" name="Straight Connector 602">
              <a:extLst>
                <a:ext uri="{FF2B5EF4-FFF2-40B4-BE49-F238E27FC236}">
                  <a16:creationId xmlns:a16="http://schemas.microsoft.com/office/drawing/2014/main" id="{F9A12BFC-5BBD-984C-9684-4B25149DE929}"/>
                </a:ext>
              </a:extLst>
            </p:cNvPr>
            <p:cNvCxnSpPr/>
            <p:nvPr/>
          </p:nvCxnSpPr>
          <p:spPr bwMode="auto">
            <a:xfrm rot="15733897" flipH="1">
              <a:off x="8648483" y="2618033"/>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04" name="Straight Connector 603">
              <a:extLst>
                <a:ext uri="{FF2B5EF4-FFF2-40B4-BE49-F238E27FC236}">
                  <a16:creationId xmlns:a16="http://schemas.microsoft.com/office/drawing/2014/main" id="{4D7398A9-7072-D343-AAF6-BACE1C1F370C}"/>
                </a:ext>
              </a:extLst>
            </p:cNvPr>
            <p:cNvCxnSpPr/>
            <p:nvPr/>
          </p:nvCxnSpPr>
          <p:spPr bwMode="auto">
            <a:xfrm rot="4933897">
              <a:off x="8684997" y="2611164"/>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05" name="Oval 604">
              <a:extLst>
                <a:ext uri="{FF2B5EF4-FFF2-40B4-BE49-F238E27FC236}">
                  <a16:creationId xmlns:a16="http://schemas.microsoft.com/office/drawing/2014/main" id="{2703FED0-AC2F-7543-AA5A-5E9C9292BDDA}"/>
                </a:ext>
              </a:extLst>
            </p:cNvPr>
            <p:cNvSpPr>
              <a:spLocks noChangeAspect="1"/>
            </p:cNvSpPr>
            <p:nvPr/>
          </p:nvSpPr>
          <p:spPr bwMode="auto">
            <a:xfrm rot="21133897">
              <a:off x="8682999" y="2656442"/>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06" name="Straight Connector 605">
              <a:extLst>
                <a:ext uri="{FF2B5EF4-FFF2-40B4-BE49-F238E27FC236}">
                  <a16:creationId xmlns:a16="http://schemas.microsoft.com/office/drawing/2014/main" id="{1B2B12C1-9B34-DD49-91C1-D7980D5DE438}"/>
                </a:ext>
              </a:extLst>
            </p:cNvPr>
            <p:cNvCxnSpPr/>
            <p:nvPr/>
          </p:nvCxnSpPr>
          <p:spPr bwMode="auto">
            <a:xfrm rot="4933897">
              <a:off x="8760575" y="242997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07" name="Straight Connector 606">
              <a:extLst>
                <a:ext uri="{FF2B5EF4-FFF2-40B4-BE49-F238E27FC236}">
                  <a16:creationId xmlns:a16="http://schemas.microsoft.com/office/drawing/2014/main" id="{3BA5D9D4-8B62-E446-8346-1E876AE878F2}"/>
                </a:ext>
              </a:extLst>
            </p:cNvPr>
            <p:cNvCxnSpPr/>
            <p:nvPr/>
          </p:nvCxnSpPr>
          <p:spPr bwMode="auto">
            <a:xfrm rot="15733897" flipH="1">
              <a:off x="8800235" y="242268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08" name="Oval 607">
              <a:extLst>
                <a:ext uri="{FF2B5EF4-FFF2-40B4-BE49-F238E27FC236}">
                  <a16:creationId xmlns:a16="http://schemas.microsoft.com/office/drawing/2014/main" id="{76F0FF86-C284-F44A-8624-4AF4D1CD4991}"/>
                </a:ext>
              </a:extLst>
            </p:cNvPr>
            <p:cNvSpPr>
              <a:spLocks noChangeAspect="1"/>
            </p:cNvSpPr>
            <p:nvPr/>
          </p:nvSpPr>
          <p:spPr bwMode="auto">
            <a:xfrm rot="21133897">
              <a:off x="8760803" y="2264016"/>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09" name="Straight Connector 608">
              <a:extLst>
                <a:ext uri="{FF2B5EF4-FFF2-40B4-BE49-F238E27FC236}">
                  <a16:creationId xmlns:a16="http://schemas.microsoft.com/office/drawing/2014/main" id="{4DBD1783-B3FA-A44C-BEC2-FFFBACA8C586}"/>
                </a:ext>
              </a:extLst>
            </p:cNvPr>
            <p:cNvCxnSpPr/>
            <p:nvPr/>
          </p:nvCxnSpPr>
          <p:spPr bwMode="auto">
            <a:xfrm rot="15733897" flipH="1">
              <a:off x="8785649" y="2590287"/>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10" name="Straight Connector 609">
              <a:extLst>
                <a:ext uri="{FF2B5EF4-FFF2-40B4-BE49-F238E27FC236}">
                  <a16:creationId xmlns:a16="http://schemas.microsoft.com/office/drawing/2014/main" id="{56F65AD5-7E6A-974B-A24C-3ACC3EBDC604}"/>
                </a:ext>
              </a:extLst>
            </p:cNvPr>
            <p:cNvCxnSpPr/>
            <p:nvPr/>
          </p:nvCxnSpPr>
          <p:spPr bwMode="auto">
            <a:xfrm rot="4933897">
              <a:off x="8822163" y="2583418"/>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11" name="Oval 610">
              <a:extLst>
                <a:ext uri="{FF2B5EF4-FFF2-40B4-BE49-F238E27FC236}">
                  <a16:creationId xmlns:a16="http://schemas.microsoft.com/office/drawing/2014/main" id="{EDF56F11-09CD-6746-A5F2-57A86F4D5446}"/>
                </a:ext>
              </a:extLst>
            </p:cNvPr>
            <p:cNvSpPr>
              <a:spLocks noChangeAspect="1"/>
            </p:cNvSpPr>
            <p:nvPr/>
          </p:nvSpPr>
          <p:spPr bwMode="auto">
            <a:xfrm rot="21133897">
              <a:off x="8820165" y="2628696"/>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12" name="Straight Connector 611">
              <a:extLst>
                <a:ext uri="{FF2B5EF4-FFF2-40B4-BE49-F238E27FC236}">
                  <a16:creationId xmlns:a16="http://schemas.microsoft.com/office/drawing/2014/main" id="{9D12F847-3773-CE49-ACD6-99FEE087F30A}"/>
                </a:ext>
              </a:extLst>
            </p:cNvPr>
            <p:cNvCxnSpPr/>
            <p:nvPr/>
          </p:nvCxnSpPr>
          <p:spPr bwMode="auto">
            <a:xfrm rot="4933897">
              <a:off x="8361382" y="2501917"/>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13" name="Straight Connector 612">
              <a:extLst>
                <a:ext uri="{FF2B5EF4-FFF2-40B4-BE49-F238E27FC236}">
                  <a16:creationId xmlns:a16="http://schemas.microsoft.com/office/drawing/2014/main" id="{9F78DFB6-5905-8745-8112-A07E7AA0D9E8}"/>
                </a:ext>
              </a:extLst>
            </p:cNvPr>
            <p:cNvCxnSpPr/>
            <p:nvPr/>
          </p:nvCxnSpPr>
          <p:spPr bwMode="auto">
            <a:xfrm rot="15733897" flipH="1">
              <a:off x="8401042" y="2494618"/>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14" name="Oval 613">
              <a:extLst>
                <a:ext uri="{FF2B5EF4-FFF2-40B4-BE49-F238E27FC236}">
                  <a16:creationId xmlns:a16="http://schemas.microsoft.com/office/drawing/2014/main" id="{6A64D2EB-420C-6B4C-9760-D3A0ED20293D}"/>
                </a:ext>
              </a:extLst>
            </p:cNvPr>
            <p:cNvSpPr>
              <a:spLocks noChangeAspect="1"/>
            </p:cNvSpPr>
            <p:nvPr/>
          </p:nvSpPr>
          <p:spPr bwMode="auto">
            <a:xfrm rot="21133897">
              <a:off x="8361610" y="2335954"/>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15" name="Straight Connector 614">
              <a:extLst>
                <a:ext uri="{FF2B5EF4-FFF2-40B4-BE49-F238E27FC236}">
                  <a16:creationId xmlns:a16="http://schemas.microsoft.com/office/drawing/2014/main" id="{AD90BEB8-4379-5249-ADD8-C0DA7A218DC8}"/>
                </a:ext>
              </a:extLst>
            </p:cNvPr>
            <p:cNvCxnSpPr/>
            <p:nvPr/>
          </p:nvCxnSpPr>
          <p:spPr bwMode="auto">
            <a:xfrm rot="15733897" flipH="1">
              <a:off x="8382223" y="267068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16" name="Straight Connector 615">
              <a:extLst>
                <a:ext uri="{FF2B5EF4-FFF2-40B4-BE49-F238E27FC236}">
                  <a16:creationId xmlns:a16="http://schemas.microsoft.com/office/drawing/2014/main" id="{85A0F3CA-1ACB-194D-A586-0C43B57FF38C}"/>
                </a:ext>
              </a:extLst>
            </p:cNvPr>
            <p:cNvCxnSpPr/>
            <p:nvPr/>
          </p:nvCxnSpPr>
          <p:spPr bwMode="auto">
            <a:xfrm rot="4933897">
              <a:off x="8418737" y="266382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17" name="Oval 616">
              <a:extLst>
                <a:ext uri="{FF2B5EF4-FFF2-40B4-BE49-F238E27FC236}">
                  <a16:creationId xmlns:a16="http://schemas.microsoft.com/office/drawing/2014/main" id="{BCC4F671-FD9C-F749-85FE-C6C247AC926E}"/>
                </a:ext>
              </a:extLst>
            </p:cNvPr>
            <p:cNvSpPr>
              <a:spLocks noChangeAspect="1"/>
            </p:cNvSpPr>
            <p:nvPr/>
          </p:nvSpPr>
          <p:spPr bwMode="auto">
            <a:xfrm rot="21133897">
              <a:off x="8416739" y="2709098"/>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18" name="Straight Connector 617">
              <a:extLst>
                <a:ext uri="{FF2B5EF4-FFF2-40B4-BE49-F238E27FC236}">
                  <a16:creationId xmlns:a16="http://schemas.microsoft.com/office/drawing/2014/main" id="{2BC52256-BFA0-AD4F-9A9D-C642B7C88945}"/>
                </a:ext>
              </a:extLst>
            </p:cNvPr>
            <p:cNvCxnSpPr/>
            <p:nvPr/>
          </p:nvCxnSpPr>
          <p:spPr bwMode="auto">
            <a:xfrm rot="4933897">
              <a:off x="8494317" y="247840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19" name="Straight Connector 618">
              <a:extLst>
                <a:ext uri="{FF2B5EF4-FFF2-40B4-BE49-F238E27FC236}">
                  <a16:creationId xmlns:a16="http://schemas.microsoft.com/office/drawing/2014/main" id="{23865FB7-8F7C-5C45-B176-81E20B5AD13D}"/>
                </a:ext>
              </a:extLst>
            </p:cNvPr>
            <p:cNvCxnSpPr/>
            <p:nvPr/>
          </p:nvCxnSpPr>
          <p:spPr bwMode="auto">
            <a:xfrm rot="15733897" flipH="1">
              <a:off x="8533977" y="2471103"/>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20" name="Oval 619">
              <a:extLst>
                <a:ext uri="{FF2B5EF4-FFF2-40B4-BE49-F238E27FC236}">
                  <a16:creationId xmlns:a16="http://schemas.microsoft.com/office/drawing/2014/main" id="{C7ACCE4E-AC42-4243-8A8D-50711B9D5E5F}"/>
                </a:ext>
              </a:extLst>
            </p:cNvPr>
            <p:cNvSpPr>
              <a:spLocks noChangeAspect="1"/>
            </p:cNvSpPr>
            <p:nvPr/>
          </p:nvSpPr>
          <p:spPr bwMode="auto">
            <a:xfrm rot="21133897">
              <a:off x="8494545" y="2312439"/>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21" name="Straight Connector 620">
              <a:extLst>
                <a:ext uri="{FF2B5EF4-FFF2-40B4-BE49-F238E27FC236}">
                  <a16:creationId xmlns:a16="http://schemas.microsoft.com/office/drawing/2014/main" id="{A2FD72AE-0AC5-C945-840F-AAD73792D476}"/>
                </a:ext>
              </a:extLst>
            </p:cNvPr>
            <p:cNvCxnSpPr/>
            <p:nvPr/>
          </p:nvCxnSpPr>
          <p:spPr bwMode="auto">
            <a:xfrm rot="15733897" flipH="1">
              <a:off x="8515158" y="264294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22" name="Straight Connector 621">
              <a:extLst>
                <a:ext uri="{FF2B5EF4-FFF2-40B4-BE49-F238E27FC236}">
                  <a16:creationId xmlns:a16="http://schemas.microsoft.com/office/drawing/2014/main" id="{3658BD2C-C19D-2A40-90A7-E58E278A97AD}"/>
                </a:ext>
              </a:extLst>
            </p:cNvPr>
            <p:cNvCxnSpPr/>
            <p:nvPr/>
          </p:nvCxnSpPr>
          <p:spPr bwMode="auto">
            <a:xfrm rot="4933897">
              <a:off x="8551672" y="263607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23" name="Oval 622">
              <a:extLst>
                <a:ext uri="{FF2B5EF4-FFF2-40B4-BE49-F238E27FC236}">
                  <a16:creationId xmlns:a16="http://schemas.microsoft.com/office/drawing/2014/main" id="{E841BDF9-225B-CA41-A23B-006D59CED8E6}"/>
                </a:ext>
              </a:extLst>
            </p:cNvPr>
            <p:cNvSpPr>
              <a:spLocks noChangeAspect="1"/>
            </p:cNvSpPr>
            <p:nvPr/>
          </p:nvSpPr>
          <p:spPr bwMode="auto">
            <a:xfrm rot="21133897">
              <a:off x="8549674" y="2681350"/>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24" name="Straight Connector 623">
              <a:extLst>
                <a:ext uri="{FF2B5EF4-FFF2-40B4-BE49-F238E27FC236}">
                  <a16:creationId xmlns:a16="http://schemas.microsoft.com/office/drawing/2014/main" id="{77FC19A2-0B63-644D-9BF3-80F81A413043}"/>
                </a:ext>
              </a:extLst>
            </p:cNvPr>
            <p:cNvCxnSpPr/>
            <p:nvPr/>
          </p:nvCxnSpPr>
          <p:spPr bwMode="auto">
            <a:xfrm rot="4933897">
              <a:off x="8886802" y="2404026"/>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25" name="Straight Connector 624">
              <a:extLst>
                <a:ext uri="{FF2B5EF4-FFF2-40B4-BE49-F238E27FC236}">
                  <a16:creationId xmlns:a16="http://schemas.microsoft.com/office/drawing/2014/main" id="{D4CCA4E9-B602-6D45-988B-AA54F0F1DCE5}"/>
                </a:ext>
              </a:extLst>
            </p:cNvPr>
            <p:cNvCxnSpPr/>
            <p:nvPr/>
          </p:nvCxnSpPr>
          <p:spPr bwMode="auto">
            <a:xfrm rot="15733897" flipH="1">
              <a:off x="8926462" y="2396727"/>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26" name="Oval 625">
              <a:extLst>
                <a:ext uri="{FF2B5EF4-FFF2-40B4-BE49-F238E27FC236}">
                  <a16:creationId xmlns:a16="http://schemas.microsoft.com/office/drawing/2014/main" id="{652B79F5-723B-B94C-A8F4-8288DFFA7BF9}"/>
                </a:ext>
              </a:extLst>
            </p:cNvPr>
            <p:cNvSpPr>
              <a:spLocks noChangeAspect="1"/>
            </p:cNvSpPr>
            <p:nvPr/>
          </p:nvSpPr>
          <p:spPr bwMode="auto">
            <a:xfrm rot="21133897">
              <a:off x="8887030" y="2238063"/>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grpSp>
          <p:nvGrpSpPr>
            <p:cNvPr id="627" name="Group 670">
              <a:extLst>
                <a:ext uri="{FF2B5EF4-FFF2-40B4-BE49-F238E27FC236}">
                  <a16:creationId xmlns:a16="http://schemas.microsoft.com/office/drawing/2014/main" id="{696E350B-E483-BE46-8EB0-01C300F3B62D}"/>
                </a:ext>
              </a:extLst>
            </p:cNvPr>
            <p:cNvGrpSpPr/>
            <p:nvPr/>
          </p:nvGrpSpPr>
          <p:grpSpPr>
            <a:xfrm>
              <a:off x="8950624" y="2500164"/>
              <a:ext cx="134111" cy="236688"/>
              <a:chOff x="8912531" y="2670251"/>
              <a:chExt cx="134111" cy="236688"/>
            </a:xfrm>
          </p:grpSpPr>
          <p:cxnSp>
            <p:nvCxnSpPr>
              <p:cNvPr id="889" name="Straight Connector 888">
                <a:extLst>
                  <a:ext uri="{FF2B5EF4-FFF2-40B4-BE49-F238E27FC236}">
                    <a16:creationId xmlns:a16="http://schemas.microsoft.com/office/drawing/2014/main" id="{46F04BB3-8243-9443-B9B5-EBAC1A7F3AF9}"/>
                  </a:ext>
                </a:extLst>
              </p:cNvPr>
              <p:cNvCxnSpPr/>
              <p:nvPr/>
            </p:nvCxnSpPr>
            <p:spPr bwMode="auto">
              <a:xfrm rot="15733897" flipH="1">
                <a:off x="8878015" y="273441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90" name="Straight Connector 889">
                <a:extLst>
                  <a:ext uri="{FF2B5EF4-FFF2-40B4-BE49-F238E27FC236}">
                    <a16:creationId xmlns:a16="http://schemas.microsoft.com/office/drawing/2014/main" id="{C7B95763-CC9F-4C4A-816B-3E10601E33EC}"/>
                  </a:ext>
                </a:extLst>
              </p:cNvPr>
              <p:cNvCxnSpPr/>
              <p:nvPr/>
            </p:nvCxnSpPr>
            <p:spPr bwMode="auto">
              <a:xfrm rot="4933897">
                <a:off x="8914529" y="272755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91" name="Oval 890">
                <a:extLst>
                  <a:ext uri="{FF2B5EF4-FFF2-40B4-BE49-F238E27FC236}">
                    <a16:creationId xmlns:a16="http://schemas.microsoft.com/office/drawing/2014/main" id="{CFDA27D9-9A00-004B-901E-3E1E5053F9FC}"/>
                  </a:ext>
                </a:extLst>
              </p:cNvPr>
              <p:cNvSpPr>
                <a:spLocks noChangeAspect="1"/>
              </p:cNvSpPr>
              <p:nvPr/>
            </p:nvSpPr>
            <p:spPr bwMode="auto">
              <a:xfrm rot="21133897">
                <a:off x="8912531" y="2772828"/>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grpSp>
        <p:cxnSp>
          <p:nvCxnSpPr>
            <p:cNvPr id="628" name="Straight Connector 627">
              <a:extLst>
                <a:ext uri="{FF2B5EF4-FFF2-40B4-BE49-F238E27FC236}">
                  <a16:creationId xmlns:a16="http://schemas.microsoft.com/office/drawing/2014/main" id="{B5A15436-BC85-7D42-BEB4-ECD1263458B2}"/>
                </a:ext>
              </a:extLst>
            </p:cNvPr>
            <p:cNvCxnSpPr/>
            <p:nvPr/>
          </p:nvCxnSpPr>
          <p:spPr bwMode="auto">
            <a:xfrm rot="5400000">
              <a:off x="5380947" y="276852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29" name="Straight Connector 628">
              <a:extLst>
                <a:ext uri="{FF2B5EF4-FFF2-40B4-BE49-F238E27FC236}">
                  <a16:creationId xmlns:a16="http://schemas.microsoft.com/office/drawing/2014/main" id="{ACC5614E-D910-9740-B029-CFD68C989D62}"/>
                </a:ext>
              </a:extLst>
            </p:cNvPr>
            <p:cNvCxnSpPr/>
            <p:nvPr/>
          </p:nvCxnSpPr>
          <p:spPr bwMode="auto">
            <a:xfrm rot="16200000" flipH="1">
              <a:off x="5421015" y="2766637"/>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30" name="Oval 629">
              <a:extLst>
                <a:ext uri="{FF2B5EF4-FFF2-40B4-BE49-F238E27FC236}">
                  <a16:creationId xmlns:a16="http://schemas.microsoft.com/office/drawing/2014/main" id="{68FF9FC0-817D-1448-BA03-202B12366B9B}"/>
                </a:ext>
              </a:extLst>
            </p:cNvPr>
            <p:cNvSpPr>
              <a:spLocks noChangeAspect="1"/>
            </p:cNvSpPr>
            <p:nvPr/>
          </p:nvSpPr>
          <p:spPr bwMode="auto">
            <a:xfrm>
              <a:off x="5395384" y="2603802"/>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31" name="Straight Connector 630">
              <a:extLst>
                <a:ext uri="{FF2B5EF4-FFF2-40B4-BE49-F238E27FC236}">
                  <a16:creationId xmlns:a16="http://schemas.microsoft.com/office/drawing/2014/main" id="{B42B624E-2416-8F4A-A7C4-E88B3774BBF4}"/>
                </a:ext>
              </a:extLst>
            </p:cNvPr>
            <p:cNvCxnSpPr/>
            <p:nvPr/>
          </p:nvCxnSpPr>
          <p:spPr bwMode="auto">
            <a:xfrm rot="16200000" flipH="1">
              <a:off x="5384122" y="2930746"/>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32" name="Straight Connector 631">
              <a:extLst>
                <a:ext uri="{FF2B5EF4-FFF2-40B4-BE49-F238E27FC236}">
                  <a16:creationId xmlns:a16="http://schemas.microsoft.com/office/drawing/2014/main" id="{20EA1EBB-E830-FE42-9C97-32FF7C0CA09C}"/>
                </a:ext>
              </a:extLst>
            </p:cNvPr>
            <p:cNvCxnSpPr/>
            <p:nvPr/>
          </p:nvCxnSpPr>
          <p:spPr bwMode="auto">
            <a:xfrm rot="5400000">
              <a:off x="5421015" y="2928861"/>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33" name="Oval 632">
              <a:extLst>
                <a:ext uri="{FF2B5EF4-FFF2-40B4-BE49-F238E27FC236}">
                  <a16:creationId xmlns:a16="http://schemas.microsoft.com/office/drawing/2014/main" id="{2615069F-D780-8B42-A734-AF91F7E72445}"/>
                </a:ext>
              </a:extLst>
            </p:cNvPr>
            <p:cNvSpPr>
              <a:spLocks noChangeAspect="1"/>
            </p:cNvSpPr>
            <p:nvPr/>
          </p:nvSpPr>
          <p:spPr bwMode="auto">
            <a:xfrm>
              <a:off x="5404908" y="2973157"/>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34" name="Straight Connector 633">
              <a:extLst>
                <a:ext uri="{FF2B5EF4-FFF2-40B4-BE49-F238E27FC236}">
                  <a16:creationId xmlns:a16="http://schemas.microsoft.com/office/drawing/2014/main" id="{D1DC9D31-571C-934C-82C8-3B34A1E7DD1E}"/>
                </a:ext>
              </a:extLst>
            </p:cNvPr>
            <p:cNvCxnSpPr/>
            <p:nvPr/>
          </p:nvCxnSpPr>
          <p:spPr bwMode="auto">
            <a:xfrm rot="5400000">
              <a:off x="5516413" y="2758997"/>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35" name="Straight Connector 634">
              <a:extLst>
                <a:ext uri="{FF2B5EF4-FFF2-40B4-BE49-F238E27FC236}">
                  <a16:creationId xmlns:a16="http://schemas.microsoft.com/office/drawing/2014/main" id="{A4074BBA-8DC1-1F4C-95E8-DB8544DCC099}"/>
                </a:ext>
              </a:extLst>
            </p:cNvPr>
            <p:cNvCxnSpPr/>
            <p:nvPr/>
          </p:nvCxnSpPr>
          <p:spPr bwMode="auto">
            <a:xfrm rot="16200000" flipH="1">
              <a:off x="5556481" y="275711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36" name="Oval 635">
              <a:extLst>
                <a:ext uri="{FF2B5EF4-FFF2-40B4-BE49-F238E27FC236}">
                  <a16:creationId xmlns:a16="http://schemas.microsoft.com/office/drawing/2014/main" id="{656D4C36-1AF3-EE4A-BA5D-DAA81304D2ED}"/>
                </a:ext>
              </a:extLst>
            </p:cNvPr>
            <p:cNvSpPr>
              <a:spLocks noChangeAspect="1"/>
            </p:cNvSpPr>
            <p:nvPr/>
          </p:nvSpPr>
          <p:spPr bwMode="auto">
            <a:xfrm>
              <a:off x="5530850" y="2594277"/>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37" name="Straight Connector 636">
              <a:extLst>
                <a:ext uri="{FF2B5EF4-FFF2-40B4-BE49-F238E27FC236}">
                  <a16:creationId xmlns:a16="http://schemas.microsoft.com/office/drawing/2014/main" id="{EB239394-1E02-B748-9AAA-E7780826505A}"/>
                </a:ext>
              </a:extLst>
            </p:cNvPr>
            <p:cNvCxnSpPr/>
            <p:nvPr/>
          </p:nvCxnSpPr>
          <p:spPr bwMode="auto">
            <a:xfrm rot="16200000" flipH="1">
              <a:off x="5519588" y="292122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38" name="Straight Connector 637">
              <a:extLst>
                <a:ext uri="{FF2B5EF4-FFF2-40B4-BE49-F238E27FC236}">
                  <a16:creationId xmlns:a16="http://schemas.microsoft.com/office/drawing/2014/main" id="{03A4BDA3-4850-0A49-996C-65F5A6113416}"/>
                </a:ext>
              </a:extLst>
            </p:cNvPr>
            <p:cNvCxnSpPr/>
            <p:nvPr/>
          </p:nvCxnSpPr>
          <p:spPr bwMode="auto">
            <a:xfrm rot="5400000">
              <a:off x="5556481" y="291933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39" name="Oval 638">
              <a:extLst>
                <a:ext uri="{FF2B5EF4-FFF2-40B4-BE49-F238E27FC236}">
                  <a16:creationId xmlns:a16="http://schemas.microsoft.com/office/drawing/2014/main" id="{9CA2DFE1-CEB9-6449-BCA5-2315E8AA5EFE}"/>
                </a:ext>
              </a:extLst>
            </p:cNvPr>
            <p:cNvSpPr>
              <a:spLocks noChangeAspect="1"/>
            </p:cNvSpPr>
            <p:nvPr/>
          </p:nvSpPr>
          <p:spPr bwMode="auto">
            <a:xfrm>
              <a:off x="5540374" y="2963632"/>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40" name="Straight Connector 639">
              <a:extLst>
                <a:ext uri="{FF2B5EF4-FFF2-40B4-BE49-F238E27FC236}">
                  <a16:creationId xmlns:a16="http://schemas.microsoft.com/office/drawing/2014/main" id="{552F7287-AE22-8B4E-B714-24AD6511CD0E}"/>
                </a:ext>
              </a:extLst>
            </p:cNvPr>
            <p:cNvCxnSpPr/>
            <p:nvPr/>
          </p:nvCxnSpPr>
          <p:spPr bwMode="auto">
            <a:xfrm rot="5400000">
              <a:off x="5110013" y="2776238"/>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41" name="Straight Connector 640">
              <a:extLst>
                <a:ext uri="{FF2B5EF4-FFF2-40B4-BE49-F238E27FC236}">
                  <a16:creationId xmlns:a16="http://schemas.microsoft.com/office/drawing/2014/main" id="{3E35365A-911E-C941-AF84-2BB09E20130D}"/>
                </a:ext>
              </a:extLst>
            </p:cNvPr>
            <p:cNvCxnSpPr/>
            <p:nvPr/>
          </p:nvCxnSpPr>
          <p:spPr bwMode="auto">
            <a:xfrm rot="16200000" flipH="1">
              <a:off x="5150081" y="2774353"/>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42" name="Oval 641">
              <a:extLst>
                <a:ext uri="{FF2B5EF4-FFF2-40B4-BE49-F238E27FC236}">
                  <a16:creationId xmlns:a16="http://schemas.microsoft.com/office/drawing/2014/main" id="{8F56FF4E-8063-3A44-8D2E-AF9CC8C0AA5F}"/>
                </a:ext>
              </a:extLst>
            </p:cNvPr>
            <p:cNvSpPr>
              <a:spLocks noChangeAspect="1"/>
            </p:cNvSpPr>
            <p:nvPr/>
          </p:nvSpPr>
          <p:spPr bwMode="auto">
            <a:xfrm>
              <a:off x="5124450" y="2611518"/>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43" name="Straight Connector 642">
              <a:extLst>
                <a:ext uri="{FF2B5EF4-FFF2-40B4-BE49-F238E27FC236}">
                  <a16:creationId xmlns:a16="http://schemas.microsoft.com/office/drawing/2014/main" id="{28A276F5-35BE-0B45-A936-F2D4A7182884}"/>
                </a:ext>
              </a:extLst>
            </p:cNvPr>
            <p:cNvCxnSpPr/>
            <p:nvPr/>
          </p:nvCxnSpPr>
          <p:spPr bwMode="auto">
            <a:xfrm rot="16200000" flipH="1">
              <a:off x="5113188" y="2946928"/>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44" name="Straight Connector 643">
              <a:extLst>
                <a:ext uri="{FF2B5EF4-FFF2-40B4-BE49-F238E27FC236}">
                  <a16:creationId xmlns:a16="http://schemas.microsoft.com/office/drawing/2014/main" id="{12DB4CE9-48DB-D04E-BACD-164594C01577}"/>
                </a:ext>
              </a:extLst>
            </p:cNvPr>
            <p:cNvCxnSpPr/>
            <p:nvPr/>
          </p:nvCxnSpPr>
          <p:spPr bwMode="auto">
            <a:xfrm rot="5400000">
              <a:off x="5150081" y="2945043"/>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45" name="Oval 644">
              <a:extLst>
                <a:ext uri="{FF2B5EF4-FFF2-40B4-BE49-F238E27FC236}">
                  <a16:creationId xmlns:a16="http://schemas.microsoft.com/office/drawing/2014/main" id="{F70300B7-8B52-2F4C-B39E-B8A360A13EC4}"/>
                </a:ext>
              </a:extLst>
            </p:cNvPr>
            <p:cNvSpPr>
              <a:spLocks noChangeAspect="1"/>
            </p:cNvSpPr>
            <p:nvPr/>
          </p:nvSpPr>
          <p:spPr bwMode="auto">
            <a:xfrm>
              <a:off x="5133974" y="2989339"/>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46" name="Straight Connector 645">
              <a:extLst>
                <a:ext uri="{FF2B5EF4-FFF2-40B4-BE49-F238E27FC236}">
                  <a16:creationId xmlns:a16="http://schemas.microsoft.com/office/drawing/2014/main" id="{5E72B885-EFDE-6244-B29E-7B38A5FC42AA}"/>
                </a:ext>
              </a:extLst>
            </p:cNvPr>
            <p:cNvCxnSpPr/>
            <p:nvPr/>
          </p:nvCxnSpPr>
          <p:spPr bwMode="auto">
            <a:xfrm rot="5400000">
              <a:off x="5245479" y="277517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47" name="Straight Connector 646">
              <a:extLst>
                <a:ext uri="{FF2B5EF4-FFF2-40B4-BE49-F238E27FC236}">
                  <a16:creationId xmlns:a16="http://schemas.microsoft.com/office/drawing/2014/main" id="{C0F1ECFB-909D-E147-A235-722E4552CB05}"/>
                </a:ext>
              </a:extLst>
            </p:cNvPr>
            <p:cNvCxnSpPr/>
            <p:nvPr/>
          </p:nvCxnSpPr>
          <p:spPr bwMode="auto">
            <a:xfrm rot="16200000" flipH="1">
              <a:off x="5285547" y="2773294"/>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48" name="Oval 647">
              <a:extLst>
                <a:ext uri="{FF2B5EF4-FFF2-40B4-BE49-F238E27FC236}">
                  <a16:creationId xmlns:a16="http://schemas.microsoft.com/office/drawing/2014/main" id="{B35CA6F7-83FA-4D43-9971-8A6C56CE8840}"/>
                </a:ext>
              </a:extLst>
            </p:cNvPr>
            <p:cNvSpPr>
              <a:spLocks noChangeAspect="1"/>
            </p:cNvSpPr>
            <p:nvPr/>
          </p:nvSpPr>
          <p:spPr bwMode="auto">
            <a:xfrm>
              <a:off x="5259916" y="2610459"/>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49" name="Straight Connector 648">
              <a:extLst>
                <a:ext uri="{FF2B5EF4-FFF2-40B4-BE49-F238E27FC236}">
                  <a16:creationId xmlns:a16="http://schemas.microsoft.com/office/drawing/2014/main" id="{DBB23D74-6816-D147-82C0-025C07C4D955}"/>
                </a:ext>
              </a:extLst>
            </p:cNvPr>
            <p:cNvCxnSpPr/>
            <p:nvPr/>
          </p:nvCxnSpPr>
          <p:spPr bwMode="auto">
            <a:xfrm rot="16200000" flipH="1">
              <a:off x="5248654" y="2937403"/>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50" name="Straight Connector 649">
              <a:extLst>
                <a:ext uri="{FF2B5EF4-FFF2-40B4-BE49-F238E27FC236}">
                  <a16:creationId xmlns:a16="http://schemas.microsoft.com/office/drawing/2014/main" id="{801C3286-33F1-BF47-AC15-147731EEEA87}"/>
                </a:ext>
              </a:extLst>
            </p:cNvPr>
            <p:cNvCxnSpPr/>
            <p:nvPr/>
          </p:nvCxnSpPr>
          <p:spPr bwMode="auto">
            <a:xfrm rot="5400000">
              <a:off x="5285547" y="2935518"/>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51" name="Oval 650">
              <a:extLst>
                <a:ext uri="{FF2B5EF4-FFF2-40B4-BE49-F238E27FC236}">
                  <a16:creationId xmlns:a16="http://schemas.microsoft.com/office/drawing/2014/main" id="{B3E6D683-96A4-1542-86B9-23ECFFE26274}"/>
                </a:ext>
              </a:extLst>
            </p:cNvPr>
            <p:cNvSpPr>
              <a:spLocks noChangeAspect="1"/>
            </p:cNvSpPr>
            <p:nvPr/>
          </p:nvSpPr>
          <p:spPr bwMode="auto">
            <a:xfrm>
              <a:off x="5269440" y="2979814"/>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52" name="Straight Connector 651">
              <a:extLst>
                <a:ext uri="{FF2B5EF4-FFF2-40B4-BE49-F238E27FC236}">
                  <a16:creationId xmlns:a16="http://schemas.microsoft.com/office/drawing/2014/main" id="{AAABE549-E9AC-6E48-9746-21C9D2F88F5C}"/>
                </a:ext>
              </a:extLst>
            </p:cNvPr>
            <p:cNvCxnSpPr/>
            <p:nvPr/>
          </p:nvCxnSpPr>
          <p:spPr bwMode="auto">
            <a:xfrm rot="16200000" flipH="1">
              <a:off x="4877330" y="2770871"/>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53" name="Oval 652">
              <a:extLst>
                <a:ext uri="{FF2B5EF4-FFF2-40B4-BE49-F238E27FC236}">
                  <a16:creationId xmlns:a16="http://schemas.microsoft.com/office/drawing/2014/main" id="{1035A9BA-D56B-C84F-B1F2-4371C5FECEA0}"/>
                </a:ext>
              </a:extLst>
            </p:cNvPr>
            <p:cNvSpPr>
              <a:spLocks noChangeAspect="1"/>
            </p:cNvSpPr>
            <p:nvPr/>
          </p:nvSpPr>
          <p:spPr bwMode="auto">
            <a:xfrm>
              <a:off x="4851699" y="2608036"/>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54" name="Straight Connector 653">
              <a:extLst>
                <a:ext uri="{FF2B5EF4-FFF2-40B4-BE49-F238E27FC236}">
                  <a16:creationId xmlns:a16="http://schemas.microsoft.com/office/drawing/2014/main" id="{FC10A46D-14A7-D846-8BEF-841DFB7B21F4}"/>
                </a:ext>
              </a:extLst>
            </p:cNvPr>
            <p:cNvCxnSpPr/>
            <p:nvPr/>
          </p:nvCxnSpPr>
          <p:spPr bwMode="auto">
            <a:xfrm rot="5400000">
              <a:off x="4881563" y="2945794"/>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55" name="Oval 654">
              <a:extLst>
                <a:ext uri="{FF2B5EF4-FFF2-40B4-BE49-F238E27FC236}">
                  <a16:creationId xmlns:a16="http://schemas.microsoft.com/office/drawing/2014/main" id="{AAB2D97A-47AE-7645-B59D-430A7766F8FD}"/>
                </a:ext>
              </a:extLst>
            </p:cNvPr>
            <p:cNvSpPr>
              <a:spLocks noChangeAspect="1"/>
            </p:cNvSpPr>
            <p:nvPr/>
          </p:nvSpPr>
          <p:spPr bwMode="auto">
            <a:xfrm>
              <a:off x="4865456" y="2990090"/>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56" name="Straight Connector 655">
              <a:extLst>
                <a:ext uri="{FF2B5EF4-FFF2-40B4-BE49-F238E27FC236}">
                  <a16:creationId xmlns:a16="http://schemas.microsoft.com/office/drawing/2014/main" id="{1756D28C-0447-C24E-AB74-D7069FCAC62B}"/>
                </a:ext>
              </a:extLst>
            </p:cNvPr>
            <p:cNvCxnSpPr/>
            <p:nvPr/>
          </p:nvCxnSpPr>
          <p:spPr bwMode="auto">
            <a:xfrm rot="5400000">
              <a:off x="4972728" y="277593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57" name="Straight Connector 656">
              <a:extLst>
                <a:ext uri="{FF2B5EF4-FFF2-40B4-BE49-F238E27FC236}">
                  <a16:creationId xmlns:a16="http://schemas.microsoft.com/office/drawing/2014/main" id="{B1A57D71-D74A-594C-841B-DB1005EF0B24}"/>
                </a:ext>
              </a:extLst>
            </p:cNvPr>
            <p:cNvCxnSpPr/>
            <p:nvPr/>
          </p:nvCxnSpPr>
          <p:spPr bwMode="auto">
            <a:xfrm rot="16200000" flipH="1">
              <a:off x="5012796" y="2774045"/>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58" name="Oval 657">
              <a:extLst>
                <a:ext uri="{FF2B5EF4-FFF2-40B4-BE49-F238E27FC236}">
                  <a16:creationId xmlns:a16="http://schemas.microsoft.com/office/drawing/2014/main" id="{321A7500-85DD-9945-937E-8B1678438B80}"/>
                </a:ext>
              </a:extLst>
            </p:cNvPr>
            <p:cNvSpPr>
              <a:spLocks noChangeAspect="1"/>
            </p:cNvSpPr>
            <p:nvPr/>
          </p:nvSpPr>
          <p:spPr bwMode="auto">
            <a:xfrm>
              <a:off x="4987165" y="2611210"/>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59" name="Straight Connector 658">
              <a:extLst>
                <a:ext uri="{FF2B5EF4-FFF2-40B4-BE49-F238E27FC236}">
                  <a16:creationId xmlns:a16="http://schemas.microsoft.com/office/drawing/2014/main" id="{ABB72FA6-721D-BE4B-80D1-9B4A0E3E6855}"/>
                </a:ext>
              </a:extLst>
            </p:cNvPr>
            <p:cNvCxnSpPr/>
            <p:nvPr/>
          </p:nvCxnSpPr>
          <p:spPr bwMode="auto">
            <a:xfrm rot="16200000" flipH="1">
              <a:off x="4980136" y="2942387"/>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60" name="Straight Connector 659">
              <a:extLst>
                <a:ext uri="{FF2B5EF4-FFF2-40B4-BE49-F238E27FC236}">
                  <a16:creationId xmlns:a16="http://schemas.microsoft.com/office/drawing/2014/main" id="{C62263A4-8A36-8D42-8D0A-BB029A778697}"/>
                </a:ext>
              </a:extLst>
            </p:cNvPr>
            <p:cNvCxnSpPr/>
            <p:nvPr/>
          </p:nvCxnSpPr>
          <p:spPr bwMode="auto">
            <a:xfrm rot="5400000">
              <a:off x="5017029" y="294050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61" name="Oval 660">
              <a:extLst>
                <a:ext uri="{FF2B5EF4-FFF2-40B4-BE49-F238E27FC236}">
                  <a16:creationId xmlns:a16="http://schemas.microsoft.com/office/drawing/2014/main" id="{497B76C1-C124-0F48-80D7-2AA217A5D74D}"/>
                </a:ext>
              </a:extLst>
            </p:cNvPr>
            <p:cNvSpPr>
              <a:spLocks noChangeAspect="1"/>
            </p:cNvSpPr>
            <p:nvPr/>
          </p:nvSpPr>
          <p:spPr bwMode="auto">
            <a:xfrm>
              <a:off x="5000922" y="2984798"/>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62" name="Straight Connector 661">
              <a:extLst>
                <a:ext uri="{FF2B5EF4-FFF2-40B4-BE49-F238E27FC236}">
                  <a16:creationId xmlns:a16="http://schemas.microsoft.com/office/drawing/2014/main" id="{8AD249AF-305C-B240-BA49-7F72EBB95CD4}"/>
                </a:ext>
              </a:extLst>
            </p:cNvPr>
            <p:cNvCxnSpPr/>
            <p:nvPr/>
          </p:nvCxnSpPr>
          <p:spPr bwMode="auto">
            <a:xfrm rot="16407357" flipH="1">
              <a:off x="2590280" y="271718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63" name="Straight Connector 662">
              <a:extLst>
                <a:ext uri="{FF2B5EF4-FFF2-40B4-BE49-F238E27FC236}">
                  <a16:creationId xmlns:a16="http://schemas.microsoft.com/office/drawing/2014/main" id="{91C5E601-4090-D449-AD56-946A0A2E9A47}"/>
                </a:ext>
              </a:extLst>
            </p:cNvPr>
            <p:cNvCxnSpPr/>
            <p:nvPr/>
          </p:nvCxnSpPr>
          <p:spPr bwMode="auto">
            <a:xfrm rot="5607357">
              <a:off x="2550300" y="271288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64" name="Oval 663">
              <a:extLst>
                <a:ext uri="{FF2B5EF4-FFF2-40B4-BE49-F238E27FC236}">
                  <a16:creationId xmlns:a16="http://schemas.microsoft.com/office/drawing/2014/main" id="{A6244B92-CBAB-7E4C-83A0-F32A1C76572E}"/>
                </a:ext>
              </a:extLst>
            </p:cNvPr>
            <p:cNvSpPr>
              <a:spLocks noChangeAspect="1"/>
            </p:cNvSpPr>
            <p:nvPr/>
          </p:nvSpPr>
          <p:spPr bwMode="auto">
            <a:xfrm rot="207357" flipH="1">
              <a:off x="2578503" y="2551669"/>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65" name="Straight Connector 664">
              <a:extLst>
                <a:ext uri="{FF2B5EF4-FFF2-40B4-BE49-F238E27FC236}">
                  <a16:creationId xmlns:a16="http://schemas.microsoft.com/office/drawing/2014/main" id="{26312352-BFCE-A942-9B32-03328B4FE3EC}"/>
                </a:ext>
              </a:extLst>
            </p:cNvPr>
            <p:cNvCxnSpPr/>
            <p:nvPr/>
          </p:nvCxnSpPr>
          <p:spPr bwMode="auto">
            <a:xfrm rot="5607357">
              <a:off x="2577332" y="2887384"/>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66" name="Straight Connector 665">
              <a:extLst>
                <a:ext uri="{FF2B5EF4-FFF2-40B4-BE49-F238E27FC236}">
                  <a16:creationId xmlns:a16="http://schemas.microsoft.com/office/drawing/2014/main" id="{3CCE352B-739F-744E-AA78-8AEFD7484057}"/>
                </a:ext>
              </a:extLst>
            </p:cNvPr>
            <p:cNvCxnSpPr/>
            <p:nvPr/>
          </p:nvCxnSpPr>
          <p:spPr bwMode="auto">
            <a:xfrm rot="16407357" flipH="1">
              <a:off x="2540522" y="2883275"/>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67" name="Oval 666">
              <a:extLst>
                <a:ext uri="{FF2B5EF4-FFF2-40B4-BE49-F238E27FC236}">
                  <a16:creationId xmlns:a16="http://schemas.microsoft.com/office/drawing/2014/main" id="{02DCC134-6534-7E47-AA67-CEAA8CEEB56E}"/>
                </a:ext>
              </a:extLst>
            </p:cNvPr>
            <p:cNvSpPr>
              <a:spLocks noChangeAspect="1"/>
            </p:cNvSpPr>
            <p:nvPr/>
          </p:nvSpPr>
          <p:spPr bwMode="auto">
            <a:xfrm rot="207357" flipH="1">
              <a:off x="2546732" y="2928245"/>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68" name="Straight Connector 667">
              <a:extLst>
                <a:ext uri="{FF2B5EF4-FFF2-40B4-BE49-F238E27FC236}">
                  <a16:creationId xmlns:a16="http://schemas.microsoft.com/office/drawing/2014/main" id="{0088B3A8-563D-A84F-837F-B2EA974D714F}"/>
                </a:ext>
              </a:extLst>
            </p:cNvPr>
            <p:cNvCxnSpPr/>
            <p:nvPr/>
          </p:nvCxnSpPr>
          <p:spPr bwMode="auto">
            <a:xfrm rot="16407357" flipH="1">
              <a:off x="2455635" y="270374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69" name="Straight Connector 668">
              <a:extLst>
                <a:ext uri="{FF2B5EF4-FFF2-40B4-BE49-F238E27FC236}">
                  <a16:creationId xmlns:a16="http://schemas.microsoft.com/office/drawing/2014/main" id="{FF3D5BCB-D5C4-3C4D-927B-F6E1AE46A701}"/>
                </a:ext>
              </a:extLst>
            </p:cNvPr>
            <p:cNvCxnSpPr/>
            <p:nvPr/>
          </p:nvCxnSpPr>
          <p:spPr bwMode="auto">
            <a:xfrm rot="5607357">
              <a:off x="2415655" y="269944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70" name="Oval 669">
              <a:extLst>
                <a:ext uri="{FF2B5EF4-FFF2-40B4-BE49-F238E27FC236}">
                  <a16:creationId xmlns:a16="http://schemas.microsoft.com/office/drawing/2014/main" id="{AEEE17CB-6DFE-FA4C-9506-BFBB701A892B}"/>
                </a:ext>
              </a:extLst>
            </p:cNvPr>
            <p:cNvSpPr>
              <a:spLocks noChangeAspect="1"/>
            </p:cNvSpPr>
            <p:nvPr/>
          </p:nvSpPr>
          <p:spPr bwMode="auto">
            <a:xfrm rot="207357" flipH="1">
              <a:off x="2443858" y="2538229"/>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71" name="Straight Connector 670">
              <a:extLst>
                <a:ext uri="{FF2B5EF4-FFF2-40B4-BE49-F238E27FC236}">
                  <a16:creationId xmlns:a16="http://schemas.microsoft.com/office/drawing/2014/main" id="{80039F2B-1244-7746-8704-EBEDEEC42463}"/>
                </a:ext>
              </a:extLst>
            </p:cNvPr>
            <p:cNvCxnSpPr/>
            <p:nvPr/>
          </p:nvCxnSpPr>
          <p:spPr bwMode="auto">
            <a:xfrm rot="5607357">
              <a:off x="2442686" y="2878176"/>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72" name="Straight Connector 671">
              <a:extLst>
                <a:ext uri="{FF2B5EF4-FFF2-40B4-BE49-F238E27FC236}">
                  <a16:creationId xmlns:a16="http://schemas.microsoft.com/office/drawing/2014/main" id="{4E08BE00-9DA0-A145-8C3B-753DDD2BFE31}"/>
                </a:ext>
              </a:extLst>
            </p:cNvPr>
            <p:cNvCxnSpPr/>
            <p:nvPr/>
          </p:nvCxnSpPr>
          <p:spPr bwMode="auto">
            <a:xfrm rot="16407357" flipH="1">
              <a:off x="2405876" y="2874067"/>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73" name="Oval 672">
              <a:extLst>
                <a:ext uri="{FF2B5EF4-FFF2-40B4-BE49-F238E27FC236}">
                  <a16:creationId xmlns:a16="http://schemas.microsoft.com/office/drawing/2014/main" id="{70A06C0E-87E1-ED4C-9A0D-C985BF4CFC14}"/>
                </a:ext>
              </a:extLst>
            </p:cNvPr>
            <p:cNvSpPr>
              <a:spLocks noChangeAspect="1"/>
            </p:cNvSpPr>
            <p:nvPr/>
          </p:nvSpPr>
          <p:spPr bwMode="auto">
            <a:xfrm rot="207357" flipH="1">
              <a:off x="2412086" y="2919037"/>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74" name="Straight Connector 673">
              <a:extLst>
                <a:ext uri="{FF2B5EF4-FFF2-40B4-BE49-F238E27FC236}">
                  <a16:creationId xmlns:a16="http://schemas.microsoft.com/office/drawing/2014/main" id="{23688354-9DCC-3443-AB55-456817F8ADEB}"/>
                </a:ext>
              </a:extLst>
            </p:cNvPr>
            <p:cNvCxnSpPr/>
            <p:nvPr/>
          </p:nvCxnSpPr>
          <p:spPr bwMode="auto">
            <a:xfrm rot="16407357" flipH="1">
              <a:off x="2859746" y="273273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75" name="Straight Connector 674">
              <a:extLst>
                <a:ext uri="{FF2B5EF4-FFF2-40B4-BE49-F238E27FC236}">
                  <a16:creationId xmlns:a16="http://schemas.microsoft.com/office/drawing/2014/main" id="{AB9A9C6C-9233-5B4A-90A0-DC0791F50868}"/>
                </a:ext>
              </a:extLst>
            </p:cNvPr>
            <p:cNvCxnSpPr/>
            <p:nvPr/>
          </p:nvCxnSpPr>
          <p:spPr bwMode="auto">
            <a:xfrm rot="5607357">
              <a:off x="2819766" y="272843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76" name="Oval 675">
              <a:extLst>
                <a:ext uri="{FF2B5EF4-FFF2-40B4-BE49-F238E27FC236}">
                  <a16:creationId xmlns:a16="http://schemas.microsoft.com/office/drawing/2014/main" id="{830C247D-A4E7-6D4A-9622-07AD6A51B03D}"/>
                </a:ext>
              </a:extLst>
            </p:cNvPr>
            <p:cNvSpPr>
              <a:spLocks noChangeAspect="1"/>
            </p:cNvSpPr>
            <p:nvPr/>
          </p:nvSpPr>
          <p:spPr bwMode="auto">
            <a:xfrm rot="207357" flipH="1">
              <a:off x="2847969" y="2567221"/>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77" name="Straight Connector 676">
              <a:extLst>
                <a:ext uri="{FF2B5EF4-FFF2-40B4-BE49-F238E27FC236}">
                  <a16:creationId xmlns:a16="http://schemas.microsoft.com/office/drawing/2014/main" id="{DA93947A-1C3D-BE4C-8E20-933AFB6F038C}"/>
                </a:ext>
              </a:extLst>
            </p:cNvPr>
            <p:cNvCxnSpPr/>
            <p:nvPr/>
          </p:nvCxnSpPr>
          <p:spPr bwMode="auto">
            <a:xfrm rot="5607357">
              <a:off x="2851031" y="290716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78" name="Straight Connector 677">
              <a:extLst>
                <a:ext uri="{FF2B5EF4-FFF2-40B4-BE49-F238E27FC236}">
                  <a16:creationId xmlns:a16="http://schemas.microsoft.com/office/drawing/2014/main" id="{94E3B099-2811-5548-B289-6D55AFBC38D2}"/>
                </a:ext>
              </a:extLst>
            </p:cNvPr>
            <p:cNvCxnSpPr/>
            <p:nvPr/>
          </p:nvCxnSpPr>
          <p:spPr bwMode="auto">
            <a:xfrm rot="16407357" flipH="1">
              <a:off x="2814221" y="290306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79" name="Oval 678">
              <a:extLst>
                <a:ext uri="{FF2B5EF4-FFF2-40B4-BE49-F238E27FC236}">
                  <a16:creationId xmlns:a16="http://schemas.microsoft.com/office/drawing/2014/main" id="{8DCDDFEB-1D84-1D4A-B460-2C1167CCDACC}"/>
                </a:ext>
              </a:extLst>
            </p:cNvPr>
            <p:cNvSpPr>
              <a:spLocks noChangeAspect="1"/>
            </p:cNvSpPr>
            <p:nvPr/>
          </p:nvSpPr>
          <p:spPr bwMode="auto">
            <a:xfrm rot="207357" flipH="1">
              <a:off x="2820431" y="2948030"/>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80" name="Straight Connector 679">
              <a:extLst>
                <a:ext uri="{FF2B5EF4-FFF2-40B4-BE49-F238E27FC236}">
                  <a16:creationId xmlns:a16="http://schemas.microsoft.com/office/drawing/2014/main" id="{CB24F3B5-78F2-594A-9BCF-36791FCC3CDB}"/>
                </a:ext>
              </a:extLst>
            </p:cNvPr>
            <p:cNvCxnSpPr/>
            <p:nvPr/>
          </p:nvCxnSpPr>
          <p:spPr bwMode="auto">
            <a:xfrm rot="16407357" flipH="1">
              <a:off x="2725101" y="2723525"/>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81" name="Straight Connector 680">
              <a:extLst>
                <a:ext uri="{FF2B5EF4-FFF2-40B4-BE49-F238E27FC236}">
                  <a16:creationId xmlns:a16="http://schemas.microsoft.com/office/drawing/2014/main" id="{37E81B93-EB62-6E4D-A7F3-EC815E54E3AB}"/>
                </a:ext>
              </a:extLst>
            </p:cNvPr>
            <p:cNvCxnSpPr/>
            <p:nvPr/>
          </p:nvCxnSpPr>
          <p:spPr bwMode="auto">
            <a:xfrm rot="5607357">
              <a:off x="2685121" y="2719225"/>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82" name="Oval 681">
              <a:extLst>
                <a:ext uri="{FF2B5EF4-FFF2-40B4-BE49-F238E27FC236}">
                  <a16:creationId xmlns:a16="http://schemas.microsoft.com/office/drawing/2014/main" id="{3685808C-B1DD-BC4F-B43B-0732A42028C8}"/>
                </a:ext>
              </a:extLst>
            </p:cNvPr>
            <p:cNvSpPr>
              <a:spLocks noChangeAspect="1"/>
            </p:cNvSpPr>
            <p:nvPr/>
          </p:nvSpPr>
          <p:spPr bwMode="auto">
            <a:xfrm rot="207357" flipH="1">
              <a:off x="2713324" y="2558014"/>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83" name="Straight Connector 682">
              <a:extLst>
                <a:ext uri="{FF2B5EF4-FFF2-40B4-BE49-F238E27FC236}">
                  <a16:creationId xmlns:a16="http://schemas.microsoft.com/office/drawing/2014/main" id="{06A478E2-DA1B-5743-9F88-E6863636BD2A}"/>
                </a:ext>
              </a:extLst>
            </p:cNvPr>
            <p:cNvCxnSpPr/>
            <p:nvPr/>
          </p:nvCxnSpPr>
          <p:spPr bwMode="auto">
            <a:xfrm rot="5607357">
              <a:off x="2712152" y="289796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84" name="Straight Connector 683">
              <a:extLst>
                <a:ext uri="{FF2B5EF4-FFF2-40B4-BE49-F238E27FC236}">
                  <a16:creationId xmlns:a16="http://schemas.microsoft.com/office/drawing/2014/main" id="{48785E42-5123-FD44-ACD7-BE8666801F9C}"/>
                </a:ext>
              </a:extLst>
            </p:cNvPr>
            <p:cNvCxnSpPr/>
            <p:nvPr/>
          </p:nvCxnSpPr>
          <p:spPr bwMode="auto">
            <a:xfrm rot="16407357" flipH="1">
              <a:off x="2675342" y="289385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85" name="Oval 684">
              <a:extLst>
                <a:ext uri="{FF2B5EF4-FFF2-40B4-BE49-F238E27FC236}">
                  <a16:creationId xmlns:a16="http://schemas.microsoft.com/office/drawing/2014/main" id="{FDA2EC24-1AB5-CC42-B192-361390639DF9}"/>
                </a:ext>
              </a:extLst>
            </p:cNvPr>
            <p:cNvSpPr>
              <a:spLocks noChangeAspect="1"/>
            </p:cNvSpPr>
            <p:nvPr/>
          </p:nvSpPr>
          <p:spPr bwMode="auto">
            <a:xfrm rot="207357" flipH="1">
              <a:off x="2681552" y="2938822"/>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86" name="Straight Connector 685">
              <a:extLst>
                <a:ext uri="{FF2B5EF4-FFF2-40B4-BE49-F238E27FC236}">
                  <a16:creationId xmlns:a16="http://schemas.microsoft.com/office/drawing/2014/main" id="{C311083D-6F31-A94C-B7E9-E5A0266131FF}"/>
                </a:ext>
              </a:extLst>
            </p:cNvPr>
            <p:cNvCxnSpPr/>
            <p:nvPr/>
          </p:nvCxnSpPr>
          <p:spPr bwMode="auto">
            <a:xfrm rot="16200000" flipH="1">
              <a:off x="3131230" y="2751597"/>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87" name="Straight Connector 686">
              <a:extLst>
                <a:ext uri="{FF2B5EF4-FFF2-40B4-BE49-F238E27FC236}">
                  <a16:creationId xmlns:a16="http://schemas.microsoft.com/office/drawing/2014/main" id="{0EEACBCB-3DC8-C64A-AE91-8BCD2B21937C}"/>
                </a:ext>
              </a:extLst>
            </p:cNvPr>
            <p:cNvCxnSpPr/>
            <p:nvPr/>
          </p:nvCxnSpPr>
          <p:spPr bwMode="auto">
            <a:xfrm rot="5400000">
              <a:off x="3091160" y="274971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88" name="Oval 687">
              <a:extLst>
                <a:ext uri="{FF2B5EF4-FFF2-40B4-BE49-F238E27FC236}">
                  <a16:creationId xmlns:a16="http://schemas.microsoft.com/office/drawing/2014/main" id="{669E2B78-CA9E-6C47-B376-ADD138FC172E}"/>
                </a:ext>
              </a:extLst>
            </p:cNvPr>
            <p:cNvSpPr>
              <a:spLocks noChangeAspect="1"/>
            </p:cNvSpPr>
            <p:nvPr/>
          </p:nvSpPr>
          <p:spPr bwMode="auto">
            <a:xfrm flipH="1">
              <a:off x="3113154" y="2586877"/>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89" name="Straight Connector 688">
              <a:extLst>
                <a:ext uri="{FF2B5EF4-FFF2-40B4-BE49-F238E27FC236}">
                  <a16:creationId xmlns:a16="http://schemas.microsoft.com/office/drawing/2014/main" id="{94DED392-DC6F-2A40-8731-15B204D975FE}"/>
                </a:ext>
              </a:extLst>
            </p:cNvPr>
            <p:cNvCxnSpPr/>
            <p:nvPr/>
          </p:nvCxnSpPr>
          <p:spPr bwMode="auto">
            <a:xfrm rot="5400000">
              <a:off x="3119589" y="2918054"/>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90" name="Straight Connector 689">
              <a:extLst>
                <a:ext uri="{FF2B5EF4-FFF2-40B4-BE49-F238E27FC236}">
                  <a16:creationId xmlns:a16="http://schemas.microsoft.com/office/drawing/2014/main" id="{F62EC2D7-97FB-8048-9DA5-F3219A1C1FBD}"/>
                </a:ext>
              </a:extLst>
            </p:cNvPr>
            <p:cNvCxnSpPr/>
            <p:nvPr/>
          </p:nvCxnSpPr>
          <p:spPr bwMode="auto">
            <a:xfrm rot="16200000" flipH="1">
              <a:off x="3082694" y="2916169"/>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91" name="Oval 690">
              <a:extLst>
                <a:ext uri="{FF2B5EF4-FFF2-40B4-BE49-F238E27FC236}">
                  <a16:creationId xmlns:a16="http://schemas.microsoft.com/office/drawing/2014/main" id="{FA6A95BF-8221-5E4B-ABAB-36B78393065C}"/>
                </a:ext>
              </a:extLst>
            </p:cNvPr>
            <p:cNvSpPr>
              <a:spLocks noChangeAspect="1"/>
            </p:cNvSpPr>
            <p:nvPr/>
          </p:nvSpPr>
          <p:spPr bwMode="auto">
            <a:xfrm flipH="1">
              <a:off x="3095164" y="2960465"/>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92" name="Straight Connector 691">
              <a:extLst>
                <a:ext uri="{FF2B5EF4-FFF2-40B4-BE49-F238E27FC236}">
                  <a16:creationId xmlns:a16="http://schemas.microsoft.com/office/drawing/2014/main" id="{199548B7-0DB9-B441-9C0E-3779EDE81B2E}"/>
                </a:ext>
              </a:extLst>
            </p:cNvPr>
            <p:cNvCxnSpPr/>
            <p:nvPr/>
          </p:nvCxnSpPr>
          <p:spPr bwMode="auto">
            <a:xfrm rot="16200000" flipH="1">
              <a:off x="2995764" y="2746305"/>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93" name="Straight Connector 692">
              <a:extLst>
                <a:ext uri="{FF2B5EF4-FFF2-40B4-BE49-F238E27FC236}">
                  <a16:creationId xmlns:a16="http://schemas.microsoft.com/office/drawing/2014/main" id="{7BA2ED86-C0EC-504F-8F7C-3C2E476D6D72}"/>
                </a:ext>
              </a:extLst>
            </p:cNvPr>
            <p:cNvCxnSpPr/>
            <p:nvPr/>
          </p:nvCxnSpPr>
          <p:spPr bwMode="auto">
            <a:xfrm rot="5400000">
              <a:off x="2955694" y="274442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94" name="Oval 693">
              <a:extLst>
                <a:ext uri="{FF2B5EF4-FFF2-40B4-BE49-F238E27FC236}">
                  <a16:creationId xmlns:a16="http://schemas.microsoft.com/office/drawing/2014/main" id="{A14D2539-D3A4-C244-A385-1069DC32F502}"/>
                </a:ext>
              </a:extLst>
            </p:cNvPr>
            <p:cNvSpPr>
              <a:spLocks noChangeAspect="1"/>
            </p:cNvSpPr>
            <p:nvPr/>
          </p:nvSpPr>
          <p:spPr bwMode="auto">
            <a:xfrm flipH="1">
              <a:off x="2977688" y="2581585"/>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95" name="Straight Connector 694">
              <a:extLst>
                <a:ext uri="{FF2B5EF4-FFF2-40B4-BE49-F238E27FC236}">
                  <a16:creationId xmlns:a16="http://schemas.microsoft.com/office/drawing/2014/main" id="{A8E63D7F-74AC-7240-89C0-7237DD4521C9}"/>
                </a:ext>
              </a:extLst>
            </p:cNvPr>
            <p:cNvCxnSpPr/>
            <p:nvPr/>
          </p:nvCxnSpPr>
          <p:spPr bwMode="auto">
            <a:xfrm rot="5636814">
              <a:off x="2987671" y="291020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96" name="Straight Connector 695">
              <a:extLst>
                <a:ext uri="{FF2B5EF4-FFF2-40B4-BE49-F238E27FC236}">
                  <a16:creationId xmlns:a16="http://schemas.microsoft.com/office/drawing/2014/main" id="{D0E96120-8C47-E74E-ACA8-36ADD518C5EB}"/>
                </a:ext>
              </a:extLst>
            </p:cNvPr>
            <p:cNvCxnSpPr/>
            <p:nvPr/>
          </p:nvCxnSpPr>
          <p:spPr bwMode="auto">
            <a:xfrm rot="16436814" flipH="1">
              <a:off x="2950884" y="2905785"/>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97" name="Oval 696">
              <a:extLst>
                <a:ext uri="{FF2B5EF4-FFF2-40B4-BE49-F238E27FC236}">
                  <a16:creationId xmlns:a16="http://schemas.microsoft.com/office/drawing/2014/main" id="{68913FDC-24C0-1044-A668-13036E385C5A}"/>
                </a:ext>
              </a:extLst>
            </p:cNvPr>
            <p:cNvSpPr>
              <a:spLocks noChangeAspect="1"/>
            </p:cNvSpPr>
            <p:nvPr/>
          </p:nvSpPr>
          <p:spPr bwMode="auto">
            <a:xfrm rot="236814" flipH="1">
              <a:off x="2956202" y="2950820"/>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98" name="Straight Connector 697">
              <a:extLst>
                <a:ext uri="{FF2B5EF4-FFF2-40B4-BE49-F238E27FC236}">
                  <a16:creationId xmlns:a16="http://schemas.microsoft.com/office/drawing/2014/main" id="{56A7C4E1-DF83-AC4E-A603-4CEDB9119F08}"/>
                </a:ext>
              </a:extLst>
            </p:cNvPr>
            <p:cNvCxnSpPr/>
            <p:nvPr/>
          </p:nvCxnSpPr>
          <p:spPr bwMode="auto">
            <a:xfrm rot="16200000" flipH="1">
              <a:off x="3402164" y="2759313"/>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99" name="Straight Connector 698">
              <a:extLst>
                <a:ext uri="{FF2B5EF4-FFF2-40B4-BE49-F238E27FC236}">
                  <a16:creationId xmlns:a16="http://schemas.microsoft.com/office/drawing/2014/main" id="{C1E5CC5E-3DC1-8743-A1F9-B9AE928E04C3}"/>
                </a:ext>
              </a:extLst>
            </p:cNvPr>
            <p:cNvCxnSpPr/>
            <p:nvPr/>
          </p:nvCxnSpPr>
          <p:spPr bwMode="auto">
            <a:xfrm rot="5400000">
              <a:off x="3362094" y="2757428"/>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00" name="Oval 699">
              <a:extLst>
                <a:ext uri="{FF2B5EF4-FFF2-40B4-BE49-F238E27FC236}">
                  <a16:creationId xmlns:a16="http://schemas.microsoft.com/office/drawing/2014/main" id="{107D0AF2-9F6F-7145-B029-BB668B12660F}"/>
                </a:ext>
              </a:extLst>
            </p:cNvPr>
            <p:cNvSpPr>
              <a:spLocks noChangeAspect="1"/>
            </p:cNvSpPr>
            <p:nvPr/>
          </p:nvSpPr>
          <p:spPr bwMode="auto">
            <a:xfrm flipH="1">
              <a:off x="3384088" y="2594593"/>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01" name="Straight Connector 700">
              <a:extLst>
                <a:ext uri="{FF2B5EF4-FFF2-40B4-BE49-F238E27FC236}">
                  <a16:creationId xmlns:a16="http://schemas.microsoft.com/office/drawing/2014/main" id="{8C33AE60-D3FE-FE4A-BC00-8164AA444987}"/>
                </a:ext>
              </a:extLst>
            </p:cNvPr>
            <p:cNvCxnSpPr/>
            <p:nvPr/>
          </p:nvCxnSpPr>
          <p:spPr bwMode="auto">
            <a:xfrm rot="5400000">
              <a:off x="3394756" y="2930003"/>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02" name="Straight Connector 701">
              <a:extLst>
                <a:ext uri="{FF2B5EF4-FFF2-40B4-BE49-F238E27FC236}">
                  <a16:creationId xmlns:a16="http://schemas.microsoft.com/office/drawing/2014/main" id="{C2CF9F45-4762-D743-A557-76FECBFDA208}"/>
                </a:ext>
              </a:extLst>
            </p:cNvPr>
            <p:cNvCxnSpPr/>
            <p:nvPr/>
          </p:nvCxnSpPr>
          <p:spPr bwMode="auto">
            <a:xfrm rot="16200000" flipH="1">
              <a:off x="3357861" y="2928118"/>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03" name="Oval 702">
              <a:extLst>
                <a:ext uri="{FF2B5EF4-FFF2-40B4-BE49-F238E27FC236}">
                  <a16:creationId xmlns:a16="http://schemas.microsoft.com/office/drawing/2014/main" id="{872511B4-007D-A349-9DA4-2698B3A8F269}"/>
                </a:ext>
              </a:extLst>
            </p:cNvPr>
            <p:cNvSpPr>
              <a:spLocks noChangeAspect="1"/>
            </p:cNvSpPr>
            <p:nvPr/>
          </p:nvSpPr>
          <p:spPr bwMode="auto">
            <a:xfrm flipH="1">
              <a:off x="3370331" y="2972414"/>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04" name="Straight Connector 703">
              <a:extLst>
                <a:ext uri="{FF2B5EF4-FFF2-40B4-BE49-F238E27FC236}">
                  <a16:creationId xmlns:a16="http://schemas.microsoft.com/office/drawing/2014/main" id="{CF014DC0-664F-284D-97C8-3ADC7F3724C1}"/>
                </a:ext>
              </a:extLst>
            </p:cNvPr>
            <p:cNvCxnSpPr/>
            <p:nvPr/>
          </p:nvCxnSpPr>
          <p:spPr bwMode="auto">
            <a:xfrm rot="16200000" flipH="1">
              <a:off x="3266698" y="275402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05" name="Straight Connector 704">
              <a:extLst>
                <a:ext uri="{FF2B5EF4-FFF2-40B4-BE49-F238E27FC236}">
                  <a16:creationId xmlns:a16="http://schemas.microsoft.com/office/drawing/2014/main" id="{0F2BB099-EA7C-B745-A1D6-20CF18F21F2F}"/>
                </a:ext>
              </a:extLst>
            </p:cNvPr>
            <p:cNvCxnSpPr/>
            <p:nvPr/>
          </p:nvCxnSpPr>
          <p:spPr bwMode="auto">
            <a:xfrm rot="5400000">
              <a:off x="3226628" y="275213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06" name="Oval 705">
              <a:extLst>
                <a:ext uri="{FF2B5EF4-FFF2-40B4-BE49-F238E27FC236}">
                  <a16:creationId xmlns:a16="http://schemas.microsoft.com/office/drawing/2014/main" id="{EE23B304-A580-0543-B33C-B74F2B852ABB}"/>
                </a:ext>
              </a:extLst>
            </p:cNvPr>
            <p:cNvSpPr>
              <a:spLocks noChangeAspect="1"/>
            </p:cNvSpPr>
            <p:nvPr/>
          </p:nvSpPr>
          <p:spPr bwMode="auto">
            <a:xfrm flipH="1">
              <a:off x="3248622" y="2589301"/>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07" name="Straight Connector 706">
              <a:extLst>
                <a:ext uri="{FF2B5EF4-FFF2-40B4-BE49-F238E27FC236}">
                  <a16:creationId xmlns:a16="http://schemas.microsoft.com/office/drawing/2014/main" id="{D4A5678E-7EA7-8546-894D-BEDE059A0BE7}"/>
                </a:ext>
              </a:extLst>
            </p:cNvPr>
            <p:cNvCxnSpPr/>
            <p:nvPr/>
          </p:nvCxnSpPr>
          <p:spPr bwMode="auto">
            <a:xfrm rot="5400000">
              <a:off x="3255057" y="292471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08" name="Straight Connector 707">
              <a:extLst>
                <a:ext uri="{FF2B5EF4-FFF2-40B4-BE49-F238E27FC236}">
                  <a16:creationId xmlns:a16="http://schemas.microsoft.com/office/drawing/2014/main" id="{C7C429D1-8F84-4C4E-9D9E-55209DEEE385}"/>
                </a:ext>
              </a:extLst>
            </p:cNvPr>
            <p:cNvCxnSpPr/>
            <p:nvPr/>
          </p:nvCxnSpPr>
          <p:spPr bwMode="auto">
            <a:xfrm rot="16200000" flipH="1">
              <a:off x="3218162" y="292282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09" name="Oval 708">
              <a:extLst>
                <a:ext uri="{FF2B5EF4-FFF2-40B4-BE49-F238E27FC236}">
                  <a16:creationId xmlns:a16="http://schemas.microsoft.com/office/drawing/2014/main" id="{8822B0D2-C9A1-A14D-AE1F-D930C64D1041}"/>
                </a:ext>
              </a:extLst>
            </p:cNvPr>
            <p:cNvSpPr>
              <a:spLocks noChangeAspect="1"/>
            </p:cNvSpPr>
            <p:nvPr/>
          </p:nvSpPr>
          <p:spPr bwMode="auto">
            <a:xfrm flipH="1">
              <a:off x="3230632" y="2967122"/>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10" name="Straight Connector 709">
              <a:extLst>
                <a:ext uri="{FF2B5EF4-FFF2-40B4-BE49-F238E27FC236}">
                  <a16:creationId xmlns:a16="http://schemas.microsoft.com/office/drawing/2014/main" id="{3150F17D-AE2A-3F4F-A4A7-54D465C0B255}"/>
                </a:ext>
              </a:extLst>
            </p:cNvPr>
            <p:cNvCxnSpPr/>
            <p:nvPr/>
          </p:nvCxnSpPr>
          <p:spPr bwMode="auto">
            <a:xfrm rot="16382811" flipH="1">
              <a:off x="2052227" y="2679374"/>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11" name="Straight Connector 710">
              <a:extLst>
                <a:ext uri="{FF2B5EF4-FFF2-40B4-BE49-F238E27FC236}">
                  <a16:creationId xmlns:a16="http://schemas.microsoft.com/office/drawing/2014/main" id="{393E01B2-B94F-B543-92EE-7DF1353BE289}"/>
                </a:ext>
              </a:extLst>
            </p:cNvPr>
            <p:cNvCxnSpPr/>
            <p:nvPr/>
          </p:nvCxnSpPr>
          <p:spPr bwMode="auto">
            <a:xfrm rot="5582811">
              <a:off x="2012230" y="267536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12" name="Oval 711">
              <a:extLst>
                <a:ext uri="{FF2B5EF4-FFF2-40B4-BE49-F238E27FC236}">
                  <a16:creationId xmlns:a16="http://schemas.microsoft.com/office/drawing/2014/main" id="{F6A0ED3D-4964-CA45-A687-E567D811A088}"/>
                </a:ext>
              </a:extLst>
            </p:cNvPr>
            <p:cNvSpPr>
              <a:spLocks noChangeAspect="1"/>
            </p:cNvSpPr>
            <p:nvPr/>
          </p:nvSpPr>
          <p:spPr bwMode="auto">
            <a:xfrm rot="182811" flipH="1">
              <a:off x="2039703" y="2513937"/>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13" name="Straight Connector 712">
              <a:extLst>
                <a:ext uri="{FF2B5EF4-FFF2-40B4-BE49-F238E27FC236}">
                  <a16:creationId xmlns:a16="http://schemas.microsoft.com/office/drawing/2014/main" id="{5764E425-FD05-F940-A5F0-C2E1A69CA932}"/>
                </a:ext>
              </a:extLst>
            </p:cNvPr>
            <p:cNvCxnSpPr/>
            <p:nvPr/>
          </p:nvCxnSpPr>
          <p:spPr bwMode="auto">
            <a:xfrm rot="5683260">
              <a:off x="2033449" y="285042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14" name="Straight Connector 713">
              <a:extLst>
                <a:ext uri="{FF2B5EF4-FFF2-40B4-BE49-F238E27FC236}">
                  <a16:creationId xmlns:a16="http://schemas.microsoft.com/office/drawing/2014/main" id="{8A1F4E79-A8F7-194F-AAEE-9A8C583F69A6}"/>
                </a:ext>
              </a:extLst>
            </p:cNvPr>
            <p:cNvCxnSpPr/>
            <p:nvPr/>
          </p:nvCxnSpPr>
          <p:spPr bwMode="auto">
            <a:xfrm rot="16483260" flipH="1">
              <a:off x="1996704" y="2845509"/>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15" name="Oval 714">
              <a:extLst>
                <a:ext uri="{FF2B5EF4-FFF2-40B4-BE49-F238E27FC236}">
                  <a16:creationId xmlns:a16="http://schemas.microsoft.com/office/drawing/2014/main" id="{695F3AD8-CB52-9B47-9EF8-35AB6E79FD92}"/>
                </a:ext>
              </a:extLst>
            </p:cNvPr>
            <p:cNvSpPr>
              <a:spLocks noChangeAspect="1"/>
            </p:cNvSpPr>
            <p:nvPr/>
          </p:nvSpPr>
          <p:spPr bwMode="auto">
            <a:xfrm rot="283260" flipH="1">
              <a:off x="2000614" y="2890630"/>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16" name="Straight Connector 715">
              <a:extLst>
                <a:ext uri="{FF2B5EF4-FFF2-40B4-BE49-F238E27FC236}">
                  <a16:creationId xmlns:a16="http://schemas.microsoft.com/office/drawing/2014/main" id="{59D270BD-9758-8A46-8A2B-95E7295DFD74}"/>
                </a:ext>
              </a:extLst>
            </p:cNvPr>
            <p:cNvCxnSpPr/>
            <p:nvPr/>
          </p:nvCxnSpPr>
          <p:spPr bwMode="auto">
            <a:xfrm rot="16382811" flipH="1">
              <a:off x="1917459" y="266266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17" name="Straight Connector 716">
              <a:extLst>
                <a:ext uri="{FF2B5EF4-FFF2-40B4-BE49-F238E27FC236}">
                  <a16:creationId xmlns:a16="http://schemas.microsoft.com/office/drawing/2014/main" id="{2AB41D17-B34F-D14A-8CEA-BA7EDD12BA23}"/>
                </a:ext>
              </a:extLst>
            </p:cNvPr>
            <p:cNvCxnSpPr/>
            <p:nvPr/>
          </p:nvCxnSpPr>
          <p:spPr bwMode="auto">
            <a:xfrm rot="5582811">
              <a:off x="1877462" y="2658648"/>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18" name="Oval 717">
              <a:extLst>
                <a:ext uri="{FF2B5EF4-FFF2-40B4-BE49-F238E27FC236}">
                  <a16:creationId xmlns:a16="http://schemas.microsoft.com/office/drawing/2014/main" id="{89192E73-B071-E94C-99E3-2BC89A747FE5}"/>
                </a:ext>
              </a:extLst>
            </p:cNvPr>
            <p:cNvSpPr>
              <a:spLocks noChangeAspect="1"/>
            </p:cNvSpPr>
            <p:nvPr/>
          </p:nvSpPr>
          <p:spPr bwMode="auto">
            <a:xfrm rot="182811" flipH="1">
              <a:off x="1904935" y="2497225"/>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19" name="Straight Connector 718">
              <a:extLst>
                <a:ext uri="{FF2B5EF4-FFF2-40B4-BE49-F238E27FC236}">
                  <a16:creationId xmlns:a16="http://schemas.microsoft.com/office/drawing/2014/main" id="{B318A2AA-C6AA-3549-BA2B-0E112328B46F}"/>
                </a:ext>
              </a:extLst>
            </p:cNvPr>
            <p:cNvCxnSpPr/>
            <p:nvPr/>
          </p:nvCxnSpPr>
          <p:spPr bwMode="auto">
            <a:xfrm rot="5829631">
              <a:off x="1896564" y="2834905"/>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20" name="Straight Connector 719">
              <a:extLst>
                <a:ext uri="{FF2B5EF4-FFF2-40B4-BE49-F238E27FC236}">
                  <a16:creationId xmlns:a16="http://schemas.microsoft.com/office/drawing/2014/main" id="{EA01BDC1-F8FD-594D-95E1-E19256B60F4E}"/>
                </a:ext>
              </a:extLst>
            </p:cNvPr>
            <p:cNvCxnSpPr/>
            <p:nvPr/>
          </p:nvCxnSpPr>
          <p:spPr bwMode="auto">
            <a:xfrm rot="16629631" flipH="1">
              <a:off x="1859994" y="2828423"/>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21" name="Oval 720">
              <a:extLst>
                <a:ext uri="{FF2B5EF4-FFF2-40B4-BE49-F238E27FC236}">
                  <a16:creationId xmlns:a16="http://schemas.microsoft.com/office/drawing/2014/main" id="{2A33B7CE-4304-5D4F-A99A-E7793F4C33EE}"/>
                </a:ext>
              </a:extLst>
            </p:cNvPr>
            <p:cNvSpPr>
              <a:spLocks noChangeAspect="1"/>
            </p:cNvSpPr>
            <p:nvPr/>
          </p:nvSpPr>
          <p:spPr bwMode="auto">
            <a:xfrm rot="429631" flipH="1">
              <a:off x="1859462" y="2873694"/>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22" name="Straight Connector 721">
              <a:extLst>
                <a:ext uri="{FF2B5EF4-FFF2-40B4-BE49-F238E27FC236}">
                  <a16:creationId xmlns:a16="http://schemas.microsoft.com/office/drawing/2014/main" id="{D65CE225-5E18-4140-9EAA-70CA049B3A26}"/>
                </a:ext>
              </a:extLst>
            </p:cNvPr>
            <p:cNvCxnSpPr/>
            <p:nvPr/>
          </p:nvCxnSpPr>
          <p:spPr bwMode="auto">
            <a:xfrm rot="16382811" flipH="1">
              <a:off x="2321917" y="2697235"/>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23" name="Straight Connector 722">
              <a:extLst>
                <a:ext uri="{FF2B5EF4-FFF2-40B4-BE49-F238E27FC236}">
                  <a16:creationId xmlns:a16="http://schemas.microsoft.com/office/drawing/2014/main" id="{E420C83E-B8B3-D743-BC49-FF2D7E163B61}"/>
                </a:ext>
              </a:extLst>
            </p:cNvPr>
            <p:cNvCxnSpPr/>
            <p:nvPr/>
          </p:nvCxnSpPr>
          <p:spPr bwMode="auto">
            <a:xfrm rot="5582811">
              <a:off x="2281920" y="2693221"/>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24" name="Oval 723">
              <a:extLst>
                <a:ext uri="{FF2B5EF4-FFF2-40B4-BE49-F238E27FC236}">
                  <a16:creationId xmlns:a16="http://schemas.microsoft.com/office/drawing/2014/main" id="{67CA3910-BBF0-1F44-8153-AD7037B85341}"/>
                </a:ext>
              </a:extLst>
            </p:cNvPr>
            <p:cNvSpPr>
              <a:spLocks noChangeAspect="1"/>
            </p:cNvSpPr>
            <p:nvPr/>
          </p:nvSpPr>
          <p:spPr bwMode="auto">
            <a:xfrm rot="182811" flipH="1">
              <a:off x="2309393" y="2531798"/>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25" name="Straight Connector 724">
              <a:extLst>
                <a:ext uri="{FF2B5EF4-FFF2-40B4-BE49-F238E27FC236}">
                  <a16:creationId xmlns:a16="http://schemas.microsoft.com/office/drawing/2014/main" id="{BC05DC5E-7B52-C043-AE50-0FAA196E40BC}"/>
                </a:ext>
              </a:extLst>
            </p:cNvPr>
            <p:cNvCxnSpPr/>
            <p:nvPr/>
          </p:nvCxnSpPr>
          <p:spPr bwMode="auto">
            <a:xfrm rot="5582811">
              <a:off x="2305892" y="2867527"/>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26" name="Straight Connector 725">
              <a:extLst>
                <a:ext uri="{FF2B5EF4-FFF2-40B4-BE49-F238E27FC236}">
                  <a16:creationId xmlns:a16="http://schemas.microsoft.com/office/drawing/2014/main" id="{9EB45CA7-E3F3-7944-8B8E-96AF37EC0B2D}"/>
                </a:ext>
              </a:extLst>
            </p:cNvPr>
            <p:cNvCxnSpPr/>
            <p:nvPr/>
          </p:nvCxnSpPr>
          <p:spPr bwMode="auto">
            <a:xfrm rot="16382811" flipH="1">
              <a:off x="2269065" y="286368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27" name="Oval 726">
              <a:extLst>
                <a:ext uri="{FF2B5EF4-FFF2-40B4-BE49-F238E27FC236}">
                  <a16:creationId xmlns:a16="http://schemas.microsoft.com/office/drawing/2014/main" id="{E82818EB-6BA6-D34F-A128-3F50C2E6198E}"/>
                </a:ext>
              </a:extLst>
            </p:cNvPr>
            <p:cNvSpPr>
              <a:spLocks noChangeAspect="1"/>
            </p:cNvSpPr>
            <p:nvPr/>
          </p:nvSpPr>
          <p:spPr bwMode="auto">
            <a:xfrm rot="182811" flipH="1">
              <a:off x="2276018" y="2908591"/>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28" name="Straight Connector 727">
              <a:extLst>
                <a:ext uri="{FF2B5EF4-FFF2-40B4-BE49-F238E27FC236}">
                  <a16:creationId xmlns:a16="http://schemas.microsoft.com/office/drawing/2014/main" id="{973E6FC3-A682-9A44-B292-B24865CBCD4B}"/>
                </a:ext>
              </a:extLst>
            </p:cNvPr>
            <p:cNvCxnSpPr/>
            <p:nvPr/>
          </p:nvCxnSpPr>
          <p:spPr bwMode="auto">
            <a:xfrm rot="16382811" flipH="1">
              <a:off x="2187149" y="269322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29" name="Straight Connector 728">
              <a:extLst>
                <a:ext uri="{FF2B5EF4-FFF2-40B4-BE49-F238E27FC236}">
                  <a16:creationId xmlns:a16="http://schemas.microsoft.com/office/drawing/2014/main" id="{2B0E9138-AEA4-CA47-9223-82B2A3FEC88A}"/>
                </a:ext>
              </a:extLst>
            </p:cNvPr>
            <p:cNvCxnSpPr/>
            <p:nvPr/>
          </p:nvCxnSpPr>
          <p:spPr bwMode="auto">
            <a:xfrm rot="5582811">
              <a:off x="2147152" y="2689208"/>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30" name="Oval 729">
              <a:extLst>
                <a:ext uri="{FF2B5EF4-FFF2-40B4-BE49-F238E27FC236}">
                  <a16:creationId xmlns:a16="http://schemas.microsoft.com/office/drawing/2014/main" id="{C737B5B8-A070-2141-8B1C-088DF8EDA792}"/>
                </a:ext>
              </a:extLst>
            </p:cNvPr>
            <p:cNvSpPr>
              <a:spLocks noChangeAspect="1"/>
            </p:cNvSpPr>
            <p:nvPr/>
          </p:nvSpPr>
          <p:spPr bwMode="auto">
            <a:xfrm rot="182811" flipH="1">
              <a:off x="2174625" y="2527785"/>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31" name="Straight Connector 730">
              <a:extLst>
                <a:ext uri="{FF2B5EF4-FFF2-40B4-BE49-F238E27FC236}">
                  <a16:creationId xmlns:a16="http://schemas.microsoft.com/office/drawing/2014/main" id="{A7F6C2DE-78B3-BF49-9D9A-3CFEBFFDEF79}"/>
                </a:ext>
              </a:extLst>
            </p:cNvPr>
            <p:cNvCxnSpPr/>
            <p:nvPr/>
          </p:nvCxnSpPr>
          <p:spPr bwMode="auto">
            <a:xfrm rot="5766418">
              <a:off x="2173813" y="2860708"/>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32" name="Straight Connector 731">
              <a:extLst>
                <a:ext uri="{FF2B5EF4-FFF2-40B4-BE49-F238E27FC236}">
                  <a16:creationId xmlns:a16="http://schemas.microsoft.com/office/drawing/2014/main" id="{DBFAC954-FC52-8048-AA10-55C7C99755B5}"/>
                </a:ext>
              </a:extLst>
            </p:cNvPr>
            <p:cNvCxnSpPr/>
            <p:nvPr/>
          </p:nvCxnSpPr>
          <p:spPr bwMode="auto">
            <a:xfrm rot="16566418" flipH="1">
              <a:off x="2137159" y="285490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33" name="Oval 732">
              <a:extLst>
                <a:ext uri="{FF2B5EF4-FFF2-40B4-BE49-F238E27FC236}">
                  <a16:creationId xmlns:a16="http://schemas.microsoft.com/office/drawing/2014/main" id="{1CE324F0-F39E-9A4A-84CD-86443C729BF2}"/>
                </a:ext>
              </a:extLst>
            </p:cNvPr>
            <p:cNvSpPr>
              <a:spLocks noChangeAspect="1"/>
            </p:cNvSpPr>
            <p:nvPr/>
          </p:nvSpPr>
          <p:spPr bwMode="auto">
            <a:xfrm rot="366418" flipH="1">
              <a:off x="2138546" y="2900129"/>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34" name="Straight Connector 733">
              <a:extLst>
                <a:ext uri="{FF2B5EF4-FFF2-40B4-BE49-F238E27FC236}">
                  <a16:creationId xmlns:a16="http://schemas.microsoft.com/office/drawing/2014/main" id="{8C45EF27-E0BF-1849-BB86-C79381F7FE7C}"/>
                </a:ext>
              </a:extLst>
            </p:cNvPr>
            <p:cNvCxnSpPr/>
            <p:nvPr/>
          </p:nvCxnSpPr>
          <p:spPr bwMode="auto">
            <a:xfrm rot="16618690" flipH="1">
              <a:off x="1509326" y="2614328"/>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35" name="Straight Connector 734">
              <a:extLst>
                <a:ext uri="{FF2B5EF4-FFF2-40B4-BE49-F238E27FC236}">
                  <a16:creationId xmlns:a16="http://schemas.microsoft.com/office/drawing/2014/main" id="{CB089E80-5105-A84F-BBEA-39E3D6A5B3EC}"/>
                </a:ext>
              </a:extLst>
            </p:cNvPr>
            <p:cNvCxnSpPr/>
            <p:nvPr/>
          </p:nvCxnSpPr>
          <p:spPr bwMode="auto">
            <a:xfrm rot="5818690">
              <a:off x="1469589" y="2607577"/>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36" name="Oval 735">
              <a:extLst>
                <a:ext uri="{FF2B5EF4-FFF2-40B4-BE49-F238E27FC236}">
                  <a16:creationId xmlns:a16="http://schemas.microsoft.com/office/drawing/2014/main" id="{BD204155-A788-6C48-B132-DB4CD8CB2668}"/>
                </a:ext>
              </a:extLst>
            </p:cNvPr>
            <p:cNvSpPr>
              <a:spLocks noChangeAspect="1"/>
            </p:cNvSpPr>
            <p:nvPr/>
          </p:nvSpPr>
          <p:spPr bwMode="auto">
            <a:xfrm rot="418690" flipH="1">
              <a:off x="1504007" y="2448404"/>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37" name="Straight Connector 736">
              <a:extLst>
                <a:ext uri="{FF2B5EF4-FFF2-40B4-BE49-F238E27FC236}">
                  <a16:creationId xmlns:a16="http://schemas.microsoft.com/office/drawing/2014/main" id="{3A8972A9-BD79-524E-B2C9-DB622979C861}"/>
                </a:ext>
              </a:extLst>
            </p:cNvPr>
            <p:cNvCxnSpPr/>
            <p:nvPr/>
          </p:nvCxnSpPr>
          <p:spPr bwMode="auto">
            <a:xfrm rot="5818690">
              <a:off x="1486466" y="2779197"/>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38" name="Straight Connector 737">
              <a:extLst>
                <a:ext uri="{FF2B5EF4-FFF2-40B4-BE49-F238E27FC236}">
                  <a16:creationId xmlns:a16="http://schemas.microsoft.com/office/drawing/2014/main" id="{C31E5F64-ACF9-414C-A42D-61AE9ED7EA60}"/>
                </a:ext>
              </a:extLst>
            </p:cNvPr>
            <p:cNvCxnSpPr/>
            <p:nvPr/>
          </p:nvCxnSpPr>
          <p:spPr bwMode="auto">
            <a:xfrm rot="16618690" flipH="1">
              <a:off x="1449880" y="277283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39" name="Oval 738">
              <a:extLst>
                <a:ext uri="{FF2B5EF4-FFF2-40B4-BE49-F238E27FC236}">
                  <a16:creationId xmlns:a16="http://schemas.microsoft.com/office/drawing/2014/main" id="{13B1C367-8E78-6D4C-8251-E891F60B2A72}"/>
                </a:ext>
              </a:extLst>
            </p:cNvPr>
            <p:cNvSpPr>
              <a:spLocks noChangeAspect="1"/>
            </p:cNvSpPr>
            <p:nvPr/>
          </p:nvSpPr>
          <p:spPr bwMode="auto">
            <a:xfrm rot="418690" flipH="1">
              <a:off x="1449681" y="2818098"/>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40" name="Straight Connector 739">
              <a:extLst>
                <a:ext uri="{FF2B5EF4-FFF2-40B4-BE49-F238E27FC236}">
                  <a16:creationId xmlns:a16="http://schemas.microsoft.com/office/drawing/2014/main" id="{8085C83B-6BCD-1A45-A932-052EFAC9E2D3}"/>
                </a:ext>
              </a:extLst>
            </p:cNvPr>
            <p:cNvCxnSpPr/>
            <p:nvPr/>
          </p:nvCxnSpPr>
          <p:spPr bwMode="auto">
            <a:xfrm rot="16618690" flipH="1">
              <a:off x="1376021" y="259688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41" name="Straight Connector 740">
              <a:extLst>
                <a:ext uri="{FF2B5EF4-FFF2-40B4-BE49-F238E27FC236}">
                  <a16:creationId xmlns:a16="http://schemas.microsoft.com/office/drawing/2014/main" id="{52FD8E5B-13FA-EB4E-B5FE-6A8DE76844F6}"/>
                </a:ext>
              </a:extLst>
            </p:cNvPr>
            <p:cNvCxnSpPr/>
            <p:nvPr/>
          </p:nvCxnSpPr>
          <p:spPr bwMode="auto">
            <a:xfrm rot="5818690">
              <a:off x="1336284" y="259013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42" name="Oval 741">
              <a:extLst>
                <a:ext uri="{FF2B5EF4-FFF2-40B4-BE49-F238E27FC236}">
                  <a16:creationId xmlns:a16="http://schemas.microsoft.com/office/drawing/2014/main" id="{7A6E9E08-9402-FC43-8DC3-442C2C6E89BB}"/>
                </a:ext>
              </a:extLst>
            </p:cNvPr>
            <p:cNvSpPr>
              <a:spLocks noChangeAspect="1"/>
            </p:cNvSpPr>
            <p:nvPr/>
          </p:nvSpPr>
          <p:spPr bwMode="auto">
            <a:xfrm rot="418690" flipH="1">
              <a:off x="1370702" y="2430957"/>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43" name="Straight Connector 742">
              <a:extLst>
                <a:ext uri="{FF2B5EF4-FFF2-40B4-BE49-F238E27FC236}">
                  <a16:creationId xmlns:a16="http://schemas.microsoft.com/office/drawing/2014/main" id="{B15E0A65-5B18-D24D-BB08-DE889D82A21A}"/>
                </a:ext>
              </a:extLst>
            </p:cNvPr>
            <p:cNvCxnSpPr/>
            <p:nvPr/>
          </p:nvCxnSpPr>
          <p:spPr bwMode="auto">
            <a:xfrm rot="5818690">
              <a:off x="1353160" y="276175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44" name="Straight Connector 743">
              <a:extLst>
                <a:ext uri="{FF2B5EF4-FFF2-40B4-BE49-F238E27FC236}">
                  <a16:creationId xmlns:a16="http://schemas.microsoft.com/office/drawing/2014/main" id="{CDEB1C1A-4E26-A740-B43F-63FBB8B3535D}"/>
                </a:ext>
              </a:extLst>
            </p:cNvPr>
            <p:cNvCxnSpPr/>
            <p:nvPr/>
          </p:nvCxnSpPr>
          <p:spPr bwMode="auto">
            <a:xfrm rot="16618690" flipH="1">
              <a:off x="1316574" y="275538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45" name="Oval 744">
              <a:extLst>
                <a:ext uri="{FF2B5EF4-FFF2-40B4-BE49-F238E27FC236}">
                  <a16:creationId xmlns:a16="http://schemas.microsoft.com/office/drawing/2014/main" id="{2AADB558-850B-CC4D-BD8B-0729603FBBDC}"/>
                </a:ext>
              </a:extLst>
            </p:cNvPr>
            <p:cNvSpPr>
              <a:spLocks noChangeAspect="1"/>
            </p:cNvSpPr>
            <p:nvPr/>
          </p:nvSpPr>
          <p:spPr bwMode="auto">
            <a:xfrm rot="418690" flipH="1">
              <a:off x="1316375" y="2800652"/>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46" name="Straight Connector 745">
              <a:extLst>
                <a:ext uri="{FF2B5EF4-FFF2-40B4-BE49-F238E27FC236}">
                  <a16:creationId xmlns:a16="http://schemas.microsoft.com/office/drawing/2014/main" id="{DDF4152F-5E5A-4940-9C52-D0AB3BA6D0D5}"/>
                </a:ext>
              </a:extLst>
            </p:cNvPr>
            <p:cNvCxnSpPr/>
            <p:nvPr/>
          </p:nvCxnSpPr>
          <p:spPr bwMode="auto">
            <a:xfrm rot="16618690" flipH="1">
              <a:off x="1776288" y="2650607"/>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47" name="Straight Connector 746">
              <a:extLst>
                <a:ext uri="{FF2B5EF4-FFF2-40B4-BE49-F238E27FC236}">
                  <a16:creationId xmlns:a16="http://schemas.microsoft.com/office/drawing/2014/main" id="{5CEF02A8-34CF-414E-B061-4747CF7A8024}"/>
                </a:ext>
              </a:extLst>
            </p:cNvPr>
            <p:cNvCxnSpPr/>
            <p:nvPr/>
          </p:nvCxnSpPr>
          <p:spPr bwMode="auto">
            <a:xfrm rot="5818690">
              <a:off x="1736551" y="264385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48" name="Oval 747">
              <a:extLst>
                <a:ext uri="{FF2B5EF4-FFF2-40B4-BE49-F238E27FC236}">
                  <a16:creationId xmlns:a16="http://schemas.microsoft.com/office/drawing/2014/main" id="{1B9A985B-0608-9146-A720-4B86CB28BC6F}"/>
                </a:ext>
              </a:extLst>
            </p:cNvPr>
            <p:cNvSpPr>
              <a:spLocks noChangeAspect="1"/>
            </p:cNvSpPr>
            <p:nvPr/>
          </p:nvSpPr>
          <p:spPr bwMode="auto">
            <a:xfrm rot="418690" flipH="1">
              <a:off x="1770969" y="2484683"/>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49" name="Straight Connector 748">
              <a:extLst>
                <a:ext uri="{FF2B5EF4-FFF2-40B4-BE49-F238E27FC236}">
                  <a16:creationId xmlns:a16="http://schemas.microsoft.com/office/drawing/2014/main" id="{03B58049-C684-674E-82F2-B5588231D6FA}"/>
                </a:ext>
              </a:extLst>
            </p:cNvPr>
            <p:cNvCxnSpPr/>
            <p:nvPr/>
          </p:nvCxnSpPr>
          <p:spPr bwMode="auto">
            <a:xfrm rot="5818690">
              <a:off x="1757661" y="2815476"/>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50" name="Straight Connector 749">
              <a:extLst>
                <a:ext uri="{FF2B5EF4-FFF2-40B4-BE49-F238E27FC236}">
                  <a16:creationId xmlns:a16="http://schemas.microsoft.com/office/drawing/2014/main" id="{76DD0987-F0B9-7C47-B0BD-3846167D4CE0}"/>
                </a:ext>
              </a:extLst>
            </p:cNvPr>
            <p:cNvCxnSpPr/>
            <p:nvPr/>
          </p:nvCxnSpPr>
          <p:spPr bwMode="auto">
            <a:xfrm rot="16618690" flipH="1">
              <a:off x="1721075" y="2809111"/>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51" name="Oval 750">
              <a:extLst>
                <a:ext uri="{FF2B5EF4-FFF2-40B4-BE49-F238E27FC236}">
                  <a16:creationId xmlns:a16="http://schemas.microsoft.com/office/drawing/2014/main" id="{0BF71A47-0271-9C4D-9E64-8C0508E25123}"/>
                </a:ext>
              </a:extLst>
            </p:cNvPr>
            <p:cNvSpPr>
              <a:spLocks noChangeAspect="1"/>
            </p:cNvSpPr>
            <p:nvPr/>
          </p:nvSpPr>
          <p:spPr bwMode="auto">
            <a:xfrm rot="418690" flipH="1">
              <a:off x="1720876" y="2854377"/>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52" name="Straight Connector 751">
              <a:extLst>
                <a:ext uri="{FF2B5EF4-FFF2-40B4-BE49-F238E27FC236}">
                  <a16:creationId xmlns:a16="http://schemas.microsoft.com/office/drawing/2014/main" id="{536CD685-79C1-EF42-8912-10E12C5A379E}"/>
                </a:ext>
              </a:extLst>
            </p:cNvPr>
            <p:cNvCxnSpPr/>
            <p:nvPr/>
          </p:nvCxnSpPr>
          <p:spPr bwMode="auto">
            <a:xfrm rot="16618690" flipH="1">
              <a:off x="1642983" y="263316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53" name="Straight Connector 752">
              <a:extLst>
                <a:ext uri="{FF2B5EF4-FFF2-40B4-BE49-F238E27FC236}">
                  <a16:creationId xmlns:a16="http://schemas.microsoft.com/office/drawing/2014/main" id="{1776F41F-D9C8-8C4F-8A67-CC303D4993CF}"/>
                </a:ext>
              </a:extLst>
            </p:cNvPr>
            <p:cNvCxnSpPr/>
            <p:nvPr/>
          </p:nvCxnSpPr>
          <p:spPr bwMode="auto">
            <a:xfrm rot="5818690">
              <a:off x="1603246" y="2626409"/>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54" name="Oval 753">
              <a:extLst>
                <a:ext uri="{FF2B5EF4-FFF2-40B4-BE49-F238E27FC236}">
                  <a16:creationId xmlns:a16="http://schemas.microsoft.com/office/drawing/2014/main" id="{3B88CA26-BB9F-BC49-B0B8-0D6C2B8771EE}"/>
                </a:ext>
              </a:extLst>
            </p:cNvPr>
            <p:cNvSpPr>
              <a:spLocks noChangeAspect="1"/>
            </p:cNvSpPr>
            <p:nvPr/>
          </p:nvSpPr>
          <p:spPr bwMode="auto">
            <a:xfrm rot="418690" flipH="1">
              <a:off x="1637664" y="2467236"/>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55" name="Straight Connector 754">
              <a:extLst>
                <a:ext uri="{FF2B5EF4-FFF2-40B4-BE49-F238E27FC236}">
                  <a16:creationId xmlns:a16="http://schemas.microsoft.com/office/drawing/2014/main" id="{95DB8082-CA32-5545-A9A9-FE161DE148E4}"/>
                </a:ext>
              </a:extLst>
            </p:cNvPr>
            <p:cNvCxnSpPr/>
            <p:nvPr/>
          </p:nvCxnSpPr>
          <p:spPr bwMode="auto">
            <a:xfrm rot="5818690">
              <a:off x="1620122" y="2802263"/>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56" name="Straight Connector 755">
              <a:extLst>
                <a:ext uri="{FF2B5EF4-FFF2-40B4-BE49-F238E27FC236}">
                  <a16:creationId xmlns:a16="http://schemas.microsoft.com/office/drawing/2014/main" id="{7A4D5078-027A-464C-A418-D0CDABE4E548}"/>
                </a:ext>
              </a:extLst>
            </p:cNvPr>
            <p:cNvCxnSpPr/>
            <p:nvPr/>
          </p:nvCxnSpPr>
          <p:spPr bwMode="auto">
            <a:xfrm rot="16618690" flipH="1">
              <a:off x="1583536" y="2795898"/>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57" name="Oval 756">
              <a:extLst>
                <a:ext uri="{FF2B5EF4-FFF2-40B4-BE49-F238E27FC236}">
                  <a16:creationId xmlns:a16="http://schemas.microsoft.com/office/drawing/2014/main" id="{404E968D-1CB2-E943-9D50-D4E32E190A24}"/>
                </a:ext>
              </a:extLst>
            </p:cNvPr>
            <p:cNvSpPr>
              <a:spLocks noChangeAspect="1"/>
            </p:cNvSpPr>
            <p:nvPr/>
          </p:nvSpPr>
          <p:spPr bwMode="auto">
            <a:xfrm rot="418690" flipH="1">
              <a:off x="1583337" y="2841164"/>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58" name="Straight Connector 757">
              <a:extLst>
                <a:ext uri="{FF2B5EF4-FFF2-40B4-BE49-F238E27FC236}">
                  <a16:creationId xmlns:a16="http://schemas.microsoft.com/office/drawing/2014/main" id="{C7D7881B-88E1-0041-BD51-B919D9A97FB8}"/>
                </a:ext>
              </a:extLst>
            </p:cNvPr>
            <p:cNvCxnSpPr/>
            <p:nvPr/>
          </p:nvCxnSpPr>
          <p:spPr bwMode="auto">
            <a:xfrm rot="16553665" flipH="1">
              <a:off x="969214" y="254205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59" name="Straight Connector 758">
              <a:extLst>
                <a:ext uri="{FF2B5EF4-FFF2-40B4-BE49-F238E27FC236}">
                  <a16:creationId xmlns:a16="http://schemas.microsoft.com/office/drawing/2014/main" id="{FE1425AB-E98A-3D42-B1A4-F209339EB3CB}"/>
                </a:ext>
              </a:extLst>
            </p:cNvPr>
            <p:cNvCxnSpPr/>
            <p:nvPr/>
          </p:nvCxnSpPr>
          <p:spPr bwMode="auto">
            <a:xfrm rot="5753665">
              <a:off x="929386" y="2536053"/>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60" name="Oval 759">
              <a:extLst>
                <a:ext uri="{FF2B5EF4-FFF2-40B4-BE49-F238E27FC236}">
                  <a16:creationId xmlns:a16="http://schemas.microsoft.com/office/drawing/2014/main" id="{0BF3B0F8-7EE6-844A-8B73-9982DD500756}"/>
                </a:ext>
              </a:extLst>
            </p:cNvPr>
            <p:cNvSpPr>
              <a:spLocks noChangeAspect="1"/>
            </p:cNvSpPr>
            <p:nvPr/>
          </p:nvSpPr>
          <p:spPr bwMode="auto">
            <a:xfrm rot="353665" flipH="1">
              <a:off x="961905" y="2376212"/>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61" name="Straight Connector 760">
              <a:extLst>
                <a:ext uri="{FF2B5EF4-FFF2-40B4-BE49-F238E27FC236}">
                  <a16:creationId xmlns:a16="http://schemas.microsoft.com/office/drawing/2014/main" id="{65E5BC96-A283-F749-9B1B-837E895A9AA0}"/>
                </a:ext>
              </a:extLst>
            </p:cNvPr>
            <p:cNvCxnSpPr/>
            <p:nvPr/>
          </p:nvCxnSpPr>
          <p:spPr bwMode="auto">
            <a:xfrm rot="5753665">
              <a:off x="945162" y="270309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62" name="Straight Connector 761">
              <a:extLst>
                <a:ext uri="{FF2B5EF4-FFF2-40B4-BE49-F238E27FC236}">
                  <a16:creationId xmlns:a16="http://schemas.microsoft.com/office/drawing/2014/main" id="{D715ACEF-C1F0-E546-8794-DCF9E1D1D282}"/>
                </a:ext>
              </a:extLst>
            </p:cNvPr>
            <p:cNvCxnSpPr/>
            <p:nvPr/>
          </p:nvCxnSpPr>
          <p:spPr bwMode="auto">
            <a:xfrm rot="16553665" flipH="1">
              <a:off x="908493" y="269742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63" name="Oval 762">
              <a:extLst>
                <a:ext uri="{FF2B5EF4-FFF2-40B4-BE49-F238E27FC236}">
                  <a16:creationId xmlns:a16="http://schemas.microsoft.com/office/drawing/2014/main" id="{75AFBC9C-7653-5A43-AF9C-A241D782EE0B}"/>
                </a:ext>
              </a:extLst>
            </p:cNvPr>
            <p:cNvSpPr>
              <a:spLocks noChangeAspect="1"/>
            </p:cNvSpPr>
            <p:nvPr/>
          </p:nvSpPr>
          <p:spPr bwMode="auto">
            <a:xfrm rot="353665" flipH="1">
              <a:off x="910267" y="2742636"/>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64" name="Straight Connector 763">
              <a:extLst>
                <a:ext uri="{FF2B5EF4-FFF2-40B4-BE49-F238E27FC236}">
                  <a16:creationId xmlns:a16="http://schemas.microsoft.com/office/drawing/2014/main" id="{4E612940-24D8-B54D-AD20-1D45DC31F16D}"/>
                </a:ext>
              </a:extLst>
            </p:cNvPr>
            <p:cNvCxnSpPr/>
            <p:nvPr/>
          </p:nvCxnSpPr>
          <p:spPr bwMode="auto">
            <a:xfrm rot="16553665" flipH="1">
              <a:off x="831209" y="252713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65" name="Straight Connector 764">
              <a:extLst>
                <a:ext uri="{FF2B5EF4-FFF2-40B4-BE49-F238E27FC236}">
                  <a16:creationId xmlns:a16="http://schemas.microsoft.com/office/drawing/2014/main" id="{AE42D1A0-411F-D640-95C8-9B44A6FD26B1}"/>
                </a:ext>
              </a:extLst>
            </p:cNvPr>
            <p:cNvCxnSpPr/>
            <p:nvPr/>
          </p:nvCxnSpPr>
          <p:spPr bwMode="auto">
            <a:xfrm rot="5753665">
              <a:off x="791381" y="2521133"/>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66" name="Oval 765">
              <a:extLst>
                <a:ext uri="{FF2B5EF4-FFF2-40B4-BE49-F238E27FC236}">
                  <a16:creationId xmlns:a16="http://schemas.microsoft.com/office/drawing/2014/main" id="{8043C4A7-7C23-2647-8C66-205E0599A3E6}"/>
                </a:ext>
              </a:extLst>
            </p:cNvPr>
            <p:cNvSpPr>
              <a:spLocks noChangeAspect="1"/>
            </p:cNvSpPr>
            <p:nvPr/>
          </p:nvSpPr>
          <p:spPr bwMode="auto">
            <a:xfrm rot="353665" flipH="1">
              <a:off x="823900" y="2361292"/>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67" name="Straight Connector 766">
              <a:extLst>
                <a:ext uri="{FF2B5EF4-FFF2-40B4-BE49-F238E27FC236}">
                  <a16:creationId xmlns:a16="http://schemas.microsoft.com/office/drawing/2014/main" id="{2592C158-1C8F-AB42-89B5-CCF03946D860}"/>
                </a:ext>
              </a:extLst>
            </p:cNvPr>
            <p:cNvCxnSpPr/>
            <p:nvPr/>
          </p:nvCxnSpPr>
          <p:spPr bwMode="auto">
            <a:xfrm rot="5753665">
              <a:off x="807157" y="268817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68" name="Straight Connector 767">
              <a:extLst>
                <a:ext uri="{FF2B5EF4-FFF2-40B4-BE49-F238E27FC236}">
                  <a16:creationId xmlns:a16="http://schemas.microsoft.com/office/drawing/2014/main" id="{908C67AE-9B4C-1647-B43F-438CD2C2D71B}"/>
                </a:ext>
              </a:extLst>
            </p:cNvPr>
            <p:cNvCxnSpPr/>
            <p:nvPr/>
          </p:nvCxnSpPr>
          <p:spPr bwMode="auto">
            <a:xfrm rot="16553665" flipH="1">
              <a:off x="770488" y="2682499"/>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69" name="Oval 768">
              <a:extLst>
                <a:ext uri="{FF2B5EF4-FFF2-40B4-BE49-F238E27FC236}">
                  <a16:creationId xmlns:a16="http://schemas.microsoft.com/office/drawing/2014/main" id="{84C8DD30-4957-4143-BFA4-E7FEA4EBD410}"/>
                </a:ext>
              </a:extLst>
            </p:cNvPr>
            <p:cNvSpPr>
              <a:spLocks noChangeAspect="1"/>
            </p:cNvSpPr>
            <p:nvPr/>
          </p:nvSpPr>
          <p:spPr bwMode="auto">
            <a:xfrm rot="353665" flipH="1">
              <a:off x="772262" y="2727715"/>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70" name="Straight Connector 769">
              <a:extLst>
                <a:ext uri="{FF2B5EF4-FFF2-40B4-BE49-F238E27FC236}">
                  <a16:creationId xmlns:a16="http://schemas.microsoft.com/office/drawing/2014/main" id="{D41FEA99-AC4F-4647-92E9-BDE842A995E1}"/>
                </a:ext>
              </a:extLst>
            </p:cNvPr>
            <p:cNvCxnSpPr/>
            <p:nvPr/>
          </p:nvCxnSpPr>
          <p:spPr bwMode="auto">
            <a:xfrm rot="16553665" flipH="1">
              <a:off x="1237054" y="258173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71" name="Straight Connector 770">
              <a:extLst>
                <a:ext uri="{FF2B5EF4-FFF2-40B4-BE49-F238E27FC236}">
                  <a16:creationId xmlns:a16="http://schemas.microsoft.com/office/drawing/2014/main" id="{896B1459-6A23-FB4B-8D68-7BEA98343E12}"/>
                </a:ext>
              </a:extLst>
            </p:cNvPr>
            <p:cNvCxnSpPr/>
            <p:nvPr/>
          </p:nvCxnSpPr>
          <p:spPr bwMode="auto">
            <a:xfrm rot="5753665">
              <a:off x="1197226" y="257574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72" name="Oval 771">
              <a:extLst>
                <a:ext uri="{FF2B5EF4-FFF2-40B4-BE49-F238E27FC236}">
                  <a16:creationId xmlns:a16="http://schemas.microsoft.com/office/drawing/2014/main" id="{4C7779B0-4A78-6E47-845F-02658DA29B01}"/>
                </a:ext>
              </a:extLst>
            </p:cNvPr>
            <p:cNvSpPr>
              <a:spLocks noChangeAspect="1"/>
            </p:cNvSpPr>
            <p:nvPr/>
          </p:nvSpPr>
          <p:spPr bwMode="auto">
            <a:xfrm rot="353665" flipH="1">
              <a:off x="1229745" y="2415899"/>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73" name="Straight Connector 772">
              <a:extLst>
                <a:ext uri="{FF2B5EF4-FFF2-40B4-BE49-F238E27FC236}">
                  <a16:creationId xmlns:a16="http://schemas.microsoft.com/office/drawing/2014/main" id="{7A05E5AA-8765-104C-B176-587B189D5DF4}"/>
                </a:ext>
              </a:extLst>
            </p:cNvPr>
            <p:cNvCxnSpPr/>
            <p:nvPr/>
          </p:nvCxnSpPr>
          <p:spPr bwMode="auto">
            <a:xfrm rot="5753665">
              <a:off x="1217235" y="274277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74" name="Straight Connector 773">
              <a:extLst>
                <a:ext uri="{FF2B5EF4-FFF2-40B4-BE49-F238E27FC236}">
                  <a16:creationId xmlns:a16="http://schemas.microsoft.com/office/drawing/2014/main" id="{C9D8F6D4-FCD8-9E4B-B30B-616519335F30}"/>
                </a:ext>
              </a:extLst>
            </p:cNvPr>
            <p:cNvCxnSpPr/>
            <p:nvPr/>
          </p:nvCxnSpPr>
          <p:spPr bwMode="auto">
            <a:xfrm rot="16553665" flipH="1">
              <a:off x="1180566" y="2737107"/>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75" name="Oval 774">
              <a:extLst>
                <a:ext uri="{FF2B5EF4-FFF2-40B4-BE49-F238E27FC236}">
                  <a16:creationId xmlns:a16="http://schemas.microsoft.com/office/drawing/2014/main" id="{83D0E866-8C51-E84C-9420-526C4E747C8C}"/>
                </a:ext>
              </a:extLst>
            </p:cNvPr>
            <p:cNvSpPr>
              <a:spLocks noChangeAspect="1"/>
            </p:cNvSpPr>
            <p:nvPr/>
          </p:nvSpPr>
          <p:spPr bwMode="auto">
            <a:xfrm rot="353665" flipH="1">
              <a:off x="1182340" y="2782323"/>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76" name="Straight Connector 775">
              <a:extLst>
                <a:ext uri="{FF2B5EF4-FFF2-40B4-BE49-F238E27FC236}">
                  <a16:creationId xmlns:a16="http://schemas.microsoft.com/office/drawing/2014/main" id="{9587240F-DFAE-5F42-AF06-2D24D18ABE49}"/>
                </a:ext>
              </a:extLst>
            </p:cNvPr>
            <p:cNvCxnSpPr/>
            <p:nvPr/>
          </p:nvCxnSpPr>
          <p:spPr bwMode="auto">
            <a:xfrm rot="16553665" flipH="1">
              <a:off x="1103282" y="2562586"/>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77" name="Straight Connector 776">
              <a:extLst>
                <a:ext uri="{FF2B5EF4-FFF2-40B4-BE49-F238E27FC236}">
                  <a16:creationId xmlns:a16="http://schemas.microsoft.com/office/drawing/2014/main" id="{F6CA76C2-A2F7-514E-A139-1F4C1BA3A7D7}"/>
                </a:ext>
              </a:extLst>
            </p:cNvPr>
            <p:cNvCxnSpPr/>
            <p:nvPr/>
          </p:nvCxnSpPr>
          <p:spPr bwMode="auto">
            <a:xfrm rot="5753665">
              <a:off x="1063454" y="2556587"/>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78" name="Oval 777">
              <a:extLst>
                <a:ext uri="{FF2B5EF4-FFF2-40B4-BE49-F238E27FC236}">
                  <a16:creationId xmlns:a16="http://schemas.microsoft.com/office/drawing/2014/main" id="{F4335D82-7ED9-0942-9550-CF9E286A895D}"/>
                </a:ext>
              </a:extLst>
            </p:cNvPr>
            <p:cNvSpPr>
              <a:spLocks noChangeAspect="1"/>
            </p:cNvSpPr>
            <p:nvPr/>
          </p:nvSpPr>
          <p:spPr bwMode="auto">
            <a:xfrm rot="353665" flipH="1">
              <a:off x="1095973" y="2396746"/>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79" name="Straight Connector 778">
              <a:extLst>
                <a:ext uri="{FF2B5EF4-FFF2-40B4-BE49-F238E27FC236}">
                  <a16:creationId xmlns:a16="http://schemas.microsoft.com/office/drawing/2014/main" id="{A69EDF9A-B529-CF40-A21C-8C9CD26ACD1C}"/>
                </a:ext>
              </a:extLst>
            </p:cNvPr>
            <p:cNvCxnSpPr/>
            <p:nvPr/>
          </p:nvCxnSpPr>
          <p:spPr bwMode="auto">
            <a:xfrm rot="5753665">
              <a:off x="1083463" y="2727858"/>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80" name="Straight Connector 779">
              <a:extLst>
                <a:ext uri="{FF2B5EF4-FFF2-40B4-BE49-F238E27FC236}">
                  <a16:creationId xmlns:a16="http://schemas.microsoft.com/office/drawing/2014/main" id="{615D8537-3DD5-964C-8E2C-8214B8ACB0D8}"/>
                </a:ext>
              </a:extLst>
            </p:cNvPr>
            <p:cNvCxnSpPr/>
            <p:nvPr/>
          </p:nvCxnSpPr>
          <p:spPr bwMode="auto">
            <a:xfrm rot="16553665" flipH="1">
              <a:off x="1046794" y="272218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81" name="Oval 780">
              <a:extLst>
                <a:ext uri="{FF2B5EF4-FFF2-40B4-BE49-F238E27FC236}">
                  <a16:creationId xmlns:a16="http://schemas.microsoft.com/office/drawing/2014/main" id="{AF470C87-567C-8D48-9F4C-345DBB5C431B}"/>
                </a:ext>
              </a:extLst>
            </p:cNvPr>
            <p:cNvSpPr>
              <a:spLocks noChangeAspect="1"/>
            </p:cNvSpPr>
            <p:nvPr/>
          </p:nvSpPr>
          <p:spPr bwMode="auto">
            <a:xfrm rot="353665" flipH="1">
              <a:off x="1048568" y="2767402"/>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82" name="Straight Connector 781">
              <a:extLst>
                <a:ext uri="{FF2B5EF4-FFF2-40B4-BE49-F238E27FC236}">
                  <a16:creationId xmlns:a16="http://schemas.microsoft.com/office/drawing/2014/main" id="{092844BC-63FD-7C45-8F8F-3E9BD64839D1}"/>
                </a:ext>
              </a:extLst>
            </p:cNvPr>
            <p:cNvCxnSpPr/>
            <p:nvPr/>
          </p:nvCxnSpPr>
          <p:spPr bwMode="auto">
            <a:xfrm rot="16666103" flipH="1">
              <a:off x="428517" y="2464075"/>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83" name="Straight Connector 782">
              <a:extLst>
                <a:ext uri="{FF2B5EF4-FFF2-40B4-BE49-F238E27FC236}">
                  <a16:creationId xmlns:a16="http://schemas.microsoft.com/office/drawing/2014/main" id="{50E933B5-92C9-A349-965D-435D82CFAE2E}"/>
                </a:ext>
              </a:extLst>
            </p:cNvPr>
            <p:cNvCxnSpPr/>
            <p:nvPr/>
          </p:nvCxnSpPr>
          <p:spPr bwMode="auto">
            <a:xfrm rot="5866103">
              <a:off x="388855" y="245677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84" name="Oval 783">
              <a:extLst>
                <a:ext uri="{FF2B5EF4-FFF2-40B4-BE49-F238E27FC236}">
                  <a16:creationId xmlns:a16="http://schemas.microsoft.com/office/drawing/2014/main" id="{6CC97969-3B21-6448-B210-73940D735ACD}"/>
                </a:ext>
              </a:extLst>
            </p:cNvPr>
            <p:cNvSpPr>
              <a:spLocks noChangeAspect="1"/>
            </p:cNvSpPr>
            <p:nvPr/>
          </p:nvSpPr>
          <p:spPr bwMode="auto">
            <a:xfrm rot="466103" flipH="1">
              <a:off x="424650" y="2298112"/>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85" name="Straight Connector 784">
              <a:extLst>
                <a:ext uri="{FF2B5EF4-FFF2-40B4-BE49-F238E27FC236}">
                  <a16:creationId xmlns:a16="http://schemas.microsoft.com/office/drawing/2014/main" id="{D29AFCCB-E0B3-F741-A9D6-B5F00E58E965}"/>
                </a:ext>
              </a:extLst>
            </p:cNvPr>
            <p:cNvCxnSpPr/>
            <p:nvPr/>
          </p:nvCxnSpPr>
          <p:spPr bwMode="auto">
            <a:xfrm rot="5866103">
              <a:off x="407676" y="2615915"/>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86" name="Straight Connector 785">
              <a:extLst>
                <a:ext uri="{FF2B5EF4-FFF2-40B4-BE49-F238E27FC236}">
                  <a16:creationId xmlns:a16="http://schemas.microsoft.com/office/drawing/2014/main" id="{036C200A-BBF8-434D-85C1-A72BA315B357}"/>
                </a:ext>
              </a:extLst>
            </p:cNvPr>
            <p:cNvCxnSpPr/>
            <p:nvPr/>
          </p:nvCxnSpPr>
          <p:spPr bwMode="auto">
            <a:xfrm rot="16666103" flipH="1">
              <a:off x="371160" y="260904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87" name="Oval 786">
              <a:extLst>
                <a:ext uri="{FF2B5EF4-FFF2-40B4-BE49-F238E27FC236}">
                  <a16:creationId xmlns:a16="http://schemas.microsoft.com/office/drawing/2014/main" id="{E082F0F5-B241-F949-A9F7-F1F056E1BE8B}"/>
                </a:ext>
              </a:extLst>
            </p:cNvPr>
            <p:cNvSpPr>
              <a:spLocks noChangeAspect="1"/>
            </p:cNvSpPr>
            <p:nvPr/>
          </p:nvSpPr>
          <p:spPr bwMode="auto">
            <a:xfrm rot="466103" flipH="1">
              <a:off x="369521" y="2654324"/>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88" name="Straight Connector 787">
              <a:extLst>
                <a:ext uri="{FF2B5EF4-FFF2-40B4-BE49-F238E27FC236}">
                  <a16:creationId xmlns:a16="http://schemas.microsoft.com/office/drawing/2014/main" id="{737BC88C-526E-1F45-80F7-B205348C8B73}"/>
                </a:ext>
              </a:extLst>
            </p:cNvPr>
            <p:cNvCxnSpPr/>
            <p:nvPr/>
          </p:nvCxnSpPr>
          <p:spPr bwMode="auto">
            <a:xfrm rot="16666103" flipH="1">
              <a:off x="287116" y="244056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89" name="Straight Connector 788">
              <a:extLst>
                <a:ext uri="{FF2B5EF4-FFF2-40B4-BE49-F238E27FC236}">
                  <a16:creationId xmlns:a16="http://schemas.microsoft.com/office/drawing/2014/main" id="{68E0A4B4-427E-EB4A-BA23-917CF67ECC68}"/>
                </a:ext>
              </a:extLst>
            </p:cNvPr>
            <p:cNvCxnSpPr/>
            <p:nvPr/>
          </p:nvCxnSpPr>
          <p:spPr bwMode="auto">
            <a:xfrm rot="5866103">
              <a:off x="247454" y="2433261"/>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90" name="Oval 789">
              <a:extLst>
                <a:ext uri="{FF2B5EF4-FFF2-40B4-BE49-F238E27FC236}">
                  <a16:creationId xmlns:a16="http://schemas.microsoft.com/office/drawing/2014/main" id="{B9908026-D35A-9142-B545-3C1D495B2A70}"/>
                </a:ext>
              </a:extLst>
            </p:cNvPr>
            <p:cNvSpPr>
              <a:spLocks noChangeAspect="1"/>
            </p:cNvSpPr>
            <p:nvPr/>
          </p:nvSpPr>
          <p:spPr bwMode="auto">
            <a:xfrm rot="466103" flipH="1">
              <a:off x="283249" y="2274597"/>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91" name="Straight Connector 790">
              <a:extLst>
                <a:ext uri="{FF2B5EF4-FFF2-40B4-BE49-F238E27FC236}">
                  <a16:creationId xmlns:a16="http://schemas.microsoft.com/office/drawing/2014/main" id="{3761339D-16E7-F04B-A0F5-F26AA3F42164}"/>
                </a:ext>
              </a:extLst>
            </p:cNvPr>
            <p:cNvCxnSpPr/>
            <p:nvPr/>
          </p:nvCxnSpPr>
          <p:spPr bwMode="auto">
            <a:xfrm rot="5866103">
              <a:off x="270508" y="259240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92" name="Straight Connector 791">
              <a:extLst>
                <a:ext uri="{FF2B5EF4-FFF2-40B4-BE49-F238E27FC236}">
                  <a16:creationId xmlns:a16="http://schemas.microsoft.com/office/drawing/2014/main" id="{C432D154-3728-CE4B-A6D8-8B0FF37E184B}"/>
                </a:ext>
              </a:extLst>
            </p:cNvPr>
            <p:cNvCxnSpPr/>
            <p:nvPr/>
          </p:nvCxnSpPr>
          <p:spPr bwMode="auto">
            <a:xfrm rot="16666103" flipH="1">
              <a:off x="233992" y="2585531"/>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93" name="Oval 792">
              <a:extLst>
                <a:ext uri="{FF2B5EF4-FFF2-40B4-BE49-F238E27FC236}">
                  <a16:creationId xmlns:a16="http://schemas.microsoft.com/office/drawing/2014/main" id="{94154E71-2C47-7840-8294-3D55F14BECA5}"/>
                </a:ext>
              </a:extLst>
            </p:cNvPr>
            <p:cNvSpPr>
              <a:spLocks noChangeAspect="1"/>
            </p:cNvSpPr>
            <p:nvPr/>
          </p:nvSpPr>
          <p:spPr bwMode="auto">
            <a:xfrm rot="466103" flipH="1">
              <a:off x="232353" y="2630809"/>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94" name="Straight Connector 793">
              <a:extLst>
                <a:ext uri="{FF2B5EF4-FFF2-40B4-BE49-F238E27FC236}">
                  <a16:creationId xmlns:a16="http://schemas.microsoft.com/office/drawing/2014/main" id="{F4A74FA7-6C2C-0D4D-9442-BB2B9F74210F}"/>
                </a:ext>
              </a:extLst>
            </p:cNvPr>
            <p:cNvCxnSpPr/>
            <p:nvPr/>
          </p:nvCxnSpPr>
          <p:spPr bwMode="auto">
            <a:xfrm rot="16666103" flipH="1">
              <a:off x="694777" y="250403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95" name="Straight Connector 794">
              <a:extLst>
                <a:ext uri="{FF2B5EF4-FFF2-40B4-BE49-F238E27FC236}">
                  <a16:creationId xmlns:a16="http://schemas.microsoft.com/office/drawing/2014/main" id="{BE7FE452-8BCB-BE43-AF75-BCAFB00D7266}"/>
                </a:ext>
              </a:extLst>
            </p:cNvPr>
            <p:cNvCxnSpPr/>
            <p:nvPr/>
          </p:nvCxnSpPr>
          <p:spPr bwMode="auto">
            <a:xfrm rot="5866103">
              <a:off x="655115" y="2496733"/>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96" name="Oval 795">
              <a:extLst>
                <a:ext uri="{FF2B5EF4-FFF2-40B4-BE49-F238E27FC236}">
                  <a16:creationId xmlns:a16="http://schemas.microsoft.com/office/drawing/2014/main" id="{D970AE8D-C690-8746-B6DD-C84272FC62C5}"/>
                </a:ext>
              </a:extLst>
            </p:cNvPr>
            <p:cNvSpPr>
              <a:spLocks noChangeAspect="1"/>
            </p:cNvSpPr>
            <p:nvPr/>
          </p:nvSpPr>
          <p:spPr bwMode="auto">
            <a:xfrm rot="466103" flipH="1">
              <a:off x="690910" y="2338069"/>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97" name="Straight Connector 796">
              <a:extLst>
                <a:ext uri="{FF2B5EF4-FFF2-40B4-BE49-F238E27FC236}">
                  <a16:creationId xmlns:a16="http://schemas.microsoft.com/office/drawing/2014/main" id="{5A5D7E00-3DA9-BF4A-88D3-A777C3932617}"/>
                </a:ext>
              </a:extLst>
            </p:cNvPr>
            <p:cNvCxnSpPr/>
            <p:nvPr/>
          </p:nvCxnSpPr>
          <p:spPr bwMode="auto">
            <a:xfrm rot="5866103">
              <a:off x="673936" y="266857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98" name="Straight Connector 797">
              <a:extLst>
                <a:ext uri="{FF2B5EF4-FFF2-40B4-BE49-F238E27FC236}">
                  <a16:creationId xmlns:a16="http://schemas.microsoft.com/office/drawing/2014/main" id="{680A654A-E917-BF43-BA9F-EFD9510A4082}"/>
                </a:ext>
              </a:extLst>
            </p:cNvPr>
            <p:cNvCxnSpPr/>
            <p:nvPr/>
          </p:nvCxnSpPr>
          <p:spPr bwMode="auto">
            <a:xfrm rot="16666103" flipH="1">
              <a:off x="637420" y="266170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99" name="Oval 798">
              <a:extLst>
                <a:ext uri="{FF2B5EF4-FFF2-40B4-BE49-F238E27FC236}">
                  <a16:creationId xmlns:a16="http://schemas.microsoft.com/office/drawing/2014/main" id="{0E865EDA-DF50-1040-AF0F-3186B11CCB91}"/>
                </a:ext>
              </a:extLst>
            </p:cNvPr>
            <p:cNvSpPr>
              <a:spLocks noChangeAspect="1"/>
            </p:cNvSpPr>
            <p:nvPr/>
          </p:nvSpPr>
          <p:spPr bwMode="auto">
            <a:xfrm rot="466103" flipH="1">
              <a:off x="635781" y="2706980"/>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800" name="Straight Connector 799">
              <a:extLst>
                <a:ext uri="{FF2B5EF4-FFF2-40B4-BE49-F238E27FC236}">
                  <a16:creationId xmlns:a16="http://schemas.microsoft.com/office/drawing/2014/main" id="{62901321-5580-E943-8252-9CD00BC5DF4C}"/>
                </a:ext>
              </a:extLst>
            </p:cNvPr>
            <p:cNvCxnSpPr/>
            <p:nvPr/>
          </p:nvCxnSpPr>
          <p:spPr bwMode="auto">
            <a:xfrm rot="16666103" flipH="1">
              <a:off x="561842" y="248475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01" name="Straight Connector 800">
              <a:extLst>
                <a:ext uri="{FF2B5EF4-FFF2-40B4-BE49-F238E27FC236}">
                  <a16:creationId xmlns:a16="http://schemas.microsoft.com/office/drawing/2014/main" id="{E8FEEBDB-E04B-A241-B76D-4559879DEC7A}"/>
                </a:ext>
              </a:extLst>
            </p:cNvPr>
            <p:cNvCxnSpPr/>
            <p:nvPr/>
          </p:nvCxnSpPr>
          <p:spPr bwMode="auto">
            <a:xfrm rot="5866103">
              <a:off x="522180" y="2477451"/>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02" name="Oval 801">
              <a:extLst>
                <a:ext uri="{FF2B5EF4-FFF2-40B4-BE49-F238E27FC236}">
                  <a16:creationId xmlns:a16="http://schemas.microsoft.com/office/drawing/2014/main" id="{9336B1E2-B0C3-0A42-8DC7-10CEA851A0C8}"/>
                </a:ext>
              </a:extLst>
            </p:cNvPr>
            <p:cNvSpPr>
              <a:spLocks noChangeAspect="1"/>
            </p:cNvSpPr>
            <p:nvPr/>
          </p:nvSpPr>
          <p:spPr bwMode="auto">
            <a:xfrm rot="466103" flipH="1">
              <a:off x="557975" y="2318787"/>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803" name="Straight Connector 802">
              <a:extLst>
                <a:ext uri="{FF2B5EF4-FFF2-40B4-BE49-F238E27FC236}">
                  <a16:creationId xmlns:a16="http://schemas.microsoft.com/office/drawing/2014/main" id="{9E330FDF-92E6-2D4D-B26A-094952AF43CC}"/>
                </a:ext>
              </a:extLst>
            </p:cNvPr>
            <p:cNvCxnSpPr/>
            <p:nvPr/>
          </p:nvCxnSpPr>
          <p:spPr bwMode="auto">
            <a:xfrm rot="5866103">
              <a:off x="536768" y="2645056"/>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04" name="Straight Connector 803">
              <a:extLst>
                <a:ext uri="{FF2B5EF4-FFF2-40B4-BE49-F238E27FC236}">
                  <a16:creationId xmlns:a16="http://schemas.microsoft.com/office/drawing/2014/main" id="{3BB28C99-1CD0-0C4C-AE1C-5E88BD36D9B7}"/>
                </a:ext>
              </a:extLst>
            </p:cNvPr>
            <p:cNvCxnSpPr/>
            <p:nvPr/>
          </p:nvCxnSpPr>
          <p:spPr bwMode="auto">
            <a:xfrm rot="16666103" flipH="1">
              <a:off x="500252" y="2638187"/>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05" name="Oval 804">
              <a:extLst>
                <a:ext uri="{FF2B5EF4-FFF2-40B4-BE49-F238E27FC236}">
                  <a16:creationId xmlns:a16="http://schemas.microsoft.com/office/drawing/2014/main" id="{009F9BC6-3D44-4548-B8A8-01C268E3847E}"/>
                </a:ext>
              </a:extLst>
            </p:cNvPr>
            <p:cNvSpPr>
              <a:spLocks noChangeAspect="1"/>
            </p:cNvSpPr>
            <p:nvPr/>
          </p:nvSpPr>
          <p:spPr bwMode="auto">
            <a:xfrm rot="466103" flipH="1">
              <a:off x="498613" y="2683465"/>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806" name="Straight Connector 805">
              <a:extLst>
                <a:ext uri="{FF2B5EF4-FFF2-40B4-BE49-F238E27FC236}">
                  <a16:creationId xmlns:a16="http://schemas.microsoft.com/office/drawing/2014/main" id="{F2DA983E-F95D-D546-8C56-6162DDFA8A3A}"/>
                </a:ext>
              </a:extLst>
            </p:cNvPr>
            <p:cNvCxnSpPr/>
            <p:nvPr/>
          </p:nvCxnSpPr>
          <p:spPr bwMode="auto">
            <a:xfrm rot="16587425" flipH="1">
              <a:off x="153669" y="2418623"/>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07" name="Straight Connector 806">
              <a:extLst>
                <a:ext uri="{FF2B5EF4-FFF2-40B4-BE49-F238E27FC236}">
                  <a16:creationId xmlns:a16="http://schemas.microsoft.com/office/drawing/2014/main" id="{C98CEEF6-40FE-AC40-B044-F88484097713}"/>
                </a:ext>
              </a:extLst>
            </p:cNvPr>
            <p:cNvCxnSpPr/>
            <p:nvPr/>
          </p:nvCxnSpPr>
          <p:spPr bwMode="auto">
            <a:xfrm rot="5787425">
              <a:off x="113887" y="2412233"/>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08" name="Oval 807">
              <a:extLst>
                <a:ext uri="{FF2B5EF4-FFF2-40B4-BE49-F238E27FC236}">
                  <a16:creationId xmlns:a16="http://schemas.microsoft.com/office/drawing/2014/main" id="{6131769F-CFBB-004A-8837-6107D827733D}"/>
                </a:ext>
              </a:extLst>
            </p:cNvPr>
            <p:cNvSpPr>
              <a:spLocks noChangeAspect="1"/>
            </p:cNvSpPr>
            <p:nvPr/>
          </p:nvSpPr>
          <p:spPr bwMode="auto">
            <a:xfrm rot="387425" flipH="1">
              <a:off x="147393" y="2252734"/>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809" name="Straight Connector 808">
              <a:extLst>
                <a:ext uri="{FF2B5EF4-FFF2-40B4-BE49-F238E27FC236}">
                  <a16:creationId xmlns:a16="http://schemas.microsoft.com/office/drawing/2014/main" id="{8CCE85EE-CC7B-E54A-B672-765AC4BE7E45}"/>
                </a:ext>
              </a:extLst>
            </p:cNvPr>
            <p:cNvCxnSpPr/>
            <p:nvPr/>
          </p:nvCxnSpPr>
          <p:spPr bwMode="auto">
            <a:xfrm rot="5866103">
              <a:off x="135813" y="2574916"/>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10" name="Straight Connector 809">
              <a:extLst>
                <a:ext uri="{FF2B5EF4-FFF2-40B4-BE49-F238E27FC236}">
                  <a16:creationId xmlns:a16="http://schemas.microsoft.com/office/drawing/2014/main" id="{6F7858DB-F065-B540-86FB-C9864A10A896}"/>
                </a:ext>
              </a:extLst>
            </p:cNvPr>
            <p:cNvCxnSpPr/>
            <p:nvPr/>
          </p:nvCxnSpPr>
          <p:spPr bwMode="auto">
            <a:xfrm rot="16666103" flipH="1">
              <a:off x="99297" y="2568047"/>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11" name="Oval 810">
              <a:extLst>
                <a:ext uri="{FF2B5EF4-FFF2-40B4-BE49-F238E27FC236}">
                  <a16:creationId xmlns:a16="http://schemas.microsoft.com/office/drawing/2014/main" id="{39BE4A71-FF7C-A046-B032-80AB0401C3E8}"/>
                </a:ext>
              </a:extLst>
            </p:cNvPr>
            <p:cNvSpPr>
              <a:spLocks noChangeAspect="1"/>
            </p:cNvSpPr>
            <p:nvPr/>
          </p:nvSpPr>
          <p:spPr bwMode="auto">
            <a:xfrm rot="466103" flipH="1">
              <a:off x="97658" y="2613325"/>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812" name="Straight Connector 811">
              <a:extLst>
                <a:ext uri="{FF2B5EF4-FFF2-40B4-BE49-F238E27FC236}">
                  <a16:creationId xmlns:a16="http://schemas.microsoft.com/office/drawing/2014/main" id="{DC1782A1-ED30-8F49-843C-8A51DFF8B4A9}"/>
                </a:ext>
              </a:extLst>
            </p:cNvPr>
            <p:cNvCxnSpPr/>
            <p:nvPr/>
          </p:nvCxnSpPr>
          <p:spPr bwMode="auto">
            <a:xfrm rot="16200000" flipH="1">
              <a:off x="3670978" y="2766406"/>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13" name="Straight Connector 812">
              <a:extLst>
                <a:ext uri="{FF2B5EF4-FFF2-40B4-BE49-F238E27FC236}">
                  <a16:creationId xmlns:a16="http://schemas.microsoft.com/office/drawing/2014/main" id="{BFCB815C-2E40-7648-8EDF-742CC7EE7572}"/>
                </a:ext>
              </a:extLst>
            </p:cNvPr>
            <p:cNvCxnSpPr/>
            <p:nvPr/>
          </p:nvCxnSpPr>
          <p:spPr bwMode="auto">
            <a:xfrm rot="5400000">
              <a:off x="3630908" y="2764521"/>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14" name="Oval 813">
              <a:extLst>
                <a:ext uri="{FF2B5EF4-FFF2-40B4-BE49-F238E27FC236}">
                  <a16:creationId xmlns:a16="http://schemas.microsoft.com/office/drawing/2014/main" id="{A4E2993E-D512-EC4A-A2A1-F40AF9DC6A92}"/>
                </a:ext>
              </a:extLst>
            </p:cNvPr>
            <p:cNvSpPr>
              <a:spLocks noChangeAspect="1"/>
            </p:cNvSpPr>
            <p:nvPr/>
          </p:nvSpPr>
          <p:spPr bwMode="auto">
            <a:xfrm flipH="1">
              <a:off x="3652902" y="2601686"/>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815" name="Straight Connector 814">
              <a:extLst>
                <a:ext uri="{FF2B5EF4-FFF2-40B4-BE49-F238E27FC236}">
                  <a16:creationId xmlns:a16="http://schemas.microsoft.com/office/drawing/2014/main" id="{0719836B-E683-A940-8D75-14E9AA831C89}"/>
                </a:ext>
              </a:extLst>
            </p:cNvPr>
            <p:cNvCxnSpPr/>
            <p:nvPr/>
          </p:nvCxnSpPr>
          <p:spPr bwMode="auto">
            <a:xfrm rot="5400000">
              <a:off x="3667803" y="2937096"/>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16" name="Straight Connector 815">
              <a:extLst>
                <a:ext uri="{FF2B5EF4-FFF2-40B4-BE49-F238E27FC236}">
                  <a16:creationId xmlns:a16="http://schemas.microsoft.com/office/drawing/2014/main" id="{3367B089-17EF-0B49-AB03-F12486673539}"/>
                </a:ext>
              </a:extLst>
            </p:cNvPr>
            <p:cNvCxnSpPr/>
            <p:nvPr/>
          </p:nvCxnSpPr>
          <p:spPr bwMode="auto">
            <a:xfrm rot="16200000" flipH="1">
              <a:off x="3630908" y="2935211"/>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17" name="Oval 816">
              <a:extLst>
                <a:ext uri="{FF2B5EF4-FFF2-40B4-BE49-F238E27FC236}">
                  <a16:creationId xmlns:a16="http://schemas.microsoft.com/office/drawing/2014/main" id="{32F33EF4-68A0-8740-BA9F-CF420A6769D9}"/>
                </a:ext>
              </a:extLst>
            </p:cNvPr>
            <p:cNvSpPr>
              <a:spLocks noChangeAspect="1"/>
            </p:cNvSpPr>
            <p:nvPr/>
          </p:nvSpPr>
          <p:spPr bwMode="auto">
            <a:xfrm flipH="1">
              <a:off x="3643378" y="2979507"/>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818" name="Straight Connector 817">
              <a:extLst>
                <a:ext uri="{FF2B5EF4-FFF2-40B4-BE49-F238E27FC236}">
                  <a16:creationId xmlns:a16="http://schemas.microsoft.com/office/drawing/2014/main" id="{D00AD11C-B68E-4442-82E1-620B306B51FA}"/>
                </a:ext>
              </a:extLst>
            </p:cNvPr>
            <p:cNvCxnSpPr/>
            <p:nvPr/>
          </p:nvCxnSpPr>
          <p:spPr bwMode="auto">
            <a:xfrm rot="16200000" flipH="1">
              <a:off x="3535512" y="2761114"/>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19" name="Straight Connector 818">
              <a:extLst>
                <a:ext uri="{FF2B5EF4-FFF2-40B4-BE49-F238E27FC236}">
                  <a16:creationId xmlns:a16="http://schemas.microsoft.com/office/drawing/2014/main" id="{4209539E-2F77-BF43-AF76-FB83FAE31056}"/>
                </a:ext>
              </a:extLst>
            </p:cNvPr>
            <p:cNvCxnSpPr/>
            <p:nvPr/>
          </p:nvCxnSpPr>
          <p:spPr bwMode="auto">
            <a:xfrm rot="5400000">
              <a:off x="3495442" y="2759229"/>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20" name="Oval 819">
              <a:extLst>
                <a:ext uri="{FF2B5EF4-FFF2-40B4-BE49-F238E27FC236}">
                  <a16:creationId xmlns:a16="http://schemas.microsoft.com/office/drawing/2014/main" id="{0EBA5104-E6B4-4D40-8CFD-D24774513B68}"/>
                </a:ext>
              </a:extLst>
            </p:cNvPr>
            <p:cNvSpPr>
              <a:spLocks noChangeAspect="1"/>
            </p:cNvSpPr>
            <p:nvPr/>
          </p:nvSpPr>
          <p:spPr bwMode="auto">
            <a:xfrm flipH="1">
              <a:off x="3517436" y="2596394"/>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821" name="Straight Connector 820">
              <a:extLst>
                <a:ext uri="{FF2B5EF4-FFF2-40B4-BE49-F238E27FC236}">
                  <a16:creationId xmlns:a16="http://schemas.microsoft.com/office/drawing/2014/main" id="{F8507EFB-BEEB-0942-B3CF-D546D99392E3}"/>
                </a:ext>
              </a:extLst>
            </p:cNvPr>
            <p:cNvCxnSpPr/>
            <p:nvPr/>
          </p:nvCxnSpPr>
          <p:spPr bwMode="auto">
            <a:xfrm rot="5400000">
              <a:off x="3532337" y="292757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22" name="Straight Connector 821">
              <a:extLst>
                <a:ext uri="{FF2B5EF4-FFF2-40B4-BE49-F238E27FC236}">
                  <a16:creationId xmlns:a16="http://schemas.microsoft.com/office/drawing/2014/main" id="{C9D481C0-AB4C-244D-853F-8403B6C9E2AB}"/>
                </a:ext>
              </a:extLst>
            </p:cNvPr>
            <p:cNvCxnSpPr/>
            <p:nvPr/>
          </p:nvCxnSpPr>
          <p:spPr bwMode="auto">
            <a:xfrm rot="16200000" flipH="1">
              <a:off x="3495442" y="292568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23" name="Oval 822">
              <a:extLst>
                <a:ext uri="{FF2B5EF4-FFF2-40B4-BE49-F238E27FC236}">
                  <a16:creationId xmlns:a16="http://schemas.microsoft.com/office/drawing/2014/main" id="{8E99483B-48F3-2546-A5F4-68B3738456D0}"/>
                </a:ext>
              </a:extLst>
            </p:cNvPr>
            <p:cNvSpPr>
              <a:spLocks noChangeAspect="1"/>
            </p:cNvSpPr>
            <p:nvPr/>
          </p:nvSpPr>
          <p:spPr bwMode="auto">
            <a:xfrm flipH="1">
              <a:off x="3507912" y="2969982"/>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824" name="Straight Connector 823">
              <a:extLst>
                <a:ext uri="{FF2B5EF4-FFF2-40B4-BE49-F238E27FC236}">
                  <a16:creationId xmlns:a16="http://schemas.microsoft.com/office/drawing/2014/main" id="{B3977D0F-FD03-8F4C-BD58-4FBD3E24BB05}"/>
                </a:ext>
              </a:extLst>
            </p:cNvPr>
            <p:cNvCxnSpPr/>
            <p:nvPr/>
          </p:nvCxnSpPr>
          <p:spPr bwMode="auto">
            <a:xfrm rot="16200000" flipH="1">
              <a:off x="3937679" y="277412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25" name="Straight Connector 824">
              <a:extLst>
                <a:ext uri="{FF2B5EF4-FFF2-40B4-BE49-F238E27FC236}">
                  <a16:creationId xmlns:a16="http://schemas.microsoft.com/office/drawing/2014/main" id="{49E9882C-3EE3-7940-90BC-71EBFD8CC7DF}"/>
                </a:ext>
              </a:extLst>
            </p:cNvPr>
            <p:cNvCxnSpPr/>
            <p:nvPr/>
          </p:nvCxnSpPr>
          <p:spPr bwMode="auto">
            <a:xfrm rot="5400000">
              <a:off x="3897609" y="2772237"/>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26" name="Oval 825">
              <a:extLst>
                <a:ext uri="{FF2B5EF4-FFF2-40B4-BE49-F238E27FC236}">
                  <a16:creationId xmlns:a16="http://schemas.microsoft.com/office/drawing/2014/main" id="{43363AA5-98E9-AA47-904D-C273DE514A86}"/>
                </a:ext>
              </a:extLst>
            </p:cNvPr>
            <p:cNvSpPr>
              <a:spLocks noChangeAspect="1"/>
            </p:cNvSpPr>
            <p:nvPr/>
          </p:nvSpPr>
          <p:spPr bwMode="auto">
            <a:xfrm flipH="1">
              <a:off x="3919603" y="2609402"/>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827" name="Straight Connector 826">
              <a:extLst>
                <a:ext uri="{FF2B5EF4-FFF2-40B4-BE49-F238E27FC236}">
                  <a16:creationId xmlns:a16="http://schemas.microsoft.com/office/drawing/2014/main" id="{AE51823B-BA23-C446-8C03-87D46C3C1246}"/>
                </a:ext>
              </a:extLst>
            </p:cNvPr>
            <p:cNvCxnSpPr/>
            <p:nvPr/>
          </p:nvCxnSpPr>
          <p:spPr bwMode="auto">
            <a:xfrm rot="5400000">
              <a:off x="3938737" y="294481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28" name="Straight Connector 827">
              <a:extLst>
                <a:ext uri="{FF2B5EF4-FFF2-40B4-BE49-F238E27FC236}">
                  <a16:creationId xmlns:a16="http://schemas.microsoft.com/office/drawing/2014/main" id="{86E82487-0064-A348-A12C-0B68A64A968B}"/>
                </a:ext>
              </a:extLst>
            </p:cNvPr>
            <p:cNvCxnSpPr/>
            <p:nvPr/>
          </p:nvCxnSpPr>
          <p:spPr bwMode="auto">
            <a:xfrm rot="16200000" flipH="1">
              <a:off x="3901842" y="2942927"/>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29" name="Oval 828">
              <a:extLst>
                <a:ext uri="{FF2B5EF4-FFF2-40B4-BE49-F238E27FC236}">
                  <a16:creationId xmlns:a16="http://schemas.microsoft.com/office/drawing/2014/main" id="{E26BCAF3-D500-CD4B-8F50-3C297EAE9B8B}"/>
                </a:ext>
              </a:extLst>
            </p:cNvPr>
            <p:cNvSpPr>
              <a:spLocks noChangeAspect="1"/>
            </p:cNvSpPr>
            <p:nvPr/>
          </p:nvSpPr>
          <p:spPr bwMode="auto">
            <a:xfrm flipH="1">
              <a:off x="3914312" y="2987223"/>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830" name="Straight Connector 829">
              <a:extLst>
                <a:ext uri="{FF2B5EF4-FFF2-40B4-BE49-F238E27FC236}">
                  <a16:creationId xmlns:a16="http://schemas.microsoft.com/office/drawing/2014/main" id="{857E5355-4485-5149-BD71-18037C3003C7}"/>
                </a:ext>
              </a:extLst>
            </p:cNvPr>
            <p:cNvCxnSpPr/>
            <p:nvPr/>
          </p:nvCxnSpPr>
          <p:spPr bwMode="auto">
            <a:xfrm rot="16200000" flipH="1">
              <a:off x="3806446" y="276883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31" name="Straight Connector 830">
              <a:extLst>
                <a:ext uri="{FF2B5EF4-FFF2-40B4-BE49-F238E27FC236}">
                  <a16:creationId xmlns:a16="http://schemas.microsoft.com/office/drawing/2014/main" id="{4413A6D3-EC5C-1B49-BE43-DA86E0B37394}"/>
                </a:ext>
              </a:extLst>
            </p:cNvPr>
            <p:cNvCxnSpPr/>
            <p:nvPr/>
          </p:nvCxnSpPr>
          <p:spPr bwMode="auto">
            <a:xfrm rot="5400000">
              <a:off x="3766376" y="2766945"/>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32" name="Oval 831">
              <a:extLst>
                <a:ext uri="{FF2B5EF4-FFF2-40B4-BE49-F238E27FC236}">
                  <a16:creationId xmlns:a16="http://schemas.microsoft.com/office/drawing/2014/main" id="{482CBC87-B116-064E-BA05-56F5E087750C}"/>
                </a:ext>
              </a:extLst>
            </p:cNvPr>
            <p:cNvSpPr>
              <a:spLocks noChangeAspect="1"/>
            </p:cNvSpPr>
            <p:nvPr/>
          </p:nvSpPr>
          <p:spPr bwMode="auto">
            <a:xfrm flipH="1">
              <a:off x="3788370" y="2604110"/>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833" name="Straight Connector 832">
              <a:extLst>
                <a:ext uri="{FF2B5EF4-FFF2-40B4-BE49-F238E27FC236}">
                  <a16:creationId xmlns:a16="http://schemas.microsoft.com/office/drawing/2014/main" id="{B4690CE9-6EAD-B948-960C-33E45F64F10C}"/>
                </a:ext>
              </a:extLst>
            </p:cNvPr>
            <p:cNvCxnSpPr/>
            <p:nvPr/>
          </p:nvCxnSpPr>
          <p:spPr bwMode="auto">
            <a:xfrm rot="5400000">
              <a:off x="3803271" y="293952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34" name="Straight Connector 833">
              <a:extLst>
                <a:ext uri="{FF2B5EF4-FFF2-40B4-BE49-F238E27FC236}">
                  <a16:creationId xmlns:a16="http://schemas.microsoft.com/office/drawing/2014/main" id="{2E2B72D0-7461-2A4B-8FBC-F270B804E078}"/>
                </a:ext>
              </a:extLst>
            </p:cNvPr>
            <p:cNvCxnSpPr/>
            <p:nvPr/>
          </p:nvCxnSpPr>
          <p:spPr bwMode="auto">
            <a:xfrm rot="16200000" flipH="1">
              <a:off x="3766376" y="2937635"/>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35" name="Oval 834">
              <a:extLst>
                <a:ext uri="{FF2B5EF4-FFF2-40B4-BE49-F238E27FC236}">
                  <a16:creationId xmlns:a16="http://schemas.microsoft.com/office/drawing/2014/main" id="{8CF999A6-22C2-A140-B626-1A69032449D0}"/>
                </a:ext>
              </a:extLst>
            </p:cNvPr>
            <p:cNvSpPr>
              <a:spLocks noChangeAspect="1"/>
            </p:cNvSpPr>
            <p:nvPr/>
          </p:nvSpPr>
          <p:spPr bwMode="auto">
            <a:xfrm flipH="1">
              <a:off x="3778846" y="2981931"/>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836" name="Straight Connector 835">
              <a:extLst>
                <a:ext uri="{FF2B5EF4-FFF2-40B4-BE49-F238E27FC236}">
                  <a16:creationId xmlns:a16="http://schemas.microsoft.com/office/drawing/2014/main" id="{39FB6FBC-28EA-8D44-8EF7-371D94B756F5}"/>
                </a:ext>
              </a:extLst>
            </p:cNvPr>
            <p:cNvCxnSpPr/>
            <p:nvPr/>
          </p:nvCxnSpPr>
          <p:spPr bwMode="auto">
            <a:xfrm rot="16200000" flipH="1">
              <a:off x="4206197" y="2772757"/>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37" name="Straight Connector 836">
              <a:extLst>
                <a:ext uri="{FF2B5EF4-FFF2-40B4-BE49-F238E27FC236}">
                  <a16:creationId xmlns:a16="http://schemas.microsoft.com/office/drawing/2014/main" id="{10763846-A023-5749-ADBD-36C8B77C7CFE}"/>
                </a:ext>
              </a:extLst>
            </p:cNvPr>
            <p:cNvCxnSpPr/>
            <p:nvPr/>
          </p:nvCxnSpPr>
          <p:spPr bwMode="auto">
            <a:xfrm rot="5400000">
              <a:off x="4166127" y="277087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38" name="Oval 837">
              <a:extLst>
                <a:ext uri="{FF2B5EF4-FFF2-40B4-BE49-F238E27FC236}">
                  <a16:creationId xmlns:a16="http://schemas.microsoft.com/office/drawing/2014/main" id="{F103CB59-9EA3-CD46-A34A-B5902515CE03}"/>
                </a:ext>
              </a:extLst>
            </p:cNvPr>
            <p:cNvSpPr>
              <a:spLocks noChangeAspect="1"/>
            </p:cNvSpPr>
            <p:nvPr/>
          </p:nvSpPr>
          <p:spPr bwMode="auto">
            <a:xfrm flipH="1">
              <a:off x="4188121" y="2608037"/>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839" name="Straight Connector 838">
              <a:extLst>
                <a:ext uri="{FF2B5EF4-FFF2-40B4-BE49-F238E27FC236}">
                  <a16:creationId xmlns:a16="http://schemas.microsoft.com/office/drawing/2014/main" id="{7D3636B0-7588-A247-BF77-C537C2DEE64E}"/>
                </a:ext>
              </a:extLst>
            </p:cNvPr>
            <p:cNvCxnSpPr/>
            <p:nvPr/>
          </p:nvCxnSpPr>
          <p:spPr bwMode="auto">
            <a:xfrm rot="5400000">
              <a:off x="4211488" y="2943447"/>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40" name="Straight Connector 839">
              <a:extLst>
                <a:ext uri="{FF2B5EF4-FFF2-40B4-BE49-F238E27FC236}">
                  <a16:creationId xmlns:a16="http://schemas.microsoft.com/office/drawing/2014/main" id="{529490BC-234E-C849-ACD1-6384386DC9FD}"/>
                </a:ext>
              </a:extLst>
            </p:cNvPr>
            <p:cNvCxnSpPr/>
            <p:nvPr/>
          </p:nvCxnSpPr>
          <p:spPr bwMode="auto">
            <a:xfrm rot="16200000" flipH="1">
              <a:off x="4174593" y="294156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41" name="Oval 840">
              <a:extLst>
                <a:ext uri="{FF2B5EF4-FFF2-40B4-BE49-F238E27FC236}">
                  <a16:creationId xmlns:a16="http://schemas.microsoft.com/office/drawing/2014/main" id="{29C6962A-5D3D-7246-A994-6A6A2AC14651}"/>
                </a:ext>
              </a:extLst>
            </p:cNvPr>
            <p:cNvSpPr>
              <a:spLocks noChangeAspect="1"/>
            </p:cNvSpPr>
            <p:nvPr/>
          </p:nvSpPr>
          <p:spPr bwMode="auto">
            <a:xfrm flipH="1">
              <a:off x="4187063" y="2985858"/>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842" name="Straight Connector 841">
              <a:extLst>
                <a:ext uri="{FF2B5EF4-FFF2-40B4-BE49-F238E27FC236}">
                  <a16:creationId xmlns:a16="http://schemas.microsoft.com/office/drawing/2014/main" id="{0A7CA5E0-EBEC-0B4E-9B37-15C0DAEDD413}"/>
                </a:ext>
              </a:extLst>
            </p:cNvPr>
            <p:cNvCxnSpPr/>
            <p:nvPr/>
          </p:nvCxnSpPr>
          <p:spPr bwMode="auto">
            <a:xfrm rot="16200000" flipH="1">
              <a:off x="4070731" y="277593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43" name="Straight Connector 842">
              <a:extLst>
                <a:ext uri="{FF2B5EF4-FFF2-40B4-BE49-F238E27FC236}">
                  <a16:creationId xmlns:a16="http://schemas.microsoft.com/office/drawing/2014/main" id="{B2C88989-AA3F-7F45-B73B-ECB9DF28F658}"/>
                </a:ext>
              </a:extLst>
            </p:cNvPr>
            <p:cNvCxnSpPr/>
            <p:nvPr/>
          </p:nvCxnSpPr>
          <p:spPr bwMode="auto">
            <a:xfrm rot="5400000">
              <a:off x="4030661" y="277404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44" name="Oval 843">
              <a:extLst>
                <a:ext uri="{FF2B5EF4-FFF2-40B4-BE49-F238E27FC236}">
                  <a16:creationId xmlns:a16="http://schemas.microsoft.com/office/drawing/2014/main" id="{0CFF7B72-7CDE-944A-BD70-03AF3ADEE7F7}"/>
                </a:ext>
              </a:extLst>
            </p:cNvPr>
            <p:cNvSpPr>
              <a:spLocks noChangeAspect="1"/>
            </p:cNvSpPr>
            <p:nvPr/>
          </p:nvSpPr>
          <p:spPr bwMode="auto">
            <a:xfrm flipH="1">
              <a:off x="4052655" y="2611211"/>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845" name="Straight Connector 844">
              <a:extLst>
                <a:ext uri="{FF2B5EF4-FFF2-40B4-BE49-F238E27FC236}">
                  <a16:creationId xmlns:a16="http://schemas.microsoft.com/office/drawing/2014/main" id="{88C6E73B-94B0-264A-9D10-52579C3A557F}"/>
                </a:ext>
              </a:extLst>
            </p:cNvPr>
            <p:cNvCxnSpPr/>
            <p:nvPr/>
          </p:nvCxnSpPr>
          <p:spPr bwMode="auto">
            <a:xfrm rot="5400000">
              <a:off x="4071789" y="294662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46" name="Straight Connector 845">
              <a:extLst>
                <a:ext uri="{FF2B5EF4-FFF2-40B4-BE49-F238E27FC236}">
                  <a16:creationId xmlns:a16="http://schemas.microsoft.com/office/drawing/2014/main" id="{50EAFAE5-4FDA-724E-BD75-BBF9EDD6CB28}"/>
                </a:ext>
              </a:extLst>
            </p:cNvPr>
            <p:cNvCxnSpPr/>
            <p:nvPr/>
          </p:nvCxnSpPr>
          <p:spPr bwMode="auto">
            <a:xfrm rot="16200000" flipH="1">
              <a:off x="4034894" y="294473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47" name="Oval 846">
              <a:extLst>
                <a:ext uri="{FF2B5EF4-FFF2-40B4-BE49-F238E27FC236}">
                  <a16:creationId xmlns:a16="http://schemas.microsoft.com/office/drawing/2014/main" id="{226A5325-8C28-E94E-B402-B637A6835A19}"/>
                </a:ext>
              </a:extLst>
            </p:cNvPr>
            <p:cNvSpPr>
              <a:spLocks noChangeAspect="1"/>
            </p:cNvSpPr>
            <p:nvPr/>
          </p:nvSpPr>
          <p:spPr bwMode="auto">
            <a:xfrm flipH="1">
              <a:off x="4047364" y="2989032"/>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grpSp>
          <p:nvGrpSpPr>
            <p:cNvPr id="848" name="Group 681">
              <a:extLst>
                <a:ext uri="{FF2B5EF4-FFF2-40B4-BE49-F238E27FC236}">
                  <a16:creationId xmlns:a16="http://schemas.microsoft.com/office/drawing/2014/main" id="{ECBC0A2F-6C7E-124F-97FA-23746FD90B53}"/>
                </a:ext>
              </a:extLst>
            </p:cNvPr>
            <p:cNvGrpSpPr/>
            <p:nvPr/>
          </p:nvGrpSpPr>
          <p:grpSpPr>
            <a:xfrm rot="387425" flipH="1">
              <a:off x="7492" y="2235479"/>
              <a:ext cx="134111" cy="236306"/>
              <a:chOff x="6438901" y="2761191"/>
              <a:chExt cx="134111" cy="236306"/>
            </a:xfrm>
          </p:grpSpPr>
          <p:cxnSp>
            <p:nvCxnSpPr>
              <p:cNvPr id="886" name="Straight Connector 885">
                <a:extLst>
                  <a:ext uri="{FF2B5EF4-FFF2-40B4-BE49-F238E27FC236}">
                    <a16:creationId xmlns:a16="http://schemas.microsoft.com/office/drawing/2014/main" id="{EA545CFF-866C-974C-9F53-3C5BA14193B6}"/>
                  </a:ext>
                </a:extLst>
              </p:cNvPr>
              <p:cNvCxnSpPr/>
              <p:nvPr/>
            </p:nvCxnSpPr>
            <p:spPr bwMode="auto">
              <a:xfrm rot="5400000">
                <a:off x="6424464" y="292591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87" name="Straight Connector 886">
                <a:extLst>
                  <a:ext uri="{FF2B5EF4-FFF2-40B4-BE49-F238E27FC236}">
                    <a16:creationId xmlns:a16="http://schemas.microsoft.com/office/drawing/2014/main" id="{D9295FCE-B6D1-1443-8889-1861BC525CD4}"/>
                  </a:ext>
                </a:extLst>
              </p:cNvPr>
              <p:cNvCxnSpPr/>
              <p:nvPr/>
            </p:nvCxnSpPr>
            <p:spPr bwMode="auto">
              <a:xfrm rot="16200000" flipH="1">
                <a:off x="6464532" y="292402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88" name="Oval 887">
                <a:extLst>
                  <a:ext uri="{FF2B5EF4-FFF2-40B4-BE49-F238E27FC236}">
                    <a16:creationId xmlns:a16="http://schemas.microsoft.com/office/drawing/2014/main" id="{E8D84CFC-3385-CD4D-858F-A598DB45B21D}"/>
                  </a:ext>
                </a:extLst>
              </p:cNvPr>
              <p:cNvSpPr>
                <a:spLocks noChangeAspect="1"/>
              </p:cNvSpPr>
              <p:nvPr/>
            </p:nvSpPr>
            <p:spPr bwMode="auto">
              <a:xfrm>
                <a:off x="6438901" y="2761191"/>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grpSp>
        <p:grpSp>
          <p:nvGrpSpPr>
            <p:cNvPr id="849" name="Group 682">
              <a:extLst>
                <a:ext uri="{FF2B5EF4-FFF2-40B4-BE49-F238E27FC236}">
                  <a16:creationId xmlns:a16="http://schemas.microsoft.com/office/drawing/2014/main" id="{7B31DBAE-4C0A-3547-BECD-180C4E379606}"/>
                </a:ext>
              </a:extLst>
            </p:cNvPr>
            <p:cNvGrpSpPr/>
            <p:nvPr/>
          </p:nvGrpSpPr>
          <p:grpSpPr>
            <a:xfrm rot="466103" flipH="1">
              <a:off x="-29631" y="2495265"/>
              <a:ext cx="134111" cy="235706"/>
              <a:chOff x="6448425" y="3028951"/>
              <a:chExt cx="134111" cy="235706"/>
            </a:xfrm>
          </p:grpSpPr>
          <p:cxnSp>
            <p:nvCxnSpPr>
              <p:cNvPr id="883" name="Straight Connector 882">
                <a:extLst>
                  <a:ext uri="{FF2B5EF4-FFF2-40B4-BE49-F238E27FC236}">
                    <a16:creationId xmlns:a16="http://schemas.microsoft.com/office/drawing/2014/main" id="{F4FD7DF6-30F2-DD40-BCE9-E061564B5CB3}"/>
                  </a:ext>
                </a:extLst>
              </p:cNvPr>
              <p:cNvCxnSpPr/>
              <p:nvPr/>
            </p:nvCxnSpPr>
            <p:spPr bwMode="auto">
              <a:xfrm rot="16200000" flipH="1">
                <a:off x="6427639" y="3088135"/>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84" name="Straight Connector 883">
                <a:extLst>
                  <a:ext uri="{FF2B5EF4-FFF2-40B4-BE49-F238E27FC236}">
                    <a16:creationId xmlns:a16="http://schemas.microsoft.com/office/drawing/2014/main" id="{921EAA66-9924-D34B-AC46-E4DDEA469609}"/>
                  </a:ext>
                </a:extLst>
              </p:cNvPr>
              <p:cNvCxnSpPr/>
              <p:nvPr/>
            </p:nvCxnSpPr>
            <p:spPr bwMode="auto">
              <a:xfrm rot="5400000">
                <a:off x="6464532" y="308625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85" name="Oval 884">
                <a:extLst>
                  <a:ext uri="{FF2B5EF4-FFF2-40B4-BE49-F238E27FC236}">
                    <a16:creationId xmlns:a16="http://schemas.microsoft.com/office/drawing/2014/main" id="{C7B415C5-52D7-4C4F-B006-8E83FD209F69}"/>
                  </a:ext>
                </a:extLst>
              </p:cNvPr>
              <p:cNvSpPr>
                <a:spLocks noChangeAspect="1"/>
              </p:cNvSpPr>
              <p:nvPr/>
            </p:nvSpPr>
            <p:spPr bwMode="auto">
              <a:xfrm>
                <a:off x="6448425" y="3130546"/>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grpSp>
        <p:cxnSp>
          <p:nvCxnSpPr>
            <p:cNvPr id="850" name="Straight Connector 849">
              <a:extLst>
                <a:ext uri="{FF2B5EF4-FFF2-40B4-BE49-F238E27FC236}">
                  <a16:creationId xmlns:a16="http://schemas.microsoft.com/office/drawing/2014/main" id="{B6044031-E039-5144-BE5F-FEF409CBBBD6}"/>
                </a:ext>
              </a:extLst>
            </p:cNvPr>
            <p:cNvCxnSpPr/>
            <p:nvPr/>
          </p:nvCxnSpPr>
          <p:spPr bwMode="auto">
            <a:xfrm rot="4933897">
              <a:off x="9018037" y="2383474"/>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51" name="Straight Connector 850">
              <a:extLst>
                <a:ext uri="{FF2B5EF4-FFF2-40B4-BE49-F238E27FC236}">
                  <a16:creationId xmlns:a16="http://schemas.microsoft.com/office/drawing/2014/main" id="{C0A540D9-AE4D-8640-B7D2-4341C81DDE78}"/>
                </a:ext>
              </a:extLst>
            </p:cNvPr>
            <p:cNvCxnSpPr/>
            <p:nvPr/>
          </p:nvCxnSpPr>
          <p:spPr bwMode="auto">
            <a:xfrm rot="15733897" flipH="1">
              <a:off x="9057697" y="2376175"/>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52" name="Oval 851">
              <a:extLst>
                <a:ext uri="{FF2B5EF4-FFF2-40B4-BE49-F238E27FC236}">
                  <a16:creationId xmlns:a16="http://schemas.microsoft.com/office/drawing/2014/main" id="{4EA8EC3D-C9A4-794F-94D4-F814D9198CFD}"/>
                </a:ext>
              </a:extLst>
            </p:cNvPr>
            <p:cNvSpPr>
              <a:spLocks noChangeAspect="1"/>
            </p:cNvSpPr>
            <p:nvPr/>
          </p:nvSpPr>
          <p:spPr bwMode="auto">
            <a:xfrm rot="21133897">
              <a:off x="9018265" y="2217511"/>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grpSp>
          <p:nvGrpSpPr>
            <p:cNvPr id="853" name="Group 692">
              <a:extLst>
                <a:ext uri="{FF2B5EF4-FFF2-40B4-BE49-F238E27FC236}">
                  <a16:creationId xmlns:a16="http://schemas.microsoft.com/office/drawing/2014/main" id="{6E1B220A-B448-9941-B2F6-55307B3E0549}"/>
                </a:ext>
              </a:extLst>
            </p:cNvPr>
            <p:cNvGrpSpPr/>
            <p:nvPr/>
          </p:nvGrpSpPr>
          <p:grpSpPr>
            <a:xfrm>
              <a:off x="9081859" y="2479612"/>
              <a:ext cx="134111" cy="236688"/>
              <a:chOff x="8912531" y="2670251"/>
              <a:chExt cx="134111" cy="236688"/>
            </a:xfrm>
          </p:grpSpPr>
          <p:cxnSp>
            <p:nvCxnSpPr>
              <p:cNvPr id="880" name="Straight Connector 879">
                <a:extLst>
                  <a:ext uri="{FF2B5EF4-FFF2-40B4-BE49-F238E27FC236}">
                    <a16:creationId xmlns:a16="http://schemas.microsoft.com/office/drawing/2014/main" id="{1CC34FCD-59B7-CA43-8E9D-BB1D26AEDC69}"/>
                  </a:ext>
                </a:extLst>
              </p:cNvPr>
              <p:cNvCxnSpPr/>
              <p:nvPr/>
            </p:nvCxnSpPr>
            <p:spPr bwMode="auto">
              <a:xfrm rot="15733897" flipH="1">
                <a:off x="8878015" y="273441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81" name="Straight Connector 880">
                <a:extLst>
                  <a:ext uri="{FF2B5EF4-FFF2-40B4-BE49-F238E27FC236}">
                    <a16:creationId xmlns:a16="http://schemas.microsoft.com/office/drawing/2014/main" id="{979768A7-6ACA-4242-8EE9-A50EADCA2B9F}"/>
                  </a:ext>
                </a:extLst>
              </p:cNvPr>
              <p:cNvCxnSpPr/>
              <p:nvPr/>
            </p:nvCxnSpPr>
            <p:spPr bwMode="auto">
              <a:xfrm rot="4933897">
                <a:off x="8914529" y="272755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82" name="Oval 881">
                <a:extLst>
                  <a:ext uri="{FF2B5EF4-FFF2-40B4-BE49-F238E27FC236}">
                    <a16:creationId xmlns:a16="http://schemas.microsoft.com/office/drawing/2014/main" id="{2049C3C5-DAB6-364D-B21F-39F3B9BD01C3}"/>
                  </a:ext>
                </a:extLst>
              </p:cNvPr>
              <p:cNvSpPr>
                <a:spLocks noChangeAspect="1"/>
              </p:cNvSpPr>
              <p:nvPr/>
            </p:nvSpPr>
            <p:spPr bwMode="auto">
              <a:xfrm rot="21133897">
                <a:off x="8912531" y="2772828"/>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grpSp>
        <p:cxnSp>
          <p:nvCxnSpPr>
            <p:cNvPr id="854" name="Straight Connector 853">
              <a:extLst>
                <a:ext uri="{FF2B5EF4-FFF2-40B4-BE49-F238E27FC236}">
                  <a16:creationId xmlns:a16="http://schemas.microsoft.com/office/drawing/2014/main" id="{DDE667A5-0A90-294B-B36F-2B9EE4DBEBA2}"/>
                </a:ext>
              </a:extLst>
            </p:cNvPr>
            <p:cNvCxnSpPr/>
            <p:nvPr/>
          </p:nvCxnSpPr>
          <p:spPr bwMode="auto">
            <a:xfrm rot="5400000">
              <a:off x="4837262" y="2772756"/>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55" name="Straight Connector 854">
              <a:extLst>
                <a:ext uri="{FF2B5EF4-FFF2-40B4-BE49-F238E27FC236}">
                  <a16:creationId xmlns:a16="http://schemas.microsoft.com/office/drawing/2014/main" id="{0BC8FFC9-3E56-B34C-AC22-62FE5D8E3E79}"/>
                </a:ext>
              </a:extLst>
            </p:cNvPr>
            <p:cNvCxnSpPr/>
            <p:nvPr/>
          </p:nvCxnSpPr>
          <p:spPr bwMode="auto">
            <a:xfrm rot="16200000" flipH="1">
              <a:off x="4844670" y="294767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56" name="Straight Connector 855">
              <a:extLst>
                <a:ext uri="{FF2B5EF4-FFF2-40B4-BE49-F238E27FC236}">
                  <a16:creationId xmlns:a16="http://schemas.microsoft.com/office/drawing/2014/main" id="{75BDD0F0-5ADA-1845-BDD4-4DC771D09211}"/>
                </a:ext>
              </a:extLst>
            </p:cNvPr>
            <p:cNvCxnSpPr/>
            <p:nvPr/>
          </p:nvCxnSpPr>
          <p:spPr bwMode="auto">
            <a:xfrm rot="5400000">
              <a:off x="4570561" y="277623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57" name="Straight Connector 856">
              <a:extLst>
                <a:ext uri="{FF2B5EF4-FFF2-40B4-BE49-F238E27FC236}">
                  <a16:creationId xmlns:a16="http://schemas.microsoft.com/office/drawing/2014/main" id="{4E3E5388-2C2E-5D48-8DEF-5FEFF2A8EB39}"/>
                </a:ext>
              </a:extLst>
            </p:cNvPr>
            <p:cNvCxnSpPr/>
            <p:nvPr/>
          </p:nvCxnSpPr>
          <p:spPr bwMode="auto">
            <a:xfrm rot="16200000" flipH="1">
              <a:off x="4610629" y="2774354"/>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58" name="Oval 857">
              <a:extLst>
                <a:ext uri="{FF2B5EF4-FFF2-40B4-BE49-F238E27FC236}">
                  <a16:creationId xmlns:a16="http://schemas.microsoft.com/office/drawing/2014/main" id="{B41AFE4E-DF01-CD44-A485-F36C58E341E6}"/>
                </a:ext>
              </a:extLst>
            </p:cNvPr>
            <p:cNvSpPr>
              <a:spLocks noChangeAspect="1"/>
            </p:cNvSpPr>
            <p:nvPr/>
          </p:nvSpPr>
          <p:spPr bwMode="auto">
            <a:xfrm>
              <a:off x="4584998" y="2611519"/>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859" name="Straight Connector 858">
              <a:extLst>
                <a:ext uri="{FF2B5EF4-FFF2-40B4-BE49-F238E27FC236}">
                  <a16:creationId xmlns:a16="http://schemas.microsoft.com/office/drawing/2014/main" id="{5E9A7B70-DFFC-9249-B8E0-CFD3871E6784}"/>
                </a:ext>
              </a:extLst>
            </p:cNvPr>
            <p:cNvCxnSpPr/>
            <p:nvPr/>
          </p:nvCxnSpPr>
          <p:spPr bwMode="auto">
            <a:xfrm rot="16200000" flipH="1">
              <a:off x="4573736" y="294692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60" name="Straight Connector 859">
              <a:extLst>
                <a:ext uri="{FF2B5EF4-FFF2-40B4-BE49-F238E27FC236}">
                  <a16:creationId xmlns:a16="http://schemas.microsoft.com/office/drawing/2014/main" id="{F3B99590-C14B-0249-8B46-7CEED125EC6F}"/>
                </a:ext>
              </a:extLst>
            </p:cNvPr>
            <p:cNvCxnSpPr/>
            <p:nvPr/>
          </p:nvCxnSpPr>
          <p:spPr bwMode="auto">
            <a:xfrm rot="5400000">
              <a:off x="4610629" y="2945044"/>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61" name="Oval 860">
              <a:extLst>
                <a:ext uri="{FF2B5EF4-FFF2-40B4-BE49-F238E27FC236}">
                  <a16:creationId xmlns:a16="http://schemas.microsoft.com/office/drawing/2014/main" id="{FB97F26D-5E58-B04B-B7A8-B5A7762A9294}"/>
                </a:ext>
              </a:extLst>
            </p:cNvPr>
            <p:cNvSpPr>
              <a:spLocks noChangeAspect="1"/>
            </p:cNvSpPr>
            <p:nvPr/>
          </p:nvSpPr>
          <p:spPr bwMode="auto">
            <a:xfrm>
              <a:off x="4594522" y="2989340"/>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862" name="Straight Connector 861">
              <a:extLst>
                <a:ext uri="{FF2B5EF4-FFF2-40B4-BE49-F238E27FC236}">
                  <a16:creationId xmlns:a16="http://schemas.microsoft.com/office/drawing/2014/main" id="{5AFE77F5-0BF1-154A-A97C-5A7EBFAE7BFD}"/>
                </a:ext>
              </a:extLst>
            </p:cNvPr>
            <p:cNvCxnSpPr/>
            <p:nvPr/>
          </p:nvCxnSpPr>
          <p:spPr bwMode="auto">
            <a:xfrm rot="5400000">
              <a:off x="4701794" y="277518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63" name="Straight Connector 862">
              <a:extLst>
                <a:ext uri="{FF2B5EF4-FFF2-40B4-BE49-F238E27FC236}">
                  <a16:creationId xmlns:a16="http://schemas.microsoft.com/office/drawing/2014/main" id="{0BFFFF27-EBC1-5B40-AA7A-746D31A03D94}"/>
                </a:ext>
              </a:extLst>
            </p:cNvPr>
            <p:cNvCxnSpPr/>
            <p:nvPr/>
          </p:nvCxnSpPr>
          <p:spPr bwMode="auto">
            <a:xfrm rot="16200000" flipH="1">
              <a:off x="4741862" y="2773295"/>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64" name="Oval 863">
              <a:extLst>
                <a:ext uri="{FF2B5EF4-FFF2-40B4-BE49-F238E27FC236}">
                  <a16:creationId xmlns:a16="http://schemas.microsoft.com/office/drawing/2014/main" id="{8EF02A06-5935-3542-8D14-5DA64B8B9C9D}"/>
                </a:ext>
              </a:extLst>
            </p:cNvPr>
            <p:cNvSpPr>
              <a:spLocks noChangeAspect="1"/>
            </p:cNvSpPr>
            <p:nvPr/>
          </p:nvSpPr>
          <p:spPr bwMode="auto">
            <a:xfrm>
              <a:off x="4716231" y="2610460"/>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865" name="Straight Connector 864">
              <a:extLst>
                <a:ext uri="{FF2B5EF4-FFF2-40B4-BE49-F238E27FC236}">
                  <a16:creationId xmlns:a16="http://schemas.microsoft.com/office/drawing/2014/main" id="{9C93415A-761E-A648-954E-984483688FCC}"/>
                </a:ext>
              </a:extLst>
            </p:cNvPr>
            <p:cNvCxnSpPr/>
            <p:nvPr/>
          </p:nvCxnSpPr>
          <p:spPr bwMode="auto">
            <a:xfrm rot="16200000" flipH="1">
              <a:off x="4709202" y="294587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66" name="Straight Connector 865">
              <a:extLst>
                <a:ext uri="{FF2B5EF4-FFF2-40B4-BE49-F238E27FC236}">
                  <a16:creationId xmlns:a16="http://schemas.microsoft.com/office/drawing/2014/main" id="{B9A8CB2B-F27D-EE45-8B8A-3FC74D8E0E8A}"/>
                </a:ext>
              </a:extLst>
            </p:cNvPr>
            <p:cNvCxnSpPr/>
            <p:nvPr/>
          </p:nvCxnSpPr>
          <p:spPr bwMode="auto">
            <a:xfrm rot="5400000">
              <a:off x="4746095" y="2943985"/>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67" name="Oval 866">
              <a:extLst>
                <a:ext uri="{FF2B5EF4-FFF2-40B4-BE49-F238E27FC236}">
                  <a16:creationId xmlns:a16="http://schemas.microsoft.com/office/drawing/2014/main" id="{2BDA8FA1-E5D8-8842-A515-2A77C75852F5}"/>
                </a:ext>
              </a:extLst>
            </p:cNvPr>
            <p:cNvSpPr>
              <a:spLocks noChangeAspect="1"/>
            </p:cNvSpPr>
            <p:nvPr/>
          </p:nvSpPr>
          <p:spPr bwMode="auto">
            <a:xfrm>
              <a:off x="4729988" y="2988281"/>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868" name="Straight Connector 867">
              <a:extLst>
                <a:ext uri="{FF2B5EF4-FFF2-40B4-BE49-F238E27FC236}">
                  <a16:creationId xmlns:a16="http://schemas.microsoft.com/office/drawing/2014/main" id="{969C39D5-5EC5-2F49-85BC-FD6799DC68BF}"/>
                </a:ext>
              </a:extLst>
            </p:cNvPr>
            <p:cNvCxnSpPr/>
            <p:nvPr/>
          </p:nvCxnSpPr>
          <p:spPr bwMode="auto">
            <a:xfrm rot="16200000" flipH="1">
              <a:off x="4472898" y="2780473"/>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69" name="Straight Connector 868">
              <a:extLst>
                <a:ext uri="{FF2B5EF4-FFF2-40B4-BE49-F238E27FC236}">
                  <a16:creationId xmlns:a16="http://schemas.microsoft.com/office/drawing/2014/main" id="{158A519C-3C5C-3F49-A710-B34655FC0651}"/>
                </a:ext>
              </a:extLst>
            </p:cNvPr>
            <p:cNvCxnSpPr/>
            <p:nvPr/>
          </p:nvCxnSpPr>
          <p:spPr bwMode="auto">
            <a:xfrm rot="5400000">
              <a:off x="4432828" y="2778588"/>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70" name="Oval 869">
              <a:extLst>
                <a:ext uri="{FF2B5EF4-FFF2-40B4-BE49-F238E27FC236}">
                  <a16:creationId xmlns:a16="http://schemas.microsoft.com/office/drawing/2014/main" id="{38A8F02E-5542-5C40-8F7F-1531AA148B4F}"/>
                </a:ext>
              </a:extLst>
            </p:cNvPr>
            <p:cNvSpPr>
              <a:spLocks noChangeAspect="1"/>
            </p:cNvSpPr>
            <p:nvPr/>
          </p:nvSpPr>
          <p:spPr bwMode="auto">
            <a:xfrm flipH="1">
              <a:off x="4454822" y="2615753"/>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871" name="Straight Connector 870">
              <a:extLst>
                <a:ext uri="{FF2B5EF4-FFF2-40B4-BE49-F238E27FC236}">
                  <a16:creationId xmlns:a16="http://schemas.microsoft.com/office/drawing/2014/main" id="{3E873BC1-F1FA-EE46-86F7-9566A7DBEC03}"/>
                </a:ext>
              </a:extLst>
            </p:cNvPr>
            <p:cNvCxnSpPr/>
            <p:nvPr/>
          </p:nvCxnSpPr>
          <p:spPr bwMode="auto">
            <a:xfrm rot="5400000">
              <a:off x="4482422" y="294693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72" name="Straight Connector 871">
              <a:extLst>
                <a:ext uri="{FF2B5EF4-FFF2-40B4-BE49-F238E27FC236}">
                  <a16:creationId xmlns:a16="http://schemas.microsoft.com/office/drawing/2014/main" id="{E57E0142-2CEA-EC49-9B78-A7DE7B22478D}"/>
                </a:ext>
              </a:extLst>
            </p:cNvPr>
            <p:cNvCxnSpPr/>
            <p:nvPr/>
          </p:nvCxnSpPr>
          <p:spPr bwMode="auto">
            <a:xfrm rot="16200000" flipH="1">
              <a:off x="4445527" y="2945045"/>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73" name="Oval 872">
              <a:extLst>
                <a:ext uri="{FF2B5EF4-FFF2-40B4-BE49-F238E27FC236}">
                  <a16:creationId xmlns:a16="http://schemas.microsoft.com/office/drawing/2014/main" id="{F46A74DE-E434-1341-A4A5-BEB2DB48155E}"/>
                </a:ext>
              </a:extLst>
            </p:cNvPr>
            <p:cNvSpPr>
              <a:spLocks noChangeAspect="1"/>
            </p:cNvSpPr>
            <p:nvPr/>
          </p:nvSpPr>
          <p:spPr bwMode="auto">
            <a:xfrm flipH="1">
              <a:off x="4457997" y="2989341"/>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874" name="Straight Connector 873">
              <a:extLst>
                <a:ext uri="{FF2B5EF4-FFF2-40B4-BE49-F238E27FC236}">
                  <a16:creationId xmlns:a16="http://schemas.microsoft.com/office/drawing/2014/main" id="{91501CA6-E7AD-904B-831A-1B6F3E4B5C8A}"/>
                </a:ext>
              </a:extLst>
            </p:cNvPr>
            <p:cNvCxnSpPr/>
            <p:nvPr/>
          </p:nvCxnSpPr>
          <p:spPr bwMode="auto">
            <a:xfrm rot="16200000" flipH="1">
              <a:off x="4337432" y="2779414"/>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75" name="Straight Connector 874">
              <a:extLst>
                <a:ext uri="{FF2B5EF4-FFF2-40B4-BE49-F238E27FC236}">
                  <a16:creationId xmlns:a16="http://schemas.microsoft.com/office/drawing/2014/main" id="{41829602-E00F-2741-B943-6DACBC66D162}"/>
                </a:ext>
              </a:extLst>
            </p:cNvPr>
            <p:cNvCxnSpPr/>
            <p:nvPr/>
          </p:nvCxnSpPr>
          <p:spPr bwMode="auto">
            <a:xfrm rot="5400000">
              <a:off x="4297362" y="2777529"/>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76" name="Oval 875">
              <a:extLst>
                <a:ext uri="{FF2B5EF4-FFF2-40B4-BE49-F238E27FC236}">
                  <a16:creationId xmlns:a16="http://schemas.microsoft.com/office/drawing/2014/main" id="{618F5226-68EA-A341-B399-08C1D46BC38B}"/>
                </a:ext>
              </a:extLst>
            </p:cNvPr>
            <p:cNvSpPr>
              <a:spLocks noChangeAspect="1"/>
            </p:cNvSpPr>
            <p:nvPr/>
          </p:nvSpPr>
          <p:spPr bwMode="auto">
            <a:xfrm flipH="1">
              <a:off x="4319356" y="2614694"/>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877" name="Straight Connector 876">
              <a:extLst>
                <a:ext uri="{FF2B5EF4-FFF2-40B4-BE49-F238E27FC236}">
                  <a16:creationId xmlns:a16="http://schemas.microsoft.com/office/drawing/2014/main" id="{26325A2E-8358-7A40-9350-CA750C1C52D2}"/>
                </a:ext>
              </a:extLst>
            </p:cNvPr>
            <p:cNvCxnSpPr/>
            <p:nvPr/>
          </p:nvCxnSpPr>
          <p:spPr bwMode="auto">
            <a:xfrm rot="5400000">
              <a:off x="4342723" y="294587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78" name="Straight Connector 877">
              <a:extLst>
                <a:ext uri="{FF2B5EF4-FFF2-40B4-BE49-F238E27FC236}">
                  <a16:creationId xmlns:a16="http://schemas.microsoft.com/office/drawing/2014/main" id="{9BBBF86A-7B52-2A4B-AB13-B9E3A97CB970}"/>
                </a:ext>
              </a:extLst>
            </p:cNvPr>
            <p:cNvCxnSpPr/>
            <p:nvPr/>
          </p:nvCxnSpPr>
          <p:spPr bwMode="auto">
            <a:xfrm rot="16200000" flipH="1">
              <a:off x="4305828" y="294398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79" name="Oval 878">
              <a:extLst>
                <a:ext uri="{FF2B5EF4-FFF2-40B4-BE49-F238E27FC236}">
                  <a16:creationId xmlns:a16="http://schemas.microsoft.com/office/drawing/2014/main" id="{CF01E5AC-4470-D347-9B18-7C0CA6EAA1F2}"/>
                </a:ext>
              </a:extLst>
            </p:cNvPr>
            <p:cNvSpPr>
              <a:spLocks noChangeAspect="1"/>
            </p:cNvSpPr>
            <p:nvPr/>
          </p:nvSpPr>
          <p:spPr bwMode="auto">
            <a:xfrm flipH="1">
              <a:off x="4318298" y="2988282"/>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grpSp>
    </p:spTree>
    <p:extLst>
      <p:ext uri="{BB962C8B-B14F-4D97-AF65-F5344CB8AC3E}">
        <p14:creationId xmlns:p14="http://schemas.microsoft.com/office/powerpoint/2010/main" val="1133428909"/>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iral_Middle_Membrane_Host">
    <p:spTree>
      <p:nvGrpSpPr>
        <p:cNvPr id="1" name=""/>
        <p:cNvGrpSpPr/>
        <p:nvPr/>
      </p:nvGrpSpPr>
      <p:grpSpPr>
        <a:xfrm>
          <a:off x="0" y="0"/>
          <a:ext cx="0" cy="0"/>
          <a:chOff x="0" y="0"/>
          <a:chExt cx="0" cy="0"/>
        </a:xfrm>
      </p:grpSpPr>
      <p:sp>
        <p:nvSpPr>
          <p:cNvPr id="446" name="Oval 1">
            <a:extLst>
              <a:ext uri="{FF2B5EF4-FFF2-40B4-BE49-F238E27FC236}">
                <a16:creationId xmlns:a16="http://schemas.microsoft.com/office/drawing/2014/main" id="{C9DFF3EC-6038-2A40-8575-C7A798046BF2}"/>
              </a:ext>
            </a:extLst>
          </p:cNvPr>
          <p:cNvSpPr/>
          <p:nvPr userDrawn="1"/>
        </p:nvSpPr>
        <p:spPr>
          <a:xfrm>
            <a:off x="-5857" y="927589"/>
            <a:ext cx="9153144" cy="1658372"/>
          </a:xfrm>
          <a:custGeom>
            <a:avLst/>
            <a:gdLst>
              <a:gd name="connsiteX0" fmla="*/ 0 w 9790114"/>
              <a:gd name="connsiteY0" fmla="*/ 0 h 1664494"/>
              <a:gd name="connsiteX1" fmla="*/ 9790113 w 9790114"/>
              <a:gd name="connsiteY1" fmla="*/ 0 h 1664494"/>
              <a:gd name="connsiteX2" fmla="*/ 9790113 w 9790114"/>
              <a:gd name="connsiteY2" fmla="*/ 1333497 h 1664494"/>
              <a:gd name="connsiteX3" fmla="*/ 9790114 w 9790114"/>
              <a:gd name="connsiteY3" fmla="*/ 1333500 h 1664494"/>
              <a:gd name="connsiteX4" fmla="*/ 9790113 w 9790114"/>
              <a:gd name="connsiteY4" fmla="*/ 1333503 h 1664494"/>
              <a:gd name="connsiteX5" fmla="*/ 9790113 w 9790114"/>
              <a:gd name="connsiteY5" fmla="*/ 1371600 h 1664494"/>
              <a:gd name="connsiteX6" fmla="*/ 4895057 w 9790114"/>
              <a:gd name="connsiteY6" fmla="*/ 1664494 h 1664494"/>
              <a:gd name="connsiteX7" fmla="*/ 33274 w 9790114"/>
              <a:gd name="connsiteY7" fmla="*/ 1371600 h 1664494"/>
              <a:gd name="connsiteX8" fmla="*/ 0 w 9790114"/>
              <a:gd name="connsiteY8" fmla="*/ 1371600 h 1664494"/>
              <a:gd name="connsiteX9" fmla="*/ 0 w 9790114"/>
              <a:gd name="connsiteY9" fmla="*/ 1333500 h 1664494"/>
              <a:gd name="connsiteX10" fmla="*/ 0 w 9790114"/>
              <a:gd name="connsiteY10" fmla="*/ 0 h 1664494"/>
              <a:gd name="connsiteX0" fmla="*/ 0 w 9790114"/>
              <a:gd name="connsiteY0" fmla="*/ 0 h 1664494"/>
              <a:gd name="connsiteX1" fmla="*/ 9790113 w 9790114"/>
              <a:gd name="connsiteY1" fmla="*/ 0 h 1664494"/>
              <a:gd name="connsiteX2" fmla="*/ 9790113 w 9790114"/>
              <a:gd name="connsiteY2" fmla="*/ 1333497 h 1664494"/>
              <a:gd name="connsiteX3" fmla="*/ 9790114 w 9790114"/>
              <a:gd name="connsiteY3" fmla="*/ 1333500 h 1664494"/>
              <a:gd name="connsiteX4" fmla="*/ 9790113 w 9790114"/>
              <a:gd name="connsiteY4" fmla="*/ 1333503 h 1664494"/>
              <a:gd name="connsiteX5" fmla="*/ 4895057 w 9790114"/>
              <a:gd name="connsiteY5" fmla="*/ 1664494 h 1664494"/>
              <a:gd name="connsiteX6" fmla="*/ 33274 w 9790114"/>
              <a:gd name="connsiteY6" fmla="*/ 1371600 h 1664494"/>
              <a:gd name="connsiteX7" fmla="*/ 0 w 9790114"/>
              <a:gd name="connsiteY7" fmla="*/ 1371600 h 1664494"/>
              <a:gd name="connsiteX8" fmla="*/ 0 w 9790114"/>
              <a:gd name="connsiteY8" fmla="*/ 1333500 h 1664494"/>
              <a:gd name="connsiteX9" fmla="*/ 0 w 9790114"/>
              <a:gd name="connsiteY9" fmla="*/ 0 h 1664494"/>
              <a:gd name="connsiteX0" fmla="*/ 0 w 9790114"/>
              <a:gd name="connsiteY0" fmla="*/ 0 h 1664494"/>
              <a:gd name="connsiteX1" fmla="*/ 9790113 w 9790114"/>
              <a:gd name="connsiteY1" fmla="*/ 0 h 1664494"/>
              <a:gd name="connsiteX2" fmla="*/ 9790113 w 9790114"/>
              <a:gd name="connsiteY2" fmla="*/ 1333497 h 1664494"/>
              <a:gd name="connsiteX3" fmla="*/ 9790114 w 9790114"/>
              <a:gd name="connsiteY3" fmla="*/ 1333500 h 1664494"/>
              <a:gd name="connsiteX4" fmla="*/ 9790113 w 9790114"/>
              <a:gd name="connsiteY4" fmla="*/ 1333503 h 1664494"/>
              <a:gd name="connsiteX5" fmla="*/ 4895057 w 9790114"/>
              <a:gd name="connsiteY5" fmla="*/ 1664494 h 1664494"/>
              <a:gd name="connsiteX6" fmla="*/ 33274 w 9790114"/>
              <a:gd name="connsiteY6" fmla="*/ 1371600 h 1664494"/>
              <a:gd name="connsiteX7" fmla="*/ 0 w 9790114"/>
              <a:gd name="connsiteY7" fmla="*/ 1333500 h 1664494"/>
              <a:gd name="connsiteX8" fmla="*/ 0 w 9790114"/>
              <a:gd name="connsiteY8" fmla="*/ 0 h 1664494"/>
              <a:gd name="connsiteX0" fmla="*/ 0 w 9790114"/>
              <a:gd name="connsiteY0" fmla="*/ 0 h 1664494"/>
              <a:gd name="connsiteX1" fmla="*/ 9790113 w 9790114"/>
              <a:gd name="connsiteY1" fmla="*/ 0 h 1664494"/>
              <a:gd name="connsiteX2" fmla="*/ 9790113 w 9790114"/>
              <a:gd name="connsiteY2" fmla="*/ 1333497 h 1664494"/>
              <a:gd name="connsiteX3" fmla="*/ 9790114 w 9790114"/>
              <a:gd name="connsiteY3" fmla="*/ 1333500 h 1664494"/>
              <a:gd name="connsiteX4" fmla="*/ 9790113 w 9790114"/>
              <a:gd name="connsiteY4" fmla="*/ 1333503 h 1664494"/>
              <a:gd name="connsiteX5" fmla="*/ 4895057 w 9790114"/>
              <a:gd name="connsiteY5" fmla="*/ 1664494 h 1664494"/>
              <a:gd name="connsiteX6" fmla="*/ 0 w 9790114"/>
              <a:gd name="connsiteY6" fmla="*/ 1333500 h 1664494"/>
              <a:gd name="connsiteX7" fmla="*/ 0 w 9790114"/>
              <a:gd name="connsiteY7" fmla="*/ 0 h 1664494"/>
              <a:gd name="connsiteX0" fmla="*/ 0 w 9790114"/>
              <a:gd name="connsiteY0" fmla="*/ 0 h 1664699"/>
              <a:gd name="connsiteX1" fmla="*/ 9790113 w 9790114"/>
              <a:gd name="connsiteY1" fmla="*/ 0 h 1664699"/>
              <a:gd name="connsiteX2" fmla="*/ 9790113 w 9790114"/>
              <a:gd name="connsiteY2" fmla="*/ 1333497 h 1664699"/>
              <a:gd name="connsiteX3" fmla="*/ 9790114 w 9790114"/>
              <a:gd name="connsiteY3" fmla="*/ 1333500 h 1664699"/>
              <a:gd name="connsiteX4" fmla="*/ 9790113 w 9790114"/>
              <a:gd name="connsiteY4" fmla="*/ 1333503 h 1664699"/>
              <a:gd name="connsiteX5" fmla="*/ 4895057 w 9790114"/>
              <a:gd name="connsiteY5" fmla="*/ 1664494 h 1664699"/>
              <a:gd name="connsiteX6" fmla="*/ 0 w 9790114"/>
              <a:gd name="connsiteY6" fmla="*/ 1333500 h 1664699"/>
              <a:gd name="connsiteX7" fmla="*/ 0 w 9790114"/>
              <a:gd name="connsiteY7" fmla="*/ 0 h 1664699"/>
              <a:gd name="connsiteX0" fmla="*/ 0 w 9794645"/>
              <a:gd name="connsiteY0" fmla="*/ 0 h 1664699"/>
              <a:gd name="connsiteX1" fmla="*/ 9790113 w 9794645"/>
              <a:gd name="connsiteY1" fmla="*/ 0 h 1664699"/>
              <a:gd name="connsiteX2" fmla="*/ 9790113 w 9794645"/>
              <a:gd name="connsiteY2" fmla="*/ 1333497 h 1664699"/>
              <a:gd name="connsiteX3" fmla="*/ 9790114 w 9794645"/>
              <a:gd name="connsiteY3" fmla="*/ 1333500 h 1664699"/>
              <a:gd name="connsiteX4" fmla="*/ 9790113 w 9794645"/>
              <a:gd name="connsiteY4" fmla="*/ 1333503 h 1664699"/>
              <a:gd name="connsiteX5" fmla="*/ 4895057 w 9794645"/>
              <a:gd name="connsiteY5" fmla="*/ 1664494 h 1664699"/>
              <a:gd name="connsiteX6" fmla="*/ 0 w 9794645"/>
              <a:gd name="connsiteY6" fmla="*/ 1333500 h 1664699"/>
              <a:gd name="connsiteX7" fmla="*/ 0 w 9794645"/>
              <a:gd name="connsiteY7" fmla="*/ 0 h 1664699"/>
              <a:gd name="connsiteX0" fmla="*/ 0 w 9794645"/>
              <a:gd name="connsiteY0" fmla="*/ 0 h 1664634"/>
              <a:gd name="connsiteX1" fmla="*/ 9790113 w 9794645"/>
              <a:gd name="connsiteY1" fmla="*/ 0 h 1664634"/>
              <a:gd name="connsiteX2" fmla="*/ 9790113 w 9794645"/>
              <a:gd name="connsiteY2" fmla="*/ 1333497 h 1664634"/>
              <a:gd name="connsiteX3" fmla="*/ 9790114 w 9794645"/>
              <a:gd name="connsiteY3" fmla="*/ 1333500 h 1664634"/>
              <a:gd name="connsiteX4" fmla="*/ 9790113 w 9794645"/>
              <a:gd name="connsiteY4" fmla="*/ 1333503 h 1664634"/>
              <a:gd name="connsiteX5" fmla="*/ 4895057 w 9794645"/>
              <a:gd name="connsiteY5" fmla="*/ 1664494 h 1664634"/>
              <a:gd name="connsiteX6" fmla="*/ 0 w 9794645"/>
              <a:gd name="connsiteY6" fmla="*/ 1333500 h 1664634"/>
              <a:gd name="connsiteX7" fmla="*/ 0 w 9794645"/>
              <a:gd name="connsiteY7" fmla="*/ 0 h 1664634"/>
              <a:gd name="connsiteX0" fmla="*/ 0 w 9794645"/>
              <a:gd name="connsiteY0" fmla="*/ 0 h 1664634"/>
              <a:gd name="connsiteX1" fmla="*/ 9790113 w 9794645"/>
              <a:gd name="connsiteY1" fmla="*/ 0 h 1664634"/>
              <a:gd name="connsiteX2" fmla="*/ 9790113 w 9794645"/>
              <a:gd name="connsiteY2" fmla="*/ 1333497 h 1664634"/>
              <a:gd name="connsiteX3" fmla="*/ 9790114 w 9794645"/>
              <a:gd name="connsiteY3" fmla="*/ 1333500 h 1664634"/>
              <a:gd name="connsiteX4" fmla="*/ 9790113 w 9794645"/>
              <a:gd name="connsiteY4" fmla="*/ 1333503 h 1664634"/>
              <a:gd name="connsiteX5" fmla="*/ 4895057 w 9794645"/>
              <a:gd name="connsiteY5" fmla="*/ 1664494 h 1664634"/>
              <a:gd name="connsiteX6" fmla="*/ 0 w 9794645"/>
              <a:gd name="connsiteY6" fmla="*/ 1333500 h 1664634"/>
              <a:gd name="connsiteX7" fmla="*/ 0 w 9794645"/>
              <a:gd name="connsiteY7" fmla="*/ 0 h 1664634"/>
              <a:gd name="connsiteX0" fmla="*/ 0 w 9794645"/>
              <a:gd name="connsiteY0" fmla="*/ 0 h 1664634"/>
              <a:gd name="connsiteX1" fmla="*/ 9790113 w 9794645"/>
              <a:gd name="connsiteY1" fmla="*/ 0 h 1664634"/>
              <a:gd name="connsiteX2" fmla="*/ 9790113 w 9794645"/>
              <a:gd name="connsiteY2" fmla="*/ 1333497 h 1664634"/>
              <a:gd name="connsiteX3" fmla="*/ 9790114 w 9794645"/>
              <a:gd name="connsiteY3" fmla="*/ 1333500 h 1664634"/>
              <a:gd name="connsiteX4" fmla="*/ 9790113 w 9794645"/>
              <a:gd name="connsiteY4" fmla="*/ 1333503 h 1664634"/>
              <a:gd name="connsiteX5" fmla="*/ 5017434 w 9794645"/>
              <a:gd name="connsiteY5" fmla="*/ 1664494 h 1664634"/>
              <a:gd name="connsiteX6" fmla="*/ 0 w 9794645"/>
              <a:gd name="connsiteY6" fmla="*/ 1333500 h 1664634"/>
              <a:gd name="connsiteX7" fmla="*/ 0 w 9794645"/>
              <a:gd name="connsiteY7" fmla="*/ 0 h 1664634"/>
              <a:gd name="connsiteX0" fmla="*/ 0 w 9794645"/>
              <a:gd name="connsiteY0" fmla="*/ 0 h 1672660"/>
              <a:gd name="connsiteX1" fmla="*/ 9790113 w 9794645"/>
              <a:gd name="connsiteY1" fmla="*/ 0 h 1672660"/>
              <a:gd name="connsiteX2" fmla="*/ 9790113 w 9794645"/>
              <a:gd name="connsiteY2" fmla="*/ 1333497 h 1672660"/>
              <a:gd name="connsiteX3" fmla="*/ 9790114 w 9794645"/>
              <a:gd name="connsiteY3" fmla="*/ 1333500 h 1672660"/>
              <a:gd name="connsiteX4" fmla="*/ 9790113 w 9794645"/>
              <a:gd name="connsiteY4" fmla="*/ 1105925 h 1672660"/>
              <a:gd name="connsiteX5" fmla="*/ 5017434 w 9794645"/>
              <a:gd name="connsiteY5" fmla="*/ 1664494 h 1672660"/>
              <a:gd name="connsiteX6" fmla="*/ 0 w 9794645"/>
              <a:gd name="connsiteY6" fmla="*/ 1333500 h 1672660"/>
              <a:gd name="connsiteX7" fmla="*/ 0 w 9794645"/>
              <a:gd name="connsiteY7" fmla="*/ 0 h 1672660"/>
              <a:gd name="connsiteX0" fmla="*/ 0 w 10143645"/>
              <a:gd name="connsiteY0" fmla="*/ 0 h 1672660"/>
              <a:gd name="connsiteX1" fmla="*/ 9790113 w 10143645"/>
              <a:gd name="connsiteY1" fmla="*/ 0 h 1672660"/>
              <a:gd name="connsiteX2" fmla="*/ 9790113 w 10143645"/>
              <a:gd name="connsiteY2" fmla="*/ 1333497 h 1672660"/>
              <a:gd name="connsiteX3" fmla="*/ 9790114 w 10143645"/>
              <a:gd name="connsiteY3" fmla="*/ 1333500 h 1672660"/>
              <a:gd name="connsiteX4" fmla="*/ 5017434 w 10143645"/>
              <a:gd name="connsiteY4" fmla="*/ 1664494 h 1672660"/>
              <a:gd name="connsiteX5" fmla="*/ 0 w 10143645"/>
              <a:gd name="connsiteY5" fmla="*/ 1333500 h 1672660"/>
              <a:gd name="connsiteX6" fmla="*/ 0 w 10143645"/>
              <a:gd name="connsiteY6" fmla="*/ 0 h 1672660"/>
              <a:gd name="connsiteX0" fmla="*/ 0 w 9794645"/>
              <a:gd name="connsiteY0" fmla="*/ 0 h 1672660"/>
              <a:gd name="connsiteX1" fmla="*/ 9790113 w 9794645"/>
              <a:gd name="connsiteY1" fmla="*/ 0 h 1672660"/>
              <a:gd name="connsiteX2" fmla="*/ 9790113 w 9794645"/>
              <a:gd name="connsiteY2" fmla="*/ 1333497 h 1672660"/>
              <a:gd name="connsiteX3" fmla="*/ 5017434 w 9794645"/>
              <a:gd name="connsiteY3" fmla="*/ 1664494 h 1672660"/>
              <a:gd name="connsiteX4" fmla="*/ 0 w 9794645"/>
              <a:gd name="connsiteY4" fmla="*/ 1333500 h 1672660"/>
              <a:gd name="connsiteX5" fmla="*/ 0 w 9794645"/>
              <a:gd name="connsiteY5" fmla="*/ 0 h 1672660"/>
              <a:gd name="connsiteX0" fmla="*/ 0 w 9794645"/>
              <a:gd name="connsiteY0" fmla="*/ 0 h 1664494"/>
              <a:gd name="connsiteX1" fmla="*/ 9790113 w 9794645"/>
              <a:gd name="connsiteY1" fmla="*/ 0 h 1664494"/>
              <a:gd name="connsiteX2" fmla="*/ 9790113 w 9794645"/>
              <a:gd name="connsiteY2" fmla="*/ 1333497 h 1664494"/>
              <a:gd name="connsiteX3" fmla="*/ 5017434 w 9794645"/>
              <a:gd name="connsiteY3" fmla="*/ 1664494 h 1664494"/>
              <a:gd name="connsiteX4" fmla="*/ 0 w 9794645"/>
              <a:gd name="connsiteY4" fmla="*/ 1333500 h 1664494"/>
              <a:gd name="connsiteX5" fmla="*/ 0 w 9794645"/>
              <a:gd name="connsiteY5" fmla="*/ 0 h 1664494"/>
              <a:gd name="connsiteX0" fmla="*/ 0 w 9794645"/>
              <a:gd name="connsiteY0" fmla="*/ 0 h 1669079"/>
              <a:gd name="connsiteX1" fmla="*/ 9790113 w 9794645"/>
              <a:gd name="connsiteY1" fmla="*/ 0 h 1669079"/>
              <a:gd name="connsiteX2" fmla="*/ 9790113 w 9794645"/>
              <a:gd name="connsiteY2" fmla="*/ 1178744 h 1669079"/>
              <a:gd name="connsiteX3" fmla="*/ 5017434 w 9794645"/>
              <a:gd name="connsiteY3" fmla="*/ 1664494 h 1669079"/>
              <a:gd name="connsiteX4" fmla="*/ 0 w 9794645"/>
              <a:gd name="connsiteY4" fmla="*/ 1333500 h 1669079"/>
              <a:gd name="connsiteX5" fmla="*/ 0 w 9794645"/>
              <a:gd name="connsiteY5" fmla="*/ 0 h 1669079"/>
              <a:gd name="connsiteX0" fmla="*/ 0 w 9794645"/>
              <a:gd name="connsiteY0" fmla="*/ 0 h 1664529"/>
              <a:gd name="connsiteX1" fmla="*/ 9790113 w 9794645"/>
              <a:gd name="connsiteY1" fmla="*/ 0 h 1664529"/>
              <a:gd name="connsiteX2" fmla="*/ 9790113 w 9794645"/>
              <a:gd name="connsiteY2" fmla="*/ 1178744 h 1664529"/>
              <a:gd name="connsiteX3" fmla="*/ 5017434 w 9794645"/>
              <a:gd name="connsiteY3" fmla="*/ 1664494 h 1664529"/>
              <a:gd name="connsiteX4" fmla="*/ 0 w 9794645"/>
              <a:gd name="connsiteY4" fmla="*/ 1196954 h 1664529"/>
              <a:gd name="connsiteX5" fmla="*/ 0 w 9794645"/>
              <a:gd name="connsiteY5" fmla="*/ 0 h 1664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94645" h="1664529">
                <a:moveTo>
                  <a:pt x="0" y="0"/>
                </a:moveTo>
                <a:lnTo>
                  <a:pt x="9790113" y="0"/>
                </a:lnTo>
                <a:cubicBezTo>
                  <a:pt x="9790113" y="444499"/>
                  <a:pt x="9800311" y="1171194"/>
                  <a:pt x="9790113" y="1178744"/>
                </a:cubicBezTo>
                <a:cubicBezTo>
                  <a:pt x="8994667" y="1456160"/>
                  <a:pt x="6649119" y="1661459"/>
                  <a:pt x="5017434" y="1664494"/>
                </a:cubicBezTo>
                <a:cubicBezTo>
                  <a:pt x="3385749" y="1667529"/>
                  <a:pt x="815843" y="1474370"/>
                  <a:pt x="0" y="1196954"/>
                </a:cubicBezTo>
                <a:lnTo>
                  <a:pt x="0" y="0"/>
                </a:lnTo>
                <a:close/>
              </a:path>
            </a:pathLst>
          </a:custGeom>
          <a:gradFill flip="none" rotWithShape="1">
            <a:gsLst>
              <a:gs pos="0">
                <a:srgbClr val="E0DDC4"/>
              </a:gs>
              <a:gs pos="98000">
                <a:schemeClr val="bg1">
                  <a:lumMod val="9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Rectangle 3">
            <a:extLst>
              <a:ext uri="{FF2B5EF4-FFF2-40B4-BE49-F238E27FC236}">
                <a16:creationId xmlns:a16="http://schemas.microsoft.com/office/drawing/2014/main" id="{AA57C9A0-574D-374C-8D37-7E174C86990E}"/>
              </a:ext>
            </a:extLst>
          </p:cNvPr>
          <p:cNvSpPr>
            <a:spLocks noChangeArrowheads="1"/>
          </p:cNvSpPr>
          <p:nvPr userDrawn="1"/>
        </p:nvSpPr>
        <p:spPr bwMode="ltGray">
          <a:xfrm>
            <a:off x="-5857" y="4343401"/>
            <a:ext cx="9162288" cy="809617"/>
          </a:xfrm>
          <a:prstGeom prst="rect">
            <a:avLst/>
          </a:prstGeom>
          <a:gradFill flip="none" rotWithShape="1">
            <a:gsLst>
              <a:gs pos="55000">
                <a:srgbClr val="A1ACB4"/>
              </a:gs>
              <a:gs pos="96000">
                <a:srgbClr val="949FAA"/>
              </a:gs>
              <a:gs pos="0">
                <a:srgbClr val="C6D6E3"/>
              </a:gs>
              <a:gs pos="100000">
                <a:srgbClr val="DEE0E3"/>
              </a:gs>
            </a:gsLst>
            <a:lin ang="16200000" scaled="0"/>
            <a:tileRect/>
          </a:gradFill>
          <a:ln w="25400">
            <a:noFill/>
            <a:miter lim="800000"/>
            <a:headEnd/>
            <a:tailEnd/>
          </a:ln>
        </p:spPr>
        <p:txBody>
          <a:bodyPr>
            <a:prstTxWarp prst="textNoShape">
              <a:avLst/>
            </a:prstTxWarp>
          </a:bodyPr>
          <a:lstStyle/>
          <a:p>
            <a:r>
              <a:rPr lang="en-US" sz="1800"/>
              <a:t> </a:t>
            </a:r>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grpSp>
        <p:nvGrpSpPr>
          <p:cNvPr id="452" name="Logo Stacked V2">
            <a:extLst>
              <a:ext uri="{FF2B5EF4-FFF2-40B4-BE49-F238E27FC236}">
                <a16:creationId xmlns:a16="http://schemas.microsoft.com/office/drawing/2014/main" id="{7FC6CDE1-AAB7-3C4E-BD91-DEC337CED066}"/>
              </a:ext>
            </a:extLst>
          </p:cNvPr>
          <p:cNvGrpSpPr>
            <a:grpSpLocks noChangeAspect="1"/>
          </p:cNvGrpSpPr>
          <p:nvPr userDrawn="1"/>
        </p:nvGrpSpPr>
        <p:grpSpPr>
          <a:xfrm>
            <a:off x="8071600" y="4860986"/>
            <a:ext cx="993262" cy="226314"/>
            <a:chOff x="680865" y="3439338"/>
            <a:chExt cx="4686473" cy="1068091"/>
          </a:xfrm>
        </p:grpSpPr>
        <p:pic>
          <p:nvPicPr>
            <p:cNvPr id="453" name="Logomark V2">
              <a:extLst>
                <a:ext uri="{FF2B5EF4-FFF2-40B4-BE49-F238E27FC236}">
                  <a16:creationId xmlns:a16="http://schemas.microsoft.com/office/drawing/2014/main" id="{E5491DEB-DCAA-D54F-AA68-8AA67E097D6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454" name="Nat HIV Cur logo type stacked">
              <a:extLst>
                <a:ext uri="{FF2B5EF4-FFF2-40B4-BE49-F238E27FC236}">
                  <a16:creationId xmlns:a16="http://schemas.microsoft.com/office/drawing/2014/main" id="{B2D6C9C0-163D-504B-ADAC-58B9077E1A0F}"/>
                </a:ext>
              </a:extLst>
            </p:cNvPr>
            <p:cNvGrpSpPr>
              <a:grpSpLocks noChangeAspect="1"/>
            </p:cNvGrpSpPr>
            <p:nvPr/>
          </p:nvGrpSpPr>
          <p:grpSpPr bwMode="auto">
            <a:xfrm>
              <a:off x="1898650" y="3455065"/>
              <a:ext cx="3468688" cy="1036638"/>
              <a:chOff x="1196" y="1585"/>
              <a:chExt cx="2185" cy="653"/>
            </a:xfrm>
          </p:grpSpPr>
          <p:sp>
            <p:nvSpPr>
              <p:cNvPr id="455" name="Freeform 5">
                <a:extLst>
                  <a:ext uri="{FF2B5EF4-FFF2-40B4-BE49-F238E27FC236}">
                    <a16:creationId xmlns:a16="http://schemas.microsoft.com/office/drawing/2014/main" id="{BA943F86-E28C-3D4B-9CE0-D3C39EE02F6E}"/>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6" name="Freeform 6">
                <a:extLst>
                  <a:ext uri="{FF2B5EF4-FFF2-40B4-BE49-F238E27FC236}">
                    <a16:creationId xmlns:a16="http://schemas.microsoft.com/office/drawing/2014/main" id="{7B4FF1DA-D455-964C-80B2-9149E13AB854}"/>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7" name="Freeform 7">
                <a:extLst>
                  <a:ext uri="{FF2B5EF4-FFF2-40B4-BE49-F238E27FC236}">
                    <a16:creationId xmlns:a16="http://schemas.microsoft.com/office/drawing/2014/main" id="{DCDE1CED-92D7-1F4A-BD0C-E519EFF39138}"/>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8" name="Freeform 8">
                <a:extLst>
                  <a:ext uri="{FF2B5EF4-FFF2-40B4-BE49-F238E27FC236}">
                    <a16:creationId xmlns:a16="http://schemas.microsoft.com/office/drawing/2014/main" id="{69E255C6-98D0-EA49-A2BB-A1CFEC46FBB6}"/>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9" name="Freeform 9">
                <a:extLst>
                  <a:ext uri="{FF2B5EF4-FFF2-40B4-BE49-F238E27FC236}">
                    <a16:creationId xmlns:a16="http://schemas.microsoft.com/office/drawing/2014/main" id="{1EF5C886-56E3-FB48-9138-D64413C0CF17}"/>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0" name="Freeform 10">
                <a:extLst>
                  <a:ext uri="{FF2B5EF4-FFF2-40B4-BE49-F238E27FC236}">
                    <a16:creationId xmlns:a16="http://schemas.microsoft.com/office/drawing/2014/main" id="{B1E39C06-01BF-1F4C-A467-D4A6F1E4227F}"/>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1" name="Freeform 11">
                <a:extLst>
                  <a:ext uri="{FF2B5EF4-FFF2-40B4-BE49-F238E27FC236}">
                    <a16:creationId xmlns:a16="http://schemas.microsoft.com/office/drawing/2014/main" id="{ED5BB646-624A-9149-845F-AFB715719345}"/>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2" name="Freeform 12">
                <a:extLst>
                  <a:ext uri="{FF2B5EF4-FFF2-40B4-BE49-F238E27FC236}">
                    <a16:creationId xmlns:a16="http://schemas.microsoft.com/office/drawing/2014/main" id="{CEFADF03-3045-0747-A896-21685A655861}"/>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3" name="Freeform 13">
                <a:extLst>
                  <a:ext uri="{FF2B5EF4-FFF2-40B4-BE49-F238E27FC236}">
                    <a16:creationId xmlns:a16="http://schemas.microsoft.com/office/drawing/2014/main" id="{BE1E725B-A21C-B146-866F-56534100DD89}"/>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4" name="Freeform 14">
                <a:extLst>
                  <a:ext uri="{FF2B5EF4-FFF2-40B4-BE49-F238E27FC236}">
                    <a16:creationId xmlns:a16="http://schemas.microsoft.com/office/drawing/2014/main" id="{0B167233-AFAF-B74E-AB3C-3DDAB0995782}"/>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5" name="Freeform 15">
                <a:extLst>
                  <a:ext uri="{FF2B5EF4-FFF2-40B4-BE49-F238E27FC236}">
                    <a16:creationId xmlns:a16="http://schemas.microsoft.com/office/drawing/2014/main" id="{42F4295B-66A8-1E4E-B237-406FF9F1B5FE}"/>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6" name="Freeform 16">
                <a:extLst>
                  <a:ext uri="{FF2B5EF4-FFF2-40B4-BE49-F238E27FC236}">
                    <a16:creationId xmlns:a16="http://schemas.microsoft.com/office/drawing/2014/main" id="{7003EFB2-467B-394D-B94A-537CCDF81348}"/>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7" name="Freeform 17">
                <a:extLst>
                  <a:ext uri="{FF2B5EF4-FFF2-40B4-BE49-F238E27FC236}">
                    <a16:creationId xmlns:a16="http://schemas.microsoft.com/office/drawing/2014/main" id="{A0AFCB90-1D6D-AD42-AA57-E66FF713C71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8" name="Freeform 18">
                <a:extLst>
                  <a:ext uri="{FF2B5EF4-FFF2-40B4-BE49-F238E27FC236}">
                    <a16:creationId xmlns:a16="http://schemas.microsoft.com/office/drawing/2014/main" id="{6E31E626-519B-1545-B1BC-A4E191E6D6C8}"/>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9" name="Freeform 19">
                <a:extLst>
                  <a:ext uri="{FF2B5EF4-FFF2-40B4-BE49-F238E27FC236}">
                    <a16:creationId xmlns:a16="http://schemas.microsoft.com/office/drawing/2014/main" id="{90E04D8F-9A1F-914B-85DD-2DF818688F99}"/>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0" name="Freeform 20">
                <a:extLst>
                  <a:ext uri="{FF2B5EF4-FFF2-40B4-BE49-F238E27FC236}">
                    <a16:creationId xmlns:a16="http://schemas.microsoft.com/office/drawing/2014/main" id="{814B17AC-53C8-1843-9BCE-FC16A36C71B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1" name="Freeform 21">
                <a:extLst>
                  <a:ext uri="{FF2B5EF4-FFF2-40B4-BE49-F238E27FC236}">
                    <a16:creationId xmlns:a16="http://schemas.microsoft.com/office/drawing/2014/main" id="{5B763F7C-87BB-BD43-8B63-57362798A6D9}"/>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2" name="Freeform 22">
                <a:extLst>
                  <a:ext uri="{FF2B5EF4-FFF2-40B4-BE49-F238E27FC236}">
                    <a16:creationId xmlns:a16="http://schemas.microsoft.com/office/drawing/2014/main" id="{EFE8012E-3301-464A-8B4B-BAC4E5D6EFA0}"/>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3" name="Freeform 23">
                <a:extLst>
                  <a:ext uri="{FF2B5EF4-FFF2-40B4-BE49-F238E27FC236}">
                    <a16:creationId xmlns:a16="http://schemas.microsoft.com/office/drawing/2014/main" id="{BE8F2FB9-02B8-DA43-BCDB-FE3AECC20F3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4" name="Freeform 24">
                <a:extLst>
                  <a:ext uri="{FF2B5EF4-FFF2-40B4-BE49-F238E27FC236}">
                    <a16:creationId xmlns:a16="http://schemas.microsoft.com/office/drawing/2014/main" id="{6DC0E2D8-7CBF-4147-8F21-1F3C5BBDDC9C}"/>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5" name="Freeform 25">
                <a:extLst>
                  <a:ext uri="{FF2B5EF4-FFF2-40B4-BE49-F238E27FC236}">
                    <a16:creationId xmlns:a16="http://schemas.microsoft.com/office/drawing/2014/main" id="{F07C37C2-14FD-5F49-BE56-C27585FFA1EF}"/>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pic>
        <p:nvPicPr>
          <p:cNvPr id="478" name="Picture 477" descr="Membrane_Light.png">
            <a:extLst>
              <a:ext uri="{FF2B5EF4-FFF2-40B4-BE49-F238E27FC236}">
                <a16:creationId xmlns:a16="http://schemas.microsoft.com/office/drawing/2014/main" id="{3E7BFC7C-0A66-8349-941A-ED2AEF7432B8}"/>
              </a:ext>
            </a:extLst>
          </p:cNvPr>
          <p:cNvPicPr>
            <a:picLocks noChangeAspect="1"/>
          </p:cNvPicPr>
          <p:nvPr userDrawn="1"/>
        </p:nvPicPr>
        <p:blipFill>
          <a:blip r:embed="rId4">
            <a:alphaModFix amt="61000"/>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a:ext>
            </a:extLst>
          </a:blip>
          <a:stretch>
            <a:fillRect/>
          </a:stretch>
        </p:blipFill>
        <p:spPr>
          <a:xfrm>
            <a:off x="-38100" y="3973951"/>
            <a:ext cx="9235441" cy="398024"/>
          </a:xfrm>
          <a:prstGeom prst="rect">
            <a:avLst/>
          </a:prstGeom>
        </p:spPr>
      </p:pic>
      <p:grpSp>
        <p:nvGrpSpPr>
          <p:cNvPr id="447" name="Group 446">
            <a:extLst>
              <a:ext uri="{FF2B5EF4-FFF2-40B4-BE49-F238E27FC236}">
                <a16:creationId xmlns:a16="http://schemas.microsoft.com/office/drawing/2014/main" id="{547D178C-E249-5944-9B3F-C6907F2CE1BA}"/>
              </a:ext>
            </a:extLst>
          </p:cNvPr>
          <p:cNvGrpSpPr/>
          <p:nvPr userDrawn="1"/>
        </p:nvGrpSpPr>
        <p:grpSpPr>
          <a:xfrm>
            <a:off x="-84372" y="1948882"/>
            <a:ext cx="9318755" cy="680018"/>
            <a:chOff x="-29631" y="2217511"/>
            <a:chExt cx="9245601" cy="906690"/>
          </a:xfrm>
        </p:grpSpPr>
        <p:cxnSp>
          <p:nvCxnSpPr>
            <p:cNvPr id="448" name="Straight Connector 447">
              <a:extLst>
                <a:ext uri="{FF2B5EF4-FFF2-40B4-BE49-F238E27FC236}">
                  <a16:creationId xmlns:a16="http://schemas.microsoft.com/office/drawing/2014/main" id="{7B63A161-9839-E942-838D-64B22A30931A}"/>
                </a:ext>
              </a:extLst>
            </p:cNvPr>
            <p:cNvCxnSpPr/>
            <p:nvPr/>
          </p:nvCxnSpPr>
          <p:spPr bwMode="auto">
            <a:xfrm rot="5400000">
              <a:off x="6466794" y="2713493"/>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449" name="Straight Connector 448">
              <a:extLst>
                <a:ext uri="{FF2B5EF4-FFF2-40B4-BE49-F238E27FC236}">
                  <a16:creationId xmlns:a16="http://schemas.microsoft.com/office/drawing/2014/main" id="{C281BF8D-46CC-AC41-8B61-C44BF5C95637}"/>
                </a:ext>
              </a:extLst>
            </p:cNvPr>
            <p:cNvCxnSpPr/>
            <p:nvPr/>
          </p:nvCxnSpPr>
          <p:spPr bwMode="auto">
            <a:xfrm rot="16200000" flipH="1">
              <a:off x="6506862" y="2711608"/>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450" name="Oval 449">
              <a:extLst>
                <a:ext uri="{FF2B5EF4-FFF2-40B4-BE49-F238E27FC236}">
                  <a16:creationId xmlns:a16="http://schemas.microsoft.com/office/drawing/2014/main" id="{82B64788-97B8-DB4B-BE5B-22ED08F8945C}"/>
                </a:ext>
              </a:extLst>
            </p:cNvPr>
            <p:cNvSpPr>
              <a:spLocks noChangeAspect="1"/>
            </p:cNvSpPr>
            <p:nvPr/>
          </p:nvSpPr>
          <p:spPr bwMode="auto">
            <a:xfrm>
              <a:off x="6481231" y="2548773"/>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451" name="Straight Connector 450">
              <a:extLst>
                <a:ext uri="{FF2B5EF4-FFF2-40B4-BE49-F238E27FC236}">
                  <a16:creationId xmlns:a16="http://schemas.microsoft.com/office/drawing/2014/main" id="{9971ECFD-F372-364E-9ACC-FC4274AC58F0}"/>
                </a:ext>
              </a:extLst>
            </p:cNvPr>
            <p:cNvCxnSpPr/>
            <p:nvPr/>
          </p:nvCxnSpPr>
          <p:spPr bwMode="auto">
            <a:xfrm rot="16200000" flipH="1">
              <a:off x="6469969" y="2875717"/>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93" name="Straight Connector 892">
              <a:extLst>
                <a:ext uri="{FF2B5EF4-FFF2-40B4-BE49-F238E27FC236}">
                  <a16:creationId xmlns:a16="http://schemas.microsoft.com/office/drawing/2014/main" id="{4DCB6E66-92CA-E24B-B373-517DE57E1B38}"/>
                </a:ext>
              </a:extLst>
            </p:cNvPr>
            <p:cNvCxnSpPr/>
            <p:nvPr/>
          </p:nvCxnSpPr>
          <p:spPr bwMode="auto">
            <a:xfrm rot="5400000">
              <a:off x="6506862" y="287383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94" name="Oval 893">
              <a:extLst>
                <a:ext uri="{FF2B5EF4-FFF2-40B4-BE49-F238E27FC236}">
                  <a16:creationId xmlns:a16="http://schemas.microsoft.com/office/drawing/2014/main" id="{8FDEF55B-3809-264B-B959-359248A0A044}"/>
                </a:ext>
              </a:extLst>
            </p:cNvPr>
            <p:cNvSpPr>
              <a:spLocks noChangeAspect="1"/>
            </p:cNvSpPr>
            <p:nvPr/>
          </p:nvSpPr>
          <p:spPr bwMode="auto">
            <a:xfrm>
              <a:off x="6490755" y="2918128"/>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895" name="Straight Connector 894">
              <a:extLst>
                <a:ext uri="{FF2B5EF4-FFF2-40B4-BE49-F238E27FC236}">
                  <a16:creationId xmlns:a16="http://schemas.microsoft.com/office/drawing/2014/main" id="{BCB058FD-0734-1C40-B6EF-2BD871CEECC4}"/>
                </a:ext>
              </a:extLst>
            </p:cNvPr>
            <p:cNvCxnSpPr/>
            <p:nvPr/>
          </p:nvCxnSpPr>
          <p:spPr bwMode="auto">
            <a:xfrm rot="5400000">
              <a:off x="6602260" y="2703968"/>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96" name="Straight Connector 895">
              <a:extLst>
                <a:ext uri="{FF2B5EF4-FFF2-40B4-BE49-F238E27FC236}">
                  <a16:creationId xmlns:a16="http://schemas.microsoft.com/office/drawing/2014/main" id="{432A955D-B28C-554B-BD8F-AD5F11717988}"/>
                </a:ext>
              </a:extLst>
            </p:cNvPr>
            <p:cNvCxnSpPr/>
            <p:nvPr/>
          </p:nvCxnSpPr>
          <p:spPr bwMode="auto">
            <a:xfrm rot="16200000" flipH="1">
              <a:off x="6642328" y="2702083"/>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97" name="Oval 896">
              <a:extLst>
                <a:ext uri="{FF2B5EF4-FFF2-40B4-BE49-F238E27FC236}">
                  <a16:creationId xmlns:a16="http://schemas.microsoft.com/office/drawing/2014/main" id="{F9BB3280-05C4-BA43-BFE2-C6B997EA4489}"/>
                </a:ext>
              </a:extLst>
            </p:cNvPr>
            <p:cNvSpPr>
              <a:spLocks noChangeAspect="1"/>
            </p:cNvSpPr>
            <p:nvPr/>
          </p:nvSpPr>
          <p:spPr bwMode="auto">
            <a:xfrm>
              <a:off x="6616697" y="2539248"/>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898" name="Straight Connector 897">
              <a:extLst>
                <a:ext uri="{FF2B5EF4-FFF2-40B4-BE49-F238E27FC236}">
                  <a16:creationId xmlns:a16="http://schemas.microsoft.com/office/drawing/2014/main" id="{F3DD0EEE-F9BF-8E4F-A4B9-842BB51419E6}"/>
                </a:ext>
              </a:extLst>
            </p:cNvPr>
            <p:cNvCxnSpPr/>
            <p:nvPr/>
          </p:nvCxnSpPr>
          <p:spPr bwMode="auto">
            <a:xfrm rot="16200000" flipH="1">
              <a:off x="6605435" y="286619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99" name="Straight Connector 898">
              <a:extLst>
                <a:ext uri="{FF2B5EF4-FFF2-40B4-BE49-F238E27FC236}">
                  <a16:creationId xmlns:a16="http://schemas.microsoft.com/office/drawing/2014/main" id="{7F983DB9-143A-3446-8805-28257401E490}"/>
                </a:ext>
              </a:extLst>
            </p:cNvPr>
            <p:cNvCxnSpPr/>
            <p:nvPr/>
          </p:nvCxnSpPr>
          <p:spPr bwMode="auto">
            <a:xfrm rot="5400000">
              <a:off x="6642328" y="2864307"/>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900" name="Oval 899">
              <a:extLst>
                <a:ext uri="{FF2B5EF4-FFF2-40B4-BE49-F238E27FC236}">
                  <a16:creationId xmlns:a16="http://schemas.microsoft.com/office/drawing/2014/main" id="{EB65024A-ECFD-5F48-9AA1-E85B6A4E4F13}"/>
                </a:ext>
              </a:extLst>
            </p:cNvPr>
            <p:cNvSpPr>
              <a:spLocks noChangeAspect="1"/>
            </p:cNvSpPr>
            <p:nvPr/>
          </p:nvSpPr>
          <p:spPr bwMode="auto">
            <a:xfrm>
              <a:off x="6626221" y="2908603"/>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901" name="Straight Connector 900">
              <a:extLst>
                <a:ext uri="{FF2B5EF4-FFF2-40B4-BE49-F238E27FC236}">
                  <a16:creationId xmlns:a16="http://schemas.microsoft.com/office/drawing/2014/main" id="{7312760F-B1E9-5146-9B09-631792B1BA66}"/>
                </a:ext>
              </a:extLst>
            </p:cNvPr>
            <p:cNvCxnSpPr/>
            <p:nvPr/>
          </p:nvCxnSpPr>
          <p:spPr bwMode="auto">
            <a:xfrm rot="5400000">
              <a:off x="6195860" y="2729675"/>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902" name="Straight Connector 901">
              <a:extLst>
                <a:ext uri="{FF2B5EF4-FFF2-40B4-BE49-F238E27FC236}">
                  <a16:creationId xmlns:a16="http://schemas.microsoft.com/office/drawing/2014/main" id="{9F2D5FA9-1E2E-EB4B-87EC-0173C2AFCFA5}"/>
                </a:ext>
              </a:extLst>
            </p:cNvPr>
            <p:cNvCxnSpPr/>
            <p:nvPr/>
          </p:nvCxnSpPr>
          <p:spPr bwMode="auto">
            <a:xfrm rot="16200000" flipH="1">
              <a:off x="6235928" y="272779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903" name="Oval 902">
              <a:extLst>
                <a:ext uri="{FF2B5EF4-FFF2-40B4-BE49-F238E27FC236}">
                  <a16:creationId xmlns:a16="http://schemas.microsoft.com/office/drawing/2014/main" id="{2E8B2CFC-B5DA-AA47-83BC-592F40E71BB3}"/>
                </a:ext>
              </a:extLst>
            </p:cNvPr>
            <p:cNvSpPr>
              <a:spLocks noChangeAspect="1"/>
            </p:cNvSpPr>
            <p:nvPr/>
          </p:nvSpPr>
          <p:spPr bwMode="auto">
            <a:xfrm>
              <a:off x="6210297" y="2564955"/>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904" name="Straight Connector 903">
              <a:extLst>
                <a:ext uri="{FF2B5EF4-FFF2-40B4-BE49-F238E27FC236}">
                  <a16:creationId xmlns:a16="http://schemas.microsoft.com/office/drawing/2014/main" id="{1B951298-782B-454A-BCE1-0B077E649B13}"/>
                </a:ext>
              </a:extLst>
            </p:cNvPr>
            <p:cNvCxnSpPr/>
            <p:nvPr/>
          </p:nvCxnSpPr>
          <p:spPr bwMode="auto">
            <a:xfrm rot="16200000" flipH="1">
              <a:off x="6199035" y="289189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905" name="Straight Connector 904">
              <a:extLst>
                <a:ext uri="{FF2B5EF4-FFF2-40B4-BE49-F238E27FC236}">
                  <a16:creationId xmlns:a16="http://schemas.microsoft.com/office/drawing/2014/main" id="{DFD05772-6BD8-084E-BA45-E700FE1971C5}"/>
                </a:ext>
              </a:extLst>
            </p:cNvPr>
            <p:cNvCxnSpPr/>
            <p:nvPr/>
          </p:nvCxnSpPr>
          <p:spPr bwMode="auto">
            <a:xfrm rot="5400000">
              <a:off x="6235928" y="2890014"/>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906" name="Oval 905">
              <a:extLst>
                <a:ext uri="{FF2B5EF4-FFF2-40B4-BE49-F238E27FC236}">
                  <a16:creationId xmlns:a16="http://schemas.microsoft.com/office/drawing/2014/main" id="{1E6C6204-0F50-1D4A-8059-1B3DF3EBA5AB}"/>
                </a:ext>
              </a:extLst>
            </p:cNvPr>
            <p:cNvSpPr>
              <a:spLocks noChangeAspect="1"/>
            </p:cNvSpPr>
            <p:nvPr/>
          </p:nvSpPr>
          <p:spPr bwMode="auto">
            <a:xfrm>
              <a:off x="6219821" y="2934310"/>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907" name="Straight Connector 906">
              <a:extLst>
                <a:ext uri="{FF2B5EF4-FFF2-40B4-BE49-F238E27FC236}">
                  <a16:creationId xmlns:a16="http://schemas.microsoft.com/office/drawing/2014/main" id="{CEDD7CC5-8842-6D4C-824B-EAA182235976}"/>
                </a:ext>
              </a:extLst>
            </p:cNvPr>
            <p:cNvCxnSpPr/>
            <p:nvPr/>
          </p:nvCxnSpPr>
          <p:spPr bwMode="auto">
            <a:xfrm rot="5400000">
              <a:off x="6331326" y="272015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908" name="Straight Connector 907">
              <a:extLst>
                <a:ext uri="{FF2B5EF4-FFF2-40B4-BE49-F238E27FC236}">
                  <a16:creationId xmlns:a16="http://schemas.microsoft.com/office/drawing/2014/main" id="{4305F5E8-88B4-474B-851C-E4986012AF78}"/>
                </a:ext>
              </a:extLst>
            </p:cNvPr>
            <p:cNvCxnSpPr/>
            <p:nvPr/>
          </p:nvCxnSpPr>
          <p:spPr bwMode="auto">
            <a:xfrm rot="16200000" flipH="1">
              <a:off x="6371394" y="2718265"/>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909" name="Oval 908">
              <a:extLst>
                <a:ext uri="{FF2B5EF4-FFF2-40B4-BE49-F238E27FC236}">
                  <a16:creationId xmlns:a16="http://schemas.microsoft.com/office/drawing/2014/main" id="{D09DAB48-A4B2-844C-8EA5-A9363B7BB96C}"/>
                </a:ext>
              </a:extLst>
            </p:cNvPr>
            <p:cNvSpPr>
              <a:spLocks noChangeAspect="1"/>
            </p:cNvSpPr>
            <p:nvPr/>
          </p:nvSpPr>
          <p:spPr bwMode="auto">
            <a:xfrm>
              <a:off x="6345763" y="2555430"/>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910" name="Straight Connector 909">
              <a:extLst>
                <a:ext uri="{FF2B5EF4-FFF2-40B4-BE49-F238E27FC236}">
                  <a16:creationId xmlns:a16="http://schemas.microsoft.com/office/drawing/2014/main" id="{A7A563DD-4EAC-4845-B415-38E14C0D324B}"/>
                </a:ext>
              </a:extLst>
            </p:cNvPr>
            <p:cNvCxnSpPr/>
            <p:nvPr/>
          </p:nvCxnSpPr>
          <p:spPr bwMode="auto">
            <a:xfrm rot="16200000" flipH="1">
              <a:off x="6334501" y="2882374"/>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911" name="Straight Connector 910">
              <a:extLst>
                <a:ext uri="{FF2B5EF4-FFF2-40B4-BE49-F238E27FC236}">
                  <a16:creationId xmlns:a16="http://schemas.microsoft.com/office/drawing/2014/main" id="{55003A6D-CB7D-9C48-A3F8-DF431484042C}"/>
                </a:ext>
              </a:extLst>
            </p:cNvPr>
            <p:cNvCxnSpPr/>
            <p:nvPr/>
          </p:nvCxnSpPr>
          <p:spPr bwMode="auto">
            <a:xfrm rot="5400000">
              <a:off x="6371394" y="2880489"/>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912" name="Oval 911">
              <a:extLst>
                <a:ext uri="{FF2B5EF4-FFF2-40B4-BE49-F238E27FC236}">
                  <a16:creationId xmlns:a16="http://schemas.microsoft.com/office/drawing/2014/main" id="{BA33A462-0583-4547-BFB9-0083093F3400}"/>
                </a:ext>
              </a:extLst>
            </p:cNvPr>
            <p:cNvSpPr>
              <a:spLocks noChangeAspect="1"/>
            </p:cNvSpPr>
            <p:nvPr/>
          </p:nvSpPr>
          <p:spPr bwMode="auto">
            <a:xfrm>
              <a:off x="6355287" y="2924785"/>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913" name="Straight Connector 912">
              <a:extLst>
                <a:ext uri="{FF2B5EF4-FFF2-40B4-BE49-F238E27FC236}">
                  <a16:creationId xmlns:a16="http://schemas.microsoft.com/office/drawing/2014/main" id="{00AF3B8F-58C1-ED45-9A57-FB652BFC4062}"/>
                </a:ext>
              </a:extLst>
            </p:cNvPr>
            <p:cNvCxnSpPr/>
            <p:nvPr/>
          </p:nvCxnSpPr>
          <p:spPr bwMode="auto">
            <a:xfrm rot="5400000">
              <a:off x="5924928" y="2741013"/>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914" name="Straight Connector 913">
              <a:extLst>
                <a:ext uri="{FF2B5EF4-FFF2-40B4-BE49-F238E27FC236}">
                  <a16:creationId xmlns:a16="http://schemas.microsoft.com/office/drawing/2014/main" id="{5BE45416-5D2D-914E-90FC-4C71D532FAF9}"/>
                </a:ext>
              </a:extLst>
            </p:cNvPr>
            <p:cNvCxnSpPr/>
            <p:nvPr/>
          </p:nvCxnSpPr>
          <p:spPr bwMode="auto">
            <a:xfrm rot="16200000" flipH="1">
              <a:off x="5964996" y="2739128"/>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915" name="Oval 914">
              <a:extLst>
                <a:ext uri="{FF2B5EF4-FFF2-40B4-BE49-F238E27FC236}">
                  <a16:creationId xmlns:a16="http://schemas.microsoft.com/office/drawing/2014/main" id="{938BD3B3-6E1D-D245-A65A-56D907FB5553}"/>
                </a:ext>
              </a:extLst>
            </p:cNvPr>
            <p:cNvSpPr>
              <a:spLocks noChangeAspect="1"/>
            </p:cNvSpPr>
            <p:nvPr/>
          </p:nvSpPr>
          <p:spPr bwMode="auto">
            <a:xfrm>
              <a:off x="5939365" y="2576293"/>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916" name="Straight Connector 915">
              <a:extLst>
                <a:ext uri="{FF2B5EF4-FFF2-40B4-BE49-F238E27FC236}">
                  <a16:creationId xmlns:a16="http://schemas.microsoft.com/office/drawing/2014/main" id="{4D1F2843-328F-5A4A-A323-4D4728DF17A5}"/>
                </a:ext>
              </a:extLst>
            </p:cNvPr>
            <p:cNvCxnSpPr/>
            <p:nvPr/>
          </p:nvCxnSpPr>
          <p:spPr bwMode="auto">
            <a:xfrm rot="16200000" flipH="1">
              <a:off x="5928103" y="2903237"/>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917" name="Straight Connector 916">
              <a:extLst>
                <a:ext uri="{FF2B5EF4-FFF2-40B4-BE49-F238E27FC236}">
                  <a16:creationId xmlns:a16="http://schemas.microsoft.com/office/drawing/2014/main" id="{8BC43B2D-F8D0-2F40-8218-856CF725F5B6}"/>
                </a:ext>
              </a:extLst>
            </p:cNvPr>
            <p:cNvCxnSpPr/>
            <p:nvPr/>
          </p:nvCxnSpPr>
          <p:spPr bwMode="auto">
            <a:xfrm rot="5400000">
              <a:off x="5964996" y="290135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918" name="Oval 917">
              <a:extLst>
                <a:ext uri="{FF2B5EF4-FFF2-40B4-BE49-F238E27FC236}">
                  <a16:creationId xmlns:a16="http://schemas.microsoft.com/office/drawing/2014/main" id="{92FBEA17-9D19-9D40-8A89-109B9B0E3A92}"/>
                </a:ext>
              </a:extLst>
            </p:cNvPr>
            <p:cNvSpPr>
              <a:spLocks noChangeAspect="1"/>
            </p:cNvSpPr>
            <p:nvPr/>
          </p:nvSpPr>
          <p:spPr bwMode="auto">
            <a:xfrm>
              <a:off x="5948889" y="2945648"/>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919" name="Straight Connector 918">
              <a:extLst>
                <a:ext uri="{FF2B5EF4-FFF2-40B4-BE49-F238E27FC236}">
                  <a16:creationId xmlns:a16="http://schemas.microsoft.com/office/drawing/2014/main" id="{826AAD63-6CBE-3C45-A872-8A0BE6C4DB05}"/>
                </a:ext>
              </a:extLst>
            </p:cNvPr>
            <p:cNvCxnSpPr/>
            <p:nvPr/>
          </p:nvCxnSpPr>
          <p:spPr bwMode="auto">
            <a:xfrm rot="5400000">
              <a:off x="6060394" y="2731488"/>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920" name="Straight Connector 919">
              <a:extLst>
                <a:ext uri="{FF2B5EF4-FFF2-40B4-BE49-F238E27FC236}">
                  <a16:creationId xmlns:a16="http://schemas.microsoft.com/office/drawing/2014/main" id="{8DC36CF4-7035-C64B-AFE0-2551B1486F16}"/>
                </a:ext>
              </a:extLst>
            </p:cNvPr>
            <p:cNvCxnSpPr/>
            <p:nvPr/>
          </p:nvCxnSpPr>
          <p:spPr bwMode="auto">
            <a:xfrm rot="16200000" flipH="1">
              <a:off x="6100462" y="2729603"/>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921" name="Oval 920">
              <a:extLst>
                <a:ext uri="{FF2B5EF4-FFF2-40B4-BE49-F238E27FC236}">
                  <a16:creationId xmlns:a16="http://schemas.microsoft.com/office/drawing/2014/main" id="{CAB0C1B0-E3E9-4146-BF87-D652A7A19C46}"/>
                </a:ext>
              </a:extLst>
            </p:cNvPr>
            <p:cNvSpPr>
              <a:spLocks noChangeAspect="1"/>
            </p:cNvSpPr>
            <p:nvPr/>
          </p:nvSpPr>
          <p:spPr bwMode="auto">
            <a:xfrm>
              <a:off x="6074831" y="2566768"/>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922" name="Straight Connector 921">
              <a:extLst>
                <a:ext uri="{FF2B5EF4-FFF2-40B4-BE49-F238E27FC236}">
                  <a16:creationId xmlns:a16="http://schemas.microsoft.com/office/drawing/2014/main" id="{D5D4D9DF-12E1-3A4F-AE34-515ACBFD0BA9}"/>
                </a:ext>
              </a:extLst>
            </p:cNvPr>
            <p:cNvCxnSpPr/>
            <p:nvPr/>
          </p:nvCxnSpPr>
          <p:spPr bwMode="auto">
            <a:xfrm rot="16200000" flipH="1">
              <a:off x="6063569" y="289371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923" name="Straight Connector 922">
              <a:extLst>
                <a:ext uri="{FF2B5EF4-FFF2-40B4-BE49-F238E27FC236}">
                  <a16:creationId xmlns:a16="http://schemas.microsoft.com/office/drawing/2014/main" id="{AA63788C-4903-1340-B5C1-DCCC55FFA759}"/>
                </a:ext>
              </a:extLst>
            </p:cNvPr>
            <p:cNvCxnSpPr/>
            <p:nvPr/>
          </p:nvCxnSpPr>
          <p:spPr bwMode="auto">
            <a:xfrm rot="5400000">
              <a:off x="6100462" y="2891827"/>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924" name="Oval 923">
              <a:extLst>
                <a:ext uri="{FF2B5EF4-FFF2-40B4-BE49-F238E27FC236}">
                  <a16:creationId xmlns:a16="http://schemas.microsoft.com/office/drawing/2014/main" id="{5EFA848A-BC99-EC46-A743-3B47C1E8EE3A}"/>
                </a:ext>
              </a:extLst>
            </p:cNvPr>
            <p:cNvSpPr>
              <a:spLocks noChangeAspect="1"/>
            </p:cNvSpPr>
            <p:nvPr/>
          </p:nvSpPr>
          <p:spPr bwMode="auto">
            <a:xfrm>
              <a:off x="6084355" y="2936123"/>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925" name="Straight Connector 924">
              <a:extLst>
                <a:ext uri="{FF2B5EF4-FFF2-40B4-BE49-F238E27FC236}">
                  <a16:creationId xmlns:a16="http://schemas.microsoft.com/office/drawing/2014/main" id="{0B77322E-F0F5-E14A-A23C-6EF6D38B7DD1}"/>
                </a:ext>
              </a:extLst>
            </p:cNvPr>
            <p:cNvCxnSpPr/>
            <p:nvPr/>
          </p:nvCxnSpPr>
          <p:spPr bwMode="auto">
            <a:xfrm rot="5400000">
              <a:off x="5653994" y="2757195"/>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926" name="Straight Connector 925">
              <a:extLst>
                <a:ext uri="{FF2B5EF4-FFF2-40B4-BE49-F238E27FC236}">
                  <a16:creationId xmlns:a16="http://schemas.microsoft.com/office/drawing/2014/main" id="{37F10B15-1D25-524D-92FA-9A1738EF59A9}"/>
                </a:ext>
              </a:extLst>
            </p:cNvPr>
            <p:cNvCxnSpPr/>
            <p:nvPr/>
          </p:nvCxnSpPr>
          <p:spPr bwMode="auto">
            <a:xfrm rot="16200000" flipH="1">
              <a:off x="5694062" y="275531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927" name="Oval 926">
              <a:extLst>
                <a:ext uri="{FF2B5EF4-FFF2-40B4-BE49-F238E27FC236}">
                  <a16:creationId xmlns:a16="http://schemas.microsoft.com/office/drawing/2014/main" id="{65B42934-F6BF-A844-ABB1-4C7BBEFBB079}"/>
                </a:ext>
              </a:extLst>
            </p:cNvPr>
            <p:cNvSpPr>
              <a:spLocks noChangeAspect="1"/>
            </p:cNvSpPr>
            <p:nvPr/>
          </p:nvSpPr>
          <p:spPr bwMode="auto">
            <a:xfrm>
              <a:off x="5668431" y="2592475"/>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928" name="Straight Connector 927">
              <a:extLst>
                <a:ext uri="{FF2B5EF4-FFF2-40B4-BE49-F238E27FC236}">
                  <a16:creationId xmlns:a16="http://schemas.microsoft.com/office/drawing/2014/main" id="{E79BC05F-E9C9-4C44-AB9E-C72395AE28A5}"/>
                </a:ext>
              </a:extLst>
            </p:cNvPr>
            <p:cNvCxnSpPr/>
            <p:nvPr/>
          </p:nvCxnSpPr>
          <p:spPr bwMode="auto">
            <a:xfrm rot="16200000" flipH="1">
              <a:off x="5657169" y="291941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929" name="Straight Connector 928">
              <a:extLst>
                <a:ext uri="{FF2B5EF4-FFF2-40B4-BE49-F238E27FC236}">
                  <a16:creationId xmlns:a16="http://schemas.microsoft.com/office/drawing/2014/main" id="{F4180FF7-F6D0-DD44-87B5-CC4EC88D78C1}"/>
                </a:ext>
              </a:extLst>
            </p:cNvPr>
            <p:cNvCxnSpPr/>
            <p:nvPr/>
          </p:nvCxnSpPr>
          <p:spPr bwMode="auto">
            <a:xfrm rot="5400000">
              <a:off x="5694062" y="2917534"/>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930" name="Oval 929">
              <a:extLst>
                <a:ext uri="{FF2B5EF4-FFF2-40B4-BE49-F238E27FC236}">
                  <a16:creationId xmlns:a16="http://schemas.microsoft.com/office/drawing/2014/main" id="{5A5D2C50-7854-2147-9385-EB7F4C7054A6}"/>
                </a:ext>
              </a:extLst>
            </p:cNvPr>
            <p:cNvSpPr>
              <a:spLocks noChangeAspect="1"/>
            </p:cNvSpPr>
            <p:nvPr/>
          </p:nvSpPr>
          <p:spPr bwMode="auto">
            <a:xfrm>
              <a:off x="5677955" y="2961830"/>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931" name="Straight Connector 930">
              <a:extLst>
                <a:ext uri="{FF2B5EF4-FFF2-40B4-BE49-F238E27FC236}">
                  <a16:creationId xmlns:a16="http://schemas.microsoft.com/office/drawing/2014/main" id="{705784B5-A93B-D04F-8731-0DC16CD24E71}"/>
                </a:ext>
              </a:extLst>
            </p:cNvPr>
            <p:cNvCxnSpPr/>
            <p:nvPr/>
          </p:nvCxnSpPr>
          <p:spPr bwMode="auto">
            <a:xfrm rot="5400000">
              <a:off x="5789460" y="274767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932" name="Straight Connector 931">
              <a:extLst>
                <a:ext uri="{FF2B5EF4-FFF2-40B4-BE49-F238E27FC236}">
                  <a16:creationId xmlns:a16="http://schemas.microsoft.com/office/drawing/2014/main" id="{42B1B202-7F74-5849-A92A-22D2CA911117}"/>
                </a:ext>
              </a:extLst>
            </p:cNvPr>
            <p:cNvCxnSpPr/>
            <p:nvPr/>
          </p:nvCxnSpPr>
          <p:spPr bwMode="auto">
            <a:xfrm rot="16200000" flipH="1">
              <a:off x="5829528" y="2745785"/>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933" name="Oval 932">
              <a:extLst>
                <a:ext uri="{FF2B5EF4-FFF2-40B4-BE49-F238E27FC236}">
                  <a16:creationId xmlns:a16="http://schemas.microsoft.com/office/drawing/2014/main" id="{3C477078-ACFC-3545-9E30-D7A8768918DB}"/>
                </a:ext>
              </a:extLst>
            </p:cNvPr>
            <p:cNvSpPr>
              <a:spLocks noChangeAspect="1"/>
            </p:cNvSpPr>
            <p:nvPr/>
          </p:nvSpPr>
          <p:spPr bwMode="auto">
            <a:xfrm>
              <a:off x="5803897" y="2582950"/>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934" name="Straight Connector 933">
              <a:extLst>
                <a:ext uri="{FF2B5EF4-FFF2-40B4-BE49-F238E27FC236}">
                  <a16:creationId xmlns:a16="http://schemas.microsoft.com/office/drawing/2014/main" id="{092F69F6-DB03-9446-89C9-734CA4D8E722}"/>
                </a:ext>
              </a:extLst>
            </p:cNvPr>
            <p:cNvCxnSpPr/>
            <p:nvPr/>
          </p:nvCxnSpPr>
          <p:spPr bwMode="auto">
            <a:xfrm rot="16200000" flipH="1">
              <a:off x="5792635" y="2909894"/>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935" name="Straight Connector 934">
              <a:extLst>
                <a:ext uri="{FF2B5EF4-FFF2-40B4-BE49-F238E27FC236}">
                  <a16:creationId xmlns:a16="http://schemas.microsoft.com/office/drawing/2014/main" id="{E59AD350-D4C1-4546-912A-1536150F95AF}"/>
                </a:ext>
              </a:extLst>
            </p:cNvPr>
            <p:cNvCxnSpPr/>
            <p:nvPr/>
          </p:nvCxnSpPr>
          <p:spPr bwMode="auto">
            <a:xfrm rot="5400000">
              <a:off x="5829528" y="2908009"/>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936" name="Oval 935">
              <a:extLst>
                <a:ext uri="{FF2B5EF4-FFF2-40B4-BE49-F238E27FC236}">
                  <a16:creationId xmlns:a16="http://schemas.microsoft.com/office/drawing/2014/main" id="{7A7487E0-FC3F-F04A-A95D-24D15A51EA82}"/>
                </a:ext>
              </a:extLst>
            </p:cNvPr>
            <p:cNvSpPr>
              <a:spLocks noChangeAspect="1"/>
            </p:cNvSpPr>
            <p:nvPr/>
          </p:nvSpPr>
          <p:spPr bwMode="auto">
            <a:xfrm>
              <a:off x="5813421" y="2952305"/>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937" name="Straight Connector 936">
              <a:extLst>
                <a:ext uri="{FF2B5EF4-FFF2-40B4-BE49-F238E27FC236}">
                  <a16:creationId xmlns:a16="http://schemas.microsoft.com/office/drawing/2014/main" id="{D33EC55E-39A8-034C-A681-766964F4E174}"/>
                </a:ext>
              </a:extLst>
            </p:cNvPr>
            <p:cNvCxnSpPr/>
            <p:nvPr/>
          </p:nvCxnSpPr>
          <p:spPr bwMode="auto">
            <a:xfrm rot="5400000">
              <a:off x="7010579" y="2679623"/>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938" name="Straight Connector 937">
              <a:extLst>
                <a:ext uri="{FF2B5EF4-FFF2-40B4-BE49-F238E27FC236}">
                  <a16:creationId xmlns:a16="http://schemas.microsoft.com/office/drawing/2014/main" id="{B65E3E6C-1B37-7A4E-8F28-6EA072D0FA20}"/>
                </a:ext>
              </a:extLst>
            </p:cNvPr>
            <p:cNvCxnSpPr/>
            <p:nvPr/>
          </p:nvCxnSpPr>
          <p:spPr bwMode="auto">
            <a:xfrm rot="16200000" flipH="1">
              <a:off x="7050647" y="2677738"/>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939" name="Oval 938">
              <a:extLst>
                <a:ext uri="{FF2B5EF4-FFF2-40B4-BE49-F238E27FC236}">
                  <a16:creationId xmlns:a16="http://schemas.microsoft.com/office/drawing/2014/main" id="{997242D9-AABB-FD45-9981-4BED766F19ED}"/>
                </a:ext>
              </a:extLst>
            </p:cNvPr>
            <p:cNvSpPr>
              <a:spLocks noChangeAspect="1"/>
            </p:cNvSpPr>
            <p:nvPr/>
          </p:nvSpPr>
          <p:spPr bwMode="auto">
            <a:xfrm>
              <a:off x="7025016" y="2514903"/>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940" name="Straight Connector 939">
              <a:extLst>
                <a:ext uri="{FF2B5EF4-FFF2-40B4-BE49-F238E27FC236}">
                  <a16:creationId xmlns:a16="http://schemas.microsoft.com/office/drawing/2014/main" id="{53D36F85-AE51-8B44-874B-DCC4DBFC393F}"/>
                </a:ext>
              </a:extLst>
            </p:cNvPr>
            <p:cNvCxnSpPr/>
            <p:nvPr/>
          </p:nvCxnSpPr>
          <p:spPr bwMode="auto">
            <a:xfrm rot="16011323" flipH="1">
              <a:off x="7015151" y="284739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941" name="Straight Connector 940">
              <a:extLst>
                <a:ext uri="{FF2B5EF4-FFF2-40B4-BE49-F238E27FC236}">
                  <a16:creationId xmlns:a16="http://schemas.microsoft.com/office/drawing/2014/main" id="{02494B05-FB08-F748-837A-797F25FDDFB3}"/>
                </a:ext>
              </a:extLst>
            </p:cNvPr>
            <p:cNvCxnSpPr/>
            <p:nvPr/>
          </p:nvCxnSpPr>
          <p:spPr bwMode="auto">
            <a:xfrm rot="5211323">
              <a:off x="7051972" y="284349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942" name="Oval 941">
              <a:extLst>
                <a:ext uri="{FF2B5EF4-FFF2-40B4-BE49-F238E27FC236}">
                  <a16:creationId xmlns:a16="http://schemas.microsoft.com/office/drawing/2014/main" id="{A887EADE-C6A9-954C-99F2-0131343E099D}"/>
                </a:ext>
              </a:extLst>
            </p:cNvPr>
            <p:cNvSpPr>
              <a:spLocks noChangeAspect="1"/>
            </p:cNvSpPr>
            <p:nvPr/>
          </p:nvSpPr>
          <p:spPr bwMode="auto">
            <a:xfrm rot="21411323">
              <a:off x="7041560" y="2888415"/>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943" name="Straight Connector 942">
              <a:extLst>
                <a:ext uri="{FF2B5EF4-FFF2-40B4-BE49-F238E27FC236}">
                  <a16:creationId xmlns:a16="http://schemas.microsoft.com/office/drawing/2014/main" id="{AE79A0A4-7C90-B049-AE4C-9A90299CD320}"/>
                </a:ext>
              </a:extLst>
            </p:cNvPr>
            <p:cNvCxnSpPr/>
            <p:nvPr/>
          </p:nvCxnSpPr>
          <p:spPr bwMode="auto">
            <a:xfrm rot="5400000">
              <a:off x="7146045" y="2665865"/>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944" name="Straight Connector 943">
              <a:extLst>
                <a:ext uri="{FF2B5EF4-FFF2-40B4-BE49-F238E27FC236}">
                  <a16:creationId xmlns:a16="http://schemas.microsoft.com/office/drawing/2014/main" id="{59015C2A-6869-7541-A428-90765CD86C78}"/>
                </a:ext>
              </a:extLst>
            </p:cNvPr>
            <p:cNvCxnSpPr/>
            <p:nvPr/>
          </p:nvCxnSpPr>
          <p:spPr bwMode="auto">
            <a:xfrm rot="16200000" flipH="1">
              <a:off x="7186113" y="266398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945" name="Oval 944">
              <a:extLst>
                <a:ext uri="{FF2B5EF4-FFF2-40B4-BE49-F238E27FC236}">
                  <a16:creationId xmlns:a16="http://schemas.microsoft.com/office/drawing/2014/main" id="{E7D0317A-3240-694D-830E-FF79976E0BCD}"/>
                </a:ext>
              </a:extLst>
            </p:cNvPr>
            <p:cNvSpPr>
              <a:spLocks noChangeAspect="1"/>
            </p:cNvSpPr>
            <p:nvPr/>
          </p:nvSpPr>
          <p:spPr bwMode="auto">
            <a:xfrm>
              <a:off x="7160482" y="2501145"/>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946" name="Straight Connector 945">
              <a:extLst>
                <a:ext uri="{FF2B5EF4-FFF2-40B4-BE49-F238E27FC236}">
                  <a16:creationId xmlns:a16="http://schemas.microsoft.com/office/drawing/2014/main" id="{842F287C-F3A5-5A4F-A1D4-F980F3592D51}"/>
                </a:ext>
              </a:extLst>
            </p:cNvPr>
            <p:cNvCxnSpPr/>
            <p:nvPr/>
          </p:nvCxnSpPr>
          <p:spPr bwMode="auto">
            <a:xfrm rot="15964251" flipH="1">
              <a:off x="7158387" y="2833994"/>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947" name="Straight Connector 946">
              <a:extLst>
                <a:ext uri="{FF2B5EF4-FFF2-40B4-BE49-F238E27FC236}">
                  <a16:creationId xmlns:a16="http://schemas.microsoft.com/office/drawing/2014/main" id="{B3EA2FAA-577F-EE43-B511-98AA487DC7A0}"/>
                </a:ext>
              </a:extLst>
            </p:cNvPr>
            <p:cNvCxnSpPr/>
            <p:nvPr/>
          </p:nvCxnSpPr>
          <p:spPr bwMode="auto">
            <a:xfrm rot="5164251">
              <a:off x="7195173" y="282958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948" name="Oval 947">
              <a:extLst>
                <a:ext uri="{FF2B5EF4-FFF2-40B4-BE49-F238E27FC236}">
                  <a16:creationId xmlns:a16="http://schemas.microsoft.com/office/drawing/2014/main" id="{BA4635D9-D21C-BB45-ACE9-A729467CFF3F}"/>
                </a:ext>
              </a:extLst>
            </p:cNvPr>
            <p:cNvSpPr>
              <a:spLocks noChangeAspect="1"/>
            </p:cNvSpPr>
            <p:nvPr/>
          </p:nvSpPr>
          <p:spPr bwMode="auto">
            <a:xfrm rot="21364251">
              <a:off x="7186186" y="2874614"/>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949" name="Straight Connector 948">
              <a:extLst>
                <a:ext uri="{FF2B5EF4-FFF2-40B4-BE49-F238E27FC236}">
                  <a16:creationId xmlns:a16="http://schemas.microsoft.com/office/drawing/2014/main" id="{A599117F-82AE-2B4B-B5E8-9877A74F3502}"/>
                </a:ext>
              </a:extLst>
            </p:cNvPr>
            <p:cNvCxnSpPr/>
            <p:nvPr/>
          </p:nvCxnSpPr>
          <p:spPr bwMode="auto">
            <a:xfrm rot="5400000">
              <a:off x="6739645" y="2695805"/>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950" name="Straight Connector 949">
              <a:extLst>
                <a:ext uri="{FF2B5EF4-FFF2-40B4-BE49-F238E27FC236}">
                  <a16:creationId xmlns:a16="http://schemas.microsoft.com/office/drawing/2014/main" id="{B293D951-88CE-C349-BE05-B0BDB94D5DF2}"/>
                </a:ext>
              </a:extLst>
            </p:cNvPr>
            <p:cNvCxnSpPr/>
            <p:nvPr/>
          </p:nvCxnSpPr>
          <p:spPr bwMode="auto">
            <a:xfrm rot="16200000" flipH="1">
              <a:off x="6779713" y="269392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951" name="Oval 950">
              <a:extLst>
                <a:ext uri="{FF2B5EF4-FFF2-40B4-BE49-F238E27FC236}">
                  <a16:creationId xmlns:a16="http://schemas.microsoft.com/office/drawing/2014/main" id="{4B17EEC5-FB39-6440-B190-FC1D4396174A}"/>
                </a:ext>
              </a:extLst>
            </p:cNvPr>
            <p:cNvSpPr>
              <a:spLocks noChangeAspect="1"/>
            </p:cNvSpPr>
            <p:nvPr/>
          </p:nvSpPr>
          <p:spPr bwMode="auto">
            <a:xfrm>
              <a:off x="6754082" y="2531085"/>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952" name="Straight Connector 951">
              <a:extLst>
                <a:ext uri="{FF2B5EF4-FFF2-40B4-BE49-F238E27FC236}">
                  <a16:creationId xmlns:a16="http://schemas.microsoft.com/office/drawing/2014/main" id="{E883F7B4-EA82-C441-A3E8-1133E3CC0283}"/>
                </a:ext>
              </a:extLst>
            </p:cNvPr>
            <p:cNvCxnSpPr/>
            <p:nvPr/>
          </p:nvCxnSpPr>
          <p:spPr bwMode="auto">
            <a:xfrm rot="16200000" flipH="1">
              <a:off x="6742820" y="286226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953" name="Straight Connector 952">
              <a:extLst>
                <a:ext uri="{FF2B5EF4-FFF2-40B4-BE49-F238E27FC236}">
                  <a16:creationId xmlns:a16="http://schemas.microsoft.com/office/drawing/2014/main" id="{48C7D903-21CE-CD40-8569-43AC3CA664EB}"/>
                </a:ext>
              </a:extLst>
            </p:cNvPr>
            <p:cNvCxnSpPr/>
            <p:nvPr/>
          </p:nvCxnSpPr>
          <p:spPr bwMode="auto">
            <a:xfrm rot="5400000">
              <a:off x="6779713" y="2860377"/>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954" name="Oval 953">
              <a:extLst>
                <a:ext uri="{FF2B5EF4-FFF2-40B4-BE49-F238E27FC236}">
                  <a16:creationId xmlns:a16="http://schemas.microsoft.com/office/drawing/2014/main" id="{BF75DC71-11A9-184F-A16B-1A5AFCA433D3}"/>
                </a:ext>
              </a:extLst>
            </p:cNvPr>
            <p:cNvSpPr>
              <a:spLocks noChangeAspect="1"/>
            </p:cNvSpPr>
            <p:nvPr/>
          </p:nvSpPr>
          <p:spPr bwMode="auto">
            <a:xfrm>
              <a:off x="6763606" y="2904673"/>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955" name="Straight Connector 954">
              <a:extLst>
                <a:ext uri="{FF2B5EF4-FFF2-40B4-BE49-F238E27FC236}">
                  <a16:creationId xmlns:a16="http://schemas.microsoft.com/office/drawing/2014/main" id="{07E0A34D-0A3D-C842-8428-CD4627E9628F}"/>
                </a:ext>
              </a:extLst>
            </p:cNvPr>
            <p:cNvCxnSpPr/>
            <p:nvPr/>
          </p:nvCxnSpPr>
          <p:spPr bwMode="auto">
            <a:xfrm rot="5400000">
              <a:off x="6875111" y="268628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956" name="Straight Connector 955">
              <a:extLst>
                <a:ext uri="{FF2B5EF4-FFF2-40B4-BE49-F238E27FC236}">
                  <a16:creationId xmlns:a16="http://schemas.microsoft.com/office/drawing/2014/main" id="{2AB9ADAA-FDA1-634B-9812-E440006A4BC0}"/>
                </a:ext>
              </a:extLst>
            </p:cNvPr>
            <p:cNvCxnSpPr/>
            <p:nvPr/>
          </p:nvCxnSpPr>
          <p:spPr bwMode="auto">
            <a:xfrm rot="16200000" flipH="1">
              <a:off x="6915179" y="2684395"/>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957" name="Oval 956">
              <a:extLst>
                <a:ext uri="{FF2B5EF4-FFF2-40B4-BE49-F238E27FC236}">
                  <a16:creationId xmlns:a16="http://schemas.microsoft.com/office/drawing/2014/main" id="{EC70611C-F893-A84F-9150-8369E7CFDCBF}"/>
                </a:ext>
              </a:extLst>
            </p:cNvPr>
            <p:cNvSpPr>
              <a:spLocks noChangeAspect="1"/>
            </p:cNvSpPr>
            <p:nvPr/>
          </p:nvSpPr>
          <p:spPr bwMode="auto">
            <a:xfrm>
              <a:off x="6889548" y="2521560"/>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958" name="Straight Connector 957">
              <a:extLst>
                <a:ext uri="{FF2B5EF4-FFF2-40B4-BE49-F238E27FC236}">
                  <a16:creationId xmlns:a16="http://schemas.microsoft.com/office/drawing/2014/main" id="{BAA5A417-A362-1840-918E-22D0DED90F08}"/>
                </a:ext>
              </a:extLst>
            </p:cNvPr>
            <p:cNvCxnSpPr/>
            <p:nvPr/>
          </p:nvCxnSpPr>
          <p:spPr bwMode="auto">
            <a:xfrm rot="16200000" flipH="1">
              <a:off x="6882519" y="2852737"/>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959" name="Straight Connector 958">
              <a:extLst>
                <a:ext uri="{FF2B5EF4-FFF2-40B4-BE49-F238E27FC236}">
                  <a16:creationId xmlns:a16="http://schemas.microsoft.com/office/drawing/2014/main" id="{EA926667-4F85-C943-A747-95B1B2B096E7}"/>
                </a:ext>
              </a:extLst>
            </p:cNvPr>
            <p:cNvCxnSpPr/>
            <p:nvPr/>
          </p:nvCxnSpPr>
          <p:spPr bwMode="auto">
            <a:xfrm rot="5400000">
              <a:off x="6919412" y="285085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960" name="Oval 959">
              <a:extLst>
                <a:ext uri="{FF2B5EF4-FFF2-40B4-BE49-F238E27FC236}">
                  <a16:creationId xmlns:a16="http://schemas.microsoft.com/office/drawing/2014/main" id="{DEA231DD-01A5-B248-A182-DEB75362F9D1}"/>
                </a:ext>
              </a:extLst>
            </p:cNvPr>
            <p:cNvSpPr>
              <a:spLocks noChangeAspect="1"/>
            </p:cNvSpPr>
            <p:nvPr/>
          </p:nvSpPr>
          <p:spPr bwMode="auto">
            <a:xfrm>
              <a:off x="6903305" y="2895148"/>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961" name="Straight Connector 960">
              <a:extLst>
                <a:ext uri="{FF2B5EF4-FFF2-40B4-BE49-F238E27FC236}">
                  <a16:creationId xmlns:a16="http://schemas.microsoft.com/office/drawing/2014/main" id="{AAC75B08-A6A4-1D44-9468-62C026A4BA13}"/>
                </a:ext>
              </a:extLst>
            </p:cNvPr>
            <p:cNvCxnSpPr/>
            <p:nvPr/>
          </p:nvCxnSpPr>
          <p:spPr bwMode="auto">
            <a:xfrm rot="5180924">
              <a:off x="7556172" y="262081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962" name="Straight Connector 961">
              <a:extLst>
                <a:ext uri="{FF2B5EF4-FFF2-40B4-BE49-F238E27FC236}">
                  <a16:creationId xmlns:a16="http://schemas.microsoft.com/office/drawing/2014/main" id="{8580C09F-D2F5-594E-8068-36A30761371E}"/>
                </a:ext>
              </a:extLst>
            </p:cNvPr>
            <p:cNvCxnSpPr/>
            <p:nvPr/>
          </p:nvCxnSpPr>
          <p:spPr bwMode="auto">
            <a:xfrm rot="15980924" flipH="1">
              <a:off x="7596140" y="2616374"/>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963" name="Oval 962">
              <a:extLst>
                <a:ext uri="{FF2B5EF4-FFF2-40B4-BE49-F238E27FC236}">
                  <a16:creationId xmlns:a16="http://schemas.microsoft.com/office/drawing/2014/main" id="{CB50ABF1-64E3-6C41-BA58-DB2481932B99}"/>
                </a:ext>
              </a:extLst>
            </p:cNvPr>
            <p:cNvSpPr>
              <a:spLocks noChangeAspect="1"/>
            </p:cNvSpPr>
            <p:nvPr/>
          </p:nvSpPr>
          <p:spPr bwMode="auto">
            <a:xfrm rot="21380924">
              <a:off x="7563952" y="2455266"/>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964" name="Straight Connector 963">
              <a:extLst>
                <a:ext uri="{FF2B5EF4-FFF2-40B4-BE49-F238E27FC236}">
                  <a16:creationId xmlns:a16="http://schemas.microsoft.com/office/drawing/2014/main" id="{00C8484C-DF84-5543-81FE-5BD630789C11}"/>
                </a:ext>
              </a:extLst>
            </p:cNvPr>
            <p:cNvCxnSpPr/>
            <p:nvPr/>
          </p:nvCxnSpPr>
          <p:spPr bwMode="auto">
            <a:xfrm rot="15980924" flipH="1">
              <a:off x="7569671" y="2793085"/>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965" name="Straight Connector 964">
              <a:extLst>
                <a:ext uri="{FF2B5EF4-FFF2-40B4-BE49-F238E27FC236}">
                  <a16:creationId xmlns:a16="http://schemas.microsoft.com/office/drawing/2014/main" id="{F0DEE642-12A8-E24E-8C5F-4643AB67843E}"/>
                </a:ext>
              </a:extLst>
            </p:cNvPr>
            <p:cNvCxnSpPr/>
            <p:nvPr/>
          </p:nvCxnSpPr>
          <p:spPr bwMode="auto">
            <a:xfrm rot="5180924">
              <a:off x="7606470" y="2788851"/>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966" name="Oval 965">
              <a:extLst>
                <a:ext uri="{FF2B5EF4-FFF2-40B4-BE49-F238E27FC236}">
                  <a16:creationId xmlns:a16="http://schemas.microsoft.com/office/drawing/2014/main" id="{22CF7906-37DB-C84F-83DA-290A4BE0551A}"/>
                </a:ext>
              </a:extLst>
            </p:cNvPr>
            <p:cNvSpPr>
              <a:spLocks noChangeAspect="1"/>
            </p:cNvSpPr>
            <p:nvPr/>
          </p:nvSpPr>
          <p:spPr bwMode="auto">
            <a:xfrm rot="21380924">
              <a:off x="7596978" y="2833847"/>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967" name="Straight Connector 966">
              <a:extLst>
                <a:ext uri="{FF2B5EF4-FFF2-40B4-BE49-F238E27FC236}">
                  <a16:creationId xmlns:a16="http://schemas.microsoft.com/office/drawing/2014/main" id="{1CDA8987-4B40-BF4F-B7E2-960B8F71CC68}"/>
                </a:ext>
              </a:extLst>
            </p:cNvPr>
            <p:cNvCxnSpPr/>
            <p:nvPr/>
          </p:nvCxnSpPr>
          <p:spPr bwMode="auto">
            <a:xfrm rot="5180924">
              <a:off x="7690756" y="2602678"/>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968" name="Straight Connector 967">
              <a:extLst>
                <a:ext uri="{FF2B5EF4-FFF2-40B4-BE49-F238E27FC236}">
                  <a16:creationId xmlns:a16="http://schemas.microsoft.com/office/drawing/2014/main" id="{CB92E295-D13A-4E42-A6A6-58613E428176}"/>
                </a:ext>
              </a:extLst>
            </p:cNvPr>
            <p:cNvCxnSpPr/>
            <p:nvPr/>
          </p:nvCxnSpPr>
          <p:spPr bwMode="auto">
            <a:xfrm rot="15980924" flipH="1">
              <a:off x="7730724" y="259824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969" name="Oval 968">
              <a:extLst>
                <a:ext uri="{FF2B5EF4-FFF2-40B4-BE49-F238E27FC236}">
                  <a16:creationId xmlns:a16="http://schemas.microsoft.com/office/drawing/2014/main" id="{3FCE69C2-D7D9-F845-A40F-22530930C449}"/>
                </a:ext>
              </a:extLst>
            </p:cNvPr>
            <p:cNvSpPr>
              <a:spLocks noChangeAspect="1"/>
            </p:cNvSpPr>
            <p:nvPr/>
          </p:nvSpPr>
          <p:spPr bwMode="auto">
            <a:xfrm rot="21380924">
              <a:off x="7698536" y="2437134"/>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970" name="Straight Connector 969">
              <a:extLst>
                <a:ext uri="{FF2B5EF4-FFF2-40B4-BE49-F238E27FC236}">
                  <a16:creationId xmlns:a16="http://schemas.microsoft.com/office/drawing/2014/main" id="{427A6A31-BCE2-5349-ACFE-BDAF78594807}"/>
                </a:ext>
              </a:extLst>
            </p:cNvPr>
            <p:cNvCxnSpPr/>
            <p:nvPr/>
          </p:nvCxnSpPr>
          <p:spPr bwMode="auto">
            <a:xfrm rot="15629559" flipH="1">
              <a:off x="7703444" y="277574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971" name="Straight Connector 970">
              <a:extLst>
                <a:ext uri="{FF2B5EF4-FFF2-40B4-BE49-F238E27FC236}">
                  <a16:creationId xmlns:a16="http://schemas.microsoft.com/office/drawing/2014/main" id="{0BFCDE75-2E05-1449-B9A2-7C02423E1372}"/>
                </a:ext>
              </a:extLst>
            </p:cNvPr>
            <p:cNvCxnSpPr/>
            <p:nvPr/>
          </p:nvCxnSpPr>
          <p:spPr bwMode="auto">
            <a:xfrm rot="4829559">
              <a:off x="7739781" y="2767768"/>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972" name="Oval 971">
              <a:extLst>
                <a:ext uri="{FF2B5EF4-FFF2-40B4-BE49-F238E27FC236}">
                  <a16:creationId xmlns:a16="http://schemas.microsoft.com/office/drawing/2014/main" id="{389F71E3-6D28-7F48-B7D3-2E4940EC4634}"/>
                </a:ext>
              </a:extLst>
            </p:cNvPr>
            <p:cNvSpPr>
              <a:spLocks noChangeAspect="1"/>
            </p:cNvSpPr>
            <p:nvPr/>
          </p:nvSpPr>
          <p:spPr bwMode="auto">
            <a:xfrm rot="21029559">
              <a:off x="7740951" y="2813003"/>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973" name="Straight Connector 972">
              <a:extLst>
                <a:ext uri="{FF2B5EF4-FFF2-40B4-BE49-F238E27FC236}">
                  <a16:creationId xmlns:a16="http://schemas.microsoft.com/office/drawing/2014/main" id="{0342BA66-0477-784B-AAFB-C9584FA1395A}"/>
                </a:ext>
              </a:extLst>
            </p:cNvPr>
            <p:cNvCxnSpPr/>
            <p:nvPr/>
          </p:nvCxnSpPr>
          <p:spPr bwMode="auto">
            <a:xfrm rot="5180924">
              <a:off x="7286818" y="264998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974" name="Straight Connector 973">
              <a:extLst>
                <a:ext uri="{FF2B5EF4-FFF2-40B4-BE49-F238E27FC236}">
                  <a16:creationId xmlns:a16="http://schemas.microsoft.com/office/drawing/2014/main" id="{1EF906C3-1E6C-F04F-95EF-C7AC88086E0F}"/>
                </a:ext>
              </a:extLst>
            </p:cNvPr>
            <p:cNvCxnSpPr/>
            <p:nvPr/>
          </p:nvCxnSpPr>
          <p:spPr bwMode="auto">
            <a:xfrm rot="15980924" flipH="1">
              <a:off x="7326786" y="2645545"/>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975" name="Oval 974">
              <a:extLst>
                <a:ext uri="{FF2B5EF4-FFF2-40B4-BE49-F238E27FC236}">
                  <a16:creationId xmlns:a16="http://schemas.microsoft.com/office/drawing/2014/main" id="{4FFFD191-023A-0443-A21A-80AEF9533C0C}"/>
                </a:ext>
              </a:extLst>
            </p:cNvPr>
            <p:cNvSpPr>
              <a:spLocks noChangeAspect="1"/>
            </p:cNvSpPr>
            <p:nvPr/>
          </p:nvSpPr>
          <p:spPr bwMode="auto">
            <a:xfrm rot="21380924">
              <a:off x="7294598" y="2484437"/>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976" name="Straight Connector 975">
              <a:extLst>
                <a:ext uri="{FF2B5EF4-FFF2-40B4-BE49-F238E27FC236}">
                  <a16:creationId xmlns:a16="http://schemas.microsoft.com/office/drawing/2014/main" id="{160ACBE9-72D4-3D47-A3D7-27893717FAE5}"/>
                </a:ext>
              </a:extLst>
            </p:cNvPr>
            <p:cNvCxnSpPr/>
            <p:nvPr/>
          </p:nvCxnSpPr>
          <p:spPr bwMode="auto">
            <a:xfrm rot="15980924" flipH="1">
              <a:off x="7296084" y="2828606"/>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977" name="Straight Connector 976">
              <a:extLst>
                <a:ext uri="{FF2B5EF4-FFF2-40B4-BE49-F238E27FC236}">
                  <a16:creationId xmlns:a16="http://schemas.microsoft.com/office/drawing/2014/main" id="{970C6B7C-4AE6-8F45-BD79-C70B172E2545}"/>
                </a:ext>
              </a:extLst>
            </p:cNvPr>
            <p:cNvCxnSpPr/>
            <p:nvPr/>
          </p:nvCxnSpPr>
          <p:spPr bwMode="auto">
            <a:xfrm rot="5180924">
              <a:off x="7332883" y="282437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978" name="Oval 977">
              <a:extLst>
                <a:ext uri="{FF2B5EF4-FFF2-40B4-BE49-F238E27FC236}">
                  <a16:creationId xmlns:a16="http://schemas.microsoft.com/office/drawing/2014/main" id="{5C68EB11-C8D1-314E-8D97-3CE6CFF4B475}"/>
                </a:ext>
              </a:extLst>
            </p:cNvPr>
            <p:cNvSpPr>
              <a:spLocks noChangeAspect="1"/>
            </p:cNvSpPr>
            <p:nvPr/>
          </p:nvSpPr>
          <p:spPr bwMode="auto">
            <a:xfrm rot="21380924">
              <a:off x="7323391" y="2869368"/>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979" name="Straight Connector 978">
              <a:extLst>
                <a:ext uri="{FF2B5EF4-FFF2-40B4-BE49-F238E27FC236}">
                  <a16:creationId xmlns:a16="http://schemas.microsoft.com/office/drawing/2014/main" id="{0CFBBDF8-8E8A-9A44-8D0E-48F55F669C14}"/>
                </a:ext>
              </a:extLst>
            </p:cNvPr>
            <p:cNvCxnSpPr/>
            <p:nvPr/>
          </p:nvCxnSpPr>
          <p:spPr bwMode="auto">
            <a:xfrm rot="5180924">
              <a:off x="7421402" y="263608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980" name="Straight Connector 979">
              <a:extLst>
                <a:ext uri="{FF2B5EF4-FFF2-40B4-BE49-F238E27FC236}">
                  <a16:creationId xmlns:a16="http://schemas.microsoft.com/office/drawing/2014/main" id="{73ACE1E4-FC88-7840-A327-CC1DA1CC0289}"/>
                </a:ext>
              </a:extLst>
            </p:cNvPr>
            <p:cNvCxnSpPr/>
            <p:nvPr/>
          </p:nvCxnSpPr>
          <p:spPr bwMode="auto">
            <a:xfrm rot="15980924" flipH="1">
              <a:off x="7461370" y="263164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981" name="Oval 980">
              <a:extLst>
                <a:ext uri="{FF2B5EF4-FFF2-40B4-BE49-F238E27FC236}">
                  <a16:creationId xmlns:a16="http://schemas.microsoft.com/office/drawing/2014/main" id="{4A3B05D2-9EE5-2C47-B290-6009F1E03763}"/>
                </a:ext>
              </a:extLst>
            </p:cNvPr>
            <p:cNvSpPr>
              <a:spLocks noChangeAspect="1"/>
            </p:cNvSpPr>
            <p:nvPr/>
          </p:nvSpPr>
          <p:spPr bwMode="auto">
            <a:xfrm rot="21380924">
              <a:off x="7429182" y="2470538"/>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982" name="Straight Connector 981">
              <a:extLst>
                <a:ext uri="{FF2B5EF4-FFF2-40B4-BE49-F238E27FC236}">
                  <a16:creationId xmlns:a16="http://schemas.microsoft.com/office/drawing/2014/main" id="{336CFABD-4964-D749-8D5C-13EC61D91B43}"/>
                </a:ext>
              </a:extLst>
            </p:cNvPr>
            <p:cNvCxnSpPr/>
            <p:nvPr/>
          </p:nvCxnSpPr>
          <p:spPr bwMode="auto">
            <a:xfrm rot="15980924" flipH="1">
              <a:off x="7430669" y="2808356"/>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983" name="Straight Connector 982">
              <a:extLst>
                <a:ext uri="{FF2B5EF4-FFF2-40B4-BE49-F238E27FC236}">
                  <a16:creationId xmlns:a16="http://schemas.microsoft.com/office/drawing/2014/main" id="{77EDE006-F5DB-004A-A275-A678B8740E71}"/>
                </a:ext>
              </a:extLst>
            </p:cNvPr>
            <p:cNvCxnSpPr/>
            <p:nvPr/>
          </p:nvCxnSpPr>
          <p:spPr bwMode="auto">
            <a:xfrm rot="5180924">
              <a:off x="7467468" y="280412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984" name="Oval 983">
              <a:extLst>
                <a:ext uri="{FF2B5EF4-FFF2-40B4-BE49-F238E27FC236}">
                  <a16:creationId xmlns:a16="http://schemas.microsoft.com/office/drawing/2014/main" id="{5069FC94-5B14-BC42-975B-43E14585E7EE}"/>
                </a:ext>
              </a:extLst>
            </p:cNvPr>
            <p:cNvSpPr>
              <a:spLocks noChangeAspect="1"/>
            </p:cNvSpPr>
            <p:nvPr/>
          </p:nvSpPr>
          <p:spPr bwMode="auto">
            <a:xfrm rot="21380924">
              <a:off x="7457976" y="2849118"/>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985" name="Straight Connector 984">
              <a:extLst>
                <a:ext uri="{FF2B5EF4-FFF2-40B4-BE49-F238E27FC236}">
                  <a16:creationId xmlns:a16="http://schemas.microsoft.com/office/drawing/2014/main" id="{D94C992F-F120-B848-9F54-CF1655669F89}"/>
                </a:ext>
              </a:extLst>
            </p:cNvPr>
            <p:cNvCxnSpPr/>
            <p:nvPr/>
          </p:nvCxnSpPr>
          <p:spPr bwMode="auto">
            <a:xfrm rot="5072678">
              <a:off x="8091855" y="2548696"/>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986" name="Straight Connector 985">
              <a:extLst>
                <a:ext uri="{FF2B5EF4-FFF2-40B4-BE49-F238E27FC236}">
                  <a16:creationId xmlns:a16="http://schemas.microsoft.com/office/drawing/2014/main" id="{A7A4ED4D-6774-BA49-AD4F-5B8FBE7C9121}"/>
                </a:ext>
              </a:extLst>
            </p:cNvPr>
            <p:cNvCxnSpPr/>
            <p:nvPr/>
          </p:nvCxnSpPr>
          <p:spPr bwMode="auto">
            <a:xfrm rot="15872678" flipH="1">
              <a:off x="8131714" y="2543003"/>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987" name="Oval 986">
              <a:extLst>
                <a:ext uri="{FF2B5EF4-FFF2-40B4-BE49-F238E27FC236}">
                  <a16:creationId xmlns:a16="http://schemas.microsoft.com/office/drawing/2014/main" id="{1DB0F0A9-2658-2D4B-BFD5-0E14605C8B8B}"/>
                </a:ext>
              </a:extLst>
            </p:cNvPr>
            <p:cNvSpPr>
              <a:spLocks noChangeAspect="1"/>
            </p:cNvSpPr>
            <p:nvPr/>
          </p:nvSpPr>
          <p:spPr bwMode="auto">
            <a:xfrm rot="21272678">
              <a:off x="8096330" y="2382901"/>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988" name="Straight Connector 987">
              <a:extLst>
                <a:ext uri="{FF2B5EF4-FFF2-40B4-BE49-F238E27FC236}">
                  <a16:creationId xmlns:a16="http://schemas.microsoft.com/office/drawing/2014/main" id="{96F3587F-1789-DC4C-A589-17E6AD9D6F7F}"/>
                </a:ext>
              </a:extLst>
            </p:cNvPr>
            <p:cNvCxnSpPr/>
            <p:nvPr/>
          </p:nvCxnSpPr>
          <p:spPr bwMode="auto">
            <a:xfrm rot="15872678" flipH="1">
              <a:off x="8110438" y="272258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989" name="Straight Connector 988">
              <a:extLst>
                <a:ext uri="{FF2B5EF4-FFF2-40B4-BE49-F238E27FC236}">
                  <a16:creationId xmlns:a16="http://schemas.microsoft.com/office/drawing/2014/main" id="{FB363033-CF51-8D48-8657-34C28E8DC2D1}"/>
                </a:ext>
              </a:extLst>
            </p:cNvPr>
            <p:cNvCxnSpPr/>
            <p:nvPr/>
          </p:nvCxnSpPr>
          <p:spPr bwMode="auto">
            <a:xfrm rot="5072678">
              <a:off x="8147136" y="2717191"/>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990" name="Oval 989">
              <a:extLst>
                <a:ext uri="{FF2B5EF4-FFF2-40B4-BE49-F238E27FC236}">
                  <a16:creationId xmlns:a16="http://schemas.microsoft.com/office/drawing/2014/main" id="{7135F14E-225E-E948-9EBA-FC93BB219B90}"/>
                </a:ext>
              </a:extLst>
            </p:cNvPr>
            <p:cNvSpPr>
              <a:spLocks noChangeAspect="1"/>
            </p:cNvSpPr>
            <p:nvPr/>
          </p:nvSpPr>
          <p:spPr bwMode="auto">
            <a:xfrm rot="21272678">
              <a:off x="8140925" y="2762377"/>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991" name="Straight Connector 990">
              <a:extLst>
                <a:ext uri="{FF2B5EF4-FFF2-40B4-BE49-F238E27FC236}">
                  <a16:creationId xmlns:a16="http://schemas.microsoft.com/office/drawing/2014/main" id="{4DFA00E3-F0CB-4B42-B8D4-68B84D9987C8}"/>
                </a:ext>
              </a:extLst>
            </p:cNvPr>
            <p:cNvCxnSpPr/>
            <p:nvPr/>
          </p:nvCxnSpPr>
          <p:spPr bwMode="auto">
            <a:xfrm rot="5072678">
              <a:off x="8225802" y="2526335"/>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992" name="Straight Connector 991">
              <a:extLst>
                <a:ext uri="{FF2B5EF4-FFF2-40B4-BE49-F238E27FC236}">
                  <a16:creationId xmlns:a16="http://schemas.microsoft.com/office/drawing/2014/main" id="{2F022FCF-510C-C642-8D1B-D9F02724840D}"/>
                </a:ext>
              </a:extLst>
            </p:cNvPr>
            <p:cNvCxnSpPr/>
            <p:nvPr/>
          </p:nvCxnSpPr>
          <p:spPr bwMode="auto">
            <a:xfrm rot="15872678" flipH="1">
              <a:off x="8265661" y="252064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993" name="Oval 992">
              <a:extLst>
                <a:ext uri="{FF2B5EF4-FFF2-40B4-BE49-F238E27FC236}">
                  <a16:creationId xmlns:a16="http://schemas.microsoft.com/office/drawing/2014/main" id="{04A2A1DF-A5CF-D84C-B076-4F443F6A7023}"/>
                </a:ext>
              </a:extLst>
            </p:cNvPr>
            <p:cNvSpPr>
              <a:spLocks noChangeAspect="1"/>
            </p:cNvSpPr>
            <p:nvPr/>
          </p:nvSpPr>
          <p:spPr bwMode="auto">
            <a:xfrm rot="21272678">
              <a:off x="8230277" y="2360540"/>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994" name="Straight Connector 993">
              <a:extLst>
                <a:ext uri="{FF2B5EF4-FFF2-40B4-BE49-F238E27FC236}">
                  <a16:creationId xmlns:a16="http://schemas.microsoft.com/office/drawing/2014/main" id="{3DED429A-59F1-874B-BA08-ED7864253B5A}"/>
                </a:ext>
              </a:extLst>
            </p:cNvPr>
            <p:cNvCxnSpPr/>
            <p:nvPr/>
          </p:nvCxnSpPr>
          <p:spPr bwMode="auto">
            <a:xfrm rot="15872678" flipH="1">
              <a:off x="8244385" y="2691755"/>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995" name="Straight Connector 994">
              <a:extLst>
                <a:ext uri="{FF2B5EF4-FFF2-40B4-BE49-F238E27FC236}">
                  <a16:creationId xmlns:a16="http://schemas.microsoft.com/office/drawing/2014/main" id="{80294E40-C2FA-2941-9237-7DD60862CC5B}"/>
                </a:ext>
              </a:extLst>
            </p:cNvPr>
            <p:cNvCxnSpPr/>
            <p:nvPr/>
          </p:nvCxnSpPr>
          <p:spPr bwMode="auto">
            <a:xfrm rot="5072678">
              <a:off x="8281083" y="2686364"/>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996" name="Oval 995">
              <a:extLst>
                <a:ext uri="{FF2B5EF4-FFF2-40B4-BE49-F238E27FC236}">
                  <a16:creationId xmlns:a16="http://schemas.microsoft.com/office/drawing/2014/main" id="{69A5DBC4-14E3-5842-B429-ED12C1012572}"/>
                </a:ext>
              </a:extLst>
            </p:cNvPr>
            <p:cNvSpPr>
              <a:spLocks noChangeAspect="1"/>
            </p:cNvSpPr>
            <p:nvPr/>
          </p:nvSpPr>
          <p:spPr bwMode="auto">
            <a:xfrm rot="21272678">
              <a:off x="8274872" y="2731550"/>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997" name="Straight Connector 996">
              <a:extLst>
                <a:ext uri="{FF2B5EF4-FFF2-40B4-BE49-F238E27FC236}">
                  <a16:creationId xmlns:a16="http://schemas.microsoft.com/office/drawing/2014/main" id="{10F162E4-660C-BA47-A6D2-69D180E769CB}"/>
                </a:ext>
              </a:extLst>
            </p:cNvPr>
            <p:cNvCxnSpPr/>
            <p:nvPr/>
          </p:nvCxnSpPr>
          <p:spPr bwMode="auto">
            <a:xfrm rot="5072678">
              <a:off x="7832153" y="258632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998" name="Straight Connector 997">
              <a:extLst>
                <a:ext uri="{FF2B5EF4-FFF2-40B4-BE49-F238E27FC236}">
                  <a16:creationId xmlns:a16="http://schemas.microsoft.com/office/drawing/2014/main" id="{8855814E-942E-514E-9AFE-8F55F05D3BFF}"/>
                </a:ext>
              </a:extLst>
            </p:cNvPr>
            <p:cNvCxnSpPr/>
            <p:nvPr/>
          </p:nvCxnSpPr>
          <p:spPr bwMode="auto">
            <a:xfrm rot="15872678" flipH="1">
              <a:off x="7872012" y="258063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999" name="Oval 998">
              <a:extLst>
                <a:ext uri="{FF2B5EF4-FFF2-40B4-BE49-F238E27FC236}">
                  <a16:creationId xmlns:a16="http://schemas.microsoft.com/office/drawing/2014/main" id="{3C24FD10-123C-094D-B215-EB3ACE23E3FF}"/>
                </a:ext>
              </a:extLst>
            </p:cNvPr>
            <p:cNvSpPr>
              <a:spLocks noChangeAspect="1"/>
            </p:cNvSpPr>
            <p:nvPr/>
          </p:nvSpPr>
          <p:spPr bwMode="auto">
            <a:xfrm rot="21272678">
              <a:off x="7836628" y="2420534"/>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000" name="Straight Connector 999">
              <a:extLst>
                <a:ext uri="{FF2B5EF4-FFF2-40B4-BE49-F238E27FC236}">
                  <a16:creationId xmlns:a16="http://schemas.microsoft.com/office/drawing/2014/main" id="{7B21D563-19FC-A34C-A255-6C086870F9DA}"/>
                </a:ext>
              </a:extLst>
            </p:cNvPr>
            <p:cNvCxnSpPr/>
            <p:nvPr/>
          </p:nvCxnSpPr>
          <p:spPr bwMode="auto">
            <a:xfrm rot="15872678" flipH="1">
              <a:off x="7846503" y="275598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001" name="Straight Connector 1000">
              <a:extLst>
                <a:ext uri="{FF2B5EF4-FFF2-40B4-BE49-F238E27FC236}">
                  <a16:creationId xmlns:a16="http://schemas.microsoft.com/office/drawing/2014/main" id="{1C7D0114-3CE1-4043-988A-CFAFD8BC3553}"/>
                </a:ext>
              </a:extLst>
            </p:cNvPr>
            <p:cNvCxnSpPr/>
            <p:nvPr/>
          </p:nvCxnSpPr>
          <p:spPr bwMode="auto">
            <a:xfrm rot="5072678">
              <a:off x="7883201" y="2750591"/>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002" name="Oval 1001">
              <a:extLst>
                <a:ext uri="{FF2B5EF4-FFF2-40B4-BE49-F238E27FC236}">
                  <a16:creationId xmlns:a16="http://schemas.microsoft.com/office/drawing/2014/main" id="{4E5CC8AD-5C7A-064B-AB35-4CB4EA6899F1}"/>
                </a:ext>
              </a:extLst>
            </p:cNvPr>
            <p:cNvSpPr>
              <a:spLocks noChangeAspect="1"/>
            </p:cNvSpPr>
            <p:nvPr/>
          </p:nvSpPr>
          <p:spPr bwMode="auto">
            <a:xfrm rot="21272678">
              <a:off x="7876990" y="2795777"/>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003" name="Straight Connector 1002">
              <a:extLst>
                <a:ext uri="{FF2B5EF4-FFF2-40B4-BE49-F238E27FC236}">
                  <a16:creationId xmlns:a16="http://schemas.microsoft.com/office/drawing/2014/main" id="{452C25FA-5B14-EB46-B810-E51DA081EB60}"/>
                </a:ext>
              </a:extLst>
            </p:cNvPr>
            <p:cNvCxnSpPr/>
            <p:nvPr/>
          </p:nvCxnSpPr>
          <p:spPr bwMode="auto">
            <a:xfrm rot="5072678">
              <a:off x="7961867" y="256820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004" name="Straight Connector 1003">
              <a:extLst>
                <a:ext uri="{FF2B5EF4-FFF2-40B4-BE49-F238E27FC236}">
                  <a16:creationId xmlns:a16="http://schemas.microsoft.com/office/drawing/2014/main" id="{20823625-BC2F-6740-9D02-7D53B2669E9F}"/>
                </a:ext>
              </a:extLst>
            </p:cNvPr>
            <p:cNvCxnSpPr/>
            <p:nvPr/>
          </p:nvCxnSpPr>
          <p:spPr bwMode="auto">
            <a:xfrm rot="15872678" flipH="1">
              <a:off x="8001726" y="2562508"/>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005" name="Oval 1004">
              <a:extLst>
                <a:ext uri="{FF2B5EF4-FFF2-40B4-BE49-F238E27FC236}">
                  <a16:creationId xmlns:a16="http://schemas.microsoft.com/office/drawing/2014/main" id="{9EF31E97-4E3D-E34B-929B-3D97AEFCBFCB}"/>
                </a:ext>
              </a:extLst>
            </p:cNvPr>
            <p:cNvSpPr>
              <a:spLocks noChangeAspect="1"/>
            </p:cNvSpPr>
            <p:nvPr/>
          </p:nvSpPr>
          <p:spPr bwMode="auto">
            <a:xfrm rot="21272678">
              <a:off x="7966342" y="2402406"/>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006" name="Straight Connector 1005">
              <a:extLst>
                <a:ext uri="{FF2B5EF4-FFF2-40B4-BE49-F238E27FC236}">
                  <a16:creationId xmlns:a16="http://schemas.microsoft.com/office/drawing/2014/main" id="{8EFF3815-175F-604F-9777-54FF11A2E3FD}"/>
                </a:ext>
              </a:extLst>
            </p:cNvPr>
            <p:cNvCxnSpPr/>
            <p:nvPr/>
          </p:nvCxnSpPr>
          <p:spPr bwMode="auto">
            <a:xfrm rot="15872678" flipH="1">
              <a:off x="7976217" y="2742087"/>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007" name="Straight Connector 1006">
              <a:extLst>
                <a:ext uri="{FF2B5EF4-FFF2-40B4-BE49-F238E27FC236}">
                  <a16:creationId xmlns:a16="http://schemas.microsoft.com/office/drawing/2014/main" id="{98A57D38-36AF-E547-8011-B20A24860175}"/>
                </a:ext>
              </a:extLst>
            </p:cNvPr>
            <p:cNvCxnSpPr/>
            <p:nvPr/>
          </p:nvCxnSpPr>
          <p:spPr bwMode="auto">
            <a:xfrm rot="5072678">
              <a:off x="8012915" y="273669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008" name="Oval 1007">
              <a:extLst>
                <a:ext uri="{FF2B5EF4-FFF2-40B4-BE49-F238E27FC236}">
                  <a16:creationId xmlns:a16="http://schemas.microsoft.com/office/drawing/2014/main" id="{A9BAA587-4E0E-5D44-8555-C581162C1931}"/>
                </a:ext>
              </a:extLst>
            </p:cNvPr>
            <p:cNvSpPr>
              <a:spLocks noChangeAspect="1"/>
            </p:cNvSpPr>
            <p:nvPr/>
          </p:nvSpPr>
          <p:spPr bwMode="auto">
            <a:xfrm rot="21272678">
              <a:off x="8006704" y="2781882"/>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009" name="Straight Connector 1008">
              <a:extLst>
                <a:ext uri="{FF2B5EF4-FFF2-40B4-BE49-F238E27FC236}">
                  <a16:creationId xmlns:a16="http://schemas.microsoft.com/office/drawing/2014/main" id="{D98F557A-4755-4F4B-80B3-AC43E1DC36DC}"/>
                </a:ext>
              </a:extLst>
            </p:cNvPr>
            <p:cNvCxnSpPr/>
            <p:nvPr/>
          </p:nvCxnSpPr>
          <p:spPr bwMode="auto">
            <a:xfrm rot="4933897">
              <a:off x="8627642" y="2453494"/>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010" name="Straight Connector 1009">
              <a:extLst>
                <a:ext uri="{FF2B5EF4-FFF2-40B4-BE49-F238E27FC236}">
                  <a16:creationId xmlns:a16="http://schemas.microsoft.com/office/drawing/2014/main" id="{E177896B-DB04-DE4A-ACB2-2FD4E921F64A}"/>
                </a:ext>
              </a:extLst>
            </p:cNvPr>
            <p:cNvCxnSpPr/>
            <p:nvPr/>
          </p:nvCxnSpPr>
          <p:spPr bwMode="auto">
            <a:xfrm rot="15733897" flipH="1">
              <a:off x="8667302" y="2446195"/>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011" name="Oval 1010">
              <a:extLst>
                <a:ext uri="{FF2B5EF4-FFF2-40B4-BE49-F238E27FC236}">
                  <a16:creationId xmlns:a16="http://schemas.microsoft.com/office/drawing/2014/main" id="{7332B14F-6D36-3C42-9320-6371B0D51A08}"/>
                </a:ext>
              </a:extLst>
            </p:cNvPr>
            <p:cNvSpPr>
              <a:spLocks noChangeAspect="1"/>
            </p:cNvSpPr>
            <p:nvPr/>
          </p:nvSpPr>
          <p:spPr bwMode="auto">
            <a:xfrm rot="21133897">
              <a:off x="8627870" y="2287531"/>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012" name="Straight Connector 1011">
              <a:extLst>
                <a:ext uri="{FF2B5EF4-FFF2-40B4-BE49-F238E27FC236}">
                  <a16:creationId xmlns:a16="http://schemas.microsoft.com/office/drawing/2014/main" id="{AE196880-7C25-3C44-80E4-D4FA6246D35F}"/>
                </a:ext>
              </a:extLst>
            </p:cNvPr>
            <p:cNvCxnSpPr/>
            <p:nvPr/>
          </p:nvCxnSpPr>
          <p:spPr bwMode="auto">
            <a:xfrm rot="15733897" flipH="1">
              <a:off x="8648483" y="2618033"/>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013" name="Straight Connector 1012">
              <a:extLst>
                <a:ext uri="{FF2B5EF4-FFF2-40B4-BE49-F238E27FC236}">
                  <a16:creationId xmlns:a16="http://schemas.microsoft.com/office/drawing/2014/main" id="{A6C4CD62-8BB1-6D46-A00E-0844A94F0A0C}"/>
                </a:ext>
              </a:extLst>
            </p:cNvPr>
            <p:cNvCxnSpPr/>
            <p:nvPr/>
          </p:nvCxnSpPr>
          <p:spPr bwMode="auto">
            <a:xfrm rot="4933897">
              <a:off x="8684997" y="2611164"/>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014" name="Oval 1013">
              <a:extLst>
                <a:ext uri="{FF2B5EF4-FFF2-40B4-BE49-F238E27FC236}">
                  <a16:creationId xmlns:a16="http://schemas.microsoft.com/office/drawing/2014/main" id="{A6D1C4FE-EB67-6943-96FA-487ABD96B0C1}"/>
                </a:ext>
              </a:extLst>
            </p:cNvPr>
            <p:cNvSpPr>
              <a:spLocks noChangeAspect="1"/>
            </p:cNvSpPr>
            <p:nvPr/>
          </p:nvSpPr>
          <p:spPr bwMode="auto">
            <a:xfrm rot="21133897">
              <a:off x="8682999" y="2656442"/>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015" name="Straight Connector 1014">
              <a:extLst>
                <a:ext uri="{FF2B5EF4-FFF2-40B4-BE49-F238E27FC236}">
                  <a16:creationId xmlns:a16="http://schemas.microsoft.com/office/drawing/2014/main" id="{F568E12C-C524-094A-8DF2-6EF7A6309558}"/>
                </a:ext>
              </a:extLst>
            </p:cNvPr>
            <p:cNvCxnSpPr/>
            <p:nvPr/>
          </p:nvCxnSpPr>
          <p:spPr bwMode="auto">
            <a:xfrm rot="4933897">
              <a:off x="8760575" y="242997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016" name="Straight Connector 1015">
              <a:extLst>
                <a:ext uri="{FF2B5EF4-FFF2-40B4-BE49-F238E27FC236}">
                  <a16:creationId xmlns:a16="http://schemas.microsoft.com/office/drawing/2014/main" id="{627B4B08-55FD-084A-A30B-5327444702B0}"/>
                </a:ext>
              </a:extLst>
            </p:cNvPr>
            <p:cNvCxnSpPr/>
            <p:nvPr/>
          </p:nvCxnSpPr>
          <p:spPr bwMode="auto">
            <a:xfrm rot="15733897" flipH="1">
              <a:off x="8800235" y="242268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017" name="Oval 1016">
              <a:extLst>
                <a:ext uri="{FF2B5EF4-FFF2-40B4-BE49-F238E27FC236}">
                  <a16:creationId xmlns:a16="http://schemas.microsoft.com/office/drawing/2014/main" id="{CFC733EB-920E-014B-B85B-56D165DE3D14}"/>
                </a:ext>
              </a:extLst>
            </p:cNvPr>
            <p:cNvSpPr>
              <a:spLocks noChangeAspect="1"/>
            </p:cNvSpPr>
            <p:nvPr/>
          </p:nvSpPr>
          <p:spPr bwMode="auto">
            <a:xfrm rot="21133897">
              <a:off x="8760803" y="2264016"/>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018" name="Straight Connector 1017">
              <a:extLst>
                <a:ext uri="{FF2B5EF4-FFF2-40B4-BE49-F238E27FC236}">
                  <a16:creationId xmlns:a16="http://schemas.microsoft.com/office/drawing/2014/main" id="{0C8ADDA3-7EAE-364D-B9DC-CEA94A1536BF}"/>
                </a:ext>
              </a:extLst>
            </p:cNvPr>
            <p:cNvCxnSpPr/>
            <p:nvPr/>
          </p:nvCxnSpPr>
          <p:spPr bwMode="auto">
            <a:xfrm rot="15733897" flipH="1">
              <a:off x="8785649" y="2590287"/>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019" name="Straight Connector 1018">
              <a:extLst>
                <a:ext uri="{FF2B5EF4-FFF2-40B4-BE49-F238E27FC236}">
                  <a16:creationId xmlns:a16="http://schemas.microsoft.com/office/drawing/2014/main" id="{58272F40-9117-B94B-85E7-1B37F171FCCA}"/>
                </a:ext>
              </a:extLst>
            </p:cNvPr>
            <p:cNvCxnSpPr/>
            <p:nvPr/>
          </p:nvCxnSpPr>
          <p:spPr bwMode="auto">
            <a:xfrm rot="4933897">
              <a:off x="8822163" y="2583418"/>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020" name="Oval 1019">
              <a:extLst>
                <a:ext uri="{FF2B5EF4-FFF2-40B4-BE49-F238E27FC236}">
                  <a16:creationId xmlns:a16="http://schemas.microsoft.com/office/drawing/2014/main" id="{3FDA812B-A680-D141-B110-E3C9293ACF77}"/>
                </a:ext>
              </a:extLst>
            </p:cNvPr>
            <p:cNvSpPr>
              <a:spLocks noChangeAspect="1"/>
            </p:cNvSpPr>
            <p:nvPr/>
          </p:nvSpPr>
          <p:spPr bwMode="auto">
            <a:xfrm rot="21133897">
              <a:off x="8820165" y="2628696"/>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021" name="Straight Connector 1020">
              <a:extLst>
                <a:ext uri="{FF2B5EF4-FFF2-40B4-BE49-F238E27FC236}">
                  <a16:creationId xmlns:a16="http://schemas.microsoft.com/office/drawing/2014/main" id="{CDA28734-EE61-D047-85A2-218E2CA7ACBE}"/>
                </a:ext>
              </a:extLst>
            </p:cNvPr>
            <p:cNvCxnSpPr/>
            <p:nvPr/>
          </p:nvCxnSpPr>
          <p:spPr bwMode="auto">
            <a:xfrm rot="4933897">
              <a:off x="8361382" y="2501917"/>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022" name="Straight Connector 1021">
              <a:extLst>
                <a:ext uri="{FF2B5EF4-FFF2-40B4-BE49-F238E27FC236}">
                  <a16:creationId xmlns:a16="http://schemas.microsoft.com/office/drawing/2014/main" id="{F9D1F1E0-7DBC-864D-9B71-81BE50553067}"/>
                </a:ext>
              </a:extLst>
            </p:cNvPr>
            <p:cNvCxnSpPr/>
            <p:nvPr/>
          </p:nvCxnSpPr>
          <p:spPr bwMode="auto">
            <a:xfrm rot="15733897" flipH="1">
              <a:off x="8401042" y="2494618"/>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023" name="Oval 1022">
              <a:extLst>
                <a:ext uri="{FF2B5EF4-FFF2-40B4-BE49-F238E27FC236}">
                  <a16:creationId xmlns:a16="http://schemas.microsoft.com/office/drawing/2014/main" id="{FF5960EF-7DDD-B644-8CC0-1CBAFC990FA9}"/>
                </a:ext>
              </a:extLst>
            </p:cNvPr>
            <p:cNvSpPr>
              <a:spLocks noChangeAspect="1"/>
            </p:cNvSpPr>
            <p:nvPr/>
          </p:nvSpPr>
          <p:spPr bwMode="auto">
            <a:xfrm rot="21133897">
              <a:off x="8361610" y="2335954"/>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024" name="Straight Connector 1023">
              <a:extLst>
                <a:ext uri="{FF2B5EF4-FFF2-40B4-BE49-F238E27FC236}">
                  <a16:creationId xmlns:a16="http://schemas.microsoft.com/office/drawing/2014/main" id="{72661D1F-A092-C643-BE4F-0E00F165BB97}"/>
                </a:ext>
              </a:extLst>
            </p:cNvPr>
            <p:cNvCxnSpPr/>
            <p:nvPr/>
          </p:nvCxnSpPr>
          <p:spPr bwMode="auto">
            <a:xfrm rot="15733897" flipH="1">
              <a:off x="8382223" y="267068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025" name="Straight Connector 1024">
              <a:extLst>
                <a:ext uri="{FF2B5EF4-FFF2-40B4-BE49-F238E27FC236}">
                  <a16:creationId xmlns:a16="http://schemas.microsoft.com/office/drawing/2014/main" id="{3C64F878-DC58-584F-8539-6AAFEB50DB6F}"/>
                </a:ext>
              </a:extLst>
            </p:cNvPr>
            <p:cNvCxnSpPr/>
            <p:nvPr/>
          </p:nvCxnSpPr>
          <p:spPr bwMode="auto">
            <a:xfrm rot="4933897">
              <a:off x="8418737" y="266382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026" name="Oval 1025">
              <a:extLst>
                <a:ext uri="{FF2B5EF4-FFF2-40B4-BE49-F238E27FC236}">
                  <a16:creationId xmlns:a16="http://schemas.microsoft.com/office/drawing/2014/main" id="{E924F381-FC01-C944-8799-E8FE4B455502}"/>
                </a:ext>
              </a:extLst>
            </p:cNvPr>
            <p:cNvSpPr>
              <a:spLocks noChangeAspect="1"/>
            </p:cNvSpPr>
            <p:nvPr/>
          </p:nvSpPr>
          <p:spPr bwMode="auto">
            <a:xfrm rot="21133897">
              <a:off x="8416739" y="2709098"/>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027" name="Straight Connector 1026">
              <a:extLst>
                <a:ext uri="{FF2B5EF4-FFF2-40B4-BE49-F238E27FC236}">
                  <a16:creationId xmlns:a16="http://schemas.microsoft.com/office/drawing/2014/main" id="{301239A7-E7BC-DC4E-A0A8-C0BD9A52D572}"/>
                </a:ext>
              </a:extLst>
            </p:cNvPr>
            <p:cNvCxnSpPr/>
            <p:nvPr/>
          </p:nvCxnSpPr>
          <p:spPr bwMode="auto">
            <a:xfrm rot="4933897">
              <a:off x="8494317" y="247840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028" name="Straight Connector 1027">
              <a:extLst>
                <a:ext uri="{FF2B5EF4-FFF2-40B4-BE49-F238E27FC236}">
                  <a16:creationId xmlns:a16="http://schemas.microsoft.com/office/drawing/2014/main" id="{E6768351-F4AA-BB43-BA3A-032FF678C221}"/>
                </a:ext>
              </a:extLst>
            </p:cNvPr>
            <p:cNvCxnSpPr/>
            <p:nvPr/>
          </p:nvCxnSpPr>
          <p:spPr bwMode="auto">
            <a:xfrm rot="15733897" flipH="1">
              <a:off x="8533977" y="2471103"/>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029" name="Oval 1028">
              <a:extLst>
                <a:ext uri="{FF2B5EF4-FFF2-40B4-BE49-F238E27FC236}">
                  <a16:creationId xmlns:a16="http://schemas.microsoft.com/office/drawing/2014/main" id="{8779BC0A-0A0E-9C44-AD45-4E44D26C5641}"/>
                </a:ext>
              </a:extLst>
            </p:cNvPr>
            <p:cNvSpPr>
              <a:spLocks noChangeAspect="1"/>
            </p:cNvSpPr>
            <p:nvPr/>
          </p:nvSpPr>
          <p:spPr bwMode="auto">
            <a:xfrm rot="21133897">
              <a:off x="8494545" y="2312439"/>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030" name="Straight Connector 1029">
              <a:extLst>
                <a:ext uri="{FF2B5EF4-FFF2-40B4-BE49-F238E27FC236}">
                  <a16:creationId xmlns:a16="http://schemas.microsoft.com/office/drawing/2014/main" id="{C7447E7B-35A8-1B47-8B59-996BC2E70184}"/>
                </a:ext>
              </a:extLst>
            </p:cNvPr>
            <p:cNvCxnSpPr/>
            <p:nvPr/>
          </p:nvCxnSpPr>
          <p:spPr bwMode="auto">
            <a:xfrm rot="15733897" flipH="1">
              <a:off x="8515158" y="264294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031" name="Straight Connector 1030">
              <a:extLst>
                <a:ext uri="{FF2B5EF4-FFF2-40B4-BE49-F238E27FC236}">
                  <a16:creationId xmlns:a16="http://schemas.microsoft.com/office/drawing/2014/main" id="{B323EF51-6CD5-0147-A330-B276BA776AF3}"/>
                </a:ext>
              </a:extLst>
            </p:cNvPr>
            <p:cNvCxnSpPr/>
            <p:nvPr/>
          </p:nvCxnSpPr>
          <p:spPr bwMode="auto">
            <a:xfrm rot="4933897">
              <a:off x="8551672" y="263607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032" name="Oval 1031">
              <a:extLst>
                <a:ext uri="{FF2B5EF4-FFF2-40B4-BE49-F238E27FC236}">
                  <a16:creationId xmlns:a16="http://schemas.microsoft.com/office/drawing/2014/main" id="{CD1324F6-23F0-9F46-BAB1-E766D233BD55}"/>
                </a:ext>
              </a:extLst>
            </p:cNvPr>
            <p:cNvSpPr>
              <a:spLocks noChangeAspect="1"/>
            </p:cNvSpPr>
            <p:nvPr/>
          </p:nvSpPr>
          <p:spPr bwMode="auto">
            <a:xfrm rot="21133897">
              <a:off x="8549674" y="2681350"/>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033" name="Straight Connector 1032">
              <a:extLst>
                <a:ext uri="{FF2B5EF4-FFF2-40B4-BE49-F238E27FC236}">
                  <a16:creationId xmlns:a16="http://schemas.microsoft.com/office/drawing/2014/main" id="{74141721-2462-0141-93FC-DA4EE574B484}"/>
                </a:ext>
              </a:extLst>
            </p:cNvPr>
            <p:cNvCxnSpPr/>
            <p:nvPr/>
          </p:nvCxnSpPr>
          <p:spPr bwMode="auto">
            <a:xfrm rot="4933897">
              <a:off x="8886802" y="2404026"/>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034" name="Straight Connector 1033">
              <a:extLst>
                <a:ext uri="{FF2B5EF4-FFF2-40B4-BE49-F238E27FC236}">
                  <a16:creationId xmlns:a16="http://schemas.microsoft.com/office/drawing/2014/main" id="{A39344F8-C773-2D40-A44F-FA40986D25C0}"/>
                </a:ext>
              </a:extLst>
            </p:cNvPr>
            <p:cNvCxnSpPr/>
            <p:nvPr/>
          </p:nvCxnSpPr>
          <p:spPr bwMode="auto">
            <a:xfrm rot="15733897" flipH="1">
              <a:off x="8926462" y="2396727"/>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035" name="Oval 1034">
              <a:extLst>
                <a:ext uri="{FF2B5EF4-FFF2-40B4-BE49-F238E27FC236}">
                  <a16:creationId xmlns:a16="http://schemas.microsoft.com/office/drawing/2014/main" id="{9327B56D-ADCA-B34D-BA53-B43C2F2F4819}"/>
                </a:ext>
              </a:extLst>
            </p:cNvPr>
            <p:cNvSpPr>
              <a:spLocks noChangeAspect="1"/>
            </p:cNvSpPr>
            <p:nvPr/>
          </p:nvSpPr>
          <p:spPr bwMode="auto">
            <a:xfrm rot="21133897">
              <a:off x="8887030" y="2238063"/>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grpSp>
          <p:nvGrpSpPr>
            <p:cNvPr id="1036" name="Group 670">
              <a:extLst>
                <a:ext uri="{FF2B5EF4-FFF2-40B4-BE49-F238E27FC236}">
                  <a16:creationId xmlns:a16="http://schemas.microsoft.com/office/drawing/2014/main" id="{5B26E217-C134-C740-B9DE-00362F4DBF4A}"/>
                </a:ext>
              </a:extLst>
            </p:cNvPr>
            <p:cNvGrpSpPr/>
            <p:nvPr/>
          </p:nvGrpSpPr>
          <p:grpSpPr>
            <a:xfrm>
              <a:off x="8950624" y="2500164"/>
              <a:ext cx="134111" cy="236688"/>
              <a:chOff x="8912531" y="2670251"/>
              <a:chExt cx="134111" cy="236688"/>
            </a:xfrm>
          </p:grpSpPr>
          <p:cxnSp>
            <p:nvCxnSpPr>
              <p:cNvPr id="1298" name="Straight Connector 1297">
                <a:extLst>
                  <a:ext uri="{FF2B5EF4-FFF2-40B4-BE49-F238E27FC236}">
                    <a16:creationId xmlns:a16="http://schemas.microsoft.com/office/drawing/2014/main" id="{17B4AAFC-1105-8B45-83B8-51D5BF84D79D}"/>
                  </a:ext>
                </a:extLst>
              </p:cNvPr>
              <p:cNvCxnSpPr/>
              <p:nvPr/>
            </p:nvCxnSpPr>
            <p:spPr bwMode="auto">
              <a:xfrm rot="15733897" flipH="1">
                <a:off x="8878015" y="273441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299" name="Straight Connector 1298">
                <a:extLst>
                  <a:ext uri="{FF2B5EF4-FFF2-40B4-BE49-F238E27FC236}">
                    <a16:creationId xmlns:a16="http://schemas.microsoft.com/office/drawing/2014/main" id="{0EDAC6E9-996F-504B-B1FA-0D426D4DB748}"/>
                  </a:ext>
                </a:extLst>
              </p:cNvPr>
              <p:cNvCxnSpPr/>
              <p:nvPr/>
            </p:nvCxnSpPr>
            <p:spPr bwMode="auto">
              <a:xfrm rot="4933897">
                <a:off x="8914529" y="272755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300" name="Oval 1299">
                <a:extLst>
                  <a:ext uri="{FF2B5EF4-FFF2-40B4-BE49-F238E27FC236}">
                    <a16:creationId xmlns:a16="http://schemas.microsoft.com/office/drawing/2014/main" id="{3222F2C0-4C39-B240-A434-DD65A511BD85}"/>
                  </a:ext>
                </a:extLst>
              </p:cNvPr>
              <p:cNvSpPr>
                <a:spLocks noChangeAspect="1"/>
              </p:cNvSpPr>
              <p:nvPr/>
            </p:nvSpPr>
            <p:spPr bwMode="auto">
              <a:xfrm rot="21133897">
                <a:off x="8912531" y="2772828"/>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grpSp>
        <p:cxnSp>
          <p:nvCxnSpPr>
            <p:cNvPr id="1037" name="Straight Connector 1036">
              <a:extLst>
                <a:ext uri="{FF2B5EF4-FFF2-40B4-BE49-F238E27FC236}">
                  <a16:creationId xmlns:a16="http://schemas.microsoft.com/office/drawing/2014/main" id="{31CF4F49-633C-214E-8EBA-8AF33B5BEFAE}"/>
                </a:ext>
              </a:extLst>
            </p:cNvPr>
            <p:cNvCxnSpPr/>
            <p:nvPr/>
          </p:nvCxnSpPr>
          <p:spPr bwMode="auto">
            <a:xfrm rot="5400000">
              <a:off x="5380947" y="276852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038" name="Straight Connector 1037">
              <a:extLst>
                <a:ext uri="{FF2B5EF4-FFF2-40B4-BE49-F238E27FC236}">
                  <a16:creationId xmlns:a16="http://schemas.microsoft.com/office/drawing/2014/main" id="{7A67EE1D-873E-6B4D-81F0-7207642B4EF5}"/>
                </a:ext>
              </a:extLst>
            </p:cNvPr>
            <p:cNvCxnSpPr/>
            <p:nvPr/>
          </p:nvCxnSpPr>
          <p:spPr bwMode="auto">
            <a:xfrm rot="16200000" flipH="1">
              <a:off x="5421015" y="2766637"/>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039" name="Oval 1038">
              <a:extLst>
                <a:ext uri="{FF2B5EF4-FFF2-40B4-BE49-F238E27FC236}">
                  <a16:creationId xmlns:a16="http://schemas.microsoft.com/office/drawing/2014/main" id="{91814AF8-8335-E84D-AA2E-A400206940F2}"/>
                </a:ext>
              </a:extLst>
            </p:cNvPr>
            <p:cNvSpPr>
              <a:spLocks noChangeAspect="1"/>
            </p:cNvSpPr>
            <p:nvPr/>
          </p:nvSpPr>
          <p:spPr bwMode="auto">
            <a:xfrm>
              <a:off x="5395384" y="2603802"/>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040" name="Straight Connector 1039">
              <a:extLst>
                <a:ext uri="{FF2B5EF4-FFF2-40B4-BE49-F238E27FC236}">
                  <a16:creationId xmlns:a16="http://schemas.microsoft.com/office/drawing/2014/main" id="{7D1C07AF-FF52-BE4A-893B-5461F3944F38}"/>
                </a:ext>
              </a:extLst>
            </p:cNvPr>
            <p:cNvCxnSpPr/>
            <p:nvPr/>
          </p:nvCxnSpPr>
          <p:spPr bwMode="auto">
            <a:xfrm rot="16200000" flipH="1">
              <a:off x="5384122" y="2930746"/>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041" name="Straight Connector 1040">
              <a:extLst>
                <a:ext uri="{FF2B5EF4-FFF2-40B4-BE49-F238E27FC236}">
                  <a16:creationId xmlns:a16="http://schemas.microsoft.com/office/drawing/2014/main" id="{413582D3-78BC-8549-9DCD-6E2FE54F8832}"/>
                </a:ext>
              </a:extLst>
            </p:cNvPr>
            <p:cNvCxnSpPr/>
            <p:nvPr/>
          </p:nvCxnSpPr>
          <p:spPr bwMode="auto">
            <a:xfrm rot="5400000">
              <a:off x="5421015" y="2928861"/>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042" name="Oval 1041">
              <a:extLst>
                <a:ext uri="{FF2B5EF4-FFF2-40B4-BE49-F238E27FC236}">
                  <a16:creationId xmlns:a16="http://schemas.microsoft.com/office/drawing/2014/main" id="{4EEBA224-7135-EB47-977B-3EBEE9F92E75}"/>
                </a:ext>
              </a:extLst>
            </p:cNvPr>
            <p:cNvSpPr>
              <a:spLocks noChangeAspect="1"/>
            </p:cNvSpPr>
            <p:nvPr/>
          </p:nvSpPr>
          <p:spPr bwMode="auto">
            <a:xfrm>
              <a:off x="5404908" y="2973157"/>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043" name="Straight Connector 1042">
              <a:extLst>
                <a:ext uri="{FF2B5EF4-FFF2-40B4-BE49-F238E27FC236}">
                  <a16:creationId xmlns:a16="http://schemas.microsoft.com/office/drawing/2014/main" id="{A3A2C78A-0900-6246-94C2-762A63412C24}"/>
                </a:ext>
              </a:extLst>
            </p:cNvPr>
            <p:cNvCxnSpPr/>
            <p:nvPr/>
          </p:nvCxnSpPr>
          <p:spPr bwMode="auto">
            <a:xfrm rot="5400000">
              <a:off x="5516413" y="2758997"/>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044" name="Straight Connector 1043">
              <a:extLst>
                <a:ext uri="{FF2B5EF4-FFF2-40B4-BE49-F238E27FC236}">
                  <a16:creationId xmlns:a16="http://schemas.microsoft.com/office/drawing/2014/main" id="{49796F5C-87ED-FB4A-918B-C5232E281063}"/>
                </a:ext>
              </a:extLst>
            </p:cNvPr>
            <p:cNvCxnSpPr/>
            <p:nvPr/>
          </p:nvCxnSpPr>
          <p:spPr bwMode="auto">
            <a:xfrm rot="16200000" flipH="1">
              <a:off x="5556481" y="275711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045" name="Oval 1044">
              <a:extLst>
                <a:ext uri="{FF2B5EF4-FFF2-40B4-BE49-F238E27FC236}">
                  <a16:creationId xmlns:a16="http://schemas.microsoft.com/office/drawing/2014/main" id="{E756D8D7-7339-A347-B61D-A914BBDC1CFB}"/>
                </a:ext>
              </a:extLst>
            </p:cNvPr>
            <p:cNvSpPr>
              <a:spLocks noChangeAspect="1"/>
            </p:cNvSpPr>
            <p:nvPr/>
          </p:nvSpPr>
          <p:spPr bwMode="auto">
            <a:xfrm>
              <a:off x="5530850" y="2594277"/>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046" name="Straight Connector 1045">
              <a:extLst>
                <a:ext uri="{FF2B5EF4-FFF2-40B4-BE49-F238E27FC236}">
                  <a16:creationId xmlns:a16="http://schemas.microsoft.com/office/drawing/2014/main" id="{038893E5-E03E-544D-AF94-15B07718E31D}"/>
                </a:ext>
              </a:extLst>
            </p:cNvPr>
            <p:cNvCxnSpPr/>
            <p:nvPr/>
          </p:nvCxnSpPr>
          <p:spPr bwMode="auto">
            <a:xfrm rot="16200000" flipH="1">
              <a:off x="5519588" y="292122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047" name="Straight Connector 1046">
              <a:extLst>
                <a:ext uri="{FF2B5EF4-FFF2-40B4-BE49-F238E27FC236}">
                  <a16:creationId xmlns:a16="http://schemas.microsoft.com/office/drawing/2014/main" id="{40408EE1-950F-EC4C-A9E6-867C6EC521C7}"/>
                </a:ext>
              </a:extLst>
            </p:cNvPr>
            <p:cNvCxnSpPr/>
            <p:nvPr/>
          </p:nvCxnSpPr>
          <p:spPr bwMode="auto">
            <a:xfrm rot="5400000">
              <a:off x="5556481" y="291933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048" name="Oval 1047">
              <a:extLst>
                <a:ext uri="{FF2B5EF4-FFF2-40B4-BE49-F238E27FC236}">
                  <a16:creationId xmlns:a16="http://schemas.microsoft.com/office/drawing/2014/main" id="{868DF899-5B09-C74E-9751-37AF5F64A21F}"/>
                </a:ext>
              </a:extLst>
            </p:cNvPr>
            <p:cNvSpPr>
              <a:spLocks noChangeAspect="1"/>
            </p:cNvSpPr>
            <p:nvPr/>
          </p:nvSpPr>
          <p:spPr bwMode="auto">
            <a:xfrm>
              <a:off x="5540374" y="2963632"/>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049" name="Straight Connector 1048">
              <a:extLst>
                <a:ext uri="{FF2B5EF4-FFF2-40B4-BE49-F238E27FC236}">
                  <a16:creationId xmlns:a16="http://schemas.microsoft.com/office/drawing/2014/main" id="{D0579866-6894-2B4D-A0B9-AE180DA3242D}"/>
                </a:ext>
              </a:extLst>
            </p:cNvPr>
            <p:cNvCxnSpPr/>
            <p:nvPr/>
          </p:nvCxnSpPr>
          <p:spPr bwMode="auto">
            <a:xfrm rot="5400000">
              <a:off x="5110013" y="2776238"/>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050" name="Straight Connector 1049">
              <a:extLst>
                <a:ext uri="{FF2B5EF4-FFF2-40B4-BE49-F238E27FC236}">
                  <a16:creationId xmlns:a16="http://schemas.microsoft.com/office/drawing/2014/main" id="{DB19485A-607D-ED49-B7AE-96E9717937DE}"/>
                </a:ext>
              </a:extLst>
            </p:cNvPr>
            <p:cNvCxnSpPr/>
            <p:nvPr/>
          </p:nvCxnSpPr>
          <p:spPr bwMode="auto">
            <a:xfrm rot="16200000" flipH="1">
              <a:off x="5150081" y="2774353"/>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051" name="Oval 1050">
              <a:extLst>
                <a:ext uri="{FF2B5EF4-FFF2-40B4-BE49-F238E27FC236}">
                  <a16:creationId xmlns:a16="http://schemas.microsoft.com/office/drawing/2014/main" id="{781FB86A-0A2E-4546-B177-1AB6F3D0400A}"/>
                </a:ext>
              </a:extLst>
            </p:cNvPr>
            <p:cNvSpPr>
              <a:spLocks noChangeAspect="1"/>
            </p:cNvSpPr>
            <p:nvPr/>
          </p:nvSpPr>
          <p:spPr bwMode="auto">
            <a:xfrm>
              <a:off x="5124450" y="2611518"/>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052" name="Straight Connector 1051">
              <a:extLst>
                <a:ext uri="{FF2B5EF4-FFF2-40B4-BE49-F238E27FC236}">
                  <a16:creationId xmlns:a16="http://schemas.microsoft.com/office/drawing/2014/main" id="{03A0A1F1-416F-CA42-8F82-79095BF04CB0}"/>
                </a:ext>
              </a:extLst>
            </p:cNvPr>
            <p:cNvCxnSpPr/>
            <p:nvPr/>
          </p:nvCxnSpPr>
          <p:spPr bwMode="auto">
            <a:xfrm rot="16200000" flipH="1">
              <a:off x="5113188" y="2946928"/>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053" name="Straight Connector 1052">
              <a:extLst>
                <a:ext uri="{FF2B5EF4-FFF2-40B4-BE49-F238E27FC236}">
                  <a16:creationId xmlns:a16="http://schemas.microsoft.com/office/drawing/2014/main" id="{A89626D7-45A2-C24D-B300-BAECE204C00E}"/>
                </a:ext>
              </a:extLst>
            </p:cNvPr>
            <p:cNvCxnSpPr/>
            <p:nvPr/>
          </p:nvCxnSpPr>
          <p:spPr bwMode="auto">
            <a:xfrm rot="5400000">
              <a:off x="5150081" y="2945043"/>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054" name="Oval 1053">
              <a:extLst>
                <a:ext uri="{FF2B5EF4-FFF2-40B4-BE49-F238E27FC236}">
                  <a16:creationId xmlns:a16="http://schemas.microsoft.com/office/drawing/2014/main" id="{83C8E824-2605-E748-91C1-10624A8BB047}"/>
                </a:ext>
              </a:extLst>
            </p:cNvPr>
            <p:cNvSpPr>
              <a:spLocks noChangeAspect="1"/>
            </p:cNvSpPr>
            <p:nvPr/>
          </p:nvSpPr>
          <p:spPr bwMode="auto">
            <a:xfrm>
              <a:off x="5133974" y="2989339"/>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055" name="Straight Connector 1054">
              <a:extLst>
                <a:ext uri="{FF2B5EF4-FFF2-40B4-BE49-F238E27FC236}">
                  <a16:creationId xmlns:a16="http://schemas.microsoft.com/office/drawing/2014/main" id="{DD9D7922-123D-A54A-82F1-05D10A5F5DD8}"/>
                </a:ext>
              </a:extLst>
            </p:cNvPr>
            <p:cNvCxnSpPr/>
            <p:nvPr/>
          </p:nvCxnSpPr>
          <p:spPr bwMode="auto">
            <a:xfrm rot="5400000">
              <a:off x="5245479" y="277517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056" name="Straight Connector 1055">
              <a:extLst>
                <a:ext uri="{FF2B5EF4-FFF2-40B4-BE49-F238E27FC236}">
                  <a16:creationId xmlns:a16="http://schemas.microsoft.com/office/drawing/2014/main" id="{666A91AE-86BE-C442-8276-64ACE22C4E2D}"/>
                </a:ext>
              </a:extLst>
            </p:cNvPr>
            <p:cNvCxnSpPr/>
            <p:nvPr/>
          </p:nvCxnSpPr>
          <p:spPr bwMode="auto">
            <a:xfrm rot="16200000" flipH="1">
              <a:off x="5285547" y="2773294"/>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057" name="Oval 1056">
              <a:extLst>
                <a:ext uri="{FF2B5EF4-FFF2-40B4-BE49-F238E27FC236}">
                  <a16:creationId xmlns:a16="http://schemas.microsoft.com/office/drawing/2014/main" id="{9A5612A2-FF40-B54B-AC08-69F76B90FF2C}"/>
                </a:ext>
              </a:extLst>
            </p:cNvPr>
            <p:cNvSpPr>
              <a:spLocks noChangeAspect="1"/>
            </p:cNvSpPr>
            <p:nvPr/>
          </p:nvSpPr>
          <p:spPr bwMode="auto">
            <a:xfrm>
              <a:off x="5259916" y="2610459"/>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058" name="Straight Connector 1057">
              <a:extLst>
                <a:ext uri="{FF2B5EF4-FFF2-40B4-BE49-F238E27FC236}">
                  <a16:creationId xmlns:a16="http://schemas.microsoft.com/office/drawing/2014/main" id="{0EC0EE32-1CAE-AB4E-A50F-793B8DB4D777}"/>
                </a:ext>
              </a:extLst>
            </p:cNvPr>
            <p:cNvCxnSpPr/>
            <p:nvPr/>
          </p:nvCxnSpPr>
          <p:spPr bwMode="auto">
            <a:xfrm rot="16200000" flipH="1">
              <a:off x="5248654" y="2937403"/>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059" name="Straight Connector 1058">
              <a:extLst>
                <a:ext uri="{FF2B5EF4-FFF2-40B4-BE49-F238E27FC236}">
                  <a16:creationId xmlns:a16="http://schemas.microsoft.com/office/drawing/2014/main" id="{2EDDFE28-CA09-014F-B91F-A4E416B86CD0}"/>
                </a:ext>
              </a:extLst>
            </p:cNvPr>
            <p:cNvCxnSpPr/>
            <p:nvPr/>
          </p:nvCxnSpPr>
          <p:spPr bwMode="auto">
            <a:xfrm rot="5400000">
              <a:off x="5285547" y="2935518"/>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060" name="Oval 1059">
              <a:extLst>
                <a:ext uri="{FF2B5EF4-FFF2-40B4-BE49-F238E27FC236}">
                  <a16:creationId xmlns:a16="http://schemas.microsoft.com/office/drawing/2014/main" id="{4221F1E4-B1D2-9242-9125-C18BD5D1D446}"/>
                </a:ext>
              </a:extLst>
            </p:cNvPr>
            <p:cNvSpPr>
              <a:spLocks noChangeAspect="1"/>
            </p:cNvSpPr>
            <p:nvPr/>
          </p:nvSpPr>
          <p:spPr bwMode="auto">
            <a:xfrm>
              <a:off x="5269440" y="2979814"/>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061" name="Straight Connector 1060">
              <a:extLst>
                <a:ext uri="{FF2B5EF4-FFF2-40B4-BE49-F238E27FC236}">
                  <a16:creationId xmlns:a16="http://schemas.microsoft.com/office/drawing/2014/main" id="{D9F22F35-38E4-2449-A825-6A904374CCAE}"/>
                </a:ext>
              </a:extLst>
            </p:cNvPr>
            <p:cNvCxnSpPr/>
            <p:nvPr/>
          </p:nvCxnSpPr>
          <p:spPr bwMode="auto">
            <a:xfrm rot="16200000" flipH="1">
              <a:off x="4877330" y="2770871"/>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062" name="Oval 1061">
              <a:extLst>
                <a:ext uri="{FF2B5EF4-FFF2-40B4-BE49-F238E27FC236}">
                  <a16:creationId xmlns:a16="http://schemas.microsoft.com/office/drawing/2014/main" id="{FED8F0FC-07C2-DE47-B545-8CC797B7805F}"/>
                </a:ext>
              </a:extLst>
            </p:cNvPr>
            <p:cNvSpPr>
              <a:spLocks noChangeAspect="1"/>
            </p:cNvSpPr>
            <p:nvPr/>
          </p:nvSpPr>
          <p:spPr bwMode="auto">
            <a:xfrm>
              <a:off x="4851699" y="2608036"/>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063" name="Straight Connector 1062">
              <a:extLst>
                <a:ext uri="{FF2B5EF4-FFF2-40B4-BE49-F238E27FC236}">
                  <a16:creationId xmlns:a16="http://schemas.microsoft.com/office/drawing/2014/main" id="{4092D669-BC14-2D44-8055-D6279FC502B4}"/>
                </a:ext>
              </a:extLst>
            </p:cNvPr>
            <p:cNvCxnSpPr/>
            <p:nvPr/>
          </p:nvCxnSpPr>
          <p:spPr bwMode="auto">
            <a:xfrm rot="5400000">
              <a:off x="4881563" y="2945794"/>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064" name="Oval 1063">
              <a:extLst>
                <a:ext uri="{FF2B5EF4-FFF2-40B4-BE49-F238E27FC236}">
                  <a16:creationId xmlns:a16="http://schemas.microsoft.com/office/drawing/2014/main" id="{7A842F06-925A-CB45-8CAC-6E706970E1C5}"/>
                </a:ext>
              </a:extLst>
            </p:cNvPr>
            <p:cNvSpPr>
              <a:spLocks noChangeAspect="1"/>
            </p:cNvSpPr>
            <p:nvPr/>
          </p:nvSpPr>
          <p:spPr bwMode="auto">
            <a:xfrm>
              <a:off x="4865456" y="2990090"/>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065" name="Straight Connector 1064">
              <a:extLst>
                <a:ext uri="{FF2B5EF4-FFF2-40B4-BE49-F238E27FC236}">
                  <a16:creationId xmlns:a16="http://schemas.microsoft.com/office/drawing/2014/main" id="{2BF1CF5C-7FCE-8D42-8FC7-8969AB45B2E6}"/>
                </a:ext>
              </a:extLst>
            </p:cNvPr>
            <p:cNvCxnSpPr/>
            <p:nvPr/>
          </p:nvCxnSpPr>
          <p:spPr bwMode="auto">
            <a:xfrm rot="5400000">
              <a:off x="4972728" y="277593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066" name="Straight Connector 1065">
              <a:extLst>
                <a:ext uri="{FF2B5EF4-FFF2-40B4-BE49-F238E27FC236}">
                  <a16:creationId xmlns:a16="http://schemas.microsoft.com/office/drawing/2014/main" id="{F405C234-3EEE-0F49-AEF4-696D2CA12BD1}"/>
                </a:ext>
              </a:extLst>
            </p:cNvPr>
            <p:cNvCxnSpPr/>
            <p:nvPr/>
          </p:nvCxnSpPr>
          <p:spPr bwMode="auto">
            <a:xfrm rot="16200000" flipH="1">
              <a:off x="5012796" y="2774045"/>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067" name="Oval 1066">
              <a:extLst>
                <a:ext uri="{FF2B5EF4-FFF2-40B4-BE49-F238E27FC236}">
                  <a16:creationId xmlns:a16="http://schemas.microsoft.com/office/drawing/2014/main" id="{A011025A-B7BE-5B4D-A7F1-2F9974B07FD3}"/>
                </a:ext>
              </a:extLst>
            </p:cNvPr>
            <p:cNvSpPr>
              <a:spLocks noChangeAspect="1"/>
            </p:cNvSpPr>
            <p:nvPr/>
          </p:nvSpPr>
          <p:spPr bwMode="auto">
            <a:xfrm>
              <a:off x="4987165" y="2611210"/>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068" name="Straight Connector 1067">
              <a:extLst>
                <a:ext uri="{FF2B5EF4-FFF2-40B4-BE49-F238E27FC236}">
                  <a16:creationId xmlns:a16="http://schemas.microsoft.com/office/drawing/2014/main" id="{B5AB1CFF-29C6-E848-8D8B-19246E1F4EAD}"/>
                </a:ext>
              </a:extLst>
            </p:cNvPr>
            <p:cNvCxnSpPr/>
            <p:nvPr/>
          </p:nvCxnSpPr>
          <p:spPr bwMode="auto">
            <a:xfrm rot="16200000" flipH="1">
              <a:off x="4980136" y="2942387"/>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069" name="Straight Connector 1068">
              <a:extLst>
                <a:ext uri="{FF2B5EF4-FFF2-40B4-BE49-F238E27FC236}">
                  <a16:creationId xmlns:a16="http://schemas.microsoft.com/office/drawing/2014/main" id="{9A361276-FF0B-DF4F-B243-AEAF76C50055}"/>
                </a:ext>
              </a:extLst>
            </p:cNvPr>
            <p:cNvCxnSpPr/>
            <p:nvPr/>
          </p:nvCxnSpPr>
          <p:spPr bwMode="auto">
            <a:xfrm rot="5400000">
              <a:off x="5017029" y="294050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070" name="Oval 1069">
              <a:extLst>
                <a:ext uri="{FF2B5EF4-FFF2-40B4-BE49-F238E27FC236}">
                  <a16:creationId xmlns:a16="http://schemas.microsoft.com/office/drawing/2014/main" id="{89E6A27E-48E3-6D40-8F49-BB15EB5A9290}"/>
                </a:ext>
              </a:extLst>
            </p:cNvPr>
            <p:cNvSpPr>
              <a:spLocks noChangeAspect="1"/>
            </p:cNvSpPr>
            <p:nvPr/>
          </p:nvSpPr>
          <p:spPr bwMode="auto">
            <a:xfrm>
              <a:off x="5000922" y="2984798"/>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071" name="Straight Connector 1070">
              <a:extLst>
                <a:ext uri="{FF2B5EF4-FFF2-40B4-BE49-F238E27FC236}">
                  <a16:creationId xmlns:a16="http://schemas.microsoft.com/office/drawing/2014/main" id="{B8BE3FC1-3991-A64A-8179-BA4882139E9A}"/>
                </a:ext>
              </a:extLst>
            </p:cNvPr>
            <p:cNvCxnSpPr/>
            <p:nvPr/>
          </p:nvCxnSpPr>
          <p:spPr bwMode="auto">
            <a:xfrm rot="16407357" flipH="1">
              <a:off x="2590280" y="271718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072" name="Straight Connector 1071">
              <a:extLst>
                <a:ext uri="{FF2B5EF4-FFF2-40B4-BE49-F238E27FC236}">
                  <a16:creationId xmlns:a16="http://schemas.microsoft.com/office/drawing/2014/main" id="{184ED0B2-6B02-2149-8298-6E186EF0851B}"/>
                </a:ext>
              </a:extLst>
            </p:cNvPr>
            <p:cNvCxnSpPr/>
            <p:nvPr/>
          </p:nvCxnSpPr>
          <p:spPr bwMode="auto">
            <a:xfrm rot="5607357">
              <a:off x="2550300" y="271288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073" name="Oval 1072">
              <a:extLst>
                <a:ext uri="{FF2B5EF4-FFF2-40B4-BE49-F238E27FC236}">
                  <a16:creationId xmlns:a16="http://schemas.microsoft.com/office/drawing/2014/main" id="{E6341D5D-D11B-C244-A7EA-9EB5A7B4F19D}"/>
                </a:ext>
              </a:extLst>
            </p:cNvPr>
            <p:cNvSpPr>
              <a:spLocks noChangeAspect="1"/>
            </p:cNvSpPr>
            <p:nvPr/>
          </p:nvSpPr>
          <p:spPr bwMode="auto">
            <a:xfrm rot="207357" flipH="1">
              <a:off x="2578503" y="2551669"/>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074" name="Straight Connector 1073">
              <a:extLst>
                <a:ext uri="{FF2B5EF4-FFF2-40B4-BE49-F238E27FC236}">
                  <a16:creationId xmlns:a16="http://schemas.microsoft.com/office/drawing/2014/main" id="{14D2C2B9-1414-F843-A916-3689DC5D5ADE}"/>
                </a:ext>
              </a:extLst>
            </p:cNvPr>
            <p:cNvCxnSpPr/>
            <p:nvPr/>
          </p:nvCxnSpPr>
          <p:spPr bwMode="auto">
            <a:xfrm rot="5607357">
              <a:off x="2577332" y="2887384"/>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075" name="Straight Connector 1074">
              <a:extLst>
                <a:ext uri="{FF2B5EF4-FFF2-40B4-BE49-F238E27FC236}">
                  <a16:creationId xmlns:a16="http://schemas.microsoft.com/office/drawing/2014/main" id="{1B8F39A5-17AC-3C4B-9A44-64C17A646E43}"/>
                </a:ext>
              </a:extLst>
            </p:cNvPr>
            <p:cNvCxnSpPr/>
            <p:nvPr/>
          </p:nvCxnSpPr>
          <p:spPr bwMode="auto">
            <a:xfrm rot="16407357" flipH="1">
              <a:off x="2540522" y="2883275"/>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076" name="Oval 1075">
              <a:extLst>
                <a:ext uri="{FF2B5EF4-FFF2-40B4-BE49-F238E27FC236}">
                  <a16:creationId xmlns:a16="http://schemas.microsoft.com/office/drawing/2014/main" id="{CF6BFF37-A404-F04E-AD08-E7FE66469502}"/>
                </a:ext>
              </a:extLst>
            </p:cNvPr>
            <p:cNvSpPr>
              <a:spLocks noChangeAspect="1"/>
            </p:cNvSpPr>
            <p:nvPr/>
          </p:nvSpPr>
          <p:spPr bwMode="auto">
            <a:xfrm rot="207357" flipH="1">
              <a:off x="2546732" y="2928245"/>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077" name="Straight Connector 1076">
              <a:extLst>
                <a:ext uri="{FF2B5EF4-FFF2-40B4-BE49-F238E27FC236}">
                  <a16:creationId xmlns:a16="http://schemas.microsoft.com/office/drawing/2014/main" id="{5731733B-6708-CA4F-A07B-17D786B290E7}"/>
                </a:ext>
              </a:extLst>
            </p:cNvPr>
            <p:cNvCxnSpPr/>
            <p:nvPr/>
          </p:nvCxnSpPr>
          <p:spPr bwMode="auto">
            <a:xfrm rot="16407357" flipH="1">
              <a:off x="2455635" y="270374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078" name="Straight Connector 1077">
              <a:extLst>
                <a:ext uri="{FF2B5EF4-FFF2-40B4-BE49-F238E27FC236}">
                  <a16:creationId xmlns:a16="http://schemas.microsoft.com/office/drawing/2014/main" id="{7D0743F0-6939-B847-A987-F3FE7CBD8F57}"/>
                </a:ext>
              </a:extLst>
            </p:cNvPr>
            <p:cNvCxnSpPr/>
            <p:nvPr/>
          </p:nvCxnSpPr>
          <p:spPr bwMode="auto">
            <a:xfrm rot="5607357">
              <a:off x="2415655" y="269944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079" name="Oval 1078">
              <a:extLst>
                <a:ext uri="{FF2B5EF4-FFF2-40B4-BE49-F238E27FC236}">
                  <a16:creationId xmlns:a16="http://schemas.microsoft.com/office/drawing/2014/main" id="{EAAAF2D7-18BA-0846-AC2A-A677E1168EB0}"/>
                </a:ext>
              </a:extLst>
            </p:cNvPr>
            <p:cNvSpPr>
              <a:spLocks noChangeAspect="1"/>
            </p:cNvSpPr>
            <p:nvPr/>
          </p:nvSpPr>
          <p:spPr bwMode="auto">
            <a:xfrm rot="207357" flipH="1">
              <a:off x="2443858" y="2538229"/>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080" name="Straight Connector 1079">
              <a:extLst>
                <a:ext uri="{FF2B5EF4-FFF2-40B4-BE49-F238E27FC236}">
                  <a16:creationId xmlns:a16="http://schemas.microsoft.com/office/drawing/2014/main" id="{52521C84-B4FD-A74A-A27D-52E64D778551}"/>
                </a:ext>
              </a:extLst>
            </p:cNvPr>
            <p:cNvCxnSpPr/>
            <p:nvPr/>
          </p:nvCxnSpPr>
          <p:spPr bwMode="auto">
            <a:xfrm rot="5607357">
              <a:off x="2442686" y="2878176"/>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081" name="Straight Connector 1080">
              <a:extLst>
                <a:ext uri="{FF2B5EF4-FFF2-40B4-BE49-F238E27FC236}">
                  <a16:creationId xmlns:a16="http://schemas.microsoft.com/office/drawing/2014/main" id="{B76030CF-389A-934E-936A-BC03BEA2488A}"/>
                </a:ext>
              </a:extLst>
            </p:cNvPr>
            <p:cNvCxnSpPr/>
            <p:nvPr/>
          </p:nvCxnSpPr>
          <p:spPr bwMode="auto">
            <a:xfrm rot="16407357" flipH="1">
              <a:off x="2405876" y="2874067"/>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082" name="Oval 1081">
              <a:extLst>
                <a:ext uri="{FF2B5EF4-FFF2-40B4-BE49-F238E27FC236}">
                  <a16:creationId xmlns:a16="http://schemas.microsoft.com/office/drawing/2014/main" id="{2D01F308-37AB-6747-8C1E-6925FC03DF65}"/>
                </a:ext>
              </a:extLst>
            </p:cNvPr>
            <p:cNvSpPr>
              <a:spLocks noChangeAspect="1"/>
            </p:cNvSpPr>
            <p:nvPr/>
          </p:nvSpPr>
          <p:spPr bwMode="auto">
            <a:xfrm rot="207357" flipH="1">
              <a:off x="2412086" y="2919037"/>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083" name="Straight Connector 1082">
              <a:extLst>
                <a:ext uri="{FF2B5EF4-FFF2-40B4-BE49-F238E27FC236}">
                  <a16:creationId xmlns:a16="http://schemas.microsoft.com/office/drawing/2014/main" id="{C05A1B25-32ED-F943-99CF-85FF8E201408}"/>
                </a:ext>
              </a:extLst>
            </p:cNvPr>
            <p:cNvCxnSpPr/>
            <p:nvPr/>
          </p:nvCxnSpPr>
          <p:spPr bwMode="auto">
            <a:xfrm rot="16407357" flipH="1">
              <a:off x="2859746" y="273273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084" name="Straight Connector 1083">
              <a:extLst>
                <a:ext uri="{FF2B5EF4-FFF2-40B4-BE49-F238E27FC236}">
                  <a16:creationId xmlns:a16="http://schemas.microsoft.com/office/drawing/2014/main" id="{18CD5507-572E-0B4A-B8D0-4996247E2DE2}"/>
                </a:ext>
              </a:extLst>
            </p:cNvPr>
            <p:cNvCxnSpPr/>
            <p:nvPr/>
          </p:nvCxnSpPr>
          <p:spPr bwMode="auto">
            <a:xfrm rot="5607357">
              <a:off x="2819766" y="272843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085" name="Oval 1084">
              <a:extLst>
                <a:ext uri="{FF2B5EF4-FFF2-40B4-BE49-F238E27FC236}">
                  <a16:creationId xmlns:a16="http://schemas.microsoft.com/office/drawing/2014/main" id="{B31735FE-55DC-E647-8957-79C13CA56F29}"/>
                </a:ext>
              </a:extLst>
            </p:cNvPr>
            <p:cNvSpPr>
              <a:spLocks noChangeAspect="1"/>
            </p:cNvSpPr>
            <p:nvPr/>
          </p:nvSpPr>
          <p:spPr bwMode="auto">
            <a:xfrm rot="207357" flipH="1">
              <a:off x="2847969" y="2567221"/>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086" name="Straight Connector 1085">
              <a:extLst>
                <a:ext uri="{FF2B5EF4-FFF2-40B4-BE49-F238E27FC236}">
                  <a16:creationId xmlns:a16="http://schemas.microsoft.com/office/drawing/2014/main" id="{359AECEB-367E-534D-8E12-E3CCC2FAD490}"/>
                </a:ext>
              </a:extLst>
            </p:cNvPr>
            <p:cNvCxnSpPr/>
            <p:nvPr/>
          </p:nvCxnSpPr>
          <p:spPr bwMode="auto">
            <a:xfrm rot="5607357">
              <a:off x="2851031" y="290716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087" name="Straight Connector 1086">
              <a:extLst>
                <a:ext uri="{FF2B5EF4-FFF2-40B4-BE49-F238E27FC236}">
                  <a16:creationId xmlns:a16="http://schemas.microsoft.com/office/drawing/2014/main" id="{F76174F6-E7DC-9C46-BAB2-38248B6BC54F}"/>
                </a:ext>
              </a:extLst>
            </p:cNvPr>
            <p:cNvCxnSpPr/>
            <p:nvPr/>
          </p:nvCxnSpPr>
          <p:spPr bwMode="auto">
            <a:xfrm rot="16407357" flipH="1">
              <a:off x="2814221" y="290306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088" name="Oval 1087">
              <a:extLst>
                <a:ext uri="{FF2B5EF4-FFF2-40B4-BE49-F238E27FC236}">
                  <a16:creationId xmlns:a16="http://schemas.microsoft.com/office/drawing/2014/main" id="{66C691BD-0667-A94F-B02A-83E47378BF88}"/>
                </a:ext>
              </a:extLst>
            </p:cNvPr>
            <p:cNvSpPr>
              <a:spLocks noChangeAspect="1"/>
            </p:cNvSpPr>
            <p:nvPr/>
          </p:nvSpPr>
          <p:spPr bwMode="auto">
            <a:xfrm rot="207357" flipH="1">
              <a:off x="2820431" y="2948030"/>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089" name="Straight Connector 1088">
              <a:extLst>
                <a:ext uri="{FF2B5EF4-FFF2-40B4-BE49-F238E27FC236}">
                  <a16:creationId xmlns:a16="http://schemas.microsoft.com/office/drawing/2014/main" id="{6ABB0D0F-BABE-554E-90C8-AEA09ACD7179}"/>
                </a:ext>
              </a:extLst>
            </p:cNvPr>
            <p:cNvCxnSpPr/>
            <p:nvPr/>
          </p:nvCxnSpPr>
          <p:spPr bwMode="auto">
            <a:xfrm rot="16407357" flipH="1">
              <a:off x="2725101" y="2723525"/>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090" name="Straight Connector 1089">
              <a:extLst>
                <a:ext uri="{FF2B5EF4-FFF2-40B4-BE49-F238E27FC236}">
                  <a16:creationId xmlns:a16="http://schemas.microsoft.com/office/drawing/2014/main" id="{DD6D3104-CC16-DA47-BDEB-B61C5027F670}"/>
                </a:ext>
              </a:extLst>
            </p:cNvPr>
            <p:cNvCxnSpPr/>
            <p:nvPr/>
          </p:nvCxnSpPr>
          <p:spPr bwMode="auto">
            <a:xfrm rot="5607357">
              <a:off x="2685121" y="2719225"/>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091" name="Oval 1090">
              <a:extLst>
                <a:ext uri="{FF2B5EF4-FFF2-40B4-BE49-F238E27FC236}">
                  <a16:creationId xmlns:a16="http://schemas.microsoft.com/office/drawing/2014/main" id="{B7954FA7-EAC0-9947-BB78-4C561E63CC8A}"/>
                </a:ext>
              </a:extLst>
            </p:cNvPr>
            <p:cNvSpPr>
              <a:spLocks noChangeAspect="1"/>
            </p:cNvSpPr>
            <p:nvPr/>
          </p:nvSpPr>
          <p:spPr bwMode="auto">
            <a:xfrm rot="207357" flipH="1">
              <a:off x="2713324" y="2558014"/>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092" name="Straight Connector 1091">
              <a:extLst>
                <a:ext uri="{FF2B5EF4-FFF2-40B4-BE49-F238E27FC236}">
                  <a16:creationId xmlns:a16="http://schemas.microsoft.com/office/drawing/2014/main" id="{29D97E3C-2AA4-0A4E-A420-BF0411CCA72C}"/>
                </a:ext>
              </a:extLst>
            </p:cNvPr>
            <p:cNvCxnSpPr/>
            <p:nvPr/>
          </p:nvCxnSpPr>
          <p:spPr bwMode="auto">
            <a:xfrm rot="5607357">
              <a:off x="2712152" y="289796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093" name="Straight Connector 1092">
              <a:extLst>
                <a:ext uri="{FF2B5EF4-FFF2-40B4-BE49-F238E27FC236}">
                  <a16:creationId xmlns:a16="http://schemas.microsoft.com/office/drawing/2014/main" id="{03B24DB7-038E-AD45-AF75-A6B22F0A7255}"/>
                </a:ext>
              </a:extLst>
            </p:cNvPr>
            <p:cNvCxnSpPr/>
            <p:nvPr/>
          </p:nvCxnSpPr>
          <p:spPr bwMode="auto">
            <a:xfrm rot="16407357" flipH="1">
              <a:off x="2675342" y="289385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094" name="Oval 1093">
              <a:extLst>
                <a:ext uri="{FF2B5EF4-FFF2-40B4-BE49-F238E27FC236}">
                  <a16:creationId xmlns:a16="http://schemas.microsoft.com/office/drawing/2014/main" id="{FF026D99-277D-7E47-BC98-706AAF79F040}"/>
                </a:ext>
              </a:extLst>
            </p:cNvPr>
            <p:cNvSpPr>
              <a:spLocks noChangeAspect="1"/>
            </p:cNvSpPr>
            <p:nvPr/>
          </p:nvSpPr>
          <p:spPr bwMode="auto">
            <a:xfrm rot="207357" flipH="1">
              <a:off x="2681552" y="2938822"/>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095" name="Straight Connector 1094">
              <a:extLst>
                <a:ext uri="{FF2B5EF4-FFF2-40B4-BE49-F238E27FC236}">
                  <a16:creationId xmlns:a16="http://schemas.microsoft.com/office/drawing/2014/main" id="{7526C840-1658-B94E-9CA1-F64073C8242A}"/>
                </a:ext>
              </a:extLst>
            </p:cNvPr>
            <p:cNvCxnSpPr/>
            <p:nvPr/>
          </p:nvCxnSpPr>
          <p:spPr bwMode="auto">
            <a:xfrm rot="16200000" flipH="1">
              <a:off x="3131230" y="2751597"/>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096" name="Straight Connector 1095">
              <a:extLst>
                <a:ext uri="{FF2B5EF4-FFF2-40B4-BE49-F238E27FC236}">
                  <a16:creationId xmlns:a16="http://schemas.microsoft.com/office/drawing/2014/main" id="{19FAD2D3-3E22-8747-A414-6B8FCDD652B3}"/>
                </a:ext>
              </a:extLst>
            </p:cNvPr>
            <p:cNvCxnSpPr/>
            <p:nvPr/>
          </p:nvCxnSpPr>
          <p:spPr bwMode="auto">
            <a:xfrm rot="5400000">
              <a:off x="3091160" y="274971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097" name="Oval 1096">
              <a:extLst>
                <a:ext uri="{FF2B5EF4-FFF2-40B4-BE49-F238E27FC236}">
                  <a16:creationId xmlns:a16="http://schemas.microsoft.com/office/drawing/2014/main" id="{23563580-ED6D-EE4A-B4EB-1AC31DBA6C59}"/>
                </a:ext>
              </a:extLst>
            </p:cNvPr>
            <p:cNvSpPr>
              <a:spLocks noChangeAspect="1"/>
            </p:cNvSpPr>
            <p:nvPr/>
          </p:nvSpPr>
          <p:spPr bwMode="auto">
            <a:xfrm flipH="1">
              <a:off x="3113154" y="2586877"/>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098" name="Straight Connector 1097">
              <a:extLst>
                <a:ext uri="{FF2B5EF4-FFF2-40B4-BE49-F238E27FC236}">
                  <a16:creationId xmlns:a16="http://schemas.microsoft.com/office/drawing/2014/main" id="{072454AA-918D-AC4F-948D-CC8BCA630D7C}"/>
                </a:ext>
              </a:extLst>
            </p:cNvPr>
            <p:cNvCxnSpPr/>
            <p:nvPr/>
          </p:nvCxnSpPr>
          <p:spPr bwMode="auto">
            <a:xfrm rot="5400000">
              <a:off x="3119589" y="2918054"/>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099" name="Straight Connector 1098">
              <a:extLst>
                <a:ext uri="{FF2B5EF4-FFF2-40B4-BE49-F238E27FC236}">
                  <a16:creationId xmlns:a16="http://schemas.microsoft.com/office/drawing/2014/main" id="{88D08B02-15D1-D24B-A884-583AA63AA823}"/>
                </a:ext>
              </a:extLst>
            </p:cNvPr>
            <p:cNvCxnSpPr/>
            <p:nvPr/>
          </p:nvCxnSpPr>
          <p:spPr bwMode="auto">
            <a:xfrm rot="16200000" flipH="1">
              <a:off x="3082694" y="2916169"/>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100" name="Oval 1099">
              <a:extLst>
                <a:ext uri="{FF2B5EF4-FFF2-40B4-BE49-F238E27FC236}">
                  <a16:creationId xmlns:a16="http://schemas.microsoft.com/office/drawing/2014/main" id="{C8D1BAB5-C2BC-284F-8469-26B9EBDE20D8}"/>
                </a:ext>
              </a:extLst>
            </p:cNvPr>
            <p:cNvSpPr>
              <a:spLocks noChangeAspect="1"/>
            </p:cNvSpPr>
            <p:nvPr/>
          </p:nvSpPr>
          <p:spPr bwMode="auto">
            <a:xfrm flipH="1">
              <a:off x="3095164" y="2960465"/>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101" name="Straight Connector 1100">
              <a:extLst>
                <a:ext uri="{FF2B5EF4-FFF2-40B4-BE49-F238E27FC236}">
                  <a16:creationId xmlns:a16="http://schemas.microsoft.com/office/drawing/2014/main" id="{7D788B18-DC51-504A-AB9B-28D4E444D5B6}"/>
                </a:ext>
              </a:extLst>
            </p:cNvPr>
            <p:cNvCxnSpPr/>
            <p:nvPr/>
          </p:nvCxnSpPr>
          <p:spPr bwMode="auto">
            <a:xfrm rot="16200000" flipH="1">
              <a:off x="2995764" y="2746305"/>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102" name="Straight Connector 1101">
              <a:extLst>
                <a:ext uri="{FF2B5EF4-FFF2-40B4-BE49-F238E27FC236}">
                  <a16:creationId xmlns:a16="http://schemas.microsoft.com/office/drawing/2014/main" id="{79B62254-EED3-6E45-8D5D-C86020416F19}"/>
                </a:ext>
              </a:extLst>
            </p:cNvPr>
            <p:cNvCxnSpPr/>
            <p:nvPr/>
          </p:nvCxnSpPr>
          <p:spPr bwMode="auto">
            <a:xfrm rot="5400000">
              <a:off x="2955694" y="274442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103" name="Oval 1102">
              <a:extLst>
                <a:ext uri="{FF2B5EF4-FFF2-40B4-BE49-F238E27FC236}">
                  <a16:creationId xmlns:a16="http://schemas.microsoft.com/office/drawing/2014/main" id="{08C4FC34-48A5-6047-BAAA-FE16F0260B52}"/>
                </a:ext>
              </a:extLst>
            </p:cNvPr>
            <p:cNvSpPr>
              <a:spLocks noChangeAspect="1"/>
            </p:cNvSpPr>
            <p:nvPr/>
          </p:nvSpPr>
          <p:spPr bwMode="auto">
            <a:xfrm flipH="1">
              <a:off x="2977688" y="2581585"/>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104" name="Straight Connector 1103">
              <a:extLst>
                <a:ext uri="{FF2B5EF4-FFF2-40B4-BE49-F238E27FC236}">
                  <a16:creationId xmlns:a16="http://schemas.microsoft.com/office/drawing/2014/main" id="{A9174B47-2292-D245-85CE-F7F47683E6D6}"/>
                </a:ext>
              </a:extLst>
            </p:cNvPr>
            <p:cNvCxnSpPr/>
            <p:nvPr/>
          </p:nvCxnSpPr>
          <p:spPr bwMode="auto">
            <a:xfrm rot="5636814">
              <a:off x="2987671" y="291020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105" name="Straight Connector 1104">
              <a:extLst>
                <a:ext uri="{FF2B5EF4-FFF2-40B4-BE49-F238E27FC236}">
                  <a16:creationId xmlns:a16="http://schemas.microsoft.com/office/drawing/2014/main" id="{9971FF85-818E-7847-B836-9EF53A996C80}"/>
                </a:ext>
              </a:extLst>
            </p:cNvPr>
            <p:cNvCxnSpPr/>
            <p:nvPr/>
          </p:nvCxnSpPr>
          <p:spPr bwMode="auto">
            <a:xfrm rot="16436814" flipH="1">
              <a:off x="2950884" y="2905785"/>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106" name="Oval 1105">
              <a:extLst>
                <a:ext uri="{FF2B5EF4-FFF2-40B4-BE49-F238E27FC236}">
                  <a16:creationId xmlns:a16="http://schemas.microsoft.com/office/drawing/2014/main" id="{31A8972E-2151-4C45-83C1-C0109D1403C7}"/>
                </a:ext>
              </a:extLst>
            </p:cNvPr>
            <p:cNvSpPr>
              <a:spLocks noChangeAspect="1"/>
            </p:cNvSpPr>
            <p:nvPr/>
          </p:nvSpPr>
          <p:spPr bwMode="auto">
            <a:xfrm rot="236814" flipH="1">
              <a:off x="2956202" y="2950820"/>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107" name="Straight Connector 1106">
              <a:extLst>
                <a:ext uri="{FF2B5EF4-FFF2-40B4-BE49-F238E27FC236}">
                  <a16:creationId xmlns:a16="http://schemas.microsoft.com/office/drawing/2014/main" id="{46E40711-36EB-9E49-921C-C5DE8F75D792}"/>
                </a:ext>
              </a:extLst>
            </p:cNvPr>
            <p:cNvCxnSpPr/>
            <p:nvPr/>
          </p:nvCxnSpPr>
          <p:spPr bwMode="auto">
            <a:xfrm rot="16200000" flipH="1">
              <a:off x="3402164" y="2759313"/>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108" name="Straight Connector 1107">
              <a:extLst>
                <a:ext uri="{FF2B5EF4-FFF2-40B4-BE49-F238E27FC236}">
                  <a16:creationId xmlns:a16="http://schemas.microsoft.com/office/drawing/2014/main" id="{48D15B88-90F8-3A42-AEF3-612969155347}"/>
                </a:ext>
              </a:extLst>
            </p:cNvPr>
            <p:cNvCxnSpPr/>
            <p:nvPr/>
          </p:nvCxnSpPr>
          <p:spPr bwMode="auto">
            <a:xfrm rot="5400000">
              <a:off x="3362094" y="2757428"/>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109" name="Oval 1108">
              <a:extLst>
                <a:ext uri="{FF2B5EF4-FFF2-40B4-BE49-F238E27FC236}">
                  <a16:creationId xmlns:a16="http://schemas.microsoft.com/office/drawing/2014/main" id="{D17174E4-684C-CD42-8394-AB79799CEC85}"/>
                </a:ext>
              </a:extLst>
            </p:cNvPr>
            <p:cNvSpPr>
              <a:spLocks noChangeAspect="1"/>
            </p:cNvSpPr>
            <p:nvPr/>
          </p:nvSpPr>
          <p:spPr bwMode="auto">
            <a:xfrm flipH="1">
              <a:off x="3384088" y="2594593"/>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110" name="Straight Connector 1109">
              <a:extLst>
                <a:ext uri="{FF2B5EF4-FFF2-40B4-BE49-F238E27FC236}">
                  <a16:creationId xmlns:a16="http://schemas.microsoft.com/office/drawing/2014/main" id="{CF59C63B-43C0-FE47-B39A-E4E7C5BF1F76}"/>
                </a:ext>
              </a:extLst>
            </p:cNvPr>
            <p:cNvCxnSpPr/>
            <p:nvPr/>
          </p:nvCxnSpPr>
          <p:spPr bwMode="auto">
            <a:xfrm rot="5400000">
              <a:off x="3394756" y="2930003"/>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111" name="Straight Connector 1110">
              <a:extLst>
                <a:ext uri="{FF2B5EF4-FFF2-40B4-BE49-F238E27FC236}">
                  <a16:creationId xmlns:a16="http://schemas.microsoft.com/office/drawing/2014/main" id="{B21FD202-31A6-8B4C-A2FB-7A7FC6B7794E}"/>
                </a:ext>
              </a:extLst>
            </p:cNvPr>
            <p:cNvCxnSpPr/>
            <p:nvPr/>
          </p:nvCxnSpPr>
          <p:spPr bwMode="auto">
            <a:xfrm rot="16200000" flipH="1">
              <a:off x="3357861" y="2928118"/>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112" name="Oval 1111">
              <a:extLst>
                <a:ext uri="{FF2B5EF4-FFF2-40B4-BE49-F238E27FC236}">
                  <a16:creationId xmlns:a16="http://schemas.microsoft.com/office/drawing/2014/main" id="{0CFA6654-9013-534C-BD74-5E3CA6743C88}"/>
                </a:ext>
              </a:extLst>
            </p:cNvPr>
            <p:cNvSpPr>
              <a:spLocks noChangeAspect="1"/>
            </p:cNvSpPr>
            <p:nvPr/>
          </p:nvSpPr>
          <p:spPr bwMode="auto">
            <a:xfrm flipH="1">
              <a:off x="3370331" y="2972414"/>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113" name="Straight Connector 1112">
              <a:extLst>
                <a:ext uri="{FF2B5EF4-FFF2-40B4-BE49-F238E27FC236}">
                  <a16:creationId xmlns:a16="http://schemas.microsoft.com/office/drawing/2014/main" id="{8074390C-49DB-0644-BD94-798A5B2AA826}"/>
                </a:ext>
              </a:extLst>
            </p:cNvPr>
            <p:cNvCxnSpPr/>
            <p:nvPr/>
          </p:nvCxnSpPr>
          <p:spPr bwMode="auto">
            <a:xfrm rot="16200000" flipH="1">
              <a:off x="3266698" y="275402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114" name="Straight Connector 1113">
              <a:extLst>
                <a:ext uri="{FF2B5EF4-FFF2-40B4-BE49-F238E27FC236}">
                  <a16:creationId xmlns:a16="http://schemas.microsoft.com/office/drawing/2014/main" id="{FB65F9BA-B7C4-7A4B-A986-2CF48060BF67}"/>
                </a:ext>
              </a:extLst>
            </p:cNvPr>
            <p:cNvCxnSpPr/>
            <p:nvPr/>
          </p:nvCxnSpPr>
          <p:spPr bwMode="auto">
            <a:xfrm rot="5400000">
              <a:off x="3226628" y="275213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115" name="Oval 1114">
              <a:extLst>
                <a:ext uri="{FF2B5EF4-FFF2-40B4-BE49-F238E27FC236}">
                  <a16:creationId xmlns:a16="http://schemas.microsoft.com/office/drawing/2014/main" id="{15EB00FD-C8C1-9140-B115-06D6D332ED00}"/>
                </a:ext>
              </a:extLst>
            </p:cNvPr>
            <p:cNvSpPr>
              <a:spLocks noChangeAspect="1"/>
            </p:cNvSpPr>
            <p:nvPr/>
          </p:nvSpPr>
          <p:spPr bwMode="auto">
            <a:xfrm flipH="1">
              <a:off x="3248622" y="2589301"/>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116" name="Straight Connector 1115">
              <a:extLst>
                <a:ext uri="{FF2B5EF4-FFF2-40B4-BE49-F238E27FC236}">
                  <a16:creationId xmlns:a16="http://schemas.microsoft.com/office/drawing/2014/main" id="{3B2D4E01-CC11-4E46-BDAA-FCFB7D630C11}"/>
                </a:ext>
              </a:extLst>
            </p:cNvPr>
            <p:cNvCxnSpPr/>
            <p:nvPr/>
          </p:nvCxnSpPr>
          <p:spPr bwMode="auto">
            <a:xfrm rot="5400000">
              <a:off x="3255057" y="292471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117" name="Straight Connector 1116">
              <a:extLst>
                <a:ext uri="{FF2B5EF4-FFF2-40B4-BE49-F238E27FC236}">
                  <a16:creationId xmlns:a16="http://schemas.microsoft.com/office/drawing/2014/main" id="{AD15E110-729C-2142-A416-C28576EF38E6}"/>
                </a:ext>
              </a:extLst>
            </p:cNvPr>
            <p:cNvCxnSpPr/>
            <p:nvPr/>
          </p:nvCxnSpPr>
          <p:spPr bwMode="auto">
            <a:xfrm rot="16200000" flipH="1">
              <a:off x="3218162" y="292282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118" name="Oval 1117">
              <a:extLst>
                <a:ext uri="{FF2B5EF4-FFF2-40B4-BE49-F238E27FC236}">
                  <a16:creationId xmlns:a16="http://schemas.microsoft.com/office/drawing/2014/main" id="{4C7A8C39-1712-294E-B1AA-CB1D76668999}"/>
                </a:ext>
              </a:extLst>
            </p:cNvPr>
            <p:cNvSpPr>
              <a:spLocks noChangeAspect="1"/>
            </p:cNvSpPr>
            <p:nvPr/>
          </p:nvSpPr>
          <p:spPr bwMode="auto">
            <a:xfrm flipH="1">
              <a:off x="3230632" y="2967122"/>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119" name="Straight Connector 1118">
              <a:extLst>
                <a:ext uri="{FF2B5EF4-FFF2-40B4-BE49-F238E27FC236}">
                  <a16:creationId xmlns:a16="http://schemas.microsoft.com/office/drawing/2014/main" id="{CCA1ABA1-266A-1C44-B421-F0A549F7DE2B}"/>
                </a:ext>
              </a:extLst>
            </p:cNvPr>
            <p:cNvCxnSpPr/>
            <p:nvPr/>
          </p:nvCxnSpPr>
          <p:spPr bwMode="auto">
            <a:xfrm rot="16382811" flipH="1">
              <a:off x="2052227" y="2679374"/>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120" name="Straight Connector 1119">
              <a:extLst>
                <a:ext uri="{FF2B5EF4-FFF2-40B4-BE49-F238E27FC236}">
                  <a16:creationId xmlns:a16="http://schemas.microsoft.com/office/drawing/2014/main" id="{CC795676-2D59-A84E-A23B-2E8347574F37}"/>
                </a:ext>
              </a:extLst>
            </p:cNvPr>
            <p:cNvCxnSpPr/>
            <p:nvPr/>
          </p:nvCxnSpPr>
          <p:spPr bwMode="auto">
            <a:xfrm rot="5582811">
              <a:off x="2012230" y="267536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121" name="Oval 1120">
              <a:extLst>
                <a:ext uri="{FF2B5EF4-FFF2-40B4-BE49-F238E27FC236}">
                  <a16:creationId xmlns:a16="http://schemas.microsoft.com/office/drawing/2014/main" id="{744033DE-1891-4440-A7E8-2DA48DD55767}"/>
                </a:ext>
              </a:extLst>
            </p:cNvPr>
            <p:cNvSpPr>
              <a:spLocks noChangeAspect="1"/>
            </p:cNvSpPr>
            <p:nvPr/>
          </p:nvSpPr>
          <p:spPr bwMode="auto">
            <a:xfrm rot="182811" flipH="1">
              <a:off x="2039703" y="2513937"/>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122" name="Straight Connector 1121">
              <a:extLst>
                <a:ext uri="{FF2B5EF4-FFF2-40B4-BE49-F238E27FC236}">
                  <a16:creationId xmlns:a16="http://schemas.microsoft.com/office/drawing/2014/main" id="{1E452A9F-C675-204D-A02E-CA62BC623561}"/>
                </a:ext>
              </a:extLst>
            </p:cNvPr>
            <p:cNvCxnSpPr/>
            <p:nvPr/>
          </p:nvCxnSpPr>
          <p:spPr bwMode="auto">
            <a:xfrm rot="5683260">
              <a:off x="2033449" y="285042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123" name="Straight Connector 1122">
              <a:extLst>
                <a:ext uri="{FF2B5EF4-FFF2-40B4-BE49-F238E27FC236}">
                  <a16:creationId xmlns:a16="http://schemas.microsoft.com/office/drawing/2014/main" id="{8885167A-6532-2149-A676-B9EF305052CF}"/>
                </a:ext>
              </a:extLst>
            </p:cNvPr>
            <p:cNvCxnSpPr/>
            <p:nvPr/>
          </p:nvCxnSpPr>
          <p:spPr bwMode="auto">
            <a:xfrm rot="16483260" flipH="1">
              <a:off x="1996704" y="2845509"/>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124" name="Oval 1123">
              <a:extLst>
                <a:ext uri="{FF2B5EF4-FFF2-40B4-BE49-F238E27FC236}">
                  <a16:creationId xmlns:a16="http://schemas.microsoft.com/office/drawing/2014/main" id="{0EE7D1BF-908F-824B-BB5D-530DAF365F03}"/>
                </a:ext>
              </a:extLst>
            </p:cNvPr>
            <p:cNvSpPr>
              <a:spLocks noChangeAspect="1"/>
            </p:cNvSpPr>
            <p:nvPr/>
          </p:nvSpPr>
          <p:spPr bwMode="auto">
            <a:xfrm rot="283260" flipH="1">
              <a:off x="2000614" y="2890630"/>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125" name="Straight Connector 1124">
              <a:extLst>
                <a:ext uri="{FF2B5EF4-FFF2-40B4-BE49-F238E27FC236}">
                  <a16:creationId xmlns:a16="http://schemas.microsoft.com/office/drawing/2014/main" id="{12CDC353-73DA-AF43-8606-3DAD841403D8}"/>
                </a:ext>
              </a:extLst>
            </p:cNvPr>
            <p:cNvCxnSpPr/>
            <p:nvPr/>
          </p:nvCxnSpPr>
          <p:spPr bwMode="auto">
            <a:xfrm rot="16382811" flipH="1">
              <a:off x="1917459" y="266266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126" name="Straight Connector 1125">
              <a:extLst>
                <a:ext uri="{FF2B5EF4-FFF2-40B4-BE49-F238E27FC236}">
                  <a16:creationId xmlns:a16="http://schemas.microsoft.com/office/drawing/2014/main" id="{23B99D36-219D-BF4A-900A-033B77E3D2A3}"/>
                </a:ext>
              </a:extLst>
            </p:cNvPr>
            <p:cNvCxnSpPr/>
            <p:nvPr/>
          </p:nvCxnSpPr>
          <p:spPr bwMode="auto">
            <a:xfrm rot="5582811">
              <a:off x="1877462" y="2658648"/>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127" name="Oval 1126">
              <a:extLst>
                <a:ext uri="{FF2B5EF4-FFF2-40B4-BE49-F238E27FC236}">
                  <a16:creationId xmlns:a16="http://schemas.microsoft.com/office/drawing/2014/main" id="{ED456819-C3C0-B943-AFD5-7366FBC5529F}"/>
                </a:ext>
              </a:extLst>
            </p:cNvPr>
            <p:cNvSpPr>
              <a:spLocks noChangeAspect="1"/>
            </p:cNvSpPr>
            <p:nvPr/>
          </p:nvSpPr>
          <p:spPr bwMode="auto">
            <a:xfrm rot="182811" flipH="1">
              <a:off x="1904935" y="2497225"/>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128" name="Straight Connector 1127">
              <a:extLst>
                <a:ext uri="{FF2B5EF4-FFF2-40B4-BE49-F238E27FC236}">
                  <a16:creationId xmlns:a16="http://schemas.microsoft.com/office/drawing/2014/main" id="{3EA563BD-F4BD-574A-876C-AFBC790C5259}"/>
                </a:ext>
              </a:extLst>
            </p:cNvPr>
            <p:cNvCxnSpPr/>
            <p:nvPr/>
          </p:nvCxnSpPr>
          <p:spPr bwMode="auto">
            <a:xfrm rot="5829631">
              <a:off x="1896564" y="2834905"/>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129" name="Straight Connector 1128">
              <a:extLst>
                <a:ext uri="{FF2B5EF4-FFF2-40B4-BE49-F238E27FC236}">
                  <a16:creationId xmlns:a16="http://schemas.microsoft.com/office/drawing/2014/main" id="{9E34052B-8013-3842-8F2E-7416521530BE}"/>
                </a:ext>
              </a:extLst>
            </p:cNvPr>
            <p:cNvCxnSpPr/>
            <p:nvPr/>
          </p:nvCxnSpPr>
          <p:spPr bwMode="auto">
            <a:xfrm rot="16629631" flipH="1">
              <a:off x="1859994" y="2828423"/>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130" name="Oval 1129">
              <a:extLst>
                <a:ext uri="{FF2B5EF4-FFF2-40B4-BE49-F238E27FC236}">
                  <a16:creationId xmlns:a16="http://schemas.microsoft.com/office/drawing/2014/main" id="{7B8C0B80-30E2-9942-8786-C5FC3074521B}"/>
                </a:ext>
              </a:extLst>
            </p:cNvPr>
            <p:cNvSpPr>
              <a:spLocks noChangeAspect="1"/>
            </p:cNvSpPr>
            <p:nvPr/>
          </p:nvSpPr>
          <p:spPr bwMode="auto">
            <a:xfrm rot="429631" flipH="1">
              <a:off x="1859462" y="2873694"/>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131" name="Straight Connector 1130">
              <a:extLst>
                <a:ext uri="{FF2B5EF4-FFF2-40B4-BE49-F238E27FC236}">
                  <a16:creationId xmlns:a16="http://schemas.microsoft.com/office/drawing/2014/main" id="{9CDC5017-B897-CA48-AFD0-B1257D6ED786}"/>
                </a:ext>
              </a:extLst>
            </p:cNvPr>
            <p:cNvCxnSpPr/>
            <p:nvPr/>
          </p:nvCxnSpPr>
          <p:spPr bwMode="auto">
            <a:xfrm rot="16382811" flipH="1">
              <a:off x="2321917" y="2697235"/>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132" name="Straight Connector 1131">
              <a:extLst>
                <a:ext uri="{FF2B5EF4-FFF2-40B4-BE49-F238E27FC236}">
                  <a16:creationId xmlns:a16="http://schemas.microsoft.com/office/drawing/2014/main" id="{8A84C7BF-6390-644D-8B13-5BDB722905CD}"/>
                </a:ext>
              </a:extLst>
            </p:cNvPr>
            <p:cNvCxnSpPr/>
            <p:nvPr/>
          </p:nvCxnSpPr>
          <p:spPr bwMode="auto">
            <a:xfrm rot="5582811">
              <a:off x="2281920" y="2693221"/>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133" name="Oval 1132">
              <a:extLst>
                <a:ext uri="{FF2B5EF4-FFF2-40B4-BE49-F238E27FC236}">
                  <a16:creationId xmlns:a16="http://schemas.microsoft.com/office/drawing/2014/main" id="{091EAB36-7596-8843-8E04-4D96FF4214D4}"/>
                </a:ext>
              </a:extLst>
            </p:cNvPr>
            <p:cNvSpPr>
              <a:spLocks noChangeAspect="1"/>
            </p:cNvSpPr>
            <p:nvPr/>
          </p:nvSpPr>
          <p:spPr bwMode="auto">
            <a:xfrm rot="182811" flipH="1">
              <a:off x="2309393" y="2531798"/>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134" name="Straight Connector 1133">
              <a:extLst>
                <a:ext uri="{FF2B5EF4-FFF2-40B4-BE49-F238E27FC236}">
                  <a16:creationId xmlns:a16="http://schemas.microsoft.com/office/drawing/2014/main" id="{18300CE5-4869-624D-BE6C-AB9807F9C34E}"/>
                </a:ext>
              </a:extLst>
            </p:cNvPr>
            <p:cNvCxnSpPr/>
            <p:nvPr/>
          </p:nvCxnSpPr>
          <p:spPr bwMode="auto">
            <a:xfrm rot="5582811">
              <a:off x="2305892" y="2867527"/>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135" name="Straight Connector 1134">
              <a:extLst>
                <a:ext uri="{FF2B5EF4-FFF2-40B4-BE49-F238E27FC236}">
                  <a16:creationId xmlns:a16="http://schemas.microsoft.com/office/drawing/2014/main" id="{F7E07B2A-11D0-9642-9525-E29CB09A50EC}"/>
                </a:ext>
              </a:extLst>
            </p:cNvPr>
            <p:cNvCxnSpPr/>
            <p:nvPr/>
          </p:nvCxnSpPr>
          <p:spPr bwMode="auto">
            <a:xfrm rot="16382811" flipH="1">
              <a:off x="2269065" y="286368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136" name="Oval 1135">
              <a:extLst>
                <a:ext uri="{FF2B5EF4-FFF2-40B4-BE49-F238E27FC236}">
                  <a16:creationId xmlns:a16="http://schemas.microsoft.com/office/drawing/2014/main" id="{F04C144F-19E4-9C48-986A-A6C3CE18F3D1}"/>
                </a:ext>
              </a:extLst>
            </p:cNvPr>
            <p:cNvSpPr>
              <a:spLocks noChangeAspect="1"/>
            </p:cNvSpPr>
            <p:nvPr/>
          </p:nvSpPr>
          <p:spPr bwMode="auto">
            <a:xfrm rot="182811" flipH="1">
              <a:off x="2276018" y="2908591"/>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137" name="Straight Connector 1136">
              <a:extLst>
                <a:ext uri="{FF2B5EF4-FFF2-40B4-BE49-F238E27FC236}">
                  <a16:creationId xmlns:a16="http://schemas.microsoft.com/office/drawing/2014/main" id="{1034B5F2-1173-CE4F-B7F4-5DC63D460CA8}"/>
                </a:ext>
              </a:extLst>
            </p:cNvPr>
            <p:cNvCxnSpPr/>
            <p:nvPr/>
          </p:nvCxnSpPr>
          <p:spPr bwMode="auto">
            <a:xfrm rot="16382811" flipH="1">
              <a:off x="2187149" y="269322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138" name="Straight Connector 1137">
              <a:extLst>
                <a:ext uri="{FF2B5EF4-FFF2-40B4-BE49-F238E27FC236}">
                  <a16:creationId xmlns:a16="http://schemas.microsoft.com/office/drawing/2014/main" id="{C5A1BF72-D45D-9042-B329-5143ADAAFE61}"/>
                </a:ext>
              </a:extLst>
            </p:cNvPr>
            <p:cNvCxnSpPr/>
            <p:nvPr/>
          </p:nvCxnSpPr>
          <p:spPr bwMode="auto">
            <a:xfrm rot="5582811">
              <a:off x="2147152" y="2689208"/>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139" name="Oval 1138">
              <a:extLst>
                <a:ext uri="{FF2B5EF4-FFF2-40B4-BE49-F238E27FC236}">
                  <a16:creationId xmlns:a16="http://schemas.microsoft.com/office/drawing/2014/main" id="{CF8CFC44-C93F-E249-B604-DE2279557ED0}"/>
                </a:ext>
              </a:extLst>
            </p:cNvPr>
            <p:cNvSpPr>
              <a:spLocks noChangeAspect="1"/>
            </p:cNvSpPr>
            <p:nvPr/>
          </p:nvSpPr>
          <p:spPr bwMode="auto">
            <a:xfrm rot="182811" flipH="1">
              <a:off x="2174625" y="2527785"/>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140" name="Straight Connector 1139">
              <a:extLst>
                <a:ext uri="{FF2B5EF4-FFF2-40B4-BE49-F238E27FC236}">
                  <a16:creationId xmlns:a16="http://schemas.microsoft.com/office/drawing/2014/main" id="{6D43FF0B-E14B-DE42-B1B9-88901A26ECE1}"/>
                </a:ext>
              </a:extLst>
            </p:cNvPr>
            <p:cNvCxnSpPr/>
            <p:nvPr/>
          </p:nvCxnSpPr>
          <p:spPr bwMode="auto">
            <a:xfrm rot="5766418">
              <a:off x="2173813" y="2860708"/>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141" name="Straight Connector 1140">
              <a:extLst>
                <a:ext uri="{FF2B5EF4-FFF2-40B4-BE49-F238E27FC236}">
                  <a16:creationId xmlns:a16="http://schemas.microsoft.com/office/drawing/2014/main" id="{AAECAEFB-709D-B143-B10B-F2FBF1FAAA12}"/>
                </a:ext>
              </a:extLst>
            </p:cNvPr>
            <p:cNvCxnSpPr/>
            <p:nvPr/>
          </p:nvCxnSpPr>
          <p:spPr bwMode="auto">
            <a:xfrm rot="16566418" flipH="1">
              <a:off x="2137159" y="285490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142" name="Oval 1141">
              <a:extLst>
                <a:ext uri="{FF2B5EF4-FFF2-40B4-BE49-F238E27FC236}">
                  <a16:creationId xmlns:a16="http://schemas.microsoft.com/office/drawing/2014/main" id="{B21BFEE9-2A04-2845-A6B8-1E57C27D86DB}"/>
                </a:ext>
              </a:extLst>
            </p:cNvPr>
            <p:cNvSpPr>
              <a:spLocks noChangeAspect="1"/>
            </p:cNvSpPr>
            <p:nvPr/>
          </p:nvSpPr>
          <p:spPr bwMode="auto">
            <a:xfrm rot="366418" flipH="1">
              <a:off x="2138546" y="2900129"/>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143" name="Straight Connector 1142">
              <a:extLst>
                <a:ext uri="{FF2B5EF4-FFF2-40B4-BE49-F238E27FC236}">
                  <a16:creationId xmlns:a16="http://schemas.microsoft.com/office/drawing/2014/main" id="{A8607073-975A-A343-A9A1-EB138FE1582C}"/>
                </a:ext>
              </a:extLst>
            </p:cNvPr>
            <p:cNvCxnSpPr/>
            <p:nvPr/>
          </p:nvCxnSpPr>
          <p:spPr bwMode="auto">
            <a:xfrm rot="16618690" flipH="1">
              <a:off x="1509326" y="2614328"/>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144" name="Straight Connector 1143">
              <a:extLst>
                <a:ext uri="{FF2B5EF4-FFF2-40B4-BE49-F238E27FC236}">
                  <a16:creationId xmlns:a16="http://schemas.microsoft.com/office/drawing/2014/main" id="{5D7F44AF-AE9C-5C4E-AC8F-CB8A153A428E}"/>
                </a:ext>
              </a:extLst>
            </p:cNvPr>
            <p:cNvCxnSpPr/>
            <p:nvPr/>
          </p:nvCxnSpPr>
          <p:spPr bwMode="auto">
            <a:xfrm rot="5818690">
              <a:off x="1469589" y="2607577"/>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145" name="Oval 1144">
              <a:extLst>
                <a:ext uri="{FF2B5EF4-FFF2-40B4-BE49-F238E27FC236}">
                  <a16:creationId xmlns:a16="http://schemas.microsoft.com/office/drawing/2014/main" id="{99531001-41DA-FF41-8B5C-DFA4105E95BE}"/>
                </a:ext>
              </a:extLst>
            </p:cNvPr>
            <p:cNvSpPr>
              <a:spLocks noChangeAspect="1"/>
            </p:cNvSpPr>
            <p:nvPr/>
          </p:nvSpPr>
          <p:spPr bwMode="auto">
            <a:xfrm rot="418690" flipH="1">
              <a:off x="1504007" y="2448404"/>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146" name="Straight Connector 1145">
              <a:extLst>
                <a:ext uri="{FF2B5EF4-FFF2-40B4-BE49-F238E27FC236}">
                  <a16:creationId xmlns:a16="http://schemas.microsoft.com/office/drawing/2014/main" id="{6568C1C9-8655-7847-8E90-750A9CC78A42}"/>
                </a:ext>
              </a:extLst>
            </p:cNvPr>
            <p:cNvCxnSpPr/>
            <p:nvPr/>
          </p:nvCxnSpPr>
          <p:spPr bwMode="auto">
            <a:xfrm rot="5818690">
              <a:off x="1486466" y="2779197"/>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147" name="Straight Connector 1146">
              <a:extLst>
                <a:ext uri="{FF2B5EF4-FFF2-40B4-BE49-F238E27FC236}">
                  <a16:creationId xmlns:a16="http://schemas.microsoft.com/office/drawing/2014/main" id="{7CA3FD03-FA46-CC4A-89C6-1F9170B064A6}"/>
                </a:ext>
              </a:extLst>
            </p:cNvPr>
            <p:cNvCxnSpPr/>
            <p:nvPr/>
          </p:nvCxnSpPr>
          <p:spPr bwMode="auto">
            <a:xfrm rot="16618690" flipH="1">
              <a:off x="1449880" y="277283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148" name="Oval 1147">
              <a:extLst>
                <a:ext uri="{FF2B5EF4-FFF2-40B4-BE49-F238E27FC236}">
                  <a16:creationId xmlns:a16="http://schemas.microsoft.com/office/drawing/2014/main" id="{0B9CE6EC-789C-C74E-8088-3926676C7DA2}"/>
                </a:ext>
              </a:extLst>
            </p:cNvPr>
            <p:cNvSpPr>
              <a:spLocks noChangeAspect="1"/>
            </p:cNvSpPr>
            <p:nvPr/>
          </p:nvSpPr>
          <p:spPr bwMode="auto">
            <a:xfrm rot="418690" flipH="1">
              <a:off x="1449681" y="2818098"/>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149" name="Straight Connector 1148">
              <a:extLst>
                <a:ext uri="{FF2B5EF4-FFF2-40B4-BE49-F238E27FC236}">
                  <a16:creationId xmlns:a16="http://schemas.microsoft.com/office/drawing/2014/main" id="{ACDAD5CF-87A1-7944-97EB-EE0A1A4D6E2E}"/>
                </a:ext>
              </a:extLst>
            </p:cNvPr>
            <p:cNvCxnSpPr/>
            <p:nvPr/>
          </p:nvCxnSpPr>
          <p:spPr bwMode="auto">
            <a:xfrm rot="16618690" flipH="1">
              <a:off x="1376021" y="259688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150" name="Straight Connector 1149">
              <a:extLst>
                <a:ext uri="{FF2B5EF4-FFF2-40B4-BE49-F238E27FC236}">
                  <a16:creationId xmlns:a16="http://schemas.microsoft.com/office/drawing/2014/main" id="{8AC789C6-FD76-A740-A7A2-FC4CBDB3F33C}"/>
                </a:ext>
              </a:extLst>
            </p:cNvPr>
            <p:cNvCxnSpPr/>
            <p:nvPr/>
          </p:nvCxnSpPr>
          <p:spPr bwMode="auto">
            <a:xfrm rot="5818690">
              <a:off x="1336284" y="259013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151" name="Oval 1150">
              <a:extLst>
                <a:ext uri="{FF2B5EF4-FFF2-40B4-BE49-F238E27FC236}">
                  <a16:creationId xmlns:a16="http://schemas.microsoft.com/office/drawing/2014/main" id="{F892E038-9CE6-AF45-B538-6C54E2DC85ED}"/>
                </a:ext>
              </a:extLst>
            </p:cNvPr>
            <p:cNvSpPr>
              <a:spLocks noChangeAspect="1"/>
            </p:cNvSpPr>
            <p:nvPr/>
          </p:nvSpPr>
          <p:spPr bwMode="auto">
            <a:xfrm rot="418690" flipH="1">
              <a:off x="1370702" y="2430957"/>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152" name="Straight Connector 1151">
              <a:extLst>
                <a:ext uri="{FF2B5EF4-FFF2-40B4-BE49-F238E27FC236}">
                  <a16:creationId xmlns:a16="http://schemas.microsoft.com/office/drawing/2014/main" id="{4FB9DB98-462A-694B-8330-D05BA25A886B}"/>
                </a:ext>
              </a:extLst>
            </p:cNvPr>
            <p:cNvCxnSpPr/>
            <p:nvPr/>
          </p:nvCxnSpPr>
          <p:spPr bwMode="auto">
            <a:xfrm rot="5818690">
              <a:off x="1353160" y="276175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153" name="Straight Connector 1152">
              <a:extLst>
                <a:ext uri="{FF2B5EF4-FFF2-40B4-BE49-F238E27FC236}">
                  <a16:creationId xmlns:a16="http://schemas.microsoft.com/office/drawing/2014/main" id="{F10D7090-A00D-6546-B154-D62ECE1B0FFE}"/>
                </a:ext>
              </a:extLst>
            </p:cNvPr>
            <p:cNvCxnSpPr/>
            <p:nvPr/>
          </p:nvCxnSpPr>
          <p:spPr bwMode="auto">
            <a:xfrm rot="16618690" flipH="1">
              <a:off x="1316574" y="275538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154" name="Oval 1153">
              <a:extLst>
                <a:ext uri="{FF2B5EF4-FFF2-40B4-BE49-F238E27FC236}">
                  <a16:creationId xmlns:a16="http://schemas.microsoft.com/office/drawing/2014/main" id="{BA2E99AC-0641-C048-BA0F-633C5F309B10}"/>
                </a:ext>
              </a:extLst>
            </p:cNvPr>
            <p:cNvSpPr>
              <a:spLocks noChangeAspect="1"/>
            </p:cNvSpPr>
            <p:nvPr/>
          </p:nvSpPr>
          <p:spPr bwMode="auto">
            <a:xfrm rot="418690" flipH="1">
              <a:off x="1316375" y="2800652"/>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155" name="Straight Connector 1154">
              <a:extLst>
                <a:ext uri="{FF2B5EF4-FFF2-40B4-BE49-F238E27FC236}">
                  <a16:creationId xmlns:a16="http://schemas.microsoft.com/office/drawing/2014/main" id="{EBB68978-A2B8-0948-8FB7-F29B22E22544}"/>
                </a:ext>
              </a:extLst>
            </p:cNvPr>
            <p:cNvCxnSpPr/>
            <p:nvPr/>
          </p:nvCxnSpPr>
          <p:spPr bwMode="auto">
            <a:xfrm rot="16618690" flipH="1">
              <a:off x="1776288" y="2650607"/>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156" name="Straight Connector 1155">
              <a:extLst>
                <a:ext uri="{FF2B5EF4-FFF2-40B4-BE49-F238E27FC236}">
                  <a16:creationId xmlns:a16="http://schemas.microsoft.com/office/drawing/2014/main" id="{D56A7ADC-B500-FE48-BB80-3CFD30D7AB41}"/>
                </a:ext>
              </a:extLst>
            </p:cNvPr>
            <p:cNvCxnSpPr/>
            <p:nvPr/>
          </p:nvCxnSpPr>
          <p:spPr bwMode="auto">
            <a:xfrm rot="5818690">
              <a:off x="1736551" y="264385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157" name="Oval 1156">
              <a:extLst>
                <a:ext uri="{FF2B5EF4-FFF2-40B4-BE49-F238E27FC236}">
                  <a16:creationId xmlns:a16="http://schemas.microsoft.com/office/drawing/2014/main" id="{E6EEEFD4-0AA2-E942-B15F-8AB4C0AB44CB}"/>
                </a:ext>
              </a:extLst>
            </p:cNvPr>
            <p:cNvSpPr>
              <a:spLocks noChangeAspect="1"/>
            </p:cNvSpPr>
            <p:nvPr/>
          </p:nvSpPr>
          <p:spPr bwMode="auto">
            <a:xfrm rot="418690" flipH="1">
              <a:off x="1770969" y="2484683"/>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158" name="Straight Connector 1157">
              <a:extLst>
                <a:ext uri="{FF2B5EF4-FFF2-40B4-BE49-F238E27FC236}">
                  <a16:creationId xmlns:a16="http://schemas.microsoft.com/office/drawing/2014/main" id="{6549A0CD-F6A7-184B-BABA-4B91E5F69A38}"/>
                </a:ext>
              </a:extLst>
            </p:cNvPr>
            <p:cNvCxnSpPr/>
            <p:nvPr/>
          </p:nvCxnSpPr>
          <p:spPr bwMode="auto">
            <a:xfrm rot="5818690">
              <a:off x="1757661" y="2815476"/>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159" name="Straight Connector 1158">
              <a:extLst>
                <a:ext uri="{FF2B5EF4-FFF2-40B4-BE49-F238E27FC236}">
                  <a16:creationId xmlns:a16="http://schemas.microsoft.com/office/drawing/2014/main" id="{0A5C8968-897F-EA41-96D4-E4E5866C0629}"/>
                </a:ext>
              </a:extLst>
            </p:cNvPr>
            <p:cNvCxnSpPr/>
            <p:nvPr/>
          </p:nvCxnSpPr>
          <p:spPr bwMode="auto">
            <a:xfrm rot="16618690" flipH="1">
              <a:off x="1721075" y="2809111"/>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160" name="Oval 1159">
              <a:extLst>
                <a:ext uri="{FF2B5EF4-FFF2-40B4-BE49-F238E27FC236}">
                  <a16:creationId xmlns:a16="http://schemas.microsoft.com/office/drawing/2014/main" id="{1A97C38C-2B40-D741-9B6D-696EF4C2EC9B}"/>
                </a:ext>
              </a:extLst>
            </p:cNvPr>
            <p:cNvSpPr>
              <a:spLocks noChangeAspect="1"/>
            </p:cNvSpPr>
            <p:nvPr/>
          </p:nvSpPr>
          <p:spPr bwMode="auto">
            <a:xfrm rot="418690" flipH="1">
              <a:off x="1720876" y="2854377"/>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161" name="Straight Connector 1160">
              <a:extLst>
                <a:ext uri="{FF2B5EF4-FFF2-40B4-BE49-F238E27FC236}">
                  <a16:creationId xmlns:a16="http://schemas.microsoft.com/office/drawing/2014/main" id="{61450EB1-60BE-474D-9038-DD7CDA7E4D2E}"/>
                </a:ext>
              </a:extLst>
            </p:cNvPr>
            <p:cNvCxnSpPr/>
            <p:nvPr/>
          </p:nvCxnSpPr>
          <p:spPr bwMode="auto">
            <a:xfrm rot="16618690" flipH="1">
              <a:off x="1642983" y="263316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162" name="Straight Connector 1161">
              <a:extLst>
                <a:ext uri="{FF2B5EF4-FFF2-40B4-BE49-F238E27FC236}">
                  <a16:creationId xmlns:a16="http://schemas.microsoft.com/office/drawing/2014/main" id="{438575C6-0E01-1047-A6BC-CE4F00FFB780}"/>
                </a:ext>
              </a:extLst>
            </p:cNvPr>
            <p:cNvCxnSpPr/>
            <p:nvPr/>
          </p:nvCxnSpPr>
          <p:spPr bwMode="auto">
            <a:xfrm rot="5818690">
              <a:off x="1603246" y="2626409"/>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163" name="Oval 1162">
              <a:extLst>
                <a:ext uri="{FF2B5EF4-FFF2-40B4-BE49-F238E27FC236}">
                  <a16:creationId xmlns:a16="http://schemas.microsoft.com/office/drawing/2014/main" id="{5C78AC67-2F16-8845-BD1D-821D1D76FE01}"/>
                </a:ext>
              </a:extLst>
            </p:cNvPr>
            <p:cNvSpPr>
              <a:spLocks noChangeAspect="1"/>
            </p:cNvSpPr>
            <p:nvPr/>
          </p:nvSpPr>
          <p:spPr bwMode="auto">
            <a:xfrm rot="418690" flipH="1">
              <a:off x="1637664" y="2467236"/>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164" name="Straight Connector 1163">
              <a:extLst>
                <a:ext uri="{FF2B5EF4-FFF2-40B4-BE49-F238E27FC236}">
                  <a16:creationId xmlns:a16="http://schemas.microsoft.com/office/drawing/2014/main" id="{44F9ACA0-09ED-6546-A39F-B1A46B40A3BB}"/>
                </a:ext>
              </a:extLst>
            </p:cNvPr>
            <p:cNvCxnSpPr/>
            <p:nvPr/>
          </p:nvCxnSpPr>
          <p:spPr bwMode="auto">
            <a:xfrm rot="5818690">
              <a:off x="1620122" y="2802263"/>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165" name="Straight Connector 1164">
              <a:extLst>
                <a:ext uri="{FF2B5EF4-FFF2-40B4-BE49-F238E27FC236}">
                  <a16:creationId xmlns:a16="http://schemas.microsoft.com/office/drawing/2014/main" id="{E6992E56-790B-7E49-A034-9B3C3A938A90}"/>
                </a:ext>
              </a:extLst>
            </p:cNvPr>
            <p:cNvCxnSpPr/>
            <p:nvPr/>
          </p:nvCxnSpPr>
          <p:spPr bwMode="auto">
            <a:xfrm rot="16618690" flipH="1">
              <a:off x="1583536" y="2795898"/>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166" name="Oval 1165">
              <a:extLst>
                <a:ext uri="{FF2B5EF4-FFF2-40B4-BE49-F238E27FC236}">
                  <a16:creationId xmlns:a16="http://schemas.microsoft.com/office/drawing/2014/main" id="{08467060-98D3-0B4E-AA67-978E8D10ED0A}"/>
                </a:ext>
              </a:extLst>
            </p:cNvPr>
            <p:cNvSpPr>
              <a:spLocks noChangeAspect="1"/>
            </p:cNvSpPr>
            <p:nvPr/>
          </p:nvSpPr>
          <p:spPr bwMode="auto">
            <a:xfrm rot="418690" flipH="1">
              <a:off x="1583337" y="2841164"/>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167" name="Straight Connector 1166">
              <a:extLst>
                <a:ext uri="{FF2B5EF4-FFF2-40B4-BE49-F238E27FC236}">
                  <a16:creationId xmlns:a16="http://schemas.microsoft.com/office/drawing/2014/main" id="{8BF12695-9F85-5B49-87F1-E39D8E770A6F}"/>
                </a:ext>
              </a:extLst>
            </p:cNvPr>
            <p:cNvCxnSpPr/>
            <p:nvPr/>
          </p:nvCxnSpPr>
          <p:spPr bwMode="auto">
            <a:xfrm rot="16553665" flipH="1">
              <a:off x="969214" y="254205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168" name="Straight Connector 1167">
              <a:extLst>
                <a:ext uri="{FF2B5EF4-FFF2-40B4-BE49-F238E27FC236}">
                  <a16:creationId xmlns:a16="http://schemas.microsoft.com/office/drawing/2014/main" id="{80B5E663-AFA0-AB49-8D35-49C8B9E08999}"/>
                </a:ext>
              </a:extLst>
            </p:cNvPr>
            <p:cNvCxnSpPr/>
            <p:nvPr/>
          </p:nvCxnSpPr>
          <p:spPr bwMode="auto">
            <a:xfrm rot="5753665">
              <a:off x="929386" y="2536053"/>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169" name="Oval 1168">
              <a:extLst>
                <a:ext uri="{FF2B5EF4-FFF2-40B4-BE49-F238E27FC236}">
                  <a16:creationId xmlns:a16="http://schemas.microsoft.com/office/drawing/2014/main" id="{095B73D4-027F-9944-9602-D9C2F110813F}"/>
                </a:ext>
              </a:extLst>
            </p:cNvPr>
            <p:cNvSpPr>
              <a:spLocks noChangeAspect="1"/>
            </p:cNvSpPr>
            <p:nvPr/>
          </p:nvSpPr>
          <p:spPr bwMode="auto">
            <a:xfrm rot="353665" flipH="1">
              <a:off x="961905" y="2376212"/>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170" name="Straight Connector 1169">
              <a:extLst>
                <a:ext uri="{FF2B5EF4-FFF2-40B4-BE49-F238E27FC236}">
                  <a16:creationId xmlns:a16="http://schemas.microsoft.com/office/drawing/2014/main" id="{E9D5A6AC-B661-F74F-859F-DDA3C762EF42}"/>
                </a:ext>
              </a:extLst>
            </p:cNvPr>
            <p:cNvCxnSpPr/>
            <p:nvPr/>
          </p:nvCxnSpPr>
          <p:spPr bwMode="auto">
            <a:xfrm rot="5753665">
              <a:off x="945162" y="270309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171" name="Straight Connector 1170">
              <a:extLst>
                <a:ext uri="{FF2B5EF4-FFF2-40B4-BE49-F238E27FC236}">
                  <a16:creationId xmlns:a16="http://schemas.microsoft.com/office/drawing/2014/main" id="{3FBC6584-9C97-5341-B545-19390725F50C}"/>
                </a:ext>
              </a:extLst>
            </p:cNvPr>
            <p:cNvCxnSpPr/>
            <p:nvPr/>
          </p:nvCxnSpPr>
          <p:spPr bwMode="auto">
            <a:xfrm rot="16553665" flipH="1">
              <a:off x="908493" y="269742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172" name="Oval 1171">
              <a:extLst>
                <a:ext uri="{FF2B5EF4-FFF2-40B4-BE49-F238E27FC236}">
                  <a16:creationId xmlns:a16="http://schemas.microsoft.com/office/drawing/2014/main" id="{0E6622A9-1C2C-E54A-8A0F-9D82D31171F2}"/>
                </a:ext>
              </a:extLst>
            </p:cNvPr>
            <p:cNvSpPr>
              <a:spLocks noChangeAspect="1"/>
            </p:cNvSpPr>
            <p:nvPr/>
          </p:nvSpPr>
          <p:spPr bwMode="auto">
            <a:xfrm rot="353665" flipH="1">
              <a:off x="910267" y="2742636"/>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173" name="Straight Connector 1172">
              <a:extLst>
                <a:ext uri="{FF2B5EF4-FFF2-40B4-BE49-F238E27FC236}">
                  <a16:creationId xmlns:a16="http://schemas.microsoft.com/office/drawing/2014/main" id="{08994F91-0084-E642-BD1C-710E7C3E9264}"/>
                </a:ext>
              </a:extLst>
            </p:cNvPr>
            <p:cNvCxnSpPr/>
            <p:nvPr/>
          </p:nvCxnSpPr>
          <p:spPr bwMode="auto">
            <a:xfrm rot="16553665" flipH="1">
              <a:off x="831209" y="252713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174" name="Straight Connector 1173">
              <a:extLst>
                <a:ext uri="{FF2B5EF4-FFF2-40B4-BE49-F238E27FC236}">
                  <a16:creationId xmlns:a16="http://schemas.microsoft.com/office/drawing/2014/main" id="{C9FD1AE2-A5DC-D54A-A448-B14F1D71F21C}"/>
                </a:ext>
              </a:extLst>
            </p:cNvPr>
            <p:cNvCxnSpPr/>
            <p:nvPr/>
          </p:nvCxnSpPr>
          <p:spPr bwMode="auto">
            <a:xfrm rot="5753665">
              <a:off x="791381" y="2521133"/>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175" name="Oval 1174">
              <a:extLst>
                <a:ext uri="{FF2B5EF4-FFF2-40B4-BE49-F238E27FC236}">
                  <a16:creationId xmlns:a16="http://schemas.microsoft.com/office/drawing/2014/main" id="{C2C322AF-9D6A-9D4A-B8E0-F6BDC73BE967}"/>
                </a:ext>
              </a:extLst>
            </p:cNvPr>
            <p:cNvSpPr>
              <a:spLocks noChangeAspect="1"/>
            </p:cNvSpPr>
            <p:nvPr/>
          </p:nvSpPr>
          <p:spPr bwMode="auto">
            <a:xfrm rot="353665" flipH="1">
              <a:off x="823900" y="2361292"/>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176" name="Straight Connector 1175">
              <a:extLst>
                <a:ext uri="{FF2B5EF4-FFF2-40B4-BE49-F238E27FC236}">
                  <a16:creationId xmlns:a16="http://schemas.microsoft.com/office/drawing/2014/main" id="{ADA44F10-6890-004F-BA0D-F8FC7F7248B3}"/>
                </a:ext>
              </a:extLst>
            </p:cNvPr>
            <p:cNvCxnSpPr/>
            <p:nvPr/>
          </p:nvCxnSpPr>
          <p:spPr bwMode="auto">
            <a:xfrm rot="5753665">
              <a:off x="807157" y="268817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177" name="Straight Connector 1176">
              <a:extLst>
                <a:ext uri="{FF2B5EF4-FFF2-40B4-BE49-F238E27FC236}">
                  <a16:creationId xmlns:a16="http://schemas.microsoft.com/office/drawing/2014/main" id="{9618CEF3-8795-2F4E-A9C7-BC40B9698C41}"/>
                </a:ext>
              </a:extLst>
            </p:cNvPr>
            <p:cNvCxnSpPr/>
            <p:nvPr/>
          </p:nvCxnSpPr>
          <p:spPr bwMode="auto">
            <a:xfrm rot="16553665" flipH="1">
              <a:off x="770488" y="2682499"/>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178" name="Oval 1177">
              <a:extLst>
                <a:ext uri="{FF2B5EF4-FFF2-40B4-BE49-F238E27FC236}">
                  <a16:creationId xmlns:a16="http://schemas.microsoft.com/office/drawing/2014/main" id="{28684512-567B-F043-BC04-07D4E69C1645}"/>
                </a:ext>
              </a:extLst>
            </p:cNvPr>
            <p:cNvSpPr>
              <a:spLocks noChangeAspect="1"/>
            </p:cNvSpPr>
            <p:nvPr/>
          </p:nvSpPr>
          <p:spPr bwMode="auto">
            <a:xfrm rot="353665" flipH="1">
              <a:off x="772262" y="2727715"/>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179" name="Straight Connector 1178">
              <a:extLst>
                <a:ext uri="{FF2B5EF4-FFF2-40B4-BE49-F238E27FC236}">
                  <a16:creationId xmlns:a16="http://schemas.microsoft.com/office/drawing/2014/main" id="{5A4D1121-B310-C94D-B7C0-0546FF61E7CB}"/>
                </a:ext>
              </a:extLst>
            </p:cNvPr>
            <p:cNvCxnSpPr/>
            <p:nvPr/>
          </p:nvCxnSpPr>
          <p:spPr bwMode="auto">
            <a:xfrm rot="16553665" flipH="1">
              <a:off x="1237054" y="258173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180" name="Straight Connector 1179">
              <a:extLst>
                <a:ext uri="{FF2B5EF4-FFF2-40B4-BE49-F238E27FC236}">
                  <a16:creationId xmlns:a16="http://schemas.microsoft.com/office/drawing/2014/main" id="{6534AD93-694D-EA4C-951A-94EBF5133EBA}"/>
                </a:ext>
              </a:extLst>
            </p:cNvPr>
            <p:cNvCxnSpPr/>
            <p:nvPr/>
          </p:nvCxnSpPr>
          <p:spPr bwMode="auto">
            <a:xfrm rot="5753665">
              <a:off x="1197226" y="257574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181" name="Oval 1180">
              <a:extLst>
                <a:ext uri="{FF2B5EF4-FFF2-40B4-BE49-F238E27FC236}">
                  <a16:creationId xmlns:a16="http://schemas.microsoft.com/office/drawing/2014/main" id="{046CED57-7F97-2E42-8F56-C8AA7EF2C73C}"/>
                </a:ext>
              </a:extLst>
            </p:cNvPr>
            <p:cNvSpPr>
              <a:spLocks noChangeAspect="1"/>
            </p:cNvSpPr>
            <p:nvPr/>
          </p:nvSpPr>
          <p:spPr bwMode="auto">
            <a:xfrm rot="353665" flipH="1">
              <a:off x="1229745" y="2415899"/>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182" name="Straight Connector 1181">
              <a:extLst>
                <a:ext uri="{FF2B5EF4-FFF2-40B4-BE49-F238E27FC236}">
                  <a16:creationId xmlns:a16="http://schemas.microsoft.com/office/drawing/2014/main" id="{9E3FF6F5-2669-A34A-BDF6-265D0DB12F93}"/>
                </a:ext>
              </a:extLst>
            </p:cNvPr>
            <p:cNvCxnSpPr/>
            <p:nvPr/>
          </p:nvCxnSpPr>
          <p:spPr bwMode="auto">
            <a:xfrm rot="5753665">
              <a:off x="1217235" y="274277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183" name="Straight Connector 1182">
              <a:extLst>
                <a:ext uri="{FF2B5EF4-FFF2-40B4-BE49-F238E27FC236}">
                  <a16:creationId xmlns:a16="http://schemas.microsoft.com/office/drawing/2014/main" id="{AE55DF35-9638-F842-AFFB-93F643B893BE}"/>
                </a:ext>
              </a:extLst>
            </p:cNvPr>
            <p:cNvCxnSpPr/>
            <p:nvPr/>
          </p:nvCxnSpPr>
          <p:spPr bwMode="auto">
            <a:xfrm rot="16553665" flipH="1">
              <a:off x="1180566" y="2737107"/>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184" name="Oval 1183">
              <a:extLst>
                <a:ext uri="{FF2B5EF4-FFF2-40B4-BE49-F238E27FC236}">
                  <a16:creationId xmlns:a16="http://schemas.microsoft.com/office/drawing/2014/main" id="{211D82F4-A230-1247-B0D1-3AB996E59EA9}"/>
                </a:ext>
              </a:extLst>
            </p:cNvPr>
            <p:cNvSpPr>
              <a:spLocks noChangeAspect="1"/>
            </p:cNvSpPr>
            <p:nvPr/>
          </p:nvSpPr>
          <p:spPr bwMode="auto">
            <a:xfrm rot="353665" flipH="1">
              <a:off x="1182340" y="2782323"/>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185" name="Straight Connector 1184">
              <a:extLst>
                <a:ext uri="{FF2B5EF4-FFF2-40B4-BE49-F238E27FC236}">
                  <a16:creationId xmlns:a16="http://schemas.microsoft.com/office/drawing/2014/main" id="{51080F36-056D-8344-B145-9BD90E6F7B20}"/>
                </a:ext>
              </a:extLst>
            </p:cNvPr>
            <p:cNvCxnSpPr/>
            <p:nvPr/>
          </p:nvCxnSpPr>
          <p:spPr bwMode="auto">
            <a:xfrm rot="16553665" flipH="1">
              <a:off x="1103282" y="2562586"/>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186" name="Straight Connector 1185">
              <a:extLst>
                <a:ext uri="{FF2B5EF4-FFF2-40B4-BE49-F238E27FC236}">
                  <a16:creationId xmlns:a16="http://schemas.microsoft.com/office/drawing/2014/main" id="{C728577D-74F0-604F-A47B-4E11965BBF74}"/>
                </a:ext>
              </a:extLst>
            </p:cNvPr>
            <p:cNvCxnSpPr/>
            <p:nvPr/>
          </p:nvCxnSpPr>
          <p:spPr bwMode="auto">
            <a:xfrm rot="5753665">
              <a:off x="1063454" y="2556587"/>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187" name="Oval 1186">
              <a:extLst>
                <a:ext uri="{FF2B5EF4-FFF2-40B4-BE49-F238E27FC236}">
                  <a16:creationId xmlns:a16="http://schemas.microsoft.com/office/drawing/2014/main" id="{94D36E62-3AE6-6E42-B016-AE2D74251A8B}"/>
                </a:ext>
              </a:extLst>
            </p:cNvPr>
            <p:cNvSpPr>
              <a:spLocks noChangeAspect="1"/>
            </p:cNvSpPr>
            <p:nvPr/>
          </p:nvSpPr>
          <p:spPr bwMode="auto">
            <a:xfrm rot="353665" flipH="1">
              <a:off x="1095973" y="2396746"/>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188" name="Straight Connector 1187">
              <a:extLst>
                <a:ext uri="{FF2B5EF4-FFF2-40B4-BE49-F238E27FC236}">
                  <a16:creationId xmlns:a16="http://schemas.microsoft.com/office/drawing/2014/main" id="{EC05E71C-B08D-3B4B-B344-2C03A4A4192A}"/>
                </a:ext>
              </a:extLst>
            </p:cNvPr>
            <p:cNvCxnSpPr/>
            <p:nvPr/>
          </p:nvCxnSpPr>
          <p:spPr bwMode="auto">
            <a:xfrm rot="5753665">
              <a:off x="1083463" y="2727858"/>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189" name="Straight Connector 1188">
              <a:extLst>
                <a:ext uri="{FF2B5EF4-FFF2-40B4-BE49-F238E27FC236}">
                  <a16:creationId xmlns:a16="http://schemas.microsoft.com/office/drawing/2014/main" id="{7A878356-248D-DF46-A4E3-B9C0CE03FE62}"/>
                </a:ext>
              </a:extLst>
            </p:cNvPr>
            <p:cNvCxnSpPr/>
            <p:nvPr/>
          </p:nvCxnSpPr>
          <p:spPr bwMode="auto">
            <a:xfrm rot="16553665" flipH="1">
              <a:off x="1046794" y="272218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190" name="Oval 1189">
              <a:extLst>
                <a:ext uri="{FF2B5EF4-FFF2-40B4-BE49-F238E27FC236}">
                  <a16:creationId xmlns:a16="http://schemas.microsoft.com/office/drawing/2014/main" id="{8FC54E44-0775-8B41-A9A1-95AAA7D5300B}"/>
                </a:ext>
              </a:extLst>
            </p:cNvPr>
            <p:cNvSpPr>
              <a:spLocks noChangeAspect="1"/>
            </p:cNvSpPr>
            <p:nvPr/>
          </p:nvSpPr>
          <p:spPr bwMode="auto">
            <a:xfrm rot="353665" flipH="1">
              <a:off x="1048568" y="2767402"/>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191" name="Straight Connector 1190">
              <a:extLst>
                <a:ext uri="{FF2B5EF4-FFF2-40B4-BE49-F238E27FC236}">
                  <a16:creationId xmlns:a16="http://schemas.microsoft.com/office/drawing/2014/main" id="{94D9EDC1-E7A0-2942-9796-DE97118F0464}"/>
                </a:ext>
              </a:extLst>
            </p:cNvPr>
            <p:cNvCxnSpPr/>
            <p:nvPr/>
          </p:nvCxnSpPr>
          <p:spPr bwMode="auto">
            <a:xfrm rot="16666103" flipH="1">
              <a:off x="428517" y="2464075"/>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192" name="Straight Connector 1191">
              <a:extLst>
                <a:ext uri="{FF2B5EF4-FFF2-40B4-BE49-F238E27FC236}">
                  <a16:creationId xmlns:a16="http://schemas.microsoft.com/office/drawing/2014/main" id="{D42FE99E-D763-0747-9D2E-6CC53C1CBE27}"/>
                </a:ext>
              </a:extLst>
            </p:cNvPr>
            <p:cNvCxnSpPr/>
            <p:nvPr/>
          </p:nvCxnSpPr>
          <p:spPr bwMode="auto">
            <a:xfrm rot="5866103">
              <a:off x="388855" y="245677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193" name="Oval 1192">
              <a:extLst>
                <a:ext uri="{FF2B5EF4-FFF2-40B4-BE49-F238E27FC236}">
                  <a16:creationId xmlns:a16="http://schemas.microsoft.com/office/drawing/2014/main" id="{338C5811-367B-7148-8F9B-E4656F45B4EE}"/>
                </a:ext>
              </a:extLst>
            </p:cNvPr>
            <p:cNvSpPr>
              <a:spLocks noChangeAspect="1"/>
            </p:cNvSpPr>
            <p:nvPr/>
          </p:nvSpPr>
          <p:spPr bwMode="auto">
            <a:xfrm rot="466103" flipH="1">
              <a:off x="424650" y="2298112"/>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194" name="Straight Connector 1193">
              <a:extLst>
                <a:ext uri="{FF2B5EF4-FFF2-40B4-BE49-F238E27FC236}">
                  <a16:creationId xmlns:a16="http://schemas.microsoft.com/office/drawing/2014/main" id="{97A30C46-1DB1-E346-A3C7-9D72DE18711A}"/>
                </a:ext>
              </a:extLst>
            </p:cNvPr>
            <p:cNvCxnSpPr/>
            <p:nvPr/>
          </p:nvCxnSpPr>
          <p:spPr bwMode="auto">
            <a:xfrm rot="5866103">
              <a:off x="407676" y="2615915"/>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195" name="Straight Connector 1194">
              <a:extLst>
                <a:ext uri="{FF2B5EF4-FFF2-40B4-BE49-F238E27FC236}">
                  <a16:creationId xmlns:a16="http://schemas.microsoft.com/office/drawing/2014/main" id="{C665FED7-4A2E-AA48-911E-90BB7EC9231B}"/>
                </a:ext>
              </a:extLst>
            </p:cNvPr>
            <p:cNvCxnSpPr/>
            <p:nvPr/>
          </p:nvCxnSpPr>
          <p:spPr bwMode="auto">
            <a:xfrm rot="16666103" flipH="1">
              <a:off x="371160" y="260904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196" name="Oval 1195">
              <a:extLst>
                <a:ext uri="{FF2B5EF4-FFF2-40B4-BE49-F238E27FC236}">
                  <a16:creationId xmlns:a16="http://schemas.microsoft.com/office/drawing/2014/main" id="{C1DB7C88-AFCF-3747-A3A2-32A0B2E37441}"/>
                </a:ext>
              </a:extLst>
            </p:cNvPr>
            <p:cNvSpPr>
              <a:spLocks noChangeAspect="1"/>
            </p:cNvSpPr>
            <p:nvPr/>
          </p:nvSpPr>
          <p:spPr bwMode="auto">
            <a:xfrm rot="466103" flipH="1">
              <a:off x="369521" y="2654324"/>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197" name="Straight Connector 1196">
              <a:extLst>
                <a:ext uri="{FF2B5EF4-FFF2-40B4-BE49-F238E27FC236}">
                  <a16:creationId xmlns:a16="http://schemas.microsoft.com/office/drawing/2014/main" id="{9C481330-C0B3-BE4B-A2B3-4192B9D951AE}"/>
                </a:ext>
              </a:extLst>
            </p:cNvPr>
            <p:cNvCxnSpPr/>
            <p:nvPr/>
          </p:nvCxnSpPr>
          <p:spPr bwMode="auto">
            <a:xfrm rot="16666103" flipH="1">
              <a:off x="287116" y="244056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198" name="Straight Connector 1197">
              <a:extLst>
                <a:ext uri="{FF2B5EF4-FFF2-40B4-BE49-F238E27FC236}">
                  <a16:creationId xmlns:a16="http://schemas.microsoft.com/office/drawing/2014/main" id="{9010BEC3-0D4A-4342-8728-1F1F48801D44}"/>
                </a:ext>
              </a:extLst>
            </p:cNvPr>
            <p:cNvCxnSpPr/>
            <p:nvPr/>
          </p:nvCxnSpPr>
          <p:spPr bwMode="auto">
            <a:xfrm rot="5866103">
              <a:off x="247454" y="2433261"/>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199" name="Oval 1198">
              <a:extLst>
                <a:ext uri="{FF2B5EF4-FFF2-40B4-BE49-F238E27FC236}">
                  <a16:creationId xmlns:a16="http://schemas.microsoft.com/office/drawing/2014/main" id="{702171CC-B705-2745-A3C0-B2E3A6C9B5AA}"/>
                </a:ext>
              </a:extLst>
            </p:cNvPr>
            <p:cNvSpPr>
              <a:spLocks noChangeAspect="1"/>
            </p:cNvSpPr>
            <p:nvPr/>
          </p:nvSpPr>
          <p:spPr bwMode="auto">
            <a:xfrm rot="466103" flipH="1">
              <a:off x="283249" y="2274597"/>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200" name="Straight Connector 1199">
              <a:extLst>
                <a:ext uri="{FF2B5EF4-FFF2-40B4-BE49-F238E27FC236}">
                  <a16:creationId xmlns:a16="http://schemas.microsoft.com/office/drawing/2014/main" id="{2BFB1D8C-2E30-F343-91FE-BF3A4A8D4AF8}"/>
                </a:ext>
              </a:extLst>
            </p:cNvPr>
            <p:cNvCxnSpPr/>
            <p:nvPr/>
          </p:nvCxnSpPr>
          <p:spPr bwMode="auto">
            <a:xfrm rot="5866103">
              <a:off x="270508" y="259240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201" name="Straight Connector 1200">
              <a:extLst>
                <a:ext uri="{FF2B5EF4-FFF2-40B4-BE49-F238E27FC236}">
                  <a16:creationId xmlns:a16="http://schemas.microsoft.com/office/drawing/2014/main" id="{215AE909-6E81-D747-BC9E-BE556ADD7F64}"/>
                </a:ext>
              </a:extLst>
            </p:cNvPr>
            <p:cNvCxnSpPr/>
            <p:nvPr/>
          </p:nvCxnSpPr>
          <p:spPr bwMode="auto">
            <a:xfrm rot="16666103" flipH="1">
              <a:off x="233992" y="2585531"/>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202" name="Oval 1201">
              <a:extLst>
                <a:ext uri="{FF2B5EF4-FFF2-40B4-BE49-F238E27FC236}">
                  <a16:creationId xmlns:a16="http://schemas.microsoft.com/office/drawing/2014/main" id="{AAC3A749-406C-FD45-B790-A5B2D154F0ED}"/>
                </a:ext>
              </a:extLst>
            </p:cNvPr>
            <p:cNvSpPr>
              <a:spLocks noChangeAspect="1"/>
            </p:cNvSpPr>
            <p:nvPr/>
          </p:nvSpPr>
          <p:spPr bwMode="auto">
            <a:xfrm rot="466103" flipH="1">
              <a:off x="232353" y="2630809"/>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203" name="Straight Connector 1202">
              <a:extLst>
                <a:ext uri="{FF2B5EF4-FFF2-40B4-BE49-F238E27FC236}">
                  <a16:creationId xmlns:a16="http://schemas.microsoft.com/office/drawing/2014/main" id="{95577CFD-229E-6749-B064-21632271DEC8}"/>
                </a:ext>
              </a:extLst>
            </p:cNvPr>
            <p:cNvCxnSpPr/>
            <p:nvPr/>
          </p:nvCxnSpPr>
          <p:spPr bwMode="auto">
            <a:xfrm rot="16666103" flipH="1">
              <a:off x="694777" y="250403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204" name="Straight Connector 1203">
              <a:extLst>
                <a:ext uri="{FF2B5EF4-FFF2-40B4-BE49-F238E27FC236}">
                  <a16:creationId xmlns:a16="http://schemas.microsoft.com/office/drawing/2014/main" id="{0F633090-69EC-224C-80E3-28AC4FB23242}"/>
                </a:ext>
              </a:extLst>
            </p:cNvPr>
            <p:cNvCxnSpPr/>
            <p:nvPr/>
          </p:nvCxnSpPr>
          <p:spPr bwMode="auto">
            <a:xfrm rot="5866103">
              <a:off x="655115" y="2496733"/>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205" name="Oval 1204">
              <a:extLst>
                <a:ext uri="{FF2B5EF4-FFF2-40B4-BE49-F238E27FC236}">
                  <a16:creationId xmlns:a16="http://schemas.microsoft.com/office/drawing/2014/main" id="{F4E729D9-8424-6E4F-9237-D33EB207344D}"/>
                </a:ext>
              </a:extLst>
            </p:cNvPr>
            <p:cNvSpPr>
              <a:spLocks noChangeAspect="1"/>
            </p:cNvSpPr>
            <p:nvPr/>
          </p:nvSpPr>
          <p:spPr bwMode="auto">
            <a:xfrm rot="466103" flipH="1">
              <a:off x="690910" y="2338069"/>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206" name="Straight Connector 1205">
              <a:extLst>
                <a:ext uri="{FF2B5EF4-FFF2-40B4-BE49-F238E27FC236}">
                  <a16:creationId xmlns:a16="http://schemas.microsoft.com/office/drawing/2014/main" id="{92EC9DC1-D0E9-2E4B-9BFF-E946DA20F896}"/>
                </a:ext>
              </a:extLst>
            </p:cNvPr>
            <p:cNvCxnSpPr/>
            <p:nvPr/>
          </p:nvCxnSpPr>
          <p:spPr bwMode="auto">
            <a:xfrm rot="5866103">
              <a:off x="673936" y="266857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207" name="Straight Connector 1206">
              <a:extLst>
                <a:ext uri="{FF2B5EF4-FFF2-40B4-BE49-F238E27FC236}">
                  <a16:creationId xmlns:a16="http://schemas.microsoft.com/office/drawing/2014/main" id="{D5FB5A29-1C4F-0F45-8CBD-F7BB69B0D298}"/>
                </a:ext>
              </a:extLst>
            </p:cNvPr>
            <p:cNvCxnSpPr/>
            <p:nvPr/>
          </p:nvCxnSpPr>
          <p:spPr bwMode="auto">
            <a:xfrm rot="16666103" flipH="1">
              <a:off x="637420" y="266170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208" name="Oval 1207">
              <a:extLst>
                <a:ext uri="{FF2B5EF4-FFF2-40B4-BE49-F238E27FC236}">
                  <a16:creationId xmlns:a16="http://schemas.microsoft.com/office/drawing/2014/main" id="{43BF614B-BD5E-C54D-970C-A5C8BF4CC918}"/>
                </a:ext>
              </a:extLst>
            </p:cNvPr>
            <p:cNvSpPr>
              <a:spLocks noChangeAspect="1"/>
            </p:cNvSpPr>
            <p:nvPr/>
          </p:nvSpPr>
          <p:spPr bwMode="auto">
            <a:xfrm rot="466103" flipH="1">
              <a:off x="635781" y="2706980"/>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209" name="Straight Connector 1208">
              <a:extLst>
                <a:ext uri="{FF2B5EF4-FFF2-40B4-BE49-F238E27FC236}">
                  <a16:creationId xmlns:a16="http://schemas.microsoft.com/office/drawing/2014/main" id="{50215F49-EC7E-464C-94F8-DBD39DA9F0CC}"/>
                </a:ext>
              </a:extLst>
            </p:cNvPr>
            <p:cNvCxnSpPr/>
            <p:nvPr/>
          </p:nvCxnSpPr>
          <p:spPr bwMode="auto">
            <a:xfrm rot="16666103" flipH="1">
              <a:off x="561842" y="248475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210" name="Straight Connector 1209">
              <a:extLst>
                <a:ext uri="{FF2B5EF4-FFF2-40B4-BE49-F238E27FC236}">
                  <a16:creationId xmlns:a16="http://schemas.microsoft.com/office/drawing/2014/main" id="{21FCAF32-B888-9A4C-8C39-E2E85206B32A}"/>
                </a:ext>
              </a:extLst>
            </p:cNvPr>
            <p:cNvCxnSpPr/>
            <p:nvPr/>
          </p:nvCxnSpPr>
          <p:spPr bwMode="auto">
            <a:xfrm rot="5866103">
              <a:off x="522180" y="2477451"/>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211" name="Oval 1210">
              <a:extLst>
                <a:ext uri="{FF2B5EF4-FFF2-40B4-BE49-F238E27FC236}">
                  <a16:creationId xmlns:a16="http://schemas.microsoft.com/office/drawing/2014/main" id="{6BF32801-EF94-2B4F-A67C-73DDF0CBC64E}"/>
                </a:ext>
              </a:extLst>
            </p:cNvPr>
            <p:cNvSpPr>
              <a:spLocks noChangeAspect="1"/>
            </p:cNvSpPr>
            <p:nvPr/>
          </p:nvSpPr>
          <p:spPr bwMode="auto">
            <a:xfrm rot="466103" flipH="1">
              <a:off x="557975" y="2318787"/>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212" name="Straight Connector 1211">
              <a:extLst>
                <a:ext uri="{FF2B5EF4-FFF2-40B4-BE49-F238E27FC236}">
                  <a16:creationId xmlns:a16="http://schemas.microsoft.com/office/drawing/2014/main" id="{62C82D7A-7728-A243-A62C-5FFADD1C2EA8}"/>
                </a:ext>
              </a:extLst>
            </p:cNvPr>
            <p:cNvCxnSpPr/>
            <p:nvPr/>
          </p:nvCxnSpPr>
          <p:spPr bwMode="auto">
            <a:xfrm rot="5866103">
              <a:off x="536768" y="2645056"/>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213" name="Straight Connector 1212">
              <a:extLst>
                <a:ext uri="{FF2B5EF4-FFF2-40B4-BE49-F238E27FC236}">
                  <a16:creationId xmlns:a16="http://schemas.microsoft.com/office/drawing/2014/main" id="{D165DEF2-039C-224C-ACFD-3FE0CD4CE30A}"/>
                </a:ext>
              </a:extLst>
            </p:cNvPr>
            <p:cNvCxnSpPr/>
            <p:nvPr/>
          </p:nvCxnSpPr>
          <p:spPr bwMode="auto">
            <a:xfrm rot="16666103" flipH="1">
              <a:off x="500252" y="2638187"/>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214" name="Oval 1213">
              <a:extLst>
                <a:ext uri="{FF2B5EF4-FFF2-40B4-BE49-F238E27FC236}">
                  <a16:creationId xmlns:a16="http://schemas.microsoft.com/office/drawing/2014/main" id="{B8CA7F02-899B-9347-B65F-5003F400D5FF}"/>
                </a:ext>
              </a:extLst>
            </p:cNvPr>
            <p:cNvSpPr>
              <a:spLocks noChangeAspect="1"/>
            </p:cNvSpPr>
            <p:nvPr/>
          </p:nvSpPr>
          <p:spPr bwMode="auto">
            <a:xfrm rot="466103" flipH="1">
              <a:off x="498613" y="2683465"/>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215" name="Straight Connector 1214">
              <a:extLst>
                <a:ext uri="{FF2B5EF4-FFF2-40B4-BE49-F238E27FC236}">
                  <a16:creationId xmlns:a16="http://schemas.microsoft.com/office/drawing/2014/main" id="{257BC892-AA4B-8F49-B29F-58D9F0106DF0}"/>
                </a:ext>
              </a:extLst>
            </p:cNvPr>
            <p:cNvCxnSpPr/>
            <p:nvPr/>
          </p:nvCxnSpPr>
          <p:spPr bwMode="auto">
            <a:xfrm rot="16587425" flipH="1">
              <a:off x="153669" y="2418623"/>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216" name="Straight Connector 1215">
              <a:extLst>
                <a:ext uri="{FF2B5EF4-FFF2-40B4-BE49-F238E27FC236}">
                  <a16:creationId xmlns:a16="http://schemas.microsoft.com/office/drawing/2014/main" id="{E903060A-204D-074A-8C67-52DC158A408A}"/>
                </a:ext>
              </a:extLst>
            </p:cNvPr>
            <p:cNvCxnSpPr/>
            <p:nvPr/>
          </p:nvCxnSpPr>
          <p:spPr bwMode="auto">
            <a:xfrm rot="5787425">
              <a:off x="113887" y="2412233"/>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217" name="Oval 1216">
              <a:extLst>
                <a:ext uri="{FF2B5EF4-FFF2-40B4-BE49-F238E27FC236}">
                  <a16:creationId xmlns:a16="http://schemas.microsoft.com/office/drawing/2014/main" id="{ECAEF797-A49A-704E-8EB4-5A75F2070419}"/>
                </a:ext>
              </a:extLst>
            </p:cNvPr>
            <p:cNvSpPr>
              <a:spLocks noChangeAspect="1"/>
            </p:cNvSpPr>
            <p:nvPr/>
          </p:nvSpPr>
          <p:spPr bwMode="auto">
            <a:xfrm rot="387425" flipH="1">
              <a:off x="147393" y="2252734"/>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218" name="Straight Connector 1217">
              <a:extLst>
                <a:ext uri="{FF2B5EF4-FFF2-40B4-BE49-F238E27FC236}">
                  <a16:creationId xmlns:a16="http://schemas.microsoft.com/office/drawing/2014/main" id="{5C10FBAA-3570-9C42-8D95-F643F428FA31}"/>
                </a:ext>
              </a:extLst>
            </p:cNvPr>
            <p:cNvCxnSpPr/>
            <p:nvPr/>
          </p:nvCxnSpPr>
          <p:spPr bwMode="auto">
            <a:xfrm rot="5866103">
              <a:off x="135813" y="2574916"/>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219" name="Straight Connector 1218">
              <a:extLst>
                <a:ext uri="{FF2B5EF4-FFF2-40B4-BE49-F238E27FC236}">
                  <a16:creationId xmlns:a16="http://schemas.microsoft.com/office/drawing/2014/main" id="{DB6F4BDC-A265-9942-BA94-9D3DDCEFE637}"/>
                </a:ext>
              </a:extLst>
            </p:cNvPr>
            <p:cNvCxnSpPr/>
            <p:nvPr/>
          </p:nvCxnSpPr>
          <p:spPr bwMode="auto">
            <a:xfrm rot="16666103" flipH="1">
              <a:off x="99297" y="2568047"/>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220" name="Oval 1219">
              <a:extLst>
                <a:ext uri="{FF2B5EF4-FFF2-40B4-BE49-F238E27FC236}">
                  <a16:creationId xmlns:a16="http://schemas.microsoft.com/office/drawing/2014/main" id="{0A9A89F4-6424-894C-AAD8-885C2E826266}"/>
                </a:ext>
              </a:extLst>
            </p:cNvPr>
            <p:cNvSpPr>
              <a:spLocks noChangeAspect="1"/>
            </p:cNvSpPr>
            <p:nvPr/>
          </p:nvSpPr>
          <p:spPr bwMode="auto">
            <a:xfrm rot="466103" flipH="1">
              <a:off x="97658" y="2613325"/>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221" name="Straight Connector 1220">
              <a:extLst>
                <a:ext uri="{FF2B5EF4-FFF2-40B4-BE49-F238E27FC236}">
                  <a16:creationId xmlns:a16="http://schemas.microsoft.com/office/drawing/2014/main" id="{EE33CD17-845D-C342-9528-06A9482815C2}"/>
                </a:ext>
              </a:extLst>
            </p:cNvPr>
            <p:cNvCxnSpPr/>
            <p:nvPr/>
          </p:nvCxnSpPr>
          <p:spPr bwMode="auto">
            <a:xfrm rot="16200000" flipH="1">
              <a:off x="3670978" y="2766406"/>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222" name="Straight Connector 1221">
              <a:extLst>
                <a:ext uri="{FF2B5EF4-FFF2-40B4-BE49-F238E27FC236}">
                  <a16:creationId xmlns:a16="http://schemas.microsoft.com/office/drawing/2014/main" id="{3A25B67D-0806-CC43-8BF6-B79508D485A4}"/>
                </a:ext>
              </a:extLst>
            </p:cNvPr>
            <p:cNvCxnSpPr/>
            <p:nvPr/>
          </p:nvCxnSpPr>
          <p:spPr bwMode="auto">
            <a:xfrm rot="5400000">
              <a:off x="3630908" y="2764521"/>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223" name="Oval 1222">
              <a:extLst>
                <a:ext uri="{FF2B5EF4-FFF2-40B4-BE49-F238E27FC236}">
                  <a16:creationId xmlns:a16="http://schemas.microsoft.com/office/drawing/2014/main" id="{8002E034-F760-2B45-9C43-20E8A4552CD0}"/>
                </a:ext>
              </a:extLst>
            </p:cNvPr>
            <p:cNvSpPr>
              <a:spLocks noChangeAspect="1"/>
            </p:cNvSpPr>
            <p:nvPr/>
          </p:nvSpPr>
          <p:spPr bwMode="auto">
            <a:xfrm flipH="1">
              <a:off x="3652902" y="2601686"/>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224" name="Straight Connector 1223">
              <a:extLst>
                <a:ext uri="{FF2B5EF4-FFF2-40B4-BE49-F238E27FC236}">
                  <a16:creationId xmlns:a16="http://schemas.microsoft.com/office/drawing/2014/main" id="{83631B65-7797-E145-960C-4128D48D8544}"/>
                </a:ext>
              </a:extLst>
            </p:cNvPr>
            <p:cNvCxnSpPr/>
            <p:nvPr/>
          </p:nvCxnSpPr>
          <p:spPr bwMode="auto">
            <a:xfrm rot="5400000">
              <a:off x="3667803" y="2937096"/>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225" name="Straight Connector 1224">
              <a:extLst>
                <a:ext uri="{FF2B5EF4-FFF2-40B4-BE49-F238E27FC236}">
                  <a16:creationId xmlns:a16="http://schemas.microsoft.com/office/drawing/2014/main" id="{3028A3A0-A2CE-8F4F-BDD7-D21EED95A04C}"/>
                </a:ext>
              </a:extLst>
            </p:cNvPr>
            <p:cNvCxnSpPr/>
            <p:nvPr/>
          </p:nvCxnSpPr>
          <p:spPr bwMode="auto">
            <a:xfrm rot="16200000" flipH="1">
              <a:off x="3630908" y="2935211"/>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226" name="Oval 1225">
              <a:extLst>
                <a:ext uri="{FF2B5EF4-FFF2-40B4-BE49-F238E27FC236}">
                  <a16:creationId xmlns:a16="http://schemas.microsoft.com/office/drawing/2014/main" id="{4F2B760A-6E4A-0046-81DB-9C5524168D9D}"/>
                </a:ext>
              </a:extLst>
            </p:cNvPr>
            <p:cNvSpPr>
              <a:spLocks noChangeAspect="1"/>
            </p:cNvSpPr>
            <p:nvPr/>
          </p:nvSpPr>
          <p:spPr bwMode="auto">
            <a:xfrm flipH="1">
              <a:off x="3643378" y="2979507"/>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227" name="Straight Connector 1226">
              <a:extLst>
                <a:ext uri="{FF2B5EF4-FFF2-40B4-BE49-F238E27FC236}">
                  <a16:creationId xmlns:a16="http://schemas.microsoft.com/office/drawing/2014/main" id="{B6FD1E59-C3B3-2248-97B1-64D3D7EC1E0E}"/>
                </a:ext>
              </a:extLst>
            </p:cNvPr>
            <p:cNvCxnSpPr/>
            <p:nvPr/>
          </p:nvCxnSpPr>
          <p:spPr bwMode="auto">
            <a:xfrm rot="16200000" flipH="1">
              <a:off x="3535512" y="2761114"/>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228" name="Straight Connector 1227">
              <a:extLst>
                <a:ext uri="{FF2B5EF4-FFF2-40B4-BE49-F238E27FC236}">
                  <a16:creationId xmlns:a16="http://schemas.microsoft.com/office/drawing/2014/main" id="{146D1FCE-F802-D14F-8DBE-932D28B5B11D}"/>
                </a:ext>
              </a:extLst>
            </p:cNvPr>
            <p:cNvCxnSpPr/>
            <p:nvPr/>
          </p:nvCxnSpPr>
          <p:spPr bwMode="auto">
            <a:xfrm rot="5400000">
              <a:off x="3495442" y="2759229"/>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229" name="Oval 1228">
              <a:extLst>
                <a:ext uri="{FF2B5EF4-FFF2-40B4-BE49-F238E27FC236}">
                  <a16:creationId xmlns:a16="http://schemas.microsoft.com/office/drawing/2014/main" id="{1C748C2E-1F1F-4C4A-9964-14EE6B1DC6C6}"/>
                </a:ext>
              </a:extLst>
            </p:cNvPr>
            <p:cNvSpPr>
              <a:spLocks noChangeAspect="1"/>
            </p:cNvSpPr>
            <p:nvPr/>
          </p:nvSpPr>
          <p:spPr bwMode="auto">
            <a:xfrm flipH="1">
              <a:off x="3517436" y="2596394"/>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230" name="Straight Connector 1229">
              <a:extLst>
                <a:ext uri="{FF2B5EF4-FFF2-40B4-BE49-F238E27FC236}">
                  <a16:creationId xmlns:a16="http://schemas.microsoft.com/office/drawing/2014/main" id="{6C23CB82-668F-F540-AA11-C9765211793B}"/>
                </a:ext>
              </a:extLst>
            </p:cNvPr>
            <p:cNvCxnSpPr/>
            <p:nvPr/>
          </p:nvCxnSpPr>
          <p:spPr bwMode="auto">
            <a:xfrm rot="5400000">
              <a:off x="3532337" y="292757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231" name="Straight Connector 1230">
              <a:extLst>
                <a:ext uri="{FF2B5EF4-FFF2-40B4-BE49-F238E27FC236}">
                  <a16:creationId xmlns:a16="http://schemas.microsoft.com/office/drawing/2014/main" id="{7E31130B-F05E-B641-B78C-0FB3822217CD}"/>
                </a:ext>
              </a:extLst>
            </p:cNvPr>
            <p:cNvCxnSpPr/>
            <p:nvPr/>
          </p:nvCxnSpPr>
          <p:spPr bwMode="auto">
            <a:xfrm rot="16200000" flipH="1">
              <a:off x="3495442" y="292568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232" name="Oval 1231">
              <a:extLst>
                <a:ext uri="{FF2B5EF4-FFF2-40B4-BE49-F238E27FC236}">
                  <a16:creationId xmlns:a16="http://schemas.microsoft.com/office/drawing/2014/main" id="{7C0EDC06-0664-9E4B-8F6F-705DCDA40BC2}"/>
                </a:ext>
              </a:extLst>
            </p:cNvPr>
            <p:cNvSpPr>
              <a:spLocks noChangeAspect="1"/>
            </p:cNvSpPr>
            <p:nvPr/>
          </p:nvSpPr>
          <p:spPr bwMode="auto">
            <a:xfrm flipH="1">
              <a:off x="3507912" y="2969982"/>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233" name="Straight Connector 1232">
              <a:extLst>
                <a:ext uri="{FF2B5EF4-FFF2-40B4-BE49-F238E27FC236}">
                  <a16:creationId xmlns:a16="http://schemas.microsoft.com/office/drawing/2014/main" id="{959223CC-53A9-714D-B6E8-23A613C7FEE0}"/>
                </a:ext>
              </a:extLst>
            </p:cNvPr>
            <p:cNvCxnSpPr/>
            <p:nvPr/>
          </p:nvCxnSpPr>
          <p:spPr bwMode="auto">
            <a:xfrm rot="16200000" flipH="1">
              <a:off x="3937679" y="277412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234" name="Straight Connector 1233">
              <a:extLst>
                <a:ext uri="{FF2B5EF4-FFF2-40B4-BE49-F238E27FC236}">
                  <a16:creationId xmlns:a16="http://schemas.microsoft.com/office/drawing/2014/main" id="{6921AFA6-7D35-6E48-8B5D-AE97B7E51291}"/>
                </a:ext>
              </a:extLst>
            </p:cNvPr>
            <p:cNvCxnSpPr/>
            <p:nvPr/>
          </p:nvCxnSpPr>
          <p:spPr bwMode="auto">
            <a:xfrm rot="5400000">
              <a:off x="3897609" y="2772237"/>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235" name="Oval 1234">
              <a:extLst>
                <a:ext uri="{FF2B5EF4-FFF2-40B4-BE49-F238E27FC236}">
                  <a16:creationId xmlns:a16="http://schemas.microsoft.com/office/drawing/2014/main" id="{4920AFBF-7C29-B94B-90A4-9EB236D6162A}"/>
                </a:ext>
              </a:extLst>
            </p:cNvPr>
            <p:cNvSpPr>
              <a:spLocks noChangeAspect="1"/>
            </p:cNvSpPr>
            <p:nvPr/>
          </p:nvSpPr>
          <p:spPr bwMode="auto">
            <a:xfrm flipH="1">
              <a:off x="3919603" y="2609402"/>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236" name="Straight Connector 1235">
              <a:extLst>
                <a:ext uri="{FF2B5EF4-FFF2-40B4-BE49-F238E27FC236}">
                  <a16:creationId xmlns:a16="http://schemas.microsoft.com/office/drawing/2014/main" id="{BD460CFE-1248-3D4F-A02C-DFB64BCBAE6C}"/>
                </a:ext>
              </a:extLst>
            </p:cNvPr>
            <p:cNvCxnSpPr/>
            <p:nvPr/>
          </p:nvCxnSpPr>
          <p:spPr bwMode="auto">
            <a:xfrm rot="5400000">
              <a:off x="3938737" y="294481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237" name="Straight Connector 1236">
              <a:extLst>
                <a:ext uri="{FF2B5EF4-FFF2-40B4-BE49-F238E27FC236}">
                  <a16:creationId xmlns:a16="http://schemas.microsoft.com/office/drawing/2014/main" id="{BC2ACB4E-37EC-364F-AF67-0D342C262CD1}"/>
                </a:ext>
              </a:extLst>
            </p:cNvPr>
            <p:cNvCxnSpPr/>
            <p:nvPr/>
          </p:nvCxnSpPr>
          <p:spPr bwMode="auto">
            <a:xfrm rot="16200000" flipH="1">
              <a:off x="3901842" y="2942927"/>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238" name="Oval 1237">
              <a:extLst>
                <a:ext uri="{FF2B5EF4-FFF2-40B4-BE49-F238E27FC236}">
                  <a16:creationId xmlns:a16="http://schemas.microsoft.com/office/drawing/2014/main" id="{A18B05CC-9C44-7F49-B01B-D585B04C837A}"/>
                </a:ext>
              </a:extLst>
            </p:cNvPr>
            <p:cNvSpPr>
              <a:spLocks noChangeAspect="1"/>
            </p:cNvSpPr>
            <p:nvPr/>
          </p:nvSpPr>
          <p:spPr bwMode="auto">
            <a:xfrm flipH="1">
              <a:off x="3914312" y="2987223"/>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239" name="Straight Connector 1238">
              <a:extLst>
                <a:ext uri="{FF2B5EF4-FFF2-40B4-BE49-F238E27FC236}">
                  <a16:creationId xmlns:a16="http://schemas.microsoft.com/office/drawing/2014/main" id="{954E6975-FCCF-2C47-9ACE-4A81ACA07CCE}"/>
                </a:ext>
              </a:extLst>
            </p:cNvPr>
            <p:cNvCxnSpPr/>
            <p:nvPr/>
          </p:nvCxnSpPr>
          <p:spPr bwMode="auto">
            <a:xfrm rot="16200000" flipH="1">
              <a:off x="3806446" y="276883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240" name="Straight Connector 1239">
              <a:extLst>
                <a:ext uri="{FF2B5EF4-FFF2-40B4-BE49-F238E27FC236}">
                  <a16:creationId xmlns:a16="http://schemas.microsoft.com/office/drawing/2014/main" id="{45C5EBFD-4FF5-2C4E-BC68-873C19EA3709}"/>
                </a:ext>
              </a:extLst>
            </p:cNvPr>
            <p:cNvCxnSpPr/>
            <p:nvPr/>
          </p:nvCxnSpPr>
          <p:spPr bwMode="auto">
            <a:xfrm rot="5400000">
              <a:off x="3766376" y="2766945"/>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241" name="Oval 1240">
              <a:extLst>
                <a:ext uri="{FF2B5EF4-FFF2-40B4-BE49-F238E27FC236}">
                  <a16:creationId xmlns:a16="http://schemas.microsoft.com/office/drawing/2014/main" id="{127A2096-AFE4-594F-BCFE-BE1A72C15B86}"/>
                </a:ext>
              </a:extLst>
            </p:cNvPr>
            <p:cNvSpPr>
              <a:spLocks noChangeAspect="1"/>
            </p:cNvSpPr>
            <p:nvPr/>
          </p:nvSpPr>
          <p:spPr bwMode="auto">
            <a:xfrm flipH="1">
              <a:off x="3788370" y="2604110"/>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242" name="Straight Connector 1241">
              <a:extLst>
                <a:ext uri="{FF2B5EF4-FFF2-40B4-BE49-F238E27FC236}">
                  <a16:creationId xmlns:a16="http://schemas.microsoft.com/office/drawing/2014/main" id="{F08C7A3E-0748-804A-B691-1C37E4079274}"/>
                </a:ext>
              </a:extLst>
            </p:cNvPr>
            <p:cNvCxnSpPr/>
            <p:nvPr/>
          </p:nvCxnSpPr>
          <p:spPr bwMode="auto">
            <a:xfrm rot="5400000">
              <a:off x="3803271" y="293952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243" name="Straight Connector 1242">
              <a:extLst>
                <a:ext uri="{FF2B5EF4-FFF2-40B4-BE49-F238E27FC236}">
                  <a16:creationId xmlns:a16="http://schemas.microsoft.com/office/drawing/2014/main" id="{58604162-46A5-014B-ACB0-7850F6166AEA}"/>
                </a:ext>
              </a:extLst>
            </p:cNvPr>
            <p:cNvCxnSpPr/>
            <p:nvPr/>
          </p:nvCxnSpPr>
          <p:spPr bwMode="auto">
            <a:xfrm rot="16200000" flipH="1">
              <a:off x="3766376" y="2937635"/>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244" name="Oval 1243">
              <a:extLst>
                <a:ext uri="{FF2B5EF4-FFF2-40B4-BE49-F238E27FC236}">
                  <a16:creationId xmlns:a16="http://schemas.microsoft.com/office/drawing/2014/main" id="{986B9DF5-769A-BB45-844A-B4242F7CF63E}"/>
                </a:ext>
              </a:extLst>
            </p:cNvPr>
            <p:cNvSpPr>
              <a:spLocks noChangeAspect="1"/>
            </p:cNvSpPr>
            <p:nvPr/>
          </p:nvSpPr>
          <p:spPr bwMode="auto">
            <a:xfrm flipH="1">
              <a:off x="3778846" y="2981931"/>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245" name="Straight Connector 1244">
              <a:extLst>
                <a:ext uri="{FF2B5EF4-FFF2-40B4-BE49-F238E27FC236}">
                  <a16:creationId xmlns:a16="http://schemas.microsoft.com/office/drawing/2014/main" id="{D2695F7C-27B4-7D4A-841F-9EFAFCE36940}"/>
                </a:ext>
              </a:extLst>
            </p:cNvPr>
            <p:cNvCxnSpPr/>
            <p:nvPr/>
          </p:nvCxnSpPr>
          <p:spPr bwMode="auto">
            <a:xfrm rot="16200000" flipH="1">
              <a:off x="4206197" y="2772757"/>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246" name="Straight Connector 1245">
              <a:extLst>
                <a:ext uri="{FF2B5EF4-FFF2-40B4-BE49-F238E27FC236}">
                  <a16:creationId xmlns:a16="http://schemas.microsoft.com/office/drawing/2014/main" id="{B41E58B6-4511-2547-86BB-C4092406622D}"/>
                </a:ext>
              </a:extLst>
            </p:cNvPr>
            <p:cNvCxnSpPr/>
            <p:nvPr/>
          </p:nvCxnSpPr>
          <p:spPr bwMode="auto">
            <a:xfrm rot="5400000">
              <a:off x="4166127" y="277087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247" name="Oval 1246">
              <a:extLst>
                <a:ext uri="{FF2B5EF4-FFF2-40B4-BE49-F238E27FC236}">
                  <a16:creationId xmlns:a16="http://schemas.microsoft.com/office/drawing/2014/main" id="{E8B0C544-5293-D245-BB5C-B9C2144837C9}"/>
                </a:ext>
              </a:extLst>
            </p:cNvPr>
            <p:cNvSpPr>
              <a:spLocks noChangeAspect="1"/>
            </p:cNvSpPr>
            <p:nvPr/>
          </p:nvSpPr>
          <p:spPr bwMode="auto">
            <a:xfrm flipH="1">
              <a:off x="4188121" y="2608037"/>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248" name="Straight Connector 1247">
              <a:extLst>
                <a:ext uri="{FF2B5EF4-FFF2-40B4-BE49-F238E27FC236}">
                  <a16:creationId xmlns:a16="http://schemas.microsoft.com/office/drawing/2014/main" id="{933EF877-9657-654D-B095-489378F50C41}"/>
                </a:ext>
              </a:extLst>
            </p:cNvPr>
            <p:cNvCxnSpPr/>
            <p:nvPr/>
          </p:nvCxnSpPr>
          <p:spPr bwMode="auto">
            <a:xfrm rot="5400000">
              <a:off x="4211488" y="2943447"/>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249" name="Straight Connector 1248">
              <a:extLst>
                <a:ext uri="{FF2B5EF4-FFF2-40B4-BE49-F238E27FC236}">
                  <a16:creationId xmlns:a16="http://schemas.microsoft.com/office/drawing/2014/main" id="{2C3D5BBF-FB36-7B4F-8028-10A2E41B760E}"/>
                </a:ext>
              </a:extLst>
            </p:cNvPr>
            <p:cNvCxnSpPr/>
            <p:nvPr/>
          </p:nvCxnSpPr>
          <p:spPr bwMode="auto">
            <a:xfrm rot="16200000" flipH="1">
              <a:off x="4174593" y="294156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250" name="Oval 1249">
              <a:extLst>
                <a:ext uri="{FF2B5EF4-FFF2-40B4-BE49-F238E27FC236}">
                  <a16:creationId xmlns:a16="http://schemas.microsoft.com/office/drawing/2014/main" id="{D0CBC89A-50CC-3344-B403-20E9E5BB3119}"/>
                </a:ext>
              </a:extLst>
            </p:cNvPr>
            <p:cNvSpPr>
              <a:spLocks noChangeAspect="1"/>
            </p:cNvSpPr>
            <p:nvPr/>
          </p:nvSpPr>
          <p:spPr bwMode="auto">
            <a:xfrm flipH="1">
              <a:off x="4187063" y="2985858"/>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251" name="Straight Connector 1250">
              <a:extLst>
                <a:ext uri="{FF2B5EF4-FFF2-40B4-BE49-F238E27FC236}">
                  <a16:creationId xmlns:a16="http://schemas.microsoft.com/office/drawing/2014/main" id="{445D91F4-39DB-CF4C-B804-F09787161F55}"/>
                </a:ext>
              </a:extLst>
            </p:cNvPr>
            <p:cNvCxnSpPr/>
            <p:nvPr/>
          </p:nvCxnSpPr>
          <p:spPr bwMode="auto">
            <a:xfrm rot="16200000" flipH="1">
              <a:off x="4070731" y="277593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252" name="Straight Connector 1251">
              <a:extLst>
                <a:ext uri="{FF2B5EF4-FFF2-40B4-BE49-F238E27FC236}">
                  <a16:creationId xmlns:a16="http://schemas.microsoft.com/office/drawing/2014/main" id="{EC9764A9-EAD5-AC49-9239-113BA6AE0A3D}"/>
                </a:ext>
              </a:extLst>
            </p:cNvPr>
            <p:cNvCxnSpPr/>
            <p:nvPr/>
          </p:nvCxnSpPr>
          <p:spPr bwMode="auto">
            <a:xfrm rot="5400000">
              <a:off x="4030661" y="277404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253" name="Oval 1252">
              <a:extLst>
                <a:ext uri="{FF2B5EF4-FFF2-40B4-BE49-F238E27FC236}">
                  <a16:creationId xmlns:a16="http://schemas.microsoft.com/office/drawing/2014/main" id="{C8A3FA4C-C030-044C-900E-85A1BA771958}"/>
                </a:ext>
              </a:extLst>
            </p:cNvPr>
            <p:cNvSpPr>
              <a:spLocks noChangeAspect="1"/>
            </p:cNvSpPr>
            <p:nvPr/>
          </p:nvSpPr>
          <p:spPr bwMode="auto">
            <a:xfrm flipH="1">
              <a:off x="4052655" y="2611211"/>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254" name="Straight Connector 1253">
              <a:extLst>
                <a:ext uri="{FF2B5EF4-FFF2-40B4-BE49-F238E27FC236}">
                  <a16:creationId xmlns:a16="http://schemas.microsoft.com/office/drawing/2014/main" id="{AD6D72DA-32C9-BA42-BF2D-788CB59390E6}"/>
                </a:ext>
              </a:extLst>
            </p:cNvPr>
            <p:cNvCxnSpPr/>
            <p:nvPr/>
          </p:nvCxnSpPr>
          <p:spPr bwMode="auto">
            <a:xfrm rot="5400000">
              <a:off x="4071789" y="294662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255" name="Straight Connector 1254">
              <a:extLst>
                <a:ext uri="{FF2B5EF4-FFF2-40B4-BE49-F238E27FC236}">
                  <a16:creationId xmlns:a16="http://schemas.microsoft.com/office/drawing/2014/main" id="{2BE9EEA1-4432-DE48-9D8B-87E19FD73FFC}"/>
                </a:ext>
              </a:extLst>
            </p:cNvPr>
            <p:cNvCxnSpPr/>
            <p:nvPr/>
          </p:nvCxnSpPr>
          <p:spPr bwMode="auto">
            <a:xfrm rot="16200000" flipH="1">
              <a:off x="4034894" y="294473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256" name="Oval 1255">
              <a:extLst>
                <a:ext uri="{FF2B5EF4-FFF2-40B4-BE49-F238E27FC236}">
                  <a16:creationId xmlns:a16="http://schemas.microsoft.com/office/drawing/2014/main" id="{946C0D8F-B83D-2942-8BB5-F1AD7272B9A9}"/>
                </a:ext>
              </a:extLst>
            </p:cNvPr>
            <p:cNvSpPr>
              <a:spLocks noChangeAspect="1"/>
            </p:cNvSpPr>
            <p:nvPr/>
          </p:nvSpPr>
          <p:spPr bwMode="auto">
            <a:xfrm flipH="1">
              <a:off x="4047364" y="2989032"/>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grpSp>
          <p:nvGrpSpPr>
            <p:cNvPr id="1257" name="Group 681">
              <a:extLst>
                <a:ext uri="{FF2B5EF4-FFF2-40B4-BE49-F238E27FC236}">
                  <a16:creationId xmlns:a16="http://schemas.microsoft.com/office/drawing/2014/main" id="{ED0DCCFC-DCA7-9A4E-AA51-AA50462789D3}"/>
                </a:ext>
              </a:extLst>
            </p:cNvPr>
            <p:cNvGrpSpPr/>
            <p:nvPr/>
          </p:nvGrpSpPr>
          <p:grpSpPr>
            <a:xfrm rot="387425" flipH="1">
              <a:off x="7492" y="2235479"/>
              <a:ext cx="134111" cy="236306"/>
              <a:chOff x="6438901" y="2761191"/>
              <a:chExt cx="134111" cy="236306"/>
            </a:xfrm>
          </p:grpSpPr>
          <p:cxnSp>
            <p:nvCxnSpPr>
              <p:cNvPr id="1295" name="Straight Connector 1294">
                <a:extLst>
                  <a:ext uri="{FF2B5EF4-FFF2-40B4-BE49-F238E27FC236}">
                    <a16:creationId xmlns:a16="http://schemas.microsoft.com/office/drawing/2014/main" id="{80CABA80-015F-3340-9B8E-AE6C9CB7AE06}"/>
                  </a:ext>
                </a:extLst>
              </p:cNvPr>
              <p:cNvCxnSpPr/>
              <p:nvPr/>
            </p:nvCxnSpPr>
            <p:spPr bwMode="auto">
              <a:xfrm rot="5400000">
                <a:off x="6424464" y="292591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296" name="Straight Connector 1295">
                <a:extLst>
                  <a:ext uri="{FF2B5EF4-FFF2-40B4-BE49-F238E27FC236}">
                    <a16:creationId xmlns:a16="http://schemas.microsoft.com/office/drawing/2014/main" id="{3FBB5777-2048-324D-A730-30A98EC45B7D}"/>
                  </a:ext>
                </a:extLst>
              </p:cNvPr>
              <p:cNvCxnSpPr/>
              <p:nvPr/>
            </p:nvCxnSpPr>
            <p:spPr bwMode="auto">
              <a:xfrm rot="16200000" flipH="1">
                <a:off x="6464532" y="292402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297" name="Oval 1296">
                <a:extLst>
                  <a:ext uri="{FF2B5EF4-FFF2-40B4-BE49-F238E27FC236}">
                    <a16:creationId xmlns:a16="http://schemas.microsoft.com/office/drawing/2014/main" id="{DB3C0BBB-3A82-EF4B-8C70-F9FCF32ADB27}"/>
                  </a:ext>
                </a:extLst>
              </p:cNvPr>
              <p:cNvSpPr>
                <a:spLocks noChangeAspect="1"/>
              </p:cNvSpPr>
              <p:nvPr/>
            </p:nvSpPr>
            <p:spPr bwMode="auto">
              <a:xfrm>
                <a:off x="6438901" y="2761191"/>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grpSp>
        <p:grpSp>
          <p:nvGrpSpPr>
            <p:cNvPr id="1258" name="Group 682">
              <a:extLst>
                <a:ext uri="{FF2B5EF4-FFF2-40B4-BE49-F238E27FC236}">
                  <a16:creationId xmlns:a16="http://schemas.microsoft.com/office/drawing/2014/main" id="{176C9632-F728-5B43-9D55-427B6F640538}"/>
                </a:ext>
              </a:extLst>
            </p:cNvPr>
            <p:cNvGrpSpPr/>
            <p:nvPr/>
          </p:nvGrpSpPr>
          <p:grpSpPr>
            <a:xfrm rot="466103" flipH="1">
              <a:off x="-29631" y="2495265"/>
              <a:ext cx="134111" cy="235706"/>
              <a:chOff x="6448425" y="3028951"/>
              <a:chExt cx="134111" cy="235706"/>
            </a:xfrm>
          </p:grpSpPr>
          <p:cxnSp>
            <p:nvCxnSpPr>
              <p:cNvPr id="1292" name="Straight Connector 1291">
                <a:extLst>
                  <a:ext uri="{FF2B5EF4-FFF2-40B4-BE49-F238E27FC236}">
                    <a16:creationId xmlns:a16="http://schemas.microsoft.com/office/drawing/2014/main" id="{BE7F2809-D32A-0A47-B6C8-E360663D2E29}"/>
                  </a:ext>
                </a:extLst>
              </p:cNvPr>
              <p:cNvCxnSpPr/>
              <p:nvPr/>
            </p:nvCxnSpPr>
            <p:spPr bwMode="auto">
              <a:xfrm rot="16200000" flipH="1">
                <a:off x="6427639" y="3088135"/>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293" name="Straight Connector 1292">
                <a:extLst>
                  <a:ext uri="{FF2B5EF4-FFF2-40B4-BE49-F238E27FC236}">
                    <a16:creationId xmlns:a16="http://schemas.microsoft.com/office/drawing/2014/main" id="{8BBF9884-58B2-7845-A26D-CCA6D9B82EF7}"/>
                  </a:ext>
                </a:extLst>
              </p:cNvPr>
              <p:cNvCxnSpPr/>
              <p:nvPr/>
            </p:nvCxnSpPr>
            <p:spPr bwMode="auto">
              <a:xfrm rot="5400000">
                <a:off x="6464532" y="308625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294" name="Oval 1293">
                <a:extLst>
                  <a:ext uri="{FF2B5EF4-FFF2-40B4-BE49-F238E27FC236}">
                    <a16:creationId xmlns:a16="http://schemas.microsoft.com/office/drawing/2014/main" id="{1C341F6E-7EF2-0842-A312-08E1D352DFEB}"/>
                  </a:ext>
                </a:extLst>
              </p:cNvPr>
              <p:cNvSpPr>
                <a:spLocks noChangeAspect="1"/>
              </p:cNvSpPr>
              <p:nvPr/>
            </p:nvSpPr>
            <p:spPr bwMode="auto">
              <a:xfrm>
                <a:off x="6448425" y="3130546"/>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grpSp>
        <p:cxnSp>
          <p:nvCxnSpPr>
            <p:cNvPr id="1259" name="Straight Connector 1258">
              <a:extLst>
                <a:ext uri="{FF2B5EF4-FFF2-40B4-BE49-F238E27FC236}">
                  <a16:creationId xmlns:a16="http://schemas.microsoft.com/office/drawing/2014/main" id="{CF21028E-C61F-6E4B-87EC-5C23674D4EE9}"/>
                </a:ext>
              </a:extLst>
            </p:cNvPr>
            <p:cNvCxnSpPr/>
            <p:nvPr/>
          </p:nvCxnSpPr>
          <p:spPr bwMode="auto">
            <a:xfrm rot="4933897">
              <a:off x="9018037" y="2383474"/>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260" name="Straight Connector 1259">
              <a:extLst>
                <a:ext uri="{FF2B5EF4-FFF2-40B4-BE49-F238E27FC236}">
                  <a16:creationId xmlns:a16="http://schemas.microsoft.com/office/drawing/2014/main" id="{2976ABA4-D5D8-D24B-9180-5F3AD1F1382E}"/>
                </a:ext>
              </a:extLst>
            </p:cNvPr>
            <p:cNvCxnSpPr/>
            <p:nvPr/>
          </p:nvCxnSpPr>
          <p:spPr bwMode="auto">
            <a:xfrm rot="15733897" flipH="1">
              <a:off x="9057697" y="2376175"/>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261" name="Oval 1260">
              <a:extLst>
                <a:ext uri="{FF2B5EF4-FFF2-40B4-BE49-F238E27FC236}">
                  <a16:creationId xmlns:a16="http://schemas.microsoft.com/office/drawing/2014/main" id="{00A796DE-2BED-EA49-B4FD-B3735A64770C}"/>
                </a:ext>
              </a:extLst>
            </p:cNvPr>
            <p:cNvSpPr>
              <a:spLocks noChangeAspect="1"/>
            </p:cNvSpPr>
            <p:nvPr/>
          </p:nvSpPr>
          <p:spPr bwMode="auto">
            <a:xfrm rot="21133897">
              <a:off x="9018265" y="2217511"/>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grpSp>
          <p:nvGrpSpPr>
            <p:cNvPr id="1262" name="Group 692">
              <a:extLst>
                <a:ext uri="{FF2B5EF4-FFF2-40B4-BE49-F238E27FC236}">
                  <a16:creationId xmlns:a16="http://schemas.microsoft.com/office/drawing/2014/main" id="{3FBB2DC3-BF7E-3B49-81C0-3205ED9B9B5D}"/>
                </a:ext>
              </a:extLst>
            </p:cNvPr>
            <p:cNvGrpSpPr/>
            <p:nvPr/>
          </p:nvGrpSpPr>
          <p:grpSpPr>
            <a:xfrm>
              <a:off x="9081859" y="2479612"/>
              <a:ext cx="134111" cy="236688"/>
              <a:chOff x="8912531" y="2670251"/>
              <a:chExt cx="134111" cy="236688"/>
            </a:xfrm>
          </p:grpSpPr>
          <p:cxnSp>
            <p:nvCxnSpPr>
              <p:cNvPr id="1289" name="Straight Connector 1288">
                <a:extLst>
                  <a:ext uri="{FF2B5EF4-FFF2-40B4-BE49-F238E27FC236}">
                    <a16:creationId xmlns:a16="http://schemas.microsoft.com/office/drawing/2014/main" id="{C9C7E47C-9E5C-E643-81CC-106E348AD2DF}"/>
                  </a:ext>
                </a:extLst>
              </p:cNvPr>
              <p:cNvCxnSpPr/>
              <p:nvPr/>
            </p:nvCxnSpPr>
            <p:spPr bwMode="auto">
              <a:xfrm rot="15733897" flipH="1">
                <a:off x="8878015" y="273441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290" name="Straight Connector 1289">
                <a:extLst>
                  <a:ext uri="{FF2B5EF4-FFF2-40B4-BE49-F238E27FC236}">
                    <a16:creationId xmlns:a16="http://schemas.microsoft.com/office/drawing/2014/main" id="{F55E5010-8724-BA4E-BC17-CEBBD033F595}"/>
                  </a:ext>
                </a:extLst>
              </p:cNvPr>
              <p:cNvCxnSpPr/>
              <p:nvPr/>
            </p:nvCxnSpPr>
            <p:spPr bwMode="auto">
              <a:xfrm rot="4933897">
                <a:off x="8914529" y="272755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291" name="Oval 1290">
                <a:extLst>
                  <a:ext uri="{FF2B5EF4-FFF2-40B4-BE49-F238E27FC236}">
                    <a16:creationId xmlns:a16="http://schemas.microsoft.com/office/drawing/2014/main" id="{25E6850A-A17E-8846-B2D1-41C9E33D46B5}"/>
                  </a:ext>
                </a:extLst>
              </p:cNvPr>
              <p:cNvSpPr>
                <a:spLocks noChangeAspect="1"/>
              </p:cNvSpPr>
              <p:nvPr/>
            </p:nvSpPr>
            <p:spPr bwMode="auto">
              <a:xfrm rot="21133897">
                <a:off x="8912531" y="2772828"/>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grpSp>
        <p:cxnSp>
          <p:nvCxnSpPr>
            <p:cNvPr id="1263" name="Straight Connector 1262">
              <a:extLst>
                <a:ext uri="{FF2B5EF4-FFF2-40B4-BE49-F238E27FC236}">
                  <a16:creationId xmlns:a16="http://schemas.microsoft.com/office/drawing/2014/main" id="{1C39770B-FB6A-1C46-AB5A-11F9D887AC3E}"/>
                </a:ext>
              </a:extLst>
            </p:cNvPr>
            <p:cNvCxnSpPr/>
            <p:nvPr/>
          </p:nvCxnSpPr>
          <p:spPr bwMode="auto">
            <a:xfrm rot="5400000">
              <a:off x="4837262" y="2772756"/>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264" name="Straight Connector 1263">
              <a:extLst>
                <a:ext uri="{FF2B5EF4-FFF2-40B4-BE49-F238E27FC236}">
                  <a16:creationId xmlns:a16="http://schemas.microsoft.com/office/drawing/2014/main" id="{C657E69B-5A7B-724A-B923-84D42165FB12}"/>
                </a:ext>
              </a:extLst>
            </p:cNvPr>
            <p:cNvCxnSpPr/>
            <p:nvPr/>
          </p:nvCxnSpPr>
          <p:spPr bwMode="auto">
            <a:xfrm rot="16200000" flipH="1">
              <a:off x="4844670" y="294767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265" name="Straight Connector 1264">
              <a:extLst>
                <a:ext uri="{FF2B5EF4-FFF2-40B4-BE49-F238E27FC236}">
                  <a16:creationId xmlns:a16="http://schemas.microsoft.com/office/drawing/2014/main" id="{29B23E18-C935-7B46-83CD-213BA30F52E2}"/>
                </a:ext>
              </a:extLst>
            </p:cNvPr>
            <p:cNvCxnSpPr/>
            <p:nvPr/>
          </p:nvCxnSpPr>
          <p:spPr bwMode="auto">
            <a:xfrm rot="5400000">
              <a:off x="4570561" y="277623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266" name="Straight Connector 1265">
              <a:extLst>
                <a:ext uri="{FF2B5EF4-FFF2-40B4-BE49-F238E27FC236}">
                  <a16:creationId xmlns:a16="http://schemas.microsoft.com/office/drawing/2014/main" id="{C190F5ED-BBD8-6D43-B7CD-12A2AB4DCE2E}"/>
                </a:ext>
              </a:extLst>
            </p:cNvPr>
            <p:cNvCxnSpPr/>
            <p:nvPr/>
          </p:nvCxnSpPr>
          <p:spPr bwMode="auto">
            <a:xfrm rot="16200000" flipH="1">
              <a:off x="4610629" y="2774354"/>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267" name="Oval 1266">
              <a:extLst>
                <a:ext uri="{FF2B5EF4-FFF2-40B4-BE49-F238E27FC236}">
                  <a16:creationId xmlns:a16="http://schemas.microsoft.com/office/drawing/2014/main" id="{DF569D86-99C7-4247-A761-609BF4AFEEDD}"/>
                </a:ext>
              </a:extLst>
            </p:cNvPr>
            <p:cNvSpPr>
              <a:spLocks noChangeAspect="1"/>
            </p:cNvSpPr>
            <p:nvPr/>
          </p:nvSpPr>
          <p:spPr bwMode="auto">
            <a:xfrm>
              <a:off x="4584998" y="2611519"/>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268" name="Straight Connector 1267">
              <a:extLst>
                <a:ext uri="{FF2B5EF4-FFF2-40B4-BE49-F238E27FC236}">
                  <a16:creationId xmlns:a16="http://schemas.microsoft.com/office/drawing/2014/main" id="{3912E94A-D0C6-AC49-89FF-F8E0E7C7E2DE}"/>
                </a:ext>
              </a:extLst>
            </p:cNvPr>
            <p:cNvCxnSpPr/>
            <p:nvPr/>
          </p:nvCxnSpPr>
          <p:spPr bwMode="auto">
            <a:xfrm rot="16200000" flipH="1">
              <a:off x="4573736" y="294692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269" name="Straight Connector 1268">
              <a:extLst>
                <a:ext uri="{FF2B5EF4-FFF2-40B4-BE49-F238E27FC236}">
                  <a16:creationId xmlns:a16="http://schemas.microsoft.com/office/drawing/2014/main" id="{3DCD6797-4BE2-0E43-A24D-DE82FADF8047}"/>
                </a:ext>
              </a:extLst>
            </p:cNvPr>
            <p:cNvCxnSpPr/>
            <p:nvPr/>
          </p:nvCxnSpPr>
          <p:spPr bwMode="auto">
            <a:xfrm rot="5400000">
              <a:off x="4610629" y="2945044"/>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270" name="Oval 1269">
              <a:extLst>
                <a:ext uri="{FF2B5EF4-FFF2-40B4-BE49-F238E27FC236}">
                  <a16:creationId xmlns:a16="http://schemas.microsoft.com/office/drawing/2014/main" id="{EE835B76-911F-754E-922C-E60965367004}"/>
                </a:ext>
              </a:extLst>
            </p:cNvPr>
            <p:cNvSpPr>
              <a:spLocks noChangeAspect="1"/>
            </p:cNvSpPr>
            <p:nvPr/>
          </p:nvSpPr>
          <p:spPr bwMode="auto">
            <a:xfrm>
              <a:off x="4594522" y="2989340"/>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271" name="Straight Connector 1270">
              <a:extLst>
                <a:ext uri="{FF2B5EF4-FFF2-40B4-BE49-F238E27FC236}">
                  <a16:creationId xmlns:a16="http://schemas.microsoft.com/office/drawing/2014/main" id="{5639B940-4C59-AF43-BA51-1DF29487D90F}"/>
                </a:ext>
              </a:extLst>
            </p:cNvPr>
            <p:cNvCxnSpPr/>
            <p:nvPr/>
          </p:nvCxnSpPr>
          <p:spPr bwMode="auto">
            <a:xfrm rot="5400000">
              <a:off x="4701794" y="277518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272" name="Straight Connector 1271">
              <a:extLst>
                <a:ext uri="{FF2B5EF4-FFF2-40B4-BE49-F238E27FC236}">
                  <a16:creationId xmlns:a16="http://schemas.microsoft.com/office/drawing/2014/main" id="{E5A4F568-EB94-F04A-B9EB-E956887F971F}"/>
                </a:ext>
              </a:extLst>
            </p:cNvPr>
            <p:cNvCxnSpPr/>
            <p:nvPr/>
          </p:nvCxnSpPr>
          <p:spPr bwMode="auto">
            <a:xfrm rot="16200000" flipH="1">
              <a:off x="4741862" y="2773295"/>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273" name="Oval 1272">
              <a:extLst>
                <a:ext uri="{FF2B5EF4-FFF2-40B4-BE49-F238E27FC236}">
                  <a16:creationId xmlns:a16="http://schemas.microsoft.com/office/drawing/2014/main" id="{1F302E68-14E6-8649-AF91-142C9F6C5C2D}"/>
                </a:ext>
              </a:extLst>
            </p:cNvPr>
            <p:cNvSpPr>
              <a:spLocks noChangeAspect="1"/>
            </p:cNvSpPr>
            <p:nvPr/>
          </p:nvSpPr>
          <p:spPr bwMode="auto">
            <a:xfrm>
              <a:off x="4716231" y="2610460"/>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274" name="Straight Connector 1273">
              <a:extLst>
                <a:ext uri="{FF2B5EF4-FFF2-40B4-BE49-F238E27FC236}">
                  <a16:creationId xmlns:a16="http://schemas.microsoft.com/office/drawing/2014/main" id="{D22688FA-419B-3841-AB5F-D4538D15D634}"/>
                </a:ext>
              </a:extLst>
            </p:cNvPr>
            <p:cNvCxnSpPr/>
            <p:nvPr/>
          </p:nvCxnSpPr>
          <p:spPr bwMode="auto">
            <a:xfrm rot="16200000" flipH="1">
              <a:off x="4709202" y="294587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275" name="Straight Connector 1274">
              <a:extLst>
                <a:ext uri="{FF2B5EF4-FFF2-40B4-BE49-F238E27FC236}">
                  <a16:creationId xmlns:a16="http://schemas.microsoft.com/office/drawing/2014/main" id="{F0C08359-EA90-DF4D-BC64-C1B69D976AE4}"/>
                </a:ext>
              </a:extLst>
            </p:cNvPr>
            <p:cNvCxnSpPr/>
            <p:nvPr/>
          </p:nvCxnSpPr>
          <p:spPr bwMode="auto">
            <a:xfrm rot="5400000">
              <a:off x="4746095" y="2943985"/>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276" name="Oval 1275">
              <a:extLst>
                <a:ext uri="{FF2B5EF4-FFF2-40B4-BE49-F238E27FC236}">
                  <a16:creationId xmlns:a16="http://schemas.microsoft.com/office/drawing/2014/main" id="{9D8A1D8C-6AE3-EE47-A75E-7B68C3AAE76B}"/>
                </a:ext>
              </a:extLst>
            </p:cNvPr>
            <p:cNvSpPr>
              <a:spLocks noChangeAspect="1"/>
            </p:cNvSpPr>
            <p:nvPr/>
          </p:nvSpPr>
          <p:spPr bwMode="auto">
            <a:xfrm>
              <a:off x="4729988" y="2988281"/>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277" name="Straight Connector 1276">
              <a:extLst>
                <a:ext uri="{FF2B5EF4-FFF2-40B4-BE49-F238E27FC236}">
                  <a16:creationId xmlns:a16="http://schemas.microsoft.com/office/drawing/2014/main" id="{F6AB88B6-246C-344A-B969-F0541ED6677B}"/>
                </a:ext>
              </a:extLst>
            </p:cNvPr>
            <p:cNvCxnSpPr/>
            <p:nvPr/>
          </p:nvCxnSpPr>
          <p:spPr bwMode="auto">
            <a:xfrm rot="16200000" flipH="1">
              <a:off x="4472898" y="2780473"/>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278" name="Straight Connector 1277">
              <a:extLst>
                <a:ext uri="{FF2B5EF4-FFF2-40B4-BE49-F238E27FC236}">
                  <a16:creationId xmlns:a16="http://schemas.microsoft.com/office/drawing/2014/main" id="{315E86F8-5C42-394A-A4AD-DD6CEAA1FFFE}"/>
                </a:ext>
              </a:extLst>
            </p:cNvPr>
            <p:cNvCxnSpPr/>
            <p:nvPr/>
          </p:nvCxnSpPr>
          <p:spPr bwMode="auto">
            <a:xfrm rot="5400000">
              <a:off x="4432828" y="2778588"/>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279" name="Oval 1278">
              <a:extLst>
                <a:ext uri="{FF2B5EF4-FFF2-40B4-BE49-F238E27FC236}">
                  <a16:creationId xmlns:a16="http://schemas.microsoft.com/office/drawing/2014/main" id="{4E763CA8-DC69-B34C-B1C1-E5457B1876A3}"/>
                </a:ext>
              </a:extLst>
            </p:cNvPr>
            <p:cNvSpPr>
              <a:spLocks noChangeAspect="1"/>
            </p:cNvSpPr>
            <p:nvPr/>
          </p:nvSpPr>
          <p:spPr bwMode="auto">
            <a:xfrm flipH="1">
              <a:off x="4454822" y="2615753"/>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280" name="Straight Connector 1279">
              <a:extLst>
                <a:ext uri="{FF2B5EF4-FFF2-40B4-BE49-F238E27FC236}">
                  <a16:creationId xmlns:a16="http://schemas.microsoft.com/office/drawing/2014/main" id="{BF536ADF-BC6D-8641-97FC-210847199168}"/>
                </a:ext>
              </a:extLst>
            </p:cNvPr>
            <p:cNvCxnSpPr/>
            <p:nvPr/>
          </p:nvCxnSpPr>
          <p:spPr bwMode="auto">
            <a:xfrm rot="5400000">
              <a:off x="4482422" y="294693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281" name="Straight Connector 1280">
              <a:extLst>
                <a:ext uri="{FF2B5EF4-FFF2-40B4-BE49-F238E27FC236}">
                  <a16:creationId xmlns:a16="http://schemas.microsoft.com/office/drawing/2014/main" id="{D239E2D6-5690-9D4F-9ED0-BFFA7E2AB97E}"/>
                </a:ext>
              </a:extLst>
            </p:cNvPr>
            <p:cNvCxnSpPr/>
            <p:nvPr/>
          </p:nvCxnSpPr>
          <p:spPr bwMode="auto">
            <a:xfrm rot="16200000" flipH="1">
              <a:off x="4445527" y="2945045"/>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282" name="Oval 1281">
              <a:extLst>
                <a:ext uri="{FF2B5EF4-FFF2-40B4-BE49-F238E27FC236}">
                  <a16:creationId xmlns:a16="http://schemas.microsoft.com/office/drawing/2014/main" id="{BDC5A6CB-8C08-1C48-B891-21ED10E7D5EE}"/>
                </a:ext>
              </a:extLst>
            </p:cNvPr>
            <p:cNvSpPr>
              <a:spLocks noChangeAspect="1"/>
            </p:cNvSpPr>
            <p:nvPr/>
          </p:nvSpPr>
          <p:spPr bwMode="auto">
            <a:xfrm flipH="1">
              <a:off x="4457997" y="2989341"/>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283" name="Straight Connector 1282">
              <a:extLst>
                <a:ext uri="{FF2B5EF4-FFF2-40B4-BE49-F238E27FC236}">
                  <a16:creationId xmlns:a16="http://schemas.microsoft.com/office/drawing/2014/main" id="{DCE4A296-46CC-B34F-BF27-35FBD75CF1A9}"/>
                </a:ext>
              </a:extLst>
            </p:cNvPr>
            <p:cNvCxnSpPr/>
            <p:nvPr/>
          </p:nvCxnSpPr>
          <p:spPr bwMode="auto">
            <a:xfrm rot="16200000" flipH="1">
              <a:off x="4337432" y="2779414"/>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284" name="Straight Connector 1283">
              <a:extLst>
                <a:ext uri="{FF2B5EF4-FFF2-40B4-BE49-F238E27FC236}">
                  <a16:creationId xmlns:a16="http://schemas.microsoft.com/office/drawing/2014/main" id="{04E37A2C-F313-1546-B7A0-6D5B50C51B9B}"/>
                </a:ext>
              </a:extLst>
            </p:cNvPr>
            <p:cNvCxnSpPr/>
            <p:nvPr/>
          </p:nvCxnSpPr>
          <p:spPr bwMode="auto">
            <a:xfrm rot="5400000">
              <a:off x="4297362" y="2777529"/>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285" name="Oval 1284">
              <a:extLst>
                <a:ext uri="{FF2B5EF4-FFF2-40B4-BE49-F238E27FC236}">
                  <a16:creationId xmlns:a16="http://schemas.microsoft.com/office/drawing/2014/main" id="{BAB795E6-03C1-6540-AAB9-D97E4351C84F}"/>
                </a:ext>
              </a:extLst>
            </p:cNvPr>
            <p:cNvSpPr>
              <a:spLocks noChangeAspect="1"/>
            </p:cNvSpPr>
            <p:nvPr/>
          </p:nvSpPr>
          <p:spPr bwMode="auto">
            <a:xfrm flipH="1">
              <a:off x="4319356" y="2614694"/>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cxnSp>
          <p:nvCxnSpPr>
            <p:cNvPr id="1286" name="Straight Connector 1285">
              <a:extLst>
                <a:ext uri="{FF2B5EF4-FFF2-40B4-BE49-F238E27FC236}">
                  <a16:creationId xmlns:a16="http://schemas.microsoft.com/office/drawing/2014/main" id="{0C5B2DE0-9CD8-AC48-9567-AA77DCCD2740}"/>
                </a:ext>
              </a:extLst>
            </p:cNvPr>
            <p:cNvCxnSpPr/>
            <p:nvPr/>
          </p:nvCxnSpPr>
          <p:spPr bwMode="auto">
            <a:xfrm rot="5400000">
              <a:off x="4342723" y="294587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1287" name="Straight Connector 1286">
              <a:extLst>
                <a:ext uri="{FF2B5EF4-FFF2-40B4-BE49-F238E27FC236}">
                  <a16:creationId xmlns:a16="http://schemas.microsoft.com/office/drawing/2014/main" id="{AF75C059-B59C-1640-A9CE-CF289510083E}"/>
                </a:ext>
              </a:extLst>
            </p:cNvPr>
            <p:cNvCxnSpPr/>
            <p:nvPr/>
          </p:nvCxnSpPr>
          <p:spPr bwMode="auto">
            <a:xfrm rot="16200000" flipH="1">
              <a:off x="4305828" y="294398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1288" name="Oval 1287">
              <a:extLst>
                <a:ext uri="{FF2B5EF4-FFF2-40B4-BE49-F238E27FC236}">
                  <a16:creationId xmlns:a16="http://schemas.microsoft.com/office/drawing/2014/main" id="{89A822EA-34FC-0C41-906B-9B358648231E}"/>
                </a:ext>
              </a:extLst>
            </p:cNvPr>
            <p:cNvSpPr>
              <a:spLocks noChangeAspect="1"/>
            </p:cNvSpPr>
            <p:nvPr/>
          </p:nvSpPr>
          <p:spPr bwMode="auto">
            <a:xfrm flipH="1">
              <a:off x="4318298" y="2988282"/>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mn-lt"/>
              </a:endParaRPr>
            </a:p>
          </p:txBody>
        </p:sp>
      </p:grpSp>
      <p:cxnSp>
        <p:nvCxnSpPr>
          <p:cNvPr id="476" name="Straight Connector 475">
            <a:extLst>
              <a:ext uri="{FF2B5EF4-FFF2-40B4-BE49-F238E27FC236}">
                <a16:creationId xmlns:a16="http://schemas.microsoft.com/office/drawing/2014/main" id="{92F96731-F871-7244-9833-3F63449BC381}"/>
              </a:ext>
            </a:extLst>
          </p:cNvPr>
          <p:cNvCxnSpPr/>
          <p:nvPr userDrawn="1"/>
        </p:nvCxnSpPr>
        <p:spPr>
          <a:xfrm>
            <a:off x="-7494"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479" name="Text Placeholder 5">
            <a:extLst>
              <a:ext uri="{FF2B5EF4-FFF2-40B4-BE49-F238E27FC236}">
                <a16:creationId xmlns:a16="http://schemas.microsoft.com/office/drawing/2014/main" id="{8F6B77DF-1301-544C-84E9-3B860BEEC086}"/>
              </a:ext>
            </a:extLst>
          </p:cNvPr>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600" b="0" baseline="0">
                <a:solidFill>
                  <a:srgbClr val="285078"/>
                </a:solidFill>
                <a:latin typeface="Arial"/>
                <a:cs typeface="Arial"/>
              </a:defRPr>
            </a:lvl1pPr>
          </a:lstStyle>
          <a:p>
            <a:pPr lvl="0"/>
            <a:r>
              <a:rPr lang="en-US" dirty="0"/>
              <a:t>Click to Add Source</a:t>
            </a:r>
          </a:p>
        </p:txBody>
      </p:sp>
      <p:sp>
        <p:nvSpPr>
          <p:cNvPr id="481" name="Rectangle 25">
            <a:extLst>
              <a:ext uri="{FF2B5EF4-FFF2-40B4-BE49-F238E27FC236}">
                <a16:creationId xmlns:a16="http://schemas.microsoft.com/office/drawing/2014/main" id="{B8C1FBC6-804B-334D-AB50-5A34D4A78DAE}"/>
              </a:ext>
            </a:extLst>
          </p:cNvPr>
          <p:cNvSpPr>
            <a:spLocks noChangeArrowheads="1"/>
          </p:cNvSpPr>
          <p:nvPr userDrawn="1"/>
        </p:nvSpPr>
        <p:spPr bwMode="auto">
          <a:xfrm>
            <a:off x="111915" y="4387635"/>
            <a:ext cx="1408005" cy="443710"/>
          </a:xfrm>
          <a:prstGeom prst="rect">
            <a:avLst/>
          </a:prstGeom>
          <a:noFill/>
          <a:ln w="12700">
            <a:noFill/>
            <a:miter lim="800000"/>
            <a:headEnd/>
            <a:tailEnd/>
          </a:ln>
        </p:spPr>
        <p:txBody>
          <a:bodyPr lIns="70247" tIns="35719" rIns="70247" bIns="35719" anchor="ctr">
            <a:prstTxWarp prst="textNoShape">
              <a:avLst/>
            </a:prstTxWarp>
          </a:bodyPr>
          <a:lstStyle/>
          <a:p>
            <a:pPr defTabSz="701279">
              <a:lnSpc>
                <a:spcPts val="1400"/>
              </a:lnSpc>
              <a:spcBef>
                <a:spcPct val="2000"/>
              </a:spcBef>
            </a:pPr>
            <a:r>
              <a:rPr lang="en-US" sz="1000" dirty="0">
                <a:solidFill>
                  <a:schemeClr val="tx1">
                    <a:lumMod val="75000"/>
                    <a:lumOff val="25000"/>
                  </a:schemeClr>
                </a:solidFill>
                <a:latin typeface="Arial" charset="0"/>
              </a:rPr>
              <a:t>Intracellular Space</a:t>
            </a:r>
          </a:p>
          <a:p>
            <a:pPr defTabSz="701279">
              <a:lnSpc>
                <a:spcPts val="1400"/>
              </a:lnSpc>
              <a:spcBef>
                <a:spcPct val="2000"/>
              </a:spcBef>
            </a:pPr>
            <a:r>
              <a:rPr lang="en-US" sz="1400" dirty="0">
                <a:solidFill>
                  <a:srgbClr val="404040"/>
                </a:solidFill>
                <a:latin typeface="Arial" charset="0"/>
              </a:rPr>
              <a:t>Host Cell</a:t>
            </a:r>
          </a:p>
        </p:txBody>
      </p:sp>
    </p:spTree>
    <p:extLst>
      <p:ext uri="{BB962C8B-B14F-4D97-AF65-F5344CB8AC3E}">
        <p14:creationId xmlns:p14="http://schemas.microsoft.com/office/powerpoint/2010/main" val="1638738806"/>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iral_Low_Membrane_Host">
    <p:spTree>
      <p:nvGrpSpPr>
        <p:cNvPr id="1" name=""/>
        <p:cNvGrpSpPr/>
        <p:nvPr/>
      </p:nvGrpSpPr>
      <p:grpSpPr>
        <a:xfrm>
          <a:off x="0" y="0"/>
          <a:ext cx="0" cy="0"/>
          <a:chOff x="0" y="0"/>
          <a:chExt cx="0" cy="0"/>
        </a:xfrm>
      </p:grpSpPr>
      <p:sp>
        <p:nvSpPr>
          <p:cNvPr id="1301" name="Oval 1">
            <a:extLst>
              <a:ext uri="{FF2B5EF4-FFF2-40B4-BE49-F238E27FC236}">
                <a16:creationId xmlns:a16="http://schemas.microsoft.com/office/drawing/2014/main" id="{2D6F5909-8121-CF4A-A168-87E8C071EF4E}"/>
              </a:ext>
            </a:extLst>
          </p:cNvPr>
          <p:cNvSpPr/>
          <p:nvPr userDrawn="1"/>
        </p:nvSpPr>
        <p:spPr>
          <a:xfrm flipV="1">
            <a:off x="-26485" y="3702421"/>
            <a:ext cx="9189720" cy="1448816"/>
          </a:xfrm>
          <a:custGeom>
            <a:avLst/>
            <a:gdLst>
              <a:gd name="connsiteX0" fmla="*/ 0 w 9790114"/>
              <a:gd name="connsiteY0" fmla="*/ 0 h 1664494"/>
              <a:gd name="connsiteX1" fmla="*/ 9790113 w 9790114"/>
              <a:gd name="connsiteY1" fmla="*/ 0 h 1664494"/>
              <a:gd name="connsiteX2" fmla="*/ 9790113 w 9790114"/>
              <a:gd name="connsiteY2" fmla="*/ 1333497 h 1664494"/>
              <a:gd name="connsiteX3" fmla="*/ 9790114 w 9790114"/>
              <a:gd name="connsiteY3" fmla="*/ 1333500 h 1664494"/>
              <a:gd name="connsiteX4" fmla="*/ 9790113 w 9790114"/>
              <a:gd name="connsiteY4" fmla="*/ 1333503 h 1664494"/>
              <a:gd name="connsiteX5" fmla="*/ 9790113 w 9790114"/>
              <a:gd name="connsiteY5" fmla="*/ 1371600 h 1664494"/>
              <a:gd name="connsiteX6" fmla="*/ 4895057 w 9790114"/>
              <a:gd name="connsiteY6" fmla="*/ 1664494 h 1664494"/>
              <a:gd name="connsiteX7" fmla="*/ 33274 w 9790114"/>
              <a:gd name="connsiteY7" fmla="*/ 1371600 h 1664494"/>
              <a:gd name="connsiteX8" fmla="*/ 0 w 9790114"/>
              <a:gd name="connsiteY8" fmla="*/ 1371600 h 1664494"/>
              <a:gd name="connsiteX9" fmla="*/ 0 w 9790114"/>
              <a:gd name="connsiteY9" fmla="*/ 1333500 h 1664494"/>
              <a:gd name="connsiteX10" fmla="*/ 0 w 9790114"/>
              <a:gd name="connsiteY10" fmla="*/ 0 h 1664494"/>
              <a:gd name="connsiteX0" fmla="*/ 0 w 9790114"/>
              <a:gd name="connsiteY0" fmla="*/ 0 h 1664494"/>
              <a:gd name="connsiteX1" fmla="*/ 9790113 w 9790114"/>
              <a:gd name="connsiteY1" fmla="*/ 0 h 1664494"/>
              <a:gd name="connsiteX2" fmla="*/ 9790113 w 9790114"/>
              <a:gd name="connsiteY2" fmla="*/ 1333497 h 1664494"/>
              <a:gd name="connsiteX3" fmla="*/ 9790114 w 9790114"/>
              <a:gd name="connsiteY3" fmla="*/ 1333500 h 1664494"/>
              <a:gd name="connsiteX4" fmla="*/ 9790113 w 9790114"/>
              <a:gd name="connsiteY4" fmla="*/ 1333503 h 1664494"/>
              <a:gd name="connsiteX5" fmla="*/ 4895057 w 9790114"/>
              <a:gd name="connsiteY5" fmla="*/ 1664494 h 1664494"/>
              <a:gd name="connsiteX6" fmla="*/ 33274 w 9790114"/>
              <a:gd name="connsiteY6" fmla="*/ 1371600 h 1664494"/>
              <a:gd name="connsiteX7" fmla="*/ 0 w 9790114"/>
              <a:gd name="connsiteY7" fmla="*/ 1371600 h 1664494"/>
              <a:gd name="connsiteX8" fmla="*/ 0 w 9790114"/>
              <a:gd name="connsiteY8" fmla="*/ 1333500 h 1664494"/>
              <a:gd name="connsiteX9" fmla="*/ 0 w 9790114"/>
              <a:gd name="connsiteY9" fmla="*/ 0 h 1664494"/>
              <a:gd name="connsiteX0" fmla="*/ 0 w 9790114"/>
              <a:gd name="connsiteY0" fmla="*/ 0 h 1664494"/>
              <a:gd name="connsiteX1" fmla="*/ 9790113 w 9790114"/>
              <a:gd name="connsiteY1" fmla="*/ 0 h 1664494"/>
              <a:gd name="connsiteX2" fmla="*/ 9790113 w 9790114"/>
              <a:gd name="connsiteY2" fmla="*/ 1333497 h 1664494"/>
              <a:gd name="connsiteX3" fmla="*/ 9790114 w 9790114"/>
              <a:gd name="connsiteY3" fmla="*/ 1333500 h 1664494"/>
              <a:gd name="connsiteX4" fmla="*/ 9790113 w 9790114"/>
              <a:gd name="connsiteY4" fmla="*/ 1333503 h 1664494"/>
              <a:gd name="connsiteX5" fmla="*/ 4895057 w 9790114"/>
              <a:gd name="connsiteY5" fmla="*/ 1664494 h 1664494"/>
              <a:gd name="connsiteX6" fmla="*/ 33274 w 9790114"/>
              <a:gd name="connsiteY6" fmla="*/ 1371600 h 1664494"/>
              <a:gd name="connsiteX7" fmla="*/ 0 w 9790114"/>
              <a:gd name="connsiteY7" fmla="*/ 1333500 h 1664494"/>
              <a:gd name="connsiteX8" fmla="*/ 0 w 9790114"/>
              <a:gd name="connsiteY8" fmla="*/ 0 h 1664494"/>
              <a:gd name="connsiteX0" fmla="*/ 0 w 9790114"/>
              <a:gd name="connsiteY0" fmla="*/ 0 h 1664494"/>
              <a:gd name="connsiteX1" fmla="*/ 9790113 w 9790114"/>
              <a:gd name="connsiteY1" fmla="*/ 0 h 1664494"/>
              <a:gd name="connsiteX2" fmla="*/ 9790113 w 9790114"/>
              <a:gd name="connsiteY2" fmla="*/ 1333497 h 1664494"/>
              <a:gd name="connsiteX3" fmla="*/ 9790114 w 9790114"/>
              <a:gd name="connsiteY3" fmla="*/ 1333500 h 1664494"/>
              <a:gd name="connsiteX4" fmla="*/ 9790113 w 9790114"/>
              <a:gd name="connsiteY4" fmla="*/ 1333503 h 1664494"/>
              <a:gd name="connsiteX5" fmla="*/ 4895057 w 9790114"/>
              <a:gd name="connsiteY5" fmla="*/ 1664494 h 1664494"/>
              <a:gd name="connsiteX6" fmla="*/ 0 w 9790114"/>
              <a:gd name="connsiteY6" fmla="*/ 1333500 h 1664494"/>
              <a:gd name="connsiteX7" fmla="*/ 0 w 9790114"/>
              <a:gd name="connsiteY7" fmla="*/ 0 h 1664494"/>
              <a:gd name="connsiteX0" fmla="*/ 0 w 9790114"/>
              <a:gd name="connsiteY0" fmla="*/ 0 h 1664699"/>
              <a:gd name="connsiteX1" fmla="*/ 9790113 w 9790114"/>
              <a:gd name="connsiteY1" fmla="*/ 0 h 1664699"/>
              <a:gd name="connsiteX2" fmla="*/ 9790113 w 9790114"/>
              <a:gd name="connsiteY2" fmla="*/ 1333497 h 1664699"/>
              <a:gd name="connsiteX3" fmla="*/ 9790114 w 9790114"/>
              <a:gd name="connsiteY3" fmla="*/ 1333500 h 1664699"/>
              <a:gd name="connsiteX4" fmla="*/ 9790113 w 9790114"/>
              <a:gd name="connsiteY4" fmla="*/ 1333503 h 1664699"/>
              <a:gd name="connsiteX5" fmla="*/ 4895057 w 9790114"/>
              <a:gd name="connsiteY5" fmla="*/ 1664494 h 1664699"/>
              <a:gd name="connsiteX6" fmla="*/ 0 w 9790114"/>
              <a:gd name="connsiteY6" fmla="*/ 1333500 h 1664699"/>
              <a:gd name="connsiteX7" fmla="*/ 0 w 9790114"/>
              <a:gd name="connsiteY7" fmla="*/ 0 h 1664699"/>
              <a:gd name="connsiteX0" fmla="*/ 0 w 9794645"/>
              <a:gd name="connsiteY0" fmla="*/ 0 h 1664699"/>
              <a:gd name="connsiteX1" fmla="*/ 9790113 w 9794645"/>
              <a:gd name="connsiteY1" fmla="*/ 0 h 1664699"/>
              <a:gd name="connsiteX2" fmla="*/ 9790113 w 9794645"/>
              <a:gd name="connsiteY2" fmla="*/ 1333497 h 1664699"/>
              <a:gd name="connsiteX3" fmla="*/ 9790114 w 9794645"/>
              <a:gd name="connsiteY3" fmla="*/ 1333500 h 1664699"/>
              <a:gd name="connsiteX4" fmla="*/ 9790113 w 9794645"/>
              <a:gd name="connsiteY4" fmla="*/ 1333503 h 1664699"/>
              <a:gd name="connsiteX5" fmla="*/ 4895057 w 9794645"/>
              <a:gd name="connsiteY5" fmla="*/ 1664494 h 1664699"/>
              <a:gd name="connsiteX6" fmla="*/ 0 w 9794645"/>
              <a:gd name="connsiteY6" fmla="*/ 1333500 h 1664699"/>
              <a:gd name="connsiteX7" fmla="*/ 0 w 9794645"/>
              <a:gd name="connsiteY7" fmla="*/ 0 h 1664699"/>
              <a:gd name="connsiteX0" fmla="*/ 0 w 9794645"/>
              <a:gd name="connsiteY0" fmla="*/ 0 h 1664634"/>
              <a:gd name="connsiteX1" fmla="*/ 9790113 w 9794645"/>
              <a:gd name="connsiteY1" fmla="*/ 0 h 1664634"/>
              <a:gd name="connsiteX2" fmla="*/ 9790113 w 9794645"/>
              <a:gd name="connsiteY2" fmla="*/ 1333497 h 1664634"/>
              <a:gd name="connsiteX3" fmla="*/ 9790114 w 9794645"/>
              <a:gd name="connsiteY3" fmla="*/ 1333500 h 1664634"/>
              <a:gd name="connsiteX4" fmla="*/ 9790113 w 9794645"/>
              <a:gd name="connsiteY4" fmla="*/ 1333503 h 1664634"/>
              <a:gd name="connsiteX5" fmla="*/ 4895057 w 9794645"/>
              <a:gd name="connsiteY5" fmla="*/ 1664494 h 1664634"/>
              <a:gd name="connsiteX6" fmla="*/ 0 w 9794645"/>
              <a:gd name="connsiteY6" fmla="*/ 1333500 h 1664634"/>
              <a:gd name="connsiteX7" fmla="*/ 0 w 9794645"/>
              <a:gd name="connsiteY7" fmla="*/ 0 h 1664634"/>
              <a:gd name="connsiteX0" fmla="*/ 0 w 9794645"/>
              <a:gd name="connsiteY0" fmla="*/ 0 h 1664634"/>
              <a:gd name="connsiteX1" fmla="*/ 9790113 w 9794645"/>
              <a:gd name="connsiteY1" fmla="*/ 0 h 1664634"/>
              <a:gd name="connsiteX2" fmla="*/ 9790113 w 9794645"/>
              <a:gd name="connsiteY2" fmla="*/ 1333497 h 1664634"/>
              <a:gd name="connsiteX3" fmla="*/ 9790114 w 9794645"/>
              <a:gd name="connsiteY3" fmla="*/ 1333500 h 1664634"/>
              <a:gd name="connsiteX4" fmla="*/ 9790113 w 9794645"/>
              <a:gd name="connsiteY4" fmla="*/ 1333503 h 1664634"/>
              <a:gd name="connsiteX5" fmla="*/ 4895057 w 9794645"/>
              <a:gd name="connsiteY5" fmla="*/ 1664494 h 1664634"/>
              <a:gd name="connsiteX6" fmla="*/ 0 w 9794645"/>
              <a:gd name="connsiteY6" fmla="*/ 1333500 h 1664634"/>
              <a:gd name="connsiteX7" fmla="*/ 0 w 9794645"/>
              <a:gd name="connsiteY7" fmla="*/ 0 h 1664634"/>
              <a:gd name="connsiteX0" fmla="*/ 0 w 9794645"/>
              <a:gd name="connsiteY0" fmla="*/ 0 h 1664634"/>
              <a:gd name="connsiteX1" fmla="*/ 9790113 w 9794645"/>
              <a:gd name="connsiteY1" fmla="*/ 0 h 1664634"/>
              <a:gd name="connsiteX2" fmla="*/ 9790113 w 9794645"/>
              <a:gd name="connsiteY2" fmla="*/ 1333497 h 1664634"/>
              <a:gd name="connsiteX3" fmla="*/ 9790114 w 9794645"/>
              <a:gd name="connsiteY3" fmla="*/ 1333500 h 1664634"/>
              <a:gd name="connsiteX4" fmla="*/ 9790113 w 9794645"/>
              <a:gd name="connsiteY4" fmla="*/ 1333503 h 1664634"/>
              <a:gd name="connsiteX5" fmla="*/ 5017434 w 9794645"/>
              <a:gd name="connsiteY5" fmla="*/ 1664494 h 1664634"/>
              <a:gd name="connsiteX6" fmla="*/ 0 w 9794645"/>
              <a:gd name="connsiteY6" fmla="*/ 1333500 h 1664634"/>
              <a:gd name="connsiteX7" fmla="*/ 0 w 9794645"/>
              <a:gd name="connsiteY7" fmla="*/ 0 h 1664634"/>
              <a:gd name="connsiteX0" fmla="*/ 0 w 9794645"/>
              <a:gd name="connsiteY0" fmla="*/ 0 h 1672660"/>
              <a:gd name="connsiteX1" fmla="*/ 9790113 w 9794645"/>
              <a:gd name="connsiteY1" fmla="*/ 0 h 1672660"/>
              <a:gd name="connsiteX2" fmla="*/ 9790113 w 9794645"/>
              <a:gd name="connsiteY2" fmla="*/ 1333497 h 1672660"/>
              <a:gd name="connsiteX3" fmla="*/ 9790114 w 9794645"/>
              <a:gd name="connsiteY3" fmla="*/ 1333500 h 1672660"/>
              <a:gd name="connsiteX4" fmla="*/ 9790113 w 9794645"/>
              <a:gd name="connsiteY4" fmla="*/ 1105925 h 1672660"/>
              <a:gd name="connsiteX5" fmla="*/ 5017434 w 9794645"/>
              <a:gd name="connsiteY5" fmla="*/ 1664494 h 1672660"/>
              <a:gd name="connsiteX6" fmla="*/ 0 w 9794645"/>
              <a:gd name="connsiteY6" fmla="*/ 1333500 h 1672660"/>
              <a:gd name="connsiteX7" fmla="*/ 0 w 9794645"/>
              <a:gd name="connsiteY7" fmla="*/ 0 h 1672660"/>
              <a:gd name="connsiteX0" fmla="*/ 0 w 10143645"/>
              <a:gd name="connsiteY0" fmla="*/ 0 h 1672660"/>
              <a:gd name="connsiteX1" fmla="*/ 9790113 w 10143645"/>
              <a:gd name="connsiteY1" fmla="*/ 0 h 1672660"/>
              <a:gd name="connsiteX2" fmla="*/ 9790113 w 10143645"/>
              <a:gd name="connsiteY2" fmla="*/ 1333497 h 1672660"/>
              <a:gd name="connsiteX3" fmla="*/ 9790114 w 10143645"/>
              <a:gd name="connsiteY3" fmla="*/ 1333500 h 1672660"/>
              <a:gd name="connsiteX4" fmla="*/ 5017434 w 10143645"/>
              <a:gd name="connsiteY4" fmla="*/ 1664494 h 1672660"/>
              <a:gd name="connsiteX5" fmla="*/ 0 w 10143645"/>
              <a:gd name="connsiteY5" fmla="*/ 1333500 h 1672660"/>
              <a:gd name="connsiteX6" fmla="*/ 0 w 10143645"/>
              <a:gd name="connsiteY6" fmla="*/ 0 h 1672660"/>
              <a:gd name="connsiteX0" fmla="*/ 0 w 9794645"/>
              <a:gd name="connsiteY0" fmla="*/ 0 h 1672660"/>
              <a:gd name="connsiteX1" fmla="*/ 9790113 w 9794645"/>
              <a:gd name="connsiteY1" fmla="*/ 0 h 1672660"/>
              <a:gd name="connsiteX2" fmla="*/ 9790113 w 9794645"/>
              <a:gd name="connsiteY2" fmla="*/ 1333497 h 1672660"/>
              <a:gd name="connsiteX3" fmla="*/ 5017434 w 9794645"/>
              <a:gd name="connsiteY3" fmla="*/ 1664494 h 1672660"/>
              <a:gd name="connsiteX4" fmla="*/ 0 w 9794645"/>
              <a:gd name="connsiteY4" fmla="*/ 1333500 h 1672660"/>
              <a:gd name="connsiteX5" fmla="*/ 0 w 9794645"/>
              <a:gd name="connsiteY5" fmla="*/ 0 h 1672660"/>
              <a:gd name="connsiteX0" fmla="*/ 0 w 9794645"/>
              <a:gd name="connsiteY0" fmla="*/ 0 h 1664494"/>
              <a:gd name="connsiteX1" fmla="*/ 9790113 w 9794645"/>
              <a:gd name="connsiteY1" fmla="*/ 0 h 1664494"/>
              <a:gd name="connsiteX2" fmla="*/ 9790113 w 9794645"/>
              <a:gd name="connsiteY2" fmla="*/ 1333497 h 1664494"/>
              <a:gd name="connsiteX3" fmla="*/ 5017434 w 9794645"/>
              <a:gd name="connsiteY3" fmla="*/ 1664494 h 1664494"/>
              <a:gd name="connsiteX4" fmla="*/ 0 w 9794645"/>
              <a:gd name="connsiteY4" fmla="*/ 1333500 h 1664494"/>
              <a:gd name="connsiteX5" fmla="*/ 0 w 9794645"/>
              <a:gd name="connsiteY5" fmla="*/ 0 h 1664494"/>
              <a:gd name="connsiteX0" fmla="*/ 0 w 9794645"/>
              <a:gd name="connsiteY0" fmla="*/ 0 h 1669079"/>
              <a:gd name="connsiteX1" fmla="*/ 9790113 w 9794645"/>
              <a:gd name="connsiteY1" fmla="*/ 0 h 1669079"/>
              <a:gd name="connsiteX2" fmla="*/ 9790113 w 9794645"/>
              <a:gd name="connsiteY2" fmla="*/ 1178744 h 1669079"/>
              <a:gd name="connsiteX3" fmla="*/ 5017434 w 9794645"/>
              <a:gd name="connsiteY3" fmla="*/ 1664494 h 1669079"/>
              <a:gd name="connsiteX4" fmla="*/ 0 w 9794645"/>
              <a:gd name="connsiteY4" fmla="*/ 1333500 h 1669079"/>
              <a:gd name="connsiteX5" fmla="*/ 0 w 9794645"/>
              <a:gd name="connsiteY5" fmla="*/ 0 h 1669079"/>
              <a:gd name="connsiteX0" fmla="*/ 0 w 9794645"/>
              <a:gd name="connsiteY0" fmla="*/ 0 h 1664529"/>
              <a:gd name="connsiteX1" fmla="*/ 9790113 w 9794645"/>
              <a:gd name="connsiteY1" fmla="*/ 0 h 1664529"/>
              <a:gd name="connsiteX2" fmla="*/ 9790113 w 9794645"/>
              <a:gd name="connsiteY2" fmla="*/ 1178744 h 1664529"/>
              <a:gd name="connsiteX3" fmla="*/ 5017434 w 9794645"/>
              <a:gd name="connsiteY3" fmla="*/ 1664494 h 1664529"/>
              <a:gd name="connsiteX4" fmla="*/ 0 w 9794645"/>
              <a:gd name="connsiteY4" fmla="*/ 1196954 h 1664529"/>
              <a:gd name="connsiteX5" fmla="*/ 0 w 9794645"/>
              <a:gd name="connsiteY5" fmla="*/ 0 h 1664529"/>
              <a:gd name="connsiteX0" fmla="*/ 7357 w 9802002"/>
              <a:gd name="connsiteY0" fmla="*/ 0 h 1664544"/>
              <a:gd name="connsiteX1" fmla="*/ 9797470 w 9802002"/>
              <a:gd name="connsiteY1" fmla="*/ 0 h 1664544"/>
              <a:gd name="connsiteX2" fmla="*/ 9797470 w 9802002"/>
              <a:gd name="connsiteY2" fmla="*/ 1178744 h 1664544"/>
              <a:gd name="connsiteX3" fmla="*/ 5024791 w 9802002"/>
              <a:gd name="connsiteY3" fmla="*/ 1664494 h 1664544"/>
              <a:gd name="connsiteX4" fmla="*/ 0 w 9802002"/>
              <a:gd name="connsiteY4" fmla="*/ 1257530 h 1664544"/>
              <a:gd name="connsiteX5" fmla="*/ 7357 w 9802002"/>
              <a:gd name="connsiteY5" fmla="*/ 0 h 1664544"/>
              <a:gd name="connsiteX0" fmla="*/ 7357 w 9797470"/>
              <a:gd name="connsiteY0" fmla="*/ 0 h 1664544"/>
              <a:gd name="connsiteX1" fmla="*/ 9797470 w 9797470"/>
              <a:gd name="connsiteY1" fmla="*/ 0 h 1664544"/>
              <a:gd name="connsiteX2" fmla="*/ 9782757 w 9797470"/>
              <a:gd name="connsiteY2" fmla="*/ 1284751 h 1664544"/>
              <a:gd name="connsiteX3" fmla="*/ 5024791 w 9797470"/>
              <a:gd name="connsiteY3" fmla="*/ 1664494 h 1664544"/>
              <a:gd name="connsiteX4" fmla="*/ 0 w 9797470"/>
              <a:gd name="connsiteY4" fmla="*/ 1257530 h 1664544"/>
              <a:gd name="connsiteX5" fmla="*/ 7357 w 9797470"/>
              <a:gd name="connsiteY5" fmla="*/ 0 h 1664544"/>
              <a:gd name="connsiteX0" fmla="*/ 7357 w 10140689"/>
              <a:gd name="connsiteY0" fmla="*/ 0 h 1614095"/>
              <a:gd name="connsiteX1" fmla="*/ 9797470 w 10140689"/>
              <a:gd name="connsiteY1" fmla="*/ 0 h 1614095"/>
              <a:gd name="connsiteX2" fmla="*/ 9782757 w 10140689"/>
              <a:gd name="connsiteY2" fmla="*/ 1284751 h 1614095"/>
              <a:gd name="connsiteX3" fmla="*/ 5017434 w 10140689"/>
              <a:gd name="connsiteY3" fmla="*/ 1614015 h 1614095"/>
              <a:gd name="connsiteX4" fmla="*/ 0 w 10140689"/>
              <a:gd name="connsiteY4" fmla="*/ 1257530 h 1614095"/>
              <a:gd name="connsiteX5" fmla="*/ 7357 w 10140689"/>
              <a:gd name="connsiteY5" fmla="*/ 0 h 1614095"/>
              <a:gd name="connsiteX0" fmla="*/ 7357 w 9821063"/>
              <a:gd name="connsiteY0" fmla="*/ 0 h 1622003"/>
              <a:gd name="connsiteX1" fmla="*/ 9797470 w 9821063"/>
              <a:gd name="connsiteY1" fmla="*/ 0 h 1622003"/>
              <a:gd name="connsiteX2" fmla="*/ 9782757 w 9821063"/>
              <a:gd name="connsiteY2" fmla="*/ 1284751 h 1622003"/>
              <a:gd name="connsiteX3" fmla="*/ 5017434 w 9821063"/>
              <a:gd name="connsiteY3" fmla="*/ 1614015 h 1622003"/>
              <a:gd name="connsiteX4" fmla="*/ 0 w 9821063"/>
              <a:gd name="connsiteY4" fmla="*/ 1257530 h 1622003"/>
              <a:gd name="connsiteX5" fmla="*/ 7357 w 9821063"/>
              <a:gd name="connsiteY5" fmla="*/ 0 h 1622003"/>
              <a:gd name="connsiteX0" fmla="*/ 7357 w 9951627"/>
              <a:gd name="connsiteY0" fmla="*/ 0 h 1614095"/>
              <a:gd name="connsiteX1" fmla="*/ 9797470 w 9951627"/>
              <a:gd name="connsiteY1" fmla="*/ 0 h 1614095"/>
              <a:gd name="connsiteX2" fmla="*/ 9782757 w 9951627"/>
              <a:gd name="connsiteY2" fmla="*/ 1284751 h 1614095"/>
              <a:gd name="connsiteX3" fmla="*/ 5017434 w 9951627"/>
              <a:gd name="connsiteY3" fmla="*/ 1614015 h 1614095"/>
              <a:gd name="connsiteX4" fmla="*/ 0 w 9951627"/>
              <a:gd name="connsiteY4" fmla="*/ 1257530 h 1614095"/>
              <a:gd name="connsiteX5" fmla="*/ 7357 w 9951627"/>
              <a:gd name="connsiteY5" fmla="*/ 0 h 1614095"/>
              <a:gd name="connsiteX0" fmla="*/ 7357 w 9834153"/>
              <a:gd name="connsiteY0" fmla="*/ 0 h 1614095"/>
              <a:gd name="connsiteX1" fmla="*/ 9797470 w 9834153"/>
              <a:gd name="connsiteY1" fmla="*/ 0 h 1614095"/>
              <a:gd name="connsiteX2" fmla="*/ 9782757 w 9834153"/>
              <a:gd name="connsiteY2" fmla="*/ 1284751 h 1614095"/>
              <a:gd name="connsiteX3" fmla="*/ 5017434 w 9834153"/>
              <a:gd name="connsiteY3" fmla="*/ 1614015 h 1614095"/>
              <a:gd name="connsiteX4" fmla="*/ 0 w 9834153"/>
              <a:gd name="connsiteY4" fmla="*/ 1257530 h 1614095"/>
              <a:gd name="connsiteX5" fmla="*/ 7357 w 9834153"/>
              <a:gd name="connsiteY5" fmla="*/ 0 h 1614095"/>
              <a:gd name="connsiteX0" fmla="*/ 7357 w 9802426"/>
              <a:gd name="connsiteY0" fmla="*/ 0 h 1614095"/>
              <a:gd name="connsiteX1" fmla="*/ 9797470 w 9802426"/>
              <a:gd name="connsiteY1" fmla="*/ 0 h 1614095"/>
              <a:gd name="connsiteX2" fmla="*/ 9782757 w 9802426"/>
              <a:gd name="connsiteY2" fmla="*/ 1284751 h 1614095"/>
              <a:gd name="connsiteX3" fmla="*/ 5017434 w 9802426"/>
              <a:gd name="connsiteY3" fmla="*/ 1614015 h 1614095"/>
              <a:gd name="connsiteX4" fmla="*/ 0 w 9802426"/>
              <a:gd name="connsiteY4" fmla="*/ 1257530 h 1614095"/>
              <a:gd name="connsiteX5" fmla="*/ 7357 w 9802426"/>
              <a:gd name="connsiteY5" fmla="*/ 0 h 1614095"/>
              <a:gd name="connsiteX0" fmla="*/ 7357 w 9802426"/>
              <a:gd name="connsiteY0" fmla="*/ 0 h 1614095"/>
              <a:gd name="connsiteX1" fmla="*/ 9797470 w 9802426"/>
              <a:gd name="connsiteY1" fmla="*/ 0 h 1614095"/>
              <a:gd name="connsiteX2" fmla="*/ 9782757 w 9802426"/>
              <a:gd name="connsiteY2" fmla="*/ 1309991 h 1614095"/>
              <a:gd name="connsiteX3" fmla="*/ 5017434 w 9802426"/>
              <a:gd name="connsiteY3" fmla="*/ 1614015 h 1614095"/>
              <a:gd name="connsiteX4" fmla="*/ 0 w 9802426"/>
              <a:gd name="connsiteY4" fmla="*/ 1257530 h 1614095"/>
              <a:gd name="connsiteX5" fmla="*/ 7357 w 9802426"/>
              <a:gd name="connsiteY5" fmla="*/ 0 h 1614095"/>
              <a:gd name="connsiteX0" fmla="*/ 7357 w 9822530"/>
              <a:gd name="connsiteY0" fmla="*/ 0 h 1614095"/>
              <a:gd name="connsiteX1" fmla="*/ 9797470 w 9822530"/>
              <a:gd name="connsiteY1" fmla="*/ 0 h 1614095"/>
              <a:gd name="connsiteX2" fmla="*/ 9782757 w 9822530"/>
              <a:gd name="connsiteY2" fmla="*/ 1309991 h 1614095"/>
              <a:gd name="connsiteX3" fmla="*/ 5017434 w 9822530"/>
              <a:gd name="connsiteY3" fmla="*/ 1614015 h 1614095"/>
              <a:gd name="connsiteX4" fmla="*/ 0 w 9822530"/>
              <a:gd name="connsiteY4" fmla="*/ 1257530 h 1614095"/>
              <a:gd name="connsiteX5" fmla="*/ 7357 w 9822530"/>
              <a:gd name="connsiteY5" fmla="*/ 0 h 1614095"/>
              <a:gd name="connsiteX0" fmla="*/ 7357 w 9808687"/>
              <a:gd name="connsiteY0" fmla="*/ 0 h 1614095"/>
              <a:gd name="connsiteX1" fmla="*/ 9797470 w 9808687"/>
              <a:gd name="connsiteY1" fmla="*/ 0 h 1614095"/>
              <a:gd name="connsiteX2" fmla="*/ 9782757 w 9808687"/>
              <a:gd name="connsiteY2" fmla="*/ 1309991 h 1614095"/>
              <a:gd name="connsiteX3" fmla="*/ 5017434 w 9808687"/>
              <a:gd name="connsiteY3" fmla="*/ 1614015 h 1614095"/>
              <a:gd name="connsiteX4" fmla="*/ 0 w 9808687"/>
              <a:gd name="connsiteY4" fmla="*/ 1257530 h 1614095"/>
              <a:gd name="connsiteX5" fmla="*/ 7357 w 9808687"/>
              <a:gd name="connsiteY5" fmla="*/ 0 h 1614095"/>
              <a:gd name="connsiteX0" fmla="*/ 7357 w 9797470"/>
              <a:gd name="connsiteY0" fmla="*/ 0 h 1614095"/>
              <a:gd name="connsiteX1" fmla="*/ 9797470 w 9797470"/>
              <a:gd name="connsiteY1" fmla="*/ 0 h 1614095"/>
              <a:gd name="connsiteX2" fmla="*/ 9782757 w 9797470"/>
              <a:gd name="connsiteY2" fmla="*/ 1309991 h 1614095"/>
              <a:gd name="connsiteX3" fmla="*/ 5017434 w 9797470"/>
              <a:gd name="connsiteY3" fmla="*/ 1614015 h 1614095"/>
              <a:gd name="connsiteX4" fmla="*/ 0 w 9797470"/>
              <a:gd name="connsiteY4" fmla="*/ 1257530 h 1614095"/>
              <a:gd name="connsiteX5" fmla="*/ 7357 w 9797470"/>
              <a:gd name="connsiteY5" fmla="*/ 0 h 1614095"/>
              <a:gd name="connsiteX0" fmla="*/ 22071 w 9812184"/>
              <a:gd name="connsiteY0" fmla="*/ 0 h 1614162"/>
              <a:gd name="connsiteX1" fmla="*/ 9812184 w 9812184"/>
              <a:gd name="connsiteY1" fmla="*/ 0 h 1614162"/>
              <a:gd name="connsiteX2" fmla="*/ 9797471 w 9812184"/>
              <a:gd name="connsiteY2" fmla="*/ 1309991 h 1614162"/>
              <a:gd name="connsiteX3" fmla="*/ 5032148 w 9812184"/>
              <a:gd name="connsiteY3" fmla="*/ 1614015 h 1614162"/>
              <a:gd name="connsiteX4" fmla="*/ 0 w 9812184"/>
              <a:gd name="connsiteY4" fmla="*/ 1297913 h 1614162"/>
              <a:gd name="connsiteX5" fmla="*/ 22071 w 9812184"/>
              <a:gd name="connsiteY5" fmla="*/ 0 h 1614162"/>
              <a:gd name="connsiteX0" fmla="*/ 22071 w 10155947"/>
              <a:gd name="connsiteY0" fmla="*/ 0 h 1624234"/>
              <a:gd name="connsiteX1" fmla="*/ 9812184 w 10155947"/>
              <a:gd name="connsiteY1" fmla="*/ 0 h 1624234"/>
              <a:gd name="connsiteX2" fmla="*/ 9797471 w 10155947"/>
              <a:gd name="connsiteY2" fmla="*/ 1309991 h 1624234"/>
              <a:gd name="connsiteX3" fmla="*/ 5024792 w 10155947"/>
              <a:gd name="connsiteY3" fmla="*/ 1624112 h 1624234"/>
              <a:gd name="connsiteX4" fmla="*/ 0 w 10155947"/>
              <a:gd name="connsiteY4" fmla="*/ 1297913 h 1624234"/>
              <a:gd name="connsiteX5" fmla="*/ 22071 w 10155947"/>
              <a:gd name="connsiteY5" fmla="*/ 0 h 1624234"/>
              <a:gd name="connsiteX0" fmla="*/ 22071 w 9855448"/>
              <a:gd name="connsiteY0" fmla="*/ 0 h 1624234"/>
              <a:gd name="connsiteX1" fmla="*/ 9812184 w 9855448"/>
              <a:gd name="connsiteY1" fmla="*/ 0 h 1624234"/>
              <a:gd name="connsiteX2" fmla="*/ 9797471 w 9855448"/>
              <a:gd name="connsiteY2" fmla="*/ 1309991 h 1624234"/>
              <a:gd name="connsiteX3" fmla="*/ 5024792 w 9855448"/>
              <a:gd name="connsiteY3" fmla="*/ 1624112 h 1624234"/>
              <a:gd name="connsiteX4" fmla="*/ 0 w 9855448"/>
              <a:gd name="connsiteY4" fmla="*/ 1297913 h 1624234"/>
              <a:gd name="connsiteX5" fmla="*/ 22071 w 9855448"/>
              <a:gd name="connsiteY5" fmla="*/ 0 h 1624234"/>
              <a:gd name="connsiteX0" fmla="*/ 22071 w 9812456"/>
              <a:gd name="connsiteY0" fmla="*/ 0 h 1624234"/>
              <a:gd name="connsiteX1" fmla="*/ 9812184 w 9812456"/>
              <a:gd name="connsiteY1" fmla="*/ 0 h 1624234"/>
              <a:gd name="connsiteX2" fmla="*/ 9797471 w 9812456"/>
              <a:gd name="connsiteY2" fmla="*/ 1309991 h 1624234"/>
              <a:gd name="connsiteX3" fmla="*/ 5024792 w 9812456"/>
              <a:gd name="connsiteY3" fmla="*/ 1624112 h 1624234"/>
              <a:gd name="connsiteX4" fmla="*/ 0 w 9812456"/>
              <a:gd name="connsiteY4" fmla="*/ 1297913 h 1624234"/>
              <a:gd name="connsiteX5" fmla="*/ 22071 w 9812456"/>
              <a:gd name="connsiteY5" fmla="*/ 0 h 1624234"/>
              <a:gd name="connsiteX0" fmla="*/ 22071 w 9816809"/>
              <a:gd name="connsiteY0" fmla="*/ 0 h 1624234"/>
              <a:gd name="connsiteX1" fmla="*/ 9812184 w 9816809"/>
              <a:gd name="connsiteY1" fmla="*/ 0 h 1624234"/>
              <a:gd name="connsiteX2" fmla="*/ 9797471 w 9816809"/>
              <a:gd name="connsiteY2" fmla="*/ 1309991 h 1624234"/>
              <a:gd name="connsiteX3" fmla="*/ 5024792 w 9816809"/>
              <a:gd name="connsiteY3" fmla="*/ 1624112 h 1624234"/>
              <a:gd name="connsiteX4" fmla="*/ 0 w 9816809"/>
              <a:gd name="connsiteY4" fmla="*/ 1297913 h 1624234"/>
              <a:gd name="connsiteX5" fmla="*/ 22071 w 9816809"/>
              <a:gd name="connsiteY5" fmla="*/ 0 h 1624234"/>
              <a:gd name="connsiteX0" fmla="*/ 22071 w 9937239"/>
              <a:gd name="connsiteY0" fmla="*/ 0 h 1624234"/>
              <a:gd name="connsiteX1" fmla="*/ 9812184 w 9937239"/>
              <a:gd name="connsiteY1" fmla="*/ 0 h 1624234"/>
              <a:gd name="connsiteX2" fmla="*/ 9797471 w 9937239"/>
              <a:gd name="connsiteY2" fmla="*/ 1309991 h 1624234"/>
              <a:gd name="connsiteX3" fmla="*/ 5024792 w 9937239"/>
              <a:gd name="connsiteY3" fmla="*/ 1624112 h 1624234"/>
              <a:gd name="connsiteX4" fmla="*/ 0 w 9937239"/>
              <a:gd name="connsiteY4" fmla="*/ 1297913 h 1624234"/>
              <a:gd name="connsiteX5" fmla="*/ 22071 w 9937239"/>
              <a:gd name="connsiteY5" fmla="*/ 0 h 1624234"/>
              <a:gd name="connsiteX0" fmla="*/ 22071 w 9849172"/>
              <a:gd name="connsiteY0" fmla="*/ 0 h 1624234"/>
              <a:gd name="connsiteX1" fmla="*/ 9812184 w 9849172"/>
              <a:gd name="connsiteY1" fmla="*/ 0 h 1624234"/>
              <a:gd name="connsiteX2" fmla="*/ 9797471 w 9849172"/>
              <a:gd name="connsiteY2" fmla="*/ 1309991 h 1624234"/>
              <a:gd name="connsiteX3" fmla="*/ 5024792 w 9849172"/>
              <a:gd name="connsiteY3" fmla="*/ 1624112 h 1624234"/>
              <a:gd name="connsiteX4" fmla="*/ 0 w 9849172"/>
              <a:gd name="connsiteY4" fmla="*/ 1297913 h 1624234"/>
              <a:gd name="connsiteX5" fmla="*/ 22071 w 9849172"/>
              <a:gd name="connsiteY5" fmla="*/ 0 h 1624234"/>
              <a:gd name="connsiteX0" fmla="*/ 22071 w 9812546"/>
              <a:gd name="connsiteY0" fmla="*/ 0 h 1624234"/>
              <a:gd name="connsiteX1" fmla="*/ 9812184 w 9812546"/>
              <a:gd name="connsiteY1" fmla="*/ 0 h 1624234"/>
              <a:gd name="connsiteX2" fmla="*/ 9797471 w 9812546"/>
              <a:gd name="connsiteY2" fmla="*/ 1309991 h 1624234"/>
              <a:gd name="connsiteX3" fmla="*/ 5024792 w 9812546"/>
              <a:gd name="connsiteY3" fmla="*/ 1624112 h 1624234"/>
              <a:gd name="connsiteX4" fmla="*/ 0 w 9812546"/>
              <a:gd name="connsiteY4" fmla="*/ 1297913 h 1624234"/>
              <a:gd name="connsiteX5" fmla="*/ 22071 w 9812546"/>
              <a:gd name="connsiteY5" fmla="*/ 0 h 1624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12546" h="1624234">
                <a:moveTo>
                  <a:pt x="22071" y="0"/>
                </a:moveTo>
                <a:lnTo>
                  <a:pt x="9812184" y="0"/>
                </a:lnTo>
                <a:cubicBezTo>
                  <a:pt x="9812184" y="444499"/>
                  <a:pt x="9816202" y="-10319"/>
                  <a:pt x="9797471" y="1309991"/>
                </a:cubicBezTo>
                <a:cubicBezTo>
                  <a:pt x="9795458" y="1451858"/>
                  <a:pt x="6656477" y="1621077"/>
                  <a:pt x="5024792" y="1624112"/>
                </a:cubicBezTo>
                <a:cubicBezTo>
                  <a:pt x="3393107" y="1627147"/>
                  <a:pt x="815843" y="1575329"/>
                  <a:pt x="0" y="1297913"/>
                </a:cubicBezTo>
                <a:cubicBezTo>
                  <a:pt x="2452" y="878736"/>
                  <a:pt x="19619" y="419177"/>
                  <a:pt x="22071" y="0"/>
                </a:cubicBezTo>
                <a:close/>
              </a:path>
            </a:pathLst>
          </a:custGeom>
          <a:gradFill flip="none" rotWithShape="1">
            <a:gsLst>
              <a:gs pos="55000">
                <a:srgbClr val="A1ACB4"/>
              </a:gs>
              <a:gs pos="0">
                <a:srgbClr val="CED5DD"/>
              </a:gs>
              <a:gs pos="100000">
                <a:schemeClr val="bg1">
                  <a:lumMod val="9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76" name="Oval 1">
            <a:extLst>
              <a:ext uri="{FF2B5EF4-FFF2-40B4-BE49-F238E27FC236}">
                <a16:creationId xmlns:a16="http://schemas.microsoft.com/office/drawing/2014/main" id="{6EDD9E31-66D5-214E-A0B1-9CF78705918A}"/>
              </a:ext>
            </a:extLst>
          </p:cNvPr>
          <p:cNvSpPr/>
          <p:nvPr userDrawn="1"/>
        </p:nvSpPr>
        <p:spPr>
          <a:xfrm>
            <a:off x="-16587" y="907769"/>
            <a:ext cx="9164444" cy="1987611"/>
          </a:xfrm>
          <a:custGeom>
            <a:avLst/>
            <a:gdLst>
              <a:gd name="connsiteX0" fmla="*/ 0 w 9790114"/>
              <a:gd name="connsiteY0" fmla="*/ 0 h 1664494"/>
              <a:gd name="connsiteX1" fmla="*/ 9790113 w 9790114"/>
              <a:gd name="connsiteY1" fmla="*/ 0 h 1664494"/>
              <a:gd name="connsiteX2" fmla="*/ 9790113 w 9790114"/>
              <a:gd name="connsiteY2" fmla="*/ 1333497 h 1664494"/>
              <a:gd name="connsiteX3" fmla="*/ 9790114 w 9790114"/>
              <a:gd name="connsiteY3" fmla="*/ 1333500 h 1664494"/>
              <a:gd name="connsiteX4" fmla="*/ 9790113 w 9790114"/>
              <a:gd name="connsiteY4" fmla="*/ 1333503 h 1664494"/>
              <a:gd name="connsiteX5" fmla="*/ 9790113 w 9790114"/>
              <a:gd name="connsiteY5" fmla="*/ 1371600 h 1664494"/>
              <a:gd name="connsiteX6" fmla="*/ 4895057 w 9790114"/>
              <a:gd name="connsiteY6" fmla="*/ 1664494 h 1664494"/>
              <a:gd name="connsiteX7" fmla="*/ 33274 w 9790114"/>
              <a:gd name="connsiteY7" fmla="*/ 1371600 h 1664494"/>
              <a:gd name="connsiteX8" fmla="*/ 0 w 9790114"/>
              <a:gd name="connsiteY8" fmla="*/ 1371600 h 1664494"/>
              <a:gd name="connsiteX9" fmla="*/ 0 w 9790114"/>
              <a:gd name="connsiteY9" fmla="*/ 1333500 h 1664494"/>
              <a:gd name="connsiteX10" fmla="*/ 0 w 9790114"/>
              <a:gd name="connsiteY10" fmla="*/ 0 h 1664494"/>
              <a:gd name="connsiteX0" fmla="*/ 0 w 9790114"/>
              <a:gd name="connsiteY0" fmla="*/ 0 h 1664494"/>
              <a:gd name="connsiteX1" fmla="*/ 9790113 w 9790114"/>
              <a:gd name="connsiteY1" fmla="*/ 0 h 1664494"/>
              <a:gd name="connsiteX2" fmla="*/ 9790113 w 9790114"/>
              <a:gd name="connsiteY2" fmla="*/ 1333497 h 1664494"/>
              <a:gd name="connsiteX3" fmla="*/ 9790114 w 9790114"/>
              <a:gd name="connsiteY3" fmla="*/ 1333500 h 1664494"/>
              <a:gd name="connsiteX4" fmla="*/ 9790113 w 9790114"/>
              <a:gd name="connsiteY4" fmla="*/ 1333503 h 1664494"/>
              <a:gd name="connsiteX5" fmla="*/ 4895057 w 9790114"/>
              <a:gd name="connsiteY5" fmla="*/ 1664494 h 1664494"/>
              <a:gd name="connsiteX6" fmla="*/ 33274 w 9790114"/>
              <a:gd name="connsiteY6" fmla="*/ 1371600 h 1664494"/>
              <a:gd name="connsiteX7" fmla="*/ 0 w 9790114"/>
              <a:gd name="connsiteY7" fmla="*/ 1371600 h 1664494"/>
              <a:gd name="connsiteX8" fmla="*/ 0 w 9790114"/>
              <a:gd name="connsiteY8" fmla="*/ 1333500 h 1664494"/>
              <a:gd name="connsiteX9" fmla="*/ 0 w 9790114"/>
              <a:gd name="connsiteY9" fmla="*/ 0 h 1664494"/>
              <a:gd name="connsiteX0" fmla="*/ 0 w 9790114"/>
              <a:gd name="connsiteY0" fmla="*/ 0 h 1664494"/>
              <a:gd name="connsiteX1" fmla="*/ 9790113 w 9790114"/>
              <a:gd name="connsiteY1" fmla="*/ 0 h 1664494"/>
              <a:gd name="connsiteX2" fmla="*/ 9790113 w 9790114"/>
              <a:gd name="connsiteY2" fmla="*/ 1333497 h 1664494"/>
              <a:gd name="connsiteX3" fmla="*/ 9790114 w 9790114"/>
              <a:gd name="connsiteY3" fmla="*/ 1333500 h 1664494"/>
              <a:gd name="connsiteX4" fmla="*/ 9790113 w 9790114"/>
              <a:gd name="connsiteY4" fmla="*/ 1333503 h 1664494"/>
              <a:gd name="connsiteX5" fmla="*/ 4895057 w 9790114"/>
              <a:gd name="connsiteY5" fmla="*/ 1664494 h 1664494"/>
              <a:gd name="connsiteX6" fmla="*/ 33274 w 9790114"/>
              <a:gd name="connsiteY6" fmla="*/ 1371600 h 1664494"/>
              <a:gd name="connsiteX7" fmla="*/ 0 w 9790114"/>
              <a:gd name="connsiteY7" fmla="*/ 1333500 h 1664494"/>
              <a:gd name="connsiteX8" fmla="*/ 0 w 9790114"/>
              <a:gd name="connsiteY8" fmla="*/ 0 h 1664494"/>
              <a:gd name="connsiteX0" fmla="*/ 0 w 9790114"/>
              <a:gd name="connsiteY0" fmla="*/ 0 h 1664494"/>
              <a:gd name="connsiteX1" fmla="*/ 9790113 w 9790114"/>
              <a:gd name="connsiteY1" fmla="*/ 0 h 1664494"/>
              <a:gd name="connsiteX2" fmla="*/ 9790113 w 9790114"/>
              <a:gd name="connsiteY2" fmla="*/ 1333497 h 1664494"/>
              <a:gd name="connsiteX3" fmla="*/ 9790114 w 9790114"/>
              <a:gd name="connsiteY3" fmla="*/ 1333500 h 1664494"/>
              <a:gd name="connsiteX4" fmla="*/ 9790113 w 9790114"/>
              <a:gd name="connsiteY4" fmla="*/ 1333503 h 1664494"/>
              <a:gd name="connsiteX5" fmla="*/ 4895057 w 9790114"/>
              <a:gd name="connsiteY5" fmla="*/ 1664494 h 1664494"/>
              <a:gd name="connsiteX6" fmla="*/ 0 w 9790114"/>
              <a:gd name="connsiteY6" fmla="*/ 1333500 h 1664494"/>
              <a:gd name="connsiteX7" fmla="*/ 0 w 9790114"/>
              <a:gd name="connsiteY7" fmla="*/ 0 h 1664494"/>
              <a:gd name="connsiteX0" fmla="*/ 0 w 9790114"/>
              <a:gd name="connsiteY0" fmla="*/ 0 h 1664699"/>
              <a:gd name="connsiteX1" fmla="*/ 9790113 w 9790114"/>
              <a:gd name="connsiteY1" fmla="*/ 0 h 1664699"/>
              <a:gd name="connsiteX2" fmla="*/ 9790113 w 9790114"/>
              <a:gd name="connsiteY2" fmla="*/ 1333497 h 1664699"/>
              <a:gd name="connsiteX3" fmla="*/ 9790114 w 9790114"/>
              <a:gd name="connsiteY3" fmla="*/ 1333500 h 1664699"/>
              <a:gd name="connsiteX4" fmla="*/ 9790113 w 9790114"/>
              <a:gd name="connsiteY4" fmla="*/ 1333503 h 1664699"/>
              <a:gd name="connsiteX5" fmla="*/ 4895057 w 9790114"/>
              <a:gd name="connsiteY5" fmla="*/ 1664494 h 1664699"/>
              <a:gd name="connsiteX6" fmla="*/ 0 w 9790114"/>
              <a:gd name="connsiteY6" fmla="*/ 1333500 h 1664699"/>
              <a:gd name="connsiteX7" fmla="*/ 0 w 9790114"/>
              <a:gd name="connsiteY7" fmla="*/ 0 h 1664699"/>
              <a:gd name="connsiteX0" fmla="*/ 0 w 9794645"/>
              <a:gd name="connsiteY0" fmla="*/ 0 h 1664699"/>
              <a:gd name="connsiteX1" fmla="*/ 9790113 w 9794645"/>
              <a:gd name="connsiteY1" fmla="*/ 0 h 1664699"/>
              <a:gd name="connsiteX2" fmla="*/ 9790113 w 9794645"/>
              <a:gd name="connsiteY2" fmla="*/ 1333497 h 1664699"/>
              <a:gd name="connsiteX3" fmla="*/ 9790114 w 9794645"/>
              <a:gd name="connsiteY3" fmla="*/ 1333500 h 1664699"/>
              <a:gd name="connsiteX4" fmla="*/ 9790113 w 9794645"/>
              <a:gd name="connsiteY4" fmla="*/ 1333503 h 1664699"/>
              <a:gd name="connsiteX5" fmla="*/ 4895057 w 9794645"/>
              <a:gd name="connsiteY5" fmla="*/ 1664494 h 1664699"/>
              <a:gd name="connsiteX6" fmla="*/ 0 w 9794645"/>
              <a:gd name="connsiteY6" fmla="*/ 1333500 h 1664699"/>
              <a:gd name="connsiteX7" fmla="*/ 0 w 9794645"/>
              <a:gd name="connsiteY7" fmla="*/ 0 h 1664699"/>
              <a:gd name="connsiteX0" fmla="*/ 0 w 9794645"/>
              <a:gd name="connsiteY0" fmla="*/ 0 h 1664634"/>
              <a:gd name="connsiteX1" fmla="*/ 9790113 w 9794645"/>
              <a:gd name="connsiteY1" fmla="*/ 0 h 1664634"/>
              <a:gd name="connsiteX2" fmla="*/ 9790113 w 9794645"/>
              <a:gd name="connsiteY2" fmla="*/ 1333497 h 1664634"/>
              <a:gd name="connsiteX3" fmla="*/ 9790114 w 9794645"/>
              <a:gd name="connsiteY3" fmla="*/ 1333500 h 1664634"/>
              <a:gd name="connsiteX4" fmla="*/ 9790113 w 9794645"/>
              <a:gd name="connsiteY4" fmla="*/ 1333503 h 1664634"/>
              <a:gd name="connsiteX5" fmla="*/ 4895057 w 9794645"/>
              <a:gd name="connsiteY5" fmla="*/ 1664494 h 1664634"/>
              <a:gd name="connsiteX6" fmla="*/ 0 w 9794645"/>
              <a:gd name="connsiteY6" fmla="*/ 1333500 h 1664634"/>
              <a:gd name="connsiteX7" fmla="*/ 0 w 9794645"/>
              <a:gd name="connsiteY7" fmla="*/ 0 h 1664634"/>
              <a:gd name="connsiteX0" fmla="*/ 0 w 9794645"/>
              <a:gd name="connsiteY0" fmla="*/ 0 h 1664634"/>
              <a:gd name="connsiteX1" fmla="*/ 9790113 w 9794645"/>
              <a:gd name="connsiteY1" fmla="*/ 0 h 1664634"/>
              <a:gd name="connsiteX2" fmla="*/ 9790113 w 9794645"/>
              <a:gd name="connsiteY2" fmla="*/ 1333497 h 1664634"/>
              <a:gd name="connsiteX3" fmla="*/ 9790114 w 9794645"/>
              <a:gd name="connsiteY3" fmla="*/ 1333500 h 1664634"/>
              <a:gd name="connsiteX4" fmla="*/ 9790113 w 9794645"/>
              <a:gd name="connsiteY4" fmla="*/ 1333503 h 1664634"/>
              <a:gd name="connsiteX5" fmla="*/ 4895057 w 9794645"/>
              <a:gd name="connsiteY5" fmla="*/ 1664494 h 1664634"/>
              <a:gd name="connsiteX6" fmla="*/ 0 w 9794645"/>
              <a:gd name="connsiteY6" fmla="*/ 1333500 h 1664634"/>
              <a:gd name="connsiteX7" fmla="*/ 0 w 9794645"/>
              <a:gd name="connsiteY7" fmla="*/ 0 h 1664634"/>
              <a:gd name="connsiteX0" fmla="*/ 0 w 9794645"/>
              <a:gd name="connsiteY0" fmla="*/ 0 h 1664634"/>
              <a:gd name="connsiteX1" fmla="*/ 9790113 w 9794645"/>
              <a:gd name="connsiteY1" fmla="*/ 0 h 1664634"/>
              <a:gd name="connsiteX2" fmla="*/ 9790113 w 9794645"/>
              <a:gd name="connsiteY2" fmla="*/ 1333497 h 1664634"/>
              <a:gd name="connsiteX3" fmla="*/ 9790114 w 9794645"/>
              <a:gd name="connsiteY3" fmla="*/ 1333500 h 1664634"/>
              <a:gd name="connsiteX4" fmla="*/ 9790113 w 9794645"/>
              <a:gd name="connsiteY4" fmla="*/ 1333503 h 1664634"/>
              <a:gd name="connsiteX5" fmla="*/ 5017434 w 9794645"/>
              <a:gd name="connsiteY5" fmla="*/ 1664494 h 1664634"/>
              <a:gd name="connsiteX6" fmla="*/ 0 w 9794645"/>
              <a:gd name="connsiteY6" fmla="*/ 1333500 h 1664634"/>
              <a:gd name="connsiteX7" fmla="*/ 0 w 9794645"/>
              <a:gd name="connsiteY7" fmla="*/ 0 h 1664634"/>
              <a:gd name="connsiteX0" fmla="*/ 0 w 9794645"/>
              <a:gd name="connsiteY0" fmla="*/ 0 h 1672660"/>
              <a:gd name="connsiteX1" fmla="*/ 9790113 w 9794645"/>
              <a:gd name="connsiteY1" fmla="*/ 0 h 1672660"/>
              <a:gd name="connsiteX2" fmla="*/ 9790113 w 9794645"/>
              <a:gd name="connsiteY2" fmla="*/ 1333497 h 1672660"/>
              <a:gd name="connsiteX3" fmla="*/ 9790114 w 9794645"/>
              <a:gd name="connsiteY3" fmla="*/ 1333500 h 1672660"/>
              <a:gd name="connsiteX4" fmla="*/ 9790113 w 9794645"/>
              <a:gd name="connsiteY4" fmla="*/ 1105925 h 1672660"/>
              <a:gd name="connsiteX5" fmla="*/ 5017434 w 9794645"/>
              <a:gd name="connsiteY5" fmla="*/ 1664494 h 1672660"/>
              <a:gd name="connsiteX6" fmla="*/ 0 w 9794645"/>
              <a:gd name="connsiteY6" fmla="*/ 1333500 h 1672660"/>
              <a:gd name="connsiteX7" fmla="*/ 0 w 9794645"/>
              <a:gd name="connsiteY7" fmla="*/ 0 h 1672660"/>
              <a:gd name="connsiteX0" fmla="*/ 0 w 10143645"/>
              <a:gd name="connsiteY0" fmla="*/ 0 h 1672660"/>
              <a:gd name="connsiteX1" fmla="*/ 9790113 w 10143645"/>
              <a:gd name="connsiteY1" fmla="*/ 0 h 1672660"/>
              <a:gd name="connsiteX2" fmla="*/ 9790113 w 10143645"/>
              <a:gd name="connsiteY2" fmla="*/ 1333497 h 1672660"/>
              <a:gd name="connsiteX3" fmla="*/ 9790114 w 10143645"/>
              <a:gd name="connsiteY3" fmla="*/ 1333500 h 1672660"/>
              <a:gd name="connsiteX4" fmla="*/ 5017434 w 10143645"/>
              <a:gd name="connsiteY4" fmla="*/ 1664494 h 1672660"/>
              <a:gd name="connsiteX5" fmla="*/ 0 w 10143645"/>
              <a:gd name="connsiteY5" fmla="*/ 1333500 h 1672660"/>
              <a:gd name="connsiteX6" fmla="*/ 0 w 10143645"/>
              <a:gd name="connsiteY6" fmla="*/ 0 h 1672660"/>
              <a:gd name="connsiteX0" fmla="*/ 0 w 9794645"/>
              <a:gd name="connsiteY0" fmla="*/ 0 h 1672660"/>
              <a:gd name="connsiteX1" fmla="*/ 9790113 w 9794645"/>
              <a:gd name="connsiteY1" fmla="*/ 0 h 1672660"/>
              <a:gd name="connsiteX2" fmla="*/ 9790113 w 9794645"/>
              <a:gd name="connsiteY2" fmla="*/ 1333497 h 1672660"/>
              <a:gd name="connsiteX3" fmla="*/ 5017434 w 9794645"/>
              <a:gd name="connsiteY3" fmla="*/ 1664494 h 1672660"/>
              <a:gd name="connsiteX4" fmla="*/ 0 w 9794645"/>
              <a:gd name="connsiteY4" fmla="*/ 1333500 h 1672660"/>
              <a:gd name="connsiteX5" fmla="*/ 0 w 9794645"/>
              <a:gd name="connsiteY5" fmla="*/ 0 h 1672660"/>
              <a:gd name="connsiteX0" fmla="*/ 0 w 9794645"/>
              <a:gd name="connsiteY0" fmla="*/ 0 h 1664494"/>
              <a:gd name="connsiteX1" fmla="*/ 9790113 w 9794645"/>
              <a:gd name="connsiteY1" fmla="*/ 0 h 1664494"/>
              <a:gd name="connsiteX2" fmla="*/ 9790113 w 9794645"/>
              <a:gd name="connsiteY2" fmla="*/ 1333497 h 1664494"/>
              <a:gd name="connsiteX3" fmla="*/ 5017434 w 9794645"/>
              <a:gd name="connsiteY3" fmla="*/ 1664494 h 1664494"/>
              <a:gd name="connsiteX4" fmla="*/ 0 w 9794645"/>
              <a:gd name="connsiteY4" fmla="*/ 1333500 h 1664494"/>
              <a:gd name="connsiteX5" fmla="*/ 0 w 9794645"/>
              <a:gd name="connsiteY5" fmla="*/ 0 h 1664494"/>
              <a:gd name="connsiteX0" fmla="*/ 0 w 9794645"/>
              <a:gd name="connsiteY0" fmla="*/ 0 h 1669079"/>
              <a:gd name="connsiteX1" fmla="*/ 9790113 w 9794645"/>
              <a:gd name="connsiteY1" fmla="*/ 0 h 1669079"/>
              <a:gd name="connsiteX2" fmla="*/ 9790113 w 9794645"/>
              <a:gd name="connsiteY2" fmla="*/ 1178744 h 1669079"/>
              <a:gd name="connsiteX3" fmla="*/ 5017434 w 9794645"/>
              <a:gd name="connsiteY3" fmla="*/ 1664494 h 1669079"/>
              <a:gd name="connsiteX4" fmla="*/ 0 w 9794645"/>
              <a:gd name="connsiteY4" fmla="*/ 1333500 h 1669079"/>
              <a:gd name="connsiteX5" fmla="*/ 0 w 9794645"/>
              <a:gd name="connsiteY5" fmla="*/ 0 h 1669079"/>
              <a:gd name="connsiteX0" fmla="*/ 0 w 9794645"/>
              <a:gd name="connsiteY0" fmla="*/ 0 h 1664529"/>
              <a:gd name="connsiteX1" fmla="*/ 9790113 w 9794645"/>
              <a:gd name="connsiteY1" fmla="*/ 0 h 1664529"/>
              <a:gd name="connsiteX2" fmla="*/ 9790113 w 9794645"/>
              <a:gd name="connsiteY2" fmla="*/ 1178744 h 1664529"/>
              <a:gd name="connsiteX3" fmla="*/ 5017434 w 9794645"/>
              <a:gd name="connsiteY3" fmla="*/ 1664494 h 1664529"/>
              <a:gd name="connsiteX4" fmla="*/ 0 w 9794645"/>
              <a:gd name="connsiteY4" fmla="*/ 1196954 h 1664529"/>
              <a:gd name="connsiteX5" fmla="*/ 0 w 9794645"/>
              <a:gd name="connsiteY5" fmla="*/ 0 h 1664529"/>
              <a:gd name="connsiteX0" fmla="*/ 0 w 9790264"/>
              <a:gd name="connsiteY0" fmla="*/ 0 h 1664529"/>
              <a:gd name="connsiteX1" fmla="*/ 9790113 w 9790264"/>
              <a:gd name="connsiteY1" fmla="*/ 0 h 1664529"/>
              <a:gd name="connsiteX2" fmla="*/ 9781877 w 9790264"/>
              <a:gd name="connsiteY2" fmla="*/ 1343312 h 1664529"/>
              <a:gd name="connsiteX3" fmla="*/ 5017434 w 9790264"/>
              <a:gd name="connsiteY3" fmla="*/ 1664494 h 1664529"/>
              <a:gd name="connsiteX4" fmla="*/ 0 w 9790264"/>
              <a:gd name="connsiteY4" fmla="*/ 1196954 h 1664529"/>
              <a:gd name="connsiteX5" fmla="*/ 0 w 9790264"/>
              <a:gd name="connsiteY5" fmla="*/ 0 h 1664529"/>
              <a:gd name="connsiteX0" fmla="*/ 16473 w 9806737"/>
              <a:gd name="connsiteY0" fmla="*/ 0 h 1664966"/>
              <a:gd name="connsiteX1" fmla="*/ 9806586 w 9806737"/>
              <a:gd name="connsiteY1" fmla="*/ 0 h 1664966"/>
              <a:gd name="connsiteX2" fmla="*/ 9798350 w 9806737"/>
              <a:gd name="connsiteY2" fmla="*/ 1343312 h 1664966"/>
              <a:gd name="connsiteX3" fmla="*/ 5033907 w 9806737"/>
              <a:gd name="connsiteY3" fmla="*/ 1664494 h 1664966"/>
              <a:gd name="connsiteX4" fmla="*/ 0 w 9806737"/>
              <a:gd name="connsiteY4" fmla="*/ 1386840 h 1664966"/>
              <a:gd name="connsiteX5" fmla="*/ 16473 w 9806737"/>
              <a:gd name="connsiteY5" fmla="*/ 0 h 1664966"/>
              <a:gd name="connsiteX0" fmla="*/ 16473 w 9806737"/>
              <a:gd name="connsiteY0" fmla="*/ 0 h 1664577"/>
              <a:gd name="connsiteX1" fmla="*/ 9806586 w 9806737"/>
              <a:gd name="connsiteY1" fmla="*/ 0 h 1664577"/>
              <a:gd name="connsiteX2" fmla="*/ 9798350 w 9806737"/>
              <a:gd name="connsiteY2" fmla="*/ 1343312 h 1664577"/>
              <a:gd name="connsiteX3" fmla="*/ 5033907 w 9806737"/>
              <a:gd name="connsiteY3" fmla="*/ 1664494 h 1664577"/>
              <a:gd name="connsiteX4" fmla="*/ 0 w 9806737"/>
              <a:gd name="connsiteY4" fmla="*/ 1386840 h 1664577"/>
              <a:gd name="connsiteX5" fmla="*/ 16473 w 9806737"/>
              <a:gd name="connsiteY5" fmla="*/ 0 h 166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06737" h="1664577">
                <a:moveTo>
                  <a:pt x="16473" y="0"/>
                </a:moveTo>
                <a:lnTo>
                  <a:pt x="9806586" y="0"/>
                </a:lnTo>
                <a:cubicBezTo>
                  <a:pt x="9806586" y="444499"/>
                  <a:pt x="9808548" y="1335762"/>
                  <a:pt x="9798350" y="1343312"/>
                </a:cubicBezTo>
                <a:cubicBezTo>
                  <a:pt x="9002904" y="1620728"/>
                  <a:pt x="6665592" y="1661459"/>
                  <a:pt x="5033907" y="1664494"/>
                </a:cubicBezTo>
                <a:cubicBezTo>
                  <a:pt x="3402222" y="1667529"/>
                  <a:pt x="1557120" y="1588302"/>
                  <a:pt x="0" y="1386840"/>
                </a:cubicBezTo>
                <a:lnTo>
                  <a:pt x="16473" y="0"/>
                </a:lnTo>
                <a:close/>
              </a:path>
            </a:pathLst>
          </a:custGeom>
          <a:gradFill flip="none" rotWithShape="1">
            <a:gsLst>
              <a:gs pos="0">
                <a:srgbClr val="E0DDC4"/>
              </a:gs>
              <a:gs pos="98000">
                <a:schemeClr val="bg1">
                  <a:lumMod val="9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grpSp>
        <p:nvGrpSpPr>
          <p:cNvPr id="452" name="Logo Stacked V2">
            <a:extLst>
              <a:ext uri="{FF2B5EF4-FFF2-40B4-BE49-F238E27FC236}">
                <a16:creationId xmlns:a16="http://schemas.microsoft.com/office/drawing/2014/main" id="{7FC6CDE1-AAB7-3C4E-BD91-DEC337CED066}"/>
              </a:ext>
            </a:extLst>
          </p:cNvPr>
          <p:cNvGrpSpPr>
            <a:grpSpLocks noChangeAspect="1"/>
          </p:cNvGrpSpPr>
          <p:nvPr userDrawn="1"/>
        </p:nvGrpSpPr>
        <p:grpSpPr>
          <a:xfrm>
            <a:off x="8071600" y="4860986"/>
            <a:ext cx="993262" cy="226314"/>
            <a:chOff x="680865" y="3439338"/>
            <a:chExt cx="4686473" cy="1068091"/>
          </a:xfrm>
        </p:grpSpPr>
        <p:pic>
          <p:nvPicPr>
            <p:cNvPr id="453" name="Logomark V2">
              <a:extLst>
                <a:ext uri="{FF2B5EF4-FFF2-40B4-BE49-F238E27FC236}">
                  <a16:creationId xmlns:a16="http://schemas.microsoft.com/office/drawing/2014/main" id="{E5491DEB-DCAA-D54F-AA68-8AA67E097D6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454" name="Nat HIV Cur logo type stacked">
              <a:extLst>
                <a:ext uri="{FF2B5EF4-FFF2-40B4-BE49-F238E27FC236}">
                  <a16:creationId xmlns:a16="http://schemas.microsoft.com/office/drawing/2014/main" id="{B2D6C9C0-163D-504B-ADAC-58B9077E1A0F}"/>
                </a:ext>
              </a:extLst>
            </p:cNvPr>
            <p:cNvGrpSpPr>
              <a:grpSpLocks noChangeAspect="1"/>
            </p:cNvGrpSpPr>
            <p:nvPr/>
          </p:nvGrpSpPr>
          <p:grpSpPr bwMode="auto">
            <a:xfrm>
              <a:off x="1898650" y="3455065"/>
              <a:ext cx="3468688" cy="1036638"/>
              <a:chOff x="1196" y="1585"/>
              <a:chExt cx="2185" cy="653"/>
            </a:xfrm>
          </p:grpSpPr>
          <p:sp>
            <p:nvSpPr>
              <p:cNvPr id="455" name="Freeform 5">
                <a:extLst>
                  <a:ext uri="{FF2B5EF4-FFF2-40B4-BE49-F238E27FC236}">
                    <a16:creationId xmlns:a16="http://schemas.microsoft.com/office/drawing/2014/main" id="{BA943F86-E28C-3D4B-9CE0-D3C39EE02F6E}"/>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6" name="Freeform 6">
                <a:extLst>
                  <a:ext uri="{FF2B5EF4-FFF2-40B4-BE49-F238E27FC236}">
                    <a16:creationId xmlns:a16="http://schemas.microsoft.com/office/drawing/2014/main" id="{7B4FF1DA-D455-964C-80B2-9149E13AB854}"/>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7" name="Freeform 7">
                <a:extLst>
                  <a:ext uri="{FF2B5EF4-FFF2-40B4-BE49-F238E27FC236}">
                    <a16:creationId xmlns:a16="http://schemas.microsoft.com/office/drawing/2014/main" id="{DCDE1CED-92D7-1F4A-BD0C-E519EFF39138}"/>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8" name="Freeform 8">
                <a:extLst>
                  <a:ext uri="{FF2B5EF4-FFF2-40B4-BE49-F238E27FC236}">
                    <a16:creationId xmlns:a16="http://schemas.microsoft.com/office/drawing/2014/main" id="{69E255C6-98D0-EA49-A2BB-A1CFEC46FBB6}"/>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9" name="Freeform 9">
                <a:extLst>
                  <a:ext uri="{FF2B5EF4-FFF2-40B4-BE49-F238E27FC236}">
                    <a16:creationId xmlns:a16="http://schemas.microsoft.com/office/drawing/2014/main" id="{1EF5C886-56E3-FB48-9138-D64413C0CF17}"/>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0" name="Freeform 10">
                <a:extLst>
                  <a:ext uri="{FF2B5EF4-FFF2-40B4-BE49-F238E27FC236}">
                    <a16:creationId xmlns:a16="http://schemas.microsoft.com/office/drawing/2014/main" id="{B1E39C06-01BF-1F4C-A467-D4A6F1E4227F}"/>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1" name="Freeform 11">
                <a:extLst>
                  <a:ext uri="{FF2B5EF4-FFF2-40B4-BE49-F238E27FC236}">
                    <a16:creationId xmlns:a16="http://schemas.microsoft.com/office/drawing/2014/main" id="{ED5BB646-624A-9149-845F-AFB715719345}"/>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2" name="Freeform 12">
                <a:extLst>
                  <a:ext uri="{FF2B5EF4-FFF2-40B4-BE49-F238E27FC236}">
                    <a16:creationId xmlns:a16="http://schemas.microsoft.com/office/drawing/2014/main" id="{CEFADF03-3045-0747-A896-21685A655861}"/>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3" name="Freeform 13">
                <a:extLst>
                  <a:ext uri="{FF2B5EF4-FFF2-40B4-BE49-F238E27FC236}">
                    <a16:creationId xmlns:a16="http://schemas.microsoft.com/office/drawing/2014/main" id="{BE1E725B-A21C-B146-866F-56534100DD89}"/>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4" name="Freeform 14">
                <a:extLst>
                  <a:ext uri="{FF2B5EF4-FFF2-40B4-BE49-F238E27FC236}">
                    <a16:creationId xmlns:a16="http://schemas.microsoft.com/office/drawing/2014/main" id="{0B167233-AFAF-B74E-AB3C-3DDAB0995782}"/>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5" name="Freeform 15">
                <a:extLst>
                  <a:ext uri="{FF2B5EF4-FFF2-40B4-BE49-F238E27FC236}">
                    <a16:creationId xmlns:a16="http://schemas.microsoft.com/office/drawing/2014/main" id="{42F4295B-66A8-1E4E-B237-406FF9F1B5FE}"/>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6" name="Freeform 16">
                <a:extLst>
                  <a:ext uri="{FF2B5EF4-FFF2-40B4-BE49-F238E27FC236}">
                    <a16:creationId xmlns:a16="http://schemas.microsoft.com/office/drawing/2014/main" id="{7003EFB2-467B-394D-B94A-537CCDF81348}"/>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7" name="Freeform 17">
                <a:extLst>
                  <a:ext uri="{FF2B5EF4-FFF2-40B4-BE49-F238E27FC236}">
                    <a16:creationId xmlns:a16="http://schemas.microsoft.com/office/drawing/2014/main" id="{A0AFCB90-1D6D-AD42-AA57-E66FF713C71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8" name="Freeform 18">
                <a:extLst>
                  <a:ext uri="{FF2B5EF4-FFF2-40B4-BE49-F238E27FC236}">
                    <a16:creationId xmlns:a16="http://schemas.microsoft.com/office/drawing/2014/main" id="{6E31E626-519B-1545-B1BC-A4E191E6D6C8}"/>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9" name="Freeform 19">
                <a:extLst>
                  <a:ext uri="{FF2B5EF4-FFF2-40B4-BE49-F238E27FC236}">
                    <a16:creationId xmlns:a16="http://schemas.microsoft.com/office/drawing/2014/main" id="{90E04D8F-9A1F-914B-85DD-2DF818688F99}"/>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0" name="Freeform 20">
                <a:extLst>
                  <a:ext uri="{FF2B5EF4-FFF2-40B4-BE49-F238E27FC236}">
                    <a16:creationId xmlns:a16="http://schemas.microsoft.com/office/drawing/2014/main" id="{814B17AC-53C8-1843-9BCE-FC16A36C71B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1" name="Freeform 21">
                <a:extLst>
                  <a:ext uri="{FF2B5EF4-FFF2-40B4-BE49-F238E27FC236}">
                    <a16:creationId xmlns:a16="http://schemas.microsoft.com/office/drawing/2014/main" id="{5B763F7C-87BB-BD43-8B63-57362798A6D9}"/>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2" name="Freeform 22">
                <a:extLst>
                  <a:ext uri="{FF2B5EF4-FFF2-40B4-BE49-F238E27FC236}">
                    <a16:creationId xmlns:a16="http://schemas.microsoft.com/office/drawing/2014/main" id="{EFE8012E-3301-464A-8B4B-BAC4E5D6EFA0}"/>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3" name="Freeform 23">
                <a:extLst>
                  <a:ext uri="{FF2B5EF4-FFF2-40B4-BE49-F238E27FC236}">
                    <a16:creationId xmlns:a16="http://schemas.microsoft.com/office/drawing/2014/main" id="{BE8F2FB9-02B8-DA43-BCDB-FE3AECC20F3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4" name="Freeform 24">
                <a:extLst>
                  <a:ext uri="{FF2B5EF4-FFF2-40B4-BE49-F238E27FC236}">
                    <a16:creationId xmlns:a16="http://schemas.microsoft.com/office/drawing/2014/main" id="{6DC0E2D8-7CBF-4147-8F21-1F3C5BBDDC9C}"/>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5" name="Freeform 25">
                <a:extLst>
                  <a:ext uri="{FF2B5EF4-FFF2-40B4-BE49-F238E27FC236}">
                    <a16:creationId xmlns:a16="http://schemas.microsoft.com/office/drawing/2014/main" id="{F07C37C2-14FD-5F49-BE56-C27585FFA1EF}"/>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479" name="Group 478">
            <a:extLst>
              <a:ext uri="{FF2B5EF4-FFF2-40B4-BE49-F238E27FC236}">
                <a16:creationId xmlns:a16="http://schemas.microsoft.com/office/drawing/2014/main" id="{288104B9-C5FD-BC40-93B6-1E34CECC78E1}"/>
              </a:ext>
            </a:extLst>
          </p:cNvPr>
          <p:cNvGrpSpPr/>
          <p:nvPr userDrawn="1"/>
        </p:nvGrpSpPr>
        <p:grpSpPr>
          <a:xfrm>
            <a:off x="-84372" y="2233672"/>
            <a:ext cx="9318755" cy="680018"/>
            <a:chOff x="-29631" y="2217511"/>
            <a:chExt cx="9245601" cy="906690"/>
          </a:xfrm>
        </p:grpSpPr>
        <p:cxnSp>
          <p:nvCxnSpPr>
            <p:cNvPr id="480" name="Straight Connector 479">
              <a:extLst>
                <a:ext uri="{FF2B5EF4-FFF2-40B4-BE49-F238E27FC236}">
                  <a16:creationId xmlns:a16="http://schemas.microsoft.com/office/drawing/2014/main" id="{402B2208-8CFC-8C43-9246-445FC4AC3DAD}"/>
                </a:ext>
              </a:extLst>
            </p:cNvPr>
            <p:cNvCxnSpPr/>
            <p:nvPr/>
          </p:nvCxnSpPr>
          <p:spPr bwMode="auto">
            <a:xfrm rot="5400000">
              <a:off x="6466794" y="2713493"/>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481" name="Straight Connector 480">
              <a:extLst>
                <a:ext uri="{FF2B5EF4-FFF2-40B4-BE49-F238E27FC236}">
                  <a16:creationId xmlns:a16="http://schemas.microsoft.com/office/drawing/2014/main" id="{5B73CEB6-8458-6845-B41A-03743ACB048F}"/>
                </a:ext>
              </a:extLst>
            </p:cNvPr>
            <p:cNvCxnSpPr/>
            <p:nvPr/>
          </p:nvCxnSpPr>
          <p:spPr bwMode="auto">
            <a:xfrm rot="16200000" flipH="1">
              <a:off x="6506862" y="2711608"/>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482" name="Oval 481">
              <a:extLst>
                <a:ext uri="{FF2B5EF4-FFF2-40B4-BE49-F238E27FC236}">
                  <a16:creationId xmlns:a16="http://schemas.microsoft.com/office/drawing/2014/main" id="{DD2028A9-CCD5-5C4A-AAAB-BE1E111BA3BB}"/>
                </a:ext>
              </a:extLst>
            </p:cNvPr>
            <p:cNvSpPr>
              <a:spLocks noChangeAspect="1"/>
            </p:cNvSpPr>
            <p:nvPr/>
          </p:nvSpPr>
          <p:spPr bwMode="auto">
            <a:xfrm>
              <a:off x="6481231" y="2548773"/>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483" name="Straight Connector 482">
              <a:extLst>
                <a:ext uri="{FF2B5EF4-FFF2-40B4-BE49-F238E27FC236}">
                  <a16:creationId xmlns:a16="http://schemas.microsoft.com/office/drawing/2014/main" id="{6865FA2B-8EA5-124A-B37D-F7D06B2145F6}"/>
                </a:ext>
              </a:extLst>
            </p:cNvPr>
            <p:cNvCxnSpPr/>
            <p:nvPr/>
          </p:nvCxnSpPr>
          <p:spPr bwMode="auto">
            <a:xfrm rot="16200000" flipH="1">
              <a:off x="6469969" y="2875717"/>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484" name="Straight Connector 483">
              <a:extLst>
                <a:ext uri="{FF2B5EF4-FFF2-40B4-BE49-F238E27FC236}">
                  <a16:creationId xmlns:a16="http://schemas.microsoft.com/office/drawing/2014/main" id="{9CF48AD1-3D9A-0C47-AFE0-BCB55BAFFD49}"/>
                </a:ext>
              </a:extLst>
            </p:cNvPr>
            <p:cNvCxnSpPr/>
            <p:nvPr/>
          </p:nvCxnSpPr>
          <p:spPr bwMode="auto">
            <a:xfrm rot="5400000">
              <a:off x="6506862" y="287383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485" name="Oval 484">
              <a:extLst>
                <a:ext uri="{FF2B5EF4-FFF2-40B4-BE49-F238E27FC236}">
                  <a16:creationId xmlns:a16="http://schemas.microsoft.com/office/drawing/2014/main" id="{03057C6A-A6A1-4D4F-A930-C3DA240C18F7}"/>
                </a:ext>
              </a:extLst>
            </p:cNvPr>
            <p:cNvSpPr>
              <a:spLocks noChangeAspect="1"/>
            </p:cNvSpPr>
            <p:nvPr/>
          </p:nvSpPr>
          <p:spPr bwMode="auto">
            <a:xfrm>
              <a:off x="6490755" y="2918128"/>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486" name="Straight Connector 485">
              <a:extLst>
                <a:ext uri="{FF2B5EF4-FFF2-40B4-BE49-F238E27FC236}">
                  <a16:creationId xmlns:a16="http://schemas.microsoft.com/office/drawing/2014/main" id="{33F259BF-43D6-E14A-A9F7-66C2B38D830A}"/>
                </a:ext>
              </a:extLst>
            </p:cNvPr>
            <p:cNvCxnSpPr/>
            <p:nvPr/>
          </p:nvCxnSpPr>
          <p:spPr bwMode="auto">
            <a:xfrm rot="5400000">
              <a:off x="6602260" y="2703968"/>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487" name="Straight Connector 486">
              <a:extLst>
                <a:ext uri="{FF2B5EF4-FFF2-40B4-BE49-F238E27FC236}">
                  <a16:creationId xmlns:a16="http://schemas.microsoft.com/office/drawing/2014/main" id="{0A32D04E-7C40-3D44-8758-2DAB70A26A24}"/>
                </a:ext>
              </a:extLst>
            </p:cNvPr>
            <p:cNvCxnSpPr/>
            <p:nvPr/>
          </p:nvCxnSpPr>
          <p:spPr bwMode="auto">
            <a:xfrm rot="16200000" flipH="1">
              <a:off x="6642328" y="2702083"/>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488" name="Oval 487">
              <a:extLst>
                <a:ext uri="{FF2B5EF4-FFF2-40B4-BE49-F238E27FC236}">
                  <a16:creationId xmlns:a16="http://schemas.microsoft.com/office/drawing/2014/main" id="{81BBF8E8-D57A-E648-8AF6-42280451BD28}"/>
                </a:ext>
              </a:extLst>
            </p:cNvPr>
            <p:cNvSpPr>
              <a:spLocks noChangeAspect="1"/>
            </p:cNvSpPr>
            <p:nvPr/>
          </p:nvSpPr>
          <p:spPr bwMode="auto">
            <a:xfrm>
              <a:off x="6616697" y="2539248"/>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489" name="Straight Connector 488">
              <a:extLst>
                <a:ext uri="{FF2B5EF4-FFF2-40B4-BE49-F238E27FC236}">
                  <a16:creationId xmlns:a16="http://schemas.microsoft.com/office/drawing/2014/main" id="{1D763AAF-B1D4-7942-9491-A67393ABD150}"/>
                </a:ext>
              </a:extLst>
            </p:cNvPr>
            <p:cNvCxnSpPr/>
            <p:nvPr/>
          </p:nvCxnSpPr>
          <p:spPr bwMode="auto">
            <a:xfrm rot="16200000" flipH="1">
              <a:off x="6605435" y="286619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490" name="Straight Connector 489">
              <a:extLst>
                <a:ext uri="{FF2B5EF4-FFF2-40B4-BE49-F238E27FC236}">
                  <a16:creationId xmlns:a16="http://schemas.microsoft.com/office/drawing/2014/main" id="{F9F863F4-926C-DA4D-BD74-32EFEFE81B56}"/>
                </a:ext>
              </a:extLst>
            </p:cNvPr>
            <p:cNvCxnSpPr/>
            <p:nvPr/>
          </p:nvCxnSpPr>
          <p:spPr bwMode="auto">
            <a:xfrm rot="5400000">
              <a:off x="6642328" y="2864307"/>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491" name="Oval 490">
              <a:extLst>
                <a:ext uri="{FF2B5EF4-FFF2-40B4-BE49-F238E27FC236}">
                  <a16:creationId xmlns:a16="http://schemas.microsoft.com/office/drawing/2014/main" id="{E4BC4EB6-A69D-4D40-A1D5-E5A62E05237A}"/>
                </a:ext>
              </a:extLst>
            </p:cNvPr>
            <p:cNvSpPr>
              <a:spLocks noChangeAspect="1"/>
            </p:cNvSpPr>
            <p:nvPr/>
          </p:nvSpPr>
          <p:spPr bwMode="auto">
            <a:xfrm>
              <a:off x="6626221" y="2908603"/>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492" name="Straight Connector 491">
              <a:extLst>
                <a:ext uri="{FF2B5EF4-FFF2-40B4-BE49-F238E27FC236}">
                  <a16:creationId xmlns:a16="http://schemas.microsoft.com/office/drawing/2014/main" id="{31C81ECC-AE47-A640-BE31-E8C15C77029B}"/>
                </a:ext>
              </a:extLst>
            </p:cNvPr>
            <p:cNvCxnSpPr/>
            <p:nvPr/>
          </p:nvCxnSpPr>
          <p:spPr bwMode="auto">
            <a:xfrm rot="5400000">
              <a:off x="6195860" y="2729675"/>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493" name="Straight Connector 492">
              <a:extLst>
                <a:ext uri="{FF2B5EF4-FFF2-40B4-BE49-F238E27FC236}">
                  <a16:creationId xmlns:a16="http://schemas.microsoft.com/office/drawing/2014/main" id="{D9C8D034-EBA5-FC4E-8AD5-96700D30E5A8}"/>
                </a:ext>
              </a:extLst>
            </p:cNvPr>
            <p:cNvCxnSpPr/>
            <p:nvPr/>
          </p:nvCxnSpPr>
          <p:spPr bwMode="auto">
            <a:xfrm rot="16200000" flipH="1">
              <a:off x="6235928" y="272779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494" name="Oval 493">
              <a:extLst>
                <a:ext uri="{FF2B5EF4-FFF2-40B4-BE49-F238E27FC236}">
                  <a16:creationId xmlns:a16="http://schemas.microsoft.com/office/drawing/2014/main" id="{4C603D22-0875-FD49-8872-7AC02C611666}"/>
                </a:ext>
              </a:extLst>
            </p:cNvPr>
            <p:cNvSpPr>
              <a:spLocks noChangeAspect="1"/>
            </p:cNvSpPr>
            <p:nvPr/>
          </p:nvSpPr>
          <p:spPr bwMode="auto">
            <a:xfrm>
              <a:off x="6210297" y="2564955"/>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495" name="Straight Connector 494">
              <a:extLst>
                <a:ext uri="{FF2B5EF4-FFF2-40B4-BE49-F238E27FC236}">
                  <a16:creationId xmlns:a16="http://schemas.microsoft.com/office/drawing/2014/main" id="{485F39E4-F43F-2E44-B1F0-9439AA6D93A0}"/>
                </a:ext>
              </a:extLst>
            </p:cNvPr>
            <p:cNvCxnSpPr/>
            <p:nvPr/>
          </p:nvCxnSpPr>
          <p:spPr bwMode="auto">
            <a:xfrm rot="16200000" flipH="1">
              <a:off x="6199035" y="289189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496" name="Straight Connector 495">
              <a:extLst>
                <a:ext uri="{FF2B5EF4-FFF2-40B4-BE49-F238E27FC236}">
                  <a16:creationId xmlns:a16="http://schemas.microsoft.com/office/drawing/2014/main" id="{73C4FA3E-3C57-F642-BF07-5F5305FA32AE}"/>
                </a:ext>
              </a:extLst>
            </p:cNvPr>
            <p:cNvCxnSpPr/>
            <p:nvPr/>
          </p:nvCxnSpPr>
          <p:spPr bwMode="auto">
            <a:xfrm rot="5400000">
              <a:off x="6235928" y="2890014"/>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497" name="Oval 496">
              <a:extLst>
                <a:ext uri="{FF2B5EF4-FFF2-40B4-BE49-F238E27FC236}">
                  <a16:creationId xmlns:a16="http://schemas.microsoft.com/office/drawing/2014/main" id="{E182EF66-5E41-7149-BEC5-2AB0EB86E5FA}"/>
                </a:ext>
              </a:extLst>
            </p:cNvPr>
            <p:cNvSpPr>
              <a:spLocks noChangeAspect="1"/>
            </p:cNvSpPr>
            <p:nvPr/>
          </p:nvSpPr>
          <p:spPr bwMode="auto">
            <a:xfrm>
              <a:off x="6219821" y="2934310"/>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498" name="Straight Connector 497">
              <a:extLst>
                <a:ext uri="{FF2B5EF4-FFF2-40B4-BE49-F238E27FC236}">
                  <a16:creationId xmlns:a16="http://schemas.microsoft.com/office/drawing/2014/main" id="{AE2135FA-E4F9-9044-A944-687FA8A43EA7}"/>
                </a:ext>
              </a:extLst>
            </p:cNvPr>
            <p:cNvCxnSpPr/>
            <p:nvPr/>
          </p:nvCxnSpPr>
          <p:spPr bwMode="auto">
            <a:xfrm rot="5400000">
              <a:off x="6331326" y="272015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499" name="Straight Connector 498">
              <a:extLst>
                <a:ext uri="{FF2B5EF4-FFF2-40B4-BE49-F238E27FC236}">
                  <a16:creationId xmlns:a16="http://schemas.microsoft.com/office/drawing/2014/main" id="{C6DBF7A4-1A07-4249-A7E4-121E3E6417DF}"/>
                </a:ext>
              </a:extLst>
            </p:cNvPr>
            <p:cNvCxnSpPr/>
            <p:nvPr/>
          </p:nvCxnSpPr>
          <p:spPr bwMode="auto">
            <a:xfrm rot="16200000" flipH="1">
              <a:off x="6371394" y="2718265"/>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00" name="Oval 499">
              <a:extLst>
                <a:ext uri="{FF2B5EF4-FFF2-40B4-BE49-F238E27FC236}">
                  <a16:creationId xmlns:a16="http://schemas.microsoft.com/office/drawing/2014/main" id="{492482CD-FE25-7247-A9D1-335464D643ED}"/>
                </a:ext>
              </a:extLst>
            </p:cNvPr>
            <p:cNvSpPr>
              <a:spLocks noChangeAspect="1"/>
            </p:cNvSpPr>
            <p:nvPr/>
          </p:nvSpPr>
          <p:spPr bwMode="auto">
            <a:xfrm>
              <a:off x="6345763" y="2555430"/>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01" name="Straight Connector 500">
              <a:extLst>
                <a:ext uri="{FF2B5EF4-FFF2-40B4-BE49-F238E27FC236}">
                  <a16:creationId xmlns:a16="http://schemas.microsoft.com/office/drawing/2014/main" id="{3E16AD76-533E-7E4E-A763-15BA0A0FBA73}"/>
                </a:ext>
              </a:extLst>
            </p:cNvPr>
            <p:cNvCxnSpPr/>
            <p:nvPr/>
          </p:nvCxnSpPr>
          <p:spPr bwMode="auto">
            <a:xfrm rot="16200000" flipH="1">
              <a:off x="6334501" y="2882374"/>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02" name="Straight Connector 501">
              <a:extLst>
                <a:ext uri="{FF2B5EF4-FFF2-40B4-BE49-F238E27FC236}">
                  <a16:creationId xmlns:a16="http://schemas.microsoft.com/office/drawing/2014/main" id="{39C69EE8-BD8A-1B4B-8383-7B0B8CD57BA0}"/>
                </a:ext>
              </a:extLst>
            </p:cNvPr>
            <p:cNvCxnSpPr/>
            <p:nvPr/>
          </p:nvCxnSpPr>
          <p:spPr bwMode="auto">
            <a:xfrm rot="5400000">
              <a:off x="6371394" y="2880489"/>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03" name="Oval 502">
              <a:extLst>
                <a:ext uri="{FF2B5EF4-FFF2-40B4-BE49-F238E27FC236}">
                  <a16:creationId xmlns:a16="http://schemas.microsoft.com/office/drawing/2014/main" id="{A3D6193A-9519-F54D-B873-EF09558987BA}"/>
                </a:ext>
              </a:extLst>
            </p:cNvPr>
            <p:cNvSpPr>
              <a:spLocks noChangeAspect="1"/>
            </p:cNvSpPr>
            <p:nvPr/>
          </p:nvSpPr>
          <p:spPr bwMode="auto">
            <a:xfrm>
              <a:off x="6355287" y="2924785"/>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04" name="Straight Connector 503">
              <a:extLst>
                <a:ext uri="{FF2B5EF4-FFF2-40B4-BE49-F238E27FC236}">
                  <a16:creationId xmlns:a16="http://schemas.microsoft.com/office/drawing/2014/main" id="{F7F08967-5E4C-A74B-BB64-1413CF2993EB}"/>
                </a:ext>
              </a:extLst>
            </p:cNvPr>
            <p:cNvCxnSpPr/>
            <p:nvPr/>
          </p:nvCxnSpPr>
          <p:spPr bwMode="auto">
            <a:xfrm rot="5400000">
              <a:off x="5924928" y="2741013"/>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05" name="Straight Connector 504">
              <a:extLst>
                <a:ext uri="{FF2B5EF4-FFF2-40B4-BE49-F238E27FC236}">
                  <a16:creationId xmlns:a16="http://schemas.microsoft.com/office/drawing/2014/main" id="{F930A79D-D8E6-3144-BC95-9682D322DBEE}"/>
                </a:ext>
              </a:extLst>
            </p:cNvPr>
            <p:cNvCxnSpPr/>
            <p:nvPr/>
          </p:nvCxnSpPr>
          <p:spPr bwMode="auto">
            <a:xfrm rot="16200000" flipH="1">
              <a:off x="5964996" y="2739128"/>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06" name="Oval 505">
              <a:extLst>
                <a:ext uri="{FF2B5EF4-FFF2-40B4-BE49-F238E27FC236}">
                  <a16:creationId xmlns:a16="http://schemas.microsoft.com/office/drawing/2014/main" id="{0EA6583F-CC86-A049-BD40-323BFF9D24B3}"/>
                </a:ext>
              </a:extLst>
            </p:cNvPr>
            <p:cNvSpPr>
              <a:spLocks noChangeAspect="1"/>
            </p:cNvSpPr>
            <p:nvPr/>
          </p:nvSpPr>
          <p:spPr bwMode="auto">
            <a:xfrm>
              <a:off x="5939365" y="2576293"/>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07" name="Straight Connector 506">
              <a:extLst>
                <a:ext uri="{FF2B5EF4-FFF2-40B4-BE49-F238E27FC236}">
                  <a16:creationId xmlns:a16="http://schemas.microsoft.com/office/drawing/2014/main" id="{15FAA833-AC9A-E241-B8D8-D474B77EE574}"/>
                </a:ext>
              </a:extLst>
            </p:cNvPr>
            <p:cNvCxnSpPr/>
            <p:nvPr/>
          </p:nvCxnSpPr>
          <p:spPr bwMode="auto">
            <a:xfrm rot="16200000" flipH="1">
              <a:off x="5928103" y="2903237"/>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08" name="Straight Connector 507">
              <a:extLst>
                <a:ext uri="{FF2B5EF4-FFF2-40B4-BE49-F238E27FC236}">
                  <a16:creationId xmlns:a16="http://schemas.microsoft.com/office/drawing/2014/main" id="{34771480-2597-2C44-A9DD-21EBCDC8B0AF}"/>
                </a:ext>
              </a:extLst>
            </p:cNvPr>
            <p:cNvCxnSpPr/>
            <p:nvPr/>
          </p:nvCxnSpPr>
          <p:spPr bwMode="auto">
            <a:xfrm rot="5400000">
              <a:off x="5964996" y="290135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09" name="Oval 508">
              <a:extLst>
                <a:ext uri="{FF2B5EF4-FFF2-40B4-BE49-F238E27FC236}">
                  <a16:creationId xmlns:a16="http://schemas.microsoft.com/office/drawing/2014/main" id="{B87BC1F8-4170-234D-8B4C-9FF56C64D42C}"/>
                </a:ext>
              </a:extLst>
            </p:cNvPr>
            <p:cNvSpPr>
              <a:spLocks noChangeAspect="1"/>
            </p:cNvSpPr>
            <p:nvPr/>
          </p:nvSpPr>
          <p:spPr bwMode="auto">
            <a:xfrm>
              <a:off x="5948889" y="2945648"/>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10" name="Straight Connector 509">
              <a:extLst>
                <a:ext uri="{FF2B5EF4-FFF2-40B4-BE49-F238E27FC236}">
                  <a16:creationId xmlns:a16="http://schemas.microsoft.com/office/drawing/2014/main" id="{89B4417E-AEFA-EB4A-B4AD-7B16E13654EF}"/>
                </a:ext>
              </a:extLst>
            </p:cNvPr>
            <p:cNvCxnSpPr/>
            <p:nvPr/>
          </p:nvCxnSpPr>
          <p:spPr bwMode="auto">
            <a:xfrm rot="5400000">
              <a:off x="6060394" y="2731488"/>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11" name="Straight Connector 510">
              <a:extLst>
                <a:ext uri="{FF2B5EF4-FFF2-40B4-BE49-F238E27FC236}">
                  <a16:creationId xmlns:a16="http://schemas.microsoft.com/office/drawing/2014/main" id="{89A51731-6524-B24A-AF23-ACF4197E47FB}"/>
                </a:ext>
              </a:extLst>
            </p:cNvPr>
            <p:cNvCxnSpPr/>
            <p:nvPr/>
          </p:nvCxnSpPr>
          <p:spPr bwMode="auto">
            <a:xfrm rot="16200000" flipH="1">
              <a:off x="6100462" y="2729603"/>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12" name="Oval 511">
              <a:extLst>
                <a:ext uri="{FF2B5EF4-FFF2-40B4-BE49-F238E27FC236}">
                  <a16:creationId xmlns:a16="http://schemas.microsoft.com/office/drawing/2014/main" id="{0A1E530E-A580-1E4F-81F9-CE6AAD1B37B4}"/>
                </a:ext>
              </a:extLst>
            </p:cNvPr>
            <p:cNvSpPr>
              <a:spLocks noChangeAspect="1"/>
            </p:cNvSpPr>
            <p:nvPr/>
          </p:nvSpPr>
          <p:spPr bwMode="auto">
            <a:xfrm>
              <a:off x="6074831" y="2566768"/>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13" name="Straight Connector 512">
              <a:extLst>
                <a:ext uri="{FF2B5EF4-FFF2-40B4-BE49-F238E27FC236}">
                  <a16:creationId xmlns:a16="http://schemas.microsoft.com/office/drawing/2014/main" id="{AF46049F-EDBB-5D48-A192-64EAB2C0BD7C}"/>
                </a:ext>
              </a:extLst>
            </p:cNvPr>
            <p:cNvCxnSpPr/>
            <p:nvPr/>
          </p:nvCxnSpPr>
          <p:spPr bwMode="auto">
            <a:xfrm rot="16200000" flipH="1">
              <a:off x="6063569" y="289371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14" name="Straight Connector 513">
              <a:extLst>
                <a:ext uri="{FF2B5EF4-FFF2-40B4-BE49-F238E27FC236}">
                  <a16:creationId xmlns:a16="http://schemas.microsoft.com/office/drawing/2014/main" id="{2D6084EC-00B2-B74C-8EE6-A357B457588F}"/>
                </a:ext>
              </a:extLst>
            </p:cNvPr>
            <p:cNvCxnSpPr/>
            <p:nvPr/>
          </p:nvCxnSpPr>
          <p:spPr bwMode="auto">
            <a:xfrm rot="5400000">
              <a:off x="6100462" y="2891827"/>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15" name="Oval 514">
              <a:extLst>
                <a:ext uri="{FF2B5EF4-FFF2-40B4-BE49-F238E27FC236}">
                  <a16:creationId xmlns:a16="http://schemas.microsoft.com/office/drawing/2014/main" id="{59BC043C-52FE-EA46-AA46-F60E034277EF}"/>
                </a:ext>
              </a:extLst>
            </p:cNvPr>
            <p:cNvSpPr>
              <a:spLocks noChangeAspect="1"/>
            </p:cNvSpPr>
            <p:nvPr/>
          </p:nvSpPr>
          <p:spPr bwMode="auto">
            <a:xfrm>
              <a:off x="6084355" y="2936123"/>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16" name="Straight Connector 515">
              <a:extLst>
                <a:ext uri="{FF2B5EF4-FFF2-40B4-BE49-F238E27FC236}">
                  <a16:creationId xmlns:a16="http://schemas.microsoft.com/office/drawing/2014/main" id="{14E5B4A1-896F-A148-971D-DF3B85DAA612}"/>
                </a:ext>
              </a:extLst>
            </p:cNvPr>
            <p:cNvCxnSpPr/>
            <p:nvPr/>
          </p:nvCxnSpPr>
          <p:spPr bwMode="auto">
            <a:xfrm rot="5400000">
              <a:off x="5653994" y="2757195"/>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17" name="Straight Connector 516">
              <a:extLst>
                <a:ext uri="{FF2B5EF4-FFF2-40B4-BE49-F238E27FC236}">
                  <a16:creationId xmlns:a16="http://schemas.microsoft.com/office/drawing/2014/main" id="{4881B228-D4DA-A64D-81D6-5F7DA79E25CA}"/>
                </a:ext>
              </a:extLst>
            </p:cNvPr>
            <p:cNvCxnSpPr/>
            <p:nvPr/>
          </p:nvCxnSpPr>
          <p:spPr bwMode="auto">
            <a:xfrm rot="16200000" flipH="1">
              <a:off x="5694062" y="275531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18" name="Oval 517">
              <a:extLst>
                <a:ext uri="{FF2B5EF4-FFF2-40B4-BE49-F238E27FC236}">
                  <a16:creationId xmlns:a16="http://schemas.microsoft.com/office/drawing/2014/main" id="{BF4E80EA-A2B1-9147-A91B-ED3BD35F7DF3}"/>
                </a:ext>
              </a:extLst>
            </p:cNvPr>
            <p:cNvSpPr>
              <a:spLocks noChangeAspect="1"/>
            </p:cNvSpPr>
            <p:nvPr/>
          </p:nvSpPr>
          <p:spPr bwMode="auto">
            <a:xfrm>
              <a:off x="5668431" y="2592475"/>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19" name="Straight Connector 518">
              <a:extLst>
                <a:ext uri="{FF2B5EF4-FFF2-40B4-BE49-F238E27FC236}">
                  <a16:creationId xmlns:a16="http://schemas.microsoft.com/office/drawing/2014/main" id="{3C75F0E1-5656-EF4F-96E9-58D720BB3B18}"/>
                </a:ext>
              </a:extLst>
            </p:cNvPr>
            <p:cNvCxnSpPr/>
            <p:nvPr/>
          </p:nvCxnSpPr>
          <p:spPr bwMode="auto">
            <a:xfrm rot="16200000" flipH="1">
              <a:off x="5657169" y="291941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20" name="Straight Connector 519">
              <a:extLst>
                <a:ext uri="{FF2B5EF4-FFF2-40B4-BE49-F238E27FC236}">
                  <a16:creationId xmlns:a16="http://schemas.microsoft.com/office/drawing/2014/main" id="{A78B84CA-2A03-794B-93CE-B7214FBA2A5A}"/>
                </a:ext>
              </a:extLst>
            </p:cNvPr>
            <p:cNvCxnSpPr/>
            <p:nvPr/>
          </p:nvCxnSpPr>
          <p:spPr bwMode="auto">
            <a:xfrm rot="5400000">
              <a:off x="5694062" y="2917534"/>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21" name="Oval 520">
              <a:extLst>
                <a:ext uri="{FF2B5EF4-FFF2-40B4-BE49-F238E27FC236}">
                  <a16:creationId xmlns:a16="http://schemas.microsoft.com/office/drawing/2014/main" id="{14945774-EB72-1E43-A8F5-5A87EB347A75}"/>
                </a:ext>
              </a:extLst>
            </p:cNvPr>
            <p:cNvSpPr>
              <a:spLocks noChangeAspect="1"/>
            </p:cNvSpPr>
            <p:nvPr/>
          </p:nvSpPr>
          <p:spPr bwMode="auto">
            <a:xfrm>
              <a:off x="5677955" y="2961830"/>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22" name="Straight Connector 521">
              <a:extLst>
                <a:ext uri="{FF2B5EF4-FFF2-40B4-BE49-F238E27FC236}">
                  <a16:creationId xmlns:a16="http://schemas.microsoft.com/office/drawing/2014/main" id="{E3549910-336E-0646-95CA-99EABB278E12}"/>
                </a:ext>
              </a:extLst>
            </p:cNvPr>
            <p:cNvCxnSpPr/>
            <p:nvPr/>
          </p:nvCxnSpPr>
          <p:spPr bwMode="auto">
            <a:xfrm rot="5400000">
              <a:off x="5789460" y="274767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23" name="Straight Connector 522">
              <a:extLst>
                <a:ext uri="{FF2B5EF4-FFF2-40B4-BE49-F238E27FC236}">
                  <a16:creationId xmlns:a16="http://schemas.microsoft.com/office/drawing/2014/main" id="{E2A70FA7-6040-614F-AFF0-5B039ECE678C}"/>
                </a:ext>
              </a:extLst>
            </p:cNvPr>
            <p:cNvCxnSpPr/>
            <p:nvPr/>
          </p:nvCxnSpPr>
          <p:spPr bwMode="auto">
            <a:xfrm rot="16200000" flipH="1">
              <a:off x="5829528" y="2745785"/>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24" name="Oval 523">
              <a:extLst>
                <a:ext uri="{FF2B5EF4-FFF2-40B4-BE49-F238E27FC236}">
                  <a16:creationId xmlns:a16="http://schemas.microsoft.com/office/drawing/2014/main" id="{15A7B536-5C38-D545-A60F-8090962C88A2}"/>
                </a:ext>
              </a:extLst>
            </p:cNvPr>
            <p:cNvSpPr>
              <a:spLocks noChangeAspect="1"/>
            </p:cNvSpPr>
            <p:nvPr/>
          </p:nvSpPr>
          <p:spPr bwMode="auto">
            <a:xfrm>
              <a:off x="5803897" y="2582950"/>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25" name="Straight Connector 524">
              <a:extLst>
                <a:ext uri="{FF2B5EF4-FFF2-40B4-BE49-F238E27FC236}">
                  <a16:creationId xmlns:a16="http://schemas.microsoft.com/office/drawing/2014/main" id="{C75F854D-D1D1-B14F-829C-6EA68943586F}"/>
                </a:ext>
              </a:extLst>
            </p:cNvPr>
            <p:cNvCxnSpPr/>
            <p:nvPr/>
          </p:nvCxnSpPr>
          <p:spPr bwMode="auto">
            <a:xfrm rot="16200000" flipH="1">
              <a:off x="5792635" y="2909894"/>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26" name="Straight Connector 525">
              <a:extLst>
                <a:ext uri="{FF2B5EF4-FFF2-40B4-BE49-F238E27FC236}">
                  <a16:creationId xmlns:a16="http://schemas.microsoft.com/office/drawing/2014/main" id="{53A441A5-6DA9-4841-96B1-B7AEDC716717}"/>
                </a:ext>
              </a:extLst>
            </p:cNvPr>
            <p:cNvCxnSpPr/>
            <p:nvPr/>
          </p:nvCxnSpPr>
          <p:spPr bwMode="auto">
            <a:xfrm rot="5400000">
              <a:off x="5829528" y="2908009"/>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27" name="Oval 526">
              <a:extLst>
                <a:ext uri="{FF2B5EF4-FFF2-40B4-BE49-F238E27FC236}">
                  <a16:creationId xmlns:a16="http://schemas.microsoft.com/office/drawing/2014/main" id="{E924CD71-3FA9-7B43-916E-96B7C2B622A8}"/>
                </a:ext>
              </a:extLst>
            </p:cNvPr>
            <p:cNvSpPr>
              <a:spLocks noChangeAspect="1"/>
            </p:cNvSpPr>
            <p:nvPr/>
          </p:nvSpPr>
          <p:spPr bwMode="auto">
            <a:xfrm>
              <a:off x="5813421" y="2952305"/>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28" name="Straight Connector 527">
              <a:extLst>
                <a:ext uri="{FF2B5EF4-FFF2-40B4-BE49-F238E27FC236}">
                  <a16:creationId xmlns:a16="http://schemas.microsoft.com/office/drawing/2014/main" id="{91EFDB0F-19D6-8340-BD46-0A101AF66537}"/>
                </a:ext>
              </a:extLst>
            </p:cNvPr>
            <p:cNvCxnSpPr/>
            <p:nvPr/>
          </p:nvCxnSpPr>
          <p:spPr bwMode="auto">
            <a:xfrm rot="5400000">
              <a:off x="7010579" y="2679623"/>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29" name="Straight Connector 528">
              <a:extLst>
                <a:ext uri="{FF2B5EF4-FFF2-40B4-BE49-F238E27FC236}">
                  <a16:creationId xmlns:a16="http://schemas.microsoft.com/office/drawing/2014/main" id="{78613F6A-2BCB-C94F-ADD8-54C2DBD26157}"/>
                </a:ext>
              </a:extLst>
            </p:cNvPr>
            <p:cNvCxnSpPr/>
            <p:nvPr/>
          </p:nvCxnSpPr>
          <p:spPr bwMode="auto">
            <a:xfrm rot="16200000" flipH="1">
              <a:off x="7050647" y="2677738"/>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30" name="Oval 529">
              <a:extLst>
                <a:ext uri="{FF2B5EF4-FFF2-40B4-BE49-F238E27FC236}">
                  <a16:creationId xmlns:a16="http://schemas.microsoft.com/office/drawing/2014/main" id="{BEC6240D-90B6-9C46-931F-2861D659CDAA}"/>
                </a:ext>
              </a:extLst>
            </p:cNvPr>
            <p:cNvSpPr>
              <a:spLocks noChangeAspect="1"/>
            </p:cNvSpPr>
            <p:nvPr/>
          </p:nvSpPr>
          <p:spPr bwMode="auto">
            <a:xfrm>
              <a:off x="7025016" y="2514903"/>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31" name="Straight Connector 530">
              <a:extLst>
                <a:ext uri="{FF2B5EF4-FFF2-40B4-BE49-F238E27FC236}">
                  <a16:creationId xmlns:a16="http://schemas.microsoft.com/office/drawing/2014/main" id="{BFA15196-769D-4B45-B012-1CD73482117F}"/>
                </a:ext>
              </a:extLst>
            </p:cNvPr>
            <p:cNvCxnSpPr/>
            <p:nvPr/>
          </p:nvCxnSpPr>
          <p:spPr bwMode="auto">
            <a:xfrm rot="16011323" flipH="1">
              <a:off x="7015151" y="284739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32" name="Straight Connector 531">
              <a:extLst>
                <a:ext uri="{FF2B5EF4-FFF2-40B4-BE49-F238E27FC236}">
                  <a16:creationId xmlns:a16="http://schemas.microsoft.com/office/drawing/2014/main" id="{BCEB7958-99EB-D24D-BA78-C0D0986400E8}"/>
                </a:ext>
              </a:extLst>
            </p:cNvPr>
            <p:cNvCxnSpPr/>
            <p:nvPr/>
          </p:nvCxnSpPr>
          <p:spPr bwMode="auto">
            <a:xfrm rot="5211323">
              <a:off x="7051972" y="284349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33" name="Oval 532">
              <a:extLst>
                <a:ext uri="{FF2B5EF4-FFF2-40B4-BE49-F238E27FC236}">
                  <a16:creationId xmlns:a16="http://schemas.microsoft.com/office/drawing/2014/main" id="{6D71E7BD-7A48-2940-B27E-79FDFA480325}"/>
                </a:ext>
              </a:extLst>
            </p:cNvPr>
            <p:cNvSpPr>
              <a:spLocks noChangeAspect="1"/>
            </p:cNvSpPr>
            <p:nvPr/>
          </p:nvSpPr>
          <p:spPr bwMode="auto">
            <a:xfrm rot="21411323">
              <a:off x="7041560" y="2888415"/>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34" name="Straight Connector 533">
              <a:extLst>
                <a:ext uri="{FF2B5EF4-FFF2-40B4-BE49-F238E27FC236}">
                  <a16:creationId xmlns:a16="http://schemas.microsoft.com/office/drawing/2014/main" id="{A69312DF-139E-C54B-9AA2-E43845F5177F}"/>
                </a:ext>
              </a:extLst>
            </p:cNvPr>
            <p:cNvCxnSpPr/>
            <p:nvPr/>
          </p:nvCxnSpPr>
          <p:spPr bwMode="auto">
            <a:xfrm rot="5400000">
              <a:off x="7146045" y="2665865"/>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35" name="Straight Connector 534">
              <a:extLst>
                <a:ext uri="{FF2B5EF4-FFF2-40B4-BE49-F238E27FC236}">
                  <a16:creationId xmlns:a16="http://schemas.microsoft.com/office/drawing/2014/main" id="{B9683DD9-D445-4A45-93D7-6CA3740C077A}"/>
                </a:ext>
              </a:extLst>
            </p:cNvPr>
            <p:cNvCxnSpPr/>
            <p:nvPr/>
          </p:nvCxnSpPr>
          <p:spPr bwMode="auto">
            <a:xfrm rot="16200000" flipH="1">
              <a:off x="7186113" y="266398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36" name="Oval 535">
              <a:extLst>
                <a:ext uri="{FF2B5EF4-FFF2-40B4-BE49-F238E27FC236}">
                  <a16:creationId xmlns:a16="http://schemas.microsoft.com/office/drawing/2014/main" id="{53E7F52D-A029-724B-AE35-491FD7F0C7EA}"/>
                </a:ext>
              </a:extLst>
            </p:cNvPr>
            <p:cNvSpPr>
              <a:spLocks noChangeAspect="1"/>
            </p:cNvSpPr>
            <p:nvPr/>
          </p:nvSpPr>
          <p:spPr bwMode="auto">
            <a:xfrm>
              <a:off x="7160482" y="2501145"/>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37" name="Straight Connector 536">
              <a:extLst>
                <a:ext uri="{FF2B5EF4-FFF2-40B4-BE49-F238E27FC236}">
                  <a16:creationId xmlns:a16="http://schemas.microsoft.com/office/drawing/2014/main" id="{5FA3F3E6-2CE1-844B-AC6C-10160E392608}"/>
                </a:ext>
              </a:extLst>
            </p:cNvPr>
            <p:cNvCxnSpPr/>
            <p:nvPr/>
          </p:nvCxnSpPr>
          <p:spPr bwMode="auto">
            <a:xfrm rot="15964251" flipH="1">
              <a:off x="7158387" y="2833994"/>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38" name="Straight Connector 537">
              <a:extLst>
                <a:ext uri="{FF2B5EF4-FFF2-40B4-BE49-F238E27FC236}">
                  <a16:creationId xmlns:a16="http://schemas.microsoft.com/office/drawing/2014/main" id="{F4708870-B0B7-524D-AE3B-34C7AE3EA0F6}"/>
                </a:ext>
              </a:extLst>
            </p:cNvPr>
            <p:cNvCxnSpPr/>
            <p:nvPr/>
          </p:nvCxnSpPr>
          <p:spPr bwMode="auto">
            <a:xfrm rot="5164251">
              <a:off x="7195173" y="282958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39" name="Oval 538">
              <a:extLst>
                <a:ext uri="{FF2B5EF4-FFF2-40B4-BE49-F238E27FC236}">
                  <a16:creationId xmlns:a16="http://schemas.microsoft.com/office/drawing/2014/main" id="{65FC5FEA-24EB-7F44-A789-AA7E213CABBB}"/>
                </a:ext>
              </a:extLst>
            </p:cNvPr>
            <p:cNvSpPr>
              <a:spLocks noChangeAspect="1"/>
            </p:cNvSpPr>
            <p:nvPr/>
          </p:nvSpPr>
          <p:spPr bwMode="auto">
            <a:xfrm rot="21364251">
              <a:off x="7186186" y="2874614"/>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40" name="Straight Connector 539">
              <a:extLst>
                <a:ext uri="{FF2B5EF4-FFF2-40B4-BE49-F238E27FC236}">
                  <a16:creationId xmlns:a16="http://schemas.microsoft.com/office/drawing/2014/main" id="{7FB723D9-C40B-7C4A-803C-BEA303090E23}"/>
                </a:ext>
              </a:extLst>
            </p:cNvPr>
            <p:cNvCxnSpPr/>
            <p:nvPr/>
          </p:nvCxnSpPr>
          <p:spPr bwMode="auto">
            <a:xfrm rot="5400000">
              <a:off x="6739645" y="2695805"/>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41" name="Straight Connector 540">
              <a:extLst>
                <a:ext uri="{FF2B5EF4-FFF2-40B4-BE49-F238E27FC236}">
                  <a16:creationId xmlns:a16="http://schemas.microsoft.com/office/drawing/2014/main" id="{E54204FB-DD70-3446-AF80-3AF7070A628B}"/>
                </a:ext>
              </a:extLst>
            </p:cNvPr>
            <p:cNvCxnSpPr/>
            <p:nvPr/>
          </p:nvCxnSpPr>
          <p:spPr bwMode="auto">
            <a:xfrm rot="16200000" flipH="1">
              <a:off x="6779713" y="269392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42" name="Oval 541">
              <a:extLst>
                <a:ext uri="{FF2B5EF4-FFF2-40B4-BE49-F238E27FC236}">
                  <a16:creationId xmlns:a16="http://schemas.microsoft.com/office/drawing/2014/main" id="{093883C2-1C26-4A42-8A73-515145484765}"/>
                </a:ext>
              </a:extLst>
            </p:cNvPr>
            <p:cNvSpPr>
              <a:spLocks noChangeAspect="1"/>
            </p:cNvSpPr>
            <p:nvPr/>
          </p:nvSpPr>
          <p:spPr bwMode="auto">
            <a:xfrm>
              <a:off x="6754082" y="2531085"/>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43" name="Straight Connector 542">
              <a:extLst>
                <a:ext uri="{FF2B5EF4-FFF2-40B4-BE49-F238E27FC236}">
                  <a16:creationId xmlns:a16="http://schemas.microsoft.com/office/drawing/2014/main" id="{B4B82939-4B6A-524E-9B7C-3824957D5B78}"/>
                </a:ext>
              </a:extLst>
            </p:cNvPr>
            <p:cNvCxnSpPr/>
            <p:nvPr/>
          </p:nvCxnSpPr>
          <p:spPr bwMode="auto">
            <a:xfrm rot="16200000" flipH="1">
              <a:off x="6742820" y="286226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44" name="Straight Connector 543">
              <a:extLst>
                <a:ext uri="{FF2B5EF4-FFF2-40B4-BE49-F238E27FC236}">
                  <a16:creationId xmlns:a16="http://schemas.microsoft.com/office/drawing/2014/main" id="{2EBAFB39-1AE9-E44A-AED4-A2187AD90E47}"/>
                </a:ext>
              </a:extLst>
            </p:cNvPr>
            <p:cNvCxnSpPr/>
            <p:nvPr/>
          </p:nvCxnSpPr>
          <p:spPr bwMode="auto">
            <a:xfrm rot="5400000">
              <a:off x="6779713" y="2860377"/>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45" name="Oval 544">
              <a:extLst>
                <a:ext uri="{FF2B5EF4-FFF2-40B4-BE49-F238E27FC236}">
                  <a16:creationId xmlns:a16="http://schemas.microsoft.com/office/drawing/2014/main" id="{6BEFD6C5-7328-8741-83B0-23223593D890}"/>
                </a:ext>
              </a:extLst>
            </p:cNvPr>
            <p:cNvSpPr>
              <a:spLocks noChangeAspect="1"/>
            </p:cNvSpPr>
            <p:nvPr/>
          </p:nvSpPr>
          <p:spPr bwMode="auto">
            <a:xfrm>
              <a:off x="6763606" y="2904673"/>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46" name="Straight Connector 545">
              <a:extLst>
                <a:ext uri="{FF2B5EF4-FFF2-40B4-BE49-F238E27FC236}">
                  <a16:creationId xmlns:a16="http://schemas.microsoft.com/office/drawing/2014/main" id="{302B9CBE-FC26-384D-AFFE-D0444D4C42A6}"/>
                </a:ext>
              </a:extLst>
            </p:cNvPr>
            <p:cNvCxnSpPr/>
            <p:nvPr/>
          </p:nvCxnSpPr>
          <p:spPr bwMode="auto">
            <a:xfrm rot="5400000">
              <a:off x="6875111" y="268628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47" name="Straight Connector 546">
              <a:extLst>
                <a:ext uri="{FF2B5EF4-FFF2-40B4-BE49-F238E27FC236}">
                  <a16:creationId xmlns:a16="http://schemas.microsoft.com/office/drawing/2014/main" id="{4F2195CC-165C-BE47-A69A-0177C3B3256F}"/>
                </a:ext>
              </a:extLst>
            </p:cNvPr>
            <p:cNvCxnSpPr/>
            <p:nvPr/>
          </p:nvCxnSpPr>
          <p:spPr bwMode="auto">
            <a:xfrm rot="16200000" flipH="1">
              <a:off x="6915179" y="2684395"/>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48" name="Oval 547">
              <a:extLst>
                <a:ext uri="{FF2B5EF4-FFF2-40B4-BE49-F238E27FC236}">
                  <a16:creationId xmlns:a16="http://schemas.microsoft.com/office/drawing/2014/main" id="{09A365E7-95C4-ED43-80CC-B2B4C901E02C}"/>
                </a:ext>
              </a:extLst>
            </p:cNvPr>
            <p:cNvSpPr>
              <a:spLocks noChangeAspect="1"/>
            </p:cNvSpPr>
            <p:nvPr/>
          </p:nvSpPr>
          <p:spPr bwMode="auto">
            <a:xfrm>
              <a:off x="6889548" y="2521560"/>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49" name="Straight Connector 548">
              <a:extLst>
                <a:ext uri="{FF2B5EF4-FFF2-40B4-BE49-F238E27FC236}">
                  <a16:creationId xmlns:a16="http://schemas.microsoft.com/office/drawing/2014/main" id="{2B946A29-1192-5142-B15F-CF890B221884}"/>
                </a:ext>
              </a:extLst>
            </p:cNvPr>
            <p:cNvCxnSpPr/>
            <p:nvPr/>
          </p:nvCxnSpPr>
          <p:spPr bwMode="auto">
            <a:xfrm rot="16200000" flipH="1">
              <a:off x="6882519" y="2852737"/>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50" name="Straight Connector 549">
              <a:extLst>
                <a:ext uri="{FF2B5EF4-FFF2-40B4-BE49-F238E27FC236}">
                  <a16:creationId xmlns:a16="http://schemas.microsoft.com/office/drawing/2014/main" id="{C7FED17C-FE05-DC48-A906-2B650816C1A1}"/>
                </a:ext>
              </a:extLst>
            </p:cNvPr>
            <p:cNvCxnSpPr/>
            <p:nvPr/>
          </p:nvCxnSpPr>
          <p:spPr bwMode="auto">
            <a:xfrm rot="5400000">
              <a:off x="6919412" y="285085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51" name="Oval 550">
              <a:extLst>
                <a:ext uri="{FF2B5EF4-FFF2-40B4-BE49-F238E27FC236}">
                  <a16:creationId xmlns:a16="http://schemas.microsoft.com/office/drawing/2014/main" id="{81CC0C2D-BD95-274D-BFA6-6BA1ECAA3C18}"/>
                </a:ext>
              </a:extLst>
            </p:cNvPr>
            <p:cNvSpPr>
              <a:spLocks noChangeAspect="1"/>
            </p:cNvSpPr>
            <p:nvPr/>
          </p:nvSpPr>
          <p:spPr bwMode="auto">
            <a:xfrm>
              <a:off x="6903305" y="2895148"/>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52" name="Straight Connector 551">
              <a:extLst>
                <a:ext uri="{FF2B5EF4-FFF2-40B4-BE49-F238E27FC236}">
                  <a16:creationId xmlns:a16="http://schemas.microsoft.com/office/drawing/2014/main" id="{4BC568C4-1F22-4F48-9B52-476605796832}"/>
                </a:ext>
              </a:extLst>
            </p:cNvPr>
            <p:cNvCxnSpPr/>
            <p:nvPr/>
          </p:nvCxnSpPr>
          <p:spPr bwMode="auto">
            <a:xfrm rot="5180924">
              <a:off x="7556172" y="262081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53" name="Straight Connector 552">
              <a:extLst>
                <a:ext uri="{FF2B5EF4-FFF2-40B4-BE49-F238E27FC236}">
                  <a16:creationId xmlns:a16="http://schemas.microsoft.com/office/drawing/2014/main" id="{E12ED550-90D5-AF43-9CFE-F574A5FC5818}"/>
                </a:ext>
              </a:extLst>
            </p:cNvPr>
            <p:cNvCxnSpPr/>
            <p:nvPr/>
          </p:nvCxnSpPr>
          <p:spPr bwMode="auto">
            <a:xfrm rot="15980924" flipH="1">
              <a:off x="7596140" y="2616374"/>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54" name="Oval 553">
              <a:extLst>
                <a:ext uri="{FF2B5EF4-FFF2-40B4-BE49-F238E27FC236}">
                  <a16:creationId xmlns:a16="http://schemas.microsoft.com/office/drawing/2014/main" id="{8F1C3325-EC74-CC42-90E5-9E76178FA00D}"/>
                </a:ext>
              </a:extLst>
            </p:cNvPr>
            <p:cNvSpPr>
              <a:spLocks noChangeAspect="1"/>
            </p:cNvSpPr>
            <p:nvPr/>
          </p:nvSpPr>
          <p:spPr bwMode="auto">
            <a:xfrm rot="21380924">
              <a:off x="7563952" y="2455266"/>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55" name="Straight Connector 554">
              <a:extLst>
                <a:ext uri="{FF2B5EF4-FFF2-40B4-BE49-F238E27FC236}">
                  <a16:creationId xmlns:a16="http://schemas.microsoft.com/office/drawing/2014/main" id="{C1304D38-D969-8F44-BB98-FCF68B6927E5}"/>
                </a:ext>
              </a:extLst>
            </p:cNvPr>
            <p:cNvCxnSpPr/>
            <p:nvPr/>
          </p:nvCxnSpPr>
          <p:spPr bwMode="auto">
            <a:xfrm rot="15980924" flipH="1">
              <a:off x="7569671" y="2793085"/>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56" name="Straight Connector 555">
              <a:extLst>
                <a:ext uri="{FF2B5EF4-FFF2-40B4-BE49-F238E27FC236}">
                  <a16:creationId xmlns:a16="http://schemas.microsoft.com/office/drawing/2014/main" id="{15D228CD-2086-1842-A22C-C6468F0FCC6A}"/>
                </a:ext>
              </a:extLst>
            </p:cNvPr>
            <p:cNvCxnSpPr/>
            <p:nvPr/>
          </p:nvCxnSpPr>
          <p:spPr bwMode="auto">
            <a:xfrm rot="5180924">
              <a:off x="7606470" y="2788851"/>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57" name="Oval 556">
              <a:extLst>
                <a:ext uri="{FF2B5EF4-FFF2-40B4-BE49-F238E27FC236}">
                  <a16:creationId xmlns:a16="http://schemas.microsoft.com/office/drawing/2014/main" id="{371A505F-2110-AA42-B31A-81A6BB1E64CB}"/>
                </a:ext>
              </a:extLst>
            </p:cNvPr>
            <p:cNvSpPr>
              <a:spLocks noChangeAspect="1"/>
            </p:cNvSpPr>
            <p:nvPr/>
          </p:nvSpPr>
          <p:spPr bwMode="auto">
            <a:xfrm rot="21380924">
              <a:off x="7596978" y="2833847"/>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58" name="Straight Connector 557">
              <a:extLst>
                <a:ext uri="{FF2B5EF4-FFF2-40B4-BE49-F238E27FC236}">
                  <a16:creationId xmlns:a16="http://schemas.microsoft.com/office/drawing/2014/main" id="{C28C5B1B-057B-4841-8911-8069BE1E5C03}"/>
                </a:ext>
              </a:extLst>
            </p:cNvPr>
            <p:cNvCxnSpPr/>
            <p:nvPr/>
          </p:nvCxnSpPr>
          <p:spPr bwMode="auto">
            <a:xfrm rot="5180924">
              <a:off x="7690756" y="2602678"/>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59" name="Straight Connector 558">
              <a:extLst>
                <a:ext uri="{FF2B5EF4-FFF2-40B4-BE49-F238E27FC236}">
                  <a16:creationId xmlns:a16="http://schemas.microsoft.com/office/drawing/2014/main" id="{F372A792-4F8C-124D-8CE4-7F069087EB60}"/>
                </a:ext>
              </a:extLst>
            </p:cNvPr>
            <p:cNvCxnSpPr/>
            <p:nvPr/>
          </p:nvCxnSpPr>
          <p:spPr bwMode="auto">
            <a:xfrm rot="15980924" flipH="1">
              <a:off x="7730724" y="259824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60" name="Oval 559">
              <a:extLst>
                <a:ext uri="{FF2B5EF4-FFF2-40B4-BE49-F238E27FC236}">
                  <a16:creationId xmlns:a16="http://schemas.microsoft.com/office/drawing/2014/main" id="{C87CDFC9-7E36-0E43-AD66-8EE42C381EA5}"/>
                </a:ext>
              </a:extLst>
            </p:cNvPr>
            <p:cNvSpPr>
              <a:spLocks noChangeAspect="1"/>
            </p:cNvSpPr>
            <p:nvPr/>
          </p:nvSpPr>
          <p:spPr bwMode="auto">
            <a:xfrm rot="21380924">
              <a:off x="7698536" y="2437134"/>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61" name="Straight Connector 560">
              <a:extLst>
                <a:ext uri="{FF2B5EF4-FFF2-40B4-BE49-F238E27FC236}">
                  <a16:creationId xmlns:a16="http://schemas.microsoft.com/office/drawing/2014/main" id="{93315E1D-0574-A241-8499-77E278DFAA73}"/>
                </a:ext>
              </a:extLst>
            </p:cNvPr>
            <p:cNvCxnSpPr/>
            <p:nvPr/>
          </p:nvCxnSpPr>
          <p:spPr bwMode="auto">
            <a:xfrm rot="15629559" flipH="1">
              <a:off x="7703444" y="277574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62" name="Straight Connector 561">
              <a:extLst>
                <a:ext uri="{FF2B5EF4-FFF2-40B4-BE49-F238E27FC236}">
                  <a16:creationId xmlns:a16="http://schemas.microsoft.com/office/drawing/2014/main" id="{35B8C46C-4AB6-8E45-9B9B-DE1733013EFB}"/>
                </a:ext>
              </a:extLst>
            </p:cNvPr>
            <p:cNvCxnSpPr/>
            <p:nvPr/>
          </p:nvCxnSpPr>
          <p:spPr bwMode="auto">
            <a:xfrm rot="4829559">
              <a:off x="7739781" y="2767768"/>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63" name="Oval 562">
              <a:extLst>
                <a:ext uri="{FF2B5EF4-FFF2-40B4-BE49-F238E27FC236}">
                  <a16:creationId xmlns:a16="http://schemas.microsoft.com/office/drawing/2014/main" id="{4BF9A720-D99A-5F4C-925C-DAF51505459B}"/>
                </a:ext>
              </a:extLst>
            </p:cNvPr>
            <p:cNvSpPr>
              <a:spLocks noChangeAspect="1"/>
            </p:cNvSpPr>
            <p:nvPr/>
          </p:nvSpPr>
          <p:spPr bwMode="auto">
            <a:xfrm rot="21029559">
              <a:off x="7740951" y="2813003"/>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64" name="Straight Connector 563">
              <a:extLst>
                <a:ext uri="{FF2B5EF4-FFF2-40B4-BE49-F238E27FC236}">
                  <a16:creationId xmlns:a16="http://schemas.microsoft.com/office/drawing/2014/main" id="{9ADB94C2-6FBD-B840-ACE7-C2DF2241EE4B}"/>
                </a:ext>
              </a:extLst>
            </p:cNvPr>
            <p:cNvCxnSpPr/>
            <p:nvPr/>
          </p:nvCxnSpPr>
          <p:spPr bwMode="auto">
            <a:xfrm rot="5180924">
              <a:off x="7286818" y="264998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65" name="Straight Connector 564">
              <a:extLst>
                <a:ext uri="{FF2B5EF4-FFF2-40B4-BE49-F238E27FC236}">
                  <a16:creationId xmlns:a16="http://schemas.microsoft.com/office/drawing/2014/main" id="{BFDDB8D8-59A2-EC42-BB10-A48E6FEB3B9A}"/>
                </a:ext>
              </a:extLst>
            </p:cNvPr>
            <p:cNvCxnSpPr/>
            <p:nvPr/>
          </p:nvCxnSpPr>
          <p:spPr bwMode="auto">
            <a:xfrm rot="15980924" flipH="1">
              <a:off x="7326786" y="2645545"/>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66" name="Oval 565">
              <a:extLst>
                <a:ext uri="{FF2B5EF4-FFF2-40B4-BE49-F238E27FC236}">
                  <a16:creationId xmlns:a16="http://schemas.microsoft.com/office/drawing/2014/main" id="{9BC8C977-03E4-DC43-B2B9-F5760D27F0F1}"/>
                </a:ext>
              </a:extLst>
            </p:cNvPr>
            <p:cNvSpPr>
              <a:spLocks noChangeAspect="1"/>
            </p:cNvSpPr>
            <p:nvPr/>
          </p:nvSpPr>
          <p:spPr bwMode="auto">
            <a:xfrm rot="21380924">
              <a:off x="7294598" y="2484437"/>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67" name="Straight Connector 566">
              <a:extLst>
                <a:ext uri="{FF2B5EF4-FFF2-40B4-BE49-F238E27FC236}">
                  <a16:creationId xmlns:a16="http://schemas.microsoft.com/office/drawing/2014/main" id="{864102F8-8AB7-294E-83AF-DA0466A218EE}"/>
                </a:ext>
              </a:extLst>
            </p:cNvPr>
            <p:cNvCxnSpPr/>
            <p:nvPr/>
          </p:nvCxnSpPr>
          <p:spPr bwMode="auto">
            <a:xfrm rot="15980924" flipH="1">
              <a:off x="7296084" y="2828606"/>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68" name="Straight Connector 567">
              <a:extLst>
                <a:ext uri="{FF2B5EF4-FFF2-40B4-BE49-F238E27FC236}">
                  <a16:creationId xmlns:a16="http://schemas.microsoft.com/office/drawing/2014/main" id="{D4A75A11-5DEE-6E40-9B03-1293C872E6A9}"/>
                </a:ext>
              </a:extLst>
            </p:cNvPr>
            <p:cNvCxnSpPr/>
            <p:nvPr/>
          </p:nvCxnSpPr>
          <p:spPr bwMode="auto">
            <a:xfrm rot="5180924">
              <a:off x="7332883" y="282437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69" name="Oval 568">
              <a:extLst>
                <a:ext uri="{FF2B5EF4-FFF2-40B4-BE49-F238E27FC236}">
                  <a16:creationId xmlns:a16="http://schemas.microsoft.com/office/drawing/2014/main" id="{C279392D-68CA-6D43-8A4A-5A786926D9D2}"/>
                </a:ext>
              </a:extLst>
            </p:cNvPr>
            <p:cNvSpPr>
              <a:spLocks noChangeAspect="1"/>
            </p:cNvSpPr>
            <p:nvPr/>
          </p:nvSpPr>
          <p:spPr bwMode="auto">
            <a:xfrm rot="21380924">
              <a:off x="7323391" y="2869368"/>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70" name="Straight Connector 569">
              <a:extLst>
                <a:ext uri="{FF2B5EF4-FFF2-40B4-BE49-F238E27FC236}">
                  <a16:creationId xmlns:a16="http://schemas.microsoft.com/office/drawing/2014/main" id="{82183276-1B7B-B743-B49C-5088DAD79E76}"/>
                </a:ext>
              </a:extLst>
            </p:cNvPr>
            <p:cNvCxnSpPr/>
            <p:nvPr/>
          </p:nvCxnSpPr>
          <p:spPr bwMode="auto">
            <a:xfrm rot="5180924">
              <a:off x="7421402" y="263608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71" name="Straight Connector 570">
              <a:extLst>
                <a:ext uri="{FF2B5EF4-FFF2-40B4-BE49-F238E27FC236}">
                  <a16:creationId xmlns:a16="http://schemas.microsoft.com/office/drawing/2014/main" id="{7EC80E7D-7178-C240-9D5E-5254FB38FA1D}"/>
                </a:ext>
              </a:extLst>
            </p:cNvPr>
            <p:cNvCxnSpPr/>
            <p:nvPr/>
          </p:nvCxnSpPr>
          <p:spPr bwMode="auto">
            <a:xfrm rot="15980924" flipH="1">
              <a:off x="7461370" y="263164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72" name="Oval 571">
              <a:extLst>
                <a:ext uri="{FF2B5EF4-FFF2-40B4-BE49-F238E27FC236}">
                  <a16:creationId xmlns:a16="http://schemas.microsoft.com/office/drawing/2014/main" id="{9A5702D0-9BF0-EC4C-9AA8-E09E7A87BC71}"/>
                </a:ext>
              </a:extLst>
            </p:cNvPr>
            <p:cNvSpPr>
              <a:spLocks noChangeAspect="1"/>
            </p:cNvSpPr>
            <p:nvPr/>
          </p:nvSpPr>
          <p:spPr bwMode="auto">
            <a:xfrm rot="21380924">
              <a:off x="7429182" y="2470538"/>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73" name="Straight Connector 572">
              <a:extLst>
                <a:ext uri="{FF2B5EF4-FFF2-40B4-BE49-F238E27FC236}">
                  <a16:creationId xmlns:a16="http://schemas.microsoft.com/office/drawing/2014/main" id="{FDE63076-FD94-3A4D-AE5C-19102043475E}"/>
                </a:ext>
              </a:extLst>
            </p:cNvPr>
            <p:cNvCxnSpPr/>
            <p:nvPr/>
          </p:nvCxnSpPr>
          <p:spPr bwMode="auto">
            <a:xfrm rot="15980924" flipH="1">
              <a:off x="7430669" y="2808356"/>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74" name="Straight Connector 573">
              <a:extLst>
                <a:ext uri="{FF2B5EF4-FFF2-40B4-BE49-F238E27FC236}">
                  <a16:creationId xmlns:a16="http://schemas.microsoft.com/office/drawing/2014/main" id="{CA23E909-7BAE-134A-A1B0-ABDACF2E5B32}"/>
                </a:ext>
              </a:extLst>
            </p:cNvPr>
            <p:cNvCxnSpPr/>
            <p:nvPr/>
          </p:nvCxnSpPr>
          <p:spPr bwMode="auto">
            <a:xfrm rot="5180924">
              <a:off x="7467468" y="280412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75" name="Oval 574">
              <a:extLst>
                <a:ext uri="{FF2B5EF4-FFF2-40B4-BE49-F238E27FC236}">
                  <a16:creationId xmlns:a16="http://schemas.microsoft.com/office/drawing/2014/main" id="{AC43AC4D-4052-E84F-9B59-8A0862F9F179}"/>
                </a:ext>
              </a:extLst>
            </p:cNvPr>
            <p:cNvSpPr>
              <a:spLocks noChangeAspect="1"/>
            </p:cNvSpPr>
            <p:nvPr/>
          </p:nvSpPr>
          <p:spPr bwMode="auto">
            <a:xfrm rot="21380924">
              <a:off x="7457976" y="2849118"/>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76" name="Straight Connector 575">
              <a:extLst>
                <a:ext uri="{FF2B5EF4-FFF2-40B4-BE49-F238E27FC236}">
                  <a16:creationId xmlns:a16="http://schemas.microsoft.com/office/drawing/2014/main" id="{5DC64025-89CA-6649-B47B-4CF4C5AA4062}"/>
                </a:ext>
              </a:extLst>
            </p:cNvPr>
            <p:cNvCxnSpPr/>
            <p:nvPr/>
          </p:nvCxnSpPr>
          <p:spPr bwMode="auto">
            <a:xfrm rot="5072678">
              <a:off x="8091855" y="2548696"/>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77" name="Straight Connector 576">
              <a:extLst>
                <a:ext uri="{FF2B5EF4-FFF2-40B4-BE49-F238E27FC236}">
                  <a16:creationId xmlns:a16="http://schemas.microsoft.com/office/drawing/2014/main" id="{B3C97805-7A05-E947-8C61-3DCE20CA4781}"/>
                </a:ext>
              </a:extLst>
            </p:cNvPr>
            <p:cNvCxnSpPr/>
            <p:nvPr/>
          </p:nvCxnSpPr>
          <p:spPr bwMode="auto">
            <a:xfrm rot="15872678" flipH="1">
              <a:off x="8131714" y="2543003"/>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78" name="Oval 577">
              <a:extLst>
                <a:ext uri="{FF2B5EF4-FFF2-40B4-BE49-F238E27FC236}">
                  <a16:creationId xmlns:a16="http://schemas.microsoft.com/office/drawing/2014/main" id="{306AB2B7-7638-6341-BF86-2FDEFF11070C}"/>
                </a:ext>
              </a:extLst>
            </p:cNvPr>
            <p:cNvSpPr>
              <a:spLocks noChangeAspect="1"/>
            </p:cNvSpPr>
            <p:nvPr/>
          </p:nvSpPr>
          <p:spPr bwMode="auto">
            <a:xfrm rot="21272678">
              <a:off x="8096330" y="2382901"/>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79" name="Straight Connector 578">
              <a:extLst>
                <a:ext uri="{FF2B5EF4-FFF2-40B4-BE49-F238E27FC236}">
                  <a16:creationId xmlns:a16="http://schemas.microsoft.com/office/drawing/2014/main" id="{9B453200-5991-F14E-82F9-99AC2064F9C7}"/>
                </a:ext>
              </a:extLst>
            </p:cNvPr>
            <p:cNvCxnSpPr/>
            <p:nvPr/>
          </p:nvCxnSpPr>
          <p:spPr bwMode="auto">
            <a:xfrm rot="15872678" flipH="1">
              <a:off x="8110438" y="272258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80" name="Straight Connector 579">
              <a:extLst>
                <a:ext uri="{FF2B5EF4-FFF2-40B4-BE49-F238E27FC236}">
                  <a16:creationId xmlns:a16="http://schemas.microsoft.com/office/drawing/2014/main" id="{CB0E4ED5-F00D-AF4F-A0BA-B62B418C4C1E}"/>
                </a:ext>
              </a:extLst>
            </p:cNvPr>
            <p:cNvCxnSpPr/>
            <p:nvPr/>
          </p:nvCxnSpPr>
          <p:spPr bwMode="auto">
            <a:xfrm rot="5072678">
              <a:off x="8147136" y="2717191"/>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81" name="Oval 580">
              <a:extLst>
                <a:ext uri="{FF2B5EF4-FFF2-40B4-BE49-F238E27FC236}">
                  <a16:creationId xmlns:a16="http://schemas.microsoft.com/office/drawing/2014/main" id="{76C8592C-BE41-E142-B7B1-80F6890CFFB5}"/>
                </a:ext>
              </a:extLst>
            </p:cNvPr>
            <p:cNvSpPr>
              <a:spLocks noChangeAspect="1"/>
            </p:cNvSpPr>
            <p:nvPr/>
          </p:nvSpPr>
          <p:spPr bwMode="auto">
            <a:xfrm rot="21272678">
              <a:off x="8140925" y="2762377"/>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82" name="Straight Connector 581">
              <a:extLst>
                <a:ext uri="{FF2B5EF4-FFF2-40B4-BE49-F238E27FC236}">
                  <a16:creationId xmlns:a16="http://schemas.microsoft.com/office/drawing/2014/main" id="{D9C69CA2-5B77-DD49-BB4B-B6B885B91709}"/>
                </a:ext>
              </a:extLst>
            </p:cNvPr>
            <p:cNvCxnSpPr/>
            <p:nvPr/>
          </p:nvCxnSpPr>
          <p:spPr bwMode="auto">
            <a:xfrm rot="5072678">
              <a:off x="8225802" y="2526335"/>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83" name="Straight Connector 582">
              <a:extLst>
                <a:ext uri="{FF2B5EF4-FFF2-40B4-BE49-F238E27FC236}">
                  <a16:creationId xmlns:a16="http://schemas.microsoft.com/office/drawing/2014/main" id="{171D91DF-BE65-D945-89FB-38842AED45D3}"/>
                </a:ext>
              </a:extLst>
            </p:cNvPr>
            <p:cNvCxnSpPr/>
            <p:nvPr/>
          </p:nvCxnSpPr>
          <p:spPr bwMode="auto">
            <a:xfrm rot="15872678" flipH="1">
              <a:off x="8265661" y="252064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84" name="Oval 583">
              <a:extLst>
                <a:ext uri="{FF2B5EF4-FFF2-40B4-BE49-F238E27FC236}">
                  <a16:creationId xmlns:a16="http://schemas.microsoft.com/office/drawing/2014/main" id="{340C9C87-6D67-B74C-B5CA-71D4B67846C8}"/>
                </a:ext>
              </a:extLst>
            </p:cNvPr>
            <p:cNvSpPr>
              <a:spLocks noChangeAspect="1"/>
            </p:cNvSpPr>
            <p:nvPr/>
          </p:nvSpPr>
          <p:spPr bwMode="auto">
            <a:xfrm rot="21272678">
              <a:off x="8230277" y="2360540"/>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85" name="Straight Connector 584">
              <a:extLst>
                <a:ext uri="{FF2B5EF4-FFF2-40B4-BE49-F238E27FC236}">
                  <a16:creationId xmlns:a16="http://schemas.microsoft.com/office/drawing/2014/main" id="{8C298F75-FF2F-0C4C-B0FC-F923E0E1B961}"/>
                </a:ext>
              </a:extLst>
            </p:cNvPr>
            <p:cNvCxnSpPr/>
            <p:nvPr/>
          </p:nvCxnSpPr>
          <p:spPr bwMode="auto">
            <a:xfrm rot="15872678" flipH="1">
              <a:off x="8244385" y="2691755"/>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86" name="Straight Connector 585">
              <a:extLst>
                <a:ext uri="{FF2B5EF4-FFF2-40B4-BE49-F238E27FC236}">
                  <a16:creationId xmlns:a16="http://schemas.microsoft.com/office/drawing/2014/main" id="{F0986249-B4DA-8E42-AC50-D11FEAAF8C70}"/>
                </a:ext>
              </a:extLst>
            </p:cNvPr>
            <p:cNvCxnSpPr/>
            <p:nvPr/>
          </p:nvCxnSpPr>
          <p:spPr bwMode="auto">
            <a:xfrm rot="5072678">
              <a:off x="8281083" y="2686364"/>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87" name="Oval 586">
              <a:extLst>
                <a:ext uri="{FF2B5EF4-FFF2-40B4-BE49-F238E27FC236}">
                  <a16:creationId xmlns:a16="http://schemas.microsoft.com/office/drawing/2014/main" id="{204DC483-C578-8947-9A80-E19C2F0E1501}"/>
                </a:ext>
              </a:extLst>
            </p:cNvPr>
            <p:cNvSpPr>
              <a:spLocks noChangeAspect="1"/>
            </p:cNvSpPr>
            <p:nvPr/>
          </p:nvSpPr>
          <p:spPr bwMode="auto">
            <a:xfrm rot="21272678">
              <a:off x="8274872" y="2731550"/>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88" name="Straight Connector 587">
              <a:extLst>
                <a:ext uri="{FF2B5EF4-FFF2-40B4-BE49-F238E27FC236}">
                  <a16:creationId xmlns:a16="http://schemas.microsoft.com/office/drawing/2014/main" id="{33F2C129-EAF4-9543-96EB-E0CB2D5F57B0}"/>
                </a:ext>
              </a:extLst>
            </p:cNvPr>
            <p:cNvCxnSpPr/>
            <p:nvPr/>
          </p:nvCxnSpPr>
          <p:spPr bwMode="auto">
            <a:xfrm rot="5072678">
              <a:off x="7832153" y="258632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89" name="Straight Connector 588">
              <a:extLst>
                <a:ext uri="{FF2B5EF4-FFF2-40B4-BE49-F238E27FC236}">
                  <a16:creationId xmlns:a16="http://schemas.microsoft.com/office/drawing/2014/main" id="{784749CF-DA96-A345-9AA6-AA14A8A5C165}"/>
                </a:ext>
              </a:extLst>
            </p:cNvPr>
            <p:cNvCxnSpPr/>
            <p:nvPr/>
          </p:nvCxnSpPr>
          <p:spPr bwMode="auto">
            <a:xfrm rot="15872678" flipH="1">
              <a:off x="7872012" y="258063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90" name="Oval 589">
              <a:extLst>
                <a:ext uri="{FF2B5EF4-FFF2-40B4-BE49-F238E27FC236}">
                  <a16:creationId xmlns:a16="http://schemas.microsoft.com/office/drawing/2014/main" id="{2C0FE0E9-CE65-084A-8248-58709D226F13}"/>
                </a:ext>
              </a:extLst>
            </p:cNvPr>
            <p:cNvSpPr>
              <a:spLocks noChangeAspect="1"/>
            </p:cNvSpPr>
            <p:nvPr/>
          </p:nvSpPr>
          <p:spPr bwMode="auto">
            <a:xfrm rot="21272678">
              <a:off x="7836628" y="2420534"/>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91" name="Straight Connector 590">
              <a:extLst>
                <a:ext uri="{FF2B5EF4-FFF2-40B4-BE49-F238E27FC236}">
                  <a16:creationId xmlns:a16="http://schemas.microsoft.com/office/drawing/2014/main" id="{1B21CBB7-2145-274F-B505-93600171E6AB}"/>
                </a:ext>
              </a:extLst>
            </p:cNvPr>
            <p:cNvCxnSpPr/>
            <p:nvPr/>
          </p:nvCxnSpPr>
          <p:spPr bwMode="auto">
            <a:xfrm rot="15872678" flipH="1">
              <a:off x="7846503" y="275598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92" name="Straight Connector 591">
              <a:extLst>
                <a:ext uri="{FF2B5EF4-FFF2-40B4-BE49-F238E27FC236}">
                  <a16:creationId xmlns:a16="http://schemas.microsoft.com/office/drawing/2014/main" id="{948657E2-A1FA-C649-A2CF-A847FBB5710C}"/>
                </a:ext>
              </a:extLst>
            </p:cNvPr>
            <p:cNvCxnSpPr/>
            <p:nvPr/>
          </p:nvCxnSpPr>
          <p:spPr bwMode="auto">
            <a:xfrm rot="5072678">
              <a:off x="7883201" y="2750591"/>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93" name="Oval 592">
              <a:extLst>
                <a:ext uri="{FF2B5EF4-FFF2-40B4-BE49-F238E27FC236}">
                  <a16:creationId xmlns:a16="http://schemas.microsoft.com/office/drawing/2014/main" id="{21A8EDB9-5D3E-CB4E-AAC0-9C12E5174791}"/>
                </a:ext>
              </a:extLst>
            </p:cNvPr>
            <p:cNvSpPr>
              <a:spLocks noChangeAspect="1"/>
            </p:cNvSpPr>
            <p:nvPr/>
          </p:nvSpPr>
          <p:spPr bwMode="auto">
            <a:xfrm rot="21272678">
              <a:off x="7876990" y="2795777"/>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94" name="Straight Connector 593">
              <a:extLst>
                <a:ext uri="{FF2B5EF4-FFF2-40B4-BE49-F238E27FC236}">
                  <a16:creationId xmlns:a16="http://schemas.microsoft.com/office/drawing/2014/main" id="{4E4B8741-07A6-A14F-96B5-ECB2B2D3789F}"/>
                </a:ext>
              </a:extLst>
            </p:cNvPr>
            <p:cNvCxnSpPr/>
            <p:nvPr/>
          </p:nvCxnSpPr>
          <p:spPr bwMode="auto">
            <a:xfrm rot="5072678">
              <a:off x="7961867" y="256820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95" name="Straight Connector 594">
              <a:extLst>
                <a:ext uri="{FF2B5EF4-FFF2-40B4-BE49-F238E27FC236}">
                  <a16:creationId xmlns:a16="http://schemas.microsoft.com/office/drawing/2014/main" id="{983D161A-DC8F-D44F-9945-A36B0F8FEE59}"/>
                </a:ext>
              </a:extLst>
            </p:cNvPr>
            <p:cNvCxnSpPr/>
            <p:nvPr/>
          </p:nvCxnSpPr>
          <p:spPr bwMode="auto">
            <a:xfrm rot="15872678" flipH="1">
              <a:off x="8001726" y="2562508"/>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96" name="Oval 595">
              <a:extLst>
                <a:ext uri="{FF2B5EF4-FFF2-40B4-BE49-F238E27FC236}">
                  <a16:creationId xmlns:a16="http://schemas.microsoft.com/office/drawing/2014/main" id="{B8107855-01B0-0843-9F6A-8903F8AF3963}"/>
                </a:ext>
              </a:extLst>
            </p:cNvPr>
            <p:cNvSpPr>
              <a:spLocks noChangeAspect="1"/>
            </p:cNvSpPr>
            <p:nvPr/>
          </p:nvSpPr>
          <p:spPr bwMode="auto">
            <a:xfrm rot="21272678">
              <a:off x="7966342" y="2402406"/>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597" name="Straight Connector 596">
              <a:extLst>
                <a:ext uri="{FF2B5EF4-FFF2-40B4-BE49-F238E27FC236}">
                  <a16:creationId xmlns:a16="http://schemas.microsoft.com/office/drawing/2014/main" id="{8268857C-AAE6-914B-A9BE-490E925FDE40}"/>
                </a:ext>
              </a:extLst>
            </p:cNvPr>
            <p:cNvCxnSpPr/>
            <p:nvPr/>
          </p:nvCxnSpPr>
          <p:spPr bwMode="auto">
            <a:xfrm rot="15872678" flipH="1">
              <a:off x="7976217" y="2742087"/>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598" name="Straight Connector 597">
              <a:extLst>
                <a:ext uri="{FF2B5EF4-FFF2-40B4-BE49-F238E27FC236}">
                  <a16:creationId xmlns:a16="http://schemas.microsoft.com/office/drawing/2014/main" id="{2F9C001E-7CEC-1F45-BD5B-A1D0889B9CFA}"/>
                </a:ext>
              </a:extLst>
            </p:cNvPr>
            <p:cNvCxnSpPr/>
            <p:nvPr/>
          </p:nvCxnSpPr>
          <p:spPr bwMode="auto">
            <a:xfrm rot="5072678">
              <a:off x="8012915" y="273669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599" name="Oval 598">
              <a:extLst>
                <a:ext uri="{FF2B5EF4-FFF2-40B4-BE49-F238E27FC236}">
                  <a16:creationId xmlns:a16="http://schemas.microsoft.com/office/drawing/2014/main" id="{DABA06D7-0642-2848-A8A7-82ABD8AA8522}"/>
                </a:ext>
              </a:extLst>
            </p:cNvPr>
            <p:cNvSpPr>
              <a:spLocks noChangeAspect="1"/>
            </p:cNvSpPr>
            <p:nvPr/>
          </p:nvSpPr>
          <p:spPr bwMode="auto">
            <a:xfrm rot="21272678">
              <a:off x="8006704" y="2781882"/>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00" name="Straight Connector 599">
              <a:extLst>
                <a:ext uri="{FF2B5EF4-FFF2-40B4-BE49-F238E27FC236}">
                  <a16:creationId xmlns:a16="http://schemas.microsoft.com/office/drawing/2014/main" id="{2525A3A3-6FDB-E14C-983E-ED2C57153D40}"/>
                </a:ext>
              </a:extLst>
            </p:cNvPr>
            <p:cNvCxnSpPr/>
            <p:nvPr/>
          </p:nvCxnSpPr>
          <p:spPr bwMode="auto">
            <a:xfrm rot="4933897">
              <a:off x="8627642" y="2453494"/>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01" name="Straight Connector 600">
              <a:extLst>
                <a:ext uri="{FF2B5EF4-FFF2-40B4-BE49-F238E27FC236}">
                  <a16:creationId xmlns:a16="http://schemas.microsoft.com/office/drawing/2014/main" id="{9ECFCE7A-6788-6D40-BF66-7CC4FE5B875F}"/>
                </a:ext>
              </a:extLst>
            </p:cNvPr>
            <p:cNvCxnSpPr/>
            <p:nvPr/>
          </p:nvCxnSpPr>
          <p:spPr bwMode="auto">
            <a:xfrm rot="15733897" flipH="1">
              <a:off x="8667302" y="2446195"/>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02" name="Oval 601">
              <a:extLst>
                <a:ext uri="{FF2B5EF4-FFF2-40B4-BE49-F238E27FC236}">
                  <a16:creationId xmlns:a16="http://schemas.microsoft.com/office/drawing/2014/main" id="{29DF678B-3C2F-7D4C-A49F-2C16D8AE218B}"/>
                </a:ext>
              </a:extLst>
            </p:cNvPr>
            <p:cNvSpPr>
              <a:spLocks noChangeAspect="1"/>
            </p:cNvSpPr>
            <p:nvPr/>
          </p:nvSpPr>
          <p:spPr bwMode="auto">
            <a:xfrm rot="21133897">
              <a:off x="8627870" y="2287531"/>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03" name="Straight Connector 602">
              <a:extLst>
                <a:ext uri="{FF2B5EF4-FFF2-40B4-BE49-F238E27FC236}">
                  <a16:creationId xmlns:a16="http://schemas.microsoft.com/office/drawing/2014/main" id="{D43FB7B3-6CE1-8349-BA1C-A19E5C4D5B01}"/>
                </a:ext>
              </a:extLst>
            </p:cNvPr>
            <p:cNvCxnSpPr/>
            <p:nvPr/>
          </p:nvCxnSpPr>
          <p:spPr bwMode="auto">
            <a:xfrm rot="15733897" flipH="1">
              <a:off x="8648483" y="2618033"/>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04" name="Straight Connector 603">
              <a:extLst>
                <a:ext uri="{FF2B5EF4-FFF2-40B4-BE49-F238E27FC236}">
                  <a16:creationId xmlns:a16="http://schemas.microsoft.com/office/drawing/2014/main" id="{B8D869EB-5F72-F44E-B273-496ACFB97B69}"/>
                </a:ext>
              </a:extLst>
            </p:cNvPr>
            <p:cNvCxnSpPr/>
            <p:nvPr/>
          </p:nvCxnSpPr>
          <p:spPr bwMode="auto">
            <a:xfrm rot="4933897">
              <a:off x="8684997" y="2611164"/>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05" name="Oval 604">
              <a:extLst>
                <a:ext uri="{FF2B5EF4-FFF2-40B4-BE49-F238E27FC236}">
                  <a16:creationId xmlns:a16="http://schemas.microsoft.com/office/drawing/2014/main" id="{FEBE7A06-9D9E-9344-B754-E5358A8CB447}"/>
                </a:ext>
              </a:extLst>
            </p:cNvPr>
            <p:cNvSpPr>
              <a:spLocks noChangeAspect="1"/>
            </p:cNvSpPr>
            <p:nvPr/>
          </p:nvSpPr>
          <p:spPr bwMode="auto">
            <a:xfrm rot="21133897">
              <a:off x="8682999" y="2656442"/>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06" name="Straight Connector 605">
              <a:extLst>
                <a:ext uri="{FF2B5EF4-FFF2-40B4-BE49-F238E27FC236}">
                  <a16:creationId xmlns:a16="http://schemas.microsoft.com/office/drawing/2014/main" id="{8C05359F-3366-AA4A-8E22-7EC56D804009}"/>
                </a:ext>
              </a:extLst>
            </p:cNvPr>
            <p:cNvCxnSpPr/>
            <p:nvPr/>
          </p:nvCxnSpPr>
          <p:spPr bwMode="auto">
            <a:xfrm rot="4933897">
              <a:off x="8760575" y="242997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07" name="Straight Connector 606">
              <a:extLst>
                <a:ext uri="{FF2B5EF4-FFF2-40B4-BE49-F238E27FC236}">
                  <a16:creationId xmlns:a16="http://schemas.microsoft.com/office/drawing/2014/main" id="{F6DFADF7-AF93-4B48-A344-CB22EC81E4B1}"/>
                </a:ext>
              </a:extLst>
            </p:cNvPr>
            <p:cNvCxnSpPr/>
            <p:nvPr/>
          </p:nvCxnSpPr>
          <p:spPr bwMode="auto">
            <a:xfrm rot="15733897" flipH="1">
              <a:off x="8800235" y="242268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08" name="Oval 607">
              <a:extLst>
                <a:ext uri="{FF2B5EF4-FFF2-40B4-BE49-F238E27FC236}">
                  <a16:creationId xmlns:a16="http://schemas.microsoft.com/office/drawing/2014/main" id="{02CE4DAD-D329-524A-9FE2-219560732BB9}"/>
                </a:ext>
              </a:extLst>
            </p:cNvPr>
            <p:cNvSpPr>
              <a:spLocks noChangeAspect="1"/>
            </p:cNvSpPr>
            <p:nvPr/>
          </p:nvSpPr>
          <p:spPr bwMode="auto">
            <a:xfrm rot="21133897">
              <a:off x="8760803" y="2264016"/>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09" name="Straight Connector 608">
              <a:extLst>
                <a:ext uri="{FF2B5EF4-FFF2-40B4-BE49-F238E27FC236}">
                  <a16:creationId xmlns:a16="http://schemas.microsoft.com/office/drawing/2014/main" id="{80291D59-9AC8-6642-A8E3-C2D85517FB85}"/>
                </a:ext>
              </a:extLst>
            </p:cNvPr>
            <p:cNvCxnSpPr/>
            <p:nvPr/>
          </p:nvCxnSpPr>
          <p:spPr bwMode="auto">
            <a:xfrm rot="15733897" flipH="1">
              <a:off x="8785649" y="2590287"/>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10" name="Straight Connector 609">
              <a:extLst>
                <a:ext uri="{FF2B5EF4-FFF2-40B4-BE49-F238E27FC236}">
                  <a16:creationId xmlns:a16="http://schemas.microsoft.com/office/drawing/2014/main" id="{0E76A252-980B-A94F-942D-8E01B9BE57F4}"/>
                </a:ext>
              </a:extLst>
            </p:cNvPr>
            <p:cNvCxnSpPr/>
            <p:nvPr/>
          </p:nvCxnSpPr>
          <p:spPr bwMode="auto">
            <a:xfrm rot="4933897">
              <a:off x="8822163" y="2583418"/>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11" name="Oval 610">
              <a:extLst>
                <a:ext uri="{FF2B5EF4-FFF2-40B4-BE49-F238E27FC236}">
                  <a16:creationId xmlns:a16="http://schemas.microsoft.com/office/drawing/2014/main" id="{02E4FE4D-4628-E446-BCE1-3485D6DF955D}"/>
                </a:ext>
              </a:extLst>
            </p:cNvPr>
            <p:cNvSpPr>
              <a:spLocks noChangeAspect="1"/>
            </p:cNvSpPr>
            <p:nvPr/>
          </p:nvSpPr>
          <p:spPr bwMode="auto">
            <a:xfrm rot="21133897">
              <a:off x="8820165" y="2628696"/>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12" name="Straight Connector 611">
              <a:extLst>
                <a:ext uri="{FF2B5EF4-FFF2-40B4-BE49-F238E27FC236}">
                  <a16:creationId xmlns:a16="http://schemas.microsoft.com/office/drawing/2014/main" id="{C9A81AEE-8FB3-014A-87FF-33F31CAC1555}"/>
                </a:ext>
              </a:extLst>
            </p:cNvPr>
            <p:cNvCxnSpPr/>
            <p:nvPr/>
          </p:nvCxnSpPr>
          <p:spPr bwMode="auto">
            <a:xfrm rot="4933897">
              <a:off x="8361382" y="2501917"/>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13" name="Straight Connector 612">
              <a:extLst>
                <a:ext uri="{FF2B5EF4-FFF2-40B4-BE49-F238E27FC236}">
                  <a16:creationId xmlns:a16="http://schemas.microsoft.com/office/drawing/2014/main" id="{9DBCF758-EF9B-4949-A81C-249DB671ECCE}"/>
                </a:ext>
              </a:extLst>
            </p:cNvPr>
            <p:cNvCxnSpPr/>
            <p:nvPr/>
          </p:nvCxnSpPr>
          <p:spPr bwMode="auto">
            <a:xfrm rot="15733897" flipH="1">
              <a:off x="8401042" y="2494618"/>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14" name="Oval 613">
              <a:extLst>
                <a:ext uri="{FF2B5EF4-FFF2-40B4-BE49-F238E27FC236}">
                  <a16:creationId xmlns:a16="http://schemas.microsoft.com/office/drawing/2014/main" id="{99E63367-AC69-084D-87B1-B3C0F53A4012}"/>
                </a:ext>
              </a:extLst>
            </p:cNvPr>
            <p:cNvSpPr>
              <a:spLocks noChangeAspect="1"/>
            </p:cNvSpPr>
            <p:nvPr/>
          </p:nvSpPr>
          <p:spPr bwMode="auto">
            <a:xfrm rot="21133897">
              <a:off x="8361610" y="2335954"/>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15" name="Straight Connector 614">
              <a:extLst>
                <a:ext uri="{FF2B5EF4-FFF2-40B4-BE49-F238E27FC236}">
                  <a16:creationId xmlns:a16="http://schemas.microsoft.com/office/drawing/2014/main" id="{8A4C2744-8310-E145-952E-21EDEE627E67}"/>
                </a:ext>
              </a:extLst>
            </p:cNvPr>
            <p:cNvCxnSpPr/>
            <p:nvPr/>
          </p:nvCxnSpPr>
          <p:spPr bwMode="auto">
            <a:xfrm rot="15733897" flipH="1">
              <a:off x="8382223" y="267068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16" name="Straight Connector 615">
              <a:extLst>
                <a:ext uri="{FF2B5EF4-FFF2-40B4-BE49-F238E27FC236}">
                  <a16:creationId xmlns:a16="http://schemas.microsoft.com/office/drawing/2014/main" id="{46716AB8-7CE6-504F-9966-C4453BE5A608}"/>
                </a:ext>
              </a:extLst>
            </p:cNvPr>
            <p:cNvCxnSpPr/>
            <p:nvPr/>
          </p:nvCxnSpPr>
          <p:spPr bwMode="auto">
            <a:xfrm rot="4933897">
              <a:off x="8418737" y="266382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17" name="Oval 616">
              <a:extLst>
                <a:ext uri="{FF2B5EF4-FFF2-40B4-BE49-F238E27FC236}">
                  <a16:creationId xmlns:a16="http://schemas.microsoft.com/office/drawing/2014/main" id="{8B9C8B23-B3AE-4F49-914B-163CA0930549}"/>
                </a:ext>
              </a:extLst>
            </p:cNvPr>
            <p:cNvSpPr>
              <a:spLocks noChangeAspect="1"/>
            </p:cNvSpPr>
            <p:nvPr/>
          </p:nvSpPr>
          <p:spPr bwMode="auto">
            <a:xfrm rot="21133897">
              <a:off x="8416739" y="2709098"/>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18" name="Straight Connector 617">
              <a:extLst>
                <a:ext uri="{FF2B5EF4-FFF2-40B4-BE49-F238E27FC236}">
                  <a16:creationId xmlns:a16="http://schemas.microsoft.com/office/drawing/2014/main" id="{80F9441A-71A5-5948-BAA1-BE1F7AF5C915}"/>
                </a:ext>
              </a:extLst>
            </p:cNvPr>
            <p:cNvCxnSpPr/>
            <p:nvPr/>
          </p:nvCxnSpPr>
          <p:spPr bwMode="auto">
            <a:xfrm rot="4933897">
              <a:off x="8494317" y="247840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19" name="Straight Connector 618">
              <a:extLst>
                <a:ext uri="{FF2B5EF4-FFF2-40B4-BE49-F238E27FC236}">
                  <a16:creationId xmlns:a16="http://schemas.microsoft.com/office/drawing/2014/main" id="{781331E5-3817-9D47-8CEE-587064C401E6}"/>
                </a:ext>
              </a:extLst>
            </p:cNvPr>
            <p:cNvCxnSpPr/>
            <p:nvPr/>
          </p:nvCxnSpPr>
          <p:spPr bwMode="auto">
            <a:xfrm rot="15733897" flipH="1">
              <a:off x="8533977" y="2471103"/>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20" name="Oval 619">
              <a:extLst>
                <a:ext uri="{FF2B5EF4-FFF2-40B4-BE49-F238E27FC236}">
                  <a16:creationId xmlns:a16="http://schemas.microsoft.com/office/drawing/2014/main" id="{9FEB3812-8F21-A94A-A3B6-E3285836746F}"/>
                </a:ext>
              </a:extLst>
            </p:cNvPr>
            <p:cNvSpPr>
              <a:spLocks noChangeAspect="1"/>
            </p:cNvSpPr>
            <p:nvPr/>
          </p:nvSpPr>
          <p:spPr bwMode="auto">
            <a:xfrm rot="21133897">
              <a:off x="8494545" y="2312439"/>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21" name="Straight Connector 620">
              <a:extLst>
                <a:ext uri="{FF2B5EF4-FFF2-40B4-BE49-F238E27FC236}">
                  <a16:creationId xmlns:a16="http://schemas.microsoft.com/office/drawing/2014/main" id="{AAE0D75D-9B96-F443-9CA5-85D237938CA3}"/>
                </a:ext>
              </a:extLst>
            </p:cNvPr>
            <p:cNvCxnSpPr/>
            <p:nvPr/>
          </p:nvCxnSpPr>
          <p:spPr bwMode="auto">
            <a:xfrm rot="15733897" flipH="1">
              <a:off x="8515158" y="264294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22" name="Straight Connector 621">
              <a:extLst>
                <a:ext uri="{FF2B5EF4-FFF2-40B4-BE49-F238E27FC236}">
                  <a16:creationId xmlns:a16="http://schemas.microsoft.com/office/drawing/2014/main" id="{F2B57C98-3C14-644B-9C40-2505E9BED3EA}"/>
                </a:ext>
              </a:extLst>
            </p:cNvPr>
            <p:cNvCxnSpPr/>
            <p:nvPr/>
          </p:nvCxnSpPr>
          <p:spPr bwMode="auto">
            <a:xfrm rot="4933897">
              <a:off x="8551672" y="263607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23" name="Oval 622">
              <a:extLst>
                <a:ext uri="{FF2B5EF4-FFF2-40B4-BE49-F238E27FC236}">
                  <a16:creationId xmlns:a16="http://schemas.microsoft.com/office/drawing/2014/main" id="{2B7FBE16-45BA-F34C-858B-42F8DC469FA6}"/>
                </a:ext>
              </a:extLst>
            </p:cNvPr>
            <p:cNvSpPr>
              <a:spLocks noChangeAspect="1"/>
            </p:cNvSpPr>
            <p:nvPr/>
          </p:nvSpPr>
          <p:spPr bwMode="auto">
            <a:xfrm rot="21133897">
              <a:off x="8549674" y="2681350"/>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24" name="Straight Connector 623">
              <a:extLst>
                <a:ext uri="{FF2B5EF4-FFF2-40B4-BE49-F238E27FC236}">
                  <a16:creationId xmlns:a16="http://schemas.microsoft.com/office/drawing/2014/main" id="{7D34964E-2638-9B45-A9A3-34B989F21F14}"/>
                </a:ext>
              </a:extLst>
            </p:cNvPr>
            <p:cNvCxnSpPr/>
            <p:nvPr/>
          </p:nvCxnSpPr>
          <p:spPr bwMode="auto">
            <a:xfrm rot="4933897">
              <a:off x="8886802" y="2404026"/>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25" name="Straight Connector 624">
              <a:extLst>
                <a:ext uri="{FF2B5EF4-FFF2-40B4-BE49-F238E27FC236}">
                  <a16:creationId xmlns:a16="http://schemas.microsoft.com/office/drawing/2014/main" id="{DED8C640-5CD4-FC40-8713-7884F442ED56}"/>
                </a:ext>
              </a:extLst>
            </p:cNvPr>
            <p:cNvCxnSpPr/>
            <p:nvPr/>
          </p:nvCxnSpPr>
          <p:spPr bwMode="auto">
            <a:xfrm rot="15733897" flipH="1">
              <a:off x="8926462" y="2396727"/>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26" name="Oval 625">
              <a:extLst>
                <a:ext uri="{FF2B5EF4-FFF2-40B4-BE49-F238E27FC236}">
                  <a16:creationId xmlns:a16="http://schemas.microsoft.com/office/drawing/2014/main" id="{445A24DF-BE36-164B-A0C4-8011DE017942}"/>
                </a:ext>
              </a:extLst>
            </p:cNvPr>
            <p:cNvSpPr>
              <a:spLocks noChangeAspect="1"/>
            </p:cNvSpPr>
            <p:nvPr/>
          </p:nvSpPr>
          <p:spPr bwMode="auto">
            <a:xfrm rot="21133897">
              <a:off x="8887030" y="2238063"/>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grpSp>
          <p:nvGrpSpPr>
            <p:cNvPr id="627" name="Group 670">
              <a:extLst>
                <a:ext uri="{FF2B5EF4-FFF2-40B4-BE49-F238E27FC236}">
                  <a16:creationId xmlns:a16="http://schemas.microsoft.com/office/drawing/2014/main" id="{A14C0FAA-7563-924E-993A-835F71C1021A}"/>
                </a:ext>
              </a:extLst>
            </p:cNvPr>
            <p:cNvGrpSpPr/>
            <p:nvPr/>
          </p:nvGrpSpPr>
          <p:grpSpPr>
            <a:xfrm>
              <a:off x="8950624" y="2500164"/>
              <a:ext cx="134111" cy="236688"/>
              <a:chOff x="8912531" y="2670251"/>
              <a:chExt cx="134111" cy="236688"/>
            </a:xfrm>
          </p:grpSpPr>
          <p:cxnSp>
            <p:nvCxnSpPr>
              <p:cNvPr id="889" name="Straight Connector 888">
                <a:extLst>
                  <a:ext uri="{FF2B5EF4-FFF2-40B4-BE49-F238E27FC236}">
                    <a16:creationId xmlns:a16="http://schemas.microsoft.com/office/drawing/2014/main" id="{FEABE197-2BCC-FD41-82A2-345E3EBC0453}"/>
                  </a:ext>
                </a:extLst>
              </p:cNvPr>
              <p:cNvCxnSpPr/>
              <p:nvPr/>
            </p:nvCxnSpPr>
            <p:spPr bwMode="auto">
              <a:xfrm rot="15733897" flipH="1">
                <a:off x="8878015" y="273441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90" name="Straight Connector 889">
                <a:extLst>
                  <a:ext uri="{FF2B5EF4-FFF2-40B4-BE49-F238E27FC236}">
                    <a16:creationId xmlns:a16="http://schemas.microsoft.com/office/drawing/2014/main" id="{AB27A01D-597A-8446-80B0-28F6A70DEF6A}"/>
                  </a:ext>
                </a:extLst>
              </p:cNvPr>
              <p:cNvCxnSpPr/>
              <p:nvPr/>
            </p:nvCxnSpPr>
            <p:spPr bwMode="auto">
              <a:xfrm rot="4933897">
                <a:off x="8914529" y="272755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91" name="Oval 890">
                <a:extLst>
                  <a:ext uri="{FF2B5EF4-FFF2-40B4-BE49-F238E27FC236}">
                    <a16:creationId xmlns:a16="http://schemas.microsoft.com/office/drawing/2014/main" id="{F25C6FB6-4F2F-1649-AA07-6A06D834765A}"/>
                  </a:ext>
                </a:extLst>
              </p:cNvPr>
              <p:cNvSpPr>
                <a:spLocks noChangeAspect="1"/>
              </p:cNvSpPr>
              <p:nvPr/>
            </p:nvSpPr>
            <p:spPr bwMode="auto">
              <a:xfrm rot="21133897">
                <a:off x="8912531" y="2772828"/>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grpSp>
        <p:cxnSp>
          <p:nvCxnSpPr>
            <p:cNvPr id="628" name="Straight Connector 627">
              <a:extLst>
                <a:ext uri="{FF2B5EF4-FFF2-40B4-BE49-F238E27FC236}">
                  <a16:creationId xmlns:a16="http://schemas.microsoft.com/office/drawing/2014/main" id="{69966421-5EB3-0049-AADE-04332DC9FF01}"/>
                </a:ext>
              </a:extLst>
            </p:cNvPr>
            <p:cNvCxnSpPr/>
            <p:nvPr/>
          </p:nvCxnSpPr>
          <p:spPr bwMode="auto">
            <a:xfrm rot="5400000">
              <a:off x="5380947" y="276852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29" name="Straight Connector 628">
              <a:extLst>
                <a:ext uri="{FF2B5EF4-FFF2-40B4-BE49-F238E27FC236}">
                  <a16:creationId xmlns:a16="http://schemas.microsoft.com/office/drawing/2014/main" id="{14939F7E-CB7E-4E4B-A593-4397ADD671D0}"/>
                </a:ext>
              </a:extLst>
            </p:cNvPr>
            <p:cNvCxnSpPr/>
            <p:nvPr/>
          </p:nvCxnSpPr>
          <p:spPr bwMode="auto">
            <a:xfrm rot="16200000" flipH="1">
              <a:off x="5421015" y="2766637"/>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30" name="Oval 629">
              <a:extLst>
                <a:ext uri="{FF2B5EF4-FFF2-40B4-BE49-F238E27FC236}">
                  <a16:creationId xmlns:a16="http://schemas.microsoft.com/office/drawing/2014/main" id="{E4E73E86-94CD-4442-A3F1-46CA12D5F018}"/>
                </a:ext>
              </a:extLst>
            </p:cNvPr>
            <p:cNvSpPr>
              <a:spLocks noChangeAspect="1"/>
            </p:cNvSpPr>
            <p:nvPr/>
          </p:nvSpPr>
          <p:spPr bwMode="auto">
            <a:xfrm>
              <a:off x="5395384" y="2603802"/>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31" name="Straight Connector 630">
              <a:extLst>
                <a:ext uri="{FF2B5EF4-FFF2-40B4-BE49-F238E27FC236}">
                  <a16:creationId xmlns:a16="http://schemas.microsoft.com/office/drawing/2014/main" id="{45C3AF90-D7BE-544E-A43B-61224FE207DB}"/>
                </a:ext>
              </a:extLst>
            </p:cNvPr>
            <p:cNvCxnSpPr/>
            <p:nvPr/>
          </p:nvCxnSpPr>
          <p:spPr bwMode="auto">
            <a:xfrm rot="16200000" flipH="1">
              <a:off x="5384122" y="2930746"/>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32" name="Straight Connector 631">
              <a:extLst>
                <a:ext uri="{FF2B5EF4-FFF2-40B4-BE49-F238E27FC236}">
                  <a16:creationId xmlns:a16="http://schemas.microsoft.com/office/drawing/2014/main" id="{7E935059-3E40-B841-9751-60E43D208447}"/>
                </a:ext>
              </a:extLst>
            </p:cNvPr>
            <p:cNvCxnSpPr/>
            <p:nvPr/>
          </p:nvCxnSpPr>
          <p:spPr bwMode="auto">
            <a:xfrm rot="5400000">
              <a:off x="5421015" y="2928861"/>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33" name="Oval 632">
              <a:extLst>
                <a:ext uri="{FF2B5EF4-FFF2-40B4-BE49-F238E27FC236}">
                  <a16:creationId xmlns:a16="http://schemas.microsoft.com/office/drawing/2014/main" id="{03964222-EAAB-F147-B3E2-5E7AACEF2474}"/>
                </a:ext>
              </a:extLst>
            </p:cNvPr>
            <p:cNvSpPr>
              <a:spLocks noChangeAspect="1"/>
            </p:cNvSpPr>
            <p:nvPr/>
          </p:nvSpPr>
          <p:spPr bwMode="auto">
            <a:xfrm>
              <a:off x="5404908" y="2973157"/>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34" name="Straight Connector 633">
              <a:extLst>
                <a:ext uri="{FF2B5EF4-FFF2-40B4-BE49-F238E27FC236}">
                  <a16:creationId xmlns:a16="http://schemas.microsoft.com/office/drawing/2014/main" id="{25E5F748-58AB-604E-B726-8E484B73CF97}"/>
                </a:ext>
              </a:extLst>
            </p:cNvPr>
            <p:cNvCxnSpPr/>
            <p:nvPr/>
          </p:nvCxnSpPr>
          <p:spPr bwMode="auto">
            <a:xfrm rot="5400000">
              <a:off x="5516413" y="2758997"/>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35" name="Straight Connector 634">
              <a:extLst>
                <a:ext uri="{FF2B5EF4-FFF2-40B4-BE49-F238E27FC236}">
                  <a16:creationId xmlns:a16="http://schemas.microsoft.com/office/drawing/2014/main" id="{CFCDF086-F7DE-EE47-9223-4DE3FC0E1D11}"/>
                </a:ext>
              </a:extLst>
            </p:cNvPr>
            <p:cNvCxnSpPr/>
            <p:nvPr/>
          </p:nvCxnSpPr>
          <p:spPr bwMode="auto">
            <a:xfrm rot="16200000" flipH="1">
              <a:off x="5556481" y="275711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36" name="Oval 635">
              <a:extLst>
                <a:ext uri="{FF2B5EF4-FFF2-40B4-BE49-F238E27FC236}">
                  <a16:creationId xmlns:a16="http://schemas.microsoft.com/office/drawing/2014/main" id="{31239B38-FEF6-0D4A-841D-0432C570105F}"/>
                </a:ext>
              </a:extLst>
            </p:cNvPr>
            <p:cNvSpPr>
              <a:spLocks noChangeAspect="1"/>
            </p:cNvSpPr>
            <p:nvPr/>
          </p:nvSpPr>
          <p:spPr bwMode="auto">
            <a:xfrm>
              <a:off x="5530850" y="2594277"/>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37" name="Straight Connector 636">
              <a:extLst>
                <a:ext uri="{FF2B5EF4-FFF2-40B4-BE49-F238E27FC236}">
                  <a16:creationId xmlns:a16="http://schemas.microsoft.com/office/drawing/2014/main" id="{1AB6844B-2E99-0243-9212-F8EC241CA60E}"/>
                </a:ext>
              </a:extLst>
            </p:cNvPr>
            <p:cNvCxnSpPr/>
            <p:nvPr/>
          </p:nvCxnSpPr>
          <p:spPr bwMode="auto">
            <a:xfrm rot="16200000" flipH="1">
              <a:off x="5519588" y="292122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38" name="Straight Connector 637">
              <a:extLst>
                <a:ext uri="{FF2B5EF4-FFF2-40B4-BE49-F238E27FC236}">
                  <a16:creationId xmlns:a16="http://schemas.microsoft.com/office/drawing/2014/main" id="{05ADD91B-D987-B44F-BF06-D92C1EF8CE78}"/>
                </a:ext>
              </a:extLst>
            </p:cNvPr>
            <p:cNvCxnSpPr/>
            <p:nvPr/>
          </p:nvCxnSpPr>
          <p:spPr bwMode="auto">
            <a:xfrm rot="5400000">
              <a:off x="5556481" y="291933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39" name="Oval 638">
              <a:extLst>
                <a:ext uri="{FF2B5EF4-FFF2-40B4-BE49-F238E27FC236}">
                  <a16:creationId xmlns:a16="http://schemas.microsoft.com/office/drawing/2014/main" id="{75795211-3825-4143-9700-646B73D1571E}"/>
                </a:ext>
              </a:extLst>
            </p:cNvPr>
            <p:cNvSpPr>
              <a:spLocks noChangeAspect="1"/>
            </p:cNvSpPr>
            <p:nvPr/>
          </p:nvSpPr>
          <p:spPr bwMode="auto">
            <a:xfrm>
              <a:off x="5540374" y="2963632"/>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40" name="Straight Connector 639">
              <a:extLst>
                <a:ext uri="{FF2B5EF4-FFF2-40B4-BE49-F238E27FC236}">
                  <a16:creationId xmlns:a16="http://schemas.microsoft.com/office/drawing/2014/main" id="{23E07C7C-0B18-044C-90B4-20901641CEB1}"/>
                </a:ext>
              </a:extLst>
            </p:cNvPr>
            <p:cNvCxnSpPr/>
            <p:nvPr/>
          </p:nvCxnSpPr>
          <p:spPr bwMode="auto">
            <a:xfrm rot="5400000">
              <a:off x="5110013" y="2776238"/>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41" name="Straight Connector 640">
              <a:extLst>
                <a:ext uri="{FF2B5EF4-FFF2-40B4-BE49-F238E27FC236}">
                  <a16:creationId xmlns:a16="http://schemas.microsoft.com/office/drawing/2014/main" id="{B00A5E13-CA8A-D347-909D-D41D92B07DDA}"/>
                </a:ext>
              </a:extLst>
            </p:cNvPr>
            <p:cNvCxnSpPr/>
            <p:nvPr/>
          </p:nvCxnSpPr>
          <p:spPr bwMode="auto">
            <a:xfrm rot="16200000" flipH="1">
              <a:off x="5150081" y="2774353"/>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42" name="Oval 641">
              <a:extLst>
                <a:ext uri="{FF2B5EF4-FFF2-40B4-BE49-F238E27FC236}">
                  <a16:creationId xmlns:a16="http://schemas.microsoft.com/office/drawing/2014/main" id="{E1741801-606E-754A-9154-920A0FE8BF37}"/>
                </a:ext>
              </a:extLst>
            </p:cNvPr>
            <p:cNvSpPr>
              <a:spLocks noChangeAspect="1"/>
            </p:cNvSpPr>
            <p:nvPr/>
          </p:nvSpPr>
          <p:spPr bwMode="auto">
            <a:xfrm>
              <a:off x="5124450" y="2611518"/>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43" name="Straight Connector 642">
              <a:extLst>
                <a:ext uri="{FF2B5EF4-FFF2-40B4-BE49-F238E27FC236}">
                  <a16:creationId xmlns:a16="http://schemas.microsoft.com/office/drawing/2014/main" id="{9C8AE9C5-9E18-9141-BF42-CB3D67965428}"/>
                </a:ext>
              </a:extLst>
            </p:cNvPr>
            <p:cNvCxnSpPr/>
            <p:nvPr/>
          </p:nvCxnSpPr>
          <p:spPr bwMode="auto">
            <a:xfrm rot="16200000" flipH="1">
              <a:off x="5113188" y="2946928"/>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44" name="Straight Connector 643">
              <a:extLst>
                <a:ext uri="{FF2B5EF4-FFF2-40B4-BE49-F238E27FC236}">
                  <a16:creationId xmlns:a16="http://schemas.microsoft.com/office/drawing/2014/main" id="{E6CAFA7C-DF36-3548-8745-DB2A5BA02AA0}"/>
                </a:ext>
              </a:extLst>
            </p:cNvPr>
            <p:cNvCxnSpPr/>
            <p:nvPr/>
          </p:nvCxnSpPr>
          <p:spPr bwMode="auto">
            <a:xfrm rot="5400000">
              <a:off x="5150081" y="2945043"/>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45" name="Oval 644">
              <a:extLst>
                <a:ext uri="{FF2B5EF4-FFF2-40B4-BE49-F238E27FC236}">
                  <a16:creationId xmlns:a16="http://schemas.microsoft.com/office/drawing/2014/main" id="{627559F7-6B53-4448-BED6-E3332C6AF005}"/>
                </a:ext>
              </a:extLst>
            </p:cNvPr>
            <p:cNvSpPr>
              <a:spLocks noChangeAspect="1"/>
            </p:cNvSpPr>
            <p:nvPr/>
          </p:nvSpPr>
          <p:spPr bwMode="auto">
            <a:xfrm>
              <a:off x="5133974" y="2989339"/>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46" name="Straight Connector 645">
              <a:extLst>
                <a:ext uri="{FF2B5EF4-FFF2-40B4-BE49-F238E27FC236}">
                  <a16:creationId xmlns:a16="http://schemas.microsoft.com/office/drawing/2014/main" id="{7F30B59C-6E56-1049-96B4-2A00CE29113B}"/>
                </a:ext>
              </a:extLst>
            </p:cNvPr>
            <p:cNvCxnSpPr/>
            <p:nvPr/>
          </p:nvCxnSpPr>
          <p:spPr bwMode="auto">
            <a:xfrm rot="5400000">
              <a:off x="5245479" y="277517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47" name="Straight Connector 646">
              <a:extLst>
                <a:ext uri="{FF2B5EF4-FFF2-40B4-BE49-F238E27FC236}">
                  <a16:creationId xmlns:a16="http://schemas.microsoft.com/office/drawing/2014/main" id="{FFE512DA-D92C-B945-A6C8-2D1E7EF3AAFD}"/>
                </a:ext>
              </a:extLst>
            </p:cNvPr>
            <p:cNvCxnSpPr/>
            <p:nvPr/>
          </p:nvCxnSpPr>
          <p:spPr bwMode="auto">
            <a:xfrm rot="16200000" flipH="1">
              <a:off x="5285547" y="2773294"/>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48" name="Oval 647">
              <a:extLst>
                <a:ext uri="{FF2B5EF4-FFF2-40B4-BE49-F238E27FC236}">
                  <a16:creationId xmlns:a16="http://schemas.microsoft.com/office/drawing/2014/main" id="{9828862A-0A60-1340-B03F-3E822241F944}"/>
                </a:ext>
              </a:extLst>
            </p:cNvPr>
            <p:cNvSpPr>
              <a:spLocks noChangeAspect="1"/>
            </p:cNvSpPr>
            <p:nvPr/>
          </p:nvSpPr>
          <p:spPr bwMode="auto">
            <a:xfrm>
              <a:off x="5259916" y="2610459"/>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49" name="Straight Connector 648">
              <a:extLst>
                <a:ext uri="{FF2B5EF4-FFF2-40B4-BE49-F238E27FC236}">
                  <a16:creationId xmlns:a16="http://schemas.microsoft.com/office/drawing/2014/main" id="{5E2024BC-21B1-3943-86F5-5700BED2DF21}"/>
                </a:ext>
              </a:extLst>
            </p:cNvPr>
            <p:cNvCxnSpPr/>
            <p:nvPr/>
          </p:nvCxnSpPr>
          <p:spPr bwMode="auto">
            <a:xfrm rot="16200000" flipH="1">
              <a:off x="5248654" y="2937403"/>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50" name="Straight Connector 649">
              <a:extLst>
                <a:ext uri="{FF2B5EF4-FFF2-40B4-BE49-F238E27FC236}">
                  <a16:creationId xmlns:a16="http://schemas.microsoft.com/office/drawing/2014/main" id="{7409B340-67F5-7243-9497-48F42D0AFEE1}"/>
                </a:ext>
              </a:extLst>
            </p:cNvPr>
            <p:cNvCxnSpPr/>
            <p:nvPr/>
          </p:nvCxnSpPr>
          <p:spPr bwMode="auto">
            <a:xfrm rot="5400000">
              <a:off x="5285547" y="2935518"/>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51" name="Oval 650">
              <a:extLst>
                <a:ext uri="{FF2B5EF4-FFF2-40B4-BE49-F238E27FC236}">
                  <a16:creationId xmlns:a16="http://schemas.microsoft.com/office/drawing/2014/main" id="{D3532A1B-A2E1-B749-99E8-93279AF99587}"/>
                </a:ext>
              </a:extLst>
            </p:cNvPr>
            <p:cNvSpPr>
              <a:spLocks noChangeAspect="1"/>
            </p:cNvSpPr>
            <p:nvPr/>
          </p:nvSpPr>
          <p:spPr bwMode="auto">
            <a:xfrm>
              <a:off x="5269440" y="2979814"/>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52" name="Straight Connector 651">
              <a:extLst>
                <a:ext uri="{FF2B5EF4-FFF2-40B4-BE49-F238E27FC236}">
                  <a16:creationId xmlns:a16="http://schemas.microsoft.com/office/drawing/2014/main" id="{B146D739-1331-3B44-A2B1-7FDC197B34C9}"/>
                </a:ext>
              </a:extLst>
            </p:cNvPr>
            <p:cNvCxnSpPr/>
            <p:nvPr/>
          </p:nvCxnSpPr>
          <p:spPr bwMode="auto">
            <a:xfrm rot="16200000" flipH="1">
              <a:off x="4877330" y="2770871"/>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53" name="Oval 652">
              <a:extLst>
                <a:ext uri="{FF2B5EF4-FFF2-40B4-BE49-F238E27FC236}">
                  <a16:creationId xmlns:a16="http://schemas.microsoft.com/office/drawing/2014/main" id="{68B9BA21-FCAB-404D-8B77-0E7ABBD83F2F}"/>
                </a:ext>
              </a:extLst>
            </p:cNvPr>
            <p:cNvSpPr>
              <a:spLocks noChangeAspect="1"/>
            </p:cNvSpPr>
            <p:nvPr/>
          </p:nvSpPr>
          <p:spPr bwMode="auto">
            <a:xfrm>
              <a:off x="4851699" y="2608036"/>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54" name="Straight Connector 653">
              <a:extLst>
                <a:ext uri="{FF2B5EF4-FFF2-40B4-BE49-F238E27FC236}">
                  <a16:creationId xmlns:a16="http://schemas.microsoft.com/office/drawing/2014/main" id="{5789A284-6293-3F46-8D6F-A9DCA9CD6B34}"/>
                </a:ext>
              </a:extLst>
            </p:cNvPr>
            <p:cNvCxnSpPr/>
            <p:nvPr/>
          </p:nvCxnSpPr>
          <p:spPr bwMode="auto">
            <a:xfrm rot="5400000">
              <a:off x="4881563" y="2945794"/>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55" name="Oval 654">
              <a:extLst>
                <a:ext uri="{FF2B5EF4-FFF2-40B4-BE49-F238E27FC236}">
                  <a16:creationId xmlns:a16="http://schemas.microsoft.com/office/drawing/2014/main" id="{33587A3C-AF72-D343-9F9A-18071DA649CE}"/>
                </a:ext>
              </a:extLst>
            </p:cNvPr>
            <p:cNvSpPr>
              <a:spLocks noChangeAspect="1"/>
            </p:cNvSpPr>
            <p:nvPr/>
          </p:nvSpPr>
          <p:spPr bwMode="auto">
            <a:xfrm>
              <a:off x="4865456" y="2990090"/>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56" name="Straight Connector 655">
              <a:extLst>
                <a:ext uri="{FF2B5EF4-FFF2-40B4-BE49-F238E27FC236}">
                  <a16:creationId xmlns:a16="http://schemas.microsoft.com/office/drawing/2014/main" id="{11AAF68E-1524-0744-A07D-C66A0049A823}"/>
                </a:ext>
              </a:extLst>
            </p:cNvPr>
            <p:cNvCxnSpPr/>
            <p:nvPr/>
          </p:nvCxnSpPr>
          <p:spPr bwMode="auto">
            <a:xfrm rot="5400000">
              <a:off x="4972728" y="277593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57" name="Straight Connector 656">
              <a:extLst>
                <a:ext uri="{FF2B5EF4-FFF2-40B4-BE49-F238E27FC236}">
                  <a16:creationId xmlns:a16="http://schemas.microsoft.com/office/drawing/2014/main" id="{FC63F1F8-3833-A34C-B71C-31835B99F617}"/>
                </a:ext>
              </a:extLst>
            </p:cNvPr>
            <p:cNvCxnSpPr/>
            <p:nvPr/>
          </p:nvCxnSpPr>
          <p:spPr bwMode="auto">
            <a:xfrm rot="16200000" flipH="1">
              <a:off x="5012796" y="2774045"/>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58" name="Oval 657">
              <a:extLst>
                <a:ext uri="{FF2B5EF4-FFF2-40B4-BE49-F238E27FC236}">
                  <a16:creationId xmlns:a16="http://schemas.microsoft.com/office/drawing/2014/main" id="{1A2723A9-C911-C344-B37B-CE48FE2D532E}"/>
                </a:ext>
              </a:extLst>
            </p:cNvPr>
            <p:cNvSpPr>
              <a:spLocks noChangeAspect="1"/>
            </p:cNvSpPr>
            <p:nvPr/>
          </p:nvSpPr>
          <p:spPr bwMode="auto">
            <a:xfrm>
              <a:off x="4987165" y="2611210"/>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59" name="Straight Connector 658">
              <a:extLst>
                <a:ext uri="{FF2B5EF4-FFF2-40B4-BE49-F238E27FC236}">
                  <a16:creationId xmlns:a16="http://schemas.microsoft.com/office/drawing/2014/main" id="{3ED449E7-1B52-6B48-AD0E-76AE66EED399}"/>
                </a:ext>
              </a:extLst>
            </p:cNvPr>
            <p:cNvCxnSpPr/>
            <p:nvPr/>
          </p:nvCxnSpPr>
          <p:spPr bwMode="auto">
            <a:xfrm rot="16200000" flipH="1">
              <a:off x="4980136" y="2942387"/>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60" name="Straight Connector 659">
              <a:extLst>
                <a:ext uri="{FF2B5EF4-FFF2-40B4-BE49-F238E27FC236}">
                  <a16:creationId xmlns:a16="http://schemas.microsoft.com/office/drawing/2014/main" id="{11FBF33F-97D1-C74A-970B-623AACFC9B05}"/>
                </a:ext>
              </a:extLst>
            </p:cNvPr>
            <p:cNvCxnSpPr/>
            <p:nvPr/>
          </p:nvCxnSpPr>
          <p:spPr bwMode="auto">
            <a:xfrm rot="5400000">
              <a:off x="5017029" y="294050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61" name="Oval 660">
              <a:extLst>
                <a:ext uri="{FF2B5EF4-FFF2-40B4-BE49-F238E27FC236}">
                  <a16:creationId xmlns:a16="http://schemas.microsoft.com/office/drawing/2014/main" id="{175AB87F-000C-B34C-9DE5-BE270BD0A0B1}"/>
                </a:ext>
              </a:extLst>
            </p:cNvPr>
            <p:cNvSpPr>
              <a:spLocks noChangeAspect="1"/>
            </p:cNvSpPr>
            <p:nvPr/>
          </p:nvSpPr>
          <p:spPr bwMode="auto">
            <a:xfrm>
              <a:off x="5000922" y="2984798"/>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62" name="Straight Connector 661">
              <a:extLst>
                <a:ext uri="{FF2B5EF4-FFF2-40B4-BE49-F238E27FC236}">
                  <a16:creationId xmlns:a16="http://schemas.microsoft.com/office/drawing/2014/main" id="{111E9562-2121-8F49-9874-622A7CFE22E5}"/>
                </a:ext>
              </a:extLst>
            </p:cNvPr>
            <p:cNvCxnSpPr/>
            <p:nvPr/>
          </p:nvCxnSpPr>
          <p:spPr bwMode="auto">
            <a:xfrm rot="16407357" flipH="1">
              <a:off x="2590280" y="271718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63" name="Straight Connector 662">
              <a:extLst>
                <a:ext uri="{FF2B5EF4-FFF2-40B4-BE49-F238E27FC236}">
                  <a16:creationId xmlns:a16="http://schemas.microsoft.com/office/drawing/2014/main" id="{70EDF048-ADA7-8F4B-8418-B22B2ACF1426}"/>
                </a:ext>
              </a:extLst>
            </p:cNvPr>
            <p:cNvCxnSpPr/>
            <p:nvPr/>
          </p:nvCxnSpPr>
          <p:spPr bwMode="auto">
            <a:xfrm rot="5607357">
              <a:off x="2550300" y="271288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64" name="Oval 663">
              <a:extLst>
                <a:ext uri="{FF2B5EF4-FFF2-40B4-BE49-F238E27FC236}">
                  <a16:creationId xmlns:a16="http://schemas.microsoft.com/office/drawing/2014/main" id="{DD0F895F-67BE-604C-9829-5B89CEAEC652}"/>
                </a:ext>
              </a:extLst>
            </p:cNvPr>
            <p:cNvSpPr>
              <a:spLocks noChangeAspect="1"/>
            </p:cNvSpPr>
            <p:nvPr/>
          </p:nvSpPr>
          <p:spPr bwMode="auto">
            <a:xfrm rot="207357" flipH="1">
              <a:off x="2578503" y="2551669"/>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65" name="Straight Connector 664">
              <a:extLst>
                <a:ext uri="{FF2B5EF4-FFF2-40B4-BE49-F238E27FC236}">
                  <a16:creationId xmlns:a16="http://schemas.microsoft.com/office/drawing/2014/main" id="{DBCA62FC-7C52-164F-8CCC-A0C6579CB998}"/>
                </a:ext>
              </a:extLst>
            </p:cNvPr>
            <p:cNvCxnSpPr/>
            <p:nvPr/>
          </p:nvCxnSpPr>
          <p:spPr bwMode="auto">
            <a:xfrm rot="5607357">
              <a:off x="2577332" y="2887384"/>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66" name="Straight Connector 665">
              <a:extLst>
                <a:ext uri="{FF2B5EF4-FFF2-40B4-BE49-F238E27FC236}">
                  <a16:creationId xmlns:a16="http://schemas.microsoft.com/office/drawing/2014/main" id="{744680F2-4012-A14D-B703-D1FDD2652A33}"/>
                </a:ext>
              </a:extLst>
            </p:cNvPr>
            <p:cNvCxnSpPr/>
            <p:nvPr/>
          </p:nvCxnSpPr>
          <p:spPr bwMode="auto">
            <a:xfrm rot="16407357" flipH="1">
              <a:off x="2540522" y="2883275"/>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67" name="Oval 666">
              <a:extLst>
                <a:ext uri="{FF2B5EF4-FFF2-40B4-BE49-F238E27FC236}">
                  <a16:creationId xmlns:a16="http://schemas.microsoft.com/office/drawing/2014/main" id="{67D49459-664A-6B4E-8D6B-54C4F745D061}"/>
                </a:ext>
              </a:extLst>
            </p:cNvPr>
            <p:cNvSpPr>
              <a:spLocks noChangeAspect="1"/>
            </p:cNvSpPr>
            <p:nvPr/>
          </p:nvSpPr>
          <p:spPr bwMode="auto">
            <a:xfrm rot="207357" flipH="1">
              <a:off x="2546732" y="2928245"/>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68" name="Straight Connector 667">
              <a:extLst>
                <a:ext uri="{FF2B5EF4-FFF2-40B4-BE49-F238E27FC236}">
                  <a16:creationId xmlns:a16="http://schemas.microsoft.com/office/drawing/2014/main" id="{96E695F7-AD96-914A-9C42-E724B63E2C15}"/>
                </a:ext>
              </a:extLst>
            </p:cNvPr>
            <p:cNvCxnSpPr/>
            <p:nvPr/>
          </p:nvCxnSpPr>
          <p:spPr bwMode="auto">
            <a:xfrm rot="16407357" flipH="1">
              <a:off x="2455635" y="270374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69" name="Straight Connector 668">
              <a:extLst>
                <a:ext uri="{FF2B5EF4-FFF2-40B4-BE49-F238E27FC236}">
                  <a16:creationId xmlns:a16="http://schemas.microsoft.com/office/drawing/2014/main" id="{809B6546-EC79-3D49-A75C-16295C9D9DFC}"/>
                </a:ext>
              </a:extLst>
            </p:cNvPr>
            <p:cNvCxnSpPr/>
            <p:nvPr/>
          </p:nvCxnSpPr>
          <p:spPr bwMode="auto">
            <a:xfrm rot="5607357">
              <a:off x="2415655" y="269944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70" name="Oval 669">
              <a:extLst>
                <a:ext uri="{FF2B5EF4-FFF2-40B4-BE49-F238E27FC236}">
                  <a16:creationId xmlns:a16="http://schemas.microsoft.com/office/drawing/2014/main" id="{0765376D-16B1-4A44-9B96-1781DFC0E892}"/>
                </a:ext>
              </a:extLst>
            </p:cNvPr>
            <p:cNvSpPr>
              <a:spLocks noChangeAspect="1"/>
            </p:cNvSpPr>
            <p:nvPr/>
          </p:nvSpPr>
          <p:spPr bwMode="auto">
            <a:xfrm rot="207357" flipH="1">
              <a:off x="2443858" y="2538229"/>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71" name="Straight Connector 670">
              <a:extLst>
                <a:ext uri="{FF2B5EF4-FFF2-40B4-BE49-F238E27FC236}">
                  <a16:creationId xmlns:a16="http://schemas.microsoft.com/office/drawing/2014/main" id="{806BE4AB-4D06-6C4F-8128-7F48F85A7AEB}"/>
                </a:ext>
              </a:extLst>
            </p:cNvPr>
            <p:cNvCxnSpPr/>
            <p:nvPr/>
          </p:nvCxnSpPr>
          <p:spPr bwMode="auto">
            <a:xfrm rot="5607357">
              <a:off x="2442686" y="2878176"/>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72" name="Straight Connector 671">
              <a:extLst>
                <a:ext uri="{FF2B5EF4-FFF2-40B4-BE49-F238E27FC236}">
                  <a16:creationId xmlns:a16="http://schemas.microsoft.com/office/drawing/2014/main" id="{C07C8B3E-7D04-6A4F-9E41-0C6907B5F2E8}"/>
                </a:ext>
              </a:extLst>
            </p:cNvPr>
            <p:cNvCxnSpPr/>
            <p:nvPr/>
          </p:nvCxnSpPr>
          <p:spPr bwMode="auto">
            <a:xfrm rot="16407357" flipH="1">
              <a:off x="2405876" y="2874067"/>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73" name="Oval 672">
              <a:extLst>
                <a:ext uri="{FF2B5EF4-FFF2-40B4-BE49-F238E27FC236}">
                  <a16:creationId xmlns:a16="http://schemas.microsoft.com/office/drawing/2014/main" id="{BB297F4C-03EE-4444-9EE7-6887F929DDBC}"/>
                </a:ext>
              </a:extLst>
            </p:cNvPr>
            <p:cNvSpPr>
              <a:spLocks noChangeAspect="1"/>
            </p:cNvSpPr>
            <p:nvPr/>
          </p:nvSpPr>
          <p:spPr bwMode="auto">
            <a:xfrm rot="207357" flipH="1">
              <a:off x="2412086" y="2919037"/>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74" name="Straight Connector 673">
              <a:extLst>
                <a:ext uri="{FF2B5EF4-FFF2-40B4-BE49-F238E27FC236}">
                  <a16:creationId xmlns:a16="http://schemas.microsoft.com/office/drawing/2014/main" id="{9B3FB626-95F9-9B42-8821-79E895401548}"/>
                </a:ext>
              </a:extLst>
            </p:cNvPr>
            <p:cNvCxnSpPr/>
            <p:nvPr/>
          </p:nvCxnSpPr>
          <p:spPr bwMode="auto">
            <a:xfrm rot="16407357" flipH="1">
              <a:off x="2859746" y="273273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75" name="Straight Connector 674">
              <a:extLst>
                <a:ext uri="{FF2B5EF4-FFF2-40B4-BE49-F238E27FC236}">
                  <a16:creationId xmlns:a16="http://schemas.microsoft.com/office/drawing/2014/main" id="{2D479D99-BC92-C441-B888-1C11A2EA81EE}"/>
                </a:ext>
              </a:extLst>
            </p:cNvPr>
            <p:cNvCxnSpPr/>
            <p:nvPr/>
          </p:nvCxnSpPr>
          <p:spPr bwMode="auto">
            <a:xfrm rot="5607357">
              <a:off x="2819766" y="272843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76" name="Oval 675">
              <a:extLst>
                <a:ext uri="{FF2B5EF4-FFF2-40B4-BE49-F238E27FC236}">
                  <a16:creationId xmlns:a16="http://schemas.microsoft.com/office/drawing/2014/main" id="{5A011C7D-3F88-6D4C-8449-0DD12C53EEFB}"/>
                </a:ext>
              </a:extLst>
            </p:cNvPr>
            <p:cNvSpPr>
              <a:spLocks noChangeAspect="1"/>
            </p:cNvSpPr>
            <p:nvPr/>
          </p:nvSpPr>
          <p:spPr bwMode="auto">
            <a:xfrm rot="207357" flipH="1">
              <a:off x="2847969" y="2567221"/>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77" name="Straight Connector 676">
              <a:extLst>
                <a:ext uri="{FF2B5EF4-FFF2-40B4-BE49-F238E27FC236}">
                  <a16:creationId xmlns:a16="http://schemas.microsoft.com/office/drawing/2014/main" id="{28BA77DD-47A4-D04C-AD4E-EFCCF75B3C4D}"/>
                </a:ext>
              </a:extLst>
            </p:cNvPr>
            <p:cNvCxnSpPr/>
            <p:nvPr/>
          </p:nvCxnSpPr>
          <p:spPr bwMode="auto">
            <a:xfrm rot="5607357">
              <a:off x="2851031" y="290716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78" name="Straight Connector 677">
              <a:extLst>
                <a:ext uri="{FF2B5EF4-FFF2-40B4-BE49-F238E27FC236}">
                  <a16:creationId xmlns:a16="http://schemas.microsoft.com/office/drawing/2014/main" id="{49F336C8-B029-FD44-BDF8-98B010CFD54D}"/>
                </a:ext>
              </a:extLst>
            </p:cNvPr>
            <p:cNvCxnSpPr/>
            <p:nvPr/>
          </p:nvCxnSpPr>
          <p:spPr bwMode="auto">
            <a:xfrm rot="16407357" flipH="1">
              <a:off x="2814221" y="290306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79" name="Oval 678">
              <a:extLst>
                <a:ext uri="{FF2B5EF4-FFF2-40B4-BE49-F238E27FC236}">
                  <a16:creationId xmlns:a16="http://schemas.microsoft.com/office/drawing/2014/main" id="{CE0765B4-683C-F54A-BD0A-D9403AB39BA4}"/>
                </a:ext>
              </a:extLst>
            </p:cNvPr>
            <p:cNvSpPr>
              <a:spLocks noChangeAspect="1"/>
            </p:cNvSpPr>
            <p:nvPr/>
          </p:nvSpPr>
          <p:spPr bwMode="auto">
            <a:xfrm rot="207357" flipH="1">
              <a:off x="2820431" y="2948030"/>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80" name="Straight Connector 679">
              <a:extLst>
                <a:ext uri="{FF2B5EF4-FFF2-40B4-BE49-F238E27FC236}">
                  <a16:creationId xmlns:a16="http://schemas.microsoft.com/office/drawing/2014/main" id="{7DA6AB7D-00D7-ED4F-82EF-0DBDA9CCD810}"/>
                </a:ext>
              </a:extLst>
            </p:cNvPr>
            <p:cNvCxnSpPr/>
            <p:nvPr/>
          </p:nvCxnSpPr>
          <p:spPr bwMode="auto">
            <a:xfrm rot="16407357" flipH="1">
              <a:off x="2725101" y="2723525"/>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81" name="Straight Connector 680">
              <a:extLst>
                <a:ext uri="{FF2B5EF4-FFF2-40B4-BE49-F238E27FC236}">
                  <a16:creationId xmlns:a16="http://schemas.microsoft.com/office/drawing/2014/main" id="{CD7F1D8C-BEC1-3D4F-A2F8-EC9039242237}"/>
                </a:ext>
              </a:extLst>
            </p:cNvPr>
            <p:cNvCxnSpPr/>
            <p:nvPr/>
          </p:nvCxnSpPr>
          <p:spPr bwMode="auto">
            <a:xfrm rot="5607357">
              <a:off x="2685121" y="2719225"/>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82" name="Oval 681">
              <a:extLst>
                <a:ext uri="{FF2B5EF4-FFF2-40B4-BE49-F238E27FC236}">
                  <a16:creationId xmlns:a16="http://schemas.microsoft.com/office/drawing/2014/main" id="{C4319072-F641-C14F-9460-A4435A033B9D}"/>
                </a:ext>
              </a:extLst>
            </p:cNvPr>
            <p:cNvSpPr>
              <a:spLocks noChangeAspect="1"/>
            </p:cNvSpPr>
            <p:nvPr/>
          </p:nvSpPr>
          <p:spPr bwMode="auto">
            <a:xfrm rot="207357" flipH="1">
              <a:off x="2713324" y="2558014"/>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83" name="Straight Connector 682">
              <a:extLst>
                <a:ext uri="{FF2B5EF4-FFF2-40B4-BE49-F238E27FC236}">
                  <a16:creationId xmlns:a16="http://schemas.microsoft.com/office/drawing/2014/main" id="{1B81612A-1357-5143-B088-9D5FF0B6ED1D}"/>
                </a:ext>
              </a:extLst>
            </p:cNvPr>
            <p:cNvCxnSpPr/>
            <p:nvPr/>
          </p:nvCxnSpPr>
          <p:spPr bwMode="auto">
            <a:xfrm rot="5607357">
              <a:off x="2712152" y="289796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84" name="Straight Connector 683">
              <a:extLst>
                <a:ext uri="{FF2B5EF4-FFF2-40B4-BE49-F238E27FC236}">
                  <a16:creationId xmlns:a16="http://schemas.microsoft.com/office/drawing/2014/main" id="{B1D4ACC0-E16D-6043-8542-894BE7555DFB}"/>
                </a:ext>
              </a:extLst>
            </p:cNvPr>
            <p:cNvCxnSpPr/>
            <p:nvPr/>
          </p:nvCxnSpPr>
          <p:spPr bwMode="auto">
            <a:xfrm rot="16407357" flipH="1">
              <a:off x="2675342" y="289385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85" name="Oval 684">
              <a:extLst>
                <a:ext uri="{FF2B5EF4-FFF2-40B4-BE49-F238E27FC236}">
                  <a16:creationId xmlns:a16="http://schemas.microsoft.com/office/drawing/2014/main" id="{F091251A-2AD1-A94D-9098-0BF42D8A0D4B}"/>
                </a:ext>
              </a:extLst>
            </p:cNvPr>
            <p:cNvSpPr>
              <a:spLocks noChangeAspect="1"/>
            </p:cNvSpPr>
            <p:nvPr/>
          </p:nvSpPr>
          <p:spPr bwMode="auto">
            <a:xfrm rot="207357" flipH="1">
              <a:off x="2681552" y="2938822"/>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86" name="Straight Connector 685">
              <a:extLst>
                <a:ext uri="{FF2B5EF4-FFF2-40B4-BE49-F238E27FC236}">
                  <a16:creationId xmlns:a16="http://schemas.microsoft.com/office/drawing/2014/main" id="{6AAE5A9C-1B38-AF4E-B4B2-7E6C90350305}"/>
                </a:ext>
              </a:extLst>
            </p:cNvPr>
            <p:cNvCxnSpPr/>
            <p:nvPr/>
          </p:nvCxnSpPr>
          <p:spPr bwMode="auto">
            <a:xfrm rot="16200000" flipH="1">
              <a:off x="3131230" y="2751597"/>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87" name="Straight Connector 686">
              <a:extLst>
                <a:ext uri="{FF2B5EF4-FFF2-40B4-BE49-F238E27FC236}">
                  <a16:creationId xmlns:a16="http://schemas.microsoft.com/office/drawing/2014/main" id="{DBD6532F-F8AE-2747-B505-B638F4D91D81}"/>
                </a:ext>
              </a:extLst>
            </p:cNvPr>
            <p:cNvCxnSpPr/>
            <p:nvPr/>
          </p:nvCxnSpPr>
          <p:spPr bwMode="auto">
            <a:xfrm rot="5400000">
              <a:off x="3091160" y="274971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88" name="Oval 687">
              <a:extLst>
                <a:ext uri="{FF2B5EF4-FFF2-40B4-BE49-F238E27FC236}">
                  <a16:creationId xmlns:a16="http://schemas.microsoft.com/office/drawing/2014/main" id="{4DA752BB-2C12-1449-A4AC-C1B1094E39C2}"/>
                </a:ext>
              </a:extLst>
            </p:cNvPr>
            <p:cNvSpPr>
              <a:spLocks noChangeAspect="1"/>
            </p:cNvSpPr>
            <p:nvPr/>
          </p:nvSpPr>
          <p:spPr bwMode="auto">
            <a:xfrm flipH="1">
              <a:off x="3113154" y="2586877"/>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89" name="Straight Connector 688">
              <a:extLst>
                <a:ext uri="{FF2B5EF4-FFF2-40B4-BE49-F238E27FC236}">
                  <a16:creationId xmlns:a16="http://schemas.microsoft.com/office/drawing/2014/main" id="{0F066DF0-922D-9449-BA22-DAA0C3B3C2E5}"/>
                </a:ext>
              </a:extLst>
            </p:cNvPr>
            <p:cNvCxnSpPr/>
            <p:nvPr/>
          </p:nvCxnSpPr>
          <p:spPr bwMode="auto">
            <a:xfrm rot="5400000">
              <a:off x="3119589" y="2918054"/>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90" name="Straight Connector 689">
              <a:extLst>
                <a:ext uri="{FF2B5EF4-FFF2-40B4-BE49-F238E27FC236}">
                  <a16:creationId xmlns:a16="http://schemas.microsoft.com/office/drawing/2014/main" id="{7B7940B1-B975-0D45-AF3D-40D7E618951C}"/>
                </a:ext>
              </a:extLst>
            </p:cNvPr>
            <p:cNvCxnSpPr/>
            <p:nvPr/>
          </p:nvCxnSpPr>
          <p:spPr bwMode="auto">
            <a:xfrm rot="16200000" flipH="1">
              <a:off x="3082694" y="2916169"/>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91" name="Oval 690">
              <a:extLst>
                <a:ext uri="{FF2B5EF4-FFF2-40B4-BE49-F238E27FC236}">
                  <a16:creationId xmlns:a16="http://schemas.microsoft.com/office/drawing/2014/main" id="{8604CF8E-F276-8640-831F-D1979EC4903C}"/>
                </a:ext>
              </a:extLst>
            </p:cNvPr>
            <p:cNvSpPr>
              <a:spLocks noChangeAspect="1"/>
            </p:cNvSpPr>
            <p:nvPr/>
          </p:nvSpPr>
          <p:spPr bwMode="auto">
            <a:xfrm flipH="1">
              <a:off x="3095164" y="2960465"/>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92" name="Straight Connector 691">
              <a:extLst>
                <a:ext uri="{FF2B5EF4-FFF2-40B4-BE49-F238E27FC236}">
                  <a16:creationId xmlns:a16="http://schemas.microsoft.com/office/drawing/2014/main" id="{A645E79D-7D53-AE46-A0E9-DFEF1914E0A8}"/>
                </a:ext>
              </a:extLst>
            </p:cNvPr>
            <p:cNvCxnSpPr/>
            <p:nvPr/>
          </p:nvCxnSpPr>
          <p:spPr bwMode="auto">
            <a:xfrm rot="16200000" flipH="1">
              <a:off x="2995764" y="2746305"/>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93" name="Straight Connector 692">
              <a:extLst>
                <a:ext uri="{FF2B5EF4-FFF2-40B4-BE49-F238E27FC236}">
                  <a16:creationId xmlns:a16="http://schemas.microsoft.com/office/drawing/2014/main" id="{8CD350A3-1DE6-0B48-B2FA-B9BB939DED20}"/>
                </a:ext>
              </a:extLst>
            </p:cNvPr>
            <p:cNvCxnSpPr/>
            <p:nvPr/>
          </p:nvCxnSpPr>
          <p:spPr bwMode="auto">
            <a:xfrm rot="5400000">
              <a:off x="2955694" y="274442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94" name="Oval 693">
              <a:extLst>
                <a:ext uri="{FF2B5EF4-FFF2-40B4-BE49-F238E27FC236}">
                  <a16:creationId xmlns:a16="http://schemas.microsoft.com/office/drawing/2014/main" id="{84CC6EAA-BFCE-074E-B842-754708252C47}"/>
                </a:ext>
              </a:extLst>
            </p:cNvPr>
            <p:cNvSpPr>
              <a:spLocks noChangeAspect="1"/>
            </p:cNvSpPr>
            <p:nvPr/>
          </p:nvSpPr>
          <p:spPr bwMode="auto">
            <a:xfrm flipH="1">
              <a:off x="2977688" y="2581585"/>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95" name="Straight Connector 694">
              <a:extLst>
                <a:ext uri="{FF2B5EF4-FFF2-40B4-BE49-F238E27FC236}">
                  <a16:creationId xmlns:a16="http://schemas.microsoft.com/office/drawing/2014/main" id="{3EFE2A7F-7F40-CF49-AC71-636EC187A083}"/>
                </a:ext>
              </a:extLst>
            </p:cNvPr>
            <p:cNvCxnSpPr/>
            <p:nvPr/>
          </p:nvCxnSpPr>
          <p:spPr bwMode="auto">
            <a:xfrm rot="5636814">
              <a:off x="2987671" y="291020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96" name="Straight Connector 695">
              <a:extLst>
                <a:ext uri="{FF2B5EF4-FFF2-40B4-BE49-F238E27FC236}">
                  <a16:creationId xmlns:a16="http://schemas.microsoft.com/office/drawing/2014/main" id="{D9286DA3-C1FA-3043-AD85-A106B3933141}"/>
                </a:ext>
              </a:extLst>
            </p:cNvPr>
            <p:cNvCxnSpPr/>
            <p:nvPr/>
          </p:nvCxnSpPr>
          <p:spPr bwMode="auto">
            <a:xfrm rot="16436814" flipH="1">
              <a:off x="2950884" y="2905785"/>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697" name="Oval 696">
              <a:extLst>
                <a:ext uri="{FF2B5EF4-FFF2-40B4-BE49-F238E27FC236}">
                  <a16:creationId xmlns:a16="http://schemas.microsoft.com/office/drawing/2014/main" id="{C502F211-F470-3E41-A38E-354EA7D5D927}"/>
                </a:ext>
              </a:extLst>
            </p:cNvPr>
            <p:cNvSpPr>
              <a:spLocks noChangeAspect="1"/>
            </p:cNvSpPr>
            <p:nvPr/>
          </p:nvSpPr>
          <p:spPr bwMode="auto">
            <a:xfrm rot="236814" flipH="1">
              <a:off x="2956202" y="2950820"/>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698" name="Straight Connector 697">
              <a:extLst>
                <a:ext uri="{FF2B5EF4-FFF2-40B4-BE49-F238E27FC236}">
                  <a16:creationId xmlns:a16="http://schemas.microsoft.com/office/drawing/2014/main" id="{54F82A10-97B0-9449-BC8C-1D33F2C4F06F}"/>
                </a:ext>
              </a:extLst>
            </p:cNvPr>
            <p:cNvCxnSpPr/>
            <p:nvPr/>
          </p:nvCxnSpPr>
          <p:spPr bwMode="auto">
            <a:xfrm rot="16200000" flipH="1">
              <a:off x="3402164" y="2759313"/>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699" name="Straight Connector 698">
              <a:extLst>
                <a:ext uri="{FF2B5EF4-FFF2-40B4-BE49-F238E27FC236}">
                  <a16:creationId xmlns:a16="http://schemas.microsoft.com/office/drawing/2014/main" id="{047465AC-2814-ED44-8B2C-9005B61C2D03}"/>
                </a:ext>
              </a:extLst>
            </p:cNvPr>
            <p:cNvCxnSpPr/>
            <p:nvPr/>
          </p:nvCxnSpPr>
          <p:spPr bwMode="auto">
            <a:xfrm rot="5400000">
              <a:off x="3362094" y="2757428"/>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00" name="Oval 699">
              <a:extLst>
                <a:ext uri="{FF2B5EF4-FFF2-40B4-BE49-F238E27FC236}">
                  <a16:creationId xmlns:a16="http://schemas.microsoft.com/office/drawing/2014/main" id="{42A61D52-6AFA-CA43-84A0-7D7C6D137949}"/>
                </a:ext>
              </a:extLst>
            </p:cNvPr>
            <p:cNvSpPr>
              <a:spLocks noChangeAspect="1"/>
            </p:cNvSpPr>
            <p:nvPr/>
          </p:nvSpPr>
          <p:spPr bwMode="auto">
            <a:xfrm flipH="1">
              <a:off x="3384088" y="2594593"/>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01" name="Straight Connector 700">
              <a:extLst>
                <a:ext uri="{FF2B5EF4-FFF2-40B4-BE49-F238E27FC236}">
                  <a16:creationId xmlns:a16="http://schemas.microsoft.com/office/drawing/2014/main" id="{92B25C74-E35F-9B41-B212-654CBF25AE13}"/>
                </a:ext>
              </a:extLst>
            </p:cNvPr>
            <p:cNvCxnSpPr/>
            <p:nvPr/>
          </p:nvCxnSpPr>
          <p:spPr bwMode="auto">
            <a:xfrm rot="5400000">
              <a:off x="3394756" y="2930003"/>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02" name="Straight Connector 701">
              <a:extLst>
                <a:ext uri="{FF2B5EF4-FFF2-40B4-BE49-F238E27FC236}">
                  <a16:creationId xmlns:a16="http://schemas.microsoft.com/office/drawing/2014/main" id="{FF74534C-FBFC-B749-86ED-AE9920575A2E}"/>
                </a:ext>
              </a:extLst>
            </p:cNvPr>
            <p:cNvCxnSpPr/>
            <p:nvPr/>
          </p:nvCxnSpPr>
          <p:spPr bwMode="auto">
            <a:xfrm rot="16200000" flipH="1">
              <a:off x="3357861" y="2928118"/>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03" name="Oval 702">
              <a:extLst>
                <a:ext uri="{FF2B5EF4-FFF2-40B4-BE49-F238E27FC236}">
                  <a16:creationId xmlns:a16="http://schemas.microsoft.com/office/drawing/2014/main" id="{FFA41859-A6E1-EB4B-87CB-95A9498BB685}"/>
                </a:ext>
              </a:extLst>
            </p:cNvPr>
            <p:cNvSpPr>
              <a:spLocks noChangeAspect="1"/>
            </p:cNvSpPr>
            <p:nvPr/>
          </p:nvSpPr>
          <p:spPr bwMode="auto">
            <a:xfrm flipH="1">
              <a:off x="3370331" y="2972414"/>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04" name="Straight Connector 703">
              <a:extLst>
                <a:ext uri="{FF2B5EF4-FFF2-40B4-BE49-F238E27FC236}">
                  <a16:creationId xmlns:a16="http://schemas.microsoft.com/office/drawing/2014/main" id="{FD3560A8-C249-5A49-977F-CC8446883626}"/>
                </a:ext>
              </a:extLst>
            </p:cNvPr>
            <p:cNvCxnSpPr/>
            <p:nvPr/>
          </p:nvCxnSpPr>
          <p:spPr bwMode="auto">
            <a:xfrm rot="16200000" flipH="1">
              <a:off x="3266698" y="275402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05" name="Straight Connector 704">
              <a:extLst>
                <a:ext uri="{FF2B5EF4-FFF2-40B4-BE49-F238E27FC236}">
                  <a16:creationId xmlns:a16="http://schemas.microsoft.com/office/drawing/2014/main" id="{A7B05161-FC4D-4A46-8AC4-8EEEC6BBD11D}"/>
                </a:ext>
              </a:extLst>
            </p:cNvPr>
            <p:cNvCxnSpPr/>
            <p:nvPr/>
          </p:nvCxnSpPr>
          <p:spPr bwMode="auto">
            <a:xfrm rot="5400000">
              <a:off x="3226628" y="275213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06" name="Oval 705">
              <a:extLst>
                <a:ext uri="{FF2B5EF4-FFF2-40B4-BE49-F238E27FC236}">
                  <a16:creationId xmlns:a16="http://schemas.microsoft.com/office/drawing/2014/main" id="{F25D39FB-B4FA-A94C-9EE8-08CBB7B8458A}"/>
                </a:ext>
              </a:extLst>
            </p:cNvPr>
            <p:cNvSpPr>
              <a:spLocks noChangeAspect="1"/>
            </p:cNvSpPr>
            <p:nvPr/>
          </p:nvSpPr>
          <p:spPr bwMode="auto">
            <a:xfrm flipH="1">
              <a:off x="3248622" y="2589301"/>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07" name="Straight Connector 706">
              <a:extLst>
                <a:ext uri="{FF2B5EF4-FFF2-40B4-BE49-F238E27FC236}">
                  <a16:creationId xmlns:a16="http://schemas.microsoft.com/office/drawing/2014/main" id="{74FFC1A4-C3D1-2E48-B5A9-8F6A1001A7B0}"/>
                </a:ext>
              </a:extLst>
            </p:cNvPr>
            <p:cNvCxnSpPr/>
            <p:nvPr/>
          </p:nvCxnSpPr>
          <p:spPr bwMode="auto">
            <a:xfrm rot="5400000">
              <a:off x="3255057" y="292471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08" name="Straight Connector 707">
              <a:extLst>
                <a:ext uri="{FF2B5EF4-FFF2-40B4-BE49-F238E27FC236}">
                  <a16:creationId xmlns:a16="http://schemas.microsoft.com/office/drawing/2014/main" id="{BBB53142-9372-3844-8181-2BD1EB1A85D7}"/>
                </a:ext>
              </a:extLst>
            </p:cNvPr>
            <p:cNvCxnSpPr/>
            <p:nvPr/>
          </p:nvCxnSpPr>
          <p:spPr bwMode="auto">
            <a:xfrm rot="16200000" flipH="1">
              <a:off x="3218162" y="292282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09" name="Oval 708">
              <a:extLst>
                <a:ext uri="{FF2B5EF4-FFF2-40B4-BE49-F238E27FC236}">
                  <a16:creationId xmlns:a16="http://schemas.microsoft.com/office/drawing/2014/main" id="{E23729BE-B845-6A47-B788-4DB3989780C9}"/>
                </a:ext>
              </a:extLst>
            </p:cNvPr>
            <p:cNvSpPr>
              <a:spLocks noChangeAspect="1"/>
            </p:cNvSpPr>
            <p:nvPr/>
          </p:nvSpPr>
          <p:spPr bwMode="auto">
            <a:xfrm flipH="1">
              <a:off x="3230632" y="2967122"/>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10" name="Straight Connector 709">
              <a:extLst>
                <a:ext uri="{FF2B5EF4-FFF2-40B4-BE49-F238E27FC236}">
                  <a16:creationId xmlns:a16="http://schemas.microsoft.com/office/drawing/2014/main" id="{30C84921-1D56-494B-85CE-4ED75D0DF966}"/>
                </a:ext>
              </a:extLst>
            </p:cNvPr>
            <p:cNvCxnSpPr/>
            <p:nvPr/>
          </p:nvCxnSpPr>
          <p:spPr bwMode="auto">
            <a:xfrm rot="16382811" flipH="1">
              <a:off x="2052227" y="2679374"/>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11" name="Straight Connector 710">
              <a:extLst>
                <a:ext uri="{FF2B5EF4-FFF2-40B4-BE49-F238E27FC236}">
                  <a16:creationId xmlns:a16="http://schemas.microsoft.com/office/drawing/2014/main" id="{4D06A0AF-3BEE-B948-A567-CB71E2018B22}"/>
                </a:ext>
              </a:extLst>
            </p:cNvPr>
            <p:cNvCxnSpPr/>
            <p:nvPr/>
          </p:nvCxnSpPr>
          <p:spPr bwMode="auto">
            <a:xfrm rot="5582811">
              <a:off x="2012230" y="267536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12" name="Oval 711">
              <a:extLst>
                <a:ext uri="{FF2B5EF4-FFF2-40B4-BE49-F238E27FC236}">
                  <a16:creationId xmlns:a16="http://schemas.microsoft.com/office/drawing/2014/main" id="{1ED51FDD-BEB2-294B-A10B-459F77B4B440}"/>
                </a:ext>
              </a:extLst>
            </p:cNvPr>
            <p:cNvSpPr>
              <a:spLocks noChangeAspect="1"/>
            </p:cNvSpPr>
            <p:nvPr/>
          </p:nvSpPr>
          <p:spPr bwMode="auto">
            <a:xfrm rot="182811" flipH="1">
              <a:off x="2039703" y="2513937"/>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13" name="Straight Connector 712">
              <a:extLst>
                <a:ext uri="{FF2B5EF4-FFF2-40B4-BE49-F238E27FC236}">
                  <a16:creationId xmlns:a16="http://schemas.microsoft.com/office/drawing/2014/main" id="{B2F0473B-6F71-6143-B962-215CD1433B75}"/>
                </a:ext>
              </a:extLst>
            </p:cNvPr>
            <p:cNvCxnSpPr/>
            <p:nvPr/>
          </p:nvCxnSpPr>
          <p:spPr bwMode="auto">
            <a:xfrm rot="5683260">
              <a:off x="2033449" y="285042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14" name="Straight Connector 713">
              <a:extLst>
                <a:ext uri="{FF2B5EF4-FFF2-40B4-BE49-F238E27FC236}">
                  <a16:creationId xmlns:a16="http://schemas.microsoft.com/office/drawing/2014/main" id="{01505626-D8E6-EF42-BA33-9B0C03DA9733}"/>
                </a:ext>
              </a:extLst>
            </p:cNvPr>
            <p:cNvCxnSpPr/>
            <p:nvPr/>
          </p:nvCxnSpPr>
          <p:spPr bwMode="auto">
            <a:xfrm rot="16483260" flipH="1">
              <a:off x="1996704" y="2845509"/>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15" name="Oval 714">
              <a:extLst>
                <a:ext uri="{FF2B5EF4-FFF2-40B4-BE49-F238E27FC236}">
                  <a16:creationId xmlns:a16="http://schemas.microsoft.com/office/drawing/2014/main" id="{76575F30-41BD-7242-95AD-38C1662BF7ED}"/>
                </a:ext>
              </a:extLst>
            </p:cNvPr>
            <p:cNvSpPr>
              <a:spLocks noChangeAspect="1"/>
            </p:cNvSpPr>
            <p:nvPr/>
          </p:nvSpPr>
          <p:spPr bwMode="auto">
            <a:xfrm rot="283260" flipH="1">
              <a:off x="2000614" y="2890630"/>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16" name="Straight Connector 715">
              <a:extLst>
                <a:ext uri="{FF2B5EF4-FFF2-40B4-BE49-F238E27FC236}">
                  <a16:creationId xmlns:a16="http://schemas.microsoft.com/office/drawing/2014/main" id="{A525D783-8F15-9244-A351-E07CD63B5EAE}"/>
                </a:ext>
              </a:extLst>
            </p:cNvPr>
            <p:cNvCxnSpPr/>
            <p:nvPr/>
          </p:nvCxnSpPr>
          <p:spPr bwMode="auto">
            <a:xfrm rot="16382811" flipH="1">
              <a:off x="1917459" y="266266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17" name="Straight Connector 716">
              <a:extLst>
                <a:ext uri="{FF2B5EF4-FFF2-40B4-BE49-F238E27FC236}">
                  <a16:creationId xmlns:a16="http://schemas.microsoft.com/office/drawing/2014/main" id="{1F35CD9C-813B-844D-93D8-50DD49BA0466}"/>
                </a:ext>
              </a:extLst>
            </p:cNvPr>
            <p:cNvCxnSpPr/>
            <p:nvPr/>
          </p:nvCxnSpPr>
          <p:spPr bwMode="auto">
            <a:xfrm rot="5582811">
              <a:off x="1877462" y="2658648"/>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18" name="Oval 717">
              <a:extLst>
                <a:ext uri="{FF2B5EF4-FFF2-40B4-BE49-F238E27FC236}">
                  <a16:creationId xmlns:a16="http://schemas.microsoft.com/office/drawing/2014/main" id="{6E66C7A6-DDB5-E740-9812-B57517DDF2F4}"/>
                </a:ext>
              </a:extLst>
            </p:cNvPr>
            <p:cNvSpPr>
              <a:spLocks noChangeAspect="1"/>
            </p:cNvSpPr>
            <p:nvPr/>
          </p:nvSpPr>
          <p:spPr bwMode="auto">
            <a:xfrm rot="182811" flipH="1">
              <a:off x="1904935" y="2497225"/>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19" name="Straight Connector 718">
              <a:extLst>
                <a:ext uri="{FF2B5EF4-FFF2-40B4-BE49-F238E27FC236}">
                  <a16:creationId xmlns:a16="http://schemas.microsoft.com/office/drawing/2014/main" id="{5680FE22-06CB-3048-ADAE-FFBA48E2670A}"/>
                </a:ext>
              </a:extLst>
            </p:cNvPr>
            <p:cNvCxnSpPr/>
            <p:nvPr/>
          </p:nvCxnSpPr>
          <p:spPr bwMode="auto">
            <a:xfrm rot="5829631">
              <a:off x="1896564" y="2834905"/>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20" name="Straight Connector 719">
              <a:extLst>
                <a:ext uri="{FF2B5EF4-FFF2-40B4-BE49-F238E27FC236}">
                  <a16:creationId xmlns:a16="http://schemas.microsoft.com/office/drawing/2014/main" id="{51DDE97D-88EC-584E-8738-4860D65672C8}"/>
                </a:ext>
              </a:extLst>
            </p:cNvPr>
            <p:cNvCxnSpPr/>
            <p:nvPr/>
          </p:nvCxnSpPr>
          <p:spPr bwMode="auto">
            <a:xfrm rot="16629631" flipH="1">
              <a:off x="1859994" y="2828423"/>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21" name="Oval 720">
              <a:extLst>
                <a:ext uri="{FF2B5EF4-FFF2-40B4-BE49-F238E27FC236}">
                  <a16:creationId xmlns:a16="http://schemas.microsoft.com/office/drawing/2014/main" id="{AD81956B-9217-E147-AC24-5E6F3C975BE1}"/>
                </a:ext>
              </a:extLst>
            </p:cNvPr>
            <p:cNvSpPr>
              <a:spLocks noChangeAspect="1"/>
            </p:cNvSpPr>
            <p:nvPr/>
          </p:nvSpPr>
          <p:spPr bwMode="auto">
            <a:xfrm rot="429631" flipH="1">
              <a:off x="1859462" y="2873694"/>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22" name="Straight Connector 721">
              <a:extLst>
                <a:ext uri="{FF2B5EF4-FFF2-40B4-BE49-F238E27FC236}">
                  <a16:creationId xmlns:a16="http://schemas.microsoft.com/office/drawing/2014/main" id="{D0EB2571-CFCF-BA49-B05A-C40E7C81B99E}"/>
                </a:ext>
              </a:extLst>
            </p:cNvPr>
            <p:cNvCxnSpPr/>
            <p:nvPr/>
          </p:nvCxnSpPr>
          <p:spPr bwMode="auto">
            <a:xfrm rot="16382811" flipH="1">
              <a:off x="2321917" y="2697235"/>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23" name="Straight Connector 722">
              <a:extLst>
                <a:ext uri="{FF2B5EF4-FFF2-40B4-BE49-F238E27FC236}">
                  <a16:creationId xmlns:a16="http://schemas.microsoft.com/office/drawing/2014/main" id="{A83FC098-2129-464B-8A45-AA11B8970AF9}"/>
                </a:ext>
              </a:extLst>
            </p:cNvPr>
            <p:cNvCxnSpPr/>
            <p:nvPr/>
          </p:nvCxnSpPr>
          <p:spPr bwMode="auto">
            <a:xfrm rot="5582811">
              <a:off x="2281920" y="2693221"/>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24" name="Oval 723">
              <a:extLst>
                <a:ext uri="{FF2B5EF4-FFF2-40B4-BE49-F238E27FC236}">
                  <a16:creationId xmlns:a16="http://schemas.microsoft.com/office/drawing/2014/main" id="{6943112D-A62D-7541-9ABA-373ECF4E97DC}"/>
                </a:ext>
              </a:extLst>
            </p:cNvPr>
            <p:cNvSpPr>
              <a:spLocks noChangeAspect="1"/>
            </p:cNvSpPr>
            <p:nvPr/>
          </p:nvSpPr>
          <p:spPr bwMode="auto">
            <a:xfrm rot="182811" flipH="1">
              <a:off x="2309393" y="2531798"/>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25" name="Straight Connector 724">
              <a:extLst>
                <a:ext uri="{FF2B5EF4-FFF2-40B4-BE49-F238E27FC236}">
                  <a16:creationId xmlns:a16="http://schemas.microsoft.com/office/drawing/2014/main" id="{CCCB754D-560A-644D-A5FF-05155908500C}"/>
                </a:ext>
              </a:extLst>
            </p:cNvPr>
            <p:cNvCxnSpPr/>
            <p:nvPr/>
          </p:nvCxnSpPr>
          <p:spPr bwMode="auto">
            <a:xfrm rot="5582811">
              <a:off x="2305892" y="2867527"/>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26" name="Straight Connector 725">
              <a:extLst>
                <a:ext uri="{FF2B5EF4-FFF2-40B4-BE49-F238E27FC236}">
                  <a16:creationId xmlns:a16="http://schemas.microsoft.com/office/drawing/2014/main" id="{C2F3C51F-F217-5446-891C-15E20354C391}"/>
                </a:ext>
              </a:extLst>
            </p:cNvPr>
            <p:cNvCxnSpPr/>
            <p:nvPr/>
          </p:nvCxnSpPr>
          <p:spPr bwMode="auto">
            <a:xfrm rot="16382811" flipH="1">
              <a:off x="2269065" y="286368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27" name="Oval 726">
              <a:extLst>
                <a:ext uri="{FF2B5EF4-FFF2-40B4-BE49-F238E27FC236}">
                  <a16:creationId xmlns:a16="http://schemas.microsoft.com/office/drawing/2014/main" id="{3960B7E5-921A-4A4F-AA22-C6EDD65C39EC}"/>
                </a:ext>
              </a:extLst>
            </p:cNvPr>
            <p:cNvSpPr>
              <a:spLocks noChangeAspect="1"/>
            </p:cNvSpPr>
            <p:nvPr/>
          </p:nvSpPr>
          <p:spPr bwMode="auto">
            <a:xfrm rot="182811" flipH="1">
              <a:off x="2276018" y="2908591"/>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28" name="Straight Connector 727">
              <a:extLst>
                <a:ext uri="{FF2B5EF4-FFF2-40B4-BE49-F238E27FC236}">
                  <a16:creationId xmlns:a16="http://schemas.microsoft.com/office/drawing/2014/main" id="{0E44BA73-9DCA-9B4E-A43C-2D2B8FCEADD9}"/>
                </a:ext>
              </a:extLst>
            </p:cNvPr>
            <p:cNvCxnSpPr/>
            <p:nvPr/>
          </p:nvCxnSpPr>
          <p:spPr bwMode="auto">
            <a:xfrm rot="16382811" flipH="1">
              <a:off x="2187149" y="269322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29" name="Straight Connector 728">
              <a:extLst>
                <a:ext uri="{FF2B5EF4-FFF2-40B4-BE49-F238E27FC236}">
                  <a16:creationId xmlns:a16="http://schemas.microsoft.com/office/drawing/2014/main" id="{0ADA5EB4-F159-3A42-BD6E-1478B45E45B6}"/>
                </a:ext>
              </a:extLst>
            </p:cNvPr>
            <p:cNvCxnSpPr/>
            <p:nvPr/>
          </p:nvCxnSpPr>
          <p:spPr bwMode="auto">
            <a:xfrm rot="5582811">
              <a:off x="2147152" y="2689208"/>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30" name="Oval 729">
              <a:extLst>
                <a:ext uri="{FF2B5EF4-FFF2-40B4-BE49-F238E27FC236}">
                  <a16:creationId xmlns:a16="http://schemas.microsoft.com/office/drawing/2014/main" id="{96556496-2FC1-3E47-A7EE-AB5E01C50E34}"/>
                </a:ext>
              </a:extLst>
            </p:cNvPr>
            <p:cNvSpPr>
              <a:spLocks noChangeAspect="1"/>
            </p:cNvSpPr>
            <p:nvPr/>
          </p:nvSpPr>
          <p:spPr bwMode="auto">
            <a:xfrm rot="182811" flipH="1">
              <a:off x="2174625" y="2527785"/>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31" name="Straight Connector 730">
              <a:extLst>
                <a:ext uri="{FF2B5EF4-FFF2-40B4-BE49-F238E27FC236}">
                  <a16:creationId xmlns:a16="http://schemas.microsoft.com/office/drawing/2014/main" id="{E8688E55-DB2B-8549-9A20-7FBD1ED4AE62}"/>
                </a:ext>
              </a:extLst>
            </p:cNvPr>
            <p:cNvCxnSpPr/>
            <p:nvPr/>
          </p:nvCxnSpPr>
          <p:spPr bwMode="auto">
            <a:xfrm rot="5766418">
              <a:off x="2173813" y="2860708"/>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32" name="Straight Connector 731">
              <a:extLst>
                <a:ext uri="{FF2B5EF4-FFF2-40B4-BE49-F238E27FC236}">
                  <a16:creationId xmlns:a16="http://schemas.microsoft.com/office/drawing/2014/main" id="{4A0D0E65-F81A-3A4B-9DB2-714673292C09}"/>
                </a:ext>
              </a:extLst>
            </p:cNvPr>
            <p:cNvCxnSpPr/>
            <p:nvPr/>
          </p:nvCxnSpPr>
          <p:spPr bwMode="auto">
            <a:xfrm rot="16566418" flipH="1">
              <a:off x="2137159" y="285490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33" name="Oval 732">
              <a:extLst>
                <a:ext uri="{FF2B5EF4-FFF2-40B4-BE49-F238E27FC236}">
                  <a16:creationId xmlns:a16="http://schemas.microsoft.com/office/drawing/2014/main" id="{1998CCA2-DC10-9143-A47C-E7CDA3A324C9}"/>
                </a:ext>
              </a:extLst>
            </p:cNvPr>
            <p:cNvSpPr>
              <a:spLocks noChangeAspect="1"/>
            </p:cNvSpPr>
            <p:nvPr/>
          </p:nvSpPr>
          <p:spPr bwMode="auto">
            <a:xfrm rot="366418" flipH="1">
              <a:off x="2138546" y="2900129"/>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34" name="Straight Connector 733">
              <a:extLst>
                <a:ext uri="{FF2B5EF4-FFF2-40B4-BE49-F238E27FC236}">
                  <a16:creationId xmlns:a16="http://schemas.microsoft.com/office/drawing/2014/main" id="{79618CBA-2975-AA4B-A6E9-C779C3D742D8}"/>
                </a:ext>
              </a:extLst>
            </p:cNvPr>
            <p:cNvCxnSpPr/>
            <p:nvPr/>
          </p:nvCxnSpPr>
          <p:spPr bwMode="auto">
            <a:xfrm rot="16618690" flipH="1">
              <a:off x="1509326" y="2614328"/>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35" name="Straight Connector 734">
              <a:extLst>
                <a:ext uri="{FF2B5EF4-FFF2-40B4-BE49-F238E27FC236}">
                  <a16:creationId xmlns:a16="http://schemas.microsoft.com/office/drawing/2014/main" id="{58FEF11C-13C7-6F44-8153-FB465706AA11}"/>
                </a:ext>
              </a:extLst>
            </p:cNvPr>
            <p:cNvCxnSpPr/>
            <p:nvPr/>
          </p:nvCxnSpPr>
          <p:spPr bwMode="auto">
            <a:xfrm rot="5818690">
              <a:off x="1469589" y="2607577"/>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36" name="Oval 735">
              <a:extLst>
                <a:ext uri="{FF2B5EF4-FFF2-40B4-BE49-F238E27FC236}">
                  <a16:creationId xmlns:a16="http://schemas.microsoft.com/office/drawing/2014/main" id="{28379383-8E0B-AC4B-8745-C9351D113899}"/>
                </a:ext>
              </a:extLst>
            </p:cNvPr>
            <p:cNvSpPr>
              <a:spLocks noChangeAspect="1"/>
            </p:cNvSpPr>
            <p:nvPr/>
          </p:nvSpPr>
          <p:spPr bwMode="auto">
            <a:xfrm rot="418690" flipH="1">
              <a:off x="1504007" y="2448404"/>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37" name="Straight Connector 736">
              <a:extLst>
                <a:ext uri="{FF2B5EF4-FFF2-40B4-BE49-F238E27FC236}">
                  <a16:creationId xmlns:a16="http://schemas.microsoft.com/office/drawing/2014/main" id="{A663B1C8-4D66-314B-AB37-313BB9941E2F}"/>
                </a:ext>
              </a:extLst>
            </p:cNvPr>
            <p:cNvCxnSpPr/>
            <p:nvPr/>
          </p:nvCxnSpPr>
          <p:spPr bwMode="auto">
            <a:xfrm rot="5818690">
              <a:off x="1486466" y="2779197"/>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38" name="Straight Connector 737">
              <a:extLst>
                <a:ext uri="{FF2B5EF4-FFF2-40B4-BE49-F238E27FC236}">
                  <a16:creationId xmlns:a16="http://schemas.microsoft.com/office/drawing/2014/main" id="{1C1BB1F9-D249-E94B-8BF1-C51E43539DA4}"/>
                </a:ext>
              </a:extLst>
            </p:cNvPr>
            <p:cNvCxnSpPr/>
            <p:nvPr/>
          </p:nvCxnSpPr>
          <p:spPr bwMode="auto">
            <a:xfrm rot="16618690" flipH="1">
              <a:off x="1449880" y="277283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39" name="Oval 738">
              <a:extLst>
                <a:ext uri="{FF2B5EF4-FFF2-40B4-BE49-F238E27FC236}">
                  <a16:creationId xmlns:a16="http://schemas.microsoft.com/office/drawing/2014/main" id="{26AD76EB-E3E5-3540-A953-ED77E36C23F6}"/>
                </a:ext>
              </a:extLst>
            </p:cNvPr>
            <p:cNvSpPr>
              <a:spLocks noChangeAspect="1"/>
            </p:cNvSpPr>
            <p:nvPr/>
          </p:nvSpPr>
          <p:spPr bwMode="auto">
            <a:xfrm rot="418690" flipH="1">
              <a:off x="1449681" y="2818098"/>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40" name="Straight Connector 739">
              <a:extLst>
                <a:ext uri="{FF2B5EF4-FFF2-40B4-BE49-F238E27FC236}">
                  <a16:creationId xmlns:a16="http://schemas.microsoft.com/office/drawing/2014/main" id="{710D3531-9520-8D45-BE58-1D1C4B17155F}"/>
                </a:ext>
              </a:extLst>
            </p:cNvPr>
            <p:cNvCxnSpPr/>
            <p:nvPr/>
          </p:nvCxnSpPr>
          <p:spPr bwMode="auto">
            <a:xfrm rot="16618690" flipH="1">
              <a:off x="1376021" y="259688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41" name="Straight Connector 740">
              <a:extLst>
                <a:ext uri="{FF2B5EF4-FFF2-40B4-BE49-F238E27FC236}">
                  <a16:creationId xmlns:a16="http://schemas.microsoft.com/office/drawing/2014/main" id="{6C308C15-1574-6D4F-B33E-538EBF2BDEDD}"/>
                </a:ext>
              </a:extLst>
            </p:cNvPr>
            <p:cNvCxnSpPr/>
            <p:nvPr/>
          </p:nvCxnSpPr>
          <p:spPr bwMode="auto">
            <a:xfrm rot="5818690">
              <a:off x="1336284" y="259013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42" name="Oval 741">
              <a:extLst>
                <a:ext uri="{FF2B5EF4-FFF2-40B4-BE49-F238E27FC236}">
                  <a16:creationId xmlns:a16="http://schemas.microsoft.com/office/drawing/2014/main" id="{33CABC16-102F-884E-9C2C-B0D34B61BB62}"/>
                </a:ext>
              </a:extLst>
            </p:cNvPr>
            <p:cNvSpPr>
              <a:spLocks noChangeAspect="1"/>
            </p:cNvSpPr>
            <p:nvPr/>
          </p:nvSpPr>
          <p:spPr bwMode="auto">
            <a:xfrm rot="418690" flipH="1">
              <a:off x="1370702" y="2430957"/>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43" name="Straight Connector 742">
              <a:extLst>
                <a:ext uri="{FF2B5EF4-FFF2-40B4-BE49-F238E27FC236}">
                  <a16:creationId xmlns:a16="http://schemas.microsoft.com/office/drawing/2014/main" id="{112CF4D5-7D99-0C45-868F-F1A1A5D396DE}"/>
                </a:ext>
              </a:extLst>
            </p:cNvPr>
            <p:cNvCxnSpPr/>
            <p:nvPr/>
          </p:nvCxnSpPr>
          <p:spPr bwMode="auto">
            <a:xfrm rot="5818690">
              <a:off x="1353160" y="276175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44" name="Straight Connector 743">
              <a:extLst>
                <a:ext uri="{FF2B5EF4-FFF2-40B4-BE49-F238E27FC236}">
                  <a16:creationId xmlns:a16="http://schemas.microsoft.com/office/drawing/2014/main" id="{D2A36850-6CC5-1D4F-952F-8B45EF3BBB8B}"/>
                </a:ext>
              </a:extLst>
            </p:cNvPr>
            <p:cNvCxnSpPr/>
            <p:nvPr/>
          </p:nvCxnSpPr>
          <p:spPr bwMode="auto">
            <a:xfrm rot="16618690" flipH="1">
              <a:off x="1316574" y="275538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45" name="Oval 744">
              <a:extLst>
                <a:ext uri="{FF2B5EF4-FFF2-40B4-BE49-F238E27FC236}">
                  <a16:creationId xmlns:a16="http://schemas.microsoft.com/office/drawing/2014/main" id="{7B8D7F4E-CB71-494F-8BCB-F323F895F150}"/>
                </a:ext>
              </a:extLst>
            </p:cNvPr>
            <p:cNvSpPr>
              <a:spLocks noChangeAspect="1"/>
            </p:cNvSpPr>
            <p:nvPr/>
          </p:nvSpPr>
          <p:spPr bwMode="auto">
            <a:xfrm rot="418690" flipH="1">
              <a:off x="1316375" y="2800652"/>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46" name="Straight Connector 745">
              <a:extLst>
                <a:ext uri="{FF2B5EF4-FFF2-40B4-BE49-F238E27FC236}">
                  <a16:creationId xmlns:a16="http://schemas.microsoft.com/office/drawing/2014/main" id="{23FD096E-5E00-734C-AF43-D0610D360E5D}"/>
                </a:ext>
              </a:extLst>
            </p:cNvPr>
            <p:cNvCxnSpPr/>
            <p:nvPr/>
          </p:nvCxnSpPr>
          <p:spPr bwMode="auto">
            <a:xfrm rot="16618690" flipH="1">
              <a:off x="1776288" y="2650607"/>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47" name="Straight Connector 746">
              <a:extLst>
                <a:ext uri="{FF2B5EF4-FFF2-40B4-BE49-F238E27FC236}">
                  <a16:creationId xmlns:a16="http://schemas.microsoft.com/office/drawing/2014/main" id="{CE08A975-77FB-E449-8DE5-D94C3651ED1F}"/>
                </a:ext>
              </a:extLst>
            </p:cNvPr>
            <p:cNvCxnSpPr/>
            <p:nvPr/>
          </p:nvCxnSpPr>
          <p:spPr bwMode="auto">
            <a:xfrm rot="5818690">
              <a:off x="1736551" y="264385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48" name="Oval 747">
              <a:extLst>
                <a:ext uri="{FF2B5EF4-FFF2-40B4-BE49-F238E27FC236}">
                  <a16:creationId xmlns:a16="http://schemas.microsoft.com/office/drawing/2014/main" id="{599E1888-C7E7-C140-8031-A8DE4BCD9B22}"/>
                </a:ext>
              </a:extLst>
            </p:cNvPr>
            <p:cNvSpPr>
              <a:spLocks noChangeAspect="1"/>
            </p:cNvSpPr>
            <p:nvPr/>
          </p:nvSpPr>
          <p:spPr bwMode="auto">
            <a:xfrm rot="418690" flipH="1">
              <a:off x="1770969" y="2484683"/>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49" name="Straight Connector 748">
              <a:extLst>
                <a:ext uri="{FF2B5EF4-FFF2-40B4-BE49-F238E27FC236}">
                  <a16:creationId xmlns:a16="http://schemas.microsoft.com/office/drawing/2014/main" id="{AF677A5F-A4E1-314C-9D1E-96EC520D9530}"/>
                </a:ext>
              </a:extLst>
            </p:cNvPr>
            <p:cNvCxnSpPr/>
            <p:nvPr/>
          </p:nvCxnSpPr>
          <p:spPr bwMode="auto">
            <a:xfrm rot="5818690">
              <a:off x="1757661" y="2815476"/>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50" name="Straight Connector 749">
              <a:extLst>
                <a:ext uri="{FF2B5EF4-FFF2-40B4-BE49-F238E27FC236}">
                  <a16:creationId xmlns:a16="http://schemas.microsoft.com/office/drawing/2014/main" id="{CB951659-CA23-B245-8846-16C5B8E21B7A}"/>
                </a:ext>
              </a:extLst>
            </p:cNvPr>
            <p:cNvCxnSpPr/>
            <p:nvPr/>
          </p:nvCxnSpPr>
          <p:spPr bwMode="auto">
            <a:xfrm rot="16618690" flipH="1">
              <a:off x="1721075" y="2809111"/>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51" name="Oval 750">
              <a:extLst>
                <a:ext uri="{FF2B5EF4-FFF2-40B4-BE49-F238E27FC236}">
                  <a16:creationId xmlns:a16="http://schemas.microsoft.com/office/drawing/2014/main" id="{E64A5C76-15D8-414C-85C4-128815906C4F}"/>
                </a:ext>
              </a:extLst>
            </p:cNvPr>
            <p:cNvSpPr>
              <a:spLocks noChangeAspect="1"/>
            </p:cNvSpPr>
            <p:nvPr/>
          </p:nvSpPr>
          <p:spPr bwMode="auto">
            <a:xfrm rot="418690" flipH="1">
              <a:off x="1720876" y="2854377"/>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52" name="Straight Connector 751">
              <a:extLst>
                <a:ext uri="{FF2B5EF4-FFF2-40B4-BE49-F238E27FC236}">
                  <a16:creationId xmlns:a16="http://schemas.microsoft.com/office/drawing/2014/main" id="{770D8F2A-4C7F-5942-A5A5-2A2EA21BBEC3}"/>
                </a:ext>
              </a:extLst>
            </p:cNvPr>
            <p:cNvCxnSpPr/>
            <p:nvPr/>
          </p:nvCxnSpPr>
          <p:spPr bwMode="auto">
            <a:xfrm rot="16618690" flipH="1">
              <a:off x="1642983" y="263316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53" name="Straight Connector 752">
              <a:extLst>
                <a:ext uri="{FF2B5EF4-FFF2-40B4-BE49-F238E27FC236}">
                  <a16:creationId xmlns:a16="http://schemas.microsoft.com/office/drawing/2014/main" id="{0477AA6C-94D3-5E48-B738-8C18E8BA3B4C}"/>
                </a:ext>
              </a:extLst>
            </p:cNvPr>
            <p:cNvCxnSpPr/>
            <p:nvPr/>
          </p:nvCxnSpPr>
          <p:spPr bwMode="auto">
            <a:xfrm rot="5818690">
              <a:off x="1603246" y="2626409"/>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54" name="Oval 753">
              <a:extLst>
                <a:ext uri="{FF2B5EF4-FFF2-40B4-BE49-F238E27FC236}">
                  <a16:creationId xmlns:a16="http://schemas.microsoft.com/office/drawing/2014/main" id="{38FF2AAC-C23C-5943-A86D-1086AAA3B6F5}"/>
                </a:ext>
              </a:extLst>
            </p:cNvPr>
            <p:cNvSpPr>
              <a:spLocks noChangeAspect="1"/>
            </p:cNvSpPr>
            <p:nvPr/>
          </p:nvSpPr>
          <p:spPr bwMode="auto">
            <a:xfrm rot="418690" flipH="1">
              <a:off x="1637664" y="2467236"/>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55" name="Straight Connector 754">
              <a:extLst>
                <a:ext uri="{FF2B5EF4-FFF2-40B4-BE49-F238E27FC236}">
                  <a16:creationId xmlns:a16="http://schemas.microsoft.com/office/drawing/2014/main" id="{73808A9A-4CAD-8B4E-9486-4333C65E6B6D}"/>
                </a:ext>
              </a:extLst>
            </p:cNvPr>
            <p:cNvCxnSpPr/>
            <p:nvPr/>
          </p:nvCxnSpPr>
          <p:spPr bwMode="auto">
            <a:xfrm rot="5818690">
              <a:off x="1620122" y="2802263"/>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56" name="Straight Connector 755">
              <a:extLst>
                <a:ext uri="{FF2B5EF4-FFF2-40B4-BE49-F238E27FC236}">
                  <a16:creationId xmlns:a16="http://schemas.microsoft.com/office/drawing/2014/main" id="{FE103B62-793F-6C4B-BE76-1BD98AB6D69A}"/>
                </a:ext>
              </a:extLst>
            </p:cNvPr>
            <p:cNvCxnSpPr/>
            <p:nvPr/>
          </p:nvCxnSpPr>
          <p:spPr bwMode="auto">
            <a:xfrm rot="16618690" flipH="1">
              <a:off x="1583536" y="2795898"/>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57" name="Oval 756">
              <a:extLst>
                <a:ext uri="{FF2B5EF4-FFF2-40B4-BE49-F238E27FC236}">
                  <a16:creationId xmlns:a16="http://schemas.microsoft.com/office/drawing/2014/main" id="{35C8C470-0871-AC4E-B1FC-29751A14AD23}"/>
                </a:ext>
              </a:extLst>
            </p:cNvPr>
            <p:cNvSpPr>
              <a:spLocks noChangeAspect="1"/>
            </p:cNvSpPr>
            <p:nvPr/>
          </p:nvSpPr>
          <p:spPr bwMode="auto">
            <a:xfrm rot="418690" flipH="1">
              <a:off x="1583337" y="2841164"/>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58" name="Straight Connector 757">
              <a:extLst>
                <a:ext uri="{FF2B5EF4-FFF2-40B4-BE49-F238E27FC236}">
                  <a16:creationId xmlns:a16="http://schemas.microsoft.com/office/drawing/2014/main" id="{B9252B79-61CA-BD43-BBCC-C5115688ED77}"/>
                </a:ext>
              </a:extLst>
            </p:cNvPr>
            <p:cNvCxnSpPr/>
            <p:nvPr/>
          </p:nvCxnSpPr>
          <p:spPr bwMode="auto">
            <a:xfrm rot="16553665" flipH="1">
              <a:off x="969214" y="254205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59" name="Straight Connector 758">
              <a:extLst>
                <a:ext uri="{FF2B5EF4-FFF2-40B4-BE49-F238E27FC236}">
                  <a16:creationId xmlns:a16="http://schemas.microsoft.com/office/drawing/2014/main" id="{2216587C-B75F-4C48-BDD5-91FEDD0F3BAA}"/>
                </a:ext>
              </a:extLst>
            </p:cNvPr>
            <p:cNvCxnSpPr/>
            <p:nvPr/>
          </p:nvCxnSpPr>
          <p:spPr bwMode="auto">
            <a:xfrm rot="5753665">
              <a:off x="929386" y="2536053"/>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60" name="Oval 759">
              <a:extLst>
                <a:ext uri="{FF2B5EF4-FFF2-40B4-BE49-F238E27FC236}">
                  <a16:creationId xmlns:a16="http://schemas.microsoft.com/office/drawing/2014/main" id="{6B9ACE69-C236-EF4B-8317-FA2776CFD31E}"/>
                </a:ext>
              </a:extLst>
            </p:cNvPr>
            <p:cNvSpPr>
              <a:spLocks noChangeAspect="1"/>
            </p:cNvSpPr>
            <p:nvPr/>
          </p:nvSpPr>
          <p:spPr bwMode="auto">
            <a:xfrm rot="353665" flipH="1">
              <a:off x="961905" y="2376212"/>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61" name="Straight Connector 760">
              <a:extLst>
                <a:ext uri="{FF2B5EF4-FFF2-40B4-BE49-F238E27FC236}">
                  <a16:creationId xmlns:a16="http://schemas.microsoft.com/office/drawing/2014/main" id="{61640E59-FFF1-E54F-9A45-33A1AAB20E81}"/>
                </a:ext>
              </a:extLst>
            </p:cNvPr>
            <p:cNvCxnSpPr/>
            <p:nvPr/>
          </p:nvCxnSpPr>
          <p:spPr bwMode="auto">
            <a:xfrm rot="5753665">
              <a:off x="945162" y="270309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62" name="Straight Connector 761">
              <a:extLst>
                <a:ext uri="{FF2B5EF4-FFF2-40B4-BE49-F238E27FC236}">
                  <a16:creationId xmlns:a16="http://schemas.microsoft.com/office/drawing/2014/main" id="{9FB974F3-649B-2C49-B528-B6B93F356527}"/>
                </a:ext>
              </a:extLst>
            </p:cNvPr>
            <p:cNvCxnSpPr/>
            <p:nvPr/>
          </p:nvCxnSpPr>
          <p:spPr bwMode="auto">
            <a:xfrm rot="16553665" flipH="1">
              <a:off x="908493" y="269742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63" name="Oval 762">
              <a:extLst>
                <a:ext uri="{FF2B5EF4-FFF2-40B4-BE49-F238E27FC236}">
                  <a16:creationId xmlns:a16="http://schemas.microsoft.com/office/drawing/2014/main" id="{198B8EE0-2BF1-A349-889C-773474AF3EE2}"/>
                </a:ext>
              </a:extLst>
            </p:cNvPr>
            <p:cNvSpPr>
              <a:spLocks noChangeAspect="1"/>
            </p:cNvSpPr>
            <p:nvPr/>
          </p:nvSpPr>
          <p:spPr bwMode="auto">
            <a:xfrm rot="353665" flipH="1">
              <a:off x="910267" y="2742636"/>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64" name="Straight Connector 763">
              <a:extLst>
                <a:ext uri="{FF2B5EF4-FFF2-40B4-BE49-F238E27FC236}">
                  <a16:creationId xmlns:a16="http://schemas.microsoft.com/office/drawing/2014/main" id="{895EB438-B899-194F-9925-9563F4CF9DB1}"/>
                </a:ext>
              </a:extLst>
            </p:cNvPr>
            <p:cNvCxnSpPr/>
            <p:nvPr/>
          </p:nvCxnSpPr>
          <p:spPr bwMode="auto">
            <a:xfrm rot="16553665" flipH="1">
              <a:off x="831209" y="252713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65" name="Straight Connector 764">
              <a:extLst>
                <a:ext uri="{FF2B5EF4-FFF2-40B4-BE49-F238E27FC236}">
                  <a16:creationId xmlns:a16="http://schemas.microsoft.com/office/drawing/2014/main" id="{5B30D6C1-DF3F-5548-BC00-FCA576EB4989}"/>
                </a:ext>
              </a:extLst>
            </p:cNvPr>
            <p:cNvCxnSpPr/>
            <p:nvPr/>
          </p:nvCxnSpPr>
          <p:spPr bwMode="auto">
            <a:xfrm rot="5753665">
              <a:off x="791381" y="2521133"/>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66" name="Oval 765">
              <a:extLst>
                <a:ext uri="{FF2B5EF4-FFF2-40B4-BE49-F238E27FC236}">
                  <a16:creationId xmlns:a16="http://schemas.microsoft.com/office/drawing/2014/main" id="{0475D3B2-C709-7F4E-AE54-3360FD28F44A}"/>
                </a:ext>
              </a:extLst>
            </p:cNvPr>
            <p:cNvSpPr>
              <a:spLocks noChangeAspect="1"/>
            </p:cNvSpPr>
            <p:nvPr/>
          </p:nvSpPr>
          <p:spPr bwMode="auto">
            <a:xfrm rot="353665" flipH="1">
              <a:off x="823900" y="2361292"/>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67" name="Straight Connector 766">
              <a:extLst>
                <a:ext uri="{FF2B5EF4-FFF2-40B4-BE49-F238E27FC236}">
                  <a16:creationId xmlns:a16="http://schemas.microsoft.com/office/drawing/2014/main" id="{84F61F57-F52B-D444-B861-55DEAB2BA3D9}"/>
                </a:ext>
              </a:extLst>
            </p:cNvPr>
            <p:cNvCxnSpPr/>
            <p:nvPr/>
          </p:nvCxnSpPr>
          <p:spPr bwMode="auto">
            <a:xfrm rot="5753665">
              <a:off x="807157" y="268817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68" name="Straight Connector 767">
              <a:extLst>
                <a:ext uri="{FF2B5EF4-FFF2-40B4-BE49-F238E27FC236}">
                  <a16:creationId xmlns:a16="http://schemas.microsoft.com/office/drawing/2014/main" id="{022DF9F4-B33F-224A-A3F2-A86A003965F5}"/>
                </a:ext>
              </a:extLst>
            </p:cNvPr>
            <p:cNvCxnSpPr/>
            <p:nvPr/>
          </p:nvCxnSpPr>
          <p:spPr bwMode="auto">
            <a:xfrm rot="16553665" flipH="1">
              <a:off x="770488" y="2682499"/>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69" name="Oval 768">
              <a:extLst>
                <a:ext uri="{FF2B5EF4-FFF2-40B4-BE49-F238E27FC236}">
                  <a16:creationId xmlns:a16="http://schemas.microsoft.com/office/drawing/2014/main" id="{56586F0E-CD7B-564B-8A31-19BCCDE0DD25}"/>
                </a:ext>
              </a:extLst>
            </p:cNvPr>
            <p:cNvSpPr>
              <a:spLocks noChangeAspect="1"/>
            </p:cNvSpPr>
            <p:nvPr/>
          </p:nvSpPr>
          <p:spPr bwMode="auto">
            <a:xfrm rot="353665" flipH="1">
              <a:off x="772262" y="2727715"/>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70" name="Straight Connector 769">
              <a:extLst>
                <a:ext uri="{FF2B5EF4-FFF2-40B4-BE49-F238E27FC236}">
                  <a16:creationId xmlns:a16="http://schemas.microsoft.com/office/drawing/2014/main" id="{A4699561-43DF-BB40-A53E-B646F7C7D97A}"/>
                </a:ext>
              </a:extLst>
            </p:cNvPr>
            <p:cNvCxnSpPr/>
            <p:nvPr/>
          </p:nvCxnSpPr>
          <p:spPr bwMode="auto">
            <a:xfrm rot="16553665" flipH="1">
              <a:off x="1237054" y="258173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71" name="Straight Connector 770">
              <a:extLst>
                <a:ext uri="{FF2B5EF4-FFF2-40B4-BE49-F238E27FC236}">
                  <a16:creationId xmlns:a16="http://schemas.microsoft.com/office/drawing/2014/main" id="{13042CD8-20BB-2946-84B1-B7CEC4994DAA}"/>
                </a:ext>
              </a:extLst>
            </p:cNvPr>
            <p:cNvCxnSpPr/>
            <p:nvPr/>
          </p:nvCxnSpPr>
          <p:spPr bwMode="auto">
            <a:xfrm rot="5753665">
              <a:off x="1197226" y="257574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72" name="Oval 771">
              <a:extLst>
                <a:ext uri="{FF2B5EF4-FFF2-40B4-BE49-F238E27FC236}">
                  <a16:creationId xmlns:a16="http://schemas.microsoft.com/office/drawing/2014/main" id="{8F6EDD97-7CEE-8244-9406-A93CCAF4F480}"/>
                </a:ext>
              </a:extLst>
            </p:cNvPr>
            <p:cNvSpPr>
              <a:spLocks noChangeAspect="1"/>
            </p:cNvSpPr>
            <p:nvPr/>
          </p:nvSpPr>
          <p:spPr bwMode="auto">
            <a:xfrm rot="353665" flipH="1">
              <a:off x="1229745" y="2415899"/>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73" name="Straight Connector 772">
              <a:extLst>
                <a:ext uri="{FF2B5EF4-FFF2-40B4-BE49-F238E27FC236}">
                  <a16:creationId xmlns:a16="http://schemas.microsoft.com/office/drawing/2014/main" id="{316ECC19-7B0B-2847-9AA5-563C36F68962}"/>
                </a:ext>
              </a:extLst>
            </p:cNvPr>
            <p:cNvCxnSpPr/>
            <p:nvPr/>
          </p:nvCxnSpPr>
          <p:spPr bwMode="auto">
            <a:xfrm rot="5753665">
              <a:off x="1217235" y="274277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74" name="Straight Connector 773">
              <a:extLst>
                <a:ext uri="{FF2B5EF4-FFF2-40B4-BE49-F238E27FC236}">
                  <a16:creationId xmlns:a16="http://schemas.microsoft.com/office/drawing/2014/main" id="{81F482A7-90EB-3347-9890-B1ADD4A8DF30}"/>
                </a:ext>
              </a:extLst>
            </p:cNvPr>
            <p:cNvCxnSpPr/>
            <p:nvPr/>
          </p:nvCxnSpPr>
          <p:spPr bwMode="auto">
            <a:xfrm rot="16553665" flipH="1">
              <a:off x="1180566" y="2737107"/>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75" name="Oval 774">
              <a:extLst>
                <a:ext uri="{FF2B5EF4-FFF2-40B4-BE49-F238E27FC236}">
                  <a16:creationId xmlns:a16="http://schemas.microsoft.com/office/drawing/2014/main" id="{90EC06BC-A824-B142-9421-0EC1203AEB03}"/>
                </a:ext>
              </a:extLst>
            </p:cNvPr>
            <p:cNvSpPr>
              <a:spLocks noChangeAspect="1"/>
            </p:cNvSpPr>
            <p:nvPr/>
          </p:nvSpPr>
          <p:spPr bwMode="auto">
            <a:xfrm rot="353665" flipH="1">
              <a:off x="1182340" y="2782323"/>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76" name="Straight Connector 775">
              <a:extLst>
                <a:ext uri="{FF2B5EF4-FFF2-40B4-BE49-F238E27FC236}">
                  <a16:creationId xmlns:a16="http://schemas.microsoft.com/office/drawing/2014/main" id="{CB0C57EF-30E8-6E4C-8053-31F495B89D5D}"/>
                </a:ext>
              </a:extLst>
            </p:cNvPr>
            <p:cNvCxnSpPr/>
            <p:nvPr/>
          </p:nvCxnSpPr>
          <p:spPr bwMode="auto">
            <a:xfrm rot="16553665" flipH="1">
              <a:off x="1103282" y="2562586"/>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77" name="Straight Connector 776">
              <a:extLst>
                <a:ext uri="{FF2B5EF4-FFF2-40B4-BE49-F238E27FC236}">
                  <a16:creationId xmlns:a16="http://schemas.microsoft.com/office/drawing/2014/main" id="{4E0F5CD3-416D-4F4A-A8DB-03E44D940829}"/>
                </a:ext>
              </a:extLst>
            </p:cNvPr>
            <p:cNvCxnSpPr/>
            <p:nvPr/>
          </p:nvCxnSpPr>
          <p:spPr bwMode="auto">
            <a:xfrm rot="5753665">
              <a:off x="1063454" y="2556587"/>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78" name="Oval 777">
              <a:extLst>
                <a:ext uri="{FF2B5EF4-FFF2-40B4-BE49-F238E27FC236}">
                  <a16:creationId xmlns:a16="http://schemas.microsoft.com/office/drawing/2014/main" id="{260CB4E5-9351-C949-99F5-FFBBB192F1C5}"/>
                </a:ext>
              </a:extLst>
            </p:cNvPr>
            <p:cNvSpPr>
              <a:spLocks noChangeAspect="1"/>
            </p:cNvSpPr>
            <p:nvPr/>
          </p:nvSpPr>
          <p:spPr bwMode="auto">
            <a:xfrm rot="353665" flipH="1">
              <a:off x="1095973" y="2396746"/>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79" name="Straight Connector 778">
              <a:extLst>
                <a:ext uri="{FF2B5EF4-FFF2-40B4-BE49-F238E27FC236}">
                  <a16:creationId xmlns:a16="http://schemas.microsoft.com/office/drawing/2014/main" id="{55D55035-ECF3-704F-A8F7-3C68F66D9462}"/>
                </a:ext>
              </a:extLst>
            </p:cNvPr>
            <p:cNvCxnSpPr/>
            <p:nvPr/>
          </p:nvCxnSpPr>
          <p:spPr bwMode="auto">
            <a:xfrm rot="5753665">
              <a:off x="1083463" y="2727858"/>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80" name="Straight Connector 779">
              <a:extLst>
                <a:ext uri="{FF2B5EF4-FFF2-40B4-BE49-F238E27FC236}">
                  <a16:creationId xmlns:a16="http://schemas.microsoft.com/office/drawing/2014/main" id="{0DF0A51F-4084-6A42-BB37-E3C560077059}"/>
                </a:ext>
              </a:extLst>
            </p:cNvPr>
            <p:cNvCxnSpPr/>
            <p:nvPr/>
          </p:nvCxnSpPr>
          <p:spPr bwMode="auto">
            <a:xfrm rot="16553665" flipH="1">
              <a:off x="1046794" y="272218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81" name="Oval 780">
              <a:extLst>
                <a:ext uri="{FF2B5EF4-FFF2-40B4-BE49-F238E27FC236}">
                  <a16:creationId xmlns:a16="http://schemas.microsoft.com/office/drawing/2014/main" id="{D657D9F8-777B-EF43-86B2-BA8FD3FF9910}"/>
                </a:ext>
              </a:extLst>
            </p:cNvPr>
            <p:cNvSpPr>
              <a:spLocks noChangeAspect="1"/>
            </p:cNvSpPr>
            <p:nvPr/>
          </p:nvSpPr>
          <p:spPr bwMode="auto">
            <a:xfrm rot="353665" flipH="1">
              <a:off x="1048568" y="2767402"/>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82" name="Straight Connector 781">
              <a:extLst>
                <a:ext uri="{FF2B5EF4-FFF2-40B4-BE49-F238E27FC236}">
                  <a16:creationId xmlns:a16="http://schemas.microsoft.com/office/drawing/2014/main" id="{9B3C44B0-580A-9346-A42C-0DF63B438D17}"/>
                </a:ext>
              </a:extLst>
            </p:cNvPr>
            <p:cNvCxnSpPr/>
            <p:nvPr/>
          </p:nvCxnSpPr>
          <p:spPr bwMode="auto">
            <a:xfrm rot="16666103" flipH="1">
              <a:off x="428517" y="2464075"/>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83" name="Straight Connector 782">
              <a:extLst>
                <a:ext uri="{FF2B5EF4-FFF2-40B4-BE49-F238E27FC236}">
                  <a16:creationId xmlns:a16="http://schemas.microsoft.com/office/drawing/2014/main" id="{D6894B6E-2600-BB40-A6C7-C0167C749446}"/>
                </a:ext>
              </a:extLst>
            </p:cNvPr>
            <p:cNvCxnSpPr/>
            <p:nvPr/>
          </p:nvCxnSpPr>
          <p:spPr bwMode="auto">
            <a:xfrm rot="5866103">
              <a:off x="388855" y="245677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84" name="Oval 783">
              <a:extLst>
                <a:ext uri="{FF2B5EF4-FFF2-40B4-BE49-F238E27FC236}">
                  <a16:creationId xmlns:a16="http://schemas.microsoft.com/office/drawing/2014/main" id="{38AB19C8-CB94-B846-9776-950F629EA2DF}"/>
                </a:ext>
              </a:extLst>
            </p:cNvPr>
            <p:cNvSpPr>
              <a:spLocks noChangeAspect="1"/>
            </p:cNvSpPr>
            <p:nvPr/>
          </p:nvSpPr>
          <p:spPr bwMode="auto">
            <a:xfrm rot="466103" flipH="1">
              <a:off x="424650" y="2298112"/>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85" name="Straight Connector 784">
              <a:extLst>
                <a:ext uri="{FF2B5EF4-FFF2-40B4-BE49-F238E27FC236}">
                  <a16:creationId xmlns:a16="http://schemas.microsoft.com/office/drawing/2014/main" id="{270ABA6A-23E7-404C-8C19-B4C93F888D51}"/>
                </a:ext>
              </a:extLst>
            </p:cNvPr>
            <p:cNvCxnSpPr/>
            <p:nvPr/>
          </p:nvCxnSpPr>
          <p:spPr bwMode="auto">
            <a:xfrm rot="5866103">
              <a:off x="407676" y="2615915"/>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86" name="Straight Connector 785">
              <a:extLst>
                <a:ext uri="{FF2B5EF4-FFF2-40B4-BE49-F238E27FC236}">
                  <a16:creationId xmlns:a16="http://schemas.microsoft.com/office/drawing/2014/main" id="{044ABFC4-C0C1-114D-8C4C-7466F7DE16D6}"/>
                </a:ext>
              </a:extLst>
            </p:cNvPr>
            <p:cNvCxnSpPr/>
            <p:nvPr/>
          </p:nvCxnSpPr>
          <p:spPr bwMode="auto">
            <a:xfrm rot="16666103" flipH="1">
              <a:off x="371160" y="260904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87" name="Oval 786">
              <a:extLst>
                <a:ext uri="{FF2B5EF4-FFF2-40B4-BE49-F238E27FC236}">
                  <a16:creationId xmlns:a16="http://schemas.microsoft.com/office/drawing/2014/main" id="{70CB0319-56A4-B547-A671-8139E26382AD}"/>
                </a:ext>
              </a:extLst>
            </p:cNvPr>
            <p:cNvSpPr>
              <a:spLocks noChangeAspect="1"/>
            </p:cNvSpPr>
            <p:nvPr/>
          </p:nvSpPr>
          <p:spPr bwMode="auto">
            <a:xfrm rot="466103" flipH="1">
              <a:off x="369521" y="2654324"/>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88" name="Straight Connector 787">
              <a:extLst>
                <a:ext uri="{FF2B5EF4-FFF2-40B4-BE49-F238E27FC236}">
                  <a16:creationId xmlns:a16="http://schemas.microsoft.com/office/drawing/2014/main" id="{84C38006-BF2E-6D40-9775-311135E4626A}"/>
                </a:ext>
              </a:extLst>
            </p:cNvPr>
            <p:cNvCxnSpPr/>
            <p:nvPr/>
          </p:nvCxnSpPr>
          <p:spPr bwMode="auto">
            <a:xfrm rot="16666103" flipH="1">
              <a:off x="287116" y="244056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89" name="Straight Connector 788">
              <a:extLst>
                <a:ext uri="{FF2B5EF4-FFF2-40B4-BE49-F238E27FC236}">
                  <a16:creationId xmlns:a16="http://schemas.microsoft.com/office/drawing/2014/main" id="{C235B8CD-477E-7C41-9A35-CF0B8C1FFDE0}"/>
                </a:ext>
              </a:extLst>
            </p:cNvPr>
            <p:cNvCxnSpPr/>
            <p:nvPr/>
          </p:nvCxnSpPr>
          <p:spPr bwMode="auto">
            <a:xfrm rot="5866103">
              <a:off x="247454" y="2433261"/>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90" name="Oval 789">
              <a:extLst>
                <a:ext uri="{FF2B5EF4-FFF2-40B4-BE49-F238E27FC236}">
                  <a16:creationId xmlns:a16="http://schemas.microsoft.com/office/drawing/2014/main" id="{13E6F9F9-9344-5842-8DF4-0D14E90C55FF}"/>
                </a:ext>
              </a:extLst>
            </p:cNvPr>
            <p:cNvSpPr>
              <a:spLocks noChangeAspect="1"/>
            </p:cNvSpPr>
            <p:nvPr/>
          </p:nvSpPr>
          <p:spPr bwMode="auto">
            <a:xfrm rot="466103" flipH="1">
              <a:off x="283249" y="2274597"/>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91" name="Straight Connector 790">
              <a:extLst>
                <a:ext uri="{FF2B5EF4-FFF2-40B4-BE49-F238E27FC236}">
                  <a16:creationId xmlns:a16="http://schemas.microsoft.com/office/drawing/2014/main" id="{5C73506A-4F0B-C843-8ABC-7642B66D9864}"/>
                </a:ext>
              </a:extLst>
            </p:cNvPr>
            <p:cNvCxnSpPr/>
            <p:nvPr/>
          </p:nvCxnSpPr>
          <p:spPr bwMode="auto">
            <a:xfrm rot="5866103">
              <a:off x="270508" y="259240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92" name="Straight Connector 791">
              <a:extLst>
                <a:ext uri="{FF2B5EF4-FFF2-40B4-BE49-F238E27FC236}">
                  <a16:creationId xmlns:a16="http://schemas.microsoft.com/office/drawing/2014/main" id="{9FE99A61-C21E-A144-BEB3-8587850B52A1}"/>
                </a:ext>
              </a:extLst>
            </p:cNvPr>
            <p:cNvCxnSpPr/>
            <p:nvPr/>
          </p:nvCxnSpPr>
          <p:spPr bwMode="auto">
            <a:xfrm rot="16666103" flipH="1">
              <a:off x="233992" y="2585531"/>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93" name="Oval 792">
              <a:extLst>
                <a:ext uri="{FF2B5EF4-FFF2-40B4-BE49-F238E27FC236}">
                  <a16:creationId xmlns:a16="http://schemas.microsoft.com/office/drawing/2014/main" id="{81105F6D-F2A4-E54A-8477-9F3496555BD5}"/>
                </a:ext>
              </a:extLst>
            </p:cNvPr>
            <p:cNvSpPr>
              <a:spLocks noChangeAspect="1"/>
            </p:cNvSpPr>
            <p:nvPr/>
          </p:nvSpPr>
          <p:spPr bwMode="auto">
            <a:xfrm rot="466103" flipH="1">
              <a:off x="232353" y="2630809"/>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94" name="Straight Connector 793">
              <a:extLst>
                <a:ext uri="{FF2B5EF4-FFF2-40B4-BE49-F238E27FC236}">
                  <a16:creationId xmlns:a16="http://schemas.microsoft.com/office/drawing/2014/main" id="{2212383E-B4F0-F643-AF49-D62BE3A0AD2B}"/>
                </a:ext>
              </a:extLst>
            </p:cNvPr>
            <p:cNvCxnSpPr/>
            <p:nvPr/>
          </p:nvCxnSpPr>
          <p:spPr bwMode="auto">
            <a:xfrm rot="16666103" flipH="1">
              <a:off x="694777" y="250403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95" name="Straight Connector 794">
              <a:extLst>
                <a:ext uri="{FF2B5EF4-FFF2-40B4-BE49-F238E27FC236}">
                  <a16:creationId xmlns:a16="http://schemas.microsoft.com/office/drawing/2014/main" id="{E22D41DA-3972-1C44-9776-739D51888FF4}"/>
                </a:ext>
              </a:extLst>
            </p:cNvPr>
            <p:cNvCxnSpPr/>
            <p:nvPr/>
          </p:nvCxnSpPr>
          <p:spPr bwMode="auto">
            <a:xfrm rot="5866103">
              <a:off x="655115" y="2496733"/>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96" name="Oval 795">
              <a:extLst>
                <a:ext uri="{FF2B5EF4-FFF2-40B4-BE49-F238E27FC236}">
                  <a16:creationId xmlns:a16="http://schemas.microsoft.com/office/drawing/2014/main" id="{3A7FD0A1-FCF1-3543-ACE0-368E8D0DC854}"/>
                </a:ext>
              </a:extLst>
            </p:cNvPr>
            <p:cNvSpPr>
              <a:spLocks noChangeAspect="1"/>
            </p:cNvSpPr>
            <p:nvPr/>
          </p:nvSpPr>
          <p:spPr bwMode="auto">
            <a:xfrm rot="466103" flipH="1">
              <a:off x="690910" y="2338069"/>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797" name="Straight Connector 796">
              <a:extLst>
                <a:ext uri="{FF2B5EF4-FFF2-40B4-BE49-F238E27FC236}">
                  <a16:creationId xmlns:a16="http://schemas.microsoft.com/office/drawing/2014/main" id="{6A278AE0-8AE1-9547-9948-23400DB37448}"/>
                </a:ext>
              </a:extLst>
            </p:cNvPr>
            <p:cNvCxnSpPr/>
            <p:nvPr/>
          </p:nvCxnSpPr>
          <p:spPr bwMode="auto">
            <a:xfrm rot="5866103">
              <a:off x="673936" y="266857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798" name="Straight Connector 797">
              <a:extLst>
                <a:ext uri="{FF2B5EF4-FFF2-40B4-BE49-F238E27FC236}">
                  <a16:creationId xmlns:a16="http://schemas.microsoft.com/office/drawing/2014/main" id="{D4DE8571-D410-F14B-A094-1D10C0491E23}"/>
                </a:ext>
              </a:extLst>
            </p:cNvPr>
            <p:cNvCxnSpPr/>
            <p:nvPr/>
          </p:nvCxnSpPr>
          <p:spPr bwMode="auto">
            <a:xfrm rot="16666103" flipH="1">
              <a:off x="637420" y="266170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799" name="Oval 798">
              <a:extLst>
                <a:ext uri="{FF2B5EF4-FFF2-40B4-BE49-F238E27FC236}">
                  <a16:creationId xmlns:a16="http://schemas.microsoft.com/office/drawing/2014/main" id="{C94BB7D8-DDA7-9A40-A18E-6BE0E7ED4C40}"/>
                </a:ext>
              </a:extLst>
            </p:cNvPr>
            <p:cNvSpPr>
              <a:spLocks noChangeAspect="1"/>
            </p:cNvSpPr>
            <p:nvPr/>
          </p:nvSpPr>
          <p:spPr bwMode="auto">
            <a:xfrm rot="466103" flipH="1">
              <a:off x="635781" y="2706980"/>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800" name="Straight Connector 799">
              <a:extLst>
                <a:ext uri="{FF2B5EF4-FFF2-40B4-BE49-F238E27FC236}">
                  <a16:creationId xmlns:a16="http://schemas.microsoft.com/office/drawing/2014/main" id="{82076F01-0301-B346-A490-E2416C450E91}"/>
                </a:ext>
              </a:extLst>
            </p:cNvPr>
            <p:cNvCxnSpPr/>
            <p:nvPr/>
          </p:nvCxnSpPr>
          <p:spPr bwMode="auto">
            <a:xfrm rot="16666103" flipH="1">
              <a:off x="561842" y="248475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01" name="Straight Connector 800">
              <a:extLst>
                <a:ext uri="{FF2B5EF4-FFF2-40B4-BE49-F238E27FC236}">
                  <a16:creationId xmlns:a16="http://schemas.microsoft.com/office/drawing/2014/main" id="{88FCE8BA-5B98-3047-833D-53ED7C5ED50C}"/>
                </a:ext>
              </a:extLst>
            </p:cNvPr>
            <p:cNvCxnSpPr/>
            <p:nvPr/>
          </p:nvCxnSpPr>
          <p:spPr bwMode="auto">
            <a:xfrm rot="5866103">
              <a:off x="522180" y="2477451"/>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02" name="Oval 801">
              <a:extLst>
                <a:ext uri="{FF2B5EF4-FFF2-40B4-BE49-F238E27FC236}">
                  <a16:creationId xmlns:a16="http://schemas.microsoft.com/office/drawing/2014/main" id="{AC7B56D5-1BF6-D540-9D95-FED68EF37600}"/>
                </a:ext>
              </a:extLst>
            </p:cNvPr>
            <p:cNvSpPr>
              <a:spLocks noChangeAspect="1"/>
            </p:cNvSpPr>
            <p:nvPr/>
          </p:nvSpPr>
          <p:spPr bwMode="auto">
            <a:xfrm rot="466103" flipH="1">
              <a:off x="557975" y="2318787"/>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803" name="Straight Connector 802">
              <a:extLst>
                <a:ext uri="{FF2B5EF4-FFF2-40B4-BE49-F238E27FC236}">
                  <a16:creationId xmlns:a16="http://schemas.microsoft.com/office/drawing/2014/main" id="{2F3450B2-D6ED-D240-9F13-838393E2B67B}"/>
                </a:ext>
              </a:extLst>
            </p:cNvPr>
            <p:cNvCxnSpPr/>
            <p:nvPr/>
          </p:nvCxnSpPr>
          <p:spPr bwMode="auto">
            <a:xfrm rot="5866103">
              <a:off x="536768" y="2645056"/>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04" name="Straight Connector 803">
              <a:extLst>
                <a:ext uri="{FF2B5EF4-FFF2-40B4-BE49-F238E27FC236}">
                  <a16:creationId xmlns:a16="http://schemas.microsoft.com/office/drawing/2014/main" id="{AD35DE7F-BC97-8448-848E-28D7572F7B59}"/>
                </a:ext>
              </a:extLst>
            </p:cNvPr>
            <p:cNvCxnSpPr/>
            <p:nvPr/>
          </p:nvCxnSpPr>
          <p:spPr bwMode="auto">
            <a:xfrm rot="16666103" flipH="1">
              <a:off x="500252" y="2638187"/>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05" name="Oval 804">
              <a:extLst>
                <a:ext uri="{FF2B5EF4-FFF2-40B4-BE49-F238E27FC236}">
                  <a16:creationId xmlns:a16="http://schemas.microsoft.com/office/drawing/2014/main" id="{1386EF9C-2A3D-AE49-8EBA-5356168D98E6}"/>
                </a:ext>
              </a:extLst>
            </p:cNvPr>
            <p:cNvSpPr>
              <a:spLocks noChangeAspect="1"/>
            </p:cNvSpPr>
            <p:nvPr/>
          </p:nvSpPr>
          <p:spPr bwMode="auto">
            <a:xfrm rot="466103" flipH="1">
              <a:off x="498613" y="2683465"/>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806" name="Straight Connector 805">
              <a:extLst>
                <a:ext uri="{FF2B5EF4-FFF2-40B4-BE49-F238E27FC236}">
                  <a16:creationId xmlns:a16="http://schemas.microsoft.com/office/drawing/2014/main" id="{C4405AFC-C59B-E848-A52E-BE10D08BF73D}"/>
                </a:ext>
              </a:extLst>
            </p:cNvPr>
            <p:cNvCxnSpPr/>
            <p:nvPr/>
          </p:nvCxnSpPr>
          <p:spPr bwMode="auto">
            <a:xfrm rot="16587425" flipH="1">
              <a:off x="153669" y="2418623"/>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07" name="Straight Connector 806">
              <a:extLst>
                <a:ext uri="{FF2B5EF4-FFF2-40B4-BE49-F238E27FC236}">
                  <a16:creationId xmlns:a16="http://schemas.microsoft.com/office/drawing/2014/main" id="{E4E429F7-BE59-244F-80AE-5C16CE1BB022}"/>
                </a:ext>
              </a:extLst>
            </p:cNvPr>
            <p:cNvCxnSpPr/>
            <p:nvPr/>
          </p:nvCxnSpPr>
          <p:spPr bwMode="auto">
            <a:xfrm rot="5787425">
              <a:off x="113887" y="2412233"/>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08" name="Oval 807">
              <a:extLst>
                <a:ext uri="{FF2B5EF4-FFF2-40B4-BE49-F238E27FC236}">
                  <a16:creationId xmlns:a16="http://schemas.microsoft.com/office/drawing/2014/main" id="{6BCC93F3-357B-BC4F-BEF9-D17143390F1E}"/>
                </a:ext>
              </a:extLst>
            </p:cNvPr>
            <p:cNvSpPr>
              <a:spLocks noChangeAspect="1"/>
            </p:cNvSpPr>
            <p:nvPr/>
          </p:nvSpPr>
          <p:spPr bwMode="auto">
            <a:xfrm rot="387425" flipH="1">
              <a:off x="147393" y="2252734"/>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809" name="Straight Connector 808">
              <a:extLst>
                <a:ext uri="{FF2B5EF4-FFF2-40B4-BE49-F238E27FC236}">
                  <a16:creationId xmlns:a16="http://schemas.microsoft.com/office/drawing/2014/main" id="{5B453AB9-066E-D24F-B046-61C9F9F03306}"/>
                </a:ext>
              </a:extLst>
            </p:cNvPr>
            <p:cNvCxnSpPr/>
            <p:nvPr/>
          </p:nvCxnSpPr>
          <p:spPr bwMode="auto">
            <a:xfrm rot="5866103">
              <a:off x="135813" y="2574916"/>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10" name="Straight Connector 809">
              <a:extLst>
                <a:ext uri="{FF2B5EF4-FFF2-40B4-BE49-F238E27FC236}">
                  <a16:creationId xmlns:a16="http://schemas.microsoft.com/office/drawing/2014/main" id="{6F19BA9C-45D7-8D49-A85C-B22A151AED53}"/>
                </a:ext>
              </a:extLst>
            </p:cNvPr>
            <p:cNvCxnSpPr/>
            <p:nvPr/>
          </p:nvCxnSpPr>
          <p:spPr bwMode="auto">
            <a:xfrm rot="16666103" flipH="1">
              <a:off x="99297" y="2568047"/>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11" name="Oval 810">
              <a:extLst>
                <a:ext uri="{FF2B5EF4-FFF2-40B4-BE49-F238E27FC236}">
                  <a16:creationId xmlns:a16="http://schemas.microsoft.com/office/drawing/2014/main" id="{2281A6D5-D8AF-8048-916D-E4C1117400A9}"/>
                </a:ext>
              </a:extLst>
            </p:cNvPr>
            <p:cNvSpPr>
              <a:spLocks noChangeAspect="1"/>
            </p:cNvSpPr>
            <p:nvPr/>
          </p:nvSpPr>
          <p:spPr bwMode="auto">
            <a:xfrm rot="466103" flipH="1">
              <a:off x="97658" y="2613325"/>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812" name="Straight Connector 811">
              <a:extLst>
                <a:ext uri="{FF2B5EF4-FFF2-40B4-BE49-F238E27FC236}">
                  <a16:creationId xmlns:a16="http://schemas.microsoft.com/office/drawing/2014/main" id="{A37B1603-01D6-D540-A035-B5CB45709C45}"/>
                </a:ext>
              </a:extLst>
            </p:cNvPr>
            <p:cNvCxnSpPr/>
            <p:nvPr/>
          </p:nvCxnSpPr>
          <p:spPr bwMode="auto">
            <a:xfrm rot="16200000" flipH="1">
              <a:off x="3670978" y="2766406"/>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13" name="Straight Connector 812">
              <a:extLst>
                <a:ext uri="{FF2B5EF4-FFF2-40B4-BE49-F238E27FC236}">
                  <a16:creationId xmlns:a16="http://schemas.microsoft.com/office/drawing/2014/main" id="{880105C4-C4D4-8E49-9399-AE5F0D70C18D}"/>
                </a:ext>
              </a:extLst>
            </p:cNvPr>
            <p:cNvCxnSpPr/>
            <p:nvPr/>
          </p:nvCxnSpPr>
          <p:spPr bwMode="auto">
            <a:xfrm rot="5400000">
              <a:off x="3630908" y="2764521"/>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14" name="Oval 813">
              <a:extLst>
                <a:ext uri="{FF2B5EF4-FFF2-40B4-BE49-F238E27FC236}">
                  <a16:creationId xmlns:a16="http://schemas.microsoft.com/office/drawing/2014/main" id="{B3091DFA-E351-514E-82FD-E8A58F140671}"/>
                </a:ext>
              </a:extLst>
            </p:cNvPr>
            <p:cNvSpPr>
              <a:spLocks noChangeAspect="1"/>
            </p:cNvSpPr>
            <p:nvPr/>
          </p:nvSpPr>
          <p:spPr bwMode="auto">
            <a:xfrm flipH="1">
              <a:off x="3652902" y="2601686"/>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815" name="Straight Connector 814">
              <a:extLst>
                <a:ext uri="{FF2B5EF4-FFF2-40B4-BE49-F238E27FC236}">
                  <a16:creationId xmlns:a16="http://schemas.microsoft.com/office/drawing/2014/main" id="{17AA9E67-D437-914F-BBD2-E1F594751354}"/>
                </a:ext>
              </a:extLst>
            </p:cNvPr>
            <p:cNvCxnSpPr/>
            <p:nvPr/>
          </p:nvCxnSpPr>
          <p:spPr bwMode="auto">
            <a:xfrm rot="5400000">
              <a:off x="3667803" y="2937096"/>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16" name="Straight Connector 815">
              <a:extLst>
                <a:ext uri="{FF2B5EF4-FFF2-40B4-BE49-F238E27FC236}">
                  <a16:creationId xmlns:a16="http://schemas.microsoft.com/office/drawing/2014/main" id="{74CB6BB4-79BC-E146-98DD-D4EC908227B5}"/>
                </a:ext>
              </a:extLst>
            </p:cNvPr>
            <p:cNvCxnSpPr/>
            <p:nvPr/>
          </p:nvCxnSpPr>
          <p:spPr bwMode="auto">
            <a:xfrm rot="16200000" flipH="1">
              <a:off x="3630908" y="2935211"/>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17" name="Oval 816">
              <a:extLst>
                <a:ext uri="{FF2B5EF4-FFF2-40B4-BE49-F238E27FC236}">
                  <a16:creationId xmlns:a16="http://schemas.microsoft.com/office/drawing/2014/main" id="{56763269-6292-D140-B72A-BBB463FD30C3}"/>
                </a:ext>
              </a:extLst>
            </p:cNvPr>
            <p:cNvSpPr>
              <a:spLocks noChangeAspect="1"/>
            </p:cNvSpPr>
            <p:nvPr/>
          </p:nvSpPr>
          <p:spPr bwMode="auto">
            <a:xfrm flipH="1">
              <a:off x="3643378" y="2979507"/>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818" name="Straight Connector 817">
              <a:extLst>
                <a:ext uri="{FF2B5EF4-FFF2-40B4-BE49-F238E27FC236}">
                  <a16:creationId xmlns:a16="http://schemas.microsoft.com/office/drawing/2014/main" id="{92EC0872-4FED-E14A-B020-2C6F0AD337F1}"/>
                </a:ext>
              </a:extLst>
            </p:cNvPr>
            <p:cNvCxnSpPr/>
            <p:nvPr/>
          </p:nvCxnSpPr>
          <p:spPr bwMode="auto">
            <a:xfrm rot="16200000" flipH="1">
              <a:off x="3535512" y="2761114"/>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19" name="Straight Connector 818">
              <a:extLst>
                <a:ext uri="{FF2B5EF4-FFF2-40B4-BE49-F238E27FC236}">
                  <a16:creationId xmlns:a16="http://schemas.microsoft.com/office/drawing/2014/main" id="{AF4C6E57-AE7D-3542-823C-BD418130EA0C}"/>
                </a:ext>
              </a:extLst>
            </p:cNvPr>
            <p:cNvCxnSpPr/>
            <p:nvPr/>
          </p:nvCxnSpPr>
          <p:spPr bwMode="auto">
            <a:xfrm rot="5400000">
              <a:off x="3495442" y="2759229"/>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20" name="Oval 819">
              <a:extLst>
                <a:ext uri="{FF2B5EF4-FFF2-40B4-BE49-F238E27FC236}">
                  <a16:creationId xmlns:a16="http://schemas.microsoft.com/office/drawing/2014/main" id="{809BFC55-321E-B74B-A6AD-9995AEC365AA}"/>
                </a:ext>
              </a:extLst>
            </p:cNvPr>
            <p:cNvSpPr>
              <a:spLocks noChangeAspect="1"/>
            </p:cNvSpPr>
            <p:nvPr/>
          </p:nvSpPr>
          <p:spPr bwMode="auto">
            <a:xfrm flipH="1">
              <a:off x="3517436" y="2596394"/>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821" name="Straight Connector 820">
              <a:extLst>
                <a:ext uri="{FF2B5EF4-FFF2-40B4-BE49-F238E27FC236}">
                  <a16:creationId xmlns:a16="http://schemas.microsoft.com/office/drawing/2014/main" id="{3473BA8C-C3EB-F84C-8207-851BB706787D}"/>
                </a:ext>
              </a:extLst>
            </p:cNvPr>
            <p:cNvCxnSpPr/>
            <p:nvPr/>
          </p:nvCxnSpPr>
          <p:spPr bwMode="auto">
            <a:xfrm rot="5400000">
              <a:off x="3532337" y="292757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22" name="Straight Connector 821">
              <a:extLst>
                <a:ext uri="{FF2B5EF4-FFF2-40B4-BE49-F238E27FC236}">
                  <a16:creationId xmlns:a16="http://schemas.microsoft.com/office/drawing/2014/main" id="{06BBE8E4-C9A4-3D4D-9843-E947CE053080}"/>
                </a:ext>
              </a:extLst>
            </p:cNvPr>
            <p:cNvCxnSpPr/>
            <p:nvPr/>
          </p:nvCxnSpPr>
          <p:spPr bwMode="auto">
            <a:xfrm rot="16200000" flipH="1">
              <a:off x="3495442" y="292568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23" name="Oval 822">
              <a:extLst>
                <a:ext uri="{FF2B5EF4-FFF2-40B4-BE49-F238E27FC236}">
                  <a16:creationId xmlns:a16="http://schemas.microsoft.com/office/drawing/2014/main" id="{383BFB6C-2733-4F45-ACF5-62D0FCD9800E}"/>
                </a:ext>
              </a:extLst>
            </p:cNvPr>
            <p:cNvSpPr>
              <a:spLocks noChangeAspect="1"/>
            </p:cNvSpPr>
            <p:nvPr/>
          </p:nvSpPr>
          <p:spPr bwMode="auto">
            <a:xfrm flipH="1">
              <a:off x="3507912" y="2969982"/>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824" name="Straight Connector 823">
              <a:extLst>
                <a:ext uri="{FF2B5EF4-FFF2-40B4-BE49-F238E27FC236}">
                  <a16:creationId xmlns:a16="http://schemas.microsoft.com/office/drawing/2014/main" id="{395CD6C6-2504-AB49-9980-AC32EA0E52EB}"/>
                </a:ext>
              </a:extLst>
            </p:cNvPr>
            <p:cNvCxnSpPr/>
            <p:nvPr/>
          </p:nvCxnSpPr>
          <p:spPr bwMode="auto">
            <a:xfrm rot="16200000" flipH="1">
              <a:off x="3937679" y="277412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25" name="Straight Connector 824">
              <a:extLst>
                <a:ext uri="{FF2B5EF4-FFF2-40B4-BE49-F238E27FC236}">
                  <a16:creationId xmlns:a16="http://schemas.microsoft.com/office/drawing/2014/main" id="{D97D74E5-663E-4E4F-BAFE-8CE5E2180063}"/>
                </a:ext>
              </a:extLst>
            </p:cNvPr>
            <p:cNvCxnSpPr/>
            <p:nvPr/>
          </p:nvCxnSpPr>
          <p:spPr bwMode="auto">
            <a:xfrm rot="5400000">
              <a:off x="3897609" y="2772237"/>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26" name="Oval 825">
              <a:extLst>
                <a:ext uri="{FF2B5EF4-FFF2-40B4-BE49-F238E27FC236}">
                  <a16:creationId xmlns:a16="http://schemas.microsoft.com/office/drawing/2014/main" id="{F074327F-43FF-E442-A118-EA3A7DABAAC2}"/>
                </a:ext>
              </a:extLst>
            </p:cNvPr>
            <p:cNvSpPr>
              <a:spLocks noChangeAspect="1"/>
            </p:cNvSpPr>
            <p:nvPr/>
          </p:nvSpPr>
          <p:spPr bwMode="auto">
            <a:xfrm flipH="1">
              <a:off x="3919603" y="2609402"/>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827" name="Straight Connector 826">
              <a:extLst>
                <a:ext uri="{FF2B5EF4-FFF2-40B4-BE49-F238E27FC236}">
                  <a16:creationId xmlns:a16="http://schemas.microsoft.com/office/drawing/2014/main" id="{91C017CD-FC64-FB44-AE64-C7EA2A4930D4}"/>
                </a:ext>
              </a:extLst>
            </p:cNvPr>
            <p:cNvCxnSpPr/>
            <p:nvPr/>
          </p:nvCxnSpPr>
          <p:spPr bwMode="auto">
            <a:xfrm rot="5400000">
              <a:off x="3938737" y="2944812"/>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28" name="Straight Connector 827">
              <a:extLst>
                <a:ext uri="{FF2B5EF4-FFF2-40B4-BE49-F238E27FC236}">
                  <a16:creationId xmlns:a16="http://schemas.microsoft.com/office/drawing/2014/main" id="{B4D9945E-9FD2-0746-BE27-DBBDC036ADF0}"/>
                </a:ext>
              </a:extLst>
            </p:cNvPr>
            <p:cNvCxnSpPr/>
            <p:nvPr/>
          </p:nvCxnSpPr>
          <p:spPr bwMode="auto">
            <a:xfrm rot="16200000" flipH="1">
              <a:off x="3901842" y="2942927"/>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29" name="Oval 828">
              <a:extLst>
                <a:ext uri="{FF2B5EF4-FFF2-40B4-BE49-F238E27FC236}">
                  <a16:creationId xmlns:a16="http://schemas.microsoft.com/office/drawing/2014/main" id="{53652B67-D2E9-0449-B006-2F431B1C571A}"/>
                </a:ext>
              </a:extLst>
            </p:cNvPr>
            <p:cNvSpPr>
              <a:spLocks noChangeAspect="1"/>
            </p:cNvSpPr>
            <p:nvPr/>
          </p:nvSpPr>
          <p:spPr bwMode="auto">
            <a:xfrm flipH="1">
              <a:off x="3914312" y="2987223"/>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830" name="Straight Connector 829">
              <a:extLst>
                <a:ext uri="{FF2B5EF4-FFF2-40B4-BE49-F238E27FC236}">
                  <a16:creationId xmlns:a16="http://schemas.microsoft.com/office/drawing/2014/main" id="{BDDD6E14-7929-7942-A6F6-715CF2F50A80}"/>
                </a:ext>
              </a:extLst>
            </p:cNvPr>
            <p:cNvCxnSpPr/>
            <p:nvPr/>
          </p:nvCxnSpPr>
          <p:spPr bwMode="auto">
            <a:xfrm rot="16200000" flipH="1">
              <a:off x="3806446" y="276883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31" name="Straight Connector 830">
              <a:extLst>
                <a:ext uri="{FF2B5EF4-FFF2-40B4-BE49-F238E27FC236}">
                  <a16:creationId xmlns:a16="http://schemas.microsoft.com/office/drawing/2014/main" id="{6566A8EA-C0F6-F84C-863A-AE50871D5F34}"/>
                </a:ext>
              </a:extLst>
            </p:cNvPr>
            <p:cNvCxnSpPr/>
            <p:nvPr/>
          </p:nvCxnSpPr>
          <p:spPr bwMode="auto">
            <a:xfrm rot="5400000">
              <a:off x="3766376" y="2766945"/>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32" name="Oval 831">
              <a:extLst>
                <a:ext uri="{FF2B5EF4-FFF2-40B4-BE49-F238E27FC236}">
                  <a16:creationId xmlns:a16="http://schemas.microsoft.com/office/drawing/2014/main" id="{FB0C1A86-616D-B445-B2F2-650118B2765C}"/>
                </a:ext>
              </a:extLst>
            </p:cNvPr>
            <p:cNvSpPr>
              <a:spLocks noChangeAspect="1"/>
            </p:cNvSpPr>
            <p:nvPr/>
          </p:nvSpPr>
          <p:spPr bwMode="auto">
            <a:xfrm flipH="1">
              <a:off x="3788370" y="2604110"/>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833" name="Straight Connector 832">
              <a:extLst>
                <a:ext uri="{FF2B5EF4-FFF2-40B4-BE49-F238E27FC236}">
                  <a16:creationId xmlns:a16="http://schemas.microsoft.com/office/drawing/2014/main" id="{16013B84-C1E7-D745-8F37-865E9382F336}"/>
                </a:ext>
              </a:extLst>
            </p:cNvPr>
            <p:cNvCxnSpPr/>
            <p:nvPr/>
          </p:nvCxnSpPr>
          <p:spPr bwMode="auto">
            <a:xfrm rot="5400000">
              <a:off x="3803271" y="293952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34" name="Straight Connector 833">
              <a:extLst>
                <a:ext uri="{FF2B5EF4-FFF2-40B4-BE49-F238E27FC236}">
                  <a16:creationId xmlns:a16="http://schemas.microsoft.com/office/drawing/2014/main" id="{76E2234B-7571-B545-9756-805338CCF3BE}"/>
                </a:ext>
              </a:extLst>
            </p:cNvPr>
            <p:cNvCxnSpPr/>
            <p:nvPr/>
          </p:nvCxnSpPr>
          <p:spPr bwMode="auto">
            <a:xfrm rot="16200000" flipH="1">
              <a:off x="3766376" y="2937635"/>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35" name="Oval 834">
              <a:extLst>
                <a:ext uri="{FF2B5EF4-FFF2-40B4-BE49-F238E27FC236}">
                  <a16:creationId xmlns:a16="http://schemas.microsoft.com/office/drawing/2014/main" id="{F9920B2A-7BF2-A14B-B250-48ECA7AF35A4}"/>
                </a:ext>
              </a:extLst>
            </p:cNvPr>
            <p:cNvSpPr>
              <a:spLocks noChangeAspect="1"/>
            </p:cNvSpPr>
            <p:nvPr/>
          </p:nvSpPr>
          <p:spPr bwMode="auto">
            <a:xfrm flipH="1">
              <a:off x="3778846" y="2981931"/>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836" name="Straight Connector 835">
              <a:extLst>
                <a:ext uri="{FF2B5EF4-FFF2-40B4-BE49-F238E27FC236}">
                  <a16:creationId xmlns:a16="http://schemas.microsoft.com/office/drawing/2014/main" id="{CFE3E94F-282B-0F42-A877-4A6449BABDEF}"/>
                </a:ext>
              </a:extLst>
            </p:cNvPr>
            <p:cNvCxnSpPr/>
            <p:nvPr/>
          </p:nvCxnSpPr>
          <p:spPr bwMode="auto">
            <a:xfrm rot="16200000" flipH="1">
              <a:off x="4206197" y="2772757"/>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37" name="Straight Connector 836">
              <a:extLst>
                <a:ext uri="{FF2B5EF4-FFF2-40B4-BE49-F238E27FC236}">
                  <a16:creationId xmlns:a16="http://schemas.microsoft.com/office/drawing/2014/main" id="{91968B2E-E3F3-994A-8895-5BF8B5D89574}"/>
                </a:ext>
              </a:extLst>
            </p:cNvPr>
            <p:cNvCxnSpPr/>
            <p:nvPr/>
          </p:nvCxnSpPr>
          <p:spPr bwMode="auto">
            <a:xfrm rot="5400000">
              <a:off x="4166127" y="277087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38" name="Oval 837">
              <a:extLst>
                <a:ext uri="{FF2B5EF4-FFF2-40B4-BE49-F238E27FC236}">
                  <a16:creationId xmlns:a16="http://schemas.microsoft.com/office/drawing/2014/main" id="{169EF198-062B-6F49-A51C-5B9A4E31C015}"/>
                </a:ext>
              </a:extLst>
            </p:cNvPr>
            <p:cNvSpPr>
              <a:spLocks noChangeAspect="1"/>
            </p:cNvSpPr>
            <p:nvPr/>
          </p:nvSpPr>
          <p:spPr bwMode="auto">
            <a:xfrm flipH="1">
              <a:off x="4188121" y="2608037"/>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839" name="Straight Connector 838">
              <a:extLst>
                <a:ext uri="{FF2B5EF4-FFF2-40B4-BE49-F238E27FC236}">
                  <a16:creationId xmlns:a16="http://schemas.microsoft.com/office/drawing/2014/main" id="{7C827FF5-0AB5-694F-A8A7-97C2C9B25679}"/>
                </a:ext>
              </a:extLst>
            </p:cNvPr>
            <p:cNvCxnSpPr/>
            <p:nvPr/>
          </p:nvCxnSpPr>
          <p:spPr bwMode="auto">
            <a:xfrm rot="5400000">
              <a:off x="4211488" y="2943447"/>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40" name="Straight Connector 839">
              <a:extLst>
                <a:ext uri="{FF2B5EF4-FFF2-40B4-BE49-F238E27FC236}">
                  <a16:creationId xmlns:a16="http://schemas.microsoft.com/office/drawing/2014/main" id="{99A0B520-404F-324A-993D-8E2AA2AC5835}"/>
                </a:ext>
              </a:extLst>
            </p:cNvPr>
            <p:cNvCxnSpPr/>
            <p:nvPr/>
          </p:nvCxnSpPr>
          <p:spPr bwMode="auto">
            <a:xfrm rot="16200000" flipH="1">
              <a:off x="4174593" y="2941562"/>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41" name="Oval 840">
              <a:extLst>
                <a:ext uri="{FF2B5EF4-FFF2-40B4-BE49-F238E27FC236}">
                  <a16:creationId xmlns:a16="http://schemas.microsoft.com/office/drawing/2014/main" id="{39057CFC-F0A7-DE42-A590-7B259EEC8746}"/>
                </a:ext>
              </a:extLst>
            </p:cNvPr>
            <p:cNvSpPr>
              <a:spLocks noChangeAspect="1"/>
            </p:cNvSpPr>
            <p:nvPr/>
          </p:nvSpPr>
          <p:spPr bwMode="auto">
            <a:xfrm flipH="1">
              <a:off x="4187063" y="2985858"/>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842" name="Straight Connector 841">
              <a:extLst>
                <a:ext uri="{FF2B5EF4-FFF2-40B4-BE49-F238E27FC236}">
                  <a16:creationId xmlns:a16="http://schemas.microsoft.com/office/drawing/2014/main" id="{5C5F64AB-208F-024D-8D3A-2626F103384F}"/>
                </a:ext>
              </a:extLst>
            </p:cNvPr>
            <p:cNvCxnSpPr/>
            <p:nvPr/>
          </p:nvCxnSpPr>
          <p:spPr bwMode="auto">
            <a:xfrm rot="16200000" flipH="1">
              <a:off x="4070731" y="277593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43" name="Straight Connector 842">
              <a:extLst>
                <a:ext uri="{FF2B5EF4-FFF2-40B4-BE49-F238E27FC236}">
                  <a16:creationId xmlns:a16="http://schemas.microsoft.com/office/drawing/2014/main" id="{E91015E9-7189-B94E-9FA0-21F158327A5E}"/>
                </a:ext>
              </a:extLst>
            </p:cNvPr>
            <p:cNvCxnSpPr/>
            <p:nvPr/>
          </p:nvCxnSpPr>
          <p:spPr bwMode="auto">
            <a:xfrm rot="5400000">
              <a:off x="4030661" y="277404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44" name="Oval 843">
              <a:extLst>
                <a:ext uri="{FF2B5EF4-FFF2-40B4-BE49-F238E27FC236}">
                  <a16:creationId xmlns:a16="http://schemas.microsoft.com/office/drawing/2014/main" id="{A7FDC006-0AA9-6D43-94A4-9A6E4545BB00}"/>
                </a:ext>
              </a:extLst>
            </p:cNvPr>
            <p:cNvSpPr>
              <a:spLocks noChangeAspect="1"/>
            </p:cNvSpPr>
            <p:nvPr/>
          </p:nvSpPr>
          <p:spPr bwMode="auto">
            <a:xfrm flipH="1">
              <a:off x="4052655" y="2611211"/>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845" name="Straight Connector 844">
              <a:extLst>
                <a:ext uri="{FF2B5EF4-FFF2-40B4-BE49-F238E27FC236}">
                  <a16:creationId xmlns:a16="http://schemas.microsoft.com/office/drawing/2014/main" id="{EB63F5D6-1429-AB49-A406-65EB242A9CA4}"/>
                </a:ext>
              </a:extLst>
            </p:cNvPr>
            <p:cNvCxnSpPr/>
            <p:nvPr/>
          </p:nvCxnSpPr>
          <p:spPr bwMode="auto">
            <a:xfrm rot="5400000">
              <a:off x="4071789" y="294662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46" name="Straight Connector 845">
              <a:extLst>
                <a:ext uri="{FF2B5EF4-FFF2-40B4-BE49-F238E27FC236}">
                  <a16:creationId xmlns:a16="http://schemas.microsoft.com/office/drawing/2014/main" id="{2C1C4A20-E678-D645-AF85-3E3B63F1CA8D}"/>
                </a:ext>
              </a:extLst>
            </p:cNvPr>
            <p:cNvCxnSpPr/>
            <p:nvPr/>
          </p:nvCxnSpPr>
          <p:spPr bwMode="auto">
            <a:xfrm rot="16200000" flipH="1">
              <a:off x="4034894" y="294473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47" name="Oval 846">
              <a:extLst>
                <a:ext uri="{FF2B5EF4-FFF2-40B4-BE49-F238E27FC236}">
                  <a16:creationId xmlns:a16="http://schemas.microsoft.com/office/drawing/2014/main" id="{0351CFF4-632F-A240-9037-21723330B42E}"/>
                </a:ext>
              </a:extLst>
            </p:cNvPr>
            <p:cNvSpPr>
              <a:spLocks noChangeAspect="1"/>
            </p:cNvSpPr>
            <p:nvPr/>
          </p:nvSpPr>
          <p:spPr bwMode="auto">
            <a:xfrm flipH="1">
              <a:off x="4047364" y="2989032"/>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grpSp>
          <p:nvGrpSpPr>
            <p:cNvPr id="848" name="Group 681">
              <a:extLst>
                <a:ext uri="{FF2B5EF4-FFF2-40B4-BE49-F238E27FC236}">
                  <a16:creationId xmlns:a16="http://schemas.microsoft.com/office/drawing/2014/main" id="{13683979-DC4C-AE49-BE17-4971980F8D3A}"/>
                </a:ext>
              </a:extLst>
            </p:cNvPr>
            <p:cNvGrpSpPr/>
            <p:nvPr/>
          </p:nvGrpSpPr>
          <p:grpSpPr>
            <a:xfrm rot="387425" flipH="1">
              <a:off x="7492" y="2235479"/>
              <a:ext cx="134111" cy="236306"/>
              <a:chOff x="6438901" y="2761191"/>
              <a:chExt cx="134111" cy="236306"/>
            </a:xfrm>
          </p:grpSpPr>
          <p:cxnSp>
            <p:nvCxnSpPr>
              <p:cNvPr id="886" name="Straight Connector 885">
                <a:extLst>
                  <a:ext uri="{FF2B5EF4-FFF2-40B4-BE49-F238E27FC236}">
                    <a16:creationId xmlns:a16="http://schemas.microsoft.com/office/drawing/2014/main" id="{5B7F9A36-D8E7-E84D-94C5-B5084EFF99E6}"/>
                  </a:ext>
                </a:extLst>
              </p:cNvPr>
              <p:cNvCxnSpPr/>
              <p:nvPr/>
            </p:nvCxnSpPr>
            <p:spPr bwMode="auto">
              <a:xfrm rot="5400000">
                <a:off x="6424464" y="292591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87" name="Straight Connector 886">
                <a:extLst>
                  <a:ext uri="{FF2B5EF4-FFF2-40B4-BE49-F238E27FC236}">
                    <a16:creationId xmlns:a16="http://schemas.microsoft.com/office/drawing/2014/main" id="{C04EC3FD-7F53-FE45-9577-09783958B442}"/>
                  </a:ext>
                </a:extLst>
              </p:cNvPr>
              <p:cNvCxnSpPr/>
              <p:nvPr/>
            </p:nvCxnSpPr>
            <p:spPr bwMode="auto">
              <a:xfrm rot="16200000" flipH="1">
                <a:off x="6464532" y="292402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88" name="Oval 887">
                <a:extLst>
                  <a:ext uri="{FF2B5EF4-FFF2-40B4-BE49-F238E27FC236}">
                    <a16:creationId xmlns:a16="http://schemas.microsoft.com/office/drawing/2014/main" id="{3CFFD600-DD5B-3E46-BE1C-29D26EE6F813}"/>
                  </a:ext>
                </a:extLst>
              </p:cNvPr>
              <p:cNvSpPr>
                <a:spLocks noChangeAspect="1"/>
              </p:cNvSpPr>
              <p:nvPr/>
            </p:nvSpPr>
            <p:spPr bwMode="auto">
              <a:xfrm>
                <a:off x="6438901" y="2761191"/>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grpSp>
        <p:grpSp>
          <p:nvGrpSpPr>
            <p:cNvPr id="849" name="Group 682">
              <a:extLst>
                <a:ext uri="{FF2B5EF4-FFF2-40B4-BE49-F238E27FC236}">
                  <a16:creationId xmlns:a16="http://schemas.microsoft.com/office/drawing/2014/main" id="{61C67042-14D5-094B-8C51-FBD496CE720D}"/>
                </a:ext>
              </a:extLst>
            </p:cNvPr>
            <p:cNvGrpSpPr/>
            <p:nvPr/>
          </p:nvGrpSpPr>
          <p:grpSpPr>
            <a:xfrm rot="466103" flipH="1">
              <a:off x="-29631" y="2495265"/>
              <a:ext cx="134111" cy="235706"/>
              <a:chOff x="6448425" y="3028951"/>
              <a:chExt cx="134111" cy="235706"/>
            </a:xfrm>
          </p:grpSpPr>
          <p:cxnSp>
            <p:nvCxnSpPr>
              <p:cNvPr id="883" name="Straight Connector 882">
                <a:extLst>
                  <a:ext uri="{FF2B5EF4-FFF2-40B4-BE49-F238E27FC236}">
                    <a16:creationId xmlns:a16="http://schemas.microsoft.com/office/drawing/2014/main" id="{28666132-8E32-8847-83B8-6F7C2360622B}"/>
                  </a:ext>
                </a:extLst>
              </p:cNvPr>
              <p:cNvCxnSpPr/>
              <p:nvPr/>
            </p:nvCxnSpPr>
            <p:spPr bwMode="auto">
              <a:xfrm rot="16200000" flipH="1">
                <a:off x="6427639" y="3088135"/>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84" name="Straight Connector 883">
                <a:extLst>
                  <a:ext uri="{FF2B5EF4-FFF2-40B4-BE49-F238E27FC236}">
                    <a16:creationId xmlns:a16="http://schemas.microsoft.com/office/drawing/2014/main" id="{5774B697-6233-1F4E-A48F-1CEE7AEBCD23}"/>
                  </a:ext>
                </a:extLst>
              </p:cNvPr>
              <p:cNvCxnSpPr/>
              <p:nvPr/>
            </p:nvCxnSpPr>
            <p:spPr bwMode="auto">
              <a:xfrm rot="5400000">
                <a:off x="6464532" y="308625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85" name="Oval 884">
                <a:extLst>
                  <a:ext uri="{FF2B5EF4-FFF2-40B4-BE49-F238E27FC236}">
                    <a16:creationId xmlns:a16="http://schemas.microsoft.com/office/drawing/2014/main" id="{42681B83-807F-1B41-A926-A205E632F4C2}"/>
                  </a:ext>
                </a:extLst>
              </p:cNvPr>
              <p:cNvSpPr>
                <a:spLocks noChangeAspect="1"/>
              </p:cNvSpPr>
              <p:nvPr/>
            </p:nvSpPr>
            <p:spPr bwMode="auto">
              <a:xfrm>
                <a:off x="6448425" y="3130546"/>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grpSp>
        <p:cxnSp>
          <p:nvCxnSpPr>
            <p:cNvPr id="850" name="Straight Connector 849">
              <a:extLst>
                <a:ext uri="{FF2B5EF4-FFF2-40B4-BE49-F238E27FC236}">
                  <a16:creationId xmlns:a16="http://schemas.microsoft.com/office/drawing/2014/main" id="{2F2BD98E-CEE7-8B47-8B48-18FAEB64028E}"/>
                </a:ext>
              </a:extLst>
            </p:cNvPr>
            <p:cNvCxnSpPr/>
            <p:nvPr/>
          </p:nvCxnSpPr>
          <p:spPr bwMode="auto">
            <a:xfrm rot="4933897">
              <a:off x="9018037" y="2383474"/>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51" name="Straight Connector 850">
              <a:extLst>
                <a:ext uri="{FF2B5EF4-FFF2-40B4-BE49-F238E27FC236}">
                  <a16:creationId xmlns:a16="http://schemas.microsoft.com/office/drawing/2014/main" id="{A20D6544-FA81-904E-8F07-C6F9D3A6A9BC}"/>
                </a:ext>
              </a:extLst>
            </p:cNvPr>
            <p:cNvCxnSpPr/>
            <p:nvPr/>
          </p:nvCxnSpPr>
          <p:spPr bwMode="auto">
            <a:xfrm rot="15733897" flipH="1">
              <a:off x="9057697" y="2376175"/>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52" name="Oval 851">
              <a:extLst>
                <a:ext uri="{FF2B5EF4-FFF2-40B4-BE49-F238E27FC236}">
                  <a16:creationId xmlns:a16="http://schemas.microsoft.com/office/drawing/2014/main" id="{3A3BD128-CDA7-5C45-9433-1AD1F9385CC8}"/>
                </a:ext>
              </a:extLst>
            </p:cNvPr>
            <p:cNvSpPr>
              <a:spLocks noChangeAspect="1"/>
            </p:cNvSpPr>
            <p:nvPr/>
          </p:nvSpPr>
          <p:spPr bwMode="auto">
            <a:xfrm rot="21133897">
              <a:off x="9018265" y="2217511"/>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grpSp>
          <p:nvGrpSpPr>
            <p:cNvPr id="853" name="Group 692">
              <a:extLst>
                <a:ext uri="{FF2B5EF4-FFF2-40B4-BE49-F238E27FC236}">
                  <a16:creationId xmlns:a16="http://schemas.microsoft.com/office/drawing/2014/main" id="{CAF96D10-636A-7F49-B0F8-1AA957740AAA}"/>
                </a:ext>
              </a:extLst>
            </p:cNvPr>
            <p:cNvGrpSpPr/>
            <p:nvPr/>
          </p:nvGrpSpPr>
          <p:grpSpPr>
            <a:xfrm>
              <a:off x="9081859" y="2479612"/>
              <a:ext cx="134111" cy="236688"/>
              <a:chOff x="8912531" y="2670251"/>
              <a:chExt cx="134111" cy="236688"/>
            </a:xfrm>
          </p:grpSpPr>
          <p:cxnSp>
            <p:nvCxnSpPr>
              <p:cNvPr id="880" name="Straight Connector 879">
                <a:extLst>
                  <a:ext uri="{FF2B5EF4-FFF2-40B4-BE49-F238E27FC236}">
                    <a16:creationId xmlns:a16="http://schemas.microsoft.com/office/drawing/2014/main" id="{C8020B53-43E6-4D49-867D-370F9CEAB831}"/>
                  </a:ext>
                </a:extLst>
              </p:cNvPr>
              <p:cNvCxnSpPr/>
              <p:nvPr/>
            </p:nvCxnSpPr>
            <p:spPr bwMode="auto">
              <a:xfrm rot="15733897" flipH="1">
                <a:off x="8878015" y="273441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81" name="Straight Connector 880">
                <a:extLst>
                  <a:ext uri="{FF2B5EF4-FFF2-40B4-BE49-F238E27FC236}">
                    <a16:creationId xmlns:a16="http://schemas.microsoft.com/office/drawing/2014/main" id="{C768B304-6AA6-194F-B5CE-E7705E4F8BF5}"/>
                  </a:ext>
                </a:extLst>
              </p:cNvPr>
              <p:cNvCxnSpPr/>
              <p:nvPr/>
            </p:nvCxnSpPr>
            <p:spPr bwMode="auto">
              <a:xfrm rot="4933897">
                <a:off x="8914529" y="2727550"/>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82" name="Oval 881">
                <a:extLst>
                  <a:ext uri="{FF2B5EF4-FFF2-40B4-BE49-F238E27FC236}">
                    <a16:creationId xmlns:a16="http://schemas.microsoft.com/office/drawing/2014/main" id="{8B03D812-59B4-E94F-90E3-D009A3C1B1AF}"/>
                  </a:ext>
                </a:extLst>
              </p:cNvPr>
              <p:cNvSpPr>
                <a:spLocks noChangeAspect="1"/>
              </p:cNvSpPr>
              <p:nvPr/>
            </p:nvSpPr>
            <p:spPr bwMode="auto">
              <a:xfrm rot="21133897">
                <a:off x="8912531" y="2772828"/>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grpSp>
        <p:cxnSp>
          <p:nvCxnSpPr>
            <p:cNvPr id="854" name="Straight Connector 853">
              <a:extLst>
                <a:ext uri="{FF2B5EF4-FFF2-40B4-BE49-F238E27FC236}">
                  <a16:creationId xmlns:a16="http://schemas.microsoft.com/office/drawing/2014/main" id="{FBCABF78-EDCC-8843-BF1B-3E89C436E54C}"/>
                </a:ext>
              </a:extLst>
            </p:cNvPr>
            <p:cNvCxnSpPr/>
            <p:nvPr/>
          </p:nvCxnSpPr>
          <p:spPr bwMode="auto">
            <a:xfrm rot="5400000">
              <a:off x="4837262" y="2772756"/>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55" name="Straight Connector 854">
              <a:extLst>
                <a:ext uri="{FF2B5EF4-FFF2-40B4-BE49-F238E27FC236}">
                  <a16:creationId xmlns:a16="http://schemas.microsoft.com/office/drawing/2014/main" id="{170AFEBB-990E-7F4F-8AC1-F59D88F2CCC3}"/>
                </a:ext>
              </a:extLst>
            </p:cNvPr>
            <p:cNvCxnSpPr/>
            <p:nvPr/>
          </p:nvCxnSpPr>
          <p:spPr bwMode="auto">
            <a:xfrm rot="16200000" flipH="1">
              <a:off x="4844670" y="294767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56" name="Straight Connector 855">
              <a:extLst>
                <a:ext uri="{FF2B5EF4-FFF2-40B4-BE49-F238E27FC236}">
                  <a16:creationId xmlns:a16="http://schemas.microsoft.com/office/drawing/2014/main" id="{19A1D1D0-40EA-3948-8AAC-9C65C261756E}"/>
                </a:ext>
              </a:extLst>
            </p:cNvPr>
            <p:cNvCxnSpPr/>
            <p:nvPr/>
          </p:nvCxnSpPr>
          <p:spPr bwMode="auto">
            <a:xfrm rot="5400000">
              <a:off x="4570561" y="277623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57" name="Straight Connector 856">
              <a:extLst>
                <a:ext uri="{FF2B5EF4-FFF2-40B4-BE49-F238E27FC236}">
                  <a16:creationId xmlns:a16="http://schemas.microsoft.com/office/drawing/2014/main" id="{9E27FDFA-1D95-B44D-AD2C-148386F3EE23}"/>
                </a:ext>
              </a:extLst>
            </p:cNvPr>
            <p:cNvCxnSpPr/>
            <p:nvPr/>
          </p:nvCxnSpPr>
          <p:spPr bwMode="auto">
            <a:xfrm rot="16200000" flipH="1">
              <a:off x="4610629" y="2774354"/>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58" name="Oval 857">
              <a:extLst>
                <a:ext uri="{FF2B5EF4-FFF2-40B4-BE49-F238E27FC236}">
                  <a16:creationId xmlns:a16="http://schemas.microsoft.com/office/drawing/2014/main" id="{1112BCC3-77E4-1946-9106-45970099915E}"/>
                </a:ext>
              </a:extLst>
            </p:cNvPr>
            <p:cNvSpPr>
              <a:spLocks noChangeAspect="1"/>
            </p:cNvSpPr>
            <p:nvPr/>
          </p:nvSpPr>
          <p:spPr bwMode="auto">
            <a:xfrm>
              <a:off x="4584998" y="2611519"/>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859" name="Straight Connector 858">
              <a:extLst>
                <a:ext uri="{FF2B5EF4-FFF2-40B4-BE49-F238E27FC236}">
                  <a16:creationId xmlns:a16="http://schemas.microsoft.com/office/drawing/2014/main" id="{EC8E80EC-F0D6-9347-94D5-928341EB658E}"/>
                </a:ext>
              </a:extLst>
            </p:cNvPr>
            <p:cNvCxnSpPr/>
            <p:nvPr/>
          </p:nvCxnSpPr>
          <p:spPr bwMode="auto">
            <a:xfrm rot="16200000" flipH="1">
              <a:off x="4573736" y="2946929"/>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60" name="Straight Connector 859">
              <a:extLst>
                <a:ext uri="{FF2B5EF4-FFF2-40B4-BE49-F238E27FC236}">
                  <a16:creationId xmlns:a16="http://schemas.microsoft.com/office/drawing/2014/main" id="{DE17A3EA-ACDE-1B49-88C4-8E3E1CCB5F41}"/>
                </a:ext>
              </a:extLst>
            </p:cNvPr>
            <p:cNvCxnSpPr/>
            <p:nvPr/>
          </p:nvCxnSpPr>
          <p:spPr bwMode="auto">
            <a:xfrm rot="5400000">
              <a:off x="4610629" y="2945044"/>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61" name="Oval 860">
              <a:extLst>
                <a:ext uri="{FF2B5EF4-FFF2-40B4-BE49-F238E27FC236}">
                  <a16:creationId xmlns:a16="http://schemas.microsoft.com/office/drawing/2014/main" id="{398B2766-380E-CE4A-B25B-2DB1E296AD72}"/>
                </a:ext>
              </a:extLst>
            </p:cNvPr>
            <p:cNvSpPr>
              <a:spLocks noChangeAspect="1"/>
            </p:cNvSpPr>
            <p:nvPr/>
          </p:nvSpPr>
          <p:spPr bwMode="auto">
            <a:xfrm>
              <a:off x="4594522" y="2989340"/>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862" name="Straight Connector 861">
              <a:extLst>
                <a:ext uri="{FF2B5EF4-FFF2-40B4-BE49-F238E27FC236}">
                  <a16:creationId xmlns:a16="http://schemas.microsoft.com/office/drawing/2014/main" id="{8661F1E6-E8BC-784D-9DC4-60EA97172513}"/>
                </a:ext>
              </a:extLst>
            </p:cNvPr>
            <p:cNvCxnSpPr/>
            <p:nvPr/>
          </p:nvCxnSpPr>
          <p:spPr bwMode="auto">
            <a:xfrm rot="5400000">
              <a:off x="4701794" y="277518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63" name="Straight Connector 862">
              <a:extLst>
                <a:ext uri="{FF2B5EF4-FFF2-40B4-BE49-F238E27FC236}">
                  <a16:creationId xmlns:a16="http://schemas.microsoft.com/office/drawing/2014/main" id="{36F79D36-AE30-CE4E-ABF2-F1E31EC997AF}"/>
                </a:ext>
              </a:extLst>
            </p:cNvPr>
            <p:cNvCxnSpPr/>
            <p:nvPr/>
          </p:nvCxnSpPr>
          <p:spPr bwMode="auto">
            <a:xfrm rot="16200000" flipH="1">
              <a:off x="4741862" y="2773295"/>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64" name="Oval 863">
              <a:extLst>
                <a:ext uri="{FF2B5EF4-FFF2-40B4-BE49-F238E27FC236}">
                  <a16:creationId xmlns:a16="http://schemas.microsoft.com/office/drawing/2014/main" id="{62F27568-AA4E-2A4D-8426-8B21F4C50292}"/>
                </a:ext>
              </a:extLst>
            </p:cNvPr>
            <p:cNvSpPr>
              <a:spLocks noChangeAspect="1"/>
            </p:cNvSpPr>
            <p:nvPr/>
          </p:nvSpPr>
          <p:spPr bwMode="auto">
            <a:xfrm>
              <a:off x="4716231" y="2610460"/>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865" name="Straight Connector 864">
              <a:extLst>
                <a:ext uri="{FF2B5EF4-FFF2-40B4-BE49-F238E27FC236}">
                  <a16:creationId xmlns:a16="http://schemas.microsoft.com/office/drawing/2014/main" id="{99598BFE-E035-B641-B00D-AC8763EE0084}"/>
                </a:ext>
              </a:extLst>
            </p:cNvPr>
            <p:cNvCxnSpPr/>
            <p:nvPr/>
          </p:nvCxnSpPr>
          <p:spPr bwMode="auto">
            <a:xfrm rot="16200000" flipH="1">
              <a:off x="4709202" y="294587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66" name="Straight Connector 865">
              <a:extLst>
                <a:ext uri="{FF2B5EF4-FFF2-40B4-BE49-F238E27FC236}">
                  <a16:creationId xmlns:a16="http://schemas.microsoft.com/office/drawing/2014/main" id="{7974C1ED-6399-1A49-A198-498CB3C777CD}"/>
                </a:ext>
              </a:extLst>
            </p:cNvPr>
            <p:cNvCxnSpPr/>
            <p:nvPr/>
          </p:nvCxnSpPr>
          <p:spPr bwMode="auto">
            <a:xfrm rot="5400000">
              <a:off x="4746095" y="2943985"/>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67" name="Oval 866">
              <a:extLst>
                <a:ext uri="{FF2B5EF4-FFF2-40B4-BE49-F238E27FC236}">
                  <a16:creationId xmlns:a16="http://schemas.microsoft.com/office/drawing/2014/main" id="{E3AB9675-915B-7644-89C2-411BFA41DF0B}"/>
                </a:ext>
              </a:extLst>
            </p:cNvPr>
            <p:cNvSpPr>
              <a:spLocks noChangeAspect="1"/>
            </p:cNvSpPr>
            <p:nvPr/>
          </p:nvSpPr>
          <p:spPr bwMode="auto">
            <a:xfrm>
              <a:off x="4729988" y="2988281"/>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868" name="Straight Connector 867">
              <a:extLst>
                <a:ext uri="{FF2B5EF4-FFF2-40B4-BE49-F238E27FC236}">
                  <a16:creationId xmlns:a16="http://schemas.microsoft.com/office/drawing/2014/main" id="{13D1EE4B-B65C-3344-A793-499B2BDCE43B}"/>
                </a:ext>
              </a:extLst>
            </p:cNvPr>
            <p:cNvCxnSpPr/>
            <p:nvPr/>
          </p:nvCxnSpPr>
          <p:spPr bwMode="auto">
            <a:xfrm rot="16200000" flipH="1">
              <a:off x="4472898" y="2780473"/>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69" name="Straight Connector 868">
              <a:extLst>
                <a:ext uri="{FF2B5EF4-FFF2-40B4-BE49-F238E27FC236}">
                  <a16:creationId xmlns:a16="http://schemas.microsoft.com/office/drawing/2014/main" id="{0B63A359-7DB1-FA44-9498-0CE65F63AB1A}"/>
                </a:ext>
              </a:extLst>
            </p:cNvPr>
            <p:cNvCxnSpPr/>
            <p:nvPr/>
          </p:nvCxnSpPr>
          <p:spPr bwMode="auto">
            <a:xfrm rot="5400000">
              <a:off x="4432828" y="2778588"/>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70" name="Oval 869">
              <a:extLst>
                <a:ext uri="{FF2B5EF4-FFF2-40B4-BE49-F238E27FC236}">
                  <a16:creationId xmlns:a16="http://schemas.microsoft.com/office/drawing/2014/main" id="{2ED8A505-35E3-D542-846B-BE384F7CA488}"/>
                </a:ext>
              </a:extLst>
            </p:cNvPr>
            <p:cNvSpPr>
              <a:spLocks noChangeAspect="1"/>
            </p:cNvSpPr>
            <p:nvPr/>
          </p:nvSpPr>
          <p:spPr bwMode="auto">
            <a:xfrm flipH="1">
              <a:off x="4454822" y="2615753"/>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871" name="Straight Connector 870">
              <a:extLst>
                <a:ext uri="{FF2B5EF4-FFF2-40B4-BE49-F238E27FC236}">
                  <a16:creationId xmlns:a16="http://schemas.microsoft.com/office/drawing/2014/main" id="{B25AA9F0-1D1D-9E45-9E66-4F8E846CC626}"/>
                </a:ext>
              </a:extLst>
            </p:cNvPr>
            <p:cNvCxnSpPr/>
            <p:nvPr/>
          </p:nvCxnSpPr>
          <p:spPr bwMode="auto">
            <a:xfrm rot="5400000">
              <a:off x="4482422" y="2946930"/>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72" name="Straight Connector 871">
              <a:extLst>
                <a:ext uri="{FF2B5EF4-FFF2-40B4-BE49-F238E27FC236}">
                  <a16:creationId xmlns:a16="http://schemas.microsoft.com/office/drawing/2014/main" id="{D808A1BD-F604-3A4F-A93B-6CD0C7D5DC7C}"/>
                </a:ext>
              </a:extLst>
            </p:cNvPr>
            <p:cNvCxnSpPr/>
            <p:nvPr/>
          </p:nvCxnSpPr>
          <p:spPr bwMode="auto">
            <a:xfrm rot="16200000" flipH="1">
              <a:off x="4445527" y="2945045"/>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73" name="Oval 872">
              <a:extLst>
                <a:ext uri="{FF2B5EF4-FFF2-40B4-BE49-F238E27FC236}">
                  <a16:creationId xmlns:a16="http://schemas.microsoft.com/office/drawing/2014/main" id="{2DAD002F-D167-6346-BC88-CB23314F670D}"/>
                </a:ext>
              </a:extLst>
            </p:cNvPr>
            <p:cNvSpPr>
              <a:spLocks noChangeAspect="1"/>
            </p:cNvSpPr>
            <p:nvPr/>
          </p:nvSpPr>
          <p:spPr bwMode="auto">
            <a:xfrm flipH="1">
              <a:off x="4457997" y="2989341"/>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874" name="Straight Connector 873">
              <a:extLst>
                <a:ext uri="{FF2B5EF4-FFF2-40B4-BE49-F238E27FC236}">
                  <a16:creationId xmlns:a16="http://schemas.microsoft.com/office/drawing/2014/main" id="{0B7BDF0E-D935-8B45-B4AE-D2A79A03A45C}"/>
                </a:ext>
              </a:extLst>
            </p:cNvPr>
            <p:cNvCxnSpPr/>
            <p:nvPr/>
          </p:nvCxnSpPr>
          <p:spPr bwMode="auto">
            <a:xfrm rot="16200000" flipH="1">
              <a:off x="4337432" y="2779414"/>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75" name="Straight Connector 874">
              <a:extLst>
                <a:ext uri="{FF2B5EF4-FFF2-40B4-BE49-F238E27FC236}">
                  <a16:creationId xmlns:a16="http://schemas.microsoft.com/office/drawing/2014/main" id="{1E82910C-EC0E-8C40-A954-9439D52F6BCA}"/>
                </a:ext>
              </a:extLst>
            </p:cNvPr>
            <p:cNvCxnSpPr/>
            <p:nvPr/>
          </p:nvCxnSpPr>
          <p:spPr bwMode="auto">
            <a:xfrm rot="5400000">
              <a:off x="4297362" y="2777529"/>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76" name="Oval 875">
              <a:extLst>
                <a:ext uri="{FF2B5EF4-FFF2-40B4-BE49-F238E27FC236}">
                  <a16:creationId xmlns:a16="http://schemas.microsoft.com/office/drawing/2014/main" id="{DB46ACDA-818B-0B40-8C4B-1456FAE655A1}"/>
                </a:ext>
              </a:extLst>
            </p:cNvPr>
            <p:cNvSpPr>
              <a:spLocks noChangeAspect="1"/>
            </p:cNvSpPr>
            <p:nvPr/>
          </p:nvSpPr>
          <p:spPr bwMode="auto">
            <a:xfrm flipH="1">
              <a:off x="4319356" y="2614694"/>
              <a:ext cx="134111" cy="134111"/>
            </a:xfrm>
            <a:prstGeom prst="ellipse">
              <a:avLst/>
            </a:prstGeom>
            <a:gradFill flip="none" rotWithShape="1">
              <a:gsLst>
                <a:gs pos="26000">
                  <a:srgbClr val="7E7C6E"/>
                </a:gs>
                <a:gs pos="100000">
                  <a:srgbClr val="C8C6AD"/>
                </a:gs>
              </a:gsLst>
              <a:lin ang="54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cxnSp>
          <p:nvCxnSpPr>
            <p:cNvPr id="877" name="Straight Connector 876">
              <a:extLst>
                <a:ext uri="{FF2B5EF4-FFF2-40B4-BE49-F238E27FC236}">
                  <a16:creationId xmlns:a16="http://schemas.microsoft.com/office/drawing/2014/main" id="{7703BCC9-028F-C949-B9DD-FCB31F15DF1B}"/>
                </a:ext>
              </a:extLst>
            </p:cNvPr>
            <p:cNvCxnSpPr/>
            <p:nvPr/>
          </p:nvCxnSpPr>
          <p:spPr bwMode="auto">
            <a:xfrm rot="5400000">
              <a:off x="4342723" y="2945871"/>
              <a:ext cx="130472" cy="12700"/>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cxnSp>
          <p:nvCxnSpPr>
            <p:cNvPr id="878" name="Straight Connector 877">
              <a:extLst>
                <a:ext uri="{FF2B5EF4-FFF2-40B4-BE49-F238E27FC236}">
                  <a16:creationId xmlns:a16="http://schemas.microsoft.com/office/drawing/2014/main" id="{6489A5A4-84B0-A543-9A7A-B47DEDF3F405}"/>
                </a:ext>
              </a:extLst>
            </p:cNvPr>
            <p:cNvCxnSpPr/>
            <p:nvPr/>
          </p:nvCxnSpPr>
          <p:spPr bwMode="auto">
            <a:xfrm rot="16200000" flipH="1">
              <a:off x="4305828" y="2943986"/>
              <a:ext cx="130474" cy="15875"/>
            </a:xfrm>
            <a:prstGeom prst="line">
              <a:avLst/>
            </a:prstGeom>
            <a:solidFill>
              <a:schemeClr val="accent1"/>
            </a:solidFill>
            <a:ln w="31750" cap="rnd" cmpd="sng" algn="ctr">
              <a:gradFill flip="none" rotWithShape="1">
                <a:gsLst>
                  <a:gs pos="100000">
                    <a:srgbClr val="525147"/>
                  </a:gs>
                  <a:gs pos="18000">
                    <a:srgbClr val="C8C6AD"/>
                  </a:gs>
                </a:gsLst>
                <a:path path="rect">
                  <a:fillToRect l="50000" t="50000" r="50000" b="50000"/>
                </a:path>
                <a:tileRect/>
              </a:gradFill>
              <a:prstDash val="solid"/>
              <a:round/>
              <a:headEnd type="none" w="med" len="med"/>
              <a:tailEnd type="none" w="med" len="med"/>
            </a:ln>
            <a:effectLst/>
          </p:spPr>
        </p:cxnSp>
        <p:sp>
          <p:nvSpPr>
            <p:cNvPr id="879" name="Oval 878">
              <a:extLst>
                <a:ext uri="{FF2B5EF4-FFF2-40B4-BE49-F238E27FC236}">
                  <a16:creationId xmlns:a16="http://schemas.microsoft.com/office/drawing/2014/main" id="{B6C80523-024E-8348-9C9F-D660EC931FE4}"/>
                </a:ext>
              </a:extLst>
            </p:cNvPr>
            <p:cNvSpPr>
              <a:spLocks noChangeAspect="1"/>
            </p:cNvSpPr>
            <p:nvPr/>
          </p:nvSpPr>
          <p:spPr bwMode="auto">
            <a:xfrm flipH="1">
              <a:off x="4318298" y="2988282"/>
              <a:ext cx="134111" cy="134111"/>
            </a:xfrm>
            <a:prstGeom prst="ellipse">
              <a:avLst/>
            </a:prstGeom>
            <a:gradFill flip="none" rotWithShape="1">
              <a:gsLst>
                <a:gs pos="26000">
                  <a:srgbClr val="7E7C6E"/>
                </a:gs>
                <a:gs pos="100000">
                  <a:srgbClr val="C8C6AD"/>
                </a:gs>
              </a:gsLst>
              <a:lin ang="12900000" scaled="0"/>
              <a:tileRect/>
            </a:gra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mn-lt"/>
              </a:endParaRPr>
            </a:p>
          </p:txBody>
        </p:sp>
      </p:grpSp>
      <p:grpSp>
        <p:nvGrpSpPr>
          <p:cNvPr id="1302" name="Group 1301">
            <a:extLst>
              <a:ext uri="{FF2B5EF4-FFF2-40B4-BE49-F238E27FC236}">
                <a16:creationId xmlns:a16="http://schemas.microsoft.com/office/drawing/2014/main" id="{F008876F-C4A9-4B41-BF3B-6D97CA4D02E5}"/>
              </a:ext>
            </a:extLst>
          </p:cNvPr>
          <p:cNvGrpSpPr/>
          <p:nvPr userDrawn="1"/>
        </p:nvGrpSpPr>
        <p:grpSpPr>
          <a:xfrm>
            <a:off x="-85732" y="3633964"/>
            <a:ext cx="9359118" cy="687110"/>
            <a:chOff x="-70338" y="1515279"/>
            <a:chExt cx="9359118" cy="916147"/>
          </a:xfrm>
        </p:grpSpPr>
        <p:sp>
          <p:nvSpPr>
            <p:cNvPr id="1303" name="Freeform 1302">
              <a:extLst>
                <a:ext uri="{FF2B5EF4-FFF2-40B4-BE49-F238E27FC236}">
                  <a16:creationId xmlns:a16="http://schemas.microsoft.com/office/drawing/2014/main" id="{470FDBD3-A346-3743-A8D8-59A80317E5D5}"/>
                </a:ext>
              </a:extLst>
            </p:cNvPr>
            <p:cNvSpPr/>
            <p:nvPr/>
          </p:nvSpPr>
          <p:spPr>
            <a:xfrm>
              <a:off x="-70338" y="1790062"/>
              <a:ext cx="9237784" cy="421692"/>
            </a:xfrm>
            <a:custGeom>
              <a:avLst/>
              <a:gdLst>
                <a:gd name="connsiteX0" fmla="*/ 0 w 9175261"/>
                <a:gd name="connsiteY0" fmla="*/ 413448 h 436895"/>
                <a:gd name="connsiteX1" fmla="*/ 1602153 w 9175261"/>
                <a:gd name="connsiteY1" fmla="*/ 147725 h 436895"/>
                <a:gd name="connsiteX2" fmla="*/ 3548184 w 9175261"/>
                <a:gd name="connsiteY2" fmla="*/ 7048 h 436895"/>
                <a:gd name="connsiteX3" fmla="*/ 5986584 w 9175261"/>
                <a:gd name="connsiteY3" fmla="*/ 38310 h 436895"/>
                <a:gd name="connsiteX4" fmla="*/ 8112369 w 9175261"/>
                <a:gd name="connsiteY4" fmla="*/ 186802 h 436895"/>
                <a:gd name="connsiteX5" fmla="*/ 9175261 w 9175261"/>
                <a:gd name="connsiteY5" fmla="*/ 436895 h 436895"/>
                <a:gd name="connsiteX0" fmla="*/ 0 w 9175261"/>
                <a:gd name="connsiteY0" fmla="*/ 413448 h 421264"/>
                <a:gd name="connsiteX1" fmla="*/ 1602153 w 9175261"/>
                <a:gd name="connsiteY1" fmla="*/ 147725 h 421264"/>
                <a:gd name="connsiteX2" fmla="*/ 3548184 w 9175261"/>
                <a:gd name="connsiteY2" fmla="*/ 7048 h 421264"/>
                <a:gd name="connsiteX3" fmla="*/ 5986584 w 9175261"/>
                <a:gd name="connsiteY3" fmla="*/ 38310 h 421264"/>
                <a:gd name="connsiteX4" fmla="*/ 8112369 w 9175261"/>
                <a:gd name="connsiteY4" fmla="*/ 186802 h 421264"/>
                <a:gd name="connsiteX5" fmla="*/ 9175261 w 9175261"/>
                <a:gd name="connsiteY5" fmla="*/ 421264 h 421264"/>
                <a:gd name="connsiteX0" fmla="*/ 0 w 9175261"/>
                <a:gd name="connsiteY0" fmla="*/ 414338 h 422154"/>
                <a:gd name="connsiteX1" fmla="*/ 1602153 w 9175261"/>
                <a:gd name="connsiteY1" fmla="*/ 148615 h 422154"/>
                <a:gd name="connsiteX2" fmla="*/ 3548184 w 9175261"/>
                <a:gd name="connsiteY2" fmla="*/ 7938 h 422154"/>
                <a:gd name="connsiteX3" fmla="*/ 5986584 w 9175261"/>
                <a:gd name="connsiteY3" fmla="*/ 39200 h 422154"/>
                <a:gd name="connsiteX4" fmla="*/ 8112369 w 9175261"/>
                <a:gd name="connsiteY4" fmla="*/ 218954 h 422154"/>
                <a:gd name="connsiteX5" fmla="*/ 9175261 w 9175261"/>
                <a:gd name="connsiteY5" fmla="*/ 422154 h 422154"/>
                <a:gd name="connsiteX0" fmla="*/ 0 w 9175261"/>
                <a:gd name="connsiteY0" fmla="*/ 414338 h 422154"/>
                <a:gd name="connsiteX1" fmla="*/ 1602153 w 9175261"/>
                <a:gd name="connsiteY1" fmla="*/ 148615 h 422154"/>
                <a:gd name="connsiteX2" fmla="*/ 3548184 w 9175261"/>
                <a:gd name="connsiteY2" fmla="*/ 7938 h 422154"/>
                <a:gd name="connsiteX3" fmla="*/ 5986584 w 9175261"/>
                <a:gd name="connsiteY3" fmla="*/ 39200 h 422154"/>
                <a:gd name="connsiteX4" fmla="*/ 8112369 w 9175261"/>
                <a:gd name="connsiteY4" fmla="*/ 218954 h 422154"/>
                <a:gd name="connsiteX5" fmla="*/ 9175261 w 9175261"/>
                <a:gd name="connsiteY5" fmla="*/ 422154 h 422154"/>
                <a:gd name="connsiteX0" fmla="*/ 0 w 9237784"/>
                <a:gd name="connsiteY0" fmla="*/ 406523 h 422154"/>
                <a:gd name="connsiteX1" fmla="*/ 1664676 w 9237784"/>
                <a:gd name="connsiteY1" fmla="*/ 148615 h 422154"/>
                <a:gd name="connsiteX2" fmla="*/ 3610707 w 9237784"/>
                <a:gd name="connsiteY2" fmla="*/ 7938 h 422154"/>
                <a:gd name="connsiteX3" fmla="*/ 6049107 w 9237784"/>
                <a:gd name="connsiteY3" fmla="*/ 39200 h 422154"/>
                <a:gd name="connsiteX4" fmla="*/ 8174892 w 9237784"/>
                <a:gd name="connsiteY4" fmla="*/ 218954 h 422154"/>
                <a:gd name="connsiteX5" fmla="*/ 9237784 w 9237784"/>
                <a:gd name="connsiteY5" fmla="*/ 422154 h 422154"/>
                <a:gd name="connsiteX0" fmla="*/ 0 w 9237784"/>
                <a:gd name="connsiteY0" fmla="*/ 406061 h 421692"/>
                <a:gd name="connsiteX1" fmla="*/ 1664676 w 9237784"/>
                <a:gd name="connsiteY1" fmla="*/ 148153 h 421692"/>
                <a:gd name="connsiteX2" fmla="*/ 3610707 w 9237784"/>
                <a:gd name="connsiteY2" fmla="*/ 7476 h 421692"/>
                <a:gd name="connsiteX3" fmla="*/ 6049107 w 9237784"/>
                <a:gd name="connsiteY3" fmla="*/ 38738 h 421692"/>
                <a:gd name="connsiteX4" fmla="*/ 8167076 w 9237784"/>
                <a:gd name="connsiteY4" fmla="*/ 202861 h 421692"/>
                <a:gd name="connsiteX5" fmla="*/ 9237784 w 9237784"/>
                <a:gd name="connsiteY5" fmla="*/ 421692 h 421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37784" h="421692">
                  <a:moveTo>
                    <a:pt x="0" y="406061"/>
                  </a:moveTo>
                  <a:cubicBezTo>
                    <a:pt x="505394" y="307066"/>
                    <a:pt x="1062892" y="214584"/>
                    <a:pt x="1664676" y="148153"/>
                  </a:cubicBezTo>
                  <a:cubicBezTo>
                    <a:pt x="2266460" y="81722"/>
                    <a:pt x="2879969" y="25712"/>
                    <a:pt x="3610707" y="7476"/>
                  </a:cubicBezTo>
                  <a:cubicBezTo>
                    <a:pt x="4341445" y="-10760"/>
                    <a:pt x="5289712" y="6174"/>
                    <a:pt x="6049107" y="38738"/>
                  </a:cubicBezTo>
                  <a:cubicBezTo>
                    <a:pt x="6808502" y="71302"/>
                    <a:pt x="7619999" y="107773"/>
                    <a:pt x="8167076" y="202861"/>
                  </a:cubicBezTo>
                  <a:cubicBezTo>
                    <a:pt x="8714153" y="297949"/>
                    <a:pt x="8972061" y="329861"/>
                    <a:pt x="9237784" y="421692"/>
                  </a:cubicBezTo>
                </a:path>
              </a:pathLst>
            </a:custGeom>
            <a:noFill/>
            <a:ln w="301625">
              <a:solidFill>
                <a:srgbClr val="E4E8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304" name="Picture 1303">
              <a:extLst>
                <a:ext uri="{FF2B5EF4-FFF2-40B4-BE49-F238E27FC236}">
                  <a16:creationId xmlns:a16="http://schemas.microsoft.com/office/drawing/2014/main" id="{737E7165-8295-8647-A7A8-6BF170499759}"/>
                </a:ext>
              </a:extLst>
            </p:cNvPr>
            <p:cNvPicPr>
              <a:picLocks noChangeAspect="1"/>
            </p:cNvPicPr>
            <p:nvPr/>
          </p:nvPicPr>
          <p:blipFill>
            <a:blip r:embed="rId4">
              <a:duotone>
                <a:prstClr val="black"/>
                <a:schemeClr val="bg1">
                  <a:lumMod val="75000"/>
                  <a:tint val="45000"/>
                  <a:satMod val="400000"/>
                </a:schemeClr>
              </a:duotone>
            </a:blip>
            <a:stretch>
              <a:fillRect/>
            </a:stretch>
          </p:blipFill>
          <p:spPr>
            <a:xfrm>
              <a:off x="-38100" y="1515279"/>
              <a:ext cx="9326880" cy="916147"/>
            </a:xfrm>
            <a:prstGeom prst="rect">
              <a:avLst/>
            </a:prstGeom>
          </p:spPr>
        </p:pic>
        <p:sp>
          <p:nvSpPr>
            <p:cNvPr id="1305" name="Arc 1304">
              <a:extLst>
                <a:ext uri="{FF2B5EF4-FFF2-40B4-BE49-F238E27FC236}">
                  <a16:creationId xmlns:a16="http://schemas.microsoft.com/office/drawing/2014/main" id="{6A8B7350-9576-F944-84F4-6B56E1881372}"/>
                </a:ext>
              </a:extLst>
            </p:cNvPr>
            <p:cNvSpPr/>
            <p:nvPr/>
          </p:nvSpPr>
          <p:spPr>
            <a:xfrm>
              <a:off x="0" y="2172677"/>
              <a:ext cx="45719" cy="45719"/>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grpSp>
      <p:cxnSp>
        <p:nvCxnSpPr>
          <p:cNvPr id="449" name="Straight Connector 448">
            <a:extLst>
              <a:ext uri="{FF2B5EF4-FFF2-40B4-BE49-F238E27FC236}">
                <a16:creationId xmlns:a16="http://schemas.microsoft.com/office/drawing/2014/main" id="{471D34E3-E48B-C04C-859E-BA6894852B88}"/>
              </a:ext>
            </a:extLst>
          </p:cNvPr>
          <p:cNvCxnSpPr/>
          <p:nvPr userDrawn="1"/>
        </p:nvCxnSpPr>
        <p:spPr>
          <a:xfrm>
            <a:off x="-7494"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450" name="Text Placeholder 5">
            <a:extLst>
              <a:ext uri="{FF2B5EF4-FFF2-40B4-BE49-F238E27FC236}">
                <a16:creationId xmlns:a16="http://schemas.microsoft.com/office/drawing/2014/main" id="{4C8C32B3-036E-3742-990A-CFE2F9276C2D}"/>
              </a:ext>
            </a:extLst>
          </p:cNvPr>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600" b="0" baseline="0">
                <a:solidFill>
                  <a:srgbClr val="285078"/>
                </a:solidFill>
                <a:latin typeface="Arial"/>
                <a:cs typeface="Arial"/>
              </a:defRPr>
            </a:lvl1pPr>
          </a:lstStyle>
          <a:p>
            <a:pPr lvl="0"/>
            <a:r>
              <a:rPr lang="en-US" dirty="0"/>
              <a:t>Click to Add Source</a:t>
            </a:r>
          </a:p>
        </p:txBody>
      </p:sp>
      <p:sp>
        <p:nvSpPr>
          <p:cNvPr id="478" name="Rectangle 25">
            <a:extLst>
              <a:ext uri="{FF2B5EF4-FFF2-40B4-BE49-F238E27FC236}">
                <a16:creationId xmlns:a16="http://schemas.microsoft.com/office/drawing/2014/main" id="{5D451290-D952-CD45-AD6A-DC163D8499B3}"/>
              </a:ext>
            </a:extLst>
          </p:cNvPr>
          <p:cNvSpPr>
            <a:spLocks noChangeArrowheads="1"/>
          </p:cNvSpPr>
          <p:nvPr userDrawn="1"/>
        </p:nvSpPr>
        <p:spPr bwMode="auto">
          <a:xfrm>
            <a:off x="111915" y="4387635"/>
            <a:ext cx="1408005" cy="443710"/>
          </a:xfrm>
          <a:prstGeom prst="rect">
            <a:avLst/>
          </a:prstGeom>
          <a:noFill/>
          <a:ln w="12700">
            <a:noFill/>
            <a:miter lim="800000"/>
            <a:headEnd/>
            <a:tailEnd/>
          </a:ln>
        </p:spPr>
        <p:txBody>
          <a:bodyPr lIns="70247" tIns="35719" rIns="70247" bIns="35719" anchor="ctr">
            <a:prstTxWarp prst="textNoShape">
              <a:avLst/>
            </a:prstTxWarp>
          </a:bodyPr>
          <a:lstStyle/>
          <a:p>
            <a:pPr defTabSz="701279">
              <a:lnSpc>
                <a:spcPts val="1400"/>
              </a:lnSpc>
              <a:spcBef>
                <a:spcPct val="2000"/>
              </a:spcBef>
            </a:pPr>
            <a:r>
              <a:rPr lang="en-US" sz="1000" dirty="0">
                <a:solidFill>
                  <a:schemeClr val="tx1">
                    <a:lumMod val="75000"/>
                    <a:lumOff val="25000"/>
                  </a:schemeClr>
                </a:solidFill>
                <a:latin typeface="Arial" charset="0"/>
              </a:rPr>
              <a:t>Intracellular Space</a:t>
            </a:r>
          </a:p>
          <a:p>
            <a:pPr defTabSz="701279">
              <a:lnSpc>
                <a:spcPts val="1400"/>
              </a:lnSpc>
              <a:spcBef>
                <a:spcPct val="2000"/>
              </a:spcBef>
            </a:pPr>
            <a:r>
              <a:rPr lang="en-US" sz="1400" dirty="0">
                <a:solidFill>
                  <a:srgbClr val="404040"/>
                </a:solidFill>
                <a:latin typeface="Arial" charset="0"/>
              </a:rPr>
              <a:t>Host Cell</a:t>
            </a:r>
          </a:p>
        </p:txBody>
      </p:sp>
    </p:spTree>
    <p:extLst>
      <p:ext uri="{BB962C8B-B14F-4D97-AF65-F5344CB8AC3E}">
        <p14:creationId xmlns:p14="http://schemas.microsoft.com/office/powerpoint/2010/main" val="1448495006"/>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7496"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496" y="-1"/>
            <a:ext cx="9162289" cy="1374344"/>
          </a:xfrm>
          <a:prstGeom prst="rect">
            <a:avLst/>
          </a:prstGeom>
        </p:spPr>
      </p:pic>
      <p:cxnSp>
        <p:nvCxnSpPr>
          <p:cNvPr id="9" name="Straight Connector 8"/>
          <p:cNvCxnSpPr/>
          <p:nvPr/>
        </p:nvCxnSpPr>
        <p:spPr>
          <a:xfrm>
            <a:off x="-9345" y="137581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9345" y="3778214"/>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NatHIVcurriculum_logo_white_thik.png">
            <a:extLst>
              <a:ext uri="{FF2B5EF4-FFF2-40B4-BE49-F238E27FC236}">
                <a16:creationId xmlns:a16="http://schemas.microsoft.com/office/drawing/2014/main" id="{AB8A0B6B-B538-9F4F-9B5E-6F68F44C4DF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11E5BFF4-B9AA-1C49-924A-3D81579F6BCD}"/>
              </a:ext>
            </a:extLst>
          </p:cNvPr>
          <p:cNvSpPr>
            <a:spLocks noGrp="1"/>
          </p:cNvSpPr>
          <p:nvPr>
            <p:ph type="title" hasCustomPrompt="1"/>
          </p:nvPr>
        </p:nvSpPr>
        <p:spPr>
          <a:xfrm>
            <a:off x="452333" y="2141759"/>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096339042"/>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53144" cy="1372972"/>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53144" cy="1372972"/>
          </a:xfrm>
          <a:prstGeom prst="rect">
            <a:avLst/>
          </a:prstGeom>
        </p:spPr>
      </p:pic>
      <p:cxnSp>
        <p:nvCxnSpPr>
          <p:cNvPr id="14" name="Straight Connector 13"/>
          <p:cNvCxnSpPr/>
          <p:nvPr/>
        </p:nvCxnSpPr>
        <p:spPr>
          <a:xfrm>
            <a:off x="-5643" y="1375816"/>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643" y="3778231"/>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0" name="Picture 9" descr="NatHIVcurriculum_logo_white_thik.png">
            <a:extLst>
              <a:ext uri="{FF2B5EF4-FFF2-40B4-BE49-F238E27FC236}">
                <a16:creationId xmlns:a16="http://schemas.microsoft.com/office/drawing/2014/main" id="{3E581CB9-9A7F-9C49-B30C-B8C41541F50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1" name="Title 4">
            <a:extLst>
              <a:ext uri="{FF2B5EF4-FFF2-40B4-BE49-F238E27FC236}">
                <a16:creationId xmlns:a16="http://schemas.microsoft.com/office/drawing/2014/main" id="{0337FAAB-7324-A445-8B9B-43EB1A6CE6DE}"/>
              </a:ext>
            </a:extLst>
          </p:cNvPr>
          <p:cNvSpPr txBox="1">
            <a:spLocks/>
          </p:cNvSpPr>
          <p:nvPr userDrawn="1"/>
        </p:nvSpPr>
        <p:spPr>
          <a:xfrm>
            <a:off x="1" y="2077916"/>
            <a:ext cx="9143999" cy="971550"/>
          </a:xfrm>
          <a:prstGeom prst="rect">
            <a:avLst/>
          </a:prstGeom>
          <a:solidFill>
            <a:srgbClr val="0070C0">
              <a:alpha val="15000"/>
            </a:srgbClr>
          </a:solidFill>
        </p:spPr>
        <p:txBody>
          <a:bodyPr tIns="0" anchor="ctr">
            <a:normAutofit/>
          </a:bodyPr>
          <a:lstStyle/>
          <a:p>
            <a:pPr marL="0" marR="0" lvl="0" indent="0" algn="ctr" defTabSz="685800" rtl="0" eaLnBrk="1" fontAlgn="auto" latinLnBrk="0" hangingPunct="1">
              <a:lnSpc>
                <a:spcPts val="28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sp>
        <p:nvSpPr>
          <p:cNvPr id="13" name="Title 1">
            <a:extLst>
              <a:ext uri="{FF2B5EF4-FFF2-40B4-BE49-F238E27FC236}">
                <a16:creationId xmlns:a16="http://schemas.microsoft.com/office/drawing/2014/main" id="{A7E5160C-85AC-7248-84C1-AB4B33AAEE8B}"/>
              </a:ext>
            </a:extLst>
          </p:cNvPr>
          <p:cNvSpPr>
            <a:spLocks noGrp="1"/>
          </p:cNvSpPr>
          <p:nvPr>
            <p:ph type="title" hasCustomPrompt="1"/>
          </p:nvPr>
        </p:nvSpPr>
        <p:spPr>
          <a:xfrm>
            <a:off x="459306" y="2078649"/>
            <a:ext cx="8229568" cy="956120"/>
          </a:xfrm>
          <a:prstGeom prst="rect">
            <a:avLst/>
          </a:prstGeom>
        </p:spPr>
        <p:txBody>
          <a:bodyPr tIns="0" anchor="ctr">
            <a:normAutofit/>
          </a:bodyPr>
          <a:lstStyle>
            <a:lvl1pPr algn="ctr">
              <a:lnSpc>
                <a:spcPts val="3600"/>
              </a:lnSpc>
              <a:defRPr sz="2400" b="1" cap="none">
                <a:solidFill>
                  <a:schemeClr val="tx2"/>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290517799"/>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Thick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374344"/>
          </a:xfrm>
          <a:prstGeom prst="rect">
            <a:avLst/>
          </a:prstGeom>
        </p:spPr>
      </p:pic>
      <p:sp>
        <p:nvSpPr>
          <p:cNvPr id="10" name="Rectangle 9"/>
          <p:cNvSpPr/>
          <p:nvPr userDrawn="1"/>
        </p:nvSpPr>
        <p:spPr>
          <a:xfrm>
            <a:off x="-876" y="1371601"/>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sp>
        <p:nvSpPr>
          <p:cNvPr id="11" name="Rectangle 10"/>
          <p:cNvSpPr/>
          <p:nvPr userDrawn="1"/>
        </p:nvSpPr>
        <p:spPr>
          <a:xfrm>
            <a:off x="-876" y="3499324"/>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pic>
        <p:nvPicPr>
          <p:cNvPr id="9" name="Picture 8" descr="NatHIVcurriculum_logo_white_thik.png">
            <a:extLst>
              <a:ext uri="{FF2B5EF4-FFF2-40B4-BE49-F238E27FC236}">
                <a16:creationId xmlns:a16="http://schemas.microsoft.com/office/drawing/2014/main" id="{0FB6F301-DD77-994D-B54D-D52912FE0A5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D924EF78-34F7-6D46-B816-91F0D3BB5989}"/>
              </a:ext>
            </a:extLst>
          </p:cNvPr>
          <p:cNvSpPr>
            <a:spLocks noGrp="1"/>
          </p:cNvSpPr>
          <p:nvPr>
            <p:ph type="title" hasCustomPrompt="1"/>
          </p:nvPr>
        </p:nvSpPr>
        <p:spPr>
          <a:xfrm>
            <a:off x="452333" y="2146855"/>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1912448085"/>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Large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4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4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cxnSp>
        <p:nvCxnSpPr>
          <p:cNvPr id="32" name="Straight Connector 31"/>
          <p:cNvCxnSpPr/>
          <p:nvPr/>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1031230921"/>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Medium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endParaRPr lang="en-US" dirty="0"/>
          </a:p>
          <a:p>
            <a:pPr lvl="1"/>
            <a:endParaRPr lang="en-US" dirty="0"/>
          </a:p>
        </p:txBody>
      </p:sp>
      <p:cxnSp>
        <p:nvCxnSpPr>
          <p:cNvPr id="32" name="Straight Connector 31"/>
          <p:cNvCxnSpPr/>
          <p:nvPr/>
        </p:nvCxnSpPr>
        <p:spPr>
          <a:xfrm>
            <a:off x="-5643"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3552119046"/>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Small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7" name="Straight Connector 56">
            <a:extLst>
              <a:ext uri="{FF2B5EF4-FFF2-40B4-BE49-F238E27FC236}">
                <a16:creationId xmlns:a16="http://schemas.microsoft.com/office/drawing/2014/main" id="{917F5B24-4D4A-E542-ABEE-FD2D7AA9F5FC}"/>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2771947"/>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 + Figur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323850"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4BB7240E-DE5E-3849-BEB9-99D67EADE565}"/>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7622040"/>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86" r:id="rId1"/>
    <p:sldLayoutId id="2147483694" r:id="rId2"/>
    <p:sldLayoutId id="2147483695" r:id="rId3"/>
    <p:sldLayoutId id="2147483696" r:id="rId4"/>
    <p:sldLayoutId id="2147483714" r:id="rId5"/>
    <p:sldLayoutId id="2147483738" r:id="rId6"/>
    <p:sldLayoutId id="2147483740" r:id="rId7"/>
    <p:sldLayoutId id="2147483739" r:id="rId8"/>
    <p:sldLayoutId id="2147483698" r:id="rId9"/>
    <p:sldLayoutId id="2147483752" r:id="rId10"/>
    <p:sldLayoutId id="2147483735" r:id="rId11"/>
    <p:sldLayoutId id="2147483699" r:id="rId12"/>
    <p:sldLayoutId id="2147483733" r:id="rId13"/>
    <p:sldLayoutId id="2147483700" r:id="rId14"/>
    <p:sldLayoutId id="2147483707" r:id="rId15"/>
    <p:sldLayoutId id="2147483732" r:id="rId16"/>
    <p:sldLayoutId id="2147483727" r:id="rId17"/>
    <p:sldLayoutId id="2147483703" r:id="rId18"/>
    <p:sldLayoutId id="2147483706" r:id="rId19"/>
    <p:sldLayoutId id="2147483770" r:id="rId20"/>
    <p:sldLayoutId id="2147483771" r:id="rId21"/>
    <p:sldLayoutId id="2147483785" r:id="rId22"/>
    <p:sldLayoutId id="2147483772" r:id="rId23"/>
    <p:sldLayoutId id="2147483773" r:id="rId24"/>
  </p:sldLayoutIdLst>
  <p:transition spd="slow"/>
  <p:hf sldNum="0"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7E8523-FC18-DB49-91E8-0E5C48894542}"/>
              </a:ext>
            </a:extLst>
          </p:cNvPr>
          <p:cNvSpPr>
            <a:spLocks noGrp="1"/>
          </p:cNvSpPr>
          <p:nvPr>
            <p:ph type="ctrTitle"/>
          </p:nvPr>
        </p:nvSpPr>
        <p:spPr/>
        <p:txBody>
          <a:bodyPr/>
          <a:lstStyle/>
          <a:p>
            <a:r>
              <a:rPr lang="en-US" dirty="0"/>
              <a:t>Ibalizumab-</a:t>
            </a:r>
            <a:r>
              <a:rPr lang="en-US" dirty="0" err="1"/>
              <a:t>uiyk</a:t>
            </a:r>
            <a:endParaRPr lang="en-US" dirty="0"/>
          </a:p>
        </p:txBody>
      </p:sp>
      <p:sp>
        <p:nvSpPr>
          <p:cNvPr id="6" name="Text Placeholder 5">
            <a:extLst>
              <a:ext uri="{FF2B5EF4-FFF2-40B4-BE49-F238E27FC236}">
                <a16:creationId xmlns:a16="http://schemas.microsoft.com/office/drawing/2014/main" id="{3C94925A-DF00-1444-A1A4-4CCD6B653F33}"/>
              </a:ext>
            </a:extLst>
          </p:cNvPr>
          <p:cNvSpPr>
            <a:spLocks noGrp="1"/>
          </p:cNvSpPr>
          <p:nvPr>
            <p:ph type="body" sz="quarter" idx="14"/>
          </p:nvPr>
        </p:nvSpPr>
        <p:spPr/>
        <p:txBody>
          <a:bodyPr/>
          <a:lstStyle/>
          <a:p>
            <a:r>
              <a:rPr lang="en-US" dirty="0"/>
              <a:t>Last Updated: September 18, 2022</a:t>
            </a:r>
          </a:p>
        </p:txBody>
      </p:sp>
      <p:sp>
        <p:nvSpPr>
          <p:cNvPr id="7" name="Text Placeholder 6">
            <a:extLst>
              <a:ext uri="{FF2B5EF4-FFF2-40B4-BE49-F238E27FC236}">
                <a16:creationId xmlns:a16="http://schemas.microsoft.com/office/drawing/2014/main" id="{919C7EDB-EBBD-E842-A022-8F7717541955}"/>
              </a:ext>
            </a:extLst>
          </p:cNvPr>
          <p:cNvSpPr>
            <a:spLocks noGrp="1"/>
          </p:cNvSpPr>
          <p:nvPr>
            <p:ph type="body" sz="quarter" idx="18"/>
          </p:nvPr>
        </p:nvSpPr>
        <p:spPr/>
        <p:txBody>
          <a:bodyPr/>
          <a:lstStyle/>
          <a:p>
            <a:r>
              <a:rPr lang="en-US" dirty="0"/>
              <a:t>Brian R. Wood, MD</a:t>
            </a:r>
            <a:br>
              <a:rPr lang="en-US" dirty="0"/>
            </a:br>
            <a:r>
              <a:rPr lang="en-US" dirty="0"/>
              <a:t>Associate Editor, National HIV Curriculum</a:t>
            </a:r>
            <a:br>
              <a:rPr lang="en-US" dirty="0"/>
            </a:br>
            <a:r>
              <a:rPr lang="en-US" dirty="0"/>
              <a:t>Associate Professor of Medicine</a:t>
            </a:r>
            <a:br>
              <a:rPr lang="en-US" dirty="0"/>
            </a:br>
            <a:r>
              <a:rPr lang="en-US" dirty="0"/>
              <a:t>Division of Allergy and Infectious Diseases</a:t>
            </a:r>
          </a:p>
          <a:p>
            <a:r>
              <a:rPr lang="en-US" dirty="0"/>
              <a:t>University of Washington</a:t>
            </a:r>
          </a:p>
        </p:txBody>
      </p:sp>
    </p:spTree>
    <p:extLst>
      <p:ext uri="{BB962C8B-B14F-4D97-AF65-F5344CB8AC3E}">
        <p14:creationId xmlns:p14="http://schemas.microsoft.com/office/powerpoint/2010/main" val="4055690083"/>
      </p:ext>
    </p:extLst>
  </p:cSld>
  <p:clrMapOvr>
    <a:masterClrMapping/>
  </p:clrMapOvr>
  <mc:AlternateContent xmlns:mc="http://schemas.openxmlformats.org/markup-compatibility/2006" xmlns:p14="http://schemas.microsoft.com/office/powerpoint/2010/main">
    <mc:Choice Requires="p14">
      <p:transition p14:dur="0" advTm="29610"/>
    </mc:Choice>
    <mc:Fallback xmlns="">
      <p:transition advTm="2961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619104" y="2790129"/>
            <a:ext cx="1992646" cy="1946306"/>
            <a:chOff x="965199" y="1798964"/>
            <a:chExt cx="3890896" cy="3838454"/>
          </a:xfrm>
        </p:grpSpPr>
        <p:sp>
          <p:nvSpPr>
            <p:cNvPr id="146" name="Freeform 34"/>
            <p:cNvSpPr>
              <a:spLocks noChangeAspect="1"/>
            </p:cNvSpPr>
            <p:nvPr/>
          </p:nvSpPr>
          <p:spPr bwMode="auto">
            <a:xfrm>
              <a:off x="1196001" y="1798963"/>
              <a:ext cx="3660094" cy="3838454"/>
            </a:xfrm>
            <a:custGeom>
              <a:avLst/>
              <a:gdLst>
                <a:gd name="connsiteX0" fmla="*/ 0 w 9714"/>
                <a:gd name="connsiteY0" fmla="*/ 9876 h 9876"/>
                <a:gd name="connsiteX1" fmla="*/ 88 w 9714"/>
                <a:gd name="connsiteY1" fmla="*/ 4224 h 9876"/>
                <a:gd name="connsiteX2" fmla="*/ 530 w 9714"/>
                <a:gd name="connsiteY2" fmla="*/ 2733 h 9876"/>
                <a:gd name="connsiteX3" fmla="*/ 1236 w 9714"/>
                <a:gd name="connsiteY3" fmla="*/ 2422 h 9876"/>
                <a:gd name="connsiteX4" fmla="*/ 1501 w 9714"/>
                <a:gd name="connsiteY4" fmla="*/ 2360 h 9876"/>
                <a:gd name="connsiteX5" fmla="*/ 3090 w 9714"/>
                <a:gd name="connsiteY5" fmla="*/ 2360 h 9876"/>
                <a:gd name="connsiteX6" fmla="*/ 3267 w 9714"/>
                <a:gd name="connsiteY6" fmla="*/ 2112 h 9876"/>
                <a:gd name="connsiteX7" fmla="*/ 3797 w 9714"/>
                <a:gd name="connsiteY7" fmla="*/ 1863 h 9876"/>
                <a:gd name="connsiteX8" fmla="*/ 5298 w 9714"/>
                <a:gd name="connsiteY8" fmla="*/ 1180 h 9876"/>
                <a:gd name="connsiteX9" fmla="*/ 5828 w 9714"/>
                <a:gd name="connsiteY9" fmla="*/ 932 h 9876"/>
                <a:gd name="connsiteX10" fmla="*/ 6799 w 9714"/>
                <a:gd name="connsiteY10" fmla="*/ 311 h 9876"/>
                <a:gd name="connsiteX11" fmla="*/ 7594 w 9714"/>
                <a:gd name="connsiteY11" fmla="*/ 0 h 9876"/>
                <a:gd name="connsiteX12" fmla="*/ 8918 w 9714"/>
                <a:gd name="connsiteY12" fmla="*/ 186 h 9876"/>
                <a:gd name="connsiteX13" fmla="*/ 9536 w 9714"/>
                <a:gd name="connsiteY13" fmla="*/ 683 h 9876"/>
                <a:gd name="connsiteX14" fmla="*/ 9713 w 9714"/>
                <a:gd name="connsiteY14" fmla="*/ 870 h 9876"/>
                <a:gd name="connsiteX15" fmla="*/ 9624 w 9714"/>
                <a:gd name="connsiteY15" fmla="*/ 1615 h 9876"/>
                <a:gd name="connsiteX16" fmla="*/ 9095 w 9714"/>
                <a:gd name="connsiteY16" fmla="*/ 1739 h 9876"/>
                <a:gd name="connsiteX17" fmla="*/ 7770 w 9714"/>
                <a:gd name="connsiteY17" fmla="*/ 1801 h 9876"/>
                <a:gd name="connsiteX18" fmla="*/ 7417 w 9714"/>
                <a:gd name="connsiteY18" fmla="*/ 2298 h 9876"/>
                <a:gd name="connsiteX19" fmla="*/ 6887 w 9714"/>
                <a:gd name="connsiteY19" fmla="*/ 2422 h 9876"/>
                <a:gd name="connsiteX20" fmla="*/ 5828 w 9714"/>
                <a:gd name="connsiteY20" fmla="*/ 2484 h 9876"/>
                <a:gd name="connsiteX21" fmla="*/ 5563 w 9714"/>
                <a:gd name="connsiteY21" fmla="*/ 2547 h 9876"/>
                <a:gd name="connsiteX22" fmla="*/ 5298 w 9714"/>
                <a:gd name="connsiteY22" fmla="*/ 2919 h 9876"/>
                <a:gd name="connsiteX23" fmla="*/ 4768 w 9714"/>
                <a:gd name="connsiteY23" fmla="*/ 3043 h 9876"/>
                <a:gd name="connsiteX24" fmla="*/ 4503 w 9714"/>
                <a:gd name="connsiteY24" fmla="*/ 3106 h 9876"/>
                <a:gd name="connsiteX25" fmla="*/ 1942 w 9714"/>
                <a:gd name="connsiteY25" fmla="*/ 3416 h 9876"/>
                <a:gd name="connsiteX26" fmla="*/ 1324 w 9714"/>
                <a:gd name="connsiteY26" fmla="*/ 5590 h 9876"/>
                <a:gd name="connsiteX27" fmla="*/ 1157 w 9714"/>
                <a:gd name="connsiteY27" fmla="*/ 8372 h 9876"/>
                <a:gd name="connsiteX0" fmla="*/ 25 w 9975"/>
                <a:gd name="connsiteY0" fmla="*/ 8661 h 8661"/>
                <a:gd name="connsiteX1" fmla="*/ 66 w 9975"/>
                <a:gd name="connsiteY1" fmla="*/ 4277 h 8661"/>
                <a:gd name="connsiteX2" fmla="*/ 521 w 9975"/>
                <a:gd name="connsiteY2" fmla="*/ 2767 h 8661"/>
                <a:gd name="connsiteX3" fmla="*/ 1247 w 9975"/>
                <a:gd name="connsiteY3" fmla="*/ 2452 h 8661"/>
                <a:gd name="connsiteX4" fmla="*/ 1520 w 9975"/>
                <a:gd name="connsiteY4" fmla="*/ 2390 h 8661"/>
                <a:gd name="connsiteX5" fmla="*/ 3156 w 9975"/>
                <a:gd name="connsiteY5" fmla="*/ 2390 h 8661"/>
                <a:gd name="connsiteX6" fmla="*/ 3338 w 9975"/>
                <a:gd name="connsiteY6" fmla="*/ 2139 h 8661"/>
                <a:gd name="connsiteX7" fmla="*/ 3884 w 9975"/>
                <a:gd name="connsiteY7" fmla="*/ 1886 h 8661"/>
                <a:gd name="connsiteX8" fmla="*/ 5429 w 9975"/>
                <a:gd name="connsiteY8" fmla="*/ 1195 h 8661"/>
                <a:gd name="connsiteX9" fmla="*/ 5975 w 9975"/>
                <a:gd name="connsiteY9" fmla="*/ 944 h 8661"/>
                <a:gd name="connsiteX10" fmla="*/ 6974 w 9975"/>
                <a:gd name="connsiteY10" fmla="*/ 315 h 8661"/>
                <a:gd name="connsiteX11" fmla="*/ 7793 w 9975"/>
                <a:gd name="connsiteY11" fmla="*/ 0 h 8661"/>
                <a:gd name="connsiteX12" fmla="*/ 9156 w 9975"/>
                <a:gd name="connsiteY12" fmla="*/ 188 h 8661"/>
                <a:gd name="connsiteX13" fmla="*/ 9792 w 9975"/>
                <a:gd name="connsiteY13" fmla="*/ 692 h 8661"/>
                <a:gd name="connsiteX14" fmla="*/ 9974 w 9975"/>
                <a:gd name="connsiteY14" fmla="*/ 881 h 8661"/>
                <a:gd name="connsiteX15" fmla="*/ 9882 w 9975"/>
                <a:gd name="connsiteY15" fmla="*/ 1635 h 8661"/>
                <a:gd name="connsiteX16" fmla="*/ 9338 w 9975"/>
                <a:gd name="connsiteY16" fmla="*/ 1761 h 8661"/>
                <a:gd name="connsiteX17" fmla="*/ 7974 w 9975"/>
                <a:gd name="connsiteY17" fmla="*/ 1824 h 8661"/>
                <a:gd name="connsiteX18" fmla="*/ 7610 w 9975"/>
                <a:gd name="connsiteY18" fmla="*/ 2327 h 8661"/>
                <a:gd name="connsiteX19" fmla="*/ 7065 w 9975"/>
                <a:gd name="connsiteY19" fmla="*/ 2452 h 8661"/>
                <a:gd name="connsiteX20" fmla="*/ 5975 w 9975"/>
                <a:gd name="connsiteY20" fmla="*/ 2515 h 8661"/>
                <a:gd name="connsiteX21" fmla="*/ 5702 w 9975"/>
                <a:gd name="connsiteY21" fmla="*/ 2579 h 8661"/>
                <a:gd name="connsiteX22" fmla="*/ 5429 w 9975"/>
                <a:gd name="connsiteY22" fmla="*/ 2956 h 8661"/>
                <a:gd name="connsiteX23" fmla="*/ 4883 w 9975"/>
                <a:gd name="connsiteY23" fmla="*/ 3081 h 8661"/>
                <a:gd name="connsiteX24" fmla="*/ 4611 w 9975"/>
                <a:gd name="connsiteY24" fmla="*/ 3145 h 8661"/>
                <a:gd name="connsiteX25" fmla="*/ 1974 w 9975"/>
                <a:gd name="connsiteY25" fmla="*/ 3459 h 8661"/>
                <a:gd name="connsiteX26" fmla="*/ 1338 w 9975"/>
                <a:gd name="connsiteY26" fmla="*/ 5660 h 8661"/>
                <a:gd name="connsiteX27" fmla="*/ 1166 w 9975"/>
                <a:gd name="connsiteY27" fmla="*/ 8477 h 8661"/>
                <a:gd name="connsiteX0" fmla="*/ 0 w 10228"/>
                <a:gd name="connsiteY0" fmla="*/ 9722 h 9788"/>
                <a:gd name="connsiteX1" fmla="*/ 294 w 10228"/>
                <a:gd name="connsiteY1" fmla="*/ 4938 h 9788"/>
                <a:gd name="connsiteX2" fmla="*/ 750 w 10228"/>
                <a:gd name="connsiteY2" fmla="*/ 3195 h 9788"/>
                <a:gd name="connsiteX3" fmla="*/ 1478 w 10228"/>
                <a:gd name="connsiteY3" fmla="*/ 2831 h 9788"/>
                <a:gd name="connsiteX4" fmla="*/ 1752 w 10228"/>
                <a:gd name="connsiteY4" fmla="*/ 2759 h 9788"/>
                <a:gd name="connsiteX5" fmla="*/ 3392 w 10228"/>
                <a:gd name="connsiteY5" fmla="*/ 2759 h 9788"/>
                <a:gd name="connsiteX6" fmla="*/ 3574 w 10228"/>
                <a:gd name="connsiteY6" fmla="*/ 2470 h 9788"/>
                <a:gd name="connsiteX7" fmla="*/ 4122 w 10228"/>
                <a:gd name="connsiteY7" fmla="*/ 2178 h 9788"/>
                <a:gd name="connsiteX8" fmla="*/ 5671 w 10228"/>
                <a:gd name="connsiteY8" fmla="*/ 1380 h 9788"/>
                <a:gd name="connsiteX9" fmla="*/ 6218 w 10228"/>
                <a:gd name="connsiteY9" fmla="*/ 1090 h 9788"/>
                <a:gd name="connsiteX10" fmla="*/ 7219 w 10228"/>
                <a:gd name="connsiteY10" fmla="*/ 364 h 9788"/>
                <a:gd name="connsiteX11" fmla="*/ 8041 w 10228"/>
                <a:gd name="connsiteY11" fmla="*/ 0 h 9788"/>
                <a:gd name="connsiteX12" fmla="*/ 9407 w 10228"/>
                <a:gd name="connsiteY12" fmla="*/ 217 h 9788"/>
                <a:gd name="connsiteX13" fmla="*/ 10045 w 10228"/>
                <a:gd name="connsiteY13" fmla="*/ 799 h 9788"/>
                <a:gd name="connsiteX14" fmla="*/ 10227 w 10228"/>
                <a:gd name="connsiteY14" fmla="*/ 1017 h 9788"/>
                <a:gd name="connsiteX15" fmla="*/ 10135 w 10228"/>
                <a:gd name="connsiteY15" fmla="*/ 1888 h 9788"/>
                <a:gd name="connsiteX16" fmla="*/ 9589 w 10228"/>
                <a:gd name="connsiteY16" fmla="*/ 2033 h 9788"/>
                <a:gd name="connsiteX17" fmla="*/ 8222 w 10228"/>
                <a:gd name="connsiteY17" fmla="*/ 2106 h 9788"/>
                <a:gd name="connsiteX18" fmla="*/ 7857 w 10228"/>
                <a:gd name="connsiteY18" fmla="*/ 2687 h 9788"/>
                <a:gd name="connsiteX19" fmla="*/ 7311 w 10228"/>
                <a:gd name="connsiteY19" fmla="*/ 2831 h 9788"/>
                <a:gd name="connsiteX20" fmla="*/ 6218 w 10228"/>
                <a:gd name="connsiteY20" fmla="*/ 2904 h 9788"/>
                <a:gd name="connsiteX21" fmla="*/ 5944 w 10228"/>
                <a:gd name="connsiteY21" fmla="*/ 2978 h 9788"/>
                <a:gd name="connsiteX22" fmla="*/ 5671 w 10228"/>
                <a:gd name="connsiteY22" fmla="*/ 3413 h 9788"/>
                <a:gd name="connsiteX23" fmla="*/ 5123 w 10228"/>
                <a:gd name="connsiteY23" fmla="*/ 3557 h 9788"/>
                <a:gd name="connsiteX24" fmla="*/ 4851 w 10228"/>
                <a:gd name="connsiteY24" fmla="*/ 3631 h 9788"/>
                <a:gd name="connsiteX25" fmla="*/ 2207 w 10228"/>
                <a:gd name="connsiteY25" fmla="*/ 3994 h 9788"/>
                <a:gd name="connsiteX26" fmla="*/ 1569 w 10228"/>
                <a:gd name="connsiteY26" fmla="*/ 6535 h 9788"/>
                <a:gd name="connsiteX27" fmla="*/ 1397 w 10228"/>
                <a:gd name="connsiteY27" fmla="*/ 9788 h 9788"/>
                <a:gd name="connsiteX0" fmla="*/ 0 w 10000"/>
                <a:gd name="connsiteY0" fmla="*/ 9933 h 10000"/>
                <a:gd name="connsiteX1" fmla="*/ 287 w 10000"/>
                <a:gd name="connsiteY1" fmla="*/ 5045 h 10000"/>
                <a:gd name="connsiteX2" fmla="*/ 733 w 10000"/>
                <a:gd name="connsiteY2" fmla="*/ 3264 h 10000"/>
                <a:gd name="connsiteX3" fmla="*/ 1445 w 10000"/>
                <a:gd name="connsiteY3" fmla="*/ 2892 h 10000"/>
                <a:gd name="connsiteX4" fmla="*/ 1713 w 10000"/>
                <a:gd name="connsiteY4" fmla="*/ 2819 h 10000"/>
                <a:gd name="connsiteX5" fmla="*/ 3316 w 10000"/>
                <a:gd name="connsiteY5" fmla="*/ 2819 h 10000"/>
                <a:gd name="connsiteX6" fmla="*/ 3494 w 10000"/>
                <a:gd name="connsiteY6" fmla="*/ 2523 h 10000"/>
                <a:gd name="connsiteX7" fmla="*/ 4030 w 10000"/>
                <a:gd name="connsiteY7" fmla="*/ 2225 h 10000"/>
                <a:gd name="connsiteX8" fmla="*/ 5545 w 10000"/>
                <a:gd name="connsiteY8" fmla="*/ 1410 h 10000"/>
                <a:gd name="connsiteX9" fmla="*/ 6079 w 10000"/>
                <a:gd name="connsiteY9" fmla="*/ 1114 h 10000"/>
                <a:gd name="connsiteX10" fmla="*/ 7058 w 10000"/>
                <a:gd name="connsiteY10" fmla="*/ 372 h 10000"/>
                <a:gd name="connsiteX11" fmla="*/ 7862 w 10000"/>
                <a:gd name="connsiteY11" fmla="*/ 0 h 10000"/>
                <a:gd name="connsiteX12" fmla="*/ 9197 w 10000"/>
                <a:gd name="connsiteY12" fmla="*/ 222 h 10000"/>
                <a:gd name="connsiteX13" fmla="*/ 9821 w 10000"/>
                <a:gd name="connsiteY13" fmla="*/ 816 h 10000"/>
                <a:gd name="connsiteX14" fmla="*/ 9999 w 10000"/>
                <a:gd name="connsiteY14" fmla="*/ 1039 h 10000"/>
                <a:gd name="connsiteX15" fmla="*/ 9909 w 10000"/>
                <a:gd name="connsiteY15" fmla="*/ 1929 h 10000"/>
                <a:gd name="connsiteX16" fmla="*/ 9375 w 10000"/>
                <a:gd name="connsiteY16" fmla="*/ 2077 h 10000"/>
                <a:gd name="connsiteX17" fmla="*/ 8039 w 10000"/>
                <a:gd name="connsiteY17" fmla="*/ 2152 h 10000"/>
                <a:gd name="connsiteX18" fmla="*/ 7682 w 10000"/>
                <a:gd name="connsiteY18" fmla="*/ 2745 h 10000"/>
                <a:gd name="connsiteX19" fmla="*/ 7148 w 10000"/>
                <a:gd name="connsiteY19" fmla="*/ 2892 h 10000"/>
                <a:gd name="connsiteX20" fmla="*/ 6079 w 10000"/>
                <a:gd name="connsiteY20" fmla="*/ 2967 h 10000"/>
                <a:gd name="connsiteX21" fmla="*/ 5811 w 10000"/>
                <a:gd name="connsiteY21" fmla="*/ 3043 h 10000"/>
                <a:gd name="connsiteX22" fmla="*/ 5545 w 10000"/>
                <a:gd name="connsiteY22" fmla="*/ 3487 h 10000"/>
                <a:gd name="connsiteX23" fmla="*/ 5009 w 10000"/>
                <a:gd name="connsiteY23" fmla="*/ 3634 h 10000"/>
                <a:gd name="connsiteX24" fmla="*/ 4743 w 10000"/>
                <a:gd name="connsiteY24" fmla="*/ 3710 h 10000"/>
                <a:gd name="connsiteX25" fmla="*/ 2158 w 10000"/>
                <a:gd name="connsiteY25" fmla="*/ 4081 h 10000"/>
                <a:gd name="connsiteX26" fmla="*/ 1534 w 10000"/>
                <a:gd name="connsiteY26" fmla="*/ 6677 h 10000"/>
                <a:gd name="connsiteX27" fmla="*/ 1366 w 10000"/>
                <a:gd name="connsiteY27" fmla="*/ 10000 h 10000"/>
                <a:gd name="connsiteX0" fmla="*/ 0 w 10000"/>
                <a:gd name="connsiteY0" fmla="*/ 9933 h 10000"/>
                <a:gd name="connsiteX1" fmla="*/ 287 w 10000"/>
                <a:gd name="connsiteY1" fmla="*/ 5045 h 10000"/>
                <a:gd name="connsiteX2" fmla="*/ 733 w 10000"/>
                <a:gd name="connsiteY2" fmla="*/ 3264 h 10000"/>
                <a:gd name="connsiteX3" fmla="*/ 1445 w 10000"/>
                <a:gd name="connsiteY3" fmla="*/ 2892 h 10000"/>
                <a:gd name="connsiteX4" fmla="*/ 1713 w 10000"/>
                <a:gd name="connsiteY4" fmla="*/ 2819 h 10000"/>
                <a:gd name="connsiteX5" fmla="*/ 3316 w 10000"/>
                <a:gd name="connsiteY5" fmla="*/ 2819 h 10000"/>
                <a:gd name="connsiteX6" fmla="*/ 3494 w 10000"/>
                <a:gd name="connsiteY6" fmla="*/ 2523 h 10000"/>
                <a:gd name="connsiteX7" fmla="*/ 4030 w 10000"/>
                <a:gd name="connsiteY7" fmla="*/ 2225 h 10000"/>
                <a:gd name="connsiteX8" fmla="*/ 5545 w 10000"/>
                <a:gd name="connsiteY8" fmla="*/ 1410 h 10000"/>
                <a:gd name="connsiteX9" fmla="*/ 6079 w 10000"/>
                <a:gd name="connsiteY9" fmla="*/ 1114 h 10000"/>
                <a:gd name="connsiteX10" fmla="*/ 7058 w 10000"/>
                <a:gd name="connsiteY10" fmla="*/ 372 h 10000"/>
                <a:gd name="connsiteX11" fmla="*/ 7862 w 10000"/>
                <a:gd name="connsiteY11" fmla="*/ 0 h 10000"/>
                <a:gd name="connsiteX12" fmla="*/ 9197 w 10000"/>
                <a:gd name="connsiteY12" fmla="*/ 222 h 10000"/>
                <a:gd name="connsiteX13" fmla="*/ 9821 w 10000"/>
                <a:gd name="connsiteY13" fmla="*/ 816 h 10000"/>
                <a:gd name="connsiteX14" fmla="*/ 9999 w 10000"/>
                <a:gd name="connsiteY14" fmla="*/ 1039 h 10000"/>
                <a:gd name="connsiteX15" fmla="*/ 9909 w 10000"/>
                <a:gd name="connsiteY15" fmla="*/ 1929 h 10000"/>
                <a:gd name="connsiteX16" fmla="*/ 9375 w 10000"/>
                <a:gd name="connsiteY16" fmla="*/ 2077 h 10000"/>
                <a:gd name="connsiteX17" fmla="*/ 8039 w 10000"/>
                <a:gd name="connsiteY17" fmla="*/ 2152 h 10000"/>
                <a:gd name="connsiteX18" fmla="*/ 7682 w 10000"/>
                <a:gd name="connsiteY18" fmla="*/ 2745 h 10000"/>
                <a:gd name="connsiteX19" fmla="*/ 7148 w 10000"/>
                <a:gd name="connsiteY19" fmla="*/ 2892 h 10000"/>
                <a:gd name="connsiteX20" fmla="*/ 6079 w 10000"/>
                <a:gd name="connsiteY20" fmla="*/ 2967 h 10000"/>
                <a:gd name="connsiteX21" fmla="*/ 5811 w 10000"/>
                <a:gd name="connsiteY21" fmla="*/ 3043 h 10000"/>
                <a:gd name="connsiteX22" fmla="*/ 5545 w 10000"/>
                <a:gd name="connsiteY22" fmla="*/ 3487 h 10000"/>
                <a:gd name="connsiteX23" fmla="*/ 5009 w 10000"/>
                <a:gd name="connsiteY23" fmla="*/ 3634 h 10000"/>
                <a:gd name="connsiteX24" fmla="*/ 4743 w 10000"/>
                <a:gd name="connsiteY24" fmla="*/ 3710 h 10000"/>
                <a:gd name="connsiteX25" fmla="*/ 2158 w 10000"/>
                <a:gd name="connsiteY25" fmla="*/ 4081 h 10000"/>
                <a:gd name="connsiteX26" fmla="*/ 1336 w 10000"/>
                <a:gd name="connsiteY26" fmla="*/ 6677 h 10000"/>
                <a:gd name="connsiteX27" fmla="*/ 1366 w 10000"/>
                <a:gd name="connsiteY27" fmla="*/ 10000 h 10000"/>
                <a:gd name="connsiteX0" fmla="*/ 0 w 10000"/>
                <a:gd name="connsiteY0" fmla="*/ 9933 h 9933"/>
                <a:gd name="connsiteX1" fmla="*/ 287 w 10000"/>
                <a:gd name="connsiteY1" fmla="*/ 5045 h 9933"/>
                <a:gd name="connsiteX2" fmla="*/ 733 w 10000"/>
                <a:gd name="connsiteY2" fmla="*/ 3264 h 9933"/>
                <a:gd name="connsiteX3" fmla="*/ 1445 w 10000"/>
                <a:gd name="connsiteY3" fmla="*/ 2892 h 9933"/>
                <a:gd name="connsiteX4" fmla="*/ 1713 w 10000"/>
                <a:gd name="connsiteY4" fmla="*/ 2819 h 9933"/>
                <a:gd name="connsiteX5" fmla="*/ 3316 w 10000"/>
                <a:gd name="connsiteY5" fmla="*/ 2819 h 9933"/>
                <a:gd name="connsiteX6" fmla="*/ 3494 w 10000"/>
                <a:gd name="connsiteY6" fmla="*/ 2523 h 9933"/>
                <a:gd name="connsiteX7" fmla="*/ 4030 w 10000"/>
                <a:gd name="connsiteY7" fmla="*/ 2225 h 9933"/>
                <a:gd name="connsiteX8" fmla="*/ 5545 w 10000"/>
                <a:gd name="connsiteY8" fmla="*/ 1410 h 9933"/>
                <a:gd name="connsiteX9" fmla="*/ 6079 w 10000"/>
                <a:gd name="connsiteY9" fmla="*/ 1114 h 9933"/>
                <a:gd name="connsiteX10" fmla="*/ 7058 w 10000"/>
                <a:gd name="connsiteY10" fmla="*/ 372 h 9933"/>
                <a:gd name="connsiteX11" fmla="*/ 7862 w 10000"/>
                <a:gd name="connsiteY11" fmla="*/ 0 h 9933"/>
                <a:gd name="connsiteX12" fmla="*/ 9197 w 10000"/>
                <a:gd name="connsiteY12" fmla="*/ 222 h 9933"/>
                <a:gd name="connsiteX13" fmla="*/ 9821 w 10000"/>
                <a:gd name="connsiteY13" fmla="*/ 816 h 9933"/>
                <a:gd name="connsiteX14" fmla="*/ 9999 w 10000"/>
                <a:gd name="connsiteY14" fmla="*/ 1039 h 9933"/>
                <a:gd name="connsiteX15" fmla="*/ 9909 w 10000"/>
                <a:gd name="connsiteY15" fmla="*/ 1929 h 9933"/>
                <a:gd name="connsiteX16" fmla="*/ 9375 w 10000"/>
                <a:gd name="connsiteY16" fmla="*/ 2077 h 9933"/>
                <a:gd name="connsiteX17" fmla="*/ 8039 w 10000"/>
                <a:gd name="connsiteY17" fmla="*/ 2152 h 9933"/>
                <a:gd name="connsiteX18" fmla="*/ 7682 w 10000"/>
                <a:gd name="connsiteY18" fmla="*/ 2745 h 9933"/>
                <a:gd name="connsiteX19" fmla="*/ 7148 w 10000"/>
                <a:gd name="connsiteY19" fmla="*/ 2892 h 9933"/>
                <a:gd name="connsiteX20" fmla="*/ 6079 w 10000"/>
                <a:gd name="connsiteY20" fmla="*/ 2967 h 9933"/>
                <a:gd name="connsiteX21" fmla="*/ 5811 w 10000"/>
                <a:gd name="connsiteY21" fmla="*/ 3043 h 9933"/>
                <a:gd name="connsiteX22" fmla="*/ 5545 w 10000"/>
                <a:gd name="connsiteY22" fmla="*/ 3487 h 9933"/>
                <a:gd name="connsiteX23" fmla="*/ 5009 w 10000"/>
                <a:gd name="connsiteY23" fmla="*/ 3634 h 9933"/>
                <a:gd name="connsiteX24" fmla="*/ 4743 w 10000"/>
                <a:gd name="connsiteY24" fmla="*/ 3710 h 9933"/>
                <a:gd name="connsiteX25" fmla="*/ 2158 w 10000"/>
                <a:gd name="connsiteY25" fmla="*/ 4081 h 9933"/>
                <a:gd name="connsiteX26" fmla="*/ 1336 w 10000"/>
                <a:gd name="connsiteY26" fmla="*/ 6677 h 9933"/>
                <a:gd name="connsiteX27" fmla="*/ 1415 w 10000"/>
                <a:gd name="connsiteY27" fmla="*/ 9554 h 9933"/>
                <a:gd name="connsiteX0" fmla="*/ 0 w 9951"/>
                <a:gd name="connsiteY0" fmla="*/ 9551 h 9618"/>
                <a:gd name="connsiteX1" fmla="*/ 238 w 9951"/>
                <a:gd name="connsiteY1" fmla="*/ 5079 h 9618"/>
                <a:gd name="connsiteX2" fmla="*/ 684 w 9951"/>
                <a:gd name="connsiteY2" fmla="*/ 3286 h 9618"/>
                <a:gd name="connsiteX3" fmla="*/ 1396 w 9951"/>
                <a:gd name="connsiteY3" fmla="*/ 2912 h 9618"/>
                <a:gd name="connsiteX4" fmla="*/ 1664 w 9951"/>
                <a:gd name="connsiteY4" fmla="*/ 2838 h 9618"/>
                <a:gd name="connsiteX5" fmla="*/ 3267 w 9951"/>
                <a:gd name="connsiteY5" fmla="*/ 2838 h 9618"/>
                <a:gd name="connsiteX6" fmla="*/ 3445 w 9951"/>
                <a:gd name="connsiteY6" fmla="*/ 2540 h 9618"/>
                <a:gd name="connsiteX7" fmla="*/ 3981 w 9951"/>
                <a:gd name="connsiteY7" fmla="*/ 2240 h 9618"/>
                <a:gd name="connsiteX8" fmla="*/ 5496 w 9951"/>
                <a:gd name="connsiteY8" fmla="*/ 1420 h 9618"/>
                <a:gd name="connsiteX9" fmla="*/ 6030 w 9951"/>
                <a:gd name="connsiteY9" fmla="*/ 1122 h 9618"/>
                <a:gd name="connsiteX10" fmla="*/ 7009 w 9951"/>
                <a:gd name="connsiteY10" fmla="*/ 375 h 9618"/>
                <a:gd name="connsiteX11" fmla="*/ 7813 w 9951"/>
                <a:gd name="connsiteY11" fmla="*/ 0 h 9618"/>
                <a:gd name="connsiteX12" fmla="*/ 9148 w 9951"/>
                <a:gd name="connsiteY12" fmla="*/ 223 h 9618"/>
                <a:gd name="connsiteX13" fmla="*/ 9772 w 9951"/>
                <a:gd name="connsiteY13" fmla="*/ 822 h 9618"/>
                <a:gd name="connsiteX14" fmla="*/ 9950 w 9951"/>
                <a:gd name="connsiteY14" fmla="*/ 1046 h 9618"/>
                <a:gd name="connsiteX15" fmla="*/ 9860 w 9951"/>
                <a:gd name="connsiteY15" fmla="*/ 1942 h 9618"/>
                <a:gd name="connsiteX16" fmla="*/ 9326 w 9951"/>
                <a:gd name="connsiteY16" fmla="*/ 2091 h 9618"/>
                <a:gd name="connsiteX17" fmla="*/ 7990 w 9951"/>
                <a:gd name="connsiteY17" fmla="*/ 2167 h 9618"/>
                <a:gd name="connsiteX18" fmla="*/ 7633 w 9951"/>
                <a:gd name="connsiteY18" fmla="*/ 2764 h 9618"/>
                <a:gd name="connsiteX19" fmla="*/ 7099 w 9951"/>
                <a:gd name="connsiteY19" fmla="*/ 2912 h 9618"/>
                <a:gd name="connsiteX20" fmla="*/ 6030 w 9951"/>
                <a:gd name="connsiteY20" fmla="*/ 2987 h 9618"/>
                <a:gd name="connsiteX21" fmla="*/ 5762 w 9951"/>
                <a:gd name="connsiteY21" fmla="*/ 3064 h 9618"/>
                <a:gd name="connsiteX22" fmla="*/ 5496 w 9951"/>
                <a:gd name="connsiteY22" fmla="*/ 3511 h 9618"/>
                <a:gd name="connsiteX23" fmla="*/ 4960 w 9951"/>
                <a:gd name="connsiteY23" fmla="*/ 3659 h 9618"/>
                <a:gd name="connsiteX24" fmla="*/ 4694 w 9951"/>
                <a:gd name="connsiteY24" fmla="*/ 3735 h 9618"/>
                <a:gd name="connsiteX25" fmla="*/ 2109 w 9951"/>
                <a:gd name="connsiteY25" fmla="*/ 4109 h 9618"/>
                <a:gd name="connsiteX26" fmla="*/ 1287 w 9951"/>
                <a:gd name="connsiteY26" fmla="*/ 6722 h 9618"/>
                <a:gd name="connsiteX27" fmla="*/ 1366 w 9951"/>
                <a:gd name="connsiteY27" fmla="*/ 9618 h 9618"/>
                <a:gd name="connsiteX0" fmla="*/ 0 w 10000"/>
                <a:gd name="connsiteY0" fmla="*/ 9930 h 9930"/>
                <a:gd name="connsiteX1" fmla="*/ 239 w 10000"/>
                <a:gd name="connsiteY1" fmla="*/ 5281 h 9930"/>
                <a:gd name="connsiteX2" fmla="*/ 687 w 10000"/>
                <a:gd name="connsiteY2" fmla="*/ 3417 h 9930"/>
                <a:gd name="connsiteX3" fmla="*/ 1403 w 10000"/>
                <a:gd name="connsiteY3" fmla="*/ 3028 h 9930"/>
                <a:gd name="connsiteX4" fmla="*/ 1672 w 10000"/>
                <a:gd name="connsiteY4" fmla="*/ 2951 h 9930"/>
                <a:gd name="connsiteX5" fmla="*/ 3283 w 10000"/>
                <a:gd name="connsiteY5" fmla="*/ 2951 h 9930"/>
                <a:gd name="connsiteX6" fmla="*/ 3462 w 10000"/>
                <a:gd name="connsiteY6" fmla="*/ 2641 h 9930"/>
                <a:gd name="connsiteX7" fmla="*/ 4001 w 10000"/>
                <a:gd name="connsiteY7" fmla="*/ 2329 h 9930"/>
                <a:gd name="connsiteX8" fmla="*/ 5523 w 10000"/>
                <a:gd name="connsiteY8" fmla="*/ 1476 h 9930"/>
                <a:gd name="connsiteX9" fmla="*/ 6060 w 10000"/>
                <a:gd name="connsiteY9" fmla="*/ 1167 h 9930"/>
                <a:gd name="connsiteX10" fmla="*/ 7044 w 10000"/>
                <a:gd name="connsiteY10" fmla="*/ 390 h 9930"/>
                <a:gd name="connsiteX11" fmla="*/ 7851 w 10000"/>
                <a:gd name="connsiteY11" fmla="*/ 0 h 9930"/>
                <a:gd name="connsiteX12" fmla="*/ 9193 w 10000"/>
                <a:gd name="connsiteY12" fmla="*/ 232 h 9930"/>
                <a:gd name="connsiteX13" fmla="*/ 9820 w 10000"/>
                <a:gd name="connsiteY13" fmla="*/ 855 h 9930"/>
                <a:gd name="connsiteX14" fmla="*/ 9999 w 10000"/>
                <a:gd name="connsiteY14" fmla="*/ 1088 h 9930"/>
                <a:gd name="connsiteX15" fmla="*/ 9909 w 10000"/>
                <a:gd name="connsiteY15" fmla="*/ 2019 h 9930"/>
                <a:gd name="connsiteX16" fmla="*/ 9372 w 10000"/>
                <a:gd name="connsiteY16" fmla="*/ 2174 h 9930"/>
                <a:gd name="connsiteX17" fmla="*/ 8029 w 10000"/>
                <a:gd name="connsiteY17" fmla="*/ 2253 h 9930"/>
                <a:gd name="connsiteX18" fmla="*/ 7671 w 10000"/>
                <a:gd name="connsiteY18" fmla="*/ 2874 h 9930"/>
                <a:gd name="connsiteX19" fmla="*/ 7134 w 10000"/>
                <a:gd name="connsiteY19" fmla="*/ 3028 h 9930"/>
                <a:gd name="connsiteX20" fmla="*/ 6060 w 10000"/>
                <a:gd name="connsiteY20" fmla="*/ 3106 h 9930"/>
                <a:gd name="connsiteX21" fmla="*/ 5790 w 10000"/>
                <a:gd name="connsiteY21" fmla="*/ 3186 h 9930"/>
                <a:gd name="connsiteX22" fmla="*/ 5523 w 10000"/>
                <a:gd name="connsiteY22" fmla="*/ 3650 h 9930"/>
                <a:gd name="connsiteX23" fmla="*/ 4984 w 10000"/>
                <a:gd name="connsiteY23" fmla="*/ 3804 h 9930"/>
                <a:gd name="connsiteX24" fmla="*/ 4717 w 10000"/>
                <a:gd name="connsiteY24" fmla="*/ 3883 h 9930"/>
                <a:gd name="connsiteX25" fmla="*/ 2119 w 10000"/>
                <a:gd name="connsiteY25" fmla="*/ 4272 h 9930"/>
                <a:gd name="connsiteX26" fmla="*/ 1293 w 10000"/>
                <a:gd name="connsiteY26" fmla="*/ 6989 h 9930"/>
                <a:gd name="connsiteX27" fmla="*/ 1472 w 10000"/>
                <a:gd name="connsiteY27" fmla="*/ 9830 h 9930"/>
                <a:gd name="connsiteX0" fmla="*/ 0 w 10000"/>
                <a:gd name="connsiteY0" fmla="*/ 9791 h 9791"/>
                <a:gd name="connsiteX1" fmla="*/ 239 w 10000"/>
                <a:gd name="connsiteY1" fmla="*/ 5109 h 9791"/>
                <a:gd name="connsiteX2" fmla="*/ 687 w 10000"/>
                <a:gd name="connsiteY2" fmla="*/ 3232 h 9791"/>
                <a:gd name="connsiteX3" fmla="*/ 1403 w 10000"/>
                <a:gd name="connsiteY3" fmla="*/ 2840 h 9791"/>
                <a:gd name="connsiteX4" fmla="*/ 1672 w 10000"/>
                <a:gd name="connsiteY4" fmla="*/ 2763 h 9791"/>
                <a:gd name="connsiteX5" fmla="*/ 3283 w 10000"/>
                <a:gd name="connsiteY5" fmla="*/ 2763 h 9791"/>
                <a:gd name="connsiteX6" fmla="*/ 3462 w 10000"/>
                <a:gd name="connsiteY6" fmla="*/ 2451 h 9791"/>
                <a:gd name="connsiteX7" fmla="*/ 4001 w 10000"/>
                <a:gd name="connsiteY7" fmla="*/ 2136 h 9791"/>
                <a:gd name="connsiteX8" fmla="*/ 5523 w 10000"/>
                <a:gd name="connsiteY8" fmla="*/ 1277 h 9791"/>
                <a:gd name="connsiteX9" fmla="*/ 6060 w 10000"/>
                <a:gd name="connsiteY9" fmla="*/ 966 h 9791"/>
                <a:gd name="connsiteX10" fmla="*/ 7044 w 10000"/>
                <a:gd name="connsiteY10" fmla="*/ 184 h 9791"/>
                <a:gd name="connsiteX11" fmla="*/ 7932 w 10000"/>
                <a:gd name="connsiteY11" fmla="*/ 140 h 9791"/>
                <a:gd name="connsiteX12" fmla="*/ 9193 w 10000"/>
                <a:gd name="connsiteY12" fmla="*/ 25 h 9791"/>
                <a:gd name="connsiteX13" fmla="*/ 9820 w 10000"/>
                <a:gd name="connsiteY13" fmla="*/ 652 h 9791"/>
                <a:gd name="connsiteX14" fmla="*/ 9999 w 10000"/>
                <a:gd name="connsiteY14" fmla="*/ 887 h 9791"/>
                <a:gd name="connsiteX15" fmla="*/ 9909 w 10000"/>
                <a:gd name="connsiteY15" fmla="*/ 1824 h 9791"/>
                <a:gd name="connsiteX16" fmla="*/ 9372 w 10000"/>
                <a:gd name="connsiteY16" fmla="*/ 1980 h 9791"/>
                <a:gd name="connsiteX17" fmla="*/ 8029 w 10000"/>
                <a:gd name="connsiteY17" fmla="*/ 2060 h 9791"/>
                <a:gd name="connsiteX18" fmla="*/ 7671 w 10000"/>
                <a:gd name="connsiteY18" fmla="*/ 2685 h 9791"/>
                <a:gd name="connsiteX19" fmla="*/ 7134 w 10000"/>
                <a:gd name="connsiteY19" fmla="*/ 2840 h 9791"/>
                <a:gd name="connsiteX20" fmla="*/ 6060 w 10000"/>
                <a:gd name="connsiteY20" fmla="*/ 2919 h 9791"/>
                <a:gd name="connsiteX21" fmla="*/ 5790 w 10000"/>
                <a:gd name="connsiteY21" fmla="*/ 2999 h 9791"/>
                <a:gd name="connsiteX22" fmla="*/ 5523 w 10000"/>
                <a:gd name="connsiteY22" fmla="*/ 3467 h 9791"/>
                <a:gd name="connsiteX23" fmla="*/ 4984 w 10000"/>
                <a:gd name="connsiteY23" fmla="*/ 3622 h 9791"/>
                <a:gd name="connsiteX24" fmla="*/ 4717 w 10000"/>
                <a:gd name="connsiteY24" fmla="*/ 3701 h 9791"/>
                <a:gd name="connsiteX25" fmla="*/ 2119 w 10000"/>
                <a:gd name="connsiteY25" fmla="*/ 4093 h 9791"/>
                <a:gd name="connsiteX26" fmla="*/ 1293 w 10000"/>
                <a:gd name="connsiteY26" fmla="*/ 6829 h 9791"/>
                <a:gd name="connsiteX27" fmla="*/ 1472 w 10000"/>
                <a:gd name="connsiteY27" fmla="*/ 9690 h 9791"/>
                <a:gd name="connsiteX0" fmla="*/ 0 w 10000"/>
                <a:gd name="connsiteY0" fmla="*/ 10000 h 10000"/>
                <a:gd name="connsiteX1" fmla="*/ 239 w 10000"/>
                <a:gd name="connsiteY1" fmla="*/ 5218 h 10000"/>
                <a:gd name="connsiteX2" fmla="*/ 687 w 10000"/>
                <a:gd name="connsiteY2" fmla="*/ 3301 h 10000"/>
                <a:gd name="connsiteX3" fmla="*/ 1403 w 10000"/>
                <a:gd name="connsiteY3" fmla="*/ 2901 h 10000"/>
                <a:gd name="connsiteX4" fmla="*/ 1672 w 10000"/>
                <a:gd name="connsiteY4" fmla="*/ 2822 h 10000"/>
                <a:gd name="connsiteX5" fmla="*/ 3283 w 10000"/>
                <a:gd name="connsiteY5" fmla="*/ 2822 h 10000"/>
                <a:gd name="connsiteX6" fmla="*/ 3462 w 10000"/>
                <a:gd name="connsiteY6" fmla="*/ 2503 h 10000"/>
                <a:gd name="connsiteX7" fmla="*/ 4001 w 10000"/>
                <a:gd name="connsiteY7" fmla="*/ 2182 h 10000"/>
                <a:gd name="connsiteX8" fmla="*/ 5523 w 10000"/>
                <a:gd name="connsiteY8" fmla="*/ 1304 h 10000"/>
                <a:gd name="connsiteX9" fmla="*/ 6060 w 10000"/>
                <a:gd name="connsiteY9" fmla="*/ 987 h 10000"/>
                <a:gd name="connsiteX10" fmla="*/ 7003 w 10000"/>
                <a:gd name="connsiteY10" fmla="*/ 652 h 10000"/>
                <a:gd name="connsiteX11" fmla="*/ 7932 w 10000"/>
                <a:gd name="connsiteY11" fmla="*/ 143 h 10000"/>
                <a:gd name="connsiteX12" fmla="*/ 9193 w 10000"/>
                <a:gd name="connsiteY12" fmla="*/ 26 h 10000"/>
                <a:gd name="connsiteX13" fmla="*/ 9820 w 10000"/>
                <a:gd name="connsiteY13" fmla="*/ 666 h 10000"/>
                <a:gd name="connsiteX14" fmla="*/ 9999 w 10000"/>
                <a:gd name="connsiteY14" fmla="*/ 906 h 10000"/>
                <a:gd name="connsiteX15" fmla="*/ 9909 w 10000"/>
                <a:gd name="connsiteY15" fmla="*/ 1863 h 10000"/>
                <a:gd name="connsiteX16" fmla="*/ 9372 w 10000"/>
                <a:gd name="connsiteY16" fmla="*/ 2022 h 10000"/>
                <a:gd name="connsiteX17" fmla="*/ 8029 w 10000"/>
                <a:gd name="connsiteY17" fmla="*/ 2104 h 10000"/>
                <a:gd name="connsiteX18" fmla="*/ 7671 w 10000"/>
                <a:gd name="connsiteY18" fmla="*/ 2742 h 10000"/>
                <a:gd name="connsiteX19" fmla="*/ 7134 w 10000"/>
                <a:gd name="connsiteY19" fmla="*/ 2901 h 10000"/>
                <a:gd name="connsiteX20" fmla="*/ 6060 w 10000"/>
                <a:gd name="connsiteY20" fmla="*/ 2981 h 10000"/>
                <a:gd name="connsiteX21" fmla="*/ 5790 w 10000"/>
                <a:gd name="connsiteY21" fmla="*/ 3063 h 10000"/>
                <a:gd name="connsiteX22" fmla="*/ 5523 w 10000"/>
                <a:gd name="connsiteY22" fmla="*/ 3541 h 10000"/>
                <a:gd name="connsiteX23" fmla="*/ 4984 w 10000"/>
                <a:gd name="connsiteY23" fmla="*/ 3699 h 10000"/>
                <a:gd name="connsiteX24" fmla="*/ 4717 w 10000"/>
                <a:gd name="connsiteY24" fmla="*/ 3780 h 10000"/>
                <a:gd name="connsiteX25" fmla="*/ 2119 w 10000"/>
                <a:gd name="connsiteY25" fmla="*/ 4180 h 10000"/>
                <a:gd name="connsiteX26" fmla="*/ 1293 w 10000"/>
                <a:gd name="connsiteY26" fmla="*/ 6975 h 10000"/>
                <a:gd name="connsiteX27" fmla="*/ 1472 w 10000"/>
                <a:gd name="connsiteY27" fmla="*/ 9897 h 10000"/>
                <a:gd name="connsiteX0" fmla="*/ 0 w 10000"/>
                <a:gd name="connsiteY0" fmla="*/ 10000 h 10000"/>
                <a:gd name="connsiteX1" fmla="*/ 239 w 10000"/>
                <a:gd name="connsiteY1" fmla="*/ 5218 h 10000"/>
                <a:gd name="connsiteX2" fmla="*/ 687 w 10000"/>
                <a:gd name="connsiteY2" fmla="*/ 3301 h 10000"/>
                <a:gd name="connsiteX3" fmla="*/ 1403 w 10000"/>
                <a:gd name="connsiteY3" fmla="*/ 2901 h 10000"/>
                <a:gd name="connsiteX4" fmla="*/ 1672 w 10000"/>
                <a:gd name="connsiteY4" fmla="*/ 2822 h 10000"/>
                <a:gd name="connsiteX5" fmla="*/ 3283 w 10000"/>
                <a:gd name="connsiteY5" fmla="*/ 2822 h 10000"/>
                <a:gd name="connsiteX6" fmla="*/ 3462 w 10000"/>
                <a:gd name="connsiteY6" fmla="*/ 2503 h 10000"/>
                <a:gd name="connsiteX7" fmla="*/ 4001 w 10000"/>
                <a:gd name="connsiteY7" fmla="*/ 2182 h 10000"/>
                <a:gd name="connsiteX8" fmla="*/ 5523 w 10000"/>
                <a:gd name="connsiteY8" fmla="*/ 1304 h 10000"/>
                <a:gd name="connsiteX9" fmla="*/ 6060 w 10000"/>
                <a:gd name="connsiteY9" fmla="*/ 987 h 10000"/>
                <a:gd name="connsiteX10" fmla="*/ 7084 w 10000"/>
                <a:gd name="connsiteY10" fmla="*/ 830 h 10000"/>
                <a:gd name="connsiteX11" fmla="*/ 7932 w 10000"/>
                <a:gd name="connsiteY11" fmla="*/ 143 h 10000"/>
                <a:gd name="connsiteX12" fmla="*/ 9193 w 10000"/>
                <a:gd name="connsiteY12" fmla="*/ 26 h 10000"/>
                <a:gd name="connsiteX13" fmla="*/ 9820 w 10000"/>
                <a:gd name="connsiteY13" fmla="*/ 666 h 10000"/>
                <a:gd name="connsiteX14" fmla="*/ 9999 w 10000"/>
                <a:gd name="connsiteY14" fmla="*/ 906 h 10000"/>
                <a:gd name="connsiteX15" fmla="*/ 9909 w 10000"/>
                <a:gd name="connsiteY15" fmla="*/ 1863 h 10000"/>
                <a:gd name="connsiteX16" fmla="*/ 9372 w 10000"/>
                <a:gd name="connsiteY16" fmla="*/ 2022 h 10000"/>
                <a:gd name="connsiteX17" fmla="*/ 8029 w 10000"/>
                <a:gd name="connsiteY17" fmla="*/ 2104 h 10000"/>
                <a:gd name="connsiteX18" fmla="*/ 7671 w 10000"/>
                <a:gd name="connsiteY18" fmla="*/ 2742 h 10000"/>
                <a:gd name="connsiteX19" fmla="*/ 7134 w 10000"/>
                <a:gd name="connsiteY19" fmla="*/ 2901 h 10000"/>
                <a:gd name="connsiteX20" fmla="*/ 6060 w 10000"/>
                <a:gd name="connsiteY20" fmla="*/ 2981 h 10000"/>
                <a:gd name="connsiteX21" fmla="*/ 5790 w 10000"/>
                <a:gd name="connsiteY21" fmla="*/ 3063 h 10000"/>
                <a:gd name="connsiteX22" fmla="*/ 5523 w 10000"/>
                <a:gd name="connsiteY22" fmla="*/ 3541 h 10000"/>
                <a:gd name="connsiteX23" fmla="*/ 4984 w 10000"/>
                <a:gd name="connsiteY23" fmla="*/ 3699 h 10000"/>
                <a:gd name="connsiteX24" fmla="*/ 4717 w 10000"/>
                <a:gd name="connsiteY24" fmla="*/ 3780 h 10000"/>
                <a:gd name="connsiteX25" fmla="*/ 2119 w 10000"/>
                <a:gd name="connsiteY25" fmla="*/ 4180 h 10000"/>
                <a:gd name="connsiteX26" fmla="*/ 1293 w 10000"/>
                <a:gd name="connsiteY26" fmla="*/ 6975 h 10000"/>
                <a:gd name="connsiteX27" fmla="*/ 1472 w 10000"/>
                <a:gd name="connsiteY27" fmla="*/ 9897 h 10000"/>
                <a:gd name="connsiteX0" fmla="*/ 0 w 10000"/>
                <a:gd name="connsiteY0" fmla="*/ 10000 h 10000"/>
                <a:gd name="connsiteX1" fmla="*/ 239 w 10000"/>
                <a:gd name="connsiteY1" fmla="*/ 5218 h 10000"/>
                <a:gd name="connsiteX2" fmla="*/ 687 w 10000"/>
                <a:gd name="connsiteY2" fmla="*/ 3301 h 10000"/>
                <a:gd name="connsiteX3" fmla="*/ 1403 w 10000"/>
                <a:gd name="connsiteY3" fmla="*/ 2901 h 10000"/>
                <a:gd name="connsiteX4" fmla="*/ 1672 w 10000"/>
                <a:gd name="connsiteY4" fmla="*/ 2822 h 10000"/>
                <a:gd name="connsiteX5" fmla="*/ 3283 w 10000"/>
                <a:gd name="connsiteY5" fmla="*/ 2822 h 10000"/>
                <a:gd name="connsiteX6" fmla="*/ 3462 w 10000"/>
                <a:gd name="connsiteY6" fmla="*/ 2503 h 10000"/>
                <a:gd name="connsiteX7" fmla="*/ 4001 w 10000"/>
                <a:gd name="connsiteY7" fmla="*/ 2182 h 10000"/>
                <a:gd name="connsiteX8" fmla="*/ 5523 w 10000"/>
                <a:gd name="connsiteY8" fmla="*/ 1304 h 10000"/>
                <a:gd name="connsiteX9" fmla="*/ 5938 w 10000"/>
                <a:gd name="connsiteY9" fmla="*/ 880 h 10000"/>
                <a:gd name="connsiteX10" fmla="*/ 7084 w 10000"/>
                <a:gd name="connsiteY10" fmla="*/ 830 h 10000"/>
                <a:gd name="connsiteX11" fmla="*/ 7932 w 10000"/>
                <a:gd name="connsiteY11" fmla="*/ 143 h 10000"/>
                <a:gd name="connsiteX12" fmla="*/ 9193 w 10000"/>
                <a:gd name="connsiteY12" fmla="*/ 26 h 10000"/>
                <a:gd name="connsiteX13" fmla="*/ 9820 w 10000"/>
                <a:gd name="connsiteY13" fmla="*/ 666 h 10000"/>
                <a:gd name="connsiteX14" fmla="*/ 9999 w 10000"/>
                <a:gd name="connsiteY14" fmla="*/ 906 h 10000"/>
                <a:gd name="connsiteX15" fmla="*/ 9909 w 10000"/>
                <a:gd name="connsiteY15" fmla="*/ 1863 h 10000"/>
                <a:gd name="connsiteX16" fmla="*/ 9372 w 10000"/>
                <a:gd name="connsiteY16" fmla="*/ 2022 h 10000"/>
                <a:gd name="connsiteX17" fmla="*/ 8029 w 10000"/>
                <a:gd name="connsiteY17" fmla="*/ 2104 h 10000"/>
                <a:gd name="connsiteX18" fmla="*/ 7671 w 10000"/>
                <a:gd name="connsiteY18" fmla="*/ 2742 h 10000"/>
                <a:gd name="connsiteX19" fmla="*/ 7134 w 10000"/>
                <a:gd name="connsiteY19" fmla="*/ 2901 h 10000"/>
                <a:gd name="connsiteX20" fmla="*/ 6060 w 10000"/>
                <a:gd name="connsiteY20" fmla="*/ 2981 h 10000"/>
                <a:gd name="connsiteX21" fmla="*/ 5790 w 10000"/>
                <a:gd name="connsiteY21" fmla="*/ 3063 h 10000"/>
                <a:gd name="connsiteX22" fmla="*/ 5523 w 10000"/>
                <a:gd name="connsiteY22" fmla="*/ 3541 h 10000"/>
                <a:gd name="connsiteX23" fmla="*/ 4984 w 10000"/>
                <a:gd name="connsiteY23" fmla="*/ 3699 h 10000"/>
                <a:gd name="connsiteX24" fmla="*/ 4717 w 10000"/>
                <a:gd name="connsiteY24" fmla="*/ 3780 h 10000"/>
                <a:gd name="connsiteX25" fmla="*/ 2119 w 10000"/>
                <a:gd name="connsiteY25" fmla="*/ 4180 h 10000"/>
                <a:gd name="connsiteX26" fmla="*/ 1293 w 10000"/>
                <a:gd name="connsiteY26" fmla="*/ 6975 h 10000"/>
                <a:gd name="connsiteX27" fmla="*/ 1472 w 10000"/>
                <a:gd name="connsiteY27" fmla="*/ 9897 h 10000"/>
                <a:gd name="connsiteX0" fmla="*/ 0 w 10000"/>
                <a:gd name="connsiteY0" fmla="*/ 10000 h 10000"/>
                <a:gd name="connsiteX1" fmla="*/ 239 w 10000"/>
                <a:gd name="connsiteY1" fmla="*/ 5218 h 10000"/>
                <a:gd name="connsiteX2" fmla="*/ 687 w 10000"/>
                <a:gd name="connsiteY2" fmla="*/ 3301 h 10000"/>
                <a:gd name="connsiteX3" fmla="*/ 1403 w 10000"/>
                <a:gd name="connsiteY3" fmla="*/ 2901 h 10000"/>
                <a:gd name="connsiteX4" fmla="*/ 1672 w 10000"/>
                <a:gd name="connsiteY4" fmla="*/ 2822 h 10000"/>
                <a:gd name="connsiteX5" fmla="*/ 3283 w 10000"/>
                <a:gd name="connsiteY5" fmla="*/ 2822 h 10000"/>
                <a:gd name="connsiteX6" fmla="*/ 3462 w 10000"/>
                <a:gd name="connsiteY6" fmla="*/ 2503 h 10000"/>
                <a:gd name="connsiteX7" fmla="*/ 4001 w 10000"/>
                <a:gd name="connsiteY7" fmla="*/ 2182 h 10000"/>
                <a:gd name="connsiteX8" fmla="*/ 5360 w 10000"/>
                <a:gd name="connsiteY8" fmla="*/ 1233 h 10000"/>
                <a:gd name="connsiteX9" fmla="*/ 5938 w 10000"/>
                <a:gd name="connsiteY9" fmla="*/ 880 h 10000"/>
                <a:gd name="connsiteX10" fmla="*/ 7084 w 10000"/>
                <a:gd name="connsiteY10" fmla="*/ 830 h 10000"/>
                <a:gd name="connsiteX11" fmla="*/ 7932 w 10000"/>
                <a:gd name="connsiteY11" fmla="*/ 143 h 10000"/>
                <a:gd name="connsiteX12" fmla="*/ 9193 w 10000"/>
                <a:gd name="connsiteY12" fmla="*/ 26 h 10000"/>
                <a:gd name="connsiteX13" fmla="*/ 9820 w 10000"/>
                <a:gd name="connsiteY13" fmla="*/ 666 h 10000"/>
                <a:gd name="connsiteX14" fmla="*/ 9999 w 10000"/>
                <a:gd name="connsiteY14" fmla="*/ 906 h 10000"/>
                <a:gd name="connsiteX15" fmla="*/ 9909 w 10000"/>
                <a:gd name="connsiteY15" fmla="*/ 1863 h 10000"/>
                <a:gd name="connsiteX16" fmla="*/ 9372 w 10000"/>
                <a:gd name="connsiteY16" fmla="*/ 2022 h 10000"/>
                <a:gd name="connsiteX17" fmla="*/ 8029 w 10000"/>
                <a:gd name="connsiteY17" fmla="*/ 2104 h 10000"/>
                <a:gd name="connsiteX18" fmla="*/ 7671 w 10000"/>
                <a:gd name="connsiteY18" fmla="*/ 2742 h 10000"/>
                <a:gd name="connsiteX19" fmla="*/ 7134 w 10000"/>
                <a:gd name="connsiteY19" fmla="*/ 2901 h 10000"/>
                <a:gd name="connsiteX20" fmla="*/ 6060 w 10000"/>
                <a:gd name="connsiteY20" fmla="*/ 2981 h 10000"/>
                <a:gd name="connsiteX21" fmla="*/ 5790 w 10000"/>
                <a:gd name="connsiteY21" fmla="*/ 3063 h 10000"/>
                <a:gd name="connsiteX22" fmla="*/ 5523 w 10000"/>
                <a:gd name="connsiteY22" fmla="*/ 3541 h 10000"/>
                <a:gd name="connsiteX23" fmla="*/ 4984 w 10000"/>
                <a:gd name="connsiteY23" fmla="*/ 3699 h 10000"/>
                <a:gd name="connsiteX24" fmla="*/ 4717 w 10000"/>
                <a:gd name="connsiteY24" fmla="*/ 3780 h 10000"/>
                <a:gd name="connsiteX25" fmla="*/ 2119 w 10000"/>
                <a:gd name="connsiteY25" fmla="*/ 4180 h 10000"/>
                <a:gd name="connsiteX26" fmla="*/ 1293 w 10000"/>
                <a:gd name="connsiteY26" fmla="*/ 6975 h 10000"/>
                <a:gd name="connsiteX27" fmla="*/ 1472 w 10000"/>
                <a:gd name="connsiteY27" fmla="*/ 9897 h 10000"/>
                <a:gd name="connsiteX0" fmla="*/ 0 w 10000"/>
                <a:gd name="connsiteY0" fmla="*/ 10000 h 10000"/>
                <a:gd name="connsiteX1" fmla="*/ 239 w 10000"/>
                <a:gd name="connsiteY1" fmla="*/ 5218 h 10000"/>
                <a:gd name="connsiteX2" fmla="*/ 687 w 10000"/>
                <a:gd name="connsiteY2" fmla="*/ 3301 h 10000"/>
                <a:gd name="connsiteX3" fmla="*/ 1403 w 10000"/>
                <a:gd name="connsiteY3" fmla="*/ 2901 h 10000"/>
                <a:gd name="connsiteX4" fmla="*/ 1672 w 10000"/>
                <a:gd name="connsiteY4" fmla="*/ 2822 h 10000"/>
                <a:gd name="connsiteX5" fmla="*/ 3283 w 10000"/>
                <a:gd name="connsiteY5" fmla="*/ 2822 h 10000"/>
                <a:gd name="connsiteX6" fmla="*/ 3462 w 10000"/>
                <a:gd name="connsiteY6" fmla="*/ 2503 h 10000"/>
                <a:gd name="connsiteX7" fmla="*/ 4001 w 10000"/>
                <a:gd name="connsiteY7" fmla="*/ 2182 h 10000"/>
                <a:gd name="connsiteX8" fmla="*/ 5360 w 10000"/>
                <a:gd name="connsiteY8" fmla="*/ 1233 h 10000"/>
                <a:gd name="connsiteX9" fmla="*/ 5938 w 10000"/>
                <a:gd name="connsiteY9" fmla="*/ 880 h 10000"/>
                <a:gd name="connsiteX10" fmla="*/ 7084 w 10000"/>
                <a:gd name="connsiteY10" fmla="*/ 830 h 10000"/>
                <a:gd name="connsiteX11" fmla="*/ 7932 w 10000"/>
                <a:gd name="connsiteY11" fmla="*/ 143 h 10000"/>
                <a:gd name="connsiteX12" fmla="*/ 9193 w 10000"/>
                <a:gd name="connsiteY12" fmla="*/ 26 h 10000"/>
                <a:gd name="connsiteX13" fmla="*/ 9820 w 10000"/>
                <a:gd name="connsiteY13" fmla="*/ 666 h 10000"/>
                <a:gd name="connsiteX14" fmla="*/ 9999 w 10000"/>
                <a:gd name="connsiteY14" fmla="*/ 906 h 10000"/>
                <a:gd name="connsiteX15" fmla="*/ 9909 w 10000"/>
                <a:gd name="connsiteY15" fmla="*/ 1863 h 10000"/>
                <a:gd name="connsiteX16" fmla="*/ 9372 w 10000"/>
                <a:gd name="connsiteY16" fmla="*/ 2022 h 10000"/>
                <a:gd name="connsiteX17" fmla="*/ 8029 w 10000"/>
                <a:gd name="connsiteY17" fmla="*/ 2104 h 10000"/>
                <a:gd name="connsiteX18" fmla="*/ 7134 w 10000"/>
                <a:gd name="connsiteY18" fmla="*/ 2901 h 10000"/>
                <a:gd name="connsiteX19" fmla="*/ 6060 w 10000"/>
                <a:gd name="connsiteY19" fmla="*/ 2981 h 10000"/>
                <a:gd name="connsiteX20" fmla="*/ 5790 w 10000"/>
                <a:gd name="connsiteY20" fmla="*/ 3063 h 10000"/>
                <a:gd name="connsiteX21" fmla="*/ 5523 w 10000"/>
                <a:gd name="connsiteY21" fmla="*/ 3541 h 10000"/>
                <a:gd name="connsiteX22" fmla="*/ 4984 w 10000"/>
                <a:gd name="connsiteY22" fmla="*/ 3699 h 10000"/>
                <a:gd name="connsiteX23" fmla="*/ 4717 w 10000"/>
                <a:gd name="connsiteY23" fmla="*/ 3780 h 10000"/>
                <a:gd name="connsiteX24" fmla="*/ 2119 w 10000"/>
                <a:gd name="connsiteY24" fmla="*/ 4180 h 10000"/>
                <a:gd name="connsiteX25" fmla="*/ 1293 w 10000"/>
                <a:gd name="connsiteY25" fmla="*/ 6975 h 10000"/>
                <a:gd name="connsiteX26" fmla="*/ 1472 w 10000"/>
                <a:gd name="connsiteY26" fmla="*/ 9897 h 10000"/>
                <a:gd name="connsiteX0" fmla="*/ 0 w 10000"/>
                <a:gd name="connsiteY0" fmla="*/ 10000 h 10000"/>
                <a:gd name="connsiteX1" fmla="*/ 239 w 10000"/>
                <a:gd name="connsiteY1" fmla="*/ 5218 h 10000"/>
                <a:gd name="connsiteX2" fmla="*/ 687 w 10000"/>
                <a:gd name="connsiteY2" fmla="*/ 3301 h 10000"/>
                <a:gd name="connsiteX3" fmla="*/ 1403 w 10000"/>
                <a:gd name="connsiteY3" fmla="*/ 2901 h 10000"/>
                <a:gd name="connsiteX4" fmla="*/ 1672 w 10000"/>
                <a:gd name="connsiteY4" fmla="*/ 2822 h 10000"/>
                <a:gd name="connsiteX5" fmla="*/ 3283 w 10000"/>
                <a:gd name="connsiteY5" fmla="*/ 2822 h 10000"/>
                <a:gd name="connsiteX6" fmla="*/ 3462 w 10000"/>
                <a:gd name="connsiteY6" fmla="*/ 2503 h 10000"/>
                <a:gd name="connsiteX7" fmla="*/ 4001 w 10000"/>
                <a:gd name="connsiteY7" fmla="*/ 2182 h 10000"/>
                <a:gd name="connsiteX8" fmla="*/ 5360 w 10000"/>
                <a:gd name="connsiteY8" fmla="*/ 1233 h 10000"/>
                <a:gd name="connsiteX9" fmla="*/ 5938 w 10000"/>
                <a:gd name="connsiteY9" fmla="*/ 880 h 10000"/>
                <a:gd name="connsiteX10" fmla="*/ 7084 w 10000"/>
                <a:gd name="connsiteY10" fmla="*/ 830 h 10000"/>
                <a:gd name="connsiteX11" fmla="*/ 7932 w 10000"/>
                <a:gd name="connsiteY11" fmla="*/ 143 h 10000"/>
                <a:gd name="connsiteX12" fmla="*/ 9193 w 10000"/>
                <a:gd name="connsiteY12" fmla="*/ 26 h 10000"/>
                <a:gd name="connsiteX13" fmla="*/ 9820 w 10000"/>
                <a:gd name="connsiteY13" fmla="*/ 666 h 10000"/>
                <a:gd name="connsiteX14" fmla="*/ 9999 w 10000"/>
                <a:gd name="connsiteY14" fmla="*/ 906 h 10000"/>
                <a:gd name="connsiteX15" fmla="*/ 9909 w 10000"/>
                <a:gd name="connsiteY15" fmla="*/ 1863 h 10000"/>
                <a:gd name="connsiteX16" fmla="*/ 9372 w 10000"/>
                <a:gd name="connsiteY16" fmla="*/ 2022 h 10000"/>
                <a:gd name="connsiteX17" fmla="*/ 8029 w 10000"/>
                <a:gd name="connsiteY17" fmla="*/ 2104 h 10000"/>
                <a:gd name="connsiteX18" fmla="*/ 7134 w 10000"/>
                <a:gd name="connsiteY18" fmla="*/ 2901 h 10000"/>
                <a:gd name="connsiteX19" fmla="*/ 6060 w 10000"/>
                <a:gd name="connsiteY19" fmla="*/ 2981 h 10000"/>
                <a:gd name="connsiteX20" fmla="*/ 5790 w 10000"/>
                <a:gd name="connsiteY20" fmla="*/ 3063 h 10000"/>
                <a:gd name="connsiteX21" fmla="*/ 5523 w 10000"/>
                <a:gd name="connsiteY21" fmla="*/ 3541 h 10000"/>
                <a:gd name="connsiteX22" fmla="*/ 4984 w 10000"/>
                <a:gd name="connsiteY22" fmla="*/ 3699 h 10000"/>
                <a:gd name="connsiteX23" fmla="*/ 4717 w 10000"/>
                <a:gd name="connsiteY23" fmla="*/ 3780 h 10000"/>
                <a:gd name="connsiteX24" fmla="*/ 2119 w 10000"/>
                <a:gd name="connsiteY24" fmla="*/ 4180 h 10000"/>
                <a:gd name="connsiteX25" fmla="*/ 1293 w 10000"/>
                <a:gd name="connsiteY25" fmla="*/ 6975 h 10000"/>
                <a:gd name="connsiteX26" fmla="*/ 1472 w 10000"/>
                <a:gd name="connsiteY26" fmla="*/ 9897 h 10000"/>
                <a:gd name="connsiteX0" fmla="*/ 0 w 10000"/>
                <a:gd name="connsiteY0" fmla="*/ 10000 h 10000"/>
                <a:gd name="connsiteX1" fmla="*/ 239 w 10000"/>
                <a:gd name="connsiteY1" fmla="*/ 5218 h 10000"/>
                <a:gd name="connsiteX2" fmla="*/ 687 w 10000"/>
                <a:gd name="connsiteY2" fmla="*/ 3301 h 10000"/>
                <a:gd name="connsiteX3" fmla="*/ 1403 w 10000"/>
                <a:gd name="connsiteY3" fmla="*/ 2901 h 10000"/>
                <a:gd name="connsiteX4" fmla="*/ 1672 w 10000"/>
                <a:gd name="connsiteY4" fmla="*/ 2822 h 10000"/>
                <a:gd name="connsiteX5" fmla="*/ 3283 w 10000"/>
                <a:gd name="connsiteY5" fmla="*/ 2822 h 10000"/>
                <a:gd name="connsiteX6" fmla="*/ 3462 w 10000"/>
                <a:gd name="connsiteY6" fmla="*/ 2503 h 10000"/>
                <a:gd name="connsiteX7" fmla="*/ 4001 w 10000"/>
                <a:gd name="connsiteY7" fmla="*/ 2182 h 10000"/>
                <a:gd name="connsiteX8" fmla="*/ 5360 w 10000"/>
                <a:gd name="connsiteY8" fmla="*/ 1233 h 10000"/>
                <a:gd name="connsiteX9" fmla="*/ 5938 w 10000"/>
                <a:gd name="connsiteY9" fmla="*/ 1094 h 10000"/>
                <a:gd name="connsiteX10" fmla="*/ 7084 w 10000"/>
                <a:gd name="connsiteY10" fmla="*/ 830 h 10000"/>
                <a:gd name="connsiteX11" fmla="*/ 7932 w 10000"/>
                <a:gd name="connsiteY11" fmla="*/ 143 h 10000"/>
                <a:gd name="connsiteX12" fmla="*/ 9193 w 10000"/>
                <a:gd name="connsiteY12" fmla="*/ 26 h 10000"/>
                <a:gd name="connsiteX13" fmla="*/ 9820 w 10000"/>
                <a:gd name="connsiteY13" fmla="*/ 666 h 10000"/>
                <a:gd name="connsiteX14" fmla="*/ 9999 w 10000"/>
                <a:gd name="connsiteY14" fmla="*/ 906 h 10000"/>
                <a:gd name="connsiteX15" fmla="*/ 9909 w 10000"/>
                <a:gd name="connsiteY15" fmla="*/ 1863 h 10000"/>
                <a:gd name="connsiteX16" fmla="*/ 9372 w 10000"/>
                <a:gd name="connsiteY16" fmla="*/ 2022 h 10000"/>
                <a:gd name="connsiteX17" fmla="*/ 8029 w 10000"/>
                <a:gd name="connsiteY17" fmla="*/ 2104 h 10000"/>
                <a:gd name="connsiteX18" fmla="*/ 7134 w 10000"/>
                <a:gd name="connsiteY18" fmla="*/ 2901 h 10000"/>
                <a:gd name="connsiteX19" fmla="*/ 6060 w 10000"/>
                <a:gd name="connsiteY19" fmla="*/ 2981 h 10000"/>
                <a:gd name="connsiteX20" fmla="*/ 5790 w 10000"/>
                <a:gd name="connsiteY20" fmla="*/ 3063 h 10000"/>
                <a:gd name="connsiteX21" fmla="*/ 5523 w 10000"/>
                <a:gd name="connsiteY21" fmla="*/ 3541 h 10000"/>
                <a:gd name="connsiteX22" fmla="*/ 4984 w 10000"/>
                <a:gd name="connsiteY22" fmla="*/ 3699 h 10000"/>
                <a:gd name="connsiteX23" fmla="*/ 4717 w 10000"/>
                <a:gd name="connsiteY23" fmla="*/ 3780 h 10000"/>
                <a:gd name="connsiteX24" fmla="*/ 2119 w 10000"/>
                <a:gd name="connsiteY24" fmla="*/ 4180 h 10000"/>
                <a:gd name="connsiteX25" fmla="*/ 1293 w 10000"/>
                <a:gd name="connsiteY25" fmla="*/ 6975 h 10000"/>
                <a:gd name="connsiteX26" fmla="*/ 1472 w 10000"/>
                <a:gd name="connsiteY26" fmla="*/ 9897 h 10000"/>
                <a:gd name="connsiteX0" fmla="*/ 0 w 10000"/>
                <a:gd name="connsiteY0" fmla="*/ 10000 h 10000"/>
                <a:gd name="connsiteX1" fmla="*/ 239 w 10000"/>
                <a:gd name="connsiteY1" fmla="*/ 5218 h 10000"/>
                <a:gd name="connsiteX2" fmla="*/ 687 w 10000"/>
                <a:gd name="connsiteY2" fmla="*/ 3301 h 10000"/>
                <a:gd name="connsiteX3" fmla="*/ 1403 w 10000"/>
                <a:gd name="connsiteY3" fmla="*/ 2901 h 10000"/>
                <a:gd name="connsiteX4" fmla="*/ 1672 w 10000"/>
                <a:gd name="connsiteY4" fmla="*/ 2822 h 10000"/>
                <a:gd name="connsiteX5" fmla="*/ 3283 w 10000"/>
                <a:gd name="connsiteY5" fmla="*/ 2822 h 10000"/>
                <a:gd name="connsiteX6" fmla="*/ 3462 w 10000"/>
                <a:gd name="connsiteY6" fmla="*/ 2503 h 10000"/>
                <a:gd name="connsiteX7" fmla="*/ 4001 w 10000"/>
                <a:gd name="connsiteY7" fmla="*/ 2182 h 10000"/>
                <a:gd name="connsiteX8" fmla="*/ 5360 w 10000"/>
                <a:gd name="connsiteY8" fmla="*/ 1233 h 10000"/>
                <a:gd name="connsiteX9" fmla="*/ 5938 w 10000"/>
                <a:gd name="connsiteY9" fmla="*/ 1094 h 10000"/>
                <a:gd name="connsiteX10" fmla="*/ 6301 w 10000"/>
                <a:gd name="connsiteY10" fmla="*/ 714 h 10000"/>
                <a:gd name="connsiteX11" fmla="*/ 7084 w 10000"/>
                <a:gd name="connsiteY11" fmla="*/ 830 h 10000"/>
                <a:gd name="connsiteX12" fmla="*/ 7932 w 10000"/>
                <a:gd name="connsiteY12" fmla="*/ 143 h 10000"/>
                <a:gd name="connsiteX13" fmla="*/ 9193 w 10000"/>
                <a:gd name="connsiteY13" fmla="*/ 26 h 10000"/>
                <a:gd name="connsiteX14" fmla="*/ 9820 w 10000"/>
                <a:gd name="connsiteY14" fmla="*/ 666 h 10000"/>
                <a:gd name="connsiteX15" fmla="*/ 9999 w 10000"/>
                <a:gd name="connsiteY15" fmla="*/ 906 h 10000"/>
                <a:gd name="connsiteX16" fmla="*/ 9909 w 10000"/>
                <a:gd name="connsiteY16" fmla="*/ 1863 h 10000"/>
                <a:gd name="connsiteX17" fmla="*/ 9372 w 10000"/>
                <a:gd name="connsiteY17" fmla="*/ 2022 h 10000"/>
                <a:gd name="connsiteX18" fmla="*/ 8029 w 10000"/>
                <a:gd name="connsiteY18" fmla="*/ 2104 h 10000"/>
                <a:gd name="connsiteX19" fmla="*/ 7134 w 10000"/>
                <a:gd name="connsiteY19" fmla="*/ 2901 h 10000"/>
                <a:gd name="connsiteX20" fmla="*/ 6060 w 10000"/>
                <a:gd name="connsiteY20" fmla="*/ 2981 h 10000"/>
                <a:gd name="connsiteX21" fmla="*/ 5790 w 10000"/>
                <a:gd name="connsiteY21" fmla="*/ 3063 h 10000"/>
                <a:gd name="connsiteX22" fmla="*/ 5523 w 10000"/>
                <a:gd name="connsiteY22" fmla="*/ 3541 h 10000"/>
                <a:gd name="connsiteX23" fmla="*/ 4984 w 10000"/>
                <a:gd name="connsiteY23" fmla="*/ 3699 h 10000"/>
                <a:gd name="connsiteX24" fmla="*/ 4717 w 10000"/>
                <a:gd name="connsiteY24" fmla="*/ 3780 h 10000"/>
                <a:gd name="connsiteX25" fmla="*/ 2119 w 10000"/>
                <a:gd name="connsiteY25" fmla="*/ 4180 h 10000"/>
                <a:gd name="connsiteX26" fmla="*/ 1293 w 10000"/>
                <a:gd name="connsiteY26" fmla="*/ 6975 h 10000"/>
                <a:gd name="connsiteX27" fmla="*/ 1472 w 10000"/>
                <a:gd name="connsiteY27" fmla="*/ 9897 h 10000"/>
                <a:gd name="connsiteX0" fmla="*/ 0 w 10000"/>
                <a:gd name="connsiteY0" fmla="*/ 10000 h 10000"/>
                <a:gd name="connsiteX1" fmla="*/ 239 w 10000"/>
                <a:gd name="connsiteY1" fmla="*/ 5218 h 10000"/>
                <a:gd name="connsiteX2" fmla="*/ 687 w 10000"/>
                <a:gd name="connsiteY2" fmla="*/ 3301 h 10000"/>
                <a:gd name="connsiteX3" fmla="*/ 1403 w 10000"/>
                <a:gd name="connsiteY3" fmla="*/ 2901 h 10000"/>
                <a:gd name="connsiteX4" fmla="*/ 1672 w 10000"/>
                <a:gd name="connsiteY4" fmla="*/ 2822 h 10000"/>
                <a:gd name="connsiteX5" fmla="*/ 3283 w 10000"/>
                <a:gd name="connsiteY5" fmla="*/ 2822 h 10000"/>
                <a:gd name="connsiteX6" fmla="*/ 3462 w 10000"/>
                <a:gd name="connsiteY6" fmla="*/ 2503 h 10000"/>
                <a:gd name="connsiteX7" fmla="*/ 4001 w 10000"/>
                <a:gd name="connsiteY7" fmla="*/ 2182 h 10000"/>
                <a:gd name="connsiteX8" fmla="*/ 5360 w 10000"/>
                <a:gd name="connsiteY8" fmla="*/ 1233 h 10000"/>
                <a:gd name="connsiteX9" fmla="*/ 5694 w 10000"/>
                <a:gd name="connsiteY9" fmla="*/ 1023 h 10000"/>
                <a:gd name="connsiteX10" fmla="*/ 6301 w 10000"/>
                <a:gd name="connsiteY10" fmla="*/ 714 h 10000"/>
                <a:gd name="connsiteX11" fmla="*/ 7084 w 10000"/>
                <a:gd name="connsiteY11" fmla="*/ 830 h 10000"/>
                <a:gd name="connsiteX12" fmla="*/ 7932 w 10000"/>
                <a:gd name="connsiteY12" fmla="*/ 143 h 10000"/>
                <a:gd name="connsiteX13" fmla="*/ 9193 w 10000"/>
                <a:gd name="connsiteY13" fmla="*/ 26 h 10000"/>
                <a:gd name="connsiteX14" fmla="*/ 9820 w 10000"/>
                <a:gd name="connsiteY14" fmla="*/ 666 h 10000"/>
                <a:gd name="connsiteX15" fmla="*/ 9999 w 10000"/>
                <a:gd name="connsiteY15" fmla="*/ 906 h 10000"/>
                <a:gd name="connsiteX16" fmla="*/ 9909 w 10000"/>
                <a:gd name="connsiteY16" fmla="*/ 1863 h 10000"/>
                <a:gd name="connsiteX17" fmla="*/ 9372 w 10000"/>
                <a:gd name="connsiteY17" fmla="*/ 2022 h 10000"/>
                <a:gd name="connsiteX18" fmla="*/ 8029 w 10000"/>
                <a:gd name="connsiteY18" fmla="*/ 2104 h 10000"/>
                <a:gd name="connsiteX19" fmla="*/ 7134 w 10000"/>
                <a:gd name="connsiteY19" fmla="*/ 2901 h 10000"/>
                <a:gd name="connsiteX20" fmla="*/ 6060 w 10000"/>
                <a:gd name="connsiteY20" fmla="*/ 2981 h 10000"/>
                <a:gd name="connsiteX21" fmla="*/ 5790 w 10000"/>
                <a:gd name="connsiteY21" fmla="*/ 3063 h 10000"/>
                <a:gd name="connsiteX22" fmla="*/ 5523 w 10000"/>
                <a:gd name="connsiteY22" fmla="*/ 3541 h 10000"/>
                <a:gd name="connsiteX23" fmla="*/ 4984 w 10000"/>
                <a:gd name="connsiteY23" fmla="*/ 3699 h 10000"/>
                <a:gd name="connsiteX24" fmla="*/ 4717 w 10000"/>
                <a:gd name="connsiteY24" fmla="*/ 3780 h 10000"/>
                <a:gd name="connsiteX25" fmla="*/ 2119 w 10000"/>
                <a:gd name="connsiteY25" fmla="*/ 4180 h 10000"/>
                <a:gd name="connsiteX26" fmla="*/ 1293 w 10000"/>
                <a:gd name="connsiteY26" fmla="*/ 6975 h 10000"/>
                <a:gd name="connsiteX27" fmla="*/ 1472 w 10000"/>
                <a:gd name="connsiteY27" fmla="*/ 9897 h 10000"/>
                <a:gd name="connsiteX0" fmla="*/ 0 w 10000"/>
                <a:gd name="connsiteY0" fmla="*/ 10000 h 10000"/>
                <a:gd name="connsiteX1" fmla="*/ 239 w 10000"/>
                <a:gd name="connsiteY1" fmla="*/ 5218 h 10000"/>
                <a:gd name="connsiteX2" fmla="*/ 687 w 10000"/>
                <a:gd name="connsiteY2" fmla="*/ 3301 h 10000"/>
                <a:gd name="connsiteX3" fmla="*/ 1403 w 10000"/>
                <a:gd name="connsiteY3" fmla="*/ 2901 h 10000"/>
                <a:gd name="connsiteX4" fmla="*/ 1672 w 10000"/>
                <a:gd name="connsiteY4" fmla="*/ 2822 h 10000"/>
                <a:gd name="connsiteX5" fmla="*/ 3283 w 10000"/>
                <a:gd name="connsiteY5" fmla="*/ 2822 h 10000"/>
                <a:gd name="connsiteX6" fmla="*/ 3462 w 10000"/>
                <a:gd name="connsiteY6" fmla="*/ 2503 h 10000"/>
                <a:gd name="connsiteX7" fmla="*/ 3798 w 10000"/>
                <a:gd name="connsiteY7" fmla="*/ 2075 h 10000"/>
                <a:gd name="connsiteX8" fmla="*/ 5360 w 10000"/>
                <a:gd name="connsiteY8" fmla="*/ 1233 h 10000"/>
                <a:gd name="connsiteX9" fmla="*/ 5694 w 10000"/>
                <a:gd name="connsiteY9" fmla="*/ 1023 h 10000"/>
                <a:gd name="connsiteX10" fmla="*/ 6301 w 10000"/>
                <a:gd name="connsiteY10" fmla="*/ 714 h 10000"/>
                <a:gd name="connsiteX11" fmla="*/ 7084 w 10000"/>
                <a:gd name="connsiteY11" fmla="*/ 830 h 10000"/>
                <a:gd name="connsiteX12" fmla="*/ 7932 w 10000"/>
                <a:gd name="connsiteY12" fmla="*/ 143 h 10000"/>
                <a:gd name="connsiteX13" fmla="*/ 9193 w 10000"/>
                <a:gd name="connsiteY13" fmla="*/ 26 h 10000"/>
                <a:gd name="connsiteX14" fmla="*/ 9820 w 10000"/>
                <a:gd name="connsiteY14" fmla="*/ 666 h 10000"/>
                <a:gd name="connsiteX15" fmla="*/ 9999 w 10000"/>
                <a:gd name="connsiteY15" fmla="*/ 906 h 10000"/>
                <a:gd name="connsiteX16" fmla="*/ 9909 w 10000"/>
                <a:gd name="connsiteY16" fmla="*/ 1863 h 10000"/>
                <a:gd name="connsiteX17" fmla="*/ 9372 w 10000"/>
                <a:gd name="connsiteY17" fmla="*/ 2022 h 10000"/>
                <a:gd name="connsiteX18" fmla="*/ 8029 w 10000"/>
                <a:gd name="connsiteY18" fmla="*/ 2104 h 10000"/>
                <a:gd name="connsiteX19" fmla="*/ 7134 w 10000"/>
                <a:gd name="connsiteY19" fmla="*/ 2901 h 10000"/>
                <a:gd name="connsiteX20" fmla="*/ 6060 w 10000"/>
                <a:gd name="connsiteY20" fmla="*/ 2981 h 10000"/>
                <a:gd name="connsiteX21" fmla="*/ 5790 w 10000"/>
                <a:gd name="connsiteY21" fmla="*/ 3063 h 10000"/>
                <a:gd name="connsiteX22" fmla="*/ 5523 w 10000"/>
                <a:gd name="connsiteY22" fmla="*/ 3541 h 10000"/>
                <a:gd name="connsiteX23" fmla="*/ 4984 w 10000"/>
                <a:gd name="connsiteY23" fmla="*/ 3699 h 10000"/>
                <a:gd name="connsiteX24" fmla="*/ 4717 w 10000"/>
                <a:gd name="connsiteY24" fmla="*/ 3780 h 10000"/>
                <a:gd name="connsiteX25" fmla="*/ 2119 w 10000"/>
                <a:gd name="connsiteY25" fmla="*/ 4180 h 10000"/>
                <a:gd name="connsiteX26" fmla="*/ 1293 w 10000"/>
                <a:gd name="connsiteY26" fmla="*/ 6975 h 10000"/>
                <a:gd name="connsiteX27" fmla="*/ 1472 w 10000"/>
                <a:gd name="connsiteY27" fmla="*/ 9897 h 10000"/>
                <a:gd name="connsiteX0" fmla="*/ 0 w 10000"/>
                <a:gd name="connsiteY0" fmla="*/ 10000 h 10000"/>
                <a:gd name="connsiteX1" fmla="*/ 239 w 10000"/>
                <a:gd name="connsiteY1" fmla="*/ 5218 h 10000"/>
                <a:gd name="connsiteX2" fmla="*/ 687 w 10000"/>
                <a:gd name="connsiteY2" fmla="*/ 3301 h 10000"/>
                <a:gd name="connsiteX3" fmla="*/ 1403 w 10000"/>
                <a:gd name="connsiteY3" fmla="*/ 2901 h 10000"/>
                <a:gd name="connsiteX4" fmla="*/ 1672 w 10000"/>
                <a:gd name="connsiteY4" fmla="*/ 2822 h 10000"/>
                <a:gd name="connsiteX5" fmla="*/ 3283 w 10000"/>
                <a:gd name="connsiteY5" fmla="*/ 2822 h 10000"/>
                <a:gd name="connsiteX6" fmla="*/ 3462 w 10000"/>
                <a:gd name="connsiteY6" fmla="*/ 2503 h 10000"/>
                <a:gd name="connsiteX7" fmla="*/ 3798 w 10000"/>
                <a:gd name="connsiteY7" fmla="*/ 2075 h 10000"/>
                <a:gd name="connsiteX8" fmla="*/ 5360 w 10000"/>
                <a:gd name="connsiteY8" fmla="*/ 1233 h 10000"/>
                <a:gd name="connsiteX9" fmla="*/ 5694 w 10000"/>
                <a:gd name="connsiteY9" fmla="*/ 1023 h 10000"/>
                <a:gd name="connsiteX10" fmla="*/ 6301 w 10000"/>
                <a:gd name="connsiteY10" fmla="*/ 714 h 10000"/>
                <a:gd name="connsiteX11" fmla="*/ 7084 w 10000"/>
                <a:gd name="connsiteY11" fmla="*/ 830 h 10000"/>
                <a:gd name="connsiteX12" fmla="*/ 7932 w 10000"/>
                <a:gd name="connsiteY12" fmla="*/ 143 h 10000"/>
                <a:gd name="connsiteX13" fmla="*/ 9193 w 10000"/>
                <a:gd name="connsiteY13" fmla="*/ 26 h 10000"/>
                <a:gd name="connsiteX14" fmla="*/ 9820 w 10000"/>
                <a:gd name="connsiteY14" fmla="*/ 666 h 10000"/>
                <a:gd name="connsiteX15" fmla="*/ 9999 w 10000"/>
                <a:gd name="connsiteY15" fmla="*/ 906 h 10000"/>
                <a:gd name="connsiteX16" fmla="*/ 9909 w 10000"/>
                <a:gd name="connsiteY16" fmla="*/ 1863 h 10000"/>
                <a:gd name="connsiteX17" fmla="*/ 9372 w 10000"/>
                <a:gd name="connsiteY17" fmla="*/ 2022 h 10000"/>
                <a:gd name="connsiteX18" fmla="*/ 8029 w 10000"/>
                <a:gd name="connsiteY18" fmla="*/ 2104 h 10000"/>
                <a:gd name="connsiteX19" fmla="*/ 7134 w 10000"/>
                <a:gd name="connsiteY19" fmla="*/ 2901 h 10000"/>
                <a:gd name="connsiteX20" fmla="*/ 6060 w 10000"/>
                <a:gd name="connsiteY20" fmla="*/ 2981 h 10000"/>
                <a:gd name="connsiteX21" fmla="*/ 5523 w 10000"/>
                <a:gd name="connsiteY21" fmla="*/ 3541 h 10000"/>
                <a:gd name="connsiteX22" fmla="*/ 4984 w 10000"/>
                <a:gd name="connsiteY22" fmla="*/ 3699 h 10000"/>
                <a:gd name="connsiteX23" fmla="*/ 4717 w 10000"/>
                <a:gd name="connsiteY23" fmla="*/ 3780 h 10000"/>
                <a:gd name="connsiteX24" fmla="*/ 2119 w 10000"/>
                <a:gd name="connsiteY24" fmla="*/ 4180 h 10000"/>
                <a:gd name="connsiteX25" fmla="*/ 1293 w 10000"/>
                <a:gd name="connsiteY25" fmla="*/ 6975 h 10000"/>
                <a:gd name="connsiteX26" fmla="*/ 1472 w 10000"/>
                <a:gd name="connsiteY26" fmla="*/ 9897 h 10000"/>
                <a:gd name="connsiteX0" fmla="*/ 0 w 10000"/>
                <a:gd name="connsiteY0" fmla="*/ 10000 h 10000"/>
                <a:gd name="connsiteX1" fmla="*/ 239 w 10000"/>
                <a:gd name="connsiteY1" fmla="*/ 5218 h 10000"/>
                <a:gd name="connsiteX2" fmla="*/ 687 w 10000"/>
                <a:gd name="connsiteY2" fmla="*/ 3301 h 10000"/>
                <a:gd name="connsiteX3" fmla="*/ 1403 w 10000"/>
                <a:gd name="connsiteY3" fmla="*/ 2901 h 10000"/>
                <a:gd name="connsiteX4" fmla="*/ 1672 w 10000"/>
                <a:gd name="connsiteY4" fmla="*/ 2822 h 10000"/>
                <a:gd name="connsiteX5" fmla="*/ 3283 w 10000"/>
                <a:gd name="connsiteY5" fmla="*/ 2822 h 10000"/>
                <a:gd name="connsiteX6" fmla="*/ 3462 w 10000"/>
                <a:gd name="connsiteY6" fmla="*/ 2503 h 10000"/>
                <a:gd name="connsiteX7" fmla="*/ 3798 w 10000"/>
                <a:gd name="connsiteY7" fmla="*/ 2075 h 10000"/>
                <a:gd name="connsiteX8" fmla="*/ 5360 w 10000"/>
                <a:gd name="connsiteY8" fmla="*/ 1233 h 10000"/>
                <a:gd name="connsiteX9" fmla="*/ 5694 w 10000"/>
                <a:gd name="connsiteY9" fmla="*/ 1023 h 10000"/>
                <a:gd name="connsiteX10" fmla="*/ 6301 w 10000"/>
                <a:gd name="connsiteY10" fmla="*/ 714 h 10000"/>
                <a:gd name="connsiteX11" fmla="*/ 7084 w 10000"/>
                <a:gd name="connsiteY11" fmla="*/ 830 h 10000"/>
                <a:gd name="connsiteX12" fmla="*/ 7932 w 10000"/>
                <a:gd name="connsiteY12" fmla="*/ 143 h 10000"/>
                <a:gd name="connsiteX13" fmla="*/ 9193 w 10000"/>
                <a:gd name="connsiteY13" fmla="*/ 26 h 10000"/>
                <a:gd name="connsiteX14" fmla="*/ 9820 w 10000"/>
                <a:gd name="connsiteY14" fmla="*/ 666 h 10000"/>
                <a:gd name="connsiteX15" fmla="*/ 9999 w 10000"/>
                <a:gd name="connsiteY15" fmla="*/ 906 h 10000"/>
                <a:gd name="connsiteX16" fmla="*/ 9909 w 10000"/>
                <a:gd name="connsiteY16" fmla="*/ 1863 h 10000"/>
                <a:gd name="connsiteX17" fmla="*/ 9372 w 10000"/>
                <a:gd name="connsiteY17" fmla="*/ 2022 h 10000"/>
                <a:gd name="connsiteX18" fmla="*/ 8029 w 10000"/>
                <a:gd name="connsiteY18" fmla="*/ 2104 h 10000"/>
                <a:gd name="connsiteX19" fmla="*/ 7134 w 10000"/>
                <a:gd name="connsiteY19" fmla="*/ 2901 h 10000"/>
                <a:gd name="connsiteX20" fmla="*/ 6060 w 10000"/>
                <a:gd name="connsiteY20" fmla="*/ 2981 h 10000"/>
                <a:gd name="connsiteX21" fmla="*/ 4984 w 10000"/>
                <a:gd name="connsiteY21" fmla="*/ 3699 h 10000"/>
                <a:gd name="connsiteX22" fmla="*/ 4717 w 10000"/>
                <a:gd name="connsiteY22" fmla="*/ 3780 h 10000"/>
                <a:gd name="connsiteX23" fmla="*/ 2119 w 10000"/>
                <a:gd name="connsiteY23" fmla="*/ 4180 h 10000"/>
                <a:gd name="connsiteX24" fmla="*/ 1293 w 10000"/>
                <a:gd name="connsiteY24" fmla="*/ 6975 h 10000"/>
                <a:gd name="connsiteX25" fmla="*/ 1472 w 10000"/>
                <a:gd name="connsiteY25" fmla="*/ 9897 h 10000"/>
                <a:gd name="connsiteX0" fmla="*/ 0 w 10000"/>
                <a:gd name="connsiteY0" fmla="*/ 10000 h 10000"/>
                <a:gd name="connsiteX1" fmla="*/ 239 w 10000"/>
                <a:gd name="connsiteY1" fmla="*/ 5218 h 10000"/>
                <a:gd name="connsiteX2" fmla="*/ 687 w 10000"/>
                <a:gd name="connsiteY2" fmla="*/ 3301 h 10000"/>
                <a:gd name="connsiteX3" fmla="*/ 1403 w 10000"/>
                <a:gd name="connsiteY3" fmla="*/ 2901 h 10000"/>
                <a:gd name="connsiteX4" fmla="*/ 1672 w 10000"/>
                <a:gd name="connsiteY4" fmla="*/ 2822 h 10000"/>
                <a:gd name="connsiteX5" fmla="*/ 3462 w 10000"/>
                <a:gd name="connsiteY5" fmla="*/ 2503 h 10000"/>
                <a:gd name="connsiteX6" fmla="*/ 3798 w 10000"/>
                <a:gd name="connsiteY6" fmla="*/ 2075 h 10000"/>
                <a:gd name="connsiteX7" fmla="*/ 5360 w 10000"/>
                <a:gd name="connsiteY7" fmla="*/ 1233 h 10000"/>
                <a:gd name="connsiteX8" fmla="*/ 5694 w 10000"/>
                <a:gd name="connsiteY8" fmla="*/ 1023 h 10000"/>
                <a:gd name="connsiteX9" fmla="*/ 6301 w 10000"/>
                <a:gd name="connsiteY9" fmla="*/ 714 h 10000"/>
                <a:gd name="connsiteX10" fmla="*/ 7084 w 10000"/>
                <a:gd name="connsiteY10" fmla="*/ 830 h 10000"/>
                <a:gd name="connsiteX11" fmla="*/ 7932 w 10000"/>
                <a:gd name="connsiteY11" fmla="*/ 143 h 10000"/>
                <a:gd name="connsiteX12" fmla="*/ 9193 w 10000"/>
                <a:gd name="connsiteY12" fmla="*/ 26 h 10000"/>
                <a:gd name="connsiteX13" fmla="*/ 9820 w 10000"/>
                <a:gd name="connsiteY13" fmla="*/ 666 h 10000"/>
                <a:gd name="connsiteX14" fmla="*/ 9999 w 10000"/>
                <a:gd name="connsiteY14" fmla="*/ 906 h 10000"/>
                <a:gd name="connsiteX15" fmla="*/ 9909 w 10000"/>
                <a:gd name="connsiteY15" fmla="*/ 1863 h 10000"/>
                <a:gd name="connsiteX16" fmla="*/ 9372 w 10000"/>
                <a:gd name="connsiteY16" fmla="*/ 2022 h 10000"/>
                <a:gd name="connsiteX17" fmla="*/ 8029 w 10000"/>
                <a:gd name="connsiteY17" fmla="*/ 2104 h 10000"/>
                <a:gd name="connsiteX18" fmla="*/ 7134 w 10000"/>
                <a:gd name="connsiteY18" fmla="*/ 2901 h 10000"/>
                <a:gd name="connsiteX19" fmla="*/ 6060 w 10000"/>
                <a:gd name="connsiteY19" fmla="*/ 2981 h 10000"/>
                <a:gd name="connsiteX20" fmla="*/ 4984 w 10000"/>
                <a:gd name="connsiteY20" fmla="*/ 3699 h 10000"/>
                <a:gd name="connsiteX21" fmla="*/ 4717 w 10000"/>
                <a:gd name="connsiteY21" fmla="*/ 3780 h 10000"/>
                <a:gd name="connsiteX22" fmla="*/ 2119 w 10000"/>
                <a:gd name="connsiteY22" fmla="*/ 4180 h 10000"/>
                <a:gd name="connsiteX23" fmla="*/ 1293 w 10000"/>
                <a:gd name="connsiteY23" fmla="*/ 6975 h 10000"/>
                <a:gd name="connsiteX24" fmla="*/ 1472 w 10000"/>
                <a:gd name="connsiteY24" fmla="*/ 9897 h 10000"/>
                <a:gd name="connsiteX0" fmla="*/ 0 w 10000"/>
                <a:gd name="connsiteY0" fmla="*/ 10000 h 10000"/>
                <a:gd name="connsiteX1" fmla="*/ 239 w 10000"/>
                <a:gd name="connsiteY1" fmla="*/ 5218 h 10000"/>
                <a:gd name="connsiteX2" fmla="*/ 687 w 10000"/>
                <a:gd name="connsiteY2" fmla="*/ 3301 h 10000"/>
                <a:gd name="connsiteX3" fmla="*/ 1403 w 10000"/>
                <a:gd name="connsiteY3" fmla="*/ 2901 h 10000"/>
                <a:gd name="connsiteX4" fmla="*/ 1672 w 10000"/>
                <a:gd name="connsiteY4" fmla="*/ 2822 h 10000"/>
                <a:gd name="connsiteX5" fmla="*/ 3462 w 10000"/>
                <a:gd name="connsiteY5" fmla="*/ 2503 h 10000"/>
                <a:gd name="connsiteX6" fmla="*/ 3798 w 10000"/>
                <a:gd name="connsiteY6" fmla="*/ 2075 h 10000"/>
                <a:gd name="connsiteX7" fmla="*/ 5360 w 10000"/>
                <a:gd name="connsiteY7" fmla="*/ 1233 h 10000"/>
                <a:gd name="connsiteX8" fmla="*/ 5694 w 10000"/>
                <a:gd name="connsiteY8" fmla="*/ 1023 h 10000"/>
                <a:gd name="connsiteX9" fmla="*/ 6301 w 10000"/>
                <a:gd name="connsiteY9" fmla="*/ 714 h 10000"/>
                <a:gd name="connsiteX10" fmla="*/ 7043 w 10000"/>
                <a:gd name="connsiteY10" fmla="*/ 723 h 10000"/>
                <a:gd name="connsiteX11" fmla="*/ 7932 w 10000"/>
                <a:gd name="connsiteY11" fmla="*/ 143 h 10000"/>
                <a:gd name="connsiteX12" fmla="*/ 9193 w 10000"/>
                <a:gd name="connsiteY12" fmla="*/ 26 h 10000"/>
                <a:gd name="connsiteX13" fmla="*/ 9820 w 10000"/>
                <a:gd name="connsiteY13" fmla="*/ 666 h 10000"/>
                <a:gd name="connsiteX14" fmla="*/ 9999 w 10000"/>
                <a:gd name="connsiteY14" fmla="*/ 906 h 10000"/>
                <a:gd name="connsiteX15" fmla="*/ 9909 w 10000"/>
                <a:gd name="connsiteY15" fmla="*/ 1863 h 10000"/>
                <a:gd name="connsiteX16" fmla="*/ 9372 w 10000"/>
                <a:gd name="connsiteY16" fmla="*/ 2022 h 10000"/>
                <a:gd name="connsiteX17" fmla="*/ 8029 w 10000"/>
                <a:gd name="connsiteY17" fmla="*/ 2104 h 10000"/>
                <a:gd name="connsiteX18" fmla="*/ 7134 w 10000"/>
                <a:gd name="connsiteY18" fmla="*/ 2901 h 10000"/>
                <a:gd name="connsiteX19" fmla="*/ 6060 w 10000"/>
                <a:gd name="connsiteY19" fmla="*/ 2981 h 10000"/>
                <a:gd name="connsiteX20" fmla="*/ 4984 w 10000"/>
                <a:gd name="connsiteY20" fmla="*/ 3699 h 10000"/>
                <a:gd name="connsiteX21" fmla="*/ 4717 w 10000"/>
                <a:gd name="connsiteY21" fmla="*/ 3780 h 10000"/>
                <a:gd name="connsiteX22" fmla="*/ 2119 w 10000"/>
                <a:gd name="connsiteY22" fmla="*/ 4180 h 10000"/>
                <a:gd name="connsiteX23" fmla="*/ 1293 w 10000"/>
                <a:gd name="connsiteY23" fmla="*/ 6975 h 10000"/>
                <a:gd name="connsiteX24" fmla="*/ 1472 w 10000"/>
                <a:gd name="connsiteY24" fmla="*/ 9897 h 10000"/>
                <a:gd name="connsiteX0" fmla="*/ 0 w 10000"/>
                <a:gd name="connsiteY0" fmla="*/ 10000 h 10000"/>
                <a:gd name="connsiteX1" fmla="*/ 239 w 10000"/>
                <a:gd name="connsiteY1" fmla="*/ 5218 h 10000"/>
                <a:gd name="connsiteX2" fmla="*/ 687 w 10000"/>
                <a:gd name="connsiteY2" fmla="*/ 3301 h 10000"/>
                <a:gd name="connsiteX3" fmla="*/ 1403 w 10000"/>
                <a:gd name="connsiteY3" fmla="*/ 2901 h 10000"/>
                <a:gd name="connsiteX4" fmla="*/ 1672 w 10000"/>
                <a:gd name="connsiteY4" fmla="*/ 2822 h 10000"/>
                <a:gd name="connsiteX5" fmla="*/ 3462 w 10000"/>
                <a:gd name="connsiteY5" fmla="*/ 2503 h 10000"/>
                <a:gd name="connsiteX6" fmla="*/ 3798 w 10000"/>
                <a:gd name="connsiteY6" fmla="*/ 2075 h 10000"/>
                <a:gd name="connsiteX7" fmla="*/ 5360 w 10000"/>
                <a:gd name="connsiteY7" fmla="*/ 1518 h 10000"/>
                <a:gd name="connsiteX8" fmla="*/ 5694 w 10000"/>
                <a:gd name="connsiteY8" fmla="*/ 1023 h 10000"/>
                <a:gd name="connsiteX9" fmla="*/ 6301 w 10000"/>
                <a:gd name="connsiteY9" fmla="*/ 714 h 10000"/>
                <a:gd name="connsiteX10" fmla="*/ 7043 w 10000"/>
                <a:gd name="connsiteY10" fmla="*/ 723 h 10000"/>
                <a:gd name="connsiteX11" fmla="*/ 7932 w 10000"/>
                <a:gd name="connsiteY11" fmla="*/ 143 h 10000"/>
                <a:gd name="connsiteX12" fmla="*/ 9193 w 10000"/>
                <a:gd name="connsiteY12" fmla="*/ 26 h 10000"/>
                <a:gd name="connsiteX13" fmla="*/ 9820 w 10000"/>
                <a:gd name="connsiteY13" fmla="*/ 666 h 10000"/>
                <a:gd name="connsiteX14" fmla="*/ 9999 w 10000"/>
                <a:gd name="connsiteY14" fmla="*/ 906 h 10000"/>
                <a:gd name="connsiteX15" fmla="*/ 9909 w 10000"/>
                <a:gd name="connsiteY15" fmla="*/ 1863 h 10000"/>
                <a:gd name="connsiteX16" fmla="*/ 9372 w 10000"/>
                <a:gd name="connsiteY16" fmla="*/ 2022 h 10000"/>
                <a:gd name="connsiteX17" fmla="*/ 8029 w 10000"/>
                <a:gd name="connsiteY17" fmla="*/ 2104 h 10000"/>
                <a:gd name="connsiteX18" fmla="*/ 7134 w 10000"/>
                <a:gd name="connsiteY18" fmla="*/ 2901 h 10000"/>
                <a:gd name="connsiteX19" fmla="*/ 6060 w 10000"/>
                <a:gd name="connsiteY19" fmla="*/ 2981 h 10000"/>
                <a:gd name="connsiteX20" fmla="*/ 4984 w 10000"/>
                <a:gd name="connsiteY20" fmla="*/ 3699 h 10000"/>
                <a:gd name="connsiteX21" fmla="*/ 4717 w 10000"/>
                <a:gd name="connsiteY21" fmla="*/ 3780 h 10000"/>
                <a:gd name="connsiteX22" fmla="*/ 2119 w 10000"/>
                <a:gd name="connsiteY22" fmla="*/ 4180 h 10000"/>
                <a:gd name="connsiteX23" fmla="*/ 1293 w 10000"/>
                <a:gd name="connsiteY23" fmla="*/ 6975 h 10000"/>
                <a:gd name="connsiteX24" fmla="*/ 1472 w 10000"/>
                <a:gd name="connsiteY24" fmla="*/ 9897 h 10000"/>
                <a:gd name="connsiteX0" fmla="*/ 0 w 10000"/>
                <a:gd name="connsiteY0" fmla="*/ 10000 h 10000"/>
                <a:gd name="connsiteX1" fmla="*/ 239 w 10000"/>
                <a:gd name="connsiteY1" fmla="*/ 5218 h 10000"/>
                <a:gd name="connsiteX2" fmla="*/ 687 w 10000"/>
                <a:gd name="connsiteY2" fmla="*/ 3301 h 10000"/>
                <a:gd name="connsiteX3" fmla="*/ 1403 w 10000"/>
                <a:gd name="connsiteY3" fmla="*/ 2901 h 10000"/>
                <a:gd name="connsiteX4" fmla="*/ 1672 w 10000"/>
                <a:gd name="connsiteY4" fmla="*/ 2822 h 10000"/>
                <a:gd name="connsiteX5" fmla="*/ 3462 w 10000"/>
                <a:gd name="connsiteY5" fmla="*/ 2503 h 10000"/>
                <a:gd name="connsiteX6" fmla="*/ 3635 w 10000"/>
                <a:gd name="connsiteY6" fmla="*/ 1932 h 10000"/>
                <a:gd name="connsiteX7" fmla="*/ 5360 w 10000"/>
                <a:gd name="connsiteY7" fmla="*/ 1518 h 10000"/>
                <a:gd name="connsiteX8" fmla="*/ 5694 w 10000"/>
                <a:gd name="connsiteY8" fmla="*/ 1023 h 10000"/>
                <a:gd name="connsiteX9" fmla="*/ 6301 w 10000"/>
                <a:gd name="connsiteY9" fmla="*/ 714 h 10000"/>
                <a:gd name="connsiteX10" fmla="*/ 7043 w 10000"/>
                <a:gd name="connsiteY10" fmla="*/ 723 h 10000"/>
                <a:gd name="connsiteX11" fmla="*/ 7932 w 10000"/>
                <a:gd name="connsiteY11" fmla="*/ 143 h 10000"/>
                <a:gd name="connsiteX12" fmla="*/ 9193 w 10000"/>
                <a:gd name="connsiteY12" fmla="*/ 26 h 10000"/>
                <a:gd name="connsiteX13" fmla="*/ 9820 w 10000"/>
                <a:gd name="connsiteY13" fmla="*/ 666 h 10000"/>
                <a:gd name="connsiteX14" fmla="*/ 9999 w 10000"/>
                <a:gd name="connsiteY14" fmla="*/ 906 h 10000"/>
                <a:gd name="connsiteX15" fmla="*/ 9909 w 10000"/>
                <a:gd name="connsiteY15" fmla="*/ 1863 h 10000"/>
                <a:gd name="connsiteX16" fmla="*/ 9372 w 10000"/>
                <a:gd name="connsiteY16" fmla="*/ 2022 h 10000"/>
                <a:gd name="connsiteX17" fmla="*/ 8029 w 10000"/>
                <a:gd name="connsiteY17" fmla="*/ 2104 h 10000"/>
                <a:gd name="connsiteX18" fmla="*/ 7134 w 10000"/>
                <a:gd name="connsiteY18" fmla="*/ 2901 h 10000"/>
                <a:gd name="connsiteX19" fmla="*/ 6060 w 10000"/>
                <a:gd name="connsiteY19" fmla="*/ 2981 h 10000"/>
                <a:gd name="connsiteX20" fmla="*/ 4984 w 10000"/>
                <a:gd name="connsiteY20" fmla="*/ 3699 h 10000"/>
                <a:gd name="connsiteX21" fmla="*/ 4717 w 10000"/>
                <a:gd name="connsiteY21" fmla="*/ 3780 h 10000"/>
                <a:gd name="connsiteX22" fmla="*/ 2119 w 10000"/>
                <a:gd name="connsiteY22" fmla="*/ 4180 h 10000"/>
                <a:gd name="connsiteX23" fmla="*/ 1293 w 10000"/>
                <a:gd name="connsiteY23" fmla="*/ 6975 h 10000"/>
                <a:gd name="connsiteX24" fmla="*/ 1472 w 10000"/>
                <a:gd name="connsiteY24" fmla="*/ 9897 h 10000"/>
                <a:gd name="connsiteX0" fmla="*/ 0 w 10000"/>
                <a:gd name="connsiteY0" fmla="*/ 10000 h 10000"/>
                <a:gd name="connsiteX1" fmla="*/ 239 w 10000"/>
                <a:gd name="connsiteY1" fmla="*/ 5218 h 10000"/>
                <a:gd name="connsiteX2" fmla="*/ 687 w 10000"/>
                <a:gd name="connsiteY2" fmla="*/ 3301 h 10000"/>
                <a:gd name="connsiteX3" fmla="*/ 1403 w 10000"/>
                <a:gd name="connsiteY3" fmla="*/ 2901 h 10000"/>
                <a:gd name="connsiteX4" fmla="*/ 1672 w 10000"/>
                <a:gd name="connsiteY4" fmla="*/ 2822 h 10000"/>
                <a:gd name="connsiteX5" fmla="*/ 3462 w 10000"/>
                <a:gd name="connsiteY5" fmla="*/ 2503 h 10000"/>
                <a:gd name="connsiteX6" fmla="*/ 3635 w 10000"/>
                <a:gd name="connsiteY6" fmla="*/ 1932 h 10000"/>
                <a:gd name="connsiteX7" fmla="*/ 5360 w 10000"/>
                <a:gd name="connsiteY7" fmla="*/ 1518 h 10000"/>
                <a:gd name="connsiteX8" fmla="*/ 5694 w 10000"/>
                <a:gd name="connsiteY8" fmla="*/ 1023 h 10000"/>
                <a:gd name="connsiteX9" fmla="*/ 6301 w 10000"/>
                <a:gd name="connsiteY9" fmla="*/ 714 h 10000"/>
                <a:gd name="connsiteX10" fmla="*/ 7043 w 10000"/>
                <a:gd name="connsiteY10" fmla="*/ 723 h 10000"/>
                <a:gd name="connsiteX11" fmla="*/ 7932 w 10000"/>
                <a:gd name="connsiteY11" fmla="*/ 143 h 10000"/>
                <a:gd name="connsiteX12" fmla="*/ 9193 w 10000"/>
                <a:gd name="connsiteY12" fmla="*/ 26 h 10000"/>
                <a:gd name="connsiteX13" fmla="*/ 9820 w 10000"/>
                <a:gd name="connsiteY13" fmla="*/ 666 h 10000"/>
                <a:gd name="connsiteX14" fmla="*/ 9999 w 10000"/>
                <a:gd name="connsiteY14" fmla="*/ 906 h 10000"/>
                <a:gd name="connsiteX15" fmla="*/ 9909 w 10000"/>
                <a:gd name="connsiteY15" fmla="*/ 1863 h 10000"/>
                <a:gd name="connsiteX16" fmla="*/ 9372 w 10000"/>
                <a:gd name="connsiteY16" fmla="*/ 2022 h 10000"/>
                <a:gd name="connsiteX17" fmla="*/ 8029 w 10000"/>
                <a:gd name="connsiteY17" fmla="*/ 2104 h 10000"/>
                <a:gd name="connsiteX18" fmla="*/ 7134 w 10000"/>
                <a:gd name="connsiteY18" fmla="*/ 2901 h 10000"/>
                <a:gd name="connsiteX19" fmla="*/ 6060 w 10000"/>
                <a:gd name="connsiteY19" fmla="*/ 2981 h 10000"/>
                <a:gd name="connsiteX20" fmla="*/ 5187 w 10000"/>
                <a:gd name="connsiteY20" fmla="*/ 3842 h 10000"/>
                <a:gd name="connsiteX21" fmla="*/ 4717 w 10000"/>
                <a:gd name="connsiteY21" fmla="*/ 3780 h 10000"/>
                <a:gd name="connsiteX22" fmla="*/ 2119 w 10000"/>
                <a:gd name="connsiteY22" fmla="*/ 4180 h 10000"/>
                <a:gd name="connsiteX23" fmla="*/ 1293 w 10000"/>
                <a:gd name="connsiteY23" fmla="*/ 6975 h 10000"/>
                <a:gd name="connsiteX24" fmla="*/ 1472 w 10000"/>
                <a:gd name="connsiteY24" fmla="*/ 9897 h 10000"/>
                <a:gd name="connsiteX0" fmla="*/ 0 w 10000"/>
                <a:gd name="connsiteY0" fmla="*/ 10000 h 10000"/>
                <a:gd name="connsiteX1" fmla="*/ 239 w 10000"/>
                <a:gd name="connsiteY1" fmla="*/ 5218 h 10000"/>
                <a:gd name="connsiteX2" fmla="*/ 687 w 10000"/>
                <a:gd name="connsiteY2" fmla="*/ 3301 h 10000"/>
                <a:gd name="connsiteX3" fmla="*/ 1403 w 10000"/>
                <a:gd name="connsiteY3" fmla="*/ 2901 h 10000"/>
                <a:gd name="connsiteX4" fmla="*/ 1672 w 10000"/>
                <a:gd name="connsiteY4" fmla="*/ 2822 h 10000"/>
                <a:gd name="connsiteX5" fmla="*/ 3462 w 10000"/>
                <a:gd name="connsiteY5" fmla="*/ 2503 h 10000"/>
                <a:gd name="connsiteX6" fmla="*/ 3635 w 10000"/>
                <a:gd name="connsiteY6" fmla="*/ 1932 h 10000"/>
                <a:gd name="connsiteX7" fmla="*/ 5360 w 10000"/>
                <a:gd name="connsiteY7" fmla="*/ 1518 h 10000"/>
                <a:gd name="connsiteX8" fmla="*/ 5694 w 10000"/>
                <a:gd name="connsiteY8" fmla="*/ 1023 h 10000"/>
                <a:gd name="connsiteX9" fmla="*/ 6301 w 10000"/>
                <a:gd name="connsiteY9" fmla="*/ 714 h 10000"/>
                <a:gd name="connsiteX10" fmla="*/ 7043 w 10000"/>
                <a:gd name="connsiteY10" fmla="*/ 723 h 10000"/>
                <a:gd name="connsiteX11" fmla="*/ 7932 w 10000"/>
                <a:gd name="connsiteY11" fmla="*/ 143 h 10000"/>
                <a:gd name="connsiteX12" fmla="*/ 9193 w 10000"/>
                <a:gd name="connsiteY12" fmla="*/ 26 h 10000"/>
                <a:gd name="connsiteX13" fmla="*/ 9820 w 10000"/>
                <a:gd name="connsiteY13" fmla="*/ 666 h 10000"/>
                <a:gd name="connsiteX14" fmla="*/ 9999 w 10000"/>
                <a:gd name="connsiteY14" fmla="*/ 906 h 10000"/>
                <a:gd name="connsiteX15" fmla="*/ 9909 w 10000"/>
                <a:gd name="connsiteY15" fmla="*/ 1863 h 10000"/>
                <a:gd name="connsiteX16" fmla="*/ 9372 w 10000"/>
                <a:gd name="connsiteY16" fmla="*/ 2022 h 10000"/>
                <a:gd name="connsiteX17" fmla="*/ 8029 w 10000"/>
                <a:gd name="connsiteY17" fmla="*/ 2104 h 10000"/>
                <a:gd name="connsiteX18" fmla="*/ 7134 w 10000"/>
                <a:gd name="connsiteY18" fmla="*/ 2901 h 10000"/>
                <a:gd name="connsiteX19" fmla="*/ 6060 w 10000"/>
                <a:gd name="connsiteY19" fmla="*/ 2981 h 10000"/>
                <a:gd name="connsiteX20" fmla="*/ 5024 w 10000"/>
                <a:gd name="connsiteY20" fmla="*/ 3699 h 10000"/>
                <a:gd name="connsiteX21" fmla="*/ 4717 w 10000"/>
                <a:gd name="connsiteY21" fmla="*/ 3780 h 10000"/>
                <a:gd name="connsiteX22" fmla="*/ 2119 w 10000"/>
                <a:gd name="connsiteY22" fmla="*/ 4180 h 10000"/>
                <a:gd name="connsiteX23" fmla="*/ 1293 w 10000"/>
                <a:gd name="connsiteY23" fmla="*/ 6975 h 10000"/>
                <a:gd name="connsiteX24" fmla="*/ 1472 w 10000"/>
                <a:gd name="connsiteY24" fmla="*/ 9897 h 10000"/>
                <a:gd name="connsiteX0" fmla="*/ 0 w 10000"/>
                <a:gd name="connsiteY0" fmla="*/ 10000 h 10000"/>
                <a:gd name="connsiteX1" fmla="*/ 239 w 10000"/>
                <a:gd name="connsiteY1" fmla="*/ 5218 h 10000"/>
                <a:gd name="connsiteX2" fmla="*/ 687 w 10000"/>
                <a:gd name="connsiteY2" fmla="*/ 3301 h 10000"/>
                <a:gd name="connsiteX3" fmla="*/ 1403 w 10000"/>
                <a:gd name="connsiteY3" fmla="*/ 2901 h 10000"/>
                <a:gd name="connsiteX4" fmla="*/ 1672 w 10000"/>
                <a:gd name="connsiteY4" fmla="*/ 2822 h 10000"/>
                <a:gd name="connsiteX5" fmla="*/ 3462 w 10000"/>
                <a:gd name="connsiteY5" fmla="*/ 2503 h 10000"/>
                <a:gd name="connsiteX6" fmla="*/ 3635 w 10000"/>
                <a:gd name="connsiteY6" fmla="*/ 1932 h 10000"/>
                <a:gd name="connsiteX7" fmla="*/ 5360 w 10000"/>
                <a:gd name="connsiteY7" fmla="*/ 1518 h 10000"/>
                <a:gd name="connsiteX8" fmla="*/ 5694 w 10000"/>
                <a:gd name="connsiteY8" fmla="*/ 1023 h 10000"/>
                <a:gd name="connsiteX9" fmla="*/ 6301 w 10000"/>
                <a:gd name="connsiteY9" fmla="*/ 714 h 10000"/>
                <a:gd name="connsiteX10" fmla="*/ 7043 w 10000"/>
                <a:gd name="connsiteY10" fmla="*/ 723 h 10000"/>
                <a:gd name="connsiteX11" fmla="*/ 7932 w 10000"/>
                <a:gd name="connsiteY11" fmla="*/ 143 h 10000"/>
                <a:gd name="connsiteX12" fmla="*/ 9193 w 10000"/>
                <a:gd name="connsiteY12" fmla="*/ 26 h 10000"/>
                <a:gd name="connsiteX13" fmla="*/ 9820 w 10000"/>
                <a:gd name="connsiteY13" fmla="*/ 666 h 10000"/>
                <a:gd name="connsiteX14" fmla="*/ 9999 w 10000"/>
                <a:gd name="connsiteY14" fmla="*/ 906 h 10000"/>
                <a:gd name="connsiteX15" fmla="*/ 9909 w 10000"/>
                <a:gd name="connsiteY15" fmla="*/ 1863 h 10000"/>
                <a:gd name="connsiteX16" fmla="*/ 9372 w 10000"/>
                <a:gd name="connsiteY16" fmla="*/ 2022 h 10000"/>
                <a:gd name="connsiteX17" fmla="*/ 8029 w 10000"/>
                <a:gd name="connsiteY17" fmla="*/ 2104 h 10000"/>
                <a:gd name="connsiteX18" fmla="*/ 7134 w 10000"/>
                <a:gd name="connsiteY18" fmla="*/ 2901 h 10000"/>
                <a:gd name="connsiteX19" fmla="*/ 6060 w 10000"/>
                <a:gd name="connsiteY19" fmla="*/ 2981 h 10000"/>
                <a:gd name="connsiteX20" fmla="*/ 5024 w 10000"/>
                <a:gd name="connsiteY20" fmla="*/ 3699 h 10000"/>
                <a:gd name="connsiteX21" fmla="*/ 3985 w 10000"/>
                <a:gd name="connsiteY21" fmla="*/ 3673 h 10000"/>
                <a:gd name="connsiteX22" fmla="*/ 2119 w 10000"/>
                <a:gd name="connsiteY22" fmla="*/ 4180 h 10000"/>
                <a:gd name="connsiteX23" fmla="*/ 1293 w 10000"/>
                <a:gd name="connsiteY23" fmla="*/ 6975 h 10000"/>
                <a:gd name="connsiteX24" fmla="*/ 1472 w 10000"/>
                <a:gd name="connsiteY24" fmla="*/ 9897 h 10000"/>
                <a:gd name="connsiteX0" fmla="*/ 0 w 10000"/>
                <a:gd name="connsiteY0" fmla="*/ 10000 h 10000"/>
                <a:gd name="connsiteX1" fmla="*/ 239 w 10000"/>
                <a:gd name="connsiteY1" fmla="*/ 5218 h 10000"/>
                <a:gd name="connsiteX2" fmla="*/ 687 w 10000"/>
                <a:gd name="connsiteY2" fmla="*/ 3301 h 10000"/>
                <a:gd name="connsiteX3" fmla="*/ 1403 w 10000"/>
                <a:gd name="connsiteY3" fmla="*/ 2901 h 10000"/>
                <a:gd name="connsiteX4" fmla="*/ 1672 w 10000"/>
                <a:gd name="connsiteY4" fmla="*/ 2822 h 10000"/>
                <a:gd name="connsiteX5" fmla="*/ 3462 w 10000"/>
                <a:gd name="connsiteY5" fmla="*/ 2503 h 10000"/>
                <a:gd name="connsiteX6" fmla="*/ 3635 w 10000"/>
                <a:gd name="connsiteY6" fmla="*/ 1932 h 10000"/>
                <a:gd name="connsiteX7" fmla="*/ 5360 w 10000"/>
                <a:gd name="connsiteY7" fmla="*/ 1518 h 10000"/>
                <a:gd name="connsiteX8" fmla="*/ 5694 w 10000"/>
                <a:gd name="connsiteY8" fmla="*/ 1023 h 10000"/>
                <a:gd name="connsiteX9" fmla="*/ 6301 w 10000"/>
                <a:gd name="connsiteY9" fmla="*/ 714 h 10000"/>
                <a:gd name="connsiteX10" fmla="*/ 7043 w 10000"/>
                <a:gd name="connsiteY10" fmla="*/ 723 h 10000"/>
                <a:gd name="connsiteX11" fmla="*/ 7932 w 10000"/>
                <a:gd name="connsiteY11" fmla="*/ 143 h 10000"/>
                <a:gd name="connsiteX12" fmla="*/ 9193 w 10000"/>
                <a:gd name="connsiteY12" fmla="*/ 26 h 10000"/>
                <a:gd name="connsiteX13" fmla="*/ 9820 w 10000"/>
                <a:gd name="connsiteY13" fmla="*/ 666 h 10000"/>
                <a:gd name="connsiteX14" fmla="*/ 9999 w 10000"/>
                <a:gd name="connsiteY14" fmla="*/ 906 h 10000"/>
                <a:gd name="connsiteX15" fmla="*/ 9909 w 10000"/>
                <a:gd name="connsiteY15" fmla="*/ 1863 h 10000"/>
                <a:gd name="connsiteX16" fmla="*/ 9372 w 10000"/>
                <a:gd name="connsiteY16" fmla="*/ 2022 h 10000"/>
                <a:gd name="connsiteX17" fmla="*/ 8029 w 10000"/>
                <a:gd name="connsiteY17" fmla="*/ 2104 h 10000"/>
                <a:gd name="connsiteX18" fmla="*/ 7134 w 10000"/>
                <a:gd name="connsiteY18" fmla="*/ 2901 h 10000"/>
                <a:gd name="connsiteX19" fmla="*/ 6060 w 10000"/>
                <a:gd name="connsiteY19" fmla="*/ 2981 h 10000"/>
                <a:gd name="connsiteX20" fmla="*/ 5024 w 10000"/>
                <a:gd name="connsiteY20" fmla="*/ 3699 h 10000"/>
                <a:gd name="connsiteX21" fmla="*/ 3985 w 10000"/>
                <a:gd name="connsiteY21" fmla="*/ 3673 h 10000"/>
                <a:gd name="connsiteX22" fmla="*/ 2119 w 10000"/>
                <a:gd name="connsiteY22" fmla="*/ 4180 h 10000"/>
                <a:gd name="connsiteX23" fmla="*/ 1293 w 10000"/>
                <a:gd name="connsiteY23" fmla="*/ 6975 h 10000"/>
                <a:gd name="connsiteX24" fmla="*/ 1472 w 10000"/>
                <a:gd name="connsiteY24" fmla="*/ 9897 h 10000"/>
                <a:gd name="connsiteX0" fmla="*/ 0 w 10000"/>
                <a:gd name="connsiteY0" fmla="*/ 10000 h 10000"/>
                <a:gd name="connsiteX1" fmla="*/ 239 w 10000"/>
                <a:gd name="connsiteY1" fmla="*/ 5218 h 10000"/>
                <a:gd name="connsiteX2" fmla="*/ 687 w 10000"/>
                <a:gd name="connsiteY2" fmla="*/ 3301 h 10000"/>
                <a:gd name="connsiteX3" fmla="*/ 1403 w 10000"/>
                <a:gd name="connsiteY3" fmla="*/ 2901 h 10000"/>
                <a:gd name="connsiteX4" fmla="*/ 1672 w 10000"/>
                <a:gd name="connsiteY4" fmla="*/ 2822 h 10000"/>
                <a:gd name="connsiteX5" fmla="*/ 3137 w 10000"/>
                <a:gd name="connsiteY5" fmla="*/ 2396 h 10000"/>
                <a:gd name="connsiteX6" fmla="*/ 3635 w 10000"/>
                <a:gd name="connsiteY6" fmla="*/ 1932 h 10000"/>
                <a:gd name="connsiteX7" fmla="*/ 5360 w 10000"/>
                <a:gd name="connsiteY7" fmla="*/ 1518 h 10000"/>
                <a:gd name="connsiteX8" fmla="*/ 5694 w 10000"/>
                <a:gd name="connsiteY8" fmla="*/ 1023 h 10000"/>
                <a:gd name="connsiteX9" fmla="*/ 6301 w 10000"/>
                <a:gd name="connsiteY9" fmla="*/ 714 h 10000"/>
                <a:gd name="connsiteX10" fmla="*/ 7043 w 10000"/>
                <a:gd name="connsiteY10" fmla="*/ 723 h 10000"/>
                <a:gd name="connsiteX11" fmla="*/ 7932 w 10000"/>
                <a:gd name="connsiteY11" fmla="*/ 143 h 10000"/>
                <a:gd name="connsiteX12" fmla="*/ 9193 w 10000"/>
                <a:gd name="connsiteY12" fmla="*/ 26 h 10000"/>
                <a:gd name="connsiteX13" fmla="*/ 9820 w 10000"/>
                <a:gd name="connsiteY13" fmla="*/ 666 h 10000"/>
                <a:gd name="connsiteX14" fmla="*/ 9999 w 10000"/>
                <a:gd name="connsiteY14" fmla="*/ 906 h 10000"/>
                <a:gd name="connsiteX15" fmla="*/ 9909 w 10000"/>
                <a:gd name="connsiteY15" fmla="*/ 1863 h 10000"/>
                <a:gd name="connsiteX16" fmla="*/ 9372 w 10000"/>
                <a:gd name="connsiteY16" fmla="*/ 2022 h 10000"/>
                <a:gd name="connsiteX17" fmla="*/ 8029 w 10000"/>
                <a:gd name="connsiteY17" fmla="*/ 2104 h 10000"/>
                <a:gd name="connsiteX18" fmla="*/ 7134 w 10000"/>
                <a:gd name="connsiteY18" fmla="*/ 2901 h 10000"/>
                <a:gd name="connsiteX19" fmla="*/ 6060 w 10000"/>
                <a:gd name="connsiteY19" fmla="*/ 2981 h 10000"/>
                <a:gd name="connsiteX20" fmla="*/ 5024 w 10000"/>
                <a:gd name="connsiteY20" fmla="*/ 3699 h 10000"/>
                <a:gd name="connsiteX21" fmla="*/ 3985 w 10000"/>
                <a:gd name="connsiteY21" fmla="*/ 3673 h 10000"/>
                <a:gd name="connsiteX22" fmla="*/ 2119 w 10000"/>
                <a:gd name="connsiteY22" fmla="*/ 4180 h 10000"/>
                <a:gd name="connsiteX23" fmla="*/ 1293 w 10000"/>
                <a:gd name="connsiteY23" fmla="*/ 6975 h 10000"/>
                <a:gd name="connsiteX24" fmla="*/ 1472 w 10000"/>
                <a:gd name="connsiteY24" fmla="*/ 9897 h 10000"/>
                <a:gd name="connsiteX0" fmla="*/ 0 w 10000"/>
                <a:gd name="connsiteY0" fmla="*/ 10000 h 10000"/>
                <a:gd name="connsiteX1" fmla="*/ 239 w 10000"/>
                <a:gd name="connsiteY1" fmla="*/ 5218 h 10000"/>
                <a:gd name="connsiteX2" fmla="*/ 687 w 10000"/>
                <a:gd name="connsiteY2" fmla="*/ 3301 h 10000"/>
                <a:gd name="connsiteX3" fmla="*/ 1403 w 10000"/>
                <a:gd name="connsiteY3" fmla="*/ 2901 h 10000"/>
                <a:gd name="connsiteX4" fmla="*/ 1672 w 10000"/>
                <a:gd name="connsiteY4" fmla="*/ 2822 h 10000"/>
                <a:gd name="connsiteX5" fmla="*/ 3137 w 10000"/>
                <a:gd name="connsiteY5" fmla="*/ 2396 h 10000"/>
                <a:gd name="connsiteX6" fmla="*/ 3635 w 10000"/>
                <a:gd name="connsiteY6" fmla="*/ 1932 h 10000"/>
                <a:gd name="connsiteX7" fmla="*/ 5360 w 10000"/>
                <a:gd name="connsiteY7" fmla="*/ 1518 h 10000"/>
                <a:gd name="connsiteX8" fmla="*/ 5694 w 10000"/>
                <a:gd name="connsiteY8" fmla="*/ 1023 h 10000"/>
                <a:gd name="connsiteX9" fmla="*/ 6301 w 10000"/>
                <a:gd name="connsiteY9" fmla="*/ 714 h 10000"/>
                <a:gd name="connsiteX10" fmla="*/ 7043 w 10000"/>
                <a:gd name="connsiteY10" fmla="*/ 723 h 10000"/>
                <a:gd name="connsiteX11" fmla="*/ 7932 w 10000"/>
                <a:gd name="connsiteY11" fmla="*/ 143 h 10000"/>
                <a:gd name="connsiteX12" fmla="*/ 9193 w 10000"/>
                <a:gd name="connsiteY12" fmla="*/ 26 h 10000"/>
                <a:gd name="connsiteX13" fmla="*/ 9820 w 10000"/>
                <a:gd name="connsiteY13" fmla="*/ 666 h 10000"/>
                <a:gd name="connsiteX14" fmla="*/ 9999 w 10000"/>
                <a:gd name="connsiteY14" fmla="*/ 906 h 10000"/>
                <a:gd name="connsiteX15" fmla="*/ 9909 w 10000"/>
                <a:gd name="connsiteY15" fmla="*/ 1863 h 10000"/>
                <a:gd name="connsiteX16" fmla="*/ 9372 w 10000"/>
                <a:gd name="connsiteY16" fmla="*/ 2022 h 10000"/>
                <a:gd name="connsiteX17" fmla="*/ 8029 w 10000"/>
                <a:gd name="connsiteY17" fmla="*/ 2104 h 10000"/>
                <a:gd name="connsiteX18" fmla="*/ 7134 w 10000"/>
                <a:gd name="connsiteY18" fmla="*/ 2901 h 10000"/>
                <a:gd name="connsiteX19" fmla="*/ 6060 w 10000"/>
                <a:gd name="connsiteY19" fmla="*/ 2981 h 10000"/>
                <a:gd name="connsiteX20" fmla="*/ 5024 w 10000"/>
                <a:gd name="connsiteY20" fmla="*/ 3699 h 10000"/>
                <a:gd name="connsiteX21" fmla="*/ 3700 w 10000"/>
                <a:gd name="connsiteY21" fmla="*/ 3637 h 10000"/>
                <a:gd name="connsiteX22" fmla="*/ 2119 w 10000"/>
                <a:gd name="connsiteY22" fmla="*/ 4180 h 10000"/>
                <a:gd name="connsiteX23" fmla="*/ 1293 w 10000"/>
                <a:gd name="connsiteY23" fmla="*/ 6975 h 10000"/>
                <a:gd name="connsiteX24" fmla="*/ 1472 w 10000"/>
                <a:gd name="connsiteY24" fmla="*/ 9897 h 10000"/>
                <a:gd name="connsiteX0" fmla="*/ 0 w 10000"/>
                <a:gd name="connsiteY0" fmla="*/ 10000 h 10000"/>
                <a:gd name="connsiteX1" fmla="*/ 239 w 10000"/>
                <a:gd name="connsiteY1" fmla="*/ 5218 h 10000"/>
                <a:gd name="connsiteX2" fmla="*/ 687 w 10000"/>
                <a:gd name="connsiteY2" fmla="*/ 3301 h 10000"/>
                <a:gd name="connsiteX3" fmla="*/ 1403 w 10000"/>
                <a:gd name="connsiteY3" fmla="*/ 2901 h 10000"/>
                <a:gd name="connsiteX4" fmla="*/ 1672 w 10000"/>
                <a:gd name="connsiteY4" fmla="*/ 2822 h 10000"/>
                <a:gd name="connsiteX5" fmla="*/ 3137 w 10000"/>
                <a:gd name="connsiteY5" fmla="*/ 2396 h 10000"/>
                <a:gd name="connsiteX6" fmla="*/ 3635 w 10000"/>
                <a:gd name="connsiteY6" fmla="*/ 1932 h 10000"/>
                <a:gd name="connsiteX7" fmla="*/ 5360 w 10000"/>
                <a:gd name="connsiteY7" fmla="*/ 1518 h 10000"/>
                <a:gd name="connsiteX8" fmla="*/ 5694 w 10000"/>
                <a:gd name="connsiteY8" fmla="*/ 1023 h 10000"/>
                <a:gd name="connsiteX9" fmla="*/ 6301 w 10000"/>
                <a:gd name="connsiteY9" fmla="*/ 714 h 10000"/>
                <a:gd name="connsiteX10" fmla="*/ 7043 w 10000"/>
                <a:gd name="connsiteY10" fmla="*/ 723 h 10000"/>
                <a:gd name="connsiteX11" fmla="*/ 7932 w 10000"/>
                <a:gd name="connsiteY11" fmla="*/ 143 h 10000"/>
                <a:gd name="connsiteX12" fmla="*/ 9193 w 10000"/>
                <a:gd name="connsiteY12" fmla="*/ 26 h 10000"/>
                <a:gd name="connsiteX13" fmla="*/ 9820 w 10000"/>
                <a:gd name="connsiteY13" fmla="*/ 666 h 10000"/>
                <a:gd name="connsiteX14" fmla="*/ 9999 w 10000"/>
                <a:gd name="connsiteY14" fmla="*/ 906 h 10000"/>
                <a:gd name="connsiteX15" fmla="*/ 9909 w 10000"/>
                <a:gd name="connsiteY15" fmla="*/ 1863 h 10000"/>
                <a:gd name="connsiteX16" fmla="*/ 9372 w 10000"/>
                <a:gd name="connsiteY16" fmla="*/ 2022 h 10000"/>
                <a:gd name="connsiteX17" fmla="*/ 8029 w 10000"/>
                <a:gd name="connsiteY17" fmla="*/ 2104 h 10000"/>
                <a:gd name="connsiteX18" fmla="*/ 7134 w 10000"/>
                <a:gd name="connsiteY18" fmla="*/ 2901 h 10000"/>
                <a:gd name="connsiteX19" fmla="*/ 6060 w 10000"/>
                <a:gd name="connsiteY19" fmla="*/ 2981 h 10000"/>
                <a:gd name="connsiteX20" fmla="*/ 5024 w 10000"/>
                <a:gd name="connsiteY20" fmla="*/ 3699 h 10000"/>
                <a:gd name="connsiteX21" fmla="*/ 3700 w 10000"/>
                <a:gd name="connsiteY21" fmla="*/ 3637 h 10000"/>
                <a:gd name="connsiteX22" fmla="*/ 2119 w 10000"/>
                <a:gd name="connsiteY22" fmla="*/ 4180 h 10000"/>
                <a:gd name="connsiteX23" fmla="*/ 1293 w 10000"/>
                <a:gd name="connsiteY23" fmla="*/ 6975 h 10000"/>
                <a:gd name="connsiteX24" fmla="*/ 1472 w 10000"/>
                <a:gd name="connsiteY24" fmla="*/ 9897 h 10000"/>
                <a:gd name="connsiteX0" fmla="*/ 0 w 9945"/>
                <a:gd name="connsiteY0" fmla="*/ 10000 h 10000"/>
                <a:gd name="connsiteX1" fmla="*/ 239 w 9945"/>
                <a:gd name="connsiteY1" fmla="*/ 5218 h 10000"/>
                <a:gd name="connsiteX2" fmla="*/ 687 w 9945"/>
                <a:gd name="connsiteY2" fmla="*/ 3301 h 10000"/>
                <a:gd name="connsiteX3" fmla="*/ 1403 w 9945"/>
                <a:gd name="connsiteY3" fmla="*/ 2901 h 10000"/>
                <a:gd name="connsiteX4" fmla="*/ 1672 w 9945"/>
                <a:gd name="connsiteY4" fmla="*/ 2822 h 10000"/>
                <a:gd name="connsiteX5" fmla="*/ 3137 w 9945"/>
                <a:gd name="connsiteY5" fmla="*/ 2396 h 10000"/>
                <a:gd name="connsiteX6" fmla="*/ 3635 w 9945"/>
                <a:gd name="connsiteY6" fmla="*/ 1932 h 10000"/>
                <a:gd name="connsiteX7" fmla="*/ 5360 w 9945"/>
                <a:gd name="connsiteY7" fmla="*/ 1518 h 10000"/>
                <a:gd name="connsiteX8" fmla="*/ 5694 w 9945"/>
                <a:gd name="connsiteY8" fmla="*/ 1023 h 10000"/>
                <a:gd name="connsiteX9" fmla="*/ 6301 w 9945"/>
                <a:gd name="connsiteY9" fmla="*/ 714 h 10000"/>
                <a:gd name="connsiteX10" fmla="*/ 7043 w 9945"/>
                <a:gd name="connsiteY10" fmla="*/ 723 h 10000"/>
                <a:gd name="connsiteX11" fmla="*/ 7932 w 9945"/>
                <a:gd name="connsiteY11" fmla="*/ 143 h 10000"/>
                <a:gd name="connsiteX12" fmla="*/ 9193 w 9945"/>
                <a:gd name="connsiteY12" fmla="*/ 26 h 10000"/>
                <a:gd name="connsiteX13" fmla="*/ 9820 w 9945"/>
                <a:gd name="connsiteY13" fmla="*/ 666 h 10000"/>
                <a:gd name="connsiteX14" fmla="*/ 9909 w 9945"/>
                <a:gd name="connsiteY14" fmla="*/ 1863 h 10000"/>
                <a:gd name="connsiteX15" fmla="*/ 9372 w 9945"/>
                <a:gd name="connsiteY15" fmla="*/ 2022 h 10000"/>
                <a:gd name="connsiteX16" fmla="*/ 8029 w 9945"/>
                <a:gd name="connsiteY16" fmla="*/ 2104 h 10000"/>
                <a:gd name="connsiteX17" fmla="*/ 7134 w 9945"/>
                <a:gd name="connsiteY17" fmla="*/ 2901 h 10000"/>
                <a:gd name="connsiteX18" fmla="*/ 6060 w 9945"/>
                <a:gd name="connsiteY18" fmla="*/ 2981 h 10000"/>
                <a:gd name="connsiteX19" fmla="*/ 5024 w 9945"/>
                <a:gd name="connsiteY19" fmla="*/ 3699 h 10000"/>
                <a:gd name="connsiteX20" fmla="*/ 3700 w 9945"/>
                <a:gd name="connsiteY20" fmla="*/ 3637 h 10000"/>
                <a:gd name="connsiteX21" fmla="*/ 2119 w 9945"/>
                <a:gd name="connsiteY21" fmla="*/ 4180 h 10000"/>
                <a:gd name="connsiteX22" fmla="*/ 1293 w 9945"/>
                <a:gd name="connsiteY22" fmla="*/ 6975 h 10000"/>
                <a:gd name="connsiteX23" fmla="*/ 1472 w 9945"/>
                <a:gd name="connsiteY23" fmla="*/ 9897 h 10000"/>
                <a:gd name="connsiteX0" fmla="*/ 0 w 9925"/>
                <a:gd name="connsiteY0" fmla="*/ 10000 h 10000"/>
                <a:gd name="connsiteX1" fmla="*/ 240 w 9925"/>
                <a:gd name="connsiteY1" fmla="*/ 5218 h 10000"/>
                <a:gd name="connsiteX2" fmla="*/ 691 w 9925"/>
                <a:gd name="connsiteY2" fmla="*/ 3301 h 10000"/>
                <a:gd name="connsiteX3" fmla="*/ 1411 w 9925"/>
                <a:gd name="connsiteY3" fmla="*/ 2901 h 10000"/>
                <a:gd name="connsiteX4" fmla="*/ 1681 w 9925"/>
                <a:gd name="connsiteY4" fmla="*/ 2822 h 10000"/>
                <a:gd name="connsiteX5" fmla="*/ 3154 w 9925"/>
                <a:gd name="connsiteY5" fmla="*/ 2396 h 10000"/>
                <a:gd name="connsiteX6" fmla="*/ 3655 w 9925"/>
                <a:gd name="connsiteY6" fmla="*/ 1932 h 10000"/>
                <a:gd name="connsiteX7" fmla="*/ 5390 w 9925"/>
                <a:gd name="connsiteY7" fmla="*/ 1518 h 10000"/>
                <a:gd name="connsiteX8" fmla="*/ 5725 w 9925"/>
                <a:gd name="connsiteY8" fmla="*/ 1023 h 10000"/>
                <a:gd name="connsiteX9" fmla="*/ 6336 w 9925"/>
                <a:gd name="connsiteY9" fmla="*/ 714 h 10000"/>
                <a:gd name="connsiteX10" fmla="*/ 7082 w 9925"/>
                <a:gd name="connsiteY10" fmla="*/ 723 h 10000"/>
                <a:gd name="connsiteX11" fmla="*/ 7976 w 9925"/>
                <a:gd name="connsiteY11" fmla="*/ 143 h 10000"/>
                <a:gd name="connsiteX12" fmla="*/ 9244 w 9925"/>
                <a:gd name="connsiteY12" fmla="*/ 26 h 10000"/>
                <a:gd name="connsiteX13" fmla="*/ 9874 w 9925"/>
                <a:gd name="connsiteY13" fmla="*/ 666 h 10000"/>
                <a:gd name="connsiteX14" fmla="*/ 9800 w 9925"/>
                <a:gd name="connsiteY14" fmla="*/ 1792 h 10000"/>
                <a:gd name="connsiteX15" fmla="*/ 9424 w 9925"/>
                <a:gd name="connsiteY15" fmla="*/ 2022 h 10000"/>
                <a:gd name="connsiteX16" fmla="*/ 8073 w 9925"/>
                <a:gd name="connsiteY16" fmla="*/ 2104 h 10000"/>
                <a:gd name="connsiteX17" fmla="*/ 7173 w 9925"/>
                <a:gd name="connsiteY17" fmla="*/ 2901 h 10000"/>
                <a:gd name="connsiteX18" fmla="*/ 6094 w 9925"/>
                <a:gd name="connsiteY18" fmla="*/ 2981 h 10000"/>
                <a:gd name="connsiteX19" fmla="*/ 5052 w 9925"/>
                <a:gd name="connsiteY19" fmla="*/ 3699 h 10000"/>
                <a:gd name="connsiteX20" fmla="*/ 3720 w 9925"/>
                <a:gd name="connsiteY20" fmla="*/ 3637 h 10000"/>
                <a:gd name="connsiteX21" fmla="*/ 2131 w 9925"/>
                <a:gd name="connsiteY21" fmla="*/ 4180 h 10000"/>
                <a:gd name="connsiteX22" fmla="*/ 1300 w 9925"/>
                <a:gd name="connsiteY22" fmla="*/ 6975 h 10000"/>
                <a:gd name="connsiteX23" fmla="*/ 1480 w 9925"/>
                <a:gd name="connsiteY23" fmla="*/ 9897 h 10000"/>
                <a:gd name="connsiteX0" fmla="*/ 0 w 10037"/>
                <a:gd name="connsiteY0" fmla="*/ 10000 h 10000"/>
                <a:gd name="connsiteX1" fmla="*/ 242 w 10037"/>
                <a:gd name="connsiteY1" fmla="*/ 5218 h 10000"/>
                <a:gd name="connsiteX2" fmla="*/ 696 w 10037"/>
                <a:gd name="connsiteY2" fmla="*/ 3301 h 10000"/>
                <a:gd name="connsiteX3" fmla="*/ 1422 w 10037"/>
                <a:gd name="connsiteY3" fmla="*/ 2901 h 10000"/>
                <a:gd name="connsiteX4" fmla="*/ 1694 w 10037"/>
                <a:gd name="connsiteY4" fmla="*/ 2822 h 10000"/>
                <a:gd name="connsiteX5" fmla="*/ 3178 w 10037"/>
                <a:gd name="connsiteY5" fmla="*/ 2396 h 10000"/>
                <a:gd name="connsiteX6" fmla="*/ 3683 w 10037"/>
                <a:gd name="connsiteY6" fmla="*/ 1932 h 10000"/>
                <a:gd name="connsiteX7" fmla="*/ 5431 w 10037"/>
                <a:gd name="connsiteY7" fmla="*/ 1518 h 10000"/>
                <a:gd name="connsiteX8" fmla="*/ 5768 w 10037"/>
                <a:gd name="connsiteY8" fmla="*/ 1023 h 10000"/>
                <a:gd name="connsiteX9" fmla="*/ 6384 w 10037"/>
                <a:gd name="connsiteY9" fmla="*/ 714 h 10000"/>
                <a:gd name="connsiteX10" fmla="*/ 7136 w 10037"/>
                <a:gd name="connsiteY10" fmla="*/ 723 h 10000"/>
                <a:gd name="connsiteX11" fmla="*/ 8036 w 10037"/>
                <a:gd name="connsiteY11" fmla="*/ 143 h 10000"/>
                <a:gd name="connsiteX12" fmla="*/ 9314 w 10037"/>
                <a:gd name="connsiteY12" fmla="*/ 26 h 10000"/>
                <a:gd name="connsiteX13" fmla="*/ 9949 w 10037"/>
                <a:gd name="connsiteY13" fmla="*/ 666 h 10000"/>
                <a:gd name="connsiteX14" fmla="*/ 9874 w 10037"/>
                <a:gd name="connsiteY14" fmla="*/ 1792 h 10000"/>
                <a:gd name="connsiteX15" fmla="*/ 9495 w 10037"/>
                <a:gd name="connsiteY15" fmla="*/ 2022 h 10000"/>
                <a:gd name="connsiteX16" fmla="*/ 8134 w 10037"/>
                <a:gd name="connsiteY16" fmla="*/ 2104 h 10000"/>
                <a:gd name="connsiteX17" fmla="*/ 7227 w 10037"/>
                <a:gd name="connsiteY17" fmla="*/ 2901 h 10000"/>
                <a:gd name="connsiteX18" fmla="*/ 6140 w 10037"/>
                <a:gd name="connsiteY18" fmla="*/ 2981 h 10000"/>
                <a:gd name="connsiteX19" fmla="*/ 5090 w 10037"/>
                <a:gd name="connsiteY19" fmla="*/ 3699 h 10000"/>
                <a:gd name="connsiteX20" fmla="*/ 3748 w 10037"/>
                <a:gd name="connsiteY20" fmla="*/ 3637 h 10000"/>
                <a:gd name="connsiteX21" fmla="*/ 2147 w 10037"/>
                <a:gd name="connsiteY21" fmla="*/ 4180 h 10000"/>
                <a:gd name="connsiteX22" fmla="*/ 1310 w 10037"/>
                <a:gd name="connsiteY22" fmla="*/ 6975 h 10000"/>
                <a:gd name="connsiteX23" fmla="*/ 1491 w 10037"/>
                <a:gd name="connsiteY23" fmla="*/ 9897 h 10000"/>
                <a:gd name="connsiteX0" fmla="*/ 0 w 10037"/>
                <a:gd name="connsiteY0" fmla="*/ 10000 h 10000"/>
                <a:gd name="connsiteX1" fmla="*/ 242 w 10037"/>
                <a:gd name="connsiteY1" fmla="*/ 5218 h 10000"/>
                <a:gd name="connsiteX2" fmla="*/ 696 w 10037"/>
                <a:gd name="connsiteY2" fmla="*/ 3301 h 10000"/>
                <a:gd name="connsiteX3" fmla="*/ 1422 w 10037"/>
                <a:gd name="connsiteY3" fmla="*/ 2901 h 10000"/>
                <a:gd name="connsiteX4" fmla="*/ 2106 w 10037"/>
                <a:gd name="connsiteY4" fmla="*/ 2430 h 10000"/>
                <a:gd name="connsiteX5" fmla="*/ 3178 w 10037"/>
                <a:gd name="connsiteY5" fmla="*/ 2396 h 10000"/>
                <a:gd name="connsiteX6" fmla="*/ 3683 w 10037"/>
                <a:gd name="connsiteY6" fmla="*/ 1932 h 10000"/>
                <a:gd name="connsiteX7" fmla="*/ 5431 w 10037"/>
                <a:gd name="connsiteY7" fmla="*/ 1518 h 10000"/>
                <a:gd name="connsiteX8" fmla="*/ 5768 w 10037"/>
                <a:gd name="connsiteY8" fmla="*/ 1023 h 10000"/>
                <a:gd name="connsiteX9" fmla="*/ 6384 w 10037"/>
                <a:gd name="connsiteY9" fmla="*/ 714 h 10000"/>
                <a:gd name="connsiteX10" fmla="*/ 7136 w 10037"/>
                <a:gd name="connsiteY10" fmla="*/ 723 h 10000"/>
                <a:gd name="connsiteX11" fmla="*/ 8036 w 10037"/>
                <a:gd name="connsiteY11" fmla="*/ 143 h 10000"/>
                <a:gd name="connsiteX12" fmla="*/ 9314 w 10037"/>
                <a:gd name="connsiteY12" fmla="*/ 26 h 10000"/>
                <a:gd name="connsiteX13" fmla="*/ 9949 w 10037"/>
                <a:gd name="connsiteY13" fmla="*/ 666 h 10000"/>
                <a:gd name="connsiteX14" fmla="*/ 9874 w 10037"/>
                <a:gd name="connsiteY14" fmla="*/ 1792 h 10000"/>
                <a:gd name="connsiteX15" fmla="*/ 9495 w 10037"/>
                <a:gd name="connsiteY15" fmla="*/ 2022 h 10000"/>
                <a:gd name="connsiteX16" fmla="*/ 8134 w 10037"/>
                <a:gd name="connsiteY16" fmla="*/ 2104 h 10000"/>
                <a:gd name="connsiteX17" fmla="*/ 7227 w 10037"/>
                <a:gd name="connsiteY17" fmla="*/ 2901 h 10000"/>
                <a:gd name="connsiteX18" fmla="*/ 6140 w 10037"/>
                <a:gd name="connsiteY18" fmla="*/ 2981 h 10000"/>
                <a:gd name="connsiteX19" fmla="*/ 5090 w 10037"/>
                <a:gd name="connsiteY19" fmla="*/ 3699 h 10000"/>
                <a:gd name="connsiteX20" fmla="*/ 3748 w 10037"/>
                <a:gd name="connsiteY20" fmla="*/ 3637 h 10000"/>
                <a:gd name="connsiteX21" fmla="*/ 2147 w 10037"/>
                <a:gd name="connsiteY21" fmla="*/ 4180 h 10000"/>
                <a:gd name="connsiteX22" fmla="*/ 1310 w 10037"/>
                <a:gd name="connsiteY22" fmla="*/ 6975 h 10000"/>
                <a:gd name="connsiteX23" fmla="*/ 1491 w 10037"/>
                <a:gd name="connsiteY23" fmla="*/ 9897 h 10000"/>
                <a:gd name="connsiteX0" fmla="*/ 0 w 10037"/>
                <a:gd name="connsiteY0" fmla="*/ 10000 h 10000"/>
                <a:gd name="connsiteX1" fmla="*/ 242 w 10037"/>
                <a:gd name="connsiteY1" fmla="*/ 5218 h 10000"/>
                <a:gd name="connsiteX2" fmla="*/ 696 w 10037"/>
                <a:gd name="connsiteY2" fmla="*/ 3301 h 10000"/>
                <a:gd name="connsiteX3" fmla="*/ 1319 w 10037"/>
                <a:gd name="connsiteY3" fmla="*/ 2847 h 10000"/>
                <a:gd name="connsiteX4" fmla="*/ 2106 w 10037"/>
                <a:gd name="connsiteY4" fmla="*/ 2430 h 10000"/>
                <a:gd name="connsiteX5" fmla="*/ 3178 w 10037"/>
                <a:gd name="connsiteY5" fmla="*/ 2396 h 10000"/>
                <a:gd name="connsiteX6" fmla="*/ 3683 w 10037"/>
                <a:gd name="connsiteY6" fmla="*/ 1932 h 10000"/>
                <a:gd name="connsiteX7" fmla="*/ 5431 w 10037"/>
                <a:gd name="connsiteY7" fmla="*/ 1518 h 10000"/>
                <a:gd name="connsiteX8" fmla="*/ 5768 w 10037"/>
                <a:gd name="connsiteY8" fmla="*/ 1023 h 10000"/>
                <a:gd name="connsiteX9" fmla="*/ 6384 w 10037"/>
                <a:gd name="connsiteY9" fmla="*/ 714 h 10000"/>
                <a:gd name="connsiteX10" fmla="*/ 7136 w 10037"/>
                <a:gd name="connsiteY10" fmla="*/ 723 h 10000"/>
                <a:gd name="connsiteX11" fmla="*/ 8036 w 10037"/>
                <a:gd name="connsiteY11" fmla="*/ 143 h 10000"/>
                <a:gd name="connsiteX12" fmla="*/ 9314 w 10037"/>
                <a:gd name="connsiteY12" fmla="*/ 26 h 10000"/>
                <a:gd name="connsiteX13" fmla="*/ 9949 w 10037"/>
                <a:gd name="connsiteY13" fmla="*/ 666 h 10000"/>
                <a:gd name="connsiteX14" fmla="*/ 9874 w 10037"/>
                <a:gd name="connsiteY14" fmla="*/ 1792 h 10000"/>
                <a:gd name="connsiteX15" fmla="*/ 9495 w 10037"/>
                <a:gd name="connsiteY15" fmla="*/ 2022 h 10000"/>
                <a:gd name="connsiteX16" fmla="*/ 8134 w 10037"/>
                <a:gd name="connsiteY16" fmla="*/ 2104 h 10000"/>
                <a:gd name="connsiteX17" fmla="*/ 7227 w 10037"/>
                <a:gd name="connsiteY17" fmla="*/ 2901 h 10000"/>
                <a:gd name="connsiteX18" fmla="*/ 6140 w 10037"/>
                <a:gd name="connsiteY18" fmla="*/ 2981 h 10000"/>
                <a:gd name="connsiteX19" fmla="*/ 5090 w 10037"/>
                <a:gd name="connsiteY19" fmla="*/ 3699 h 10000"/>
                <a:gd name="connsiteX20" fmla="*/ 3748 w 10037"/>
                <a:gd name="connsiteY20" fmla="*/ 3637 h 10000"/>
                <a:gd name="connsiteX21" fmla="*/ 2147 w 10037"/>
                <a:gd name="connsiteY21" fmla="*/ 4180 h 10000"/>
                <a:gd name="connsiteX22" fmla="*/ 1310 w 10037"/>
                <a:gd name="connsiteY22" fmla="*/ 6975 h 10000"/>
                <a:gd name="connsiteX23" fmla="*/ 1491 w 10037"/>
                <a:gd name="connsiteY23" fmla="*/ 9897 h 10000"/>
                <a:gd name="connsiteX0" fmla="*/ 0 w 10037"/>
                <a:gd name="connsiteY0" fmla="*/ 10000 h 10000"/>
                <a:gd name="connsiteX1" fmla="*/ 242 w 10037"/>
                <a:gd name="connsiteY1" fmla="*/ 5218 h 10000"/>
                <a:gd name="connsiteX2" fmla="*/ 572 w 10037"/>
                <a:gd name="connsiteY2" fmla="*/ 3301 h 10000"/>
                <a:gd name="connsiteX3" fmla="*/ 1319 w 10037"/>
                <a:gd name="connsiteY3" fmla="*/ 2847 h 10000"/>
                <a:gd name="connsiteX4" fmla="*/ 2106 w 10037"/>
                <a:gd name="connsiteY4" fmla="*/ 2430 h 10000"/>
                <a:gd name="connsiteX5" fmla="*/ 3178 w 10037"/>
                <a:gd name="connsiteY5" fmla="*/ 2396 h 10000"/>
                <a:gd name="connsiteX6" fmla="*/ 3683 w 10037"/>
                <a:gd name="connsiteY6" fmla="*/ 1932 h 10000"/>
                <a:gd name="connsiteX7" fmla="*/ 5431 w 10037"/>
                <a:gd name="connsiteY7" fmla="*/ 1518 h 10000"/>
                <a:gd name="connsiteX8" fmla="*/ 5768 w 10037"/>
                <a:gd name="connsiteY8" fmla="*/ 1023 h 10000"/>
                <a:gd name="connsiteX9" fmla="*/ 6384 w 10037"/>
                <a:gd name="connsiteY9" fmla="*/ 714 h 10000"/>
                <a:gd name="connsiteX10" fmla="*/ 7136 w 10037"/>
                <a:gd name="connsiteY10" fmla="*/ 723 h 10000"/>
                <a:gd name="connsiteX11" fmla="*/ 8036 w 10037"/>
                <a:gd name="connsiteY11" fmla="*/ 143 h 10000"/>
                <a:gd name="connsiteX12" fmla="*/ 9314 w 10037"/>
                <a:gd name="connsiteY12" fmla="*/ 26 h 10000"/>
                <a:gd name="connsiteX13" fmla="*/ 9949 w 10037"/>
                <a:gd name="connsiteY13" fmla="*/ 666 h 10000"/>
                <a:gd name="connsiteX14" fmla="*/ 9874 w 10037"/>
                <a:gd name="connsiteY14" fmla="*/ 1792 h 10000"/>
                <a:gd name="connsiteX15" fmla="*/ 9495 w 10037"/>
                <a:gd name="connsiteY15" fmla="*/ 2022 h 10000"/>
                <a:gd name="connsiteX16" fmla="*/ 8134 w 10037"/>
                <a:gd name="connsiteY16" fmla="*/ 2104 h 10000"/>
                <a:gd name="connsiteX17" fmla="*/ 7227 w 10037"/>
                <a:gd name="connsiteY17" fmla="*/ 2901 h 10000"/>
                <a:gd name="connsiteX18" fmla="*/ 6140 w 10037"/>
                <a:gd name="connsiteY18" fmla="*/ 2981 h 10000"/>
                <a:gd name="connsiteX19" fmla="*/ 5090 w 10037"/>
                <a:gd name="connsiteY19" fmla="*/ 3699 h 10000"/>
                <a:gd name="connsiteX20" fmla="*/ 3748 w 10037"/>
                <a:gd name="connsiteY20" fmla="*/ 3637 h 10000"/>
                <a:gd name="connsiteX21" fmla="*/ 2147 w 10037"/>
                <a:gd name="connsiteY21" fmla="*/ 4180 h 10000"/>
                <a:gd name="connsiteX22" fmla="*/ 1310 w 10037"/>
                <a:gd name="connsiteY22" fmla="*/ 6975 h 10000"/>
                <a:gd name="connsiteX23" fmla="*/ 1491 w 10037"/>
                <a:gd name="connsiteY23" fmla="*/ 9897 h 10000"/>
                <a:gd name="connsiteX0" fmla="*/ 0 w 10037"/>
                <a:gd name="connsiteY0" fmla="*/ 10000 h 10000"/>
                <a:gd name="connsiteX1" fmla="*/ 242 w 10037"/>
                <a:gd name="connsiteY1" fmla="*/ 5218 h 10000"/>
                <a:gd name="connsiteX2" fmla="*/ 572 w 10037"/>
                <a:gd name="connsiteY2" fmla="*/ 3301 h 10000"/>
                <a:gd name="connsiteX3" fmla="*/ 1422 w 10037"/>
                <a:gd name="connsiteY3" fmla="*/ 2758 h 10000"/>
                <a:gd name="connsiteX4" fmla="*/ 2106 w 10037"/>
                <a:gd name="connsiteY4" fmla="*/ 2430 h 10000"/>
                <a:gd name="connsiteX5" fmla="*/ 3178 w 10037"/>
                <a:gd name="connsiteY5" fmla="*/ 2396 h 10000"/>
                <a:gd name="connsiteX6" fmla="*/ 3683 w 10037"/>
                <a:gd name="connsiteY6" fmla="*/ 1932 h 10000"/>
                <a:gd name="connsiteX7" fmla="*/ 5431 w 10037"/>
                <a:gd name="connsiteY7" fmla="*/ 1518 h 10000"/>
                <a:gd name="connsiteX8" fmla="*/ 5768 w 10037"/>
                <a:gd name="connsiteY8" fmla="*/ 1023 h 10000"/>
                <a:gd name="connsiteX9" fmla="*/ 6384 w 10037"/>
                <a:gd name="connsiteY9" fmla="*/ 714 h 10000"/>
                <a:gd name="connsiteX10" fmla="*/ 7136 w 10037"/>
                <a:gd name="connsiteY10" fmla="*/ 723 h 10000"/>
                <a:gd name="connsiteX11" fmla="*/ 8036 w 10037"/>
                <a:gd name="connsiteY11" fmla="*/ 143 h 10000"/>
                <a:gd name="connsiteX12" fmla="*/ 9314 w 10037"/>
                <a:gd name="connsiteY12" fmla="*/ 26 h 10000"/>
                <a:gd name="connsiteX13" fmla="*/ 9949 w 10037"/>
                <a:gd name="connsiteY13" fmla="*/ 666 h 10000"/>
                <a:gd name="connsiteX14" fmla="*/ 9874 w 10037"/>
                <a:gd name="connsiteY14" fmla="*/ 1792 h 10000"/>
                <a:gd name="connsiteX15" fmla="*/ 9495 w 10037"/>
                <a:gd name="connsiteY15" fmla="*/ 2022 h 10000"/>
                <a:gd name="connsiteX16" fmla="*/ 8134 w 10037"/>
                <a:gd name="connsiteY16" fmla="*/ 2104 h 10000"/>
                <a:gd name="connsiteX17" fmla="*/ 7227 w 10037"/>
                <a:gd name="connsiteY17" fmla="*/ 2901 h 10000"/>
                <a:gd name="connsiteX18" fmla="*/ 6140 w 10037"/>
                <a:gd name="connsiteY18" fmla="*/ 2981 h 10000"/>
                <a:gd name="connsiteX19" fmla="*/ 5090 w 10037"/>
                <a:gd name="connsiteY19" fmla="*/ 3699 h 10000"/>
                <a:gd name="connsiteX20" fmla="*/ 3748 w 10037"/>
                <a:gd name="connsiteY20" fmla="*/ 3637 h 10000"/>
                <a:gd name="connsiteX21" fmla="*/ 2147 w 10037"/>
                <a:gd name="connsiteY21" fmla="*/ 4180 h 10000"/>
                <a:gd name="connsiteX22" fmla="*/ 1310 w 10037"/>
                <a:gd name="connsiteY22" fmla="*/ 6975 h 10000"/>
                <a:gd name="connsiteX23" fmla="*/ 1491 w 10037"/>
                <a:gd name="connsiteY23" fmla="*/ 9897 h 10000"/>
                <a:gd name="connsiteX0" fmla="*/ 0 w 10037"/>
                <a:gd name="connsiteY0" fmla="*/ 10000 h 10000"/>
                <a:gd name="connsiteX1" fmla="*/ 242 w 10037"/>
                <a:gd name="connsiteY1" fmla="*/ 5218 h 10000"/>
                <a:gd name="connsiteX2" fmla="*/ 572 w 10037"/>
                <a:gd name="connsiteY2" fmla="*/ 3301 h 10000"/>
                <a:gd name="connsiteX3" fmla="*/ 1422 w 10037"/>
                <a:gd name="connsiteY3" fmla="*/ 2758 h 10000"/>
                <a:gd name="connsiteX4" fmla="*/ 2106 w 10037"/>
                <a:gd name="connsiteY4" fmla="*/ 2430 h 10000"/>
                <a:gd name="connsiteX5" fmla="*/ 3178 w 10037"/>
                <a:gd name="connsiteY5" fmla="*/ 2396 h 10000"/>
                <a:gd name="connsiteX6" fmla="*/ 3683 w 10037"/>
                <a:gd name="connsiteY6" fmla="*/ 1932 h 10000"/>
                <a:gd name="connsiteX7" fmla="*/ 5431 w 10037"/>
                <a:gd name="connsiteY7" fmla="*/ 1518 h 10000"/>
                <a:gd name="connsiteX8" fmla="*/ 5768 w 10037"/>
                <a:gd name="connsiteY8" fmla="*/ 1023 h 10000"/>
                <a:gd name="connsiteX9" fmla="*/ 6384 w 10037"/>
                <a:gd name="connsiteY9" fmla="*/ 714 h 10000"/>
                <a:gd name="connsiteX10" fmla="*/ 7136 w 10037"/>
                <a:gd name="connsiteY10" fmla="*/ 723 h 10000"/>
                <a:gd name="connsiteX11" fmla="*/ 8036 w 10037"/>
                <a:gd name="connsiteY11" fmla="*/ 143 h 10000"/>
                <a:gd name="connsiteX12" fmla="*/ 9314 w 10037"/>
                <a:gd name="connsiteY12" fmla="*/ 26 h 10000"/>
                <a:gd name="connsiteX13" fmla="*/ 9949 w 10037"/>
                <a:gd name="connsiteY13" fmla="*/ 666 h 10000"/>
                <a:gd name="connsiteX14" fmla="*/ 9874 w 10037"/>
                <a:gd name="connsiteY14" fmla="*/ 1792 h 10000"/>
                <a:gd name="connsiteX15" fmla="*/ 9495 w 10037"/>
                <a:gd name="connsiteY15" fmla="*/ 2022 h 10000"/>
                <a:gd name="connsiteX16" fmla="*/ 8134 w 10037"/>
                <a:gd name="connsiteY16" fmla="*/ 2104 h 10000"/>
                <a:gd name="connsiteX17" fmla="*/ 7227 w 10037"/>
                <a:gd name="connsiteY17" fmla="*/ 2901 h 10000"/>
                <a:gd name="connsiteX18" fmla="*/ 6140 w 10037"/>
                <a:gd name="connsiteY18" fmla="*/ 2981 h 10000"/>
                <a:gd name="connsiteX19" fmla="*/ 5090 w 10037"/>
                <a:gd name="connsiteY19" fmla="*/ 3699 h 10000"/>
                <a:gd name="connsiteX20" fmla="*/ 3748 w 10037"/>
                <a:gd name="connsiteY20" fmla="*/ 3637 h 10000"/>
                <a:gd name="connsiteX21" fmla="*/ 2188 w 10037"/>
                <a:gd name="connsiteY21" fmla="*/ 4412 h 10000"/>
                <a:gd name="connsiteX22" fmla="*/ 1310 w 10037"/>
                <a:gd name="connsiteY22" fmla="*/ 6975 h 10000"/>
                <a:gd name="connsiteX23" fmla="*/ 1491 w 10037"/>
                <a:gd name="connsiteY23" fmla="*/ 9897 h 10000"/>
                <a:gd name="connsiteX0" fmla="*/ 0 w 10037"/>
                <a:gd name="connsiteY0" fmla="*/ 10000 h 10000"/>
                <a:gd name="connsiteX1" fmla="*/ 242 w 10037"/>
                <a:gd name="connsiteY1" fmla="*/ 5218 h 10000"/>
                <a:gd name="connsiteX2" fmla="*/ 572 w 10037"/>
                <a:gd name="connsiteY2" fmla="*/ 3301 h 10000"/>
                <a:gd name="connsiteX3" fmla="*/ 1422 w 10037"/>
                <a:gd name="connsiteY3" fmla="*/ 2758 h 10000"/>
                <a:gd name="connsiteX4" fmla="*/ 2106 w 10037"/>
                <a:gd name="connsiteY4" fmla="*/ 2430 h 10000"/>
                <a:gd name="connsiteX5" fmla="*/ 3178 w 10037"/>
                <a:gd name="connsiteY5" fmla="*/ 2396 h 10000"/>
                <a:gd name="connsiteX6" fmla="*/ 3683 w 10037"/>
                <a:gd name="connsiteY6" fmla="*/ 1932 h 10000"/>
                <a:gd name="connsiteX7" fmla="*/ 5431 w 10037"/>
                <a:gd name="connsiteY7" fmla="*/ 1518 h 10000"/>
                <a:gd name="connsiteX8" fmla="*/ 5768 w 10037"/>
                <a:gd name="connsiteY8" fmla="*/ 1023 h 10000"/>
                <a:gd name="connsiteX9" fmla="*/ 6384 w 10037"/>
                <a:gd name="connsiteY9" fmla="*/ 714 h 10000"/>
                <a:gd name="connsiteX10" fmla="*/ 7136 w 10037"/>
                <a:gd name="connsiteY10" fmla="*/ 723 h 10000"/>
                <a:gd name="connsiteX11" fmla="*/ 8036 w 10037"/>
                <a:gd name="connsiteY11" fmla="*/ 143 h 10000"/>
                <a:gd name="connsiteX12" fmla="*/ 9314 w 10037"/>
                <a:gd name="connsiteY12" fmla="*/ 26 h 10000"/>
                <a:gd name="connsiteX13" fmla="*/ 9949 w 10037"/>
                <a:gd name="connsiteY13" fmla="*/ 666 h 10000"/>
                <a:gd name="connsiteX14" fmla="*/ 9874 w 10037"/>
                <a:gd name="connsiteY14" fmla="*/ 1792 h 10000"/>
                <a:gd name="connsiteX15" fmla="*/ 9495 w 10037"/>
                <a:gd name="connsiteY15" fmla="*/ 2022 h 10000"/>
                <a:gd name="connsiteX16" fmla="*/ 8134 w 10037"/>
                <a:gd name="connsiteY16" fmla="*/ 2104 h 10000"/>
                <a:gd name="connsiteX17" fmla="*/ 7227 w 10037"/>
                <a:gd name="connsiteY17" fmla="*/ 2901 h 10000"/>
                <a:gd name="connsiteX18" fmla="*/ 6140 w 10037"/>
                <a:gd name="connsiteY18" fmla="*/ 2981 h 10000"/>
                <a:gd name="connsiteX19" fmla="*/ 5090 w 10037"/>
                <a:gd name="connsiteY19" fmla="*/ 3699 h 10000"/>
                <a:gd name="connsiteX20" fmla="*/ 3748 w 10037"/>
                <a:gd name="connsiteY20" fmla="*/ 3637 h 10000"/>
                <a:gd name="connsiteX21" fmla="*/ 2291 w 10037"/>
                <a:gd name="connsiteY21" fmla="*/ 4537 h 10000"/>
                <a:gd name="connsiteX22" fmla="*/ 1310 w 10037"/>
                <a:gd name="connsiteY22" fmla="*/ 6975 h 10000"/>
                <a:gd name="connsiteX23" fmla="*/ 1491 w 10037"/>
                <a:gd name="connsiteY23" fmla="*/ 9897 h 10000"/>
                <a:gd name="connsiteX0" fmla="*/ 0 w 10037"/>
                <a:gd name="connsiteY0" fmla="*/ 10000 h 10000"/>
                <a:gd name="connsiteX1" fmla="*/ 242 w 10037"/>
                <a:gd name="connsiteY1" fmla="*/ 5218 h 10000"/>
                <a:gd name="connsiteX2" fmla="*/ 572 w 10037"/>
                <a:gd name="connsiteY2" fmla="*/ 3301 h 10000"/>
                <a:gd name="connsiteX3" fmla="*/ 1422 w 10037"/>
                <a:gd name="connsiteY3" fmla="*/ 2758 h 10000"/>
                <a:gd name="connsiteX4" fmla="*/ 2106 w 10037"/>
                <a:gd name="connsiteY4" fmla="*/ 2430 h 10000"/>
                <a:gd name="connsiteX5" fmla="*/ 3178 w 10037"/>
                <a:gd name="connsiteY5" fmla="*/ 2396 h 10000"/>
                <a:gd name="connsiteX6" fmla="*/ 3683 w 10037"/>
                <a:gd name="connsiteY6" fmla="*/ 1932 h 10000"/>
                <a:gd name="connsiteX7" fmla="*/ 5431 w 10037"/>
                <a:gd name="connsiteY7" fmla="*/ 1518 h 10000"/>
                <a:gd name="connsiteX8" fmla="*/ 5768 w 10037"/>
                <a:gd name="connsiteY8" fmla="*/ 1023 h 10000"/>
                <a:gd name="connsiteX9" fmla="*/ 6384 w 10037"/>
                <a:gd name="connsiteY9" fmla="*/ 714 h 10000"/>
                <a:gd name="connsiteX10" fmla="*/ 7136 w 10037"/>
                <a:gd name="connsiteY10" fmla="*/ 723 h 10000"/>
                <a:gd name="connsiteX11" fmla="*/ 8036 w 10037"/>
                <a:gd name="connsiteY11" fmla="*/ 143 h 10000"/>
                <a:gd name="connsiteX12" fmla="*/ 9314 w 10037"/>
                <a:gd name="connsiteY12" fmla="*/ 26 h 10000"/>
                <a:gd name="connsiteX13" fmla="*/ 9949 w 10037"/>
                <a:gd name="connsiteY13" fmla="*/ 666 h 10000"/>
                <a:gd name="connsiteX14" fmla="*/ 9874 w 10037"/>
                <a:gd name="connsiteY14" fmla="*/ 1792 h 10000"/>
                <a:gd name="connsiteX15" fmla="*/ 9495 w 10037"/>
                <a:gd name="connsiteY15" fmla="*/ 2022 h 10000"/>
                <a:gd name="connsiteX16" fmla="*/ 8134 w 10037"/>
                <a:gd name="connsiteY16" fmla="*/ 2104 h 10000"/>
                <a:gd name="connsiteX17" fmla="*/ 7227 w 10037"/>
                <a:gd name="connsiteY17" fmla="*/ 2901 h 10000"/>
                <a:gd name="connsiteX18" fmla="*/ 6140 w 10037"/>
                <a:gd name="connsiteY18" fmla="*/ 2981 h 10000"/>
                <a:gd name="connsiteX19" fmla="*/ 5090 w 10037"/>
                <a:gd name="connsiteY19" fmla="*/ 3699 h 10000"/>
                <a:gd name="connsiteX20" fmla="*/ 3460 w 10037"/>
                <a:gd name="connsiteY20" fmla="*/ 3940 h 10000"/>
                <a:gd name="connsiteX21" fmla="*/ 2291 w 10037"/>
                <a:gd name="connsiteY21" fmla="*/ 4537 h 10000"/>
                <a:gd name="connsiteX22" fmla="*/ 1310 w 10037"/>
                <a:gd name="connsiteY22" fmla="*/ 6975 h 10000"/>
                <a:gd name="connsiteX23" fmla="*/ 1491 w 10037"/>
                <a:gd name="connsiteY23" fmla="*/ 9897 h 10000"/>
                <a:gd name="connsiteX0" fmla="*/ 0 w 10037"/>
                <a:gd name="connsiteY0" fmla="*/ 10000 h 10000"/>
                <a:gd name="connsiteX1" fmla="*/ 242 w 10037"/>
                <a:gd name="connsiteY1" fmla="*/ 5218 h 10000"/>
                <a:gd name="connsiteX2" fmla="*/ 572 w 10037"/>
                <a:gd name="connsiteY2" fmla="*/ 3301 h 10000"/>
                <a:gd name="connsiteX3" fmla="*/ 1422 w 10037"/>
                <a:gd name="connsiteY3" fmla="*/ 2758 h 10000"/>
                <a:gd name="connsiteX4" fmla="*/ 2106 w 10037"/>
                <a:gd name="connsiteY4" fmla="*/ 2430 h 10000"/>
                <a:gd name="connsiteX5" fmla="*/ 2828 w 10037"/>
                <a:gd name="connsiteY5" fmla="*/ 2485 h 10000"/>
                <a:gd name="connsiteX6" fmla="*/ 3683 w 10037"/>
                <a:gd name="connsiteY6" fmla="*/ 1932 h 10000"/>
                <a:gd name="connsiteX7" fmla="*/ 5431 w 10037"/>
                <a:gd name="connsiteY7" fmla="*/ 1518 h 10000"/>
                <a:gd name="connsiteX8" fmla="*/ 5768 w 10037"/>
                <a:gd name="connsiteY8" fmla="*/ 1023 h 10000"/>
                <a:gd name="connsiteX9" fmla="*/ 6384 w 10037"/>
                <a:gd name="connsiteY9" fmla="*/ 714 h 10000"/>
                <a:gd name="connsiteX10" fmla="*/ 7136 w 10037"/>
                <a:gd name="connsiteY10" fmla="*/ 723 h 10000"/>
                <a:gd name="connsiteX11" fmla="*/ 8036 w 10037"/>
                <a:gd name="connsiteY11" fmla="*/ 143 h 10000"/>
                <a:gd name="connsiteX12" fmla="*/ 9314 w 10037"/>
                <a:gd name="connsiteY12" fmla="*/ 26 h 10000"/>
                <a:gd name="connsiteX13" fmla="*/ 9949 w 10037"/>
                <a:gd name="connsiteY13" fmla="*/ 666 h 10000"/>
                <a:gd name="connsiteX14" fmla="*/ 9874 w 10037"/>
                <a:gd name="connsiteY14" fmla="*/ 1792 h 10000"/>
                <a:gd name="connsiteX15" fmla="*/ 9495 w 10037"/>
                <a:gd name="connsiteY15" fmla="*/ 2022 h 10000"/>
                <a:gd name="connsiteX16" fmla="*/ 8134 w 10037"/>
                <a:gd name="connsiteY16" fmla="*/ 2104 h 10000"/>
                <a:gd name="connsiteX17" fmla="*/ 7227 w 10037"/>
                <a:gd name="connsiteY17" fmla="*/ 2901 h 10000"/>
                <a:gd name="connsiteX18" fmla="*/ 6140 w 10037"/>
                <a:gd name="connsiteY18" fmla="*/ 2981 h 10000"/>
                <a:gd name="connsiteX19" fmla="*/ 5090 w 10037"/>
                <a:gd name="connsiteY19" fmla="*/ 3699 h 10000"/>
                <a:gd name="connsiteX20" fmla="*/ 3460 w 10037"/>
                <a:gd name="connsiteY20" fmla="*/ 3940 h 10000"/>
                <a:gd name="connsiteX21" fmla="*/ 2291 w 10037"/>
                <a:gd name="connsiteY21" fmla="*/ 4537 h 10000"/>
                <a:gd name="connsiteX22" fmla="*/ 1310 w 10037"/>
                <a:gd name="connsiteY22" fmla="*/ 6975 h 10000"/>
                <a:gd name="connsiteX23" fmla="*/ 1491 w 10037"/>
                <a:gd name="connsiteY23" fmla="*/ 9897 h 10000"/>
                <a:gd name="connsiteX0" fmla="*/ 0 w 10037"/>
                <a:gd name="connsiteY0" fmla="*/ 10000 h 10000"/>
                <a:gd name="connsiteX1" fmla="*/ 242 w 10037"/>
                <a:gd name="connsiteY1" fmla="*/ 5218 h 10000"/>
                <a:gd name="connsiteX2" fmla="*/ 572 w 10037"/>
                <a:gd name="connsiteY2" fmla="*/ 3301 h 10000"/>
                <a:gd name="connsiteX3" fmla="*/ 1422 w 10037"/>
                <a:gd name="connsiteY3" fmla="*/ 2758 h 10000"/>
                <a:gd name="connsiteX4" fmla="*/ 1859 w 10037"/>
                <a:gd name="connsiteY4" fmla="*/ 2608 h 10000"/>
                <a:gd name="connsiteX5" fmla="*/ 2828 w 10037"/>
                <a:gd name="connsiteY5" fmla="*/ 2485 h 10000"/>
                <a:gd name="connsiteX6" fmla="*/ 3683 w 10037"/>
                <a:gd name="connsiteY6" fmla="*/ 1932 h 10000"/>
                <a:gd name="connsiteX7" fmla="*/ 5431 w 10037"/>
                <a:gd name="connsiteY7" fmla="*/ 1518 h 10000"/>
                <a:gd name="connsiteX8" fmla="*/ 5768 w 10037"/>
                <a:gd name="connsiteY8" fmla="*/ 1023 h 10000"/>
                <a:gd name="connsiteX9" fmla="*/ 6384 w 10037"/>
                <a:gd name="connsiteY9" fmla="*/ 714 h 10000"/>
                <a:gd name="connsiteX10" fmla="*/ 7136 w 10037"/>
                <a:gd name="connsiteY10" fmla="*/ 723 h 10000"/>
                <a:gd name="connsiteX11" fmla="*/ 8036 w 10037"/>
                <a:gd name="connsiteY11" fmla="*/ 143 h 10000"/>
                <a:gd name="connsiteX12" fmla="*/ 9314 w 10037"/>
                <a:gd name="connsiteY12" fmla="*/ 26 h 10000"/>
                <a:gd name="connsiteX13" fmla="*/ 9949 w 10037"/>
                <a:gd name="connsiteY13" fmla="*/ 666 h 10000"/>
                <a:gd name="connsiteX14" fmla="*/ 9874 w 10037"/>
                <a:gd name="connsiteY14" fmla="*/ 1792 h 10000"/>
                <a:gd name="connsiteX15" fmla="*/ 9495 w 10037"/>
                <a:gd name="connsiteY15" fmla="*/ 2022 h 10000"/>
                <a:gd name="connsiteX16" fmla="*/ 8134 w 10037"/>
                <a:gd name="connsiteY16" fmla="*/ 2104 h 10000"/>
                <a:gd name="connsiteX17" fmla="*/ 7227 w 10037"/>
                <a:gd name="connsiteY17" fmla="*/ 2901 h 10000"/>
                <a:gd name="connsiteX18" fmla="*/ 6140 w 10037"/>
                <a:gd name="connsiteY18" fmla="*/ 2981 h 10000"/>
                <a:gd name="connsiteX19" fmla="*/ 5090 w 10037"/>
                <a:gd name="connsiteY19" fmla="*/ 3699 h 10000"/>
                <a:gd name="connsiteX20" fmla="*/ 3460 w 10037"/>
                <a:gd name="connsiteY20" fmla="*/ 3940 h 10000"/>
                <a:gd name="connsiteX21" fmla="*/ 2291 w 10037"/>
                <a:gd name="connsiteY21" fmla="*/ 4537 h 10000"/>
                <a:gd name="connsiteX22" fmla="*/ 1310 w 10037"/>
                <a:gd name="connsiteY22" fmla="*/ 6975 h 10000"/>
                <a:gd name="connsiteX23" fmla="*/ 1491 w 10037"/>
                <a:gd name="connsiteY23" fmla="*/ 9897 h 10000"/>
                <a:gd name="connsiteX0" fmla="*/ 0 w 10037"/>
                <a:gd name="connsiteY0" fmla="*/ 10000 h 10000"/>
                <a:gd name="connsiteX1" fmla="*/ 242 w 10037"/>
                <a:gd name="connsiteY1" fmla="*/ 5218 h 10000"/>
                <a:gd name="connsiteX2" fmla="*/ 572 w 10037"/>
                <a:gd name="connsiteY2" fmla="*/ 3301 h 10000"/>
                <a:gd name="connsiteX3" fmla="*/ 1422 w 10037"/>
                <a:gd name="connsiteY3" fmla="*/ 2758 h 10000"/>
                <a:gd name="connsiteX4" fmla="*/ 1859 w 10037"/>
                <a:gd name="connsiteY4" fmla="*/ 2608 h 10000"/>
                <a:gd name="connsiteX5" fmla="*/ 2828 w 10037"/>
                <a:gd name="connsiteY5" fmla="*/ 2485 h 10000"/>
                <a:gd name="connsiteX6" fmla="*/ 3683 w 10037"/>
                <a:gd name="connsiteY6" fmla="*/ 1932 h 10000"/>
                <a:gd name="connsiteX7" fmla="*/ 5431 w 10037"/>
                <a:gd name="connsiteY7" fmla="*/ 1518 h 10000"/>
                <a:gd name="connsiteX8" fmla="*/ 5768 w 10037"/>
                <a:gd name="connsiteY8" fmla="*/ 1023 h 10000"/>
                <a:gd name="connsiteX9" fmla="*/ 6384 w 10037"/>
                <a:gd name="connsiteY9" fmla="*/ 714 h 10000"/>
                <a:gd name="connsiteX10" fmla="*/ 7136 w 10037"/>
                <a:gd name="connsiteY10" fmla="*/ 723 h 10000"/>
                <a:gd name="connsiteX11" fmla="*/ 8036 w 10037"/>
                <a:gd name="connsiteY11" fmla="*/ 143 h 10000"/>
                <a:gd name="connsiteX12" fmla="*/ 9314 w 10037"/>
                <a:gd name="connsiteY12" fmla="*/ 26 h 10000"/>
                <a:gd name="connsiteX13" fmla="*/ 9949 w 10037"/>
                <a:gd name="connsiteY13" fmla="*/ 666 h 10000"/>
                <a:gd name="connsiteX14" fmla="*/ 9874 w 10037"/>
                <a:gd name="connsiteY14" fmla="*/ 1792 h 10000"/>
                <a:gd name="connsiteX15" fmla="*/ 9495 w 10037"/>
                <a:gd name="connsiteY15" fmla="*/ 2022 h 10000"/>
                <a:gd name="connsiteX16" fmla="*/ 8134 w 10037"/>
                <a:gd name="connsiteY16" fmla="*/ 2104 h 10000"/>
                <a:gd name="connsiteX17" fmla="*/ 7227 w 10037"/>
                <a:gd name="connsiteY17" fmla="*/ 2901 h 10000"/>
                <a:gd name="connsiteX18" fmla="*/ 6140 w 10037"/>
                <a:gd name="connsiteY18" fmla="*/ 2981 h 10000"/>
                <a:gd name="connsiteX19" fmla="*/ 5090 w 10037"/>
                <a:gd name="connsiteY19" fmla="*/ 3699 h 10000"/>
                <a:gd name="connsiteX20" fmla="*/ 3460 w 10037"/>
                <a:gd name="connsiteY20" fmla="*/ 3940 h 10000"/>
                <a:gd name="connsiteX21" fmla="*/ 2291 w 10037"/>
                <a:gd name="connsiteY21" fmla="*/ 4537 h 10000"/>
                <a:gd name="connsiteX22" fmla="*/ 1310 w 10037"/>
                <a:gd name="connsiteY22" fmla="*/ 6975 h 10000"/>
                <a:gd name="connsiteX23" fmla="*/ 1491 w 10037"/>
                <a:gd name="connsiteY23" fmla="*/ 9897 h 10000"/>
                <a:gd name="connsiteX0" fmla="*/ 0 w 10037"/>
                <a:gd name="connsiteY0" fmla="*/ 10000 h 10000"/>
                <a:gd name="connsiteX1" fmla="*/ 242 w 10037"/>
                <a:gd name="connsiteY1" fmla="*/ 5218 h 10000"/>
                <a:gd name="connsiteX2" fmla="*/ 593 w 10037"/>
                <a:gd name="connsiteY2" fmla="*/ 2998 h 10000"/>
                <a:gd name="connsiteX3" fmla="*/ 1422 w 10037"/>
                <a:gd name="connsiteY3" fmla="*/ 2758 h 10000"/>
                <a:gd name="connsiteX4" fmla="*/ 1859 w 10037"/>
                <a:gd name="connsiteY4" fmla="*/ 2608 h 10000"/>
                <a:gd name="connsiteX5" fmla="*/ 2828 w 10037"/>
                <a:gd name="connsiteY5" fmla="*/ 2485 h 10000"/>
                <a:gd name="connsiteX6" fmla="*/ 3683 w 10037"/>
                <a:gd name="connsiteY6" fmla="*/ 1932 h 10000"/>
                <a:gd name="connsiteX7" fmla="*/ 5431 w 10037"/>
                <a:gd name="connsiteY7" fmla="*/ 1518 h 10000"/>
                <a:gd name="connsiteX8" fmla="*/ 5768 w 10037"/>
                <a:gd name="connsiteY8" fmla="*/ 1023 h 10000"/>
                <a:gd name="connsiteX9" fmla="*/ 6384 w 10037"/>
                <a:gd name="connsiteY9" fmla="*/ 714 h 10000"/>
                <a:gd name="connsiteX10" fmla="*/ 7136 w 10037"/>
                <a:gd name="connsiteY10" fmla="*/ 723 h 10000"/>
                <a:gd name="connsiteX11" fmla="*/ 8036 w 10037"/>
                <a:gd name="connsiteY11" fmla="*/ 143 h 10000"/>
                <a:gd name="connsiteX12" fmla="*/ 9314 w 10037"/>
                <a:gd name="connsiteY12" fmla="*/ 26 h 10000"/>
                <a:gd name="connsiteX13" fmla="*/ 9949 w 10037"/>
                <a:gd name="connsiteY13" fmla="*/ 666 h 10000"/>
                <a:gd name="connsiteX14" fmla="*/ 9874 w 10037"/>
                <a:gd name="connsiteY14" fmla="*/ 1792 h 10000"/>
                <a:gd name="connsiteX15" fmla="*/ 9495 w 10037"/>
                <a:gd name="connsiteY15" fmla="*/ 2022 h 10000"/>
                <a:gd name="connsiteX16" fmla="*/ 8134 w 10037"/>
                <a:gd name="connsiteY16" fmla="*/ 2104 h 10000"/>
                <a:gd name="connsiteX17" fmla="*/ 7227 w 10037"/>
                <a:gd name="connsiteY17" fmla="*/ 2901 h 10000"/>
                <a:gd name="connsiteX18" fmla="*/ 6140 w 10037"/>
                <a:gd name="connsiteY18" fmla="*/ 2981 h 10000"/>
                <a:gd name="connsiteX19" fmla="*/ 5090 w 10037"/>
                <a:gd name="connsiteY19" fmla="*/ 3699 h 10000"/>
                <a:gd name="connsiteX20" fmla="*/ 3460 w 10037"/>
                <a:gd name="connsiteY20" fmla="*/ 3940 h 10000"/>
                <a:gd name="connsiteX21" fmla="*/ 2291 w 10037"/>
                <a:gd name="connsiteY21" fmla="*/ 4537 h 10000"/>
                <a:gd name="connsiteX22" fmla="*/ 1310 w 10037"/>
                <a:gd name="connsiteY22" fmla="*/ 6975 h 10000"/>
                <a:gd name="connsiteX23" fmla="*/ 1491 w 10037"/>
                <a:gd name="connsiteY23" fmla="*/ 9897 h 10000"/>
                <a:gd name="connsiteX0" fmla="*/ 0 w 10037"/>
                <a:gd name="connsiteY0" fmla="*/ 10000 h 10000"/>
                <a:gd name="connsiteX1" fmla="*/ 242 w 10037"/>
                <a:gd name="connsiteY1" fmla="*/ 5218 h 10000"/>
                <a:gd name="connsiteX2" fmla="*/ 593 w 10037"/>
                <a:gd name="connsiteY2" fmla="*/ 2998 h 10000"/>
                <a:gd name="connsiteX3" fmla="*/ 1381 w 10037"/>
                <a:gd name="connsiteY3" fmla="*/ 2580 h 10000"/>
                <a:gd name="connsiteX4" fmla="*/ 1859 w 10037"/>
                <a:gd name="connsiteY4" fmla="*/ 2608 h 10000"/>
                <a:gd name="connsiteX5" fmla="*/ 2828 w 10037"/>
                <a:gd name="connsiteY5" fmla="*/ 2485 h 10000"/>
                <a:gd name="connsiteX6" fmla="*/ 3683 w 10037"/>
                <a:gd name="connsiteY6" fmla="*/ 1932 h 10000"/>
                <a:gd name="connsiteX7" fmla="*/ 5431 w 10037"/>
                <a:gd name="connsiteY7" fmla="*/ 1518 h 10000"/>
                <a:gd name="connsiteX8" fmla="*/ 5768 w 10037"/>
                <a:gd name="connsiteY8" fmla="*/ 1023 h 10000"/>
                <a:gd name="connsiteX9" fmla="*/ 6384 w 10037"/>
                <a:gd name="connsiteY9" fmla="*/ 714 h 10000"/>
                <a:gd name="connsiteX10" fmla="*/ 7136 w 10037"/>
                <a:gd name="connsiteY10" fmla="*/ 723 h 10000"/>
                <a:gd name="connsiteX11" fmla="*/ 8036 w 10037"/>
                <a:gd name="connsiteY11" fmla="*/ 143 h 10000"/>
                <a:gd name="connsiteX12" fmla="*/ 9314 w 10037"/>
                <a:gd name="connsiteY12" fmla="*/ 26 h 10000"/>
                <a:gd name="connsiteX13" fmla="*/ 9949 w 10037"/>
                <a:gd name="connsiteY13" fmla="*/ 666 h 10000"/>
                <a:gd name="connsiteX14" fmla="*/ 9874 w 10037"/>
                <a:gd name="connsiteY14" fmla="*/ 1792 h 10000"/>
                <a:gd name="connsiteX15" fmla="*/ 9495 w 10037"/>
                <a:gd name="connsiteY15" fmla="*/ 2022 h 10000"/>
                <a:gd name="connsiteX16" fmla="*/ 8134 w 10037"/>
                <a:gd name="connsiteY16" fmla="*/ 2104 h 10000"/>
                <a:gd name="connsiteX17" fmla="*/ 7227 w 10037"/>
                <a:gd name="connsiteY17" fmla="*/ 2901 h 10000"/>
                <a:gd name="connsiteX18" fmla="*/ 6140 w 10037"/>
                <a:gd name="connsiteY18" fmla="*/ 2981 h 10000"/>
                <a:gd name="connsiteX19" fmla="*/ 5090 w 10037"/>
                <a:gd name="connsiteY19" fmla="*/ 3699 h 10000"/>
                <a:gd name="connsiteX20" fmla="*/ 3460 w 10037"/>
                <a:gd name="connsiteY20" fmla="*/ 3940 h 10000"/>
                <a:gd name="connsiteX21" fmla="*/ 2291 w 10037"/>
                <a:gd name="connsiteY21" fmla="*/ 4537 h 10000"/>
                <a:gd name="connsiteX22" fmla="*/ 1310 w 10037"/>
                <a:gd name="connsiteY22" fmla="*/ 6975 h 10000"/>
                <a:gd name="connsiteX23" fmla="*/ 1491 w 10037"/>
                <a:gd name="connsiteY23" fmla="*/ 9897 h 10000"/>
                <a:gd name="connsiteX0" fmla="*/ 0 w 10037"/>
                <a:gd name="connsiteY0" fmla="*/ 10000 h 10000"/>
                <a:gd name="connsiteX1" fmla="*/ 242 w 10037"/>
                <a:gd name="connsiteY1" fmla="*/ 5218 h 10000"/>
                <a:gd name="connsiteX2" fmla="*/ 593 w 10037"/>
                <a:gd name="connsiteY2" fmla="*/ 2998 h 10000"/>
                <a:gd name="connsiteX3" fmla="*/ 1381 w 10037"/>
                <a:gd name="connsiteY3" fmla="*/ 2580 h 10000"/>
                <a:gd name="connsiteX4" fmla="*/ 1859 w 10037"/>
                <a:gd name="connsiteY4" fmla="*/ 2608 h 10000"/>
                <a:gd name="connsiteX5" fmla="*/ 2828 w 10037"/>
                <a:gd name="connsiteY5" fmla="*/ 2485 h 10000"/>
                <a:gd name="connsiteX6" fmla="*/ 3683 w 10037"/>
                <a:gd name="connsiteY6" fmla="*/ 1932 h 10000"/>
                <a:gd name="connsiteX7" fmla="*/ 5431 w 10037"/>
                <a:gd name="connsiteY7" fmla="*/ 1518 h 10000"/>
                <a:gd name="connsiteX8" fmla="*/ 5768 w 10037"/>
                <a:gd name="connsiteY8" fmla="*/ 1023 h 10000"/>
                <a:gd name="connsiteX9" fmla="*/ 6384 w 10037"/>
                <a:gd name="connsiteY9" fmla="*/ 714 h 10000"/>
                <a:gd name="connsiteX10" fmla="*/ 7136 w 10037"/>
                <a:gd name="connsiteY10" fmla="*/ 723 h 10000"/>
                <a:gd name="connsiteX11" fmla="*/ 8036 w 10037"/>
                <a:gd name="connsiteY11" fmla="*/ 143 h 10000"/>
                <a:gd name="connsiteX12" fmla="*/ 9314 w 10037"/>
                <a:gd name="connsiteY12" fmla="*/ 26 h 10000"/>
                <a:gd name="connsiteX13" fmla="*/ 9949 w 10037"/>
                <a:gd name="connsiteY13" fmla="*/ 666 h 10000"/>
                <a:gd name="connsiteX14" fmla="*/ 9874 w 10037"/>
                <a:gd name="connsiteY14" fmla="*/ 1792 h 10000"/>
                <a:gd name="connsiteX15" fmla="*/ 9495 w 10037"/>
                <a:gd name="connsiteY15" fmla="*/ 2022 h 10000"/>
                <a:gd name="connsiteX16" fmla="*/ 8134 w 10037"/>
                <a:gd name="connsiteY16" fmla="*/ 2104 h 10000"/>
                <a:gd name="connsiteX17" fmla="*/ 7227 w 10037"/>
                <a:gd name="connsiteY17" fmla="*/ 2901 h 10000"/>
                <a:gd name="connsiteX18" fmla="*/ 6140 w 10037"/>
                <a:gd name="connsiteY18" fmla="*/ 2981 h 10000"/>
                <a:gd name="connsiteX19" fmla="*/ 5090 w 10037"/>
                <a:gd name="connsiteY19" fmla="*/ 3699 h 10000"/>
                <a:gd name="connsiteX20" fmla="*/ 3460 w 10037"/>
                <a:gd name="connsiteY20" fmla="*/ 3940 h 10000"/>
                <a:gd name="connsiteX21" fmla="*/ 2291 w 10037"/>
                <a:gd name="connsiteY21" fmla="*/ 4537 h 10000"/>
                <a:gd name="connsiteX22" fmla="*/ 1557 w 10037"/>
                <a:gd name="connsiteY22" fmla="*/ 6975 h 10000"/>
                <a:gd name="connsiteX23" fmla="*/ 1491 w 10037"/>
                <a:gd name="connsiteY23" fmla="*/ 9897 h 10000"/>
                <a:gd name="connsiteX0" fmla="*/ 0 w 10037"/>
                <a:gd name="connsiteY0" fmla="*/ 10000 h 10000"/>
                <a:gd name="connsiteX1" fmla="*/ 242 w 10037"/>
                <a:gd name="connsiteY1" fmla="*/ 5218 h 10000"/>
                <a:gd name="connsiteX2" fmla="*/ 593 w 10037"/>
                <a:gd name="connsiteY2" fmla="*/ 2998 h 10000"/>
                <a:gd name="connsiteX3" fmla="*/ 1381 w 10037"/>
                <a:gd name="connsiteY3" fmla="*/ 2580 h 10000"/>
                <a:gd name="connsiteX4" fmla="*/ 1859 w 10037"/>
                <a:gd name="connsiteY4" fmla="*/ 2608 h 10000"/>
                <a:gd name="connsiteX5" fmla="*/ 2828 w 10037"/>
                <a:gd name="connsiteY5" fmla="*/ 2485 h 10000"/>
                <a:gd name="connsiteX6" fmla="*/ 3683 w 10037"/>
                <a:gd name="connsiteY6" fmla="*/ 1932 h 10000"/>
                <a:gd name="connsiteX7" fmla="*/ 5431 w 10037"/>
                <a:gd name="connsiteY7" fmla="*/ 1518 h 10000"/>
                <a:gd name="connsiteX8" fmla="*/ 5768 w 10037"/>
                <a:gd name="connsiteY8" fmla="*/ 1023 h 10000"/>
                <a:gd name="connsiteX9" fmla="*/ 6384 w 10037"/>
                <a:gd name="connsiteY9" fmla="*/ 714 h 10000"/>
                <a:gd name="connsiteX10" fmla="*/ 7136 w 10037"/>
                <a:gd name="connsiteY10" fmla="*/ 723 h 10000"/>
                <a:gd name="connsiteX11" fmla="*/ 8036 w 10037"/>
                <a:gd name="connsiteY11" fmla="*/ 143 h 10000"/>
                <a:gd name="connsiteX12" fmla="*/ 9314 w 10037"/>
                <a:gd name="connsiteY12" fmla="*/ 26 h 10000"/>
                <a:gd name="connsiteX13" fmla="*/ 9949 w 10037"/>
                <a:gd name="connsiteY13" fmla="*/ 666 h 10000"/>
                <a:gd name="connsiteX14" fmla="*/ 9874 w 10037"/>
                <a:gd name="connsiteY14" fmla="*/ 1792 h 10000"/>
                <a:gd name="connsiteX15" fmla="*/ 9495 w 10037"/>
                <a:gd name="connsiteY15" fmla="*/ 2022 h 10000"/>
                <a:gd name="connsiteX16" fmla="*/ 8134 w 10037"/>
                <a:gd name="connsiteY16" fmla="*/ 2104 h 10000"/>
                <a:gd name="connsiteX17" fmla="*/ 7227 w 10037"/>
                <a:gd name="connsiteY17" fmla="*/ 2901 h 10000"/>
                <a:gd name="connsiteX18" fmla="*/ 6140 w 10037"/>
                <a:gd name="connsiteY18" fmla="*/ 2981 h 10000"/>
                <a:gd name="connsiteX19" fmla="*/ 5090 w 10037"/>
                <a:gd name="connsiteY19" fmla="*/ 3699 h 10000"/>
                <a:gd name="connsiteX20" fmla="*/ 3460 w 10037"/>
                <a:gd name="connsiteY20" fmla="*/ 3940 h 10000"/>
                <a:gd name="connsiteX21" fmla="*/ 2291 w 10037"/>
                <a:gd name="connsiteY21" fmla="*/ 4537 h 10000"/>
                <a:gd name="connsiteX22" fmla="*/ 1639 w 10037"/>
                <a:gd name="connsiteY22" fmla="*/ 6957 h 10000"/>
                <a:gd name="connsiteX23" fmla="*/ 1491 w 10037"/>
                <a:gd name="connsiteY23" fmla="*/ 9897 h 10000"/>
                <a:gd name="connsiteX0" fmla="*/ 0 w 10037"/>
                <a:gd name="connsiteY0" fmla="*/ 10000 h 10000"/>
                <a:gd name="connsiteX1" fmla="*/ 242 w 10037"/>
                <a:gd name="connsiteY1" fmla="*/ 5218 h 10000"/>
                <a:gd name="connsiteX2" fmla="*/ 593 w 10037"/>
                <a:gd name="connsiteY2" fmla="*/ 2998 h 10000"/>
                <a:gd name="connsiteX3" fmla="*/ 1381 w 10037"/>
                <a:gd name="connsiteY3" fmla="*/ 2580 h 10000"/>
                <a:gd name="connsiteX4" fmla="*/ 1859 w 10037"/>
                <a:gd name="connsiteY4" fmla="*/ 2608 h 10000"/>
                <a:gd name="connsiteX5" fmla="*/ 2828 w 10037"/>
                <a:gd name="connsiteY5" fmla="*/ 2485 h 10000"/>
                <a:gd name="connsiteX6" fmla="*/ 3683 w 10037"/>
                <a:gd name="connsiteY6" fmla="*/ 1932 h 10000"/>
                <a:gd name="connsiteX7" fmla="*/ 5431 w 10037"/>
                <a:gd name="connsiteY7" fmla="*/ 1518 h 10000"/>
                <a:gd name="connsiteX8" fmla="*/ 5768 w 10037"/>
                <a:gd name="connsiteY8" fmla="*/ 1023 h 10000"/>
                <a:gd name="connsiteX9" fmla="*/ 6384 w 10037"/>
                <a:gd name="connsiteY9" fmla="*/ 714 h 10000"/>
                <a:gd name="connsiteX10" fmla="*/ 7136 w 10037"/>
                <a:gd name="connsiteY10" fmla="*/ 723 h 10000"/>
                <a:gd name="connsiteX11" fmla="*/ 8036 w 10037"/>
                <a:gd name="connsiteY11" fmla="*/ 143 h 10000"/>
                <a:gd name="connsiteX12" fmla="*/ 9314 w 10037"/>
                <a:gd name="connsiteY12" fmla="*/ 26 h 10000"/>
                <a:gd name="connsiteX13" fmla="*/ 9949 w 10037"/>
                <a:gd name="connsiteY13" fmla="*/ 666 h 10000"/>
                <a:gd name="connsiteX14" fmla="*/ 9874 w 10037"/>
                <a:gd name="connsiteY14" fmla="*/ 1792 h 10000"/>
                <a:gd name="connsiteX15" fmla="*/ 9495 w 10037"/>
                <a:gd name="connsiteY15" fmla="*/ 2022 h 10000"/>
                <a:gd name="connsiteX16" fmla="*/ 8134 w 10037"/>
                <a:gd name="connsiteY16" fmla="*/ 2104 h 10000"/>
                <a:gd name="connsiteX17" fmla="*/ 7227 w 10037"/>
                <a:gd name="connsiteY17" fmla="*/ 2901 h 10000"/>
                <a:gd name="connsiteX18" fmla="*/ 6140 w 10037"/>
                <a:gd name="connsiteY18" fmla="*/ 2981 h 10000"/>
                <a:gd name="connsiteX19" fmla="*/ 5090 w 10037"/>
                <a:gd name="connsiteY19" fmla="*/ 3699 h 10000"/>
                <a:gd name="connsiteX20" fmla="*/ 3460 w 10037"/>
                <a:gd name="connsiteY20" fmla="*/ 3940 h 10000"/>
                <a:gd name="connsiteX21" fmla="*/ 2312 w 10037"/>
                <a:gd name="connsiteY21" fmla="*/ 4698 h 10000"/>
                <a:gd name="connsiteX22" fmla="*/ 1639 w 10037"/>
                <a:gd name="connsiteY22" fmla="*/ 6957 h 10000"/>
                <a:gd name="connsiteX23" fmla="*/ 1491 w 10037"/>
                <a:gd name="connsiteY23" fmla="*/ 9897 h 10000"/>
                <a:gd name="connsiteX0" fmla="*/ 0 w 10037"/>
                <a:gd name="connsiteY0" fmla="*/ 10000 h 10000"/>
                <a:gd name="connsiteX1" fmla="*/ 242 w 10037"/>
                <a:gd name="connsiteY1" fmla="*/ 5218 h 10000"/>
                <a:gd name="connsiteX2" fmla="*/ 593 w 10037"/>
                <a:gd name="connsiteY2" fmla="*/ 2998 h 10000"/>
                <a:gd name="connsiteX3" fmla="*/ 1381 w 10037"/>
                <a:gd name="connsiteY3" fmla="*/ 2580 h 10000"/>
                <a:gd name="connsiteX4" fmla="*/ 1859 w 10037"/>
                <a:gd name="connsiteY4" fmla="*/ 2608 h 10000"/>
                <a:gd name="connsiteX5" fmla="*/ 2828 w 10037"/>
                <a:gd name="connsiteY5" fmla="*/ 2485 h 10000"/>
                <a:gd name="connsiteX6" fmla="*/ 3683 w 10037"/>
                <a:gd name="connsiteY6" fmla="*/ 1932 h 10000"/>
                <a:gd name="connsiteX7" fmla="*/ 5431 w 10037"/>
                <a:gd name="connsiteY7" fmla="*/ 1518 h 10000"/>
                <a:gd name="connsiteX8" fmla="*/ 5768 w 10037"/>
                <a:gd name="connsiteY8" fmla="*/ 1023 h 10000"/>
                <a:gd name="connsiteX9" fmla="*/ 6384 w 10037"/>
                <a:gd name="connsiteY9" fmla="*/ 714 h 10000"/>
                <a:gd name="connsiteX10" fmla="*/ 7136 w 10037"/>
                <a:gd name="connsiteY10" fmla="*/ 723 h 10000"/>
                <a:gd name="connsiteX11" fmla="*/ 8036 w 10037"/>
                <a:gd name="connsiteY11" fmla="*/ 143 h 10000"/>
                <a:gd name="connsiteX12" fmla="*/ 9314 w 10037"/>
                <a:gd name="connsiteY12" fmla="*/ 26 h 10000"/>
                <a:gd name="connsiteX13" fmla="*/ 9949 w 10037"/>
                <a:gd name="connsiteY13" fmla="*/ 666 h 10000"/>
                <a:gd name="connsiteX14" fmla="*/ 9874 w 10037"/>
                <a:gd name="connsiteY14" fmla="*/ 1792 h 10000"/>
                <a:gd name="connsiteX15" fmla="*/ 9495 w 10037"/>
                <a:gd name="connsiteY15" fmla="*/ 2022 h 10000"/>
                <a:gd name="connsiteX16" fmla="*/ 8134 w 10037"/>
                <a:gd name="connsiteY16" fmla="*/ 2104 h 10000"/>
                <a:gd name="connsiteX17" fmla="*/ 7227 w 10037"/>
                <a:gd name="connsiteY17" fmla="*/ 2901 h 10000"/>
                <a:gd name="connsiteX18" fmla="*/ 6140 w 10037"/>
                <a:gd name="connsiteY18" fmla="*/ 2981 h 10000"/>
                <a:gd name="connsiteX19" fmla="*/ 5090 w 10037"/>
                <a:gd name="connsiteY19" fmla="*/ 3699 h 10000"/>
                <a:gd name="connsiteX20" fmla="*/ 3460 w 10037"/>
                <a:gd name="connsiteY20" fmla="*/ 3940 h 10000"/>
                <a:gd name="connsiteX21" fmla="*/ 2291 w 10037"/>
                <a:gd name="connsiteY21" fmla="*/ 4859 h 10000"/>
                <a:gd name="connsiteX22" fmla="*/ 1639 w 10037"/>
                <a:gd name="connsiteY22" fmla="*/ 6957 h 10000"/>
                <a:gd name="connsiteX23" fmla="*/ 1491 w 10037"/>
                <a:gd name="connsiteY23" fmla="*/ 9897 h 10000"/>
                <a:gd name="connsiteX0" fmla="*/ 0 w 10037"/>
                <a:gd name="connsiteY0" fmla="*/ 10000 h 10000"/>
                <a:gd name="connsiteX1" fmla="*/ 242 w 10037"/>
                <a:gd name="connsiteY1" fmla="*/ 5218 h 10000"/>
                <a:gd name="connsiteX2" fmla="*/ 552 w 10037"/>
                <a:gd name="connsiteY2" fmla="*/ 2784 h 10000"/>
                <a:gd name="connsiteX3" fmla="*/ 1381 w 10037"/>
                <a:gd name="connsiteY3" fmla="*/ 2580 h 10000"/>
                <a:gd name="connsiteX4" fmla="*/ 1859 w 10037"/>
                <a:gd name="connsiteY4" fmla="*/ 2608 h 10000"/>
                <a:gd name="connsiteX5" fmla="*/ 2828 w 10037"/>
                <a:gd name="connsiteY5" fmla="*/ 2485 h 10000"/>
                <a:gd name="connsiteX6" fmla="*/ 3683 w 10037"/>
                <a:gd name="connsiteY6" fmla="*/ 1932 h 10000"/>
                <a:gd name="connsiteX7" fmla="*/ 5431 w 10037"/>
                <a:gd name="connsiteY7" fmla="*/ 1518 h 10000"/>
                <a:gd name="connsiteX8" fmla="*/ 5768 w 10037"/>
                <a:gd name="connsiteY8" fmla="*/ 1023 h 10000"/>
                <a:gd name="connsiteX9" fmla="*/ 6384 w 10037"/>
                <a:gd name="connsiteY9" fmla="*/ 714 h 10000"/>
                <a:gd name="connsiteX10" fmla="*/ 7136 w 10037"/>
                <a:gd name="connsiteY10" fmla="*/ 723 h 10000"/>
                <a:gd name="connsiteX11" fmla="*/ 8036 w 10037"/>
                <a:gd name="connsiteY11" fmla="*/ 143 h 10000"/>
                <a:gd name="connsiteX12" fmla="*/ 9314 w 10037"/>
                <a:gd name="connsiteY12" fmla="*/ 26 h 10000"/>
                <a:gd name="connsiteX13" fmla="*/ 9949 w 10037"/>
                <a:gd name="connsiteY13" fmla="*/ 666 h 10000"/>
                <a:gd name="connsiteX14" fmla="*/ 9874 w 10037"/>
                <a:gd name="connsiteY14" fmla="*/ 1792 h 10000"/>
                <a:gd name="connsiteX15" fmla="*/ 9495 w 10037"/>
                <a:gd name="connsiteY15" fmla="*/ 2022 h 10000"/>
                <a:gd name="connsiteX16" fmla="*/ 8134 w 10037"/>
                <a:gd name="connsiteY16" fmla="*/ 2104 h 10000"/>
                <a:gd name="connsiteX17" fmla="*/ 7227 w 10037"/>
                <a:gd name="connsiteY17" fmla="*/ 2901 h 10000"/>
                <a:gd name="connsiteX18" fmla="*/ 6140 w 10037"/>
                <a:gd name="connsiteY18" fmla="*/ 2981 h 10000"/>
                <a:gd name="connsiteX19" fmla="*/ 5090 w 10037"/>
                <a:gd name="connsiteY19" fmla="*/ 3699 h 10000"/>
                <a:gd name="connsiteX20" fmla="*/ 3460 w 10037"/>
                <a:gd name="connsiteY20" fmla="*/ 3940 h 10000"/>
                <a:gd name="connsiteX21" fmla="*/ 2291 w 10037"/>
                <a:gd name="connsiteY21" fmla="*/ 4859 h 10000"/>
                <a:gd name="connsiteX22" fmla="*/ 1639 w 10037"/>
                <a:gd name="connsiteY22" fmla="*/ 6957 h 10000"/>
                <a:gd name="connsiteX23" fmla="*/ 1491 w 10037"/>
                <a:gd name="connsiteY23" fmla="*/ 9897 h 10000"/>
                <a:gd name="connsiteX0" fmla="*/ 0 w 10037"/>
                <a:gd name="connsiteY0" fmla="*/ 10000 h 10000"/>
                <a:gd name="connsiteX1" fmla="*/ 242 w 10037"/>
                <a:gd name="connsiteY1" fmla="*/ 5218 h 10000"/>
                <a:gd name="connsiteX2" fmla="*/ 552 w 10037"/>
                <a:gd name="connsiteY2" fmla="*/ 2784 h 10000"/>
                <a:gd name="connsiteX3" fmla="*/ 1319 w 10037"/>
                <a:gd name="connsiteY3" fmla="*/ 2455 h 10000"/>
                <a:gd name="connsiteX4" fmla="*/ 1859 w 10037"/>
                <a:gd name="connsiteY4" fmla="*/ 2608 h 10000"/>
                <a:gd name="connsiteX5" fmla="*/ 2828 w 10037"/>
                <a:gd name="connsiteY5" fmla="*/ 2485 h 10000"/>
                <a:gd name="connsiteX6" fmla="*/ 3683 w 10037"/>
                <a:gd name="connsiteY6" fmla="*/ 1932 h 10000"/>
                <a:gd name="connsiteX7" fmla="*/ 5431 w 10037"/>
                <a:gd name="connsiteY7" fmla="*/ 1518 h 10000"/>
                <a:gd name="connsiteX8" fmla="*/ 5768 w 10037"/>
                <a:gd name="connsiteY8" fmla="*/ 1023 h 10000"/>
                <a:gd name="connsiteX9" fmla="*/ 6384 w 10037"/>
                <a:gd name="connsiteY9" fmla="*/ 714 h 10000"/>
                <a:gd name="connsiteX10" fmla="*/ 7136 w 10037"/>
                <a:gd name="connsiteY10" fmla="*/ 723 h 10000"/>
                <a:gd name="connsiteX11" fmla="*/ 8036 w 10037"/>
                <a:gd name="connsiteY11" fmla="*/ 143 h 10000"/>
                <a:gd name="connsiteX12" fmla="*/ 9314 w 10037"/>
                <a:gd name="connsiteY12" fmla="*/ 26 h 10000"/>
                <a:gd name="connsiteX13" fmla="*/ 9949 w 10037"/>
                <a:gd name="connsiteY13" fmla="*/ 666 h 10000"/>
                <a:gd name="connsiteX14" fmla="*/ 9874 w 10037"/>
                <a:gd name="connsiteY14" fmla="*/ 1792 h 10000"/>
                <a:gd name="connsiteX15" fmla="*/ 9495 w 10037"/>
                <a:gd name="connsiteY15" fmla="*/ 2022 h 10000"/>
                <a:gd name="connsiteX16" fmla="*/ 8134 w 10037"/>
                <a:gd name="connsiteY16" fmla="*/ 2104 h 10000"/>
                <a:gd name="connsiteX17" fmla="*/ 7227 w 10037"/>
                <a:gd name="connsiteY17" fmla="*/ 2901 h 10000"/>
                <a:gd name="connsiteX18" fmla="*/ 6140 w 10037"/>
                <a:gd name="connsiteY18" fmla="*/ 2981 h 10000"/>
                <a:gd name="connsiteX19" fmla="*/ 5090 w 10037"/>
                <a:gd name="connsiteY19" fmla="*/ 3699 h 10000"/>
                <a:gd name="connsiteX20" fmla="*/ 3460 w 10037"/>
                <a:gd name="connsiteY20" fmla="*/ 3940 h 10000"/>
                <a:gd name="connsiteX21" fmla="*/ 2291 w 10037"/>
                <a:gd name="connsiteY21" fmla="*/ 4859 h 10000"/>
                <a:gd name="connsiteX22" fmla="*/ 1639 w 10037"/>
                <a:gd name="connsiteY22" fmla="*/ 6957 h 10000"/>
                <a:gd name="connsiteX23" fmla="*/ 1491 w 10037"/>
                <a:gd name="connsiteY23" fmla="*/ 9897 h 10000"/>
                <a:gd name="connsiteX0" fmla="*/ 0 w 10037"/>
                <a:gd name="connsiteY0" fmla="*/ 10000 h 10000"/>
                <a:gd name="connsiteX1" fmla="*/ 242 w 10037"/>
                <a:gd name="connsiteY1" fmla="*/ 5218 h 10000"/>
                <a:gd name="connsiteX2" fmla="*/ 552 w 10037"/>
                <a:gd name="connsiteY2" fmla="*/ 2784 h 10000"/>
                <a:gd name="connsiteX3" fmla="*/ 1319 w 10037"/>
                <a:gd name="connsiteY3" fmla="*/ 2455 h 10000"/>
                <a:gd name="connsiteX4" fmla="*/ 1756 w 10037"/>
                <a:gd name="connsiteY4" fmla="*/ 2430 h 10000"/>
                <a:gd name="connsiteX5" fmla="*/ 2828 w 10037"/>
                <a:gd name="connsiteY5" fmla="*/ 2485 h 10000"/>
                <a:gd name="connsiteX6" fmla="*/ 3683 w 10037"/>
                <a:gd name="connsiteY6" fmla="*/ 1932 h 10000"/>
                <a:gd name="connsiteX7" fmla="*/ 5431 w 10037"/>
                <a:gd name="connsiteY7" fmla="*/ 1518 h 10000"/>
                <a:gd name="connsiteX8" fmla="*/ 5768 w 10037"/>
                <a:gd name="connsiteY8" fmla="*/ 1023 h 10000"/>
                <a:gd name="connsiteX9" fmla="*/ 6384 w 10037"/>
                <a:gd name="connsiteY9" fmla="*/ 714 h 10000"/>
                <a:gd name="connsiteX10" fmla="*/ 7136 w 10037"/>
                <a:gd name="connsiteY10" fmla="*/ 723 h 10000"/>
                <a:gd name="connsiteX11" fmla="*/ 8036 w 10037"/>
                <a:gd name="connsiteY11" fmla="*/ 143 h 10000"/>
                <a:gd name="connsiteX12" fmla="*/ 9314 w 10037"/>
                <a:gd name="connsiteY12" fmla="*/ 26 h 10000"/>
                <a:gd name="connsiteX13" fmla="*/ 9949 w 10037"/>
                <a:gd name="connsiteY13" fmla="*/ 666 h 10000"/>
                <a:gd name="connsiteX14" fmla="*/ 9874 w 10037"/>
                <a:gd name="connsiteY14" fmla="*/ 1792 h 10000"/>
                <a:gd name="connsiteX15" fmla="*/ 9495 w 10037"/>
                <a:gd name="connsiteY15" fmla="*/ 2022 h 10000"/>
                <a:gd name="connsiteX16" fmla="*/ 8134 w 10037"/>
                <a:gd name="connsiteY16" fmla="*/ 2104 h 10000"/>
                <a:gd name="connsiteX17" fmla="*/ 7227 w 10037"/>
                <a:gd name="connsiteY17" fmla="*/ 2901 h 10000"/>
                <a:gd name="connsiteX18" fmla="*/ 6140 w 10037"/>
                <a:gd name="connsiteY18" fmla="*/ 2981 h 10000"/>
                <a:gd name="connsiteX19" fmla="*/ 5090 w 10037"/>
                <a:gd name="connsiteY19" fmla="*/ 3699 h 10000"/>
                <a:gd name="connsiteX20" fmla="*/ 3460 w 10037"/>
                <a:gd name="connsiteY20" fmla="*/ 3940 h 10000"/>
                <a:gd name="connsiteX21" fmla="*/ 2291 w 10037"/>
                <a:gd name="connsiteY21" fmla="*/ 4859 h 10000"/>
                <a:gd name="connsiteX22" fmla="*/ 1639 w 10037"/>
                <a:gd name="connsiteY22" fmla="*/ 6957 h 10000"/>
                <a:gd name="connsiteX23" fmla="*/ 1491 w 10037"/>
                <a:gd name="connsiteY23" fmla="*/ 9897 h 10000"/>
                <a:gd name="connsiteX0" fmla="*/ 0 w 10037"/>
                <a:gd name="connsiteY0" fmla="*/ 10000 h 10000"/>
                <a:gd name="connsiteX1" fmla="*/ 242 w 10037"/>
                <a:gd name="connsiteY1" fmla="*/ 5218 h 10000"/>
                <a:gd name="connsiteX2" fmla="*/ 552 w 10037"/>
                <a:gd name="connsiteY2" fmla="*/ 2784 h 10000"/>
                <a:gd name="connsiteX3" fmla="*/ 1319 w 10037"/>
                <a:gd name="connsiteY3" fmla="*/ 2384 h 10000"/>
                <a:gd name="connsiteX4" fmla="*/ 1756 w 10037"/>
                <a:gd name="connsiteY4" fmla="*/ 2430 h 10000"/>
                <a:gd name="connsiteX5" fmla="*/ 2828 w 10037"/>
                <a:gd name="connsiteY5" fmla="*/ 2485 h 10000"/>
                <a:gd name="connsiteX6" fmla="*/ 3683 w 10037"/>
                <a:gd name="connsiteY6" fmla="*/ 1932 h 10000"/>
                <a:gd name="connsiteX7" fmla="*/ 5431 w 10037"/>
                <a:gd name="connsiteY7" fmla="*/ 1518 h 10000"/>
                <a:gd name="connsiteX8" fmla="*/ 5768 w 10037"/>
                <a:gd name="connsiteY8" fmla="*/ 1023 h 10000"/>
                <a:gd name="connsiteX9" fmla="*/ 6384 w 10037"/>
                <a:gd name="connsiteY9" fmla="*/ 714 h 10000"/>
                <a:gd name="connsiteX10" fmla="*/ 7136 w 10037"/>
                <a:gd name="connsiteY10" fmla="*/ 723 h 10000"/>
                <a:gd name="connsiteX11" fmla="*/ 8036 w 10037"/>
                <a:gd name="connsiteY11" fmla="*/ 143 h 10000"/>
                <a:gd name="connsiteX12" fmla="*/ 9314 w 10037"/>
                <a:gd name="connsiteY12" fmla="*/ 26 h 10000"/>
                <a:gd name="connsiteX13" fmla="*/ 9949 w 10037"/>
                <a:gd name="connsiteY13" fmla="*/ 666 h 10000"/>
                <a:gd name="connsiteX14" fmla="*/ 9874 w 10037"/>
                <a:gd name="connsiteY14" fmla="*/ 1792 h 10000"/>
                <a:gd name="connsiteX15" fmla="*/ 9495 w 10037"/>
                <a:gd name="connsiteY15" fmla="*/ 2022 h 10000"/>
                <a:gd name="connsiteX16" fmla="*/ 8134 w 10037"/>
                <a:gd name="connsiteY16" fmla="*/ 2104 h 10000"/>
                <a:gd name="connsiteX17" fmla="*/ 7227 w 10037"/>
                <a:gd name="connsiteY17" fmla="*/ 2901 h 10000"/>
                <a:gd name="connsiteX18" fmla="*/ 6140 w 10037"/>
                <a:gd name="connsiteY18" fmla="*/ 2981 h 10000"/>
                <a:gd name="connsiteX19" fmla="*/ 5090 w 10037"/>
                <a:gd name="connsiteY19" fmla="*/ 3699 h 10000"/>
                <a:gd name="connsiteX20" fmla="*/ 3460 w 10037"/>
                <a:gd name="connsiteY20" fmla="*/ 3940 h 10000"/>
                <a:gd name="connsiteX21" fmla="*/ 2291 w 10037"/>
                <a:gd name="connsiteY21" fmla="*/ 4859 h 10000"/>
                <a:gd name="connsiteX22" fmla="*/ 1639 w 10037"/>
                <a:gd name="connsiteY22" fmla="*/ 6957 h 10000"/>
                <a:gd name="connsiteX23" fmla="*/ 1491 w 10037"/>
                <a:gd name="connsiteY23" fmla="*/ 9897 h 10000"/>
                <a:gd name="connsiteX0" fmla="*/ 0 w 10037"/>
                <a:gd name="connsiteY0" fmla="*/ 10000 h 10000"/>
                <a:gd name="connsiteX1" fmla="*/ 242 w 10037"/>
                <a:gd name="connsiteY1" fmla="*/ 5218 h 10000"/>
                <a:gd name="connsiteX2" fmla="*/ 552 w 10037"/>
                <a:gd name="connsiteY2" fmla="*/ 2784 h 10000"/>
                <a:gd name="connsiteX3" fmla="*/ 1319 w 10037"/>
                <a:gd name="connsiteY3" fmla="*/ 2384 h 10000"/>
                <a:gd name="connsiteX4" fmla="*/ 1756 w 10037"/>
                <a:gd name="connsiteY4" fmla="*/ 2430 h 10000"/>
                <a:gd name="connsiteX5" fmla="*/ 2828 w 10037"/>
                <a:gd name="connsiteY5" fmla="*/ 2485 h 10000"/>
                <a:gd name="connsiteX6" fmla="*/ 3683 w 10037"/>
                <a:gd name="connsiteY6" fmla="*/ 1932 h 10000"/>
                <a:gd name="connsiteX7" fmla="*/ 5431 w 10037"/>
                <a:gd name="connsiteY7" fmla="*/ 1518 h 10000"/>
                <a:gd name="connsiteX8" fmla="*/ 5768 w 10037"/>
                <a:gd name="connsiteY8" fmla="*/ 1023 h 10000"/>
                <a:gd name="connsiteX9" fmla="*/ 6384 w 10037"/>
                <a:gd name="connsiteY9" fmla="*/ 714 h 10000"/>
                <a:gd name="connsiteX10" fmla="*/ 7136 w 10037"/>
                <a:gd name="connsiteY10" fmla="*/ 723 h 10000"/>
                <a:gd name="connsiteX11" fmla="*/ 8036 w 10037"/>
                <a:gd name="connsiteY11" fmla="*/ 143 h 10000"/>
                <a:gd name="connsiteX12" fmla="*/ 9314 w 10037"/>
                <a:gd name="connsiteY12" fmla="*/ 26 h 10000"/>
                <a:gd name="connsiteX13" fmla="*/ 9949 w 10037"/>
                <a:gd name="connsiteY13" fmla="*/ 666 h 10000"/>
                <a:gd name="connsiteX14" fmla="*/ 9874 w 10037"/>
                <a:gd name="connsiteY14" fmla="*/ 1792 h 10000"/>
                <a:gd name="connsiteX15" fmla="*/ 9495 w 10037"/>
                <a:gd name="connsiteY15" fmla="*/ 2022 h 10000"/>
                <a:gd name="connsiteX16" fmla="*/ 8134 w 10037"/>
                <a:gd name="connsiteY16" fmla="*/ 2104 h 10000"/>
                <a:gd name="connsiteX17" fmla="*/ 7227 w 10037"/>
                <a:gd name="connsiteY17" fmla="*/ 2901 h 10000"/>
                <a:gd name="connsiteX18" fmla="*/ 6140 w 10037"/>
                <a:gd name="connsiteY18" fmla="*/ 2981 h 10000"/>
                <a:gd name="connsiteX19" fmla="*/ 5090 w 10037"/>
                <a:gd name="connsiteY19" fmla="*/ 3699 h 10000"/>
                <a:gd name="connsiteX20" fmla="*/ 3460 w 10037"/>
                <a:gd name="connsiteY20" fmla="*/ 3940 h 10000"/>
                <a:gd name="connsiteX21" fmla="*/ 2291 w 10037"/>
                <a:gd name="connsiteY21" fmla="*/ 4859 h 10000"/>
                <a:gd name="connsiteX22" fmla="*/ 1639 w 10037"/>
                <a:gd name="connsiteY22" fmla="*/ 6957 h 10000"/>
                <a:gd name="connsiteX23" fmla="*/ 1676 w 10037"/>
                <a:gd name="connsiteY23" fmla="*/ 9790 h 10000"/>
                <a:gd name="connsiteX0" fmla="*/ 0 w 10099"/>
                <a:gd name="connsiteY0" fmla="*/ 9465 h 9790"/>
                <a:gd name="connsiteX1" fmla="*/ 304 w 10099"/>
                <a:gd name="connsiteY1" fmla="*/ 5218 h 9790"/>
                <a:gd name="connsiteX2" fmla="*/ 614 w 10099"/>
                <a:gd name="connsiteY2" fmla="*/ 2784 h 9790"/>
                <a:gd name="connsiteX3" fmla="*/ 1381 w 10099"/>
                <a:gd name="connsiteY3" fmla="*/ 2384 h 9790"/>
                <a:gd name="connsiteX4" fmla="*/ 1818 w 10099"/>
                <a:gd name="connsiteY4" fmla="*/ 2430 h 9790"/>
                <a:gd name="connsiteX5" fmla="*/ 2890 w 10099"/>
                <a:gd name="connsiteY5" fmla="*/ 2485 h 9790"/>
                <a:gd name="connsiteX6" fmla="*/ 3745 w 10099"/>
                <a:gd name="connsiteY6" fmla="*/ 1932 h 9790"/>
                <a:gd name="connsiteX7" fmla="*/ 5493 w 10099"/>
                <a:gd name="connsiteY7" fmla="*/ 1518 h 9790"/>
                <a:gd name="connsiteX8" fmla="*/ 5830 w 10099"/>
                <a:gd name="connsiteY8" fmla="*/ 1023 h 9790"/>
                <a:gd name="connsiteX9" fmla="*/ 6446 w 10099"/>
                <a:gd name="connsiteY9" fmla="*/ 714 h 9790"/>
                <a:gd name="connsiteX10" fmla="*/ 7198 w 10099"/>
                <a:gd name="connsiteY10" fmla="*/ 723 h 9790"/>
                <a:gd name="connsiteX11" fmla="*/ 8098 w 10099"/>
                <a:gd name="connsiteY11" fmla="*/ 143 h 9790"/>
                <a:gd name="connsiteX12" fmla="*/ 9376 w 10099"/>
                <a:gd name="connsiteY12" fmla="*/ 26 h 9790"/>
                <a:gd name="connsiteX13" fmla="*/ 10011 w 10099"/>
                <a:gd name="connsiteY13" fmla="*/ 666 h 9790"/>
                <a:gd name="connsiteX14" fmla="*/ 9936 w 10099"/>
                <a:gd name="connsiteY14" fmla="*/ 1792 h 9790"/>
                <a:gd name="connsiteX15" fmla="*/ 9557 w 10099"/>
                <a:gd name="connsiteY15" fmla="*/ 2022 h 9790"/>
                <a:gd name="connsiteX16" fmla="*/ 8196 w 10099"/>
                <a:gd name="connsiteY16" fmla="*/ 2104 h 9790"/>
                <a:gd name="connsiteX17" fmla="*/ 7289 w 10099"/>
                <a:gd name="connsiteY17" fmla="*/ 2901 h 9790"/>
                <a:gd name="connsiteX18" fmla="*/ 6202 w 10099"/>
                <a:gd name="connsiteY18" fmla="*/ 2981 h 9790"/>
                <a:gd name="connsiteX19" fmla="*/ 5152 w 10099"/>
                <a:gd name="connsiteY19" fmla="*/ 3699 h 9790"/>
                <a:gd name="connsiteX20" fmla="*/ 3522 w 10099"/>
                <a:gd name="connsiteY20" fmla="*/ 3940 h 9790"/>
                <a:gd name="connsiteX21" fmla="*/ 2353 w 10099"/>
                <a:gd name="connsiteY21" fmla="*/ 4859 h 9790"/>
                <a:gd name="connsiteX22" fmla="*/ 1701 w 10099"/>
                <a:gd name="connsiteY22" fmla="*/ 6957 h 9790"/>
                <a:gd name="connsiteX23" fmla="*/ 1738 w 10099"/>
                <a:gd name="connsiteY23" fmla="*/ 9790 h 9790"/>
                <a:gd name="connsiteX0" fmla="*/ 0 w 10000"/>
                <a:gd name="connsiteY0" fmla="*/ 9668 h 9727"/>
                <a:gd name="connsiteX1" fmla="*/ 301 w 10000"/>
                <a:gd name="connsiteY1" fmla="*/ 5330 h 9727"/>
                <a:gd name="connsiteX2" fmla="*/ 608 w 10000"/>
                <a:gd name="connsiteY2" fmla="*/ 2844 h 9727"/>
                <a:gd name="connsiteX3" fmla="*/ 1367 w 10000"/>
                <a:gd name="connsiteY3" fmla="*/ 2435 h 9727"/>
                <a:gd name="connsiteX4" fmla="*/ 1800 w 10000"/>
                <a:gd name="connsiteY4" fmla="*/ 2482 h 9727"/>
                <a:gd name="connsiteX5" fmla="*/ 2862 w 10000"/>
                <a:gd name="connsiteY5" fmla="*/ 2538 h 9727"/>
                <a:gd name="connsiteX6" fmla="*/ 3708 w 10000"/>
                <a:gd name="connsiteY6" fmla="*/ 1973 h 9727"/>
                <a:gd name="connsiteX7" fmla="*/ 5439 w 10000"/>
                <a:gd name="connsiteY7" fmla="*/ 1551 h 9727"/>
                <a:gd name="connsiteX8" fmla="*/ 5773 w 10000"/>
                <a:gd name="connsiteY8" fmla="*/ 1045 h 9727"/>
                <a:gd name="connsiteX9" fmla="*/ 6383 w 10000"/>
                <a:gd name="connsiteY9" fmla="*/ 729 h 9727"/>
                <a:gd name="connsiteX10" fmla="*/ 7127 w 10000"/>
                <a:gd name="connsiteY10" fmla="*/ 739 h 9727"/>
                <a:gd name="connsiteX11" fmla="*/ 8019 w 10000"/>
                <a:gd name="connsiteY11" fmla="*/ 146 h 9727"/>
                <a:gd name="connsiteX12" fmla="*/ 9284 w 10000"/>
                <a:gd name="connsiteY12" fmla="*/ 27 h 9727"/>
                <a:gd name="connsiteX13" fmla="*/ 9913 w 10000"/>
                <a:gd name="connsiteY13" fmla="*/ 680 h 9727"/>
                <a:gd name="connsiteX14" fmla="*/ 9839 w 10000"/>
                <a:gd name="connsiteY14" fmla="*/ 1830 h 9727"/>
                <a:gd name="connsiteX15" fmla="*/ 9463 w 10000"/>
                <a:gd name="connsiteY15" fmla="*/ 2065 h 9727"/>
                <a:gd name="connsiteX16" fmla="*/ 8116 w 10000"/>
                <a:gd name="connsiteY16" fmla="*/ 2149 h 9727"/>
                <a:gd name="connsiteX17" fmla="*/ 7218 w 10000"/>
                <a:gd name="connsiteY17" fmla="*/ 2963 h 9727"/>
                <a:gd name="connsiteX18" fmla="*/ 6141 w 10000"/>
                <a:gd name="connsiteY18" fmla="*/ 3045 h 9727"/>
                <a:gd name="connsiteX19" fmla="*/ 5101 w 10000"/>
                <a:gd name="connsiteY19" fmla="*/ 3778 h 9727"/>
                <a:gd name="connsiteX20" fmla="*/ 3487 w 10000"/>
                <a:gd name="connsiteY20" fmla="*/ 4025 h 9727"/>
                <a:gd name="connsiteX21" fmla="*/ 2330 w 10000"/>
                <a:gd name="connsiteY21" fmla="*/ 4963 h 9727"/>
                <a:gd name="connsiteX22" fmla="*/ 1684 w 10000"/>
                <a:gd name="connsiteY22" fmla="*/ 7106 h 9727"/>
                <a:gd name="connsiteX23" fmla="*/ 1905 w 10000"/>
                <a:gd name="connsiteY23" fmla="*/ 9727 h 9727"/>
                <a:gd name="connsiteX0" fmla="*/ 0 w 10000"/>
                <a:gd name="connsiteY0" fmla="*/ 9939 h 10000"/>
                <a:gd name="connsiteX1" fmla="*/ 301 w 10000"/>
                <a:gd name="connsiteY1" fmla="*/ 5480 h 10000"/>
                <a:gd name="connsiteX2" fmla="*/ 608 w 10000"/>
                <a:gd name="connsiteY2" fmla="*/ 2924 h 10000"/>
                <a:gd name="connsiteX3" fmla="*/ 1367 w 10000"/>
                <a:gd name="connsiteY3" fmla="*/ 2503 h 10000"/>
                <a:gd name="connsiteX4" fmla="*/ 1800 w 10000"/>
                <a:gd name="connsiteY4" fmla="*/ 2552 h 10000"/>
                <a:gd name="connsiteX5" fmla="*/ 2862 w 10000"/>
                <a:gd name="connsiteY5" fmla="*/ 2609 h 10000"/>
                <a:gd name="connsiteX6" fmla="*/ 3708 w 10000"/>
                <a:gd name="connsiteY6" fmla="*/ 2028 h 10000"/>
                <a:gd name="connsiteX7" fmla="*/ 5439 w 10000"/>
                <a:gd name="connsiteY7" fmla="*/ 1595 h 10000"/>
                <a:gd name="connsiteX8" fmla="*/ 5773 w 10000"/>
                <a:gd name="connsiteY8" fmla="*/ 1074 h 10000"/>
                <a:gd name="connsiteX9" fmla="*/ 6383 w 10000"/>
                <a:gd name="connsiteY9" fmla="*/ 749 h 10000"/>
                <a:gd name="connsiteX10" fmla="*/ 7127 w 10000"/>
                <a:gd name="connsiteY10" fmla="*/ 760 h 10000"/>
                <a:gd name="connsiteX11" fmla="*/ 8019 w 10000"/>
                <a:gd name="connsiteY11" fmla="*/ 150 h 10000"/>
                <a:gd name="connsiteX12" fmla="*/ 9284 w 10000"/>
                <a:gd name="connsiteY12" fmla="*/ 28 h 10000"/>
                <a:gd name="connsiteX13" fmla="*/ 9913 w 10000"/>
                <a:gd name="connsiteY13" fmla="*/ 699 h 10000"/>
                <a:gd name="connsiteX14" fmla="*/ 9839 w 10000"/>
                <a:gd name="connsiteY14" fmla="*/ 1881 h 10000"/>
                <a:gd name="connsiteX15" fmla="*/ 9463 w 10000"/>
                <a:gd name="connsiteY15" fmla="*/ 2123 h 10000"/>
                <a:gd name="connsiteX16" fmla="*/ 8116 w 10000"/>
                <a:gd name="connsiteY16" fmla="*/ 2209 h 10000"/>
                <a:gd name="connsiteX17" fmla="*/ 7218 w 10000"/>
                <a:gd name="connsiteY17" fmla="*/ 3046 h 10000"/>
                <a:gd name="connsiteX18" fmla="*/ 6141 w 10000"/>
                <a:gd name="connsiteY18" fmla="*/ 3130 h 10000"/>
                <a:gd name="connsiteX19" fmla="*/ 5101 w 10000"/>
                <a:gd name="connsiteY19" fmla="*/ 3884 h 10000"/>
                <a:gd name="connsiteX20" fmla="*/ 3487 w 10000"/>
                <a:gd name="connsiteY20" fmla="*/ 4138 h 10000"/>
                <a:gd name="connsiteX21" fmla="*/ 2330 w 10000"/>
                <a:gd name="connsiteY21" fmla="*/ 5102 h 10000"/>
                <a:gd name="connsiteX22" fmla="*/ 1827 w 10000"/>
                <a:gd name="connsiteY22" fmla="*/ 7305 h 10000"/>
                <a:gd name="connsiteX23" fmla="*/ 1905 w 10000"/>
                <a:gd name="connsiteY23" fmla="*/ 10000 h 10000"/>
                <a:gd name="connsiteX0" fmla="*/ 0 w 10000"/>
                <a:gd name="connsiteY0" fmla="*/ 9939 h 10000"/>
                <a:gd name="connsiteX1" fmla="*/ 301 w 10000"/>
                <a:gd name="connsiteY1" fmla="*/ 5480 h 10000"/>
                <a:gd name="connsiteX2" fmla="*/ 608 w 10000"/>
                <a:gd name="connsiteY2" fmla="*/ 2924 h 10000"/>
                <a:gd name="connsiteX3" fmla="*/ 1367 w 10000"/>
                <a:gd name="connsiteY3" fmla="*/ 2503 h 10000"/>
                <a:gd name="connsiteX4" fmla="*/ 1800 w 10000"/>
                <a:gd name="connsiteY4" fmla="*/ 2552 h 10000"/>
                <a:gd name="connsiteX5" fmla="*/ 2862 w 10000"/>
                <a:gd name="connsiteY5" fmla="*/ 2609 h 10000"/>
                <a:gd name="connsiteX6" fmla="*/ 3708 w 10000"/>
                <a:gd name="connsiteY6" fmla="*/ 2028 h 10000"/>
                <a:gd name="connsiteX7" fmla="*/ 5439 w 10000"/>
                <a:gd name="connsiteY7" fmla="*/ 1595 h 10000"/>
                <a:gd name="connsiteX8" fmla="*/ 5773 w 10000"/>
                <a:gd name="connsiteY8" fmla="*/ 1074 h 10000"/>
                <a:gd name="connsiteX9" fmla="*/ 6383 w 10000"/>
                <a:gd name="connsiteY9" fmla="*/ 749 h 10000"/>
                <a:gd name="connsiteX10" fmla="*/ 7127 w 10000"/>
                <a:gd name="connsiteY10" fmla="*/ 760 h 10000"/>
                <a:gd name="connsiteX11" fmla="*/ 8019 w 10000"/>
                <a:gd name="connsiteY11" fmla="*/ 150 h 10000"/>
                <a:gd name="connsiteX12" fmla="*/ 9284 w 10000"/>
                <a:gd name="connsiteY12" fmla="*/ 28 h 10000"/>
                <a:gd name="connsiteX13" fmla="*/ 9913 w 10000"/>
                <a:gd name="connsiteY13" fmla="*/ 699 h 10000"/>
                <a:gd name="connsiteX14" fmla="*/ 9839 w 10000"/>
                <a:gd name="connsiteY14" fmla="*/ 1881 h 10000"/>
                <a:gd name="connsiteX15" fmla="*/ 9463 w 10000"/>
                <a:gd name="connsiteY15" fmla="*/ 2123 h 10000"/>
                <a:gd name="connsiteX16" fmla="*/ 8116 w 10000"/>
                <a:gd name="connsiteY16" fmla="*/ 2209 h 10000"/>
                <a:gd name="connsiteX17" fmla="*/ 7218 w 10000"/>
                <a:gd name="connsiteY17" fmla="*/ 3046 h 10000"/>
                <a:gd name="connsiteX18" fmla="*/ 6141 w 10000"/>
                <a:gd name="connsiteY18" fmla="*/ 3130 h 10000"/>
                <a:gd name="connsiteX19" fmla="*/ 5101 w 10000"/>
                <a:gd name="connsiteY19" fmla="*/ 3884 h 10000"/>
                <a:gd name="connsiteX20" fmla="*/ 3487 w 10000"/>
                <a:gd name="connsiteY20" fmla="*/ 4138 h 10000"/>
                <a:gd name="connsiteX21" fmla="*/ 2330 w 10000"/>
                <a:gd name="connsiteY21" fmla="*/ 5102 h 10000"/>
                <a:gd name="connsiteX22" fmla="*/ 2133 w 10000"/>
                <a:gd name="connsiteY22" fmla="*/ 7324 h 10000"/>
                <a:gd name="connsiteX23" fmla="*/ 1905 w 10000"/>
                <a:gd name="connsiteY23" fmla="*/ 10000 h 10000"/>
                <a:gd name="connsiteX0" fmla="*/ 0 w 10000"/>
                <a:gd name="connsiteY0" fmla="*/ 9939 h 10000"/>
                <a:gd name="connsiteX1" fmla="*/ 301 w 10000"/>
                <a:gd name="connsiteY1" fmla="*/ 5480 h 10000"/>
                <a:gd name="connsiteX2" fmla="*/ 608 w 10000"/>
                <a:gd name="connsiteY2" fmla="*/ 2924 h 10000"/>
                <a:gd name="connsiteX3" fmla="*/ 1367 w 10000"/>
                <a:gd name="connsiteY3" fmla="*/ 2503 h 10000"/>
                <a:gd name="connsiteX4" fmla="*/ 1800 w 10000"/>
                <a:gd name="connsiteY4" fmla="*/ 2552 h 10000"/>
                <a:gd name="connsiteX5" fmla="*/ 2862 w 10000"/>
                <a:gd name="connsiteY5" fmla="*/ 2609 h 10000"/>
                <a:gd name="connsiteX6" fmla="*/ 3708 w 10000"/>
                <a:gd name="connsiteY6" fmla="*/ 2028 h 10000"/>
                <a:gd name="connsiteX7" fmla="*/ 5439 w 10000"/>
                <a:gd name="connsiteY7" fmla="*/ 1595 h 10000"/>
                <a:gd name="connsiteX8" fmla="*/ 5773 w 10000"/>
                <a:gd name="connsiteY8" fmla="*/ 1074 h 10000"/>
                <a:gd name="connsiteX9" fmla="*/ 6383 w 10000"/>
                <a:gd name="connsiteY9" fmla="*/ 749 h 10000"/>
                <a:gd name="connsiteX10" fmla="*/ 7127 w 10000"/>
                <a:gd name="connsiteY10" fmla="*/ 760 h 10000"/>
                <a:gd name="connsiteX11" fmla="*/ 8019 w 10000"/>
                <a:gd name="connsiteY11" fmla="*/ 150 h 10000"/>
                <a:gd name="connsiteX12" fmla="*/ 9284 w 10000"/>
                <a:gd name="connsiteY12" fmla="*/ 28 h 10000"/>
                <a:gd name="connsiteX13" fmla="*/ 9913 w 10000"/>
                <a:gd name="connsiteY13" fmla="*/ 699 h 10000"/>
                <a:gd name="connsiteX14" fmla="*/ 9839 w 10000"/>
                <a:gd name="connsiteY14" fmla="*/ 1881 h 10000"/>
                <a:gd name="connsiteX15" fmla="*/ 9463 w 10000"/>
                <a:gd name="connsiteY15" fmla="*/ 2123 h 10000"/>
                <a:gd name="connsiteX16" fmla="*/ 8116 w 10000"/>
                <a:gd name="connsiteY16" fmla="*/ 2209 h 10000"/>
                <a:gd name="connsiteX17" fmla="*/ 7218 w 10000"/>
                <a:gd name="connsiteY17" fmla="*/ 3046 h 10000"/>
                <a:gd name="connsiteX18" fmla="*/ 6141 w 10000"/>
                <a:gd name="connsiteY18" fmla="*/ 3130 h 10000"/>
                <a:gd name="connsiteX19" fmla="*/ 5101 w 10000"/>
                <a:gd name="connsiteY19" fmla="*/ 3884 h 10000"/>
                <a:gd name="connsiteX20" fmla="*/ 3487 w 10000"/>
                <a:gd name="connsiteY20" fmla="*/ 4138 h 10000"/>
                <a:gd name="connsiteX21" fmla="*/ 2330 w 10000"/>
                <a:gd name="connsiteY21" fmla="*/ 5102 h 10000"/>
                <a:gd name="connsiteX22" fmla="*/ 1929 w 10000"/>
                <a:gd name="connsiteY22" fmla="*/ 7324 h 10000"/>
                <a:gd name="connsiteX23" fmla="*/ 1905 w 10000"/>
                <a:gd name="connsiteY23" fmla="*/ 10000 h 10000"/>
                <a:gd name="connsiteX0" fmla="*/ 0 w 10000"/>
                <a:gd name="connsiteY0" fmla="*/ 9939 h 10000"/>
                <a:gd name="connsiteX1" fmla="*/ 301 w 10000"/>
                <a:gd name="connsiteY1" fmla="*/ 5480 h 10000"/>
                <a:gd name="connsiteX2" fmla="*/ 608 w 10000"/>
                <a:gd name="connsiteY2" fmla="*/ 2924 h 10000"/>
                <a:gd name="connsiteX3" fmla="*/ 1367 w 10000"/>
                <a:gd name="connsiteY3" fmla="*/ 2503 h 10000"/>
                <a:gd name="connsiteX4" fmla="*/ 1800 w 10000"/>
                <a:gd name="connsiteY4" fmla="*/ 2552 h 10000"/>
                <a:gd name="connsiteX5" fmla="*/ 2862 w 10000"/>
                <a:gd name="connsiteY5" fmla="*/ 2609 h 10000"/>
                <a:gd name="connsiteX6" fmla="*/ 3708 w 10000"/>
                <a:gd name="connsiteY6" fmla="*/ 2028 h 10000"/>
                <a:gd name="connsiteX7" fmla="*/ 5439 w 10000"/>
                <a:gd name="connsiteY7" fmla="*/ 1595 h 10000"/>
                <a:gd name="connsiteX8" fmla="*/ 5773 w 10000"/>
                <a:gd name="connsiteY8" fmla="*/ 1074 h 10000"/>
                <a:gd name="connsiteX9" fmla="*/ 6383 w 10000"/>
                <a:gd name="connsiteY9" fmla="*/ 749 h 10000"/>
                <a:gd name="connsiteX10" fmla="*/ 7127 w 10000"/>
                <a:gd name="connsiteY10" fmla="*/ 760 h 10000"/>
                <a:gd name="connsiteX11" fmla="*/ 8019 w 10000"/>
                <a:gd name="connsiteY11" fmla="*/ 150 h 10000"/>
                <a:gd name="connsiteX12" fmla="*/ 9284 w 10000"/>
                <a:gd name="connsiteY12" fmla="*/ 28 h 10000"/>
                <a:gd name="connsiteX13" fmla="*/ 9913 w 10000"/>
                <a:gd name="connsiteY13" fmla="*/ 699 h 10000"/>
                <a:gd name="connsiteX14" fmla="*/ 9839 w 10000"/>
                <a:gd name="connsiteY14" fmla="*/ 1881 h 10000"/>
                <a:gd name="connsiteX15" fmla="*/ 9463 w 10000"/>
                <a:gd name="connsiteY15" fmla="*/ 2123 h 10000"/>
                <a:gd name="connsiteX16" fmla="*/ 8116 w 10000"/>
                <a:gd name="connsiteY16" fmla="*/ 2209 h 10000"/>
                <a:gd name="connsiteX17" fmla="*/ 7218 w 10000"/>
                <a:gd name="connsiteY17" fmla="*/ 3046 h 10000"/>
                <a:gd name="connsiteX18" fmla="*/ 6141 w 10000"/>
                <a:gd name="connsiteY18" fmla="*/ 3130 h 10000"/>
                <a:gd name="connsiteX19" fmla="*/ 5101 w 10000"/>
                <a:gd name="connsiteY19" fmla="*/ 3884 h 10000"/>
                <a:gd name="connsiteX20" fmla="*/ 3487 w 10000"/>
                <a:gd name="connsiteY20" fmla="*/ 4138 h 10000"/>
                <a:gd name="connsiteX21" fmla="*/ 2412 w 10000"/>
                <a:gd name="connsiteY21" fmla="*/ 5214 h 10000"/>
                <a:gd name="connsiteX22" fmla="*/ 1929 w 10000"/>
                <a:gd name="connsiteY22" fmla="*/ 7324 h 10000"/>
                <a:gd name="connsiteX23" fmla="*/ 1905 w 10000"/>
                <a:gd name="connsiteY23" fmla="*/ 10000 h 10000"/>
                <a:gd name="connsiteX0" fmla="*/ 0 w 10000"/>
                <a:gd name="connsiteY0" fmla="*/ 9939 h 10000"/>
                <a:gd name="connsiteX1" fmla="*/ 301 w 10000"/>
                <a:gd name="connsiteY1" fmla="*/ 5480 h 10000"/>
                <a:gd name="connsiteX2" fmla="*/ 608 w 10000"/>
                <a:gd name="connsiteY2" fmla="*/ 2924 h 10000"/>
                <a:gd name="connsiteX3" fmla="*/ 1367 w 10000"/>
                <a:gd name="connsiteY3" fmla="*/ 2503 h 10000"/>
                <a:gd name="connsiteX4" fmla="*/ 1800 w 10000"/>
                <a:gd name="connsiteY4" fmla="*/ 2552 h 10000"/>
                <a:gd name="connsiteX5" fmla="*/ 2862 w 10000"/>
                <a:gd name="connsiteY5" fmla="*/ 2609 h 10000"/>
                <a:gd name="connsiteX6" fmla="*/ 3708 w 10000"/>
                <a:gd name="connsiteY6" fmla="*/ 2028 h 10000"/>
                <a:gd name="connsiteX7" fmla="*/ 5439 w 10000"/>
                <a:gd name="connsiteY7" fmla="*/ 1595 h 10000"/>
                <a:gd name="connsiteX8" fmla="*/ 5773 w 10000"/>
                <a:gd name="connsiteY8" fmla="*/ 1074 h 10000"/>
                <a:gd name="connsiteX9" fmla="*/ 6383 w 10000"/>
                <a:gd name="connsiteY9" fmla="*/ 749 h 10000"/>
                <a:gd name="connsiteX10" fmla="*/ 7127 w 10000"/>
                <a:gd name="connsiteY10" fmla="*/ 760 h 10000"/>
                <a:gd name="connsiteX11" fmla="*/ 8019 w 10000"/>
                <a:gd name="connsiteY11" fmla="*/ 150 h 10000"/>
                <a:gd name="connsiteX12" fmla="*/ 9284 w 10000"/>
                <a:gd name="connsiteY12" fmla="*/ 28 h 10000"/>
                <a:gd name="connsiteX13" fmla="*/ 9913 w 10000"/>
                <a:gd name="connsiteY13" fmla="*/ 699 h 10000"/>
                <a:gd name="connsiteX14" fmla="*/ 9839 w 10000"/>
                <a:gd name="connsiteY14" fmla="*/ 1881 h 10000"/>
                <a:gd name="connsiteX15" fmla="*/ 9463 w 10000"/>
                <a:gd name="connsiteY15" fmla="*/ 2123 h 10000"/>
                <a:gd name="connsiteX16" fmla="*/ 8116 w 10000"/>
                <a:gd name="connsiteY16" fmla="*/ 2209 h 10000"/>
                <a:gd name="connsiteX17" fmla="*/ 7218 w 10000"/>
                <a:gd name="connsiteY17" fmla="*/ 3046 h 10000"/>
                <a:gd name="connsiteX18" fmla="*/ 6141 w 10000"/>
                <a:gd name="connsiteY18" fmla="*/ 3130 h 10000"/>
                <a:gd name="connsiteX19" fmla="*/ 5101 w 10000"/>
                <a:gd name="connsiteY19" fmla="*/ 3884 h 10000"/>
                <a:gd name="connsiteX20" fmla="*/ 3487 w 10000"/>
                <a:gd name="connsiteY20" fmla="*/ 4138 h 10000"/>
                <a:gd name="connsiteX21" fmla="*/ 2127 w 10000"/>
                <a:gd name="connsiteY21" fmla="*/ 5120 h 10000"/>
                <a:gd name="connsiteX22" fmla="*/ 1929 w 10000"/>
                <a:gd name="connsiteY22" fmla="*/ 7324 h 10000"/>
                <a:gd name="connsiteX23" fmla="*/ 1905 w 10000"/>
                <a:gd name="connsiteY23" fmla="*/ 10000 h 10000"/>
                <a:gd name="connsiteX0" fmla="*/ 0 w 10000"/>
                <a:gd name="connsiteY0" fmla="*/ 9939 h 10000"/>
                <a:gd name="connsiteX1" fmla="*/ 301 w 10000"/>
                <a:gd name="connsiteY1" fmla="*/ 5480 h 10000"/>
                <a:gd name="connsiteX2" fmla="*/ 608 w 10000"/>
                <a:gd name="connsiteY2" fmla="*/ 2924 h 10000"/>
                <a:gd name="connsiteX3" fmla="*/ 1367 w 10000"/>
                <a:gd name="connsiteY3" fmla="*/ 2503 h 10000"/>
                <a:gd name="connsiteX4" fmla="*/ 1800 w 10000"/>
                <a:gd name="connsiteY4" fmla="*/ 2552 h 10000"/>
                <a:gd name="connsiteX5" fmla="*/ 2862 w 10000"/>
                <a:gd name="connsiteY5" fmla="*/ 2609 h 10000"/>
                <a:gd name="connsiteX6" fmla="*/ 3708 w 10000"/>
                <a:gd name="connsiteY6" fmla="*/ 2028 h 10000"/>
                <a:gd name="connsiteX7" fmla="*/ 5439 w 10000"/>
                <a:gd name="connsiteY7" fmla="*/ 1595 h 10000"/>
                <a:gd name="connsiteX8" fmla="*/ 5773 w 10000"/>
                <a:gd name="connsiteY8" fmla="*/ 1074 h 10000"/>
                <a:gd name="connsiteX9" fmla="*/ 6383 w 10000"/>
                <a:gd name="connsiteY9" fmla="*/ 749 h 10000"/>
                <a:gd name="connsiteX10" fmla="*/ 7127 w 10000"/>
                <a:gd name="connsiteY10" fmla="*/ 760 h 10000"/>
                <a:gd name="connsiteX11" fmla="*/ 8019 w 10000"/>
                <a:gd name="connsiteY11" fmla="*/ 150 h 10000"/>
                <a:gd name="connsiteX12" fmla="*/ 9284 w 10000"/>
                <a:gd name="connsiteY12" fmla="*/ 28 h 10000"/>
                <a:gd name="connsiteX13" fmla="*/ 9913 w 10000"/>
                <a:gd name="connsiteY13" fmla="*/ 699 h 10000"/>
                <a:gd name="connsiteX14" fmla="*/ 9839 w 10000"/>
                <a:gd name="connsiteY14" fmla="*/ 1881 h 10000"/>
                <a:gd name="connsiteX15" fmla="*/ 9463 w 10000"/>
                <a:gd name="connsiteY15" fmla="*/ 2123 h 10000"/>
                <a:gd name="connsiteX16" fmla="*/ 8116 w 10000"/>
                <a:gd name="connsiteY16" fmla="*/ 2209 h 10000"/>
                <a:gd name="connsiteX17" fmla="*/ 7218 w 10000"/>
                <a:gd name="connsiteY17" fmla="*/ 3046 h 10000"/>
                <a:gd name="connsiteX18" fmla="*/ 6141 w 10000"/>
                <a:gd name="connsiteY18" fmla="*/ 3130 h 10000"/>
                <a:gd name="connsiteX19" fmla="*/ 5101 w 10000"/>
                <a:gd name="connsiteY19" fmla="*/ 3884 h 10000"/>
                <a:gd name="connsiteX20" fmla="*/ 3487 w 10000"/>
                <a:gd name="connsiteY20" fmla="*/ 4138 h 10000"/>
                <a:gd name="connsiteX21" fmla="*/ 2127 w 10000"/>
                <a:gd name="connsiteY21" fmla="*/ 5120 h 10000"/>
                <a:gd name="connsiteX22" fmla="*/ 1909 w 10000"/>
                <a:gd name="connsiteY22" fmla="*/ 7399 h 10000"/>
                <a:gd name="connsiteX23" fmla="*/ 1905 w 10000"/>
                <a:gd name="connsiteY23" fmla="*/ 10000 h 10000"/>
                <a:gd name="connsiteX0" fmla="*/ 0 w 10000"/>
                <a:gd name="connsiteY0" fmla="*/ 9939 h 10000"/>
                <a:gd name="connsiteX1" fmla="*/ 301 w 10000"/>
                <a:gd name="connsiteY1" fmla="*/ 5480 h 10000"/>
                <a:gd name="connsiteX2" fmla="*/ 608 w 10000"/>
                <a:gd name="connsiteY2" fmla="*/ 2924 h 10000"/>
                <a:gd name="connsiteX3" fmla="*/ 1367 w 10000"/>
                <a:gd name="connsiteY3" fmla="*/ 2503 h 10000"/>
                <a:gd name="connsiteX4" fmla="*/ 1800 w 10000"/>
                <a:gd name="connsiteY4" fmla="*/ 2552 h 10000"/>
                <a:gd name="connsiteX5" fmla="*/ 2862 w 10000"/>
                <a:gd name="connsiteY5" fmla="*/ 2609 h 10000"/>
                <a:gd name="connsiteX6" fmla="*/ 3708 w 10000"/>
                <a:gd name="connsiteY6" fmla="*/ 2028 h 10000"/>
                <a:gd name="connsiteX7" fmla="*/ 5439 w 10000"/>
                <a:gd name="connsiteY7" fmla="*/ 1595 h 10000"/>
                <a:gd name="connsiteX8" fmla="*/ 5773 w 10000"/>
                <a:gd name="connsiteY8" fmla="*/ 1074 h 10000"/>
                <a:gd name="connsiteX9" fmla="*/ 6383 w 10000"/>
                <a:gd name="connsiteY9" fmla="*/ 749 h 10000"/>
                <a:gd name="connsiteX10" fmla="*/ 7127 w 10000"/>
                <a:gd name="connsiteY10" fmla="*/ 760 h 10000"/>
                <a:gd name="connsiteX11" fmla="*/ 8019 w 10000"/>
                <a:gd name="connsiteY11" fmla="*/ 150 h 10000"/>
                <a:gd name="connsiteX12" fmla="*/ 9284 w 10000"/>
                <a:gd name="connsiteY12" fmla="*/ 28 h 10000"/>
                <a:gd name="connsiteX13" fmla="*/ 9913 w 10000"/>
                <a:gd name="connsiteY13" fmla="*/ 699 h 10000"/>
                <a:gd name="connsiteX14" fmla="*/ 9839 w 10000"/>
                <a:gd name="connsiteY14" fmla="*/ 1881 h 10000"/>
                <a:gd name="connsiteX15" fmla="*/ 9463 w 10000"/>
                <a:gd name="connsiteY15" fmla="*/ 2123 h 10000"/>
                <a:gd name="connsiteX16" fmla="*/ 8116 w 10000"/>
                <a:gd name="connsiteY16" fmla="*/ 2209 h 10000"/>
                <a:gd name="connsiteX17" fmla="*/ 7218 w 10000"/>
                <a:gd name="connsiteY17" fmla="*/ 3046 h 10000"/>
                <a:gd name="connsiteX18" fmla="*/ 6141 w 10000"/>
                <a:gd name="connsiteY18" fmla="*/ 3130 h 10000"/>
                <a:gd name="connsiteX19" fmla="*/ 5101 w 10000"/>
                <a:gd name="connsiteY19" fmla="*/ 3884 h 10000"/>
                <a:gd name="connsiteX20" fmla="*/ 3487 w 10000"/>
                <a:gd name="connsiteY20" fmla="*/ 4138 h 10000"/>
                <a:gd name="connsiteX21" fmla="*/ 2127 w 10000"/>
                <a:gd name="connsiteY21" fmla="*/ 5120 h 10000"/>
                <a:gd name="connsiteX22" fmla="*/ 1909 w 10000"/>
                <a:gd name="connsiteY22" fmla="*/ 7399 h 10000"/>
                <a:gd name="connsiteX23" fmla="*/ 1905 w 10000"/>
                <a:gd name="connsiteY23" fmla="*/ 10000 h 10000"/>
                <a:gd name="connsiteX0" fmla="*/ 0 w 10000"/>
                <a:gd name="connsiteY0" fmla="*/ 9939 h 10000"/>
                <a:gd name="connsiteX1" fmla="*/ 301 w 10000"/>
                <a:gd name="connsiteY1" fmla="*/ 5480 h 10000"/>
                <a:gd name="connsiteX2" fmla="*/ 608 w 10000"/>
                <a:gd name="connsiteY2" fmla="*/ 2924 h 10000"/>
                <a:gd name="connsiteX3" fmla="*/ 1367 w 10000"/>
                <a:gd name="connsiteY3" fmla="*/ 2503 h 10000"/>
                <a:gd name="connsiteX4" fmla="*/ 1800 w 10000"/>
                <a:gd name="connsiteY4" fmla="*/ 2552 h 10000"/>
                <a:gd name="connsiteX5" fmla="*/ 2862 w 10000"/>
                <a:gd name="connsiteY5" fmla="*/ 2609 h 10000"/>
                <a:gd name="connsiteX6" fmla="*/ 3708 w 10000"/>
                <a:gd name="connsiteY6" fmla="*/ 2028 h 10000"/>
                <a:gd name="connsiteX7" fmla="*/ 5439 w 10000"/>
                <a:gd name="connsiteY7" fmla="*/ 1595 h 10000"/>
                <a:gd name="connsiteX8" fmla="*/ 5773 w 10000"/>
                <a:gd name="connsiteY8" fmla="*/ 1074 h 10000"/>
                <a:gd name="connsiteX9" fmla="*/ 6383 w 10000"/>
                <a:gd name="connsiteY9" fmla="*/ 749 h 10000"/>
                <a:gd name="connsiteX10" fmla="*/ 7127 w 10000"/>
                <a:gd name="connsiteY10" fmla="*/ 760 h 10000"/>
                <a:gd name="connsiteX11" fmla="*/ 8019 w 10000"/>
                <a:gd name="connsiteY11" fmla="*/ 150 h 10000"/>
                <a:gd name="connsiteX12" fmla="*/ 9284 w 10000"/>
                <a:gd name="connsiteY12" fmla="*/ 28 h 10000"/>
                <a:gd name="connsiteX13" fmla="*/ 9913 w 10000"/>
                <a:gd name="connsiteY13" fmla="*/ 699 h 10000"/>
                <a:gd name="connsiteX14" fmla="*/ 9839 w 10000"/>
                <a:gd name="connsiteY14" fmla="*/ 1881 h 10000"/>
                <a:gd name="connsiteX15" fmla="*/ 9463 w 10000"/>
                <a:gd name="connsiteY15" fmla="*/ 2123 h 10000"/>
                <a:gd name="connsiteX16" fmla="*/ 8116 w 10000"/>
                <a:gd name="connsiteY16" fmla="*/ 2209 h 10000"/>
                <a:gd name="connsiteX17" fmla="*/ 7218 w 10000"/>
                <a:gd name="connsiteY17" fmla="*/ 3046 h 10000"/>
                <a:gd name="connsiteX18" fmla="*/ 6141 w 10000"/>
                <a:gd name="connsiteY18" fmla="*/ 3130 h 10000"/>
                <a:gd name="connsiteX19" fmla="*/ 5101 w 10000"/>
                <a:gd name="connsiteY19" fmla="*/ 3884 h 10000"/>
                <a:gd name="connsiteX20" fmla="*/ 3487 w 10000"/>
                <a:gd name="connsiteY20" fmla="*/ 4138 h 10000"/>
                <a:gd name="connsiteX21" fmla="*/ 2249 w 10000"/>
                <a:gd name="connsiteY21" fmla="*/ 5120 h 10000"/>
                <a:gd name="connsiteX22" fmla="*/ 1909 w 10000"/>
                <a:gd name="connsiteY22" fmla="*/ 7399 h 10000"/>
                <a:gd name="connsiteX23" fmla="*/ 1905 w 10000"/>
                <a:gd name="connsiteY23" fmla="*/ 10000 h 10000"/>
                <a:gd name="connsiteX0" fmla="*/ 0 w 10000"/>
                <a:gd name="connsiteY0" fmla="*/ 9939 h 10000"/>
                <a:gd name="connsiteX1" fmla="*/ 301 w 10000"/>
                <a:gd name="connsiteY1" fmla="*/ 5480 h 10000"/>
                <a:gd name="connsiteX2" fmla="*/ 608 w 10000"/>
                <a:gd name="connsiteY2" fmla="*/ 2924 h 10000"/>
                <a:gd name="connsiteX3" fmla="*/ 1367 w 10000"/>
                <a:gd name="connsiteY3" fmla="*/ 2503 h 10000"/>
                <a:gd name="connsiteX4" fmla="*/ 1800 w 10000"/>
                <a:gd name="connsiteY4" fmla="*/ 2552 h 10000"/>
                <a:gd name="connsiteX5" fmla="*/ 2862 w 10000"/>
                <a:gd name="connsiteY5" fmla="*/ 2609 h 10000"/>
                <a:gd name="connsiteX6" fmla="*/ 3708 w 10000"/>
                <a:gd name="connsiteY6" fmla="*/ 2028 h 10000"/>
                <a:gd name="connsiteX7" fmla="*/ 5439 w 10000"/>
                <a:gd name="connsiteY7" fmla="*/ 1595 h 10000"/>
                <a:gd name="connsiteX8" fmla="*/ 5773 w 10000"/>
                <a:gd name="connsiteY8" fmla="*/ 1074 h 10000"/>
                <a:gd name="connsiteX9" fmla="*/ 6383 w 10000"/>
                <a:gd name="connsiteY9" fmla="*/ 749 h 10000"/>
                <a:gd name="connsiteX10" fmla="*/ 7127 w 10000"/>
                <a:gd name="connsiteY10" fmla="*/ 760 h 10000"/>
                <a:gd name="connsiteX11" fmla="*/ 8019 w 10000"/>
                <a:gd name="connsiteY11" fmla="*/ 150 h 10000"/>
                <a:gd name="connsiteX12" fmla="*/ 9284 w 10000"/>
                <a:gd name="connsiteY12" fmla="*/ 28 h 10000"/>
                <a:gd name="connsiteX13" fmla="*/ 9913 w 10000"/>
                <a:gd name="connsiteY13" fmla="*/ 699 h 10000"/>
                <a:gd name="connsiteX14" fmla="*/ 9839 w 10000"/>
                <a:gd name="connsiteY14" fmla="*/ 1881 h 10000"/>
                <a:gd name="connsiteX15" fmla="*/ 9463 w 10000"/>
                <a:gd name="connsiteY15" fmla="*/ 2123 h 10000"/>
                <a:gd name="connsiteX16" fmla="*/ 8116 w 10000"/>
                <a:gd name="connsiteY16" fmla="*/ 2209 h 10000"/>
                <a:gd name="connsiteX17" fmla="*/ 7218 w 10000"/>
                <a:gd name="connsiteY17" fmla="*/ 3046 h 10000"/>
                <a:gd name="connsiteX18" fmla="*/ 6141 w 10000"/>
                <a:gd name="connsiteY18" fmla="*/ 3130 h 10000"/>
                <a:gd name="connsiteX19" fmla="*/ 5101 w 10000"/>
                <a:gd name="connsiteY19" fmla="*/ 3884 h 10000"/>
                <a:gd name="connsiteX20" fmla="*/ 3487 w 10000"/>
                <a:gd name="connsiteY20" fmla="*/ 4138 h 10000"/>
                <a:gd name="connsiteX21" fmla="*/ 2249 w 10000"/>
                <a:gd name="connsiteY21" fmla="*/ 5120 h 10000"/>
                <a:gd name="connsiteX22" fmla="*/ 1909 w 10000"/>
                <a:gd name="connsiteY22" fmla="*/ 7399 h 10000"/>
                <a:gd name="connsiteX23" fmla="*/ 1905 w 10000"/>
                <a:gd name="connsiteY23" fmla="*/ 10000 h 10000"/>
                <a:gd name="connsiteX0" fmla="*/ 0 w 10145"/>
                <a:gd name="connsiteY0" fmla="*/ 9939 h 10000"/>
                <a:gd name="connsiteX1" fmla="*/ 301 w 10145"/>
                <a:gd name="connsiteY1" fmla="*/ 5480 h 10000"/>
                <a:gd name="connsiteX2" fmla="*/ 608 w 10145"/>
                <a:gd name="connsiteY2" fmla="*/ 2924 h 10000"/>
                <a:gd name="connsiteX3" fmla="*/ 1367 w 10145"/>
                <a:gd name="connsiteY3" fmla="*/ 2503 h 10000"/>
                <a:gd name="connsiteX4" fmla="*/ 1800 w 10145"/>
                <a:gd name="connsiteY4" fmla="*/ 2552 h 10000"/>
                <a:gd name="connsiteX5" fmla="*/ 2862 w 10145"/>
                <a:gd name="connsiteY5" fmla="*/ 2609 h 10000"/>
                <a:gd name="connsiteX6" fmla="*/ 3708 w 10145"/>
                <a:gd name="connsiteY6" fmla="*/ 2028 h 10000"/>
                <a:gd name="connsiteX7" fmla="*/ 5439 w 10145"/>
                <a:gd name="connsiteY7" fmla="*/ 1595 h 10000"/>
                <a:gd name="connsiteX8" fmla="*/ 5773 w 10145"/>
                <a:gd name="connsiteY8" fmla="*/ 1074 h 10000"/>
                <a:gd name="connsiteX9" fmla="*/ 6383 w 10145"/>
                <a:gd name="connsiteY9" fmla="*/ 749 h 10000"/>
                <a:gd name="connsiteX10" fmla="*/ 7127 w 10145"/>
                <a:gd name="connsiteY10" fmla="*/ 760 h 10000"/>
                <a:gd name="connsiteX11" fmla="*/ 8019 w 10145"/>
                <a:gd name="connsiteY11" fmla="*/ 150 h 10000"/>
                <a:gd name="connsiteX12" fmla="*/ 9284 w 10145"/>
                <a:gd name="connsiteY12" fmla="*/ 28 h 10000"/>
                <a:gd name="connsiteX13" fmla="*/ 10117 w 10145"/>
                <a:gd name="connsiteY13" fmla="*/ 699 h 10000"/>
                <a:gd name="connsiteX14" fmla="*/ 9839 w 10145"/>
                <a:gd name="connsiteY14" fmla="*/ 1881 h 10000"/>
                <a:gd name="connsiteX15" fmla="*/ 9463 w 10145"/>
                <a:gd name="connsiteY15" fmla="*/ 2123 h 10000"/>
                <a:gd name="connsiteX16" fmla="*/ 8116 w 10145"/>
                <a:gd name="connsiteY16" fmla="*/ 2209 h 10000"/>
                <a:gd name="connsiteX17" fmla="*/ 7218 w 10145"/>
                <a:gd name="connsiteY17" fmla="*/ 3046 h 10000"/>
                <a:gd name="connsiteX18" fmla="*/ 6141 w 10145"/>
                <a:gd name="connsiteY18" fmla="*/ 3130 h 10000"/>
                <a:gd name="connsiteX19" fmla="*/ 5101 w 10145"/>
                <a:gd name="connsiteY19" fmla="*/ 3884 h 10000"/>
                <a:gd name="connsiteX20" fmla="*/ 3487 w 10145"/>
                <a:gd name="connsiteY20" fmla="*/ 4138 h 10000"/>
                <a:gd name="connsiteX21" fmla="*/ 2249 w 10145"/>
                <a:gd name="connsiteY21" fmla="*/ 5120 h 10000"/>
                <a:gd name="connsiteX22" fmla="*/ 1909 w 10145"/>
                <a:gd name="connsiteY22" fmla="*/ 7399 h 10000"/>
                <a:gd name="connsiteX23" fmla="*/ 1905 w 10145"/>
                <a:gd name="connsiteY23" fmla="*/ 10000 h 10000"/>
                <a:gd name="connsiteX0" fmla="*/ 0 w 10145"/>
                <a:gd name="connsiteY0" fmla="*/ 9839 h 9900"/>
                <a:gd name="connsiteX1" fmla="*/ 301 w 10145"/>
                <a:gd name="connsiteY1" fmla="*/ 5380 h 9900"/>
                <a:gd name="connsiteX2" fmla="*/ 608 w 10145"/>
                <a:gd name="connsiteY2" fmla="*/ 2824 h 9900"/>
                <a:gd name="connsiteX3" fmla="*/ 1367 w 10145"/>
                <a:gd name="connsiteY3" fmla="*/ 2403 h 9900"/>
                <a:gd name="connsiteX4" fmla="*/ 1800 w 10145"/>
                <a:gd name="connsiteY4" fmla="*/ 2452 h 9900"/>
                <a:gd name="connsiteX5" fmla="*/ 2862 w 10145"/>
                <a:gd name="connsiteY5" fmla="*/ 2509 h 9900"/>
                <a:gd name="connsiteX6" fmla="*/ 3708 w 10145"/>
                <a:gd name="connsiteY6" fmla="*/ 1928 h 9900"/>
                <a:gd name="connsiteX7" fmla="*/ 5439 w 10145"/>
                <a:gd name="connsiteY7" fmla="*/ 1495 h 9900"/>
                <a:gd name="connsiteX8" fmla="*/ 5773 w 10145"/>
                <a:gd name="connsiteY8" fmla="*/ 974 h 9900"/>
                <a:gd name="connsiteX9" fmla="*/ 6383 w 10145"/>
                <a:gd name="connsiteY9" fmla="*/ 649 h 9900"/>
                <a:gd name="connsiteX10" fmla="*/ 7127 w 10145"/>
                <a:gd name="connsiteY10" fmla="*/ 660 h 9900"/>
                <a:gd name="connsiteX11" fmla="*/ 8019 w 10145"/>
                <a:gd name="connsiteY11" fmla="*/ 50 h 9900"/>
                <a:gd name="connsiteX12" fmla="*/ 9325 w 10145"/>
                <a:gd name="connsiteY12" fmla="*/ 40 h 9900"/>
                <a:gd name="connsiteX13" fmla="*/ 10117 w 10145"/>
                <a:gd name="connsiteY13" fmla="*/ 599 h 9900"/>
                <a:gd name="connsiteX14" fmla="*/ 9839 w 10145"/>
                <a:gd name="connsiteY14" fmla="*/ 1781 h 9900"/>
                <a:gd name="connsiteX15" fmla="*/ 9463 w 10145"/>
                <a:gd name="connsiteY15" fmla="*/ 2023 h 9900"/>
                <a:gd name="connsiteX16" fmla="*/ 8116 w 10145"/>
                <a:gd name="connsiteY16" fmla="*/ 2109 h 9900"/>
                <a:gd name="connsiteX17" fmla="*/ 7218 w 10145"/>
                <a:gd name="connsiteY17" fmla="*/ 2946 h 9900"/>
                <a:gd name="connsiteX18" fmla="*/ 6141 w 10145"/>
                <a:gd name="connsiteY18" fmla="*/ 3030 h 9900"/>
                <a:gd name="connsiteX19" fmla="*/ 5101 w 10145"/>
                <a:gd name="connsiteY19" fmla="*/ 3784 h 9900"/>
                <a:gd name="connsiteX20" fmla="*/ 3487 w 10145"/>
                <a:gd name="connsiteY20" fmla="*/ 4038 h 9900"/>
                <a:gd name="connsiteX21" fmla="*/ 2249 w 10145"/>
                <a:gd name="connsiteY21" fmla="*/ 5020 h 9900"/>
                <a:gd name="connsiteX22" fmla="*/ 1909 w 10145"/>
                <a:gd name="connsiteY22" fmla="*/ 7299 h 9900"/>
                <a:gd name="connsiteX23" fmla="*/ 1905 w 10145"/>
                <a:gd name="connsiteY23" fmla="*/ 9900 h 9900"/>
                <a:gd name="connsiteX0" fmla="*/ 0 w 10010"/>
                <a:gd name="connsiteY0" fmla="*/ 9938 h 10000"/>
                <a:gd name="connsiteX1" fmla="*/ 297 w 10010"/>
                <a:gd name="connsiteY1" fmla="*/ 5434 h 10000"/>
                <a:gd name="connsiteX2" fmla="*/ 599 w 10010"/>
                <a:gd name="connsiteY2" fmla="*/ 2853 h 10000"/>
                <a:gd name="connsiteX3" fmla="*/ 1347 w 10010"/>
                <a:gd name="connsiteY3" fmla="*/ 2427 h 10000"/>
                <a:gd name="connsiteX4" fmla="*/ 1774 w 10010"/>
                <a:gd name="connsiteY4" fmla="*/ 2477 h 10000"/>
                <a:gd name="connsiteX5" fmla="*/ 2821 w 10010"/>
                <a:gd name="connsiteY5" fmla="*/ 2534 h 10000"/>
                <a:gd name="connsiteX6" fmla="*/ 3655 w 10010"/>
                <a:gd name="connsiteY6" fmla="*/ 1947 h 10000"/>
                <a:gd name="connsiteX7" fmla="*/ 5361 w 10010"/>
                <a:gd name="connsiteY7" fmla="*/ 1510 h 10000"/>
                <a:gd name="connsiteX8" fmla="*/ 5690 w 10010"/>
                <a:gd name="connsiteY8" fmla="*/ 984 h 10000"/>
                <a:gd name="connsiteX9" fmla="*/ 6292 w 10010"/>
                <a:gd name="connsiteY9" fmla="*/ 656 h 10000"/>
                <a:gd name="connsiteX10" fmla="*/ 7025 w 10010"/>
                <a:gd name="connsiteY10" fmla="*/ 667 h 10000"/>
                <a:gd name="connsiteX11" fmla="*/ 7904 w 10010"/>
                <a:gd name="connsiteY11" fmla="*/ 51 h 10000"/>
                <a:gd name="connsiteX12" fmla="*/ 9192 w 10010"/>
                <a:gd name="connsiteY12" fmla="*/ 40 h 10000"/>
                <a:gd name="connsiteX13" fmla="*/ 9972 w 10010"/>
                <a:gd name="connsiteY13" fmla="*/ 605 h 10000"/>
                <a:gd name="connsiteX14" fmla="*/ 9798 w 10010"/>
                <a:gd name="connsiteY14" fmla="*/ 1704 h 10000"/>
                <a:gd name="connsiteX15" fmla="*/ 9328 w 10010"/>
                <a:gd name="connsiteY15" fmla="*/ 2043 h 10000"/>
                <a:gd name="connsiteX16" fmla="*/ 8000 w 10010"/>
                <a:gd name="connsiteY16" fmla="*/ 2130 h 10000"/>
                <a:gd name="connsiteX17" fmla="*/ 7115 w 10010"/>
                <a:gd name="connsiteY17" fmla="*/ 2976 h 10000"/>
                <a:gd name="connsiteX18" fmla="*/ 6053 w 10010"/>
                <a:gd name="connsiteY18" fmla="*/ 3061 h 10000"/>
                <a:gd name="connsiteX19" fmla="*/ 5028 w 10010"/>
                <a:gd name="connsiteY19" fmla="*/ 3822 h 10000"/>
                <a:gd name="connsiteX20" fmla="*/ 3437 w 10010"/>
                <a:gd name="connsiteY20" fmla="*/ 4079 h 10000"/>
                <a:gd name="connsiteX21" fmla="*/ 2217 w 10010"/>
                <a:gd name="connsiteY21" fmla="*/ 5071 h 10000"/>
                <a:gd name="connsiteX22" fmla="*/ 1882 w 10010"/>
                <a:gd name="connsiteY22" fmla="*/ 7373 h 10000"/>
                <a:gd name="connsiteX23" fmla="*/ 1878 w 10010"/>
                <a:gd name="connsiteY23" fmla="*/ 10000 h 10000"/>
                <a:gd name="connsiteX0" fmla="*/ 0 w 10010"/>
                <a:gd name="connsiteY0" fmla="*/ 9938 h 10000"/>
                <a:gd name="connsiteX1" fmla="*/ 297 w 10010"/>
                <a:gd name="connsiteY1" fmla="*/ 5434 h 10000"/>
                <a:gd name="connsiteX2" fmla="*/ 599 w 10010"/>
                <a:gd name="connsiteY2" fmla="*/ 2853 h 10000"/>
                <a:gd name="connsiteX3" fmla="*/ 1347 w 10010"/>
                <a:gd name="connsiteY3" fmla="*/ 2427 h 10000"/>
                <a:gd name="connsiteX4" fmla="*/ 1774 w 10010"/>
                <a:gd name="connsiteY4" fmla="*/ 2477 h 10000"/>
                <a:gd name="connsiteX5" fmla="*/ 2821 w 10010"/>
                <a:gd name="connsiteY5" fmla="*/ 2534 h 10000"/>
                <a:gd name="connsiteX6" fmla="*/ 3534 w 10010"/>
                <a:gd name="connsiteY6" fmla="*/ 1928 h 10000"/>
                <a:gd name="connsiteX7" fmla="*/ 5361 w 10010"/>
                <a:gd name="connsiteY7" fmla="*/ 1510 h 10000"/>
                <a:gd name="connsiteX8" fmla="*/ 5690 w 10010"/>
                <a:gd name="connsiteY8" fmla="*/ 984 h 10000"/>
                <a:gd name="connsiteX9" fmla="*/ 6292 w 10010"/>
                <a:gd name="connsiteY9" fmla="*/ 656 h 10000"/>
                <a:gd name="connsiteX10" fmla="*/ 7025 w 10010"/>
                <a:gd name="connsiteY10" fmla="*/ 667 h 10000"/>
                <a:gd name="connsiteX11" fmla="*/ 7904 w 10010"/>
                <a:gd name="connsiteY11" fmla="*/ 51 h 10000"/>
                <a:gd name="connsiteX12" fmla="*/ 9192 w 10010"/>
                <a:gd name="connsiteY12" fmla="*/ 40 h 10000"/>
                <a:gd name="connsiteX13" fmla="*/ 9972 w 10010"/>
                <a:gd name="connsiteY13" fmla="*/ 605 h 10000"/>
                <a:gd name="connsiteX14" fmla="*/ 9798 w 10010"/>
                <a:gd name="connsiteY14" fmla="*/ 1704 h 10000"/>
                <a:gd name="connsiteX15" fmla="*/ 9328 w 10010"/>
                <a:gd name="connsiteY15" fmla="*/ 2043 h 10000"/>
                <a:gd name="connsiteX16" fmla="*/ 8000 w 10010"/>
                <a:gd name="connsiteY16" fmla="*/ 2130 h 10000"/>
                <a:gd name="connsiteX17" fmla="*/ 7115 w 10010"/>
                <a:gd name="connsiteY17" fmla="*/ 2976 h 10000"/>
                <a:gd name="connsiteX18" fmla="*/ 6053 w 10010"/>
                <a:gd name="connsiteY18" fmla="*/ 3061 h 10000"/>
                <a:gd name="connsiteX19" fmla="*/ 5028 w 10010"/>
                <a:gd name="connsiteY19" fmla="*/ 3822 h 10000"/>
                <a:gd name="connsiteX20" fmla="*/ 3437 w 10010"/>
                <a:gd name="connsiteY20" fmla="*/ 4079 h 10000"/>
                <a:gd name="connsiteX21" fmla="*/ 2217 w 10010"/>
                <a:gd name="connsiteY21" fmla="*/ 5071 h 10000"/>
                <a:gd name="connsiteX22" fmla="*/ 1882 w 10010"/>
                <a:gd name="connsiteY22" fmla="*/ 7373 h 10000"/>
                <a:gd name="connsiteX23" fmla="*/ 1878 w 10010"/>
                <a:gd name="connsiteY23" fmla="*/ 10000 h 10000"/>
                <a:gd name="connsiteX0" fmla="*/ 0 w 10010"/>
                <a:gd name="connsiteY0" fmla="*/ 9938 h 10000"/>
                <a:gd name="connsiteX1" fmla="*/ 297 w 10010"/>
                <a:gd name="connsiteY1" fmla="*/ 5434 h 10000"/>
                <a:gd name="connsiteX2" fmla="*/ 599 w 10010"/>
                <a:gd name="connsiteY2" fmla="*/ 2853 h 10000"/>
                <a:gd name="connsiteX3" fmla="*/ 1347 w 10010"/>
                <a:gd name="connsiteY3" fmla="*/ 2427 h 10000"/>
                <a:gd name="connsiteX4" fmla="*/ 1774 w 10010"/>
                <a:gd name="connsiteY4" fmla="*/ 2477 h 10000"/>
                <a:gd name="connsiteX5" fmla="*/ 2821 w 10010"/>
                <a:gd name="connsiteY5" fmla="*/ 2534 h 10000"/>
                <a:gd name="connsiteX6" fmla="*/ 3534 w 10010"/>
                <a:gd name="connsiteY6" fmla="*/ 1928 h 10000"/>
                <a:gd name="connsiteX7" fmla="*/ 5361 w 10010"/>
                <a:gd name="connsiteY7" fmla="*/ 1510 h 10000"/>
                <a:gd name="connsiteX8" fmla="*/ 5690 w 10010"/>
                <a:gd name="connsiteY8" fmla="*/ 984 h 10000"/>
                <a:gd name="connsiteX9" fmla="*/ 6292 w 10010"/>
                <a:gd name="connsiteY9" fmla="*/ 656 h 10000"/>
                <a:gd name="connsiteX10" fmla="*/ 7025 w 10010"/>
                <a:gd name="connsiteY10" fmla="*/ 667 h 10000"/>
                <a:gd name="connsiteX11" fmla="*/ 7904 w 10010"/>
                <a:gd name="connsiteY11" fmla="*/ 51 h 10000"/>
                <a:gd name="connsiteX12" fmla="*/ 9192 w 10010"/>
                <a:gd name="connsiteY12" fmla="*/ 40 h 10000"/>
                <a:gd name="connsiteX13" fmla="*/ 9972 w 10010"/>
                <a:gd name="connsiteY13" fmla="*/ 605 h 10000"/>
                <a:gd name="connsiteX14" fmla="*/ 9798 w 10010"/>
                <a:gd name="connsiteY14" fmla="*/ 1704 h 10000"/>
                <a:gd name="connsiteX15" fmla="*/ 9328 w 10010"/>
                <a:gd name="connsiteY15" fmla="*/ 2043 h 10000"/>
                <a:gd name="connsiteX16" fmla="*/ 8000 w 10010"/>
                <a:gd name="connsiteY16" fmla="*/ 2130 h 10000"/>
                <a:gd name="connsiteX17" fmla="*/ 7115 w 10010"/>
                <a:gd name="connsiteY17" fmla="*/ 2976 h 10000"/>
                <a:gd name="connsiteX18" fmla="*/ 6053 w 10010"/>
                <a:gd name="connsiteY18" fmla="*/ 3061 h 10000"/>
                <a:gd name="connsiteX19" fmla="*/ 5028 w 10010"/>
                <a:gd name="connsiteY19" fmla="*/ 3822 h 10000"/>
                <a:gd name="connsiteX20" fmla="*/ 3236 w 10010"/>
                <a:gd name="connsiteY20" fmla="*/ 4117 h 10000"/>
                <a:gd name="connsiteX21" fmla="*/ 2217 w 10010"/>
                <a:gd name="connsiteY21" fmla="*/ 5071 h 10000"/>
                <a:gd name="connsiteX22" fmla="*/ 1882 w 10010"/>
                <a:gd name="connsiteY22" fmla="*/ 7373 h 10000"/>
                <a:gd name="connsiteX23" fmla="*/ 1878 w 10010"/>
                <a:gd name="connsiteY23" fmla="*/ 10000 h 10000"/>
                <a:gd name="connsiteX0" fmla="*/ 0 w 10010"/>
                <a:gd name="connsiteY0" fmla="*/ 9938 h 10000"/>
                <a:gd name="connsiteX1" fmla="*/ 297 w 10010"/>
                <a:gd name="connsiteY1" fmla="*/ 5434 h 10000"/>
                <a:gd name="connsiteX2" fmla="*/ 599 w 10010"/>
                <a:gd name="connsiteY2" fmla="*/ 2853 h 10000"/>
                <a:gd name="connsiteX3" fmla="*/ 1347 w 10010"/>
                <a:gd name="connsiteY3" fmla="*/ 2427 h 10000"/>
                <a:gd name="connsiteX4" fmla="*/ 1774 w 10010"/>
                <a:gd name="connsiteY4" fmla="*/ 2477 h 10000"/>
                <a:gd name="connsiteX5" fmla="*/ 2640 w 10010"/>
                <a:gd name="connsiteY5" fmla="*/ 2629 h 10000"/>
                <a:gd name="connsiteX6" fmla="*/ 3534 w 10010"/>
                <a:gd name="connsiteY6" fmla="*/ 1928 h 10000"/>
                <a:gd name="connsiteX7" fmla="*/ 5361 w 10010"/>
                <a:gd name="connsiteY7" fmla="*/ 1510 h 10000"/>
                <a:gd name="connsiteX8" fmla="*/ 5690 w 10010"/>
                <a:gd name="connsiteY8" fmla="*/ 984 h 10000"/>
                <a:gd name="connsiteX9" fmla="*/ 6292 w 10010"/>
                <a:gd name="connsiteY9" fmla="*/ 656 h 10000"/>
                <a:gd name="connsiteX10" fmla="*/ 7025 w 10010"/>
                <a:gd name="connsiteY10" fmla="*/ 667 h 10000"/>
                <a:gd name="connsiteX11" fmla="*/ 7904 w 10010"/>
                <a:gd name="connsiteY11" fmla="*/ 51 h 10000"/>
                <a:gd name="connsiteX12" fmla="*/ 9192 w 10010"/>
                <a:gd name="connsiteY12" fmla="*/ 40 h 10000"/>
                <a:gd name="connsiteX13" fmla="*/ 9972 w 10010"/>
                <a:gd name="connsiteY13" fmla="*/ 605 h 10000"/>
                <a:gd name="connsiteX14" fmla="*/ 9798 w 10010"/>
                <a:gd name="connsiteY14" fmla="*/ 1704 h 10000"/>
                <a:gd name="connsiteX15" fmla="*/ 9328 w 10010"/>
                <a:gd name="connsiteY15" fmla="*/ 2043 h 10000"/>
                <a:gd name="connsiteX16" fmla="*/ 8000 w 10010"/>
                <a:gd name="connsiteY16" fmla="*/ 2130 h 10000"/>
                <a:gd name="connsiteX17" fmla="*/ 7115 w 10010"/>
                <a:gd name="connsiteY17" fmla="*/ 2976 h 10000"/>
                <a:gd name="connsiteX18" fmla="*/ 6053 w 10010"/>
                <a:gd name="connsiteY18" fmla="*/ 3061 h 10000"/>
                <a:gd name="connsiteX19" fmla="*/ 5028 w 10010"/>
                <a:gd name="connsiteY19" fmla="*/ 3822 h 10000"/>
                <a:gd name="connsiteX20" fmla="*/ 3236 w 10010"/>
                <a:gd name="connsiteY20" fmla="*/ 4117 h 10000"/>
                <a:gd name="connsiteX21" fmla="*/ 2217 w 10010"/>
                <a:gd name="connsiteY21" fmla="*/ 5071 h 10000"/>
                <a:gd name="connsiteX22" fmla="*/ 1882 w 10010"/>
                <a:gd name="connsiteY22" fmla="*/ 7373 h 10000"/>
                <a:gd name="connsiteX23" fmla="*/ 1878 w 10010"/>
                <a:gd name="connsiteY23" fmla="*/ 10000 h 10000"/>
                <a:gd name="connsiteX0" fmla="*/ 0 w 10010"/>
                <a:gd name="connsiteY0" fmla="*/ 9938 h 10000"/>
                <a:gd name="connsiteX1" fmla="*/ 297 w 10010"/>
                <a:gd name="connsiteY1" fmla="*/ 5434 h 10000"/>
                <a:gd name="connsiteX2" fmla="*/ 478 w 10010"/>
                <a:gd name="connsiteY2" fmla="*/ 2739 h 10000"/>
                <a:gd name="connsiteX3" fmla="*/ 1347 w 10010"/>
                <a:gd name="connsiteY3" fmla="*/ 2427 h 10000"/>
                <a:gd name="connsiteX4" fmla="*/ 1774 w 10010"/>
                <a:gd name="connsiteY4" fmla="*/ 2477 h 10000"/>
                <a:gd name="connsiteX5" fmla="*/ 2640 w 10010"/>
                <a:gd name="connsiteY5" fmla="*/ 2629 h 10000"/>
                <a:gd name="connsiteX6" fmla="*/ 3534 w 10010"/>
                <a:gd name="connsiteY6" fmla="*/ 1928 h 10000"/>
                <a:gd name="connsiteX7" fmla="*/ 5361 w 10010"/>
                <a:gd name="connsiteY7" fmla="*/ 1510 h 10000"/>
                <a:gd name="connsiteX8" fmla="*/ 5690 w 10010"/>
                <a:gd name="connsiteY8" fmla="*/ 984 h 10000"/>
                <a:gd name="connsiteX9" fmla="*/ 6292 w 10010"/>
                <a:gd name="connsiteY9" fmla="*/ 656 h 10000"/>
                <a:gd name="connsiteX10" fmla="*/ 7025 w 10010"/>
                <a:gd name="connsiteY10" fmla="*/ 667 h 10000"/>
                <a:gd name="connsiteX11" fmla="*/ 7904 w 10010"/>
                <a:gd name="connsiteY11" fmla="*/ 51 h 10000"/>
                <a:gd name="connsiteX12" fmla="*/ 9192 w 10010"/>
                <a:gd name="connsiteY12" fmla="*/ 40 h 10000"/>
                <a:gd name="connsiteX13" fmla="*/ 9972 w 10010"/>
                <a:gd name="connsiteY13" fmla="*/ 605 h 10000"/>
                <a:gd name="connsiteX14" fmla="*/ 9798 w 10010"/>
                <a:gd name="connsiteY14" fmla="*/ 1704 h 10000"/>
                <a:gd name="connsiteX15" fmla="*/ 9328 w 10010"/>
                <a:gd name="connsiteY15" fmla="*/ 2043 h 10000"/>
                <a:gd name="connsiteX16" fmla="*/ 8000 w 10010"/>
                <a:gd name="connsiteY16" fmla="*/ 2130 h 10000"/>
                <a:gd name="connsiteX17" fmla="*/ 7115 w 10010"/>
                <a:gd name="connsiteY17" fmla="*/ 2976 h 10000"/>
                <a:gd name="connsiteX18" fmla="*/ 6053 w 10010"/>
                <a:gd name="connsiteY18" fmla="*/ 3061 h 10000"/>
                <a:gd name="connsiteX19" fmla="*/ 5028 w 10010"/>
                <a:gd name="connsiteY19" fmla="*/ 3822 h 10000"/>
                <a:gd name="connsiteX20" fmla="*/ 3236 w 10010"/>
                <a:gd name="connsiteY20" fmla="*/ 4117 h 10000"/>
                <a:gd name="connsiteX21" fmla="*/ 2217 w 10010"/>
                <a:gd name="connsiteY21" fmla="*/ 5071 h 10000"/>
                <a:gd name="connsiteX22" fmla="*/ 1882 w 10010"/>
                <a:gd name="connsiteY22" fmla="*/ 7373 h 10000"/>
                <a:gd name="connsiteX23" fmla="*/ 1878 w 10010"/>
                <a:gd name="connsiteY23" fmla="*/ 10000 h 10000"/>
                <a:gd name="connsiteX0" fmla="*/ 0 w 10010"/>
                <a:gd name="connsiteY0" fmla="*/ 9938 h 10000"/>
                <a:gd name="connsiteX1" fmla="*/ 297 w 10010"/>
                <a:gd name="connsiteY1" fmla="*/ 5434 h 10000"/>
                <a:gd name="connsiteX2" fmla="*/ 779 w 10010"/>
                <a:gd name="connsiteY2" fmla="*/ 2663 h 10000"/>
                <a:gd name="connsiteX3" fmla="*/ 1347 w 10010"/>
                <a:gd name="connsiteY3" fmla="*/ 2427 h 10000"/>
                <a:gd name="connsiteX4" fmla="*/ 1774 w 10010"/>
                <a:gd name="connsiteY4" fmla="*/ 2477 h 10000"/>
                <a:gd name="connsiteX5" fmla="*/ 2640 w 10010"/>
                <a:gd name="connsiteY5" fmla="*/ 2629 h 10000"/>
                <a:gd name="connsiteX6" fmla="*/ 3534 w 10010"/>
                <a:gd name="connsiteY6" fmla="*/ 1928 h 10000"/>
                <a:gd name="connsiteX7" fmla="*/ 5361 w 10010"/>
                <a:gd name="connsiteY7" fmla="*/ 1510 h 10000"/>
                <a:gd name="connsiteX8" fmla="*/ 5690 w 10010"/>
                <a:gd name="connsiteY8" fmla="*/ 984 h 10000"/>
                <a:gd name="connsiteX9" fmla="*/ 6292 w 10010"/>
                <a:gd name="connsiteY9" fmla="*/ 656 h 10000"/>
                <a:gd name="connsiteX10" fmla="*/ 7025 w 10010"/>
                <a:gd name="connsiteY10" fmla="*/ 667 h 10000"/>
                <a:gd name="connsiteX11" fmla="*/ 7904 w 10010"/>
                <a:gd name="connsiteY11" fmla="*/ 51 h 10000"/>
                <a:gd name="connsiteX12" fmla="*/ 9192 w 10010"/>
                <a:gd name="connsiteY12" fmla="*/ 40 h 10000"/>
                <a:gd name="connsiteX13" fmla="*/ 9972 w 10010"/>
                <a:gd name="connsiteY13" fmla="*/ 605 h 10000"/>
                <a:gd name="connsiteX14" fmla="*/ 9798 w 10010"/>
                <a:gd name="connsiteY14" fmla="*/ 1704 h 10000"/>
                <a:gd name="connsiteX15" fmla="*/ 9328 w 10010"/>
                <a:gd name="connsiteY15" fmla="*/ 2043 h 10000"/>
                <a:gd name="connsiteX16" fmla="*/ 8000 w 10010"/>
                <a:gd name="connsiteY16" fmla="*/ 2130 h 10000"/>
                <a:gd name="connsiteX17" fmla="*/ 7115 w 10010"/>
                <a:gd name="connsiteY17" fmla="*/ 2976 h 10000"/>
                <a:gd name="connsiteX18" fmla="*/ 6053 w 10010"/>
                <a:gd name="connsiteY18" fmla="*/ 3061 h 10000"/>
                <a:gd name="connsiteX19" fmla="*/ 5028 w 10010"/>
                <a:gd name="connsiteY19" fmla="*/ 3822 h 10000"/>
                <a:gd name="connsiteX20" fmla="*/ 3236 w 10010"/>
                <a:gd name="connsiteY20" fmla="*/ 4117 h 10000"/>
                <a:gd name="connsiteX21" fmla="*/ 2217 w 10010"/>
                <a:gd name="connsiteY21" fmla="*/ 5071 h 10000"/>
                <a:gd name="connsiteX22" fmla="*/ 1882 w 10010"/>
                <a:gd name="connsiteY22" fmla="*/ 7373 h 10000"/>
                <a:gd name="connsiteX23" fmla="*/ 1878 w 10010"/>
                <a:gd name="connsiteY23" fmla="*/ 10000 h 10000"/>
                <a:gd name="connsiteX0" fmla="*/ 0 w 10010"/>
                <a:gd name="connsiteY0" fmla="*/ 9938 h 10000"/>
                <a:gd name="connsiteX1" fmla="*/ 297 w 10010"/>
                <a:gd name="connsiteY1" fmla="*/ 5434 h 10000"/>
                <a:gd name="connsiteX2" fmla="*/ 779 w 10010"/>
                <a:gd name="connsiteY2" fmla="*/ 2663 h 10000"/>
                <a:gd name="connsiteX3" fmla="*/ 1307 w 10010"/>
                <a:gd name="connsiteY3" fmla="*/ 2389 h 10000"/>
                <a:gd name="connsiteX4" fmla="*/ 1774 w 10010"/>
                <a:gd name="connsiteY4" fmla="*/ 2477 h 10000"/>
                <a:gd name="connsiteX5" fmla="*/ 2640 w 10010"/>
                <a:gd name="connsiteY5" fmla="*/ 2629 h 10000"/>
                <a:gd name="connsiteX6" fmla="*/ 3534 w 10010"/>
                <a:gd name="connsiteY6" fmla="*/ 1928 h 10000"/>
                <a:gd name="connsiteX7" fmla="*/ 5361 w 10010"/>
                <a:gd name="connsiteY7" fmla="*/ 1510 h 10000"/>
                <a:gd name="connsiteX8" fmla="*/ 5690 w 10010"/>
                <a:gd name="connsiteY8" fmla="*/ 984 h 10000"/>
                <a:gd name="connsiteX9" fmla="*/ 6292 w 10010"/>
                <a:gd name="connsiteY9" fmla="*/ 656 h 10000"/>
                <a:gd name="connsiteX10" fmla="*/ 7025 w 10010"/>
                <a:gd name="connsiteY10" fmla="*/ 667 h 10000"/>
                <a:gd name="connsiteX11" fmla="*/ 7904 w 10010"/>
                <a:gd name="connsiteY11" fmla="*/ 51 h 10000"/>
                <a:gd name="connsiteX12" fmla="*/ 9192 w 10010"/>
                <a:gd name="connsiteY12" fmla="*/ 40 h 10000"/>
                <a:gd name="connsiteX13" fmla="*/ 9972 w 10010"/>
                <a:gd name="connsiteY13" fmla="*/ 605 h 10000"/>
                <a:gd name="connsiteX14" fmla="*/ 9798 w 10010"/>
                <a:gd name="connsiteY14" fmla="*/ 1704 h 10000"/>
                <a:gd name="connsiteX15" fmla="*/ 9328 w 10010"/>
                <a:gd name="connsiteY15" fmla="*/ 2043 h 10000"/>
                <a:gd name="connsiteX16" fmla="*/ 8000 w 10010"/>
                <a:gd name="connsiteY16" fmla="*/ 2130 h 10000"/>
                <a:gd name="connsiteX17" fmla="*/ 7115 w 10010"/>
                <a:gd name="connsiteY17" fmla="*/ 2976 h 10000"/>
                <a:gd name="connsiteX18" fmla="*/ 6053 w 10010"/>
                <a:gd name="connsiteY18" fmla="*/ 3061 h 10000"/>
                <a:gd name="connsiteX19" fmla="*/ 5028 w 10010"/>
                <a:gd name="connsiteY19" fmla="*/ 3822 h 10000"/>
                <a:gd name="connsiteX20" fmla="*/ 3236 w 10010"/>
                <a:gd name="connsiteY20" fmla="*/ 4117 h 10000"/>
                <a:gd name="connsiteX21" fmla="*/ 2217 w 10010"/>
                <a:gd name="connsiteY21" fmla="*/ 5071 h 10000"/>
                <a:gd name="connsiteX22" fmla="*/ 1882 w 10010"/>
                <a:gd name="connsiteY22" fmla="*/ 7373 h 10000"/>
                <a:gd name="connsiteX23" fmla="*/ 1878 w 10010"/>
                <a:gd name="connsiteY23" fmla="*/ 10000 h 10000"/>
                <a:gd name="connsiteX0" fmla="*/ 0 w 10010"/>
                <a:gd name="connsiteY0" fmla="*/ 9938 h 10000"/>
                <a:gd name="connsiteX1" fmla="*/ 297 w 10010"/>
                <a:gd name="connsiteY1" fmla="*/ 5434 h 10000"/>
                <a:gd name="connsiteX2" fmla="*/ 779 w 10010"/>
                <a:gd name="connsiteY2" fmla="*/ 2663 h 10000"/>
                <a:gd name="connsiteX3" fmla="*/ 1428 w 10010"/>
                <a:gd name="connsiteY3" fmla="*/ 2389 h 10000"/>
                <a:gd name="connsiteX4" fmla="*/ 1774 w 10010"/>
                <a:gd name="connsiteY4" fmla="*/ 2477 h 10000"/>
                <a:gd name="connsiteX5" fmla="*/ 2640 w 10010"/>
                <a:gd name="connsiteY5" fmla="*/ 2629 h 10000"/>
                <a:gd name="connsiteX6" fmla="*/ 3534 w 10010"/>
                <a:gd name="connsiteY6" fmla="*/ 1928 h 10000"/>
                <a:gd name="connsiteX7" fmla="*/ 5361 w 10010"/>
                <a:gd name="connsiteY7" fmla="*/ 1510 h 10000"/>
                <a:gd name="connsiteX8" fmla="*/ 5690 w 10010"/>
                <a:gd name="connsiteY8" fmla="*/ 984 h 10000"/>
                <a:gd name="connsiteX9" fmla="*/ 6292 w 10010"/>
                <a:gd name="connsiteY9" fmla="*/ 656 h 10000"/>
                <a:gd name="connsiteX10" fmla="*/ 7025 w 10010"/>
                <a:gd name="connsiteY10" fmla="*/ 667 h 10000"/>
                <a:gd name="connsiteX11" fmla="*/ 7904 w 10010"/>
                <a:gd name="connsiteY11" fmla="*/ 51 h 10000"/>
                <a:gd name="connsiteX12" fmla="*/ 9192 w 10010"/>
                <a:gd name="connsiteY12" fmla="*/ 40 h 10000"/>
                <a:gd name="connsiteX13" fmla="*/ 9972 w 10010"/>
                <a:gd name="connsiteY13" fmla="*/ 605 h 10000"/>
                <a:gd name="connsiteX14" fmla="*/ 9798 w 10010"/>
                <a:gd name="connsiteY14" fmla="*/ 1704 h 10000"/>
                <a:gd name="connsiteX15" fmla="*/ 9328 w 10010"/>
                <a:gd name="connsiteY15" fmla="*/ 2043 h 10000"/>
                <a:gd name="connsiteX16" fmla="*/ 8000 w 10010"/>
                <a:gd name="connsiteY16" fmla="*/ 2130 h 10000"/>
                <a:gd name="connsiteX17" fmla="*/ 7115 w 10010"/>
                <a:gd name="connsiteY17" fmla="*/ 2976 h 10000"/>
                <a:gd name="connsiteX18" fmla="*/ 6053 w 10010"/>
                <a:gd name="connsiteY18" fmla="*/ 3061 h 10000"/>
                <a:gd name="connsiteX19" fmla="*/ 5028 w 10010"/>
                <a:gd name="connsiteY19" fmla="*/ 3822 h 10000"/>
                <a:gd name="connsiteX20" fmla="*/ 3236 w 10010"/>
                <a:gd name="connsiteY20" fmla="*/ 4117 h 10000"/>
                <a:gd name="connsiteX21" fmla="*/ 2217 w 10010"/>
                <a:gd name="connsiteY21" fmla="*/ 5071 h 10000"/>
                <a:gd name="connsiteX22" fmla="*/ 1882 w 10010"/>
                <a:gd name="connsiteY22" fmla="*/ 7373 h 10000"/>
                <a:gd name="connsiteX23" fmla="*/ 1878 w 10010"/>
                <a:gd name="connsiteY23" fmla="*/ 10000 h 10000"/>
                <a:gd name="connsiteX0" fmla="*/ 0 w 10010"/>
                <a:gd name="connsiteY0" fmla="*/ 9938 h 10000"/>
                <a:gd name="connsiteX1" fmla="*/ 297 w 10010"/>
                <a:gd name="connsiteY1" fmla="*/ 5434 h 10000"/>
                <a:gd name="connsiteX2" fmla="*/ 779 w 10010"/>
                <a:gd name="connsiteY2" fmla="*/ 2663 h 10000"/>
                <a:gd name="connsiteX3" fmla="*/ 1774 w 10010"/>
                <a:gd name="connsiteY3" fmla="*/ 2477 h 10000"/>
                <a:gd name="connsiteX4" fmla="*/ 2640 w 10010"/>
                <a:gd name="connsiteY4" fmla="*/ 2629 h 10000"/>
                <a:gd name="connsiteX5" fmla="*/ 3534 w 10010"/>
                <a:gd name="connsiteY5" fmla="*/ 1928 h 10000"/>
                <a:gd name="connsiteX6" fmla="*/ 5361 w 10010"/>
                <a:gd name="connsiteY6" fmla="*/ 1510 h 10000"/>
                <a:gd name="connsiteX7" fmla="*/ 5690 w 10010"/>
                <a:gd name="connsiteY7" fmla="*/ 984 h 10000"/>
                <a:gd name="connsiteX8" fmla="*/ 6292 w 10010"/>
                <a:gd name="connsiteY8" fmla="*/ 656 h 10000"/>
                <a:gd name="connsiteX9" fmla="*/ 7025 w 10010"/>
                <a:gd name="connsiteY9" fmla="*/ 667 h 10000"/>
                <a:gd name="connsiteX10" fmla="*/ 7904 w 10010"/>
                <a:gd name="connsiteY10" fmla="*/ 51 h 10000"/>
                <a:gd name="connsiteX11" fmla="*/ 9192 w 10010"/>
                <a:gd name="connsiteY11" fmla="*/ 40 h 10000"/>
                <a:gd name="connsiteX12" fmla="*/ 9972 w 10010"/>
                <a:gd name="connsiteY12" fmla="*/ 605 h 10000"/>
                <a:gd name="connsiteX13" fmla="*/ 9798 w 10010"/>
                <a:gd name="connsiteY13" fmla="*/ 1704 h 10000"/>
                <a:gd name="connsiteX14" fmla="*/ 9328 w 10010"/>
                <a:gd name="connsiteY14" fmla="*/ 2043 h 10000"/>
                <a:gd name="connsiteX15" fmla="*/ 8000 w 10010"/>
                <a:gd name="connsiteY15" fmla="*/ 2130 h 10000"/>
                <a:gd name="connsiteX16" fmla="*/ 7115 w 10010"/>
                <a:gd name="connsiteY16" fmla="*/ 2976 h 10000"/>
                <a:gd name="connsiteX17" fmla="*/ 6053 w 10010"/>
                <a:gd name="connsiteY17" fmla="*/ 3061 h 10000"/>
                <a:gd name="connsiteX18" fmla="*/ 5028 w 10010"/>
                <a:gd name="connsiteY18" fmla="*/ 3822 h 10000"/>
                <a:gd name="connsiteX19" fmla="*/ 3236 w 10010"/>
                <a:gd name="connsiteY19" fmla="*/ 4117 h 10000"/>
                <a:gd name="connsiteX20" fmla="*/ 2217 w 10010"/>
                <a:gd name="connsiteY20" fmla="*/ 5071 h 10000"/>
                <a:gd name="connsiteX21" fmla="*/ 1882 w 10010"/>
                <a:gd name="connsiteY21" fmla="*/ 7373 h 10000"/>
                <a:gd name="connsiteX22" fmla="*/ 1878 w 10010"/>
                <a:gd name="connsiteY22" fmla="*/ 10000 h 10000"/>
                <a:gd name="connsiteX0" fmla="*/ 0 w 10010"/>
                <a:gd name="connsiteY0" fmla="*/ 9938 h 10000"/>
                <a:gd name="connsiteX1" fmla="*/ 297 w 10010"/>
                <a:gd name="connsiteY1" fmla="*/ 5434 h 10000"/>
                <a:gd name="connsiteX2" fmla="*/ 679 w 10010"/>
                <a:gd name="connsiteY2" fmla="*/ 2644 h 10000"/>
                <a:gd name="connsiteX3" fmla="*/ 1774 w 10010"/>
                <a:gd name="connsiteY3" fmla="*/ 2477 h 10000"/>
                <a:gd name="connsiteX4" fmla="*/ 2640 w 10010"/>
                <a:gd name="connsiteY4" fmla="*/ 2629 h 10000"/>
                <a:gd name="connsiteX5" fmla="*/ 3534 w 10010"/>
                <a:gd name="connsiteY5" fmla="*/ 1928 h 10000"/>
                <a:gd name="connsiteX6" fmla="*/ 5361 w 10010"/>
                <a:gd name="connsiteY6" fmla="*/ 1510 h 10000"/>
                <a:gd name="connsiteX7" fmla="*/ 5690 w 10010"/>
                <a:gd name="connsiteY7" fmla="*/ 984 h 10000"/>
                <a:gd name="connsiteX8" fmla="*/ 6292 w 10010"/>
                <a:gd name="connsiteY8" fmla="*/ 656 h 10000"/>
                <a:gd name="connsiteX9" fmla="*/ 7025 w 10010"/>
                <a:gd name="connsiteY9" fmla="*/ 667 h 10000"/>
                <a:gd name="connsiteX10" fmla="*/ 7904 w 10010"/>
                <a:gd name="connsiteY10" fmla="*/ 51 h 10000"/>
                <a:gd name="connsiteX11" fmla="*/ 9192 w 10010"/>
                <a:gd name="connsiteY11" fmla="*/ 40 h 10000"/>
                <a:gd name="connsiteX12" fmla="*/ 9972 w 10010"/>
                <a:gd name="connsiteY12" fmla="*/ 605 h 10000"/>
                <a:gd name="connsiteX13" fmla="*/ 9798 w 10010"/>
                <a:gd name="connsiteY13" fmla="*/ 1704 h 10000"/>
                <a:gd name="connsiteX14" fmla="*/ 9328 w 10010"/>
                <a:gd name="connsiteY14" fmla="*/ 2043 h 10000"/>
                <a:gd name="connsiteX15" fmla="*/ 8000 w 10010"/>
                <a:gd name="connsiteY15" fmla="*/ 2130 h 10000"/>
                <a:gd name="connsiteX16" fmla="*/ 7115 w 10010"/>
                <a:gd name="connsiteY16" fmla="*/ 2976 h 10000"/>
                <a:gd name="connsiteX17" fmla="*/ 6053 w 10010"/>
                <a:gd name="connsiteY17" fmla="*/ 3061 h 10000"/>
                <a:gd name="connsiteX18" fmla="*/ 5028 w 10010"/>
                <a:gd name="connsiteY18" fmla="*/ 3822 h 10000"/>
                <a:gd name="connsiteX19" fmla="*/ 3236 w 10010"/>
                <a:gd name="connsiteY19" fmla="*/ 4117 h 10000"/>
                <a:gd name="connsiteX20" fmla="*/ 2217 w 10010"/>
                <a:gd name="connsiteY20" fmla="*/ 5071 h 10000"/>
                <a:gd name="connsiteX21" fmla="*/ 1882 w 10010"/>
                <a:gd name="connsiteY21" fmla="*/ 7373 h 10000"/>
                <a:gd name="connsiteX22" fmla="*/ 1878 w 10010"/>
                <a:gd name="connsiteY22" fmla="*/ 10000 h 10000"/>
                <a:gd name="connsiteX0" fmla="*/ 0 w 10010"/>
                <a:gd name="connsiteY0" fmla="*/ 9938 h 10000"/>
                <a:gd name="connsiteX1" fmla="*/ 297 w 10010"/>
                <a:gd name="connsiteY1" fmla="*/ 5434 h 10000"/>
                <a:gd name="connsiteX2" fmla="*/ 739 w 10010"/>
                <a:gd name="connsiteY2" fmla="*/ 2549 h 10000"/>
                <a:gd name="connsiteX3" fmla="*/ 1774 w 10010"/>
                <a:gd name="connsiteY3" fmla="*/ 2477 h 10000"/>
                <a:gd name="connsiteX4" fmla="*/ 2640 w 10010"/>
                <a:gd name="connsiteY4" fmla="*/ 2629 h 10000"/>
                <a:gd name="connsiteX5" fmla="*/ 3534 w 10010"/>
                <a:gd name="connsiteY5" fmla="*/ 1928 h 10000"/>
                <a:gd name="connsiteX6" fmla="*/ 5361 w 10010"/>
                <a:gd name="connsiteY6" fmla="*/ 1510 h 10000"/>
                <a:gd name="connsiteX7" fmla="*/ 5690 w 10010"/>
                <a:gd name="connsiteY7" fmla="*/ 984 h 10000"/>
                <a:gd name="connsiteX8" fmla="*/ 6292 w 10010"/>
                <a:gd name="connsiteY8" fmla="*/ 656 h 10000"/>
                <a:gd name="connsiteX9" fmla="*/ 7025 w 10010"/>
                <a:gd name="connsiteY9" fmla="*/ 667 h 10000"/>
                <a:gd name="connsiteX10" fmla="*/ 7904 w 10010"/>
                <a:gd name="connsiteY10" fmla="*/ 51 h 10000"/>
                <a:gd name="connsiteX11" fmla="*/ 9192 w 10010"/>
                <a:gd name="connsiteY11" fmla="*/ 40 h 10000"/>
                <a:gd name="connsiteX12" fmla="*/ 9972 w 10010"/>
                <a:gd name="connsiteY12" fmla="*/ 605 h 10000"/>
                <a:gd name="connsiteX13" fmla="*/ 9798 w 10010"/>
                <a:gd name="connsiteY13" fmla="*/ 1704 h 10000"/>
                <a:gd name="connsiteX14" fmla="*/ 9328 w 10010"/>
                <a:gd name="connsiteY14" fmla="*/ 2043 h 10000"/>
                <a:gd name="connsiteX15" fmla="*/ 8000 w 10010"/>
                <a:gd name="connsiteY15" fmla="*/ 2130 h 10000"/>
                <a:gd name="connsiteX16" fmla="*/ 7115 w 10010"/>
                <a:gd name="connsiteY16" fmla="*/ 2976 h 10000"/>
                <a:gd name="connsiteX17" fmla="*/ 6053 w 10010"/>
                <a:gd name="connsiteY17" fmla="*/ 3061 h 10000"/>
                <a:gd name="connsiteX18" fmla="*/ 5028 w 10010"/>
                <a:gd name="connsiteY18" fmla="*/ 3822 h 10000"/>
                <a:gd name="connsiteX19" fmla="*/ 3236 w 10010"/>
                <a:gd name="connsiteY19" fmla="*/ 4117 h 10000"/>
                <a:gd name="connsiteX20" fmla="*/ 2217 w 10010"/>
                <a:gd name="connsiteY20" fmla="*/ 5071 h 10000"/>
                <a:gd name="connsiteX21" fmla="*/ 1882 w 10010"/>
                <a:gd name="connsiteY21" fmla="*/ 7373 h 10000"/>
                <a:gd name="connsiteX22" fmla="*/ 1878 w 10010"/>
                <a:gd name="connsiteY22" fmla="*/ 10000 h 10000"/>
                <a:gd name="connsiteX0" fmla="*/ 0 w 10010"/>
                <a:gd name="connsiteY0" fmla="*/ 9938 h 10000"/>
                <a:gd name="connsiteX1" fmla="*/ 297 w 10010"/>
                <a:gd name="connsiteY1" fmla="*/ 5434 h 10000"/>
                <a:gd name="connsiteX2" fmla="*/ 659 w 10010"/>
                <a:gd name="connsiteY2" fmla="*/ 2511 h 10000"/>
                <a:gd name="connsiteX3" fmla="*/ 1774 w 10010"/>
                <a:gd name="connsiteY3" fmla="*/ 2477 h 10000"/>
                <a:gd name="connsiteX4" fmla="*/ 2640 w 10010"/>
                <a:gd name="connsiteY4" fmla="*/ 2629 h 10000"/>
                <a:gd name="connsiteX5" fmla="*/ 3534 w 10010"/>
                <a:gd name="connsiteY5" fmla="*/ 1928 h 10000"/>
                <a:gd name="connsiteX6" fmla="*/ 5361 w 10010"/>
                <a:gd name="connsiteY6" fmla="*/ 1510 h 10000"/>
                <a:gd name="connsiteX7" fmla="*/ 5690 w 10010"/>
                <a:gd name="connsiteY7" fmla="*/ 984 h 10000"/>
                <a:gd name="connsiteX8" fmla="*/ 6292 w 10010"/>
                <a:gd name="connsiteY8" fmla="*/ 656 h 10000"/>
                <a:gd name="connsiteX9" fmla="*/ 7025 w 10010"/>
                <a:gd name="connsiteY9" fmla="*/ 667 h 10000"/>
                <a:gd name="connsiteX10" fmla="*/ 7904 w 10010"/>
                <a:gd name="connsiteY10" fmla="*/ 51 h 10000"/>
                <a:gd name="connsiteX11" fmla="*/ 9192 w 10010"/>
                <a:gd name="connsiteY11" fmla="*/ 40 h 10000"/>
                <a:gd name="connsiteX12" fmla="*/ 9972 w 10010"/>
                <a:gd name="connsiteY12" fmla="*/ 605 h 10000"/>
                <a:gd name="connsiteX13" fmla="*/ 9798 w 10010"/>
                <a:gd name="connsiteY13" fmla="*/ 1704 h 10000"/>
                <a:gd name="connsiteX14" fmla="*/ 9328 w 10010"/>
                <a:gd name="connsiteY14" fmla="*/ 2043 h 10000"/>
                <a:gd name="connsiteX15" fmla="*/ 8000 w 10010"/>
                <a:gd name="connsiteY15" fmla="*/ 2130 h 10000"/>
                <a:gd name="connsiteX16" fmla="*/ 7115 w 10010"/>
                <a:gd name="connsiteY16" fmla="*/ 2976 h 10000"/>
                <a:gd name="connsiteX17" fmla="*/ 6053 w 10010"/>
                <a:gd name="connsiteY17" fmla="*/ 3061 h 10000"/>
                <a:gd name="connsiteX18" fmla="*/ 5028 w 10010"/>
                <a:gd name="connsiteY18" fmla="*/ 3822 h 10000"/>
                <a:gd name="connsiteX19" fmla="*/ 3236 w 10010"/>
                <a:gd name="connsiteY19" fmla="*/ 4117 h 10000"/>
                <a:gd name="connsiteX20" fmla="*/ 2217 w 10010"/>
                <a:gd name="connsiteY20" fmla="*/ 5071 h 10000"/>
                <a:gd name="connsiteX21" fmla="*/ 1882 w 10010"/>
                <a:gd name="connsiteY21" fmla="*/ 7373 h 10000"/>
                <a:gd name="connsiteX22" fmla="*/ 1878 w 10010"/>
                <a:gd name="connsiteY22" fmla="*/ 10000 h 10000"/>
                <a:gd name="connsiteX0" fmla="*/ 0 w 10010"/>
                <a:gd name="connsiteY0" fmla="*/ 9938 h 10000"/>
                <a:gd name="connsiteX1" fmla="*/ 116 w 10010"/>
                <a:gd name="connsiteY1" fmla="*/ 5472 h 10000"/>
                <a:gd name="connsiteX2" fmla="*/ 659 w 10010"/>
                <a:gd name="connsiteY2" fmla="*/ 2511 h 10000"/>
                <a:gd name="connsiteX3" fmla="*/ 1774 w 10010"/>
                <a:gd name="connsiteY3" fmla="*/ 2477 h 10000"/>
                <a:gd name="connsiteX4" fmla="*/ 2640 w 10010"/>
                <a:gd name="connsiteY4" fmla="*/ 2629 h 10000"/>
                <a:gd name="connsiteX5" fmla="*/ 3534 w 10010"/>
                <a:gd name="connsiteY5" fmla="*/ 1928 h 10000"/>
                <a:gd name="connsiteX6" fmla="*/ 5361 w 10010"/>
                <a:gd name="connsiteY6" fmla="*/ 1510 h 10000"/>
                <a:gd name="connsiteX7" fmla="*/ 5690 w 10010"/>
                <a:gd name="connsiteY7" fmla="*/ 984 h 10000"/>
                <a:gd name="connsiteX8" fmla="*/ 6292 w 10010"/>
                <a:gd name="connsiteY8" fmla="*/ 656 h 10000"/>
                <a:gd name="connsiteX9" fmla="*/ 7025 w 10010"/>
                <a:gd name="connsiteY9" fmla="*/ 667 h 10000"/>
                <a:gd name="connsiteX10" fmla="*/ 7904 w 10010"/>
                <a:gd name="connsiteY10" fmla="*/ 51 h 10000"/>
                <a:gd name="connsiteX11" fmla="*/ 9192 w 10010"/>
                <a:gd name="connsiteY11" fmla="*/ 40 h 10000"/>
                <a:gd name="connsiteX12" fmla="*/ 9972 w 10010"/>
                <a:gd name="connsiteY12" fmla="*/ 605 h 10000"/>
                <a:gd name="connsiteX13" fmla="*/ 9798 w 10010"/>
                <a:gd name="connsiteY13" fmla="*/ 1704 h 10000"/>
                <a:gd name="connsiteX14" fmla="*/ 9328 w 10010"/>
                <a:gd name="connsiteY14" fmla="*/ 2043 h 10000"/>
                <a:gd name="connsiteX15" fmla="*/ 8000 w 10010"/>
                <a:gd name="connsiteY15" fmla="*/ 2130 h 10000"/>
                <a:gd name="connsiteX16" fmla="*/ 7115 w 10010"/>
                <a:gd name="connsiteY16" fmla="*/ 2976 h 10000"/>
                <a:gd name="connsiteX17" fmla="*/ 6053 w 10010"/>
                <a:gd name="connsiteY17" fmla="*/ 3061 h 10000"/>
                <a:gd name="connsiteX18" fmla="*/ 5028 w 10010"/>
                <a:gd name="connsiteY18" fmla="*/ 3822 h 10000"/>
                <a:gd name="connsiteX19" fmla="*/ 3236 w 10010"/>
                <a:gd name="connsiteY19" fmla="*/ 4117 h 10000"/>
                <a:gd name="connsiteX20" fmla="*/ 2217 w 10010"/>
                <a:gd name="connsiteY20" fmla="*/ 5071 h 10000"/>
                <a:gd name="connsiteX21" fmla="*/ 1882 w 10010"/>
                <a:gd name="connsiteY21" fmla="*/ 7373 h 10000"/>
                <a:gd name="connsiteX22" fmla="*/ 1878 w 10010"/>
                <a:gd name="connsiteY22" fmla="*/ 10000 h 10000"/>
                <a:gd name="connsiteX0" fmla="*/ 0 w 10010"/>
                <a:gd name="connsiteY0" fmla="*/ 9938 h 10000"/>
                <a:gd name="connsiteX1" fmla="*/ 116 w 10010"/>
                <a:gd name="connsiteY1" fmla="*/ 5472 h 10000"/>
                <a:gd name="connsiteX2" fmla="*/ 659 w 10010"/>
                <a:gd name="connsiteY2" fmla="*/ 2511 h 10000"/>
                <a:gd name="connsiteX3" fmla="*/ 1754 w 10010"/>
                <a:gd name="connsiteY3" fmla="*/ 2345 h 10000"/>
                <a:gd name="connsiteX4" fmla="*/ 2640 w 10010"/>
                <a:gd name="connsiteY4" fmla="*/ 2629 h 10000"/>
                <a:gd name="connsiteX5" fmla="*/ 3534 w 10010"/>
                <a:gd name="connsiteY5" fmla="*/ 1928 h 10000"/>
                <a:gd name="connsiteX6" fmla="*/ 5361 w 10010"/>
                <a:gd name="connsiteY6" fmla="*/ 1510 h 10000"/>
                <a:gd name="connsiteX7" fmla="*/ 5690 w 10010"/>
                <a:gd name="connsiteY7" fmla="*/ 984 h 10000"/>
                <a:gd name="connsiteX8" fmla="*/ 6292 w 10010"/>
                <a:gd name="connsiteY8" fmla="*/ 656 h 10000"/>
                <a:gd name="connsiteX9" fmla="*/ 7025 w 10010"/>
                <a:gd name="connsiteY9" fmla="*/ 667 h 10000"/>
                <a:gd name="connsiteX10" fmla="*/ 7904 w 10010"/>
                <a:gd name="connsiteY10" fmla="*/ 51 h 10000"/>
                <a:gd name="connsiteX11" fmla="*/ 9192 w 10010"/>
                <a:gd name="connsiteY11" fmla="*/ 40 h 10000"/>
                <a:gd name="connsiteX12" fmla="*/ 9972 w 10010"/>
                <a:gd name="connsiteY12" fmla="*/ 605 h 10000"/>
                <a:gd name="connsiteX13" fmla="*/ 9798 w 10010"/>
                <a:gd name="connsiteY13" fmla="*/ 1704 h 10000"/>
                <a:gd name="connsiteX14" fmla="*/ 9328 w 10010"/>
                <a:gd name="connsiteY14" fmla="*/ 2043 h 10000"/>
                <a:gd name="connsiteX15" fmla="*/ 8000 w 10010"/>
                <a:gd name="connsiteY15" fmla="*/ 2130 h 10000"/>
                <a:gd name="connsiteX16" fmla="*/ 7115 w 10010"/>
                <a:gd name="connsiteY16" fmla="*/ 2976 h 10000"/>
                <a:gd name="connsiteX17" fmla="*/ 6053 w 10010"/>
                <a:gd name="connsiteY17" fmla="*/ 3061 h 10000"/>
                <a:gd name="connsiteX18" fmla="*/ 5028 w 10010"/>
                <a:gd name="connsiteY18" fmla="*/ 3822 h 10000"/>
                <a:gd name="connsiteX19" fmla="*/ 3236 w 10010"/>
                <a:gd name="connsiteY19" fmla="*/ 4117 h 10000"/>
                <a:gd name="connsiteX20" fmla="*/ 2217 w 10010"/>
                <a:gd name="connsiteY20" fmla="*/ 5071 h 10000"/>
                <a:gd name="connsiteX21" fmla="*/ 1882 w 10010"/>
                <a:gd name="connsiteY21" fmla="*/ 7373 h 10000"/>
                <a:gd name="connsiteX22" fmla="*/ 1878 w 10010"/>
                <a:gd name="connsiteY22" fmla="*/ 10000 h 10000"/>
                <a:gd name="connsiteX0" fmla="*/ 0 w 10010"/>
                <a:gd name="connsiteY0" fmla="*/ 9938 h 10000"/>
                <a:gd name="connsiteX1" fmla="*/ 116 w 10010"/>
                <a:gd name="connsiteY1" fmla="*/ 5472 h 10000"/>
                <a:gd name="connsiteX2" fmla="*/ 579 w 10010"/>
                <a:gd name="connsiteY2" fmla="*/ 2738 h 10000"/>
                <a:gd name="connsiteX3" fmla="*/ 1754 w 10010"/>
                <a:gd name="connsiteY3" fmla="*/ 2345 h 10000"/>
                <a:gd name="connsiteX4" fmla="*/ 2640 w 10010"/>
                <a:gd name="connsiteY4" fmla="*/ 2629 h 10000"/>
                <a:gd name="connsiteX5" fmla="*/ 3534 w 10010"/>
                <a:gd name="connsiteY5" fmla="*/ 1928 h 10000"/>
                <a:gd name="connsiteX6" fmla="*/ 5361 w 10010"/>
                <a:gd name="connsiteY6" fmla="*/ 1510 h 10000"/>
                <a:gd name="connsiteX7" fmla="*/ 5690 w 10010"/>
                <a:gd name="connsiteY7" fmla="*/ 984 h 10000"/>
                <a:gd name="connsiteX8" fmla="*/ 6292 w 10010"/>
                <a:gd name="connsiteY8" fmla="*/ 656 h 10000"/>
                <a:gd name="connsiteX9" fmla="*/ 7025 w 10010"/>
                <a:gd name="connsiteY9" fmla="*/ 667 h 10000"/>
                <a:gd name="connsiteX10" fmla="*/ 7904 w 10010"/>
                <a:gd name="connsiteY10" fmla="*/ 51 h 10000"/>
                <a:gd name="connsiteX11" fmla="*/ 9192 w 10010"/>
                <a:gd name="connsiteY11" fmla="*/ 40 h 10000"/>
                <a:gd name="connsiteX12" fmla="*/ 9972 w 10010"/>
                <a:gd name="connsiteY12" fmla="*/ 605 h 10000"/>
                <a:gd name="connsiteX13" fmla="*/ 9798 w 10010"/>
                <a:gd name="connsiteY13" fmla="*/ 1704 h 10000"/>
                <a:gd name="connsiteX14" fmla="*/ 9328 w 10010"/>
                <a:gd name="connsiteY14" fmla="*/ 2043 h 10000"/>
                <a:gd name="connsiteX15" fmla="*/ 8000 w 10010"/>
                <a:gd name="connsiteY15" fmla="*/ 2130 h 10000"/>
                <a:gd name="connsiteX16" fmla="*/ 7115 w 10010"/>
                <a:gd name="connsiteY16" fmla="*/ 2976 h 10000"/>
                <a:gd name="connsiteX17" fmla="*/ 6053 w 10010"/>
                <a:gd name="connsiteY17" fmla="*/ 3061 h 10000"/>
                <a:gd name="connsiteX18" fmla="*/ 5028 w 10010"/>
                <a:gd name="connsiteY18" fmla="*/ 3822 h 10000"/>
                <a:gd name="connsiteX19" fmla="*/ 3236 w 10010"/>
                <a:gd name="connsiteY19" fmla="*/ 4117 h 10000"/>
                <a:gd name="connsiteX20" fmla="*/ 2217 w 10010"/>
                <a:gd name="connsiteY20" fmla="*/ 5071 h 10000"/>
                <a:gd name="connsiteX21" fmla="*/ 1882 w 10010"/>
                <a:gd name="connsiteY21" fmla="*/ 7373 h 10000"/>
                <a:gd name="connsiteX22" fmla="*/ 1878 w 10010"/>
                <a:gd name="connsiteY22" fmla="*/ 10000 h 10000"/>
                <a:gd name="connsiteX0" fmla="*/ 0 w 10010"/>
                <a:gd name="connsiteY0" fmla="*/ 9941 h 10003"/>
                <a:gd name="connsiteX1" fmla="*/ 116 w 10010"/>
                <a:gd name="connsiteY1" fmla="*/ 5475 h 10003"/>
                <a:gd name="connsiteX2" fmla="*/ 579 w 10010"/>
                <a:gd name="connsiteY2" fmla="*/ 2741 h 10003"/>
                <a:gd name="connsiteX3" fmla="*/ 1754 w 10010"/>
                <a:gd name="connsiteY3" fmla="*/ 2348 h 10003"/>
                <a:gd name="connsiteX4" fmla="*/ 2640 w 10010"/>
                <a:gd name="connsiteY4" fmla="*/ 2632 h 10003"/>
                <a:gd name="connsiteX5" fmla="*/ 3534 w 10010"/>
                <a:gd name="connsiteY5" fmla="*/ 1931 h 10003"/>
                <a:gd name="connsiteX6" fmla="*/ 5361 w 10010"/>
                <a:gd name="connsiteY6" fmla="*/ 1513 h 10003"/>
                <a:gd name="connsiteX7" fmla="*/ 5690 w 10010"/>
                <a:gd name="connsiteY7" fmla="*/ 987 h 10003"/>
                <a:gd name="connsiteX8" fmla="*/ 6292 w 10010"/>
                <a:gd name="connsiteY8" fmla="*/ 659 h 10003"/>
                <a:gd name="connsiteX9" fmla="*/ 7025 w 10010"/>
                <a:gd name="connsiteY9" fmla="*/ 670 h 10003"/>
                <a:gd name="connsiteX10" fmla="*/ 8085 w 10010"/>
                <a:gd name="connsiteY10" fmla="*/ 35 h 10003"/>
                <a:gd name="connsiteX11" fmla="*/ 9192 w 10010"/>
                <a:gd name="connsiteY11" fmla="*/ 43 h 10003"/>
                <a:gd name="connsiteX12" fmla="*/ 9972 w 10010"/>
                <a:gd name="connsiteY12" fmla="*/ 608 h 10003"/>
                <a:gd name="connsiteX13" fmla="*/ 9798 w 10010"/>
                <a:gd name="connsiteY13" fmla="*/ 1707 h 10003"/>
                <a:gd name="connsiteX14" fmla="*/ 9328 w 10010"/>
                <a:gd name="connsiteY14" fmla="*/ 2046 h 10003"/>
                <a:gd name="connsiteX15" fmla="*/ 8000 w 10010"/>
                <a:gd name="connsiteY15" fmla="*/ 2133 h 10003"/>
                <a:gd name="connsiteX16" fmla="*/ 7115 w 10010"/>
                <a:gd name="connsiteY16" fmla="*/ 2979 h 10003"/>
                <a:gd name="connsiteX17" fmla="*/ 6053 w 10010"/>
                <a:gd name="connsiteY17" fmla="*/ 3064 h 10003"/>
                <a:gd name="connsiteX18" fmla="*/ 5028 w 10010"/>
                <a:gd name="connsiteY18" fmla="*/ 3825 h 10003"/>
                <a:gd name="connsiteX19" fmla="*/ 3236 w 10010"/>
                <a:gd name="connsiteY19" fmla="*/ 4120 h 10003"/>
                <a:gd name="connsiteX20" fmla="*/ 2217 w 10010"/>
                <a:gd name="connsiteY20" fmla="*/ 5074 h 10003"/>
                <a:gd name="connsiteX21" fmla="*/ 1882 w 10010"/>
                <a:gd name="connsiteY21" fmla="*/ 7376 h 10003"/>
                <a:gd name="connsiteX22" fmla="*/ 1878 w 10010"/>
                <a:gd name="connsiteY22" fmla="*/ 10003 h 10003"/>
                <a:gd name="connsiteX0" fmla="*/ 0 w 10010"/>
                <a:gd name="connsiteY0" fmla="*/ 9941 h 10003"/>
                <a:gd name="connsiteX1" fmla="*/ 116 w 10010"/>
                <a:gd name="connsiteY1" fmla="*/ 5475 h 10003"/>
                <a:gd name="connsiteX2" fmla="*/ 579 w 10010"/>
                <a:gd name="connsiteY2" fmla="*/ 2741 h 10003"/>
                <a:gd name="connsiteX3" fmla="*/ 1754 w 10010"/>
                <a:gd name="connsiteY3" fmla="*/ 2348 h 10003"/>
                <a:gd name="connsiteX4" fmla="*/ 2640 w 10010"/>
                <a:gd name="connsiteY4" fmla="*/ 2632 h 10003"/>
                <a:gd name="connsiteX5" fmla="*/ 3534 w 10010"/>
                <a:gd name="connsiteY5" fmla="*/ 1931 h 10003"/>
                <a:gd name="connsiteX6" fmla="*/ 5361 w 10010"/>
                <a:gd name="connsiteY6" fmla="*/ 1513 h 10003"/>
                <a:gd name="connsiteX7" fmla="*/ 5690 w 10010"/>
                <a:gd name="connsiteY7" fmla="*/ 987 h 10003"/>
                <a:gd name="connsiteX8" fmla="*/ 6292 w 10010"/>
                <a:gd name="connsiteY8" fmla="*/ 659 h 10003"/>
                <a:gd name="connsiteX9" fmla="*/ 7025 w 10010"/>
                <a:gd name="connsiteY9" fmla="*/ 670 h 10003"/>
                <a:gd name="connsiteX10" fmla="*/ 8085 w 10010"/>
                <a:gd name="connsiteY10" fmla="*/ 35 h 10003"/>
                <a:gd name="connsiteX11" fmla="*/ 9192 w 10010"/>
                <a:gd name="connsiteY11" fmla="*/ 43 h 10003"/>
                <a:gd name="connsiteX12" fmla="*/ 9972 w 10010"/>
                <a:gd name="connsiteY12" fmla="*/ 608 h 10003"/>
                <a:gd name="connsiteX13" fmla="*/ 9798 w 10010"/>
                <a:gd name="connsiteY13" fmla="*/ 1707 h 10003"/>
                <a:gd name="connsiteX14" fmla="*/ 9328 w 10010"/>
                <a:gd name="connsiteY14" fmla="*/ 2046 h 10003"/>
                <a:gd name="connsiteX15" fmla="*/ 8000 w 10010"/>
                <a:gd name="connsiteY15" fmla="*/ 2133 h 10003"/>
                <a:gd name="connsiteX16" fmla="*/ 7115 w 10010"/>
                <a:gd name="connsiteY16" fmla="*/ 2979 h 10003"/>
                <a:gd name="connsiteX17" fmla="*/ 6053 w 10010"/>
                <a:gd name="connsiteY17" fmla="*/ 3064 h 10003"/>
                <a:gd name="connsiteX18" fmla="*/ 5028 w 10010"/>
                <a:gd name="connsiteY18" fmla="*/ 3825 h 10003"/>
                <a:gd name="connsiteX19" fmla="*/ 3236 w 10010"/>
                <a:gd name="connsiteY19" fmla="*/ 4120 h 10003"/>
                <a:gd name="connsiteX20" fmla="*/ 2217 w 10010"/>
                <a:gd name="connsiteY20" fmla="*/ 5074 h 10003"/>
                <a:gd name="connsiteX21" fmla="*/ 1882 w 10010"/>
                <a:gd name="connsiteY21" fmla="*/ 7376 h 10003"/>
                <a:gd name="connsiteX22" fmla="*/ 1878 w 10010"/>
                <a:gd name="connsiteY22" fmla="*/ 10003 h 10003"/>
                <a:gd name="connsiteX0" fmla="*/ 0 w 10010"/>
                <a:gd name="connsiteY0" fmla="*/ 9941 h 9941"/>
                <a:gd name="connsiteX1" fmla="*/ 116 w 10010"/>
                <a:gd name="connsiteY1" fmla="*/ 5475 h 9941"/>
                <a:gd name="connsiteX2" fmla="*/ 579 w 10010"/>
                <a:gd name="connsiteY2" fmla="*/ 2741 h 9941"/>
                <a:gd name="connsiteX3" fmla="*/ 1754 w 10010"/>
                <a:gd name="connsiteY3" fmla="*/ 2348 h 9941"/>
                <a:gd name="connsiteX4" fmla="*/ 2640 w 10010"/>
                <a:gd name="connsiteY4" fmla="*/ 2632 h 9941"/>
                <a:gd name="connsiteX5" fmla="*/ 3534 w 10010"/>
                <a:gd name="connsiteY5" fmla="*/ 1931 h 9941"/>
                <a:gd name="connsiteX6" fmla="*/ 5361 w 10010"/>
                <a:gd name="connsiteY6" fmla="*/ 1513 h 9941"/>
                <a:gd name="connsiteX7" fmla="*/ 5690 w 10010"/>
                <a:gd name="connsiteY7" fmla="*/ 987 h 9941"/>
                <a:gd name="connsiteX8" fmla="*/ 6292 w 10010"/>
                <a:gd name="connsiteY8" fmla="*/ 659 h 9941"/>
                <a:gd name="connsiteX9" fmla="*/ 7025 w 10010"/>
                <a:gd name="connsiteY9" fmla="*/ 670 h 9941"/>
                <a:gd name="connsiteX10" fmla="*/ 8085 w 10010"/>
                <a:gd name="connsiteY10" fmla="*/ 35 h 9941"/>
                <a:gd name="connsiteX11" fmla="*/ 9192 w 10010"/>
                <a:gd name="connsiteY11" fmla="*/ 43 h 9941"/>
                <a:gd name="connsiteX12" fmla="*/ 9972 w 10010"/>
                <a:gd name="connsiteY12" fmla="*/ 608 h 9941"/>
                <a:gd name="connsiteX13" fmla="*/ 9798 w 10010"/>
                <a:gd name="connsiteY13" fmla="*/ 1707 h 9941"/>
                <a:gd name="connsiteX14" fmla="*/ 9328 w 10010"/>
                <a:gd name="connsiteY14" fmla="*/ 2046 h 9941"/>
                <a:gd name="connsiteX15" fmla="*/ 8000 w 10010"/>
                <a:gd name="connsiteY15" fmla="*/ 2133 h 9941"/>
                <a:gd name="connsiteX16" fmla="*/ 7115 w 10010"/>
                <a:gd name="connsiteY16" fmla="*/ 2979 h 9941"/>
                <a:gd name="connsiteX17" fmla="*/ 6053 w 10010"/>
                <a:gd name="connsiteY17" fmla="*/ 3064 h 9941"/>
                <a:gd name="connsiteX18" fmla="*/ 5028 w 10010"/>
                <a:gd name="connsiteY18" fmla="*/ 3825 h 9941"/>
                <a:gd name="connsiteX19" fmla="*/ 3236 w 10010"/>
                <a:gd name="connsiteY19" fmla="*/ 4120 h 9941"/>
                <a:gd name="connsiteX20" fmla="*/ 2217 w 10010"/>
                <a:gd name="connsiteY20" fmla="*/ 5074 h 9941"/>
                <a:gd name="connsiteX21" fmla="*/ 1882 w 10010"/>
                <a:gd name="connsiteY21" fmla="*/ 7376 h 9941"/>
                <a:gd name="connsiteX22" fmla="*/ 1818 w 10010"/>
                <a:gd name="connsiteY22" fmla="*/ 9890 h 9941"/>
                <a:gd name="connsiteX0" fmla="*/ 0 w 10000"/>
                <a:gd name="connsiteY0" fmla="*/ 10000 h 10044"/>
                <a:gd name="connsiteX1" fmla="*/ 116 w 10000"/>
                <a:gd name="connsiteY1" fmla="*/ 5507 h 10044"/>
                <a:gd name="connsiteX2" fmla="*/ 578 w 10000"/>
                <a:gd name="connsiteY2" fmla="*/ 2757 h 10044"/>
                <a:gd name="connsiteX3" fmla="*/ 1752 w 10000"/>
                <a:gd name="connsiteY3" fmla="*/ 2362 h 10044"/>
                <a:gd name="connsiteX4" fmla="*/ 2637 w 10000"/>
                <a:gd name="connsiteY4" fmla="*/ 2648 h 10044"/>
                <a:gd name="connsiteX5" fmla="*/ 3530 w 10000"/>
                <a:gd name="connsiteY5" fmla="*/ 1942 h 10044"/>
                <a:gd name="connsiteX6" fmla="*/ 5356 w 10000"/>
                <a:gd name="connsiteY6" fmla="*/ 1522 h 10044"/>
                <a:gd name="connsiteX7" fmla="*/ 5684 w 10000"/>
                <a:gd name="connsiteY7" fmla="*/ 993 h 10044"/>
                <a:gd name="connsiteX8" fmla="*/ 6286 w 10000"/>
                <a:gd name="connsiteY8" fmla="*/ 663 h 10044"/>
                <a:gd name="connsiteX9" fmla="*/ 7018 w 10000"/>
                <a:gd name="connsiteY9" fmla="*/ 674 h 10044"/>
                <a:gd name="connsiteX10" fmla="*/ 8077 w 10000"/>
                <a:gd name="connsiteY10" fmla="*/ 35 h 10044"/>
                <a:gd name="connsiteX11" fmla="*/ 9183 w 10000"/>
                <a:gd name="connsiteY11" fmla="*/ 43 h 10044"/>
                <a:gd name="connsiteX12" fmla="*/ 9962 w 10000"/>
                <a:gd name="connsiteY12" fmla="*/ 612 h 10044"/>
                <a:gd name="connsiteX13" fmla="*/ 9788 w 10000"/>
                <a:gd name="connsiteY13" fmla="*/ 1717 h 10044"/>
                <a:gd name="connsiteX14" fmla="*/ 9319 w 10000"/>
                <a:gd name="connsiteY14" fmla="*/ 2058 h 10044"/>
                <a:gd name="connsiteX15" fmla="*/ 7992 w 10000"/>
                <a:gd name="connsiteY15" fmla="*/ 2146 h 10044"/>
                <a:gd name="connsiteX16" fmla="*/ 7108 w 10000"/>
                <a:gd name="connsiteY16" fmla="*/ 2997 h 10044"/>
                <a:gd name="connsiteX17" fmla="*/ 6047 w 10000"/>
                <a:gd name="connsiteY17" fmla="*/ 3082 h 10044"/>
                <a:gd name="connsiteX18" fmla="*/ 5023 w 10000"/>
                <a:gd name="connsiteY18" fmla="*/ 3848 h 10044"/>
                <a:gd name="connsiteX19" fmla="*/ 3233 w 10000"/>
                <a:gd name="connsiteY19" fmla="*/ 4144 h 10044"/>
                <a:gd name="connsiteX20" fmla="*/ 2215 w 10000"/>
                <a:gd name="connsiteY20" fmla="*/ 5104 h 10044"/>
                <a:gd name="connsiteX21" fmla="*/ 1880 w 10000"/>
                <a:gd name="connsiteY21" fmla="*/ 7420 h 10044"/>
                <a:gd name="connsiteX22" fmla="*/ 1836 w 10000"/>
                <a:gd name="connsiteY22" fmla="*/ 10044 h 10044"/>
                <a:gd name="connsiteX0" fmla="*/ 0 w 10000"/>
                <a:gd name="connsiteY0" fmla="*/ 10000 h 10000"/>
                <a:gd name="connsiteX1" fmla="*/ 116 w 10000"/>
                <a:gd name="connsiteY1" fmla="*/ 5507 h 10000"/>
                <a:gd name="connsiteX2" fmla="*/ 578 w 10000"/>
                <a:gd name="connsiteY2" fmla="*/ 2757 h 10000"/>
                <a:gd name="connsiteX3" fmla="*/ 1752 w 10000"/>
                <a:gd name="connsiteY3" fmla="*/ 2362 h 10000"/>
                <a:gd name="connsiteX4" fmla="*/ 2637 w 10000"/>
                <a:gd name="connsiteY4" fmla="*/ 2648 h 10000"/>
                <a:gd name="connsiteX5" fmla="*/ 3530 w 10000"/>
                <a:gd name="connsiteY5" fmla="*/ 1942 h 10000"/>
                <a:gd name="connsiteX6" fmla="*/ 5356 w 10000"/>
                <a:gd name="connsiteY6" fmla="*/ 1522 h 10000"/>
                <a:gd name="connsiteX7" fmla="*/ 5684 w 10000"/>
                <a:gd name="connsiteY7" fmla="*/ 993 h 10000"/>
                <a:gd name="connsiteX8" fmla="*/ 6286 w 10000"/>
                <a:gd name="connsiteY8" fmla="*/ 663 h 10000"/>
                <a:gd name="connsiteX9" fmla="*/ 7018 w 10000"/>
                <a:gd name="connsiteY9" fmla="*/ 674 h 10000"/>
                <a:gd name="connsiteX10" fmla="*/ 8077 w 10000"/>
                <a:gd name="connsiteY10" fmla="*/ 35 h 10000"/>
                <a:gd name="connsiteX11" fmla="*/ 9183 w 10000"/>
                <a:gd name="connsiteY11" fmla="*/ 43 h 10000"/>
                <a:gd name="connsiteX12" fmla="*/ 9962 w 10000"/>
                <a:gd name="connsiteY12" fmla="*/ 612 h 10000"/>
                <a:gd name="connsiteX13" fmla="*/ 9788 w 10000"/>
                <a:gd name="connsiteY13" fmla="*/ 1717 h 10000"/>
                <a:gd name="connsiteX14" fmla="*/ 9319 w 10000"/>
                <a:gd name="connsiteY14" fmla="*/ 2058 h 10000"/>
                <a:gd name="connsiteX15" fmla="*/ 7992 w 10000"/>
                <a:gd name="connsiteY15" fmla="*/ 2146 h 10000"/>
                <a:gd name="connsiteX16" fmla="*/ 7108 w 10000"/>
                <a:gd name="connsiteY16" fmla="*/ 2997 h 10000"/>
                <a:gd name="connsiteX17" fmla="*/ 6047 w 10000"/>
                <a:gd name="connsiteY17" fmla="*/ 3082 h 10000"/>
                <a:gd name="connsiteX18" fmla="*/ 5023 w 10000"/>
                <a:gd name="connsiteY18" fmla="*/ 3848 h 10000"/>
                <a:gd name="connsiteX19" fmla="*/ 3233 w 10000"/>
                <a:gd name="connsiteY19" fmla="*/ 4144 h 10000"/>
                <a:gd name="connsiteX20" fmla="*/ 2215 w 10000"/>
                <a:gd name="connsiteY20" fmla="*/ 5104 h 10000"/>
                <a:gd name="connsiteX21" fmla="*/ 1880 w 10000"/>
                <a:gd name="connsiteY21" fmla="*/ 7420 h 10000"/>
                <a:gd name="connsiteX22" fmla="*/ 1836 w 10000"/>
                <a:gd name="connsiteY22" fmla="*/ 9968 h 10000"/>
                <a:gd name="connsiteX0" fmla="*/ 0 w 10147"/>
                <a:gd name="connsiteY0" fmla="*/ 10000 h 10000"/>
                <a:gd name="connsiteX1" fmla="*/ 116 w 10147"/>
                <a:gd name="connsiteY1" fmla="*/ 5507 h 10000"/>
                <a:gd name="connsiteX2" fmla="*/ 578 w 10147"/>
                <a:gd name="connsiteY2" fmla="*/ 2757 h 10000"/>
                <a:gd name="connsiteX3" fmla="*/ 1752 w 10147"/>
                <a:gd name="connsiteY3" fmla="*/ 2362 h 10000"/>
                <a:gd name="connsiteX4" fmla="*/ 2637 w 10147"/>
                <a:gd name="connsiteY4" fmla="*/ 2648 h 10000"/>
                <a:gd name="connsiteX5" fmla="*/ 3530 w 10147"/>
                <a:gd name="connsiteY5" fmla="*/ 1942 h 10000"/>
                <a:gd name="connsiteX6" fmla="*/ 5356 w 10147"/>
                <a:gd name="connsiteY6" fmla="*/ 1522 h 10000"/>
                <a:gd name="connsiteX7" fmla="*/ 5684 w 10147"/>
                <a:gd name="connsiteY7" fmla="*/ 993 h 10000"/>
                <a:gd name="connsiteX8" fmla="*/ 6286 w 10147"/>
                <a:gd name="connsiteY8" fmla="*/ 663 h 10000"/>
                <a:gd name="connsiteX9" fmla="*/ 7018 w 10147"/>
                <a:gd name="connsiteY9" fmla="*/ 674 h 10000"/>
                <a:gd name="connsiteX10" fmla="*/ 8077 w 10147"/>
                <a:gd name="connsiteY10" fmla="*/ 35 h 10000"/>
                <a:gd name="connsiteX11" fmla="*/ 9183 w 10147"/>
                <a:gd name="connsiteY11" fmla="*/ 43 h 10000"/>
                <a:gd name="connsiteX12" fmla="*/ 9962 w 10147"/>
                <a:gd name="connsiteY12" fmla="*/ 612 h 10000"/>
                <a:gd name="connsiteX13" fmla="*/ 10108 w 10147"/>
                <a:gd name="connsiteY13" fmla="*/ 1616 h 10000"/>
                <a:gd name="connsiteX14" fmla="*/ 9319 w 10147"/>
                <a:gd name="connsiteY14" fmla="*/ 2058 h 10000"/>
                <a:gd name="connsiteX15" fmla="*/ 7992 w 10147"/>
                <a:gd name="connsiteY15" fmla="*/ 2146 h 10000"/>
                <a:gd name="connsiteX16" fmla="*/ 7108 w 10147"/>
                <a:gd name="connsiteY16" fmla="*/ 2997 h 10000"/>
                <a:gd name="connsiteX17" fmla="*/ 6047 w 10147"/>
                <a:gd name="connsiteY17" fmla="*/ 3082 h 10000"/>
                <a:gd name="connsiteX18" fmla="*/ 5023 w 10147"/>
                <a:gd name="connsiteY18" fmla="*/ 3848 h 10000"/>
                <a:gd name="connsiteX19" fmla="*/ 3233 w 10147"/>
                <a:gd name="connsiteY19" fmla="*/ 4144 h 10000"/>
                <a:gd name="connsiteX20" fmla="*/ 2215 w 10147"/>
                <a:gd name="connsiteY20" fmla="*/ 5104 h 10000"/>
                <a:gd name="connsiteX21" fmla="*/ 1880 w 10147"/>
                <a:gd name="connsiteY21" fmla="*/ 7420 h 10000"/>
                <a:gd name="connsiteX22" fmla="*/ 1836 w 10147"/>
                <a:gd name="connsiteY22" fmla="*/ 9968 h 10000"/>
                <a:gd name="connsiteX0" fmla="*/ 0 w 10357"/>
                <a:gd name="connsiteY0" fmla="*/ 10000 h 10000"/>
                <a:gd name="connsiteX1" fmla="*/ 116 w 10357"/>
                <a:gd name="connsiteY1" fmla="*/ 5507 h 10000"/>
                <a:gd name="connsiteX2" fmla="*/ 578 w 10357"/>
                <a:gd name="connsiteY2" fmla="*/ 2757 h 10000"/>
                <a:gd name="connsiteX3" fmla="*/ 1752 w 10357"/>
                <a:gd name="connsiteY3" fmla="*/ 2362 h 10000"/>
                <a:gd name="connsiteX4" fmla="*/ 2637 w 10357"/>
                <a:gd name="connsiteY4" fmla="*/ 2648 h 10000"/>
                <a:gd name="connsiteX5" fmla="*/ 3530 w 10357"/>
                <a:gd name="connsiteY5" fmla="*/ 1942 h 10000"/>
                <a:gd name="connsiteX6" fmla="*/ 5356 w 10357"/>
                <a:gd name="connsiteY6" fmla="*/ 1522 h 10000"/>
                <a:gd name="connsiteX7" fmla="*/ 5684 w 10357"/>
                <a:gd name="connsiteY7" fmla="*/ 993 h 10000"/>
                <a:gd name="connsiteX8" fmla="*/ 6286 w 10357"/>
                <a:gd name="connsiteY8" fmla="*/ 663 h 10000"/>
                <a:gd name="connsiteX9" fmla="*/ 7018 w 10357"/>
                <a:gd name="connsiteY9" fmla="*/ 674 h 10000"/>
                <a:gd name="connsiteX10" fmla="*/ 8077 w 10357"/>
                <a:gd name="connsiteY10" fmla="*/ 35 h 10000"/>
                <a:gd name="connsiteX11" fmla="*/ 9183 w 10357"/>
                <a:gd name="connsiteY11" fmla="*/ 43 h 10000"/>
                <a:gd name="connsiteX12" fmla="*/ 10317 w 10357"/>
                <a:gd name="connsiteY12" fmla="*/ 612 h 10000"/>
                <a:gd name="connsiteX13" fmla="*/ 10108 w 10357"/>
                <a:gd name="connsiteY13" fmla="*/ 1616 h 10000"/>
                <a:gd name="connsiteX14" fmla="*/ 9319 w 10357"/>
                <a:gd name="connsiteY14" fmla="*/ 2058 h 10000"/>
                <a:gd name="connsiteX15" fmla="*/ 7992 w 10357"/>
                <a:gd name="connsiteY15" fmla="*/ 2146 h 10000"/>
                <a:gd name="connsiteX16" fmla="*/ 7108 w 10357"/>
                <a:gd name="connsiteY16" fmla="*/ 2997 h 10000"/>
                <a:gd name="connsiteX17" fmla="*/ 6047 w 10357"/>
                <a:gd name="connsiteY17" fmla="*/ 3082 h 10000"/>
                <a:gd name="connsiteX18" fmla="*/ 5023 w 10357"/>
                <a:gd name="connsiteY18" fmla="*/ 3848 h 10000"/>
                <a:gd name="connsiteX19" fmla="*/ 3233 w 10357"/>
                <a:gd name="connsiteY19" fmla="*/ 4144 h 10000"/>
                <a:gd name="connsiteX20" fmla="*/ 2215 w 10357"/>
                <a:gd name="connsiteY20" fmla="*/ 5104 h 10000"/>
                <a:gd name="connsiteX21" fmla="*/ 1880 w 10357"/>
                <a:gd name="connsiteY21" fmla="*/ 7420 h 10000"/>
                <a:gd name="connsiteX22" fmla="*/ 1836 w 10357"/>
                <a:gd name="connsiteY22" fmla="*/ 9968 h 10000"/>
                <a:gd name="connsiteX0" fmla="*/ 0 w 10357"/>
                <a:gd name="connsiteY0" fmla="*/ 10000 h 10000"/>
                <a:gd name="connsiteX1" fmla="*/ 116 w 10357"/>
                <a:gd name="connsiteY1" fmla="*/ 5507 h 10000"/>
                <a:gd name="connsiteX2" fmla="*/ 578 w 10357"/>
                <a:gd name="connsiteY2" fmla="*/ 2757 h 10000"/>
                <a:gd name="connsiteX3" fmla="*/ 1752 w 10357"/>
                <a:gd name="connsiteY3" fmla="*/ 2362 h 10000"/>
                <a:gd name="connsiteX4" fmla="*/ 2637 w 10357"/>
                <a:gd name="connsiteY4" fmla="*/ 2648 h 10000"/>
                <a:gd name="connsiteX5" fmla="*/ 3530 w 10357"/>
                <a:gd name="connsiteY5" fmla="*/ 1942 h 10000"/>
                <a:gd name="connsiteX6" fmla="*/ 5356 w 10357"/>
                <a:gd name="connsiteY6" fmla="*/ 1522 h 10000"/>
                <a:gd name="connsiteX7" fmla="*/ 5684 w 10357"/>
                <a:gd name="connsiteY7" fmla="*/ 993 h 10000"/>
                <a:gd name="connsiteX8" fmla="*/ 6286 w 10357"/>
                <a:gd name="connsiteY8" fmla="*/ 663 h 10000"/>
                <a:gd name="connsiteX9" fmla="*/ 7018 w 10357"/>
                <a:gd name="connsiteY9" fmla="*/ 674 h 10000"/>
                <a:gd name="connsiteX10" fmla="*/ 8077 w 10357"/>
                <a:gd name="connsiteY10" fmla="*/ 35 h 10000"/>
                <a:gd name="connsiteX11" fmla="*/ 9183 w 10357"/>
                <a:gd name="connsiteY11" fmla="*/ 43 h 10000"/>
                <a:gd name="connsiteX12" fmla="*/ 9553 w 10357"/>
                <a:gd name="connsiteY12" fmla="*/ 67 h 10000"/>
                <a:gd name="connsiteX13" fmla="*/ 10317 w 10357"/>
                <a:gd name="connsiteY13" fmla="*/ 612 h 10000"/>
                <a:gd name="connsiteX14" fmla="*/ 10108 w 10357"/>
                <a:gd name="connsiteY14" fmla="*/ 1616 h 10000"/>
                <a:gd name="connsiteX15" fmla="*/ 9319 w 10357"/>
                <a:gd name="connsiteY15" fmla="*/ 2058 h 10000"/>
                <a:gd name="connsiteX16" fmla="*/ 7992 w 10357"/>
                <a:gd name="connsiteY16" fmla="*/ 2146 h 10000"/>
                <a:gd name="connsiteX17" fmla="*/ 7108 w 10357"/>
                <a:gd name="connsiteY17" fmla="*/ 2997 h 10000"/>
                <a:gd name="connsiteX18" fmla="*/ 6047 w 10357"/>
                <a:gd name="connsiteY18" fmla="*/ 3082 h 10000"/>
                <a:gd name="connsiteX19" fmla="*/ 5023 w 10357"/>
                <a:gd name="connsiteY19" fmla="*/ 3848 h 10000"/>
                <a:gd name="connsiteX20" fmla="*/ 3233 w 10357"/>
                <a:gd name="connsiteY20" fmla="*/ 4144 h 10000"/>
                <a:gd name="connsiteX21" fmla="*/ 2215 w 10357"/>
                <a:gd name="connsiteY21" fmla="*/ 5104 h 10000"/>
                <a:gd name="connsiteX22" fmla="*/ 1880 w 10357"/>
                <a:gd name="connsiteY22" fmla="*/ 7420 h 10000"/>
                <a:gd name="connsiteX23" fmla="*/ 1836 w 10357"/>
                <a:gd name="connsiteY23" fmla="*/ 9968 h 10000"/>
                <a:gd name="connsiteX0" fmla="*/ 81 w 10296"/>
                <a:gd name="connsiteY0" fmla="*/ 10000 h 10000"/>
                <a:gd name="connsiteX1" fmla="*/ 55 w 10296"/>
                <a:gd name="connsiteY1" fmla="*/ 5507 h 10000"/>
                <a:gd name="connsiteX2" fmla="*/ 517 w 10296"/>
                <a:gd name="connsiteY2" fmla="*/ 2757 h 10000"/>
                <a:gd name="connsiteX3" fmla="*/ 1691 w 10296"/>
                <a:gd name="connsiteY3" fmla="*/ 2362 h 10000"/>
                <a:gd name="connsiteX4" fmla="*/ 2576 w 10296"/>
                <a:gd name="connsiteY4" fmla="*/ 2648 h 10000"/>
                <a:gd name="connsiteX5" fmla="*/ 3469 w 10296"/>
                <a:gd name="connsiteY5" fmla="*/ 1942 h 10000"/>
                <a:gd name="connsiteX6" fmla="*/ 5295 w 10296"/>
                <a:gd name="connsiteY6" fmla="*/ 1522 h 10000"/>
                <a:gd name="connsiteX7" fmla="*/ 5623 w 10296"/>
                <a:gd name="connsiteY7" fmla="*/ 993 h 10000"/>
                <a:gd name="connsiteX8" fmla="*/ 6225 w 10296"/>
                <a:gd name="connsiteY8" fmla="*/ 663 h 10000"/>
                <a:gd name="connsiteX9" fmla="*/ 6957 w 10296"/>
                <a:gd name="connsiteY9" fmla="*/ 674 h 10000"/>
                <a:gd name="connsiteX10" fmla="*/ 8016 w 10296"/>
                <a:gd name="connsiteY10" fmla="*/ 35 h 10000"/>
                <a:gd name="connsiteX11" fmla="*/ 9122 w 10296"/>
                <a:gd name="connsiteY11" fmla="*/ 43 h 10000"/>
                <a:gd name="connsiteX12" fmla="*/ 9492 w 10296"/>
                <a:gd name="connsiteY12" fmla="*/ 67 h 10000"/>
                <a:gd name="connsiteX13" fmla="*/ 10256 w 10296"/>
                <a:gd name="connsiteY13" fmla="*/ 612 h 10000"/>
                <a:gd name="connsiteX14" fmla="*/ 10047 w 10296"/>
                <a:gd name="connsiteY14" fmla="*/ 1616 h 10000"/>
                <a:gd name="connsiteX15" fmla="*/ 9258 w 10296"/>
                <a:gd name="connsiteY15" fmla="*/ 2058 h 10000"/>
                <a:gd name="connsiteX16" fmla="*/ 7931 w 10296"/>
                <a:gd name="connsiteY16" fmla="*/ 2146 h 10000"/>
                <a:gd name="connsiteX17" fmla="*/ 7047 w 10296"/>
                <a:gd name="connsiteY17" fmla="*/ 2997 h 10000"/>
                <a:gd name="connsiteX18" fmla="*/ 5986 w 10296"/>
                <a:gd name="connsiteY18" fmla="*/ 3082 h 10000"/>
                <a:gd name="connsiteX19" fmla="*/ 4962 w 10296"/>
                <a:gd name="connsiteY19" fmla="*/ 3848 h 10000"/>
                <a:gd name="connsiteX20" fmla="*/ 3172 w 10296"/>
                <a:gd name="connsiteY20" fmla="*/ 4144 h 10000"/>
                <a:gd name="connsiteX21" fmla="*/ 2154 w 10296"/>
                <a:gd name="connsiteY21" fmla="*/ 5104 h 10000"/>
                <a:gd name="connsiteX22" fmla="*/ 1819 w 10296"/>
                <a:gd name="connsiteY22" fmla="*/ 7420 h 10000"/>
                <a:gd name="connsiteX23" fmla="*/ 1775 w 10296"/>
                <a:gd name="connsiteY23" fmla="*/ 9968 h 10000"/>
                <a:gd name="connsiteX0" fmla="*/ 0 w 10215"/>
                <a:gd name="connsiteY0" fmla="*/ 10000 h 10000"/>
                <a:gd name="connsiteX1" fmla="*/ 152 w 10215"/>
                <a:gd name="connsiteY1" fmla="*/ 5507 h 10000"/>
                <a:gd name="connsiteX2" fmla="*/ 436 w 10215"/>
                <a:gd name="connsiteY2" fmla="*/ 2757 h 10000"/>
                <a:gd name="connsiteX3" fmla="*/ 1610 w 10215"/>
                <a:gd name="connsiteY3" fmla="*/ 2362 h 10000"/>
                <a:gd name="connsiteX4" fmla="*/ 2495 w 10215"/>
                <a:gd name="connsiteY4" fmla="*/ 2648 h 10000"/>
                <a:gd name="connsiteX5" fmla="*/ 3388 w 10215"/>
                <a:gd name="connsiteY5" fmla="*/ 1942 h 10000"/>
                <a:gd name="connsiteX6" fmla="*/ 5214 w 10215"/>
                <a:gd name="connsiteY6" fmla="*/ 1522 h 10000"/>
                <a:gd name="connsiteX7" fmla="*/ 5542 w 10215"/>
                <a:gd name="connsiteY7" fmla="*/ 993 h 10000"/>
                <a:gd name="connsiteX8" fmla="*/ 6144 w 10215"/>
                <a:gd name="connsiteY8" fmla="*/ 663 h 10000"/>
                <a:gd name="connsiteX9" fmla="*/ 6876 w 10215"/>
                <a:gd name="connsiteY9" fmla="*/ 674 h 10000"/>
                <a:gd name="connsiteX10" fmla="*/ 7935 w 10215"/>
                <a:gd name="connsiteY10" fmla="*/ 35 h 10000"/>
                <a:gd name="connsiteX11" fmla="*/ 9041 w 10215"/>
                <a:gd name="connsiteY11" fmla="*/ 43 h 10000"/>
                <a:gd name="connsiteX12" fmla="*/ 9411 w 10215"/>
                <a:gd name="connsiteY12" fmla="*/ 67 h 10000"/>
                <a:gd name="connsiteX13" fmla="*/ 10175 w 10215"/>
                <a:gd name="connsiteY13" fmla="*/ 612 h 10000"/>
                <a:gd name="connsiteX14" fmla="*/ 9966 w 10215"/>
                <a:gd name="connsiteY14" fmla="*/ 1616 h 10000"/>
                <a:gd name="connsiteX15" fmla="*/ 9177 w 10215"/>
                <a:gd name="connsiteY15" fmla="*/ 2058 h 10000"/>
                <a:gd name="connsiteX16" fmla="*/ 7850 w 10215"/>
                <a:gd name="connsiteY16" fmla="*/ 2146 h 10000"/>
                <a:gd name="connsiteX17" fmla="*/ 6966 w 10215"/>
                <a:gd name="connsiteY17" fmla="*/ 2997 h 10000"/>
                <a:gd name="connsiteX18" fmla="*/ 5905 w 10215"/>
                <a:gd name="connsiteY18" fmla="*/ 3082 h 10000"/>
                <a:gd name="connsiteX19" fmla="*/ 4881 w 10215"/>
                <a:gd name="connsiteY19" fmla="*/ 3848 h 10000"/>
                <a:gd name="connsiteX20" fmla="*/ 3091 w 10215"/>
                <a:gd name="connsiteY20" fmla="*/ 4144 h 10000"/>
                <a:gd name="connsiteX21" fmla="*/ 2073 w 10215"/>
                <a:gd name="connsiteY21" fmla="*/ 5104 h 10000"/>
                <a:gd name="connsiteX22" fmla="*/ 1738 w 10215"/>
                <a:gd name="connsiteY22" fmla="*/ 7420 h 10000"/>
                <a:gd name="connsiteX23" fmla="*/ 1694 w 10215"/>
                <a:gd name="connsiteY23" fmla="*/ 9968 h 10000"/>
                <a:gd name="connsiteX0" fmla="*/ 134 w 10207"/>
                <a:gd name="connsiteY0" fmla="*/ 10034 h 10034"/>
                <a:gd name="connsiteX1" fmla="*/ 144 w 10207"/>
                <a:gd name="connsiteY1" fmla="*/ 5507 h 10034"/>
                <a:gd name="connsiteX2" fmla="*/ 428 w 10207"/>
                <a:gd name="connsiteY2" fmla="*/ 2757 h 10034"/>
                <a:gd name="connsiteX3" fmla="*/ 1602 w 10207"/>
                <a:gd name="connsiteY3" fmla="*/ 2362 h 10034"/>
                <a:gd name="connsiteX4" fmla="*/ 2487 w 10207"/>
                <a:gd name="connsiteY4" fmla="*/ 2648 h 10034"/>
                <a:gd name="connsiteX5" fmla="*/ 3380 w 10207"/>
                <a:gd name="connsiteY5" fmla="*/ 1942 h 10034"/>
                <a:gd name="connsiteX6" fmla="*/ 5206 w 10207"/>
                <a:gd name="connsiteY6" fmla="*/ 1522 h 10034"/>
                <a:gd name="connsiteX7" fmla="*/ 5534 w 10207"/>
                <a:gd name="connsiteY7" fmla="*/ 993 h 10034"/>
                <a:gd name="connsiteX8" fmla="*/ 6136 w 10207"/>
                <a:gd name="connsiteY8" fmla="*/ 663 h 10034"/>
                <a:gd name="connsiteX9" fmla="*/ 6868 w 10207"/>
                <a:gd name="connsiteY9" fmla="*/ 674 h 10034"/>
                <a:gd name="connsiteX10" fmla="*/ 7927 w 10207"/>
                <a:gd name="connsiteY10" fmla="*/ 35 h 10034"/>
                <a:gd name="connsiteX11" fmla="*/ 9033 w 10207"/>
                <a:gd name="connsiteY11" fmla="*/ 43 h 10034"/>
                <a:gd name="connsiteX12" fmla="*/ 9403 w 10207"/>
                <a:gd name="connsiteY12" fmla="*/ 67 h 10034"/>
                <a:gd name="connsiteX13" fmla="*/ 10167 w 10207"/>
                <a:gd name="connsiteY13" fmla="*/ 612 h 10034"/>
                <a:gd name="connsiteX14" fmla="*/ 9958 w 10207"/>
                <a:gd name="connsiteY14" fmla="*/ 1616 h 10034"/>
                <a:gd name="connsiteX15" fmla="*/ 9169 w 10207"/>
                <a:gd name="connsiteY15" fmla="*/ 2058 h 10034"/>
                <a:gd name="connsiteX16" fmla="*/ 7842 w 10207"/>
                <a:gd name="connsiteY16" fmla="*/ 2146 h 10034"/>
                <a:gd name="connsiteX17" fmla="*/ 6958 w 10207"/>
                <a:gd name="connsiteY17" fmla="*/ 2997 h 10034"/>
                <a:gd name="connsiteX18" fmla="*/ 5897 w 10207"/>
                <a:gd name="connsiteY18" fmla="*/ 3082 h 10034"/>
                <a:gd name="connsiteX19" fmla="*/ 4873 w 10207"/>
                <a:gd name="connsiteY19" fmla="*/ 3848 h 10034"/>
                <a:gd name="connsiteX20" fmla="*/ 3083 w 10207"/>
                <a:gd name="connsiteY20" fmla="*/ 4144 h 10034"/>
                <a:gd name="connsiteX21" fmla="*/ 2065 w 10207"/>
                <a:gd name="connsiteY21" fmla="*/ 5104 h 10034"/>
                <a:gd name="connsiteX22" fmla="*/ 1730 w 10207"/>
                <a:gd name="connsiteY22" fmla="*/ 7420 h 10034"/>
                <a:gd name="connsiteX23" fmla="*/ 1686 w 10207"/>
                <a:gd name="connsiteY23" fmla="*/ 9968 h 10034"/>
                <a:gd name="connsiteX0" fmla="*/ 134 w 10207"/>
                <a:gd name="connsiteY0" fmla="*/ 10034 h 10034"/>
                <a:gd name="connsiteX1" fmla="*/ 144 w 10207"/>
                <a:gd name="connsiteY1" fmla="*/ 5507 h 10034"/>
                <a:gd name="connsiteX2" fmla="*/ 428 w 10207"/>
                <a:gd name="connsiteY2" fmla="*/ 2757 h 10034"/>
                <a:gd name="connsiteX3" fmla="*/ 1602 w 10207"/>
                <a:gd name="connsiteY3" fmla="*/ 2362 h 10034"/>
                <a:gd name="connsiteX4" fmla="*/ 2487 w 10207"/>
                <a:gd name="connsiteY4" fmla="*/ 2648 h 10034"/>
                <a:gd name="connsiteX5" fmla="*/ 3380 w 10207"/>
                <a:gd name="connsiteY5" fmla="*/ 1942 h 10034"/>
                <a:gd name="connsiteX6" fmla="*/ 5206 w 10207"/>
                <a:gd name="connsiteY6" fmla="*/ 1522 h 10034"/>
                <a:gd name="connsiteX7" fmla="*/ 5534 w 10207"/>
                <a:gd name="connsiteY7" fmla="*/ 993 h 10034"/>
                <a:gd name="connsiteX8" fmla="*/ 6136 w 10207"/>
                <a:gd name="connsiteY8" fmla="*/ 663 h 10034"/>
                <a:gd name="connsiteX9" fmla="*/ 6868 w 10207"/>
                <a:gd name="connsiteY9" fmla="*/ 674 h 10034"/>
                <a:gd name="connsiteX10" fmla="*/ 7927 w 10207"/>
                <a:gd name="connsiteY10" fmla="*/ 35 h 10034"/>
                <a:gd name="connsiteX11" fmla="*/ 9033 w 10207"/>
                <a:gd name="connsiteY11" fmla="*/ 43 h 10034"/>
                <a:gd name="connsiteX12" fmla="*/ 9403 w 10207"/>
                <a:gd name="connsiteY12" fmla="*/ 67 h 10034"/>
                <a:gd name="connsiteX13" fmla="*/ 10167 w 10207"/>
                <a:gd name="connsiteY13" fmla="*/ 612 h 10034"/>
                <a:gd name="connsiteX14" fmla="*/ 9958 w 10207"/>
                <a:gd name="connsiteY14" fmla="*/ 1616 h 10034"/>
                <a:gd name="connsiteX15" fmla="*/ 9169 w 10207"/>
                <a:gd name="connsiteY15" fmla="*/ 2058 h 10034"/>
                <a:gd name="connsiteX16" fmla="*/ 7842 w 10207"/>
                <a:gd name="connsiteY16" fmla="*/ 2146 h 10034"/>
                <a:gd name="connsiteX17" fmla="*/ 6958 w 10207"/>
                <a:gd name="connsiteY17" fmla="*/ 2997 h 10034"/>
                <a:gd name="connsiteX18" fmla="*/ 5897 w 10207"/>
                <a:gd name="connsiteY18" fmla="*/ 3082 h 10034"/>
                <a:gd name="connsiteX19" fmla="*/ 4873 w 10207"/>
                <a:gd name="connsiteY19" fmla="*/ 3848 h 10034"/>
                <a:gd name="connsiteX20" fmla="*/ 3083 w 10207"/>
                <a:gd name="connsiteY20" fmla="*/ 4144 h 10034"/>
                <a:gd name="connsiteX21" fmla="*/ 2065 w 10207"/>
                <a:gd name="connsiteY21" fmla="*/ 5104 h 10034"/>
                <a:gd name="connsiteX22" fmla="*/ 1730 w 10207"/>
                <a:gd name="connsiteY22" fmla="*/ 7420 h 10034"/>
                <a:gd name="connsiteX23" fmla="*/ 1686 w 10207"/>
                <a:gd name="connsiteY23" fmla="*/ 9968 h 10034"/>
                <a:gd name="connsiteX0" fmla="*/ 134 w 10207"/>
                <a:gd name="connsiteY0" fmla="*/ 9697 h 9968"/>
                <a:gd name="connsiteX1" fmla="*/ 144 w 10207"/>
                <a:gd name="connsiteY1" fmla="*/ 5507 h 9968"/>
                <a:gd name="connsiteX2" fmla="*/ 428 w 10207"/>
                <a:gd name="connsiteY2" fmla="*/ 2757 h 9968"/>
                <a:gd name="connsiteX3" fmla="*/ 1602 w 10207"/>
                <a:gd name="connsiteY3" fmla="*/ 2362 h 9968"/>
                <a:gd name="connsiteX4" fmla="*/ 2487 w 10207"/>
                <a:gd name="connsiteY4" fmla="*/ 2648 h 9968"/>
                <a:gd name="connsiteX5" fmla="*/ 3380 w 10207"/>
                <a:gd name="connsiteY5" fmla="*/ 1942 h 9968"/>
                <a:gd name="connsiteX6" fmla="*/ 5206 w 10207"/>
                <a:gd name="connsiteY6" fmla="*/ 1522 h 9968"/>
                <a:gd name="connsiteX7" fmla="*/ 5534 w 10207"/>
                <a:gd name="connsiteY7" fmla="*/ 993 h 9968"/>
                <a:gd name="connsiteX8" fmla="*/ 6136 w 10207"/>
                <a:gd name="connsiteY8" fmla="*/ 663 h 9968"/>
                <a:gd name="connsiteX9" fmla="*/ 6868 w 10207"/>
                <a:gd name="connsiteY9" fmla="*/ 674 h 9968"/>
                <a:gd name="connsiteX10" fmla="*/ 7927 w 10207"/>
                <a:gd name="connsiteY10" fmla="*/ 35 h 9968"/>
                <a:gd name="connsiteX11" fmla="*/ 9033 w 10207"/>
                <a:gd name="connsiteY11" fmla="*/ 43 h 9968"/>
                <a:gd name="connsiteX12" fmla="*/ 9403 w 10207"/>
                <a:gd name="connsiteY12" fmla="*/ 67 h 9968"/>
                <a:gd name="connsiteX13" fmla="*/ 10167 w 10207"/>
                <a:gd name="connsiteY13" fmla="*/ 612 h 9968"/>
                <a:gd name="connsiteX14" fmla="*/ 9958 w 10207"/>
                <a:gd name="connsiteY14" fmla="*/ 1616 h 9968"/>
                <a:gd name="connsiteX15" fmla="*/ 9169 w 10207"/>
                <a:gd name="connsiteY15" fmla="*/ 2058 h 9968"/>
                <a:gd name="connsiteX16" fmla="*/ 7842 w 10207"/>
                <a:gd name="connsiteY16" fmla="*/ 2146 h 9968"/>
                <a:gd name="connsiteX17" fmla="*/ 6958 w 10207"/>
                <a:gd name="connsiteY17" fmla="*/ 2997 h 9968"/>
                <a:gd name="connsiteX18" fmla="*/ 5897 w 10207"/>
                <a:gd name="connsiteY18" fmla="*/ 3082 h 9968"/>
                <a:gd name="connsiteX19" fmla="*/ 4873 w 10207"/>
                <a:gd name="connsiteY19" fmla="*/ 3848 h 9968"/>
                <a:gd name="connsiteX20" fmla="*/ 3083 w 10207"/>
                <a:gd name="connsiteY20" fmla="*/ 4144 h 9968"/>
                <a:gd name="connsiteX21" fmla="*/ 2065 w 10207"/>
                <a:gd name="connsiteY21" fmla="*/ 5104 h 9968"/>
                <a:gd name="connsiteX22" fmla="*/ 1730 w 10207"/>
                <a:gd name="connsiteY22" fmla="*/ 7420 h 9968"/>
                <a:gd name="connsiteX23" fmla="*/ 1686 w 10207"/>
                <a:gd name="connsiteY23" fmla="*/ 9968 h 9968"/>
                <a:gd name="connsiteX0" fmla="*/ 131 w 10000"/>
                <a:gd name="connsiteY0" fmla="*/ 9728 h 9728"/>
                <a:gd name="connsiteX1" fmla="*/ 141 w 10000"/>
                <a:gd name="connsiteY1" fmla="*/ 5525 h 9728"/>
                <a:gd name="connsiteX2" fmla="*/ 419 w 10000"/>
                <a:gd name="connsiteY2" fmla="*/ 2766 h 9728"/>
                <a:gd name="connsiteX3" fmla="*/ 1570 w 10000"/>
                <a:gd name="connsiteY3" fmla="*/ 2370 h 9728"/>
                <a:gd name="connsiteX4" fmla="*/ 2437 w 10000"/>
                <a:gd name="connsiteY4" fmla="*/ 2657 h 9728"/>
                <a:gd name="connsiteX5" fmla="*/ 3311 w 10000"/>
                <a:gd name="connsiteY5" fmla="*/ 1948 h 9728"/>
                <a:gd name="connsiteX6" fmla="*/ 5100 w 10000"/>
                <a:gd name="connsiteY6" fmla="*/ 1527 h 9728"/>
                <a:gd name="connsiteX7" fmla="*/ 5422 w 10000"/>
                <a:gd name="connsiteY7" fmla="*/ 996 h 9728"/>
                <a:gd name="connsiteX8" fmla="*/ 6012 w 10000"/>
                <a:gd name="connsiteY8" fmla="*/ 665 h 9728"/>
                <a:gd name="connsiteX9" fmla="*/ 6729 w 10000"/>
                <a:gd name="connsiteY9" fmla="*/ 676 h 9728"/>
                <a:gd name="connsiteX10" fmla="*/ 7766 w 10000"/>
                <a:gd name="connsiteY10" fmla="*/ 35 h 9728"/>
                <a:gd name="connsiteX11" fmla="*/ 8850 w 10000"/>
                <a:gd name="connsiteY11" fmla="*/ 43 h 9728"/>
                <a:gd name="connsiteX12" fmla="*/ 9212 w 10000"/>
                <a:gd name="connsiteY12" fmla="*/ 67 h 9728"/>
                <a:gd name="connsiteX13" fmla="*/ 9961 w 10000"/>
                <a:gd name="connsiteY13" fmla="*/ 614 h 9728"/>
                <a:gd name="connsiteX14" fmla="*/ 9756 w 10000"/>
                <a:gd name="connsiteY14" fmla="*/ 1621 h 9728"/>
                <a:gd name="connsiteX15" fmla="*/ 8983 w 10000"/>
                <a:gd name="connsiteY15" fmla="*/ 2065 h 9728"/>
                <a:gd name="connsiteX16" fmla="*/ 7683 w 10000"/>
                <a:gd name="connsiteY16" fmla="*/ 2153 h 9728"/>
                <a:gd name="connsiteX17" fmla="*/ 6817 w 10000"/>
                <a:gd name="connsiteY17" fmla="*/ 3007 h 9728"/>
                <a:gd name="connsiteX18" fmla="*/ 5777 w 10000"/>
                <a:gd name="connsiteY18" fmla="*/ 3092 h 9728"/>
                <a:gd name="connsiteX19" fmla="*/ 4774 w 10000"/>
                <a:gd name="connsiteY19" fmla="*/ 3860 h 9728"/>
                <a:gd name="connsiteX20" fmla="*/ 3020 w 10000"/>
                <a:gd name="connsiteY20" fmla="*/ 4157 h 9728"/>
                <a:gd name="connsiteX21" fmla="*/ 2023 w 10000"/>
                <a:gd name="connsiteY21" fmla="*/ 5120 h 9728"/>
                <a:gd name="connsiteX22" fmla="*/ 1695 w 10000"/>
                <a:gd name="connsiteY22" fmla="*/ 7444 h 9728"/>
                <a:gd name="connsiteX23" fmla="*/ 1687 w 10000"/>
                <a:gd name="connsiteY23" fmla="*/ 9527 h 9728"/>
                <a:gd name="connsiteX0" fmla="*/ 131 w 10000"/>
                <a:gd name="connsiteY0" fmla="*/ 10000 h 10001"/>
                <a:gd name="connsiteX1" fmla="*/ 141 w 10000"/>
                <a:gd name="connsiteY1" fmla="*/ 5679 h 10001"/>
                <a:gd name="connsiteX2" fmla="*/ 419 w 10000"/>
                <a:gd name="connsiteY2" fmla="*/ 2843 h 10001"/>
                <a:gd name="connsiteX3" fmla="*/ 1570 w 10000"/>
                <a:gd name="connsiteY3" fmla="*/ 2436 h 10001"/>
                <a:gd name="connsiteX4" fmla="*/ 2437 w 10000"/>
                <a:gd name="connsiteY4" fmla="*/ 2731 h 10001"/>
                <a:gd name="connsiteX5" fmla="*/ 3311 w 10000"/>
                <a:gd name="connsiteY5" fmla="*/ 2002 h 10001"/>
                <a:gd name="connsiteX6" fmla="*/ 5100 w 10000"/>
                <a:gd name="connsiteY6" fmla="*/ 1570 h 10001"/>
                <a:gd name="connsiteX7" fmla="*/ 5422 w 10000"/>
                <a:gd name="connsiteY7" fmla="*/ 1024 h 10001"/>
                <a:gd name="connsiteX8" fmla="*/ 6012 w 10000"/>
                <a:gd name="connsiteY8" fmla="*/ 684 h 10001"/>
                <a:gd name="connsiteX9" fmla="*/ 6729 w 10000"/>
                <a:gd name="connsiteY9" fmla="*/ 695 h 10001"/>
                <a:gd name="connsiteX10" fmla="*/ 7766 w 10000"/>
                <a:gd name="connsiteY10" fmla="*/ 36 h 10001"/>
                <a:gd name="connsiteX11" fmla="*/ 8850 w 10000"/>
                <a:gd name="connsiteY11" fmla="*/ 44 h 10001"/>
                <a:gd name="connsiteX12" fmla="*/ 9212 w 10000"/>
                <a:gd name="connsiteY12" fmla="*/ 69 h 10001"/>
                <a:gd name="connsiteX13" fmla="*/ 9961 w 10000"/>
                <a:gd name="connsiteY13" fmla="*/ 631 h 10001"/>
                <a:gd name="connsiteX14" fmla="*/ 9756 w 10000"/>
                <a:gd name="connsiteY14" fmla="*/ 1666 h 10001"/>
                <a:gd name="connsiteX15" fmla="*/ 8983 w 10000"/>
                <a:gd name="connsiteY15" fmla="*/ 2123 h 10001"/>
                <a:gd name="connsiteX16" fmla="*/ 7683 w 10000"/>
                <a:gd name="connsiteY16" fmla="*/ 2213 h 10001"/>
                <a:gd name="connsiteX17" fmla="*/ 6817 w 10000"/>
                <a:gd name="connsiteY17" fmla="*/ 3091 h 10001"/>
                <a:gd name="connsiteX18" fmla="*/ 5777 w 10000"/>
                <a:gd name="connsiteY18" fmla="*/ 3178 h 10001"/>
                <a:gd name="connsiteX19" fmla="*/ 4774 w 10000"/>
                <a:gd name="connsiteY19" fmla="*/ 3968 h 10001"/>
                <a:gd name="connsiteX20" fmla="*/ 3020 w 10000"/>
                <a:gd name="connsiteY20" fmla="*/ 4273 h 10001"/>
                <a:gd name="connsiteX21" fmla="*/ 2023 w 10000"/>
                <a:gd name="connsiteY21" fmla="*/ 5263 h 10001"/>
                <a:gd name="connsiteX22" fmla="*/ 1695 w 10000"/>
                <a:gd name="connsiteY22" fmla="*/ 7652 h 10001"/>
                <a:gd name="connsiteX23" fmla="*/ 1687 w 10000"/>
                <a:gd name="connsiteY23" fmla="*/ 10001 h 10001"/>
                <a:gd name="connsiteX0" fmla="*/ 270 w 10000"/>
                <a:gd name="connsiteY0" fmla="*/ 10035 h 10035"/>
                <a:gd name="connsiteX1" fmla="*/ 141 w 10000"/>
                <a:gd name="connsiteY1" fmla="*/ 5679 h 10035"/>
                <a:gd name="connsiteX2" fmla="*/ 419 w 10000"/>
                <a:gd name="connsiteY2" fmla="*/ 2843 h 10035"/>
                <a:gd name="connsiteX3" fmla="*/ 1570 w 10000"/>
                <a:gd name="connsiteY3" fmla="*/ 2436 h 10035"/>
                <a:gd name="connsiteX4" fmla="*/ 2437 w 10000"/>
                <a:gd name="connsiteY4" fmla="*/ 2731 h 10035"/>
                <a:gd name="connsiteX5" fmla="*/ 3311 w 10000"/>
                <a:gd name="connsiteY5" fmla="*/ 2002 h 10035"/>
                <a:gd name="connsiteX6" fmla="*/ 5100 w 10000"/>
                <a:gd name="connsiteY6" fmla="*/ 1570 h 10035"/>
                <a:gd name="connsiteX7" fmla="*/ 5422 w 10000"/>
                <a:gd name="connsiteY7" fmla="*/ 1024 h 10035"/>
                <a:gd name="connsiteX8" fmla="*/ 6012 w 10000"/>
                <a:gd name="connsiteY8" fmla="*/ 684 h 10035"/>
                <a:gd name="connsiteX9" fmla="*/ 6729 w 10000"/>
                <a:gd name="connsiteY9" fmla="*/ 695 h 10035"/>
                <a:gd name="connsiteX10" fmla="*/ 7766 w 10000"/>
                <a:gd name="connsiteY10" fmla="*/ 36 h 10035"/>
                <a:gd name="connsiteX11" fmla="*/ 8850 w 10000"/>
                <a:gd name="connsiteY11" fmla="*/ 44 h 10035"/>
                <a:gd name="connsiteX12" fmla="*/ 9212 w 10000"/>
                <a:gd name="connsiteY12" fmla="*/ 69 h 10035"/>
                <a:gd name="connsiteX13" fmla="*/ 9961 w 10000"/>
                <a:gd name="connsiteY13" fmla="*/ 631 h 10035"/>
                <a:gd name="connsiteX14" fmla="*/ 9756 w 10000"/>
                <a:gd name="connsiteY14" fmla="*/ 1666 h 10035"/>
                <a:gd name="connsiteX15" fmla="*/ 8983 w 10000"/>
                <a:gd name="connsiteY15" fmla="*/ 2123 h 10035"/>
                <a:gd name="connsiteX16" fmla="*/ 7683 w 10000"/>
                <a:gd name="connsiteY16" fmla="*/ 2213 h 10035"/>
                <a:gd name="connsiteX17" fmla="*/ 6817 w 10000"/>
                <a:gd name="connsiteY17" fmla="*/ 3091 h 10035"/>
                <a:gd name="connsiteX18" fmla="*/ 5777 w 10000"/>
                <a:gd name="connsiteY18" fmla="*/ 3178 h 10035"/>
                <a:gd name="connsiteX19" fmla="*/ 4774 w 10000"/>
                <a:gd name="connsiteY19" fmla="*/ 3968 h 10035"/>
                <a:gd name="connsiteX20" fmla="*/ 3020 w 10000"/>
                <a:gd name="connsiteY20" fmla="*/ 4273 h 10035"/>
                <a:gd name="connsiteX21" fmla="*/ 2023 w 10000"/>
                <a:gd name="connsiteY21" fmla="*/ 5263 h 10035"/>
                <a:gd name="connsiteX22" fmla="*/ 1695 w 10000"/>
                <a:gd name="connsiteY22" fmla="*/ 7652 h 10035"/>
                <a:gd name="connsiteX23" fmla="*/ 1687 w 10000"/>
                <a:gd name="connsiteY23" fmla="*/ 10001 h 10035"/>
                <a:gd name="connsiteX0" fmla="*/ 219 w 9949"/>
                <a:gd name="connsiteY0" fmla="*/ 10035 h 10035"/>
                <a:gd name="connsiteX1" fmla="*/ 229 w 9949"/>
                <a:gd name="connsiteY1" fmla="*/ 5679 h 10035"/>
                <a:gd name="connsiteX2" fmla="*/ 368 w 9949"/>
                <a:gd name="connsiteY2" fmla="*/ 2843 h 10035"/>
                <a:gd name="connsiteX3" fmla="*/ 1519 w 9949"/>
                <a:gd name="connsiteY3" fmla="*/ 2436 h 10035"/>
                <a:gd name="connsiteX4" fmla="*/ 2386 w 9949"/>
                <a:gd name="connsiteY4" fmla="*/ 2731 h 10035"/>
                <a:gd name="connsiteX5" fmla="*/ 3260 w 9949"/>
                <a:gd name="connsiteY5" fmla="*/ 2002 h 10035"/>
                <a:gd name="connsiteX6" fmla="*/ 5049 w 9949"/>
                <a:gd name="connsiteY6" fmla="*/ 1570 h 10035"/>
                <a:gd name="connsiteX7" fmla="*/ 5371 w 9949"/>
                <a:gd name="connsiteY7" fmla="*/ 1024 h 10035"/>
                <a:gd name="connsiteX8" fmla="*/ 5961 w 9949"/>
                <a:gd name="connsiteY8" fmla="*/ 684 h 10035"/>
                <a:gd name="connsiteX9" fmla="*/ 6678 w 9949"/>
                <a:gd name="connsiteY9" fmla="*/ 695 h 10035"/>
                <a:gd name="connsiteX10" fmla="*/ 7715 w 9949"/>
                <a:gd name="connsiteY10" fmla="*/ 36 h 10035"/>
                <a:gd name="connsiteX11" fmla="*/ 8799 w 9949"/>
                <a:gd name="connsiteY11" fmla="*/ 44 h 10035"/>
                <a:gd name="connsiteX12" fmla="*/ 9161 w 9949"/>
                <a:gd name="connsiteY12" fmla="*/ 69 h 10035"/>
                <a:gd name="connsiteX13" fmla="*/ 9910 w 9949"/>
                <a:gd name="connsiteY13" fmla="*/ 631 h 10035"/>
                <a:gd name="connsiteX14" fmla="*/ 9705 w 9949"/>
                <a:gd name="connsiteY14" fmla="*/ 1666 h 10035"/>
                <a:gd name="connsiteX15" fmla="*/ 8932 w 9949"/>
                <a:gd name="connsiteY15" fmla="*/ 2123 h 10035"/>
                <a:gd name="connsiteX16" fmla="*/ 7632 w 9949"/>
                <a:gd name="connsiteY16" fmla="*/ 2213 h 10035"/>
                <a:gd name="connsiteX17" fmla="*/ 6766 w 9949"/>
                <a:gd name="connsiteY17" fmla="*/ 3091 h 10035"/>
                <a:gd name="connsiteX18" fmla="*/ 5726 w 9949"/>
                <a:gd name="connsiteY18" fmla="*/ 3178 h 10035"/>
                <a:gd name="connsiteX19" fmla="*/ 4723 w 9949"/>
                <a:gd name="connsiteY19" fmla="*/ 3968 h 10035"/>
                <a:gd name="connsiteX20" fmla="*/ 2969 w 9949"/>
                <a:gd name="connsiteY20" fmla="*/ 4273 h 10035"/>
                <a:gd name="connsiteX21" fmla="*/ 1972 w 9949"/>
                <a:gd name="connsiteY21" fmla="*/ 5263 h 10035"/>
                <a:gd name="connsiteX22" fmla="*/ 1644 w 9949"/>
                <a:gd name="connsiteY22" fmla="*/ 7652 h 10035"/>
                <a:gd name="connsiteX23" fmla="*/ 1636 w 9949"/>
                <a:gd name="connsiteY23" fmla="*/ 10001 h 10035"/>
                <a:gd name="connsiteX0" fmla="*/ 220 w 10000"/>
                <a:gd name="connsiteY0" fmla="*/ 10025 h 10025"/>
                <a:gd name="connsiteX1" fmla="*/ 230 w 10000"/>
                <a:gd name="connsiteY1" fmla="*/ 5684 h 10025"/>
                <a:gd name="connsiteX2" fmla="*/ 370 w 10000"/>
                <a:gd name="connsiteY2" fmla="*/ 2858 h 10025"/>
                <a:gd name="connsiteX3" fmla="*/ 1527 w 10000"/>
                <a:gd name="connsiteY3" fmla="*/ 2453 h 10025"/>
                <a:gd name="connsiteX4" fmla="*/ 2398 w 10000"/>
                <a:gd name="connsiteY4" fmla="*/ 2746 h 10025"/>
                <a:gd name="connsiteX5" fmla="*/ 3277 w 10000"/>
                <a:gd name="connsiteY5" fmla="*/ 2020 h 10025"/>
                <a:gd name="connsiteX6" fmla="*/ 5075 w 10000"/>
                <a:gd name="connsiteY6" fmla="*/ 1590 h 10025"/>
                <a:gd name="connsiteX7" fmla="*/ 5399 w 10000"/>
                <a:gd name="connsiteY7" fmla="*/ 1045 h 10025"/>
                <a:gd name="connsiteX8" fmla="*/ 5992 w 10000"/>
                <a:gd name="connsiteY8" fmla="*/ 707 h 10025"/>
                <a:gd name="connsiteX9" fmla="*/ 6712 w 10000"/>
                <a:gd name="connsiteY9" fmla="*/ 718 h 10025"/>
                <a:gd name="connsiteX10" fmla="*/ 7755 w 10000"/>
                <a:gd name="connsiteY10" fmla="*/ 61 h 10025"/>
                <a:gd name="connsiteX11" fmla="*/ 9208 w 10000"/>
                <a:gd name="connsiteY11" fmla="*/ 94 h 10025"/>
                <a:gd name="connsiteX12" fmla="*/ 9961 w 10000"/>
                <a:gd name="connsiteY12" fmla="*/ 654 h 10025"/>
                <a:gd name="connsiteX13" fmla="*/ 9755 w 10000"/>
                <a:gd name="connsiteY13" fmla="*/ 1685 h 10025"/>
                <a:gd name="connsiteX14" fmla="*/ 8978 w 10000"/>
                <a:gd name="connsiteY14" fmla="*/ 2141 h 10025"/>
                <a:gd name="connsiteX15" fmla="*/ 7671 w 10000"/>
                <a:gd name="connsiteY15" fmla="*/ 2230 h 10025"/>
                <a:gd name="connsiteX16" fmla="*/ 6801 w 10000"/>
                <a:gd name="connsiteY16" fmla="*/ 3105 h 10025"/>
                <a:gd name="connsiteX17" fmla="*/ 5755 w 10000"/>
                <a:gd name="connsiteY17" fmla="*/ 3192 h 10025"/>
                <a:gd name="connsiteX18" fmla="*/ 4747 w 10000"/>
                <a:gd name="connsiteY18" fmla="*/ 3979 h 10025"/>
                <a:gd name="connsiteX19" fmla="*/ 2984 w 10000"/>
                <a:gd name="connsiteY19" fmla="*/ 4283 h 10025"/>
                <a:gd name="connsiteX20" fmla="*/ 1982 w 10000"/>
                <a:gd name="connsiteY20" fmla="*/ 5270 h 10025"/>
                <a:gd name="connsiteX21" fmla="*/ 1652 w 10000"/>
                <a:gd name="connsiteY21" fmla="*/ 7650 h 10025"/>
                <a:gd name="connsiteX22" fmla="*/ 1644 w 10000"/>
                <a:gd name="connsiteY22" fmla="*/ 9991 h 10025"/>
                <a:gd name="connsiteX0" fmla="*/ 220 w 10000"/>
                <a:gd name="connsiteY0" fmla="*/ 10025 h 10025"/>
                <a:gd name="connsiteX1" fmla="*/ 230 w 10000"/>
                <a:gd name="connsiteY1" fmla="*/ 5684 h 10025"/>
                <a:gd name="connsiteX2" fmla="*/ 370 w 10000"/>
                <a:gd name="connsiteY2" fmla="*/ 2858 h 10025"/>
                <a:gd name="connsiteX3" fmla="*/ 1527 w 10000"/>
                <a:gd name="connsiteY3" fmla="*/ 2453 h 10025"/>
                <a:gd name="connsiteX4" fmla="*/ 2398 w 10000"/>
                <a:gd name="connsiteY4" fmla="*/ 2746 h 10025"/>
                <a:gd name="connsiteX5" fmla="*/ 3277 w 10000"/>
                <a:gd name="connsiteY5" fmla="*/ 2020 h 10025"/>
                <a:gd name="connsiteX6" fmla="*/ 5075 w 10000"/>
                <a:gd name="connsiteY6" fmla="*/ 1590 h 10025"/>
                <a:gd name="connsiteX7" fmla="*/ 5399 w 10000"/>
                <a:gd name="connsiteY7" fmla="*/ 1045 h 10025"/>
                <a:gd name="connsiteX8" fmla="*/ 5992 w 10000"/>
                <a:gd name="connsiteY8" fmla="*/ 707 h 10025"/>
                <a:gd name="connsiteX9" fmla="*/ 6712 w 10000"/>
                <a:gd name="connsiteY9" fmla="*/ 718 h 10025"/>
                <a:gd name="connsiteX10" fmla="*/ 7755 w 10000"/>
                <a:gd name="connsiteY10" fmla="*/ 61 h 10025"/>
                <a:gd name="connsiteX11" fmla="*/ 9208 w 10000"/>
                <a:gd name="connsiteY11" fmla="*/ 94 h 10025"/>
                <a:gd name="connsiteX12" fmla="*/ 9961 w 10000"/>
                <a:gd name="connsiteY12" fmla="*/ 654 h 10025"/>
                <a:gd name="connsiteX13" fmla="*/ 9755 w 10000"/>
                <a:gd name="connsiteY13" fmla="*/ 1685 h 10025"/>
                <a:gd name="connsiteX14" fmla="*/ 8978 w 10000"/>
                <a:gd name="connsiteY14" fmla="*/ 2141 h 10025"/>
                <a:gd name="connsiteX15" fmla="*/ 7671 w 10000"/>
                <a:gd name="connsiteY15" fmla="*/ 2230 h 10025"/>
                <a:gd name="connsiteX16" fmla="*/ 6801 w 10000"/>
                <a:gd name="connsiteY16" fmla="*/ 3105 h 10025"/>
                <a:gd name="connsiteX17" fmla="*/ 5755 w 10000"/>
                <a:gd name="connsiteY17" fmla="*/ 3192 h 10025"/>
                <a:gd name="connsiteX18" fmla="*/ 4747 w 10000"/>
                <a:gd name="connsiteY18" fmla="*/ 3979 h 10025"/>
                <a:gd name="connsiteX19" fmla="*/ 2984 w 10000"/>
                <a:gd name="connsiteY19" fmla="*/ 4283 h 10025"/>
                <a:gd name="connsiteX20" fmla="*/ 1982 w 10000"/>
                <a:gd name="connsiteY20" fmla="*/ 5270 h 10025"/>
                <a:gd name="connsiteX21" fmla="*/ 1652 w 10000"/>
                <a:gd name="connsiteY21" fmla="*/ 7650 h 10025"/>
                <a:gd name="connsiteX22" fmla="*/ 1644 w 10000"/>
                <a:gd name="connsiteY22" fmla="*/ 9991 h 10025"/>
                <a:gd name="connsiteX0" fmla="*/ 220 w 10000"/>
                <a:gd name="connsiteY0" fmla="*/ 10025 h 10025"/>
                <a:gd name="connsiteX1" fmla="*/ 230 w 10000"/>
                <a:gd name="connsiteY1" fmla="*/ 5684 h 10025"/>
                <a:gd name="connsiteX2" fmla="*/ 370 w 10000"/>
                <a:gd name="connsiteY2" fmla="*/ 2858 h 10025"/>
                <a:gd name="connsiteX3" fmla="*/ 1527 w 10000"/>
                <a:gd name="connsiteY3" fmla="*/ 2453 h 10025"/>
                <a:gd name="connsiteX4" fmla="*/ 2398 w 10000"/>
                <a:gd name="connsiteY4" fmla="*/ 2746 h 10025"/>
                <a:gd name="connsiteX5" fmla="*/ 3277 w 10000"/>
                <a:gd name="connsiteY5" fmla="*/ 2020 h 10025"/>
                <a:gd name="connsiteX6" fmla="*/ 5075 w 10000"/>
                <a:gd name="connsiteY6" fmla="*/ 1590 h 10025"/>
                <a:gd name="connsiteX7" fmla="*/ 5399 w 10000"/>
                <a:gd name="connsiteY7" fmla="*/ 1045 h 10025"/>
                <a:gd name="connsiteX8" fmla="*/ 5992 w 10000"/>
                <a:gd name="connsiteY8" fmla="*/ 707 h 10025"/>
                <a:gd name="connsiteX9" fmla="*/ 6712 w 10000"/>
                <a:gd name="connsiteY9" fmla="*/ 718 h 10025"/>
                <a:gd name="connsiteX10" fmla="*/ 7755 w 10000"/>
                <a:gd name="connsiteY10" fmla="*/ 61 h 10025"/>
                <a:gd name="connsiteX11" fmla="*/ 9208 w 10000"/>
                <a:gd name="connsiteY11" fmla="*/ 94 h 10025"/>
                <a:gd name="connsiteX12" fmla="*/ 9961 w 10000"/>
                <a:gd name="connsiteY12" fmla="*/ 654 h 10025"/>
                <a:gd name="connsiteX13" fmla="*/ 9755 w 10000"/>
                <a:gd name="connsiteY13" fmla="*/ 1685 h 10025"/>
                <a:gd name="connsiteX14" fmla="*/ 8978 w 10000"/>
                <a:gd name="connsiteY14" fmla="*/ 2141 h 10025"/>
                <a:gd name="connsiteX15" fmla="*/ 7671 w 10000"/>
                <a:gd name="connsiteY15" fmla="*/ 2230 h 10025"/>
                <a:gd name="connsiteX16" fmla="*/ 6801 w 10000"/>
                <a:gd name="connsiteY16" fmla="*/ 3105 h 10025"/>
                <a:gd name="connsiteX17" fmla="*/ 5755 w 10000"/>
                <a:gd name="connsiteY17" fmla="*/ 3192 h 10025"/>
                <a:gd name="connsiteX18" fmla="*/ 4747 w 10000"/>
                <a:gd name="connsiteY18" fmla="*/ 3979 h 10025"/>
                <a:gd name="connsiteX19" fmla="*/ 2984 w 10000"/>
                <a:gd name="connsiteY19" fmla="*/ 4283 h 10025"/>
                <a:gd name="connsiteX20" fmla="*/ 1982 w 10000"/>
                <a:gd name="connsiteY20" fmla="*/ 5270 h 10025"/>
                <a:gd name="connsiteX21" fmla="*/ 1652 w 10000"/>
                <a:gd name="connsiteY21" fmla="*/ 7650 h 10025"/>
                <a:gd name="connsiteX22" fmla="*/ 1644 w 10000"/>
                <a:gd name="connsiteY22" fmla="*/ 9991 h 10025"/>
                <a:gd name="connsiteX0" fmla="*/ 220 w 10000"/>
                <a:gd name="connsiteY0" fmla="*/ 10025 h 10025"/>
                <a:gd name="connsiteX1" fmla="*/ 230 w 10000"/>
                <a:gd name="connsiteY1" fmla="*/ 5684 h 10025"/>
                <a:gd name="connsiteX2" fmla="*/ 370 w 10000"/>
                <a:gd name="connsiteY2" fmla="*/ 2858 h 10025"/>
                <a:gd name="connsiteX3" fmla="*/ 1527 w 10000"/>
                <a:gd name="connsiteY3" fmla="*/ 2453 h 10025"/>
                <a:gd name="connsiteX4" fmla="*/ 2398 w 10000"/>
                <a:gd name="connsiteY4" fmla="*/ 2746 h 10025"/>
                <a:gd name="connsiteX5" fmla="*/ 3242 w 10000"/>
                <a:gd name="connsiteY5" fmla="*/ 1951 h 10025"/>
                <a:gd name="connsiteX6" fmla="*/ 5075 w 10000"/>
                <a:gd name="connsiteY6" fmla="*/ 1590 h 10025"/>
                <a:gd name="connsiteX7" fmla="*/ 5399 w 10000"/>
                <a:gd name="connsiteY7" fmla="*/ 1045 h 10025"/>
                <a:gd name="connsiteX8" fmla="*/ 5992 w 10000"/>
                <a:gd name="connsiteY8" fmla="*/ 707 h 10025"/>
                <a:gd name="connsiteX9" fmla="*/ 6712 w 10000"/>
                <a:gd name="connsiteY9" fmla="*/ 718 h 10025"/>
                <a:gd name="connsiteX10" fmla="*/ 7755 w 10000"/>
                <a:gd name="connsiteY10" fmla="*/ 61 h 10025"/>
                <a:gd name="connsiteX11" fmla="*/ 9208 w 10000"/>
                <a:gd name="connsiteY11" fmla="*/ 94 h 10025"/>
                <a:gd name="connsiteX12" fmla="*/ 9961 w 10000"/>
                <a:gd name="connsiteY12" fmla="*/ 654 h 10025"/>
                <a:gd name="connsiteX13" fmla="*/ 9755 w 10000"/>
                <a:gd name="connsiteY13" fmla="*/ 1685 h 10025"/>
                <a:gd name="connsiteX14" fmla="*/ 8978 w 10000"/>
                <a:gd name="connsiteY14" fmla="*/ 2141 h 10025"/>
                <a:gd name="connsiteX15" fmla="*/ 7671 w 10000"/>
                <a:gd name="connsiteY15" fmla="*/ 2230 h 10025"/>
                <a:gd name="connsiteX16" fmla="*/ 6801 w 10000"/>
                <a:gd name="connsiteY16" fmla="*/ 3105 h 10025"/>
                <a:gd name="connsiteX17" fmla="*/ 5755 w 10000"/>
                <a:gd name="connsiteY17" fmla="*/ 3192 h 10025"/>
                <a:gd name="connsiteX18" fmla="*/ 4747 w 10000"/>
                <a:gd name="connsiteY18" fmla="*/ 3979 h 10025"/>
                <a:gd name="connsiteX19" fmla="*/ 2984 w 10000"/>
                <a:gd name="connsiteY19" fmla="*/ 4283 h 10025"/>
                <a:gd name="connsiteX20" fmla="*/ 1982 w 10000"/>
                <a:gd name="connsiteY20" fmla="*/ 5270 h 10025"/>
                <a:gd name="connsiteX21" fmla="*/ 1652 w 10000"/>
                <a:gd name="connsiteY21" fmla="*/ 7650 h 10025"/>
                <a:gd name="connsiteX22" fmla="*/ 1644 w 10000"/>
                <a:gd name="connsiteY22" fmla="*/ 9991 h 10025"/>
                <a:gd name="connsiteX0" fmla="*/ 220 w 10000"/>
                <a:gd name="connsiteY0" fmla="*/ 10025 h 10025"/>
                <a:gd name="connsiteX1" fmla="*/ 230 w 10000"/>
                <a:gd name="connsiteY1" fmla="*/ 5684 h 10025"/>
                <a:gd name="connsiteX2" fmla="*/ 370 w 10000"/>
                <a:gd name="connsiteY2" fmla="*/ 2858 h 10025"/>
                <a:gd name="connsiteX3" fmla="*/ 1527 w 10000"/>
                <a:gd name="connsiteY3" fmla="*/ 2453 h 10025"/>
                <a:gd name="connsiteX4" fmla="*/ 2398 w 10000"/>
                <a:gd name="connsiteY4" fmla="*/ 2746 h 10025"/>
                <a:gd name="connsiteX5" fmla="*/ 3242 w 10000"/>
                <a:gd name="connsiteY5" fmla="*/ 1951 h 10025"/>
                <a:gd name="connsiteX6" fmla="*/ 5075 w 10000"/>
                <a:gd name="connsiteY6" fmla="*/ 1590 h 10025"/>
                <a:gd name="connsiteX7" fmla="*/ 5399 w 10000"/>
                <a:gd name="connsiteY7" fmla="*/ 1045 h 10025"/>
                <a:gd name="connsiteX8" fmla="*/ 5992 w 10000"/>
                <a:gd name="connsiteY8" fmla="*/ 707 h 10025"/>
                <a:gd name="connsiteX9" fmla="*/ 6712 w 10000"/>
                <a:gd name="connsiteY9" fmla="*/ 718 h 10025"/>
                <a:gd name="connsiteX10" fmla="*/ 7755 w 10000"/>
                <a:gd name="connsiteY10" fmla="*/ 61 h 10025"/>
                <a:gd name="connsiteX11" fmla="*/ 9208 w 10000"/>
                <a:gd name="connsiteY11" fmla="*/ 94 h 10025"/>
                <a:gd name="connsiteX12" fmla="*/ 9961 w 10000"/>
                <a:gd name="connsiteY12" fmla="*/ 654 h 10025"/>
                <a:gd name="connsiteX13" fmla="*/ 9755 w 10000"/>
                <a:gd name="connsiteY13" fmla="*/ 1685 h 10025"/>
                <a:gd name="connsiteX14" fmla="*/ 8978 w 10000"/>
                <a:gd name="connsiteY14" fmla="*/ 2141 h 10025"/>
                <a:gd name="connsiteX15" fmla="*/ 7671 w 10000"/>
                <a:gd name="connsiteY15" fmla="*/ 2230 h 10025"/>
                <a:gd name="connsiteX16" fmla="*/ 6801 w 10000"/>
                <a:gd name="connsiteY16" fmla="*/ 3105 h 10025"/>
                <a:gd name="connsiteX17" fmla="*/ 5755 w 10000"/>
                <a:gd name="connsiteY17" fmla="*/ 3192 h 10025"/>
                <a:gd name="connsiteX18" fmla="*/ 4747 w 10000"/>
                <a:gd name="connsiteY18" fmla="*/ 3979 h 10025"/>
                <a:gd name="connsiteX19" fmla="*/ 2984 w 10000"/>
                <a:gd name="connsiteY19" fmla="*/ 4283 h 10025"/>
                <a:gd name="connsiteX20" fmla="*/ 1982 w 10000"/>
                <a:gd name="connsiteY20" fmla="*/ 5270 h 10025"/>
                <a:gd name="connsiteX21" fmla="*/ 1652 w 10000"/>
                <a:gd name="connsiteY21" fmla="*/ 7650 h 10025"/>
                <a:gd name="connsiteX22" fmla="*/ 1644 w 10000"/>
                <a:gd name="connsiteY22" fmla="*/ 9991 h 10025"/>
                <a:gd name="connsiteX0" fmla="*/ 267 w 10047"/>
                <a:gd name="connsiteY0" fmla="*/ 10025 h 10025"/>
                <a:gd name="connsiteX1" fmla="*/ 277 w 10047"/>
                <a:gd name="connsiteY1" fmla="*/ 5684 h 10025"/>
                <a:gd name="connsiteX2" fmla="*/ 347 w 10047"/>
                <a:gd name="connsiteY2" fmla="*/ 2777 h 10025"/>
                <a:gd name="connsiteX3" fmla="*/ 1574 w 10047"/>
                <a:gd name="connsiteY3" fmla="*/ 2453 h 10025"/>
                <a:gd name="connsiteX4" fmla="*/ 2445 w 10047"/>
                <a:gd name="connsiteY4" fmla="*/ 2746 h 10025"/>
                <a:gd name="connsiteX5" fmla="*/ 3289 w 10047"/>
                <a:gd name="connsiteY5" fmla="*/ 1951 h 10025"/>
                <a:gd name="connsiteX6" fmla="*/ 5122 w 10047"/>
                <a:gd name="connsiteY6" fmla="*/ 1590 h 10025"/>
                <a:gd name="connsiteX7" fmla="*/ 5446 w 10047"/>
                <a:gd name="connsiteY7" fmla="*/ 1045 h 10025"/>
                <a:gd name="connsiteX8" fmla="*/ 6039 w 10047"/>
                <a:gd name="connsiteY8" fmla="*/ 707 h 10025"/>
                <a:gd name="connsiteX9" fmla="*/ 6759 w 10047"/>
                <a:gd name="connsiteY9" fmla="*/ 718 h 10025"/>
                <a:gd name="connsiteX10" fmla="*/ 7802 w 10047"/>
                <a:gd name="connsiteY10" fmla="*/ 61 h 10025"/>
                <a:gd name="connsiteX11" fmla="*/ 9255 w 10047"/>
                <a:gd name="connsiteY11" fmla="*/ 94 h 10025"/>
                <a:gd name="connsiteX12" fmla="*/ 10008 w 10047"/>
                <a:gd name="connsiteY12" fmla="*/ 654 h 10025"/>
                <a:gd name="connsiteX13" fmla="*/ 9802 w 10047"/>
                <a:gd name="connsiteY13" fmla="*/ 1685 h 10025"/>
                <a:gd name="connsiteX14" fmla="*/ 9025 w 10047"/>
                <a:gd name="connsiteY14" fmla="*/ 2141 h 10025"/>
                <a:gd name="connsiteX15" fmla="*/ 7718 w 10047"/>
                <a:gd name="connsiteY15" fmla="*/ 2230 h 10025"/>
                <a:gd name="connsiteX16" fmla="*/ 6848 w 10047"/>
                <a:gd name="connsiteY16" fmla="*/ 3105 h 10025"/>
                <a:gd name="connsiteX17" fmla="*/ 5802 w 10047"/>
                <a:gd name="connsiteY17" fmla="*/ 3192 h 10025"/>
                <a:gd name="connsiteX18" fmla="*/ 4794 w 10047"/>
                <a:gd name="connsiteY18" fmla="*/ 3979 h 10025"/>
                <a:gd name="connsiteX19" fmla="*/ 3031 w 10047"/>
                <a:gd name="connsiteY19" fmla="*/ 4283 h 10025"/>
                <a:gd name="connsiteX20" fmla="*/ 2029 w 10047"/>
                <a:gd name="connsiteY20" fmla="*/ 5270 h 10025"/>
                <a:gd name="connsiteX21" fmla="*/ 1699 w 10047"/>
                <a:gd name="connsiteY21" fmla="*/ 7650 h 10025"/>
                <a:gd name="connsiteX22" fmla="*/ 1691 w 10047"/>
                <a:gd name="connsiteY22" fmla="*/ 9991 h 10025"/>
                <a:gd name="connsiteX0" fmla="*/ 105 w 9885"/>
                <a:gd name="connsiteY0" fmla="*/ 10025 h 10025"/>
                <a:gd name="connsiteX1" fmla="*/ 115 w 9885"/>
                <a:gd name="connsiteY1" fmla="*/ 5684 h 10025"/>
                <a:gd name="connsiteX2" fmla="*/ 442 w 9885"/>
                <a:gd name="connsiteY2" fmla="*/ 2696 h 10025"/>
                <a:gd name="connsiteX3" fmla="*/ 1412 w 9885"/>
                <a:gd name="connsiteY3" fmla="*/ 2453 h 10025"/>
                <a:gd name="connsiteX4" fmla="*/ 2283 w 9885"/>
                <a:gd name="connsiteY4" fmla="*/ 2746 h 10025"/>
                <a:gd name="connsiteX5" fmla="*/ 3127 w 9885"/>
                <a:gd name="connsiteY5" fmla="*/ 1951 h 10025"/>
                <a:gd name="connsiteX6" fmla="*/ 4960 w 9885"/>
                <a:gd name="connsiteY6" fmla="*/ 1590 h 10025"/>
                <a:gd name="connsiteX7" fmla="*/ 5284 w 9885"/>
                <a:gd name="connsiteY7" fmla="*/ 1045 h 10025"/>
                <a:gd name="connsiteX8" fmla="*/ 5877 w 9885"/>
                <a:gd name="connsiteY8" fmla="*/ 707 h 10025"/>
                <a:gd name="connsiteX9" fmla="*/ 6597 w 9885"/>
                <a:gd name="connsiteY9" fmla="*/ 718 h 10025"/>
                <a:gd name="connsiteX10" fmla="*/ 7640 w 9885"/>
                <a:gd name="connsiteY10" fmla="*/ 61 h 10025"/>
                <a:gd name="connsiteX11" fmla="*/ 9093 w 9885"/>
                <a:gd name="connsiteY11" fmla="*/ 94 h 10025"/>
                <a:gd name="connsiteX12" fmla="*/ 9846 w 9885"/>
                <a:gd name="connsiteY12" fmla="*/ 654 h 10025"/>
                <a:gd name="connsiteX13" fmla="*/ 9640 w 9885"/>
                <a:gd name="connsiteY13" fmla="*/ 1685 h 10025"/>
                <a:gd name="connsiteX14" fmla="*/ 8863 w 9885"/>
                <a:gd name="connsiteY14" fmla="*/ 2141 h 10025"/>
                <a:gd name="connsiteX15" fmla="*/ 7556 w 9885"/>
                <a:gd name="connsiteY15" fmla="*/ 2230 h 10025"/>
                <a:gd name="connsiteX16" fmla="*/ 6686 w 9885"/>
                <a:gd name="connsiteY16" fmla="*/ 3105 h 10025"/>
                <a:gd name="connsiteX17" fmla="*/ 5640 w 9885"/>
                <a:gd name="connsiteY17" fmla="*/ 3192 h 10025"/>
                <a:gd name="connsiteX18" fmla="*/ 4632 w 9885"/>
                <a:gd name="connsiteY18" fmla="*/ 3979 h 10025"/>
                <a:gd name="connsiteX19" fmla="*/ 2869 w 9885"/>
                <a:gd name="connsiteY19" fmla="*/ 4283 h 10025"/>
                <a:gd name="connsiteX20" fmla="*/ 1867 w 9885"/>
                <a:gd name="connsiteY20" fmla="*/ 5270 h 10025"/>
                <a:gd name="connsiteX21" fmla="*/ 1537 w 9885"/>
                <a:gd name="connsiteY21" fmla="*/ 7650 h 10025"/>
                <a:gd name="connsiteX22" fmla="*/ 1529 w 9885"/>
                <a:gd name="connsiteY22" fmla="*/ 9991 h 10025"/>
                <a:gd name="connsiteX0" fmla="*/ 118 w 10013"/>
                <a:gd name="connsiteY0" fmla="*/ 10000 h 10000"/>
                <a:gd name="connsiteX1" fmla="*/ 128 w 10013"/>
                <a:gd name="connsiteY1" fmla="*/ 5670 h 10000"/>
                <a:gd name="connsiteX2" fmla="*/ 435 w 10013"/>
                <a:gd name="connsiteY2" fmla="*/ 2608 h 10000"/>
                <a:gd name="connsiteX3" fmla="*/ 1440 w 10013"/>
                <a:gd name="connsiteY3" fmla="*/ 2447 h 10000"/>
                <a:gd name="connsiteX4" fmla="*/ 2322 w 10013"/>
                <a:gd name="connsiteY4" fmla="*/ 2739 h 10000"/>
                <a:gd name="connsiteX5" fmla="*/ 3175 w 10013"/>
                <a:gd name="connsiteY5" fmla="*/ 1946 h 10000"/>
                <a:gd name="connsiteX6" fmla="*/ 5030 w 10013"/>
                <a:gd name="connsiteY6" fmla="*/ 1586 h 10000"/>
                <a:gd name="connsiteX7" fmla="*/ 5357 w 10013"/>
                <a:gd name="connsiteY7" fmla="*/ 1042 h 10000"/>
                <a:gd name="connsiteX8" fmla="*/ 5957 w 10013"/>
                <a:gd name="connsiteY8" fmla="*/ 705 h 10000"/>
                <a:gd name="connsiteX9" fmla="*/ 6686 w 10013"/>
                <a:gd name="connsiteY9" fmla="*/ 716 h 10000"/>
                <a:gd name="connsiteX10" fmla="*/ 7741 w 10013"/>
                <a:gd name="connsiteY10" fmla="*/ 61 h 10000"/>
                <a:gd name="connsiteX11" fmla="*/ 9211 w 10013"/>
                <a:gd name="connsiteY11" fmla="*/ 94 h 10000"/>
                <a:gd name="connsiteX12" fmla="*/ 9973 w 10013"/>
                <a:gd name="connsiteY12" fmla="*/ 652 h 10000"/>
                <a:gd name="connsiteX13" fmla="*/ 9764 w 10013"/>
                <a:gd name="connsiteY13" fmla="*/ 1681 h 10000"/>
                <a:gd name="connsiteX14" fmla="*/ 8978 w 10013"/>
                <a:gd name="connsiteY14" fmla="*/ 2136 h 10000"/>
                <a:gd name="connsiteX15" fmla="*/ 7656 w 10013"/>
                <a:gd name="connsiteY15" fmla="*/ 2224 h 10000"/>
                <a:gd name="connsiteX16" fmla="*/ 6776 w 10013"/>
                <a:gd name="connsiteY16" fmla="*/ 3097 h 10000"/>
                <a:gd name="connsiteX17" fmla="*/ 5718 w 10013"/>
                <a:gd name="connsiteY17" fmla="*/ 3184 h 10000"/>
                <a:gd name="connsiteX18" fmla="*/ 4698 w 10013"/>
                <a:gd name="connsiteY18" fmla="*/ 3969 h 10000"/>
                <a:gd name="connsiteX19" fmla="*/ 2914 w 10013"/>
                <a:gd name="connsiteY19" fmla="*/ 4272 h 10000"/>
                <a:gd name="connsiteX20" fmla="*/ 1901 w 10013"/>
                <a:gd name="connsiteY20" fmla="*/ 5257 h 10000"/>
                <a:gd name="connsiteX21" fmla="*/ 1567 w 10013"/>
                <a:gd name="connsiteY21" fmla="*/ 7631 h 10000"/>
                <a:gd name="connsiteX22" fmla="*/ 1559 w 10013"/>
                <a:gd name="connsiteY22" fmla="*/ 9966 h 10000"/>
                <a:gd name="connsiteX0" fmla="*/ 118 w 10013"/>
                <a:gd name="connsiteY0" fmla="*/ 10000 h 10000"/>
                <a:gd name="connsiteX1" fmla="*/ 128 w 10013"/>
                <a:gd name="connsiteY1" fmla="*/ 5670 h 10000"/>
                <a:gd name="connsiteX2" fmla="*/ 435 w 10013"/>
                <a:gd name="connsiteY2" fmla="*/ 2608 h 10000"/>
                <a:gd name="connsiteX3" fmla="*/ 1440 w 10013"/>
                <a:gd name="connsiteY3" fmla="*/ 2447 h 10000"/>
                <a:gd name="connsiteX4" fmla="*/ 2322 w 10013"/>
                <a:gd name="connsiteY4" fmla="*/ 2739 h 10000"/>
                <a:gd name="connsiteX5" fmla="*/ 3175 w 10013"/>
                <a:gd name="connsiteY5" fmla="*/ 1946 h 10000"/>
                <a:gd name="connsiteX6" fmla="*/ 5030 w 10013"/>
                <a:gd name="connsiteY6" fmla="*/ 1586 h 10000"/>
                <a:gd name="connsiteX7" fmla="*/ 5357 w 10013"/>
                <a:gd name="connsiteY7" fmla="*/ 1042 h 10000"/>
                <a:gd name="connsiteX8" fmla="*/ 5957 w 10013"/>
                <a:gd name="connsiteY8" fmla="*/ 705 h 10000"/>
                <a:gd name="connsiteX9" fmla="*/ 6686 w 10013"/>
                <a:gd name="connsiteY9" fmla="*/ 716 h 10000"/>
                <a:gd name="connsiteX10" fmla="*/ 7741 w 10013"/>
                <a:gd name="connsiteY10" fmla="*/ 61 h 10000"/>
                <a:gd name="connsiteX11" fmla="*/ 9211 w 10013"/>
                <a:gd name="connsiteY11" fmla="*/ 94 h 10000"/>
                <a:gd name="connsiteX12" fmla="*/ 9973 w 10013"/>
                <a:gd name="connsiteY12" fmla="*/ 652 h 10000"/>
                <a:gd name="connsiteX13" fmla="*/ 9764 w 10013"/>
                <a:gd name="connsiteY13" fmla="*/ 1681 h 10000"/>
                <a:gd name="connsiteX14" fmla="*/ 8978 w 10013"/>
                <a:gd name="connsiteY14" fmla="*/ 2136 h 10000"/>
                <a:gd name="connsiteX15" fmla="*/ 7656 w 10013"/>
                <a:gd name="connsiteY15" fmla="*/ 2224 h 10000"/>
                <a:gd name="connsiteX16" fmla="*/ 6776 w 10013"/>
                <a:gd name="connsiteY16" fmla="*/ 3097 h 10000"/>
                <a:gd name="connsiteX17" fmla="*/ 5718 w 10013"/>
                <a:gd name="connsiteY17" fmla="*/ 3184 h 10000"/>
                <a:gd name="connsiteX18" fmla="*/ 4698 w 10013"/>
                <a:gd name="connsiteY18" fmla="*/ 3969 h 10000"/>
                <a:gd name="connsiteX19" fmla="*/ 2914 w 10013"/>
                <a:gd name="connsiteY19" fmla="*/ 4272 h 10000"/>
                <a:gd name="connsiteX20" fmla="*/ 1901 w 10013"/>
                <a:gd name="connsiteY20" fmla="*/ 5257 h 10000"/>
                <a:gd name="connsiteX21" fmla="*/ 1567 w 10013"/>
                <a:gd name="connsiteY21" fmla="*/ 7631 h 10000"/>
                <a:gd name="connsiteX22" fmla="*/ 1559 w 10013"/>
                <a:gd name="connsiteY22" fmla="*/ 9966 h 10000"/>
                <a:gd name="connsiteX0" fmla="*/ 118 w 9962"/>
                <a:gd name="connsiteY0" fmla="*/ 10000 h 10000"/>
                <a:gd name="connsiteX1" fmla="*/ 128 w 9962"/>
                <a:gd name="connsiteY1" fmla="*/ 5670 h 10000"/>
                <a:gd name="connsiteX2" fmla="*/ 435 w 9962"/>
                <a:gd name="connsiteY2" fmla="*/ 2608 h 10000"/>
                <a:gd name="connsiteX3" fmla="*/ 1440 w 9962"/>
                <a:gd name="connsiteY3" fmla="*/ 2447 h 10000"/>
                <a:gd name="connsiteX4" fmla="*/ 2322 w 9962"/>
                <a:gd name="connsiteY4" fmla="*/ 2739 h 10000"/>
                <a:gd name="connsiteX5" fmla="*/ 3175 w 9962"/>
                <a:gd name="connsiteY5" fmla="*/ 1946 h 10000"/>
                <a:gd name="connsiteX6" fmla="*/ 5030 w 9962"/>
                <a:gd name="connsiteY6" fmla="*/ 1586 h 10000"/>
                <a:gd name="connsiteX7" fmla="*/ 5357 w 9962"/>
                <a:gd name="connsiteY7" fmla="*/ 1042 h 10000"/>
                <a:gd name="connsiteX8" fmla="*/ 5957 w 9962"/>
                <a:gd name="connsiteY8" fmla="*/ 705 h 10000"/>
                <a:gd name="connsiteX9" fmla="*/ 6686 w 9962"/>
                <a:gd name="connsiteY9" fmla="*/ 716 h 10000"/>
                <a:gd name="connsiteX10" fmla="*/ 7741 w 9962"/>
                <a:gd name="connsiteY10" fmla="*/ 61 h 10000"/>
                <a:gd name="connsiteX11" fmla="*/ 9211 w 9962"/>
                <a:gd name="connsiteY11" fmla="*/ 94 h 10000"/>
                <a:gd name="connsiteX12" fmla="*/ 9914 w 9962"/>
                <a:gd name="connsiteY12" fmla="*/ 687 h 10000"/>
                <a:gd name="connsiteX13" fmla="*/ 9764 w 9962"/>
                <a:gd name="connsiteY13" fmla="*/ 1681 h 10000"/>
                <a:gd name="connsiteX14" fmla="*/ 8978 w 9962"/>
                <a:gd name="connsiteY14" fmla="*/ 2136 h 10000"/>
                <a:gd name="connsiteX15" fmla="*/ 7656 w 9962"/>
                <a:gd name="connsiteY15" fmla="*/ 2224 h 10000"/>
                <a:gd name="connsiteX16" fmla="*/ 6776 w 9962"/>
                <a:gd name="connsiteY16" fmla="*/ 3097 h 10000"/>
                <a:gd name="connsiteX17" fmla="*/ 5718 w 9962"/>
                <a:gd name="connsiteY17" fmla="*/ 3184 h 10000"/>
                <a:gd name="connsiteX18" fmla="*/ 4698 w 9962"/>
                <a:gd name="connsiteY18" fmla="*/ 3969 h 10000"/>
                <a:gd name="connsiteX19" fmla="*/ 2914 w 9962"/>
                <a:gd name="connsiteY19" fmla="*/ 4272 h 10000"/>
                <a:gd name="connsiteX20" fmla="*/ 1901 w 9962"/>
                <a:gd name="connsiteY20" fmla="*/ 5257 h 10000"/>
                <a:gd name="connsiteX21" fmla="*/ 1567 w 9962"/>
                <a:gd name="connsiteY21" fmla="*/ 7631 h 10000"/>
                <a:gd name="connsiteX22" fmla="*/ 1559 w 9962"/>
                <a:gd name="connsiteY22" fmla="*/ 9966 h 10000"/>
                <a:gd name="connsiteX0" fmla="*/ 118 w 10114"/>
                <a:gd name="connsiteY0" fmla="*/ 10000 h 10000"/>
                <a:gd name="connsiteX1" fmla="*/ 128 w 10114"/>
                <a:gd name="connsiteY1" fmla="*/ 5670 h 10000"/>
                <a:gd name="connsiteX2" fmla="*/ 437 w 10114"/>
                <a:gd name="connsiteY2" fmla="*/ 2608 h 10000"/>
                <a:gd name="connsiteX3" fmla="*/ 1445 w 10114"/>
                <a:gd name="connsiteY3" fmla="*/ 2447 h 10000"/>
                <a:gd name="connsiteX4" fmla="*/ 2331 w 10114"/>
                <a:gd name="connsiteY4" fmla="*/ 2739 h 10000"/>
                <a:gd name="connsiteX5" fmla="*/ 3187 w 10114"/>
                <a:gd name="connsiteY5" fmla="*/ 1946 h 10000"/>
                <a:gd name="connsiteX6" fmla="*/ 5049 w 10114"/>
                <a:gd name="connsiteY6" fmla="*/ 1586 h 10000"/>
                <a:gd name="connsiteX7" fmla="*/ 5377 w 10114"/>
                <a:gd name="connsiteY7" fmla="*/ 1042 h 10000"/>
                <a:gd name="connsiteX8" fmla="*/ 5980 w 10114"/>
                <a:gd name="connsiteY8" fmla="*/ 705 h 10000"/>
                <a:gd name="connsiteX9" fmla="*/ 6712 w 10114"/>
                <a:gd name="connsiteY9" fmla="*/ 716 h 10000"/>
                <a:gd name="connsiteX10" fmla="*/ 7771 w 10114"/>
                <a:gd name="connsiteY10" fmla="*/ 61 h 10000"/>
                <a:gd name="connsiteX11" fmla="*/ 9246 w 10114"/>
                <a:gd name="connsiteY11" fmla="*/ 94 h 10000"/>
                <a:gd name="connsiteX12" fmla="*/ 10082 w 10114"/>
                <a:gd name="connsiteY12" fmla="*/ 687 h 10000"/>
                <a:gd name="connsiteX13" fmla="*/ 9801 w 10114"/>
                <a:gd name="connsiteY13" fmla="*/ 1681 h 10000"/>
                <a:gd name="connsiteX14" fmla="*/ 9012 w 10114"/>
                <a:gd name="connsiteY14" fmla="*/ 2136 h 10000"/>
                <a:gd name="connsiteX15" fmla="*/ 7685 w 10114"/>
                <a:gd name="connsiteY15" fmla="*/ 2224 h 10000"/>
                <a:gd name="connsiteX16" fmla="*/ 6802 w 10114"/>
                <a:gd name="connsiteY16" fmla="*/ 3097 h 10000"/>
                <a:gd name="connsiteX17" fmla="*/ 5740 w 10114"/>
                <a:gd name="connsiteY17" fmla="*/ 3184 h 10000"/>
                <a:gd name="connsiteX18" fmla="*/ 4716 w 10114"/>
                <a:gd name="connsiteY18" fmla="*/ 3969 h 10000"/>
                <a:gd name="connsiteX19" fmla="*/ 2925 w 10114"/>
                <a:gd name="connsiteY19" fmla="*/ 4272 h 10000"/>
                <a:gd name="connsiteX20" fmla="*/ 1908 w 10114"/>
                <a:gd name="connsiteY20" fmla="*/ 5257 h 10000"/>
                <a:gd name="connsiteX21" fmla="*/ 1573 w 10114"/>
                <a:gd name="connsiteY21" fmla="*/ 7631 h 10000"/>
                <a:gd name="connsiteX22" fmla="*/ 1565 w 10114"/>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87 w 10105"/>
                <a:gd name="connsiteY5" fmla="*/ 1946 h 10000"/>
                <a:gd name="connsiteX6" fmla="*/ 5049 w 10105"/>
                <a:gd name="connsiteY6" fmla="*/ 1586 h 10000"/>
                <a:gd name="connsiteX7" fmla="*/ 5377 w 10105"/>
                <a:gd name="connsiteY7" fmla="*/ 1042 h 10000"/>
                <a:gd name="connsiteX8" fmla="*/ 5980 w 10105"/>
                <a:gd name="connsiteY8" fmla="*/ 705 h 10000"/>
                <a:gd name="connsiteX9" fmla="*/ 6712 w 10105"/>
                <a:gd name="connsiteY9" fmla="*/ 716 h 10000"/>
                <a:gd name="connsiteX10" fmla="*/ 7771 w 10105"/>
                <a:gd name="connsiteY10" fmla="*/ 61 h 10000"/>
                <a:gd name="connsiteX11" fmla="*/ 9246 w 10105"/>
                <a:gd name="connsiteY11" fmla="*/ 94 h 10000"/>
                <a:gd name="connsiteX12" fmla="*/ 10082 w 10105"/>
                <a:gd name="connsiteY12" fmla="*/ 687 h 10000"/>
                <a:gd name="connsiteX13" fmla="*/ 9801 w 10105"/>
                <a:gd name="connsiteY13" fmla="*/ 1681 h 10000"/>
                <a:gd name="connsiteX14" fmla="*/ 9012 w 10105"/>
                <a:gd name="connsiteY14" fmla="*/ 2136 h 10000"/>
                <a:gd name="connsiteX15" fmla="*/ 7685 w 10105"/>
                <a:gd name="connsiteY15" fmla="*/ 2224 h 10000"/>
                <a:gd name="connsiteX16" fmla="*/ 6802 w 10105"/>
                <a:gd name="connsiteY16" fmla="*/ 3097 h 10000"/>
                <a:gd name="connsiteX17" fmla="*/ 5740 w 10105"/>
                <a:gd name="connsiteY17" fmla="*/ 3184 h 10000"/>
                <a:gd name="connsiteX18" fmla="*/ 4716 w 10105"/>
                <a:gd name="connsiteY18" fmla="*/ 3969 h 10000"/>
                <a:gd name="connsiteX19" fmla="*/ 2925 w 10105"/>
                <a:gd name="connsiteY19" fmla="*/ 4272 h 10000"/>
                <a:gd name="connsiteX20" fmla="*/ 1908 w 10105"/>
                <a:gd name="connsiteY20" fmla="*/ 5257 h 10000"/>
                <a:gd name="connsiteX21" fmla="*/ 1573 w 10105"/>
                <a:gd name="connsiteY21" fmla="*/ 7631 h 10000"/>
                <a:gd name="connsiteX22" fmla="*/ 1565 w 10105"/>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87 w 10105"/>
                <a:gd name="connsiteY5" fmla="*/ 1946 h 10000"/>
                <a:gd name="connsiteX6" fmla="*/ 5049 w 10105"/>
                <a:gd name="connsiteY6" fmla="*/ 1586 h 10000"/>
                <a:gd name="connsiteX7" fmla="*/ 5377 w 10105"/>
                <a:gd name="connsiteY7" fmla="*/ 1042 h 10000"/>
                <a:gd name="connsiteX8" fmla="*/ 5980 w 10105"/>
                <a:gd name="connsiteY8" fmla="*/ 705 h 10000"/>
                <a:gd name="connsiteX9" fmla="*/ 6712 w 10105"/>
                <a:gd name="connsiteY9" fmla="*/ 716 h 10000"/>
                <a:gd name="connsiteX10" fmla="*/ 7771 w 10105"/>
                <a:gd name="connsiteY10" fmla="*/ 61 h 10000"/>
                <a:gd name="connsiteX11" fmla="*/ 9246 w 10105"/>
                <a:gd name="connsiteY11" fmla="*/ 94 h 10000"/>
                <a:gd name="connsiteX12" fmla="*/ 10082 w 10105"/>
                <a:gd name="connsiteY12" fmla="*/ 687 h 10000"/>
                <a:gd name="connsiteX13" fmla="*/ 9801 w 10105"/>
                <a:gd name="connsiteY13" fmla="*/ 1681 h 10000"/>
                <a:gd name="connsiteX14" fmla="*/ 9012 w 10105"/>
                <a:gd name="connsiteY14" fmla="*/ 2136 h 10000"/>
                <a:gd name="connsiteX15" fmla="*/ 7685 w 10105"/>
                <a:gd name="connsiteY15" fmla="*/ 2224 h 10000"/>
                <a:gd name="connsiteX16" fmla="*/ 6802 w 10105"/>
                <a:gd name="connsiteY16" fmla="*/ 3097 h 10000"/>
                <a:gd name="connsiteX17" fmla="*/ 5740 w 10105"/>
                <a:gd name="connsiteY17" fmla="*/ 3184 h 10000"/>
                <a:gd name="connsiteX18" fmla="*/ 4716 w 10105"/>
                <a:gd name="connsiteY18" fmla="*/ 3969 h 10000"/>
                <a:gd name="connsiteX19" fmla="*/ 2925 w 10105"/>
                <a:gd name="connsiteY19" fmla="*/ 4272 h 10000"/>
                <a:gd name="connsiteX20" fmla="*/ 1908 w 10105"/>
                <a:gd name="connsiteY20" fmla="*/ 5257 h 10000"/>
                <a:gd name="connsiteX21" fmla="*/ 1573 w 10105"/>
                <a:gd name="connsiteY21" fmla="*/ 7631 h 10000"/>
                <a:gd name="connsiteX22" fmla="*/ 1565 w 10105"/>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87 w 10105"/>
                <a:gd name="connsiteY5" fmla="*/ 1946 h 10000"/>
                <a:gd name="connsiteX6" fmla="*/ 5049 w 10105"/>
                <a:gd name="connsiteY6" fmla="*/ 1586 h 10000"/>
                <a:gd name="connsiteX7" fmla="*/ 5365 w 10105"/>
                <a:gd name="connsiteY7" fmla="*/ 961 h 10000"/>
                <a:gd name="connsiteX8" fmla="*/ 5980 w 10105"/>
                <a:gd name="connsiteY8" fmla="*/ 705 h 10000"/>
                <a:gd name="connsiteX9" fmla="*/ 6712 w 10105"/>
                <a:gd name="connsiteY9" fmla="*/ 716 h 10000"/>
                <a:gd name="connsiteX10" fmla="*/ 7771 w 10105"/>
                <a:gd name="connsiteY10" fmla="*/ 61 h 10000"/>
                <a:gd name="connsiteX11" fmla="*/ 9246 w 10105"/>
                <a:gd name="connsiteY11" fmla="*/ 94 h 10000"/>
                <a:gd name="connsiteX12" fmla="*/ 10082 w 10105"/>
                <a:gd name="connsiteY12" fmla="*/ 687 h 10000"/>
                <a:gd name="connsiteX13" fmla="*/ 9801 w 10105"/>
                <a:gd name="connsiteY13" fmla="*/ 1681 h 10000"/>
                <a:gd name="connsiteX14" fmla="*/ 9012 w 10105"/>
                <a:gd name="connsiteY14" fmla="*/ 2136 h 10000"/>
                <a:gd name="connsiteX15" fmla="*/ 7685 w 10105"/>
                <a:gd name="connsiteY15" fmla="*/ 2224 h 10000"/>
                <a:gd name="connsiteX16" fmla="*/ 6802 w 10105"/>
                <a:gd name="connsiteY16" fmla="*/ 3097 h 10000"/>
                <a:gd name="connsiteX17" fmla="*/ 5740 w 10105"/>
                <a:gd name="connsiteY17" fmla="*/ 3184 h 10000"/>
                <a:gd name="connsiteX18" fmla="*/ 4716 w 10105"/>
                <a:gd name="connsiteY18" fmla="*/ 3969 h 10000"/>
                <a:gd name="connsiteX19" fmla="*/ 2925 w 10105"/>
                <a:gd name="connsiteY19" fmla="*/ 4272 h 10000"/>
                <a:gd name="connsiteX20" fmla="*/ 1908 w 10105"/>
                <a:gd name="connsiteY20" fmla="*/ 5257 h 10000"/>
                <a:gd name="connsiteX21" fmla="*/ 1573 w 10105"/>
                <a:gd name="connsiteY21" fmla="*/ 7631 h 10000"/>
                <a:gd name="connsiteX22" fmla="*/ 1565 w 10105"/>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87 w 10105"/>
                <a:gd name="connsiteY5" fmla="*/ 1946 h 10000"/>
                <a:gd name="connsiteX6" fmla="*/ 5049 w 10105"/>
                <a:gd name="connsiteY6" fmla="*/ 1586 h 10000"/>
                <a:gd name="connsiteX7" fmla="*/ 5365 w 10105"/>
                <a:gd name="connsiteY7" fmla="*/ 961 h 10000"/>
                <a:gd name="connsiteX8" fmla="*/ 5980 w 10105"/>
                <a:gd name="connsiteY8" fmla="*/ 636 h 10000"/>
                <a:gd name="connsiteX9" fmla="*/ 6712 w 10105"/>
                <a:gd name="connsiteY9" fmla="*/ 716 h 10000"/>
                <a:gd name="connsiteX10" fmla="*/ 7771 w 10105"/>
                <a:gd name="connsiteY10" fmla="*/ 61 h 10000"/>
                <a:gd name="connsiteX11" fmla="*/ 9246 w 10105"/>
                <a:gd name="connsiteY11" fmla="*/ 94 h 10000"/>
                <a:gd name="connsiteX12" fmla="*/ 10082 w 10105"/>
                <a:gd name="connsiteY12" fmla="*/ 687 h 10000"/>
                <a:gd name="connsiteX13" fmla="*/ 9801 w 10105"/>
                <a:gd name="connsiteY13" fmla="*/ 1681 h 10000"/>
                <a:gd name="connsiteX14" fmla="*/ 9012 w 10105"/>
                <a:gd name="connsiteY14" fmla="*/ 2136 h 10000"/>
                <a:gd name="connsiteX15" fmla="*/ 7685 w 10105"/>
                <a:gd name="connsiteY15" fmla="*/ 2224 h 10000"/>
                <a:gd name="connsiteX16" fmla="*/ 6802 w 10105"/>
                <a:gd name="connsiteY16" fmla="*/ 3097 h 10000"/>
                <a:gd name="connsiteX17" fmla="*/ 5740 w 10105"/>
                <a:gd name="connsiteY17" fmla="*/ 3184 h 10000"/>
                <a:gd name="connsiteX18" fmla="*/ 4716 w 10105"/>
                <a:gd name="connsiteY18" fmla="*/ 3969 h 10000"/>
                <a:gd name="connsiteX19" fmla="*/ 2925 w 10105"/>
                <a:gd name="connsiteY19" fmla="*/ 4272 h 10000"/>
                <a:gd name="connsiteX20" fmla="*/ 1908 w 10105"/>
                <a:gd name="connsiteY20" fmla="*/ 5257 h 10000"/>
                <a:gd name="connsiteX21" fmla="*/ 1573 w 10105"/>
                <a:gd name="connsiteY21" fmla="*/ 7631 h 10000"/>
                <a:gd name="connsiteX22" fmla="*/ 1565 w 10105"/>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87 w 10105"/>
                <a:gd name="connsiteY5" fmla="*/ 1946 h 10000"/>
                <a:gd name="connsiteX6" fmla="*/ 5049 w 10105"/>
                <a:gd name="connsiteY6" fmla="*/ 1586 h 10000"/>
                <a:gd name="connsiteX7" fmla="*/ 5329 w 10105"/>
                <a:gd name="connsiteY7" fmla="*/ 1030 h 10000"/>
                <a:gd name="connsiteX8" fmla="*/ 5980 w 10105"/>
                <a:gd name="connsiteY8" fmla="*/ 636 h 10000"/>
                <a:gd name="connsiteX9" fmla="*/ 6712 w 10105"/>
                <a:gd name="connsiteY9" fmla="*/ 716 h 10000"/>
                <a:gd name="connsiteX10" fmla="*/ 7771 w 10105"/>
                <a:gd name="connsiteY10" fmla="*/ 61 h 10000"/>
                <a:gd name="connsiteX11" fmla="*/ 9246 w 10105"/>
                <a:gd name="connsiteY11" fmla="*/ 94 h 10000"/>
                <a:gd name="connsiteX12" fmla="*/ 10082 w 10105"/>
                <a:gd name="connsiteY12" fmla="*/ 687 h 10000"/>
                <a:gd name="connsiteX13" fmla="*/ 9801 w 10105"/>
                <a:gd name="connsiteY13" fmla="*/ 1681 h 10000"/>
                <a:gd name="connsiteX14" fmla="*/ 9012 w 10105"/>
                <a:gd name="connsiteY14" fmla="*/ 2136 h 10000"/>
                <a:gd name="connsiteX15" fmla="*/ 7685 w 10105"/>
                <a:gd name="connsiteY15" fmla="*/ 2224 h 10000"/>
                <a:gd name="connsiteX16" fmla="*/ 6802 w 10105"/>
                <a:gd name="connsiteY16" fmla="*/ 3097 h 10000"/>
                <a:gd name="connsiteX17" fmla="*/ 5740 w 10105"/>
                <a:gd name="connsiteY17" fmla="*/ 3184 h 10000"/>
                <a:gd name="connsiteX18" fmla="*/ 4716 w 10105"/>
                <a:gd name="connsiteY18" fmla="*/ 3969 h 10000"/>
                <a:gd name="connsiteX19" fmla="*/ 2925 w 10105"/>
                <a:gd name="connsiteY19" fmla="*/ 4272 h 10000"/>
                <a:gd name="connsiteX20" fmla="*/ 1908 w 10105"/>
                <a:gd name="connsiteY20" fmla="*/ 5257 h 10000"/>
                <a:gd name="connsiteX21" fmla="*/ 1573 w 10105"/>
                <a:gd name="connsiteY21" fmla="*/ 7631 h 10000"/>
                <a:gd name="connsiteX22" fmla="*/ 1565 w 10105"/>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87 w 10105"/>
                <a:gd name="connsiteY5" fmla="*/ 1946 h 10000"/>
                <a:gd name="connsiteX6" fmla="*/ 5049 w 10105"/>
                <a:gd name="connsiteY6" fmla="*/ 1586 h 10000"/>
                <a:gd name="connsiteX7" fmla="*/ 5329 w 10105"/>
                <a:gd name="connsiteY7" fmla="*/ 1030 h 10000"/>
                <a:gd name="connsiteX8" fmla="*/ 5455 w 10105"/>
                <a:gd name="connsiteY8" fmla="*/ 785 h 10000"/>
                <a:gd name="connsiteX9" fmla="*/ 5980 w 10105"/>
                <a:gd name="connsiteY9" fmla="*/ 636 h 10000"/>
                <a:gd name="connsiteX10" fmla="*/ 6712 w 10105"/>
                <a:gd name="connsiteY10" fmla="*/ 716 h 10000"/>
                <a:gd name="connsiteX11" fmla="*/ 7771 w 10105"/>
                <a:gd name="connsiteY11" fmla="*/ 61 h 10000"/>
                <a:gd name="connsiteX12" fmla="*/ 9246 w 10105"/>
                <a:gd name="connsiteY12" fmla="*/ 94 h 10000"/>
                <a:gd name="connsiteX13" fmla="*/ 10082 w 10105"/>
                <a:gd name="connsiteY13" fmla="*/ 687 h 10000"/>
                <a:gd name="connsiteX14" fmla="*/ 9801 w 10105"/>
                <a:gd name="connsiteY14" fmla="*/ 1681 h 10000"/>
                <a:gd name="connsiteX15" fmla="*/ 9012 w 10105"/>
                <a:gd name="connsiteY15" fmla="*/ 2136 h 10000"/>
                <a:gd name="connsiteX16" fmla="*/ 7685 w 10105"/>
                <a:gd name="connsiteY16" fmla="*/ 2224 h 10000"/>
                <a:gd name="connsiteX17" fmla="*/ 6802 w 10105"/>
                <a:gd name="connsiteY17" fmla="*/ 3097 h 10000"/>
                <a:gd name="connsiteX18" fmla="*/ 5740 w 10105"/>
                <a:gd name="connsiteY18" fmla="*/ 3184 h 10000"/>
                <a:gd name="connsiteX19" fmla="*/ 4716 w 10105"/>
                <a:gd name="connsiteY19" fmla="*/ 3969 h 10000"/>
                <a:gd name="connsiteX20" fmla="*/ 2925 w 10105"/>
                <a:gd name="connsiteY20" fmla="*/ 4272 h 10000"/>
                <a:gd name="connsiteX21" fmla="*/ 1908 w 10105"/>
                <a:gd name="connsiteY21" fmla="*/ 5257 h 10000"/>
                <a:gd name="connsiteX22" fmla="*/ 1573 w 10105"/>
                <a:gd name="connsiteY22" fmla="*/ 7631 h 10000"/>
                <a:gd name="connsiteX23" fmla="*/ 1565 w 10105"/>
                <a:gd name="connsiteY23"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87 w 10105"/>
                <a:gd name="connsiteY5" fmla="*/ 1946 h 10000"/>
                <a:gd name="connsiteX6" fmla="*/ 5049 w 10105"/>
                <a:gd name="connsiteY6" fmla="*/ 1586 h 10000"/>
                <a:gd name="connsiteX7" fmla="*/ 5329 w 10105"/>
                <a:gd name="connsiteY7" fmla="*/ 1030 h 10000"/>
                <a:gd name="connsiteX8" fmla="*/ 5980 w 10105"/>
                <a:gd name="connsiteY8" fmla="*/ 636 h 10000"/>
                <a:gd name="connsiteX9" fmla="*/ 6712 w 10105"/>
                <a:gd name="connsiteY9" fmla="*/ 716 h 10000"/>
                <a:gd name="connsiteX10" fmla="*/ 7771 w 10105"/>
                <a:gd name="connsiteY10" fmla="*/ 61 h 10000"/>
                <a:gd name="connsiteX11" fmla="*/ 9246 w 10105"/>
                <a:gd name="connsiteY11" fmla="*/ 94 h 10000"/>
                <a:gd name="connsiteX12" fmla="*/ 10082 w 10105"/>
                <a:gd name="connsiteY12" fmla="*/ 687 h 10000"/>
                <a:gd name="connsiteX13" fmla="*/ 9801 w 10105"/>
                <a:gd name="connsiteY13" fmla="*/ 1681 h 10000"/>
                <a:gd name="connsiteX14" fmla="*/ 9012 w 10105"/>
                <a:gd name="connsiteY14" fmla="*/ 2136 h 10000"/>
                <a:gd name="connsiteX15" fmla="*/ 7685 w 10105"/>
                <a:gd name="connsiteY15" fmla="*/ 2224 h 10000"/>
                <a:gd name="connsiteX16" fmla="*/ 6802 w 10105"/>
                <a:gd name="connsiteY16" fmla="*/ 3097 h 10000"/>
                <a:gd name="connsiteX17" fmla="*/ 5740 w 10105"/>
                <a:gd name="connsiteY17" fmla="*/ 3184 h 10000"/>
                <a:gd name="connsiteX18" fmla="*/ 4716 w 10105"/>
                <a:gd name="connsiteY18" fmla="*/ 3969 h 10000"/>
                <a:gd name="connsiteX19" fmla="*/ 2925 w 10105"/>
                <a:gd name="connsiteY19" fmla="*/ 4272 h 10000"/>
                <a:gd name="connsiteX20" fmla="*/ 1908 w 10105"/>
                <a:gd name="connsiteY20" fmla="*/ 5257 h 10000"/>
                <a:gd name="connsiteX21" fmla="*/ 1573 w 10105"/>
                <a:gd name="connsiteY21" fmla="*/ 7631 h 10000"/>
                <a:gd name="connsiteX22" fmla="*/ 1565 w 10105"/>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87 w 10105"/>
                <a:gd name="connsiteY5" fmla="*/ 1946 h 10000"/>
                <a:gd name="connsiteX6" fmla="*/ 5049 w 10105"/>
                <a:gd name="connsiteY6" fmla="*/ 1586 h 10000"/>
                <a:gd name="connsiteX7" fmla="*/ 5329 w 10105"/>
                <a:gd name="connsiteY7" fmla="*/ 1030 h 10000"/>
                <a:gd name="connsiteX8" fmla="*/ 5933 w 10105"/>
                <a:gd name="connsiteY8" fmla="*/ 590 h 10000"/>
                <a:gd name="connsiteX9" fmla="*/ 6712 w 10105"/>
                <a:gd name="connsiteY9" fmla="*/ 716 h 10000"/>
                <a:gd name="connsiteX10" fmla="*/ 7771 w 10105"/>
                <a:gd name="connsiteY10" fmla="*/ 61 h 10000"/>
                <a:gd name="connsiteX11" fmla="*/ 9246 w 10105"/>
                <a:gd name="connsiteY11" fmla="*/ 94 h 10000"/>
                <a:gd name="connsiteX12" fmla="*/ 10082 w 10105"/>
                <a:gd name="connsiteY12" fmla="*/ 687 h 10000"/>
                <a:gd name="connsiteX13" fmla="*/ 9801 w 10105"/>
                <a:gd name="connsiteY13" fmla="*/ 1681 h 10000"/>
                <a:gd name="connsiteX14" fmla="*/ 9012 w 10105"/>
                <a:gd name="connsiteY14" fmla="*/ 2136 h 10000"/>
                <a:gd name="connsiteX15" fmla="*/ 7685 w 10105"/>
                <a:gd name="connsiteY15" fmla="*/ 2224 h 10000"/>
                <a:gd name="connsiteX16" fmla="*/ 6802 w 10105"/>
                <a:gd name="connsiteY16" fmla="*/ 3097 h 10000"/>
                <a:gd name="connsiteX17" fmla="*/ 5740 w 10105"/>
                <a:gd name="connsiteY17" fmla="*/ 3184 h 10000"/>
                <a:gd name="connsiteX18" fmla="*/ 4716 w 10105"/>
                <a:gd name="connsiteY18" fmla="*/ 3969 h 10000"/>
                <a:gd name="connsiteX19" fmla="*/ 2925 w 10105"/>
                <a:gd name="connsiteY19" fmla="*/ 4272 h 10000"/>
                <a:gd name="connsiteX20" fmla="*/ 1908 w 10105"/>
                <a:gd name="connsiteY20" fmla="*/ 5257 h 10000"/>
                <a:gd name="connsiteX21" fmla="*/ 1573 w 10105"/>
                <a:gd name="connsiteY21" fmla="*/ 7631 h 10000"/>
                <a:gd name="connsiteX22" fmla="*/ 1565 w 10105"/>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87 w 10105"/>
                <a:gd name="connsiteY5" fmla="*/ 1946 h 10000"/>
                <a:gd name="connsiteX6" fmla="*/ 5049 w 10105"/>
                <a:gd name="connsiteY6" fmla="*/ 1586 h 10000"/>
                <a:gd name="connsiteX7" fmla="*/ 5329 w 10105"/>
                <a:gd name="connsiteY7" fmla="*/ 1030 h 10000"/>
                <a:gd name="connsiteX8" fmla="*/ 5933 w 10105"/>
                <a:gd name="connsiteY8" fmla="*/ 590 h 10000"/>
                <a:gd name="connsiteX9" fmla="*/ 6712 w 10105"/>
                <a:gd name="connsiteY9" fmla="*/ 716 h 10000"/>
                <a:gd name="connsiteX10" fmla="*/ 7771 w 10105"/>
                <a:gd name="connsiteY10" fmla="*/ 61 h 10000"/>
                <a:gd name="connsiteX11" fmla="*/ 9246 w 10105"/>
                <a:gd name="connsiteY11" fmla="*/ 94 h 10000"/>
                <a:gd name="connsiteX12" fmla="*/ 10082 w 10105"/>
                <a:gd name="connsiteY12" fmla="*/ 687 h 10000"/>
                <a:gd name="connsiteX13" fmla="*/ 9801 w 10105"/>
                <a:gd name="connsiteY13" fmla="*/ 1681 h 10000"/>
                <a:gd name="connsiteX14" fmla="*/ 9012 w 10105"/>
                <a:gd name="connsiteY14" fmla="*/ 2136 h 10000"/>
                <a:gd name="connsiteX15" fmla="*/ 7685 w 10105"/>
                <a:gd name="connsiteY15" fmla="*/ 2224 h 10000"/>
                <a:gd name="connsiteX16" fmla="*/ 6802 w 10105"/>
                <a:gd name="connsiteY16" fmla="*/ 3097 h 10000"/>
                <a:gd name="connsiteX17" fmla="*/ 5740 w 10105"/>
                <a:gd name="connsiteY17" fmla="*/ 3184 h 10000"/>
                <a:gd name="connsiteX18" fmla="*/ 4716 w 10105"/>
                <a:gd name="connsiteY18" fmla="*/ 3969 h 10000"/>
                <a:gd name="connsiteX19" fmla="*/ 2925 w 10105"/>
                <a:gd name="connsiteY19" fmla="*/ 4272 h 10000"/>
                <a:gd name="connsiteX20" fmla="*/ 1908 w 10105"/>
                <a:gd name="connsiteY20" fmla="*/ 5257 h 10000"/>
                <a:gd name="connsiteX21" fmla="*/ 1573 w 10105"/>
                <a:gd name="connsiteY21" fmla="*/ 7631 h 10000"/>
                <a:gd name="connsiteX22" fmla="*/ 1565 w 10105"/>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87 w 10105"/>
                <a:gd name="connsiteY5" fmla="*/ 1946 h 10000"/>
                <a:gd name="connsiteX6" fmla="*/ 5049 w 10105"/>
                <a:gd name="connsiteY6" fmla="*/ 1586 h 10000"/>
                <a:gd name="connsiteX7" fmla="*/ 5329 w 10105"/>
                <a:gd name="connsiteY7" fmla="*/ 1030 h 10000"/>
                <a:gd name="connsiteX8" fmla="*/ 5933 w 10105"/>
                <a:gd name="connsiteY8" fmla="*/ 590 h 10000"/>
                <a:gd name="connsiteX9" fmla="*/ 6712 w 10105"/>
                <a:gd name="connsiteY9" fmla="*/ 716 h 10000"/>
                <a:gd name="connsiteX10" fmla="*/ 7771 w 10105"/>
                <a:gd name="connsiteY10" fmla="*/ 61 h 10000"/>
                <a:gd name="connsiteX11" fmla="*/ 9246 w 10105"/>
                <a:gd name="connsiteY11" fmla="*/ 94 h 10000"/>
                <a:gd name="connsiteX12" fmla="*/ 10082 w 10105"/>
                <a:gd name="connsiteY12" fmla="*/ 687 h 10000"/>
                <a:gd name="connsiteX13" fmla="*/ 9801 w 10105"/>
                <a:gd name="connsiteY13" fmla="*/ 1681 h 10000"/>
                <a:gd name="connsiteX14" fmla="*/ 9012 w 10105"/>
                <a:gd name="connsiteY14" fmla="*/ 2136 h 10000"/>
                <a:gd name="connsiteX15" fmla="*/ 7685 w 10105"/>
                <a:gd name="connsiteY15" fmla="*/ 2224 h 10000"/>
                <a:gd name="connsiteX16" fmla="*/ 6802 w 10105"/>
                <a:gd name="connsiteY16" fmla="*/ 3097 h 10000"/>
                <a:gd name="connsiteX17" fmla="*/ 5740 w 10105"/>
                <a:gd name="connsiteY17" fmla="*/ 3184 h 10000"/>
                <a:gd name="connsiteX18" fmla="*/ 4716 w 10105"/>
                <a:gd name="connsiteY18" fmla="*/ 3969 h 10000"/>
                <a:gd name="connsiteX19" fmla="*/ 2925 w 10105"/>
                <a:gd name="connsiteY19" fmla="*/ 4272 h 10000"/>
                <a:gd name="connsiteX20" fmla="*/ 1908 w 10105"/>
                <a:gd name="connsiteY20" fmla="*/ 5257 h 10000"/>
                <a:gd name="connsiteX21" fmla="*/ 1573 w 10105"/>
                <a:gd name="connsiteY21" fmla="*/ 7631 h 10000"/>
                <a:gd name="connsiteX22" fmla="*/ 1565 w 10105"/>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87 w 10105"/>
                <a:gd name="connsiteY5" fmla="*/ 1946 h 10000"/>
                <a:gd name="connsiteX6" fmla="*/ 5049 w 10105"/>
                <a:gd name="connsiteY6" fmla="*/ 1586 h 10000"/>
                <a:gd name="connsiteX7" fmla="*/ 5329 w 10105"/>
                <a:gd name="connsiteY7" fmla="*/ 1030 h 10000"/>
                <a:gd name="connsiteX8" fmla="*/ 5933 w 10105"/>
                <a:gd name="connsiteY8" fmla="*/ 590 h 10000"/>
                <a:gd name="connsiteX9" fmla="*/ 6712 w 10105"/>
                <a:gd name="connsiteY9" fmla="*/ 716 h 10000"/>
                <a:gd name="connsiteX10" fmla="*/ 7771 w 10105"/>
                <a:gd name="connsiteY10" fmla="*/ 61 h 10000"/>
                <a:gd name="connsiteX11" fmla="*/ 9246 w 10105"/>
                <a:gd name="connsiteY11" fmla="*/ 94 h 10000"/>
                <a:gd name="connsiteX12" fmla="*/ 10082 w 10105"/>
                <a:gd name="connsiteY12" fmla="*/ 687 h 10000"/>
                <a:gd name="connsiteX13" fmla="*/ 9801 w 10105"/>
                <a:gd name="connsiteY13" fmla="*/ 1681 h 10000"/>
                <a:gd name="connsiteX14" fmla="*/ 9012 w 10105"/>
                <a:gd name="connsiteY14" fmla="*/ 2136 h 10000"/>
                <a:gd name="connsiteX15" fmla="*/ 7685 w 10105"/>
                <a:gd name="connsiteY15" fmla="*/ 2224 h 10000"/>
                <a:gd name="connsiteX16" fmla="*/ 6802 w 10105"/>
                <a:gd name="connsiteY16" fmla="*/ 3097 h 10000"/>
                <a:gd name="connsiteX17" fmla="*/ 5740 w 10105"/>
                <a:gd name="connsiteY17" fmla="*/ 3184 h 10000"/>
                <a:gd name="connsiteX18" fmla="*/ 4716 w 10105"/>
                <a:gd name="connsiteY18" fmla="*/ 3969 h 10000"/>
                <a:gd name="connsiteX19" fmla="*/ 2925 w 10105"/>
                <a:gd name="connsiteY19" fmla="*/ 4272 h 10000"/>
                <a:gd name="connsiteX20" fmla="*/ 1908 w 10105"/>
                <a:gd name="connsiteY20" fmla="*/ 5257 h 10000"/>
                <a:gd name="connsiteX21" fmla="*/ 1573 w 10105"/>
                <a:gd name="connsiteY21" fmla="*/ 7631 h 10000"/>
                <a:gd name="connsiteX22" fmla="*/ 1565 w 10105"/>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87 w 10105"/>
                <a:gd name="connsiteY5" fmla="*/ 1946 h 10000"/>
                <a:gd name="connsiteX6" fmla="*/ 5049 w 10105"/>
                <a:gd name="connsiteY6" fmla="*/ 1586 h 10000"/>
                <a:gd name="connsiteX7" fmla="*/ 5329 w 10105"/>
                <a:gd name="connsiteY7" fmla="*/ 1030 h 10000"/>
                <a:gd name="connsiteX8" fmla="*/ 5969 w 10105"/>
                <a:gd name="connsiteY8" fmla="*/ 636 h 10000"/>
                <a:gd name="connsiteX9" fmla="*/ 6712 w 10105"/>
                <a:gd name="connsiteY9" fmla="*/ 716 h 10000"/>
                <a:gd name="connsiteX10" fmla="*/ 7771 w 10105"/>
                <a:gd name="connsiteY10" fmla="*/ 61 h 10000"/>
                <a:gd name="connsiteX11" fmla="*/ 9246 w 10105"/>
                <a:gd name="connsiteY11" fmla="*/ 94 h 10000"/>
                <a:gd name="connsiteX12" fmla="*/ 10082 w 10105"/>
                <a:gd name="connsiteY12" fmla="*/ 687 h 10000"/>
                <a:gd name="connsiteX13" fmla="*/ 9801 w 10105"/>
                <a:gd name="connsiteY13" fmla="*/ 1681 h 10000"/>
                <a:gd name="connsiteX14" fmla="*/ 9012 w 10105"/>
                <a:gd name="connsiteY14" fmla="*/ 2136 h 10000"/>
                <a:gd name="connsiteX15" fmla="*/ 7685 w 10105"/>
                <a:gd name="connsiteY15" fmla="*/ 2224 h 10000"/>
                <a:gd name="connsiteX16" fmla="*/ 6802 w 10105"/>
                <a:gd name="connsiteY16" fmla="*/ 3097 h 10000"/>
                <a:gd name="connsiteX17" fmla="*/ 5740 w 10105"/>
                <a:gd name="connsiteY17" fmla="*/ 3184 h 10000"/>
                <a:gd name="connsiteX18" fmla="*/ 4716 w 10105"/>
                <a:gd name="connsiteY18" fmla="*/ 3969 h 10000"/>
                <a:gd name="connsiteX19" fmla="*/ 2925 w 10105"/>
                <a:gd name="connsiteY19" fmla="*/ 4272 h 10000"/>
                <a:gd name="connsiteX20" fmla="*/ 1908 w 10105"/>
                <a:gd name="connsiteY20" fmla="*/ 5257 h 10000"/>
                <a:gd name="connsiteX21" fmla="*/ 1573 w 10105"/>
                <a:gd name="connsiteY21" fmla="*/ 7631 h 10000"/>
                <a:gd name="connsiteX22" fmla="*/ 1565 w 10105"/>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87 w 10105"/>
                <a:gd name="connsiteY5" fmla="*/ 1946 h 10000"/>
                <a:gd name="connsiteX6" fmla="*/ 5049 w 10105"/>
                <a:gd name="connsiteY6" fmla="*/ 1586 h 10000"/>
                <a:gd name="connsiteX7" fmla="*/ 5353 w 10105"/>
                <a:gd name="connsiteY7" fmla="*/ 1111 h 10000"/>
                <a:gd name="connsiteX8" fmla="*/ 5969 w 10105"/>
                <a:gd name="connsiteY8" fmla="*/ 636 h 10000"/>
                <a:gd name="connsiteX9" fmla="*/ 6712 w 10105"/>
                <a:gd name="connsiteY9" fmla="*/ 716 h 10000"/>
                <a:gd name="connsiteX10" fmla="*/ 7771 w 10105"/>
                <a:gd name="connsiteY10" fmla="*/ 61 h 10000"/>
                <a:gd name="connsiteX11" fmla="*/ 9246 w 10105"/>
                <a:gd name="connsiteY11" fmla="*/ 94 h 10000"/>
                <a:gd name="connsiteX12" fmla="*/ 10082 w 10105"/>
                <a:gd name="connsiteY12" fmla="*/ 687 h 10000"/>
                <a:gd name="connsiteX13" fmla="*/ 9801 w 10105"/>
                <a:gd name="connsiteY13" fmla="*/ 1681 h 10000"/>
                <a:gd name="connsiteX14" fmla="*/ 9012 w 10105"/>
                <a:gd name="connsiteY14" fmla="*/ 2136 h 10000"/>
                <a:gd name="connsiteX15" fmla="*/ 7685 w 10105"/>
                <a:gd name="connsiteY15" fmla="*/ 2224 h 10000"/>
                <a:gd name="connsiteX16" fmla="*/ 6802 w 10105"/>
                <a:gd name="connsiteY16" fmla="*/ 3097 h 10000"/>
                <a:gd name="connsiteX17" fmla="*/ 5740 w 10105"/>
                <a:gd name="connsiteY17" fmla="*/ 3184 h 10000"/>
                <a:gd name="connsiteX18" fmla="*/ 4716 w 10105"/>
                <a:gd name="connsiteY18" fmla="*/ 3969 h 10000"/>
                <a:gd name="connsiteX19" fmla="*/ 2925 w 10105"/>
                <a:gd name="connsiteY19" fmla="*/ 4272 h 10000"/>
                <a:gd name="connsiteX20" fmla="*/ 1908 w 10105"/>
                <a:gd name="connsiteY20" fmla="*/ 5257 h 10000"/>
                <a:gd name="connsiteX21" fmla="*/ 1573 w 10105"/>
                <a:gd name="connsiteY21" fmla="*/ 7631 h 10000"/>
                <a:gd name="connsiteX22" fmla="*/ 1565 w 10105"/>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87 w 10105"/>
                <a:gd name="connsiteY5" fmla="*/ 1946 h 10000"/>
                <a:gd name="connsiteX6" fmla="*/ 5049 w 10105"/>
                <a:gd name="connsiteY6" fmla="*/ 1586 h 10000"/>
                <a:gd name="connsiteX7" fmla="*/ 5270 w 10105"/>
                <a:gd name="connsiteY7" fmla="*/ 1099 h 10000"/>
                <a:gd name="connsiteX8" fmla="*/ 5969 w 10105"/>
                <a:gd name="connsiteY8" fmla="*/ 636 h 10000"/>
                <a:gd name="connsiteX9" fmla="*/ 6712 w 10105"/>
                <a:gd name="connsiteY9" fmla="*/ 716 h 10000"/>
                <a:gd name="connsiteX10" fmla="*/ 7771 w 10105"/>
                <a:gd name="connsiteY10" fmla="*/ 61 h 10000"/>
                <a:gd name="connsiteX11" fmla="*/ 9246 w 10105"/>
                <a:gd name="connsiteY11" fmla="*/ 94 h 10000"/>
                <a:gd name="connsiteX12" fmla="*/ 10082 w 10105"/>
                <a:gd name="connsiteY12" fmla="*/ 687 h 10000"/>
                <a:gd name="connsiteX13" fmla="*/ 9801 w 10105"/>
                <a:gd name="connsiteY13" fmla="*/ 1681 h 10000"/>
                <a:gd name="connsiteX14" fmla="*/ 9012 w 10105"/>
                <a:gd name="connsiteY14" fmla="*/ 2136 h 10000"/>
                <a:gd name="connsiteX15" fmla="*/ 7685 w 10105"/>
                <a:gd name="connsiteY15" fmla="*/ 2224 h 10000"/>
                <a:gd name="connsiteX16" fmla="*/ 6802 w 10105"/>
                <a:gd name="connsiteY16" fmla="*/ 3097 h 10000"/>
                <a:gd name="connsiteX17" fmla="*/ 5740 w 10105"/>
                <a:gd name="connsiteY17" fmla="*/ 3184 h 10000"/>
                <a:gd name="connsiteX18" fmla="*/ 4716 w 10105"/>
                <a:gd name="connsiteY18" fmla="*/ 3969 h 10000"/>
                <a:gd name="connsiteX19" fmla="*/ 2925 w 10105"/>
                <a:gd name="connsiteY19" fmla="*/ 4272 h 10000"/>
                <a:gd name="connsiteX20" fmla="*/ 1908 w 10105"/>
                <a:gd name="connsiteY20" fmla="*/ 5257 h 10000"/>
                <a:gd name="connsiteX21" fmla="*/ 1573 w 10105"/>
                <a:gd name="connsiteY21" fmla="*/ 7631 h 10000"/>
                <a:gd name="connsiteX22" fmla="*/ 1565 w 10105"/>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87 w 10105"/>
                <a:gd name="connsiteY5" fmla="*/ 1946 h 10000"/>
                <a:gd name="connsiteX6" fmla="*/ 5049 w 10105"/>
                <a:gd name="connsiteY6" fmla="*/ 1586 h 10000"/>
                <a:gd name="connsiteX7" fmla="*/ 5270 w 10105"/>
                <a:gd name="connsiteY7" fmla="*/ 1099 h 10000"/>
                <a:gd name="connsiteX8" fmla="*/ 5969 w 10105"/>
                <a:gd name="connsiteY8" fmla="*/ 636 h 10000"/>
                <a:gd name="connsiteX9" fmla="*/ 6712 w 10105"/>
                <a:gd name="connsiteY9" fmla="*/ 716 h 10000"/>
                <a:gd name="connsiteX10" fmla="*/ 7771 w 10105"/>
                <a:gd name="connsiteY10" fmla="*/ 61 h 10000"/>
                <a:gd name="connsiteX11" fmla="*/ 9246 w 10105"/>
                <a:gd name="connsiteY11" fmla="*/ 94 h 10000"/>
                <a:gd name="connsiteX12" fmla="*/ 10082 w 10105"/>
                <a:gd name="connsiteY12" fmla="*/ 687 h 10000"/>
                <a:gd name="connsiteX13" fmla="*/ 9801 w 10105"/>
                <a:gd name="connsiteY13" fmla="*/ 1681 h 10000"/>
                <a:gd name="connsiteX14" fmla="*/ 9012 w 10105"/>
                <a:gd name="connsiteY14" fmla="*/ 2136 h 10000"/>
                <a:gd name="connsiteX15" fmla="*/ 7685 w 10105"/>
                <a:gd name="connsiteY15" fmla="*/ 2224 h 10000"/>
                <a:gd name="connsiteX16" fmla="*/ 6802 w 10105"/>
                <a:gd name="connsiteY16" fmla="*/ 3097 h 10000"/>
                <a:gd name="connsiteX17" fmla="*/ 5740 w 10105"/>
                <a:gd name="connsiteY17" fmla="*/ 3184 h 10000"/>
                <a:gd name="connsiteX18" fmla="*/ 4716 w 10105"/>
                <a:gd name="connsiteY18" fmla="*/ 3969 h 10000"/>
                <a:gd name="connsiteX19" fmla="*/ 2925 w 10105"/>
                <a:gd name="connsiteY19" fmla="*/ 4272 h 10000"/>
                <a:gd name="connsiteX20" fmla="*/ 1908 w 10105"/>
                <a:gd name="connsiteY20" fmla="*/ 5257 h 10000"/>
                <a:gd name="connsiteX21" fmla="*/ 1573 w 10105"/>
                <a:gd name="connsiteY21" fmla="*/ 7631 h 10000"/>
                <a:gd name="connsiteX22" fmla="*/ 1565 w 10105"/>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87 w 10105"/>
                <a:gd name="connsiteY5" fmla="*/ 1946 h 10000"/>
                <a:gd name="connsiteX6" fmla="*/ 5049 w 10105"/>
                <a:gd name="connsiteY6" fmla="*/ 1586 h 10000"/>
                <a:gd name="connsiteX7" fmla="*/ 5270 w 10105"/>
                <a:gd name="connsiteY7" fmla="*/ 1099 h 10000"/>
                <a:gd name="connsiteX8" fmla="*/ 5886 w 10105"/>
                <a:gd name="connsiteY8" fmla="*/ 682 h 10000"/>
                <a:gd name="connsiteX9" fmla="*/ 6712 w 10105"/>
                <a:gd name="connsiteY9" fmla="*/ 716 h 10000"/>
                <a:gd name="connsiteX10" fmla="*/ 7771 w 10105"/>
                <a:gd name="connsiteY10" fmla="*/ 61 h 10000"/>
                <a:gd name="connsiteX11" fmla="*/ 9246 w 10105"/>
                <a:gd name="connsiteY11" fmla="*/ 94 h 10000"/>
                <a:gd name="connsiteX12" fmla="*/ 10082 w 10105"/>
                <a:gd name="connsiteY12" fmla="*/ 687 h 10000"/>
                <a:gd name="connsiteX13" fmla="*/ 9801 w 10105"/>
                <a:gd name="connsiteY13" fmla="*/ 1681 h 10000"/>
                <a:gd name="connsiteX14" fmla="*/ 9012 w 10105"/>
                <a:gd name="connsiteY14" fmla="*/ 2136 h 10000"/>
                <a:gd name="connsiteX15" fmla="*/ 7685 w 10105"/>
                <a:gd name="connsiteY15" fmla="*/ 2224 h 10000"/>
                <a:gd name="connsiteX16" fmla="*/ 6802 w 10105"/>
                <a:gd name="connsiteY16" fmla="*/ 3097 h 10000"/>
                <a:gd name="connsiteX17" fmla="*/ 5740 w 10105"/>
                <a:gd name="connsiteY17" fmla="*/ 3184 h 10000"/>
                <a:gd name="connsiteX18" fmla="*/ 4716 w 10105"/>
                <a:gd name="connsiteY18" fmla="*/ 3969 h 10000"/>
                <a:gd name="connsiteX19" fmla="*/ 2925 w 10105"/>
                <a:gd name="connsiteY19" fmla="*/ 4272 h 10000"/>
                <a:gd name="connsiteX20" fmla="*/ 1908 w 10105"/>
                <a:gd name="connsiteY20" fmla="*/ 5257 h 10000"/>
                <a:gd name="connsiteX21" fmla="*/ 1573 w 10105"/>
                <a:gd name="connsiteY21" fmla="*/ 7631 h 10000"/>
                <a:gd name="connsiteX22" fmla="*/ 1565 w 10105"/>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87 w 10105"/>
                <a:gd name="connsiteY5" fmla="*/ 1946 h 10000"/>
                <a:gd name="connsiteX6" fmla="*/ 5049 w 10105"/>
                <a:gd name="connsiteY6" fmla="*/ 1586 h 10000"/>
                <a:gd name="connsiteX7" fmla="*/ 5270 w 10105"/>
                <a:gd name="connsiteY7" fmla="*/ 1099 h 10000"/>
                <a:gd name="connsiteX8" fmla="*/ 5886 w 10105"/>
                <a:gd name="connsiteY8" fmla="*/ 682 h 10000"/>
                <a:gd name="connsiteX9" fmla="*/ 6712 w 10105"/>
                <a:gd name="connsiteY9" fmla="*/ 716 h 10000"/>
                <a:gd name="connsiteX10" fmla="*/ 7771 w 10105"/>
                <a:gd name="connsiteY10" fmla="*/ 61 h 10000"/>
                <a:gd name="connsiteX11" fmla="*/ 9246 w 10105"/>
                <a:gd name="connsiteY11" fmla="*/ 94 h 10000"/>
                <a:gd name="connsiteX12" fmla="*/ 10082 w 10105"/>
                <a:gd name="connsiteY12" fmla="*/ 687 h 10000"/>
                <a:gd name="connsiteX13" fmla="*/ 9801 w 10105"/>
                <a:gd name="connsiteY13" fmla="*/ 1681 h 10000"/>
                <a:gd name="connsiteX14" fmla="*/ 9012 w 10105"/>
                <a:gd name="connsiteY14" fmla="*/ 2136 h 10000"/>
                <a:gd name="connsiteX15" fmla="*/ 7685 w 10105"/>
                <a:gd name="connsiteY15" fmla="*/ 2224 h 10000"/>
                <a:gd name="connsiteX16" fmla="*/ 6802 w 10105"/>
                <a:gd name="connsiteY16" fmla="*/ 3097 h 10000"/>
                <a:gd name="connsiteX17" fmla="*/ 5740 w 10105"/>
                <a:gd name="connsiteY17" fmla="*/ 3184 h 10000"/>
                <a:gd name="connsiteX18" fmla="*/ 4716 w 10105"/>
                <a:gd name="connsiteY18" fmla="*/ 3969 h 10000"/>
                <a:gd name="connsiteX19" fmla="*/ 2925 w 10105"/>
                <a:gd name="connsiteY19" fmla="*/ 4272 h 10000"/>
                <a:gd name="connsiteX20" fmla="*/ 1908 w 10105"/>
                <a:gd name="connsiteY20" fmla="*/ 5257 h 10000"/>
                <a:gd name="connsiteX21" fmla="*/ 1573 w 10105"/>
                <a:gd name="connsiteY21" fmla="*/ 7631 h 10000"/>
                <a:gd name="connsiteX22" fmla="*/ 1565 w 10105"/>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87 w 10105"/>
                <a:gd name="connsiteY5" fmla="*/ 1946 h 10000"/>
                <a:gd name="connsiteX6" fmla="*/ 5049 w 10105"/>
                <a:gd name="connsiteY6" fmla="*/ 1586 h 10000"/>
                <a:gd name="connsiteX7" fmla="*/ 5270 w 10105"/>
                <a:gd name="connsiteY7" fmla="*/ 1099 h 10000"/>
                <a:gd name="connsiteX8" fmla="*/ 5886 w 10105"/>
                <a:gd name="connsiteY8" fmla="*/ 682 h 10000"/>
                <a:gd name="connsiteX9" fmla="*/ 6712 w 10105"/>
                <a:gd name="connsiteY9" fmla="*/ 716 h 10000"/>
                <a:gd name="connsiteX10" fmla="*/ 7771 w 10105"/>
                <a:gd name="connsiteY10" fmla="*/ 61 h 10000"/>
                <a:gd name="connsiteX11" fmla="*/ 9246 w 10105"/>
                <a:gd name="connsiteY11" fmla="*/ 94 h 10000"/>
                <a:gd name="connsiteX12" fmla="*/ 10082 w 10105"/>
                <a:gd name="connsiteY12" fmla="*/ 687 h 10000"/>
                <a:gd name="connsiteX13" fmla="*/ 9801 w 10105"/>
                <a:gd name="connsiteY13" fmla="*/ 1681 h 10000"/>
                <a:gd name="connsiteX14" fmla="*/ 9012 w 10105"/>
                <a:gd name="connsiteY14" fmla="*/ 2136 h 10000"/>
                <a:gd name="connsiteX15" fmla="*/ 7685 w 10105"/>
                <a:gd name="connsiteY15" fmla="*/ 2224 h 10000"/>
                <a:gd name="connsiteX16" fmla="*/ 6802 w 10105"/>
                <a:gd name="connsiteY16" fmla="*/ 3097 h 10000"/>
                <a:gd name="connsiteX17" fmla="*/ 5740 w 10105"/>
                <a:gd name="connsiteY17" fmla="*/ 3184 h 10000"/>
                <a:gd name="connsiteX18" fmla="*/ 4716 w 10105"/>
                <a:gd name="connsiteY18" fmla="*/ 3969 h 10000"/>
                <a:gd name="connsiteX19" fmla="*/ 2925 w 10105"/>
                <a:gd name="connsiteY19" fmla="*/ 4272 h 10000"/>
                <a:gd name="connsiteX20" fmla="*/ 1908 w 10105"/>
                <a:gd name="connsiteY20" fmla="*/ 5257 h 10000"/>
                <a:gd name="connsiteX21" fmla="*/ 1573 w 10105"/>
                <a:gd name="connsiteY21" fmla="*/ 7631 h 10000"/>
                <a:gd name="connsiteX22" fmla="*/ 1565 w 10105"/>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87 w 10105"/>
                <a:gd name="connsiteY5" fmla="*/ 1946 h 10000"/>
                <a:gd name="connsiteX6" fmla="*/ 5049 w 10105"/>
                <a:gd name="connsiteY6" fmla="*/ 1586 h 10000"/>
                <a:gd name="connsiteX7" fmla="*/ 5270 w 10105"/>
                <a:gd name="connsiteY7" fmla="*/ 1099 h 10000"/>
                <a:gd name="connsiteX8" fmla="*/ 5886 w 10105"/>
                <a:gd name="connsiteY8" fmla="*/ 682 h 10000"/>
                <a:gd name="connsiteX9" fmla="*/ 6712 w 10105"/>
                <a:gd name="connsiteY9" fmla="*/ 716 h 10000"/>
                <a:gd name="connsiteX10" fmla="*/ 7771 w 10105"/>
                <a:gd name="connsiteY10" fmla="*/ 61 h 10000"/>
                <a:gd name="connsiteX11" fmla="*/ 9246 w 10105"/>
                <a:gd name="connsiteY11" fmla="*/ 94 h 10000"/>
                <a:gd name="connsiteX12" fmla="*/ 10082 w 10105"/>
                <a:gd name="connsiteY12" fmla="*/ 687 h 10000"/>
                <a:gd name="connsiteX13" fmla="*/ 9801 w 10105"/>
                <a:gd name="connsiteY13" fmla="*/ 1681 h 10000"/>
                <a:gd name="connsiteX14" fmla="*/ 9012 w 10105"/>
                <a:gd name="connsiteY14" fmla="*/ 2136 h 10000"/>
                <a:gd name="connsiteX15" fmla="*/ 7685 w 10105"/>
                <a:gd name="connsiteY15" fmla="*/ 2224 h 10000"/>
                <a:gd name="connsiteX16" fmla="*/ 6802 w 10105"/>
                <a:gd name="connsiteY16" fmla="*/ 3097 h 10000"/>
                <a:gd name="connsiteX17" fmla="*/ 5740 w 10105"/>
                <a:gd name="connsiteY17" fmla="*/ 3184 h 10000"/>
                <a:gd name="connsiteX18" fmla="*/ 4716 w 10105"/>
                <a:gd name="connsiteY18" fmla="*/ 3969 h 10000"/>
                <a:gd name="connsiteX19" fmla="*/ 2925 w 10105"/>
                <a:gd name="connsiteY19" fmla="*/ 4272 h 10000"/>
                <a:gd name="connsiteX20" fmla="*/ 1908 w 10105"/>
                <a:gd name="connsiteY20" fmla="*/ 5257 h 10000"/>
                <a:gd name="connsiteX21" fmla="*/ 1573 w 10105"/>
                <a:gd name="connsiteY21" fmla="*/ 7631 h 10000"/>
                <a:gd name="connsiteX22" fmla="*/ 1565 w 10105"/>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87 w 10105"/>
                <a:gd name="connsiteY5" fmla="*/ 1946 h 10000"/>
                <a:gd name="connsiteX6" fmla="*/ 5049 w 10105"/>
                <a:gd name="connsiteY6" fmla="*/ 1586 h 10000"/>
                <a:gd name="connsiteX7" fmla="*/ 5258 w 10105"/>
                <a:gd name="connsiteY7" fmla="*/ 1122 h 10000"/>
                <a:gd name="connsiteX8" fmla="*/ 5886 w 10105"/>
                <a:gd name="connsiteY8" fmla="*/ 682 h 10000"/>
                <a:gd name="connsiteX9" fmla="*/ 6712 w 10105"/>
                <a:gd name="connsiteY9" fmla="*/ 716 h 10000"/>
                <a:gd name="connsiteX10" fmla="*/ 7771 w 10105"/>
                <a:gd name="connsiteY10" fmla="*/ 61 h 10000"/>
                <a:gd name="connsiteX11" fmla="*/ 9246 w 10105"/>
                <a:gd name="connsiteY11" fmla="*/ 94 h 10000"/>
                <a:gd name="connsiteX12" fmla="*/ 10082 w 10105"/>
                <a:gd name="connsiteY12" fmla="*/ 687 h 10000"/>
                <a:gd name="connsiteX13" fmla="*/ 9801 w 10105"/>
                <a:gd name="connsiteY13" fmla="*/ 1681 h 10000"/>
                <a:gd name="connsiteX14" fmla="*/ 9012 w 10105"/>
                <a:gd name="connsiteY14" fmla="*/ 2136 h 10000"/>
                <a:gd name="connsiteX15" fmla="*/ 7685 w 10105"/>
                <a:gd name="connsiteY15" fmla="*/ 2224 h 10000"/>
                <a:gd name="connsiteX16" fmla="*/ 6802 w 10105"/>
                <a:gd name="connsiteY16" fmla="*/ 3097 h 10000"/>
                <a:gd name="connsiteX17" fmla="*/ 5740 w 10105"/>
                <a:gd name="connsiteY17" fmla="*/ 3184 h 10000"/>
                <a:gd name="connsiteX18" fmla="*/ 4716 w 10105"/>
                <a:gd name="connsiteY18" fmla="*/ 3969 h 10000"/>
                <a:gd name="connsiteX19" fmla="*/ 2925 w 10105"/>
                <a:gd name="connsiteY19" fmla="*/ 4272 h 10000"/>
                <a:gd name="connsiteX20" fmla="*/ 1908 w 10105"/>
                <a:gd name="connsiteY20" fmla="*/ 5257 h 10000"/>
                <a:gd name="connsiteX21" fmla="*/ 1573 w 10105"/>
                <a:gd name="connsiteY21" fmla="*/ 7631 h 10000"/>
                <a:gd name="connsiteX22" fmla="*/ 1565 w 10105"/>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87 w 10105"/>
                <a:gd name="connsiteY5" fmla="*/ 1946 h 10000"/>
                <a:gd name="connsiteX6" fmla="*/ 5049 w 10105"/>
                <a:gd name="connsiteY6" fmla="*/ 1586 h 10000"/>
                <a:gd name="connsiteX7" fmla="*/ 5258 w 10105"/>
                <a:gd name="connsiteY7" fmla="*/ 1122 h 10000"/>
                <a:gd name="connsiteX8" fmla="*/ 5886 w 10105"/>
                <a:gd name="connsiteY8" fmla="*/ 682 h 10000"/>
                <a:gd name="connsiteX9" fmla="*/ 6712 w 10105"/>
                <a:gd name="connsiteY9" fmla="*/ 716 h 10000"/>
                <a:gd name="connsiteX10" fmla="*/ 7771 w 10105"/>
                <a:gd name="connsiteY10" fmla="*/ 61 h 10000"/>
                <a:gd name="connsiteX11" fmla="*/ 9246 w 10105"/>
                <a:gd name="connsiteY11" fmla="*/ 94 h 10000"/>
                <a:gd name="connsiteX12" fmla="*/ 10082 w 10105"/>
                <a:gd name="connsiteY12" fmla="*/ 687 h 10000"/>
                <a:gd name="connsiteX13" fmla="*/ 9801 w 10105"/>
                <a:gd name="connsiteY13" fmla="*/ 1681 h 10000"/>
                <a:gd name="connsiteX14" fmla="*/ 9012 w 10105"/>
                <a:gd name="connsiteY14" fmla="*/ 2136 h 10000"/>
                <a:gd name="connsiteX15" fmla="*/ 7685 w 10105"/>
                <a:gd name="connsiteY15" fmla="*/ 2224 h 10000"/>
                <a:gd name="connsiteX16" fmla="*/ 6802 w 10105"/>
                <a:gd name="connsiteY16" fmla="*/ 3097 h 10000"/>
                <a:gd name="connsiteX17" fmla="*/ 5740 w 10105"/>
                <a:gd name="connsiteY17" fmla="*/ 3184 h 10000"/>
                <a:gd name="connsiteX18" fmla="*/ 4716 w 10105"/>
                <a:gd name="connsiteY18" fmla="*/ 3969 h 10000"/>
                <a:gd name="connsiteX19" fmla="*/ 2925 w 10105"/>
                <a:gd name="connsiteY19" fmla="*/ 4272 h 10000"/>
                <a:gd name="connsiteX20" fmla="*/ 1908 w 10105"/>
                <a:gd name="connsiteY20" fmla="*/ 5257 h 10000"/>
                <a:gd name="connsiteX21" fmla="*/ 1573 w 10105"/>
                <a:gd name="connsiteY21" fmla="*/ 7631 h 10000"/>
                <a:gd name="connsiteX22" fmla="*/ 1565 w 10105"/>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87 w 10105"/>
                <a:gd name="connsiteY5" fmla="*/ 1946 h 10000"/>
                <a:gd name="connsiteX6" fmla="*/ 5049 w 10105"/>
                <a:gd name="connsiteY6" fmla="*/ 1586 h 10000"/>
                <a:gd name="connsiteX7" fmla="*/ 5258 w 10105"/>
                <a:gd name="connsiteY7" fmla="*/ 1122 h 10000"/>
                <a:gd name="connsiteX8" fmla="*/ 5886 w 10105"/>
                <a:gd name="connsiteY8" fmla="*/ 682 h 10000"/>
                <a:gd name="connsiteX9" fmla="*/ 6712 w 10105"/>
                <a:gd name="connsiteY9" fmla="*/ 716 h 10000"/>
                <a:gd name="connsiteX10" fmla="*/ 7771 w 10105"/>
                <a:gd name="connsiteY10" fmla="*/ 61 h 10000"/>
                <a:gd name="connsiteX11" fmla="*/ 9246 w 10105"/>
                <a:gd name="connsiteY11" fmla="*/ 94 h 10000"/>
                <a:gd name="connsiteX12" fmla="*/ 10082 w 10105"/>
                <a:gd name="connsiteY12" fmla="*/ 687 h 10000"/>
                <a:gd name="connsiteX13" fmla="*/ 9801 w 10105"/>
                <a:gd name="connsiteY13" fmla="*/ 1681 h 10000"/>
                <a:gd name="connsiteX14" fmla="*/ 9012 w 10105"/>
                <a:gd name="connsiteY14" fmla="*/ 2136 h 10000"/>
                <a:gd name="connsiteX15" fmla="*/ 7685 w 10105"/>
                <a:gd name="connsiteY15" fmla="*/ 2224 h 10000"/>
                <a:gd name="connsiteX16" fmla="*/ 6802 w 10105"/>
                <a:gd name="connsiteY16" fmla="*/ 3097 h 10000"/>
                <a:gd name="connsiteX17" fmla="*/ 5740 w 10105"/>
                <a:gd name="connsiteY17" fmla="*/ 3184 h 10000"/>
                <a:gd name="connsiteX18" fmla="*/ 4716 w 10105"/>
                <a:gd name="connsiteY18" fmla="*/ 3969 h 10000"/>
                <a:gd name="connsiteX19" fmla="*/ 2925 w 10105"/>
                <a:gd name="connsiteY19" fmla="*/ 4272 h 10000"/>
                <a:gd name="connsiteX20" fmla="*/ 1908 w 10105"/>
                <a:gd name="connsiteY20" fmla="*/ 5257 h 10000"/>
                <a:gd name="connsiteX21" fmla="*/ 1573 w 10105"/>
                <a:gd name="connsiteY21" fmla="*/ 7631 h 10000"/>
                <a:gd name="connsiteX22" fmla="*/ 1565 w 10105"/>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87 w 10105"/>
                <a:gd name="connsiteY5" fmla="*/ 1946 h 10000"/>
                <a:gd name="connsiteX6" fmla="*/ 5049 w 10105"/>
                <a:gd name="connsiteY6" fmla="*/ 1586 h 10000"/>
                <a:gd name="connsiteX7" fmla="*/ 5258 w 10105"/>
                <a:gd name="connsiteY7" fmla="*/ 1122 h 10000"/>
                <a:gd name="connsiteX8" fmla="*/ 5886 w 10105"/>
                <a:gd name="connsiteY8" fmla="*/ 682 h 10000"/>
                <a:gd name="connsiteX9" fmla="*/ 6712 w 10105"/>
                <a:gd name="connsiteY9" fmla="*/ 716 h 10000"/>
                <a:gd name="connsiteX10" fmla="*/ 7771 w 10105"/>
                <a:gd name="connsiteY10" fmla="*/ 61 h 10000"/>
                <a:gd name="connsiteX11" fmla="*/ 9246 w 10105"/>
                <a:gd name="connsiteY11" fmla="*/ 94 h 10000"/>
                <a:gd name="connsiteX12" fmla="*/ 10082 w 10105"/>
                <a:gd name="connsiteY12" fmla="*/ 687 h 10000"/>
                <a:gd name="connsiteX13" fmla="*/ 9801 w 10105"/>
                <a:gd name="connsiteY13" fmla="*/ 1681 h 10000"/>
                <a:gd name="connsiteX14" fmla="*/ 9012 w 10105"/>
                <a:gd name="connsiteY14" fmla="*/ 2136 h 10000"/>
                <a:gd name="connsiteX15" fmla="*/ 7685 w 10105"/>
                <a:gd name="connsiteY15" fmla="*/ 2224 h 10000"/>
                <a:gd name="connsiteX16" fmla="*/ 6802 w 10105"/>
                <a:gd name="connsiteY16" fmla="*/ 3097 h 10000"/>
                <a:gd name="connsiteX17" fmla="*/ 5740 w 10105"/>
                <a:gd name="connsiteY17" fmla="*/ 3184 h 10000"/>
                <a:gd name="connsiteX18" fmla="*/ 4716 w 10105"/>
                <a:gd name="connsiteY18" fmla="*/ 3969 h 10000"/>
                <a:gd name="connsiteX19" fmla="*/ 2925 w 10105"/>
                <a:gd name="connsiteY19" fmla="*/ 4272 h 10000"/>
                <a:gd name="connsiteX20" fmla="*/ 1908 w 10105"/>
                <a:gd name="connsiteY20" fmla="*/ 5257 h 10000"/>
                <a:gd name="connsiteX21" fmla="*/ 1573 w 10105"/>
                <a:gd name="connsiteY21" fmla="*/ 7631 h 10000"/>
                <a:gd name="connsiteX22" fmla="*/ 1565 w 10105"/>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87 w 10105"/>
                <a:gd name="connsiteY5" fmla="*/ 1946 h 10000"/>
                <a:gd name="connsiteX6" fmla="*/ 5049 w 10105"/>
                <a:gd name="connsiteY6" fmla="*/ 1586 h 10000"/>
                <a:gd name="connsiteX7" fmla="*/ 5258 w 10105"/>
                <a:gd name="connsiteY7" fmla="*/ 1122 h 10000"/>
                <a:gd name="connsiteX8" fmla="*/ 5886 w 10105"/>
                <a:gd name="connsiteY8" fmla="*/ 682 h 10000"/>
                <a:gd name="connsiteX9" fmla="*/ 6712 w 10105"/>
                <a:gd name="connsiteY9" fmla="*/ 716 h 10000"/>
                <a:gd name="connsiteX10" fmla="*/ 7771 w 10105"/>
                <a:gd name="connsiteY10" fmla="*/ 61 h 10000"/>
                <a:gd name="connsiteX11" fmla="*/ 9246 w 10105"/>
                <a:gd name="connsiteY11" fmla="*/ 94 h 10000"/>
                <a:gd name="connsiteX12" fmla="*/ 10082 w 10105"/>
                <a:gd name="connsiteY12" fmla="*/ 687 h 10000"/>
                <a:gd name="connsiteX13" fmla="*/ 9801 w 10105"/>
                <a:gd name="connsiteY13" fmla="*/ 1681 h 10000"/>
                <a:gd name="connsiteX14" fmla="*/ 9012 w 10105"/>
                <a:gd name="connsiteY14" fmla="*/ 2136 h 10000"/>
                <a:gd name="connsiteX15" fmla="*/ 7685 w 10105"/>
                <a:gd name="connsiteY15" fmla="*/ 2224 h 10000"/>
                <a:gd name="connsiteX16" fmla="*/ 6802 w 10105"/>
                <a:gd name="connsiteY16" fmla="*/ 3097 h 10000"/>
                <a:gd name="connsiteX17" fmla="*/ 5740 w 10105"/>
                <a:gd name="connsiteY17" fmla="*/ 3184 h 10000"/>
                <a:gd name="connsiteX18" fmla="*/ 4716 w 10105"/>
                <a:gd name="connsiteY18" fmla="*/ 3969 h 10000"/>
                <a:gd name="connsiteX19" fmla="*/ 2925 w 10105"/>
                <a:gd name="connsiteY19" fmla="*/ 4272 h 10000"/>
                <a:gd name="connsiteX20" fmla="*/ 1908 w 10105"/>
                <a:gd name="connsiteY20" fmla="*/ 5257 h 10000"/>
                <a:gd name="connsiteX21" fmla="*/ 1573 w 10105"/>
                <a:gd name="connsiteY21" fmla="*/ 7631 h 10000"/>
                <a:gd name="connsiteX22" fmla="*/ 1565 w 10105"/>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87 w 10105"/>
                <a:gd name="connsiteY5" fmla="*/ 1946 h 10000"/>
                <a:gd name="connsiteX6" fmla="*/ 5049 w 10105"/>
                <a:gd name="connsiteY6" fmla="*/ 1586 h 10000"/>
                <a:gd name="connsiteX7" fmla="*/ 5270 w 10105"/>
                <a:gd name="connsiteY7" fmla="*/ 1203 h 10000"/>
                <a:gd name="connsiteX8" fmla="*/ 5886 w 10105"/>
                <a:gd name="connsiteY8" fmla="*/ 682 h 10000"/>
                <a:gd name="connsiteX9" fmla="*/ 6712 w 10105"/>
                <a:gd name="connsiteY9" fmla="*/ 716 h 10000"/>
                <a:gd name="connsiteX10" fmla="*/ 7771 w 10105"/>
                <a:gd name="connsiteY10" fmla="*/ 61 h 10000"/>
                <a:gd name="connsiteX11" fmla="*/ 9246 w 10105"/>
                <a:gd name="connsiteY11" fmla="*/ 94 h 10000"/>
                <a:gd name="connsiteX12" fmla="*/ 10082 w 10105"/>
                <a:gd name="connsiteY12" fmla="*/ 687 h 10000"/>
                <a:gd name="connsiteX13" fmla="*/ 9801 w 10105"/>
                <a:gd name="connsiteY13" fmla="*/ 1681 h 10000"/>
                <a:gd name="connsiteX14" fmla="*/ 9012 w 10105"/>
                <a:gd name="connsiteY14" fmla="*/ 2136 h 10000"/>
                <a:gd name="connsiteX15" fmla="*/ 7685 w 10105"/>
                <a:gd name="connsiteY15" fmla="*/ 2224 h 10000"/>
                <a:gd name="connsiteX16" fmla="*/ 6802 w 10105"/>
                <a:gd name="connsiteY16" fmla="*/ 3097 h 10000"/>
                <a:gd name="connsiteX17" fmla="*/ 5740 w 10105"/>
                <a:gd name="connsiteY17" fmla="*/ 3184 h 10000"/>
                <a:gd name="connsiteX18" fmla="*/ 4716 w 10105"/>
                <a:gd name="connsiteY18" fmla="*/ 3969 h 10000"/>
                <a:gd name="connsiteX19" fmla="*/ 2925 w 10105"/>
                <a:gd name="connsiteY19" fmla="*/ 4272 h 10000"/>
                <a:gd name="connsiteX20" fmla="*/ 1908 w 10105"/>
                <a:gd name="connsiteY20" fmla="*/ 5257 h 10000"/>
                <a:gd name="connsiteX21" fmla="*/ 1573 w 10105"/>
                <a:gd name="connsiteY21" fmla="*/ 7631 h 10000"/>
                <a:gd name="connsiteX22" fmla="*/ 1565 w 10105"/>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87 w 10105"/>
                <a:gd name="connsiteY5" fmla="*/ 1946 h 10000"/>
                <a:gd name="connsiteX6" fmla="*/ 5049 w 10105"/>
                <a:gd name="connsiteY6" fmla="*/ 1586 h 10000"/>
                <a:gd name="connsiteX7" fmla="*/ 5270 w 10105"/>
                <a:gd name="connsiteY7" fmla="*/ 1203 h 10000"/>
                <a:gd name="connsiteX8" fmla="*/ 5886 w 10105"/>
                <a:gd name="connsiteY8" fmla="*/ 682 h 10000"/>
                <a:gd name="connsiteX9" fmla="*/ 6712 w 10105"/>
                <a:gd name="connsiteY9" fmla="*/ 716 h 10000"/>
                <a:gd name="connsiteX10" fmla="*/ 7771 w 10105"/>
                <a:gd name="connsiteY10" fmla="*/ 61 h 10000"/>
                <a:gd name="connsiteX11" fmla="*/ 9246 w 10105"/>
                <a:gd name="connsiteY11" fmla="*/ 94 h 10000"/>
                <a:gd name="connsiteX12" fmla="*/ 10082 w 10105"/>
                <a:gd name="connsiteY12" fmla="*/ 687 h 10000"/>
                <a:gd name="connsiteX13" fmla="*/ 9801 w 10105"/>
                <a:gd name="connsiteY13" fmla="*/ 1681 h 10000"/>
                <a:gd name="connsiteX14" fmla="*/ 9012 w 10105"/>
                <a:gd name="connsiteY14" fmla="*/ 2136 h 10000"/>
                <a:gd name="connsiteX15" fmla="*/ 7685 w 10105"/>
                <a:gd name="connsiteY15" fmla="*/ 2224 h 10000"/>
                <a:gd name="connsiteX16" fmla="*/ 6802 w 10105"/>
                <a:gd name="connsiteY16" fmla="*/ 3097 h 10000"/>
                <a:gd name="connsiteX17" fmla="*/ 5740 w 10105"/>
                <a:gd name="connsiteY17" fmla="*/ 3184 h 10000"/>
                <a:gd name="connsiteX18" fmla="*/ 4716 w 10105"/>
                <a:gd name="connsiteY18" fmla="*/ 3969 h 10000"/>
                <a:gd name="connsiteX19" fmla="*/ 2925 w 10105"/>
                <a:gd name="connsiteY19" fmla="*/ 4272 h 10000"/>
                <a:gd name="connsiteX20" fmla="*/ 1908 w 10105"/>
                <a:gd name="connsiteY20" fmla="*/ 5257 h 10000"/>
                <a:gd name="connsiteX21" fmla="*/ 1573 w 10105"/>
                <a:gd name="connsiteY21" fmla="*/ 7631 h 10000"/>
                <a:gd name="connsiteX22" fmla="*/ 1565 w 10105"/>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87 w 10105"/>
                <a:gd name="connsiteY5" fmla="*/ 1946 h 10000"/>
                <a:gd name="connsiteX6" fmla="*/ 5049 w 10105"/>
                <a:gd name="connsiteY6" fmla="*/ 1586 h 10000"/>
                <a:gd name="connsiteX7" fmla="*/ 5270 w 10105"/>
                <a:gd name="connsiteY7" fmla="*/ 1203 h 10000"/>
                <a:gd name="connsiteX8" fmla="*/ 5886 w 10105"/>
                <a:gd name="connsiteY8" fmla="*/ 740 h 10000"/>
                <a:gd name="connsiteX9" fmla="*/ 6712 w 10105"/>
                <a:gd name="connsiteY9" fmla="*/ 716 h 10000"/>
                <a:gd name="connsiteX10" fmla="*/ 7771 w 10105"/>
                <a:gd name="connsiteY10" fmla="*/ 61 h 10000"/>
                <a:gd name="connsiteX11" fmla="*/ 9246 w 10105"/>
                <a:gd name="connsiteY11" fmla="*/ 94 h 10000"/>
                <a:gd name="connsiteX12" fmla="*/ 10082 w 10105"/>
                <a:gd name="connsiteY12" fmla="*/ 687 h 10000"/>
                <a:gd name="connsiteX13" fmla="*/ 9801 w 10105"/>
                <a:gd name="connsiteY13" fmla="*/ 1681 h 10000"/>
                <a:gd name="connsiteX14" fmla="*/ 9012 w 10105"/>
                <a:gd name="connsiteY14" fmla="*/ 2136 h 10000"/>
                <a:gd name="connsiteX15" fmla="*/ 7685 w 10105"/>
                <a:gd name="connsiteY15" fmla="*/ 2224 h 10000"/>
                <a:gd name="connsiteX16" fmla="*/ 6802 w 10105"/>
                <a:gd name="connsiteY16" fmla="*/ 3097 h 10000"/>
                <a:gd name="connsiteX17" fmla="*/ 5740 w 10105"/>
                <a:gd name="connsiteY17" fmla="*/ 3184 h 10000"/>
                <a:gd name="connsiteX18" fmla="*/ 4716 w 10105"/>
                <a:gd name="connsiteY18" fmla="*/ 3969 h 10000"/>
                <a:gd name="connsiteX19" fmla="*/ 2925 w 10105"/>
                <a:gd name="connsiteY19" fmla="*/ 4272 h 10000"/>
                <a:gd name="connsiteX20" fmla="*/ 1908 w 10105"/>
                <a:gd name="connsiteY20" fmla="*/ 5257 h 10000"/>
                <a:gd name="connsiteX21" fmla="*/ 1573 w 10105"/>
                <a:gd name="connsiteY21" fmla="*/ 7631 h 10000"/>
                <a:gd name="connsiteX22" fmla="*/ 1565 w 10105"/>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87 w 10105"/>
                <a:gd name="connsiteY5" fmla="*/ 1946 h 10000"/>
                <a:gd name="connsiteX6" fmla="*/ 5049 w 10105"/>
                <a:gd name="connsiteY6" fmla="*/ 1586 h 10000"/>
                <a:gd name="connsiteX7" fmla="*/ 5317 w 10105"/>
                <a:gd name="connsiteY7" fmla="*/ 1272 h 10000"/>
                <a:gd name="connsiteX8" fmla="*/ 5886 w 10105"/>
                <a:gd name="connsiteY8" fmla="*/ 740 h 10000"/>
                <a:gd name="connsiteX9" fmla="*/ 6712 w 10105"/>
                <a:gd name="connsiteY9" fmla="*/ 716 h 10000"/>
                <a:gd name="connsiteX10" fmla="*/ 7771 w 10105"/>
                <a:gd name="connsiteY10" fmla="*/ 61 h 10000"/>
                <a:gd name="connsiteX11" fmla="*/ 9246 w 10105"/>
                <a:gd name="connsiteY11" fmla="*/ 94 h 10000"/>
                <a:gd name="connsiteX12" fmla="*/ 10082 w 10105"/>
                <a:gd name="connsiteY12" fmla="*/ 687 h 10000"/>
                <a:gd name="connsiteX13" fmla="*/ 9801 w 10105"/>
                <a:gd name="connsiteY13" fmla="*/ 1681 h 10000"/>
                <a:gd name="connsiteX14" fmla="*/ 9012 w 10105"/>
                <a:gd name="connsiteY14" fmla="*/ 2136 h 10000"/>
                <a:gd name="connsiteX15" fmla="*/ 7685 w 10105"/>
                <a:gd name="connsiteY15" fmla="*/ 2224 h 10000"/>
                <a:gd name="connsiteX16" fmla="*/ 6802 w 10105"/>
                <a:gd name="connsiteY16" fmla="*/ 3097 h 10000"/>
                <a:gd name="connsiteX17" fmla="*/ 5740 w 10105"/>
                <a:gd name="connsiteY17" fmla="*/ 3184 h 10000"/>
                <a:gd name="connsiteX18" fmla="*/ 4716 w 10105"/>
                <a:gd name="connsiteY18" fmla="*/ 3969 h 10000"/>
                <a:gd name="connsiteX19" fmla="*/ 2925 w 10105"/>
                <a:gd name="connsiteY19" fmla="*/ 4272 h 10000"/>
                <a:gd name="connsiteX20" fmla="*/ 1908 w 10105"/>
                <a:gd name="connsiteY20" fmla="*/ 5257 h 10000"/>
                <a:gd name="connsiteX21" fmla="*/ 1573 w 10105"/>
                <a:gd name="connsiteY21" fmla="*/ 7631 h 10000"/>
                <a:gd name="connsiteX22" fmla="*/ 1565 w 10105"/>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87 w 10105"/>
                <a:gd name="connsiteY5" fmla="*/ 1946 h 10000"/>
                <a:gd name="connsiteX6" fmla="*/ 5049 w 10105"/>
                <a:gd name="connsiteY6" fmla="*/ 1586 h 10000"/>
                <a:gd name="connsiteX7" fmla="*/ 5317 w 10105"/>
                <a:gd name="connsiteY7" fmla="*/ 1272 h 10000"/>
                <a:gd name="connsiteX8" fmla="*/ 5886 w 10105"/>
                <a:gd name="connsiteY8" fmla="*/ 740 h 10000"/>
                <a:gd name="connsiteX9" fmla="*/ 6712 w 10105"/>
                <a:gd name="connsiteY9" fmla="*/ 716 h 10000"/>
                <a:gd name="connsiteX10" fmla="*/ 7771 w 10105"/>
                <a:gd name="connsiteY10" fmla="*/ 61 h 10000"/>
                <a:gd name="connsiteX11" fmla="*/ 9246 w 10105"/>
                <a:gd name="connsiteY11" fmla="*/ 94 h 10000"/>
                <a:gd name="connsiteX12" fmla="*/ 10082 w 10105"/>
                <a:gd name="connsiteY12" fmla="*/ 687 h 10000"/>
                <a:gd name="connsiteX13" fmla="*/ 9801 w 10105"/>
                <a:gd name="connsiteY13" fmla="*/ 1681 h 10000"/>
                <a:gd name="connsiteX14" fmla="*/ 9012 w 10105"/>
                <a:gd name="connsiteY14" fmla="*/ 2136 h 10000"/>
                <a:gd name="connsiteX15" fmla="*/ 7685 w 10105"/>
                <a:gd name="connsiteY15" fmla="*/ 2224 h 10000"/>
                <a:gd name="connsiteX16" fmla="*/ 6802 w 10105"/>
                <a:gd name="connsiteY16" fmla="*/ 3097 h 10000"/>
                <a:gd name="connsiteX17" fmla="*/ 5740 w 10105"/>
                <a:gd name="connsiteY17" fmla="*/ 3184 h 10000"/>
                <a:gd name="connsiteX18" fmla="*/ 4716 w 10105"/>
                <a:gd name="connsiteY18" fmla="*/ 3969 h 10000"/>
                <a:gd name="connsiteX19" fmla="*/ 2925 w 10105"/>
                <a:gd name="connsiteY19" fmla="*/ 4272 h 10000"/>
                <a:gd name="connsiteX20" fmla="*/ 1908 w 10105"/>
                <a:gd name="connsiteY20" fmla="*/ 5257 h 10000"/>
                <a:gd name="connsiteX21" fmla="*/ 1573 w 10105"/>
                <a:gd name="connsiteY21" fmla="*/ 7631 h 10000"/>
                <a:gd name="connsiteX22" fmla="*/ 1565 w 10105"/>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87 w 10105"/>
                <a:gd name="connsiteY5" fmla="*/ 1946 h 10000"/>
                <a:gd name="connsiteX6" fmla="*/ 5049 w 10105"/>
                <a:gd name="connsiteY6" fmla="*/ 1586 h 10000"/>
                <a:gd name="connsiteX7" fmla="*/ 5317 w 10105"/>
                <a:gd name="connsiteY7" fmla="*/ 1272 h 10000"/>
                <a:gd name="connsiteX8" fmla="*/ 5886 w 10105"/>
                <a:gd name="connsiteY8" fmla="*/ 740 h 10000"/>
                <a:gd name="connsiteX9" fmla="*/ 6712 w 10105"/>
                <a:gd name="connsiteY9" fmla="*/ 716 h 10000"/>
                <a:gd name="connsiteX10" fmla="*/ 7771 w 10105"/>
                <a:gd name="connsiteY10" fmla="*/ 61 h 10000"/>
                <a:gd name="connsiteX11" fmla="*/ 9246 w 10105"/>
                <a:gd name="connsiteY11" fmla="*/ 94 h 10000"/>
                <a:gd name="connsiteX12" fmla="*/ 10082 w 10105"/>
                <a:gd name="connsiteY12" fmla="*/ 687 h 10000"/>
                <a:gd name="connsiteX13" fmla="*/ 9801 w 10105"/>
                <a:gd name="connsiteY13" fmla="*/ 1681 h 10000"/>
                <a:gd name="connsiteX14" fmla="*/ 9012 w 10105"/>
                <a:gd name="connsiteY14" fmla="*/ 2136 h 10000"/>
                <a:gd name="connsiteX15" fmla="*/ 7685 w 10105"/>
                <a:gd name="connsiteY15" fmla="*/ 2224 h 10000"/>
                <a:gd name="connsiteX16" fmla="*/ 6802 w 10105"/>
                <a:gd name="connsiteY16" fmla="*/ 3097 h 10000"/>
                <a:gd name="connsiteX17" fmla="*/ 5740 w 10105"/>
                <a:gd name="connsiteY17" fmla="*/ 3184 h 10000"/>
                <a:gd name="connsiteX18" fmla="*/ 4716 w 10105"/>
                <a:gd name="connsiteY18" fmla="*/ 3969 h 10000"/>
                <a:gd name="connsiteX19" fmla="*/ 2925 w 10105"/>
                <a:gd name="connsiteY19" fmla="*/ 4272 h 10000"/>
                <a:gd name="connsiteX20" fmla="*/ 1908 w 10105"/>
                <a:gd name="connsiteY20" fmla="*/ 5257 h 10000"/>
                <a:gd name="connsiteX21" fmla="*/ 1573 w 10105"/>
                <a:gd name="connsiteY21" fmla="*/ 7631 h 10000"/>
                <a:gd name="connsiteX22" fmla="*/ 1565 w 10105"/>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87 w 10105"/>
                <a:gd name="connsiteY5" fmla="*/ 1946 h 10000"/>
                <a:gd name="connsiteX6" fmla="*/ 5049 w 10105"/>
                <a:gd name="connsiteY6" fmla="*/ 1586 h 10000"/>
                <a:gd name="connsiteX7" fmla="*/ 5317 w 10105"/>
                <a:gd name="connsiteY7" fmla="*/ 1272 h 10000"/>
                <a:gd name="connsiteX8" fmla="*/ 5886 w 10105"/>
                <a:gd name="connsiteY8" fmla="*/ 740 h 10000"/>
                <a:gd name="connsiteX9" fmla="*/ 6712 w 10105"/>
                <a:gd name="connsiteY9" fmla="*/ 716 h 10000"/>
                <a:gd name="connsiteX10" fmla="*/ 7771 w 10105"/>
                <a:gd name="connsiteY10" fmla="*/ 61 h 10000"/>
                <a:gd name="connsiteX11" fmla="*/ 9246 w 10105"/>
                <a:gd name="connsiteY11" fmla="*/ 94 h 10000"/>
                <a:gd name="connsiteX12" fmla="*/ 10082 w 10105"/>
                <a:gd name="connsiteY12" fmla="*/ 687 h 10000"/>
                <a:gd name="connsiteX13" fmla="*/ 9801 w 10105"/>
                <a:gd name="connsiteY13" fmla="*/ 1681 h 10000"/>
                <a:gd name="connsiteX14" fmla="*/ 9012 w 10105"/>
                <a:gd name="connsiteY14" fmla="*/ 2136 h 10000"/>
                <a:gd name="connsiteX15" fmla="*/ 7685 w 10105"/>
                <a:gd name="connsiteY15" fmla="*/ 2224 h 10000"/>
                <a:gd name="connsiteX16" fmla="*/ 6802 w 10105"/>
                <a:gd name="connsiteY16" fmla="*/ 3097 h 10000"/>
                <a:gd name="connsiteX17" fmla="*/ 5740 w 10105"/>
                <a:gd name="connsiteY17" fmla="*/ 3184 h 10000"/>
                <a:gd name="connsiteX18" fmla="*/ 4716 w 10105"/>
                <a:gd name="connsiteY18" fmla="*/ 3969 h 10000"/>
                <a:gd name="connsiteX19" fmla="*/ 2925 w 10105"/>
                <a:gd name="connsiteY19" fmla="*/ 4272 h 10000"/>
                <a:gd name="connsiteX20" fmla="*/ 1908 w 10105"/>
                <a:gd name="connsiteY20" fmla="*/ 5257 h 10000"/>
                <a:gd name="connsiteX21" fmla="*/ 1573 w 10105"/>
                <a:gd name="connsiteY21" fmla="*/ 7631 h 10000"/>
                <a:gd name="connsiteX22" fmla="*/ 1565 w 10105"/>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87 w 10105"/>
                <a:gd name="connsiteY5" fmla="*/ 1946 h 10000"/>
                <a:gd name="connsiteX6" fmla="*/ 5049 w 10105"/>
                <a:gd name="connsiteY6" fmla="*/ 1586 h 10000"/>
                <a:gd name="connsiteX7" fmla="*/ 5317 w 10105"/>
                <a:gd name="connsiteY7" fmla="*/ 1272 h 10000"/>
                <a:gd name="connsiteX8" fmla="*/ 5886 w 10105"/>
                <a:gd name="connsiteY8" fmla="*/ 740 h 10000"/>
                <a:gd name="connsiteX9" fmla="*/ 6712 w 10105"/>
                <a:gd name="connsiteY9" fmla="*/ 716 h 10000"/>
                <a:gd name="connsiteX10" fmla="*/ 7771 w 10105"/>
                <a:gd name="connsiteY10" fmla="*/ 61 h 10000"/>
                <a:gd name="connsiteX11" fmla="*/ 9246 w 10105"/>
                <a:gd name="connsiteY11" fmla="*/ 94 h 10000"/>
                <a:gd name="connsiteX12" fmla="*/ 10082 w 10105"/>
                <a:gd name="connsiteY12" fmla="*/ 687 h 10000"/>
                <a:gd name="connsiteX13" fmla="*/ 9801 w 10105"/>
                <a:gd name="connsiteY13" fmla="*/ 1681 h 10000"/>
                <a:gd name="connsiteX14" fmla="*/ 9012 w 10105"/>
                <a:gd name="connsiteY14" fmla="*/ 2136 h 10000"/>
                <a:gd name="connsiteX15" fmla="*/ 7685 w 10105"/>
                <a:gd name="connsiteY15" fmla="*/ 2224 h 10000"/>
                <a:gd name="connsiteX16" fmla="*/ 6802 w 10105"/>
                <a:gd name="connsiteY16" fmla="*/ 3097 h 10000"/>
                <a:gd name="connsiteX17" fmla="*/ 5740 w 10105"/>
                <a:gd name="connsiteY17" fmla="*/ 3184 h 10000"/>
                <a:gd name="connsiteX18" fmla="*/ 4716 w 10105"/>
                <a:gd name="connsiteY18" fmla="*/ 3969 h 10000"/>
                <a:gd name="connsiteX19" fmla="*/ 2925 w 10105"/>
                <a:gd name="connsiteY19" fmla="*/ 4272 h 10000"/>
                <a:gd name="connsiteX20" fmla="*/ 1908 w 10105"/>
                <a:gd name="connsiteY20" fmla="*/ 5257 h 10000"/>
                <a:gd name="connsiteX21" fmla="*/ 1573 w 10105"/>
                <a:gd name="connsiteY21" fmla="*/ 7631 h 10000"/>
                <a:gd name="connsiteX22" fmla="*/ 1565 w 10105"/>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87 w 10105"/>
                <a:gd name="connsiteY5" fmla="*/ 1946 h 10000"/>
                <a:gd name="connsiteX6" fmla="*/ 5049 w 10105"/>
                <a:gd name="connsiteY6" fmla="*/ 1586 h 10000"/>
                <a:gd name="connsiteX7" fmla="*/ 5317 w 10105"/>
                <a:gd name="connsiteY7" fmla="*/ 1272 h 10000"/>
                <a:gd name="connsiteX8" fmla="*/ 5886 w 10105"/>
                <a:gd name="connsiteY8" fmla="*/ 740 h 10000"/>
                <a:gd name="connsiteX9" fmla="*/ 6712 w 10105"/>
                <a:gd name="connsiteY9" fmla="*/ 716 h 10000"/>
                <a:gd name="connsiteX10" fmla="*/ 7771 w 10105"/>
                <a:gd name="connsiteY10" fmla="*/ 61 h 10000"/>
                <a:gd name="connsiteX11" fmla="*/ 9246 w 10105"/>
                <a:gd name="connsiteY11" fmla="*/ 94 h 10000"/>
                <a:gd name="connsiteX12" fmla="*/ 10082 w 10105"/>
                <a:gd name="connsiteY12" fmla="*/ 687 h 10000"/>
                <a:gd name="connsiteX13" fmla="*/ 9801 w 10105"/>
                <a:gd name="connsiteY13" fmla="*/ 1681 h 10000"/>
                <a:gd name="connsiteX14" fmla="*/ 9012 w 10105"/>
                <a:gd name="connsiteY14" fmla="*/ 2136 h 10000"/>
                <a:gd name="connsiteX15" fmla="*/ 7685 w 10105"/>
                <a:gd name="connsiteY15" fmla="*/ 2224 h 10000"/>
                <a:gd name="connsiteX16" fmla="*/ 6802 w 10105"/>
                <a:gd name="connsiteY16" fmla="*/ 3097 h 10000"/>
                <a:gd name="connsiteX17" fmla="*/ 5740 w 10105"/>
                <a:gd name="connsiteY17" fmla="*/ 3184 h 10000"/>
                <a:gd name="connsiteX18" fmla="*/ 4716 w 10105"/>
                <a:gd name="connsiteY18" fmla="*/ 3969 h 10000"/>
                <a:gd name="connsiteX19" fmla="*/ 2925 w 10105"/>
                <a:gd name="connsiteY19" fmla="*/ 4272 h 10000"/>
                <a:gd name="connsiteX20" fmla="*/ 1908 w 10105"/>
                <a:gd name="connsiteY20" fmla="*/ 5257 h 10000"/>
                <a:gd name="connsiteX21" fmla="*/ 1573 w 10105"/>
                <a:gd name="connsiteY21" fmla="*/ 7631 h 10000"/>
                <a:gd name="connsiteX22" fmla="*/ 1565 w 10105"/>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87 w 10105"/>
                <a:gd name="connsiteY5" fmla="*/ 1946 h 10000"/>
                <a:gd name="connsiteX6" fmla="*/ 5049 w 10105"/>
                <a:gd name="connsiteY6" fmla="*/ 1586 h 10000"/>
                <a:gd name="connsiteX7" fmla="*/ 5317 w 10105"/>
                <a:gd name="connsiteY7" fmla="*/ 1272 h 10000"/>
                <a:gd name="connsiteX8" fmla="*/ 5886 w 10105"/>
                <a:gd name="connsiteY8" fmla="*/ 740 h 10000"/>
                <a:gd name="connsiteX9" fmla="*/ 6712 w 10105"/>
                <a:gd name="connsiteY9" fmla="*/ 716 h 10000"/>
                <a:gd name="connsiteX10" fmla="*/ 7771 w 10105"/>
                <a:gd name="connsiteY10" fmla="*/ 61 h 10000"/>
                <a:gd name="connsiteX11" fmla="*/ 9246 w 10105"/>
                <a:gd name="connsiteY11" fmla="*/ 94 h 10000"/>
                <a:gd name="connsiteX12" fmla="*/ 10082 w 10105"/>
                <a:gd name="connsiteY12" fmla="*/ 687 h 10000"/>
                <a:gd name="connsiteX13" fmla="*/ 9801 w 10105"/>
                <a:gd name="connsiteY13" fmla="*/ 1681 h 10000"/>
                <a:gd name="connsiteX14" fmla="*/ 9012 w 10105"/>
                <a:gd name="connsiteY14" fmla="*/ 2136 h 10000"/>
                <a:gd name="connsiteX15" fmla="*/ 7685 w 10105"/>
                <a:gd name="connsiteY15" fmla="*/ 2224 h 10000"/>
                <a:gd name="connsiteX16" fmla="*/ 6802 w 10105"/>
                <a:gd name="connsiteY16" fmla="*/ 3097 h 10000"/>
                <a:gd name="connsiteX17" fmla="*/ 5740 w 10105"/>
                <a:gd name="connsiteY17" fmla="*/ 3184 h 10000"/>
                <a:gd name="connsiteX18" fmla="*/ 4716 w 10105"/>
                <a:gd name="connsiteY18" fmla="*/ 3969 h 10000"/>
                <a:gd name="connsiteX19" fmla="*/ 2925 w 10105"/>
                <a:gd name="connsiteY19" fmla="*/ 4272 h 10000"/>
                <a:gd name="connsiteX20" fmla="*/ 1908 w 10105"/>
                <a:gd name="connsiteY20" fmla="*/ 5257 h 10000"/>
                <a:gd name="connsiteX21" fmla="*/ 1573 w 10105"/>
                <a:gd name="connsiteY21" fmla="*/ 7631 h 10000"/>
                <a:gd name="connsiteX22" fmla="*/ 1565 w 10105"/>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16 w 10105"/>
                <a:gd name="connsiteY5" fmla="*/ 1900 h 10000"/>
                <a:gd name="connsiteX6" fmla="*/ 5049 w 10105"/>
                <a:gd name="connsiteY6" fmla="*/ 1586 h 10000"/>
                <a:gd name="connsiteX7" fmla="*/ 5317 w 10105"/>
                <a:gd name="connsiteY7" fmla="*/ 1272 h 10000"/>
                <a:gd name="connsiteX8" fmla="*/ 5886 w 10105"/>
                <a:gd name="connsiteY8" fmla="*/ 740 h 10000"/>
                <a:gd name="connsiteX9" fmla="*/ 6712 w 10105"/>
                <a:gd name="connsiteY9" fmla="*/ 716 h 10000"/>
                <a:gd name="connsiteX10" fmla="*/ 7771 w 10105"/>
                <a:gd name="connsiteY10" fmla="*/ 61 h 10000"/>
                <a:gd name="connsiteX11" fmla="*/ 9246 w 10105"/>
                <a:gd name="connsiteY11" fmla="*/ 94 h 10000"/>
                <a:gd name="connsiteX12" fmla="*/ 10082 w 10105"/>
                <a:gd name="connsiteY12" fmla="*/ 687 h 10000"/>
                <a:gd name="connsiteX13" fmla="*/ 9801 w 10105"/>
                <a:gd name="connsiteY13" fmla="*/ 1681 h 10000"/>
                <a:gd name="connsiteX14" fmla="*/ 9012 w 10105"/>
                <a:gd name="connsiteY14" fmla="*/ 2136 h 10000"/>
                <a:gd name="connsiteX15" fmla="*/ 7685 w 10105"/>
                <a:gd name="connsiteY15" fmla="*/ 2224 h 10000"/>
                <a:gd name="connsiteX16" fmla="*/ 6802 w 10105"/>
                <a:gd name="connsiteY16" fmla="*/ 3097 h 10000"/>
                <a:gd name="connsiteX17" fmla="*/ 5740 w 10105"/>
                <a:gd name="connsiteY17" fmla="*/ 3184 h 10000"/>
                <a:gd name="connsiteX18" fmla="*/ 4716 w 10105"/>
                <a:gd name="connsiteY18" fmla="*/ 3969 h 10000"/>
                <a:gd name="connsiteX19" fmla="*/ 2925 w 10105"/>
                <a:gd name="connsiteY19" fmla="*/ 4272 h 10000"/>
                <a:gd name="connsiteX20" fmla="*/ 1908 w 10105"/>
                <a:gd name="connsiteY20" fmla="*/ 5257 h 10000"/>
                <a:gd name="connsiteX21" fmla="*/ 1573 w 10105"/>
                <a:gd name="connsiteY21" fmla="*/ 7631 h 10000"/>
                <a:gd name="connsiteX22" fmla="*/ 1565 w 10105"/>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16 w 10105"/>
                <a:gd name="connsiteY5" fmla="*/ 1900 h 10000"/>
                <a:gd name="connsiteX6" fmla="*/ 5049 w 10105"/>
                <a:gd name="connsiteY6" fmla="*/ 1586 h 10000"/>
                <a:gd name="connsiteX7" fmla="*/ 5317 w 10105"/>
                <a:gd name="connsiteY7" fmla="*/ 1272 h 10000"/>
                <a:gd name="connsiteX8" fmla="*/ 5886 w 10105"/>
                <a:gd name="connsiteY8" fmla="*/ 740 h 10000"/>
                <a:gd name="connsiteX9" fmla="*/ 6712 w 10105"/>
                <a:gd name="connsiteY9" fmla="*/ 716 h 10000"/>
                <a:gd name="connsiteX10" fmla="*/ 7771 w 10105"/>
                <a:gd name="connsiteY10" fmla="*/ 61 h 10000"/>
                <a:gd name="connsiteX11" fmla="*/ 9246 w 10105"/>
                <a:gd name="connsiteY11" fmla="*/ 94 h 10000"/>
                <a:gd name="connsiteX12" fmla="*/ 10082 w 10105"/>
                <a:gd name="connsiteY12" fmla="*/ 687 h 10000"/>
                <a:gd name="connsiteX13" fmla="*/ 9801 w 10105"/>
                <a:gd name="connsiteY13" fmla="*/ 1681 h 10000"/>
                <a:gd name="connsiteX14" fmla="*/ 9012 w 10105"/>
                <a:gd name="connsiteY14" fmla="*/ 2136 h 10000"/>
                <a:gd name="connsiteX15" fmla="*/ 7685 w 10105"/>
                <a:gd name="connsiteY15" fmla="*/ 2224 h 10000"/>
                <a:gd name="connsiteX16" fmla="*/ 6802 w 10105"/>
                <a:gd name="connsiteY16" fmla="*/ 3097 h 10000"/>
                <a:gd name="connsiteX17" fmla="*/ 5740 w 10105"/>
                <a:gd name="connsiteY17" fmla="*/ 3184 h 10000"/>
                <a:gd name="connsiteX18" fmla="*/ 4716 w 10105"/>
                <a:gd name="connsiteY18" fmla="*/ 3969 h 10000"/>
                <a:gd name="connsiteX19" fmla="*/ 2925 w 10105"/>
                <a:gd name="connsiteY19" fmla="*/ 4272 h 10000"/>
                <a:gd name="connsiteX20" fmla="*/ 1908 w 10105"/>
                <a:gd name="connsiteY20" fmla="*/ 5257 h 10000"/>
                <a:gd name="connsiteX21" fmla="*/ 1573 w 10105"/>
                <a:gd name="connsiteY21" fmla="*/ 7631 h 10000"/>
                <a:gd name="connsiteX22" fmla="*/ 1565 w 10105"/>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16 w 10105"/>
                <a:gd name="connsiteY5" fmla="*/ 1900 h 10000"/>
                <a:gd name="connsiteX6" fmla="*/ 5049 w 10105"/>
                <a:gd name="connsiteY6" fmla="*/ 1586 h 10000"/>
                <a:gd name="connsiteX7" fmla="*/ 5317 w 10105"/>
                <a:gd name="connsiteY7" fmla="*/ 1272 h 10000"/>
                <a:gd name="connsiteX8" fmla="*/ 5886 w 10105"/>
                <a:gd name="connsiteY8" fmla="*/ 740 h 10000"/>
                <a:gd name="connsiteX9" fmla="*/ 6712 w 10105"/>
                <a:gd name="connsiteY9" fmla="*/ 716 h 10000"/>
                <a:gd name="connsiteX10" fmla="*/ 7771 w 10105"/>
                <a:gd name="connsiteY10" fmla="*/ 61 h 10000"/>
                <a:gd name="connsiteX11" fmla="*/ 9246 w 10105"/>
                <a:gd name="connsiteY11" fmla="*/ 94 h 10000"/>
                <a:gd name="connsiteX12" fmla="*/ 10082 w 10105"/>
                <a:gd name="connsiteY12" fmla="*/ 687 h 10000"/>
                <a:gd name="connsiteX13" fmla="*/ 9801 w 10105"/>
                <a:gd name="connsiteY13" fmla="*/ 1681 h 10000"/>
                <a:gd name="connsiteX14" fmla="*/ 9012 w 10105"/>
                <a:gd name="connsiteY14" fmla="*/ 2136 h 10000"/>
                <a:gd name="connsiteX15" fmla="*/ 7685 w 10105"/>
                <a:gd name="connsiteY15" fmla="*/ 2224 h 10000"/>
                <a:gd name="connsiteX16" fmla="*/ 6802 w 10105"/>
                <a:gd name="connsiteY16" fmla="*/ 3097 h 10000"/>
                <a:gd name="connsiteX17" fmla="*/ 5740 w 10105"/>
                <a:gd name="connsiteY17" fmla="*/ 3184 h 10000"/>
                <a:gd name="connsiteX18" fmla="*/ 4716 w 10105"/>
                <a:gd name="connsiteY18" fmla="*/ 3969 h 10000"/>
                <a:gd name="connsiteX19" fmla="*/ 2925 w 10105"/>
                <a:gd name="connsiteY19" fmla="*/ 4272 h 10000"/>
                <a:gd name="connsiteX20" fmla="*/ 1908 w 10105"/>
                <a:gd name="connsiteY20" fmla="*/ 5257 h 10000"/>
                <a:gd name="connsiteX21" fmla="*/ 1573 w 10105"/>
                <a:gd name="connsiteY21" fmla="*/ 7631 h 10000"/>
                <a:gd name="connsiteX22" fmla="*/ 1565 w 10105"/>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16 w 10105"/>
                <a:gd name="connsiteY5" fmla="*/ 1900 h 10000"/>
                <a:gd name="connsiteX6" fmla="*/ 5049 w 10105"/>
                <a:gd name="connsiteY6" fmla="*/ 1586 h 10000"/>
                <a:gd name="connsiteX7" fmla="*/ 5317 w 10105"/>
                <a:gd name="connsiteY7" fmla="*/ 1272 h 10000"/>
                <a:gd name="connsiteX8" fmla="*/ 5886 w 10105"/>
                <a:gd name="connsiteY8" fmla="*/ 740 h 10000"/>
                <a:gd name="connsiteX9" fmla="*/ 6712 w 10105"/>
                <a:gd name="connsiteY9" fmla="*/ 716 h 10000"/>
                <a:gd name="connsiteX10" fmla="*/ 7771 w 10105"/>
                <a:gd name="connsiteY10" fmla="*/ 61 h 10000"/>
                <a:gd name="connsiteX11" fmla="*/ 9246 w 10105"/>
                <a:gd name="connsiteY11" fmla="*/ 94 h 10000"/>
                <a:gd name="connsiteX12" fmla="*/ 10082 w 10105"/>
                <a:gd name="connsiteY12" fmla="*/ 687 h 10000"/>
                <a:gd name="connsiteX13" fmla="*/ 9801 w 10105"/>
                <a:gd name="connsiteY13" fmla="*/ 1681 h 10000"/>
                <a:gd name="connsiteX14" fmla="*/ 9012 w 10105"/>
                <a:gd name="connsiteY14" fmla="*/ 2136 h 10000"/>
                <a:gd name="connsiteX15" fmla="*/ 7685 w 10105"/>
                <a:gd name="connsiteY15" fmla="*/ 2224 h 10000"/>
                <a:gd name="connsiteX16" fmla="*/ 6802 w 10105"/>
                <a:gd name="connsiteY16" fmla="*/ 3097 h 10000"/>
                <a:gd name="connsiteX17" fmla="*/ 5740 w 10105"/>
                <a:gd name="connsiteY17" fmla="*/ 3184 h 10000"/>
                <a:gd name="connsiteX18" fmla="*/ 4716 w 10105"/>
                <a:gd name="connsiteY18" fmla="*/ 3969 h 10000"/>
                <a:gd name="connsiteX19" fmla="*/ 2925 w 10105"/>
                <a:gd name="connsiteY19" fmla="*/ 4272 h 10000"/>
                <a:gd name="connsiteX20" fmla="*/ 1908 w 10105"/>
                <a:gd name="connsiteY20" fmla="*/ 5257 h 10000"/>
                <a:gd name="connsiteX21" fmla="*/ 1573 w 10105"/>
                <a:gd name="connsiteY21" fmla="*/ 7631 h 10000"/>
                <a:gd name="connsiteX22" fmla="*/ 1565 w 10105"/>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16 w 10105"/>
                <a:gd name="connsiteY5" fmla="*/ 1900 h 10000"/>
                <a:gd name="connsiteX6" fmla="*/ 5049 w 10105"/>
                <a:gd name="connsiteY6" fmla="*/ 1586 h 10000"/>
                <a:gd name="connsiteX7" fmla="*/ 5317 w 10105"/>
                <a:gd name="connsiteY7" fmla="*/ 1272 h 10000"/>
                <a:gd name="connsiteX8" fmla="*/ 5886 w 10105"/>
                <a:gd name="connsiteY8" fmla="*/ 740 h 10000"/>
                <a:gd name="connsiteX9" fmla="*/ 6712 w 10105"/>
                <a:gd name="connsiteY9" fmla="*/ 716 h 10000"/>
                <a:gd name="connsiteX10" fmla="*/ 7771 w 10105"/>
                <a:gd name="connsiteY10" fmla="*/ 61 h 10000"/>
                <a:gd name="connsiteX11" fmla="*/ 9246 w 10105"/>
                <a:gd name="connsiteY11" fmla="*/ 94 h 10000"/>
                <a:gd name="connsiteX12" fmla="*/ 10082 w 10105"/>
                <a:gd name="connsiteY12" fmla="*/ 687 h 10000"/>
                <a:gd name="connsiteX13" fmla="*/ 9801 w 10105"/>
                <a:gd name="connsiteY13" fmla="*/ 1681 h 10000"/>
                <a:gd name="connsiteX14" fmla="*/ 9012 w 10105"/>
                <a:gd name="connsiteY14" fmla="*/ 2136 h 10000"/>
                <a:gd name="connsiteX15" fmla="*/ 7685 w 10105"/>
                <a:gd name="connsiteY15" fmla="*/ 2224 h 10000"/>
                <a:gd name="connsiteX16" fmla="*/ 6802 w 10105"/>
                <a:gd name="connsiteY16" fmla="*/ 3097 h 10000"/>
                <a:gd name="connsiteX17" fmla="*/ 5740 w 10105"/>
                <a:gd name="connsiteY17" fmla="*/ 3184 h 10000"/>
                <a:gd name="connsiteX18" fmla="*/ 4716 w 10105"/>
                <a:gd name="connsiteY18" fmla="*/ 3969 h 10000"/>
                <a:gd name="connsiteX19" fmla="*/ 2925 w 10105"/>
                <a:gd name="connsiteY19" fmla="*/ 4272 h 10000"/>
                <a:gd name="connsiteX20" fmla="*/ 1908 w 10105"/>
                <a:gd name="connsiteY20" fmla="*/ 5257 h 10000"/>
                <a:gd name="connsiteX21" fmla="*/ 1573 w 10105"/>
                <a:gd name="connsiteY21" fmla="*/ 7631 h 10000"/>
                <a:gd name="connsiteX22" fmla="*/ 1565 w 10105"/>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16 w 10105"/>
                <a:gd name="connsiteY5" fmla="*/ 1900 h 10000"/>
                <a:gd name="connsiteX6" fmla="*/ 5049 w 10105"/>
                <a:gd name="connsiteY6" fmla="*/ 1586 h 10000"/>
                <a:gd name="connsiteX7" fmla="*/ 5317 w 10105"/>
                <a:gd name="connsiteY7" fmla="*/ 1272 h 10000"/>
                <a:gd name="connsiteX8" fmla="*/ 5886 w 10105"/>
                <a:gd name="connsiteY8" fmla="*/ 740 h 10000"/>
                <a:gd name="connsiteX9" fmla="*/ 6712 w 10105"/>
                <a:gd name="connsiteY9" fmla="*/ 716 h 10000"/>
                <a:gd name="connsiteX10" fmla="*/ 7771 w 10105"/>
                <a:gd name="connsiteY10" fmla="*/ 61 h 10000"/>
                <a:gd name="connsiteX11" fmla="*/ 9246 w 10105"/>
                <a:gd name="connsiteY11" fmla="*/ 94 h 10000"/>
                <a:gd name="connsiteX12" fmla="*/ 10082 w 10105"/>
                <a:gd name="connsiteY12" fmla="*/ 687 h 10000"/>
                <a:gd name="connsiteX13" fmla="*/ 9801 w 10105"/>
                <a:gd name="connsiteY13" fmla="*/ 1681 h 10000"/>
                <a:gd name="connsiteX14" fmla="*/ 9012 w 10105"/>
                <a:gd name="connsiteY14" fmla="*/ 2136 h 10000"/>
                <a:gd name="connsiteX15" fmla="*/ 7685 w 10105"/>
                <a:gd name="connsiteY15" fmla="*/ 2224 h 10000"/>
                <a:gd name="connsiteX16" fmla="*/ 6802 w 10105"/>
                <a:gd name="connsiteY16" fmla="*/ 3097 h 10000"/>
                <a:gd name="connsiteX17" fmla="*/ 5740 w 10105"/>
                <a:gd name="connsiteY17" fmla="*/ 3184 h 10000"/>
                <a:gd name="connsiteX18" fmla="*/ 4716 w 10105"/>
                <a:gd name="connsiteY18" fmla="*/ 3969 h 10000"/>
                <a:gd name="connsiteX19" fmla="*/ 2925 w 10105"/>
                <a:gd name="connsiteY19" fmla="*/ 4272 h 10000"/>
                <a:gd name="connsiteX20" fmla="*/ 1908 w 10105"/>
                <a:gd name="connsiteY20" fmla="*/ 5257 h 10000"/>
                <a:gd name="connsiteX21" fmla="*/ 1573 w 10105"/>
                <a:gd name="connsiteY21" fmla="*/ 7631 h 10000"/>
                <a:gd name="connsiteX22" fmla="*/ 1565 w 10105"/>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16 w 10105"/>
                <a:gd name="connsiteY5" fmla="*/ 1900 h 10000"/>
                <a:gd name="connsiteX6" fmla="*/ 5049 w 10105"/>
                <a:gd name="connsiteY6" fmla="*/ 1586 h 10000"/>
                <a:gd name="connsiteX7" fmla="*/ 5317 w 10105"/>
                <a:gd name="connsiteY7" fmla="*/ 1272 h 10000"/>
                <a:gd name="connsiteX8" fmla="*/ 5886 w 10105"/>
                <a:gd name="connsiteY8" fmla="*/ 740 h 10000"/>
                <a:gd name="connsiteX9" fmla="*/ 6712 w 10105"/>
                <a:gd name="connsiteY9" fmla="*/ 716 h 10000"/>
                <a:gd name="connsiteX10" fmla="*/ 7771 w 10105"/>
                <a:gd name="connsiteY10" fmla="*/ 61 h 10000"/>
                <a:gd name="connsiteX11" fmla="*/ 9246 w 10105"/>
                <a:gd name="connsiteY11" fmla="*/ 94 h 10000"/>
                <a:gd name="connsiteX12" fmla="*/ 10082 w 10105"/>
                <a:gd name="connsiteY12" fmla="*/ 687 h 10000"/>
                <a:gd name="connsiteX13" fmla="*/ 9801 w 10105"/>
                <a:gd name="connsiteY13" fmla="*/ 1681 h 10000"/>
                <a:gd name="connsiteX14" fmla="*/ 9012 w 10105"/>
                <a:gd name="connsiteY14" fmla="*/ 2136 h 10000"/>
                <a:gd name="connsiteX15" fmla="*/ 7685 w 10105"/>
                <a:gd name="connsiteY15" fmla="*/ 2224 h 10000"/>
                <a:gd name="connsiteX16" fmla="*/ 6802 w 10105"/>
                <a:gd name="connsiteY16" fmla="*/ 3097 h 10000"/>
                <a:gd name="connsiteX17" fmla="*/ 5740 w 10105"/>
                <a:gd name="connsiteY17" fmla="*/ 3184 h 10000"/>
                <a:gd name="connsiteX18" fmla="*/ 4716 w 10105"/>
                <a:gd name="connsiteY18" fmla="*/ 3969 h 10000"/>
                <a:gd name="connsiteX19" fmla="*/ 2925 w 10105"/>
                <a:gd name="connsiteY19" fmla="*/ 4272 h 10000"/>
                <a:gd name="connsiteX20" fmla="*/ 1908 w 10105"/>
                <a:gd name="connsiteY20" fmla="*/ 5257 h 10000"/>
                <a:gd name="connsiteX21" fmla="*/ 1573 w 10105"/>
                <a:gd name="connsiteY21" fmla="*/ 7631 h 10000"/>
                <a:gd name="connsiteX22" fmla="*/ 1565 w 10105"/>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16 w 10105"/>
                <a:gd name="connsiteY5" fmla="*/ 1900 h 10000"/>
                <a:gd name="connsiteX6" fmla="*/ 5049 w 10105"/>
                <a:gd name="connsiteY6" fmla="*/ 1586 h 10000"/>
                <a:gd name="connsiteX7" fmla="*/ 5317 w 10105"/>
                <a:gd name="connsiteY7" fmla="*/ 1272 h 10000"/>
                <a:gd name="connsiteX8" fmla="*/ 5886 w 10105"/>
                <a:gd name="connsiteY8" fmla="*/ 740 h 10000"/>
                <a:gd name="connsiteX9" fmla="*/ 6712 w 10105"/>
                <a:gd name="connsiteY9" fmla="*/ 716 h 10000"/>
                <a:gd name="connsiteX10" fmla="*/ 7771 w 10105"/>
                <a:gd name="connsiteY10" fmla="*/ 61 h 10000"/>
                <a:gd name="connsiteX11" fmla="*/ 9246 w 10105"/>
                <a:gd name="connsiteY11" fmla="*/ 94 h 10000"/>
                <a:gd name="connsiteX12" fmla="*/ 10082 w 10105"/>
                <a:gd name="connsiteY12" fmla="*/ 687 h 10000"/>
                <a:gd name="connsiteX13" fmla="*/ 9801 w 10105"/>
                <a:gd name="connsiteY13" fmla="*/ 1681 h 10000"/>
                <a:gd name="connsiteX14" fmla="*/ 9012 w 10105"/>
                <a:gd name="connsiteY14" fmla="*/ 2136 h 10000"/>
                <a:gd name="connsiteX15" fmla="*/ 7685 w 10105"/>
                <a:gd name="connsiteY15" fmla="*/ 2224 h 10000"/>
                <a:gd name="connsiteX16" fmla="*/ 6802 w 10105"/>
                <a:gd name="connsiteY16" fmla="*/ 3097 h 10000"/>
                <a:gd name="connsiteX17" fmla="*/ 5740 w 10105"/>
                <a:gd name="connsiteY17" fmla="*/ 3184 h 10000"/>
                <a:gd name="connsiteX18" fmla="*/ 4716 w 10105"/>
                <a:gd name="connsiteY18" fmla="*/ 3969 h 10000"/>
                <a:gd name="connsiteX19" fmla="*/ 2925 w 10105"/>
                <a:gd name="connsiteY19" fmla="*/ 4272 h 10000"/>
                <a:gd name="connsiteX20" fmla="*/ 1908 w 10105"/>
                <a:gd name="connsiteY20" fmla="*/ 5257 h 10000"/>
                <a:gd name="connsiteX21" fmla="*/ 1573 w 10105"/>
                <a:gd name="connsiteY21" fmla="*/ 7631 h 10000"/>
                <a:gd name="connsiteX22" fmla="*/ 1565 w 10105"/>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16 w 10105"/>
                <a:gd name="connsiteY5" fmla="*/ 1900 h 10000"/>
                <a:gd name="connsiteX6" fmla="*/ 5049 w 10105"/>
                <a:gd name="connsiteY6" fmla="*/ 1586 h 10000"/>
                <a:gd name="connsiteX7" fmla="*/ 5317 w 10105"/>
                <a:gd name="connsiteY7" fmla="*/ 1272 h 10000"/>
                <a:gd name="connsiteX8" fmla="*/ 5886 w 10105"/>
                <a:gd name="connsiteY8" fmla="*/ 740 h 10000"/>
                <a:gd name="connsiteX9" fmla="*/ 6712 w 10105"/>
                <a:gd name="connsiteY9" fmla="*/ 716 h 10000"/>
                <a:gd name="connsiteX10" fmla="*/ 7771 w 10105"/>
                <a:gd name="connsiteY10" fmla="*/ 61 h 10000"/>
                <a:gd name="connsiteX11" fmla="*/ 9246 w 10105"/>
                <a:gd name="connsiteY11" fmla="*/ 94 h 10000"/>
                <a:gd name="connsiteX12" fmla="*/ 10082 w 10105"/>
                <a:gd name="connsiteY12" fmla="*/ 687 h 10000"/>
                <a:gd name="connsiteX13" fmla="*/ 9801 w 10105"/>
                <a:gd name="connsiteY13" fmla="*/ 1681 h 10000"/>
                <a:gd name="connsiteX14" fmla="*/ 9012 w 10105"/>
                <a:gd name="connsiteY14" fmla="*/ 2136 h 10000"/>
                <a:gd name="connsiteX15" fmla="*/ 7685 w 10105"/>
                <a:gd name="connsiteY15" fmla="*/ 2224 h 10000"/>
                <a:gd name="connsiteX16" fmla="*/ 6802 w 10105"/>
                <a:gd name="connsiteY16" fmla="*/ 3097 h 10000"/>
                <a:gd name="connsiteX17" fmla="*/ 5740 w 10105"/>
                <a:gd name="connsiteY17" fmla="*/ 3184 h 10000"/>
                <a:gd name="connsiteX18" fmla="*/ 4716 w 10105"/>
                <a:gd name="connsiteY18" fmla="*/ 3969 h 10000"/>
                <a:gd name="connsiteX19" fmla="*/ 2925 w 10105"/>
                <a:gd name="connsiteY19" fmla="*/ 4272 h 10000"/>
                <a:gd name="connsiteX20" fmla="*/ 1908 w 10105"/>
                <a:gd name="connsiteY20" fmla="*/ 5257 h 10000"/>
                <a:gd name="connsiteX21" fmla="*/ 1573 w 10105"/>
                <a:gd name="connsiteY21" fmla="*/ 7631 h 10000"/>
                <a:gd name="connsiteX22" fmla="*/ 1565 w 10105"/>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16 w 10105"/>
                <a:gd name="connsiteY5" fmla="*/ 1900 h 10000"/>
                <a:gd name="connsiteX6" fmla="*/ 5049 w 10105"/>
                <a:gd name="connsiteY6" fmla="*/ 1586 h 10000"/>
                <a:gd name="connsiteX7" fmla="*/ 5317 w 10105"/>
                <a:gd name="connsiteY7" fmla="*/ 1272 h 10000"/>
                <a:gd name="connsiteX8" fmla="*/ 5886 w 10105"/>
                <a:gd name="connsiteY8" fmla="*/ 740 h 10000"/>
                <a:gd name="connsiteX9" fmla="*/ 6712 w 10105"/>
                <a:gd name="connsiteY9" fmla="*/ 716 h 10000"/>
                <a:gd name="connsiteX10" fmla="*/ 7771 w 10105"/>
                <a:gd name="connsiteY10" fmla="*/ 61 h 10000"/>
                <a:gd name="connsiteX11" fmla="*/ 9246 w 10105"/>
                <a:gd name="connsiteY11" fmla="*/ 94 h 10000"/>
                <a:gd name="connsiteX12" fmla="*/ 10082 w 10105"/>
                <a:gd name="connsiteY12" fmla="*/ 687 h 10000"/>
                <a:gd name="connsiteX13" fmla="*/ 9801 w 10105"/>
                <a:gd name="connsiteY13" fmla="*/ 1681 h 10000"/>
                <a:gd name="connsiteX14" fmla="*/ 9012 w 10105"/>
                <a:gd name="connsiteY14" fmla="*/ 2136 h 10000"/>
                <a:gd name="connsiteX15" fmla="*/ 7685 w 10105"/>
                <a:gd name="connsiteY15" fmla="*/ 2224 h 10000"/>
                <a:gd name="connsiteX16" fmla="*/ 6802 w 10105"/>
                <a:gd name="connsiteY16" fmla="*/ 3097 h 10000"/>
                <a:gd name="connsiteX17" fmla="*/ 5740 w 10105"/>
                <a:gd name="connsiteY17" fmla="*/ 3184 h 10000"/>
                <a:gd name="connsiteX18" fmla="*/ 4716 w 10105"/>
                <a:gd name="connsiteY18" fmla="*/ 3969 h 10000"/>
                <a:gd name="connsiteX19" fmla="*/ 2925 w 10105"/>
                <a:gd name="connsiteY19" fmla="*/ 4272 h 10000"/>
                <a:gd name="connsiteX20" fmla="*/ 1908 w 10105"/>
                <a:gd name="connsiteY20" fmla="*/ 5257 h 10000"/>
                <a:gd name="connsiteX21" fmla="*/ 1573 w 10105"/>
                <a:gd name="connsiteY21" fmla="*/ 7631 h 10000"/>
                <a:gd name="connsiteX22" fmla="*/ 1565 w 10105"/>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16 w 10105"/>
                <a:gd name="connsiteY5" fmla="*/ 1900 h 10000"/>
                <a:gd name="connsiteX6" fmla="*/ 5049 w 10105"/>
                <a:gd name="connsiteY6" fmla="*/ 1586 h 10000"/>
                <a:gd name="connsiteX7" fmla="*/ 5317 w 10105"/>
                <a:gd name="connsiteY7" fmla="*/ 1272 h 10000"/>
                <a:gd name="connsiteX8" fmla="*/ 5886 w 10105"/>
                <a:gd name="connsiteY8" fmla="*/ 740 h 10000"/>
                <a:gd name="connsiteX9" fmla="*/ 6712 w 10105"/>
                <a:gd name="connsiteY9" fmla="*/ 716 h 10000"/>
                <a:gd name="connsiteX10" fmla="*/ 7771 w 10105"/>
                <a:gd name="connsiteY10" fmla="*/ 61 h 10000"/>
                <a:gd name="connsiteX11" fmla="*/ 9246 w 10105"/>
                <a:gd name="connsiteY11" fmla="*/ 94 h 10000"/>
                <a:gd name="connsiteX12" fmla="*/ 10082 w 10105"/>
                <a:gd name="connsiteY12" fmla="*/ 687 h 10000"/>
                <a:gd name="connsiteX13" fmla="*/ 9801 w 10105"/>
                <a:gd name="connsiteY13" fmla="*/ 1681 h 10000"/>
                <a:gd name="connsiteX14" fmla="*/ 9012 w 10105"/>
                <a:gd name="connsiteY14" fmla="*/ 2136 h 10000"/>
                <a:gd name="connsiteX15" fmla="*/ 7685 w 10105"/>
                <a:gd name="connsiteY15" fmla="*/ 2224 h 10000"/>
                <a:gd name="connsiteX16" fmla="*/ 6802 w 10105"/>
                <a:gd name="connsiteY16" fmla="*/ 3097 h 10000"/>
                <a:gd name="connsiteX17" fmla="*/ 5740 w 10105"/>
                <a:gd name="connsiteY17" fmla="*/ 3184 h 10000"/>
                <a:gd name="connsiteX18" fmla="*/ 4716 w 10105"/>
                <a:gd name="connsiteY18" fmla="*/ 3969 h 10000"/>
                <a:gd name="connsiteX19" fmla="*/ 2925 w 10105"/>
                <a:gd name="connsiteY19" fmla="*/ 4272 h 10000"/>
                <a:gd name="connsiteX20" fmla="*/ 1908 w 10105"/>
                <a:gd name="connsiteY20" fmla="*/ 5257 h 10000"/>
                <a:gd name="connsiteX21" fmla="*/ 1573 w 10105"/>
                <a:gd name="connsiteY21" fmla="*/ 7631 h 10000"/>
                <a:gd name="connsiteX22" fmla="*/ 1565 w 10105"/>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16 w 10105"/>
                <a:gd name="connsiteY5" fmla="*/ 1900 h 10000"/>
                <a:gd name="connsiteX6" fmla="*/ 5049 w 10105"/>
                <a:gd name="connsiteY6" fmla="*/ 1586 h 10000"/>
                <a:gd name="connsiteX7" fmla="*/ 5317 w 10105"/>
                <a:gd name="connsiteY7" fmla="*/ 1272 h 10000"/>
                <a:gd name="connsiteX8" fmla="*/ 5886 w 10105"/>
                <a:gd name="connsiteY8" fmla="*/ 740 h 10000"/>
                <a:gd name="connsiteX9" fmla="*/ 6712 w 10105"/>
                <a:gd name="connsiteY9" fmla="*/ 716 h 10000"/>
                <a:gd name="connsiteX10" fmla="*/ 7771 w 10105"/>
                <a:gd name="connsiteY10" fmla="*/ 61 h 10000"/>
                <a:gd name="connsiteX11" fmla="*/ 9246 w 10105"/>
                <a:gd name="connsiteY11" fmla="*/ 94 h 10000"/>
                <a:gd name="connsiteX12" fmla="*/ 10082 w 10105"/>
                <a:gd name="connsiteY12" fmla="*/ 687 h 10000"/>
                <a:gd name="connsiteX13" fmla="*/ 9801 w 10105"/>
                <a:gd name="connsiteY13" fmla="*/ 1681 h 10000"/>
                <a:gd name="connsiteX14" fmla="*/ 9012 w 10105"/>
                <a:gd name="connsiteY14" fmla="*/ 2136 h 10000"/>
                <a:gd name="connsiteX15" fmla="*/ 7685 w 10105"/>
                <a:gd name="connsiteY15" fmla="*/ 2224 h 10000"/>
                <a:gd name="connsiteX16" fmla="*/ 6802 w 10105"/>
                <a:gd name="connsiteY16" fmla="*/ 3097 h 10000"/>
                <a:gd name="connsiteX17" fmla="*/ 5740 w 10105"/>
                <a:gd name="connsiteY17" fmla="*/ 3184 h 10000"/>
                <a:gd name="connsiteX18" fmla="*/ 4716 w 10105"/>
                <a:gd name="connsiteY18" fmla="*/ 3969 h 10000"/>
                <a:gd name="connsiteX19" fmla="*/ 2925 w 10105"/>
                <a:gd name="connsiteY19" fmla="*/ 4272 h 10000"/>
                <a:gd name="connsiteX20" fmla="*/ 1908 w 10105"/>
                <a:gd name="connsiteY20" fmla="*/ 5257 h 10000"/>
                <a:gd name="connsiteX21" fmla="*/ 1573 w 10105"/>
                <a:gd name="connsiteY21" fmla="*/ 7631 h 10000"/>
                <a:gd name="connsiteX22" fmla="*/ 1565 w 10105"/>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16 w 10105"/>
                <a:gd name="connsiteY5" fmla="*/ 1900 h 10000"/>
                <a:gd name="connsiteX6" fmla="*/ 4804 w 10105"/>
                <a:gd name="connsiteY6" fmla="*/ 1648 h 10000"/>
                <a:gd name="connsiteX7" fmla="*/ 5049 w 10105"/>
                <a:gd name="connsiteY7" fmla="*/ 1586 h 10000"/>
                <a:gd name="connsiteX8" fmla="*/ 5317 w 10105"/>
                <a:gd name="connsiteY8" fmla="*/ 1272 h 10000"/>
                <a:gd name="connsiteX9" fmla="*/ 5886 w 10105"/>
                <a:gd name="connsiteY9" fmla="*/ 740 h 10000"/>
                <a:gd name="connsiteX10" fmla="*/ 6712 w 10105"/>
                <a:gd name="connsiteY10" fmla="*/ 716 h 10000"/>
                <a:gd name="connsiteX11" fmla="*/ 7771 w 10105"/>
                <a:gd name="connsiteY11" fmla="*/ 61 h 10000"/>
                <a:gd name="connsiteX12" fmla="*/ 9246 w 10105"/>
                <a:gd name="connsiteY12" fmla="*/ 94 h 10000"/>
                <a:gd name="connsiteX13" fmla="*/ 10082 w 10105"/>
                <a:gd name="connsiteY13" fmla="*/ 687 h 10000"/>
                <a:gd name="connsiteX14" fmla="*/ 9801 w 10105"/>
                <a:gd name="connsiteY14" fmla="*/ 1681 h 10000"/>
                <a:gd name="connsiteX15" fmla="*/ 9012 w 10105"/>
                <a:gd name="connsiteY15" fmla="*/ 2136 h 10000"/>
                <a:gd name="connsiteX16" fmla="*/ 7685 w 10105"/>
                <a:gd name="connsiteY16" fmla="*/ 2224 h 10000"/>
                <a:gd name="connsiteX17" fmla="*/ 6802 w 10105"/>
                <a:gd name="connsiteY17" fmla="*/ 3097 h 10000"/>
                <a:gd name="connsiteX18" fmla="*/ 5740 w 10105"/>
                <a:gd name="connsiteY18" fmla="*/ 3184 h 10000"/>
                <a:gd name="connsiteX19" fmla="*/ 4716 w 10105"/>
                <a:gd name="connsiteY19" fmla="*/ 3969 h 10000"/>
                <a:gd name="connsiteX20" fmla="*/ 2925 w 10105"/>
                <a:gd name="connsiteY20" fmla="*/ 4272 h 10000"/>
                <a:gd name="connsiteX21" fmla="*/ 1908 w 10105"/>
                <a:gd name="connsiteY21" fmla="*/ 5257 h 10000"/>
                <a:gd name="connsiteX22" fmla="*/ 1573 w 10105"/>
                <a:gd name="connsiteY22" fmla="*/ 7631 h 10000"/>
                <a:gd name="connsiteX23" fmla="*/ 1565 w 10105"/>
                <a:gd name="connsiteY23"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16 w 10105"/>
                <a:gd name="connsiteY5" fmla="*/ 1900 h 10000"/>
                <a:gd name="connsiteX6" fmla="*/ 4804 w 10105"/>
                <a:gd name="connsiteY6" fmla="*/ 1648 h 10000"/>
                <a:gd name="connsiteX7" fmla="*/ 5049 w 10105"/>
                <a:gd name="connsiteY7" fmla="*/ 1586 h 10000"/>
                <a:gd name="connsiteX8" fmla="*/ 5317 w 10105"/>
                <a:gd name="connsiteY8" fmla="*/ 1272 h 10000"/>
                <a:gd name="connsiteX9" fmla="*/ 5886 w 10105"/>
                <a:gd name="connsiteY9" fmla="*/ 740 h 10000"/>
                <a:gd name="connsiteX10" fmla="*/ 6712 w 10105"/>
                <a:gd name="connsiteY10" fmla="*/ 716 h 10000"/>
                <a:gd name="connsiteX11" fmla="*/ 7771 w 10105"/>
                <a:gd name="connsiteY11" fmla="*/ 61 h 10000"/>
                <a:gd name="connsiteX12" fmla="*/ 9246 w 10105"/>
                <a:gd name="connsiteY12" fmla="*/ 94 h 10000"/>
                <a:gd name="connsiteX13" fmla="*/ 10082 w 10105"/>
                <a:gd name="connsiteY13" fmla="*/ 687 h 10000"/>
                <a:gd name="connsiteX14" fmla="*/ 9801 w 10105"/>
                <a:gd name="connsiteY14" fmla="*/ 1681 h 10000"/>
                <a:gd name="connsiteX15" fmla="*/ 9012 w 10105"/>
                <a:gd name="connsiteY15" fmla="*/ 2136 h 10000"/>
                <a:gd name="connsiteX16" fmla="*/ 7685 w 10105"/>
                <a:gd name="connsiteY16" fmla="*/ 2224 h 10000"/>
                <a:gd name="connsiteX17" fmla="*/ 6802 w 10105"/>
                <a:gd name="connsiteY17" fmla="*/ 3097 h 10000"/>
                <a:gd name="connsiteX18" fmla="*/ 5740 w 10105"/>
                <a:gd name="connsiteY18" fmla="*/ 3184 h 10000"/>
                <a:gd name="connsiteX19" fmla="*/ 4716 w 10105"/>
                <a:gd name="connsiteY19" fmla="*/ 3969 h 10000"/>
                <a:gd name="connsiteX20" fmla="*/ 2925 w 10105"/>
                <a:gd name="connsiteY20" fmla="*/ 4272 h 10000"/>
                <a:gd name="connsiteX21" fmla="*/ 1908 w 10105"/>
                <a:gd name="connsiteY21" fmla="*/ 5257 h 10000"/>
                <a:gd name="connsiteX22" fmla="*/ 1573 w 10105"/>
                <a:gd name="connsiteY22" fmla="*/ 7631 h 10000"/>
                <a:gd name="connsiteX23" fmla="*/ 1565 w 10105"/>
                <a:gd name="connsiteY23"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16 w 10105"/>
                <a:gd name="connsiteY5" fmla="*/ 1900 h 10000"/>
                <a:gd name="connsiteX6" fmla="*/ 4804 w 10105"/>
                <a:gd name="connsiteY6" fmla="*/ 1648 h 10000"/>
                <a:gd name="connsiteX7" fmla="*/ 5049 w 10105"/>
                <a:gd name="connsiteY7" fmla="*/ 1586 h 10000"/>
                <a:gd name="connsiteX8" fmla="*/ 5317 w 10105"/>
                <a:gd name="connsiteY8" fmla="*/ 1272 h 10000"/>
                <a:gd name="connsiteX9" fmla="*/ 5886 w 10105"/>
                <a:gd name="connsiteY9" fmla="*/ 740 h 10000"/>
                <a:gd name="connsiteX10" fmla="*/ 6712 w 10105"/>
                <a:gd name="connsiteY10" fmla="*/ 716 h 10000"/>
                <a:gd name="connsiteX11" fmla="*/ 7771 w 10105"/>
                <a:gd name="connsiteY11" fmla="*/ 61 h 10000"/>
                <a:gd name="connsiteX12" fmla="*/ 9246 w 10105"/>
                <a:gd name="connsiteY12" fmla="*/ 94 h 10000"/>
                <a:gd name="connsiteX13" fmla="*/ 10082 w 10105"/>
                <a:gd name="connsiteY13" fmla="*/ 687 h 10000"/>
                <a:gd name="connsiteX14" fmla="*/ 9801 w 10105"/>
                <a:gd name="connsiteY14" fmla="*/ 1681 h 10000"/>
                <a:gd name="connsiteX15" fmla="*/ 9012 w 10105"/>
                <a:gd name="connsiteY15" fmla="*/ 2136 h 10000"/>
                <a:gd name="connsiteX16" fmla="*/ 7685 w 10105"/>
                <a:gd name="connsiteY16" fmla="*/ 2224 h 10000"/>
                <a:gd name="connsiteX17" fmla="*/ 6802 w 10105"/>
                <a:gd name="connsiteY17" fmla="*/ 3097 h 10000"/>
                <a:gd name="connsiteX18" fmla="*/ 5740 w 10105"/>
                <a:gd name="connsiteY18" fmla="*/ 3184 h 10000"/>
                <a:gd name="connsiteX19" fmla="*/ 4716 w 10105"/>
                <a:gd name="connsiteY19" fmla="*/ 3969 h 10000"/>
                <a:gd name="connsiteX20" fmla="*/ 2925 w 10105"/>
                <a:gd name="connsiteY20" fmla="*/ 4272 h 10000"/>
                <a:gd name="connsiteX21" fmla="*/ 1908 w 10105"/>
                <a:gd name="connsiteY21" fmla="*/ 5257 h 10000"/>
                <a:gd name="connsiteX22" fmla="*/ 1573 w 10105"/>
                <a:gd name="connsiteY22" fmla="*/ 7631 h 10000"/>
                <a:gd name="connsiteX23" fmla="*/ 1565 w 10105"/>
                <a:gd name="connsiteY23"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16 w 10105"/>
                <a:gd name="connsiteY5" fmla="*/ 1900 h 10000"/>
                <a:gd name="connsiteX6" fmla="*/ 5049 w 10105"/>
                <a:gd name="connsiteY6" fmla="*/ 1586 h 10000"/>
                <a:gd name="connsiteX7" fmla="*/ 5317 w 10105"/>
                <a:gd name="connsiteY7" fmla="*/ 1272 h 10000"/>
                <a:gd name="connsiteX8" fmla="*/ 5886 w 10105"/>
                <a:gd name="connsiteY8" fmla="*/ 740 h 10000"/>
                <a:gd name="connsiteX9" fmla="*/ 6712 w 10105"/>
                <a:gd name="connsiteY9" fmla="*/ 716 h 10000"/>
                <a:gd name="connsiteX10" fmla="*/ 7771 w 10105"/>
                <a:gd name="connsiteY10" fmla="*/ 61 h 10000"/>
                <a:gd name="connsiteX11" fmla="*/ 9246 w 10105"/>
                <a:gd name="connsiteY11" fmla="*/ 94 h 10000"/>
                <a:gd name="connsiteX12" fmla="*/ 10082 w 10105"/>
                <a:gd name="connsiteY12" fmla="*/ 687 h 10000"/>
                <a:gd name="connsiteX13" fmla="*/ 9801 w 10105"/>
                <a:gd name="connsiteY13" fmla="*/ 1681 h 10000"/>
                <a:gd name="connsiteX14" fmla="*/ 9012 w 10105"/>
                <a:gd name="connsiteY14" fmla="*/ 2136 h 10000"/>
                <a:gd name="connsiteX15" fmla="*/ 7685 w 10105"/>
                <a:gd name="connsiteY15" fmla="*/ 2224 h 10000"/>
                <a:gd name="connsiteX16" fmla="*/ 6802 w 10105"/>
                <a:gd name="connsiteY16" fmla="*/ 3097 h 10000"/>
                <a:gd name="connsiteX17" fmla="*/ 5740 w 10105"/>
                <a:gd name="connsiteY17" fmla="*/ 3184 h 10000"/>
                <a:gd name="connsiteX18" fmla="*/ 4716 w 10105"/>
                <a:gd name="connsiteY18" fmla="*/ 3969 h 10000"/>
                <a:gd name="connsiteX19" fmla="*/ 2925 w 10105"/>
                <a:gd name="connsiteY19" fmla="*/ 4272 h 10000"/>
                <a:gd name="connsiteX20" fmla="*/ 1908 w 10105"/>
                <a:gd name="connsiteY20" fmla="*/ 5257 h 10000"/>
                <a:gd name="connsiteX21" fmla="*/ 1573 w 10105"/>
                <a:gd name="connsiteY21" fmla="*/ 7631 h 10000"/>
                <a:gd name="connsiteX22" fmla="*/ 1565 w 10105"/>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16 w 10105"/>
                <a:gd name="connsiteY5" fmla="*/ 1900 h 10000"/>
                <a:gd name="connsiteX6" fmla="*/ 5049 w 10105"/>
                <a:gd name="connsiteY6" fmla="*/ 1586 h 10000"/>
                <a:gd name="connsiteX7" fmla="*/ 5234 w 10105"/>
                <a:gd name="connsiteY7" fmla="*/ 1237 h 10000"/>
                <a:gd name="connsiteX8" fmla="*/ 5886 w 10105"/>
                <a:gd name="connsiteY8" fmla="*/ 740 h 10000"/>
                <a:gd name="connsiteX9" fmla="*/ 6712 w 10105"/>
                <a:gd name="connsiteY9" fmla="*/ 716 h 10000"/>
                <a:gd name="connsiteX10" fmla="*/ 7771 w 10105"/>
                <a:gd name="connsiteY10" fmla="*/ 61 h 10000"/>
                <a:gd name="connsiteX11" fmla="*/ 9246 w 10105"/>
                <a:gd name="connsiteY11" fmla="*/ 94 h 10000"/>
                <a:gd name="connsiteX12" fmla="*/ 10082 w 10105"/>
                <a:gd name="connsiteY12" fmla="*/ 687 h 10000"/>
                <a:gd name="connsiteX13" fmla="*/ 9801 w 10105"/>
                <a:gd name="connsiteY13" fmla="*/ 1681 h 10000"/>
                <a:gd name="connsiteX14" fmla="*/ 9012 w 10105"/>
                <a:gd name="connsiteY14" fmla="*/ 2136 h 10000"/>
                <a:gd name="connsiteX15" fmla="*/ 7685 w 10105"/>
                <a:gd name="connsiteY15" fmla="*/ 2224 h 10000"/>
                <a:gd name="connsiteX16" fmla="*/ 6802 w 10105"/>
                <a:gd name="connsiteY16" fmla="*/ 3097 h 10000"/>
                <a:gd name="connsiteX17" fmla="*/ 5740 w 10105"/>
                <a:gd name="connsiteY17" fmla="*/ 3184 h 10000"/>
                <a:gd name="connsiteX18" fmla="*/ 4716 w 10105"/>
                <a:gd name="connsiteY18" fmla="*/ 3969 h 10000"/>
                <a:gd name="connsiteX19" fmla="*/ 2925 w 10105"/>
                <a:gd name="connsiteY19" fmla="*/ 4272 h 10000"/>
                <a:gd name="connsiteX20" fmla="*/ 1908 w 10105"/>
                <a:gd name="connsiteY20" fmla="*/ 5257 h 10000"/>
                <a:gd name="connsiteX21" fmla="*/ 1573 w 10105"/>
                <a:gd name="connsiteY21" fmla="*/ 7631 h 10000"/>
                <a:gd name="connsiteX22" fmla="*/ 1565 w 10105"/>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16 w 10105"/>
                <a:gd name="connsiteY5" fmla="*/ 1900 h 10000"/>
                <a:gd name="connsiteX6" fmla="*/ 4919 w 10105"/>
                <a:gd name="connsiteY6" fmla="*/ 1505 h 10000"/>
                <a:gd name="connsiteX7" fmla="*/ 5234 w 10105"/>
                <a:gd name="connsiteY7" fmla="*/ 1237 h 10000"/>
                <a:gd name="connsiteX8" fmla="*/ 5886 w 10105"/>
                <a:gd name="connsiteY8" fmla="*/ 740 h 10000"/>
                <a:gd name="connsiteX9" fmla="*/ 6712 w 10105"/>
                <a:gd name="connsiteY9" fmla="*/ 716 h 10000"/>
                <a:gd name="connsiteX10" fmla="*/ 7771 w 10105"/>
                <a:gd name="connsiteY10" fmla="*/ 61 h 10000"/>
                <a:gd name="connsiteX11" fmla="*/ 9246 w 10105"/>
                <a:gd name="connsiteY11" fmla="*/ 94 h 10000"/>
                <a:gd name="connsiteX12" fmla="*/ 10082 w 10105"/>
                <a:gd name="connsiteY12" fmla="*/ 687 h 10000"/>
                <a:gd name="connsiteX13" fmla="*/ 9801 w 10105"/>
                <a:gd name="connsiteY13" fmla="*/ 1681 h 10000"/>
                <a:gd name="connsiteX14" fmla="*/ 9012 w 10105"/>
                <a:gd name="connsiteY14" fmla="*/ 2136 h 10000"/>
                <a:gd name="connsiteX15" fmla="*/ 7685 w 10105"/>
                <a:gd name="connsiteY15" fmla="*/ 2224 h 10000"/>
                <a:gd name="connsiteX16" fmla="*/ 6802 w 10105"/>
                <a:gd name="connsiteY16" fmla="*/ 3097 h 10000"/>
                <a:gd name="connsiteX17" fmla="*/ 5740 w 10105"/>
                <a:gd name="connsiteY17" fmla="*/ 3184 h 10000"/>
                <a:gd name="connsiteX18" fmla="*/ 4716 w 10105"/>
                <a:gd name="connsiteY18" fmla="*/ 3969 h 10000"/>
                <a:gd name="connsiteX19" fmla="*/ 2925 w 10105"/>
                <a:gd name="connsiteY19" fmla="*/ 4272 h 10000"/>
                <a:gd name="connsiteX20" fmla="*/ 1908 w 10105"/>
                <a:gd name="connsiteY20" fmla="*/ 5257 h 10000"/>
                <a:gd name="connsiteX21" fmla="*/ 1573 w 10105"/>
                <a:gd name="connsiteY21" fmla="*/ 7631 h 10000"/>
                <a:gd name="connsiteX22" fmla="*/ 1565 w 10105"/>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16 w 10105"/>
                <a:gd name="connsiteY5" fmla="*/ 1900 h 10000"/>
                <a:gd name="connsiteX6" fmla="*/ 4919 w 10105"/>
                <a:gd name="connsiteY6" fmla="*/ 1505 h 10000"/>
                <a:gd name="connsiteX7" fmla="*/ 5234 w 10105"/>
                <a:gd name="connsiteY7" fmla="*/ 1237 h 10000"/>
                <a:gd name="connsiteX8" fmla="*/ 5839 w 10105"/>
                <a:gd name="connsiteY8" fmla="*/ 717 h 10000"/>
                <a:gd name="connsiteX9" fmla="*/ 6712 w 10105"/>
                <a:gd name="connsiteY9" fmla="*/ 716 h 10000"/>
                <a:gd name="connsiteX10" fmla="*/ 7771 w 10105"/>
                <a:gd name="connsiteY10" fmla="*/ 61 h 10000"/>
                <a:gd name="connsiteX11" fmla="*/ 9246 w 10105"/>
                <a:gd name="connsiteY11" fmla="*/ 94 h 10000"/>
                <a:gd name="connsiteX12" fmla="*/ 10082 w 10105"/>
                <a:gd name="connsiteY12" fmla="*/ 687 h 10000"/>
                <a:gd name="connsiteX13" fmla="*/ 9801 w 10105"/>
                <a:gd name="connsiteY13" fmla="*/ 1681 h 10000"/>
                <a:gd name="connsiteX14" fmla="*/ 9012 w 10105"/>
                <a:gd name="connsiteY14" fmla="*/ 2136 h 10000"/>
                <a:gd name="connsiteX15" fmla="*/ 7685 w 10105"/>
                <a:gd name="connsiteY15" fmla="*/ 2224 h 10000"/>
                <a:gd name="connsiteX16" fmla="*/ 6802 w 10105"/>
                <a:gd name="connsiteY16" fmla="*/ 3097 h 10000"/>
                <a:gd name="connsiteX17" fmla="*/ 5740 w 10105"/>
                <a:gd name="connsiteY17" fmla="*/ 3184 h 10000"/>
                <a:gd name="connsiteX18" fmla="*/ 4716 w 10105"/>
                <a:gd name="connsiteY18" fmla="*/ 3969 h 10000"/>
                <a:gd name="connsiteX19" fmla="*/ 2925 w 10105"/>
                <a:gd name="connsiteY19" fmla="*/ 4272 h 10000"/>
                <a:gd name="connsiteX20" fmla="*/ 1908 w 10105"/>
                <a:gd name="connsiteY20" fmla="*/ 5257 h 10000"/>
                <a:gd name="connsiteX21" fmla="*/ 1573 w 10105"/>
                <a:gd name="connsiteY21" fmla="*/ 7631 h 10000"/>
                <a:gd name="connsiteX22" fmla="*/ 1565 w 10105"/>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16 w 10105"/>
                <a:gd name="connsiteY5" fmla="*/ 1900 h 10000"/>
                <a:gd name="connsiteX6" fmla="*/ 3817 w 10105"/>
                <a:gd name="connsiteY6" fmla="*/ 1482 h 10000"/>
                <a:gd name="connsiteX7" fmla="*/ 5234 w 10105"/>
                <a:gd name="connsiteY7" fmla="*/ 1237 h 10000"/>
                <a:gd name="connsiteX8" fmla="*/ 5839 w 10105"/>
                <a:gd name="connsiteY8" fmla="*/ 717 h 10000"/>
                <a:gd name="connsiteX9" fmla="*/ 6712 w 10105"/>
                <a:gd name="connsiteY9" fmla="*/ 716 h 10000"/>
                <a:gd name="connsiteX10" fmla="*/ 7771 w 10105"/>
                <a:gd name="connsiteY10" fmla="*/ 61 h 10000"/>
                <a:gd name="connsiteX11" fmla="*/ 9246 w 10105"/>
                <a:gd name="connsiteY11" fmla="*/ 94 h 10000"/>
                <a:gd name="connsiteX12" fmla="*/ 10082 w 10105"/>
                <a:gd name="connsiteY12" fmla="*/ 687 h 10000"/>
                <a:gd name="connsiteX13" fmla="*/ 9801 w 10105"/>
                <a:gd name="connsiteY13" fmla="*/ 1681 h 10000"/>
                <a:gd name="connsiteX14" fmla="*/ 9012 w 10105"/>
                <a:gd name="connsiteY14" fmla="*/ 2136 h 10000"/>
                <a:gd name="connsiteX15" fmla="*/ 7685 w 10105"/>
                <a:gd name="connsiteY15" fmla="*/ 2224 h 10000"/>
                <a:gd name="connsiteX16" fmla="*/ 6802 w 10105"/>
                <a:gd name="connsiteY16" fmla="*/ 3097 h 10000"/>
                <a:gd name="connsiteX17" fmla="*/ 5740 w 10105"/>
                <a:gd name="connsiteY17" fmla="*/ 3184 h 10000"/>
                <a:gd name="connsiteX18" fmla="*/ 4716 w 10105"/>
                <a:gd name="connsiteY18" fmla="*/ 3969 h 10000"/>
                <a:gd name="connsiteX19" fmla="*/ 2925 w 10105"/>
                <a:gd name="connsiteY19" fmla="*/ 4272 h 10000"/>
                <a:gd name="connsiteX20" fmla="*/ 1908 w 10105"/>
                <a:gd name="connsiteY20" fmla="*/ 5257 h 10000"/>
                <a:gd name="connsiteX21" fmla="*/ 1573 w 10105"/>
                <a:gd name="connsiteY21" fmla="*/ 7631 h 10000"/>
                <a:gd name="connsiteX22" fmla="*/ 1565 w 10105"/>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16 w 10105"/>
                <a:gd name="connsiteY5" fmla="*/ 1900 h 10000"/>
                <a:gd name="connsiteX6" fmla="*/ 3817 w 10105"/>
                <a:gd name="connsiteY6" fmla="*/ 1482 h 10000"/>
                <a:gd name="connsiteX7" fmla="*/ 5044 w 10105"/>
                <a:gd name="connsiteY7" fmla="*/ 1536 h 10000"/>
                <a:gd name="connsiteX8" fmla="*/ 5839 w 10105"/>
                <a:gd name="connsiteY8" fmla="*/ 717 h 10000"/>
                <a:gd name="connsiteX9" fmla="*/ 6712 w 10105"/>
                <a:gd name="connsiteY9" fmla="*/ 716 h 10000"/>
                <a:gd name="connsiteX10" fmla="*/ 7771 w 10105"/>
                <a:gd name="connsiteY10" fmla="*/ 61 h 10000"/>
                <a:gd name="connsiteX11" fmla="*/ 9246 w 10105"/>
                <a:gd name="connsiteY11" fmla="*/ 94 h 10000"/>
                <a:gd name="connsiteX12" fmla="*/ 10082 w 10105"/>
                <a:gd name="connsiteY12" fmla="*/ 687 h 10000"/>
                <a:gd name="connsiteX13" fmla="*/ 9801 w 10105"/>
                <a:gd name="connsiteY13" fmla="*/ 1681 h 10000"/>
                <a:gd name="connsiteX14" fmla="*/ 9012 w 10105"/>
                <a:gd name="connsiteY14" fmla="*/ 2136 h 10000"/>
                <a:gd name="connsiteX15" fmla="*/ 7685 w 10105"/>
                <a:gd name="connsiteY15" fmla="*/ 2224 h 10000"/>
                <a:gd name="connsiteX16" fmla="*/ 6802 w 10105"/>
                <a:gd name="connsiteY16" fmla="*/ 3097 h 10000"/>
                <a:gd name="connsiteX17" fmla="*/ 5740 w 10105"/>
                <a:gd name="connsiteY17" fmla="*/ 3184 h 10000"/>
                <a:gd name="connsiteX18" fmla="*/ 4716 w 10105"/>
                <a:gd name="connsiteY18" fmla="*/ 3969 h 10000"/>
                <a:gd name="connsiteX19" fmla="*/ 2925 w 10105"/>
                <a:gd name="connsiteY19" fmla="*/ 4272 h 10000"/>
                <a:gd name="connsiteX20" fmla="*/ 1908 w 10105"/>
                <a:gd name="connsiteY20" fmla="*/ 5257 h 10000"/>
                <a:gd name="connsiteX21" fmla="*/ 1573 w 10105"/>
                <a:gd name="connsiteY21" fmla="*/ 7631 h 10000"/>
                <a:gd name="connsiteX22" fmla="*/ 1565 w 10105"/>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16 w 10105"/>
                <a:gd name="connsiteY5" fmla="*/ 1900 h 10000"/>
                <a:gd name="connsiteX6" fmla="*/ 3758 w 10105"/>
                <a:gd name="connsiteY6" fmla="*/ 1413 h 10000"/>
                <a:gd name="connsiteX7" fmla="*/ 5044 w 10105"/>
                <a:gd name="connsiteY7" fmla="*/ 1536 h 10000"/>
                <a:gd name="connsiteX8" fmla="*/ 5839 w 10105"/>
                <a:gd name="connsiteY8" fmla="*/ 717 h 10000"/>
                <a:gd name="connsiteX9" fmla="*/ 6712 w 10105"/>
                <a:gd name="connsiteY9" fmla="*/ 716 h 10000"/>
                <a:gd name="connsiteX10" fmla="*/ 7771 w 10105"/>
                <a:gd name="connsiteY10" fmla="*/ 61 h 10000"/>
                <a:gd name="connsiteX11" fmla="*/ 9246 w 10105"/>
                <a:gd name="connsiteY11" fmla="*/ 94 h 10000"/>
                <a:gd name="connsiteX12" fmla="*/ 10082 w 10105"/>
                <a:gd name="connsiteY12" fmla="*/ 687 h 10000"/>
                <a:gd name="connsiteX13" fmla="*/ 9801 w 10105"/>
                <a:gd name="connsiteY13" fmla="*/ 1681 h 10000"/>
                <a:gd name="connsiteX14" fmla="*/ 9012 w 10105"/>
                <a:gd name="connsiteY14" fmla="*/ 2136 h 10000"/>
                <a:gd name="connsiteX15" fmla="*/ 7685 w 10105"/>
                <a:gd name="connsiteY15" fmla="*/ 2224 h 10000"/>
                <a:gd name="connsiteX16" fmla="*/ 6802 w 10105"/>
                <a:gd name="connsiteY16" fmla="*/ 3097 h 10000"/>
                <a:gd name="connsiteX17" fmla="*/ 5740 w 10105"/>
                <a:gd name="connsiteY17" fmla="*/ 3184 h 10000"/>
                <a:gd name="connsiteX18" fmla="*/ 4716 w 10105"/>
                <a:gd name="connsiteY18" fmla="*/ 3969 h 10000"/>
                <a:gd name="connsiteX19" fmla="*/ 2925 w 10105"/>
                <a:gd name="connsiteY19" fmla="*/ 4272 h 10000"/>
                <a:gd name="connsiteX20" fmla="*/ 1908 w 10105"/>
                <a:gd name="connsiteY20" fmla="*/ 5257 h 10000"/>
                <a:gd name="connsiteX21" fmla="*/ 1573 w 10105"/>
                <a:gd name="connsiteY21" fmla="*/ 7631 h 10000"/>
                <a:gd name="connsiteX22" fmla="*/ 1565 w 10105"/>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2974 w 10105"/>
                <a:gd name="connsiteY5" fmla="*/ 1842 h 10000"/>
                <a:gd name="connsiteX6" fmla="*/ 3758 w 10105"/>
                <a:gd name="connsiteY6" fmla="*/ 1413 h 10000"/>
                <a:gd name="connsiteX7" fmla="*/ 5044 w 10105"/>
                <a:gd name="connsiteY7" fmla="*/ 1536 h 10000"/>
                <a:gd name="connsiteX8" fmla="*/ 5839 w 10105"/>
                <a:gd name="connsiteY8" fmla="*/ 717 h 10000"/>
                <a:gd name="connsiteX9" fmla="*/ 6712 w 10105"/>
                <a:gd name="connsiteY9" fmla="*/ 716 h 10000"/>
                <a:gd name="connsiteX10" fmla="*/ 7771 w 10105"/>
                <a:gd name="connsiteY10" fmla="*/ 61 h 10000"/>
                <a:gd name="connsiteX11" fmla="*/ 9246 w 10105"/>
                <a:gd name="connsiteY11" fmla="*/ 94 h 10000"/>
                <a:gd name="connsiteX12" fmla="*/ 10082 w 10105"/>
                <a:gd name="connsiteY12" fmla="*/ 687 h 10000"/>
                <a:gd name="connsiteX13" fmla="*/ 9801 w 10105"/>
                <a:gd name="connsiteY13" fmla="*/ 1681 h 10000"/>
                <a:gd name="connsiteX14" fmla="*/ 9012 w 10105"/>
                <a:gd name="connsiteY14" fmla="*/ 2136 h 10000"/>
                <a:gd name="connsiteX15" fmla="*/ 7685 w 10105"/>
                <a:gd name="connsiteY15" fmla="*/ 2224 h 10000"/>
                <a:gd name="connsiteX16" fmla="*/ 6802 w 10105"/>
                <a:gd name="connsiteY16" fmla="*/ 3097 h 10000"/>
                <a:gd name="connsiteX17" fmla="*/ 5740 w 10105"/>
                <a:gd name="connsiteY17" fmla="*/ 3184 h 10000"/>
                <a:gd name="connsiteX18" fmla="*/ 4716 w 10105"/>
                <a:gd name="connsiteY18" fmla="*/ 3969 h 10000"/>
                <a:gd name="connsiteX19" fmla="*/ 2925 w 10105"/>
                <a:gd name="connsiteY19" fmla="*/ 4272 h 10000"/>
                <a:gd name="connsiteX20" fmla="*/ 1908 w 10105"/>
                <a:gd name="connsiteY20" fmla="*/ 5257 h 10000"/>
                <a:gd name="connsiteX21" fmla="*/ 1573 w 10105"/>
                <a:gd name="connsiteY21" fmla="*/ 7631 h 10000"/>
                <a:gd name="connsiteX22" fmla="*/ 1565 w 10105"/>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40 w 10105"/>
                <a:gd name="connsiteY5" fmla="*/ 1946 h 10000"/>
                <a:gd name="connsiteX6" fmla="*/ 3758 w 10105"/>
                <a:gd name="connsiteY6" fmla="*/ 1413 h 10000"/>
                <a:gd name="connsiteX7" fmla="*/ 5044 w 10105"/>
                <a:gd name="connsiteY7" fmla="*/ 1536 h 10000"/>
                <a:gd name="connsiteX8" fmla="*/ 5839 w 10105"/>
                <a:gd name="connsiteY8" fmla="*/ 717 h 10000"/>
                <a:gd name="connsiteX9" fmla="*/ 6712 w 10105"/>
                <a:gd name="connsiteY9" fmla="*/ 716 h 10000"/>
                <a:gd name="connsiteX10" fmla="*/ 7771 w 10105"/>
                <a:gd name="connsiteY10" fmla="*/ 61 h 10000"/>
                <a:gd name="connsiteX11" fmla="*/ 9246 w 10105"/>
                <a:gd name="connsiteY11" fmla="*/ 94 h 10000"/>
                <a:gd name="connsiteX12" fmla="*/ 10082 w 10105"/>
                <a:gd name="connsiteY12" fmla="*/ 687 h 10000"/>
                <a:gd name="connsiteX13" fmla="*/ 9801 w 10105"/>
                <a:gd name="connsiteY13" fmla="*/ 1681 h 10000"/>
                <a:gd name="connsiteX14" fmla="*/ 9012 w 10105"/>
                <a:gd name="connsiteY14" fmla="*/ 2136 h 10000"/>
                <a:gd name="connsiteX15" fmla="*/ 7685 w 10105"/>
                <a:gd name="connsiteY15" fmla="*/ 2224 h 10000"/>
                <a:gd name="connsiteX16" fmla="*/ 6802 w 10105"/>
                <a:gd name="connsiteY16" fmla="*/ 3097 h 10000"/>
                <a:gd name="connsiteX17" fmla="*/ 5740 w 10105"/>
                <a:gd name="connsiteY17" fmla="*/ 3184 h 10000"/>
                <a:gd name="connsiteX18" fmla="*/ 4716 w 10105"/>
                <a:gd name="connsiteY18" fmla="*/ 3969 h 10000"/>
                <a:gd name="connsiteX19" fmla="*/ 2925 w 10105"/>
                <a:gd name="connsiteY19" fmla="*/ 4272 h 10000"/>
                <a:gd name="connsiteX20" fmla="*/ 1908 w 10105"/>
                <a:gd name="connsiteY20" fmla="*/ 5257 h 10000"/>
                <a:gd name="connsiteX21" fmla="*/ 1573 w 10105"/>
                <a:gd name="connsiteY21" fmla="*/ 7631 h 10000"/>
                <a:gd name="connsiteX22" fmla="*/ 1565 w 10105"/>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40 w 10105"/>
                <a:gd name="connsiteY5" fmla="*/ 1946 h 10000"/>
                <a:gd name="connsiteX6" fmla="*/ 3853 w 10105"/>
                <a:gd name="connsiteY6" fmla="*/ 1528 h 10000"/>
                <a:gd name="connsiteX7" fmla="*/ 5044 w 10105"/>
                <a:gd name="connsiteY7" fmla="*/ 1536 h 10000"/>
                <a:gd name="connsiteX8" fmla="*/ 5839 w 10105"/>
                <a:gd name="connsiteY8" fmla="*/ 717 h 10000"/>
                <a:gd name="connsiteX9" fmla="*/ 6712 w 10105"/>
                <a:gd name="connsiteY9" fmla="*/ 716 h 10000"/>
                <a:gd name="connsiteX10" fmla="*/ 7771 w 10105"/>
                <a:gd name="connsiteY10" fmla="*/ 61 h 10000"/>
                <a:gd name="connsiteX11" fmla="*/ 9246 w 10105"/>
                <a:gd name="connsiteY11" fmla="*/ 94 h 10000"/>
                <a:gd name="connsiteX12" fmla="*/ 10082 w 10105"/>
                <a:gd name="connsiteY12" fmla="*/ 687 h 10000"/>
                <a:gd name="connsiteX13" fmla="*/ 9801 w 10105"/>
                <a:gd name="connsiteY13" fmla="*/ 1681 h 10000"/>
                <a:gd name="connsiteX14" fmla="*/ 9012 w 10105"/>
                <a:gd name="connsiteY14" fmla="*/ 2136 h 10000"/>
                <a:gd name="connsiteX15" fmla="*/ 7685 w 10105"/>
                <a:gd name="connsiteY15" fmla="*/ 2224 h 10000"/>
                <a:gd name="connsiteX16" fmla="*/ 6802 w 10105"/>
                <a:gd name="connsiteY16" fmla="*/ 3097 h 10000"/>
                <a:gd name="connsiteX17" fmla="*/ 5740 w 10105"/>
                <a:gd name="connsiteY17" fmla="*/ 3184 h 10000"/>
                <a:gd name="connsiteX18" fmla="*/ 4716 w 10105"/>
                <a:gd name="connsiteY18" fmla="*/ 3969 h 10000"/>
                <a:gd name="connsiteX19" fmla="*/ 2925 w 10105"/>
                <a:gd name="connsiteY19" fmla="*/ 4272 h 10000"/>
                <a:gd name="connsiteX20" fmla="*/ 1908 w 10105"/>
                <a:gd name="connsiteY20" fmla="*/ 5257 h 10000"/>
                <a:gd name="connsiteX21" fmla="*/ 1573 w 10105"/>
                <a:gd name="connsiteY21" fmla="*/ 7631 h 10000"/>
                <a:gd name="connsiteX22" fmla="*/ 1565 w 10105"/>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40 w 10105"/>
                <a:gd name="connsiteY5" fmla="*/ 1946 h 10000"/>
                <a:gd name="connsiteX6" fmla="*/ 3453 w 10105"/>
                <a:gd name="connsiteY6" fmla="*/ 1694 h 10000"/>
                <a:gd name="connsiteX7" fmla="*/ 3853 w 10105"/>
                <a:gd name="connsiteY7" fmla="*/ 1528 h 10000"/>
                <a:gd name="connsiteX8" fmla="*/ 5044 w 10105"/>
                <a:gd name="connsiteY8" fmla="*/ 1536 h 10000"/>
                <a:gd name="connsiteX9" fmla="*/ 5839 w 10105"/>
                <a:gd name="connsiteY9" fmla="*/ 717 h 10000"/>
                <a:gd name="connsiteX10" fmla="*/ 6712 w 10105"/>
                <a:gd name="connsiteY10" fmla="*/ 716 h 10000"/>
                <a:gd name="connsiteX11" fmla="*/ 7771 w 10105"/>
                <a:gd name="connsiteY11" fmla="*/ 61 h 10000"/>
                <a:gd name="connsiteX12" fmla="*/ 9246 w 10105"/>
                <a:gd name="connsiteY12" fmla="*/ 94 h 10000"/>
                <a:gd name="connsiteX13" fmla="*/ 10082 w 10105"/>
                <a:gd name="connsiteY13" fmla="*/ 687 h 10000"/>
                <a:gd name="connsiteX14" fmla="*/ 9801 w 10105"/>
                <a:gd name="connsiteY14" fmla="*/ 1681 h 10000"/>
                <a:gd name="connsiteX15" fmla="*/ 9012 w 10105"/>
                <a:gd name="connsiteY15" fmla="*/ 2136 h 10000"/>
                <a:gd name="connsiteX16" fmla="*/ 7685 w 10105"/>
                <a:gd name="connsiteY16" fmla="*/ 2224 h 10000"/>
                <a:gd name="connsiteX17" fmla="*/ 6802 w 10105"/>
                <a:gd name="connsiteY17" fmla="*/ 3097 h 10000"/>
                <a:gd name="connsiteX18" fmla="*/ 5740 w 10105"/>
                <a:gd name="connsiteY18" fmla="*/ 3184 h 10000"/>
                <a:gd name="connsiteX19" fmla="*/ 4716 w 10105"/>
                <a:gd name="connsiteY19" fmla="*/ 3969 h 10000"/>
                <a:gd name="connsiteX20" fmla="*/ 2925 w 10105"/>
                <a:gd name="connsiteY20" fmla="*/ 4272 h 10000"/>
                <a:gd name="connsiteX21" fmla="*/ 1908 w 10105"/>
                <a:gd name="connsiteY21" fmla="*/ 5257 h 10000"/>
                <a:gd name="connsiteX22" fmla="*/ 1573 w 10105"/>
                <a:gd name="connsiteY22" fmla="*/ 7631 h 10000"/>
                <a:gd name="connsiteX23" fmla="*/ 1565 w 10105"/>
                <a:gd name="connsiteY23"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40 w 10105"/>
                <a:gd name="connsiteY5" fmla="*/ 1946 h 10000"/>
                <a:gd name="connsiteX6" fmla="*/ 3453 w 10105"/>
                <a:gd name="connsiteY6" fmla="*/ 1694 h 10000"/>
                <a:gd name="connsiteX7" fmla="*/ 3877 w 10105"/>
                <a:gd name="connsiteY7" fmla="*/ 1401 h 10000"/>
                <a:gd name="connsiteX8" fmla="*/ 5044 w 10105"/>
                <a:gd name="connsiteY8" fmla="*/ 1536 h 10000"/>
                <a:gd name="connsiteX9" fmla="*/ 5839 w 10105"/>
                <a:gd name="connsiteY9" fmla="*/ 717 h 10000"/>
                <a:gd name="connsiteX10" fmla="*/ 6712 w 10105"/>
                <a:gd name="connsiteY10" fmla="*/ 716 h 10000"/>
                <a:gd name="connsiteX11" fmla="*/ 7771 w 10105"/>
                <a:gd name="connsiteY11" fmla="*/ 61 h 10000"/>
                <a:gd name="connsiteX12" fmla="*/ 9246 w 10105"/>
                <a:gd name="connsiteY12" fmla="*/ 94 h 10000"/>
                <a:gd name="connsiteX13" fmla="*/ 10082 w 10105"/>
                <a:gd name="connsiteY13" fmla="*/ 687 h 10000"/>
                <a:gd name="connsiteX14" fmla="*/ 9801 w 10105"/>
                <a:gd name="connsiteY14" fmla="*/ 1681 h 10000"/>
                <a:gd name="connsiteX15" fmla="*/ 9012 w 10105"/>
                <a:gd name="connsiteY15" fmla="*/ 2136 h 10000"/>
                <a:gd name="connsiteX16" fmla="*/ 7685 w 10105"/>
                <a:gd name="connsiteY16" fmla="*/ 2224 h 10000"/>
                <a:gd name="connsiteX17" fmla="*/ 6802 w 10105"/>
                <a:gd name="connsiteY17" fmla="*/ 3097 h 10000"/>
                <a:gd name="connsiteX18" fmla="*/ 5740 w 10105"/>
                <a:gd name="connsiteY18" fmla="*/ 3184 h 10000"/>
                <a:gd name="connsiteX19" fmla="*/ 4716 w 10105"/>
                <a:gd name="connsiteY19" fmla="*/ 3969 h 10000"/>
                <a:gd name="connsiteX20" fmla="*/ 2925 w 10105"/>
                <a:gd name="connsiteY20" fmla="*/ 4272 h 10000"/>
                <a:gd name="connsiteX21" fmla="*/ 1908 w 10105"/>
                <a:gd name="connsiteY21" fmla="*/ 5257 h 10000"/>
                <a:gd name="connsiteX22" fmla="*/ 1573 w 10105"/>
                <a:gd name="connsiteY22" fmla="*/ 7631 h 10000"/>
                <a:gd name="connsiteX23" fmla="*/ 1565 w 10105"/>
                <a:gd name="connsiteY23"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2950 w 10105"/>
                <a:gd name="connsiteY5" fmla="*/ 2015 h 10000"/>
                <a:gd name="connsiteX6" fmla="*/ 3453 w 10105"/>
                <a:gd name="connsiteY6" fmla="*/ 1694 h 10000"/>
                <a:gd name="connsiteX7" fmla="*/ 3877 w 10105"/>
                <a:gd name="connsiteY7" fmla="*/ 1401 h 10000"/>
                <a:gd name="connsiteX8" fmla="*/ 5044 w 10105"/>
                <a:gd name="connsiteY8" fmla="*/ 1536 h 10000"/>
                <a:gd name="connsiteX9" fmla="*/ 5839 w 10105"/>
                <a:gd name="connsiteY9" fmla="*/ 717 h 10000"/>
                <a:gd name="connsiteX10" fmla="*/ 6712 w 10105"/>
                <a:gd name="connsiteY10" fmla="*/ 716 h 10000"/>
                <a:gd name="connsiteX11" fmla="*/ 7771 w 10105"/>
                <a:gd name="connsiteY11" fmla="*/ 61 h 10000"/>
                <a:gd name="connsiteX12" fmla="*/ 9246 w 10105"/>
                <a:gd name="connsiteY12" fmla="*/ 94 h 10000"/>
                <a:gd name="connsiteX13" fmla="*/ 10082 w 10105"/>
                <a:gd name="connsiteY13" fmla="*/ 687 h 10000"/>
                <a:gd name="connsiteX14" fmla="*/ 9801 w 10105"/>
                <a:gd name="connsiteY14" fmla="*/ 1681 h 10000"/>
                <a:gd name="connsiteX15" fmla="*/ 9012 w 10105"/>
                <a:gd name="connsiteY15" fmla="*/ 2136 h 10000"/>
                <a:gd name="connsiteX16" fmla="*/ 7685 w 10105"/>
                <a:gd name="connsiteY16" fmla="*/ 2224 h 10000"/>
                <a:gd name="connsiteX17" fmla="*/ 6802 w 10105"/>
                <a:gd name="connsiteY17" fmla="*/ 3097 h 10000"/>
                <a:gd name="connsiteX18" fmla="*/ 5740 w 10105"/>
                <a:gd name="connsiteY18" fmla="*/ 3184 h 10000"/>
                <a:gd name="connsiteX19" fmla="*/ 4716 w 10105"/>
                <a:gd name="connsiteY19" fmla="*/ 3969 h 10000"/>
                <a:gd name="connsiteX20" fmla="*/ 2925 w 10105"/>
                <a:gd name="connsiteY20" fmla="*/ 4272 h 10000"/>
                <a:gd name="connsiteX21" fmla="*/ 1908 w 10105"/>
                <a:gd name="connsiteY21" fmla="*/ 5257 h 10000"/>
                <a:gd name="connsiteX22" fmla="*/ 1573 w 10105"/>
                <a:gd name="connsiteY22" fmla="*/ 7631 h 10000"/>
                <a:gd name="connsiteX23" fmla="*/ 1565 w 10105"/>
                <a:gd name="connsiteY23"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2950 w 10105"/>
                <a:gd name="connsiteY5" fmla="*/ 2015 h 10000"/>
                <a:gd name="connsiteX6" fmla="*/ 3335 w 10105"/>
                <a:gd name="connsiteY6" fmla="*/ 1625 h 10000"/>
                <a:gd name="connsiteX7" fmla="*/ 3877 w 10105"/>
                <a:gd name="connsiteY7" fmla="*/ 1401 h 10000"/>
                <a:gd name="connsiteX8" fmla="*/ 5044 w 10105"/>
                <a:gd name="connsiteY8" fmla="*/ 1536 h 10000"/>
                <a:gd name="connsiteX9" fmla="*/ 5839 w 10105"/>
                <a:gd name="connsiteY9" fmla="*/ 717 h 10000"/>
                <a:gd name="connsiteX10" fmla="*/ 6712 w 10105"/>
                <a:gd name="connsiteY10" fmla="*/ 716 h 10000"/>
                <a:gd name="connsiteX11" fmla="*/ 7771 w 10105"/>
                <a:gd name="connsiteY11" fmla="*/ 61 h 10000"/>
                <a:gd name="connsiteX12" fmla="*/ 9246 w 10105"/>
                <a:gd name="connsiteY12" fmla="*/ 94 h 10000"/>
                <a:gd name="connsiteX13" fmla="*/ 10082 w 10105"/>
                <a:gd name="connsiteY13" fmla="*/ 687 h 10000"/>
                <a:gd name="connsiteX14" fmla="*/ 9801 w 10105"/>
                <a:gd name="connsiteY14" fmla="*/ 1681 h 10000"/>
                <a:gd name="connsiteX15" fmla="*/ 9012 w 10105"/>
                <a:gd name="connsiteY15" fmla="*/ 2136 h 10000"/>
                <a:gd name="connsiteX16" fmla="*/ 7685 w 10105"/>
                <a:gd name="connsiteY16" fmla="*/ 2224 h 10000"/>
                <a:gd name="connsiteX17" fmla="*/ 6802 w 10105"/>
                <a:gd name="connsiteY17" fmla="*/ 3097 h 10000"/>
                <a:gd name="connsiteX18" fmla="*/ 5740 w 10105"/>
                <a:gd name="connsiteY18" fmla="*/ 3184 h 10000"/>
                <a:gd name="connsiteX19" fmla="*/ 4716 w 10105"/>
                <a:gd name="connsiteY19" fmla="*/ 3969 h 10000"/>
                <a:gd name="connsiteX20" fmla="*/ 2925 w 10105"/>
                <a:gd name="connsiteY20" fmla="*/ 4272 h 10000"/>
                <a:gd name="connsiteX21" fmla="*/ 1908 w 10105"/>
                <a:gd name="connsiteY21" fmla="*/ 5257 h 10000"/>
                <a:gd name="connsiteX22" fmla="*/ 1573 w 10105"/>
                <a:gd name="connsiteY22" fmla="*/ 7631 h 10000"/>
                <a:gd name="connsiteX23" fmla="*/ 1565 w 10105"/>
                <a:gd name="connsiteY23"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2843 w 10105"/>
                <a:gd name="connsiteY5" fmla="*/ 2003 h 10000"/>
                <a:gd name="connsiteX6" fmla="*/ 3335 w 10105"/>
                <a:gd name="connsiteY6" fmla="*/ 1625 h 10000"/>
                <a:gd name="connsiteX7" fmla="*/ 3877 w 10105"/>
                <a:gd name="connsiteY7" fmla="*/ 1401 h 10000"/>
                <a:gd name="connsiteX8" fmla="*/ 5044 w 10105"/>
                <a:gd name="connsiteY8" fmla="*/ 1536 h 10000"/>
                <a:gd name="connsiteX9" fmla="*/ 5839 w 10105"/>
                <a:gd name="connsiteY9" fmla="*/ 717 h 10000"/>
                <a:gd name="connsiteX10" fmla="*/ 6712 w 10105"/>
                <a:gd name="connsiteY10" fmla="*/ 716 h 10000"/>
                <a:gd name="connsiteX11" fmla="*/ 7771 w 10105"/>
                <a:gd name="connsiteY11" fmla="*/ 61 h 10000"/>
                <a:gd name="connsiteX12" fmla="*/ 9246 w 10105"/>
                <a:gd name="connsiteY12" fmla="*/ 94 h 10000"/>
                <a:gd name="connsiteX13" fmla="*/ 10082 w 10105"/>
                <a:gd name="connsiteY13" fmla="*/ 687 h 10000"/>
                <a:gd name="connsiteX14" fmla="*/ 9801 w 10105"/>
                <a:gd name="connsiteY14" fmla="*/ 1681 h 10000"/>
                <a:gd name="connsiteX15" fmla="*/ 9012 w 10105"/>
                <a:gd name="connsiteY15" fmla="*/ 2136 h 10000"/>
                <a:gd name="connsiteX16" fmla="*/ 7685 w 10105"/>
                <a:gd name="connsiteY16" fmla="*/ 2224 h 10000"/>
                <a:gd name="connsiteX17" fmla="*/ 6802 w 10105"/>
                <a:gd name="connsiteY17" fmla="*/ 3097 h 10000"/>
                <a:gd name="connsiteX18" fmla="*/ 5740 w 10105"/>
                <a:gd name="connsiteY18" fmla="*/ 3184 h 10000"/>
                <a:gd name="connsiteX19" fmla="*/ 4716 w 10105"/>
                <a:gd name="connsiteY19" fmla="*/ 3969 h 10000"/>
                <a:gd name="connsiteX20" fmla="*/ 2925 w 10105"/>
                <a:gd name="connsiteY20" fmla="*/ 4272 h 10000"/>
                <a:gd name="connsiteX21" fmla="*/ 1908 w 10105"/>
                <a:gd name="connsiteY21" fmla="*/ 5257 h 10000"/>
                <a:gd name="connsiteX22" fmla="*/ 1573 w 10105"/>
                <a:gd name="connsiteY22" fmla="*/ 7631 h 10000"/>
                <a:gd name="connsiteX23" fmla="*/ 1565 w 10105"/>
                <a:gd name="connsiteY23"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2843 w 10105"/>
                <a:gd name="connsiteY5" fmla="*/ 2003 h 10000"/>
                <a:gd name="connsiteX6" fmla="*/ 3335 w 10105"/>
                <a:gd name="connsiteY6" fmla="*/ 1625 h 10000"/>
                <a:gd name="connsiteX7" fmla="*/ 3877 w 10105"/>
                <a:gd name="connsiteY7" fmla="*/ 1401 h 10000"/>
                <a:gd name="connsiteX8" fmla="*/ 5044 w 10105"/>
                <a:gd name="connsiteY8" fmla="*/ 1536 h 10000"/>
                <a:gd name="connsiteX9" fmla="*/ 5839 w 10105"/>
                <a:gd name="connsiteY9" fmla="*/ 717 h 10000"/>
                <a:gd name="connsiteX10" fmla="*/ 6712 w 10105"/>
                <a:gd name="connsiteY10" fmla="*/ 716 h 10000"/>
                <a:gd name="connsiteX11" fmla="*/ 7771 w 10105"/>
                <a:gd name="connsiteY11" fmla="*/ 61 h 10000"/>
                <a:gd name="connsiteX12" fmla="*/ 9246 w 10105"/>
                <a:gd name="connsiteY12" fmla="*/ 94 h 10000"/>
                <a:gd name="connsiteX13" fmla="*/ 10082 w 10105"/>
                <a:gd name="connsiteY13" fmla="*/ 687 h 10000"/>
                <a:gd name="connsiteX14" fmla="*/ 9801 w 10105"/>
                <a:gd name="connsiteY14" fmla="*/ 1681 h 10000"/>
                <a:gd name="connsiteX15" fmla="*/ 9012 w 10105"/>
                <a:gd name="connsiteY15" fmla="*/ 2136 h 10000"/>
                <a:gd name="connsiteX16" fmla="*/ 7685 w 10105"/>
                <a:gd name="connsiteY16" fmla="*/ 2224 h 10000"/>
                <a:gd name="connsiteX17" fmla="*/ 6802 w 10105"/>
                <a:gd name="connsiteY17" fmla="*/ 3097 h 10000"/>
                <a:gd name="connsiteX18" fmla="*/ 5740 w 10105"/>
                <a:gd name="connsiteY18" fmla="*/ 3184 h 10000"/>
                <a:gd name="connsiteX19" fmla="*/ 4716 w 10105"/>
                <a:gd name="connsiteY19" fmla="*/ 3969 h 10000"/>
                <a:gd name="connsiteX20" fmla="*/ 2925 w 10105"/>
                <a:gd name="connsiteY20" fmla="*/ 4272 h 10000"/>
                <a:gd name="connsiteX21" fmla="*/ 1908 w 10105"/>
                <a:gd name="connsiteY21" fmla="*/ 5257 h 10000"/>
                <a:gd name="connsiteX22" fmla="*/ 1573 w 10105"/>
                <a:gd name="connsiteY22" fmla="*/ 7631 h 10000"/>
                <a:gd name="connsiteX23" fmla="*/ 1565 w 10105"/>
                <a:gd name="connsiteY23"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2843 w 10105"/>
                <a:gd name="connsiteY5" fmla="*/ 2003 h 10000"/>
                <a:gd name="connsiteX6" fmla="*/ 3335 w 10105"/>
                <a:gd name="connsiteY6" fmla="*/ 1625 h 10000"/>
                <a:gd name="connsiteX7" fmla="*/ 3877 w 10105"/>
                <a:gd name="connsiteY7" fmla="*/ 1401 h 10000"/>
                <a:gd name="connsiteX8" fmla="*/ 5044 w 10105"/>
                <a:gd name="connsiteY8" fmla="*/ 1536 h 10000"/>
                <a:gd name="connsiteX9" fmla="*/ 5839 w 10105"/>
                <a:gd name="connsiteY9" fmla="*/ 717 h 10000"/>
                <a:gd name="connsiteX10" fmla="*/ 6712 w 10105"/>
                <a:gd name="connsiteY10" fmla="*/ 716 h 10000"/>
                <a:gd name="connsiteX11" fmla="*/ 7771 w 10105"/>
                <a:gd name="connsiteY11" fmla="*/ 61 h 10000"/>
                <a:gd name="connsiteX12" fmla="*/ 9246 w 10105"/>
                <a:gd name="connsiteY12" fmla="*/ 94 h 10000"/>
                <a:gd name="connsiteX13" fmla="*/ 10082 w 10105"/>
                <a:gd name="connsiteY13" fmla="*/ 687 h 10000"/>
                <a:gd name="connsiteX14" fmla="*/ 9801 w 10105"/>
                <a:gd name="connsiteY14" fmla="*/ 1681 h 10000"/>
                <a:gd name="connsiteX15" fmla="*/ 9012 w 10105"/>
                <a:gd name="connsiteY15" fmla="*/ 2136 h 10000"/>
                <a:gd name="connsiteX16" fmla="*/ 7685 w 10105"/>
                <a:gd name="connsiteY16" fmla="*/ 2224 h 10000"/>
                <a:gd name="connsiteX17" fmla="*/ 6802 w 10105"/>
                <a:gd name="connsiteY17" fmla="*/ 3097 h 10000"/>
                <a:gd name="connsiteX18" fmla="*/ 5740 w 10105"/>
                <a:gd name="connsiteY18" fmla="*/ 3184 h 10000"/>
                <a:gd name="connsiteX19" fmla="*/ 4716 w 10105"/>
                <a:gd name="connsiteY19" fmla="*/ 3969 h 10000"/>
                <a:gd name="connsiteX20" fmla="*/ 2925 w 10105"/>
                <a:gd name="connsiteY20" fmla="*/ 4272 h 10000"/>
                <a:gd name="connsiteX21" fmla="*/ 1908 w 10105"/>
                <a:gd name="connsiteY21" fmla="*/ 5257 h 10000"/>
                <a:gd name="connsiteX22" fmla="*/ 1573 w 10105"/>
                <a:gd name="connsiteY22" fmla="*/ 7631 h 10000"/>
                <a:gd name="connsiteX23" fmla="*/ 1565 w 10105"/>
                <a:gd name="connsiteY23"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2843 w 10105"/>
                <a:gd name="connsiteY5" fmla="*/ 2003 h 10000"/>
                <a:gd name="connsiteX6" fmla="*/ 3335 w 10105"/>
                <a:gd name="connsiteY6" fmla="*/ 1625 h 10000"/>
                <a:gd name="connsiteX7" fmla="*/ 3877 w 10105"/>
                <a:gd name="connsiteY7" fmla="*/ 1401 h 10000"/>
                <a:gd name="connsiteX8" fmla="*/ 5044 w 10105"/>
                <a:gd name="connsiteY8" fmla="*/ 1536 h 10000"/>
                <a:gd name="connsiteX9" fmla="*/ 5839 w 10105"/>
                <a:gd name="connsiteY9" fmla="*/ 717 h 10000"/>
                <a:gd name="connsiteX10" fmla="*/ 6712 w 10105"/>
                <a:gd name="connsiteY10" fmla="*/ 716 h 10000"/>
                <a:gd name="connsiteX11" fmla="*/ 7771 w 10105"/>
                <a:gd name="connsiteY11" fmla="*/ 61 h 10000"/>
                <a:gd name="connsiteX12" fmla="*/ 9246 w 10105"/>
                <a:gd name="connsiteY12" fmla="*/ 94 h 10000"/>
                <a:gd name="connsiteX13" fmla="*/ 10082 w 10105"/>
                <a:gd name="connsiteY13" fmla="*/ 687 h 10000"/>
                <a:gd name="connsiteX14" fmla="*/ 9801 w 10105"/>
                <a:gd name="connsiteY14" fmla="*/ 1681 h 10000"/>
                <a:gd name="connsiteX15" fmla="*/ 9012 w 10105"/>
                <a:gd name="connsiteY15" fmla="*/ 2136 h 10000"/>
                <a:gd name="connsiteX16" fmla="*/ 7685 w 10105"/>
                <a:gd name="connsiteY16" fmla="*/ 2224 h 10000"/>
                <a:gd name="connsiteX17" fmla="*/ 6802 w 10105"/>
                <a:gd name="connsiteY17" fmla="*/ 3097 h 10000"/>
                <a:gd name="connsiteX18" fmla="*/ 5740 w 10105"/>
                <a:gd name="connsiteY18" fmla="*/ 3184 h 10000"/>
                <a:gd name="connsiteX19" fmla="*/ 4716 w 10105"/>
                <a:gd name="connsiteY19" fmla="*/ 3969 h 10000"/>
                <a:gd name="connsiteX20" fmla="*/ 2925 w 10105"/>
                <a:gd name="connsiteY20" fmla="*/ 4272 h 10000"/>
                <a:gd name="connsiteX21" fmla="*/ 1908 w 10105"/>
                <a:gd name="connsiteY21" fmla="*/ 5257 h 10000"/>
                <a:gd name="connsiteX22" fmla="*/ 1573 w 10105"/>
                <a:gd name="connsiteY22" fmla="*/ 7631 h 10000"/>
                <a:gd name="connsiteX23" fmla="*/ 1565 w 10105"/>
                <a:gd name="connsiteY23"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2843 w 10105"/>
                <a:gd name="connsiteY5" fmla="*/ 2003 h 10000"/>
                <a:gd name="connsiteX6" fmla="*/ 3276 w 10105"/>
                <a:gd name="connsiteY6" fmla="*/ 1544 h 10000"/>
                <a:gd name="connsiteX7" fmla="*/ 3877 w 10105"/>
                <a:gd name="connsiteY7" fmla="*/ 1401 h 10000"/>
                <a:gd name="connsiteX8" fmla="*/ 5044 w 10105"/>
                <a:gd name="connsiteY8" fmla="*/ 1536 h 10000"/>
                <a:gd name="connsiteX9" fmla="*/ 5839 w 10105"/>
                <a:gd name="connsiteY9" fmla="*/ 717 h 10000"/>
                <a:gd name="connsiteX10" fmla="*/ 6712 w 10105"/>
                <a:gd name="connsiteY10" fmla="*/ 716 h 10000"/>
                <a:gd name="connsiteX11" fmla="*/ 7771 w 10105"/>
                <a:gd name="connsiteY11" fmla="*/ 61 h 10000"/>
                <a:gd name="connsiteX12" fmla="*/ 9246 w 10105"/>
                <a:gd name="connsiteY12" fmla="*/ 94 h 10000"/>
                <a:gd name="connsiteX13" fmla="*/ 10082 w 10105"/>
                <a:gd name="connsiteY13" fmla="*/ 687 h 10000"/>
                <a:gd name="connsiteX14" fmla="*/ 9801 w 10105"/>
                <a:gd name="connsiteY14" fmla="*/ 1681 h 10000"/>
                <a:gd name="connsiteX15" fmla="*/ 9012 w 10105"/>
                <a:gd name="connsiteY15" fmla="*/ 2136 h 10000"/>
                <a:gd name="connsiteX16" fmla="*/ 7685 w 10105"/>
                <a:gd name="connsiteY16" fmla="*/ 2224 h 10000"/>
                <a:gd name="connsiteX17" fmla="*/ 6802 w 10105"/>
                <a:gd name="connsiteY17" fmla="*/ 3097 h 10000"/>
                <a:gd name="connsiteX18" fmla="*/ 5740 w 10105"/>
                <a:gd name="connsiteY18" fmla="*/ 3184 h 10000"/>
                <a:gd name="connsiteX19" fmla="*/ 4716 w 10105"/>
                <a:gd name="connsiteY19" fmla="*/ 3969 h 10000"/>
                <a:gd name="connsiteX20" fmla="*/ 2925 w 10105"/>
                <a:gd name="connsiteY20" fmla="*/ 4272 h 10000"/>
                <a:gd name="connsiteX21" fmla="*/ 1908 w 10105"/>
                <a:gd name="connsiteY21" fmla="*/ 5257 h 10000"/>
                <a:gd name="connsiteX22" fmla="*/ 1573 w 10105"/>
                <a:gd name="connsiteY22" fmla="*/ 7631 h 10000"/>
                <a:gd name="connsiteX23" fmla="*/ 1565 w 10105"/>
                <a:gd name="connsiteY23"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2914 w 10105"/>
                <a:gd name="connsiteY5" fmla="*/ 1784 h 10000"/>
                <a:gd name="connsiteX6" fmla="*/ 3276 w 10105"/>
                <a:gd name="connsiteY6" fmla="*/ 1544 h 10000"/>
                <a:gd name="connsiteX7" fmla="*/ 3877 w 10105"/>
                <a:gd name="connsiteY7" fmla="*/ 1401 h 10000"/>
                <a:gd name="connsiteX8" fmla="*/ 5044 w 10105"/>
                <a:gd name="connsiteY8" fmla="*/ 1536 h 10000"/>
                <a:gd name="connsiteX9" fmla="*/ 5839 w 10105"/>
                <a:gd name="connsiteY9" fmla="*/ 717 h 10000"/>
                <a:gd name="connsiteX10" fmla="*/ 6712 w 10105"/>
                <a:gd name="connsiteY10" fmla="*/ 716 h 10000"/>
                <a:gd name="connsiteX11" fmla="*/ 7771 w 10105"/>
                <a:gd name="connsiteY11" fmla="*/ 61 h 10000"/>
                <a:gd name="connsiteX12" fmla="*/ 9246 w 10105"/>
                <a:gd name="connsiteY12" fmla="*/ 94 h 10000"/>
                <a:gd name="connsiteX13" fmla="*/ 10082 w 10105"/>
                <a:gd name="connsiteY13" fmla="*/ 687 h 10000"/>
                <a:gd name="connsiteX14" fmla="*/ 9801 w 10105"/>
                <a:gd name="connsiteY14" fmla="*/ 1681 h 10000"/>
                <a:gd name="connsiteX15" fmla="*/ 9012 w 10105"/>
                <a:gd name="connsiteY15" fmla="*/ 2136 h 10000"/>
                <a:gd name="connsiteX16" fmla="*/ 7685 w 10105"/>
                <a:gd name="connsiteY16" fmla="*/ 2224 h 10000"/>
                <a:gd name="connsiteX17" fmla="*/ 6802 w 10105"/>
                <a:gd name="connsiteY17" fmla="*/ 3097 h 10000"/>
                <a:gd name="connsiteX18" fmla="*/ 5740 w 10105"/>
                <a:gd name="connsiteY18" fmla="*/ 3184 h 10000"/>
                <a:gd name="connsiteX19" fmla="*/ 4716 w 10105"/>
                <a:gd name="connsiteY19" fmla="*/ 3969 h 10000"/>
                <a:gd name="connsiteX20" fmla="*/ 2925 w 10105"/>
                <a:gd name="connsiteY20" fmla="*/ 4272 h 10000"/>
                <a:gd name="connsiteX21" fmla="*/ 1908 w 10105"/>
                <a:gd name="connsiteY21" fmla="*/ 5257 h 10000"/>
                <a:gd name="connsiteX22" fmla="*/ 1573 w 10105"/>
                <a:gd name="connsiteY22" fmla="*/ 7631 h 10000"/>
                <a:gd name="connsiteX23" fmla="*/ 1565 w 10105"/>
                <a:gd name="connsiteY23"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2914 w 10105"/>
                <a:gd name="connsiteY5" fmla="*/ 1784 h 10000"/>
                <a:gd name="connsiteX6" fmla="*/ 3276 w 10105"/>
                <a:gd name="connsiteY6" fmla="*/ 1544 h 10000"/>
                <a:gd name="connsiteX7" fmla="*/ 3418 w 10105"/>
                <a:gd name="connsiteY7" fmla="*/ 1441 h 10000"/>
                <a:gd name="connsiteX8" fmla="*/ 3877 w 10105"/>
                <a:gd name="connsiteY8" fmla="*/ 1401 h 10000"/>
                <a:gd name="connsiteX9" fmla="*/ 5044 w 10105"/>
                <a:gd name="connsiteY9" fmla="*/ 1536 h 10000"/>
                <a:gd name="connsiteX10" fmla="*/ 5839 w 10105"/>
                <a:gd name="connsiteY10" fmla="*/ 717 h 10000"/>
                <a:gd name="connsiteX11" fmla="*/ 6712 w 10105"/>
                <a:gd name="connsiteY11" fmla="*/ 716 h 10000"/>
                <a:gd name="connsiteX12" fmla="*/ 7771 w 10105"/>
                <a:gd name="connsiteY12" fmla="*/ 61 h 10000"/>
                <a:gd name="connsiteX13" fmla="*/ 9246 w 10105"/>
                <a:gd name="connsiteY13" fmla="*/ 94 h 10000"/>
                <a:gd name="connsiteX14" fmla="*/ 10082 w 10105"/>
                <a:gd name="connsiteY14" fmla="*/ 687 h 10000"/>
                <a:gd name="connsiteX15" fmla="*/ 9801 w 10105"/>
                <a:gd name="connsiteY15" fmla="*/ 1681 h 10000"/>
                <a:gd name="connsiteX16" fmla="*/ 9012 w 10105"/>
                <a:gd name="connsiteY16" fmla="*/ 2136 h 10000"/>
                <a:gd name="connsiteX17" fmla="*/ 7685 w 10105"/>
                <a:gd name="connsiteY17" fmla="*/ 2224 h 10000"/>
                <a:gd name="connsiteX18" fmla="*/ 6802 w 10105"/>
                <a:gd name="connsiteY18" fmla="*/ 3097 h 10000"/>
                <a:gd name="connsiteX19" fmla="*/ 5740 w 10105"/>
                <a:gd name="connsiteY19" fmla="*/ 3184 h 10000"/>
                <a:gd name="connsiteX20" fmla="*/ 4716 w 10105"/>
                <a:gd name="connsiteY20" fmla="*/ 3969 h 10000"/>
                <a:gd name="connsiteX21" fmla="*/ 2925 w 10105"/>
                <a:gd name="connsiteY21" fmla="*/ 4272 h 10000"/>
                <a:gd name="connsiteX22" fmla="*/ 1908 w 10105"/>
                <a:gd name="connsiteY22" fmla="*/ 5257 h 10000"/>
                <a:gd name="connsiteX23" fmla="*/ 1573 w 10105"/>
                <a:gd name="connsiteY23" fmla="*/ 7631 h 10000"/>
                <a:gd name="connsiteX24" fmla="*/ 1565 w 10105"/>
                <a:gd name="connsiteY24"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2914 w 10105"/>
                <a:gd name="connsiteY5" fmla="*/ 1784 h 10000"/>
                <a:gd name="connsiteX6" fmla="*/ 3276 w 10105"/>
                <a:gd name="connsiteY6" fmla="*/ 1544 h 10000"/>
                <a:gd name="connsiteX7" fmla="*/ 3418 w 10105"/>
                <a:gd name="connsiteY7" fmla="*/ 1441 h 10000"/>
                <a:gd name="connsiteX8" fmla="*/ 3960 w 10105"/>
                <a:gd name="connsiteY8" fmla="*/ 1424 h 10000"/>
                <a:gd name="connsiteX9" fmla="*/ 5044 w 10105"/>
                <a:gd name="connsiteY9" fmla="*/ 1536 h 10000"/>
                <a:gd name="connsiteX10" fmla="*/ 5839 w 10105"/>
                <a:gd name="connsiteY10" fmla="*/ 717 h 10000"/>
                <a:gd name="connsiteX11" fmla="*/ 6712 w 10105"/>
                <a:gd name="connsiteY11" fmla="*/ 716 h 10000"/>
                <a:gd name="connsiteX12" fmla="*/ 7771 w 10105"/>
                <a:gd name="connsiteY12" fmla="*/ 61 h 10000"/>
                <a:gd name="connsiteX13" fmla="*/ 9246 w 10105"/>
                <a:gd name="connsiteY13" fmla="*/ 94 h 10000"/>
                <a:gd name="connsiteX14" fmla="*/ 10082 w 10105"/>
                <a:gd name="connsiteY14" fmla="*/ 687 h 10000"/>
                <a:gd name="connsiteX15" fmla="*/ 9801 w 10105"/>
                <a:gd name="connsiteY15" fmla="*/ 1681 h 10000"/>
                <a:gd name="connsiteX16" fmla="*/ 9012 w 10105"/>
                <a:gd name="connsiteY16" fmla="*/ 2136 h 10000"/>
                <a:gd name="connsiteX17" fmla="*/ 7685 w 10105"/>
                <a:gd name="connsiteY17" fmla="*/ 2224 h 10000"/>
                <a:gd name="connsiteX18" fmla="*/ 6802 w 10105"/>
                <a:gd name="connsiteY18" fmla="*/ 3097 h 10000"/>
                <a:gd name="connsiteX19" fmla="*/ 5740 w 10105"/>
                <a:gd name="connsiteY19" fmla="*/ 3184 h 10000"/>
                <a:gd name="connsiteX20" fmla="*/ 4716 w 10105"/>
                <a:gd name="connsiteY20" fmla="*/ 3969 h 10000"/>
                <a:gd name="connsiteX21" fmla="*/ 2925 w 10105"/>
                <a:gd name="connsiteY21" fmla="*/ 4272 h 10000"/>
                <a:gd name="connsiteX22" fmla="*/ 1908 w 10105"/>
                <a:gd name="connsiteY22" fmla="*/ 5257 h 10000"/>
                <a:gd name="connsiteX23" fmla="*/ 1573 w 10105"/>
                <a:gd name="connsiteY23" fmla="*/ 7631 h 10000"/>
                <a:gd name="connsiteX24" fmla="*/ 1565 w 10105"/>
                <a:gd name="connsiteY24"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2914 w 10105"/>
                <a:gd name="connsiteY5" fmla="*/ 1784 h 10000"/>
                <a:gd name="connsiteX6" fmla="*/ 3276 w 10105"/>
                <a:gd name="connsiteY6" fmla="*/ 1544 h 10000"/>
                <a:gd name="connsiteX7" fmla="*/ 3276 w 10105"/>
                <a:gd name="connsiteY7" fmla="*/ 1544 h 10000"/>
                <a:gd name="connsiteX8" fmla="*/ 3418 w 10105"/>
                <a:gd name="connsiteY8" fmla="*/ 1441 h 10000"/>
                <a:gd name="connsiteX9" fmla="*/ 3960 w 10105"/>
                <a:gd name="connsiteY9" fmla="*/ 1424 h 10000"/>
                <a:gd name="connsiteX10" fmla="*/ 5044 w 10105"/>
                <a:gd name="connsiteY10" fmla="*/ 1536 h 10000"/>
                <a:gd name="connsiteX11" fmla="*/ 5839 w 10105"/>
                <a:gd name="connsiteY11" fmla="*/ 717 h 10000"/>
                <a:gd name="connsiteX12" fmla="*/ 6712 w 10105"/>
                <a:gd name="connsiteY12" fmla="*/ 716 h 10000"/>
                <a:gd name="connsiteX13" fmla="*/ 7771 w 10105"/>
                <a:gd name="connsiteY13" fmla="*/ 61 h 10000"/>
                <a:gd name="connsiteX14" fmla="*/ 9246 w 10105"/>
                <a:gd name="connsiteY14" fmla="*/ 94 h 10000"/>
                <a:gd name="connsiteX15" fmla="*/ 10082 w 10105"/>
                <a:gd name="connsiteY15" fmla="*/ 687 h 10000"/>
                <a:gd name="connsiteX16" fmla="*/ 9801 w 10105"/>
                <a:gd name="connsiteY16" fmla="*/ 1681 h 10000"/>
                <a:gd name="connsiteX17" fmla="*/ 9012 w 10105"/>
                <a:gd name="connsiteY17" fmla="*/ 2136 h 10000"/>
                <a:gd name="connsiteX18" fmla="*/ 7685 w 10105"/>
                <a:gd name="connsiteY18" fmla="*/ 2224 h 10000"/>
                <a:gd name="connsiteX19" fmla="*/ 6802 w 10105"/>
                <a:gd name="connsiteY19" fmla="*/ 3097 h 10000"/>
                <a:gd name="connsiteX20" fmla="*/ 5740 w 10105"/>
                <a:gd name="connsiteY20" fmla="*/ 3184 h 10000"/>
                <a:gd name="connsiteX21" fmla="*/ 4716 w 10105"/>
                <a:gd name="connsiteY21" fmla="*/ 3969 h 10000"/>
                <a:gd name="connsiteX22" fmla="*/ 2925 w 10105"/>
                <a:gd name="connsiteY22" fmla="*/ 4272 h 10000"/>
                <a:gd name="connsiteX23" fmla="*/ 1908 w 10105"/>
                <a:gd name="connsiteY23" fmla="*/ 5257 h 10000"/>
                <a:gd name="connsiteX24" fmla="*/ 1573 w 10105"/>
                <a:gd name="connsiteY24" fmla="*/ 7631 h 10000"/>
                <a:gd name="connsiteX25" fmla="*/ 1565 w 10105"/>
                <a:gd name="connsiteY25"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2914 w 10105"/>
                <a:gd name="connsiteY5" fmla="*/ 1784 h 10000"/>
                <a:gd name="connsiteX6" fmla="*/ 3276 w 10105"/>
                <a:gd name="connsiteY6" fmla="*/ 1544 h 10000"/>
                <a:gd name="connsiteX7" fmla="*/ 3418 w 10105"/>
                <a:gd name="connsiteY7" fmla="*/ 1441 h 10000"/>
                <a:gd name="connsiteX8" fmla="*/ 3960 w 10105"/>
                <a:gd name="connsiteY8" fmla="*/ 1424 h 10000"/>
                <a:gd name="connsiteX9" fmla="*/ 5044 w 10105"/>
                <a:gd name="connsiteY9" fmla="*/ 1536 h 10000"/>
                <a:gd name="connsiteX10" fmla="*/ 5839 w 10105"/>
                <a:gd name="connsiteY10" fmla="*/ 717 h 10000"/>
                <a:gd name="connsiteX11" fmla="*/ 6712 w 10105"/>
                <a:gd name="connsiteY11" fmla="*/ 716 h 10000"/>
                <a:gd name="connsiteX12" fmla="*/ 7771 w 10105"/>
                <a:gd name="connsiteY12" fmla="*/ 61 h 10000"/>
                <a:gd name="connsiteX13" fmla="*/ 9246 w 10105"/>
                <a:gd name="connsiteY13" fmla="*/ 94 h 10000"/>
                <a:gd name="connsiteX14" fmla="*/ 10082 w 10105"/>
                <a:gd name="connsiteY14" fmla="*/ 687 h 10000"/>
                <a:gd name="connsiteX15" fmla="*/ 9801 w 10105"/>
                <a:gd name="connsiteY15" fmla="*/ 1681 h 10000"/>
                <a:gd name="connsiteX16" fmla="*/ 9012 w 10105"/>
                <a:gd name="connsiteY16" fmla="*/ 2136 h 10000"/>
                <a:gd name="connsiteX17" fmla="*/ 7685 w 10105"/>
                <a:gd name="connsiteY17" fmla="*/ 2224 h 10000"/>
                <a:gd name="connsiteX18" fmla="*/ 6802 w 10105"/>
                <a:gd name="connsiteY18" fmla="*/ 3097 h 10000"/>
                <a:gd name="connsiteX19" fmla="*/ 5740 w 10105"/>
                <a:gd name="connsiteY19" fmla="*/ 3184 h 10000"/>
                <a:gd name="connsiteX20" fmla="*/ 4716 w 10105"/>
                <a:gd name="connsiteY20" fmla="*/ 3969 h 10000"/>
                <a:gd name="connsiteX21" fmla="*/ 2925 w 10105"/>
                <a:gd name="connsiteY21" fmla="*/ 4272 h 10000"/>
                <a:gd name="connsiteX22" fmla="*/ 1908 w 10105"/>
                <a:gd name="connsiteY22" fmla="*/ 5257 h 10000"/>
                <a:gd name="connsiteX23" fmla="*/ 1573 w 10105"/>
                <a:gd name="connsiteY23" fmla="*/ 7631 h 10000"/>
                <a:gd name="connsiteX24" fmla="*/ 1565 w 10105"/>
                <a:gd name="connsiteY24"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2914 w 10105"/>
                <a:gd name="connsiteY5" fmla="*/ 1784 h 10000"/>
                <a:gd name="connsiteX6" fmla="*/ 3276 w 10105"/>
                <a:gd name="connsiteY6" fmla="*/ 1544 h 10000"/>
                <a:gd name="connsiteX7" fmla="*/ 3960 w 10105"/>
                <a:gd name="connsiteY7" fmla="*/ 1424 h 10000"/>
                <a:gd name="connsiteX8" fmla="*/ 5044 w 10105"/>
                <a:gd name="connsiteY8" fmla="*/ 1536 h 10000"/>
                <a:gd name="connsiteX9" fmla="*/ 5839 w 10105"/>
                <a:gd name="connsiteY9" fmla="*/ 717 h 10000"/>
                <a:gd name="connsiteX10" fmla="*/ 6712 w 10105"/>
                <a:gd name="connsiteY10" fmla="*/ 716 h 10000"/>
                <a:gd name="connsiteX11" fmla="*/ 7771 w 10105"/>
                <a:gd name="connsiteY11" fmla="*/ 61 h 10000"/>
                <a:gd name="connsiteX12" fmla="*/ 9246 w 10105"/>
                <a:gd name="connsiteY12" fmla="*/ 94 h 10000"/>
                <a:gd name="connsiteX13" fmla="*/ 10082 w 10105"/>
                <a:gd name="connsiteY13" fmla="*/ 687 h 10000"/>
                <a:gd name="connsiteX14" fmla="*/ 9801 w 10105"/>
                <a:gd name="connsiteY14" fmla="*/ 1681 h 10000"/>
                <a:gd name="connsiteX15" fmla="*/ 9012 w 10105"/>
                <a:gd name="connsiteY15" fmla="*/ 2136 h 10000"/>
                <a:gd name="connsiteX16" fmla="*/ 7685 w 10105"/>
                <a:gd name="connsiteY16" fmla="*/ 2224 h 10000"/>
                <a:gd name="connsiteX17" fmla="*/ 6802 w 10105"/>
                <a:gd name="connsiteY17" fmla="*/ 3097 h 10000"/>
                <a:gd name="connsiteX18" fmla="*/ 5740 w 10105"/>
                <a:gd name="connsiteY18" fmla="*/ 3184 h 10000"/>
                <a:gd name="connsiteX19" fmla="*/ 4716 w 10105"/>
                <a:gd name="connsiteY19" fmla="*/ 3969 h 10000"/>
                <a:gd name="connsiteX20" fmla="*/ 2925 w 10105"/>
                <a:gd name="connsiteY20" fmla="*/ 4272 h 10000"/>
                <a:gd name="connsiteX21" fmla="*/ 1908 w 10105"/>
                <a:gd name="connsiteY21" fmla="*/ 5257 h 10000"/>
                <a:gd name="connsiteX22" fmla="*/ 1573 w 10105"/>
                <a:gd name="connsiteY22" fmla="*/ 7631 h 10000"/>
                <a:gd name="connsiteX23" fmla="*/ 1565 w 10105"/>
                <a:gd name="connsiteY23"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2914 w 10105"/>
                <a:gd name="connsiteY5" fmla="*/ 1784 h 10000"/>
                <a:gd name="connsiteX6" fmla="*/ 3276 w 10105"/>
                <a:gd name="connsiteY6" fmla="*/ 1544 h 10000"/>
                <a:gd name="connsiteX7" fmla="*/ 3960 w 10105"/>
                <a:gd name="connsiteY7" fmla="*/ 1424 h 10000"/>
                <a:gd name="connsiteX8" fmla="*/ 5044 w 10105"/>
                <a:gd name="connsiteY8" fmla="*/ 1536 h 10000"/>
                <a:gd name="connsiteX9" fmla="*/ 5839 w 10105"/>
                <a:gd name="connsiteY9" fmla="*/ 717 h 10000"/>
                <a:gd name="connsiteX10" fmla="*/ 6712 w 10105"/>
                <a:gd name="connsiteY10" fmla="*/ 716 h 10000"/>
                <a:gd name="connsiteX11" fmla="*/ 7771 w 10105"/>
                <a:gd name="connsiteY11" fmla="*/ 61 h 10000"/>
                <a:gd name="connsiteX12" fmla="*/ 9246 w 10105"/>
                <a:gd name="connsiteY12" fmla="*/ 94 h 10000"/>
                <a:gd name="connsiteX13" fmla="*/ 10082 w 10105"/>
                <a:gd name="connsiteY13" fmla="*/ 687 h 10000"/>
                <a:gd name="connsiteX14" fmla="*/ 9801 w 10105"/>
                <a:gd name="connsiteY14" fmla="*/ 1681 h 10000"/>
                <a:gd name="connsiteX15" fmla="*/ 9012 w 10105"/>
                <a:gd name="connsiteY15" fmla="*/ 2136 h 10000"/>
                <a:gd name="connsiteX16" fmla="*/ 7685 w 10105"/>
                <a:gd name="connsiteY16" fmla="*/ 2224 h 10000"/>
                <a:gd name="connsiteX17" fmla="*/ 6802 w 10105"/>
                <a:gd name="connsiteY17" fmla="*/ 3097 h 10000"/>
                <a:gd name="connsiteX18" fmla="*/ 5740 w 10105"/>
                <a:gd name="connsiteY18" fmla="*/ 3184 h 10000"/>
                <a:gd name="connsiteX19" fmla="*/ 4716 w 10105"/>
                <a:gd name="connsiteY19" fmla="*/ 3969 h 10000"/>
                <a:gd name="connsiteX20" fmla="*/ 2925 w 10105"/>
                <a:gd name="connsiteY20" fmla="*/ 4272 h 10000"/>
                <a:gd name="connsiteX21" fmla="*/ 1908 w 10105"/>
                <a:gd name="connsiteY21" fmla="*/ 5257 h 10000"/>
                <a:gd name="connsiteX22" fmla="*/ 1573 w 10105"/>
                <a:gd name="connsiteY22" fmla="*/ 7631 h 10000"/>
                <a:gd name="connsiteX23" fmla="*/ 1565 w 10105"/>
                <a:gd name="connsiteY23"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2914 w 10105"/>
                <a:gd name="connsiteY5" fmla="*/ 1784 h 10000"/>
                <a:gd name="connsiteX6" fmla="*/ 3383 w 10105"/>
                <a:gd name="connsiteY6" fmla="*/ 1590 h 10000"/>
                <a:gd name="connsiteX7" fmla="*/ 3960 w 10105"/>
                <a:gd name="connsiteY7" fmla="*/ 1424 h 10000"/>
                <a:gd name="connsiteX8" fmla="*/ 5044 w 10105"/>
                <a:gd name="connsiteY8" fmla="*/ 1536 h 10000"/>
                <a:gd name="connsiteX9" fmla="*/ 5839 w 10105"/>
                <a:gd name="connsiteY9" fmla="*/ 717 h 10000"/>
                <a:gd name="connsiteX10" fmla="*/ 6712 w 10105"/>
                <a:gd name="connsiteY10" fmla="*/ 716 h 10000"/>
                <a:gd name="connsiteX11" fmla="*/ 7771 w 10105"/>
                <a:gd name="connsiteY11" fmla="*/ 61 h 10000"/>
                <a:gd name="connsiteX12" fmla="*/ 9246 w 10105"/>
                <a:gd name="connsiteY12" fmla="*/ 94 h 10000"/>
                <a:gd name="connsiteX13" fmla="*/ 10082 w 10105"/>
                <a:gd name="connsiteY13" fmla="*/ 687 h 10000"/>
                <a:gd name="connsiteX14" fmla="*/ 9801 w 10105"/>
                <a:gd name="connsiteY14" fmla="*/ 1681 h 10000"/>
                <a:gd name="connsiteX15" fmla="*/ 9012 w 10105"/>
                <a:gd name="connsiteY15" fmla="*/ 2136 h 10000"/>
                <a:gd name="connsiteX16" fmla="*/ 7685 w 10105"/>
                <a:gd name="connsiteY16" fmla="*/ 2224 h 10000"/>
                <a:gd name="connsiteX17" fmla="*/ 6802 w 10105"/>
                <a:gd name="connsiteY17" fmla="*/ 3097 h 10000"/>
                <a:gd name="connsiteX18" fmla="*/ 5740 w 10105"/>
                <a:gd name="connsiteY18" fmla="*/ 3184 h 10000"/>
                <a:gd name="connsiteX19" fmla="*/ 4716 w 10105"/>
                <a:gd name="connsiteY19" fmla="*/ 3969 h 10000"/>
                <a:gd name="connsiteX20" fmla="*/ 2925 w 10105"/>
                <a:gd name="connsiteY20" fmla="*/ 4272 h 10000"/>
                <a:gd name="connsiteX21" fmla="*/ 1908 w 10105"/>
                <a:gd name="connsiteY21" fmla="*/ 5257 h 10000"/>
                <a:gd name="connsiteX22" fmla="*/ 1573 w 10105"/>
                <a:gd name="connsiteY22" fmla="*/ 7631 h 10000"/>
                <a:gd name="connsiteX23" fmla="*/ 1565 w 10105"/>
                <a:gd name="connsiteY23"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2807 w 10105"/>
                <a:gd name="connsiteY5" fmla="*/ 1853 h 10000"/>
                <a:gd name="connsiteX6" fmla="*/ 3383 w 10105"/>
                <a:gd name="connsiteY6" fmla="*/ 1590 h 10000"/>
                <a:gd name="connsiteX7" fmla="*/ 3960 w 10105"/>
                <a:gd name="connsiteY7" fmla="*/ 1424 h 10000"/>
                <a:gd name="connsiteX8" fmla="*/ 5044 w 10105"/>
                <a:gd name="connsiteY8" fmla="*/ 1536 h 10000"/>
                <a:gd name="connsiteX9" fmla="*/ 5839 w 10105"/>
                <a:gd name="connsiteY9" fmla="*/ 717 h 10000"/>
                <a:gd name="connsiteX10" fmla="*/ 6712 w 10105"/>
                <a:gd name="connsiteY10" fmla="*/ 716 h 10000"/>
                <a:gd name="connsiteX11" fmla="*/ 7771 w 10105"/>
                <a:gd name="connsiteY11" fmla="*/ 61 h 10000"/>
                <a:gd name="connsiteX12" fmla="*/ 9246 w 10105"/>
                <a:gd name="connsiteY12" fmla="*/ 94 h 10000"/>
                <a:gd name="connsiteX13" fmla="*/ 10082 w 10105"/>
                <a:gd name="connsiteY13" fmla="*/ 687 h 10000"/>
                <a:gd name="connsiteX14" fmla="*/ 9801 w 10105"/>
                <a:gd name="connsiteY14" fmla="*/ 1681 h 10000"/>
                <a:gd name="connsiteX15" fmla="*/ 9012 w 10105"/>
                <a:gd name="connsiteY15" fmla="*/ 2136 h 10000"/>
                <a:gd name="connsiteX16" fmla="*/ 7685 w 10105"/>
                <a:gd name="connsiteY16" fmla="*/ 2224 h 10000"/>
                <a:gd name="connsiteX17" fmla="*/ 6802 w 10105"/>
                <a:gd name="connsiteY17" fmla="*/ 3097 h 10000"/>
                <a:gd name="connsiteX18" fmla="*/ 5740 w 10105"/>
                <a:gd name="connsiteY18" fmla="*/ 3184 h 10000"/>
                <a:gd name="connsiteX19" fmla="*/ 4716 w 10105"/>
                <a:gd name="connsiteY19" fmla="*/ 3969 h 10000"/>
                <a:gd name="connsiteX20" fmla="*/ 2925 w 10105"/>
                <a:gd name="connsiteY20" fmla="*/ 4272 h 10000"/>
                <a:gd name="connsiteX21" fmla="*/ 1908 w 10105"/>
                <a:gd name="connsiteY21" fmla="*/ 5257 h 10000"/>
                <a:gd name="connsiteX22" fmla="*/ 1573 w 10105"/>
                <a:gd name="connsiteY22" fmla="*/ 7631 h 10000"/>
                <a:gd name="connsiteX23" fmla="*/ 1565 w 10105"/>
                <a:gd name="connsiteY23"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236 w 10105"/>
                <a:gd name="connsiteY4" fmla="*/ 2555 h 10000"/>
                <a:gd name="connsiteX5" fmla="*/ 2807 w 10105"/>
                <a:gd name="connsiteY5" fmla="*/ 1853 h 10000"/>
                <a:gd name="connsiteX6" fmla="*/ 3383 w 10105"/>
                <a:gd name="connsiteY6" fmla="*/ 1590 h 10000"/>
                <a:gd name="connsiteX7" fmla="*/ 3960 w 10105"/>
                <a:gd name="connsiteY7" fmla="*/ 1424 h 10000"/>
                <a:gd name="connsiteX8" fmla="*/ 5044 w 10105"/>
                <a:gd name="connsiteY8" fmla="*/ 1536 h 10000"/>
                <a:gd name="connsiteX9" fmla="*/ 5839 w 10105"/>
                <a:gd name="connsiteY9" fmla="*/ 717 h 10000"/>
                <a:gd name="connsiteX10" fmla="*/ 6712 w 10105"/>
                <a:gd name="connsiteY10" fmla="*/ 716 h 10000"/>
                <a:gd name="connsiteX11" fmla="*/ 7771 w 10105"/>
                <a:gd name="connsiteY11" fmla="*/ 61 h 10000"/>
                <a:gd name="connsiteX12" fmla="*/ 9246 w 10105"/>
                <a:gd name="connsiteY12" fmla="*/ 94 h 10000"/>
                <a:gd name="connsiteX13" fmla="*/ 10082 w 10105"/>
                <a:gd name="connsiteY13" fmla="*/ 687 h 10000"/>
                <a:gd name="connsiteX14" fmla="*/ 9801 w 10105"/>
                <a:gd name="connsiteY14" fmla="*/ 1681 h 10000"/>
                <a:gd name="connsiteX15" fmla="*/ 9012 w 10105"/>
                <a:gd name="connsiteY15" fmla="*/ 2136 h 10000"/>
                <a:gd name="connsiteX16" fmla="*/ 7685 w 10105"/>
                <a:gd name="connsiteY16" fmla="*/ 2224 h 10000"/>
                <a:gd name="connsiteX17" fmla="*/ 6802 w 10105"/>
                <a:gd name="connsiteY17" fmla="*/ 3097 h 10000"/>
                <a:gd name="connsiteX18" fmla="*/ 5740 w 10105"/>
                <a:gd name="connsiteY18" fmla="*/ 3184 h 10000"/>
                <a:gd name="connsiteX19" fmla="*/ 4716 w 10105"/>
                <a:gd name="connsiteY19" fmla="*/ 3969 h 10000"/>
                <a:gd name="connsiteX20" fmla="*/ 2925 w 10105"/>
                <a:gd name="connsiteY20" fmla="*/ 4272 h 10000"/>
                <a:gd name="connsiteX21" fmla="*/ 1908 w 10105"/>
                <a:gd name="connsiteY21" fmla="*/ 5257 h 10000"/>
                <a:gd name="connsiteX22" fmla="*/ 1573 w 10105"/>
                <a:gd name="connsiteY22" fmla="*/ 7631 h 10000"/>
                <a:gd name="connsiteX23" fmla="*/ 1565 w 10105"/>
                <a:gd name="connsiteY23"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106 w 10105"/>
                <a:gd name="connsiteY4" fmla="*/ 2451 h 10000"/>
                <a:gd name="connsiteX5" fmla="*/ 2807 w 10105"/>
                <a:gd name="connsiteY5" fmla="*/ 1853 h 10000"/>
                <a:gd name="connsiteX6" fmla="*/ 3383 w 10105"/>
                <a:gd name="connsiteY6" fmla="*/ 1590 h 10000"/>
                <a:gd name="connsiteX7" fmla="*/ 3960 w 10105"/>
                <a:gd name="connsiteY7" fmla="*/ 1424 h 10000"/>
                <a:gd name="connsiteX8" fmla="*/ 5044 w 10105"/>
                <a:gd name="connsiteY8" fmla="*/ 1536 h 10000"/>
                <a:gd name="connsiteX9" fmla="*/ 5839 w 10105"/>
                <a:gd name="connsiteY9" fmla="*/ 717 h 10000"/>
                <a:gd name="connsiteX10" fmla="*/ 6712 w 10105"/>
                <a:gd name="connsiteY10" fmla="*/ 716 h 10000"/>
                <a:gd name="connsiteX11" fmla="*/ 7771 w 10105"/>
                <a:gd name="connsiteY11" fmla="*/ 61 h 10000"/>
                <a:gd name="connsiteX12" fmla="*/ 9246 w 10105"/>
                <a:gd name="connsiteY12" fmla="*/ 94 h 10000"/>
                <a:gd name="connsiteX13" fmla="*/ 10082 w 10105"/>
                <a:gd name="connsiteY13" fmla="*/ 687 h 10000"/>
                <a:gd name="connsiteX14" fmla="*/ 9801 w 10105"/>
                <a:gd name="connsiteY14" fmla="*/ 1681 h 10000"/>
                <a:gd name="connsiteX15" fmla="*/ 9012 w 10105"/>
                <a:gd name="connsiteY15" fmla="*/ 2136 h 10000"/>
                <a:gd name="connsiteX16" fmla="*/ 7685 w 10105"/>
                <a:gd name="connsiteY16" fmla="*/ 2224 h 10000"/>
                <a:gd name="connsiteX17" fmla="*/ 6802 w 10105"/>
                <a:gd name="connsiteY17" fmla="*/ 3097 h 10000"/>
                <a:gd name="connsiteX18" fmla="*/ 5740 w 10105"/>
                <a:gd name="connsiteY18" fmla="*/ 3184 h 10000"/>
                <a:gd name="connsiteX19" fmla="*/ 4716 w 10105"/>
                <a:gd name="connsiteY19" fmla="*/ 3969 h 10000"/>
                <a:gd name="connsiteX20" fmla="*/ 2925 w 10105"/>
                <a:gd name="connsiteY20" fmla="*/ 4272 h 10000"/>
                <a:gd name="connsiteX21" fmla="*/ 1908 w 10105"/>
                <a:gd name="connsiteY21" fmla="*/ 5257 h 10000"/>
                <a:gd name="connsiteX22" fmla="*/ 1573 w 10105"/>
                <a:gd name="connsiteY22" fmla="*/ 7631 h 10000"/>
                <a:gd name="connsiteX23" fmla="*/ 1565 w 10105"/>
                <a:gd name="connsiteY23"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130 w 10105"/>
                <a:gd name="connsiteY4" fmla="*/ 2509 h 10000"/>
                <a:gd name="connsiteX5" fmla="*/ 2807 w 10105"/>
                <a:gd name="connsiteY5" fmla="*/ 1853 h 10000"/>
                <a:gd name="connsiteX6" fmla="*/ 3383 w 10105"/>
                <a:gd name="connsiteY6" fmla="*/ 1590 h 10000"/>
                <a:gd name="connsiteX7" fmla="*/ 3960 w 10105"/>
                <a:gd name="connsiteY7" fmla="*/ 1424 h 10000"/>
                <a:gd name="connsiteX8" fmla="*/ 5044 w 10105"/>
                <a:gd name="connsiteY8" fmla="*/ 1536 h 10000"/>
                <a:gd name="connsiteX9" fmla="*/ 5839 w 10105"/>
                <a:gd name="connsiteY9" fmla="*/ 717 h 10000"/>
                <a:gd name="connsiteX10" fmla="*/ 6712 w 10105"/>
                <a:gd name="connsiteY10" fmla="*/ 716 h 10000"/>
                <a:gd name="connsiteX11" fmla="*/ 7771 w 10105"/>
                <a:gd name="connsiteY11" fmla="*/ 61 h 10000"/>
                <a:gd name="connsiteX12" fmla="*/ 9246 w 10105"/>
                <a:gd name="connsiteY12" fmla="*/ 94 h 10000"/>
                <a:gd name="connsiteX13" fmla="*/ 10082 w 10105"/>
                <a:gd name="connsiteY13" fmla="*/ 687 h 10000"/>
                <a:gd name="connsiteX14" fmla="*/ 9801 w 10105"/>
                <a:gd name="connsiteY14" fmla="*/ 1681 h 10000"/>
                <a:gd name="connsiteX15" fmla="*/ 9012 w 10105"/>
                <a:gd name="connsiteY15" fmla="*/ 2136 h 10000"/>
                <a:gd name="connsiteX16" fmla="*/ 7685 w 10105"/>
                <a:gd name="connsiteY16" fmla="*/ 2224 h 10000"/>
                <a:gd name="connsiteX17" fmla="*/ 6802 w 10105"/>
                <a:gd name="connsiteY17" fmla="*/ 3097 h 10000"/>
                <a:gd name="connsiteX18" fmla="*/ 5740 w 10105"/>
                <a:gd name="connsiteY18" fmla="*/ 3184 h 10000"/>
                <a:gd name="connsiteX19" fmla="*/ 4716 w 10105"/>
                <a:gd name="connsiteY19" fmla="*/ 3969 h 10000"/>
                <a:gd name="connsiteX20" fmla="*/ 2925 w 10105"/>
                <a:gd name="connsiteY20" fmla="*/ 4272 h 10000"/>
                <a:gd name="connsiteX21" fmla="*/ 1908 w 10105"/>
                <a:gd name="connsiteY21" fmla="*/ 5257 h 10000"/>
                <a:gd name="connsiteX22" fmla="*/ 1573 w 10105"/>
                <a:gd name="connsiteY22" fmla="*/ 7631 h 10000"/>
                <a:gd name="connsiteX23" fmla="*/ 1565 w 10105"/>
                <a:gd name="connsiteY23"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130 w 10105"/>
                <a:gd name="connsiteY4" fmla="*/ 2509 h 10000"/>
                <a:gd name="connsiteX5" fmla="*/ 2712 w 10105"/>
                <a:gd name="connsiteY5" fmla="*/ 1795 h 10000"/>
                <a:gd name="connsiteX6" fmla="*/ 3383 w 10105"/>
                <a:gd name="connsiteY6" fmla="*/ 1590 h 10000"/>
                <a:gd name="connsiteX7" fmla="*/ 3960 w 10105"/>
                <a:gd name="connsiteY7" fmla="*/ 1424 h 10000"/>
                <a:gd name="connsiteX8" fmla="*/ 5044 w 10105"/>
                <a:gd name="connsiteY8" fmla="*/ 1536 h 10000"/>
                <a:gd name="connsiteX9" fmla="*/ 5839 w 10105"/>
                <a:gd name="connsiteY9" fmla="*/ 717 h 10000"/>
                <a:gd name="connsiteX10" fmla="*/ 6712 w 10105"/>
                <a:gd name="connsiteY10" fmla="*/ 716 h 10000"/>
                <a:gd name="connsiteX11" fmla="*/ 7771 w 10105"/>
                <a:gd name="connsiteY11" fmla="*/ 61 h 10000"/>
                <a:gd name="connsiteX12" fmla="*/ 9246 w 10105"/>
                <a:gd name="connsiteY12" fmla="*/ 94 h 10000"/>
                <a:gd name="connsiteX13" fmla="*/ 10082 w 10105"/>
                <a:gd name="connsiteY13" fmla="*/ 687 h 10000"/>
                <a:gd name="connsiteX14" fmla="*/ 9801 w 10105"/>
                <a:gd name="connsiteY14" fmla="*/ 1681 h 10000"/>
                <a:gd name="connsiteX15" fmla="*/ 9012 w 10105"/>
                <a:gd name="connsiteY15" fmla="*/ 2136 h 10000"/>
                <a:gd name="connsiteX16" fmla="*/ 7685 w 10105"/>
                <a:gd name="connsiteY16" fmla="*/ 2224 h 10000"/>
                <a:gd name="connsiteX17" fmla="*/ 6802 w 10105"/>
                <a:gd name="connsiteY17" fmla="*/ 3097 h 10000"/>
                <a:gd name="connsiteX18" fmla="*/ 5740 w 10105"/>
                <a:gd name="connsiteY18" fmla="*/ 3184 h 10000"/>
                <a:gd name="connsiteX19" fmla="*/ 4716 w 10105"/>
                <a:gd name="connsiteY19" fmla="*/ 3969 h 10000"/>
                <a:gd name="connsiteX20" fmla="*/ 2925 w 10105"/>
                <a:gd name="connsiteY20" fmla="*/ 4272 h 10000"/>
                <a:gd name="connsiteX21" fmla="*/ 1908 w 10105"/>
                <a:gd name="connsiteY21" fmla="*/ 5257 h 10000"/>
                <a:gd name="connsiteX22" fmla="*/ 1573 w 10105"/>
                <a:gd name="connsiteY22" fmla="*/ 7631 h 10000"/>
                <a:gd name="connsiteX23" fmla="*/ 1565 w 10105"/>
                <a:gd name="connsiteY23"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130 w 10105"/>
                <a:gd name="connsiteY4" fmla="*/ 2509 h 10000"/>
                <a:gd name="connsiteX5" fmla="*/ 2712 w 10105"/>
                <a:gd name="connsiteY5" fmla="*/ 1795 h 10000"/>
                <a:gd name="connsiteX6" fmla="*/ 3336 w 10105"/>
                <a:gd name="connsiteY6" fmla="*/ 1532 h 10000"/>
                <a:gd name="connsiteX7" fmla="*/ 3960 w 10105"/>
                <a:gd name="connsiteY7" fmla="*/ 1424 h 10000"/>
                <a:gd name="connsiteX8" fmla="*/ 5044 w 10105"/>
                <a:gd name="connsiteY8" fmla="*/ 1536 h 10000"/>
                <a:gd name="connsiteX9" fmla="*/ 5839 w 10105"/>
                <a:gd name="connsiteY9" fmla="*/ 717 h 10000"/>
                <a:gd name="connsiteX10" fmla="*/ 6712 w 10105"/>
                <a:gd name="connsiteY10" fmla="*/ 716 h 10000"/>
                <a:gd name="connsiteX11" fmla="*/ 7771 w 10105"/>
                <a:gd name="connsiteY11" fmla="*/ 61 h 10000"/>
                <a:gd name="connsiteX12" fmla="*/ 9246 w 10105"/>
                <a:gd name="connsiteY12" fmla="*/ 94 h 10000"/>
                <a:gd name="connsiteX13" fmla="*/ 10082 w 10105"/>
                <a:gd name="connsiteY13" fmla="*/ 687 h 10000"/>
                <a:gd name="connsiteX14" fmla="*/ 9801 w 10105"/>
                <a:gd name="connsiteY14" fmla="*/ 1681 h 10000"/>
                <a:gd name="connsiteX15" fmla="*/ 9012 w 10105"/>
                <a:gd name="connsiteY15" fmla="*/ 2136 h 10000"/>
                <a:gd name="connsiteX16" fmla="*/ 7685 w 10105"/>
                <a:gd name="connsiteY16" fmla="*/ 2224 h 10000"/>
                <a:gd name="connsiteX17" fmla="*/ 6802 w 10105"/>
                <a:gd name="connsiteY17" fmla="*/ 3097 h 10000"/>
                <a:gd name="connsiteX18" fmla="*/ 5740 w 10105"/>
                <a:gd name="connsiteY18" fmla="*/ 3184 h 10000"/>
                <a:gd name="connsiteX19" fmla="*/ 4716 w 10105"/>
                <a:gd name="connsiteY19" fmla="*/ 3969 h 10000"/>
                <a:gd name="connsiteX20" fmla="*/ 2925 w 10105"/>
                <a:gd name="connsiteY20" fmla="*/ 4272 h 10000"/>
                <a:gd name="connsiteX21" fmla="*/ 1908 w 10105"/>
                <a:gd name="connsiteY21" fmla="*/ 5257 h 10000"/>
                <a:gd name="connsiteX22" fmla="*/ 1573 w 10105"/>
                <a:gd name="connsiteY22" fmla="*/ 7631 h 10000"/>
                <a:gd name="connsiteX23" fmla="*/ 1565 w 10105"/>
                <a:gd name="connsiteY23"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130 w 10105"/>
                <a:gd name="connsiteY4" fmla="*/ 2509 h 10000"/>
                <a:gd name="connsiteX5" fmla="*/ 2712 w 10105"/>
                <a:gd name="connsiteY5" fmla="*/ 1795 h 10000"/>
                <a:gd name="connsiteX6" fmla="*/ 3336 w 10105"/>
                <a:gd name="connsiteY6" fmla="*/ 1532 h 10000"/>
                <a:gd name="connsiteX7" fmla="*/ 3806 w 10105"/>
                <a:gd name="connsiteY7" fmla="*/ 1470 h 10000"/>
                <a:gd name="connsiteX8" fmla="*/ 5044 w 10105"/>
                <a:gd name="connsiteY8" fmla="*/ 1536 h 10000"/>
                <a:gd name="connsiteX9" fmla="*/ 5839 w 10105"/>
                <a:gd name="connsiteY9" fmla="*/ 717 h 10000"/>
                <a:gd name="connsiteX10" fmla="*/ 6712 w 10105"/>
                <a:gd name="connsiteY10" fmla="*/ 716 h 10000"/>
                <a:gd name="connsiteX11" fmla="*/ 7771 w 10105"/>
                <a:gd name="connsiteY11" fmla="*/ 61 h 10000"/>
                <a:gd name="connsiteX12" fmla="*/ 9246 w 10105"/>
                <a:gd name="connsiteY12" fmla="*/ 94 h 10000"/>
                <a:gd name="connsiteX13" fmla="*/ 10082 w 10105"/>
                <a:gd name="connsiteY13" fmla="*/ 687 h 10000"/>
                <a:gd name="connsiteX14" fmla="*/ 9801 w 10105"/>
                <a:gd name="connsiteY14" fmla="*/ 1681 h 10000"/>
                <a:gd name="connsiteX15" fmla="*/ 9012 w 10105"/>
                <a:gd name="connsiteY15" fmla="*/ 2136 h 10000"/>
                <a:gd name="connsiteX16" fmla="*/ 7685 w 10105"/>
                <a:gd name="connsiteY16" fmla="*/ 2224 h 10000"/>
                <a:gd name="connsiteX17" fmla="*/ 6802 w 10105"/>
                <a:gd name="connsiteY17" fmla="*/ 3097 h 10000"/>
                <a:gd name="connsiteX18" fmla="*/ 5740 w 10105"/>
                <a:gd name="connsiteY18" fmla="*/ 3184 h 10000"/>
                <a:gd name="connsiteX19" fmla="*/ 4716 w 10105"/>
                <a:gd name="connsiteY19" fmla="*/ 3969 h 10000"/>
                <a:gd name="connsiteX20" fmla="*/ 2925 w 10105"/>
                <a:gd name="connsiteY20" fmla="*/ 4272 h 10000"/>
                <a:gd name="connsiteX21" fmla="*/ 1908 w 10105"/>
                <a:gd name="connsiteY21" fmla="*/ 5257 h 10000"/>
                <a:gd name="connsiteX22" fmla="*/ 1573 w 10105"/>
                <a:gd name="connsiteY22" fmla="*/ 7631 h 10000"/>
                <a:gd name="connsiteX23" fmla="*/ 1565 w 10105"/>
                <a:gd name="connsiteY23"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130 w 10105"/>
                <a:gd name="connsiteY4" fmla="*/ 2509 h 10000"/>
                <a:gd name="connsiteX5" fmla="*/ 2712 w 10105"/>
                <a:gd name="connsiteY5" fmla="*/ 1795 h 10000"/>
                <a:gd name="connsiteX6" fmla="*/ 3253 w 10105"/>
                <a:gd name="connsiteY6" fmla="*/ 1555 h 10000"/>
                <a:gd name="connsiteX7" fmla="*/ 3806 w 10105"/>
                <a:gd name="connsiteY7" fmla="*/ 1470 h 10000"/>
                <a:gd name="connsiteX8" fmla="*/ 5044 w 10105"/>
                <a:gd name="connsiteY8" fmla="*/ 1536 h 10000"/>
                <a:gd name="connsiteX9" fmla="*/ 5839 w 10105"/>
                <a:gd name="connsiteY9" fmla="*/ 717 h 10000"/>
                <a:gd name="connsiteX10" fmla="*/ 6712 w 10105"/>
                <a:gd name="connsiteY10" fmla="*/ 716 h 10000"/>
                <a:gd name="connsiteX11" fmla="*/ 7771 w 10105"/>
                <a:gd name="connsiteY11" fmla="*/ 61 h 10000"/>
                <a:gd name="connsiteX12" fmla="*/ 9246 w 10105"/>
                <a:gd name="connsiteY12" fmla="*/ 94 h 10000"/>
                <a:gd name="connsiteX13" fmla="*/ 10082 w 10105"/>
                <a:gd name="connsiteY13" fmla="*/ 687 h 10000"/>
                <a:gd name="connsiteX14" fmla="*/ 9801 w 10105"/>
                <a:gd name="connsiteY14" fmla="*/ 1681 h 10000"/>
                <a:gd name="connsiteX15" fmla="*/ 9012 w 10105"/>
                <a:gd name="connsiteY15" fmla="*/ 2136 h 10000"/>
                <a:gd name="connsiteX16" fmla="*/ 7685 w 10105"/>
                <a:gd name="connsiteY16" fmla="*/ 2224 h 10000"/>
                <a:gd name="connsiteX17" fmla="*/ 6802 w 10105"/>
                <a:gd name="connsiteY17" fmla="*/ 3097 h 10000"/>
                <a:gd name="connsiteX18" fmla="*/ 5740 w 10105"/>
                <a:gd name="connsiteY18" fmla="*/ 3184 h 10000"/>
                <a:gd name="connsiteX19" fmla="*/ 4716 w 10105"/>
                <a:gd name="connsiteY19" fmla="*/ 3969 h 10000"/>
                <a:gd name="connsiteX20" fmla="*/ 2925 w 10105"/>
                <a:gd name="connsiteY20" fmla="*/ 4272 h 10000"/>
                <a:gd name="connsiteX21" fmla="*/ 1908 w 10105"/>
                <a:gd name="connsiteY21" fmla="*/ 5257 h 10000"/>
                <a:gd name="connsiteX22" fmla="*/ 1573 w 10105"/>
                <a:gd name="connsiteY22" fmla="*/ 7631 h 10000"/>
                <a:gd name="connsiteX23" fmla="*/ 1565 w 10105"/>
                <a:gd name="connsiteY23"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130 w 10105"/>
                <a:gd name="connsiteY4" fmla="*/ 2509 h 10000"/>
                <a:gd name="connsiteX5" fmla="*/ 2712 w 10105"/>
                <a:gd name="connsiteY5" fmla="*/ 1795 h 10000"/>
                <a:gd name="connsiteX6" fmla="*/ 3253 w 10105"/>
                <a:gd name="connsiteY6" fmla="*/ 1555 h 10000"/>
                <a:gd name="connsiteX7" fmla="*/ 3806 w 10105"/>
                <a:gd name="connsiteY7" fmla="*/ 1470 h 10000"/>
                <a:gd name="connsiteX8" fmla="*/ 5044 w 10105"/>
                <a:gd name="connsiteY8" fmla="*/ 1536 h 10000"/>
                <a:gd name="connsiteX9" fmla="*/ 5839 w 10105"/>
                <a:gd name="connsiteY9" fmla="*/ 717 h 10000"/>
                <a:gd name="connsiteX10" fmla="*/ 6712 w 10105"/>
                <a:gd name="connsiteY10" fmla="*/ 716 h 10000"/>
                <a:gd name="connsiteX11" fmla="*/ 7771 w 10105"/>
                <a:gd name="connsiteY11" fmla="*/ 61 h 10000"/>
                <a:gd name="connsiteX12" fmla="*/ 9246 w 10105"/>
                <a:gd name="connsiteY12" fmla="*/ 94 h 10000"/>
                <a:gd name="connsiteX13" fmla="*/ 10082 w 10105"/>
                <a:gd name="connsiteY13" fmla="*/ 687 h 10000"/>
                <a:gd name="connsiteX14" fmla="*/ 9801 w 10105"/>
                <a:gd name="connsiteY14" fmla="*/ 1681 h 10000"/>
                <a:gd name="connsiteX15" fmla="*/ 9012 w 10105"/>
                <a:gd name="connsiteY15" fmla="*/ 2136 h 10000"/>
                <a:gd name="connsiteX16" fmla="*/ 7685 w 10105"/>
                <a:gd name="connsiteY16" fmla="*/ 2224 h 10000"/>
                <a:gd name="connsiteX17" fmla="*/ 6802 w 10105"/>
                <a:gd name="connsiteY17" fmla="*/ 3097 h 10000"/>
                <a:gd name="connsiteX18" fmla="*/ 5740 w 10105"/>
                <a:gd name="connsiteY18" fmla="*/ 3184 h 10000"/>
                <a:gd name="connsiteX19" fmla="*/ 4716 w 10105"/>
                <a:gd name="connsiteY19" fmla="*/ 3969 h 10000"/>
                <a:gd name="connsiteX20" fmla="*/ 2925 w 10105"/>
                <a:gd name="connsiteY20" fmla="*/ 4272 h 10000"/>
                <a:gd name="connsiteX21" fmla="*/ 1908 w 10105"/>
                <a:gd name="connsiteY21" fmla="*/ 5257 h 10000"/>
                <a:gd name="connsiteX22" fmla="*/ 1573 w 10105"/>
                <a:gd name="connsiteY22" fmla="*/ 7631 h 10000"/>
                <a:gd name="connsiteX23" fmla="*/ 1565 w 10105"/>
                <a:gd name="connsiteY23"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130 w 10105"/>
                <a:gd name="connsiteY4" fmla="*/ 2509 h 10000"/>
                <a:gd name="connsiteX5" fmla="*/ 2712 w 10105"/>
                <a:gd name="connsiteY5" fmla="*/ 1795 h 10000"/>
                <a:gd name="connsiteX6" fmla="*/ 3253 w 10105"/>
                <a:gd name="connsiteY6" fmla="*/ 1555 h 10000"/>
                <a:gd name="connsiteX7" fmla="*/ 3806 w 10105"/>
                <a:gd name="connsiteY7" fmla="*/ 1470 h 10000"/>
                <a:gd name="connsiteX8" fmla="*/ 5044 w 10105"/>
                <a:gd name="connsiteY8" fmla="*/ 1536 h 10000"/>
                <a:gd name="connsiteX9" fmla="*/ 5839 w 10105"/>
                <a:gd name="connsiteY9" fmla="*/ 717 h 10000"/>
                <a:gd name="connsiteX10" fmla="*/ 6712 w 10105"/>
                <a:gd name="connsiteY10" fmla="*/ 716 h 10000"/>
                <a:gd name="connsiteX11" fmla="*/ 7771 w 10105"/>
                <a:gd name="connsiteY11" fmla="*/ 61 h 10000"/>
                <a:gd name="connsiteX12" fmla="*/ 9246 w 10105"/>
                <a:gd name="connsiteY12" fmla="*/ 94 h 10000"/>
                <a:gd name="connsiteX13" fmla="*/ 10082 w 10105"/>
                <a:gd name="connsiteY13" fmla="*/ 687 h 10000"/>
                <a:gd name="connsiteX14" fmla="*/ 9801 w 10105"/>
                <a:gd name="connsiteY14" fmla="*/ 1681 h 10000"/>
                <a:gd name="connsiteX15" fmla="*/ 9012 w 10105"/>
                <a:gd name="connsiteY15" fmla="*/ 2136 h 10000"/>
                <a:gd name="connsiteX16" fmla="*/ 7685 w 10105"/>
                <a:gd name="connsiteY16" fmla="*/ 2224 h 10000"/>
                <a:gd name="connsiteX17" fmla="*/ 6802 w 10105"/>
                <a:gd name="connsiteY17" fmla="*/ 3097 h 10000"/>
                <a:gd name="connsiteX18" fmla="*/ 5740 w 10105"/>
                <a:gd name="connsiteY18" fmla="*/ 3184 h 10000"/>
                <a:gd name="connsiteX19" fmla="*/ 4716 w 10105"/>
                <a:gd name="connsiteY19" fmla="*/ 3969 h 10000"/>
                <a:gd name="connsiteX20" fmla="*/ 2925 w 10105"/>
                <a:gd name="connsiteY20" fmla="*/ 4272 h 10000"/>
                <a:gd name="connsiteX21" fmla="*/ 1908 w 10105"/>
                <a:gd name="connsiteY21" fmla="*/ 5257 h 10000"/>
                <a:gd name="connsiteX22" fmla="*/ 1573 w 10105"/>
                <a:gd name="connsiteY22" fmla="*/ 7631 h 10000"/>
                <a:gd name="connsiteX23" fmla="*/ 1565 w 10105"/>
                <a:gd name="connsiteY23" fmla="*/ 9966 h 10000"/>
                <a:gd name="connsiteX0" fmla="*/ 118 w 10105"/>
                <a:gd name="connsiteY0" fmla="*/ 10012 h 10012"/>
                <a:gd name="connsiteX1" fmla="*/ 128 w 10105"/>
                <a:gd name="connsiteY1" fmla="*/ 5682 h 10012"/>
                <a:gd name="connsiteX2" fmla="*/ 437 w 10105"/>
                <a:gd name="connsiteY2" fmla="*/ 2620 h 10012"/>
                <a:gd name="connsiteX3" fmla="*/ 1445 w 10105"/>
                <a:gd name="connsiteY3" fmla="*/ 2459 h 10012"/>
                <a:gd name="connsiteX4" fmla="*/ 2130 w 10105"/>
                <a:gd name="connsiteY4" fmla="*/ 2521 h 10012"/>
                <a:gd name="connsiteX5" fmla="*/ 2712 w 10105"/>
                <a:gd name="connsiteY5" fmla="*/ 1807 h 10012"/>
                <a:gd name="connsiteX6" fmla="*/ 3253 w 10105"/>
                <a:gd name="connsiteY6" fmla="*/ 1567 h 10012"/>
                <a:gd name="connsiteX7" fmla="*/ 3806 w 10105"/>
                <a:gd name="connsiteY7" fmla="*/ 1482 h 10012"/>
                <a:gd name="connsiteX8" fmla="*/ 5044 w 10105"/>
                <a:gd name="connsiteY8" fmla="*/ 1548 h 10012"/>
                <a:gd name="connsiteX9" fmla="*/ 5839 w 10105"/>
                <a:gd name="connsiteY9" fmla="*/ 729 h 10012"/>
                <a:gd name="connsiteX10" fmla="*/ 6712 w 10105"/>
                <a:gd name="connsiteY10" fmla="*/ 728 h 10012"/>
                <a:gd name="connsiteX11" fmla="*/ 7771 w 10105"/>
                <a:gd name="connsiteY11" fmla="*/ 73 h 10012"/>
                <a:gd name="connsiteX12" fmla="*/ 9601 w 10105"/>
                <a:gd name="connsiteY12" fmla="*/ 83 h 10012"/>
                <a:gd name="connsiteX13" fmla="*/ 10082 w 10105"/>
                <a:gd name="connsiteY13" fmla="*/ 699 h 10012"/>
                <a:gd name="connsiteX14" fmla="*/ 9801 w 10105"/>
                <a:gd name="connsiteY14" fmla="*/ 1693 h 10012"/>
                <a:gd name="connsiteX15" fmla="*/ 9012 w 10105"/>
                <a:gd name="connsiteY15" fmla="*/ 2148 h 10012"/>
                <a:gd name="connsiteX16" fmla="*/ 7685 w 10105"/>
                <a:gd name="connsiteY16" fmla="*/ 2236 h 10012"/>
                <a:gd name="connsiteX17" fmla="*/ 6802 w 10105"/>
                <a:gd name="connsiteY17" fmla="*/ 3109 h 10012"/>
                <a:gd name="connsiteX18" fmla="*/ 5740 w 10105"/>
                <a:gd name="connsiteY18" fmla="*/ 3196 h 10012"/>
                <a:gd name="connsiteX19" fmla="*/ 4716 w 10105"/>
                <a:gd name="connsiteY19" fmla="*/ 3981 h 10012"/>
                <a:gd name="connsiteX20" fmla="*/ 2925 w 10105"/>
                <a:gd name="connsiteY20" fmla="*/ 4284 h 10012"/>
                <a:gd name="connsiteX21" fmla="*/ 1908 w 10105"/>
                <a:gd name="connsiteY21" fmla="*/ 5269 h 10012"/>
                <a:gd name="connsiteX22" fmla="*/ 1573 w 10105"/>
                <a:gd name="connsiteY22" fmla="*/ 7643 h 10012"/>
                <a:gd name="connsiteX23" fmla="*/ 1565 w 10105"/>
                <a:gd name="connsiteY23" fmla="*/ 9978 h 10012"/>
                <a:gd name="connsiteX0" fmla="*/ 118 w 10229"/>
                <a:gd name="connsiteY0" fmla="*/ 10012 h 10012"/>
                <a:gd name="connsiteX1" fmla="*/ 128 w 10229"/>
                <a:gd name="connsiteY1" fmla="*/ 5682 h 10012"/>
                <a:gd name="connsiteX2" fmla="*/ 437 w 10229"/>
                <a:gd name="connsiteY2" fmla="*/ 2620 h 10012"/>
                <a:gd name="connsiteX3" fmla="*/ 1445 w 10229"/>
                <a:gd name="connsiteY3" fmla="*/ 2459 h 10012"/>
                <a:gd name="connsiteX4" fmla="*/ 2130 w 10229"/>
                <a:gd name="connsiteY4" fmla="*/ 2521 h 10012"/>
                <a:gd name="connsiteX5" fmla="*/ 2712 w 10229"/>
                <a:gd name="connsiteY5" fmla="*/ 1807 h 10012"/>
                <a:gd name="connsiteX6" fmla="*/ 3253 w 10229"/>
                <a:gd name="connsiteY6" fmla="*/ 1567 h 10012"/>
                <a:gd name="connsiteX7" fmla="*/ 3806 w 10229"/>
                <a:gd name="connsiteY7" fmla="*/ 1482 h 10012"/>
                <a:gd name="connsiteX8" fmla="*/ 5044 w 10229"/>
                <a:gd name="connsiteY8" fmla="*/ 1548 h 10012"/>
                <a:gd name="connsiteX9" fmla="*/ 5839 w 10229"/>
                <a:gd name="connsiteY9" fmla="*/ 729 h 10012"/>
                <a:gd name="connsiteX10" fmla="*/ 6712 w 10229"/>
                <a:gd name="connsiteY10" fmla="*/ 728 h 10012"/>
                <a:gd name="connsiteX11" fmla="*/ 7771 w 10229"/>
                <a:gd name="connsiteY11" fmla="*/ 73 h 10012"/>
                <a:gd name="connsiteX12" fmla="*/ 9601 w 10229"/>
                <a:gd name="connsiteY12" fmla="*/ 83 h 10012"/>
                <a:gd name="connsiteX13" fmla="*/ 10212 w 10229"/>
                <a:gd name="connsiteY13" fmla="*/ 699 h 10012"/>
                <a:gd name="connsiteX14" fmla="*/ 9801 w 10229"/>
                <a:gd name="connsiteY14" fmla="*/ 1693 h 10012"/>
                <a:gd name="connsiteX15" fmla="*/ 9012 w 10229"/>
                <a:gd name="connsiteY15" fmla="*/ 2148 h 10012"/>
                <a:gd name="connsiteX16" fmla="*/ 7685 w 10229"/>
                <a:gd name="connsiteY16" fmla="*/ 2236 h 10012"/>
                <a:gd name="connsiteX17" fmla="*/ 6802 w 10229"/>
                <a:gd name="connsiteY17" fmla="*/ 3109 h 10012"/>
                <a:gd name="connsiteX18" fmla="*/ 5740 w 10229"/>
                <a:gd name="connsiteY18" fmla="*/ 3196 h 10012"/>
                <a:gd name="connsiteX19" fmla="*/ 4716 w 10229"/>
                <a:gd name="connsiteY19" fmla="*/ 3981 h 10012"/>
                <a:gd name="connsiteX20" fmla="*/ 2925 w 10229"/>
                <a:gd name="connsiteY20" fmla="*/ 4284 h 10012"/>
                <a:gd name="connsiteX21" fmla="*/ 1908 w 10229"/>
                <a:gd name="connsiteY21" fmla="*/ 5269 h 10012"/>
                <a:gd name="connsiteX22" fmla="*/ 1573 w 10229"/>
                <a:gd name="connsiteY22" fmla="*/ 7643 h 10012"/>
                <a:gd name="connsiteX23" fmla="*/ 1565 w 10229"/>
                <a:gd name="connsiteY23" fmla="*/ 9978 h 10012"/>
                <a:gd name="connsiteX0" fmla="*/ 118 w 10236"/>
                <a:gd name="connsiteY0" fmla="*/ 10012 h 10012"/>
                <a:gd name="connsiteX1" fmla="*/ 128 w 10236"/>
                <a:gd name="connsiteY1" fmla="*/ 5682 h 10012"/>
                <a:gd name="connsiteX2" fmla="*/ 437 w 10236"/>
                <a:gd name="connsiteY2" fmla="*/ 2620 h 10012"/>
                <a:gd name="connsiteX3" fmla="*/ 1445 w 10236"/>
                <a:gd name="connsiteY3" fmla="*/ 2459 h 10012"/>
                <a:gd name="connsiteX4" fmla="*/ 2130 w 10236"/>
                <a:gd name="connsiteY4" fmla="*/ 2521 h 10012"/>
                <a:gd name="connsiteX5" fmla="*/ 2712 w 10236"/>
                <a:gd name="connsiteY5" fmla="*/ 1807 h 10012"/>
                <a:gd name="connsiteX6" fmla="*/ 3253 w 10236"/>
                <a:gd name="connsiteY6" fmla="*/ 1567 h 10012"/>
                <a:gd name="connsiteX7" fmla="*/ 3806 w 10236"/>
                <a:gd name="connsiteY7" fmla="*/ 1482 h 10012"/>
                <a:gd name="connsiteX8" fmla="*/ 5044 w 10236"/>
                <a:gd name="connsiteY8" fmla="*/ 1548 h 10012"/>
                <a:gd name="connsiteX9" fmla="*/ 5839 w 10236"/>
                <a:gd name="connsiteY9" fmla="*/ 729 h 10012"/>
                <a:gd name="connsiteX10" fmla="*/ 6712 w 10236"/>
                <a:gd name="connsiteY10" fmla="*/ 728 h 10012"/>
                <a:gd name="connsiteX11" fmla="*/ 7771 w 10236"/>
                <a:gd name="connsiteY11" fmla="*/ 73 h 10012"/>
                <a:gd name="connsiteX12" fmla="*/ 9601 w 10236"/>
                <a:gd name="connsiteY12" fmla="*/ 83 h 10012"/>
                <a:gd name="connsiteX13" fmla="*/ 10212 w 10236"/>
                <a:gd name="connsiteY13" fmla="*/ 699 h 10012"/>
                <a:gd name="connsiteX14" fmla="*/ 9919 w 10236"/>
                <a:gd name="connsiteY14" fmla="*/ 1808 h 10012"/>
                <a:gd name="connsiteX15" fmla="*/ 9012 w 10236"/>
                <a:gd name="connsiteY15" fmla="*/ 2148 h 10012"/>
                <a:gd name="connsiteX16" fmla="*/ 7685 w 10236"/>
                <a:gd name="connsiteY16" fmla="*/ 2236 h 10012"/>
                <a:gd name="connsiteX17" fmla="*/ 6802 w 10236"/>
                <a:gd name="connsiteY17" fmla="*/ 3109 h 10012"/>
                <a:gd name="connsiteX18" fmla="*/ 5740 w 10236"/>
                <a:gd name="connsiteY18" fmla="*/ 3196 h 10012"/>
                <a:gd name="connsiteX19" fmla="*/ 4716 w 10236"/>
                <a:gd name="connsiteY19" fmla="*/ 3981 h 10012"/>
                <a:gd name="connsiteX20" fmla="*/ 2925 w 10236"/>
                <a:gd name="connsiteY20" fmla="*/ 4284 h 10012"/>
                <a:gd name="connsiteX21" fmla="*/ 1908 w 10236"/>
                <a:gd name="connsiteY21" fmla="*/ 5269 h 10012"/>
                <a:gd name="connsiteX22" fmla="*/ 1573 w 10236"/>
                <a:gd name="connsiteY22" fmla="*/ 7643 h 10012"/>
                <a:gd name="connsiteX23" fmla="*/ 1565 w 10236"/>
                <a:gd name="connsiteY23" fmla="*/ 9978 h 10012"/>
                <a:gd name="connsiteX0" fmla="*/ 118 w 10233"/>
                <a:gd name="connsiteY0" fmla="*/ 10012 h 10012"/>
                <a:gd name="connsiteX1" fmla="*/ 128 w 10233"/>
                <a:gd name="connsiteY1" fmla="*/ 5682 h 10012"/>
                <a:gd name="connsiteX2" fmla="*/ 437 w 10233"/>
                <a:gd name="connsiteY2" fmla="*/ 2620 h 10012"/>
                <a:gd name="connsiteX3" fmla="*/ 1445 w 10233"/>
                <a:gd name="connsiteY3" fmla="*/ 2459 h 10012"/>
                <a:gd name="connsiteX4" fmla="*/ 2130 w 10233"/>
                <a:gd name="connsiteY4" fmla="*/ 2521 h 10012"/>
                <a:gd name="connsiteX5" fmla="*/ 2712 w 10233"/>
                <a:gd name="connsiteY5" fmla="*/ 1807 h 10012"/>
                <a:gd name="connsiteX6" fmla="*/ 3253 w 10233"/>
                <a:gd name="connsiteY6" fmla="*/ 1567 h 10012"/>
                <a:gd name="connsiteX7" fmla="*/ 3806 w 10233"/>
                <a:gd name="connsiteY7" fmla="*/ 1482 h 10012"/>
                <a:gd name="connsiteX8" fmla="*/ 5044 w 10233"/>
                <a:gd name="connsiteY8" fmla="*/ 1548 h 10012"/>
                <a:gd name="connsiteX9" fmla="*/ 5839 w 10233"/>
                <a:gd name="connsiteY9" fmla="*/ 729 h 10012"/>
                <a:gd name="connsiteX10" fmla="*/ 6712 w 10233"/>
                <a:gd name="connsiteY10" fmla="*/ 728 h 10012"/>
                <a:gd name="connsiteX11" fmla="*/ 7771 w 10233"/>
                <a:gd name="connsiteY11" fmla="*/ 73 h 10012"/>
                <a:gd name="connsiteX12" fmla="*/ 9601 w 10233"/>
                <a:gd name="connsiteY12" fmla="*/ 83 h 10012"/>
                <a:gd name="connsiteX13" fmla="*/ 10212 w 10233"/>
                <a:gd name="connsiteY13" fmla="*/ 699 h 10012"/>
                <a:gd name="connsiteX14" fmla="*/ 9919 w 10233"/>
                <a:gd name="connsiteY14" fmla="*/ 1808 h 10012"/>
                <a:gd name="connsiteX15" fmla="*/ 9012 w 10233"/>
                <a:gd name="connsiteY15" fmla="*/ 2148 h 10012"/>
                <a:gd name="connsiteX16" fmla="*/ 7685 w 10233"/>
                <a:gd name="connsiteY16" fmla="*/ 2236 h 10012"/>
                <a:gd name="connsiteX17" fmla="*/ 6802 w 10233"/>
                <a:gd name="connsiteY17" fmla="*/ 3109 h 10012"/>
                <a:gd name="connsiteX18" fmla="*/ 5740 w 10233"/>
                <a:gd name="connsiteY18" fmla="*/ 3196 h 10012"/>
                <a:gd name="connsiteX19" fmla="*/ 4716 w 10233"/>
                <a:gd name="connsiteY19" fmla="*/ 3981 h 10012"/>
                <a:gd name="connsiteX20" fmla="*/ 2925 w 10233"/>
                <a:gd name="connsiteY20" fmla="*/ 4284 h 10012"/>
                <a:gd name="connsiteX21" fmla="*/ 1908 w 10233"/>
                <a:gd name="connsiteY21" fmla="*/ 5269 h 10012"/>
                <a:gd name="connsiteX22" fmla="*/ 1573 w 10233"/>
                <a:gd name="connsiteY22" fmla="*/ 7643 h 10012"/>
                <a:gd name="connsiteX23" fmla="*/ 1565 w 10233"/>
                <a:gd name="connsiteY23" fmla="*/ 9978 h 10012"/>
                <a:gd name="connsiteX0" fmla="*/ 118 w 10258"/>
                <a:gd name="connsiteY0" fmla="*/ 10012 h 10012"/>
                <a:gd name="connsiteX1" fmla="*/ 128 w 10258"/>
                <a:gd name="connsiteY1" fmla="*/ 5682 h 10012"/>
                <a:gd name="connsiteX2" fmla="*/ 437 w 10258"/>
                <a:gd name="connsiteY2" fmla="*/ 2620 h 10012"/>
                <a:gd name="connsiteX3" fmla="*/ 1445 w 10258"/>
                <a:gd name="connsiteY3" fmla="*/ 2459 h 10012"/>
                <a:gd name="connsiteX4" fmla="*/ 2130 w 10258"/>
                <a:gd name="connsiteY4" fmla="*/ 2521 h 10012"/>
                <a:gd name="connsiteX5" fmla="*/ 2712 w 10258"/>
                <a:gd name="connsiteY5" fmla="*/ 1807 h 10012"/>
                <a:gd name="connsiteX6" fmla="*/ 3253 w 10258"/>
                <a:gd name="connsiteY6" fmla="*/ 1567 h 10012"/>
                <a:gd name="connsiteX7" fmla="*/ 3806 w 10258"/>
                <a:gd name="connsiteY7" fmla="*/ 1482 h 10012"/>
                <a:gd name="connsiteX8" fmla="*/ 5044 w 10258"/>
                <a:gd name="connsiteY8" fmla="*/ 1548 h 10012"/>
                <a:gd name="connsiteX9" fmla="*/ 5839 w 10258"/>
                <a:gd name="connsiteY9" fmla="*/ 729 h 10012"/>
                <a:gd name="connsiteX10" fmla="*/ 6712 w 10258"/>
                <a:gd name="connsiteY10" fmla="*/ 728 h 10012"/>
                <a:gd name="connsiteX11" fmla="*/ 7771 w 10258"/>
                <a:gd name="connsiteY11" fmla="*/ 73 h 10012"/>
                <a:gd name="connsiteX12" fmla="*/ 9601 w 10258"/>
                <a:gd name="connsiteY12" fmla="*/ 83 h 10012"/>
                <a:gd name="connsiteX13" fmla="*/ 10236 w 10258"/>
                <a:gd name="connsiteY13" fmla="*/ 722 h 10012"/>
                <a:gd name="connsiteX14" fmla="*/ 9919 w 10258"/>
                <a:gd name="connsiteY14" fmla="*/ 1808 h 10012"/>
                <a:gd name="connsiteX15" fmla="*/ 9012 w 10258"/>
                <a:gd name="connsiteY15" fmla="*/ 2148 h 10012"/>
                <a:gd name="connsiteX16" fmla="*/ 7685 w 10258"/>
                <a:gd name="connsiteY16" fmla="*/ 2236 h 10012"/>
                <a:gd name="connsiteX17" fmla="*/ 6802 w 10258"/>
                <a:gd name="connsiteY17" fmla="*/ 3109 h 10012"/>
                <a:gd name="connsiteX18" fmla="*/ 5740 w 10258"/>
                <a:gd name="connsiteY18" fmla="*/ 3196 h 10012"/>
                <a:gd name="connsiteX19" fmla="*/ 4716 w 10258"/>
                <a:gd name="connsiteY19" fmla="*/ 3981 h 10012"/>
                <a:gd name="connsiteX20" fmla="*/ 2925 w 10258"/>
                <a:gd name="connsiteY20" fmla="*/ 4284 h 10012"/>
                <a:gd name="connsiteX21" fmla="*/ 1908 w 10258"/>
                <a:gd name="connsiteY21" fmla="*/ 5269 h 10012"/>
                <a:gd name="connsiteX22" fmla="*/ 1573 w 10258"/>
                <a:gd name="connsiteY22" fmla="*/ 7643 h 10012"/>
                <a:gd name="connsiteX23" fmla="*/ 1565 w 10258"/>
                <a:gd name="connsiteY23" fmla="*/ 9978 h 10012"/>
                <a:gd name="connsiteX0" fmla="*/ 118 w 10258"/>
                <a:gd name="connsiteY0" fmla="*/ 10054 h 10054"/>
                <a:gd name="connsiteX1" fmla="*/ 128 w 10258"/>
                <a:gd name="connsiteY1" fmla="*/ 5724 h 10054"/>
                <a:gd name="connsiteX2" fmla="*/ 437 w 10258"/>
                <a:gd name="connsiteY2" fmla="*/ 2662 h 10054"/>
                <a:gd name="connsiteX3" fmla="*/ 1445 w 10258"/>
                <a:gd name="connsiteY3" fmla="*/ 2501 h 10054"/>
                <a:gd name="connsiteX4" fmla="*/ 2130 w 10258"/>
                <a:gd name="connsiteY4" fmla="*/ 2563 h 10054"/>
                <a:gd name="connsiteX5" fmla="*/ 2712 w 10258"/>
                <a:gd name="connsiteY5" fmla="*/ 1849 h 10054"/>
                <a:gd name="connsiteX6" fmla="*/ 3253 w 10258"/>
                <a:gd name="connsiteY6" fmla="*/ 1609 h 10054"/>
                <a:gd name="connsiteX7" fmla="*/ 3806 w 10258"/>
                <a:gd name="connsiteY7" fmla="*/ 1524 h 10054"/>
                <a:gd name="connsiteX8" fmla="*/ 5044 w 10258"/>
                <a:gd name="connsiteY8" fmla="*/ 1590 h 10054"/>
                <a:gd name="connsiteX9" fmla="*/ 5839 w 10258"/>
                <a:gd name="connsiteY9" fmla="*/ 771 h 10054"/>
                <a:gd name="connsiteX10" fmla="*/ 6712 w 10258"/>
                <a:gd name="connsiteY10" fmla="*/ 770 h 10054"/>
                <a:gd name="connsiteX11" fmla="*/ 7842 w 10258"/>
                <a:gd name="connsiteY11" fmla="*/ 57 h 10054"/>
                <a:gd name="connsiteX12" fmla="*/ 9601 w 10258"/>
                <a:gd name="connsiteY12" fmla="*/ 125 h 10054"/>
                <a:gd name="connsiteX13" fmla="*/ 10236 w 10258"/>
                <a:gd name="connsiteY13" fmla="*/ 764 h 10054"/>
                <a:gd name="connsiteX14" fmla="*/ 9919 w 10258"/>
                <a:gd name="connsiteY14" fmla="*/ 1850 h 10054"/>
                <a:gd name="connsiteX15" fmla="*/ 9012 w 10258"/>
                <a:gd name="connsiteY15" fmla="*/ 2190 h 10054"/>
                <a:gd name="connsiteX16" fmla="*/ 7685 w 10258"/>
                <a:gd name="connsiteY16" fmla="*/ 2278 h 10054"/>
                <a:gd name="connsiteX17" fmla="*/ 6802 w 10258"/>
                <a:gd name="connsiteY17" fmla="*/ 3151 h 10054"/>
                <a:gd name="connsiteX18" fmla="*/ 5740 w 10258"/>
                <a:gd name="connsiteY18" fmla="*/ 3238 h 10054"/>
                <a:gd name="connsiteX19" fmla="*/ 4716 w 10258"/>
                <a:gd name="connsiteY19" fmla="*/ 4023 h 10054"/>
                <a:gd name="connsiteX20" fmla="*/ 2925 w 10258"/>
                <a:gd name="connsiteY20" fmla="*/ 4326 h 10054"/>
                <a:gd name="connsiteX21" fmla="*/ 1908 w 10258"/>
                <a:gd name="connsiteY21" fmla="*/ 5311 h 10054"/>
                <a:gd name="connsiteX22" fmla="*/ 1573 w 10258"/>
                <a:gd name="connsiteY22" fmla="*/ 7685 h 10054"/>
                <a:gd name="connsiteX23" fmla="*/ 1565 w 10258"/>
                <a:gd name="connsiteY23" fmla="*/ 10020 h 10054"/>
                <a:gd name="connsiteX0" fmla="*/ 118 w 10258"/>
                <a:gd name="connsiteY0" fmla="*/ 10054 h 10054"/>
                <a:gd name="connsiteX1" fmla="*/ 128 w 10258"/>
                <a:gd name="connsiteY1" fmla="*/ 5724 h 10054"/>
                <a:gd name="connsiteX2" fmla="*/ 437 w 10258"/>
                <a:gd name="connsiteY2" fmla="*/ 2662 h 10054"/>
                <a:gd name="connsiteX3" fmla="*/ 1445 w 10258"/>
                <a:gd name="connsiteY3" fmla="*/ 2501 h 10054"/>
                <a:gd name="connsiteX4" fmla="*/ 2130 w 10258"/>
                <a:gd name="connsiteY4" fmla="*/ 2563 h 10054"/>
                <a:gd name="connsiteX5" fmla="*/ 2712 w 10258"/>
                <a:gd name="connsiteY5" fmla="*/ 1849 h 10054"/>
                <a:gd name="connsiteX6" fmla="*/ 3253 w 10258"/>
                <a:gd name="connsiteY6" fmla="*/ 1609 h 10054"/>
                <a:gd name="connsiteX7" fmla="*/ 3806 w 10258"/>
                <a:gd name="connsiteY7" fmla="*/ 1524 h 10054"/>
                <a:gd name="connsiteX8" fmla="*/ 5044 w 10258"/>
                <a:gd name="connsiteY8" fmla="*/ 1590 h 10054"/>
                <a:gd name="connsiteX9" fmla="*/ 5839 w 10258"/>
                <a:gd name="connsiteY9" fmla="*/ 771 h 10054"/>
                <a:gd name="connsiteX10" fmla="*/ 6712 w 10258"/>
                <a:gd name="connsiteY10" fmla="*/ 770 h 10054"/>
                <a:gd name="connsiteX11" fmla="*/ 7842 w 10258"/>
                <a:gd name="connsiteY11" fmla="*/ 57 h 10054"/>
                <a:gd name="connsiteX12" fmla="*/ 9601 w 10258"/>
                <a:gd name="connsiteY12" fmla="*/ 125 h 10054"/>
                <a:gd name="connsiteX13" fmla="*/ 10236 w 10258"/>
                <a:gd name="connsiteY13" fmla="*/ 764 h 10054"/>
                <a:gd name="connsiteX14" fmla="*/ 9919 w 10258"/>
                <a:gd name="connsiteY14" fmla="*/ 1850 h 10054"/>
                <a:gd name="connsiteX15" fmla="*/ 9012 w 10258"/>
                <a:gd name="connsiteY15" fmla="*/ 2190 h 10054"/>
                <a:gd name="connsiteX16" fmla="*/ 7685 w 10258"/>
                <a:gd name="connsiteY16" fmla="*/ 2278 h 10054"/>
                <a:gd name="connsiteX17" fmla="*/ 6802 w 10258"/>
                <a:gd name="connsiteY17" fmla="*/ 3151 h 10054"/>
                <a:gd name="connsiteX18" fmla="*/ 5740 w 10258"/>
                <a:gd name="connsiteY18" fmla="*/ 3238 h 10054"/>
                <a:gd name="connsiteX19" fmla="*/ 4716 w 10258"/>
                <a:gd name="connsiteY19" fmla="*/ 4023 h 10054"/>
                <a:gd name="connsiteX20" fmla="*/ 2925 w 10258"/>
                <a:gd name="connsiteY20" fmla="*/ 4326 h 10054"/>
                <a:gd name="connsiteX21" fmla="*/ 1908 w 10258"/>
                <a:gd name="connsiteY21" fmla="*/ 5311 h 10054"/>
                <a:gd name="connsiteX22" fmla="*/ 1573 w 10258"/>
                <a:gd name="connsiteY22" fmla="*/ 7685 h 10054"/>
                <a:gd name="connsiteX23" fmla="*/ 1565 w 10258"/>
                <a:gd name="connsiteY23" fmla="*/ 10020 h 10054"/>
                <a:gd name="connsiteX0" fmla="*/ 118 w 10258"/>
                <a:gd name="connsiteY0" fmla="*/ 10054 h 10054"/>
                <a:gd name="connsiteX1" fmla="*/ 128 w 10258"/>
                <a:gd name="connsiteY1" fmla="*/ 5724 h 10054"/>
                <a:gd name="connsiteX2" fmla="*/ 437 w 10258"/>
                <a:gd name="connsiteY2" fmla="*/ 2662 h 10054"/>
                <a:gd name="connsiteX3" fmla="*/ 1445 w 10258"/>
                <a:gd name="connsiteY3" fmla="*/ 2501 h 10054"/>
                <a:gd name="connsiteX4" fmla="*/ 2130 w 10258"/>
                <a:gd name="connsiteY4" fmla="*/ 2563 h 10054"/>
                <a:gd name="connsiteX5" fmla="*/ 2712 w 10258"/>
                <a:gd name="connsiteY5" fmla="*/ 1849 h 10054"/>
                <a:gd name="connsiteX6" fmla="*/ 3253 w 10258"/>
                <a:gd name="connsiteY6" fmla="*/ 1609 h 10054"/>
                <a:gd name="connsiteX7" fmla="*/ 3806 w 10258"/>
                <a:gd name="connsiteY7" fmla="*/ 1524 h 10054"/>
                <a:gd name="connsiteX8" fmla="*/ 5044 w 10258"/>
                <a:gd name="connsiteY8" fmla="*/ 1590 h 10054"/>
                <a:gd name="connsiteX9" fmla="*/ 5839 w 10258"/>
                <a:gd name="connsiteY9" fmla="*/ 771 h 10054"/>
                <a:gd name="connsiteX10" fmla="*/ 6712 w 10258"/>
                <a:gd name="connsiteY10" fmla="*/ 770 h 10054"/>
                <a:gd name="connsiteX11" fmla="*/ 7842 w 10258"/>
                <a:gd name="connsiteY11" fmla="*/ 57 h 10054"/>
                <a:gd name="connsiteX12" fmla="*/ 9601 w 10258"/>
                <a:gd name="connsiteY12" fmla="*/ 125 h 10054"/>
                <a:gd name="connsiteX13" fmla="*/ 10236 w 10258"/>
                <a:gd name="connsiteY13" fmla="*/ 764 h 10054"/>
                <a:gd name="connsiteX14" fmla="*/ 9919 w 10258"/>
                <a:gd name="connsiteY14" fmla="*/ 1850 h 10054"/>
                <a:gd name="connsiteX15" fmla="*/ 9012 w 10258"/>
                <a:gd name="connsiteY15" fmla="*/ 2190 h 10054"/>
                <a:gd name="connsiteX16" fmla="*/ 7685 w 10258"/>
                <a:gd name="connsiteY16" fmla="*/ 2278 h 10054"/>
                <a:gd name="connsiteX17" fmla="*/ 6802 w 10258"/>
                <a:gd name="connsiteY17" fmla="*/ 3151 h 10054"/>
                <a:gd name="connsiteX18" fmla="*/ 5740 w 10258"/>
                <a:gd name="connsiteY18" fmla="*/ 3238 h 10054"/>
                <a:gd name="connsiteX19" fmla="*/ 4716 w 10258"/>
                <a:gd name="connsiteY19" fmla="*/ 4023 h 10054"/>
                <a:gd name="connsiteX20" fmla="*/ 2925 w 10258"/>
                <a:gd name="connsiteY20" fmla="*/ 4326 h 10054"/>
                <a:gd name="connsiteX21" fmla="*/ 1908 w 10258"/>
                <a:gd name="connsiteY21" fmla="*/ 5311 h 10054"/>
                <a:gd name="connsiteX22" fmla="*/ 1573 w 10258"/>
                <a:gd name="connsiteY22" fmla="*/ 7685 h 10054"/>
                <a:gd name="connsiteX23" fmla="*/ 1565 w 10258"/>
                <a:gd name="connsiteY23" fmla="*/ 10020 h 10054"/>
                <a:gd name="connsiteX0" fmla="*/ 118 w 10258"/>
                <a:gd name="connsiteY0" fmla="*/ 10048 h 10048"/>
                <a:gd name="connsiteX1" fmla="*/ 128 w 10258"/>
                <a:gd name="connsiteY1" fmla="*/ 5718 h 10048"/>
                <a:gd name="connsiteX2" fmla="*/ 437 w 10258"/>
                <a:gd name="connsiteY2" fmla="*/ 2656 h 10048"/>
                <a:gd name="connsiteX3" fmla="*/ 1445 w 10258"/>
                <a:gd name="connsiteY3" fmla="*/ 2495 h 10048"/>
                <a:gd name="connsiteX4" fmla="*/ 2130 w 10258"/>
                <a:gd name="connsiteY4" fmla="*/ 2557 h 10048"/>
                <a:gd name="connsiteX5" fmla="*/ 2712 w 10258"/>
                <a:gd name="connsiteY5" fmla="*/ 1843 h 10048"/>
                <a:gd name="connsiteX6" fmla="*/ 3253 w 10258"/>
                <a:gd name="connsiteY6" fmla="*/ 1603 h 10048"/>
                <a:gd name="connsiteX7" fmla="*/ 3806 w 10258"/>
                <a:gd name="connsiteY7" fmla="*/ 1518 h 10048"/>
                <a:gd name="connsiteX8" fmla="*/ 5044 w 10258"/>
                <a:gd name="connsiteY8" fmla="*/ 1584 h 10048"/>
                <a:gd name="connsiteX9" fmla="*/ 5839 w 10258"/>
                <a:gd name="connsiteY9" fmla="*/ 765 h 10048"/>
                <a:gd name="connsiteX10" fmla="*/ 6842 w 10258"/>
                <a:gd name="connsiteY10" fmla="*/ 683 h 10048"/>
                <a:gd name="connsiteX11" fmla="*/ 7842 w 10258"/>
                <a:gd name="connsiteY11" fmla="*/ 51 h 10048"/>
                <a:gd name="connsiteX12" fmla="*/ 9601 w 10258"/>
                <a:gd name="connsiteY12" fmla="*/ 119 h 10048"/>
                <a:gd name="connsiteX13" fmla="*/ 10236 w 10258"/>
                <a:gd name="connsiteY13" fmla="*/ 758 h 10048"/>
                <a:gd name="connsiteX14" fmla="*/ 9919 w 10258"/>
                <a:gd name="connsiteY14" fmla="*/ 1844 h 10048"/>
                <a:gd name="connsiteX15" fmla="*/ 9012 w 10258"/>
                <a:gd name="connsiteY15" fmla="*/ 2184 h 10048"/>
                <a:gd name="connsiteX16" fmla="*/ 7685 w 10258"/>
                <a:gd name="connsiteY16" fmla="*/ 2272 h 10048"/>
                <a:gd name="connsiteX17" fmla="*/ 6802 w 10258"/>
                <a:gd name="connsiteY17" fmla="*/ 3145 h 10048"/>
                <a:gd name="connsiteX18" fmla="*/ 5740 w 10258"/>
                <a:gd name="connsiteY18" fmla="*/ 3232 h 10048"/>
                <a:gd name="connsiteX19" fmla="*/ 4716 w 10258"/>
                <a:gd name="connsiteY19" fmla="*/ 4017 h 10048"/>
                <a:gd name="connsiteX20" fmla="*/ 2925 w 10258"/>
                <a:gd name="connsiteY20" fmla="*/ 4320 h 10048"/>
                <a:gd name="connsiteX21" fmla="*/ 1908 w 10258"/>
                <a:gd name="connsiteY21" fmla="*/ 5305 h 10048"/>
                <a:gd name="connsiteX22" fmla="*/ 1573 w 10258"/>
                <a:gd name="connsiteY22" fmla="*/ 7679 h 10048"/>
                <a:gd name="connsiteX23" fmla="*/ 1565 w 10258"/>
                <a:gd name="connsiteY23" fmla="*/ 10014 h 10048"/>
                <a:gd name="connsiteX0" fmla="*/ 118 w 10258"/>
                <a:gd name="connsiteY0" fmla="*/ 10048 h 10048"/>
                <a:gd name="connsiteX1" fmla="*/ 128 w 10258"/>
                <a:gd name="connsiteY1" fmla="*/ 5718 h 10048"/>
                <a:gd name="connsiteX2" fmla="*/ 437 w 10258"/>
                <a:gd name="connsiteY2" fmla="*/ 2656 h 10048"/>
                <a:gd name="connsiteX3" fmla="*/ 1445 w 10258"/>
                <a:gd name="connsiteY3" fmla="*/ 2495 h 10048"/>
                <a:gd name="connsiteX4" fmla="*/ 2130 w 10258"/>
                <a:gd name="connsiteY4" fmla="*/ 2557 h 10048"/>
                <a:gd name="connsiteX5" fmla="*/ 2712 w 10258"/>
                <a:gd name="connsiteY5" fmla="*/ 1843 h 10048"/>
                <a:gd name="connsiteX6" fmla="*/ 3253 w 10258"/>
                <a:gd name="connsiteY6" fmla="*/ 1603 h 10048"/>
                <a:gd name="connsiteX7" fmla="*/ 3806 w 10258"/>
                <a:gd name="connsiteY7" fmla="*/ 1518 h 10048"/>
                <a:gd name="connsiteX8" fmla="*/ 5044 w 10258"/>
                <a:gd name="connsiteY8" fmla="*/ 1584 h 10048"/>
                <a:gd name="connsiteX9" fmla="*/ 5685 w 10258"/>
                <a:gd name="connsiteY9" fmla="*/ 869 h 10048"/>
                <a:gd name="connsiteX10" fmla="*/ 6842 w 10258"/>
                <a:gd name="connsiteY10" fmla="*/ 683 h 10048"/>
                <a:gd name="connsiteX11" fmla="*/ 7842 w 10258"/>
                <a:gd name="connsiteY11" fmla="*/ 51 h 10048"/>
                <a:gd name="connsiteX12" fmla="*/ 9601 w 10258"/>
                <a:gd name="connsiteY12" fmla="*/ 119 h 10048"/>
                <a:gd name="connsiteX13" fmla="*/ 10236 w 10258"/>
                <a:gd name="connsiteY13" fmla="*/ 758 h 10048"/>
                <a:gd name="connsiteX14" fmla="*/ 9919 w 10258"/>
                <a:gd name="connsiteY14" fmla="*/ 1844 h 10048"/>
                <a:gd name="connsiteX15" fmla="*/ 9012 w 10258"/>
                <a:gd name="connsiteY15" fmla="*/ 2184 h 10048"/>
                <a:gd name="connsiteX16" fmla="*/ 7685 w 10258"/>
                <a:gd name="connsiteY16" fmla="*/ 2272 h 10048"/>
                <a:gd name="connsiteX17" fmla="*/ 6802 w 10258"/>
                <a:gd name="connsiteY17" fmla="*/ 3145 h 10048"/>
                <a:gd name="connsiteX18" fmla="*/ 5740 w 10258"/>
                <a:gd name="connsiteY18" fmla="*/ 3232 h 10048"/>
                <a:gd name="connsiteX19" fmla="*/ 4716 w 10258"/>
                <a:gd name="connsiteY19" fmla="*/ 4017 h 10048"/>
                <a:gd name="connsiteX20" fmla="*/ 2925 w 10258"/>
                <a:gd name="connsiteY20" fmla="*/ 4320 h 10048"/>
                <a:gd name="connsiteX21" fmla="*/ 1908 w 10258"/>
                <a:gd name="connsiteY21" fmla="*/ 5305 h 10048"/>
                <a:gd name="connsiteX22" fmla="*/ 1573 w 10258"/>
                <a:gd name="connsiteY22" fmla="*/ 7679 h 10048"/>
                <a:gd name="connsiteX23" fmla="*/ 1565 w 10258"/>
                <a:gd name="connsiteY23" fmla="*/ 10014 h 10048"/>
                <a:gd name="connsiteX0" fmla="*/ 118 w 10258"/>
                <a:gd name="connsiteY0" fmla="*/ 10048 h 10048"/>
                <a:gd name="connsiteX1" fmla="*/ 128 w 10258"/>
                <a:gd name="connsiteY1" fmla="*/ 5718 h 10048"/>
                <a:gd name="connsiteX2" fmla="*/ 437 w 10258"/>
                <a:gd name="connsiteY2" fmla="*/ 2656 h 10048"/>
                <a:gd name="connsiteX3" fmla="*/ 1445 w 10258"/>
                <a:gd name="connsiteY3" fmla="*/ 2495 h 10048"/>
                <a:gd name="connsiteX4" fmla="*/ 2130 w 10258"/>
                <a:gd name="connsiteY4" fmla="*/ 2557 h 10048"/>
                <a:gd name="connsiteX5" fmla="*/ 2712 w 10258"/>
                <a:gd name="connsiteY5" fmla="*/ 1843 h 10048"/>
                <a:gd name="connsiteX6" fmla="*/ 3253 w 10258"/>
                <a:gd name="connsiteY6" fmla="*/ 1603 h 10048"/>
                <a:gd name="connsiteX7" fmla="*/ 3806 w 10258"/>
                <a:gd name="connsiteY7" fmla="*/ 1518 h 10048"/>
                <a:gd name="connsiteX8" fmla="*/ 5044 w 10258"/>
                <a:gd name="connsiteY8" fmla="*/ 1584 h 10048"/>
                <a:gd name="connsiteX9" fmla="*/ 5685 w 10258"/>
                <a:gd name="connsiteY9" fmla="*/ 869 h 10048"/>
                <a:gd name="connsiteX10" fmla="*/ 6842 w 10258"/>
                <a:gd name="connsiteY10" fmla="*/ 683 h 10048"/>
                <a:gd name="connsiteX11" fmla="*/ 7842 w 10258"/>
                <a:gd name="connsiteY11" fmla="*/ 51 h 10048"/>
                <a:gd name="connsiteX12" fmla="*/ 9601 w 10258"/>
                <a:gd name="connsiteY12" fmla="*/ 119 h 10048"/>
                <a:gd name="connsiteX13" fmla="*/ 10236 w 10258"/>
                <a:gd name="connsiteY13" fmla="*/ 758 h 10048"/>
                <a:gd name="connsiteX14" fmla="*/ 9919 w 10258"/>
                <a:gd name="connsiteY14" fmla="*/ 1844 h 10048"/>
                <a:gd name="connsiteX15" fmla="*/ 9012 w 10258"/>
                <a:gd name="connsiteY15" fmla="*/ 2184 h 10048"/>
                <a:gd name="connsiteX16" fmla="*/ 7685 w 10258"/>
                <a:gd name="connsiteY16" fmla="*/ 2272 h 10048"/>
                <a:gd name="connsiteX17" fmla="*/ 6802 w 10258"/>
                <a:gd name="connsiteY17" fmla="*/ 3145 h 10048"/>
                <a:gd name="connsiteX18" fmla="*/ 5740 w 10258"/>
                <a:gd name="connsiteY18" fmla="*/ 3232 h 10048"/>
                <a:gd name="connsiteX19" fmla="*/ 4716 w 10258"/>
                <a:gd name="connsiteY19" fmla="*/ 4017 h 10048"/>
                <a:gd name="connsiteX20" fmla="*/ 2925 w 10258"/>
                <a:gd name="connsiteY20" fmla="*/ 4320 h 10048"/>
                <a:gd name="connsiteX21" fmla="*/ 1908 w 10258"/>
                <a:gd name="connsiteY21" fmla="*/ 5305 h 10048"/>
                <a:gd name="connsiteX22" fmla="*/ 1573 w 10258"/>
                <a:gd name="connsiteY22" fmla="*/ 7679 h 10048"/>
                <a:gd name="connsiteX23" fmla="*/ 1565 w 10258"/>
                <a:gd name="connsiteY23" fmla="*/ 10014 h 10048"/>
                <a:gd name="connsiteX0" fmla="*/ 118 w 10258"/>
                <a:gd name="connsiteY0" fmla="*/ 10048 h 10048"/>
                <a:gd name="connsiteX1" fmla="*/ 128 w 10258"/>
                <a:gd name="connsiteY1" fmla="*/ 5718 h 10048"/>
                <a:gd name="connsiteX2" fmla="*/ 437 w 10258"/>
                <a:gd name="connsiteY2" fmla="*/ 2656 h 10048"/>
                <a:gd name="connsiteX3" fmla="*/ 1445 w 10258"/>
                <a:gd name="connsiteY3" fmla="*/ 2495 h 10048"/>
                <a:gd name="connsiteX4" fmla="*/ 2130 w 10258"/>
                <a:gd name="connsiteY4" fmla="*/ 2557 h 10048"/>
                <a:gd name="connsiteX5" fmla="*/ 2712 w 10258"/>
                <a:gd name="connsiteY5" fmla="*/ 1843 h 10048"/>
                <a:gd name="connsiteX6" fmla="*/ 3253 w 10258"/>
                <a:gd name="connsiteY6" fmla="*/ 1603 h 10048"/>
                <a:gd name="connsiteX7" fmla="*/ 3806 w 10258"/>
                <a:gd name="connsiteY7" fmla="*/ 1518 h 10048"/>
                <a:gd name="connsiteX8" fmla="*/ 5044 w 10258"/>
                <a:gd name="connsiteY8" fmla="*/ 1584 h 10048"/>
                <a:gd name="connsiteX9" fmla="*/ 5638 w 10258"/>
                <a:gd name="connsiteY9" fmla="*/ 834 h 10048"/>
                <a:gd name="connsiteX10" fmla="*/ 6842 w 10258"/>
                <a:gd name="connsiteY10" fmla="*/ 683 h 10048"/>
                <a:gd name="connsiteX11" fmla="*/ 7842 w 10258"/>
                <a:gd name="connsiteY11" fmla="*/ 51 h 10048"/>
                <a:gd name="connsiteX12" fmla="*/ 9601 w 10258"/>
                <a:gd name="connsiteY12" fmla="*/ 119 h 10048"/>
                <a:gd name="connsiteX13" fmla="*/ 10236 w 10258"/>
                <a:gd name="connsiteY13" fmla="*/ 758 h 10048"/>
                <a:gd name="connsiteX14" fmla="*/ 9919 w 10258"/>
                <a:gd name="connsiteY14" fmla="*/ 1844 h 10048"/>
                <a:gd name="connsiteX15" fmla="*/ 9012 w 10258"/>
                <a:gd name="connsiteY15" fmla="*/ 2184 h 10048"/>
                <a:gd name="connsiteX16" fmla="*/ 7685 w 10258"/>
                <a:gd name="connsiteY16" fmla="*/ 2272 h 10048"/>
                <a:gd name="connsiteX17" fmla="*/ 6802 w 10258"/>
                <a:gd name="connsiteY17" fmla="*/ 3145 h 10048"/>
                <a:gd name="connsiteX18" fmla="*/ 5740 w 10258"/>
                <a:gd name="connsiteY18" fmla="*/ 3232 h 10048"/>
                <a:gd name="connsiteX19" fmla="*/ 4716 w 10258"/>
                <a:gd name="connsiteY19" fmla="*/ 4017 h 10048"/>
                <a:gd name="connsiteX20" fmla="*/ 2925 w 10258"/>
                <a:gd name="connsiteY20" fmla="*/ 4320 h 10048"/>
                <a:gd name="connsiteX21" fmla="*/ 1908 w 10258"/>
                <a:gd name="connsiteY21" fmla="*/ 5305 h 10048"/>
                <a:gd name="connsiteX22" fmla="*/ 1573 w 10258"/>
                <a:gd name="connsiteY22" fmla="*/ 7679 h 10048"/>
                <a:gd name="connsiteX23" fmla="*/ 1565 w 10258"/>
                <a:gd name="connsiteY23" fmla="*/ 10014 h 10048"/>
                <a:gd name="connsiteX0" fmla="*/ 118 w 10258"/>
                <a:gd name="connsiteY0" fmla="*/ 10048 h 10048"/>
                <a:gd name="connsiteX1" fmla="*/ 128 w 10258"/>
                <a:gd name="connsiteY1" fmla="*/ 5718 h 10048"/>
                <a:gd name="connsiteX2" fmla="*/ 437 w 10258"/>
                <a:gd name="connsiteY2" fmla="*/ 2656 h 10048"/>
                <a:gd name="connsiteX3" fmla="*/ 1445 w 10258"/>
                <a:gd name="connsiteY3" fmla="*/ 2495 h 10048"/>
                <a:gd name="connsiteX4" fmla="*/ 2130 w 10258"/>
                <a:gd name="connsiteY4" fmla="*/ 2557 h 10048"/>
                <a:gd name="connsiteX5" fmla="*/ 2712 w 10258"/>
                <a:gd name="connsiteY5" fmla="*/ 1843 h 10048"/>
                <a:gd name="connsiteX6" fmla="*/ 3253 w 10258"/>
                <a:gd name="connsiteY6" fmla="*/ 1603 h 10048"/>
                <a:gd name="connsiteX7" fmla="*/ 3806 w 10258"/>
                <a:gd name="connsiteY7" fmla="*/ 1518 h 10048"/>
                <a:gd name="connsiteX8" fmla="*/ 5044 w 10258"/>
                <a:gd name="connsiteY8" fmla="*/ 1584 h 10048"/>
                <a:gd name="connsiteX9" fmla="*/ 5638 w 10258"/>
                <a:gd name="connsiteY9" fmla="*/ 834 h 10048"/>
                <a:gd name="connsiteX10" fmla="*/ 6842 w 10258"/>
                <a:gd name="connsiteY10" fmla="*/ 683 h 10048"/>
                <a:gd name="connsiteX11" fmla="*/ 7842 w 10258"/>
                <a:gd name="connsiteY11" fmla="*/ 51 h 10048"/>
                <a:gd name="connsiteX12" fmla="*/ 9601 w 10258"/>
                <a:gd name="connsiteY12" fmla="*/ 119 h 10048"/>
                <a:gd name="connsiteX13" fmla="*/ 10236 w 10258"/>
                <a:gd name="connsiteY13" fmla="*/ 758 h 10048"/>
                <a:gd name="connsiteX14" fmla="*/ 9919 w 10258"/>
                <a:gd name="connsiteY14" fmla="*/ 1844 h 10048"/>
                <a:gd name="connsiteX15" fmla="*/ 9012 w 10258"/>
                <a:gd name="connsiteY15" fmla="*/ 2184 h 10048"/>
                <a:gd name="connsiteX16" fmla="*/ 7685 w 10258"/>
                <a:gd name="connsiteY16" fmla="*/ 2272 h 10048"/>
                <a:gd name="connsiteX17" fmla="*/ 6802 w 10258"/>
                <a:gd name="connsiteY17" fmla="*/ 3145 h 10048"/>
                <a:gd name="connsiteX18" fmla="*/ 5740 w 10258"/>
                <a:gd name="connsiteY18" fmla="*/ 3232 h 10048"/>
                <a:gd name="connsiteX19" fmla="*/ 4716 w 10258"/>
                <a:gd name="connsiteY19" fmla="*/ 4017 h 10048"/>
                <a:gd name="connsiteX20" fmla="*/ 2925 w 10258"/>
                <a:gd name="connsiteY20" fmla="*/ 4320 h 10048"/>
                <a:gd name="connsiteX21" fmla="*/ 1908 w 10258"/>
                <a:gd name="connsiteY21" fmla="*/ 5305 h 10048"/>
                <a:gd name="connsiteX22" fmla="*/ 1573 w 10258"/>
                <a:gd name="connsiteY22" fmla="*/ 7679 h 10048"/>
                <a:gd name="connsiteX23" fmla="*/ 1565 w 10258"/>
                <a:gd name="connsiteY23" fmla="*/ 10014 h 10048"/>
                <a:gd name="connsiteX0" fmla="*/ 118 w 10258"/>
                <a:gd name="connsiteY0" fmla="*/ 10103 h 10103"/>
                <a:gd name="connsiteX1" fmla="*/ 128 w 10258"/>
                <a:gd name="connsiteY1" fmla="*/ 5773 h 10103"/>
                <a:gd name="connsiteX2" fmla="*/ 437 w 10258"/>
                <a:gd name="connsiteY2" fmla="*/ 2711 h 10103"/>
                <a:gd name="connsiteX3" fmla="*/ 1445 w 10258"/>
                <a:gd name="connsiteY3" fmla="*/ 2550 h 10103"/>
                <a:gd name="connsiteX4" fmla="*/ 2130 w 10258"/>
                <a:gd name="connsiteY4" fmla="*/ 2612 h 10103"/>
                <a:gd name="connsiteX5" fmla="*/ 2712 w 10258"/>
                <a:gd name="connsiteY5" fmla="*/ 1898 h 10103"/>
                <a:gd name="connsiteX6" fmla="*/ 3253 w 10258"/>
                <a:gd name="connsiteY6" fmla="*/ 1658 h 10103"/>
                <a:gd name="connsiteX7" fmla="*/ 3806 w 10258"/>
                <a:gd name="connsiteY7" fmla="*/ 1573 h 10103"/>
                <a:gd name="connsiteX8" fmla="*/ 5044 w 10258"/>
                <a:gd name="connsiteY8" fmla="*/ 1639 h 10103"/>
                <a:gd name="connsiteX9" fmla="*/ 5638 w 10258"/>
                <a:gd name="connsiteY9" fmla="*/ 889 h 10103"/>
                <a:gd name="connsiteX10" fmla="*/ 6842 w 10258"/>
                <a:gd name="connsiteY10" fmla="*/ 738 h 10103"/>
                <a:gd name="connsiteX11" fmla="*/ 7842 w 10258"/>
                <a:gd name="connsiteY11" fmla="*/ 106 h 10103"/>
                <a:gd name="connsiteX12" fmla="*/ 9589 w 10258"/>
                <a:gd name="connsiteY12" fmla="*/ 70 h 10103"/>
                <a:gd name="connsiteX13" fmla="*/ 10236 w 10258"/>
                <a:gd name="connsiteY13" fmla="*/ 813 h 10103"/>
                <a:gd name="connsiteX14" fmla="*/ 9919 w 10258"/>
                <a:gd name="connsiteY14" fmla="*/ 1899 h 10103"/>
                <a:gd name="connsiteX15" fmla="*/ 9012 w 10258"/>
                <a:gd name="connsiteY15" fmla="*/ 2239 h 10103"/>
                <a:gd name="connsiteX16" fmla="*/ 7685 w 10258"/>
                <a:gd name="connsiteY16" fmla="*/ 2327 h 10103"/>
                <a:gd name="connsiteX17" fmla="*/ 6802 w 10258"/>
                <a:gd name="connsiteY17" fmla="*/ 3200 h 10103"/>
                <a:gd name="connsiteX18" fmla="*/ 5740 w 10258"/>
                <a:gd name="connsiteY18" fmla="*/ 3287 h 10103"/>
                <a:gd name="connsiteX19" fmla="*/ 4716 w 10258"/>
                <a:gd name="connsiteY19" fmla="*/ 4072 h 10103"/>
                <a:gd name="connsiteX20" fmla="*/ 2925 w 10258"/>
                <a:gd name="connsiteY20" fmla="*/ 4375 h 10103"/>
                <a:gd name="connsiteX21" fmla="*/ 1908 w 10258"/>
                <a:gd name="connsiteY21" fmla="*/ 5360 h 10103"/>
                <a:gd name="connsiteX22" fmla="*/ 1573 w 10258"/>
                <a:gd name="connsiteY22" fmla="*/ 7734 h 10103"/>
                <a:gd name="connsiteX23" fmla="*/ 1565 w 10258"/>
                <a:gd name="connsiteY23" fmla="*/ 10069 h 10103"/>
                <a:gd name="connsiteX0" fmla="*/ 118 w 10258"/>
                <a:gd name="connsiteY0" fmla="*/ 10154 h 10154"/>
                <a:gd name="connsiteX1" fmla="*/ 128 w 10258"/>
                <a:gd name="connsiteY1" fmla="*/ 5824 h 10154"/>
                <a:gd name="connsiteX2" fmla="*/ 437 w 10258"/>
                <a:gd name="connsiteY2" fmla="*/ 2762 h 10154"/>
                <a:gd name="connsiteX3" fmla="*/ 1445 w 10258"/>
                <a:gd name="connsiteY3" fmla="*/ 2601 h 10154"/>
                <a:gd name="connsiteX4" fmla="*/ 2130 w 10258"/>
                <a:gd name="connsiteY4" fmla="*/ 2663 h 10154"/>
                <a:gd name="connsiteX5" fmla="*/ 2712 w 10258"/>
                <a:gd name="connsiteY5" fmla="*/ 1949 h 10154"/>
                <a:gd name="connsiteX6" fmla="*/ 3253 w 10258"/>
                <a:gd name="connsiteY6" fmla="*/ 1709 h 10154"/>
                <a:gd name="connsiteX7" fmla="*/ 3806 w 10258"/>
                <a:gd name="connsiteY7" fmla="*/ 1624 h 10154"/>
                <a:gd name="connsiteX8" fmla="*/ 5044 w 10258"/>
                <a:gd name="connsiteY8" fmla="*/ 1690 h 10154"/>
                <a:gd name="connsiteX9" fmla="*/ 5638 w 10258"/>
                <a:gd name="connsiteY9" fmla="*/ 940 h 10154"/>
                <a:gd name="connsiteX10" fmla="*/ 6842 w 10258"/>
                <a:gd name="connsiteY10" fmla="*/ 789 h 10154"/>
                <a:gd name="connsiteX11" fmla="*/ 7842 w 10258"/>
                <a:gd name="connsiteY11" fmla="*/ 157 h 10154"/>
                <a:gd name="connsiteX12" fmla="*/ 9589 w 10258"/>
                <a:gd name="connsiteY12" fmla="*/ 52 h 10154"/>
                <a:gd name="connsiteX13" fmla="*/ 10236 w 10258"/>
                <a:gd name="connsiteY13" fmla="*/ 864 h 10154"/>
                <a:gd name="connsiteX14" fmla="*/ 9919 w 10258"/>
                <a:gd name="connsiteY14" fmla="*/ 1950 h 10154"/>
                <a:gd name="connsiteX15" fmla="*/ 9012 w 10258"/>
                <a:gd name="connsiteY15" fmla="*/ 2290 h 10154"/>
                <a:gd name="connsiteX16" fmla="*/ 7685 w 10258"/>
                <a:gd name="connsiteY16" fmla="*/ 2378 h 10154"/>
                <a:gd name="connsiteX17" fmla="*/ 6802 w 10258"/>
                <a:gd name="connsiteY17" fmla="*/ 3251 h 10154"/>
                <a:gd name="connsiteX18" fmla="*/ 5740 w 10258"/>
                <a:gd name="connsiteY18" fmla="*/ 3338 h 10154"/>
                <a:gd name="connsiteX19" fmla="*/ 4716 w 10258"/>
                <a:gd name="connsiteY19" fmla="*/ 4123 h 10154"/>
                <a:gd name="connsiteX20" fmla="*/ 2925 w 10258"/>
                <a:gd name="connsiteY20" fmla="*/ 4426 h 10154"/>
                <a:gd name="connsiteX21" fmla="*/ 1908 w 10258"/>
                <a:gd name="connsiteY21" fmla="*/ 5411 h 10154"/>
                <a:gd name="connsiteX22" fmla="*/ 1573 w 10258"/>
                <a:gd name="connsiteY22" fmla="*/ 7785 h 10154"/>
                <a:gd name="connsiteX23" fmla="*/ 1565 w 10258"/>
                <a:gd name="connsiteY23" fmla="*/ 10120 h 10154"/>
                <a:gd name="connsiteX0" fmla="*/ 118 w 10258"/>
                <a:gd name="connsiteY0" fmla="*/ 10109 h 10109"/>
                <a:gd name="connsiteX1" fmla="*/ 128 w 10258"/>
                <a:gd name="connsiteY1" fmla="*/ 5779 h 10109"/>
                <a:gd name="connsiteX2" fmla="*/ 437 w 10258"/>
                <a:gd name="connsiteY2" fmla="*/ 2717 h 10109"/>
                <a:gd name="connsiteX3" fmla="*/ 1445 w 10258"/>
                <a:gd name="connsiteY3" fmla="*/ 2556 h 10109"/>
                <a:gd name="connsiteX4" fmla="*/ 2130 w 10258"/>
                <a:gd name="connsiteY4" fmla="*/ 2618 h 10109"/>
                <a:gd name="connsiteX5" fmla="*/ 2712 w 10258"/>
                <a:gd name="connsiteY5" fmla="*/ 1904 h 10109"/>
                <a:gd name="connsiteX6" fmla="*/ 3253 w 10258"/>
                <a:gd name="connsiteY6" fmla="*/ 1664 h 10109"/>
                <a:gd name="connsiteX7" fmla="*/ 3806 w 10258"/>
                <a:gd name="connsiteY7" fmla="*/ 1579 h 10109"/>
                <a:gd name="connsiteX8" fmla="*/ 5044 w 10258"/>
                <a:gd name="connsiteY8" fmla="*/ 1645 h 10109"/>
                <a:gd name="connsiteX9" fmla="*/ 5638 w 10258"/>
                <a:gd name="connsiteY9" fmla="*/ 895 h 10109"/>
                <a:gd name="connsiteX10" fmla="*/ 6842 w 10258"/>
                <a:gd name="connsiteY10" fmla="*/ 744 h 10109"/>
                <a:gd name="connsiteX11" fmla="*/ 7842 w 10258"/>
                <a:gd name="connsiteY11" fmla="*/ 112 h 10109"/>
                <a:gd name="connsiteX12" fmla="*/ 9589 w 10258"/>
                <a:gd name="connsiteY12" fmla="*/ 7 h 10109"/>
                <a:gd name="connsiteX13" fmla="*/ 10236 w 10258"/>
                <a:gd name="connsiteY13" fmla="*/ 819 h 10109"/>
                <a:gd name="connsiteX14" fmla="*/ 9919 w 10258"/>
                <a:gd name="connsiteY14" fmla="*/ 1905 h 10109"/>
                <a:gd name="connsiteX15" fmla="*/ 9012 w 10258"/>
                <a:gd name="connsiteY15" fmla="*/ 2245 h 10109"/>
                <a:gd name="connsiteX16" fmla="*/ 7685 w 10258"/>
                <a:gd name="connsiteY16" fmla="*/ 2333 h 10109"/>
                <a:gd name="connsiteX17" fmla="*/ 6802 w 10258"/>
                <a:gd name="connsiteY17" fmla="*/ 3206 h 10109"/>
                <a:gd name="connsiteX18" fmla="*/ 5740 w 10258"/>
                <a:gd name="connsiteY18" fmla="*/ 3293 h 10109"/>
                <a:gd name="connsiteX19" fmla="*/ 4716 w 10258"/>
                <a:gd name="connsiteY19" fmla="*/ 4078 h 10109"/>
                <a:gd name="connsiteX20" fmla="*/ 2925 w 10258"/>
                <a:gd name="connsiteY20" fmla="*/ 4381 h 10109"/>
                <a:gd name="connsiteX21" fmla="*/ 1908 w 10258"/>
                <a:gd name="connsiteY21" fmla="*/ 5366 h 10109"/>
                <a:gd name="connsiteX22" fmla="*/ 1573 w 10258"/>
                <a:gd name="connsiteY22" fmla="*/ 7740 h 10109"/>
                <a:gd name="connsiteX23" fmla="*/ 1565 w 10258"/>
                <a:gd name="connsiteY23" fmla="*/ 10075 h 10109"/>
                <a:gd name="connsiteX0" fmla="*/ 118 w 10258"/>
                <a:gd name="connsiteY0" fmla="*/ 10200 h 10200"/>
                <a:gd name="connsiteX1" fmla="*/ 128 w 10258"/>
                <a:gd name="connsiteY1" fmla="*/ 5870 h 10200"/>
                <a:gd name="connsiteX2" fmla="*/ 437 w 10258"/>
                <a:gd name="connsiteY2" fmla="*/ 2808 h 10200"/>
                <a:gd name="connsiteX3" fmla="*/ 1445 w 10258"/>
                <a:gd name="connsiteY3" fmla="*/ 2647 h 10200"/>
                <a:gd name="connsiteX4" fmla="*/ 2130 w 10258"/>
                <a:gd name="connsiteY4" fmla="*/ 2709 h 10200"/>
                <a:gd name="connsiteX5" fmla="*/ 2712 w 10258"/>
                <a:gd name="connsiteY5" fmla="*/ 1995 h 10200"/>
                <a:gd name="connsiteX6" fmla="*/ 3253 w 10258"/>
                <a:gd name="connsiteY6" fmla="*/ 1755 h 10200"/>
                <a:gd name="connsiteX7" fmla="*/ 3806 w 10258"/>
                <a:gd name="connsiteY7" fmla="*/ 1670 h 10200"/>
                <a:gd name="connsiteX8" fmla="*/ 5044 w 10258"/>
                <a:gd name="connsiteY8" fmla="*/ 1736 h 10200"/>
                <a:gd name="connsiteX9" fmla="*/ 5638 w 10258"/>
                <a:gd name="connsiteY9" fmla="*/ 986 h 10200"/>
                <a:gd name="connsiteX10" fmla="*/ 6842 w 10258"/>
                <a:gd name="connsiteY10" fmla="*/ 835 h 10200"/>
                <a:gd name="connsiteX11" fmla="*/ 7842 w 10258"/>
                <a:gd name="connsiteY11" fmla="*/ 203 h 10200"/>
                <a:gd name="connsiteX12" fmla="*/ 9589 w 10258"/>
                <a:gd name="connsiteY12" fmla="*/ 98 h 10200"/>
                <a:gd name="connsiteX13" fmla="*/ 10236 w 10258"/>
                <a:gd name="connsiteY13" fmla="*/ 910 h 10200"/>
                <a:gd name="connsiteX14" fmla="*/ 9919 w 10258"/>
                <a:gd name="connsiteY14" fmla="*/ 1996 h 10200"/>
                <a:gd name="connsiteX15" fmla="*/ 9012 w 10258"/>
                <a:gd name="connsiteY15" fmla="*/ 2336 h 10200"/>
                <a:gd name="connsiteX16" fmla="*/ 7685 w 10258"/>
                <a:gd name="connsiteY16" fmla="*/ 2424 h 10200"/>
                <a:gd name="connsiteX17" fmla="*/ 6802 w 10258"/>
                <a:gd name="connsiteY17" fmla="*/ 3297 h 10200"/>
                <a:gd name="connsiteX18" fmla="*/ 5740 w 10258"/>
                <a:gd name="connsiteY18" fmla="*/ 3384 h 10200"/>
                <a:gd name="connsiteX19" fmla="*/ 4716 w 10258"/>
                <a:gd name="connsiteY19" fmla="*/ 4169 h 10200"/>
                <a:gd name="connsiteX20" fmla="*/ 2925 w 10258"/>
                <a:gd name="connsiteY20" fmla="*/ 4472 h 10200"/>
                <a:gd name="connsiteX21" fmla="*/ 1908 w 10258"/>
                <a:gd name="connsiteY21" fmla="*/ 5457 h 10200"/>
                <a:gd name="connsiteX22" fmla="*/ 1573 w 10258"/>
                <a:gd name="connsiteY22" fmla="*/ 7831 h 10200"/>
                <a:gd name="connsiteX23" fmla="*/ 1565 w 10258"/>
                <a:gd name="connsiteY23" fmla="*/ 10166 h 10200"/>
                <a:gd name="connsiteX0" fmla="*/ 118 w 10258"/>
                <a:gd name="connsiteY0" fmla="*/ 10261 h 10261"/>
                <a:gd name="connsiteX1" fmla="*/ 128 w 10258"/>
                <a:gd name="connsiteY1" fmla="*/ 5931 h 10261"/>
                <a:gd name="connsiteX2" fmla="*/ 437 w 10258"/>
                <a:gd name="connsiteY2" fmla="*/ 2869 h 10261"/>
                <a:gd name="connsiteX3" fmla="*/ 1445 w 10258"/>
                <a:gd name="connsiteY3" fmla="*/ 2708 h 10261"/>
                <a:gd name="connsiteX4" fmla="*/ 2130 w 10258"/>
                <a:gd name="connsiteY4" fmla="*/ 2770 h 10261"/>
                <a:gd name="connsiteX5" fmla="*/ 2712 w 10258"/>
                <a:gd name="connsiteY5" fmla="*/ 2056 h 10261"/>
                <a:gd name="connsiteX6" fmla="*/ 3253 w 10258"/>
                <a:gd name="connsiteY6" fmla="*/ 1816 h 10261"/>
                <a:gd name="connsiteX7" fmla="*/ 3806 w 10258"/>
                <a:gd name="connsiteY7" fmla="*/ 1731 h 10261"/>
                <a:gd name="connsiteX8" fmla="*/ 5044 w 10258"/>
                <a:gd name="connsiteY8" fmla="*/ 1797 h 10261"/>
                <a:gd name="connsiteX9" fmla="*/ 5638 w 10258"/>
                <a:gd name="connsiteY9" fmla="*/ 1047 h 10261"/>
                <a:gd name="connsiteX10" fmla="*/ 6842 w 10258"/>
                <a:gd name="connsiteY10" fmla="*/ 896 h 10261"/>
                <a:gd name="connsiteX11" fmla="*/ 7842 w 10258"/>
                <a:gd name="connsiteY11" fmla="*/ 264 h 10261"/>
                <a:gd name="connsiteX12" fmla="*/ 9589 w 10258"/>
                <a:gd name="connsiteY12" fmla="*/ 159 h 10261"/>
                <a:gd name="connsiteX13" fmla="*/ 10236 w 10258"/>
                <a:gd name="connsiteY13" fmla="*/ 971 h 10261"/>
                <a:gd name="connsiteX14" fmla="*/ 9919 w 10258"/>
                <a:gd name="connsiteY14" fmla="*/ 2057 h 10261"/>
                <a:gd name="connsiteX15" fmla="*/ 9012 w 10258"/>
                <a:gd name="connsiteY15" fmla="*/ 2397 h 10261"/>
                <a:gd name="connsiteX16" fmla="*/ 7685 w 10258"/>
                <a:gd name="connsiteY16" fmla="*/ 2485 h 10261"/>
                <a:gd name="connsiteX17" fmla="*/ 6802 w 10258"/>
                <a:gd name="connsiteY17" fmla="*/ 3358 h 10261"/>
                <a:gd name="connsiteX18" fmla="*/ 5740 w 10258"/>
                <a:gd name="connsiteY18" fmla="*/ 3445 h 10261"/>
                <a:gd name="connsiteX19" fmla="*/ 4716 w 10258"/>
                <a:gd name="connsiteY19" fmla="*/ 4230 h 10261"/>
                <a:gd name="connsiteX20" fmla="*/ 2925 w 10258"/>
                <a:gd name="connsiteY20" fmla="*/ 4533 h 10261"/>
                <a:gd name="connsiteX21" fmla="*/ 1908 w 10258"/>
                <a:gd name="connsiteY21" fmla="*/ 5518 h 10261"/>
                <a:gd name="connsiteX22" fmla="*/ 1573 w 10258"/>
                <a:gd name="connsiteY22" fmla="*/ 7892 h 10261"/>
                <a:gd name="connsiteX23" fmla="*/ 1565 w 10258"/>
                <a:gd name="connsiteY23" fmla="*/ 10227 h 10261"/>
                <a:gd name="connsiteX0" fmla="*/ 118 w 10371"/>
                <a:gd name="connsiteY0" fmla="*/ 10150 h 10150"/>
                <a:gd name="connsiteX1" fmla="*/ 128 w 10371"/>
                <a:gd name="connsiteY1" fmla="*/ 5820 h 10150"/>
                <a:gd name="connsiteX2" fmla="*/ 437 w 10371"/>
                <a:gd name="connsiteY2" fmla="*/ 2758 h 10150"/>
                <a:gd name="connsiteX3" fmla="*/ 1445 w 10371"/>
                <a:gd name="connsiteY3" fmla="*/ 2597 h 10150"/>
                <a:gd name="connsiteX4" fmla="*/ 2130 w 10371"/>
                <a:gd name="connsiteY4" fmla="*/ 2659 h 10150"/>
                <a:gd name="connsiteX5" fmla="*/ 2712 w 10371"/>
                <a:gd name="connsiteY5" fmla="*/ 1945 h 10150"/>
                <a:gd name="connsiteX6" fmla="*/ 3253 w 10371"/>
                <a:gd name="connsiteY6" fmla="*/ 1705 h 10150"/>
                <a:gd name="connsiteX7" fmla="*/ 3806 w 10371"/>
                <a:gd name="connsiteY7" fmla="*/ 1620 h 10150"/>
                <a:gd name="connsiteX8" fmla="*/ 5044 w 10371"/>
                <a:gd name="connsiteY8" fmla="*/ 1686 h 10150"/>
                <a:gd name="connsiteX9" fmla="*/ 5638 w 10371"/>
                <a:gd name="connsiteY9" fmla="*/ 936 h 10150"/>
                <a:gd name="connsiteX10" fmla="*/ 6842 w 10371"/>
                <a:gd name="connsiteY10" fmla="*/ 785 h 10150"/>
                <a:gd name="connsiteX11" fmla="*/ 7842 w 10371"/>
                <a:gd name="connsiteY11" fmla="*/ 153 h 10150"/>
                <a:gd name="connsiteX12" fmla="*/ 9589 w 10371"/>
                <a:gd name="connsiteY12" fmla="*/ 48 h 10150"/>
                <a:gd name="connsiteX13" fmla="*/ 10354 w 10371"/>
                <a:gd name="connsiteY13" fmla="*/ 791 h 10150"/>
                <a:gd name="connsiteX14" fmla="*/ 9919 w 10371"/>
                <a:gd name="connsiteY14" fmla="*/ 1946 h 10150"/>
                <a:gd name="connsiteX15" fmla="*/ 9012 w 10371"/>
                <a:gd name="connsiteY15" fmla="*/ 2286 h 10150"/>
                <a:gd name="connsiteX16" fmla="*/ 7685 w 10371"/>
                <a:gd name="connsiteY16" fmla="*/ 2374 h 10150"/>
                <a:gd name="connsiteX17" fmla="*/ 6802 w 10371"/>
                <a:gd name="connsiteY17" fmla="*/ 3247 h 10150"/>
                <a:gd name="connsiteX18" fmla="*/ 5740 w 10371"/>
                <a:gd name="connsiteY18" fmla="*/ 3334 h 10150"/>
                <a:gd name="connsiteX19" fmla="*/ 4716 w 10371"/>
                <a:gd name="connsiteY19" fmla="*/ 4119 h 10150"/>
                <a:gd name="connsiteX20" fmla="*/ 2925 w 10371"/>
                <a:gd name="connsiteY20" fmla="*/ 4422 h 10150"/>
                <a:gd name="connsiteX21" fmla="*/ 1908 w 10371"/>
                <a:gd name="connsiteY21" fmla="*/ 5407 h 10150"/>
                <a:gd name="connsiteX22" fmla="*/ 1573 w 10371"/>
                <a:gd name="connsiteY22" fmla="*/ 7781 h 10150"/>
                <a:gd name="connsiteX23" fmla="*/ 1565 w 10371"/>
                <a:gd name="connsiteY23" fmla="*/ 10116 h 10150"/>
                <a:gd name="connsiteX0" fmla="*/ 118 w 10247"/>
                <a:gd name="connsiteY0" fmla="*/ 10150 h 10150"/>
                <a:gd name="connsiteX1" fmla="*/ 128 w 10247"/>
                <a:gd name="connsiteY1" fmla="*/ 5820 h 10150"/>
                <a:gd name="connsiteX2" fmla="*/ 437 w 10247"/>
                <a:gd name="connsiteY2" fmla="*/ 2758 h 10150"/>
                <a:gd name="connsiteX3" fmla="*/ 1445 w 10247"/>
                <a:gd name="connsiteY3" fmla="*/ 2597 h 10150"/>
                <a:gd name="connsiteX4" fmla="*/ 2130 w 10247"/>
                <a:gd name="connsiteY4" fmla="*/ 2659 h 10150"/>
                <a:gd name="connsiteX5" fmla="*/ 2712 w 10247"/>
                <a:gd name="connsiteY5" fmla="*/ 1945 h 10150"/>
                <a:gd name="connsiteX6" fmla="*/ 3253 w 10247"/>
                <a:gd name="connsiteY6" fmla="*/ 1705 h 10150"/>
                <a:gd name="connsiteX7" fmla="*/ 3806 w 10247"/>
                <a:gd name="connsiteY7" fmla="*/ 1620 h 10150"/>
                <a:gd name="connsiteX8" fmla="*/ 5044 w 10247"/>
                <a:gd name="connsiteY8" fmla="*/ 1686 h 10150"/>
                <a:gd name="connsiteX9" fmla="*/ 5638 w 10247"/>
                <a:gd name="connsiteY9" fmla="*/ 936 h 10150"/>
                <a:gd name="connsiteX10" fmla="*/ 6842 w 10247"/>
                <a:gd name="connsiteY10" fmla="*/ 785 h 10150"/>
                <a:gd name="connsiteX11" fmla="*/ 7842 w 10247"/>
                <a:gd name="connsiteY11" fmla="*/ 153 h 10150"/>
                <a:gd name="connsiteX12" fmla="*/ 9589 w 10247"/>
                <a:gd name="connsiteY12" fmla="*/ 48 h 10150"/>
                <a:gd name="connsiteX13" fmla="*/ 10224 w 10247"/>
                <a:gd name="connsiteY13" fmla="*/ 791 h 10150"/>
                <a:gd name="connsiteX14" fmla="*/ 9919 w 10247"/>
                <a:gd name="connsiteY14" fmla="*/ 1946 h 10150"/>
                <a:gd name="connsiteX15" fmla="*/ 9012 w 10247"/>
                <a:gd name="connsiteY15" fmla="*/ 2286 h 10150"/>
                <a:gd name="connsiteX16" fmla="*/ 7685 w 10247"/>
                <a:gd name="connsiteY16" fmla="*/ 2374 h 10150"/>
                <a:gd name="connsiteX17" fmla="*/ 6802 w 10247"/>
                <a:gd name="connsiteY17" fmla="*/ 3247 h 10150"/>
                <a:gd name="connsiteX18" fmla="*/ 5740 w 10247"/>
                <a:gd name="connsiteY18" fmla="*/ 3334 h 10150"/>
                <a:gd name="connsiteX19" fmla="*/ 4716 w 10247"/>
                <a:gd name="connsiteY19" fmla="*/ 4119 h 10150"/>
                <a:gd name="connsiteX20" fmla="*/ 2925 w 10247"/>
                <a:gd name="connsiteY20" fmla="*/ 4422 h 10150"/>
                <a:gd name="connsiteX21" fmla="*/ 1908 w 10247"/>
                <a:gd name="connsiteY21" fmla="*/ 5407 h 10150"/>
                <a:gd name="connsiteX22" fmla="*/ 1573 w 10247"/>
                <a:gd name="connsiteY22" fmla="*/ 7781 h 10150"/>
                <a:gd name="connsiteX23" fmla="*/ 1565 w 10247"/>
                <a:gd name="connsiteY23" fmla="*/ 10116 h 10150"/>
                <a:gd name="connsiteX0" fmla="*/ 118 w 10247"/>
                <a:gd name="connsiteY0" fmla="*/ 10277 h 10277"/>
                <a:gd name="connsiteX1" fmla="*/ 128 w 10247"/>
                <a:gd name="connsiteY1" fmla="*/ 5947 h 10277"/>
                <a:gd name="connsiteX2" fmla="*/ 437 w 10247"/>
                <a:gd name="connsiteY2" fmla="*/ 2885 h 10277"/>
                <a:gd name="connsiteX3" fmla="*/ 1445 w 10247"/>
                <a:gd name="connsiteY3" fmla="*/ 2724 h 10277"/>
                <a:gd name="connsiteX4" fmla="*/ 2130 w 10247"/>
                <a:gd name="connsiteY4" fmla="*/ 2786 h 10277"/>
                <a:gd name="connsiteX5" fmla="*/ 2712 w 10247"/>
                <a:gd name="connsiteY5" fmla="*/ 2072 h 10277"/>
                <a:gd name="connsiteX6" fmla="*/ 3253 w 10247"/>
                <a:gd name="connsiteY6" fmla="*/ 1832 h 10277"/>
                <a:gd name="connsiteX7" fmla="*/ 3806 w 10247"/>
                <a:gd name="connsiteY7" fmla="*/ 1747 h 10277"/>
                <a:gd name="connsiteX8" fmla="*/ 5044 w 10247"/>
                <a:gd name="connsiteY8" fmla="*/ 1813 h 10277"/>
                <a:gd name="connsiteX9" fmla="*/ 5638 w 10247"/>
                <a:gd name="connsiteY9" fmla="*/ 1063 h 10277"/>
                <a:gd name="connsiteX10" fmla="*/ 6842 w 10247"/>
                <a:gd name="connsiteY10" fmla="*/ 912 h 10277"/>
                <a:gd name="connsiteX11" fmla="*/ 7842 w 10247"/>
                <a:gd name="connsiteY11" fmla="*/ 280 h 10277"/>
                <a:gd name="connsiteX12" fmla="*/ 8903 w 10247"/>
                <a:gd name="connsiteY12" fmla="*/ 3 h 10277"/>
                <a:gd name="connsiteX13" fmla="*/ 9589 w 10247"/>
                <a:gd name="connsiteY13" fmla="*/ 175 h 10277"/>
                <a:gd name="connsiteX14" fmla="*/ 10224 w 10247"/>
                <a:gd name="connsiteY14" fmla="*/ 918 h 10277"/>
                <a:gd name="connsiteX15" fmla="*/ 9919 w 10247"/>
                <a:gd name="connsiteY15" fmla="*/ 2073 h 10277"/>
                <a:gd name="connsiteX16" fmla="*/ 9012 w 10247"/>
                <a:gd name="connsiteY16" fmla="*/ 2413 h 10277"/>
                <a:gd name="connsiteX17" fmla="*/ 7685 w 10247"/>
                <a:gd name="connsiteY17" fmla="*/ 2501 h 10277"/>
                <a:gd name="connsiteX18" fmla="*/ 6802 w 10247"/>
                <a:gd name="connsiteY18" fmla="*/ 3374 h 10277"/>
                <a:gd name="connsiteX19" fmla="*/ 5740 w 10247"/>
                <a:gd name="connsiteY19" fmla="*/ 3461 h 10277"/>
                <a:gd name="connsiteX20" fmla="*/ 4716 w 10247"/>
                <a:gd name="connsiteY20" fmla="*/ 4246 h 10277"/>
                <a:gd name="connsiteX21" fmla="*/ 2925 w 10247"/>
                <a:gd name="connsiteY21" fmla="*/ 4549 h 10277"/>
                <a:gd name="connsiteX22" fmla="*/ 1908 w 10247"/>
                <a:gd name="connsiteY22" fmla="*/ 5534 h 10277"/>
                <a:gd name="connsiteX23" fmla="*/ 1573 w 10247"/>
                <a:gd name="connsiteY23" fmla="*/ 7908 h 10277"/>
                <a:gd name="connsiteX24" fmla="*/ 1565 w 10247"/>
                <a:gd name="connsiteY24" fmla="*/ 10243 h 10277"/>
                <a:gd name="connsiteX0" fmla="*/ 118 w 10247"/>
                <a:gd name="connsiteY0" fmla="*/ 10344 h 10344"/>
                <a:gd name="connsiteX1" fmla="*/ 128 w 10247"/>
                <a:gd name="connsiteY1" fmla="*/ 6014 h 10344"/>
                <a:gd name="connsiteX2" fmla="*/ 437 w 10247"/>
                <a:gd name="connsiteY2" fmla="*/ 2952 h 10344"/>
                <a:gd name="connsiteX3" fmla="*/ 1445 w 10247"/>
                <a:gd name="connsiteY3" fmla="*/ 2791 h 10344"/>
                <a:gd name="connsiteX4" fmla="*/ 2130 w 10247"/>
                <a:gd name="connsiteY4" fmla="*/ 2853 h 10344"/>
                <a:gd name="connsiteX5" fmla="*/ 2712 w 10247"/>
                <a:gd name="connsiteY5" fmla="*/ 2139 h 10344"/>
                <a:gd name="connsiteX6" fmla="*/ 3253 w 10247"/>
                <a:gd name="connsiteY6" fmla="*/ 1899 h 10344"/>
                <a:gd name="connsiteX7" fmla="*/ 3806 w 10247"/>
                <a:gd name="connsiteY7" fmla="*/ 1814 h 10344"/>
                <a:gd name="connsiteX8" fmla="*/ 5044 w 10247"/>
                <a:gd name="connsiteY8" fmla="*/ 1880 h 10344"/>
                <a:gd name="connsiteX9" fmla="*/ 5638 w 10247"/>
                <a:gd name="connsiteY9" fmla="*/ 1130 h 10344"/>
                <a:gd name="connsiteX10" fmla="*/ 6842 w 10247"/>
                <a:gd name="connsiteY10" fmla="*/ 979 h 10344"/>
                <a:gd name="connsiteX11" fmla="*/ 7842 w 10247"/>
                <a:gd name="connsiteY11" fmla="*/ 347 h 10344"/>
                <a:gd name="connsiteX12" fmla="*/ 8867 w 10247"/>
                <a:gd name="connsiteY12" fmla="*/ 1 h 10344"/>
                <a:gd name="connsiteX13" fmla="*/ 9589 w 10247"/>
                <a:gd name="connsiteY13" fmla="*/ 242 h 10344"/>
                <a:gd name="connsiteX14" fmla="*/ 10224 w 10247"/>
                <a:gd name="connsiteY14" fmla="*/ 985 h 10344"/>
                <a:gd name="connsiteX15" fmla="*/ 9919 w 10247"/>
                <a:gd name="connsiteY15" fmla="*/ 2140 h 10344"/>
                <a:gd name="connsiteX16" fmla="*/ 9012 w 10247"/>
                <a:gd name="connsiteY16" fmla="*/ 2480 h 10344"/>
                <a:gd name="connsiteX17" fmla="*/ 7685 w 10247"/>
                <a:gd name="connsiteY17" fmla="*/ 2568 h 10344"/>
                <a:gd name="connsiteX18" fmla="*/ 6802 w 10247"/>
                <a:gd name="connsiteY18" fmla="*/ 3441 h 10344"/>
                <a:gd name="connsiteX19" fmla="*/ 5740 w 10247"/>
                <a:gd name="connsiteY19" fmla="*/ 3528 h 10344"/>
                <a:gd name="connsiteX20" fmla="*/ 4716 w 10247"/>
                <a:gd name="connsiteY20" fmla="*/ 4313 h 10344"/>
                <a:gd name="connsiteX21" fmla="*/ 2925 w 10247"/>
                <a:gd name="connsiteY21" fmla="*/ 4616 h 10344"/>
                <a:gd name="connsiteX22" fmla="*/ 1908 w 10247"/>
                <a:gd name="connsiteY22" fmla="*/ 5601 h 10344"/>
                <a:gd name="connsiteX23" fmla="*/ 1573 w 10247"/>
                <a:gd name="connsiteY23" fmla="*/ 7975 h 10344"/>
                <a:gd name="connsiteX24" fmla="*/ 1565 w 10247"/>
                <a:gd name="connsiteY24" fmla="*/ 10310 h 10344"/>
                <a:gd name="connsiteX0" fmla="*/ 118 w 10247"/>
                <a:gd name="connsiteY0" fmla="*/ 10347 h 10347"/>
                <a:gd name="connsiteX1" fmla="*/ 128 w 10247"/>
                <a:gd name="connsiteY1" fmla="*/ 6017 h 10347"/>
                <a:gd name="connsiteX2" fmla="*/ 437 w 10247"/>
                <a:gd name="connsiteY2" fmla="*/ 2955 h 10347"/>
                <a:gd name="connsiteX3" fmla="*/ 1445 w 10247"/>
                <a:gd name="connsiteY3" fmla="*/ 2794 h 10347"/>
                <a:gd name="connsiteX4" fmla="*/ 2130 w 10247"/>
                <a:gd name="connsiteY4" fmla="*/ 2856 h 10347"/>
                <a:gd name="connsiteX5" fmla="*/ 2712 w 10247"/>
                <a:gd name="connsiteY5" fmla="*/ 2142 h 10347"/>
                <a:gd name="connsiteX6" fmla="*/ 3253 w 10247"/>
                <a:gd name="connsiteY6" fmla="*/ 1902 h 10347"/>
                <a:gd name="connsiteX7" fmla="*/ 3806 w 10247"/>
                <a:gd name="connsiteY7" fmla="*/ 1817 h 10347"/>
                <a:gd name="connsiteX8" fmla="*/ 5044 w 10247"/>
                <a:gd name="connsiteY8" fmla="*/ 1883 h 10347"/>
                <a:gd name="connsiteX9" fmla="*/ 5638 w 10247"/>
                <a:gd name="connsiteY9" fmla="*/ 1133 h 10347"/>
                <a:gd name="connsiteX10" fmla="*/ 6842 w 10247"/>
                <a:gd name="connsiteY10" fmla="*/ 982 h 10347"/>
                <a:gd name="connsiteX11" fmla="*/ 7842 w 10247"/>
                <a:gd name="connsiteY11" fmla="*/ 350 h 10347"/>
                <a:gd name="connsiteX12" fmla="*/ 8867 w 10247"/>
                <a:gd name="connsiteY12" fmla="*/ 4 h 10347"/>
                <a:gd name="connsiteX13" fmla="*/ 9660 w 10247"/>
                <a:gd name="connsiteY13" fmla="*/ 176 h 10347"/>
                <a:gd name="connsiteX14" fmla="*/ 10224 w 10247"/>
                <a:gd name="connsiteY14" fmla="*/ 988 h 10347"/>
                <a:gd name="connsiteX15" fmla="*/ 9919 w 10247"/>
                <a:gd name="connsiteY15" fmla="*/ 2143 h 10347"/>
                <a:gd name="connsiteX16" fmla="*/ 9012 w 10247"/>
                <a:gd name="connsiteY16" fmla="*/ 2483 h 10347"/>
                <a:gd name="connsiteX17" fmla="*/ 7685 w 10247"/>
                <a:gd name="connsiteY17" fmla="*/ 2571 h 10347"/>
                <a:gd name="connsiteX18" fmla="*/ 6802 w 10247"/>
                <a:gd name="connsiteY18" fmla="*/ 3444 h 10347"/>
                <a:gd name="connsiteX19" fmla="*/ 5740 w 10247"/>
                <a:gd name="connsiteY19" fmla="*/ 3531 h 10347"/>
                <a:gd name="connsiteX20" fmla="*/ 4716 w 10247"/>
                <a:gd name="connsiteY20" fmla="*/ 4316 h 10347"/>
                <a:gd name="connsiteX21" fmla="*/ 2925 w 10247"/>
                <a:gd name="connsiteY21" fmla="*/ 4619 h 10347"/>
                <a:gd name="connsiteX22" fmla="*/ 1908 w 10247"/>
                <a:gd name="connsiteY22" fmla="*/ 5604 h 10347"/>
                <a:gd name="connsiteX23" fmla="*/ 1573 w 10247"/>
                <a:gd name="connsiteY23" fmla="*/ 7978 h 10347"/>
                <a:gd name="connsiteX24" fmla="*/ 1565 w 10247"/>
                <a:gd name="connsiteY24" fmla="*/ 10313 h 10347"/>
                <a:gd name="connsiteX0" fmla="*/ 118 w 10247"/>
                <a:gd name="connsiteY0" fmla="*/ 10436 h 10436"/>
                <a:gd name="connsiteX1" fmla="*/ 128 w 10247"/>
                <a:gd name="connsiteY1" fmla="*/ 6106 h 10436"/>
                <a:gd name="connsiteX2" fmla="*/ 437 w 10247"/>
                <a:gd name="connsiteY2" fmla="*/ 3044 h 10436"/>
                <a:gd name="connsiteX3" fmla="*/ 1445 w 10247"/>
                <a:gd name="connsiteY3" fmla="*/ 2883 h 10436"/>
                <a:gd name="connsiteX4" fmla="*/ 2130 w 10247"/>
                <a:gd name="connsiteY4" fmla="*/ 2945 h 10436"/>
                <a:gd name="connsiteX5" fmla="*/ 2712 w 10247"/>
                <a:gd name="connsiteY5" fmla="*/ 2231 h 10436"/>
                <a:gd name="connsiteX6" fmla="*/ 3253 w 10247"/>
                <a:gd name="connsiteY6" fmla="*/ 1991 h 10436"/>
                <a:gd name="connsiteX7" fmla="*/ 3806 w 10247"/>
                <a:gd name="connsiteY7" fmla="*/ 1906 h 10436"/>
                <a:gd name="connsiteX8" fmla="*/ 5044 w 10247"/>
                <a:gd name="connsiteY8" fmla="*/ 1972 h 10436"/>
                <a:gd name="connsiteX9" fmla="*/ 5638 w 10247"/>
                <a:gd name="connsiteY9" fmla="*/ 1222 h 10436"/>
                <a:gd name="connsiteX10" fmla="*/ 6842 w 10247"/>
                <a:gd name="connsiteY10" fmla="*/ 1071 h 10436"/>
                <a:gd name="connsiteX11" fmla="*/ 7842 w 10247"/>
                <a:gd name="connsiteY11" fmla="*/ 439 h 10436"/>
                <a:gd name="connsiteX12" fmla="*/ 8879 w 10247"/>
                <a:gd name="connsiteY12" fmla="*/ 1 h 10436"/>
                <a:gd name="connsiteX13" fmla="*/ 9660 w 10247"/>
                <a:gd name="connsiteY13" fmla="*/ 265 h 10436"/>
                <a:gd name="connsiteX14" fmla="*/ 10224 w 10247"/>
                <a:gd name="connsiteY14" fmla="*/ 1077 h 10436"/>
                <a:gd name="connsiteX15" fmla="*/ 9919 w 10247"/>
                <a:gd name="connsiteY15" fmla="*/ 2232 h 10436"/>
                <a:gd name="connsiteX16" fmla="*/ 9012 w 10247"/>
                <a:gd name="connsiteY16" fmla="*/ 2572 h 10436"/>
                <a:gd name="connsiteX17" fmla="*/ 7685 w 10247"/>
                <a:gd name="connsiteY17" fmla="*/ 2660 h 10436"/>
                <a:gd name="connsiteX18" fmla="*/ 6802 w 10247"/>
                <a:gd name="connsiteY18" fmla="*/ 3533 h 10436"/>
                <a:gd name="connsiteX19" fmla="*/ 5740 w 10247"/>
                <a:gd name="connsiteY19" fmla="*/ 3620 h 10436"/>
                <a:gd name="connsiteX20" fmla="*/ 4716 w 10247"/>
                <a:gd name="connsiteY20" fmla="*/ 4405 h 10436"/>
                <a:gd name="connsiteX21" fmla="*/ 2925 w 10247"/>
                <a:gd name="connsiteY21" fmla="*/ 4708 h 10436"/>
                <a:gd name="connsiteX22" fmla="*/ 1908 w 10247"/>
                <a:gd name="connsiteY22" fmla="*/ 5693 h 10436"/>
                <a:gd name="connsiteX23" fmla="*/ 1573 w 10247"/>
                <a:gd name="connsiteY23" fmla="*/ 8067 h 10436"/>
                <a:gd name="connsiteX24" fmla="*/ 1565 w 10247"/>
                <a:gd name="connsiteY24" fmla="*/ 10402 h 10436"/>
                <a:gd name="connsiteX0" fmla="*/ 118 w 10247"/>
                <a:gd name="connsiteY0" fmla="*/ 10436 h 10436"/>
                <a:gd name="connsiteX1" fmla="*/ 128 w 10247"/>
                <a:gd name="connsiteY1" fmla="*/ 6106 h 10436"/>
                <a:gd name="connsiteX2" fmla="*/ 437 w 10247"/>
                <a:gd name="connsiteY2" fmla="*/ 3044 h 10436"/>
                <a:gd name="connsiteX3" fmla="*/ 1445 w 10247"/>
                <a:gd name="connsiteY3" fmla="*/ 2883 h 10436"/>
                <a:gd name="connsiteX4" fmla="*/ 2130 w 10247"/>
                <a:gd name="connsiteY4" fmla="*/ 2945 h 10436"/>
                <a:gd name="connsiteX5" fmla="*/ 2712 w 10247"/>
                <a:gd name="connsiteY5" fmla="*/ 2231 h 10436"/>
                <a:gd name="connsiteX6" fmla="*/ 3253 w 10247"/>
                <a:gd name="connsiteY6" fmla="*/ 1991 h 10436"/>
                <a:gd name="connsiteX7" fmla="*/ 3806 w 10247"/>
                <a:gd name="connsiteY7" fmla="*/ 1906 h 10436"/>
                <a:gd name="connsiteX8" fmla="*/ 5044 w 10247"/>
                <a:gd name="connsiteY8" fmla="*/ 1972 h 10436"/>
                <a:gd name="connsiteX9" fmla="*/ 5638 w 10247"/>
                <a:gd name="connsiteY9" fmla="*/ 1222 h 10436"/>
                <a:gd name="connsiteX10" fmla="*/ 6842 w 10247"/>
                <a:gd name="connsiteY10" fmla="*/ 1071 h 10436"/>
                <a:gd name="connsiteX11" fmla="*/ 7842 w 10247"/>
                <a:gd name="connsiteY11" fmla="*/ 439 h 10436"/>
                <a:gd name="connsiteX12" fmla="*/ 8879 w 10247"/>
                <a:gd name="connsiteY12" fmla="*/ 1 h 10436"/>
                <a:gd name="connsiteX13" fmla="*/ 9660 w 10247"/>
                <a:gd name="connsiteY13" fmla="*/ 265 h 10436"/>
                <a:gd name="connsiteX14" fmla="*/ 10224 w 10247"/>
                <a:gd name="connsiteY14" fmla="*/ 1077 h 10436"/>
                <a:gd name="connsiteX15" fmla="*/ 9919 w 10247"/>
                <a:gd name="connsiteY15" fmla="*/ 2232 h 10436"/>
                <a:gd name="connsiteX16" fmla="*/ 9012 w 10247"/>
                <a:gd name="connsiteY16" fmla="*/ 2572 h 10436"/>
                <a:gd name="connsiteX17" fmla="*/ 7685 w 10247"/>
                <a:gd name="connsiteY17" fmla="*/ 2660 h 10436"/>
                <a:gd name="connsiteX18" fmla="*/ 6802 w 10247"/>
                <a:gd name="connsiteY18" fmla="*/ 3533 h 10436"/>
                <a:gd name="connsiteX19" fmla="*/ 5740 w 10247"/>
                <a:gd name="connsiteY19" fmla="*/ 3620 h 10436"/>
                <a:gd name="connsiteX20" fmla="*/ 4716 w 10247"/>
                <a:gd name="connsiteY20" fmla="*/ 4405 h 10436"/>
                <a:gd name="connsiteX21" fmla="*/ 2925 w 10247"/>
                <a:gd name="connsiteY21" fmla="*/ 4708 h 10436"/>
                <a:gd name="connsiteX22" fmla="*/ 1908 w 10247"/>
                <a:gd name="connsiteY22" fmla="*/ 5693 h 10436"/>
                <a:gd name="connsiteX23" fmla="*/ 1573 w 10247"/>
                <a:gd name="connsiteY23" fmla="*/ 8067 h 10436"/>
                <a:gd name="connsiteX24" fmla="*/ 1565 w 10247"/>
                <a:gd name="connsiteY24" fmla="*/ 10402 h 10436"/>
                <a:gd name="connsiteX0" fmla="*/ 118 w 10243"/>
                <a:gd name="connsiteY0" fmla="*/ 10436 h 10436"/>
                <a:gd name="connsiteX1" fmla="*/ 128 w 10243"/>
                <a:gd name="connsiteY1" fmla="*/ 6106 h 10436"/>
                <a:gd name="connsiteX2" fmla="*/ 437 w 10243"/>
                <a:gd name="connsiteY2" fmla="*/ 3044 h 10436"/>
                <a:gd name="connsiteX3" fmla="*/ 1445 w 10243"/>
                <a:gd name="connsiteY3" fmla="*/ 2883 h 10436"/>
                <a:gd name="connsiteX4" fmla="*/ 2130 w 10243"/>
                <a:gd name="connsiteY4" fmla="*/ 2945 h 10436"/>
                <a:gd name="connsiteX5" fmla="*/ 2712 w 10243"/>
                <a:gd name="connsiteY5" fmla="*/ 2231 h 10436"/>
                <a:gd name="connsiteX6" fmla="*/ 3253 w 10243"/>
                <a:gd name="connsiteY6" fmla="*/ 1991 h 10436"/>
                <a:gd name="connsiteX7" fmla="*/ 3806 w 10243"/>
                <a:gd name="connsiteY7" fmla="*/ 1906 h 10436"/>
                <a:gd name="connsiteX8" fmla="*/ 5044 w 10243"/>
                <a:gd name="connsiteY8" fmla="*/ 1972 h 10436"/>
                <a:gd name="connsiteX9" fmla="*/ 5638 w 10243"/>
                <a:gd name="connsiteY9" fmla="*/ 1222 h 10436"/>
                <a:gd name="connsiteX10" fmla="*/ 6842 w 10243"/>
                <a:gd name="connsiteY10" fmla="*/ 1071 h 10436"/>
                <a:gd name="connsiteX11" fmla="*/ 7842 w 10243"/>
                <a:gd name="connsiteY11" fmla="*/ 439 h 10436"/>
                <a:gd name="connsiteX12" fmla="*/ 8879 w 10243"/>
                <a:gd name="connsiteY12" fmla="*/ 1 h 10436"/>
                <a:gd name="connsiteX13" fmla="*/ 9660 w 10243"/>
                <a:gd name="connsiteY13" fmla="*/ 265 h 10436"/>
                <a:gd name="connsiteX14" fmla="*/ 10224 w 10243"/>
                <a:gd name="connsiteY14" fmla="*/ 1077 h 10436"/>
                <a:gd name="connsiteX15" fmla="*/ 9919 w 10243"/>
                <a:gd name="connsiteY15" fmla="*/ 2232 h 10436"/>
                <a:gd name="connsiteX16" fmla="*/ 9012 w 10243"/>
                <a:gd name="connsiteY16" fmla="*/ 2572 h 10436"/>
                <a:gd name="connsiteX17" fmla="*/ 7685 w 10243"/>
                <a:gd name="connsiteY17" fmla="*/ 2660 h 10436"/>
                <a:gd name="connsiteX18" fmla="*/ 6802 w 10243"/>
                <a:gd name="connsiteY18" fmla="*/ 3533 h 10436"/>
                <a:gd name="connsiteX19" fmla="*/ 5740 w 10243"/>
                <a:gd name="connsiteY19" fmla="*/ 3620 h 10436"/>
                <a:gd name="connsiteX20" fmla="*/ 4716 w 10243"/>
                <a:gd name="connsiteY20" fmla="*/ 4405 h 10436"/>
                <a:gd name="connsiteX21" fmla="*/ 2925 w 10243"/>
                <a:gd name="connsiteY21" fmla="*/ 4708 h 10436"/>
                <a:gd name="connsiteX22" fmla="*/ 1908 w 10243"/>
                <a:gd name="connsiteY22" fmla="*/ 5693 h 10436"/>
                <a:gd name="connsiteX23" fmla="*/ 1573 w 10243"/>
                <a:gd name="connsiteY23" fmla="*/ 8067 h 10436"/>
                <a:gd name="connsiteX24" fmla="*/ 1565 w 10243"/>
                <a:gd name="connsiteY24" fmla="*/ 10402 h 10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243" h="10436">
                  <a:moveTo>
                    <a:pt x="118" y="10436"/>
                  </a:moveTo>
                  <a:cubicBezTo>
                    <a:pt x="109" y="7748"/>
                    <a:pt x="74" y="8750"/>
                    <a:pt x="128" y="6106"/>
                  </a:cubicBezTo>
                  <a:cubicBezTo>
                    <a:pt x="128" y="5558"/>
                    <a:pt x="-313" y="3286"/>
                    <a:pt x="437" y="3044"/>
                  </a:cubicBezTo>
                  <a:cubicBezTo>
                    <a:pt x="907" y="2650"/>
                    <a:pt x="1163" y="2899"/>
                    <a:pt x="1445" y="2883"/>
                  </a:cubicBezTo>
                  <a:cubicBezTo>
                    <a:pt x="1727" y="2867"/>
                    <a:pt x="1780" y="3082"/>
                    <a:pt x="2130" y="2945"/>
                  </a:cubicBezTo>
                  <a:cubicBezTo>
                    <a:pt x="2330" y="2652"/>
                    <a:pt x="2200" y="2598"/>
                    <a:pt x="2712" y="2231"/>
                  </a:cubicBezTo>
                  <a:cubicBezTo>
                    <a:pt x="3144" y="1948"/>
                    <a:pt x="3134" y="2061"/>
                    <a:pt x="3253" y="1991"/>
                  </a:cubicBezTo>
                  <a:cubicBezTo>
                    <a:pt x="3481" y="1951"/>
                    <a:pt x="3508" y="1909"/>
                    <a:pt x="3806" y="1906"/>
                  </a:cubicBezTo>
                  <a:cubicBezTo>
                    <a:pt x="4104" y="1903"/>
                    <a:pt x="4739" y="2086"/>
                    <a:pt x="5044" y="1972"/>
                  </a:cubicBezTo>
                  <a:cubicBezTo>
                    <a:pt x="5349" y="1858"/>
                    <a:pt x="5279" y="1476"/>
                    <a:pt x="5638" y="1222"/>
                  </a:cubicBezTo>
                  <a:cubicBezTo>
                    <a:pt x="5997" y="968"/>
                    <a:pt x="6493" y="1250"/>
                    <a:pt x="6842" y="1071"/>
                  </a:cubicBezTo>
                  <a:cubicBezTo>
                    <a:pt x="7144" y="709"/>
                    <a:pt x="7503" y="617"/>
                    <a:pt x="7842" y="439"/>
                  </a:cubicBezTo>
                  <a:cubicBezTo>
                    <a:pt x="8181" y="261"/>
                    <a:pt x="8588" y="18"/>
                    <a:pt x="8879" y="1"/>
                  </a:cubicBezTo>
                  <a:cubicBezTo>
                    <a:pt x="9170" y="-16"/>
                    <a:pt x="9436" y="86"/>
                    <a:pt x="9660" y="265"/>
                  </a:cubicBezTo>
                  <a:cubicBezTo>
                    <a:pt x="9884" y="444"/>
                    <a:pt x="10172" y="755"/>
                    <a:pt x="10224" y="1077"/>
                  </a:cubicBezTo>
                  <a:cubicBezTo>
                    <a:pt x="10305" y="1644"/>
                    <a:pt x="10121" y="1983"/>
                    <a:pt x="9919" y="2232"/>
                  </a:cubicBezTo>
                  <a:cubicBezTo>
                    <a:pt x="9717" y="2481"/>
                    <a:pt x="9190" y="2552"/>
                    <a:pt x="9012" y="2572"/>
                  </a:cubicBezTo>
                  <a:cubicBezTo>
                    <a:pt x="8570" y="2596"/>
                    <a:pt x="8129" y="2625"/>
                    <a:pt x="7685" y="2660"/>
                  </a:cubicBezTo>
                  <a:cubicBezTo>
                    <a:pt x="7315" y="2823"/>
                    <a:pt x="7486" y="3139"/>
                    <a:pt x="6802" y="3533"/>
                  </a:cubicBezTo>
                  <a:cubicBezTo>
                    <a:pt x="6486" y="3716"/>
                    <a:pt x="6093" y="3589"/>
                    <a:pt x="5740" y="3620"/>
                  </a:cubicBezTo>
                  <a:cubicBezTo>
                    <a:pt x="5387" y="3765"/>
                    <a:pt x="5186" y="4225"/>
                    <a:pt x="4716" y="4405"/>
                  </a:cubicBezTo>
                  <a:cubicBezTo>
                    <a:pt x="4248" y="4588"/>
                    <a:pt x="3394" y="4495"/>
                    <a:pt x="2925" y="4708"/>
                  </a:cubicBezTo>
                  <a:cubicBezTo>
                    <a:pt x="2458" y="4924"/>
                    <a:pt x="2639" y="5650"/>
                    <a:pt x="1908" y="5693"/>
                  </a:cubicBezTo>
                  <a:cubicBezTo>
                    <a:pt x="1432" y="6783"/>
                    <a:pt x="1875" y="6747"/>
                    <a:pt x="1573" y="8067"/>
                  </a:cubicBezTo>
                  <a:cubicBezTo>
                    <a:pt x="1431" y="10142"/>
                    <a:pt x="1565" y="8313"/>
                    <a:pt x="1565" y="10402"/>
                  </a:cubicBezTo>
                </a:path>
              </a:pathLst>
            </a:custGeom>
            <a:gradFill flip="none" rotWithShape="1">
              <a:gsLst>
                <a:gs pos="0">
                  <a:srgbClr val="004546"/>
                </a:gs>
                <a:gs pos="95000">
                  <a:srgbClr val="24EDD6">
                    <a:alpha val="80000"/>
                  </a:srgbClr>
                </a:gs>
                <a:gs pos="47000">
                  <a:srgbClr val="00797B"/>
                </a:gs>
              </a:gsLst>
              <a:path path="circle">
                <a:fillToRect t="100000" r="100000"/>
              </a:path>
              <a:tileRect l="-100000" b="-100000"/>
            </a:gradFill>
            <a:ln w="15875" cap="flat" cmpd="sng">
              <a:solidFill>
                <a:schemeClr val="tx1">
                  <a:alpha val="50000"/>
                </a:schemeClr>
              </a:solidFill>
              <a:prstDash val="solid"/>
              <a:round/>
              <a:headEnd type="none" w="med" len="med"/>
              <a:tailEnd type="none" w="med" len="med"/>
            </a:ln>
            <a:effectLst>
              <a:outerShdw blurRad="38100" dist="38100" dir="2700000" algn="tl" rotWithShape="0">
                <a:srgbClr val="000000">
                  <a:alpha val="50000"/>
                </a:srgbClr>
              </a:outerShdw>
            </a:effectLst>
          </p:spPr>
          <p:txBody>
            <a:bodyPr wrap="none" anchor="ctr">
              <a:prstTxWarp prst="textNoShape">
                <a:avLst/>
              </a:prstTxWarp>
            </a:bodyPr>
            <a:lstStyle/>
            <a:p>
              <a:endParaRPr lang="en-US" sz="1800" dirty="0">
                <a:latin typeface="Arial"/>
                <a:cs typeface="Arial"/>
              </a:endParaRPr>
            </a:p>
          </p:txBody>
        </p:sp>
        <p:sp>
          <p:nvSpPr>
            <p:cNvPr id="37" name="Oval 36"/>
            <p:cNvSpPr/>
            <p:nvPr/>
          </p:nvSpPr>
          <p:spPr>
            <a:xfrm>
              <a:off x="1371597" y="3276600"/>
              <a:ext cx="1219200" cy="762000"/>
            </a:xfrm>
            <a:prstGeom prst="ellipse">
              <a:avLst/>
            </a:prstGeom>
            <a:solidFill>
              <a:srgbClr val="FFFFFF">
                <a:alpha val="24000"/>
              </a:srgbClr>
            </a:solidFill>
            <a:ln w="6350">
              <a:solidFill>
                <a:schemeClr val="tx1"/>
              </a:solidFill>
            </a:ln>
            <a:effectLst>
              <a:softEdge rad="304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9" name="Oval 38"/>
            <p:cNvSpPr/>
            <p:nvPr/>
          </p:nvSpPr>
          <p:spPr>
            <a:xfrm rot="20856319">
              <a:off x="3093860" y="2469070"/>
              <a:ext cx="947051" cy="791312"/>
            </a:xfrm>
            <a:prstGeom prst="ellipse">
              <a:avLst/>
            </a:prstGeom>
            <a:solidFill>
              <a:srgbClr val="FFFFFF">
                <a:alpha val="50000"/>
              </a:srgbClr>
            </a:solidFill>
            <a:ln w="6350">
              <a:solidFill>
                <a:schemeClr val="tx1"/>
              </a:solidFill>
            </a:ln>
            <a:effectLst>
              <a:softEdge rad="304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0" name="Oval 39"/>
            <p:cNvSpPr/>
            <p:nvPr/>
          </p:nvSpPr>
          <p:spPr>
            <a:xfrm rot="20987669">
              <a:off x="2064936" y="2580865"/>
              <a:ext cx="1408068" cy="1047760"/>
            </a:xfrm>
            <a:prstGeom prst="ellipse">
              <a:avLst/>
            </a:prstGeom>
            <a:solidFill>
              <a:srgbClr val="FFFFFF">
                <a:alpha val="28000"/>
              </a:srgbClr>
            </a:solidFill>
            <a:ln w="6350">
              <a:solidFill>
                <a:schemeClr val="tx1"/>
              </a:solidFill>
            </a:ln>
            <a:effectLst>
              <a:softEdge rad="304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5" name="Oval 54"/>
            <p:cNvSpPr/>
            <p:nvPr/>
          </p:nvSpPr>
          <p:spPr>
            <a:xfrm rot="2732283">
              <a:off x="3225122" y="2113740"/>
              <a:ext cx="1126394" cy="760265"/>
            </a:xfrm>
            <a:prstGeom prst="ellipse">
              <a:avLst/>
            </a:prstGeom>
            <a:solidFill>
              <a:srgbClr val="004546">
                <a:alpha val="42000"/>
              </a:srgbClr>
            </a:solidFill>
            <a:ln w="6350">
              <a:solidFill>
                <a:schemeClr val="tx1"/>
              </a:solidFill>
            </a:ln>
            <a:effectLst>
              <a:softEdge rad="304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6" name="Oval 55"/>
            <p:cNvSpPr/>
            <p:nvPr/>
          </p:nvSpPr>
          <p:spPr>
            <a:xfrm rot="2732283">
              <a:off x="1657198" y="2784382"/>
              <a:ext cx="1107820" cy="838234"/>
            </a:xfrm>
            <a:prstGeom prst="ellipse">
              <a:avLst/>
            </a:prstGeom>
            <a:solidFill>
              <a:srgbClr val="004546">
                <a:alpha val="42000"/>
              </a:srgbClr>
            </a:solidFill>
            <a:ln w="6350">
              <a:solidFill>
                <a:schemeClr val="tx1"/>
              </a:solidFill>
            </a:ln>
            <a:effectLst>
              <a:softEdge rad="304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7" name="Oval 56"/>
            <p:cNvSpPr/>
            <p:nvPr/>
          </p:nvSpPr>
          <p:spPr>
            <a:xfrm rot="2732283">
              <a:off x="1285254" y="2882391"/>
              <a:ext cx="1084704" cy="1105535"/>
            </a:xfrm>
            <a:prstGeom prst="ellipse">
              <a:avLst/>
            </a:prstGeom>
            <a:solidFill>
              <a:srgbClr val="00C4C8">
                <a:alpha val="45000"/>
              </a:srgbClr>
            </a:solidFill>
            <a:ln w="6350">
              <a:solidFill>
                <a:schemeClr val="tx1"/>
              </a:solidFill>
            </a:ln>
            <a:effectLst>
              <a:softEdge rad="304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8" name="Oval 57"/>
            <p:cNvSpPr/>
            <p:nvPr/>
          </p:nvSpPr>
          <p:spPr>
            <a:xfrm rot="5039321">
              <a:off x="400048" y="3371851"/>
              <a:ext cx="2057401" cy="927100"/>
            </a:xfrm>
            <a:prstGeom prst="ellipse">
              <a:avLst/>
            </a:prstGeom>
            <a:solidFill>
              <a:srgbClr val="004546">
                <a:alpha val="67000"/>
              </a:srgbClr>
            </a:solidFill>
            <a:ln w="6350">
              <a:solidFill>
                <a:schemeClr val="tx1"/>
              </a:solidFill>
            </a:ln>
            <a:effectLst>
              <a:softEdge rad="304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5" name="Oval 4"/>
          <p:cNvSpPr/>
          <p:nvPr/>
        </p:nvSpPr>
        <p:spPr>
          <a:xfrm>
            <a:off x="3105897" y="4448106"/>
            <a:ext cx="1565949" cy="680415"/>
          </a:xfrm>
          <a:prstGeom prst="ellipse">
            <a:avLst/>
          </a:prstGeom>
          <a:solidFill>
            <a:srgbClr val="9FA8B2">
              <a:alpha val="84000"/>
            </a:srgbClr>
          </a:solidFill>
          <a:ln>
            <a:noFill/>
          </a:ln>
          <a:effectLst>
            <a:softEdge rad="2286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7" name="Oval 26">
            <a:extLst>
              <a:ext uri="{FF2B5EF4-FFF2-40B4-BE49-F238E27FC236}">
                <a16:creationId xmlns:a16="http://schemas.microsoft.com/office/drawing/2014/main" id="{8F6F6E14-EA5B-C14C-B8C4-368B48D6B676}"/>
              </a:ext>
            </a:extLst>
          </p:cNvPr>
          <p:cNvSpPr/>
          <p:nvPr/>
        </p:nvSpPr>
        <p:spPr>
          <a:xfrm>
            <a:off x="3154984" y="4408907"/>
            <a:ext cx="1344497" cy="522691"/>
          </a:xfrm>
          <a:prstGeom prst="ellipse">
            <a:avLst/>
          </a:prstGeom>
          <a:solidFill>
            <a:srgbClr val="9FA8B2">
              <a:alpha val="87000"/>
            </a:srgbClr>
          </a:solidFill>
          <a:ln>
            <a:noFill/>
          </a:ln>
          <a:effectLst>
            <a:softEdge rad="2286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normAutofit/>
          </a:bodyPr>
          <a:lstStyle/>
          <a:p>
            <a:r>
              <a:rPr lang="en-US" sz="2000" dirty="0"/>
              <a:t>Host Cell CD4 Receptor and Ibalizumab Binding</a:t>
            </a:r>
          </a:p>
        </p:txBody>
      </p:sp>
      <p:sp>
        <p:nvSpPr>
          <p:cNvPr id="6" name="Text Placeholder 5">
            <a:extLst>
              <a:ext uri="{FF2B5EF4-FFF2-40B4-BE49-F238E27FC236}">
                <a16:creationId xmlns:a16="http://schemas.microsoft.com/office/drawing/2014/main" id="{0E9EE3C3-9751-A04F-B56D-D534D058245F}"/>
              </a:ext>
            </a:extLst>
          </p:cNvPr>
          <p:cNvSpPr>
            <a:spLocks noGrp="1"/>
          </p:cNvSpPr>
          <p:nvPr>
            <p:ph type="body" sz="quarter" idx="14"/>
          </p:nvPr>
        </p:nvSpPr>
        <p:spPr/>
        <p:txBody>
          <a:bodyPr/>
          <a:lstStyle/>
          <a:p>
            <a:r>
              <a:rPr lang="en-US" dirty="0"/>
              <a:t>Illustration: David H. Spach, MD</a:t>
            </a:r>
          </a:p>
        </p:txBody>
      </p:sp>
      <p:sp>
        <p:nvSpPr>
          <p:cNvPr id="35" name="TextBox 34"/>
          <p:cNvSpPr txBox="1"/>
          <p:nvPr/>
        </p:nvSpPr>
        <p:spPr>
          <a:xfrm>
            <a:off x="5128091" y="2859672"/>
            <a:ext cx="514350" cy="323165"/>
          </a:xfrm>
          <a:prstGeom prst="rect">
            <a:avLst/>
          </a:prstGeom>
          <a:noFill/>
        </p:spPr>
        <p:txBody>
          <a:bodyPr wrap="square" rtlCol="0" anchor="ctr">
            <a:spAutoFit/>
          </a:bodyPr>
          <a:lstStyle/>
          <a:p>
            <a:pPr algn="ctr"/>
            <a:r>
              <a:rPr lang="en-US" sz="1500" dirty="0">
                <a:latin typeface="Arial"/>
                <a:cs typeface="Arial"/>
              </a:rPr>
              <a:t>D1</a:t>
            </a:r>
          </a:p>
        </p:txBody>
      </p:sp>
      <p:sp>
        <p:nvSpPr>
          <p:cNvPr id="41" name="TextBox 40"/>
          <p:cNvSpPr txBox="1"/>
          <p:nvPr/>
        </p:nvSpPr>
        <p:spPr>
          <a:xfrm>
            <a:off x="4201187" y="3204132"/>
            <a:ext cx="514350" cy="323165"/>
          </a:xfrm>
          <a:prstGeom prst="rect">
            <a:avLst/>
          </a:prstGeom>
          <a:noFill/>
        </p:spPr>
        <p:txBody>
          <a:bodyPr wrap="square" rtlCol="0" anchor="ctr">
            <a:spAutoFit/>
          </a:bodyPr>
          <a:lstStyle/>
          <a:p>
            <a:pPr algn="ctr"/>
            <a:r>
              <a:rPr lang="en-US" sz="1500" dirty="0">
                <a:latin typeface="Arial"/>
                <a:cs typeface="Arial"/>
              </a:rPr>
              <a:t>D3</a:t>
            </a:r>
          </a:p>
        </p:txBody>
      </p:sp>
      <p:sp>
        <p:nvSpPr>
          <p:cNvPr id="50" name="TextBox 49"/>
          <p:cNvSpPr txBox="1"/>
          <p:nvPr/>
        </p:nvSpPr>
        <p:spPr>
          <a:xfrm>
            <a:off x="3750914" y="3368334"/>
            <a:ext cx="514350" cy="323165"/>
          </a:xfrm>
          <a:prstGeom prst="rect">
            <a:avLst/>
          </a:prstGeom>
          <a:noFill/>
        </p:spPr>
        <p:txBody>
          <a:bodyPr wrap="square" rtlCol="0" anchor="ctr">
            <a:spAutoFit/>
          </a:bodyPr>
          <a:lstStyle/>
          <a:p>
            <a:pPr algn="ctr"/>
            <a:r>
              <a:rPr lang="en-US" sz="1500" dirty="0">
                <a:latin typeface="Arial"/>
                <a:cs typeface="Arial"/>
              </a:rPr>
              <a:t>D4</a:t>
            </a:r>
          </a:p>
        </p:txBody>
      </p:sp>
      <p:sp>
        <p:nvSpPr>
          <p:cNvPr id="44" name="Oval 43"/>
          <p:cNvSpPr>
            <a:spLocks noChangeAspect="1"/>
          </p:cNvSpPr>
          <p:nvPr/>
        </p:nvSpPr>
        <p:spPr>
          <a:xfrm>
            <a:off x="4896391" y="2885609"/>
            <a:ext cx="210311" cy="210311"/>
          </a:xfrm>
          <a:prstGeom prst="ellipse">
            <a:avLst/>
          </a:prstGeom>
          <a:solidFill>
            <a:srgbClr val="FFFF00"/>
          </a:solidFill>
          <a:ln>
            <a:noFill/>
          </a:ln>
          <a:effectLst>
            <a:glow rad="190500">
              <a:srgbClr val="FFFF00">
                <a:alpha val="75000"/>
              </a:srgbClr>
            </a:glow>
            <a:outerShdw blurRad="40000" dist="23000" dir="5400000" rotWithShape="0">
              <a:srgbClr val="000000">
                <a:alpha val="35000"/>
              </a:srgbClr>
            </a:outerShdw>
            <a:softEdge rad="889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t>       </a:t>
            </a:r>
          </a:p>
        </p:txBody>
      </p:sp>
      <p:sp>
        <p:nvSpPr>
          <p:cNvPr id="61" name="Rectangle 25"/>
          <p:cNvSpPr>
            <a:spLocks noChangeArrowheads="1"/>
          </p:cNvSpPr>
          <p:nvPr/>
        </p:nvSpPr>
        <p:spPr bwMode="auto">
          <a:xfrm>
            <a:off x="2846330" y="1450205"/>
            <a:ext cx="1600200" cy="320270"/>
          </a:xfrm>
          <a:prstGeom prst="rect">
            <a:avLst/>
          </a:prstGeom>
          <a:noFill/>
          <a:ln w="12700">
            <a:noFill/>
            <a:miter lim="800000"/>
            <a:headEnd/>
            <a:tailEnd/>
          </a:ln>
        </p:spPr>
        <p:txBody>
          <a:bodyPr lIns="70247" tIns="35719" rIns="70247" bIns="35719" anchor="ctr">
            <a:prstTxWarp prst="textNoShape">
              <a:avLst/>
            </a:prstTxWarp>
          </a:bodyPr>
          <a:lstStyle/>
          <a:p>
            <a:pPr algn="ctr" defTabSz="701279">
              <a:spcBef>
                <a:spcPct val="2000"/>
              </a:spcBef>
            </a:pPr>
            <a:r>
              <a:rPr lang="en-US" sz="1800" dirty="0" err="1">
                <a:solidFill>
                  <a:srgbClr val="404040"/>
                </a:solidFill>
                <a:latin typeface="Arial" charset="0"/>
              </a:rPr>
              <a:t>Ibalizumab</a:t>
            </a:r>
            <a:endParaRPr lang="en-US" sz="1800" dirty="0">
              <a:solidFill>
                <a:srgbClr val="404040"/>
              </a:solidFill>
              <a:latin typeface="Arial" charset="0"/>
            </a:endParaRPr>
          </a:p>
        </p:txBody>
      </p:sp>
      <p:sp>
        <p:nvSpPr>
          <p:cNvPr id="62" name="Rectangle 13"/>
          <p:cNvSpPr>
            <a:spLocks noChangeArrowheads="1"/>
          </p:cNvSpPr>
          <p:nvPr/>
        </p:nvSpPr>
        <p:spPr bwMode="auto">
          <a:xfrm rot="10800000">
            <a:off x="4000500" y="1085850"/>
            <a:ext cx="3089259" cy="2927173"/>
          </a:xfrm>
          <a:prstGeom prst="rect">
            <a:avLst/>
          </a:prstGeom>
          <a:noFill/>
          <a:ln w="12700">
            <a:noFill/>
            <a:miter lim="800000"/>
            <a:headEnd/>
            <a:tailEnd/>
          </a:ln>
        </p:spPr>
        <p:txBody>
          <a:bodyPr lIns="0" tIns="0" rIns="0" bIns="0" anchor="ctr">
            <a:prstTxWarp prst="textNoShape">
              <a:avLst/>
            </a:prstTxWarp>
            <a:scene3d>
              <a:camera prst="orthographicFront"/>
              <a:lightRig rig="flood" dir="t">
                <a:rot lat="0" lon="0" rev="0"/>
              </a:lightRig>
            </a:scene3d>
            <a:sp3d extrusionH="76200">
              <a:bevelT w="152400" h="127000" prst="cross"/>
            </a:sp3d>
          </a:bodyPr>
          <a:lstStyle/>
          <a:p>
            <a:pPr>
              <a:lnSpc>
                <a:spcPts val="7500"/>
              </a:lnSpc>
              <a:spcBef>
                <a:spcPts val="0"/>
              </a:spcBef>
              <a:buClr>
                <a:srgbClr val="FF0000"/>
              </a:buClr>
            </a:pPr>
            <a:r>
              <a:rPr lang="en-US" sz="7200" b="1" dirty="0">
                <a:ln>
                  <a:solidFill>
                    <a:srgbClr val="2C4C4B"/>
                  </a:solidFill>
                </a:ln>
                <a:solidFill>
                  <a:srgbClr val="5598FF"/>
                </a:solidFill>
                <a:latin typeface="Calibri"/>
                <a:cs typeface="Calibri"/>
              </a:rPr>
              <a:t> </a:t>
            </a:r>
            <a:endParaRPr lang="en-US" sz="7200" b="1" dirty="0">
              <a:ln>
                <a:solidFill>
                  <a:srgbClr val="2C4C4B"/>
                </a:solidFill>
              </a:ln>
              <a:pattFill prst="pct40">
                <a:fgClr>
                  <a:schemeClr val="tx1"/>
                </a:fgClr>
                <a:bgClr>
                  <a:schemeClr val="bg1"/>
                </a:bgClr>
              </a:pattFill>
              <a:latin typeface="Calibri"/>
              <a:cs typeface="Calibri"/>
            </a:endParaRPr>
          </a:p>
        </p:txBody>
      </p:sp>
      <p:sp>
        <p:nvSpPr>
          <p:cNvPr id="30" name="Rectangle 75">
            <a:extLst>
              <a:ext uri="{FF2B5EF4-FFF2-40B4-BE49-F238E27FC236}">
                <a16:creationId xmlns:a16="http://schemas.microsoft.com/office/drawing/2014/main" id="{934A0B00-728A-C34E-9D53-439EDAC4B8ED}"/>
              </a:ext>
            </a:extLst>
          </p:cNvPr>
          <p:cNvSpPr>
            <a:spLocks noChangeArrowheads="1"/>
          </p:cNvSpPr>
          <p:nvPr/>
        </p:nvSpPr>
        <p:spPr bwMode="auto">
          <a:xfrm>
            <a:off x="1977809" y="3395484"/>
            <a:ext cx="1779198" cy="320270"/>
          </a:xfrm>
          <a:prstGeom prst="rect">
            <a:avLst/>
          </a:prstGeom>
          <a:noFill/>
          <a:ln w="12700">
            <a:noFill/>
            <a:miter lim="800000"/>
            <a:headEnd/>
            <a:tailEnd/>
          </a:ln>
        </p:spPr>
        <p:txBody>
          <a:bodyPr lIns="70247" tIns="35719" rIns="70247" bIns="35719" anchor="ctr">
            <a:prstTxWarp prst="textNoShape">
              <a:avLst/>
            </a:prstTxWarp>
          </a:bodyPr>
          <a:lstStyle/>
          <a:p>
            <a:pPr algn="ctr" defTabSz="700088">
              <a:spcBef>
                <a:spcPct val="50000"/>
              </a:spcBef>
            </a:pPr>
            <a:r>
              <a:rPr lang="en-US" sz="1800" b="1" dirty="0">
                <a:solidFill>
                  <a:srgbClr val="137577"/>
                </a:solidFill>
                <a:latin typeface="Arial" charset="0"/>
              </a:rPr>
              <a:t>CD4 Receptor</a:t>
            </a:r>
          </a:p>
        </p:txBody>
      </p:sp>
      <p:pic>
        <p:nvPicPr>
          <p:cNvPr id="12" name="Picture 11">
            <a:extLst>
              <a:ext uri="{FF2B5EF4-FFF2-40B4-BE49-F238E27FC236}">
                <a16:creationId xmlns:a16="http://schemas.microsoft.com/office/drawing/2014/main" id="{E11F5F19-8171-AC4A-A81B-FF26BFAC5328}"/>
              </a:ext>
            </a:extLst>
          </p:cNvPr>
          <p:cNvPicPr>
            <a:picLocks noChangeAspect="1"/>
          </p:cNvPicPr>
          <p:nvPr/>
        </p:nvPicPr>
        <p:blipFill>
          <a:blip r:embed="rId3"/>
          <a:stretch>
            <a:fillRect/>
          </a:stretch>
        </p:blipFill>
        <p:spPr>
          <a:xfrm rot="11366386" flipH="1">
            <a:off x="4017643" y="1520651"/>
            <a:ext cx="1231900" cy="1504950"/>
          </a:xfrm>
          <a:prstGeom prst="rect">
            <a:avLst/>
          </a:prstGeom>
        </p:spPr>
      </p:pic>
      <p:sp>
        <p:nvSpPr>
          <p:cNvPr id="36" name="TextBox 35"/>
          <p:cNvSpPr txBox="1"/>
          <p:nvPr/>
        </p:nvSpPr>
        <p:spPr>
          <a:xfrm>
            <a:off x="4700814" y="3027507"/>
            <a:ext cx="514350" cy="323165"/>
          </a:xfrm>
          <a:prstGeom prst="rect">
            <a:avLst/>
          </a:prstGeom>
          <a:noFill/>
        </p:spPr>
        <p:txBody>
          <a:bodyPr wrap="square" rtlCol="0" anchor="ctr">
            <a:spAutoFit/>
          </a:bodyPr>
          <a:lstStyle/>
          <a:p>
            <a:pPr algn="ctr"/>
            <a:r>
              <a:rPr lang="en-US" sz="1500" dirty="0">
                <a:latin typeface="Arial"/>
                <a:cs typeface="Arial"/>
              </a:rPr>
              <a:t>D2</a:t>
            </a:r>
          </a:p>
        </p:txBody>
      </p:sp>
      <p:sp>
        <p:nvSpPr>
          <p:cNvPr id="33" name="Oval 32">
            <a:extLst>
              <a:ext uri="{FF2B5EF4-FFF2-40B4-BE49-F238E27FC236}">
                <a16:creationId xmlns:a16="http://schemas.microsoft.com/office/drawing/2014/main" id="{38729C06-6BCF-6A4B-954B-D2148BDE4F9D}"/>
              </a:ext>
            </a:extLst>
          </p:cNvPr>
          <p:cNvSpPr/>
          <p:nvPr/>
        </p:nvSpPr>
        <p:spPr>
          <a:xfrm>
            <a:off x="3061927" y="4569417"/>
            <a:ext cx="1565949" cy="610106"/>
          </a:xfrm>
          <a:prstGeom prst="ellipse">
            <a:avLst/>
          </a:prstGeom>
          <a:solidFill>
            <a:srgbClr val="9FA8B2"/>
          </a:solidFill>
          <a:ln>
            <a:noFill/>
          </a:ln>
          <a:effectLst>
            <a:softEdge rad="2286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187877171"/>
      </p:ext>
    </p:extLst>
  </p:cSld>
  <p:clrMapOvr>
    <a:masterClrMapping/>
  </p:clrMapOvr>
  <mc:AlternateContent xmlns:mc="http://schemas.openxmlformats.org/markup-compatibility/2006" xmlns:p14="http://schemas.microsoft.com/office/powerpoint/2010/main">
    <mc:Choice Requires="p14">
      <p:transition spd="slow" p14:dur="1250" advTm="45376">
        <p:fade/>
      </p:transition>
    </mc:Choice>
    <mc:Fallback xmlns="">
      <p:transition spd="slow" advTm="45376">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Group 91">
            <a:extLst>
              <a:ext uri="{FF2B5EF4-FFF2-40B4-BE49-F238E27FC236}">
                <a16:creationId xmlns:a16="http://schemas.microsoft.com/office/drawing/2014/main" id="{978B9D87-6E7A-734E-872F-D8EEF71B2531}"/>
              </a:ext>
            </a:extLst>
          </p:cNvPr>
          <p:cNvGrpSpPr>
            <a:grpSpLocks noChangeAspect="1"/>
          </p:cNvGrpSpPr>
          <p:nvPr/>
        </p:nvGrpSpPr>
        <p:grpSpPr>
          <a:xfrm flipH="1">
            <a:off x="4966804" y="3763395"/>
            <a:ext cx="560324" cy="917852"/>
            <a:chOff x="5932292" y="4083050"/>
            <a:chExt cx="708025" cy="1403350"/>
          </a:xfrm>
        </p:grpSpPr>
        <p:sp>
          <p:nvSpPr>
            <p:cNvPr id="93" name="Freeform 72">
              <a:extLst>
                <a:ext uri="{FF2B5EF4-FFF2-40B4-BE49-F238E27FC236}">
                  <a16:creationId xmlns:a16="http://schemas.microsoft.com/office/drawing/2014/main" id="{E12FCCB4-CC5A-634B-8250-F36BCB840FCE}"/>
                </a:ext>
              </a:extLst>
            </p:cNvPr>
            <p:cNvSpPr>
              <a:spLocks noChangeAspect="1"/>
            </p:cNvSpPr>
            <p:nvPr/>
          </p:nvSpPr>
          <p:spPr bwMode="auto">
            <a:xfrm rot="532961">
              <a:off x="6049767" y="4221163"/>
              <a:ext cx="152400" cy="274637"/>
            </a:xfrm>
            <a:custGeom>
              <a:avLst/>
              <a:gdLst/>
              <a:ahLst/>
              <a:cxnLst>
                <a:cxn ang="0">
                  <a:pos x="51" y="296"/>
                </a:cxn>
                <a:cxn ang="0">
                  <a:pos x="27" y="184"/>
                </a:cxn>
                <a:cxn ang="0">
                  <a:pos x="51" y="88"/>
                </a:cxn>
                <a:cxn ang="0">
                  <a:pos x="67" y="40"/>
                </a:cxn>
                <a:cxn ang="0">
                  <a:pos x="75" y="16"/>
                </a:cxn>
                <a:cxn ang="0">
                  <a:pos x="123" y="0"/>
                </a:cxn>
                <a:cxn ang="0">
                  <a:pos x="187" y="24"/>
                </a:cxn>
                <a:cxn ang="0">
                  <a:pos x="203" y="72"/>
                </a:cxn>
                <a:cxn ang="0">
                  <a:pos x="211" y="96"/>
                </a:cxn>
                <a:cxn ang="0">
                  <a:pos x="179" y="376"/>
                </a:cxn>
              </a:cxnLst>
              <a:rect l="0" t="0" r="r" b="b"/>
              <a:pathLst>
                <a:path w="231" h="376">
                  <a:moveTo>
                    <a:pt x="51" y="296"/>
                  </a:moveTo>
                  <a:cubicBezTo>
                    <a:pt x="65" y="251"/>
                    <a:pt x="67" y="211"/>
                    <a:pt x="27" y="184"/>
                  </a:cubicBezTo>
                  <a:cubicBezTo>
                    <a:pt x="13" y="142"/>
                    <a:pt x="0" y="104"/>
                    <a:pt x="51" y="88"/>
                  </a:cubicBezTo>
                  <a:cubicBezTo>
                    <a:pt x="56" y="72"/>
                    <a:pt x="61" y="56"/>
                    <a:pt x="67" y="40"/>
                  </a:cubicBezTo>
                  <a:cubicBezTo>
                    <a:pt x="69" y="32"/>
                    <a:pt x="67" y="18"/>
                    <a:pt x="75" y="16"/>
                  </a:cubicBezTo>
                  <a:cubicBezTo>
                    <a:pt x="91" y="10"/>
                    <a:pt x="123" y="0"/>
                    <a:pt x="123" y="0"/>
                  </a:cubicBezTo>
                  <a:cubicBezTo>
                    <a:pt x="139" y="3"/>
                    <a:pt x="175" y="5"/>
                    <a:pt x="187" y="24"/>
                  </a:cubicBezTo>
                  <a:cubicBezTo>
                    <a:pt x="195" y="38"/>
                    <a:pt x="197" y="56"/>
                    <a:pt x="203" y="72"/>
                  </a:cubicBezTo>
                  <a:cubicBezTo>
                    <a:pt x="205" y="80"/>
                    <a:pt x="211" y="96"/>
                    <a:pt x="211" y="96"/>
                  </a:cubicBezTo>
                  <a:cubicBezTo>
                    <a:pt x="209" y="124"/>
                    <a:pt x="231" y="323"/>
                    <a:pt x="179" y="376"/>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94" name="Freeform 71">
              <a:extLst>
                <a:ext uri="{FF2B5EF4-FFF2-40B4-BE49-F238E27FC236}">
                  <a16:creationId xmlns:a16="http://schemas.microsoft.com/office/drawing/2014/main" id="{EDCA9E9D-85E5-0E4C-808D-35F53E094E2C}"/>
                </a:ext>
              </a:extLst>
            </p:cNvPr>
            <p:cNvSpPr>
              <a:spLocks/>
            </p:cNvSpPr>
            <p:nvPr/>
          </p:nvSpPr>
          <p:spPr bwMode="auto">
            <a:xfrm>
              <a:off x="6373617" y="4229100"/>
              <a:ext cx="152400" cy="304800"/>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95" name="Freeform 94">
              <a:extLst>
                <a:ext uri="{FF2B5EF4-FFF2-40B4-BE49-F238E27FC236}">
                  <a16:creationId xmlns:a16="http://schemas.microsoft.com/office/drawing/2014/main" id="{6485C2F8-E99F-6745-B415-DE3C682ADC5F}"/>
                </a:ext>
              </a:extLst>
            </p:cNvPr>
            <p:cNvSpPr>
              <a:spLocks noChangeAspect="1"/>
            </p:cNvSpPr>
            <p:nvPr/>
          </p:nvSpPr>
          <p:spPr bwMode="auto">
            <a:xfrm rot="21109155">
              <a:off x="5994205" y="4083050"/>
              <a:ext cx="317500" cy="488950"/>
            </a:xfrm>
            <a:custGeom>
              <a:avLst/>
              <a:gdLst/>
              <a:ahLst/>
              <a:cxnLst>
                <a:cxn ang="0">
                  <a:pos x="24" y="496"/>
                </a:cxn>
                <a:cxn ang="0">
                  <a:pos x="0" y="408"/>
                </a:cxn>
                <a:cxn ang="0">
                  <a:pos x="32" y="280"/>
                </a:cxn>
                <a:cxn ang="0">
                  <a:pos x="40" y="88"/>
                </a:cxn>
                <a:cxn ang="0">
                  <a:pos x="72" y="16"/>
                </a:cxn>
                <a:cxn ang="0">
                  <a:pos x="128" y="0"/>
                </a:cxn>
                <a:cxn ang="0">
                  <a:pos x="200" y="8"/>
                </a:cxn>
                <a:cxn ang="0">
                  <a:pos x="248" y="16"/>
                </a:cxn>
                <a:cxn ang="0">
                  <a:pos x="520" y="24"/>
                </a:cxn>
              </a:cxnLst>
              <a:rect l="0" t="0" r="r" b="b"/>
              <a:pathLst>
                <a:path w="520" h="496">
                  <a:moveTo>
                    <a:pt x="24" y="496"/>
                  </a:moveTo>
                  <a:cubicBezTo>
                    <a:pt x="5" y="423"/>
                    <a:pt x="14" y="452"/>
                    <a:pt x="0" y="408"/>
                  </a:cubicBezTo>
                  <a:cubicBezTo>
                    <a:pt x="6" y="347"/>
                    <a:pt x="1" y="325"/>
                    <a:pt x="32" y="280"/>
                  </a:cubicBezTo>
                  <a:cubicBezTo>
                    <a:pt x="47" y="216"/>
                    <a:pt x="27" y="154"/>
                    <a:pt x="40" y="88"/>
                  </a:cubicBezTo>
                  <a:cubicBezTo>
                    <a:pt x="41" y="79"/>
                    <a:pt x="56" y="26"/>
                    <a:pt x="72" y="16"/>
                  </a:cubicBezTo>
                  <a:cubicBezTo>
                    <a:pt x="88" y="5"/>
                    <a:pt x="109" y="6"/>
                    <a:pt x="128" y="0"/>
                  </a:cubicBezTo>
                  <a:cubicBezTo>
                    <a:pt x="152" y="2"/>
                    <a:pt x="176" y="2"/>
                    <a:pt x="200" y="8"/>
                  </a:cubicBezTo>
                  <a:cubicBezTo>
                    <a:pt x="253" y="21"/>
                    <a:pt x="195" y="33"/>
                    <a:pt x="248" y="16"/>
                  </a:cubicBezTo>
                  <a:cubicBezTo>
                    <a:pt x="357" y="43"/>
                    <a:pt x="269" y="24"/>
                    <a:pt x="520" y="24"/>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96" name="Freeform 56">
              <a:extLst>
                <a:ext uri="{FF2B5EF4-FFF2-40B4-BE49-F238E27FC236}">
                  <a16:creationId xmlns:a16="http://schemas.microsoft.com/office/drawing/2014/main" id="{662C5FFE-BD59-774A-B4BA-6AA6CB42780B}"/>
                </a:ext>
              </a:extLst>
            </p:cNvPr>
            <p:cNvSpPr>
              <a:spLocks/>
            </p:cNvSpPr>
            <p:nvPr/>
          </p:nvSpPr>
          <p:spPr bwMode="auto">
            <a:xfrm>
              <a:off x="6237092" y="4281488"/>
              <a:ext cx="106363" cy="228600"/>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97" name="Freeform 57">
              <a:extLst>
                <a:ext uri="{FF2B5EF4-FFF2-40B4-BE49-F238E27FC236}">
                  <a16:creationId xmlns:a16="http://schemas.microsoft.com/office/drawing/2014/main" id="{E4A15BD8-A2E7-5A49-A57E-55867D85F315}"/>
                </a:ext>
              </a:extLst>
            </p:cNvPr>
            <p:cNvSpPr>
              <a:spLocks noChangeAspect="1"/>
            </p:cNvSpPr>
            <p:nvPr/>
          </p:nvSpPr>
          <p:spPr bwMode="auto">
            <a:xfrm rot="695040" flipV="1">
              <a:off x="5948167" y="4986338"/>
              <a:ext cx="136525" cy="266700"/>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98" name="Freeform 58">
              <a:extLst>
                <a:ext uri="{FF2B5EF4-FFF2-40B4-BE49-F238E27FC236}">
                  <a16:creationId xmlns:a16="http://schemas.microsoft.com/office/drawing/2014/main" id="{4D02F4F8-278A-4641-ABD9-D21B93F01FC6}"/>
                </a:ext>
              </a:extLst>
            </p:cNvPr>
            <p:cNvSpPr>
              <a:spLocks noChangeAspect="1"/>
            </p:cNvSpPr>
            <p:nvPr/>
          </p:nvSpPr>
          <p:spPr bwMode="auto">
            <a:xfrm rot="257085">
              <a:off x="6154542" y="4965700"/>
              <a:ext cx="93663" cy="381000"/>
            </a:xfrm>
            <a:custGeom>
              <a:avLst/>
              <a:gdLst/>
              <a:ahLst/>
              <a:cxnLst>
                <a:cxn ang="0">
                  <a:pos x="0" y="0"/>
                </a:cxn>
                <a:cxn ang="0">
                  <a:pos x="8" y="200"/>
                </a:cxn>
                <a:cxn ang="0">
                  <a:pos x="16" y="224"/>
                </a:cxn>
                <a:cxn ang="0">
                  <a:pos x="24" y="264"/>
                </a:cxn>
                <a:cxn ang="0">
                  <a:pos x="48" y="272"/>
                </a:cxn>
                <a:cxn ang="0">
                  <a:pos x="136" y="272"/>
                </a:cxn>
                <a:cxn ang="0">
                  <a:pos x="184" y="24"/>
                </a:cxn>
              </a:cxnLst>
              <a:rect l="0" t="0" r="r" b="b"/>
              <a:pathLst>
                <a:path w="184" h="326">
                  <a:moveTo>
                    <a:pt x="0" y="0"/>
                  </a:moveTo>
                  <a:cubicBezTo>
                    <a:pt x="2" y="66"/>
                    <a:pt x="3" y="133"/>
                    <a:pt x="8" y="200"/>
                  </a:cubicBezTo>
                  <a:cubicBezTo>
                    <a:pt x="8" y="208"/>
                    <a:pt x="13" y="215"/>
                    <a:pt x="16" y="224"/>
                  </a:cubicBezTo>
                  <a:cubicBezTo>
                    <a:pt x="19" y="237"/>
                    <a:pt x="16" y="252"/>
                    <a:pt x="24" y="264"/>
                  </a:cubicBezTo>
                  <a:cubicBezTo>
                    <a:pt x="28" y="271"/>
                    <a:pt x="40" y="269"/>
                    <a:pt x="48" y="272"/>
                  </a:cubicBezTo>
                  <a:cubicBezTo>
                    <a:pt x="66" y="326"/>
                    <a:pt x="102" y="294"/>
                    <a:pt x="136" y="272"/>
                  </a:cubicBezTo>
                  <a:cubicBezTo>
                    <a:pt x="182" y="202"/>
                    <a:pt x="184" y="105"/>
                    <a:pt x="184" y="24"/>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99" name="Freeform 59">
              <a:extLst>
                <a:ext uri="{FF2B5EF4-FFF2-40B4-BE49-F238E27FC236}">
                  <a16:creationId xmlns:a16="http://schemas.microsoft.com/office/drawing/2014/main" id="{6B2BB988-817A-D24D-BF0C-0F3706E2E597}"/>
                </a:ext>
              </a:extLst>
            </p:cNvPr>
            <p:cNvSpPr>
              <a:spLocks noChangeAspect="1"/>
            </p:cNvSpPr>
            <p:nvPr/>
          </p:nvSpPr>
          <p:spPr bwMode="auto">
            <a:xfrm rot="841407" flipV="1">
              <a:off x="6303767" y="4986338"/>
              <a:ext cx="136525" cy="320675"/>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100" name="AutoShape 61">
              <a:extLst>
                <a:ext uri="{FF2B5EF4-FFF2-40B4-BE49-F238E27FC236}">
                  <a16:creationId xmlns:a16="http://schemas.microsoft.com/office/drawing/2014/main" id="{BC58D0FB-146A-134B-85E8-84DA1459E880}"/>
                </a:ext>
              </a:extLst>
            </p:cNvPr>
            <p:cNvSpPr>
              <a:spLocks noChangeAspect="1" noChangeArrowheads="1"/>
            </p:cNvSpPr>
            <p:nvPr/>
          </p:nvSpPr>
          <p:spPr bwMode="auto">
            <a:xfrm>
              <a:off x="6025955" y="4376738"/>
              <a:ext cx="106362" cy="693737"/>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latin typeface="Arial"/>
                <a:cs typeface="Arial"/>
              </a:endParaRPr>
            </a:p>
          </p:txBody>
        </p:sp>
        <p:sp>
          <p:nvSpPr>
            <p:cNvPr id="101" name="AutoShape 62">
              <a:extLst>
                <a:ext uri="{FF2B5EF4-FFF2-40B4-BE49-F238E27FC236}">
                  <a16:creationId xmlns:a16="http://schemas.microsoft.com/office/drawing/2014/main" id="{6C60775F-971D-B14D-AA98-7BF03D65E629}"/>
                </a:ext>
              </a:extLst>
            </p:cNvPr>
            <p:cNvSpPr>
              <a:spLocks noChangeAspect="1" noChangeArrowheads="1"/>
            </p:cNvSpPr>
            <p:nvPr/>
          </p:nvSpPr>
          <p:spPr bwMode="auto">
            <a:xfrm rot="396020">
              <a:off x="5932292" y="4376738"/>
              <a:ext cx="114300" cy="693737"/>
            </a:xfrm>
            <a:prstGeom prst="can">
              <a:avLst>
                <a:gd name="adj" fmla="val 27228"/>
              </a:avLst>
            </a:prstGeom>
            <a:solidFill>
              <a:srgbClr val="3169CF"/>
            </a:solidFill>
            <a:ln w="6350">
              <a:solidFill>
                <a:srgbClr val="000000">
                  <a:alpha val="50000"/>
                </a:srgbClr>
              </a:solidFill>
              <a:round/>
              <a:headEnd/>
              <a:tailEnd/>
            </a:ln>
            <a:effectLst/>
          </p:spPr>
          <p:txBody>
            <a:bodyPr wrap="none" anchor="ctr">
              <a:prstTxWarp prst="textNoShape">
                <a:avLst/>
              </a:prstTxWarp>
            </a:bodyPr>
            <a:lstStyle/>
            <a:p>
              <a:endParaRPr lang="en-US" sz="1800">
                <a:latin typeface="Arial"/>
                <a:cs typeface="Arial"/>
              </a:endParaRPr>
            </a:p>
          </p:txBody>
        </p:sp>
        <p:sp>
          <p:nvSpPr>
            <p:cNvPr id="102" name="AutoShape 63">
              <a:extLst>
                <a:ext uri="{FF2B5EF4-FFF2-40B4-BE49-F238E27FC236}">
                  <a16:creationId xmlns:a16="http://schemas.microsoft.com/office/drawing/2014/main" id="{9D625D70-19F5-7248-A04C-F6DC8FE3DE26}"/>
                </a:ext>
              </a:extLst>
            </p:cNvPr>
            <p:cNvSpPr>
              <a:spLocks noChangeAspect="1" noChangeArrowheads="1"/>
            </p:cNvSpPr>
            <p:nvPr/>
          </p:nvSpPr>
          <p:spPr bwMode="auto">
            <a:xfrm>
              <a:off x="6111680" y="4373563"/>
              <a:ext cx="106362" cy="693737"/>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latin typeface="Arial"/>
                <a:cs typeface="Arial"/>
              </a:endParaRPr>
            </a:p>
          </p:txBody>
        </p:sp>
        <p:sp>
          <p:nvSpPr>
            <p:cNvPr id="103" name="AutoShape 64">
              <a:extLst>
                <a:ext uri="{FF2B5EF4-FFF2-40B4-BE49-F238E27FC236}">
                  <a16:creationId xmlns:a16="http://schemas.microsoft.com/office/drawing/2014/main" id="{142048D7-495D-B547-B722-A9779FFE01F7}"/>
                </a:ext>
              </a:extLst>
            </p:cNvPr>
            <p:cNvSpPr>
              <a:spLocks noChangeAspect="1" noChangeArrowheads="1"/>
            </p:cNvSpPr>
            <p:nvPr/>
          </p:nvSpPr>
          <p:spPr bwMode="auto">
            <a:xfrm rot="21392502">
              <a:off x="6203755" y="4371975"/>
              <a:ext cx="106362" cy="693738"/>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latin typeface="Arial"/>
                <a:cs typeface="Arial"/>
              </a:endParaRPr>
            </a:p>
          </p:txBody>
        </p:sp>
        <p:sp>
          <p:nvSpPr>
            <p:cNvPr id="104" name="AutoShape 65">
              <a:extLst>
                <a:ext uri="{FF2B5EF4-FFF2-40B4-BE49-F238E27FC236}">
                  <a16:creationId xmlns:a16="http://schemas.microsoft.com/office/drawing/2014/main" id="{5B72A258-3BE1-2A45-9F14-AE161BAEE0DD}"/>
                </a:ext>
              </a:extLst>
            </p:cNvPr>
            <p:cNvSpPr>
              <a:spLocks noChangeAspect="1" noChangeArrowheads="1"/>
            </p:cNvSpPr>
            <p:nvPr/>
          </p:nvSpPr>
          <p:spPr bwMode="auto">
            <a:xfrm rot="42361">
              <a:off x="6281542" y="4368800"/>
              <a:ext cx="106363" cy="693738"/>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latin typeface="Arial"/>
                <a:cs typeface="Arial"/>
              </a:endParaRPr>
            </a:p>
          </p:txBody>
        </p:sp>
        <p:sp>
          <p:nvSpPr>
            <p:cNvPr id="105" name="AutoShape 66">
              <a:extLst>
                <a:ext uri="{FF2B5EF4-FFF2-40B4-BE49-F238E27FC236}">
                  <a16:creationId xmlns:a16="http://schemas.microsoft.com/office/drawing/2014/main" id="{FA922E09-E7EC-0E41-B731-E31271164483}"/>
                </a:ext>
              </a:extLst>
            </p:cNvPr>
            <p:cNvSpPr>
              <a:spLocks noChangeAspect="1" noChangeArrowheads="1"/>
            </p:cNvSpPr>
            <p:nvPr/>
          </p:nvSpPr>
          <p:spPr bwMode="auto">
            <a:xfrm rot="21286103">
              <a:off x="6365680" y="4371975"/>
              <a:ext cx="106362" cy="693738"/>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latin typeface="Arial"/>
                <a:cs typeface="Arial"/>
              </a:endParaRPr>
            </a:p>
          </p:txBody>
        </p:sp>
        <p:sp>
          <p:nvSpPr>
            <p:cNvPr id="106" name="AutoShape 67">
              <a:extLst>
                <a:ext uri="{FF2B5EF4-FFF2-40B4-BE49-F238E27FC236}">
                  <a16:creationId xmlns:a16="http://schemas.microsoft.com/office/drawing/2014/main" id="{7A3C8869-4250-CD49-91DF-CDD6FDA74B2B}"/>
                </a:ext>
              </a:extLst>
            </p:cNvPr>
            <p:cNvSpPr>
              <a:spLocks noChangeAspect="1" noChangeArrowheads="1"/>
            </p:cNvSpPr>
            <p:nvPr/>
          </p:nvSpPr>
          <p:spPr bwMode="auto">
            <a:xfrm rot="21427049">
              <a:off x="6470455" y="4373563"/>
              <a:ext cx="106362" cy="693737"/>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latin typeface="Arial"/>
                <a:cs typeface="Arial"/>
              </a:endParaRPr>
            </a:p>
          </p:txBody>
        </p:sp>
        <p:sp>
          <p:nvSpPr>
            <p:cNvPr id="107" name="Freeform 70">
              <a:extLst>
                <a:ext uri="{FF2B5EF4-FFF2-40B4-BE49-F238E27FC236}">
                  <a16:creationId xmlns:a16="http://schemas.microsoft.com/office/drawing/2014/main" id="{D3E5240E-37B4-A640-8BD7-4E6959B8E3A3}"/>
                </a:ext>
              </a:extLst>
            </p:cNvPr>
            <p:cNvSpPr>
              <a:spLocks/>
            </p:cNvSpPr>
            <p:nvPr/>
          </p:nvSpPr>
          <p:spPr bwMode="auto">
            <a:xfrm>
              <a:off x="6148192" y="5029200"/>
              <a:ext cx="492125" cy="457200"/>
            </a:xfrm>
            <a:custGeom>
              <a:avLst/>
              <a:gdLst/>
              <a:ahLst/>
              <a:cxnLst>
                <a:cxn ang="0">
                  <a:pos x="264" y="0"/>
                </a:cxn>
                <a:cxn ang="0">
                  <a:pos x="336" y="72"/>
                </a:cxn>
                <a:cxn ang="0">
                  <a:pos x="352" y="112"/>
                </a:cxn>
                <a:cxn ang="0">
                  <a:pos x="272" y="216"/>
                </a:cxn>
                <a:cxn ang="0">
                  <a:pos x="320" y="272"/>
                </a:cxn>
                <a:cxn ang="0">
                  <a:pos x="296" y="320"/>
                </a:cxn>
                <a:cxn ang="0">
                  <a:pos x="232" y="336"/>
                </a:cxn>
                <a:cxn ang="0">
                  <a:pos x="0" y="344"/>
                </a:cxn>
              </a:cxnLst>
              <a:rect l="0" t="0" r="r" b="b"/>
              <a:pathLst>
                <a:path w="358" h="344">
                  <a:moveTo>
                    <a:pt x="264" y="0"/>
                  </a:moveTo>
                  <a:cubicBezTo>
                    <a:pt x="276" y="85"/>
                    <a:pt x="265" y="48"/>
                    <a:pt x="336" y="72"/>
                  </a:cubicBezTo>
                  <a:cubicBezTo>
                    <a:pt x="341" y="85"/>
                    <a:pt x="350" y="97"/>
                    <a:pt x="352" y="112"/>
                  </a:cubicBezTo>
                  <a:cubicBezTo>
                    <a:pt x="358" y="199"/>
                    <a:pt x="325" y="180"/>
                    <a:pt x="272" y="216"/>
                  </a:cubicBezTo>
                  <a:cubicBezTo>
                    <a:pt x="234" y="271"/>
                    <a:pt x="265" y="264"/>
                    <a:pt x="320" y="272"/>
                  </a:cubicBezTo>
                  <a:cubicBezTo>
                    <a:pt x="314" y="287"/>
                    <a:pt x="310" y="308"/>
                    <a:pt x="296" y="320"/>
                  </a:cubicBezTo>
                  <a:cubicBezTo>
                    <a:pt x="288" y="326"/>
                    <a:pt x="233" y="335"/>
                    <a:pt x="232" y="336"/>
                  </a:cubicBezTo>
                  <a:cubicBezTo>
                    <a:pt x="100" y="344"/>
                    <a:pt x="81" y="344"/>
                    <a:pt x="0" y="344"/>
                  </a:cubicBezTo>
                </a:path>
              </a:pathLst>
            </a:custGeom>
            <a:noFill/>
            <a:ln w="635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grpSp>
      <p:grpSp>
        <p:nvGrpSpPr>
          <p:cNvPr id="108" name="Group 107">
            <a:extLst>
              <a:ext uri="{FF2B5EF4-FFF2-40B4-BE49-F238E27FC236}">
                <a16:creationId xmlns:a16="http://schemas.microsoft.com/office/drawing/2014/main" id="{2FAF4466-25DD-B940-B4F0-8527DDF3C014}"/>
              </a:ext>
            </a:extLst>
          </p:cNvPr>
          <p:cNvGrpSpPr>
            <a:grpSpLocks noChangeAspect="1"/>
          </p:cNvGrpSpPr>
          <p:nvPr/>
        </p:nvGrpSpPr>
        <p:grpSpPr>
          <a:xfrm>
            <a:off x="3719806" y="3763395"/>
            <a:ext cx="560324" cy="917852"/>
            <a:chOff x="5932292" y="4083050"/>
            <a:chExt cx="708025" cy="1403350"/>
          </a:xfrm>
        </p:grpSpPr>
        <p:sp>
          <p:nvSpPr>
            <p:cNvPr id="109" name="Freeform 72">
              <a:extLst>
                <a:ext uri="{FF2B5EF4-FFF2-40B4-BE49-F238E27FC236}">
                  <a16:creationId xmlns:a16="http://schemas.microsoft.com/office/drawing/2014/main" id="{745CE20D-9EA9-A84C-9887-B60E39ACFAB6}"/>
                </a:ext>
              </a:extLst>
            </p:cNvPr>
            <p:cNvSpPr>
              <a:spLocks noChangeAspect="1"/>
            </p:cNvSpPr>
            <p:nvPr/>
          </p:nvSpPr>
          <p:spPr bwMode="auto">
            <a:xfrm rot="532961">
              <a:off x="6049767" y="4221163"/>
              <a:ext cx="152400" cy="274637"/>
            </a:xfrm>
            <a:custGeom>
              <a:avLst/>
              <a:gdLst/>
              <a:ahLst/>
              <a:cxnLst>
                <a:cxn ang="0">
                  <a:pos x="51" y="296"/>
                </a:cxn>
                <a:cxn ang="0">
                  <a:pos x="27" y="184"/>
                </a:cxn>
                <a:cxn ang="0">
                  <a:pos x="51" y="88"/>
                </a:cxn>
                <a:cxn ang="0">
                  <a:pos x="67" y="40"/>
                </a:cxn>
                <a:cxn ang="0">
                  <a:pos x="75" y="16"/>
                </a:cxn>
                <a:cxn ang="0">
                  <a:pos x="123" y="0"/>
                </a:cxn>
                <a:cxn ang="0">
                  <a:pos x="187" y="24"/>
                </a:cxn>
                <a:cxn ang="0">
                  <a:pos x="203" y="72"/>
                </a:cxn>
                <a:cxn ang="0">
                  <a:pos x="211" y="96"/>
                </a:cxn>
                <a:cxn ang="0">
                  <a:pos x="179" y="376"/>
                </a:cxn>
              </a:cxnLst>
              <a:rect l="0" t="0" r="r" b="b"/>
              <a:pathLst>
                <a:path w="231" h="376">
                  <a:moveTo>
                    <a:pt x="51" y="296"/>
                  </a:moveTo>
                  <a:cubicBezTo>
                    <a:pt x="65" y="251"/>
                    <a:pt x="67" y="211"/>
                    <a:pt x="27" y="184"/>
                  </a:cubicBezTo>
                  <a:cubicBezTo>
                    <a:pt x="13" y="142"/>
                    <a:pt x="0" y="104"/>
                    <a:pt x="51" y="88"/>
                  </a:cubicBezTo>
                  <a:cubicBezTo>
                    <a:pt x="56" y="72"/>
                    <a:pt x="61" y="56"/>
                    <a:pt x="67" y="40"/>
                  </a:cubicBezTo>
                  <a:cubicBezTo>
                    <a:pt x="69" y="32"/>
                    <a:pt x="67" y="18"/>
                    <a:pt x="75" y="16"/>
                  </a:cubicBezTo>
                  <a:cubicBezTo>
                    <a:pt x="91" y="10"/>
                    <a:pt x="123" y="0"/>
                    <a:pt x="123" y="0"/>
                  </a:cubicBezTo>
                  <a:cubicBezTo>
                    <a:pt x="139" y="3"/>
                    <a:pt x="175" y="5"/>
                    <a:pt x="187" y="24"/>
                  </a:cubicBezTo>
                  <a:cubicBezTo>
                    <a:pt x="195" y="38"/>
                    <a:pt x="197" y="56"/>
                    <a:pt x="203" y="72"/>
                  </a:cubicBezTo>
                  <a:cubicBezTo>
                    <a:pt x="205" y="80"/>
                    <a:pt x="211" y="96"/>
                    <a:pt x="211" y="96"/>
                  </a:cubicBezTo>
                  <a:cubicBezTo>
                    <a:pt x="209" y="124"/>
                    <a:pt x="231" y="323"/>
                    <a:pt x="179" y="376"/>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110" name="Freeform 71">
              <a:extLst>
                <a:ext uri="{FF2B5EF4-FFF2-40B4-BE49-F238E27FC236}">
                  <a16:creationId xmlns:a16="http://schemas.microsoft.com/office/drawing/2014/main" id="{A3A35EA0-EBC2-E340-8040-3F736BFE0778}"/>
                </a:ext>
              </a:extLst>
            </p:cNvPr>
            <p:cNvSpPr>
              <a:spLocks/>
            </p:cNvSpPr>
            <p:nvPr/>
          </p:nvSpPr>
          <p:spPr bwMode="auto">
            <a:xfrm>
              <a:off x="6373617" y="4229100"/>
              <a:ext cx="152400" cy="304800"/>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111" name="Freeform 54">
              <a:extLst>
                <a:ext uri="{FF2B5EF4-FFF2-40B4-BE49-F238E27FC236}">
                  <a16:creationId xmlns:a16="http://schemas.microsoft.com/office/drawing/2014/main" id="{46B80C34-60CB-F347-B8B6-66B81DE3E7B9}"/>
                </a:ext>
              </a:extLst>
            </p:cNvPr>
            <p:cNvSpPr>
              <a:spLocks noChangeAspect="1"/>
            </p:cNvSpPr>
            <p:nvPr/>
          </p:nvSpPr>
          <p:spPr bwMode="auto">
            <a:xfrm rot="21109155">
              <a:off x="5994205" y="4083050"/>
              <a:ext cx="317500" cy="488950"/>
            </a:xfrm>
            <a:custGeom>
              <a:avLst/>
              <a:gdLst/>
              <a:ahLst/>
              <a:cxnLst>
                <a:cxn ang="0">
                  <a:pos x="24" y="496"/>
                </a:cxn>
                <a:cxn ang="0">
                  <a:pos x="0" y="408"/>
                </a:cxn>
                <a:cxn ang="0">
                  <a:pos x="32" y="280"/>
                </a:cxn>
                <a:cxn ang="0">
                  <a:pos x="40" y="88"/>
                </a:cxn>
                <a:cxn ang="0">
                  <a:pos x="72" y="16"/>
                </a:cxn>
                <a:cxn ang="0">
                  <a:pos x="128" y="0"/>
                </a:cxn>
                <a:cxn ang="0">
                  <a:pos x="200" y="8"/>
                </a:cxn>
                <a:cxn ang="0">
                  <a:pos x="248" y="16"/>
                </a:cxn>
                <a:cxn ang="0">
                  <a:pos x="520" y="24"/>
                </a:cxn>
              </a:cxnLst>
              <a:rect l="0" t="0" r="r" b="b"/>
              <a:pathLst>
                <a:path w="520" h="496">
                  <a:moveTo>
                    <a:pt x="24" y="496"/>
                  </a:moveTo>
                  <a:cubicBezTo>
                    <a:pt x="5" y="423"/>
                    <a:pt x="14" y="452"/>
                    <a:pt x="0" y="408"/>
                  </a:cubicBezTo>
                  <a:cubicBezTo>
                    <a:pt x="6" y="347"/>
                    <a:pt x="1" y="325"/>
                    <a:pt x="32" y="280"/>
                  </a:cubicBezTo>
                  <a:cubicBezTo>
                    <a:pt x="47" y="216"/>
                    <a:pt x="27" y="154"/>
                    <a:pt x="40" y="88"/>
                  </a:cubicBezTo>
                  <a:cubicBezTo>
                    <a:pt x="41" y="79"/>
                    <a:pt x="56" y="26"/>
                    <a:pt x="72" y="16"/>
                  </a:cubicBezTo>
                  <a:cubicBezTo>
                    <a:pt x="88" y="5"/>
                    <a:pt x="109" y="6"/>
                    <a:pt x="128" y="0"/>
                  </a:cubicBezTo>
                  <a:cubicBezTo>
                    <a:pt x="152" y="2"/>
                    <a:pt x="176" y="2"/>
                    <a:pt x="200" y="8"/>
                  </a:cubicBezTo>
                  <a:cubicBezTo>
                    <a:pt x="253" y="21"/>
                    <a:pt x="195" y="33"/>
                    <a:pt x="248" y="16"/>
                  </a:cubicBezTo>
                  <a:cubicBezTo>
                    <a:pt x="357" y="43"/>
                    <a:pt x="269" y="24"/>
                    <a:pt x="520" y="24"/>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112" name="Freeform 56">
              <a:extLst>
                <a:ext uri="{FF2B5EF4-FFF2-40B4-BE49-F238E27FC236}">
                  <a16:creationId xmlns:a16="http://schemas.microsoft.com/office/drawing/2014/main" id="{74E4680D-D5AB-B745-9482-159D7FD33111}"/>
                </a:ext>
              </a:extLst>
            </p:cNvPr>
            <p:cNvSpPr>
              <a:spLocks/>
            </p:cNvSpPr>
            <p:nvPr/>
          </p:nvSpPr>
          <p:spPr bwMode="auto">
            <a:xfrm>
              <a:off x="6237092" y="4281488"/>
              <a:ext cx="106363" cy="228600"/>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113" name="Freeform 57">
              <a:extLst>
                <a:ext uri="{FF2B5EF4-FFF2-40B4-BE49-F238E27FC236}">
                  <a16:creationId xmlns:a16="http://schemas.microsoft.com/office/drawing/2014/main" id="{9238D406-00BD-EF4D-BC0E-FA5B7E4E0978}"/>
                </a:ext>
              </a:extLst>
            </p:cNvPr>
            <p:cNvSpPr>
              <a:spLocks noChangeAspect="1"/>
            </p:cNvSpPr>
            <p:nvPr/>
          </p:nvSpPr>
          <p:spPr bwMode="auto">
            <a:xfrm rot="695040" flipV="1">
              <a:off x="5948167" y="4986338"/>
              <a:ext cx="136525" cy="266700"/>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114" name="Freeform 58">
              <a:extLst>
                <a:ext uri="{FF2B5EF4-FFF2-40B4-BE49-F238E27FC236}">
                  <a16:creationId xmlns:a16="http://schemas.microsoft.com/office/drawing/2014/main" id="{50053D03-420F-4141-B361-8664DF352CA5}"/>
                </a:ext>
              </a:extLst>
            </p:cNvPr>
            <p:cNvSpPr>
              <a:spLocks noChangeAspect="1"/>
            </p:cNvSpPr>
            <p:nvPr/>
          </p:nvSpPr>
          <p:spPr bwMode="auto">
            <a:xfrm rot="257085">
              <a:off x="6154542" y="4965700"/>
              <a:ext cx="93663" cy="381000"/>
            </a:xfrm>
            <a:custGeom>
              <a:avLst/>
              <a:gdLst/>
              <a:ahLst/>
              <a:cxnLst>
                <a:cxn ang="0">
                  <a:pos x="0" y="0"/>
                </a:cxn>
                <a:cxn ang="0">
                  <a:pos x="8" y="200"/>
                </a:cxn>
                <a:cxn ang="0">
                  <a:pos x="16" y="224"/>
                </a:cxn>
                <a:cxn ang="0">
                  <a:pos x="24" y="264"/>
                </a:cxn>
                <a:cxn ang="0">
                  <a:pos x="48" y="272"/>
                </a:cxn>
                <a:cxn ang="0">
                  <a:pos x="136" y="272"/>
                </a:cxn>
                <a:cxn ang="0">
                  <a:pos x="184" y="24"/>
                </a:cxn>
              </a:cxnLst>
              <a:rect l="0" t="0" r="r" b="b"/>
              <a:pathLst>
                <a:path w="184" h="326">
                  <a:moveTo>
                    <a:pt x="0" y="0"/>
                  </a:moveTo>
                  <a:cubicBezTo>
                    <a:pt x="2" y="66"/>
                    <a:pt x="3" y="133"/>
                    <a:pt x="8" y="200"/>
                  </a:cubicBezTo>
                  <a:cubicBezTo>
                    <a:pt x="8" y="208"/>
                    <a:pt x="13" y="215"/>
                    <a:pt x="16" y="224"/>
                  </a:cubicBezTo>
                  <a:cubicBezTo>
                    <a:pt x="19" y="237"/>
                    <a:pt x="16" y="252"/>
                    <a:pt x="24" y="264"/>
                  </a:cubicBezTo>
                  <a:cubicBezTo>
                    <a:pt x="28" y="271"/>
                    <a:pt x="40" y="269"/>
                    <a:pt x="48" y="272"/>
                  </a:cubicBezTo>
                  <a:cubicBezTo>
                    <a:pt x="66" y="326"/>
                    <a:pt x="102" y="294"/>
                    <a:pt x="136" y="272"/>
                  </a:cubicBezTo>
                  <a:cubicBezTo>
                    <a:pt x="182" y="202"/>
                    <a:pt x="184" y="105"/>
                    <a:pt x="184" y="24"/>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115" name="Freeform 59">
              <a:extLst>
                <a:ext uri="{FF2B5EF4-FFF2-40B4-BE49-F238E27FC236}">
                  <a16:creationId xmlns:a16="http://schemas.microsoft.com/office/drawing/2014/main" id="{70E4130A-7517-C143-96AB-739EF9F7B260}"/>
                </a:ext>
              </a:extLst>
            </p:cNvPr>
            <p:cNvSpPr>
              <a:spLocks noChangeAspect="1"/>
            </p:cNvSpPr>
            <p:nvPr/>
          </p:nvSpPr>
          <p:spPr bwMode="auto">
            <a:xfrm rot="841407" flipV="1">
              <a:off x="6303767" y="4986338"/>
              <a:ext cx="136525" cy="320675"/>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116" name="AutoShape 61">
              <a:extLst>
                <a:ext uri="{FF2B5EF4-FFF2-40B4-BE49-F238E27FC236}">
                  <a16:creationId xmlns:a16="http://schemas.microsoft.com/office/drawing/2014/main" id="{036E1342-E13A-634A-AFD2-D68714BE2779}"/>
                </a:ext>
              </a:extLst>
            </p:cNvPr>
            <p:cNvSpPr>
              <a:spLocks noChangeAspect="1" noChangeArrowheads="1"/>
            </p:cNvSpPr>
            <p:nvPr/>
          </p:nvSpPr>
          <p:spPr bwMode="auto">
            <a:xfrm>
              <a:off x="6025955" y="4376738"/>
              <a:ext cx="106362" cy="693737"/>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17" name="AutoShape 62">
              <a:extLst>
                <a:ext uri="{FF2B5EF4-FFF2-40B4-BE49-F238E27FC236}">
                  <a16:creationId xmlns:a16="http://schemas.microsoft.com/office/drawing/2014/main" id="{2C7CCD61-5856-1945-BD42-A833E787B01B}"/>
                </a:ext>
              </a:extLst>
            </p:cNvPr>
            <p:cNvSpPr>
              <a:spLocks noChangeAspect="1" noChangeArrowheads="1"/>
            </p:cNvSpPr>
            <p:nvPr/>
          </p:nvSpPr>
          <p:spPr bwMode="auto">
            <a:xfrm rot="396020">
              <a:off x="5932292" y="4376738"/>
              <a:ext cx="114300" cy="693737"/>
            </a:xfrm>
            <a:prstGeom prst="can">
              <a:avLst>
                <a:gd name="adj" fmla="val 27228"/>
              </a:avLst>
            </a:prstGeom>
            <a:solidFill>
              <a:srgbClr val="3169CF"/>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18" name="AutoShape 63">
              <a:extLst>
                <a:ext uri="{FF2B5EF4-FFF2-40B4-BE49-F238E27FC236}">
                  <a16:creationId xmlns:a16="http://schemas.microsoft.com/office/drawing/2014/main" id="{740AC2D1-DE0A-D849-BFFC-693E363C2871}"/>
                </a:ext>
              </a:extLst>
            </p:cNvPr>
            <p:cNvSpPr>
              <a:spLocks noChangeAspect="1" noChangeArrowheads="1"/>
            </p:cNvSpPr>
            <p:nvPr/>
          </p:nvSpPr>
          <p:spPr bwMode="auto">
            <a:xfrm>
              <a:off x="6111680" y="4373563"/>
              <a:ext cx="106362" cy="693737"/>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19" name="AutoShape 64">
              <a:extLst>
                <a:ext uri="{FF2B5EF4-FFF2-40B4-BE49-F238E27FC236}">
                  <a16:creationId xmlns:a16="http://schemas.microsoft.com/office/drawing/2014/main" id="{4A808B74-6969-9B48-B4CC-1B7016481574}"/>
                </a:ext>
              </a:extLst>
            </p:cNvPr>
            <p:cNvSpPr>
              <a:spLocks noChangeAspect="1" noChangeArrowheads="1"/>
            </p:cNvSpPr>
            <p:nvPr/>
          </p:nvSpPr>
          <p:spPr bwMode="auto">
            <a:xfrm rot="21392502">
              <a:off x="6203755" y="4371975"/>
              <a:ext cx="106362" cy="693738"/>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20" name="AutoShape 65">
              <a:extLst>
                <a:ext uri="{FF2B5EF4-FFF2-40B4-BE49-F238E27FC236}">
                  <a16:creationId xmlns:a16="http://schemas.microsoft.com/office/drawing/2014/main" id="{F5A9EDEB-9063-A84F-996E-55DA0A710F15}"/>
                </a:ext>
              </a:extLst>
            </p:cNvPr>
            <p:cNvSpPr>
              <a:spLocks noChangeAspect="1" noChangeArrowheads="1"/>
            </p:cNvSpPr>
            <p:nvPr/>
          </p:nvSpPr>
          <p:spPr bwMode="auto">
            <a:xfrm rot="42361">
              <a:off x="6281542" y="4368800"/>
              <a:ext cx="106363" cy="693738"/>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21" name="AutoShape 66">
              <a:extLst>
                <a:ext uri="{FF2B5EF4-FFF2-40B4-BE49-F238E27FC236}">
                  <a16:creationId xmlns:a16="http://schemas.microsoft.com/office/drawing/2014/main" id="{67B16935-34DA-4448-A63C-580CF2B22969}"/>
                </a:ext>
              </a:extLst>
            </p:cNvPr>
            <p:cNvSpPr>
              <a:spLocks noChangeAspect="1" noChangeArrowheads="1"/>
            </p:cNvSpPr>
            <p:nvPr/>
          </p:nvSpPr>
          <p:spPr bwMode="auto">
            <a:xfrm rot="21286103">
              <a:off x="6365680" y="4371975"/>
              <a:ext cx="106362" cy="693738"/>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22" name="AutoShape 67">
              <a:extLst>
                <a:ext uri="{FF2B5EF4-FFF2-40B4-BE49-F238E27FC236}">
                  <a16:creationId xmlns:a16="http://schemas.microsoft.com/office/drawing/2014/main" id="{FD63BF6E-F5D6-7E4F-A03A-2F5D53CFB4F2}"/>
                </a:ext>
              </a:extLst>
            </p:cNvPr>
            <p:cNvSpPr>
              <a:spLocks noChangeAspect="1" noChangeArrowheads="1"/>
            </p:cNvSpPr>
            <p:nvPr/>
          </p:nvSpPr>
          <p:spPr bwMode="auto">
            <a:xfrm rot="21427049">
              <a:off x="6470455" y="4373563"/>
              <a:ext cx="106362" cy="693737"/>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23" name="Freeform 70">
              <a:extLst>
                <a:ext uri="{FF2B5EF4-FFF2-40B4-BE49-F238E27FC236}">
                  <a16:creationId xmlns:a16="http://schemas.microsoft.com/office/drawing/2014/main" id="{499CACCE-72FA-EF41-A7C9-FFC3E98E6B65}"/>
                </a:ext>
              </a:extLst>
            </p:cNvPr>
            <p:cNvSpPr>
              <a:spLocks/>
            </p:cNvSpPr>
            <p:nvPr/>
          </p:nvSpPr>
          <p:spPr bwMode="auto">
            <a:xfrm>
              <a:off x="6148192" y="5029200"/>
              <a:ext cx="492125" cy="457200"/>
            </a:xfrm>
            <a:custGeom>
              <a:avLst/>
              <a:gdLst/>
              <a:ahLst/>
              <a:cxnLst>
                <a:cxn ang="0">
                  <a:pos x="264" y="0"/>
                </a:cxn>
                <a:cxn ang="0">
                  <a:pos x="336" y="72"/>
                </a:cxn>
                <a:cxn ang="0">
                  <a:pos x="352" y="112"/>
                </a:cxn>
                <a:cxn ang="0">
                  <a:pos x="272" y="216"/>
                </a:cxn>
                <a:cxn ang="0">
                  <a:pos x="320" y="272"/>
                </a:cxn>
                <a:cxn ang="0">
                  <a:pos x="296" y="320"/>
                </a:cxn>
                <a:cxn ang="0">
                  <a:pos x="232" y="336"/>
                </a:cxn>
                <a:cxn ang="0">
                  <a:pos x="0" y="344"/>
                </a:cxn>
              </a:cxnLst>
              <a:rect l="0" t="0" r="r" b="b"/>
              <a:pathLst>
                <a:path w="358" h="344">
                  <a:moveTo>
                    <a:pt x="264" y="0"/>
                  </a:moveTo>
                  <a:cubicBezTo>
                    <a:pt x="276" y="85"/>
                    <a:pt x="265" y="48"/>
                    <a:pt x="336" y="72"/>
                  </a:cubicBezTo>
                  <a:cubicBezTo>
                    <a:pt x="341" y="85"/>
                    <a:pt x="350" y="97"/>
                    <a:pt x="352" y="112"/>
                  </a:cubicBezTo>
                  <a:cubicBezTo>
                    <a:pt x="358" y="199"/>
                    <a:pt x="325" y="180"/>
                    <a:pt x="272" y="216"/>
                  </a:cubicBezTo>
                  <a:cubicBezTo>
                    <a:pt x="234" y="271"/>
                    <a:pt x="265" y="264"/>
                    <a:pt x="320" y="272"/>
                  </a:cubicBezTo>
                  <a:cubicBezTo>
                    <a:pt x="314" y="287"/>
                    <a:pt x="310" y="308"/>
                    <a:pt x="296" y="320"/>
                  </a:cubicBezTo>
                  <a:cubicBezTo>
                    <a:pt x="288" y="326"/>
                    <a:pt x="233" y="335"/>
                    <a:pt x="232" y="336"/>
                  </a:cubicBezTo>
                  <a:cubicBezTo>
                    <a:pt x="100" y="344"/>
                    <a:pt x="81" y="344"/>
                    <a:pt x="0" y="344"/>
                  </a:cubicBezTo>
                </a:path>
              </a:pathLst>
            </a:custGeom>
            <a:noFill/>
            <a:ln w="635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grpSp>
      <p:sp>
        <p:nvSpPr>
          <p:cNvPr id="474" name="Title 473"/>
          <p:cNvSpPr>
            <a:spLocks noGrp="1"/>
          </p:cNvSpPr>
          <p:nvPr>
            <p:ph type="title"/>
          </p:nvPr>
        </p:nvSpPr>
        <p:spPr/>
        <p:txBody>
          <a:bodyPr>
            <a:normAutofit/>
          </a:bodyPr>
          <a:lstStyle/>
          <a:p>
            <a:r>
              <a:rPr lang="en-US" sz="2000" dirty="0"/>
              <a:t>Ibalizumab: CD4 Directed Post-Attachment HIV Inhibitor</a:t>
            </a:r>
          </a:p>
        </p:txBody>
      </p:sp>
      <p:sp>
        <p:nvSpPr>
          <p:cNvPr id="2" name="Text Placeholder 1">
            <a:extLst>
              <a:ext uri="{FF2B5EF4-FFF2-40B4-BE49-F238E27FC236}">
                <a16:creationId xmlns:a16="http://schemas.microsoft.com/office/drawing/2014/main" id="{8AA55B23-B1A5-F64F-899F-45E06EE70211}"/>
              </a:ext>
            </a:extLst>
          </p:cNvPr>
          <p:cNvSpPr>
            <a:spLocks noGrp="1"/>
          </p:cNvSpPr>
          <p:nvPr>
            <p:ph type="body" sz="quarter" idx="14"/>
          </p:nvPr>
        </p:nvSpPr>
        <p:spPr/>
        <p:txBody>
          <a:bodyPr/>
          <a:lstStyle/>
          <a:p>
            <a:r>
              <a:rPr lang="en-US" dirty="0"/>
              <a:t>Illustration: David H. Spach, MD</a:t>
            </a:r>
          </a:p>
        </p:txBody>
      </p:sp>
      <p:sp>
        <p:nvSpPr>
          <p:cNvPr id="421" name="Rectangle 12"/>
          <p:cNvSpPr>
            <a:spLocks noChangeArrowheads="1"/>
          </p:cNvSpPr>
          <p:nvPr/>
        </p:nvSpPr>
        <p:spPr bwMode="auto">
          <a:xfrm>
            <a:off x="1200150" y="3657600"/>
            <a:ext cx="1511466" cy="239090"/>
          </a:xfrm>
          <a:prstGeom prst="rect">
            <a:avLst/>
          </a:prstGeom>
          <a:noFill/>
          <a:ln w="12700">
            <a:noFill/>
            <a:miter lim="800000"/>
            <a:headEnd/>
            <a:tailEnd/>
          </a:ln>
        </p:spPr>
        <p:txBody>
          <a:bodyPr lIns="70247" tIns="35719" rIns="70247" bIns="35719" anchor="ctr">
            <a:prstTxWarp prst="textNoShape">
              <a:avLst/>
            </a:prstTxWarp>
          </a:bodyPr>
          <a:lstStyle/>
          <a:p>
            <a:pPr defTabSz="700088">
              <a:spcBef>
                <a:spcPct val="50000"/>
              </a:spcBef>
            </a:pPr>
            <a:r>
              <a:rPr lang="en-US" sz="900" dirty="0">
                <a:solidFill>
                  <a:schemeClr val="bg1"/>
                </a:solidFill>
                <a:latin typeface="Arial" charset="0"/>
              </a:rPr>
              <a:t>Extracellular Space</a:t>
            </a:r>
          </a:p>
        </p:txBody>
      </p:sp>
      <p:grpSp>
        <p:nvGrpSpPr>
          <p:cNvPr id="428" name="Group 427"/>
          <p:cNvGrpSpPr/>
          <p:nvPr/>
        </p:nvGrpSpPr>
        <p:grpSpPr>
          <a:xfrm>
            <a:off x="3676650" y="1655069"/>
            <a:ext cx="1856196" cy="2219852"/>
            <a:chOff x="3276600" y="2145598"/>
            <a:chExt cx="2474928" cy="2959802"/>
          </a:xfrm>
        </p:grpSpPr>
        <p:sp>
          <p:nvSpPr>
            <p:cNvPr id="429" name="Freeform 428"/>
            <p:cNvSpPr/>
            <p:nvPr/>
          </p:nvSpPr>
          <p:spPr>
            <a:xfrm rot="823597" flipH="1">
              <a:off x="4943908" y="2145598"/>
              <a:ext cx="307408" cy="2264682"/>
            </a:xfrm>
            <a:custGeom>
              <a:avLst/>
              <a:gdLst>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19050 w 670791"/>
                <a:gd name="connsiteY23" fmla="*/ 1492581 h 3208591"/>
                <a:gd name="connsiteX24" fmla="*/ 57150 w 670791"/>
                <a:gd name="connsiteY24" fmla="*/ 1549731 h 3208591"/>
                <a:gd name="connsiteX25" fmla="*/ 95250 w 670791"/>
                <a:gd name="connsiteY25" fmla="*/ 1606881 h 3208591"/>
                <a:gd name="connsiteX26" fmla="*/ 114300 w 670791"/>
                <a:gd name="connsiteY26" fmla="*/ 1635456 h 3208591"/>
                <a:gd name="connsiteX27" fmla="*/ 142875 w 670791"/>
                <a:gd name="connsiteY27" fmla="*/ 1692606 h 3208591"/>
                <a:gd name="connsiteX28" fmla="*/ 161925 w 670791"/>
                <a:gd name="connsiteY28" fmla="*/ 1749756 h 3208591"/>
                <a:gd name="connsiteX29" fmla="*/ 200025 w 670791"/>
                <a:gd name="connsiteY29" fmla="*/ 1806906 h 3208591"/>
                <a:gd name="connsiteX30" fmla="*/ 209550 w 670791"/>
                <a:gd name="connsiteY30" fmla="*/ 1835481 h 3208591"/>
                <a:gd name="connsiteX31" fmla="*/ 228600 w 670791"/>
                <a:gd name="connsiteY31" fmla="*/ 1864056 h 3208591"/>
                <a:gd name="connsiteX32" fmla="*/ 247650 w 670791"/>
                <a:gd name="connsiteY32" fmla="*/ 1940256 h 3208591"/>
                <a:gd name="connsiteX33" fmla="*/ 257175 w 670791"/>
                <a:gd name="connsiteY33" fmla="*/ 2302206 h 3208591"/>
                <a:gd name="connsiteX34" fmla="*/ 276225 w 670791"/>
                <a:gd name="connsiteY34" fmla="*/ 2445081 h 3208591"/>
                <a:gd name="connsiteX35" fmla="*/ 295275 w 670791"/>
                <a:gd name="connsiteY35" fmla="*/ 2568906 h 3208591"/>
                <a:gd name="connsiteX36" fmla="*/ 314325 w 670791"/>
                <a:gd name="connsiteY36" fmla="*/ 2787981 h 3208591"/>
                <a:gd name="connsiteX37" fmla="*/ 333375 w 670791"/>
                <a:gd name="connsiteY37" fmla="*/ 2864181 h 3208591"/>
                <a:gd name="connsiteX38" fmla="*/ 342900 w 670791"/>
                <a:gd name="connsiteY38" fmla="*/ 2902281 h 3208591"/>
                <a:gd name="connsiteX39" fmla="*/ 352425 w 670791"/>
                <a:gd name="connsiteY39" fmla="*/ 3016581 h 3208591"/>
                <a:gd name="connsiteX40" fmla="*/ 381000 w 670791"/>
                <a:gd name="connsiteY40" fmla="*/ 3102306 h 3208591"/>
                <a:gd name="connsiteX41" fmla="*/ 390525 w 670791"/>
                <a:gd name="connsiteY41" fmla="*/ 3130881 h 3208591"/>
                <a:gd name="connsiteX42" fmla="*/ 419100 w 670791"/>
                <a:gd name="connsiteY42" fmla="*/ 3188031 h 3208591"/>
                <a:gd name="connsiteX43" fmla="*/ 447675 w 670791"/>
                <a:gd name="connsiteY43" fmla="*/ 3207081 h 3208591"/>
                <a:gd name="connsiteX44" fmla="*/ 600075 w 670791"/>
                <a:gd name="connsiteY44" fmla="*/ 3188031 h 3208591"/>
                <a:gd name="connsiteX45" fmla="*/ 628650 w 670791"/>
                <a:gd name="connsiteY45" fmla="*/ 3168981 h 3208591"/>
                <a:gd name="connsiteX46" fmla="*/ 647700 w 670791"/>
                <a:gd name="connsiteY46" fmla="*/ 3111831 h 3208591"/>
                <a:gd name="connsiteX47" fmla="*/ 657225 w 670791"/>
                <a:gd name="connsiteY47" fmla="*/ 3083256 h 3208591"/>
                <a:gd name="connsiteX48" fmla="*/ 666750 w 670791"/>
                <a:gd name="connsiteY48"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19050 w 670791"/>
                <a:gd name="connsiteY23" fmla="*/ 1492581 h 3208591"/>
                <a:gd name="connsiteX24" fmla="*/ 57150 w 670791"/>
                <a:gd name="connsiteY24" fmla="*/ 1549731 h 3208591"/>
                <a:gd name="connsiteX25" fmla="*/ 95250 w 670791"/>
                <a:gd name="connsiteY25" fmla="*/ 1606881 h 3208591"/>
                <a:gd name="connsiteX26" fmla="*/ 114300 w 670791"/>
                <a:gd name="connsiteY26" fmla="*/ 1635456 h 3208591"/>
                <a:gd name="connsiteX27" fmla="*/ 142875 w 670791"/>
                <a:gd name="connsiteY27" fmla="*/ 1692606 h 3208591"/>
                <a:gd name="connsiteX28" fmla="*/ 200025 w 670791"/>
                <a:gd name="connsiteY28" fmla="*/ 1806906 h 3208591"/>
                <a:gd name="connsiteX29" fmla="*/ 209550 w 670791"/>
                <a:gd name="connsiteY29" fmla="*/ 1835481 h 3208591"/>
                <a:gd name="connsiteX30" fmla="*/ 228600 w 670791"/>
                <a:gd name="connsiteY30" fmla="*/ 1864056 h 3208591"/>
                <a:gd name="connsiteX31" fmla="*/ 247650 w 670791"/>
                <a:gd name="connsiteY31" fmla="*/ 1940256 h 3208591"/>
                <a:gd name="connsiteX32" fmla="*/ 257175 w 670791"/>
                <a:gd name="connsiteY32" fmla="*/ 2302206 h 3208591"/>
                <a:gd name="connsiteX33" fmla="*/ 276225 w 670791"/>
                <a:gd name="connsiteY33" fmla="*/ 2445081 h 3208591"/>
                <a:gd name="connsiteX34" fmla="*/ 295275 w 670791"/>
                <a:gd name="connsiteY34" fmla="*/ 2568906 h 3208591"/>
                <a:gd name="connsiteX35" fmla="*/ 314325 w 670791"/>
                <a:gd name="connsiteY35" fmla="*/ 2787981 h 3208591"/>
                <a:gd name="connsiteX36" fmla="*/ 333375 w 670791"/>
                <a:gd name="connsiteY36" fmla="*/ 2864181 h 3208591"/>
                <a:gd name="connsiteX37" fmla="*/ 342900 w 670791"/>
                <a:gd name="connsiteY37" fmla="*/ 2902281 h 3208591"/>
                <a:gd name="connsiteX38" fmla="*/ 352425 w 670791"/>
                <a:gd name="connsiteY38" fmla="*/ 3016581 h 3208591"/>
                <a:gd name="connsiteX39" fmla="*/ 381000 w 670791"/>
                <a:gd name="connsiteY39" fmla="*/ 3102306 h 3208591"/>
                <a:gd name="connsiteX40" fmla="*/ 390525 w 670791"/>
                <a:gd name="connsiteY40" fmla="*/ 3130881 h 3208591"/>
                <a:gd name="connsiteX41" fmla="*/ 419100 w 670791"/>
                <a:gd name="connsiteY41" fmla="*/ 3188031 h 3208591"/>
                <a:gd name="connsiteX42" fmla="*/ 447675 w 670791"/>
                <a:gd name="connsiteY42" fmla="*/ 3207081 h 3208591"/>
                <a:gd name="connsiteX43" fmla="*/ 600075 w 670791"/>
                <a:gd name="connsiteY43" fmla="*/ 3188031 h 3208591"/>
                <a:gd name="connsiteX44" fmla="*/ 628650 w 670791"/>
                <a:gd name="connsiteY44" fmla="*/ 3168981 h 3208591"/>
                <a:gd name="connsiteX45" fmla="*/ 647700 w 670791"/>
                <a:gd name="connsiteY45" fmla="*/ 3111831 h 3208591"/>
                <a:gd name="connsiteX46" fmla="*/ 657225 w 670791"/>
                <a:gd name="connsiteY46" fmla="*/ 3083256 h 3208591"/>
                <a:gd name="connsiteX47" fmla="*/ 666750 w 670791"/>
                <a:gd name="connsiteY47"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19050 w 670791"/>
                <a:gd name="connsiteY23" fmla="*/ 1492581 h 3208591"/>
                <a:gd name="connsiteX24" fmla="*/ 95250 w 670791"/>
                <a:gd name="connsiteY24" fmla="*/ 1606881 h 3208591"/>
                <a:gd name="connsiteX25" fmla="*/ 114300 w 670791"/>
                <a:gd name="connsiteY25" fmla="*/ 1635456 h 3208591"/>
                <a:gd name="connsiteX26" fmla="*/ 142875 w 670791"/>
                <a:gd name="connsiteY26" fmla="*/ 1692606 h 3208591"/>
                <a:gd name="connsiteX27" fmla="*/ 200025 w 670791"/>
                <a:gd name="connsiteY27" fmla="*/ 1806906 h 3208591"/>
                <a:gd name="connsiteX28" fmla="*/ 209550 w 670791"/>
                <a:gd name="connsiteY28" fmla="*/ 1835481 h 3208591"/>
                <a:gd name="connsiteX29" fmla="*/ 228600 w 670791"/>
                <a:gd name="connsiteY29" fmla="*/ 1864056 h 3208591"/>
                <a:gd name="connsiteX30" fmla="*/ 247650 w 670791"/>
                <a:gd name="connsiteY30" fmla="*/ 1940256 h 3208591"/>
                <a:gd name="connsiteX31" fmla="*/ 257175 w 670791"/>
                <a:gd name="connsiteY31" fmla="*/ 2302206 h 3208591"/>
                <a:gd name="connsiteX32" fmla="*/ 276225 w 670791"/>
                <a:gd name="connsiteY32" fmla="*/ 2445081 h 3208591"/>
                <a:gd name="connsiteX33" fmla="*/ 295275 w 670791"/>
                <a:gd name="connsiteY33" fmla="*/ 2568906 h 3208591"/>
                <a:gd name="connsiteX34" fmla="*/ 314325 w 670791"/>
                <a:gd name="connsiteY34" fmla="*/ 2787981 h 3208591"/>
                <a:gd name="connsiteX35" fmla="*/ 333375 w 670791"/>
                <a:gd name="connsiteY35" fmla="*/ 2864181 h 3208591"/>
                <a:gd name="connsiteX36" fmla="*/ 342900 w 670791"/>
                <a:gd name="connsiteY36" fmla="*/ 2902281 h 3208591"/>
                <a:gd name="connsiteX37" fmla="*/ 352425 w 670791"/>
                <a:gd name="connsiteY37" fmla="*/ 3016581 h 3208591"/>
                <a:gd name="connsiteX38" fmla="*/ 381000 w 670791"/>
                <a:gd name="connsiteY38" fmla="*/ 3102306 h 3208591"/>
                <a:gd name="connsiteX39" fmla="*/ 390525 w 670791"/>
                <a:gd name="connsiteY39" fmla="*/ 3130881 h 3208591"/>
                <a:gd name="connsiteX40" fmla="*/ 419100 w 670791"/>
                <a:gd name="connsiteY40" fmla="*/ 3188031 h 3208591"/>
                <a:gd name="connsiteX41" fmla="*/ 447675 w 670791"/>
                <a:gd name="connsiteY41" fmla="*/ 3207081 h 3208591"/>
                <a:gd name="connsiteX42" fmla="*/ 600075 w 670791"/>
                <a:gd name="connsiteY42" fmla="*/ 3188031 h 3208591"/>
                <a:gd name="connsiteX43" fmla="*/ 628650 w 670791"/>
                <a:gd name="connsiteY43" fmla="*/ 3168981 h 3208591"/>
                <a:gd name="connsiteX44" fmla="*/ 647700 w 670791"/>
                <a:gd name="connsiteY44" fmla="*/ 3111831 h 3208591"/>
                <a:gd name="connsiteX45" fmla="*/ 657225 w 670791"/>
                <a:gd name="connsiteY45" fmla="*/ 3083256 h 3208591"/>
                <a:gd name="connsiteX46" fmla="*/ 666750 w 670791"/>
                <a:gd name="connsiteY46"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114300 w 670791"/>
                <a:gd name="connsiteY24" fmla="*/ 1635456 h 3208591"/>
                <a:gd name="connsiteX25" fmla="*/ 142875 w 670791"/>
                <a:gd name="connsiteY25" fmla="*/ 1692606 h 3208591"/>
                <a:gd name="connsiteX26" fmla="*/ 200025 w 670791"/>
                <a:gd name="connsiteY26" fmla="*/ 1806906 h 3208591"/>
                <a:gd name="connsiteX27" fmla="*/ 209550 w 670791"/>
                <a:gd name="connsiteY27" fmla="*/ 1835481 h 3208591"/>
                <a:gd name="connsiteX28" fmla="*/ 228600 w 670791"/>
                <a:gd name="connsiteY28" fmla="*/ 1864056 h 3208591"/>
                <a:gd name="connsiteX29" fmla="*/ 247650 w 670791"/>
                <a:gd name="connsiteY29" fmla="*/ 1940256 h 3208591"/>
                <a:gd name="connsiteX30" fmla="*/ 257175 w 670791"/>
                <a:gd name="connsiteY30" fmla="*/ 2302206 h 3208591"/>
                <a:gd name="connsiteX31" fmla="*/ 276225 w 670791"/>
                <a:gd name="connsiteY31" fmla="*/ 2445081 h 3208591"/>
                <a:gd name="connsiteX32" fmla="*/ 295275 w 670791"/>
                <a:gd name="connsiteY32" fmla="*/ 2568906 h 3208591"/>
                <a:gd name="connsiteX33" fmla="*/ 314325 w 670791"/>
                <a:gd name="connsiteY33" fmla="*/ 2787981 h 3208591"/>
                <a:gd name="connsiteX34" fmla="*/ 333375 w 670791"/>
                <a:gd name="connsiteY34" fmla="*/ 2864181 h 3208591"/>
                <a:gd name="connsiteX35" fmla="*/ 342900 w 670791"/>
                <a:gd name="connsiteY35" fmla="*/ 2902281 h 3208591"/>
                <a:gd name="connsiteX36" fmla="*/ 352425 w 670791"/>
                <a:gd name="connsiteY36" fmla="*/ 3016581 h 3208591"/>
                <a:gd name="connsiteX37" fmla="*/ 381000 w 670791"/>
                <a:gd name="connsiteY37" fmla="*/ 3102306 h 3208591"/>
                <a:gd name="connsiteX38" fmla="*/ 390525 w 670791"/>
                <a:gd name="connsiteY38" fmla="*/ 3130881 h 3208591"/>
                <a:gd name="connsiteX39" fmla="*/ 419100 w 670791"/>
                <a:gd name="connsiteY39" fmla="*/ 3188031 h 3208591"/>
                <a:gd name="connsiteX40" fmla="*/ 447675 w 670791"/>
                <a:gd name="connsiteY40" fmla="*/ 3207081 h 3208591"/>
                <a:gd name="connsiteX41" fmla="*/ 600075 w 670791"/>
                <a:gd name="connsiteY41" fmla="*/ 3188031 h 3208591"/>
                <a:gd name="connsiteX42" fmla="*/ 628650 w 670791"/>
                <a:gd name="connsiteY42" fmla="*/ 3168981 h 3208591"/>
                <a:gd name="connsiteX43" fmla="*/ 647700 w 670791"/>
                <a:gd name="connsiteY43" fmla="*/ 3111831 h 3208591"/>
                <a:gd name="connsiteX44" fmla="*/ 657225 w 670791"/>
                <a:gd name="connsiteY44" fmla="*/ 3083256 h 3208591"/>
                <a:gd name="connsiteX45" fmla="*/ 666750 w 670791"/>
                <a:gd name="connsiteY45"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114300 w 670791"/>
                <a:gd name="connsiteY24" fmla="*/ 1635456 h 3208591"/>
                <a:gd name="connsiteX25" fmla="*/ 200025 w 670791"/>
                <a:gd name="connsiteY25" fmla="*/ 1806906 h 3208591"/>
                <a:gd name="connsiteX26" fmla="*/ 209550 w 670791"/>
                <a:gd name="connsiteY26" fmla="*/ 1835481 h 3208591"/>
                <a:gd name="connsiteX27" fmla="*/ 228600 w 670791"/>
                <a:gd name="connsiteY27" fmla="*/ 1864056 h 3208591"/>
                <a:gd name="connsiteX28" fmla="*/ 247650 w 670791"/>
                <a:gd name="connsiteY28" fmla="*/ 1940256 h 3208591"/>
                <a:gd name="connsiteX29" fmla="*/ 257175 w 670791"/>
                <a:gd name="connsiteY29" fmla="*/ 2302206 h 3208591"/>
                <a:gd name="connsiteX30" fmla="*/ 276225 w 670791"/>
                <a:gd name="connsiteY30" fmla="*/ 2445081 h 3208591"/>
                <a:gd name="connsiteX31" fmla="*/ 295275 w 670791"/>
                <a:gd name="connsiteY31" fmla="*/ 2568906 h 3208591"/>
                <a:gd name="connsiteX32" fmla="*/ 314325 w 670791"/>
                <a:gd name="connsiteY32" fmla="*/ 2787981 h 3208591"/>
                <a:gd name="connsiteX33" fmla="*/ 333375 w 670791"/>
                <a:gd name="connsiteY33" fmla="*/ 2864181 h 3208591"/>
                <a:gd name="connsiteX34" fmla="*/ 342900 w 670791"/>
                <a:gd name="connsiteY34" fmla="*/ 2902281 h 3208591"/>
                <a:gd name="connsiteX35" fmla="*/ 352425 w 670791"/>
                <a:gd name="connsiteY35" fmla="*/ 3016581 h 3208591"/>
                <a:gd name="connsiteX36" fmla="*/ 381000 w 670791"/>
                <a:gd name="connsiteY36" fmla="*/ 3102306 h 3208591"/>
                <a:gd name="connsiteX37" fmla="*/ 390525 w 670791"/>
                <a:gd name="connsiteY37" fmla="*/ 3130881 h 3208591"/>
                <a:gd name="connsiteX38" fmla="*/ 419100 w 670791"/>
                <a:gd name="connsiteY38" fmla="*/ 3188031 h 3208591"/>
                <a:gd name="connsiteX39" fmla="*/ 447675 w 670791"/>
                <a:gd name="connsiteY39" fmla="*/ 3207081 h 3208591"/>
                <a:gd name="connsiteX40" fmla="*/ 600075 w 670791"/>
                <a:gd name="connsiteY40" fmla="*/ 3188031 h 3208591"/>
                <a:gd name="connsiteX41" fmla="*/ 628650 w 670791"/>
                <a:gd name="connsiteY41" fmla="*/ 3168981 h 3208591"/>
                <a:gd name="connsiteX42" fmla="*/ 647700 w 670791"/>
                <a:gd name="connsiteY42" fmla="*/ 3111831 h 3208591"/>
                <a:gd name="connsiteX43" fmla="*/ 657225 w 670791"/>
                <a:gd name="connsiteY43" fmla="*/ 3083256 h 3208591"/>
                <a:gd name="connsiteX44" fmla="*/ 666750 w 670791"/>
                <a:gd name="connsiteY44"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57175 w 670791"/>
                <a:gd name="connsiteY28" fmla="*/ 2302206 h 3208591"/>
                <a:gd name="connsiteX29" fmla="*/ 276225 w 670791"/>
                <a:gd name="connsiteY29" fmla="*/ 2445081 h 3208591"/>
                <a:gd name="connsiteX30" fmla="*/ 295275 w 670791"/>
                <a:gd name="connsiteY30" fmla="*/ 2568906 h 3208591"/>
                <a:gd name="connsiteX31" fmla="*/ 314325 w 670791"/>
                <a:gd name="connsiteY31" fmla="*/ 2787981 h 3208591"/>
                <a:gd name="connsiteX32" fmla="*/ 333375 w 670791"/>
                <a:gd name="connsiteY32" fmla="*/ 2864181 h 3208591"/>
                <a:gd name="connsiteX33" fmla="*/ 342900 w 670791"/>
                <a:gd name="connsiteY33" fmla="*/ 2902281 h 3208591"/>
                <a:gd name="connsiteX34" fmla="*/ 352425 w 670791"/>
                <a:gd name="connsiteY34" fmla="*/ 3016581 h 3208591"/>
                <a:gd name="connsiteX35" fmla="*/ 381000 w 670791"/>
                <a:gd name="connsiteY35" fmla="*/ 3102306 h 3208591"/>
                <a:gd name="connsiteX36" fmla="*/ 390525 w 670791"/>
                <a:gd name="connsiteY36" fmla="*/ 3130881 h 3208591"/>
                <a:gd name="connsiteX37" fmla="*/ 419100 w 670791"/>
                <a:gd name="connsiteY37" fmla="*/ 3188031 h 3208591"/>
                <a:gd name="connsiteX38" fmla="*/ 447675 w 670791"/>
                <a:gd name="connsiteY38" fmla="*/ 3207081 h 3208591"/>
                <a:gd name="connsiteX39" fmla="*/ 600075 w 670791"/>
                <a:gd name="connsiteY39" fmla="*/ 3188031 h 3208591"/>
                <a:gd name="connsiteX40" fmla="*/ 628650 w 670791"/>
                <a:gd name="connsiteY40" fmla="*/ 3168981 h 3208591"/>
                <a:gd name="connsiteX41" fmla="*/ 647700 w 670791"/>
                <a:gd name="connsiteY41" fmla="*/ 3111831 h 3208591"/>
                <a:gd name="connsiteX42" fmla="*/ 657225 w 670791"/>
                <a:gd name="connsiteY42" fmla="*/ 3083256 h 3208591"/>
                <a:gd name="connsiteX43" fmla="*/ 666750 w 670791"/>
                <a:gd name="connsiteY43"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33375 w 670791"/>
                <a:gd name="connsiteY31" fmla="*/ 2864181 h 3208591"/>
                <a:gd name="connsiteX32" fmla="*/ 342900 w 670791"/>
                <a:gd name="connsiteY32" fmla="*/ 2902281 h 3208591"/>
                <a:gd name="connsiteX33" fmla="*/ 352425 w 670791"/>
                <a:gd name="connsiteY33" fmla="*/ 3016581 h 3208591"/>
                <a:gd name="connsiteX34" fmla="*/ 381000 w 670791"/>
                <a:gd name="connsiteY34" fmla="*/ 3102306 h 3208591"/>
                <a:gd name="connsiteX35" fmla="*/ 390525 w 670791"/>
                <a:gd name="connsiteY35" fmla="*/ 3130881 h 3208591"/>
                <a:gd name="connsiteX36" fmla="*/ 419100 w 670791"/>
                <a:gd name="connsiteY36" fmla="*/ 3188031 h 3208591"/>
                <a:gd name="connsiteX37" fmla="*/ 447675 w 670791"/>
                <a:gd name="connsiteY37" fmla="*/ 3207081 h 3208591"/>
                <a:gd name="connsiteX38" fmla="*/ 600075 w 670791"/>
                <a:gd name="connsiteY38" fmla="*/ 3188031 h 3208591"/>
                <a:gd name="connsiteX39" fmla="*/ 628650 w 670791"/>
                <a:gd name="connsiteY39" fmla="*/ 3168981 h 3208591"/>
                <a:gd name="connsiteX40" fmla="*/ 647700 w 670791"/>
                <a:gd name="connsiteY40" fmla="*/ 3111831 h 3208591"/>
                <a:gd name="connsiteX41" fmla="*/ 657225 w 670791"/>
                <a:gd name="connsiteY41" fmla="*/ 3083256 h 3208591"/>
                <a:gd name="connsiteX42" fmla="*/ 666750 w 670791"/>
                <a:gd name="connsiteY42"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390525 w 670791"/>
                <a:gd name="connsiteY34" fmla="*/ 3130881 h 3208591"/>
                <a:gd name="connsiteX35" fmla="*/ 419100 w 670791"/>
                <a:gd name="connsiteY35" fmla="*/ 3188031 h 3208591"/>
                <a:gd name="connsiteX36" fmla="*/ 447675 w 670791"/>
                <a:gd name="connsiteY36" fmla="*/ 3207081 h 3208591"/>
                <a:gd name="connsiteX37" fmla="*/ 600075 w 670791"/>
                <a:gd name="connsiteY37" fmla="*/ 3188031 h 3208591"/>
                <a:gd name="connsiteX38" fmla="*/ 628650 w 670791"/>
                <a:gd name="connsiteY38" fmla="*/ 3168981 h 3208591"/>
                <a:gd name="connsiteX39" fmla="*/ 647700 w 670791"/>
                <a:gd name="connsiteY39" fmla="*/ 3111831 h 3208591"/>
                <a:gd name="connsiteX40" fmla="*/ 657225 w 670791"/>
                <a:gd name="connsiteY40" fmla="*/ 3083256 h 3208591"/>
                <a:gd name="connsiteX41" fmla="*/ 666750 w 670791"/>
                <a:gd name="connsiteY41"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381000 w 670791"/>
                <a:gd name="connsiteY34" fmla="*/ 3124200 h 3208591"/>
                <a:gd name="connsiteX35" fmla="*/ 419100 w 670791"/>
                <a:gd name="connsiteY35" fmla="*/ 3188031 h 3208591"/>
                <a:gd name="connsiteX36" fmla="*/ 447675 w 670791"/>
                <a:gd name="connsiteY36" fmla="*/ 3207081 h 3208591"/>
                <a:gd name="connsiteX37" fmla="*/ 600075 w 670791"/>
                <a:gd name="connsiteY37" fmla="*/ 3188031 h 3208591"/>
                <a:gd name="connsiteX38" fmla="*/ 628650 w 670791"/>
                <a:gd name="connsiteY38" fmla="*/ 3168981 h 3208591"/>
                <a:gd name="connsiteX39" fmla="*/ 647700 w 670791"/>
                <a:gd name="connsiteY39" fmla="*/ 3111831 h 3208591"/>
                <a:gd name="connsiteX40" fmla="*/ 657225 w 670791"/>
                <a:gd name="connsiteY40" fmla="*/ 3083256 h 3208591"/>
                <a:gd name="connsiteX41" fmla="*/ 666750 w 670791"/>
                <a:gd name="connsiteY41"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381000 w 670791"/>
                <a:gd name="connsiteY34" fmla="*/ 3124200 h 3208591"/>
                <a:gd name="connsiteX35" fmla="*/ 447675 w 670791"/>
                <a:gd name="connsiteY35" fmla="*/ 3207081 h 3208591"/>
                <a:gd name="connsiteX36" fmla="*/ 600075 w 670791"/>
                <a:gd name="connsiteY36" fmla="*/ 3188031 h 3208591"/>
                <a:gd name="connsiteX37" fmla="*/ 628650 w 670791"/>
                <a:gd name="connsiteY37" fmla="*/ 3168981 h 3208591"/>
                <a:gd name="connsiteX38" fmla="*/ 647700 w 670791"/>
                <a:gd name="connsiteY38" fmla="*/ 3111831 h 3208591"/>
                <a:gd name="connsiteX39" fmla="*/ 657225 w 670791"/>
                <a:gd name="connsiteY39" fmla="*/ 3083256 h 3208591"/>
                <a:gd name="connsiteX40" fmla="*/ 666750 w 670791"/>
                <a:gd name="connsiteY40"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381000 w 670791"/>
                <a:gd name="connsiteY34" fmla="*/ 3124200 h 3208591"/>
                <a:gd name="connsiteX35" fmla="*/ 447675 w 670791"/>
                <a:gd name="connsiteY35" fmla="*/ 3207081 h 3208591"/>
                <a:gd name="connsiteX36" fmla="*/ 600075 w 670791"/>
                <a:gd name="connsiteY36" fmla="*/ 3188031 h 3208591"/>
                <a:gd name="connsiteX37" fmla="*/ 628650 w 670791"/>
                <a:gd name="connsiteY37" fmla="*/ 3168981 h 3208591"/>
                <a:gd name="connsiteX38" fmla="*/ 657225 w 670791"/>
                <a:gd name="connsiteY38" fmla="*/ 3083256 h 3208591"/>
                <a:gd name="connsiteX39" fmla="*/ 666750 w 670791"/>
                <a:gd name="connsiteY39"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381000 w 670791"/>
                <a:gd name="connsiteY34" fmla="*/ 3124200 h 3208591"/>
                <a:gd name="connsiteX35" fmla="*/ 447675 w 670791"/>
                <a:gd name="connsiteY35" fmla="*/ 3207081 h 3208591"/>
                <a:gd name="connsiteX36" fmla="*/ 600075 w 670791"/>
                <a:gd name="connsiteY36" fmla="*/ 3188031 h 3208591"/>
                <a:gd name="connsiteX37" fmla="*/ 657225 w 670791"/>
                <a:gd name="connsiteY37" fmla="*/ 3083256 h 3208591"/>
                <a:gd name="connsiteX38" fmla="*/ 666750 w 670791"/>
                <a:gd name="connsiteY38"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447675 w 670791"/>
                <a:gd name="connsiteY34" fmla="*/ 3207081 h 3208591"/>
                <a:gd name="connsiteX35" fmla="*/ 600075 w 670791"/>
                <a:gd name="connsiteY35" fmla="*/ 3188031 h 3208591"/>
                <a:gd name="connsiteX36" fmla="*/ 657225 w 670791"/>
                <a:gd name="connsiteY36" fmla="*/ 3083256 h 3208591"/>
                <a:gd name="connsiteX37" fmla="*/ 666750 w 670791"/>
                <a:gd name="connsiteY37"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42900 w 670791"/>
                <a:gd name="connsiteY30" fmla="*/ 2902281 h 3208591"/>
                <a:gd name="connsiteX31" fmla="*/ 352425 w 670791"/>
                <a:gd name="connsiteY31" fmla="*/ 3016581 h 3208591"/>
                <a:gd name="connsiteX32" fmla="*/ 381000 w 670791"/>
                <a:gd name="connsiteY32" fmla="*/ 3102306 h 3208591"/>
                <a:gd name="connsiteX33" fmla="*/ 447675 w 670791"/>
                <a:gd name="connsiteY33" fmla="*/ 3207081 h 3208591"/>
                <a:gd name="connsiteX34" fmla="*/ 600075 w 670791"/>
                <a:gd name="connsiteY34" fmla="*/ 3188031 h 3208591"/>
                <a:gd name="connsiteX35" fmla="*/ 657225 w 670791"/>
                <a:gd name="connsiteY35" fmla="*/ 3083256 h 3208591"/>
                <a:gd name="connsiteX36" fmla="*/ 666750 w 670791"/>
                <a:gd name="connsiteY36" fmla="*/ 2930856 h 3208591"/>
                <a:gd name="connsiteX0" fmla="*/ 285750 w 670791"/>
                <a:gd name="connsiteY0" fmla="*/ 244806 h 3208669"/>
                <a:gd name="connsiteX1" fmla="*/ 200025 w 670791"/>
                <a:gd name="connsiteY1" fmla="*/ 225756 h 3208669"/>
                <a:gd name="connsiteX2" fmla="*/ 180975 w 670791"/>
                <a:gd name="connsiteY2" fmla="*/ 197181 h 3208669"/>
                <a:gd name="connsiteX3" fmla="*/ 190500 w 670791"/>
                <a:gd name="connsiteY3" fmla="*/ 140031 h 3208669"/>
                <a:gd name="connsiteX4" fmla="*/ 219075 w 670791"/>
                <a:gd name="connsiteY4" fmla="*/ 130506 h 3208669"/>
                <a:gd name="connsiteX5" fmla="*/ 314325 w 670791"/>
                <a:gd name="connsiteY5" fmla="*/ 120981 h 3208669"/>
                <a:gd name="connsiteX6" fmla="*/ 333375 w 670791"/>
                <a:gd name="connsiteY6" fmla="*/ 92406 h 3208669"/>
                <a:gd name="connsiteX7" fmla="*/ 333375 w 670791"/>
                <a:gd name="connsiteY7" fmla="*/ 35256 h 3208669"/>
                <a:gd name="connsiteX8" fmla="*/ 304800 w 670791"/>
                <a:gd name="connsiteY8" fmla="*/ 16206 h 3208669"/>
                <a:gd name="connsiteX9" fmla="*/ 276225 w 670791"/>
                <a:gd name="connsiteY9" fmla="*/ 6681 h 3208669"/>
                <a:gd name="connsiteX10" fmla="*/ 142875 w 670791"/>
                <a:gd name="connsiteY10" fmla="*/ 35256 h 3208669"/>
                <a:gd name="connsiteX11" fmla="*/ 123825 w 670791"/>
                <a:gd name="connsiteY11" fmla="*/ 92406 h 3208669"/>
                <a:gd name="connsiteX12" fmla="*/ 114300 w 670791"/>
                <a:gd name="connsiteY12" fmla="*/ 120981 h 3208669"/>
                <a:gd name="connsiteX13" fmla="*/ 104775 w 670791"/>
                <a:gd name="connsiteY13" fmla="*/ 273381 h 3208669"/>
                <a:gd name="connsiteX14" fmla="*/ 95250 w 670791"/>
                <a:gd name="connsiteY14" fmla="*/ 311481 h 3208669"/>
                <a:gd name="connsiteX15" fmla="*/ 85725 w 670791"/>
                <a:gd name="connsiteY15" fmla="*/ 359106 h 3208669"/>
                <a:gd name="connsiteX16" fmla="*/ 76200 w 670791"/>
                <a:gd name="connsiteY16" fmla="*/ 530556 h 3208669"/>
                <a:gd name="connsiteX17" fmla="*/ 66675 w 670791"/>
                <a:gd name="connsiteY17" fmla="*/ 587706 h 3208669"/>
                <a:gd name="connsiteX18" fmla="*/ 57150 w 670791"/>
                <a:gd name="connsiteY18" fmla="*/ 663906 h 3208669"/>
                <a:gd name="connsiteX19" fmla="*/ 47625 w 670791"/>
                <a:gd name="connsiteY19" fmla="*/ 759156 h 3208669"/>
                <a:gd name="connsiteX20" fmla="*/ 28575 w 670791"/>
                <a:gd name="connsiteY20" fmla="*/ 863931 h 3208669"/>
                <a:gd name="connsiteX21" fmla="*/ 0 w 670791"/>
                <a:gd name="connsiteY21" fmla="*/ 1225881 h 3208669"/>
                <a:gd name="connsiteX22" fmla="*/ 9525 w 670791"/>
                <a:gd name="connsiteY22" fmla="*/ 1464006 h 3208669"/>
                <a:gd name="connsiteX23" fmla="*/ 95250 w 670791"/>
                <a:gd name="connsiteY23" fmla="*/ 1606881 h 3208669"/>
                <a:gd name="connsiteX24" fmla="*/ 200025 w 670791"/>
                <a:gd name="connsiteY24" fmla="*/ 1806906 h 3208669"/>
                <a:gd name="connsiteX25" fmla="*/ 209550 w 670791"/>
                <a:gd name="connsiteY25" fmla="*/ 1835481 h 3208669"/>
                <a:gd name="connsiteX26" fmla="*/ 228600 w 670791"/>
                <a:gd name="connsiteY26" fmla="*/ 1864056 h 3208669"/>
                <a:gd name="connsiteX27" fmla="*/ 247650 w 670791"/>
                <a:gd name="connsiteY27" fmla="*/ 1940256 h 3208669"/>
                <a:gd name="connsiteX28" fmla="*/ 276225 w 670791"/>
                <a:gd name="connsiteY28" fmla="*/ 2445081 h 3208669"/>
                <a:gd name="connsiteX29" fmla="*/ 295275 w 670791"/>
                <a:gd name="connsiteY29" fmla="*/ 2568906 h 3208669"/>
                <a:gd name="connsiteX30" fmla="*/ 342900 w 670791"/>
                <a:gd name="connsiteY30" fmla="*/ 2902281 h 3208669"/>
                <a:gd name="connsiteX31" fmla="*/ 352425 w 670791"/>
                <a:gd name="connsiteY31" fmla="*/ 3016581 h 3208669"/>
                <a:gd name="connsiteX32" fmla="*/ 381000 w 670791"/>
                <a:gd name="connsiteY32" fmla="*/ 3102306 h 3208669"/>
                <a:gd name="connsiteX33" fmla="*/ 447675 w 670791"/>
                <a:gd name="connsiteY33" fmla="*/ 3207081 h 3208669"/>
                <a:gd name="connsiteX34" fmla="*/ 600075 w 670791"/>
                <a:gd name="connsiteY34" fmla="*/ 3188031 h 3208669"/>
                <a:gd name="connsiteX35" fmla="*/ 657225 w 670791"/>
                <a:gd name="connsiteY35" fmla="*/ 3083256 h 3208669"/>
                <a:gd name="connsiteX36" fmla="*/ 666750 w 670791"/>
                <a:gd name="connsiteY36" fmla="*/ 2930856 h 3208669"/>
                <a:gd name="connsiteX0" fmla="*/ 285750 w 666750"/>
                <a:gd name="connsiteY0" fmla="*/ 244806 h 3234068"/>
                <a:gd name="connsiteX1" fmla="*/ 200025 w 666750"/>
                <a:gd name="connsiteY1" fmla="*/ 225756 h 3234068"/>
                <a:gd name="connsiteX2" fmla="*/ 180975 w 666750"/>
                <a:gd name="connsiteY2" fmla="*/ 197181 h 3234068"/>
                <a:gd name="connsiteX3" fmla="*/ 190500 w 666750"/>
                <a:gd name="connsiteY3" fmla="*/ 140031 h 3234068"/>
                <a:gd name="connsiteX4" fmla="*/ 219075 w 666750"/>
                <a:gd name="connsiteY4" fmla="*/ 130506 h 3234068"/>
                <a:gd name="connsiteX5" fmla="*/ 314325 w 666750"/>
                <a:gd name="connsiteY5" fmla="*/ 120981 h 3234068"/>
                <a:gd name="connsiteX6" fmla="*/ 333375 w 666750"/>
                <a:gd name="connsiteY6" fmla="*/ 92406 h 3234068"/>
                <a:gd name="connsiteX7" fmla="*/ 333375 w 666750"/>
                <a:gd name="connsiteY7" fmla="*/ 35256 h 3234068"/>
                <a:gd name="connsiteX8" fmla="*/ 304800 w 666750"/>
                <a:gd name="connsiteY8" fmla="*/ 16206 h 3234068"/>
                <a:gd name="connsiteX9" fmla="*/ 276225 w 666750"/>
                <a:gd name="connsiteY9" fmla="*/ 6681 h 3234068"/>
                <a:gd name="connsiteX10" fmla="*/ 142875 w 666750"/>
                <a:gd name="connsiteY10" fmla="*/ 35256 h 3234068"/>
                <a:gd name="connsiteX11" fmla="*/ 123825 w 666750"/>
                <a:gd name="connsiteY11" fmla="*/ 92406 h 3234068"/>
                <a:gd name="connsiteX12" fmla="*/ 114300 w 666750"/>
                <a:gd name="connsiteY12" fmla="*/ 120981 h 3234068"/>
                <a:gd name="connsiteX13" fmla="*/ 104775 w 666750"/>
                <a:gd name="connsiteY13" fmla="*/ 273381 h 3234068"/>
                <a:gd name="connsiteX14" fmla="*/ 95250 w 666750"/>
                <a:gd name="connsiteY14" fmla="*/ 311481 h 3234068"/>
                <a:gd name="connsiteX15" fmla="*/ 85725 w 666750"/>
                <a:gd name="connsiteY15" fmla="*/ 359106 h 3234068"/>
                <a:gd name="connsiteX16" fmla="*/ 76200 w 666750"/>
                <a:gd name="connsiteY16" fmla="*/ 530556 h 3234068"/>
                <a:gd name="connsiteX17" fmla="*/ 66675 w 666750"/>
                <a:gd name="connsiteY17" fmla="*/ 587706 h 3234068"/>
                <a:gd name="connsiteX18" fmla="*/ 57150 w 666750"/>
                <a:gd name="connsiteY18" fmla="*/ 663906 h 3234068"/>
                <a:gd name="connsiteX19" fmla="*/ 47625 w 666750"/>
                <a:gd name="connsiteY19" fmla="*/ 759156 h 3234068"/>
                <a:gd name="connsiteX20" fmla="*/ 28575 w 666750"/>
                <a:gd name="connsiteY20" fmla="*/ 863931 h 3234068"/>
                <a:gd name="connsiteX21" fmla="*/ 0 w 666750"/>
                <a:gd name="connsiteY21" fmla="*/ 1225881 h 3234068"/>
                <a:gd name="connsiteX22" fmla="*/ 9525 w 666750"/>
                <a:gd name="connsiteY22" fmla="*/ 1464006 h 3234068"/>
                <a:gd name="connsiteX23" fmla="*/ 95250 w 666750"/>
                <a:gd name="connsiteY23" fmla="*/ 1606881 h 3234068"/>
                <a:gd name="connsiteX24" fmla="*/ 200025 w 666750"/>
                <a:gd name="connsiteY24" fmla="*/ 1806906 h 3234068"/>
                <a:gd name="connsiteX25" fmla="*/ 209550 w 666750"/>
                <a:gd name="connsiteY25" fmla="*/ 1835481 h 3234068"/>
                <a:gd name="connsiteX26" fmla="*/ 228600 w 666750"/>
                <a:gd name="connsiteY26" fmla="*/ 1864056 h 3234068"/>
                <a:gd name="connsiteX27" fmla="*/ 247650 w 666750"/>
                <a:gd name="connsiteY27" fmla="*/ 1940256 h 3234068"/>
                <a:gd name="connsiteX28" fmla="*/ 276225 w 666750"/>
                <a:gd name="connsiteY28" fmla="*/ 2445081 h 3234068"/>
                <a:gd name="connsiteX29" fmla="*/ 295275 w 666750"/>
                <a:gd name="connsiteY29" fmla="*/ 2568906 h 3234068"/>
                <a:gd name="connsiteX30" fmla="*/ 342900 w 666750"/>
                <a:gd name="connsiteY30" fmla="*/ 2902281 h 3234068"/>
                <a:gd name="connsiteX31" fmla="*/ 352425 w 666750"/>
                <a:gd name="connsiteY31" fmla="*/ 3016581 h 3234068"/>
                <a:gd name="connsiteX32" fmla="*/ 381000 w 666750"/>
                <a:gd name="connsiteY32" fmla="*/ 3102306 h 3234068"/>
                <a:gd name="connsiteX33" fmla="*/ 447675 w 666750"/>
                <a:gd name="connsiteY33" fmla="*/ 3207081 h 3234068"/>
                <a:gd name="connsiteX34" fmla="*/ 600075 w 666750"/>
                <a:gd name="connsiteY34" fmla="*/ 3188031 h 3234068"/>
                <a:gd name="connsiteX35" fmla="*/ 666750 w 666750"/>
                <a:gd name="connsiteY35" fmla="*/ 2930856 h 3234068"/>
                <a:gd name="connsiteX0" fmla="*/ 285750 w 666750"/>
                <a:gd name="connsiteY0" fmla="*/ 244806 h 3188031"/>
                <a:gd name="connsiteX1" fmla="*/ 200025 w 666750"/>
                <a:gd name="connsiteY1" fmla="*/ 225756 h 3188031"/>
                <a:gd name="connsiteX2" fmla="*/ 180975 w 666750"/>
                <a:gd name="connsiteY2" fmla="*/ 197181 h 3188031"/>
                <a:gd name="connsiteX3" fmla="*/ 190500 w 666750"/>
                <a:gd name="connsiteY3" fmla="*/ 140031 h 3188031"/>
                <a:gd name="connsiteX4" fmla="*/ 219075 w 666750"/>
                <a:gd name="connsiteY4" fmla="*/ 130506 h 3188031"/>
                <a:gd name="connsiteX5" fmla="*/ 314325 w 666750"/>
                <a:gd name="connsiteY5" fmla="*/ 120981 h 3188031"/>
                <a:gd name="connsiteX6" fmla="*/ 333375 w 666750"/>
                <a:gd name="connsiteY6" fmla="*/ 92406 h 3188031"/>
                <a:gd name="connsiteX7" fmla="*/ 333375 w 666750"/>
                <a:gd name="connsiteY7" fmla="*/ 35256 h 3188031"/>
                <a:gd name="connsiteX8" fmla="*/ 304800 w 666750"/>
                <a:gd name="connsiteY8" fmla="*/ 16206 h 3188031"/>
                <a:gd name="connsiteX9" fmla="*/ 276225 w 666750"/>
                <a:gd name="connsiteY9" fmla="*/ 6681 h 3188031"/>
                <a:gd name="connsiteX10" fmla="*/ 142875 w 666750"/>
                <a:gd name="connsiteY10" fmla="*/ 35256 h 3188031"/>
                <a:gd name="connsiteX11" fmla="*/ 123825 w 666750"/>
                <a:gd name="connsiteY11" fmla="*/ 92406 h 3188031"/>
                <a:gd name="connsiteX12" fmla="*/ 114300 w 666750"/>
                <a:gd name="connsiteY12" fmla="*/ 120981 h 3188031"/>
                <a:gd name="connsiteX13" fmla="*/ 104775 w 666750"/>
                <a:gd name="connsiteY13" fmla="*/ 273381 h 3188031"/>
                <a:gd name="connsiteX14" fmla="*/ 95250 w 666750"/>
                <a:gd name="connsiteY14" fmla="*/ 311481 h 3188031"/>
                <a:gd name="connsiteX15" fmla="*/ 85725 w 666750"/>
                <a:gd name="connsiteY15" fmla="*/ 359106 h 3188031"/>
                <a:gd name="connsiteX16" fmla="*/ 76200 w 666750"/>
                <a:gd name="connsiteY16" fmla="*/ 530556 h 3188031"/>
                <a:gd name="connsiteX17" fmla="*/ 66675 w 666750"/>
                <a:gd name="connsiteY17" fmla="*/ 587706 h 3188031"/>
                <a:gd name="connsiteX18" fmla="*/ 57150 w 666750"/>
                <a:gd name="connsiteY18" fmla="*/ 663906 h 3188031"/>
                <a:gd name="connsiteX19" fmla="*/ 47625 w 666750"/>
                <a:gd name="connsiteY19" fmla="*/ 759156 h 3188031"/>
                <a:gd name="connsiteX20" fmla="*/ 28575 w 666750"/>
                <a:gd name="connsiteY20" fmla="*/ 863931 h 3188031"/>
                <a:gd name="connsiteX21" fmla="*/ 0 w 666750"/>
                <a:gd name="connsiteY21" fmla="*/ 1225881 h 3188031"/>
                <a:gd name="connsiteX22" fmla="*/ 9525 w 666750"/>
                <a:gd name="connsiteY22" fmla="*/ 1464006 h 3188031"/>
                <a:gd name="connsiteX23" fmla="*/ 95250 w 666750"/>
                <a:gd name="connsiteY23" fmla="*/ 1606881 h 3188031"/>
                <a:gd name="connsiteX24" fmla="*/ 200025 w 666750"/>
                <a:gd name="connsiteY24" fmla="*/ 1806906 h 3188031"/>
                <a:gd name="connsiteX25" fmla="*/ 209550 w 666750"/>
                <a:gd name="connsiteY25" fmla="*/ 1835481 h 3188031"/>
                <a:gd name="connsiteX26" fmla="*/ 228600 w 666750"/>
                <a:gd name="connsiteY26" fmla="*/ 1864056 h 3188031"/>
                <a:gd name="connsiteX27" fmla="*/ 247650 w 666750"/>
                <a:gd name="connsiteY27" fmla="*/ 1940256 h 3188031"/>
                <a:gd name="connsiteX28" fmla="*/ 276225 w 666750"/>
                <a:gd name="connsiteY28" fmla="*/ 2445081 h 3188031"/>
                <a:gd name="connsiteX29" fmla="*/ 295275 w 666750"/>
                <a:gd name="connsiteY29" fmla="*/ 2568906 h 3188031"/>
                <a:gd name="connsiteX30" fmla="*/ 342900 w 666750"/>
                <a:gd name="connsiteY30" fmla="*/ 2902281 h 3188031"/>
                <a:gd name="connsiteX31" fmla="*/ 352425 w 666750"/>
                <a:gd name="connsiteY31" fmla="*/ 3016581 h 3188031"/>
                <a:gd name="connsiteX32" fmla="*/ 381000 w 666750"/>
                <a:gd name="connsiteY32" fmla="*/ 3102306 h 3188031"/>
                <a:gd name="connsiteX33" fmla="*/ 600075 w 666750"/>
                <a:gd name="connsiteY33" fmla="*/ 3188031 h 3188031"/>
                <a:gd name="connsiteX34" fmla="*/ 666750 w 666750"/>
                <a:gd name="connsiteY34" fmla="*/ 2930856 h 3188031"/>
                <a:gd name="connsiteX0" fmla="*/ 285750 w 666750"/>
                <a:gd name="connsiteY0" fmla="*/ 244806 h 3234068"/>
                <a:gd name="connsiteX1" fmla="*/ 200025 w 666750"/>
                <a:gd name="connsiteY1" fmla="*/ 225756 h 3234068"/>
                <a:gd name="connsiteX2" fmla="*/ 180975 w 666750"/>
                <a:gd name="connsiteY2" fmla="*/ 197181 h 3234068"/>
                <a:gd name="connsiteX3" fmla="*/ 190500 w 666750"/>
                <a:gd name="connsiteY3" fmla="*/ 140031 h 3234068"/>
                <a:gd name="connsiteX4" fmla="*/ 219075 w 666750"/>
                <a:gd name="connsiteY4" fmla="*/ 130506 h 3234068"/>
                <a:gd name="connsiteX5" fmla="*/ 314325 w 666750"/>
                <a:gd name="connsiteY5" fmla="*/ 120981 h 3234068"/>
                <a:gd name="connsiteX6" fmla="*/ 333375 w 666750"/>
                <a:gd name="connsiteY6" fmla="*/ 92406 h 3234068"/>
                <a:gd name="connsiteX7" fmla="*/ 333375 w 666750"/>
                <a:gd name="connsiteY7" fmla="*/ 35256 h 3234068"/>
                <a:gd name="connsiteX8" fmla="*/ 304800 w 666750"/>
                <a:gd name="connsiteY8" fmla="*/ 16206 h 3234068"/>
                <a:gd name="connsiteX9" fmla="*/ 276225 w 666750"/>
                <a:gd name="connsiteY9" fmla="*/ 6681 h 3234068"/>
                <a:gd name="connsiteX10" fmla="*/ 142875 w 666750"/>
                <a:gd name="connsiteY10" fmla="*/ 35256 h 3234068"/>
                <a:gd name="connsiteX11" fmla="*/ 123825 w 666750"/>
                <a:gd name="connsiteY11" fmla="*/ 92406 h 3234068"/>
                <a:gd name="connsiteX12" fmla="*/ 114300 w 666750"/>
                <a:gd name="connsiteY12" fmla="*/ 120981 h 3234068"/>
                <a:gd name="connsiteX13" fmla="*/ 104775 w 666750"/>
                <a:gd name="connsiteY13" fmla="*/ 273381 h 3234068"/>
                <a:gd name="connsiteX14" fmla="*/ 95250 w 666750"/>
                <a:gd name="connsiteY14" fmla="*/ 311481 h 3234068"/>
                <a:gd name="connsiteX15" fmla="*/ 85725 w 666750"/>
                <a:gd name="connsiteY15" fmla="*/ 359106 h 3234068"/>
                <a:gd name="connsiteX16" fmla="*/ 76200 w 666750"/>
                <a:gd name="connsiteY16" fmla="*/ 530556 h 3234068"/>
                <a:gd name="connsiteX17" fmla="*/ 66675 w 666750"/>
                <a:gd name="connsiteY17" fmla="*/ 587706 h 3234068"/>
                <a:gd name="connsiteX18" fmla="*/ 57150 w 666750"/>
                <a:gd name="connsiteY18" fmla="*/ 663906 h 3234068"/>
                <a:gd name="connsiteX19" fmla="*/ 47625 w 666750"/>
                <a:gd name="connsiteY19" fmla="*/ 759156 h 3234068"/>
                <a:gd name="connsiteX20" fmla="*/ 28575 w 666750"/>
                <a:gd name="connsiteY20" fmla="*/ 863931 h 3234068"/>
                <a:gd name="connsiteX21" fmla="*/ 0 w 666750"/>
                <a:gd name="connsiteY21" fmla="*/ 1225881 h 3234068"/>
                <a:gd name="connsiteX22" fmla="*/ 9525 w 666750"/>
                <a:gd name="connsiteY22" fmla="*/ 1464006 h 3234068"/>
                <a:gd name="connsiteX23" fmla="*/ 95250 w 666750"/>
                <a:gd name="connsiteY23" fmla="*/ 1606881 h 3234068"/>
                <a:gd name="connsiteX24" fmla="*/ 200025 w 666750"/>
                <a:gd name="connsiteY24" fmla="*/ 1806906 h 3234068"/>
                <a:gd name="connsiteX25" fmla="*/ 209550 w 666750"/>
                <a:gd name="connsiteY25" fmla="*/ 1835481 h 3234068"/>
                <a:gd name="connsiteX26" fmla="*/ 228600 w 666750"/>
                <a:gd name="connsiteY26" fmla="*/ 1864056 h 3234068"/>
                <a:gd name="connsiteX27" fmla="*/ 247650 w 666750"/>
                <a:gd name="connsiteY27" fmla="*/ 1940256 h 3234068"/>
                <a:gd name="connsiteX28" fmla="*/ 276225 w 666750"/>
                <a:gd name="connsiteY28" fmla="*/ 2445081 h 3234068"/>
                <a:gd name="connsiteX29" fmla="*/ 295275 w 666750"/>
                <a:gd name="connsiteY29" fmla="*/ 2568906 h 3234068"/>
                <a:gd name="connsiteX30" fmla="*/ 342900 w 666750"/>
                <a:gd name="connsiteY30" fmla="*/ 2902281 h 3234068"/>
                <a:gd name="connsiteX31" fmla="*/ 352425 w 666750"/>
                <a:gd name="connsiteY31" fmla="*/ 3016581 h 3234068"/>
                <a:gd name="connsiteX32" fmla="*/ 381000 w 666750"/>
                <a:gd name="connsiteY32" fmla="*/ 3102306 h 3234068"/>
                <a:gd name="connsiteX33" fmla="*/ 600075 w 666750"/>
                <a:gd name="connsiteY33" fmla="*/ 3188031 h 3234068"/>
                <a:gd name="connsiteX34" fmla="*/ 666750 w 666750"/>
                <a:gd name="connsiteY34" fmla="*/ 2930856 h 3234068"/>
                <a:gd name="connsiteX0" fmla="*/ 285750 w 666750"/>
                <a:gd name="connsiteY0" fmla="*/ 244806 h 3243593"/>
                <a:gd name="connsiteX1" fmla="*/ 200025 w 666750"/>
                <a:gd name="connsiteY1" fmla="*/ 225756 h 3243593"/>
                <a:gd name="connsiteX2" fmla="*/ 180975 w 666750"/>
                <a:gd name="connsiteY2" fmla="*/ 197181 h 3243593"/>
                <a:gd name="connsiteX3" fmla="*/ 190500 w 666750"/>
                <a:gd name="connsiteY3" fmla="*/ 140031 h 3243593"/>
                <a:gd name="connsiteX4" fmla="*/ 219075 w 666750"/>
                <a:gd name="connsiteY4" fmla="*/ 130506 h 3243593"/>
                <a:gd name="connsiteX5" fmla="*/ 314325 w 666750"/>
                <a:gd name="connsiteY5" fmla="*/ 120981 h 3243593"/>
                <a:gd name="connsiteX6" fmla="*/ 333375 w 666750"/>
                <a:gd name="connsiteY6" fmla="*/ 92406 h 3243593"/>
                <a:gd name="connsiteX7" fmla="*/ 333375 w 666750"/>
                <a:gd name="connsiteY7" fmla="*/ 35256 h 3243593"/>
                <a:gd name="connsiteX8" fmla="*/ 304800 w 666750"/>
                <a:gd name="connsiteY8" fmla="*/ 16206 h 3243593"/>
                <a:gd name="connsiteX9" fmla="*/ 276225 w 666750"/>
                <a:gd name="connsiteY9" fmla="*/ 6681 h 3243593"/>
                <a:gd name="connsiteX10" fmla="*/ 142875 w 666750"/>
                <a:gd name="connsiteY10" fmla="*/ 35256 h 3243593"/>
                <a:gd name="connsiteX11" fmla="*/ 123825 w 666750"/>
                <a:gd name="connsiteY11" fmla="*/ 92406 h 3243593"/>
                <a:gd name="connsiteX12" fmla="*/ 114300 w 666750"/>
                <a:gd name="connsiteY12" fmla="*/ 120981 h 3243593"/>
                <a:gd name="connsiteX13" fmla="*/ 104775 w 666750"/>
                <a:gd name="connsiteY13" fmla="*/ 273381 h 3243593"/>
                <a:gd name="connsiteX14" fmla="*/ 95250 w 666750"/>
                <a:gd name="connsiteY14" fmla="*/ 311481 h 3243593"/>
                <a:gd name="connsiteX15" fmla="*/ 85725 w 666750"/>
                <a:gd name="connsiteY15" fmla="*/ 359106 h 3243593"/>
                <a:gd name="connsiteX16" fmla="*/ 76200 w 666750"/>
                <a:gd name="connsiteY16" fmla="*/ 530556 h 3243593"/>
                <a:gd name="connsiteX17" fmla="*/ 66675 w 666750"/>
                <a:gd name="connsiteY17" fmla="*/ 587706 h 3243593"/>
                <a:gd name="connsiteX18" fmla="*/ 57150 w 666750"/>
                <a:gd name="connsiteY18" fmla="*/ 663906 h 3243593"/>
                <a:gd name="connsiteX19" fmla="*/ 47625 w 666750"/>
                <a:gd name="connsiteY19" fmla="*/ 759156 h 3243593"/>
                <a:gd name="connsiteX20" fmla="*/ 28575 w 666750"/>
                <a:gd name="connsiteY20" fmla="*/ 863931 h 3243593"/>
                <a:gd name="connsiteX21" fmla="*/ 0 w 666750"/>
                <a:gd name="connsiteY21" fmla="*/ 1225881 h 3243593"/>
                <a:gd name="connsiteX22" fmla="*/ 9525 w 666750"/>
                <a:gd name="connsiteY22" fmla="*/ 1464006 h 3243593"/>
                <a:gd name="connsiteX23" fmla="*/ 95250 w 666750"/>
                <a:gd name="connsiteY23" fmla="*/ 1606881 h 3243593"/>
                <a:gd name="connsiteX24" fmla="*/ 200025 w 666750"/>
                <a:gd name="connsiteY24" fmla="*/ 1806906 h 3243593"/>
                <a:gd name="connsiteX25" fmla="*/ 209550 w 666750"/>
                <a:gd name="connsiteY25" fmla="*/ 1835481 h 3243593"/>
                <a:gd name="connsiteX26" fmla="*/ 228600 w 666750"/>
                <a:gd name="connsiteY26" fmla="*/ 1864056 h 3243593"/>
                <a:gd name="connsiteX27" fmla="*/ 247650 w 666750"/>
                <a:gd name="connsiteY27" fmla="*/ 1940256 h 3243593"/>
                <a:gd name="connsiteX28" fmla="*/ 276225 w 666750"/>
                <a:gd name="connsiteY28" fmla="*/ 2445081 h 3243593"/>
                <a:gd name="connsiteX29" fmla="*/ 295275 w 666750"/>
                <a:gd name="connsiteY29" fmla="*/ 2568906 h 3243593"/>
                <a:gd name="connsiteX30" fmla="*/ 342900 w 666750"/>
                <a:gd name="connsiteY30" fmla="*/ 2902281 h 3243593"/>
                <a:gd name="connsiteX31" fmla="*/ 352425 w 666750"/>
                <a:gd name="connsiteY31" fmla="*/ 3016581 h 3243593"/>
                <a:gd name="connsiteX32" fmla="*/ 381000 w 666750"/>
                <a:gd name="connsiteY32" fmla="*/ 3102306 h 3243593"/>
                <a:gd name="connsiteX33" fmla="*/ 600075 w 666750"/>
                <a:gd name="connsiteY33" fmla="*/ 3188031 h 3243593"/>
                <a:gd name="connsiteX34" fmla="*/ 666750 w 666750"/>
                <a:gd name="connsiteY34" fmla="*/ 2930856 h 3243593"/>
                <a:gd name="connsiteX0" fmla="*/ 285750 w 666750"/>
                <a:gd name="connsiteY0" fmla="*/ 244806 h 3255961"/>
                <a:gd name="connsiteX1" fmla="*/ 200025 w 666750"/>
                <a:gd name="connsiteY1" fmla="*/ 225756 h 3255961"/>
                <a:gd name="connsiteX2" fmla="*/ 180975 w 666750"/>
                <a:gd name="connsiteY2" fmla="*/ 197181 h 3255961"/>
                <a:gd name="connsiteX3" fmla="*/ 190500 w 666750"/>
                <a:gd name="connsiteY3" fmla="*/ 140031 h 3255961"/>
                <a:gd name="connsiteX4" fmla="*/ 219075 w 666750"/>
                <a:gd name="connsiteY4" fmla="*/ 130506 h 3255961"/>
                <a:gd name="connsiteX5" fmla="*/ 314325 w 666750"/>
                <a:gd name="connsiteY5" fmla="*/ 120981 h 3255961"/>
                <a:gd name="connsiteX6" fmla="*/ 333375 w 666750"/>
                <a:gd name="connsiteY6" fmla="*/ 92406 h 3255961"/>
                <a:gd name="connsiteX7" fmla="*/ 333375 w 666750"/>
                <a:gd name="connsiteY7" fmla="*/ 35256 h 3255961"/>
                <a:gd name="connsiteX8" fmla="*/ 304800 w 666750"/>
                <a:gd name="connsiteY8" fmla="*/ 16206 h 3255961"/>
                <a:gd name="connsiteX9" fmla="*/ 276225 w 666750"/>
                <a:gd name="connsiteY9" fmla="*/ 6681 h 3255961"/>
                <a:gd name="connsiteX10" fmla="*/ 142875 w 666750"/>
                <a:gd name="connsiteY10" fmla="*/ 35256 h 3255961"/>
                <a:gd name="connsiteX11" fmla="*/ 123825 w 666750"/>
                <a:gd name="connsiteY11" fmla="*/ 92406 h 3255961"/>
                <a:gd name="connsiteX12" fmla="*/ 114300 w 666750"/>
                <a:gd name="connsiteY12" fmla="*/ 120981 h 3255961"/>
                <a:gd name="connsiteX13" fmla="*/ 104775 w 666750"/>
                <a:gd name="connsiteY13" fmla="*/ 273381 h 3255961"/>
                <a:gd name="connsiteX14" fmla="*/ 95250 w 666750"/>
                <a:gd name="connsiteY14" fmla="*/ 311481 h 3255961"/>
                <a:gd name="connsiteX15" fmla="*/ 85725 w 666750"/>
                <a:gd name="connsiteY15" fmla="*/ 359106 h 3255961"/>
                <a:gd name="connsiteX16" fmla="*/ 76200 w 666750"/>
                <a:gd name="connsiteY16" fmla="*/ 530556 h 3255961"/>
                <a:gd name="connsiteX17" fmla="*/ 66675 w 666750"/>
                <a:gd name="connsiteY17" fmla="*/ 587706 h 3255961"/>
                <a:gd name="connsiteX18" fmla="*/ 57150 w 666750"/>
                <a:gd name="connsiteY18" fmla="*/ 663906 h 3255961"/>
                <a:gd name="connsiteX19" fmla="*/ 47625 w 666750"/>
                <a:gd name="connsiteY19" fmla="*/ 759156 h 3255961"/>
                <a:gd name="connsiteX20" fmla="*/ 28575 w 666750"/>
                <a:gd name="connsiteY20" fmla="*/ 863931 h 3255961"/>
                <a:gd name="connsiteX21" fmla="*/ 0 w 666750"/>
                <a:gd name="connsiteY21" fmla="*/ 1225881 h 3255961"/>
                <a:gd name="connsiteX22" fmla="*/ 9525 w 666750"/>
                <a:gd name="connsiteY22" fmla="*/ 1464006 h 3255961"/>
                <a:gd name="connsiteX23" fmla="*/ 95250 w 666750"/>
                <a:gd name="connsiteY23" fmla="*/ 1606881 h 3255961"/>
                <a:gd name="connsiteX24" fmla="*/ 200025 w 666750"/>
                <a:gd name="connsiteY24" fmla="*/ 1806906 h 3255961"/>
                <a:gd name="connsiteX25" fmla="*/ 209550 w 666750"/>
                <a:gd name="connsiteY25" fmla="*/ 1835481 h 3255961"/>
                <a:gd name="connsiteX26" fmla="*/ 228600 w 666750"/>
                <a:gd name="connsiteY26" fmla="*/ 1864056 h 3255961"/>
                <a:gd name="connsiteX27" fmla="*/ 247650 w 666750"/>
                <a:gd name="connsiteY27" fmla="*/ 1940256 h 3255961"/>
                <a:gd name="connsiteX28" fmla="*/ 276225 w 666750"/>
                <a:gd name="connsiteY28" fmla="*/ 2445081 h 3255961"/>
                <a:gd name="connsiteX29" fmla="*/ 295275 w 666750"/>
                <a:gd name="connsiteY29" fmla="*/ 2568906 h 3255961"/>
                <a:gd name="connsiteX30" fmla="*/ 342900 w 666750"/>
                <a:gd name="connsiteY30" fmla="*/ 2902281 h 3255961"/>
                <a:gd name="connsiteX31" fmla="*/ 352425 w 666750"/>
                <a:gd name="connsiteY31" fmla="*/ 3016581 h 3255961"/>
                <a:gd name="connsiteX32" fmla="*/ 381000 w 666750"/>
                <a:gd name="connsiteY32" fmla="*/ 3102306 h 3255961"/>
                <a:gd name="connsiteX33" fmla="*/ 609600 w 666750"/>
                <a:gd name="connsiteY33" fmla="*/ 3200399 h 3255961"/>
                <a:gd name="connsiteX34" fmla="*/ 666750 w 666750"/>
                <a:gd name="connsiteY34" fmla="*/ 2930856 h 3255961"/>
                <a:gd name="connsiteX0" fmla="*/ 285750 w 731837"/>
                <a:gd name="connsiteY0" fmla="*/ 244806 h 3255961"/>
                <a:gd name="connsiteX1" fmla="*/ 200025 w 731837"/>
                <a:gd name="connsiteY1" fmla="*/ 225756 h 3255961"/>
                <a:gd name="connsiteX2" fmla="*/ 180975 w 731837"/>
                <a:gd name="connsiteY2" fmla="*/ 197181 h 3255961"/>
                <a:gd name="connsiteX3" fmla="*/ 190500 w 731837"/>
                <a:gd name="connsiteY3" fmla="*/ 140031 h 3255961"/>
                <a:gd name="connsiteX4" fmla="*/ 219075 w 731837"/>
                <a:gd name="connsiteY4" fmla="*/ 130506 h 3255961"/>
                <a:gd name="connsiteX5" fmla="*/ 314325 w 731837"/>
                <a:gd name="connsiteY5" fmla="*/ 120981 h 3255961"/>
                <a:gd name="connsiteX6" fmla="*/ 333375 w 731837"/>
                <a:gd name="connsiteY6" fmla="*/ 92406 h 3255961"/>
                <a:gd name="connsiteX7" fmla="*/ 333375 w 731837"/>
                <a:gd name="connsiteY7" fmla="*/ 35256 h 3255961"/>
                <a:gd name="connsiteX8" fmla="*/ 304800 w 731837"/>
                <a:gd name="connsiteY8" fmla="*/ 16206 h 3255961"/>
                <a:gd name="connsiteX9" fmla="*/ 276225 w 731837"/>
                <a:gd name="connsiteY9" fmla="*/ 6681 h 3255961"/>
                <a:gd name="connsiteX10" fmla="*/ 142875 w 731837"/>
                <a:gd name="connsiteY10" fmla="*/ 35256 h 3255961"/>
                <a:gd name="connsiteX11" fmla="*/ 123825 w 731837"/>
                <a:gd name="connsiteY11" fmla="*/ 92406 h 3255961"/>
                <a:gd name="connsiteX12" fmla="*/ 114300 w 731837"/>
                <a:gd name="connsiteY12" fmla="*/ 120981 h 3255961"/>
                <a:gd name="connsiteX13" fmla="*/ 104775 w 731837"/>
                <a:gd name="connsiteY13" fmla="*/ 273381 h 3255961"/>
                <a:gd name="connsiteX14" fmla="*/ 95250 w 731837"/>
                <a:gd name="connsiteY14" fmla="*/ 311481 h 3255961"/>
                <a:gd name="connsiteX15" fmla="*/ 85725 w 731837"/>
                <a:gd name="connsiteY15" fmla="*/ 359106 h 3255961"/>
                <a:gd name="connsiteX16" fmla="*/ 76200 w 731837"/>
                <a:gd name="connsiteY16" fmla="*/ 530556 h 3255961"/>
                <a:gd name="connsiteX17" fmla="*/ 66675 w 731837"/>
                <a:gd name="connsiteY17" fmla="*/ 587706 h 3255961"/>
                <a:gd name="connsiteX18" fmla="*/ 57150 w 731837"/>
                <a:gd name="connsiteY18" fmla="*/ 663906 h 3255961"/>
                <a:gd name="connsiteX19" fmla="*/ 47625 w 731837"/>
                <a:gd name="connsiteY19" fmla="*/ 759156 h 3255961"/>
                <a:gd name="connsiteX20" fmla="*/ 28575 w 731837"/>
                <a:gd name="connsiteY20" fmla="*/ 863931 h 3255961"/>
                <a:gd name="connsiteX21" fmla="*/ 0 w 731837"/>
                <a:gd name="connsiteY21" fmla="*/ 1225881 h 3255961"/>
                <a:gd name="connsiteX22" fmla="*/ 9525 w 731837"/>
                <a:gd name="connsiteY22" fmla="*/ 1464006 h 3255961"/>
                <a:gd name="connsiteX23" fmla="*/ 95250 w 731837"/>
                <a:gd name="connsiteY23" fmla="*/ 1606881 h 3255961"/>
                <a:gd name="connsiteX24" fmla="*/ 200025 w 731837"/>
                <a:gd name="connsiteY24" fmla="*/ 1806906 h 3255961"/>
                <a:gd name="connsiteX25" fmla="*/ 209550 w 731837"/>
                <a:gd name="connsiteY25" fmla="*/ 1835481 h 3255961"/>
                <a:gd name="connsiteX26" fmla="*/ 228600 w 731837"/>
                <a:gd name="connsiteY26" fmla="*/ 1864056 h 3255961"/>
                <a:gd name="connsiteX27" fmla="*/ 247650 w 731837"/>
                <a:gd name="connsiteY27" fmla="*/ 1940256 h 3255961"/>
                <a:gd name="connsiteX28" fmla="*/ 276225 w 731837"/>
                <a:gd name="connsiteY28" fmla="*/ 2445081 h 3255961"/>
                <a:gd name="connsiteX29" fmla="*/ 295275 w 731837"/>
                <a:gd name="connsiteY29" fmla="*/ 2568906 h 3255961"/>
                <a:gd name="connsiteX30" fmla="*/ 342900 w 731837"/>
                <a:gd name="connsiteY30" fmla="*/ 2902281 h 3255961"/>
                <a:gd name="connsiteX31" fmla="*/ 352425 w 731837"/>
                <a:gd name="connsiteY31" fmla="*/ 3016581 h 3255961"/>
                <a:gd name="connsiteX32" fmla="*/ 381000 w 731837"/>
                <a:gd name="connsiteY32" fmla="*/ 3102306 h 3255961"/>
                <a:gd name="connsiteX33" fmla="*/ 609600 w 731837"/>
                <a:gd name="connsiteY33" fmla="*/ 3200399 h 3255961"/>
                <a:gd name="connsiteX34" fmla="*/ 666750 w 731837"/>
                <a:gd name="connsiteY34" fmla="*/ 2930856 h 3255961"/>
                <a:gd name="connsiteX0" fmla="*/ 285750 w 731837"/>
                <a:gd name="connsiteY0" fmla="*/ 244806 h 3255961"/>
                <a:gd name="connsiteX1" fmla="*/ 200025 w 731837"/>
                <a:gd name="connsiteY1" fmla="*/ 225756 h 3255961"/>
                <a:gd name="connsiteX2" fmla="*/ 180975 w 731837"/>
                <a:gd name="connsiteY2" fmla="*/ 197181 h 3255961"/>
                <a:gd name="connsiteX3" fmla="*/ 190500 w 731837"/>
                <a:gd name="connsiteY3" fmla="*/ 140031 h 3255961"/>
                <a:gd name="connsiteX4" fmla="*/ 219075 w 731837"/>
                <a:gd name="connsiteY4" fmla="*/ 130506 h 3255961"/>
                <a:gd name="connsiteX5" fmla="*/ 314325 w 731837"/>
                <a:gd name="connsiteY5" fmla="*/ 120981 h 3255961"/>
                <a:gd name="connsiteX6" fmla="*/ 333375 w 731837"/>
                <a:gd name="connsiteY6" fmla="*/ 92406 h 3255961"/>
                <a:gd name="connsiteX7" fmla="*/ 333375 w 731837"/>
                <a:gd name="connsiteY7" fmla="*/ 35256 h 3255961"/>
                <a:gd name="connsiteX8" fmla="*/ 304800 w 731837"/>
                <a:gd name="connsiteY8" fmla="*/ 16206 h 3255961"/>
                <a:gd name="connsiteX9" fmla="*/ 276225 w 731837"/>
                <a:gd name="connsiteY9" fmla="*/ 6681 h 3255961"/>
                <a:gd name="connsiteX10" fmla="*/ 142875 w 731837"/>
                <a:gd name="connsiteY10" fmla="*/ 35256 h 3255961"/>
                <a:gd name="connsiteX11" fmla="*/ 123825 w 731837"/>
                <a:gd name="connsiteY11" fmla="*/ 92406 h 3255961"/>
                <a:gd name="connsiteX12" fmla="*/ 114300 w 731837"/>
                <a:gd name="connsiteY12" fmla="*/ 120981 h 3255961"/>
                <a:gd name="connsiteX13" fmla="*/ 104775 w 731837"/>
                <a:gd name="connsiteY13" fmla="*/ 273381 h 3255961"/>
                <a:gd name="connsiteX14" fmla="*/ 95250 w 731837"/>
                <a:gd name="connsiteY14" fmla="*/ 311481 h 3255961"/>
                <a:gd name="connsiteX15" fmla="*/ 85725 w 731837"/>
                <a:gd name="connsiteY15" fmla="*/ 359106 h 3255961"/>
                <a:gd name="connsiteX16" fmla="*/ 76200 w 731837"/>
                <a:gd name="connsiteY16" fmla="*/ 530556 h 3255961"/>
                <a:gd name="connsiteX17" fmla="*/ 66675 w 731837"/>
                <a:gd name="connsiteY17" fmla="*/ 587706 h 3255961"/>
                <a:gd name="connsiteX18" fmla="*/ 57150 w 731837"/>
                <a:gd name="connsiteY18" fmla="*/ 663906 h 3255961"/>
                <a:gd name="connsiteX19" fmla="*/ 47625 w 731837"/>
                <a:gd name="connsiteY19" fmla="*/ 759156 h 3255961"/>
                <a:gd name="connsiteX20" fmla="*/ 28575 w 731837"/>
                <a:gd name="connsiteY20" fmla="*/ 863931 h 3255961"/>
                <a:gd name="connsiteX21" fmla="*/ 0 w 731837"/>
                <a:gd name="connsiteY21" fmla="*/ 1225881 h 3255961"/>
                <a:gd name="connsiteX22" fmla="*/ 9525 w 731837"/>
                <a:gd name="connsiteY22" fmla="*/ 1464006 h 3255961"/>
                <a:gd name="connsiteX23" fmla="*/ 95250 w 731837"/>
                <a:gd name="connsiteY23" fmla="*/ 1606881 h 3255961"/>
                <a:gd name="connsiteX24" fmla="*/ 200025 w 731837"/>
                <a:gd name="connsiteY24" fmla="*/ 1806906 h 3255961"/>
                <a:gd name="connsiteX25" fmla="*/ 209550 w 731837"/>
                <a:gd name="connsiteY25" fmla="*/ 1835481 h 3255961"/>
                <a:gd name="connsiteX26" fmla="*/ 228600 w 731837"/>
                <a:gd name="connsiteY26" fmla="*/ 1864056 h 3255961"/>
                <a:gd name="connsiteX27" fmla="*/ 247650 w 731837"/>
                <a:gd name="connsiteY27" fmla="*/ 1940256 h 3255961"/>
                <a:gd name="connsiteX28" fmla="*/ 276225 w 731837"/>
                <a:gd name="connsiteY28" fmla="*/ 2445081 h 3255961"/>
                <a:gd name="connsiteX29" fmla="*/ 295275 w 731837"/>
                <a:gd name="connsiteY29" fmla="*/ 2568906 h 3255961"/>
                <a:gd name="connsiteX30" fmla="*/ 342900 w 731837"/>
                <a:gd name="connsiteY30" fmla="*/ 2902281 h 3255961"/>
                <a:gd name="connsiteX31" fmla="*/ 381000 w 731837"/>
                <a:gd name="connsiteY31" fmla="*/ 3102306 h 3255961"/>
                <a:gd name="connsiteX32" fmla="*/ 609600 w 731837"/>
                <a:gd name="connsiteY32" fmla="*/ 3200399 h 3255961"/>
                <a:gd name="connsiteX33" fmla="*/ 666750 w 731837"/>
                <a:gd name="connsiteY33" fmla="*/ 2930856 h 3255961"/>
                <a:gd name="connsiteX0" fmla="*/ 285750 w 731837"/>
                <a:gd name="connsiteY0" fmla="*/ 244806 h 3255961"/>
                <a:gd name="connsiteX1" fmla="*/ 200025 w 731837"/>
                <a:gd name="connsiteY1" fmla="*/ 225756 h 3255961"/>
                <a:gd name="connsiteX2" fmla="*/ 180975 w 731837"/>
                <a:gd name="connsiteY2" fmla="*/ 197181 h 3255961"/>
                <a:gd name="connsiteX3" fmla="*/ 190500 w 731837"/>
                <a:gd name="connsiteY3" fmla="*/ 140031 h 3255961"/>
                <a:gd name="connsiteX4" fmla="*/ 219075 w 731837"/>
                <a:gd name="connsiteY4" fmla="*/ 130506 h 3255961"/>
                <a:gd name="connsiteX5" fmla="*/ 314325 w 731837"/>
                <a:gd name="connsiteY5" fmla="*/ 120981 h 3255961"/>
                <a:gd name="connsiteX6" fmla="*/ 333375 w 731837"/>
                <a:gd name="connsiteY6" fmla="*/ 92406 h 3255961"/>
                <a:gd name="connsiteX7" fmla="*/ 333375 w 731837"/>
                <a:gd name="connsiteY7" fmla="*/ 35256 h 3255961"/>
                <a:gd name="connsiteX8" fmla="*/ 304800 w 731837"/>
                <a:gd name="connsiteY8" fmla="*/ 16206 h 3255961"/>
                <a:gd name="connsiteX9" fmla="*/ 276225 w 731837"/>
                <a:gd name="connsiteY9" fmla="*/ 6681 h 3255961"/>
                <a:gd name="connsiteX10" fmla="*/ 142875 w 731837"/>
                <a:gd name="connsiteY10" fmla="*/ 35256 h 3255961"/>
                <a:gd name="connsiteX11" fmla="*/ 123825 w 731837"/>
                <a:gd name="connsiteY11" fmla="*/ 92406 h 3255961"/>
                <a:gd name="connsiteX12" fmla="*/ 114300 w 731837"/>
                <a:gd name="connsiteY12" fmla="*/ 120981 h 3255961"/>
                <a:gd name="connsiteX13" fmla="*/ 104775 w 731837"/>
                <a:gd name="connsiteY13" fmla="*/ 273381 h 3255961"/>
                <a:gd name="connsiteX14" fmla="*/ 95250 w 731837"/>
                <a:gd name="connsiteY14" fmla="*/ 311481 h 3255961"/>
                <a:gd name="connsiteX15" fmla="*/ 85725 w 731837"/>
                <a:gd name="connsiteY15" fmla="*/ 359106 h 3255961"/>
                <a:gd name="connsiteX16" fmla="*/ 76200 w 731837"/>
                <a:gd name="connsiteY16" fmla="*/ 530556 h 3255961"/>
                <a:gd name="connsiteX17" fmla="*/ 66675 w 731837"/>
                <a:gd name="connsiteY17" fmla="*/ 587706 h 3255961"/>
                <a:gd name="connsiteX18" fmla="*/ 57150 w 731837"/>
                <a:gd name="connsiteY18" fmla="*/ 663906 h 3255961"/>
                <a:gd name="connsiteX19" fmla="*/ 47625 w 731837"/>
                <a:gd name="connsiteY19" fmla="*/ 759156 h 3255961"/>
                <a:gd name="connsiteX20" fmla="*/ 28575 w 731837"/>
                <a:gd name="connsiteY20" fmla="*/ 863931 h 3255961"/>
                <a:gd name="connsiteX21" fmla="*/ 0 w 731837"/>
                <a:gd name="connsiteY21" fmla="*/ 1225881 h 3255961"/>
                <a:gd name="connsiteX22" fmla="*/ 9525 w 731837"/>
                <a:gd name="connsiteY22" fmla="*/ 1464006 h 3255961"/>
                <a:gd name="connsiteX23" fmla="*/ 95250 w 731837"/>
                <a:gd name="connsiteY23" fmla="*/ 1606881 h 3255961"/>
                <a:gd name="connsiteX24" fmla="*/ 200025 w 731837"/>
                <a:gd name="connsiteY24" fmla="*/ 1806906 h 3255961"/>
                <a:gd name="connsiteX25" fmla="*/ 209550 w 731837"/>
                <a:gd name="connsiteY25" fmla="*/ 1835481 h 3255961"/>
                <a:gd name="connsiteX26" fmla="*/ 247650 w 731837"/>
                <a:gd name="connsiteY26" fmla="*/ 1940256 h 3255961"/>
                <a:gd name="connsiteX27" fmla="*/ 276225 w 731837"/>
                <a:gd name="connsiteY27" fmla="*/ 2445081 h 3255961"/>
                <a:gd name="connsiteX28" fmla="*/ 295275 w 731837"/>
                <a:gd name="connsiteY28" fmla="*/ 2568906 h 3255961"/>
                <a:gd name="connsiteX29" fmla="*/ 342900 w 731837"/>
                <a:gd name="connsiteY29" fmla="*/ 2902281 h 3255961"/>
                <a:gd name="connsiteX30" fmla="*/ 381000 w 731837"/>
                <a:gd name="connsiteY30" fmla="*/ 3102306 h 3255961"/>
                <a:gd name="connsiteX31" fmla="*/ 609600 w 731837"/>
                <a:gd name="connsiteY31" fmla="*/ 3200399 h 3255961"/>
                <a:gd name="connsiteX32" fmla="*/ 666750 w 731837"/>
                <a:gd name="connsiteY32" fmla="*/ 2930856 h 3255961"/>
                <a:gd name="connsiteX0" fmla="*/ 285750 w 731837"/>
                <a:gd name="connsiteY0" fmla="*/ 244806 h 3255961"/>
                <a:gd name="connsiteX1" fmla="*/ 200025 w 731837"/>
                <a:gd name="connsiteY1" fmla="*/ 225756 h 3255961"/>
                <a:gd name="connsiteX2" fmla="*/ 180975 w 731837"/>
                <a:gd name="connsiteY2" fmla="*/ 197181 h 3255961"/>
                <a:gd name="connsiteX3" fmla="*/ 190500 w 731837"/>
                <a:gd name="connsiteY3" fmla="*/ 140031 h 3255961"/>
                <a:gd name="connsiteX4" fmla="*/ 219075 w 731837"/>
                <a:gd name="connsiteY4" fmla="*/ 130506 h 3255961"/>
                <a:gd name="connsiteX5" fmla="*/ 314325 w 731837"/>
                <a:gd name="connsiteY5" fmla="*/ 120981 h 3255961"/>
                <a:gd name="connsiteX6" fmla="*/ 333375 w 731837"/>
                <a:gd name="connsiteY6" fmla="*/ 92406 h 3255961"/>
                <a:gd name="connsiteX7" fmla="*/ 333375 w 731837"/>
                <a:gd name="connsiteY7" fmla="*/ 35256 h 3255961"/>
                <a:gd name="connsiteX8" fmla="*/ 304800 w 731837"/>
                <a:gd name="connsiteY8" fmla="*/ 16206 h 3255961"/>
                <a:gd name="connsiteX9" fmla="*/ 276225 w 731837"/>
                <a:gd name="connsiteY9" fmla="*/ 6681 h 3255961"/>
                <a:gd name="connsiteX10" fmla="*/ 142875 w 731837"/>
                <a:gd name="connsiteY10" fmla="*/ 35256 h 3255961"/>
                <a:gd name="connsiteX11" fmla="*/ 123825 w 731837"/>
                <a:gd name="connsiteY11" fmla="*/ 92406 h 3255961"/>
                <a:gd name="connsiteX12" fmla="*/ 114300 w 731837"/>
                <a:gd name="connsiteY12" fmla="*/ 120981 h 3255961"/>
                <a:gd name="connsiteX13" fmla="*/ 104775 w 731837"/>
                <a:gd name="connsiteY13" fmla="*/ 273381 h 3255961"/>
                <a:gd name="connsiteX14" fmla="*/ 95250 w 731837"/>
                <a:gd name="connsiteY14" fmla="*/ 311481 h 3255961"/>
                <a:gd name="connsiteX15" fmla="*/ 85725 w 731837"/>
                <a:gd name="connsiteY15" fmla="*/ 359106 h 3255961"/>
                <a:gd name="connsiteX16" fmla="*/ 76200 w 731837"/>
                <a:gd name="connsiteY16" fmla="*/ 530556 h 3255961"/>
                <a:gd name="connsiteX17" fmla="*/ 66675 w 731837"/>
                <a:gd name="connsiteY17" fmla="*/ 587706 h 3255961"/>
                <a:gd name="connsiteX18" fmla="*/ 57150 w 731837"/>
                <a:gd name="connsiteY18" fmla="*/ 663906 h 3255961"/>
                <a:gd name="connsiteX19" fmla="*/ 47625 w 731837"/>
                <a:gd name="connsiteY19" fmla="*/ 759156 h 3255961"/>
                <a:gd name="connsiteX20" fmla="*/ 28575 w 731837"/>
                <a:gd name="connsiteY20" fmla="*/ 863931 h 3255961"/>
                <a:gd name="connsiteX21" fmla="*/ 0 w 731837"/>
                <a:gd name="connsiteY21" fmla="*/ 1225881 h 3255961"/>
                <a:gd name="connsiteX22" fmla="*/ 9525 w 731837"/>
                <a:gd name="connsiteY22" fmla="*/ 1464006 h 3255961"/>
                <a:gd name="connsiteX23" fmla="*/ 95250 w 731837"/>
                <a:gd name="connsiteY23" fmla="*/ 1606881 h 3255961"/>
                <a:gd name="connsiteX24" fmla="*/ 200025 w 731837"/>
                <a:gd name="connsiteY24" fmla="*/ 1806906 h 3255961"/>
                <a:gd name="connsiteX25" fmla="*/ 247650 w 731837"/>
                <a:gd name="connsiteY25" fmla="*/ 1940256 h 3255961"/>
                <a:gd name="connsiteX26" fmla="*/ 276225 w 731837"/>
                <a:gd name="connsiteY26" fmla="*/ 2445081 h 3255961"/>
                <a:gd name="connsiteX27" fmla="*/ 295275 w 731837"/>
                <a:gd name="connsiteY27" fmla="*/ 2568906 h 3255961"/>
                <a:gd name="connsiteX28" fmla="*/ 342900 w 731837"/>
                <a:gd name="connsiteY28" fmla="*/ 2902281 h 3255961"/>
                <a:gd name="connsiteX29" fmla="*/ 381000 w 731837"/>
                <a:gd name="connsiteY29" fmla="*/ 3102306 h 3255961"/>
                <a:gd name="connsiteX30" fmla="*/ 609600 w 731837"/>
                <a:gd name="connsiteY30" fmla="*/ 3200399 h 3255961"/>
                <a:gd name="connsiteX31" fmla="*/ 666750 w 731837"/>
                <a:gd name="connsiteY31" fmla="*/ 2930856 h 3255961"/>
                <a:gd name="connsiteX0" fmla="*/ 285750 w 731837"/>
                <a:gd name="connsiteY0" fmla="*/ 244806 h 3255961"/>
                <a:gd name="connsiteX1" fmla="*/ 200025 w 731837"/>
                <a:gd name="connsiteY1" fmla="*/ 225756 h 3255961"/>
                <a:gd name="connsiteX2" fmla="*/ 180975 w 731837"/>
                <a:gd name="connsiteY2" fmla="*/ 197181 h 3255961"/>
                <a:gd name="connsiteX3" fmla="*/ 190500 w 731837"/>
                <a:gd name="connsiteY3" fmla="*/ 140031 h 3255961"/>
                <a:gd name="connsiteX4" fmla="*/ 219075 w 731837"/>
                <a:gd name="connsiteY4" fmla="*/ 130506 h 3255961"/>
                <a:gd name="connsiteX5" fmla="*/ 314325 w 731837"/>
                <a:gd name="connsiteY5" fmla="*/ 120981 h 3255961"/>
                <a:gd name="connsiteX6" fmla="*/ 333375 w 731837"/>
                <a:gd name="connsiteY6" fmla="*/ 92406 h 3255961"/>
                <a:gd name="connsiteX7" fmla="*/ 333375 w 731837"/>
                <a:gd name="connsiteY7" fmla="*/ 35256 h 3255961"/>
                <a:gd name="connsiteX8" fmla="*/ 304800 w 731837"/>
                <a:gd name="connsiteY8" fmla="*/ 16206 h 3255961"/>
                <a:gd name="connsiteX9" fmla="*/ 276225 w 731837"/>
                <a:gd name="connsiteY9" fmla="*/ 6681 h 3255961"/>
                <a:gd name="connsiteX10" fmla="*/ 142875 w 731837"/>
                <a:gd name="connsiteY10" fmla="*/ 35256 h 3255961"/>
                <a:gd name="connsiteX11" fmla="*/ 123825 w 731837"/>
                <a:gd name="connsiteY11" fmla="*/ 92406 h 3255961"/>
                <a:gd name="connsiteX12" fmla="*/ 114300 w 731837"/>
                <a:gd name="connsiteY12" fmla="*/ 120981 h 3255961"/>
                <a:gd name="connsiteX13" fmla="*/ 104775 w 731837"/>
                <a:gd name="connsiteY13" fmla="*/ 273381 h 3255961"/>
                <a:gd name="connsiteX14" fmla="*/ 95250 w 731837"/>
                <a:gd name="connsiteY14" fmla="*/ 311481 h 3255961"/>
                <a:gd name="connsiteX15" fmla="*/ 85725 w 731837"/>
                <a:gd name="connsiteY15" fmla="*/ 359106 h 3255961"/>
                <a:gd name="connsiteX16" fmla="*/ 76200 w 731837"/>
                <a:gd name="connsiteY16" fmla="*/ 530556 h 3255961"/>
                <a:gd name="connsiteX17" fmla="*/ 66675 w 731837"/>
                <a:gd name="connsiteY17" fmla="*/ 587706 h 3255961"/>
                <a:gd name="connsiteX18" fmla="*/ 57150 w 731837"/>
                <a:gd name="connsiteY18" fmla="*/ 663906 h 3255961"/>
                <a:gd name="connsiteX19" fmla="*/ 47625 w 731837"/>
                <a:gd name="connsiteY19" fmla="*/ 759156 h 3255961"/>
                <a:gd name="connsiteX20" fmla="*/ 28575 w 731837"/>
                <a:gd name="connsiteY20" fmla="*/ 863931 h 3255961"/>
                <a:gd name="connsiteX21" fmla="*/ 0 w 731837"/>
                <a:gd name="connsiteY21" fmla="*/ 1225881 h 3255961"/>
                <a:gd name="connsiteX22" fmla="*/ 9525 w 731837"/>
                <a:gd name="connsiteY22" fmla="*/ 1464006 h 3255961"/>
                <a:gd name="connsiteX23" fmla="*/ 95250 w 731837"/>
                <a:gd name="connsiteY23" fmla="*/ 1606881 h 3255961"/>
                <a:gd name="connsiteX24" fmla="*/ 200025 w 731837"/>
                <a:gd name="connsiteY24" fmla="*/ 1806906 h 3255961"/>
                <a:gd name="connsiteX25" fmla="*/ 247650 w 731837"/>
                <a:gd name="connsiteY25" fmla="*/ 1940256 h 3255961"/>
                <a:gd name="connsiteX26" fmla="*/ 295275 w 731837"/>
                <a:gd name="connsiteY26" fmla="*/ 2568906 h 3255961"/>
                <a:gd name="connsiteX27" fmla="*/ 342900 w 731837"/>
                <a:gd name="connsiteY27" fmla="*/ 2902281 h 3255961"/>
                <a:gd name="connsiteX28" fmla="*/ 381000 w 731837"/>
                <a:gd name="connsiteY28" fmla="*/ 3102306 h 3255961"/>
                <a:gd name="connsiteX29" fmla="*/ 609600 w 731837"/>
                <a:gd name="connsiteY29" fmla="*/ 3200399 h 3255961"/>
                <a:gd name="connsiteX30" fmla="*/ 666750 w 731837"/>
                <a:gd name="connsiteY30" fmla="*/ 2930856 h 3255961"/>
                <a:gd name="connsiteX0" fmla="*/ 285750 w 731837"/>
                <a:gd name="connsiteY0" fmla="*/ 244806 h 3236911"/>
                <a:gd name="connsiteX1" fmla="*/ 200025 w 731837"/>
                <a:gd name="connsiteY1" fmla="*/ 225756 h 3236911"/>
                <a:gd name="connsiteX2" fmla="*/ 180975 w 731837"/>
                <a:gd name="connsiteY2" fmla="*/ 197181 h 3236911"/>
                <a:gd name="connsiteX3" fmla="*/ 190500 w 731837"/>
                <a:gd name="connsiteY3" fmla="*/ 140031 h 3236911"/>
                <a:gd name="connsiteX4" fmla="*/ 219075 w 731837"/>
                <a:gd name="connsiteY4" fmla="*/ 130506 h 3236911"/>
                <a:gd name="connsiteX5" fmla="*/ 314325 w 731837"/>
                <a:gd name="connsiteY5" fmla="*/ 120981 h 3236911"/>
                <a:gd name="connsiteX6" fmla="*/ 333375 w 731837"/>
                <a:gd name="connsiteY6" fmla="*/ 92406 h 3236911"/>
                <a:gd name="connsiteX7" fmla="*/ 333375 w 731837"/>
                <a:gd name="connsiteY7" fmla="*/ 35256 h 3236911"/>
                <a:gd name="connsiteX8" fmla="*/ 304800 w 731837"/>
                <a:gd name="connsiteY8" fmla="*/ 16206 h 3236911"/>
                <a:gd name="connsiteX9" fmla="*/ 276225 w 731837"/>
                <a:gd name="connsiteY9" fmla="*/ 6681 h 3236911"/>
                <a:gd name="connsiteX10" fmla="*/ 142875 w 731837"/>
                <a:gd name="connsiteY10" fmla="*/ 35256 h 3236911"/>
                <a:gd name="connsiteX11" fmla="*/ 123825 w 731837"/>
                <a:gd name="connsiteY11" fmla="*/ 92406 h 3236911"/>
                <a:gd name="connsiteX12" fmla="*/ 114300 w 731837"/>
                <a:gd name="connsiteY12" fmla="*/ 120981 h 3236911"/>
                <a:gd name="connsiteX13" fmla="*/ 104775 w 731837"/>
                <a:gd name="connsiteY13" fmla="*/ 273381 h 3236911"/>
                <a:gd name="connsiteX14" fmla="*/ 95250 w 731837"/>
                <a:gd name="connsiteY14" fmla="*/ 311481 h 3236911"/>
                <a:gd name="connsiteX15" fmla="*/ 85725 w 731837"/>
                <a:gd name="connsiteY15" fmla="*/ 359106 h 3236911"/>
                <a:gd name="connsiteX16" fmla="*/ 76200 w 731837"/>
                <a:gd name="connsiteY16" fmla="*/ 530556 h 3236911"/>
                <a:gd name="connsiteX17" fmla="*/ 66675 w 731837"/>
                <a:gd name="connsiteY17" fmla="*/ 587706 h 3236911"/>
                <a:gd name="connsiteX18" fmla="*/ 57150 w 731837"/>
                <a:gd name="connsiteY18" fmla="*/ 663906 h 3236911"/>
                <a:gd name="connsiteX19" fmla="*/ 47625 w 731837"/>
                <a:gd name="connsiteY19" fmla="*/ 759156 h 3236911"/>
                <a:gd name="connsiteX20" fmla="*/ 28575 w 731837"/>
                <a:gd name="connsiteY20" fmla="*/ 863931 h 3236911"/>
                <a:gd name="connsiteX21" fmla="*/ 0 w 731837"/>
                <a:gd name="connsiteY21" fmla="*/ 1225881 h 3236911"/>
                <a:gd name="connsiteX22" fmla="*/ 9525 w 731837"/>
                <a:gd name="connsiteY22" fmla="*/ 1464006 h 3236911"/>
                <a:gd name="connsiteX23" fmla="*/ 95250 w 731837"/>
                <a:gd name="connsiteY23" fmla="*/ 1606881 h 3236911"/>
                <a:gd name="connsiteX24" fmla="*/ 200025 w 731837"/>
                <a:gd name="connsiteY24" fmla="*/ 1806906 h 3236911"/>
                <a:gd name="connsiteX25" fmla="*/ 247650 w 731837"/>
                <a:gd name="connsiteY25" fmla="*/ 1940256 h 3236911"/>
                <a:gd name="connsiteX26" fmla="*/ 295275 w 731837"/>
                <a:gd name="connsiteY26" fmla="*/ 2568906 h 3236911"/>
                <a:gd name="connsiteX27" fmla="*/ 342900 w 731837"/>
                <a:gd name="connsiteY27" fmla="*/ 2902281 h 3236911"/>
                <a:gd name="connsiteX28" fmla="*/ 381000 w 731837"/>
                <a:gd name="connsiteY28" fmla="*/ 3102306 h 3236911"/>
                <a:gd name="connsiteX29" fmla="*/ 609600 w 731837"/>
                <a:gd name="connsiteY29" fmla="*/ 3200399 h 3236911"/>
                <a:gd name="connsiteX30" fmla="*/ 666750 w 731837"/>
                <a:gd name="connsiteY30" fmla="*/ 2930856 h 3236911"/>
                <a:gd name="connsiteX0" fmla="*/ 285750 w 731837"/>
                <a:gd name="connsiteY0" fmla="*/ 244806 h 3236911"/>
                <a:gd name="connsiteX1" fmla="*/ 200025 w 731837"/>
                <a:gd name="connsiteY1" fmla="*/ 225756 h 3236911"/>
                <a:gd name="connsiteX2" fmla="*/ 180975 w 731837"/>
                <a:gd name="connsiteY2" fmla="*/ 197181 h 3236911"/>
                <a:gd name="connsiteX3" fmla="*/ 190500 w 731837"/>
                <a:gd name="connsiteY3" fmla="*/ 140031 h 3236911"/>
                <a:gd name="connsiteX4" fmla="*/ 219075 w 731837"/>
                <a:gd name="connsiteY4" fmla="*/ 130506 h 3236911"/>
                <a:gd name="connsiteX5" fmla="*/ 314325 w 731837"/>
                <a:gd name="connsiteY5" fmla="*/ 120981 h 3236911"/>
                <a:gd name="connsiteX6" fmla="*/ 333375 w 731837"/>
                <a:gd name="connsiteY6" fmla="*/ 92406 h 3236911"/>
                <a:gd name="connsiteX7" fmla="*/ 333375 w 731837"/>
                <a:gd name="connsiteY7" fmla="*/ 35256 h 3236911"/>
                <a:gd name="connsiteX8" fmla="*/ 304800 w 731837"/>
                <a:gd name="connsiteY8" fmla="*/ 16206 h 3236911"/>
                <a:gd name="connsiteX9" fmla="*/ 276225 w 731837"/>
                <a:gd name="connsiteY9" fmla="*/ 6681 h 3236911"/>
                <a:gd name="connsiteX10" fmla="*/ 142875 w 731837"/>
                <a:gd name="connsiteY10" fmla="*/ 35256 h 3236911"/>
                <a:gd name="connsiteX11" fmla="*/ 123825 w 731837"/>
                <a:gd name="connsiteY11" fmla="*/ 92406 h 3236911"/>
                <a:gd name="connsiteX12" fmla="*/ 104775 w 731837"/>
                <a:gd name="connsiteY12" fmla="*/ 273381 h 3236911"/>
                <a:gd name="connsiteX13" fmla="*/ 95250 w 731837"/>
                <a:gd name="connsiteY13" fmla="*/ 311481 h 3236911"/>
                <a:gd name="connsiteX14" fmla="*/ 85725 w 731837"/>
                <a:gd name="connsiteY14" fmla="*/ 359106 h 3236911"/>
                <a:gd name="connsiteX15" fmla="*/ 76200 w 731837"/>
                <a:gd name="connsiteY15" fmla="*/ 530556 h 3236911"/>
                <a:gd name="connsiteX16" fmla="*/ 66675 w 731837"/>
                <a:gd name="connsiteY16" fmla="*/ 587706 h 3236911"/>
                <a:gd name="connsiteX17" fmla="*/ 57150 w 731837"/>
                <a:gd name="connsiteY17" fmla="*/ 663906 h 3236911"/>
                <a:gd name="connsiteX18" fmla="*/ 47625 w 731837"/>
                <a:gd name="connsiteY18" fmla="*/ 759156 h 3236911"/>
                <a:gd name="connsiteX19" fmla="*/ 28575 w 731837"/>
                <a:gd name="connsiteY19" fmla="*/ 863931 h 3236911"/>
                <a:gd name="connsiteX20" fmla="*/ 0 w 731837"/>
                <a:gd name="connsiteY20" fmla="*/ 1225881 h 3236911"/>
                <a:gd name="connsiteX21" fmla="*/ 9525 w 731837"/>
                <a:gd name="connsiteY21" fmla="*/ 1464006 h 3236911"/>
                <a:gd name="connsiteX22" fmla="*/ 95250 w 731837"/>
                <a:gd name="connsiteY22" fmla="*/ 1606881 h 3236911"/>
                <a:gd name="connsiteX23" fmla="*/ 200025 w 731837"/>
                <a:gd name="connsiteY23" fmla="*/ 1806906 h 3236911"/>
                <a:gd name="connsiteX24" fmla="*/ 247650 w 731837"/>
                <a:gd name="connsiteY24" fmla="*/ 1940256 h 3236911"/>
                <a:gd name="connsiteX25" fmla="*/ 295275 w 731837"/>
                <a:gd name="connsiteY25" fmla="*/ 2568906 h 3236911"/>
                <a:gd name="connsiteX26" fmla="*/ 342900 w 731837"/>
                <a:gd name="connsiteY26" fmla="*/ 2902281 h 3236911"/>
                <a:gd name="connsiteX27" fmla="*/ 381000 w 731837"/>
                <a:gd name="connsiteY27" fmla="*/ 3102306 h 3236911"/>
                <a:gd name="connsiteX28" fmla="*/ 609600 w 731837"/>
                <a:gd name="connsiteY28" fmla="*/ 3200399 h 3236911"/>
                <a:gd name="connsiteX29" fmla="*/ 666750 w 731837"/>
                <a:gd name="connsiteY29" fmla="*/ 2930856 h 3236911"/>
                <a:gd name="connsiteX0" fmla="*/ 285750 w 731837"/>
                <a:gd name="connsiteY0" fmla="*/ 244806 h 3236911"/>
                <a:gd name="connsiteX1" fmla="*/ 200025 w 731837"/>
                <a:gd name="connsiteY1" fmla="*/ 225756 h 3236911"/>
                <a:gd name="connsiteX2" fmla="*/ 180975 w 731837"/>
                <a:gd name="connsiteY2" fmla="*/ 197181 h 3236911"/>
                <a:gd name="connsiteX3" fmla="*/ 190500 w 731837"/>
                <a:gd name="connsiteY3" fmla="*/ 140031 h 3236911"/>
                <a:gd name="connsiteX4" fmla="*/ 219075 w 731837"/>
                <a:gd name="connsiteY4" fmla="*/ 130506 h 3236911"/>
                <a:gd name="connsiteX5" fmla="*/ 314325 w 731837"/>
                <a:gd name="connsiteY5" fmla="*/ 120981 h 3236911"/>
                <a:gd name="connsiteX6" fmla="*/ 333375 w 731837"/>
                <a:gd name="connsiteY6" fmla="*/ 92406 h 3236911"/>
                <a:gd name="connsiteX7" fmla="*/ 333375 w 731837"/>
                <a:gd name="connsiteY7" fmla="*/ 35256 h 3236911"/>
                <a:gd name="connsiteX8" fmla="*/ 304800 w 731837"/>
                <a:gd name="connsiteY8" fmla="*/ 16206 h 3236911"/>
                <a:gd name="connsiteX9" fmla="*/ 276225 w 731837"/>
                <a:gd name="connsiteY9" fmla="*/ 6681 h 3236911"/>
                <a:gd name="connsiteX10" fmla="*/ 142875 w 731837"/>
                <a:gd name="connsiteY10" fmla="*/ 35256 h 3236911"/>
                <a:gd name="connsiteX11" fmla="*/ 104775 w 731837"/>
                <a:gd name="connsiteY11" fmla="*/ 273381 h 3236911"/>
                <a:gd name="connsiteX12" fmla="*/ 95250 w 731837"/>
                <a:gd name="connsiteY12" fmla="*/ 311481 h 3236911"/>
                <a:gd name="connsiteX13" fmla="*/ 85725 w 731837"/>
                <a:gd name="connsiteY13" fmla="*/ 359106 h 3236911"/>
                <a:gd name="connsiteX14" fmla="*/ 76200 w 731837"/>
                <a:gd name="connsiteY14" fmla="*/ 530556 h 3236911"/>
                <a:gd name="connsiteX15" fmla="*/ 66675 w 731837"/>
                <a:gd name="connsiteY15" fmla="*/ 587706 h 3236911"/>
                <a:gd name="connsiteX16" fmla="*/ 57150 w 731837"/>
                <a:gd name="connsiteY16" fmla="*/ 663906 h 3236911"/>
                <a:gd name="connsiteX17" fmla="*/ 47625 w 731837"/>
                <a:gd name="connsiteY17" fmla="*/ 759156 h 3236911"/>
                <a:gd name="connsiteX18" fmla="*/ 28575 w 731837"/>
                <a:gd name="connsiteY18" fmla="*/ 863931 h 3236911"/>
                <a:gd name="connsiteX19" fmla="*/ 0 w 731837"/>
                <a:gd name="connsiteY19" fmla="*/ 1225881 h 3236911"/>
                <a:gd name="connsiteX20" fmla="*/ 9525 w 731837"/>
                <a:gd name="connsiteY20" fmla="*/ 1464006 h 3236911"/>
                <a:gd name="connsiteX21" fmla="*/ 95250 w 731837"/>
                <a:gd name="connsiteY21" fmla="*/ 1606881 h 3236911"/>
                <a:gd name="connsiteX22" fmla="*/ 200025 w 731837"/>
                <a:gd name="connsiteY22" fmla="*/ 1806906 h 3236911"/>
                <a:gd name="connsiteX23" fmla="*/ 247650 w 731837"/>
                <a:gd name="connsiteY23" fmla="*/ 1940256 h 3236911"/>
                <a:gd name="connsiteX24" fmla="*/ 295275 w 731837"/>
                <a:gd name="connsiteY24" fmla="*/ 2568906 h 3236911"/>
                <a:gd name="connsiteX25" fmla="*/ 342900 w 731837"/>
                <a:gd name="connsiteY25" fmla="*/ 2902281 h 3236911"/>
                <a:gd name="connsiteX26" fmla="*/ 381000 w 731837"/>
                <a:gd name="connsiteY26" fmla="*/ 3102306 h 3236911"/>
                <a:gd name="connsiteX27" fmla="*/ 609600 w 731837"/>
                <a:gd name="connsiteY27" fmla="*/ 3200399 h 3236911"/>
                <a:gd name="connsiteX28" fmla="*/ 666750 w 731837"/>
                <a:gd name="connsiteY28" fmla="*/ 2930856 h 3236911"/>
                <a:gd name="connsiteX0" fmla="*/ 285750 w 731837"/>
                <a:gd name="connsiteY0" fmla="*/ 252412 h 3244517"/>
                <a:gd name="connsiteX1" fmla="*/ 200025 w 731837"/>
                <a:gd name="connsiteY1" fmla="*/ 233362 h 3244517"/>
                <a:gd name="connsiteX2" fmla="*/ 180975 w 731837"/>
                <a:gd name="connsiteY2" fmla="*/ 204787 h 3244517"/>
                <a:gd name="connsiteX3" fmla="*/ 190500 w 731837"/>
                <a:gd name="connsiteY3" fmla="*/ 147637 h 3244517"/>
                <a:gd name="connsiteX4" fmla="*/ 219075 w 731837"/>
                <a:gd name="connsiteY4" fmla="*/ 138112 h 3244517"/>
                <a:gd name="connsiteX5" fmla="*/ 314325 w 731837"/>
                <a:gd name="connsiteY5" fmla="*/ 128587 h 3244517"/>
                <a:gd name="connsiteX6" fmla="*/ 333375 w 731837"/>
                <a:gd name="connsiteY6" fmla="*/ 100012 h 3244517"/>
                <a:gd name="connsiteX7" fmla="*/ 333375 w 731837"/>
                <a:gd name="connsiteY7" fmla="*/ 42862 h 3244517"/>
                <a:gd name="connsiteX8" fmla="*/ 304800 w 731837"/>
                <a:gd name="connsiteY8" fmla="*/ 23812 h 3244517"/>
                <a:gd name="connsiteX9" fmla="*/ 142875 w 731837"/>
                <a:gd name="connsiteY9" fmla="*/ 42862 h 3244517"/>
                <a:gd name="connsiteX10" fmla="*/ 104775 w 731837"/>
                <a:gd name="connsiteY10" fmla="*/ 280987 h 3244517"/>
                <a:gd name="connsiteX11" fmla="*/ 95250 w 731837"/>
                <a:gd name="connsiteY11" fmla="*/ 319087 h 3244517"/>
                <a:gd name="connsiteX12" fmla="*/ 85725 w 731837"/>
                <a:gd name="connsiteY12" fmla="*/ 366712 h 3244517"/>
                <a:gd name="connsiteX13" fmla="*/ 76200 w 731837"/>
                <a:gd name="connsiteY13" fmla="*/ 538162 h 3244517"/>
                <a:gd name="connsiteX14" fmla="*/ 66675 w 731837"/>
                <a:gd name="connsiteY14" fmla="*/ 595312 h 3244517"/>
                <a:gd name="connsiteX15" fmla="*/ 57150 w 731837"/>
                <a:gd name="connsiteY15" fmla="*/ 671512 h 3244517"/>
                <a:gd name="connsiteX16" fmla="*/ 47625 w 731837"/>
                <a:gd name="connsiteY16" fmla="*/ 766762 h 3244517"/>
                <a:gd name="connsiteX17" fmla="*/ 28575 w 731837"/>
                <a:gd name="connsiteY17" fmla="*/ 871537 h 3244517"/>
                <a:gd name="connsiteX18" fmla="*/ 0 w 731837"/>
                <a:gd name="connsiteY18" fmla="*/ 1233487 h 3244517"/>
                <a:gd name="connsiteX19" fmla="*/ 9525 w 731837"/>
                <a:gd name="connsiteY19" fmla="*/ 1471612 h 3244517"/>
                <a:gd name="connsiteX20" fmla="*/ 95250 w 731837"/>
                <a:gd name="connsiteY20" fmla="*/ 1614487 h 3244517"/>
                <a:gd name="connsiteX21" fmla="*/ 200025 w 731837"/>
                <a:gd name="connsiteY21" fmla="*/ 1814512 h 3244517"/>
                <a:gd name="connsiteX22" fmla="*/ 247650 w 731837"/>
                <a:gd name="connsiteY22" fmla="*/ 1947862 h 3244517"/>
                <a:gd name="connsiteX23" fmla="*/ 295275 w 731837"/>
                <a:gd name="connsiteY23" fmla="*/ 2576512 h 3244517"/>
                <a:gd name="connsiteX24" fmla="*/ 342900 w 731837"/>
                <a:gd name="connsiteY24" fmla="*/ 2909887 h 3244517"/>
                <a:gd name="connsiteX25" fmla="*/ 381000 w 731837"/>
                <a:gd name="connsiteY25" fmla="*/ 3109912 h 3244517"/>
                <a:gd name="connsiteX26" fmla="*/ 609600 w 731837"/>
                <a:gd name="connsiteY26" fmla="*/ 3208005 h 3244517"/>
                <a:gd name="connsiteX27" fmla="*/ 666750 w 731837"/>
                <a:gd name="connsiteY27" fmla="*/ 2938462 h 3244517"/>
                <a:gd name="connsiteX0" fmla="*/ 285750 w 731837"/>
                <a:gd name="connsiteY0" fmla="*/ 249237 h 3241342"/>
                <a:gd name="connsiteX1" fmla="*/ 200025 w 731837"/>
                <a:gd name="connsiteY1" fmla="*/ 230187 h 3241342"/>
                <a:gd name="connsiteX2" fmla="*/ 180975 w 731837"/>
                <a:gd name="connsiteY2" fmla="*/ 201612 h 3241342"/>
                <a:gd name="connsiteX3" fmla="*/ 190500 w 731837"/>
                <a:gd name="connsiteY3" fmla="*/ 144462 h 3241342"/>
                <a:gd name="connsiteX4" fmla="*/ 219075 w 731837"/>
                <a:gd name="connsiteY4" fmla="*/ 134937 h 3241342"/>
                <a:gd name="connsiteX5" fmla="*/ 314325 w 731837"/>
                <a:gd name="connsiteY5" fmla="*/ 125412 h 3241342"/>
                <a:gd name="connsiteX6" fmla="*/ 333375 w 731837"/>
                <a:gd name="connsiteY6" fmla="*/ 96837 h 3241342"/>
                <a:gd name="connsiteX7" fmla="*/ 333375 w 731837"/>
                <a:gd name="connsiteY7" fmla="*/ 39687 h 3241342"/>
                <a:gd name="connsiteX8" fmla="*/ 142875 w 731837"/>
                <a:gd name="connsiteY8" fmla="*/ 39687 h 3241342"/>
                <a:gd name="connsiteX9" fmla="*/ 104775 w 731837"/>
                <a:gd name="connsiteY9" fmla="*/ 277812 h 3241342"/>
                <a:gd name="connsiteX10" fmla="*/ 95250 w 731837"/>
                <a:gd name="connsiteY10" fmla="*/ 315912 h 3241342"/>
                <a:gd name="connsiteX11" fmla="*/ 85725 w 731837"/>
                <a:gd name="connsiteY11" fmla="*/ 363537 h 3241342"/>
                <a:gd name="connsiteX12" fmla="*/ 76200 w 731837"/>
                <a:gd name="connsiteY12" fmla="*/ 534987 h 3241342"/>
                <a:gd name="connsiteX13" fmla="*/ 66675 w 731837"/>
                <a:gd name="connsiteY13" fmla="*/ 592137 h 3241342"/>
                <a:gd name="connsiteX14" fmla="*/ 57150 w 731837"/>
                <a:gd name="connsiteY14" fmla="*/ 668337 h 3241342"/>
                <a:gd name="connsiteX15" fmla="*/ 47625 w 731837"/>
                <a:gd name="connsiteY15" fmla="*/ 763587 h 3241342"/>
                <a:gd name="connsiteX16" fmla="*/ 28575 w 731837"/>
                <a:gd name="connsiteY16" fmla="*/ 868362 h 3241342"/>
                <a:gd name="connsiteX17" fmla="*/ 0 w 731837"/>
                <a:gd name="connsiteY17" fmla="*/ 1230312 h 3241342"/>
                <a:gd name="connsiteX18" fmla="*/ 9525 w 731837"/>
                <a:gd name="connsiteY18" fmla="*/ 1468437 h 3241342"/>
                <a:gd name="connsiteX19" fmla="*/ 95250 w 731837"/>
                <a:gd name="connsiteY19" fmla="*/ 1611312 h 3241342"/>
                <a:gd name="connsiteX20" fmla="*/ 200025 w 731837"/>
                <a:gd name="connsiteY20" fmla="*/ 1811337 h 3241342"/>
                <a:gd name="connsiteX21" fmla="*/ 247650 w 731837"/>
                <a:gd name="connsiteY21" fmla="*/ 1944687 h 3241342"/>
                <a:gd name="connsiteX22" fmla="*/ 295275 w 731837"/>
                <a:gd name="connsiteY22" fmla="*/ 2573337 h 3241342"/>
                <a:gd name="connsiteX23" fmla="*/ 342900 w 731837"/>
                <a:gd name="connsiteY23" fmla="*/ 2906712 h 3241342"/>
                <a:gd name="connsiteX24" fmla="*/ 381000 w 731837"/>
                <a:gd name="connsiteY24" fmla="*/ 3106737 h 3241342"/>
                <a:gd name="connsiteX25" fmla="*/ 609600 w 731837"/>
                <a:gd name="connsiteY25" fmla="*/ 3204830 h 3241342"/>
                <a:gd name="connsiteX26" fmla="*/ 666750 w 731837"/>
                <a:gd name="connsiteY26" fmla="*/ 2935287 h 3241342"/>
                <a:gd name="connsiteX0" fmla="*/ 285750 w 731837"/>
                <a:gd name="connsiteY0" fmla="*/ 249237 h 3241342"/>
                <a:gd name="connsiteX1" fmla="*/ 200025 w 731837"/>
                <a:gd name="connsiteY1" fmla="*/ 230187 h 3241342"/>
                <a:gd name="connsiteX2" fmla="*/ 180975 w 731837"/>
                <a:gd name="connsiteY2" fmla="*/ 201612 h 3241342"/>
                <a:gd name="connsiteX3" fmla="*/ 219075 w 731837"/>
                <a:gd name="connsiteY3" fmla="*/ 134937 h 3241342"/>
                <a:gd name="connsiteX4" fmla="*/ 314325 w 731837"/>
                <a:gd name="connsiteY4" fmla="*/ 125412 h 3241342"/>
                <a:gd name="connsiteX5" fmla="*/ 333375 w 731837"/>
                <a:gd name="connsiteY5" fmla="*/ 96837 h 3241342"/>
                <a:gd name="connsiteX6" fmla="*/ 333375 w 731837"/>
                <a:gd name="connsiteY6" fmla="*/ 39687 h 3241342"/>
                <a:gd name="connsiteX7" fmla="*/ 142875 w 731837"/>
                <a:gd name="connsiteY7" fmla="*/ 39687 h 3241342"/>
                <a:gd name="connsiteX8" fmla="*/ 104775 w 731837"/>
                <a:gd name="connsiteY8" fmla="*/ 277812 h 3241342"/>
                <a:gd name="connsiteX9" fmla="*/ 95250 w 731837"/>
                <a:gd name="connsiteY9" fmla="*/ 315912 h 3241342"/>
                <a:gd name="connsiteX10" fmla="*/ 85725 w 731837"/>
                <a:gd name="connsiteY10" fmla="*/ 363537 h 3241342"/>
                <a:gd name="connsiteX11" fmla="*/ 76200 w 731837"/>
                <a:gd name="connsiteY11" fmla="*/ 534987 h 3241342"/>
                <a:gd name="connsiteX12" fmla="*/ 66675 w 731837"/>
                <a:gd name="connsiteY12" fmla="*/ 592137 h 3241342"/>
                <a:gd name="connsiteX13" fmla="*/ 57150 w 731837"/>
                <a:gd name="connsiteY13" fmla="*/ 668337 h 3241342"/>
                <a:gd name="connsiteX14" fmla="*/ 47625 w 731837"/>
                <a:gd name="connsiteY14" fmla="*/ 763587 h 3241342"/>
                <a:gd name="connsiteX15" fmla="*/ 28575 w 731837"/>
                <a:gd name="connsiteY15" fmla="*/ 868362 h 3241342"/>
                <a:gd name="connsiteX16" fmla="*/ 0 w 731837"/>
                <a:gd name="connsiteY16" fmla="*/ 1230312 h 3241342"/>
                <a:gd name="connsiteX17" fmla="*/ 9525 w 731837"/>
                <a:gd name="connsiteY17" fmla="*/ 1468437 h 3241342"/>
                <a:gd name="connsiteX18" fmla="*/ 95250 w 731837"/>
                <a:gd name="connsiteY18" fmla="*/ 1611312 h 3241342"/>
                <a:gd name="connsiteX19" fmla="*/ 200025 w 731837"/>
                <a:gd name="connsiteY19" fmla="*/ 1811337 h 3241342"/>
                <a:gd name="connsiteX20" fmla="*/ 247650 w 731837"/>
                <a:gd name="connsiteY20" fmla="*/ 1944687 h 3241342"/>
                <a:gd name="connsiteX21" fmla="*/ 295275 w 731837"/>
                <a:gd name="connsiteY21" fmla="*/ 2573337 h 3241342"/>
                <a:gd name="connsiteX22" fmla="*/ 342900 w 731837"/>
                <a:gd name="connsiteY22" fmla="*/ 2906712 h 3241342"/>
                <a:gd name="connsiteX23" fmla="*/ 381000 w 731837"/>
                <a:gd name="connsiteY23" fmla="*/ 3106737 h 3241342"/>
                <a:gd name="connsiteX24" fmla="*/ 609600 w 731837"/>
                <a:gd name="connsiteY24" fmla="*/ 3204830 h 3241342"/>
                <a:gd name="connsiteX25" fmla="*/ 666750 w 731837"/>
                <a:gd name="connsiteY25" fmla="*/ 2935287 h 3241342"/>
                <a:gd name="connsiteX0" fmla="*/ 285750 w 731837"/>
                <a:gd name="connsiteY0" fmla="*/ 249237 h 3241342"/>
                <a:gd name="connsiteX1" fmla="*/ 200025 w 731837"/>
                <a:gd name="connsiteY1" fmla="*/ 230187 h 3241342"/>
                <a:gd name="connsiteX2" fmla="*/ 219075 w 731837"/>
                <a:gd name="connsiteY2" fmla="*/ 134937 h 3241342"/>
                <a:gd name="connsiteX3" fmla="*/ 314325 w 731837"/>
                <a:gd name="connsiteY3" fmla="*/ 125412 h 3241342"/>
                <a:gd name="connsiteX4" fmla="*/ 333375 w 731837"/>
                <a:gd name="connsiteY4" fmla="*/ 96837 h 3241342"/>
                <a:gd name="connsiteX5" fmla="*/ 333375 w 731837"/>
                <a:gd name="connsiteY5" fmla="*/ 39687 h 3241342"/>
                <a:gd name="connsiteX6" fmla="*/ 142875 w 731837"/>
                <a:gd name="connsiteY6" fmla="*/ 39687 h 3241342"/>
                <a:gd name="connsiteX7" fmla="*/ 104775 w 731837"/>
                <a:gd name="connsiteY7" fmla="*/ 277812 h 3241342"/>
                <a:gd name="connsiteX8" fmla="*/ 95250 w 731837"/>
                <a:gd name="connsiteY8" fmla="*/ 315912 h 3241342"/>
                <a:gd name="connsiteX9" fmla="*/ 85725 w 731837"/>
                <a:gd name="connsiteY9" fmla="*/ 363537 h 3241342"/>
                <a:gd name="connsiteX10" fmla="*/ 76200 w 731837"/>
                <a:gd name="connsiteY10" fmla="*/ 534987 h 3241342"/>
                <a:gd name="connsiteX11" fmla="*/ 66675 w 731837"/>
                <a:gd name="connsiteY11" fmla="*/ 592137 h 3241342"/>
                <a:gd name="connsiteX12" fmla="*/ 57150 w 731837"/>
                <a:gd name="connsiteY12" fmla="*/ 668337 h 3241342"/>
                <a:gd name="connsiteX13" fmla="*/ 47625 w 731837"/>
                <a:gd name="connsiteY13" fmla="*/ 763587 h 3241342"/>
                <a:gd name="connsiteX14" fmla="*/ 28575 w 731837"/>
                <a:gd name="connsiteY14" fmla="*/ 868362 h 3241342"/>
                <a:gd name="connsiteX15" fmla="*/ 0 w 731837"/>
                <a:gd name="connsiteY15" fmla="*/ 1230312 h 3241342"/>
                <a:gd name="connsiteX16" fmla="*/ 9525 w 731837"/>
                <a:gd name="connsiteY16" fmla="*/ 1468437 h 3241342"/>
                <a:gd name="connsiteX17" fmla="*/ 95250 w 731837"/>
                <a:gd name="connsiteY17" fmla="*/ 1611312 h 3241342"/>
                <a:gd name="connsiteX18" fmla="*/ 200025 w 731837"/>
                <a:gd name="connsiteY18" fmla="*/ 1811337 h 3241342"/>
                <a:gd name="connsiteX19" fmla="*/ 247650 w 731837"/>
                <a:gd name="connsiteY19" fmla="*/ 1944687 h 3241342"/>
                <a:gd name="connsiteX20" fmla="*/ 295275 w 731837"/>
                <a:gd name="connsiteY20" fmla="*/ 2573337 h 3241342"/>
                <a:gd name="connsiteX21" fmla="*/ 342900 w 731837"/>
                <a:gd name="connsiteY21" fmla="*/ 2906712 h 3241342"/>
                <a:gd name="connsiteX22" fmla="*/ 381000 w 731837"/>
                <a:gd name="connsiteY22" fmla="*/ 3106737 h 3241342"/>
                <a:gd name="connsiteX23" fmla="*/ 609600 w 731837"/>
                <a:gd name="connsiteY23" fmla="*/ 3204830 h 3241342"/>
                <a:gd name="connsiteX24" fmla="*/ 666750 w 731837"/>
                <a:gd name="connsiteY24" fmla="*/ 2935287 h 3241342"/>
                <a:gd name="connsiteX0" fmla="*/ 381000 w 731837"/>
                <a:gd name="connsiteY0" fmla="*/ 309230 h 3241342"/>
                <a:gd name="connsiteX1" fmla="*/ 200025 w 731837"/>
                <a:gd name="connsiteY1" fmla="*/ 230187 h 3241342"/>
                <a:gd name="connsiteX2" fmla="*/ 219075 w 731837"/>
                <a:gd name="connsiteY2" fmla="*/ 134937 h 3241342"/>
                <a:gd name="connsiteX3" fmla="*/ 314325 w 731837"/>
                <a:gd name="connsiteY3" fmla="*/ 125412 h 3241342"/>
                <a:gd name="connsiteX4" fmla="*/ 333375 w 731837"/>
                <a:gd name="connsiteY4" fmla="*/ 96837 h 3241342"/>
                <a:gd name="connsiteX5" fmla="*/ 333375 w 731837"/>
                <a:gd name="connsiteY5" fmla="*/ 39687 h 3241342"/>
                <a:gd name="connsiteX6" fmla="*/ 142875 w 731837"/>
                <a:gd name="connsiteY6" fmla="*/ 39687 h 3241342"/>
                <a:gd name="connsiteX7" fmla="*/ 104775 w 731837"/>
                <a:gd name="connsiteY7" fmla="*/ 277812 h 3241342"/>
                <a:gd name="connsiteX8" fmla="*/ 95250 w 731837"/>
                <a:gd name="connsiteY8" fmla="*/ 315912 h 3241342"/>
                <a:gd name="connsiteX9" fmla="*/ 85725 w 731837"/>
                <a:gd name="connsiteY9" fmla="*/ 363537 h 3241342"/>
                <a:gd name="connsiteX10" fmla="*/ 76200 w 731837"/>
                <a:gd name="connsiteY10" fmla="*/ 534987 h 3241342"/>
                <a:gd name="connsiteX11" fmla="*/ 66675 w 731837"/>
                <a:gd name="connsiteY11" fmla="*/ 592137 h 3241342"/>
                <a:gd name="connsiteX12" fmla="*/ 57150 w 731837"/>
                <a:gd name="connsiteY12" fmla="*/ 668337 h 3241342"/>
                <a:gd name="connsiteX13" fmla="*/ 47625 w 731837"/>
                <a:gd name="connsiteY13" fmla="*/ 763587 h 3241342"/>
                <a:gd name="connsiteX14" fmla="*/ 28575 w 731837"/>
                <a:gd name="connsiteY14" fmla="*/ 868362 h 3241342"/>
                <a:gd name="connsiteX15" fmla="*/ 0 w 731837"/>
                <a:gd name="connsiteY15" fmla="*/ 1230312 h 3241342"/>
                <a:gd name="connsiteX16" fmla="*/ 9525 w 731837"/>
                <a:gd name="connsiteY16" fmla="*/ 1468437 h 3241342"/>
                <a:gd name="connsiteX17" fmla="*/ 95250 w 731837"/>
                <a:gd name="connsiteY17" fmla="*/ 1611312 h 3241342"/>
                <a:gd name="connsiteX18" fmla="*/ 200025 w 731837"/>
                <a:gd name="connsiteY18" fmla="*/ 1811337 h 3241342"/>
                <a:gd name="connsiteX19" fmla="*/ 247650 w 731837"/>
                <a:gd name="connsiteY19" fmla="*/ 1944687 h 3241342"/>
                <a:gd name="connsiteX20" fmla="*/ 295275 w 731837"/>
                <a:gd name="connsiteY20" fmla="*/ 2573337 h 3241342"/>
                <a:gd name="connsiteX21" fmla="*/ 342900 w 731837"/>
                <a:gd name="connsiteY21" fmla="*/ 2906712 h 3241342"/>
                <a:gd name="connsiteX22" fmla="*/ 381000 w 731837"/>
                <a:gd name="connsiteY22" fmla="*/ 3106737 h 3241342"/>
                <a:gd name="connsiteX23" fmla="*/ 609600 w 731837"/>
                <a:gd name="connsiteY23" fmla="*/ 3204830 h 3241342"/>
                <a:gd name="connsiteX24" fmla="*/ 666750 w 731837"/>
                <a:gd name="connsiteY24" fmla="*/ 2935287 h 3241342"/>
                <a:gd name="connsiteX0" fmla="*/ 381000 w 731837"/>
                <a:gd name="connsiteY0" fmla="*/ 309230 h 3241342"/>
                <a:gd name="connsiteX1" fmla="*/ 228600 w 731837"/>
                <a:gd name="connsiteY1" fmla="*/ 309230 h 3241342"/>
                <a:gd name="connsiteX2" fmla="*/ 219075 w 731837"/>
                <a:gd name="connsiteY2" fmla="*/ 134937 h 3241342"/>
                <a:gd name="connsiteX3" fmla="*/ 314325 w 731837"/>
                <a:gd name="connsiteY3" fmla="*/ 125412 h 3241342"/>
                <a:gd name="connsiteX4" fmla="*/ 333375 w 731837"/>
                <a:gd name="connsiteY4" fmla="*/ 96837 h 3241342"/>
                <a:gd name="connsiteX5" fmla="*/ 333375 w 731837"/>
                <a:gd name="connsiteY5" fmla="*/ 39687 h 3241342"/>
                <a:gd name="connsiteX6" fmla="*/ 142875 w 731837"/>
                <a:gd name="connsiteY6" fmla="*/ 39687 h 3241342"/>
                <a:gd name="connsiteX7" fmla="*/ 104775 w 731837"/>
                <a:gd name="connsiteY7" fmla="*/ 277812 h 3241342"/>
                <a:gd name="connsiteX8" fmla="*/ 95250 w 731837"/>
                <a:gd name="connsiteY8" fmla="*/ 315912 h 3241342"/>
                <a:gd name="connsiteX9" fmla="*/ 85725 w 731837"/>
                <a:gd name="connsiteY9" fmla="*/ 363537 h 3241342"/>
                <a:gd name="connsiteX10" fmla="*/ 76200 w 731837"/>
                <a:gd name="connsiteY10" fmla="*/ 534987 h 3241342"/>
                <a:gd name="connsiteX11" fmla="*/ 66675 w 731837"/>
                <a:gd name="connsiteY11" fmla="*/ 592137 h 3241342"/>
                <a:gd name="connsiteX12" fmla="*/ 57150 w 731837"/>
                <a:gd name="connsiteY12" fmla="*/ 668337 h 3241342"/>
                <a:gd name="connsiteX13" fmla="*/ 47625 w 731837"/>
                <a:gd name="connsiteY13" fmla="*/ 763587 h 3241342"/>
                <a:gd name="connsiteX14" fmla="*/ 28575 w 731837"/>
                <a:gd name="connsiteY14" fmla="*/ 868362 h 3241342"/>
                <a:gd name="connsiteX15" fmla="*/ 0 w 731837"/>
                <a:gd name="connsiteY15" fmla="*/ 1230312 h 3241342"/>
                <a:gd name="connsiteX16" fmla="*/ 9525 w 731837"/>
                <a:gd name="connsiteY16" fmla="*/ 1468437 h 3241342"/>
                <a:gd name="connsiteX17" fmla="*/ 95250 w 731837"/>
                <a:gd name="connsiteY17" fmla="*/ 1611312 h 3241342"/>
                <a:gd name="connsiteX18" fmla="*/ 200025 w 731837"/>
                <a:gd name="connsiteY18" fmla="*/ 1811337 h 3241342"/>
                <a:gd name="connsiteX19" fmla="*/ 247650 w 731837"/>
                <a:gd name="connsiteY19" fmla="*/ 1944687 h 3241342"/>
                <a:gd name="connsiteX20" fmla="*/ 295275 w 731837"/>
                <a:gd name="connsiteY20" fmla="*/ 2573337 h 3241342"/>
                <a:gd name="connsiteX21" fmla="*/ 342900 w 731837"/>
                <a:gd name="connsiteY21" fmla="*/ 2906712 h 3241342"/>
                <a:gd name="connsiteX22" fmla="*/ 381000 w 731837"/>
                <a:gd name="connsiteY22" fmla="*/ 3106737 h 3241342"/>
                <a:gd name="connsiteX23" fmla="*/ 609600 w 731837"/>
                <a:gd name="connsiteY23" fmla="*/ 3204830 h 3241342"/>
                <a:gd name="connsiteX24" fmla="*/ 666750 w 731837"/>
                <a:gd name="connsiteY24" fmla="*/ 2935287 h 3241342"/>
                <a:gd name="connsiteX0" fmla="*/ 381000 w 731837"/>
                <a:gd name="connsiteY0" fmla="*/ 314325 h 3246437"/>
                <a:gd name="connsiteX1" fmla="*/ 228600 w 731837"/>
                <a:gd name="connsiteY1" fmla="*/ 314325 h 3246437"/>
                <a:gd name="connsiteX2" fmla="*/ 219075 w 731837"/>
                <a:gd name="connsiteY2" fmla="*/ 140032 h 3246437"/>
                <a:gd name="connsiteX3" fmla="*/ 314325 w 731837"/>
                <a:gd name="connsiteY3" fmla="*/ 130507 h 3246437"/>
                <a:gd name="connsiteX4" fmla="*/ 333375 w 731837"/>
                <a:gd name="connsiteY4" fmla="*/ 101932 h 3246437"/>
                <a:gd name="connsiteX5" fmla="*/ 457200 w 731837"/>
                <a:gd name="connsiteY5" fmla="*/ 9525 h 3246437"/>
                <a:gd name="connsiteX6" fmla="*/ 142875 w 731837"/>
                <a:gd name="connsiteY6" fmla="*/ 44782 h 3246437"/>
                <a:gd name="connsiteX7" fmla="*/ 104775 w 731837"/>
                <a:gd name="connsiteY7" fmla="*/ 282907 h 3246437"/>
                <a:gd name="connsiteX8" fmla="*/ 95250 w 731837"/>
                <a:gd name="connsiteY8" fmla="*/ 321007 h 3246437"/>
                <a:gd name="connsiteX9" fmla="*/ 85725 w 731837"/>
                <a:gd name="connsiteY9" fmla="*/ 368632 h 3246437"/>
                <a:gd name="connsiteX10" fmla="*/ 76200 w 731837"/>
                <a:gd name="connsiteY10" fmla="*/ 540082 h 3246437"/>
                <a:gd name="connsiteX11" fmla="*/ 66675 w 731837"/>
                <a:gd name="connsiteY11" fmla="*/ 597232 h 3246437"/>
                <a:gd name="connsiteX12" fmla="*/ 57150 w 731837"/>
                <a:gd name="connsiteY12" fmla="*/ 673432 h 3246437"/>
                <a:gd name="connsiteX13" fmla="*/ 47625 w 731837"/>
                <a:gd name="connsiteY13" fmla="*/ 768682 h 3246437"/>
                <a:gd name="connsiteX14" fmla="*/ 28575 w 731837"/>
                <a:gd name="connsiteY14" fmla="*/ 873457 h 3246437"/>
                <a:gd name="connsiteX15" fmla="*/ 0 w 731837"/>
                <a:gd name="connsiteY15" fmla="*/ 1235407 h 3246437"/>
                <a:gd name="connsiteX16" fmla="*/ 9525 w 731837"/>
                <a:gd name="connsiteY16" fmla="*/ 1473532 h 3246437"/>
                <a:gd name="connsiteX17" fmla="*/ 95250 w 731837"/>
                <a:gd name="connsiteY17" fmla="*/ 1616407 h 3246437"/>
                <a:gd name="connsiteX18" fmla="*/ 200025 w 731837"/>
                <a:gd name="connsiteY18" fmla="*/ 1816432 h 3246437"/>
                <a:gd name="connsiteX19" fmla="*/ 247650 w 731837"/>
                <a:gd name="connsiteY19" fmla="*/ 1949782 h 3246437"/>
                <a:gd name="connsiteX20" fmla="*/ 295275 w 731837"/>
                <a:gd name="connsiteY20" fmla="*/ 2578432 h 3246437"/>
                <a:gd name="connsiteX21" fmla="*/ 342900 w 731837"/>
                <a:gd name="connsiteY21" fmla="*/ 2911807 h 3246437"/>
                <a:gd name="connsiteX22" fmla="*/ 381000 w 731837"/>
                <a:gd name="connsiteY22" fmla="*/ 3111832 h 3246437"/>
                <a:gd name="connsiteX23" fmla="*/ 609600 w 731837"/>
                <a:gd name="connsiteY23" fmla="*/ 3209925 h 3246437"/>
                <a:gd name="connsiteX24" fmla="*/ 666750 w 731837"/>
                <a:gd name="connsiteY24" fmla="*/ 2940382 h 3246437"/>
                <a:gd name="connsiteX0" fmla="*/ 381000 w 731837"/>
                <a:gd name="connsiteY0" fmla="*/ 420686 h 3352798"/>
                <a:gd name="connsiteX1" fmla="*/ 228600 w 731837"/>
                <a:gd name="connsiteY1" fmla="*/ 420686 h 3352798"/>
                <a:gd name="connsiteX2" fmla="*/ 219075 w 731837"/>
                <a:gd name="connsiteY2" fmla="*/ 246393 h 3352798"/>
                <a:gd name="connsiteX3" fmla="*/ 314325 w 731837"/>
                <a:gd name="connsiteY3" fmla="*/ 236868 h 3352798"/>
                <a:gd name="connsiteX4" fmla="*/ 333375 w 731837"/>
                <a:gd name="connsiteY4" fmla="*/ 208293 h 3352798"/>
                <a:gd name="connsiteX5" fmla="*/ 457200 w 731837"/>
                <a:gd name="connsiteY5" fmla="*/ 115886 h 3352798"/>
                <a:gd name="connsiteX6" fmla="*/ 76200 w 731837"/>
                <a:gd name="connsiteY6" fmla="*/ 39687 h 3352798"/>
                <a:gd name="connsiteX7" fmla="*/ 104775 w 731837"/>
                <a:gd name="connsiteY7" fmla="*/ 389268 h 3352798"/>
                <a:gd name="connsiteX8" fmla="*/ 95250 w 731837"/>
                <a:gd name="connsiteY8" fmla="*/ 427368 h 3352798"/>
                <a:gd name="connsiteX9" fmla="*/ 85725 w 731837"/>
                <a:gd name="connsiteY9" fmla="*/ 474993 h 3352798"/>
                <a:gd name="connsiteX10" fmla="*/ 76200 w 731837"/>
                <a:gd name="connsiteY10" fmla="*/ 646443 h 3352798"/>
                <a:gd name="connsiteX11" fmla="*/ 66675 w 731837"/>
                <a:gd name="connsiteY11" fmla="*/ 703593 h 3352798"/>
                <a:gd name="connsiteX12" fmla="*/ 57150 w 731837"/>
                <a:gd name="connsiteY12" fmla="*/ 779793 h 3352798"/>
                <a:gd name="connsiteX13" fmla="*/ 47625 w 731837"/>
                <a:gd name="connsiteY13" fmla="*/ 875043 h 3352798"/>
                <a:gd name="connsiteX14" fmla="*/ 28575 w 731837"/>
                <a:gd name="connsiteY14" fmla="*/ 979818 h 3352798"/>
                <a:gd name="connsiteX15" fmla="*/ 0 w 731837"/>
                <a:gd name="connsiteY15" fmla="*/ 1341768 h 3352798"/>
                <a:gd name="connsiteX16" fmla="*/ 9525 w 731837"/>
                <a:gd name="connsiteY16" fmla="*/ 1579893 h 3352798"/>
                <a:gd name="connsiteX17" fmla="*/ 95250 w 731837"/>
                <a:gd name="connsiteY17" fmla="*/ 1722768 h 3352798"/>
                <a:gd name="connsiteX18" fmla="*/ 200025 w 731837"/>
                <a:gd name="connsiteY18" fmla="*/ 1922793 h 3352798"/>
                <a:gd name="connsiteX19" fmla="*/ 247650 w 731837"/>
                <a:gd name="connsiteY19" fmla="*/ 2056143 h 3352798"/>
                <a:gd name="connsiteX20" fmla="*/ 295275 w 731837"/>
                <a:gd name="connsiteY20" fmla="*/ 2684793 h 3352798"/>
                <a:gd name="connsiteX21" fmla="*/ 342900 w 731837"/>
                <a:gd name="connsiteY21" fmla="*/ 3018168 h 3352798"/>
                <a:gd name="connsiteX22" fmla="*/ 381000 w 731837"/>
                <a:gd name="connsiteY22" fmla="*/ 3218193 h 3352798"/>
                <a:gd name="connsiteX23" fmla="*/ 609600 w 731837"/>
                <a:gd name="connsiteY23" fmla="*/ 3316286 h 3352798"/>
                <a:gd name="connsiteX24" fmla="*/ 666750 w 731837"/>
                <a:gd name="connsiteY24" fmla="*/ 3046743 h 3352798"/>
                <a:gd name="connsiteX0" fmla="*/ 381000 w 731837"/>
                <a:gd name="connsiteY0" fmla="*/ 420686 h 3352798"/>
                <a:gd name="connsiteX1" fmla="*/ 228600 w 731837"/>
                <a:gd name="connsiteY1" fmla="*/ 420686 h 3352798"/>
                <a:gd name="connsiteX2" fmla="*/ 219075 w 731837"/>
                <a:gd name="connsiteY2" fmla="*/ 246393 h 3352798"/>
                <a:gd name="connsiteX3" fmla="*/ 314325 w 731837"/>
                <a:gd name="connsiteY3" fmla="*/ 236868 h 3352798"/>
                <a:gd name="connsiteX4" fmla="*/ 333375 w 731837"/>
                <a:gd name="connsiteY4" fmla="*/ 208293 h 3352798"/>
                <a:gd name="connsiteX5" fmla="*/ 457200 w 731837"/>
                <a:gd name="connsiteY5" fmla="*/ 115886 h 3352798"/>
                <a:gd name="connsiteX6" fmla="*/ 76200 w 731837"/>
                <a:gd name="connsiteY6" fmla="*/ 39687 h 3352798"/>
                <a:gd name="connsiteX7" fmla="*/ 76200 w 731837"/>
                <a:gd name="connsiteY7" fmla="*/ 268287 h 3352798"/>
                <a:gd name="connsiteX8" fmla="*/ 95250 w 731837"/>
                <a:gd name="connsiteY8" fmla="*/ 427368 h 3352798"/>
                <a:gd name="connsiteX9" fmla="*/ 85725 w 731837"/>
                <a:gd name="connsiteY9" fmla="*/ 474993 h 3352798"/>
                <a:gd name="connsiteX10" fmla="*/ 76200 w 731837"/>
                <a:gd name="connsiteY10" fmla="*/ 646443 h 3352798"/>
                <a:gd name="connsiteX11" fmla="*/ 66675 w 731837"/>
                <a:gd name="connsiteY11" fmla="*/ 703593 h 3352798"/>
                <a:gd name="connsiteX12" fmla="*/ 57150 w 731837"/>
                <a:gd name="connsiteY12" fmla="*/ 779793 h 3352798"/>
                <a:gd name="connsiteX13" fmla="*/ 47625 w 731837"/>
                <a:gd name="connsiteY13" fmla="*/ 875043 h 3352798"/>
                <a:gd name="connsiteX14" fmla="*/ 28575 w 731837"/>
                <a:gd name="connsiteY14" fmla="*/ 979818 h 3352798"/>
                <a:gd name="connsiteX15" fmla="*/ 0 w 731837"/>
                <a:gd name="connsiteY15" fmla="*/ 1341768 h 3352798"/>
                <a:gd name="connsiteX16" fmla="*/ 9525 w 731837"/>
                <a:gd name="connsiteY16" fmla="*/ 1579893 h 3352798"/>
                <a:gd name="connsiteX17" fmla="*/ 95250 w 731837"/>
                <a:gd name="connsiteY17" fmla="*/ 1722768 h 3352798"/>
                <a:gd name="connsiteX18" fmla="*/ 200025 w 731837"/>
                <a:gd name="connsiteY18" fmla="*/ 1922793 h 3352798"/>
                <a:gd name="connsiteX19" fmla="*/ 247650 w 731837"/>
                <a:gd name="connsiteY19" fmla="*/ 2056143 h 3352798"/>
                <a:gd name="connsiteX20" fmla="*/ 295275 w 731837"/>
                <a:gd name="connsiteY20" fmla="*/ 2684793 h 3352798"/>
                <a:gd name="connsiteX21" fmla="*/ 342900 w 731837"/>
                <a:gd name="connsiteY21" fmla="*/ 3018168 h 3352798"/>
                <a:gd name="connsiteX22" fmla="*/ 381000 w 731837"/>
                <a:gd name="connsiteY22" fmla="*/ 3218193 h 3352798"/>
                <a:gd name="connsiteX23" fmla="*/ 609600 w 731837"/>
                <a:gd name="connsiteY23" fmla="*/ 3316286 h 3352798"/>
                <a:gd name="connsiteX24" fmla="*/ 666750 w 731837"/>
                <a:gd name="connsiteY24" fmla="*/ 3046743 h 3352798"/>
                <a:gd name="connsiteX0" fmla="*/ 382303 w 733140"/>
                <a:gd name="connsiteY0" fmla="*/ 420686 h 3352798"/>
                <a:gd name="connsiteX1" fmla="*/ 229903 w 733140"/>
                <a:gd name="connsiteY1" fmla="*/ 420686 h 3352798"/>
                <a:gd name="connsiteX2" fmla="*/ 220378 w 733140"/>
                <a:gd name="connsiteY2" fmla="*/ 246393 h 3352798"/>
                <a:gd name="connsiteX3" fmla="*/ 315628 w 733140"/>
                <a:gd name="connsiteY3" fmla="*/ 236868 h 3352798"/>
                <a:gd name="connsiteX4" fmla="*/ 334678 w 733140"/>
                <a:gd name="connsiteY4" fmla="*/ 208293 h 3352798"/>
                <a:gd name="connsiteX5" fmla="*/ 458503 w 733140"/>
                <a:gd name="connsiteY5" fmla="*/ 115886 h 3352798"/>
                <a:gd name="connsiteX6" fmla="*/ 77503 w 733140"/>
                <a:gd name="connsiteY6" fmla="*/ 39687 h 3352798"/>
                <a:gd name="connsiteX7" fmla="*/ 1303 w 733140"/>
                <a:gd name="connsiteY7" fmla="*/ 268287 h 3352798"/>
                <a:gd name="connsiteX8" fmla="*/ 96553 w 733140"/>
                <a:gd name="connsiteY8" fmla="*/ 427368 h 3352798"/>
                <a:gd name="connsiteX9" fmla="*/ 87028 w 733140"/>
                <a:gd name="connsiteY9" fmla="*/ 474993 h 3352798"/>
                <a:gd name="connsiteX10" fmla="*/ 77503 w 733140"/>
                <a:gd name="connsiteY10" fmla="*/ 646443 h 3352798"/>
                <a:gd name="connsiteX11" fmla="*/ 67978 w 733140"/>
                <a:gd name="connsiteY11" fmla="*/ 703593 h 3352798"/>
                <a:gd name="connsiteX12" fmla="*/ 58453 w 733140"/>
                <a:gd name="connsiteY12" fmla="*/ 779793 h 3352798"/>
                <a:gd name="connsiteX13" fmla="*/ 48928 w 733140"/>
                <a:gd name="connsiteY13" fmla="*/ 875043 h 3352798"/>
                <a:gd name="connsiteX14" fmla="*/ 29878 w 733140"/>
                <a:gd name="connsiteY14" fmla="*/ 979818 h 3352798"/>
                <a:gd name="connsiteX15" fmla="*/ 1303 w 733140"/>
                <a:gd name="connsiteY15" fmla="*/ 1341768 h 3352798"/>
                <a:gd name="connsiteX16" fmla="*/ 10828 w 733140"/>
                <a:gd name="connsiteY16" fmla="*/ 1579893 h 3352798"/>
                <a:gd name="connsiteX17" fmla="*/ 96553 w 733140"/>
                <a:gd name="connsiteY17" fmla="*/ 1722768 h 3352798"/>
                <a:gd name="connsiteX18" fmla="*/ 201328 w 733140"/>
                <a:gd name="connsiteY18" fmla="*/ 1922793 h 3352798"/>
                <a:gd name="connsiteX19" fmla="*/ 248953 w 733140"/>
                <a:gd name="connsiteY19" fmla="*/ 2056143 h 3352798"/>
                <a:gd name="connsiteX20" fmla="*/ 296578 w 733140"/>
                <a:gd name="connsiteY20" fmla="*/ 2684793 h 3352798"/>
                <a:gd name="connsiteX21" fmla="*/ 344203 w 733140"/>
                <a:gd name="connsiteY21" fmla="*/ 3018168 h 3352798"/>
                <a:gd name="connsiteX22" fmla="*/ 382303 w 733140"/>
                <a:gd name="connsiteY22" fmla="*/ 3218193 h 3352798"/>
                <a:gd name="connsiteX23" fmla="*/ 610903 w 733140"/>
                <a:gd name="connsiteY23" fmla="*/ 3316286 h 3352798"/>
                <a:gd name="connsiteX24" fmla="*/ 668053 w 733140"/>
                <a:gd name="connsiteY24" fmla="*/ 3046743 h 3352798"/>
                <a:gd name="connsiteX0" fmla="*/ 382303 w 733140"/>
                <a:gd name="connsiteY0" fmla="*/ 420686 h 3352798"/>
                <a:gd name="connsiteX1" fmla="*/ 229903 w 733140"/>
                <a:gd name="connsiteY1" fmla="*/ 420686 h 3352798"/>
                <a:gd name="connsiteX2" fmla="*/ 220378 w 733140"/>
                <a:gd name="connsiteY2" fmla="*/ 246393 h 3352798"/>
                <a:gd name="connsiteX3" fmla="*/ 315628 w 733140"/>
                <a:gd name="connsiteY3" fmla="*/ 236868 h 3352798"/>
                <a:gd name="connsiteX4" fmla="*/ 334678 w 733140"/>
                <a:gd name="connsiteY4" fmla="*/ 208293 h 3352798"/>
                <a:gd name="connsiteX5" fmla="*/ 458503 w 733140"/>
                <a:gd name="connsiteY5" fmla="*/ 115886 h 3352798"/>
                <a:gd name="connsiteX6" fmla="*/ 77503 w 733140"/>
                <a:gd name="connsiteY6" fmla="*/ 39687 h 3352798"/>
                <a:gd name="connsiteX7" fmla="*/ 1303 w 733140"/>
                <a:gd name="connsiteY7" fmla="*/ 268287 h 3352798"/>
                <a:gd name="connsiteX8" fmla="*/ 96553 w 733140"/>
                <a:gd name="connsiteY8" fmla="*/ 427368 h 3352798"/>
                <a:gd name="connsiteX9" fmla="*/ 87028 w 733140"/>
                <a:gd name="connsiteY9" fmla="*/ 474993 h 3352798"/>
                <a:gd name="connsiteX10" fmla="*/ 77503 w 733140"/>
                <a:gd name="connsiteY10" fmla="*/ 646443 h 3352798"/>
                <a:gd name="connsiteX11" fmla="*/ 67978 w 733140"/>
                <a:gd name="connsiteY11" fmla="*/ 703593 h 3352798"/>
                <a:gd name="connsiteX12" fmla="*/ 58453 w 733140"/>
                <a:gd name="connsiteY12" fmla="*/ 779793 h 3352798"/>
                <a:gd name="connsiteX13" fmla="*/ 48928 w 733140"/>
                <a:gd name="connsiteY13" fmla="*/ 875043 h 3352798"/>
                <a:gd name="connsiteX14" fmla="*/ 29878 w 733140"/>
                <a:gd name="connsiteY14" fmla="*/ 979818 h 3352798"/>
                <a:gd name="connsiteX15" fmla="*/ 1303 w 733140"/>
                <a:gd name="connsiteY15" fmla="*/ 1341768 h 3352798"/>
                <a:gd name="connsiteX16" fmla="*/ 10828 w 733140"/>
                <a:gd name="connsiteY16" fmla="*/ 1579893 h 3352798"/>
                <a:gd name="connsiteX17" fmla="*/ 96553 w 733140"/>
                <a:gd name="connsiteY17" fmla="*/ 1722768 h 3352798"/>
                <a:gd name="connsiteX18" fmla="*/ 201328 w 733140"/>
                <a:gd name="connsiteY18" fmla="*/ 1922793 h 3352798"/>
                <a:gd name="connsiteX19" fmla="*/ 248953 w 733140"/>
                <a:gd name="connsiteY19" fmla="*/ 2056143 h 3352798"/>
                <a:gd name="connsiteX20" fmla="*/ 296578 w 733140"/>
                <a:gd name="connsiteY20" fmla="*/ 2684793 h 3352798"/>
                <a:gd name="connsiteX21" fmla="*/ 344203 w 733140"/>
                <a:gd name="connsiteY21" fmla="*/ 3018168 h 3352798"/>
                <a:gd name="connsiteX22" fmla="*/ 382303 w 733140"/>
                <a:gd name="connsiteY22" fmla="*/ 3218193 h 3352798"/>
                <a:gd name="connsiteX23" fmla="*/ 610903 w 733140"/>
                <a:gd name="connsiteY23" fmla="*/ 3316286 h 3352798"/>
                <a:gd name="connsiteX24" fmla="*/ 668053 w 733140"/>
                <a:gd name="connsiteY24" fmla="*/ 3046743 h 3352798"/>
                <a:gd name="connsiteX0" fmla="*/ 382303 w 733140"/>
                <a:gd name="connsiteY0" fmla="*/ 425449 h 3357561"/>
                <a:gd name="connsiteX1" fmla="*/ 229903 w 733140"/>
                <a:gd name="connsiteY1" fmla="*/ 425449 h 3357561"/>
                <a:gd name="connsiteX2" fmla="*/ 220378 w 733140"/>
                <a:gd name="connsiteY2" fmla="*/ 251156 h 3357561"/>
                <a:gd name="connsiteX3" fmla="*/ 315628 w 733140"/>
                <a:gd name="connsiteY3" fmla="*/ 241631 h 3357561"/>
                <a:gd name="connsiteX4" fmla="*/ 334678 w 733140"/>
                <a:gd name="connsiteY4" fmla="*/ 213056 h 3357561"/>
                <a:gd name="connsiteX5" fmla="*/ 458503 w 733140"/>
                <a:gd name="connsiteY5" fmla="*/ 120649 h 3357561"/>
                <a:gd name="connsiteX6" fmla="*/ 77503 w 733140"/>
                <a:gd name="connsiteY6" fmla="*/ 44450 h 3357561"/>
                <a:gd name="connsiteX7" fmla="*/ 1303 w 733140"/>
                <a:gd name="connsiteY7" fmla="*/ 273050 h 3357561"/>
                <a:gd name="connsiteX8" fmla="*/ 96553 w 733140"/>
                <a:gd name="connsiteY8" fmla="*/ 432131 h 3357561"/>
                <a:gd name="connsiteX9" fmla="*/ 87028 w 733140"/>
                <a:gd name="connsiteY9" fmla="*/ 479756 h 3357561"/>
                <a:gd name="connsiteX10" fmla="*/ 77503 w 733140"/>
                <a:gd name="connsiteY10" fmla="*/ 651206 h 3357561"/>
                <a:gd name="connsiteX11" fmla="*/ 67978 w 733140"/>
                <a:gd name="connsiteY11" fmla="*/ 708356 h 3357561"/>
                <a:gd name="connsiteX12" fmla="*/ 58453 w 733140"/>
                <a:gd name="connsiteY12" fmla="*/ 784556 h 3357561"/>
                <a:gd name="connsiteX13" fmla="*/ 48928 w 733140"/>
                <a:gd name="connsiteY13" fmla="*/ 879806 h 3357561"/>
                <a:gd name="connsiteX14" fmla="*/ 29878 w 733140"/>
                <a:gd name="connsiteY14" fmla="*/ 984581 h 3357561"/>
                <a:gd name="connsiteX15" fmla="*/ 1303 w 733140"/>
                <a:gd name="connsiteY15" fmla="*/ 1346531 h 3357561"/>
                <a:gd name="connsiteX16" fmla="*/ 10828 w 733140"/>
                <a:gd name="connsiteY16" fmla="*/ 1584656 h 3357561"/>
                <a:gd name="connsiteX17" fmla="*/ 96553 w 733140"/>
                <a:gd name="connsiteY17" fmla="*/ 1727531 h 3357561"/>
                <a:gd name="connsiteX18" fmla="*/ 201328 w 733140"/>
                <a:gd name="connsiteY18" fmla="*/ 1927556 h 3357561"/>
                <a:gd name="connsiteX19" fmla="*/ 248953 w 733140"/>
                <a:gd name="connsiteY19" fmla="*/ 2060906 h 3357561"/>
                <a:gd name="connsiteX20" fmla="*/ 296578 w 733140"/>
                <a:gd name="connsiteY20" fmla="*/ 2689556 h 3357561"/>
                <a:gd name="connsiteX21" fmla="*/ 344203 w 733140"/>
                <a:gd name="connsiteY21" fmla="*/ 3022931 h 3357561"/>
                <a:gd name="connsiteX22" fmla="*/ 382303 w 733140"/>
                <a:gd name="connsiteY22" fmla="*/ 3222956 h 3357561"/>
                <a:gd name="connsiteX23" fmla="*/ 610903 w 733140"/>
                <a:gd name="connsiteY23" fmla="*/ 3321049 h 3357561"/>
                <a:gd name="connsiteX24" fmla="*/ 668053 w 733140"/>
                <a:gd name="connsiteY24" fmla="*/ 3051506 h 3357561"/>
                <a:gd name="connsiteX0" fmla="*/ 390525 w 741362"/>
                <a:gd name="connsiteY0" fmla="*/ 425448 h 3357560"/>
                <a:gd name="connsiteX1" fmla="*/ 238125 w 741362"/>
                <a:gd name="connsiteY1" fmla="*/ 425448 h 3357560"/>
                <a:gd name="connsiteX2" fmla="*/ 228600 w 741362"/>
                <a:gd name="connsiteY2" fmla="*/ 251155 h 3357560"/>
                <a:gd name="connsiteX3" fmla="*/ 323850 w 741362"/>
                <a:gd name="connsiteY3" fmla="*/ 241630 h 3357560"/>
                <a:gd name="connsiteX4" fmla="*/ 342900 w 741362"/>
                <a:gd name="connsiteY4" fmla="*/ 213055 h 3357560"/>
                <a:gd name="connsiteX5" fmla="*/ 466725 w 741362"/>
                <a:gd name="connsiteY5" fmla="*/ 120648 h 3357560"/>
                <a:gd name="connsiteX6" fmla="*/ 161925 w 741362"/>
                <a:gd name="connsiteY6" fmla="*/ 44450 h 3357560"/>
                <a:gd name="connsiteX7" fmla="*/ 9525 w 741362"/>
                <a:gd name="connsiteY7" fmla="*/ 273049 h 3357560"/>
                <a:gd name="connsiteX8" fmla="*/ 104775 w 741362"/>
                <a:gd name="connsiteY8" fmla="*/ 432130 h 3357560"/>
                <a:gd name="connsiteX9" fmla="*/ 95250 w 741362"/>
                <a:gd name="connsiteY9" fmla="*/ 479755 h 3357560"/>
                <a:gd name="connsiteX10" fmla="*/ 85725 w 741362"/>
                <a:gd name="connsiteY10" fmla="*/ 651205 h 3357560"/>
                <a:gd name="connsiteX11" fmla="*/ 76200 w 741362"/>
                <a:gd name="connsiteY11" fmla="*/ 708355 h 3357560"/>
                <a:gd name="connsiteX12" fmla="*/ 66675 w 741362"/>
                <a:gd name="connsiteY12" fmla="*/ 784555 h 3357560"/>
                <a:gd name="connsiteX13" fmla="*/ 57150 w 741362"/>
                <a:gd name="connsiteY13" fmla="*/ 879805 h 3357560"/>
                <a:gd name="connsiteX14" fmla="*/ 38100 w 741362"/>
                <a:gd name="connsiteY14" fmla="*/ 984580 h 3357560"/>
                <a:gd name="connsiteX15" fmla="*/ 9525 w 741362"/>
                <a:gd name="connsiteY15" fmla="*/ 1346530 h 3357560"/>
                <a:gd name="connsiteX16" fmla="*/ 19050 w 741362"/>
                <a:gd name="connsiteY16" fmla="*/ 1584655 h 3357560"/>
                <a:gd name="connsiteX17" fmla="*/ 104775 w 741362"/>
                <a:gd name="connsiteY17" fmla="*/ 1727530 h 3357560"/>
                <a:gd name="connsiteX18" fmla="*/ 209550 w 741362"/>
                <a:gd name="connsiteY18" fmla="*/ 1927555 h 3357560"/>
                <a:gd name="connsiteX19" fmla="*/ 257175 w 741362"/>
                <a:gd name="connsiteY19" fmla="*/ 2060905 h 3357560"/>
                <a:gd name="connsiteX20" fmla="*/ 304800 w 741362"/>
                <a:gd name="connsiteY20" fmla="*/ 2689555 h 3357560"/>
                <a:gd name="connsiteX21" fmla="*/ 352425 w 741362"/>
                <a:gd name="connsiteY21" fmla="*/ 3022930 h 3357560"/>
                <a:gd name="connsiteX22" fmla="*/ 390525 w 741362"/>
                <a:gd name="connsiteY22" fmla="*/ 3222955 h 3357560"/>
                <a:gd name="connsiteX23" fmla="*/ 619125 w 741362"/>
                <a:gd name="connsiteY23" fmla="*/ 3321048 h 3357560"/>
                <a:gd name="connsiteX24" fmla="*/ 676275 w 741362"/>
                <a:gd name="connsiteY24" fmla="*/ 3051505 h 3357560"/>
                <a:gd name="connsiteX0" fmla="*/ 390525 w 741362"/>
                <a:gd name="connsiteY0" fmla="*/ 425448 h 3357560"/>
                <a:gd name="connsiteX1" fmla="*/ 238125 w 741362"/>
                <a:gd name="connsiteY1" fmla="*/ 425448 h 3357560"/>
                <a:gd name="connsiteX2" fmla="*/ 228600 w 741362"/>
                <a:gd name="connsiteY2" fmla="*/ 251155 h 3357560"/>
                <a:gd name="connsiteX3" fmla="*/ 323850 w 741362"/>
                <a:gd name="connsiteY3" fmla="*/ 241630 h 3357560"/>
                <a:gd name="connsiteX4" fmla="*/ 342900 w 741362"/>
                <a:gd name="connsiteY4" fmla="*/ 213055 h 3357560"/>
                <a:gd name="connsiteX5" fmla="*/ 466725 w 741362"/>
                <a:gd name="connsiteY5" fmla="*/ 120648 h 3357560"/>
                <a:gd name="connsiteX6" fmla="*/ 161925 w 741362"/>
                <a:gd name="connsiteY6" fmla="*/ 44450 h 3357560"/>
                <a:gd name="connsiteX7" fmla="*/ 9525 w 741362"/>
                <a:gd name="connsiteY7" fmla="*/ 273049 h 3357560"/>
                <a:gd name="connsiteX8" fmla="*/ 104775 w 741362"/>
                <a:gd name="connsiteY8" fmla="*/ 432130 h 3357560"/>
                <a:gd name="connsiteX9" fmla="*/ 95250 w 741362"/>
                <a:gd name="connsiteY9" fmla="*/ 479755 h 3357560"/>
                <a:gd name="connsiteX10" fmla="*/ 85725 w 741362"/>
                <a:gd name="connsiteY10" fmla="*/ 651205 h 3357560"/>
                <a:gd name="connsiteX11" fmla="*/ 76200 w 741362"/>
                <a:gd name="connsiteY11" fmla="*/ 708355 h 3357560"/>
                <a:gd name="connsiteX12" fmla="*/ 66675 w 741362"/>
                <a:gd name="connsiteY12" fmla="*/ 784555 h 3357560"/>
                <a:gd name="connsiteX13" fmla="*/ 57150 w 741362"/>
                <a:gd name="connsiteY13" fmla="*/ 879805 h 3357560"/>
                <a:gd name="connsiteX14" fmla="*/ 38100 w 741362"/>
                <a:gd name="connsiteY14" fmla="*/ 984580 h 3357560"/>
                <a:gd name="connsiteX15" fmla="*/ 9525 w 741362"/>
                <a:gd name="connsiteY15" fmla="*/ 1346530 h 3357560"/>
                <a:gd name="connsiteX16" fmla="*/ 19050 w 741362"/>
                <a:gd name="connsiteY16" fmla="*/ 1584655 h 3357560"/>
                <a:gd name="connsiteX17" fmla="*/ 104775 w 741362"/>
                <a:gd name="connsiteY17" fmla="*/ 1727530 h 3357560"/>
                <a:gd name="connsiteX18" fmla="*/ 209550 w 741362"/>
                <a:gd name="connsiteY18" fmla="*/ 1927555 h 3357560"/>
                <a:gd name="connsiteX19" fmla="*/ 257175 w 741362"/>
                <a:gd name="connsiteY19" fmla="*/ 2060905 h 3357560"/>
                <a:gd name="connsiteX20" fmla="*/ 304800 w 741362"/>
                <a:gd name="connsiteY20" fmla="*/ 2689555 h 3357560"/>
                <a:gd name="connsiteX21" fmla="*/ 352425 w 741362"/>
                <a:gd name="connsiteY21" fmla="*/ 3022930 h 3357560"/>
                <a:gd name="connsiteX22" fmla="*/ 390525 w 741362"/>
                <a:gd name="connsiteY22" fmla="*/ 3222955 h 3357560"/>
                <a:gd name="connsiteX23" fmla="*/ 619125 w 741362"/>
                <a:gd name="connsiteY23" fmla="*/ 3321048 h 3357560"/>
                <a:gd name="connsiteX24" fmla="*/ 676275 w 741362"/>
                <a:gd name="connsiteY24" fmla="*/ 3051505 h 3357560"/>
                <a:gd name="connsiteX0" fmla="*/ 390525 w 741362"/>
                <a:gd name="connsiteY0" fmla="*/ 425448 h 3357560"/>
                <a:gd name="connsiteX1" fmla="*/ 238125 w 741362"/>
                <a:gd name="connsiteY1" fmla="*/ 425448 h 3357560"/>
                <a:gd name="connsiteX2" fmla="*/ 228600 w 741362"/>
                <a:gd name="connsiteY2" fmla="*/ 251155 h 3357560"/>
                <a:gd name="connsiteX3" fmla="*/ 323850 w 741362"/>
                <a:gd name="connsiteY3" fmla="*/ 241630 h 3357560"/>
                <a:gd name="connsiteX4" fmla="*/ 342900 w 741362"/>
                <a:gd name="connsiteY4" fmla="*/ 213055 h 3357560"/>
                <a:gd name="connsiteX5" fmla="*/ 466725 w 741362"/>
                <a:gd name="connsiteY5" fmla="*/ 120648 h 3357560"/>
                <a:gd name="connsiteX6" fmla="*/ 161925 w 741362"/>
                <a:gd name="connsiteY6" fmla="*/ 44450 h 3357560"/>
                <a:gd name="connsiteX7" fmla="*/ 9525 w 741362"/>
                <a:gd name="connsiteY7" fmla="*/ 273049 h 3357560"/>
                <a:gd name="connsiteX8" fmla="*/ 104775 w 741362"/>
                <a:gd name="connsiteY8" fmla="*/ 432130 h 3357560"/>
                <a:gd name="connsiteX9" fmla="*/ 95250 w 741362"/>
                <a:gd name="connsiteY9" fmla="*/ 479755 h 3357560"/>
                <a:gd name="connsiteX10" fmla="*/ 85725 w 741362"/>
                <a:gd name="connsiteY10" fmla="*/ 651205 h 3357560"/>
                <a:gd name="connsiteX11" fmla="*/ 76200 w 741362"/>
                <a:gd name="connsiteY11" fmla="*/ 708355 h 3357560"/>
                <a:gd name="connsiteX12" fmla="*/ 66675 w 741362"/>
                <a:gd name="connsiteY12" fmla="*/ 784555 h 3357560"/>
                <a:gd name="connsiteX13" fmla="*/ 57150 w 741362"/>
                <a:gd name="connsiteY13" fmla="*/ 879805 h 3357560"/>
                <a:gd name="connsiteX14" fmla="*/ 38100 w 741362"/>
                <a:gd name="connsiteY14" fmla="*/ 984580 h 3357560"/>
                <a:gd name="connsiteX15" fmla="*/ 9525 w 741362"/>
                <a:gd name="connsiteY15" fmla="*/ 1346530 h 3357560"/>
                <a:gd name="connsiteX16" fmla="*/ 19050 w 741362"/>
                <a:gd name="connsiteY16" fmla="*/ 1584655 h 3357560"/>
                <a:gd name="connsiteX17" fmla="*/ 104775 w 741362"/>
                <a:gd name="connsiteY17" fmla="*/ 1727530 h 3357560"/>
                <a:gd name="connsiteX18" fmla="*/ 209550 w 741362"/>
                <a:gd name="connsiteY18" fmla="*/ 1927555 h 3357560"/>
                <a:gd name="connsiteX19" fmla="*/ 257175 w 741362"/>
                <a:gd name="connsiteY19" fmla="*/ 2060905 h 3357560"/>
                <a:gd name="connsiteX20" fmla="*/ 304800 w 741362"/>
                <a:gd name="connsiteY20" fmla="*/ 2689555 h 3357560"/>
                <a:gd name="connsiteX21" fmla="*/ 352425 w 741362"/>
                <a:gd name="connsiteY21" fmla="*/ 3022930 h 3357560"/>
                <a:gd name="connsiteX22" fmla="*/ 390525 w 741362"/>
                <a:gd name="connsiteY22" fmla="*/ 3222955 h 3357560"/>
                <a:gd name="connsiteX23" fmla="*/ 619125 w 741362"/>
                <a:gd name="connsiteY23" fmla="*/ 3321048 h 3357560"/>
                <a:gd name="connsiteX24" fmla="*/ 676275 w 741362"/>
                <a:gd name="connsiteY24" fmla="*/ 3051505 h 3357560"/>
                <a:gd name="connsiteX0" fmla="*/ 390525 w 741362"/>
                <a:gd name="connsiteY0" fmla="*/ 425448 h 3357560"/>
                <a:gd name="connsiteX1" fmla="*/ 238125 w 741362"/>
                <a:gd name="connsiteY1" fmla="*/ 425448 h 3357560"/>
                <a:gd name="connsiteX2" fmla="*/ 228600 w 741362"/>
                <a:gd name="connsiteY2" fmla="*/ 251155 h 3357560"/>
                <a:gd name="connsiteX3" fmla="*/ 323850 w 741362"/>
                <a:gd name="connsiteY3" fmla="*/ 241630 h 3357560"/>
                <a:gd name="connsiteX4" fmla="*/ 466725 w 741362"/>
                <a:gd name="connsiteY4" fmla="*/ 120648 h 3357560"/>
                <a:gd name="connsiteX5" fmla="*/ 161925 w 741362"/>
                <a:gd name="connsiteY5" fmla="*/ 44450 h 3357560"/>
                <a:gd name="connsiteX6" fmla="*/ 9525 w 741362"/>
                <a:gd name="connsiteY6" fmla="*/ 273049 h 3357560"/>
                <a:gd name="connsiteX7" fmla="*/ 104775 w 741362"/>
                <a:gd name="connsiteY7" fmla="*/ 432130 h 3357560"/>
                <a:gd name="connsiteX8" fmla="*/ 95250 w 741362"/>
                <a:gd name="connsiteY8" fmla="*/ 479755 h 3357560"/>
                <a:gd name="connsiteX9" fmla="*/ 85725 w 741362"/>
                <a:gd name="connsiteY9" fmla="*/ 651205 h 3357560"/>
                <a:gd name="connsiteX10" fmla="*/ 76200 w 741362"/>
                <a:gd name="connsiteY10" fmla="*/ 708355 h 3357560"/>
                <a:gd name="connsiteX11" fmla="*/ 66675 w 741362"/>
                <a:gd name="connsiteY11" fmla="*/ 784555 h 3357560"/>
                <a:gd name="connsiteX12" fmla="*/ 57150 w 741362"/>
                <a:gd name="connsiteY12" fmla="*/ 879805 h 3357560"/>
                <a:gd name="connsiteX13" fmla="*/ 38100 w 741362"/>
                <a:gd name="connsiteY13" fmla="*/ 984580 h 3357560"/>
                <a:gd name="connsiteX14" fmla="*/ 9525 w 741362"/>
                <a:gd name="connsiteY14" fmla="*/ 1346530 h 3357560"/>
                <a:gd name="connsiteX15" fmla="*/ 19050 w 741362"/>
                <a:gd name="connsiteY15" fmla="*/ 1584655 h 3357560"/>
                <a:gd name="connsiteX16" fmla="*/ 104775 w 741362"/>
                <a:gd name="connsiteY16" fmla="*/ 1727530 h 3357560"/>
                <a:gd name="connsiteX17" fmla="*/ 209550 w 741362"/>
                <a:gd name="connsiteY17" fmla="*/ 1927555 h 3357560"/>
                <a:gd name="connsiteX18" fmla="*/ 257175 w 741362"/>
                <a:gd name="connsiteY18" fmla="*/ 2060905 h 3357560"/>
                <a:gd name="connsiteX19" fmla="*/ 304800 w 741362"/>
                <a:gd name="connsiteY19" fmla="*/ 2689555 h 3357560"/>
                <a:gd name="connsiteX20" fmla="*/ 352425 w 741362"/>
                <a:gd name="connsiteY20" fmla="*/ 3022930 h 3357560"/>
                <a:gd name="connsiteX21" fmla="*/ 390525 w 741362"/>
                <a:gd name="connsiteY21" fmla="*/ 3222955 h 3357560"/>
                <a:gd name="connsiteX22" fmla="*/ 619125 w 741362"/>
                <a:gd name="connsiteY22" fmla="*/ 3321048 h 3357560"/>
                <a:gd name="connsiteX23" fmla="*/ 676275 w 741362"/>
                <a:gd name="connsiteY23" fmla="*/ 3051505 h 3357560"/>
                <a:gd name="connsiteX0" fmla="*/ 390525 w 741362"/>
                <a:gd name="connsiteY0" fmla="*/ 425448 h 3357560"/>
                <a:gd name="connsiteX1" fmla="*/ 238125 w 741362"/>
                <a:gd name="connsiteY1" fmla="*/ 425448 h 3357560"/>
                <a:gd name="connsiteX2" fmla="*/ 228600 w 741362"/>
                <a:gd name="connsiteY2" fmla="*/ 251155 h 3357560"/>
                <a:gd name="connsiteX3" fmla="*/ 323850 w 741362"/>
                <a:gd name="connsiteY3" fmla="*/ 241630 h 3357560"/>
                <a:gd name="connsiteX4" fmla="*/ 466725 w 741362"/>
                <a:gd name="connsiteY4" fmla="*/ 120648 h 3357560"/>
                <a:gd name="connsiteX5" fmla="*/ 161925 w 741362"/>
                <a:gd name="connsiteY5" fmla="*/ 44450 h 3357560"/>
                <a:gd name="connsiteX6" fmla="*/ 9525 w 741362"/>
                <a:gd name="connsiteY6" fmla="*/ 273049 h 3357560"/>
                <a:gd name="connsiteX7" fmla="*/ 104775 w 741362"/>
                <a:gd name="connsiteY7" fmla="*/ 432130 h 3357560"/>
                <a:gd name="connsiteX8" fmla="*/ 95250 w 741362"/>
                <a:gd name="connsiteY8" fmla="*/ 479755 h 3357560"/>
                <a:gd name="connsiteX9" fmla="*/ 85725 w 741362"/>
                <a:gd name="connsiteY9" fmla="*/ 651205 h 3357560"/>
                <a:gd name="connsiteX10" fmla="*/ 76200 w 741362"/>
                <a:gd name="connsiteY10" fmla="*/ 708355 h 3357560"/>
                <a:gd name="connsiteX11" fmla="*/ 66675 w 741362"/>
                <a:gd name="connsiteY11" fmla="*/ 784555 h 3357560"/>
                <a:gd name="connsiteX12" fmla="*/ 57150 w 741362"/>
                <a:gd name="connsiteY12" fmla="*/ 879805 h 3357560"/>
                <a:gd name="connsiteX13" fmla="*/ 38100 w 741362"/>
                <a:gd name="connsiteY13" fmla="*/ 984580 h 3357560"/>
                <a:gd name="connsiteX14" fmla="*/ 9525 w 741362"/>
                <a:gd name="connsiteY14" fmla="*/ 1346530 h 3357560"/>
                <a:gd name="connsiteX15" fmla="*/ 19050 w 741362"/>
                <a:gd name="connsiteY15" fmla="*/ 1584655 h 3357560"/>
                <a:gd name="connsiteX16" fmla="*/ 104775 w 741362"/>
                <a:gd name="connsiteY16" fmla="*/ 1727530 h 3357560"/>
                <a:gd name="connsiteX17" fmla="*/ 209550 w 741362"/>
                <a:gd name="connsiteY17" fmla="*/ 1927555 h 3357560"/>
                <a:gd name="connsiteX18" fmla="*/ 257175 w 741362"/>
                <a:gd name="connsiteY18" fmla="*/ 2060905 h 3357560"/>
                <a:gd name="connsiteX19" fmla="*/ 304800 w 741362"/>
                <a:gd name="connsiteY19" fmla="*/ 2689555 h 3357560"/>
                <a:gd name="connsiteX20" fmla="*/ 352425 w 741362"/>
                <a:gd name="connsiteY20" fmla="*/ 3022930 h 3357560"/>
                <a:gd name="connsiteX21" fmla="*/ 390525 w 741362"/>
                <a:gd name="connsiteY21" fmla="*/ 3222955 h 3357560"/>
                <a:gd name="connsiteX22" fmla="*/ 619125 w 741362"/>
                <a:gd name="connsiteY22" fmla="*/ 3321048 h 3357560"/>
                <a:gd name="connsiteX23" fmla="*/ 676275 w 741362"/>
                <a:gd name="connsiteY23" fmla="*/ 3051505 h 3357560"/>
                <a:gd name="connsiteX0" fmla="*/ 390525 w 741362"/>
                <a:gd name="connsiteY0" fmla="*/ 425448 h 3357560"/>
                <a:gd name="connsiteX1" fmla="*/ 238125 w 741362"/>
                <a:gd name="connsiteY1" fmla="*/ 425448 h 3357560"/>
                <a:gd name="connsiteX2" fmla="*/ 323850 w 741362"/>
                <a:gd name="connsiteY2" fmla="*/ 241630 h 3357560"/>
                <a:gd name="connsiteX3" fmla="*/ 466725 w 741362"/>
                <a:gd name="connsiteY3" fmla="*/ 120648 h 3357560"/>
                <a:gd name="connsiteX4" fmla="*/ 161925 w 741362"/>
                <a:gd name="connsiteY4" fmla="*/ 44450 h 3357560"/>
                <a:gd name="connsiteX5" fmla="*/ 9525 w 741362"/>
                <a:gd name="connsiteY5" fmla="*/ 273049 h 3357560"/>
                <a:gd name="connsiteX6" fmla="*/ 104775 w 741362"/>
                <a:gd name="connsiteY6" fmla="*/ 432130 h 3357560"/>
                <a:gd name="connsiteX7" fmla="*/ 95250 w 741362"/>
                <a:gd name="connsiteY7" fmla="*/ 479755 h 3357560"/>
                <a:gd name="connsiteX8" fmla="*/ 85725 w 741362"/>
                <a:gd name="connsiteY8" fmla="*/ 651205 h 3357560"/>
                <a:gd name="connsiteX9" fmla="*/ 76200 w 741362"/>
                <a:gd name="connsiteY9" fmla="*/ 708355 h 3357560"/>
                <a:gd name="connsiteX10" fmla="*/ 66675 w 741362"/>
                <a:gd name="connsiteY10" fmla="*/ 784555 h 3357560"/>
                <a:gd name="connsiteX11" fmla="*/ 57150 w 741362"/>
                <a:gd name="connsiteY11" fmla="*/ 879805 h 3357560"/>
                <a:gd name="connsiteX12" fmla="*/ 38100 w 741362"/>
                <a:gd name="connsiteY12" fmla="*/ 984580 h 3357560"/>
                <a:gd name="connsiteX13" fmla="*/ 9525 w 741362"/>
                <a:gd name="connsiteY13" fmla="*/ 1346530 h 3357560"/>
                <a:gd name="connsiteX14" fmla="*/ 19050 w 741362"/>
                <a:gd name="connsiteY14" fmla="*/ 1584655 h 3357560"/>
                <a:gd name="connsiteX15" fmla="*/ 104775 w 741362"/>
                <a:gd name="connsiteY15" fmla="*/ 1727530 h 3357560"/>
                <a:gd name="connsiteX16" fmla="*/ 209550 w 741362"/>
                <a:gd name="connsiteY16" fmla="*/ 1927555 h 3357560"/>
                <a:gd name="connsiteX17" fmla="*/ 257175 w 741362"/>
                <a:gd name="connsiteY17" fmla="*/ 2060905 h 3357560"/>
                <a:gd name="connsiteX18" fmla="*/ 304800 w 741362"/>
                <a:gd name="connsiteY18" fmla="*/ 2689555 h 3357560"/>
                <a:gd name="connsiteX19" fmla="*/ 352425 w 741362"/>
                <a:gd name="connsiteY19" fmla="*/ 3022930 h 3357560"/>
                <a:gd name="connsiteX20" fmla="*/ 390525 w 741362"/>
                <a:gd name="connsiteY20" fmla="*/ 3222955 h 3357560"/>
                <a:gd name="connsiteX21" fmla="*/ 619125 w 741362"/>
                <a:gd name="connsiteY21" fmla="*/ 3321048 h 3357560"/>
                <a:gd name="connsiteX22" fmla="*/ 676275 w 741362"/>
                <a:gd name="connsiteY22" fmla="*/ 3051505 h 3357560"/>
                <a:gd name="connsiteX0" fmla="*/ 390525 w 741362"/>
                <a:gd name="connsiteY0" fmla="*/ 425448 h 3357560"/>
                <a:gd name="connsiteX1" fmla="*/ 238125 w 741362"/>
                <a:gd name="connsiteY1" fmla="*/ 349249 h 3357560"/>
                <a:gd name="connsiteX2" fmla="*/ 323850 w 741362"/>
                <a:gd name="connsiteY2" fmla="*/ 241630 h 3357560"/>
                <a:gd name="connsiteX3" fmla="*/ 466725 w 741362"/>
                <a:gd name="connsiteY3" fmla="*/ 120648 h 3357560"/>
                <a:gd name="connsiteX4" fmla="*/ 161925 w 741362"/>
                <a:gd name="connsiteY4" fmla="*/ 44450 h 3357560"/>
                <a:gd name="connsiteX5" fmla="*/ 9525 w 741362"/>
                <a:gd name="connsiteY5" fmla="*/ 273049 h 3357560"/>
                <a:gd name="connsiteX6" fmla="*/ 104775 w 741362"/>
                <a:gd name="connsiteY6" fmla="*/ 432130 h 3357560"/>
                <a:gd name="connsiteX7" fmla="*/ 95250 w 741362"/>
                <a:gd name="connsiteY7" fmla="*/ 479755 h 3357560"/>
                <a:gd name="connsiteX8" fmla="*/ 85725 w 741362"/>
                <a:gd name="connsiteY8" fmla="*/ 651205 h 3357560"/>
                <a:gd name="connsiteX9" fmla="*/ 76200 w 741362"/>
                <a:gd name="connsiteY9" fmla="*/ 708355 h 3357560"/>
                <a:gd name="connsiteX10" fmla="*/ 66675 w 741362"/>
                <a:gd name="connsiteY10" fmla="*/ 784555 h 3357560"/>
                <a:gd name="connsiteX11" fmla="*/ 57150 w 741362"/>
                <a:gd name="connsiteY11" fmla="*/ 879805 h 3357560"/>
                <a:gd name="connsiteX12" fmla="*/ 38100 w 741362"/>
                <a:gd name="connsiteY12" fmla="*/ 984580 h 3357560"/>
                <a:gd name="connsiteX13" fmla="*/ 9525 w 741362"/>
                <a:gd name="connsiteY13" fmla="*/ 1346530 h 3357560"/>
                <a:gd name="connsiteX14" fmla="*/ 19050 w 741362"/>
                <a:gd name="connsiteY14" fmla="*/ 1584655 h 3357560"/>
                <a:gd name="connsiteX15" fmla="*/ 104775 w 741362"/>
                <a:gd name="connsiteY15" fmla="*/ 1727530 h 3357560"/>
                <a:gd name="connsiteX16" fmla="*/ 209550 w 741362"/>
                <a:gd name="connsiteY16" fmla="*/ 1927555 h 3357560"/>
                <a:gd name="connsiteX17" fmla="*/ 257175 w 741362"/>
                <a:gd name="connsiteY17" fmla="*/ 2060905 h 3357560"/>
                <a:gd name="connsiteX18" fmla="*/ 304800 w 741362"/>
                <a:gd name="connsiteY18" fmla="*/ 2689555 h 3357560"/>
                <a:gd name="connsiteX19" fmla="*/ 352425 w 741362"/>
                <a:gd name="connsiteY19" fmla="*/ 3022930 h 3357560"/>
                <a:gd name="connsiteX20" fmla="*/ 390525 w 741362"/>
                <a:gd name="connsiteY20" fmla="*/ 3222955 h 3357560"/>
                <a:gd name="connsiteX21" fmla="*/ 619125 w 741362"/>
                <a:gd name="connsiteY21" fmla="*/ 3321048 h 3357560"/>
                <a:gd name="connsiteX22" fmla="*/ 676275 w 741362"/>
                <a:gd name="connsiteY22" fmla="*/ 3051505 h 3357560"/>
                <a:gd name="connsiteX0" fmla="*/ 390525 w 741362"/>
                <a:gd name="connsiteY0" fmla="*/ 425448 h 3357560"/>
                <a:gd name="connsiteX1" fmla="*/ 238125 w 741362"/>
                <a:gd name="connsiteY1" fmla="*/ 349249 h 3357560"/>
                <a:gd name="connsiteX2" fmla="*/ 238125 w 741362"/>
                <a:gd name="connsiteY2" fmla="*/ 196849 h 3357560"/>
                <a:gd name="connsiteX3" fmla="*/ 466725 w 741362"/>
                <a:gd name="connsiteY3" fmla="*/ 120648 h 3357560"/>
                <a:gd name="connsiteX4" fmla="*/ 161925 w 741362"/>
                <a:gd name="connsiteY4" fmla="*/ 44450 h 3357560"/>
                <a:gd name="connsiteX5" fmla="*/ 9525 w 741362"/>
                <a:gd name="connsiteY5" fmla="*/ 273049 h 3357560"/>
                <a:gd name="connsiteX6" fmla="*/ 104775 w 741362"/>
                <a:gd name="connsiteY6" fmla="*/ 432130 h 3357560"/>
                <a:gd name="connsiteX7" fmla="*/ 95250 w 741362"/>
                <a:gd name="connsiteY7" fmla="*/ 479755 h 3357560"/>
                <a:gd name="connsiteX8" fmla="*/ 85725 w 741362"/>
                <a:gd name="connsiteY8" fmla="*/ 651205 h 3357560"/>
                <a:gd name="connsiteX9" fmla="*/ 76200 w 741362"/>
                <a:gd name="connsiteY9" fmla="*/ 708355 h 3357560"/>
                <a:gd name="connsiteX10" fmla="*/ 66675 w 741362"/>
                <a:gd name="connsiteY10" fmla="*/ 784555 h 3357560"/>
                <a:gd name="connsiteX11" fmla="*/ 57150 w 741362"/>
                <a:gd name="connsiteY11" fmla="*/ 879805 h 3357560"/>
                <a:gd name="connsiteX12" fmla="*/ 38100 w 741362"/>
                <a:gd name="connsiteY12" fmla="*/ 984580 h 3357560"/>
                <a:gd name="connsiteX13" fmla="*/ 9525 w 741362"/>
                <a:gd name="connsiteY13" fmla="*/ 1346530 h 3357560"/>
                <a:gd name="connsiteX14" fmla="*/ 19050 w 741362"/>
                <a:gd name="connsiteY14" fmla="*/ 1584655 h 3357560"/>
                <a:gd name="connsiteX15" fmla="*/ 104775 w 741362"/>
                <a:gd name="connsiteY15" fmla="*/ 1727530 h 3357560"/>
                <a:gd name="connsiteX16" fmla="*/ 209550 w 741362"/>
                <a:gd name="connsiteY16" fmla="*/ 1927555 h 3357560"/>
                <a:gd name="connsiteX17" fmla="*/ 257175 w 741362"/>
                <a:gd name="connsiteY17" fmla="*/ 2060905 h 3357560"/>
                <a:gd name="connsiteX18" fmla="*/ 304800 w 741362"/>
                <a:gd name="connsiteY18" fmla="*/ 2689555 h 3357560"/>
                <a:gd name="connsiteX19" fmla="*/ 352425 w 741362"/>
                <a:gd name="connsiteY19" fmla="*/ 3022930 h 3357560"/>
                <a:gd name="connsiteX20" fmla="*/ 390525 w 741362"/>
                <a:gd name="connsiteY20" fmla="*/ 3222955 h 3357560"/>
                <a:gd name="connsiteX21" fmla="*/ 619125 w 741362"/>
                <a:gd name="connsiteY21" fmla="*/ 3321048 h 3357560"/>
                <a:gd name="connsiteX22" fmla="*/ 676275 w 741362"/>
                <a:gd name="connsiteY22" fmla="*/ 3051505 h 3357560"/>
                <a:gd name="connsiteX0" fmla="*/ 390525 w 741362"/>
                <a:gd name="connsiteY0" fmla="*/ 425448 h 3357560"/>
                <a:gd name="connsiteX1" fmla="*/ 238125 w 741362"/>
                <a:gd name="connsiteY1" fmla="*/ 349249 h 3357560"/>
                <a:gd name="connsiteX2" fmla="*/ 238125 w 741362"/>
                <a:gd name="connsiteY2" fmla="*/ 196849 h 3357560"/>
                <a:gd name="connsiteX3" fmla="*/ 466725 w 741362"/>
                <a:gd name="connsiteY3" fmla="*/ 120648 h 3357560"/>
                <a:gd name="connsiteX4" fmla="*/ 161925 w 741362"/>
                <a:gd name="connsiteY4" fmla="*/ 44450 h 3357560"/>
                <a:gd name="connsiteX5" fmla="*/ 9525 w 741362"/>
                <a:gd name="connsiteY5" fmla="*/ 273049 h 3357560"/>
                <a:gd name="connsiteX6" fmla="*/ 104775 w 741362"/>
                <a:gd name="connsiteY6" fmla="*/ 432130 h 3357560"/>
                <a:gd name="connsiteX7" fmla="*/ 85725 w 741362"/>
                <a:gd name="connsiteY7" fmla="*/ 651205 h 3357560"/>
                <a:gd name="connsiteX8" fmla="*/ 76200 w 741362"/>
                <a:gd name="connsiteY8" fmla="*/ 708355 h 3357560"/>
                <a:gd name="connsiteX9" fmla="*/ 66675 w 741362"/>
                <a:gd name="connsiteY9" fmla="*/ 784555 h 3357560"/>
                <a:gd name="connsiteX10" fmla="*/ 57150 w 741362"/>
                <a:gd name="connsiteY10" fmla="*/ 879805 h 3357560"/>
                <a:gd name="connsiteX11" fmla="*/ 38100 w 741362"/>
                <a:gd name="connsiteY11" fmla="*/ 984580 h 3357560"/>
                <a:gd name="connsiteX12" fmla="*/ 9525 w 741362"/>
                <a:gd name="connsiteY12" fmla="*/ 1346530 h 3357560"/>
                <a:gd name="connsiteX13" fmla="*/ 19050 w 741362"/>
                <a:gd name="connsiteY13" fmla="*/ 1584655 h 3357560"/>
                <a:gd name="connsiteX14" fmla="*/ 104775 w 741362"/>
                <a:gd name="connsiteY14" fmla="*/ 1727530 h 3357560"/>
                <a:gd name="connsiteX15" fmla="*/ 209550 w 741362"/>
                <a:gd name="connsiteY15" fmla="*/ 1927555 h 3357560"/>
                <a:gd name="connsiteX16" fmla="*/ 257175 w 741362"/>
                <a:gd name="connsiteY16" fmla="*/ 2060905 h 3357560"/>
                <a:gd name="connsiteX17" fmla="*/ 304800 w 741362"/>
                <a:gd name="connsiteY17" fmla="*/ 2689555 h 3357560"/>
                <a:gd name="connsiteX18" fmla="*/ 352425 w 741362"/>
                <a:gd name="connsiteY18" fmla="*/ 3022930 h 3357560"/>
                <a:gd name="connsiteX19" fmla="*/ 390525 w 741362"/>
                <a:gd name="connsiteY19" fmla="*/ 3222955 h 3357560"/>
                <a:gd name="connsiteX20" fmla="*/ 619125 w 741362"/>
                <a:gd name="connsiteY20" fmla="*/ 3321048 h 3357560"/>
                <a:gd name="connsiteX21" fmla="*/ 676275 w 741362"/>
                <a:gd name="connsiteY21" fmla="*/ 3051505 h 3357560"/>
                <a:gd name="connsiteX0" fmla="*/ 393700 w 744537"/>
                <a:gd name="connsiteY0" fmla="*/ 425448 h 3357560"/>
                <a:gd name="connsiteX1" fmla="*/ 241300 w 744537"/>
                <a:gd name="connsiteY1" fmla="*/ 349249 h 3357560"/>
                <a:gd name="connsiteX2" fmla="*/ 241300 w 744537"/>
                <a:gd name="connsiteY2" fmla="*/ 196849 h 3357560"/>
                <a:gd name="connsiteX3" fmla="*/ 469900 w 744537"/>
                <a:gd name="connsiteY3" fmla="*/ 120648 h 3357560"/>
                <a:gd name="connsiteX4" fmla="*/ 165100 w 744537"/>
                <a:gd name="connsiteY4" fmla="*/ 44450 h 3357560"/>
                <a:gd name="connsiteX5" fmla="*/ 12700 w 744537"/>
                <a:gd name="connsiteY5" fmla="*/ 273049 h 3357560"/>
                <a:gd name="connsiteX6" fmla="*/ 88900 w 744537"/>
                <a:gd name="connsiteY6" fmla="*/ 501649 h 3357560"/>
                <a:gd name="connsiteX7" fmla="*/ 88900 w 744537"/>
                <a:gd name="connsiteY7" fmla="*/ 651205 h 3357560"/>
                <a:gd name="connsiteX8" fmla="*/ 79375 w 744537"/>
                <a:gd name="connsiteY8" fmla="*/ 708355 h 3357560"/>
                <a:gd name="connsiteX9" fmla="*/ 69850 w 744537"/>
                <a:gd name="connsiteY9" fmla="*/ 784555 h 3357560"/>
                <a:gd name="connsiteX10" fmla="*/ 60325 w 744537"/>
                <a:gd name="connsiteY10" fmla="*/ 879805 h 3357560"/>
                <a:gd name="connsiteX11" fmla="*/ 41275 w 744537"/>
                <a:gd name="connsiteY11" fmla="*/ 984580 h 3357560"/>
                <a:gd name="connsiteX12" fmla="*/ 12700 w 744537"/>
                <a:gd name="connsiteY12" fmla="*/ 1346530 h 3357560"/>
                <a:gd name="connsiteX13" fmla="*/ 22225 w 744537"/>
                <a:gd name="connsiteY13" fmla="*/ 1584655 h 3357560"/>
                <a:gd name="connsiteX14" fmla="*/ 107950 w 744537"/>
                <a:gd name="connsiteY14" fmla="*/ 1727530 h 3357560"/>
                <a:gd name="connsiteX15" fmla="*/ 212725 w 744537"/>
                <a:gd name="connsiteY15" fmla="*/ 1927555 h 3357560"/>
                <a:gd name="connsiteX16" fmla="*/ 260350 w 744537"/>
                <a:gd name="connsiteY16" fmla="*/ 2060905 h 3357560"/>
                <a:gd name="connsiteX17" fmla="*/ 307975 w 744537"/>
                <a:gd name="connsiteY17" fmla="*/ 2689555 h 3357560"/>
                <a:gd name="connsiteX18" fmla="*/ 355600 w 744537"/>
                <a:gd name="connsiteY18" fmla="*/ 3022930 h 3357560"/>
                <a:gd name="connsiteX19" fmla="*/ 393700 w 744537"/>
                <a:gd name="connsiteY19" fmla="*/ 3222955 h 3357560"/>
                <a:gd name="connsiteX20" fmla="*/ 622300 w 744537"/>
                <a:gd name="connsiteY20" fmla="*/ 3321048 h 3357560"/>
                <a:gd name="connsiteX21" fmla="*/ 679450 w 744537"/>
                <a:gd name="connsiteY21" fmla="*/ 3051505 h 3357560"/>
                <a:gd name="connsiteX0" fmla="*/ 393700 w 744537"/>
                <a:gd name="connsiteY0" fmla="*/ 425448 h 3357560"/>
                <a:gd name="connsiteX1" fmla="*/ 241300 w 744537"/>
                <a:gd name="connsiteY1" fmla="*/ 349249 h 3357560"/>
                <a:gd name="connsiteX2" fmla="*/ 241300 w 744537"/>
                <a:gd name="connsiteY2" fmla="*/ 196849 h 3357560"/>
                <a:gd name="connsiteX3" fmla="*/ 469900 w 744537"/>
                <a:gd name="connsiteY3" fmla="*/ 120648 h 3357560"/>
                <a:gd name="connsiteX4" fmla="*/ 165100 w 744537"/>
                <a:gd name="connsiteY4" fmla="*/ 44450 h 3357560"/>
                <a:gd name="connsiteX5" fmla="*/ 12700 w 744537"/>
                <a:gd name="connsiteY5" fmla="*/ 273049 h 3357560"/>
                <a:gd name="connsiteX6" fmla="*/ 88900 w 744537"/>
                <a:gd name="connsiteY6" fmla="*/ 501649 h 3357560"/>
                <a:gd name="connsiteX7" fmla="*/ 88900 w 744537"/>
                <a:gd name="connsiteY7" fmla="*/ 651205 h 3357560"/>
                <a:gd name="connsiteX8" fmla="*/ 79375 w 744537"/>
                <a:gd name="connsiteY8" fmla="*/ 708355 h 3357560"/>
                <a:gd name="connsiteX9" fmla="*/ 60325 w 744537"/>
                <a:gd name="connsiteY9" fmla="*/ 879805 h 3357560"/>
                <a:gd name="connsiteX10" fmla="*/ 41275 w 744537"/>
                <a:gd name="connsiteY10" fmla="*/ 984580 h 3357560"/>
                <a:gd name="connsiteX11" fmla="*/ 12700 w 744537"/>
                <a:gd name="connsiteY11" fmla="*/ 1346530 h 3357560"/>
                <a:gd name="connsiteX12" fmla="*/ 22225 w 744537"/>
                <a:gd name="connsiteY12" fmla="*/ 1584655 h 3357560"/>
                <a:gd name="connsiteX13" fmla="*/ 107950 w 744537"/>
                <a:gd name="connsiteY13" fmla="*/ 1727530 h 3357560"/>
                <a:gd name="connsiteX14" fmla="*/ 212725 w 744537"/>
                <a:gd name="connsiteY14" fmla="*/ 1927555 h 3357560"/>
                <a:gd name="connsiteX15" fmla="*/ 260350 w 744537"/>
                <a:gd name="connsiteY15" fmla="*/ 2060905 h 3357560"/>
                <a:gd name="connsiteX16" fmla="*/ 307975 w 744537"/>
                <a:gd name="connsiteY16" fmla="*/ 2689555 h 3357560"/>
                <a:gd name="connsiteX17" fmla="*/ 355600 w 744537"/>
                <a:gd name="connsiteY17" fmla="*/ 3022930 h 3357560"/>
                <a:gd name="connsiteX18" fmla="*/ 393700 w 744537"/>
                <a:gd name="connsiteY18" fmla="*/ 3222955 h 3357560"/>
                <a:gd name="connsiteX19" fmla="*/ 622300 w 744537"/>
                <a:gd name="connsiteY19" fmla="*/ 3321048 h 3357560"/>
                <a:gd name="connsiteX20" fmla="*/ 679450 w 744537"/>
                <a:gd name="connsiteY20" fmla="*/ 3051505 h 3357560"/>
                <a:gd name="connsiteX0" fmla="*/ 393700 w 744537"/>
                <a:gd name="connsiteY0" fmla="*/ 425448 h 3357560"/>
                <a:gd name="connsiteX1" fmla="*/ 241300 w 744537"/>
                <a:gd name="connsiteY1" fmla="*/ 349249 h 3357560"/>
                <a:gd name="connsiteX2" fmla="*/ 241300 w 744537"/>
                <a:gd name="connsiteY2" fmla="*/ 196849 h 3357560"/>
                <a:gd name="connsiteX3" fmla="*/ 469900 w 744537"/>
                <a:gd name="connsiteY3" fmla="*/ 120648 h 3357560"/>
                <a:gd name="connsiteX4" fmla="*/ 165100 w 744537"/>
                <a:gd name="connsiteY4" fmla="*/ 44450 h 3357560"/>
                <a:gd name="connsiteX5" fmla="*/ 12700 w 744537"/>
                <a:gd name="connsiteY5" fmla="*/ 273049 h 3357560"/>
                <a:gd name="connsiteX6" fmla="*/ 88900 w 744537"/>
                <a:gd name="connsiteY6" fmla="*/ 501649 h 3357560"/>
                <a:gd name="connsiteX7" fmla="*/ 88900 w 744537"/>
                <a:gd name="connsiteY7" fmla="*/ 651205 h 3357560"/>
                <a:gd name="connsiteX8" fmla="*/ 60325 w 744537"/>
                <a:gd name="connsiteY8" fmla="*/ 879805 h 3357560"/>
                <a:gd name="connsiteX9" fmla="*/ 41275 w 744537"/>
                <a:gd name="connsiteY9" fmla="*/ 984580 h 3357560"/>
                <a:gd name="connsiteX10" fmla="*/ 12700 w 744537"/>
                <a:gd name="connsiteY10" fmla="*/ 1346530 h 3357560"/>
                <a:gd name="connsiteX11" fmla="*/ 22225 w 744537"/>
                <a:gd name="connsiteY11" fmla="*/ 1584655 h 3357560"/>
                <a:gd name="connsiteX12" fmla="*/ 107950 w 744537"/>
                <a:gd name="connsiteY12" fmla="*/ 1727530 h 3357560"/>
                <a:gd name="connsiteX13" fmla="*/ 212725 w 744537"/>
                <a:gd name="connsiteY13" fmla="*/ 1927555 h 3357560"/>
                <a:gd name="connsiteX14" fmla="*/ 260350 w 744537"/>
                <a:gd name="connsiteY14" fmla="*/ 2060905 h 3357560"/>
                <a:gd name="connsiteX15" fmla="*/ 307975 w 744537"/>
                <a:gd name="connsiteY15" fmla="*/ 2689555 h 3357560"/>
                <a:gd name="connsiteX16" fmla="*/ 355600 w 744537"/>
                <a:gd name="connsiteY16" fmla="*/ 3022930 h 3357560"/>
                <a:gd name="connsiteX17" fmla="*/ 393700 w 744537"/>
                <a:gd name="connsiteY17" fmla="*/ 3222955 h 3357560"/>
                <a:gd name="connsiteX18" fmla="*/ 622300 w 744537"/>
                <a:gd name="connsiteY18" fmla="*/ 3321048 h 3357560"/>
                <a:gd name="connsiteX19" fmla="*/ 679450 w 744537"/>
                <a:gd name="connsiteY19" fmla="*/ 3051505 h 3357560"/>
                <a:gd name="connsiteX0" fmla="*/ 393700 w 744537"/>
                <a:gd name="connsiteY0" fmla="*/ 425448 h 3357560"/>
                <a:gd name="connsiteX1" fmla="*/ 241300 w 744537"/>
                <a:gd name="connsiteY1" fmla="*/ 349249 h 3357560"/>
                <a:gd name="connsiteX2" fmla="*/ 241300 w 744537"/>
                <a:gd name="connsiteY2" fmla="*/ 196849 h 3357560"/>
                <a:gd name="connsiteX3" fmla="*/ 469900 w 744537"/>
                <a:gd name="connsiteY3" fmla="*/ 120648 h 3357560"/>
                <a:gd name="connsiteX4" fmla="*/ 165100 w 744537"/>
                <a:gd name="connsiteY4" fmla="*/ 44450 h 3357560"/>
                <a:gd name="connsiteX5" fmla="*/ 12700 w 744537"/>
                <a:gd name="connsiteY5" fmla="*/ 273049 h 3357560"/>
                <a:gd name="connsiteX6" fmla="*/ 88900 w 744537"/>
                <a:gd name="connsiteY6" fmla="*/ 501649 h 3357560"/>
                <a:gd name="connsiteX7" fmla="*/ 88900 w 744537"/>
                <a:gd name="connsiteY7" fmla="*/ 651205 h 3357560"/>
                <a:gd name="connsiteX8" fmla="*/ 60325 w 744537"/>
                <a:gd name="connsiteY8" fmla="*/ 879805 h 3357560"/>
                <a:gd name="connsiteX9" fmla="*/ 41275 w 744537"/>
                <a:gd name="connsiteY9" fmla="*/ 984580 h 3357560"/>
                <a:gd name="connsiteX10" fmla="*/ 12700 w 744537"/>
                <a:gd name="connsiteY10" fmla="*/ 1346530 h 3357560"/>
                <a:gd name="connsiteX11" fmla="*/ 107950 w 744537"/>
                <a:gd name="connsiteY11" fmla="*/ 1727530 h 3357560"/>
                <a:gd name="connsiteX12" fmla="*/ 212725 w 744537"/>
                <a:gd name="connsiteY12" fmla="*/ 1927555 h 3357560"/>
                <a:gd name="connsiteX13" fmla="*/ 260350 w 744537"/>
                <a:gd name="connsiteY13" fmla="*/ 2060905 h 3357560"/>
                <a:gd name="connsiteX14" fmla="*/ 307975 w 744537"/>
                <a:gd name="connsiteY14" fmla="*/ 2689555 h 3357560"/>
                <a:gd name="connsiteX15" fmla="*/ 355600 w 744537"/>
                <a:gd name="connsiteY15" fmla="*/ 3022930 h 3357560"/>
                <a:gd name="connsiteX16" fmla="*/ 393700 w 744537"/>
                <a:gd name="connsiteY16" fmla="*/ 3222955 h 3357560"/>
                <a:gd name="connsiteX17" fmla="*/ 622300 w 744537"/>
                <a:gd name="connsiteY17" fmla="*/ 3321048 h 3357560"/>
                <a:gd name="connsiteX18" fmla="*/ 679450 w 744537"/>
                <a:gd name="connsiteY18" fmla="*/ 3051505 h 3357560"/>
                <a:gd name="connsiteX0" fmla="*/ 393700 w 698501"/>
                <a:gd name="connsiteY0" fmla="*/ 425448 h 3584099"/>
                <a:gd name="connsiteX1" fmla="*/ 241300 w 698501"/>
                <a:gd name="connsiteY1" fmla="*/ 349249 h 3584099"/>
                <a:gd name="connsiteX2" fmla="*/ 241300 w 698501"/>
                <a:gd name="connsiteY2" fmla="*/ 196849 h 3584099"/>
                <a:gd name="connsiteX3" fmla="*/ 469900 w 698501"/>
                <a:gd name="connsiteY3" fmla="*/ 120648 h 3584099"/>
                <a:gd name="connsiteX4" fmla="*/ 165100 w 698501"/>
                <a:gd name="connsiteY4" fmla="*/ 44450 h 3584099"/>
                <a:gd name="connsiteX5" fmla="*/ 12700 w 698501"/>
                <a:gd name="connsiteY5" fmla="*/ 273049 h 3584099"/>
                <a:gd name="connsiteX6" fmla="*/ 88900 w 698501"/>
                <a:gd name="connsiteY6" fmla="*/ 501649 h 3584099"/>
                <a:gd name="connsiteX7" fmla="*/ 88900 w 698501"/>
                <a:gd name="connsiteY7" fmla="*/ 651205 h 3584099"/>
                <a:gd name="connsiteX8" fmla="*/ 60325 w 698501"/>
                <a:gd name="connsiteY8" fmla="*/ 879805 h 3584099"/>
                <a:gd name="connsiteX9" fmla="*/ 41275 w 698501"/>
                <a:gd name="connsiteY9" fmla="*/ 984580 h 3584099"/>
                <a:gd name="connsiteX10" fmla="*/ 12700 w 698501"/>
                <a:gd name="connsiteY10" fmla="*/ 1346530 h 3584099"/>
                <a:gd name="connsiteX11" fmla="*/ 107950 w 698501"/>
                <a:gd name="connsiteY11" fmla="*/ 1727530 h 3584099"/>
                <a:gd name="connsiteX12" fmla="*/ 212725 w 698501"/>
                <a:gd name="connsiteY12" fmla="*/ 1927555 h 3584099"/>
                <a:gd name="connsiteX13" fmla="*/ 260350 w 698501"/>
                <a:gd name="connsiteY13" fmla="*/ 2060905 h 3584099"/>
                <a:gd name="connsiteX14" fmla="*/ 307975 w 698501"/>
                <a:gd name="connsiteY14" fmla="*/ 2689555 h 3584099"/>
                <a:gd name="connsiteX15" fmla="*/ 355600 w 698501"/>
                <a:gd name="connsiteY15" fmla="*/ 3022930 h 3584099"/>
                <a:gd name="connsiteX16" fmla="*/ 393700 w 698501"/>
                <a:gd name="connsiteY16" fmla="*/ 3222955 h 3584099"/>
                <a:gd name="connsiteX17" fmla="*/ 622300 w 698501"/>
                <a:gd name="connsiteY17" fmla="*/ 3321048 h 3584099"/>
                <a:gd name="connsiteX18" fmla="*/ 698501 w 698501"/>
                <a:gd name="connsiteY18" fmla="*/ 1644649 h 3584099"/>
                <a:gd name="connsiteX0" fmla="*/ 393700 w 698501"/>
                <a:gd name="connsiteY0" fmla="*/ 425448 h 3613148"/>
                <a:gd name="connsiteX1" fmla="*/ 241300 w 698501"/>
                <a:gd name="connsiteY1" fmla="*/ 349249 h 3613148"/>
                <a:gd name="connsiteX2" fmla="*/ 241300 w 698501"/>
                <a:gd name="connsiteY2" fmla="*/ 196849 h 3613148"/>
                <a:gd name="connsiteX3" fmla="*/ 469900 w 698501"/>
                <a:gd name="connsiteY3" fmla="*/ 120648 h 3613148"/>
                <a:gd name="connsiteX4" fmla="*/ 165100 w 698501"/>
                <a:gd name="connsiteY4" fmla="*/ 44450 h 3613148"/>
                <a:gd name="connsiteX5" fmla="*/ 12700 w 698501"/>
                <a:gd name="connsiteY5" fmla="*/ 273049 h 3613148"/>
                <a:gd name="connsiteX6" fmla="*/ 88900 w 698501"/>
                <a:gd name="connsiteY6" fmla="*/ 501649 h 3613148"/>
                <a:gd name="connsiteX7" fmla="*/ 88900 w 698501"/>
                <a:gd name="connsiteY7" fmla="*/ 651205 h 3613148"/>
                <a:gd name="connsiteX8" fmla="*/ 60325 w 698501"/>
                <a:gd name="connsiteY8" fmla="*/ 879805 h 3613148"/>
                <a:gd name="connsiteX9" fmla="*/ 41275 w 698501"/>
                <a:gd name="connsiteY9" fmla="*/ 984580 h 3613148"/>
                <a:gd name="connsiteX10" fmla="*/ 12700 w 698501"/>
                <a:gd name="connsiteY10" fmla="*/ 1346530 h 3613148"/>
                <a:gd name="connsiteX11" fmla="*/ 107950 w 698501"/>
                <a:gd name="connsiteY11" fmla="*/ 1727530 h 3613148"/>
                <a:gd name="connsiteX12" fmla="*/ 212725 w 698501"/>
                <a:gd name="connsiteY12" fmla="*/ 1927555 h 3613148"/>
                <a:gd name="connsiteX13" fmla="*/ 260350 w 698501"/>
                <a:gd name="connsiteY13" fmla="*/ 2060905 h 3613148"/>
                <a:gd name="connsiteX14" fmla="*/ 307975 w 698501"/>
                <a:gd name="connsiteY14" fmla="*/ 2689555 h 3613148"/>
                <a:gd name="connsiteX15" fmla="*/ 355600 w 698501"/>
                <a:gd name="connsiteY15" fmla="*/ 3022930 h 3613148"/>
                <a:gd name="connsiteX16" fmla="*/ 393701 w 698501"/>
                <a:gd name="connsiteY16" fmla="*/ 3397249 h 3613148"/>
                <a:gd name="connsiteX17" fmla="*/ 622300 w 698501"/>
                <a:gd name="connsiteY17" fmla="*/ 3321048 h 3613148"/>
                <a:gd name="connsiteX18" fmla="*/ 698501 w 698501"/>
                <a:gd name="connsiteY18" fmla="*/ 1644649 h 3613148"/>
                <a:gd name="connsiteX0" fmla="*/ 393700 w 698501"/>
                <a:gd name="connsiteY0" fmla="*/ 425448 h 3613148"/>
                <a:gd name="connsiteX1" fmla="*/ 241300 w 698501"/>
                <a:gd name="connsiteY1" fmla="*/ 349249 h 3613148"/>
                <a:gd name="connsiteX2" fmla="*/ 241300 w 698501"/>
                <a:gd name="connsiteY2" fmla="*/ 196849 h 3613148"/>
                <a:gd name="connsiteX3" fmla="*/ 393701 w 698501"/>
                <a:gd name="connsiteY3" fmla="*/ 120648 h 3613148"/>
                <a:gd name="connsiteX4" fmla="*/ 165100 w 698501"/>
                <a:gd name="connsiteY4" fmla="*/ 44450 h 3613148"/>
                <a:gd name="connsiteX5" fmla="*/ 12700 w 698501"/>
                <a:gd name="connsiteY5" fmla="*/ 273049 h 3613148"/>
                <a:gd name="connsiteX6" fmla="*/ 88900 w 698501"/>
                <a:gd name="connsiteY6" fmla="*/ 501649 h 3613148"/>
                <a:gd name="connsiteX7" fmla="*/ 88900 w 698501"/>
                <a:gd name="connsiteY7" fmla="*/ 651205 h 3613148"/>
                <a:gd name="connsiteX8" fmla="*/ 60325 w 698501"/>
                <a:gd name="connsiteY8" fmla="*/ 879805 h 3613148"/>
                <a:gd name="connsiteX9" fmla="*/ 41275 w 698501"/>
                <a:gd name="connsiteY9" fmla="*/ 984580 h 3613148"/>
                <a:gd name="connsiteX10" fmla="*/ 12700 w 698501"/>
                <a:gd name="connsiteY10" fmla="*/ 1346530 h 3613148"/>
                <a:gd name="connsiteX11" fmla="*/ 107950 w 698501"/>
                <a:gd name="connsiteY11" fmla="*/ 1727530 h 3613148"/>
                <a:gd name="connsiteX12" fmla="*/ 212725 w 698501"/>
                <a:gd name="connsiteY12" fmla="*/ 1927555 h 3613148"/>
                <a:gd name="connsiteX13" fmla="*/ 260350 w 698501"/>
                <a:gd name="connsiteY13" fmla="*/ 2060905 h 3613148"/>
                <a:gd name="connsiteX14" fmla="*/ 307975 w 698501"/>
                <a:gd name="connsiteY14" fmla="*/ 2689555 h 3613148"/>
                <a:gd name="connsiteX15" fmla="*/ 355600 w 698501"/>
                <a:gd name="connsiteY15" fmla="*/ 3022930 h 3613148"/>
                <a:gd name="connsiteX16" fmla="*/ 393701 w 698501"/>
                <a:gd name="connsiteY16" fmla="*/ 3397249 h 3613148"/>
                <a:gd name="connsiteX17" fmla="*/ 622300 w 698501"/>
                <a:gd name="connsiteY17" fmla="*/ 3321048 h 3613148"/>
                <a:gd name="connsiteX18" fmla="*/ 698501 w 698501"/>
                <a:gd name="connsiteY18" fmla="*/ 1644649 h 3613148"/>
                <a:gd name="connsiteX0" fmla="*/ 393700 w 698501"/>
                <a:gd name="connsiteY0" fmla="*/ 425448 h 3613148"/>
                <a:gd name="connsiteX1" fmla="*/ 241300 w 698501"/>
                <a:gd name="connsiteY1" fmla="*/ 349249 h 3613148"/>
                <a:gd name="connsiteX2" fmla="*/ 241300 w 698501"/>
                <a:gd name="connsiteY2" fmla="*/ 196849 h 3613148"/>
                <a:gd name="connsiteX3" fmla="*/ 393701 w 698501"/>
                <a:gd name="connsiteY3" fmla="*/ 120648 h 3613148"/>
                <a:gd name="connsiteX4" fmla="*/ 165100 w 698501"/>
                <a:gd name="connsiteY4" fmla="*/ 44450 h 3613148"/>
                <a:gd name="connsiteX5" fmla="*/ 12700 w 698501"/>
                <a:gd name="connsiteY5" fmla="*/ 273049 h 3613148"/>
                <a:gd name="connsiteX6" fmla="*/ 88900 w 698501"/>
                <a:gd name="connsiteY6" fmla="*/ 501649 h 3613148"/>
                <a:gd name="connsiteX7" fmla="*/ 88900 w 698501"/>
                <a:gd name="connsiteY7" fmla="*/ 651205 h 3613148"/>
                <a:gd name="connsiteX8" fmla="*/ 60325 w 698501"/>
                <a:gd name="connsiteY8" fmla="*/ 879805 h 3613148"/>
                <a:gd name="connsiteX9" fmla="*/ 41275 w 698501"/>
                <a:gd name="connsiteY9" fmla="*/ 984580 h 3613148"/>
                <a:gd name="connsiteX10" fmla="*/ 12700 w 698501"/>
                <a:gd name="connsiteY10" fmla="*/ 1346530 h 3613148"/>
                <a:gd name="connsiteX11" fmla="*/ 107950 w 698501"/>
                <a:gd name="connsiteY11" fmla="*/ 1727530 h 3613148"/>
                <a:gd name="connsiteX12" fmla="*/ 212725 w 698501"/>
                <a:gd name="connsiteY12" fmla="*/ 1927555 h 3613148"/>
                <a:gd name="connsiteX13" fmla="*/ 260350 w 698501"/>
                <a:gd name="connsiteY13" fmla="*/ 2060905 h 3613148"/>
                <a:gd name="connsiteX14" fmla="*/ 307975 w 698501"/>
                <a:gd name="connsiteY14" fmla="*/ 2689555 h 3613148"/>
                <a:gd name="connsiteX15" fmla="*/ 355600 w 698501"/>
                <a:gd name="connsiteY15" fmla="*/ 3022930 h 3613148"/>
                <a:gd name="connsiteX16" fmla="*/ 393701 w 698501"/>
                <a:gd name="connsiteY16" fmla="*/ 3397249 h 3613148"/>
                <a:gd name="connsiteX17" fmla="*/ 622300 w 698501"/>
                <a:gd name="connsiteY17" fmla="*/ 3321048 h 3613148"/>
                <a:gd name="connsiteX18" fmla="*/ 698501 w 698501"/>
                <a:gd name="connsiteY18" fmla="*/ 1644649 h 3613148"/>
                <a:gd name="connsiteX0" fmla="*/ 393700 w 698501"/>
                <a:gd name="connsiteY0" fmla="*/ 425448 h 3613148"/>
                <a:gd name="connsiteX1" fmla="*/ 241300 w 698501"/>
                <a:gd name="connsiteY1" fmla="*/ 349249 h 3613148"/>
                <a:gd name="connsiteX2" fmla="*/ 241300 w 698501"/>
                <a:gd name="connsiteY2" fmla="*/ 196849 h 3613148"/>
                <a:gd name="connsiteX3" fmla="*/ 469901 w 698501"/>
                <a:gd name="connsiteY3" fmla="*/ 120648 h 3613148"/>
                <a:gd name="connsiteX4" fmla="*/ 165100 w 698501"/>
                <a:gd name="connsiteY4" fmla="*/ 44450 h 3613148"/>
                <a:gd name="connsiteX5" fmla="*/ 12700 w 698501"/>
                <a:gd name="connsiteY5" fmla="*/ 273049 h 3613148"/>
                <a:gd name="connsiteX6" fmla="*/ 88900 w 698501"/>
                <a:gd name="connsiteY6" fmla="*/ 501649 h 3613148"/>
                <a:gd name="connsiteX7" fmla="*/ 88900 w 698501"/>
                <a:gd name="connsiteY7" fmla="*/ 651205 h 3613148"/>
                <a:gd name="connsiteX8" fmla="*/ 60325 w 698501"/>
                <a:gd name="connsiteY8" fmla="*/ 879805 h 3613148"/>
                <a:gd name="connsiteX9" fmla="*/ 41275 w 698501"/>
                <a:gd name="connsiteY9" fmla="*/ 984580 h 3613148"/>
                <a:gd name="connsiteX10" fmla="*/ 12700 w 698501"/>
                <a:gd name="connsiteY10" fmla="*/ 1346530 h 3613148"/>
                <a:gd name="connsiteX11" fmla="*/ 107950 w 698501"/>
                <a:gd name="connsiteY11" fmla="*/ 1727530 h 3613148"/>
                <a:gd name="connsiteX12" fmla="*/ 212725 w 698501"/>
                <a:gd name="connsiteY12" fmla="*/ 1927555 h 3613148"/>
                <a:gd name="connsiteX13" fmla="*/ 260350 w 698501"/>
                <a:gd name="connsiteY13" fmla="*/ 2060905 h 3613148"/>
                <a:gd name="connsiteX14" fmla="*/ 307975 w 698501"/>
                <a:gd name="connsiteY14" fmla="*/ 2689555 h 3613148"/>
                <a:gd name="connsiteX15" fmla="*/ 355600 w 698501"/>
                <a:gd name="connsiteY15" fmla="*/ 3022930 h 3613148"/>
                <a:gd name="connsiteX16" fmla="*/ 393701 w 698501"/>
                <a:gd name="connsiteY16" fmla="*/ 3397249 h 3613148"/>
                <a:gd name="connsiteX17" fmla="*/ 622300 w 698501"/>
                <a:gd name="connsiteY17" fmla="*/ 3321048 h 3613148"/>
                <a:gd name="connsiteX18" fmla="*/ 698501 w 698501"/>
                <a:gd name="connsiteY18" fmla="*/ 1644649 h 3613148"/>
                <a:gd name="connsiteX0" fmla="*/ 393700 w 698501"/>
                <a:gd name="connsiteY0" fmla="*/ 425448 h 3613148"/>
                <a:gd name="connsiteX1" fmla="*/ 241300 w 698501"/>
                <a:gd name="connsiteY1" fmla="*/ 349249 h 3613148"/>
                <a:gd name="connsiteX2" fmla="*/ 241300 w 698501"/>
                <a:gd name="connsiteY2" fmla="*/ 196849 h 3613148"/>
                <a:gd name="connsiteX3" fmla="*/ 393701 w 698501"/>
                <a:gd name="connsiteY3" fmla="*/ 120648 h 3613148"/>
                <a:gd name="connsiteX4" fmla="*/ 165100 w 698501"/>
                <a:gd name="connsiteY4" fmla="*/ 44450 h 3613148"/>
                <a:gd name="connsiteX5" fmla="*/ 12700 w 698501"/>
                <a:gd name="connsiteY5" fmla="*/ 273049 h 3613148"/>
                <a:gd name="connsiteX6" fmla="*/ 88900 w 698501"/>
                <a:gd name="connsiteY6" fmla="*/ 501649 h 3613148"/>
                <a:gd name="connsiteX7" fmla="*/ 88900 w 698501"/>
                <a:gd name="connsiteY7" fmla="*/ 651205 h 3613148"/>
                <a:gd name="connsiteX8" fmla="*/ 60325 w 698501"/>
                <a:gd name="connsiteY8" fmla="*/ 879805 h 3613148"/>
                <a:gd name="connsiteX9" fmla="*/ 41275 w 698501"/>
                <a:gd name="connsiteY9" fmla="*/ 984580 h 3613148"/>
                <a:gd name="connsiteX10" fmla="*/ 12700 w 698501"/>
                <a:gd name="connsiteY10" fmla="*/ 1346530 h 3613148"/>
                <a:gd name="connsiteX11" fmla="*/ 107950 w 698501"/>
                <a:gd name="connsiteY11" fmla="*/ 1727530 h 3613148"/>
                <a:gd name="connsiteX12" fmla="*/ 212725 w 698501"/>
                <a:gd name="connsiteY12" fmla="*/ 1927555 h 3613148"/>
                <a:gd name="connsiteX13" fmla="*/ 260350 w 698501"/>
                <a:gd name="connsiteY13" fmla="*/ 2060905 h 3613148"/>
                <a:gd name="connsiteX14" fmla="*/ 307975 w 698501"/>
                <a:gd name="connsiteY14" fmla="*/ 2689555 h 3613148"/>
                <a:gd name="connsiteX15" fmla="*/ 355600 w 698501"/>
                <a:gd name="connsiteY15" fmla="*/ 3022930 h 3613148"/>
                <a:gd name="connsiteX16" fmla="*/ 393701 w 698501"/>
                <a:gd name="connsiteY16" fmla="*/ 3397249 h 3613148"/>
                <a:gd name="connsiteX17" fmla="*/ 622300 w 698501"/>
                <a:gd name="connsiteY17" fmla="*/ 3321048 h 3613148"/>
                <a:gd name="connsiteX18" fmla="*/ 698501 w 698501"/>
                <a:gd name="connsiteY18" fmla="*/ 1644649 h 3613148"/>
                <a:gd name="connsiteX0" fmla="*/ 393700 w 698501"/>
                <a:gd name="connsiteY0" fmla="*/ 393698 h 3581398"/>
                <a:gd name="connsiteX1" fmla="*/ 241300 w 698501"/>
                <a:gd name="connsiteY1" fmla="*/ 317499 h 3581398"/>
                <a:gd name="connsiteX2" fmla="*/ 241300 w 698501"/>
                <a:gd name="connsiteY2" fmla="*/ 165099 h 3581398"/>
                <a:gd name="connsiteX3" fmla="*/ 165100 w 698501"/>
                <a:gd name="connsiteY3" fmla="*/ 12700 h 3581398"/>
                <a:gd name="connsiteX4" fmla="*/ 12700 w 698501"/>
                <a:gd name="connsiteY4" fmla="*/ 241299 h 3581398"/>
                <a:gd name="connsiteX5" fmla="*/ 88900 w 698501"/>
                <a:gd name="connsiteY5" fmla="*/ 469899 h 3581398"/>
                <a:gd name="connsiteX6" fmla="*/ 88900 w 698501"/>
                <a:gd name="connsiteY6" fmla="*/ 619455 h 3581398"/>
                <a:gd name="connsiteX7" fmla="*/ 60325 w 698501"/>
                <a:gd name="connsiteY7" fmla="*/ 848055 h 3581398"/>
                <a:gd name="connsiteX8" fmla="*/ 41275 w 698501"/>
                <a:gd name="connsiteY8" fmla="*/ 952830 h 3581398"/>
                <a:gd name="connsiteX9" fmla="*/ 12700 w 698501"/>
                <a:gd name="connsiteY9" fmla="*/ 1314780 h 3581398"/>
                <a:gd name="connsiteX10" fmla="*/ 107950 w 698501"/>
                <a:gd name="connsiteY10" fmla="*/ 1695780 h 3581398"/>
                <a:gd name="connsiteX11" fmla="*/ 212725 w 698501"/>
                <a:gd name="connsiteY11" fmla="*/ 1895805 h 3581398"/>
                <a:gd name="connsiteX12" fmla="*/ 260350 w 698501"/>
                <a:gd name="connsiteY12" fmla="*/ 2029155 h 3581398"/>
                <a:gd name="connsiteX13" fmla="*/ 307975 w 698501"/>
                <a:gd name="connsiteY13" fmla="*/ 2657805 h 3581398"/>
                <a:gd name="connsiteX14" fmla="*/ 355600 w 698501"/>
                <a:gd name="connsiteY14" fmla="*/ 2991180 h 3581398"/>
                <a:gd name="connsiteX15" fmla="*/ 393701 w 698501"/>
                <a:gd name="connsiteY15" fmla="*/ 3365499 h 3581398"/>
                <a:gd name="connsiteX16" fmla="*/ 622300 w 698501"/>
                <a:gd name="connsiteY16" fmla="*/ 3289298 h 3581398"/>
                <a:gd name="connsiteX17" fmla="*/ 698501 w 698501"/>
                <a:gd name="connsiteY17" fmla="*/ 1612899 h 3581398"/>
                <a:gd name="connsiteX0" fmla="*/ 393700 w 698501"/>
                <a:gd name="connsiteY0" fmla="*/ 393698 h 3581398"/>
                <a:gd name="connsiteX1" fmla="*/ 241300 w 698501"/>
                <a:gd name="connsiteY1" fmla="*/ 317499 h 3581398"/>
                <a:gd name="connsiteX2" fmla="*/ 241300 w 698501"/>
                <a:gd name="connsiteY2" fmla="*/ 165099 h 3581398"/>
                <a:gd name="connsiteX3" fmla="*/ 165100 w 698501"/>
                <a:gd name="connsiteY3" fmla="*/ 12700 h 3581398"/>
                <a:gd name="connsiteX4" fmla="*/ 12700 w 698501"/>
                <a:gd name="connsiteY4" fmla="*/ 241299 h 3581398"/>
                <a:gd name="connsiteX5" fmla="*/ 88900 w 698501"/>
                <a:gd name="connsiteY5" fmla="*/ 469899 h 3581398"/>
                <a:gd name="connsiteX6" fmla="*/ 88900 w 698501"/>
                <a:gd name="connsiteY6" fmla="*/ 619455 h 3581398"/>
                <a:gd name="connsiteX7" fmla="*/ 60325 w 698501"/>
                <a:gd name="connsiteY7" fmla="*/ 848055 h 3581398"/>
                <a:gd name="connsiteX8" fmla="*/ 41275 w 698501"/>
                <a:gd name="connsiteY8" fmla="*/ 952830 h 3581398"/>
                <a:gd name="connsiteX9" fmla="*/ 12700 w 698501"/>
                <a:gd name="connsiteY9" fmla="*/ 1314780 h 3581398"/>
                <a:gd name="connsiteX10" fmla="*/ 107950 w 698501"/>
                <a:gd name="connsiteY10" fmla="*/ 1695780 h 3581398"/>
                <a:gd name="connsiteX11" fmla="*/ 212725 w 698501"/>
                <a:gd name="connsiteY11" fmla="*/ 1895805 h 3581398"/>
                <a:gd name="connsiteX12" fmla="*/ 260350 w 698501"/>
                <a:gd name="connsiteY12" fmla="*/ 2029155 h 3581398"/>
                <a:gd name="connsiteX13" fmla="*/ 307975 w 698501"/>
                <a:gd name="connsiteY13" fmla="*/ 2657805 h 3581398"/>
                <a:gd name="connsiteX14" fmla="*/ 355600 w 698501"/>
                <a:gd name="connsiteY14" fmla="*/ 2991180 h 3581398"/>
                <a:gd name="connsiteX15" fmla="*/ 393701 w 698501"/>
                <a:gd name="connsiteY15" fmla="*/ 3365499 h 3581398"/>
                <a:gd name="connsiteX16" fmla="*/ 622300 w 698501"/>
                <a:gd name="connsiteY16" fmla="*/ 3289298 h 3581398"/>
                <a:gd name="connsiteX17" fmla="*/ 698501 w 698501"/>
                <a:gd name="connsiteY17" fmla="*/ 1612899 h 3581398"/>
                <a:gd name="connsiteX0" fmla="*/ 381000 w 685801"/>
                <a:gd name="connsiteY0" fmla="*/ 393700 h 3581400"/>
                <a:gd name="connsiteX1" fmla="*/ 228600 w 685801"/>
                <a:gd name="connsiteY1" fmla="*/ 317501 h 3581400"/>
                <a:gd name="connsiteX2" fmla="*/ 228600 w 685801"/>
                <a:gd name="connsiteY2" fmla="*/ 165101 h 3581400"/>
                <a:gd name="connsiteX3" fmla="*/ 76201 w 685801"/>
                <a:gd name="connsiteY3" fmla="*/ 12700 h 3581400"/>
                <a:gd name="connsiteX4" fmla="*/ 0 w 685801"/>
                <a:gd name="connsiteY4" fmla="*/ 241301 h 3581400"/>
                <a:gd name="connsiteX5" fmla="*/ 76200 w 685801"/>
                <a:gd name="connsiteY5" fmla="*/ 469901 h 3581400"/>
                <a:gd name="connsiteX6" fmla="*/ 76200 w 685801"/>
                <a:gd name="connsiteY6" fmla="*/ 619457 h 3581400"/>
                <a:gd name="connsiteX7" fmla="*/ 47625 w 685801"/>
                <a:gd name="connsiteY7" fmla="*/ 848057 h 3581400"/>
                <a:gd name="connsiteX8" fmla="*/ 28575 w 685801"/>
                <a:gd name="connsiteY8" fmla="*/ 952832 h 3581400"/>
                <a:gd name="connsiteX9" fmla="*/ 0 w 685801"/>
                <a:gd name="connsiteY9" fmla="*/ 1314782 h 3581400"/>
                <a:gd name="connsiteX10" fmla="*/ 95250 w 685801"/>
                <a:gd name="connsiteY10" fmla="*/ 1695782 h 3581400"/>
                <a:gd name="connsiteX11" fmla="*/ 200025 w 685801"/>
                <a:gd name="connsiteY11" fmla="*/ 1895807 h 3581400"/>
                <a:gd name="connsiteX12" fmla="*/ 247650 w 685801"/>
                <a:gd name="connsiteY12" fmla="*/ 2029157 h 3581400"/>
                <a:gd name="connsiteX13" fmla="*/ 295275 w 685801"/>
                <a:gd name="connsiteY13" fmla="*/ 2657807 h 3581400"/>
                <a:gd name="connsiteX14" fmla="*/ 342900 w 685801"/>
                <a:gd name="connsiteY14" fmla="*/ 2991182 h 3581400"/>
                <a:gd name="connsiteX15" fmla="*/ 381001 w 685801"/>
                <a:gd name="connsiteY15" fmla="*/ 3365501 h 3581400"/>
                <a:gd name="connsiteX16" fmla="*/ 609600 w 685801"/>
                <a:gd name="connsiteY16" fmla="*/ 3289300 h 3581400"/>
                <a:gd name="connsiteX17" fmla="*/ 685801 w 685801"/>
                <a:gd name="connsiteY17" fmla="*/ 1612901 h 3581400"/>
                <a:gd name="connsiteX0" fmla="*/ 393700 w 698501"/>
                <a:gd name="connsiteY0" fmla="*/ 393700 h 3581400"/>
                <a:gd name="connsiteX1" fmla="*/ 241300 w 698501"/>
                <a:gd name="connsiteY1" fmla="*/ 317501 h 3581400"/>
                <a:gd name="connsiteX2" fmla="*/ 241300 w 698501"/>
                <a:gd name="connsiteY2" fmla="*/ 165101 h 3581400"/>
                <a:gd name="connsiteX3" fmla="*/ 165101 w 698501"/>
                <a:gd name="connsiteY3" fmla="*/ 12700 h 3581400"/>
                <a:gd name="connsiteX4" fmla="*/ 12700 w 698501"/>
                <a:gd name="connsiteY4" fmla="*/ 241301 h 3581400"/>
                <a:gd name="connsiteX5" fmla="*/ 88900 w 698501"/>
                <a:gd name="connsiteY5" fmla="*/ 469901 h 3581400"/>
                <a:gd name="connsiteX6" fmla="*/ 88900 w 698501"/>
                <a:gd name="connsiteY6" fmla="*/ 619457 h 3581400"/>
                <a:gd name="connsiteX7" fmla="*/ 60325 w 698501"/>
                <a:gd name="connsiteY7" fmla="*/ 848057 h 3581400"/>
                <a:gd name="connsiteX8" fmla="*/ 41275 w 698501"/>
                <a:gd name="connsiteY8" fmla="*/ 952832 h 3581400"/>
                <a:gd name="connsiteX9" fmla="*/ 12700 w 698501"/>
                <a:gd name="connsiteY9" fmla="*/ 1314782 h 3581400"/>
                <a:gd name="connsiteX10" fmla="*/ 107950 w 698501"/>
                <a:gd name="connsiteY10" fmla="*/ 1695782 h 3581400"/>
                <a:gd name="connsiteX11" fmla="*/ 212725 w 698501"/>
                <a:gd name="connsiteY11" fmla="*/ 1895807 h 3581400"/>
                <a:gd name="connsiteX12" fmla="*/ 260350 w 698501"/>
                <a:gd name="connsiteY12" fmla="*/ 2029157 h 3581400"/>
                <a:gd name="connsiteX13" fmla="*/ 307975 w 698501"/>
                <a:gd name="connsiteY13" fmla="*/ 2657807 h 3581400"/>
                <a:gd name="connsiteX14" fmla="*/ 355600 w 698501"/>
                <a:gd name="connsiteY14" fmla="*/ 2991182 h 3581400"/>
                <a:gd name="connsiteX15" fmla="*/ 393701 w 698501"/>
                <a:gd name="connsiteY15" fmla="*/ 3365501 h 3581400"/>
                <a:gd name="connsiteX16" fmla="*/ 622300 w 698501"/>
                <a:gd name="connsiteY16" fmla="*/ 3289300 h 3581400"/>
                <a:gd name="connsiteX17" fmla="*/ 698501 w 698501"/>
                <a:gd name="connsiteY17" fmla="*/ 1612901 h 3581400"/>
                <a:gd name="connsiteX0" fmla="*/ 428624 w 733425"/>
                <a:gd name="connsiteY0" fmla="*/ 393700 h 3581400"/>
                <a:gd name="connsiteX1" fmla="*/ 276224 w 733425"/>
                <a:gd name="connsiteY1" fmla="*/ 317501 h 3581400"/>
                <a:gd name="connsiteX2" fmla="*/ 276224 w 733425"/>
                <a:gd name="connsiteY2" fmla="*/ 165101 h 3581400"/>
                <a:gd name="connsiteX3" fmla="*/ 200025 w 733425"/>
                <a:gd name="connsiteY3" fmla="*/ 12700 h 3581400"/>
                <a:gd name="connsiteX4" fmla="*/ 47624 w 733425"/>
                <a:gd name="connsiteY4" fmla="*/ 241301 h 3581400"/>
                <a:gd name="connsiteX5" fmla="*/ 123824 w 733425"/>
                <a:gd name="connsiteY5" fmla="*/ 469901 h 3581400"/>
                <a:gd name="connsiteX6" fmla="*/ 123824 w 733425"/>
                <a:gd name="connsiteY6" fmla="*/ 619457 h 3581400"/>
                <a:gd name="connsiteX7" fmla="*/ 95249 w 733425"/>
                <a:gd name="connsiteY7" fmla="*/ 848057 h 3581400"/>
                <a:gd name="connsiteX8" fmla="*/ 76199 w 733425"/>
                <a:gd name="connsiteY8" fmla="*/ 952832 h 3581400"/>
                <a:gd name="connsiteX9" fmla="*/ 47624 w 733425"/>
                <a:gd name="connsiteY9" fmla="*/ 1314782 h 3581400"/>
                <a:gd name="connsiteX10" fmla="*/ 142874 w 733425"/>
                <a:gd name="connsiteY10" fmla="*/ 1695782 h 3581400"/>
                <a:gd name="connsiteX11" fmla="*/ 247649 w 733425"/>
                <a:gd name="connsiteY11" fmla="*/ 1895807 h 3581400"/>
                <a:gd name="connsiteX12" fmla="*/ 295274 w 733425"/>
                <a:gd name="connsiteY12" fmla="*/ 2029157 h 3581400"/>
                <a:gd name="connsiteX13" fmla="*/ 342899 w 733425"/>
                <a:gd name="connsiteY13" fmla="*/ 2657807 h 3581400"/>
                <a:gd name="connsiteX14" fmla="*/ 390524 w 733425"/>
                <a:gd name="connsiteY14" fmla="*/ 2991182 h 3581400"/>
                <a:gd name="connsiteX15" fmla="*/ 428625 w 733425"/>
                <a:gd name="connsiteY15" fmla="*/ 3365501 h 3581400"/>
                <a:gd name="connsiteX16" fmla="*/ 657224 w 733425"/>
                <a:gd name="connsiteY16" fmla="*/ 3289300 h 3581400"/>
                <a:gd name="connsiteX17" fmla="*/ 733425 w 733425"/>
                <a:gd name="connsiteY17" fmla="*/ 1612901 h 3581400"/>
                <a:gd name="connsiteX0" fmla="*/ 428624 w 733425"/>
                <a:gd name="connsiteY0" fmla="*/ 460375 h 3648075"/>
                <a:gd name="connsiteX1" fmla="*/ 276224 w 733425"/>
                <a:gd name="connsiteY1" fmla="*/ 384176 h 3648075"/>
                <a:gd name="connsiteX2" fmla="*/ 276224 w 733425"/>
                <a:gd name="connsiteY2" fmla="*/ 231776 h 3648075"/>
                <a:gd name="connsiteX3" fmla="*/ 200025 w 733425"/>
                <a:gd name="connsiteY3" fmla="*/ 79375 h 3648075"/>
                <a:gd name="connsiteX4" fmla="*/ 47624 w 733425"/>
                <a:gd name="connsiteY4" fmla="*/ 307976 h 3648075"/>
                <a:gd name="connsiteX5" fmla="*/ 123824 w 733425"/>
                <a:gd name="connsiteY5" fmla="*/ 536576 h 3648075"/>
                <a:gd name="connsiteX6" fmla="*/ 123824 w 733425"/>
                <a:gd name="connsiteY6" fmla="*/ 686132 h 3648075"/>
                <a:gd name="connsiteX7" fmla="*/ 95249 w 733425"/>
                <a:gd name="connsiteY7" fmla="*/ 914732 h 3648075"/>
                <a:gd name="connsiteX8" fmla="*/ 76199 w 733425"/>
                <a:gd name="connsiteY8" fmla="*/ 1019507 h 3648075"/>
                <a:gd name="connsiteX9" fmla="*/ 47624 w 733425"/>
                <a:gd name="connsiteY9" fmla="*/ 1381457 h 3648075"/>
                <a:gd name="connsiteX10" fmla="*/ 142874 w 733425"/>
                <a:gd name="connsiteY10" fmla="*/ 1762457 h 3648075"/>
                <a:gd name="connsiteX11" fmla="*/ 247649 w 733425"/>
                <a:gd name="connsiteY11" fmla="*/ 1962482 h 3648075"/>
                <a:gd name="connsiteX12" fmla="*/ 295274 w 733425"/>
                <a:gd name="connsiteY12" fmla="*/ 2095832 h 3648075"/>
                <a:gd name="connsiteX13" fmla="*/ 342899 w 733425"/>
                <a:gd name="connsiteY13" fmla="*/ 2724482 h 3648075"/>
                <a:gd name="connsiteX14" fmla="*/ 390524 w 733425"/>
                <a:gd name="connsiteY14" fmla="*/ 3057857 h 3648075"/>
                <a:gd name="connsiteX15" fmla="*/ 428625 w 733425"/>
                <a:gd name="connsiteY15" fmla="*/ 3432176 h 3648075"/>
                <a:gd name="connsiteX16" fmla="*/ 657224 w 733425"/>
                <a:gd name="connsiteY16" fmla="*/ 3355975 h 3648075"/>
                <a:gd name="connsiteX17" fmla="*/ 733425 w 733425"/>
                <a:gd name="connsiteY17" fmla="*/ 1679576 h 3648075"/>
                <a:gd name="connsiteX0" fmla="*/ 504824 w 809625"/>
                <a:gd name="connsiteY0" fmla="*/ 460374 h 3648074"/>
                <a:gd name="connsiteX1" fmla="*/ 352424 w 809625"/>
                <a:gd name="connsiteY1" fmla="*/ 384175 h 3648074"/>
                <a:gd name="connsiteX2" fmla="*/ 352424 w 809625"/>
                <a:gd name="connsiteY2" fmla="*/ 231775 h 3648074"/>
                <a:gd name="connsiteX3" fmla="*/ 200025 w 809625"/>
                <a:gd name="connsiteY3" fmla="*/ 79375 h 3648074"/>
                <a:gd name="connsiteX4" fmla="*/ 123824 w 809625"/>
                <a:gd name="connsiteY4" fmla="*/ 307975 h 3648074"/>
                <a:gd name="connsiteX5" fmla="*/ 200024 w 809625"/>
                <a:gd name="connsiteY5" fmla="*/ 536575 h 3648074"/>
                <a:gd name="connsiteX6" fmla="*/ 200024 w 809625"/>
                <a:gd name="connsiteY6" fmla="*/ 686131 h 3648074"/>
                <a:gd name="connsiteX7" fmla="*/ 171449 w 809625"/>
                <a:gd name="connsiteY7" fmla="*/ 914731 h 3648074"/>
                <a:gd name="connsiteX8" fmla="*/ 152399 w 809625"/>
                <a:gd name="connsiteY8" fmla="*/ 1019506 h 3648074"/>
                <a:gd name="connsiteX9" fmla="*/ 123824 w 809625"/>
                <a:gd name="connsiteY9" fmla="*/ 1381456 h 3648074"/>
                <a:gd name="connsiteX10" fmla="*/ 219074 w 809625"/>
                <a:gd name="connsiteY10" fmla="*/ 1762456 h 3648074"/>
                <a:gd name="connsiteX11" fmla="*/ 323849 w 809625"/>
                <a:gd name="connsiteY11" fmla="*/ 1962481 h 3648074"/>
                <a:gd name="connsiteX12" fmla="*/ 371474 w 809625"/>
                <a:gd name="connsiteY12" fmla="*/ 2095831 h 3648074"/>
                <a:gd name="connsiteX13" fmla="*/ 419099 w 809625"/>
                <a:gd name="connsiteY13" fmla="*/ 2724481 h 3648074"/>
                <a:gd name="connsiteX14" fmla="*/ 466724 w 809625"/>
                <a:gd name="connsiteY14" fmla="*/ 3057856 h 3648074"/>
                <a:gd name="connsiteX15" fmla="*/ 504825 w 809625"/>
                <a:gd name="connsiteY15" fmla="*/ 3432175 h 3648074"/>
                <a:gd name="connsiteX16" fmla="*/ 733424 w 809625"/>
                <a:gd name="connsiteY16" fmla="*/ 3355974 h 3648074"/>
                <a:gd name="connsiteX17" fmla="*/ 809625 w 809625"/>
                <a:gd name="connsiteY17" fmla="*/ 1679575 h 3648074"/>
                <a:gd name="connsiteX0" fmla="*/ 381000 w 685801"/>
                <a:gd name="connsiteY0" fmla="*/ 460374 h 3648074"/>
                <a:gd name="connsiteX1" fmla="*/ 228600 w 685801"/>
                <a:gd name="connsiteY1" fmla="*/ 384175 h 3648074"/>
                <a:gd name="connsiteX2" fmla="*/ 228600 w 685801"/>
                <a:gd name="connsiteY2" fmla="*/ 231775 h 3648074"/>
                <a:gd name="connsiteX3" fmla="*/ 76201 w 685801"/>
                <a:gd name="connsiteY3" fmla="*/ 79375 h 3648074"/>
                <a:gd name="connsiteX4" fmla="*/ 76200 w 685801"/>
                <a:gd name="connsiteY4" fmla="*/ 536575 h 3648074"/>
                <a:gd name="connsiteX5" fmla="*/ 76200 w 685801"/>
                <a:gd name="connsiteY5" fmla="*/ 686131 h 3648074"/>
                <a:gd name="connsiteX6" fmla="*/ 47625 w 685801"/>
                <a:gd name="connsiteY6" fmla="*/ 914731 h 3648074"/>
                <a:gd name="connsiteX7" fmla="*/ 28575 w 685801"/>
                <a:gd name="connsiteY7" fmla="*/ 1019506 h 3648074"/>
                <a:gd name="connsiteX8" fmla="*/ 0 w 685801"/>
                <a:gd name="connsiteY8" fmla="*/ 1381456 h 3648074"/>
                <a:gd name="connsiteX9" fmla="*/ 95250 w 685801"/>
                <a:gd name="connsiteY9" fmla="*/ 1762456 h 3648074"/>
                <a:gd name="connsiteX10" fmla="*/ 200025 w 685801"/>
                <a:gd name="connsiteY10" fmla="*/ 1962481 h 3648074"/>
                <a:gd name="connsiteX11" fmla="*/ 247650 w 685801"/>
                <a:gd name="connsiteY11" fmla="*/ 2095831 h 3648074"/>
                <a:gd name="connsiteX12" fmla="*/ 295275 w 685801"/>
                <a:gd name="connsiteY12" fmla="*/ 2724481 h 3648074"/>
                <a:gd name="connsiteX13" fmla="*/ 342900 w 685801"/>
                <a:gd name="connsiteY13" fmla="*/ 3057856 h 3648074"/>
                <a:gd name="connsiteX14" fmla="*/ 381001 w 685801"/>
                <a:gd name="connsiteY14" fmla="*/ 3432175 h 3648074"/>
                <a:gd name="connsiteX15" fmla="*/ 609600 w 685801"/>
                <a:gd name="connsiteY15" fmla="*/ 3355974 h 3648074"/>
                <a:gd name="connsiteX16" fmla="*/ 685801 w 685801"/>
                <a:gd name="connsiteY16" fmla="*/ 1679575 h 3648074"/>
                <a:gd name="connsiteX0" fmla="*/ 381000 w 685801"/>
                <a:gd name="connsiteY0" fmla="*/ 431799 h 3619499"/>
                <a:gd name="connsiteX1" fmla="*/ 228600 w 685801"/>
                <a:gd name="connsiteY1" fmla="*/ 355600 h 3619499"/>
                <a:gd name="connsiteX2" fmla="*/ 228600 w 685801"/>
                <a:gd name="connsiteY2" fmla="*/ 203200 h 3619499"/>
                <a:gd name="connsiteX3" fmla="*/ 76201 w 685801"/>
                <a:gd name="connsiteY3" fmla="*/ 50800 h 3619499"/>
                <a:gd name="connsiteX4" fmla="*/ 76200 w 685801"/>
                <a:gd name="connsiteY4" fmla="*/ 508000 h 3619499"/>
                <a:gd name="connsiteX5" fmla="*/ 76200 w 685801"/>
                <a:gd name="connsiteY5" fmla="*/ 657556 h 3619499"/>
                <a:gd name="connsiteX6" fmla="*/ 47625 w 685801"/>
                <a:gd name="connsiteY6" fmla="*/ 886156 h 3619499"/>
                <a:gd name="connsiteX7" fmla="*/ 28575 w 685801"/>
                <a:gd name="connsiteY7" fmla="*/ 990931 h 3619499"/>
                <a:gd name="connsiteX8" fmla="*/ 0 w 685801"/>
                <a:gd name="connsiteY8" fmla="*/ 1352881 h 3619499"/>
                <a:gd name="connsiteX9" fmla="*/ 95250 w 685801"/>
                <a:gd name="connsiteY9" fmla="*/ 1733881 h 3619499"/>
                <a:gd name="connsiteX10" fmla="*/ 200025 w 685801"/>
                <a:gd name="connsiteY10" fmla="*/ 1933906 h 3619499"/>
                <a:gd name="connsiteX11" fmla="*/ 247650 w 685801"/>
                <a:gd name="connsiteY11" fmla="*/ 2067256 h 3619499"/>
                <a:gd name="connsiteX12" fmla="*/ 295275 w 685801"/>
                <a:gd name="connsiteY12" fmla="*/ 2695906 h 3619499"/>
                <a:gd name="connsiteX13" fmla="*/ 342900 w 685801"/>
                <a:gd name="connsiteY13" fmla="*/ 3029281 h 3619499"/>
                <a:gd name="connsiteX14" fmla="*/ 381001 w 685801"/>
                <a:gd name="connsiteY14" fmla="*/ 3403600 h 3619499"/>
                <a:gd name="connsiteX15" fmla="*/ 609600 w 685801"/>
                <a:gd name="connsiteY15" fmla="*/ 3327399 h 3619499"/>
                <a:gd name="connsiteX16" fmla="*/ 685801 w 685801"/>
                <a:gd name="connsiteY16" fmla="*/ 1651000 h 3619499"/>
                <a:gd name="connsiteX0" fmla="*/ 482599 w 787400"/>
                <a:gd name="connsiteY0" fmla="*/ 355600 h 3543300"/>
                <a:gd name="connsiteX1" fmla="*/ 330199 w 787400"/>
                <a:gd name="connsiteY1" fmla="*/ 279401 h 3543300"/>
                <a:gd name="connsiteX2" fmla="*/ 330199 w 787400"/>
                <a:gd name="connsiteY2" fmla="*/ 127001 h 3543300"/>
                <a:gd name="connsiteX3" fmla="*/ 25400 w 787400"/>
                <a:gd name="connsiteY3" fmla="*/ 50800 h 3543300"/>
                <a:gd name="connsiteX4" fmla="*/ 177799 w 787400"/>
                <a:gd name="connsiteY4" fmla="*/ 431801 h 3543300"/>
                <a:gd name="connsiteX5" fmla="*/ 177799 w 787400"/>
                <a:gd name="connsiteY5" fmla="*/ 581357 h 3543300"/>
                <a:gd name="connsiteX6" fmla="*/ 149224 w 787400"/>
                <a:gd name="connsiteY6" fmla="*/ 809957 h 3543300"/>
                <a:gd name="connsiteX7" fmla="*/ 130174 w 787400"/>
                <a:gd name="connsiteY7" fmla="*/ 914732 h 3543300"/>
                <a:gd name="connsiteX8" fmla="*/ 101599 w 787400"/>
                <a:gd name="connsiteY8" fmla="*/ 1276682 h 3543300"/>
                <a:gd name="connsiteX9" fmla="*/ 196849 w 787400"/>
                <a:gd name="connsiteY9" fmla="*/ 1657682 h 3543300"/>
                <a:gd name="connsiteX10" fmla="*/ 301624 w 787400"/>
                <a:gd name="connsiteY10" fmla="*/ 1857707 h 3543300"/>
                <a:gd name="connsiteX11" fmla="*/ 349249 w 787400"/>
                <a:gd name="connsiteY11" fmla="*/ 1991057 h 3543300"/>
                <a:gd name="connsiteX12" fmla="*/ 396874 w 787400"/>
                <a:gd name="connsiteY12" fmla="*/ 2619707 h 3543300"/>
                <a:gd name="connsiteX13" fmla="*/ 444499 w 787400"/>
                <a:gd name="connsiteY13" fmla="*/ 2953082 h 3543300"/>
                <a:gd name="connsiteX14" fmla="*/ 482600 w 787400"/>
                <a:gd name="connsiteY14" fmla="*/ 3327401 h 3543300"/>
                <a:gd name="connsiteX15" fmla="*/ 711199 w 787400"/>
                <a:gd name="connsiteY15" fmla="*/ 3251200 h 3543300"/>
                <a:gd name="connsiteX16" fmla="*/ 787400 w 787400"/>
                <a:gd name="connsiteY16" fmla="*/ 1574801 h 3543300"/>
                <a:gd name="connsiteX0" fmla="*/ 482599 w 787400"/>
                <a:gd name="connsiteY0" fmla="*/ 450850 h 3638550"/>
                <a:gd name="connsiteX1" fmla="*/ 330199 w 787400"/>
                <a:gd name="connsiteY1" fmla="*/ 374651 h 3638550"/>
                <a:gd name="connsiteX2" fmla="*/ 330199 w 787400"/>
                <a:gd name="connsiteY2" fmla="*/ 222251 h 3638550"/>
                <a:gd name="connsiteX3" fmla="*/ 25400 w 787400"/>
                <a:gd name="connsiteY3" fmla="*/ 146050 h 3638550"/>
                <a:gd name="connsiteX4" fmla="*/ 177799 w 787400"/>
                <a:gd name="connsiteY4" fmla="*/ 527051 h 3638550"/>
                <a:gd name="connsiteX5" fmla="*/ 177799 w 787400"/>
                <a:gd name="connsiteY5" fmla="*/ 676607 h 3638550"/>
                <a:gd name="connsiteX6" fmla="*/ 149224 w 787400"/>
                <a:gd name="connsiteY6" fmla="*/ 905207 h 3638550"/>
                <a:gd name="connsiteX7" fmla="*/ 130174 w 787400"/>
                <a:gd name="connsiteY7" fmla="*/ 1009982 h 3638550"/>
                <a:gd name="connsiteX8" fmla="*/ 101599 w 787400"/>
                <a:gd name="connsiteY8" fmla="*/ 1371932 h 3638550"/>
                <a:gd name="connsiteX9" fmla="*/ 196849 w 787400"/>
                <a:gd name="connsiteY9" fmla="*/ 1752932 h 3638550"/>
                <a:gd name="connsiteX10" fmla="*/ 301624 w 787400"/>
                <a:gd name="connsiteY10" fmla="*/ 1952957 h 3638550"/>
                <a:gd name="connsiteX11" fmla="*/ 349249 w 787400"/>
                <a:gd name="connsiteY11" fmla="*/ 2086307 h 3638550"/>
                <a:gd name="connsiteX12" fmla="*/ 396874 w 787400"/>
                <a:gd name="connsiteY12" fmla="*/ 2714957 h 3638550"/>
                <a:gd name="connsiteX13" fmla="*/ 444499 w 787400"/>
                <a:gd name="connsiteY13" fmla="*/ 3048332 h 3638550"/>
                <a:gd name="connsiteX14" fmla="*/ 482600 w 787400"/>
                <a:gd name="connsiteY14" fmla="*/ 3422651 h 3638550"/>
                <a:gd name="connsiteX15" fmla="*/ 711199 w 787400"/>
                <a:gd name="connsiteY15" fmla="*/ 3346450 h 3638550"/>
                <a:gd name="connsiteX16" fmla="*/ 787400 w 787400"/>
                <a:gd name="connsiteY16" fmla="*/ 1670051 h 3638550"/>
                <a:gd name="connsiteX0" fmla="*/ 615949 w 920750"/>
                <a:gd name="connsiteY0" fmla="*/ 450850 h 3638550"/>
                <a:gd name="connsiteX1" fmla="*/ 463549 w 920750"/>
                <a:gd name="connsiteY1" fmla="*/ 374651 h 3638550"/>
                <a:gd name="connsiteX2" fmla="*/ 463549 w 920750"/>
                <a:gd name="connsiteY2" fmla="*/ 222251 h 3638550"/>
                <a:gd name="connsiteX3" fmla="*/ 158750 w 920750"/>
                <a:gd name="connsiteY3" fmla="*/ 146050 h 3638550"/>
                <a:gd name="connsiteX4" fmla="*/ 311149 w 920750"/>
                <a:gd name="connsiteY4" fmla="*/ 527051 h 3638550"/>
                <a:gd name="connsiteX5" fmla="*/ 311149 w 920750"/>
                <a:gd name="connsiteY5" fmla="*/ 676607 h 3638550"/>
                <a:gd name="connsiteX6" fmla="*/ 282574 w 920750"/>
                <a:gd name="connsiteY6" fmla="*/ 905207 h 3638550"/>
                <a:gd name="connsiteX7" fmla="*/ 263524 w 920750"/>
                <a:gd name="connsiteY7" fmla="*/ 1009982 h 3638550"/>
                <a:gd name="connsiteX8" fmla="*/ 234949 w 920750"/>
                <a:gd name="connsiteY8" fmla="*/ 1371932 h 3638550"/>
                <a:gd name="connsiteX9" fmla="*/ 330199 w 920750"/>
                <a:gd name="connsiteY9" fmla="*/ 1752932 h 3638550"/>
                <a:gd name="connsiteX10" fmla="*/ 434974 w 920750"/>
                <a:gd name="connsiteY10" fmla="*/ 1952957 h 3638550"/>
                <a:gd name="connsiteX11" fmla="*/ 482599 w 920750"/>
                <a:gd name="connsiteY11" fmla="*/ 2086307 h 3638550"/>
                <a:gd name="connsiteX12" fmla="*/ 530224 w 920750"/>
                <a:gd name="connsiteY12" fmla="*/ 2714957 h 3638550"/>
                <a:gd name="connsiteX13" fmla="*/ 577849 w 920750"/>
                <a:gd name="connsiteY13" fmla="*/ 3048332 h 3638550"/>
                <a:gd name="connsiteX14" fmla="*/ 615950 w 920750"/>
                <a:gd name="connsiteY14" fmla="*/ 3422651 h 3638550"/>
                <a:gd name="connsiteX15" fmla="*/ 844549 w 920750"/>
                <a:gd name="connsiteY15" fmla="*/ 3346450 h 3638550"/>
                <a:gd name="connsiteX16" fmla="*/ 920750 w 920750"/>
                <a:gd name="connsiteY16" fmla="*/ 1670051 h 3638550"/>
                <a:gd name="connsiteX0" fmla="*/ 539749 w 844550"/>
                <a:gd name="connsiteY0" fmla="*/ 527051 h 3714751"/>
                <a:gd name="connsiteX1" fmla="*/ 387349 w 844550"/>
                <a:gd name="connsiteY1" fmla="*/ 450852 h 3714751"/>
                <a:gd name="connsiteX2" fmla="*/ 387349 w 844550"/>
                <a:gd name="connsiteY2" fmla="*/ 298452 h 3714751"/>
                <a:gd name="connsiteX3" fmla="*/ 158750 w 844550"/>
                <a:gd name="connsiteY3" fmla="*/ 146050 h 3714751"/>
                <a:gd name="connsiteX4" fmla="*/ 234949 w 844550"/>
                <a:gd name="connsiteY4" fmla="*/ 603252 h 3714751"/>
                <a:gd name="connsiteX5" fmla="*/ 234949 w 844550"/>
                <a:gd name="connsiteY5" fmla="*/ 752808 h 3714751"/>
                <a:gd name="connsiteX6" fmla="*/ 206374 w 844550"/>
                <a:gd name="connsiteY6" fmla="*/ 981408 h 3714751"/>
                <a:gd name="connsiteX7" fmla="*/ 187324 w 844550"/>
                <a:gd name="connsiteY7" fmla="*/ 1086183 h 3714751"/>
                <a:gd name="connsiteX8" fmla="*/ 158749 w 844550"/>
                <a:gd name="connsiteY8" fmla="*/ 1448133 h 3714751"/>
                <a:gd name="connsiteX9" fmla="*/ 253999 w 844550"/>
                <a:gd name="connsiteY9" fmla="*/ 1829133 h 3714751"/>
                <a:gd name="connsiteX10" fmla="*/ 358774 w 844550"/>
                <a:gd name="connsiteY10" fmla="*/ 2029158 h 3714751"/>
                <a:gd name="connsiteX11" fmla="*/ 406399 w 844550"/>
                <a:gd name="connsiteY11" fmla="*/ 2162508 h 3714751"/>
                <a:gd name="connsiteX12" fmla="*/ 454024 w 844550"/>
                <a:gd name="connsiteY12" fmla="*/ 2791158 h 3714751"/>
                <a:gd name="connsiteX13" fmla="*/ 501649 w 844550"/>
                <a:gd name="connsiteY13" fmla="*/ 3124533 h 3714751"/>
                <a:gd name="connsiteX14" fmla="*/ 539750 w 844550"/>
                <a:gd name="connsiteY14" fmla="*/ 3498852 h 3714751"/>
                <a:gd name="connsiteX15" fmla="*/ 768349 w 844550"/>
                <a:gd name="connsiteY15" fmla="*/ 3422651 h 3714751"/>
                <a:gd name="connsiteX16" fmla="*/ 844550 w 844550"/>
                <a:gd name="connsiteY16" fmla="*/ 1746252 h 3714751"/>
                <a:gd name="connsiteX0" fmla="*/ 644524 w 949325"/>
                <a:gd name="connsiteY0" fmla="*/ 527051 h 3714751"/>
                <a:gd name="connsiteX1" fmla="*/ 492124 w 949325"/>
                <a:gd name="connsiteY1" fmla="*/ 450852 h 3714751"/>
                <a:gd name="connsiteX2" fmla="*/ 492124 w 949325"/>
                <a:gd name="connsiteY2" fmla="*/ 298452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339726 w 949325"/>
                <a:gd name="connsiteY1" fmla="*/ 374651 h 3714751"/>
                <a:gd name="connsiteX2" fmla="*/ 492124 w 949325"/>
                <a:gd name="connsiteY2" fmla="*/ 298452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339726 w 949325"/>
                <a:gd name="connsiteY1" fmla="*/ 374651 h 3714751"/>
                <a:gd name="connsiteX2" fmla="*/ 415926 w 949325"/>
                <a:gd name="connsiteY2" fmla="*/ 2222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339726 w 949325"/>
                <a:gd name="connsiteY1" fmla="*/ 374651 h 3714751"/>
                <a:gd name="connsiteX2" fmla="*/ 415926 w 949325"/>
                <a:gd name="connsiteY2" fmla="*/ 2222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339726 w 949325"/>
                <a:gd name="connsiteY1" fmla="*/ 374651 h 3714751"/>
                <a:gd name="connsiteX2" fmla="*/ 415926 w 949325"/>
                <a:gd name="connsiteY2" fmla="*/ 2222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339726 w 949325"/>
                <a:gd name="connsiteY1" fmla="*/ 374651 h 3714751"/>
                <a:gd name="connsiteX2" fmla="*/ 492126 w 949325"/>
                <a:gd name="connsiteY2" fmla="*/ 2984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415926 w 949325"/>
                <a:gd name="connsiteY1" fmla="*/ 374651 h 3714751"/>
                <a:gd name="connsiteX2" fmla="*/ 492126 w 949325"/>
                <a:gd name="connsiteY2" fmla="*/ 2984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568326 w 949325"/>
                <a:gd name="connsiteY0" fmla="*/ 450851 h 3714751"/>
                <a:gd name="connsiteX1" fmla="*/ 415926 w 949325"/>
                <a:gd name="connsiteY1" fmla="*/ 374651 h 3714751"/>
                <a:gd name="connsiteX2" fmla="*/ 492126 w 949325"/>
                <a:gd name="connsiteY2" fmla="*/ 2984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492125 w 873124"/>
                <a:gd name="connsiteY0" fmla="*/ 450850 h 3714750"/>
                <a:gd name="connsiteX1" fmla="*/ 339725 w 873124"/>
                <a:gd name="connsiteY1" fmla="*/ 374650 h 3714750"/>
                <a:gd name="connsiteX2" fmla="*/ 415925 w 873124"/>
                <a:gd name="connsiteY2" fmla="*/ 298450 h 3714750"/>
                <a:gd name="connsiteX3" fmla="*/ 263525 w 873124"/>
                <a:gd name="connsiteY3" fmla="*/ 146050 h 3714750"/>
                <a:gd name="connsiteX4" fmla="*/ 263523 w 873124"/>
                <a:gd name="connsiteY4" fmla="*/ 603251 h 3714750"/>
                <a:gd name="connsiteX5" fmla="*/ 263523 w 873124"/>
                <a:gd name="connsiteY5" fmla="*/ 752807 h 3714750"/>
                <a:gd name="connsiteX6" fmla="*/ 234948 w 873124"/>
                <a:gd name="connsiteY6" fmla="*/ 981407 h 3714750"/>
                <a:gd name="connsiteX7" fmla="*/ 215898 w 873124"/>
                <a:gd name="connsiteY7" fmla="*/ 1086182 h 3714750"/>
                <a:gd name="connsiteX8" fmla="*/ 187323 w 873124"/>
                <a:gd name="connsiteY8" fmla="*/ 1448132 h 3714750"/>
                <a:gd name="connsiteX9" fmla="*/ 282573 w 873124"/>
                <a:gd name="connsiteY9" fmla="*/ 1829132 h 3714750"/>
                <a:gd name="connsiteX10" fmla="*/ 387348 w 873124"/>
                <a:gd name="connsiteY10" fmla="*/ 2029157 h 3714750"/>
                <a:gd name="connsiteX11" fmla="*/ 434973 w 873124"/>
                <a:gd name="connsiteY11" fmla="*/ 2162507 h 3714750"/>
                <a:gd name="connsiteX12" fmla="*/ 482598 w 873124"/>
                <a:gd name="connsiteY12" fmla="*/ 2791157 h 3714750"/>
                <a:gd name="connsiteX13" fmla="*/ 530223 w 873124"/>
                <a:gd name="connsiteY13" fmla="*/ 3124532 h 3714750"/>
                <a:gd name="connsiteX14" fmla="*/ 568324 w 873124"/>
                <a:gd name="connsiteY14" fmla="*/ 3498851 h 3714750"/>
                <a:gd name="connsiteX15" fmla="*/ 796923 w 873124"/>
                <a:gd name="connsiteY15" fmla="*/ 3422650 h 3714750"/>
                <a:gd name="connsiteX16" fmla="*/ 873124 w 873124"/>
                <a:gd name="connsiteY16" fmla="*/ 1746251 h 3714750"/>
                <a:gd name="connsiteX0" fmla="*/ 492125 w 873124"/>
                <a:gd name="connsiteY0" fmla="*/ 450850 h 3727450"/>
                <a:gd name="connsiteX1" fmla="*/ 339725 w 873124"/>
                <a:gd name="connsiteY1" fmla="*/ 374650 h 3727450"/>
                <a:gd name="connsiteX2" fmla="*/ 415925 w 873124"/>
                <a:gd name="connsiteY2" fmla="*/ 298450 h 3727450"/>
                <a:gd name="connsiteX3" fmla="*/ 263525 w 873124"/>
                <a:gd name="connsiteY3" fmla="*/ 146050 h 3727450"/>
                <a:gd name="connsiteX4" fmla="*/ 263523 w 873124"/>
                <a:gd name="connsiteY4" fmla="*/ 603251 h 3727450"/>
                <a:gd name="connsiteX5" fmla="*/ 263523 w 873124"/>
                <a:gd name="connsiteY5" fmla="*/ 752807 h 3727450"/>
                <a:gd name="connsiteX6" fmla="*/ 234948 w 873124"/>
                <a:gd name="connsiteY6" fmla="*/ 981407 h 3727450"/>
                <a:gd name="connsiteX7" fmla="*/ 215898 w 873124"/>
                <a:gd name="connsiteY7" fmla="*/ 1086182 h 3727450"/>
                <a:gd name="connsiteX8" fmla="*/ 187323 w 873124"/>
                <a:gd name="connsiteY8" fmla="*/ 1448132 h 3727450"/>
                <a:gd name="connsiteX9" fmla="*/ 282573 w 873124"/>
                <a:gd name="connsiteY9" fmla="*/ 1829132 h 3727450"/>
                <a:gd name="connsiteX10" fmla="*/ 387348 w 873124"/>
                <a:gd name="connsiteY10" fmla="*/ 2029157 h 3727450"/>
                <a:gd name="connsiteX11" fmla="*/ 434973 w 873124"/>
                <a:gd name="connsiteY11" fmla="*/ 2162507 h 3727450"/>
                <a:gd name="connsiteX12" fmla="*/ 482598 w 873124"/>
                <a:gd name="connsiteY12" fmla="*/ 2791157 h 3727450"/>
                <a:gd name="connsiteX13" fmla="*/ 530223 w 873124"/>
                <a:gd name="connsiteY13" fmla="*/ 3124532 h 3727450"/>
                <a:gd name="connsiteX14" fmla="*/ 568324 w 873124"/>
                <a:gd name="connsiteY14" fmla="*/ 3575049 h 3727450"/>
                <a:gd name="connsiteX15" fmla="*/ 796923 w 873124"/>
                <a:gd name="connsiteY15" fmla="*/ 3422650 h 3727450"/>
                <a:gd name="connsiteX16" fmla="*/ 873124 w 873124"/>
                <a:gd name="connsiteY16" fmla="*/ 1746251 h 3727450"/>
                <a:gd name="connsiteX0" fmla="*/ 492125 w 873124"/>
                <a:gd name="connsiteY0" fmla="*/ 450850 h 3727450"/>
                <a:gd name="connsiteX1" fmla="*/ 339725 w 873124"/>
                <a:gd name="connsiteY1" fmla="*/ 374650 h 3727450"/>
                <a:gd name="connsiteX2" fmla="*/ 415925 w 873124"/>
                <a:gd name="connsiteY2" fmla="*/ 298450 h 3727450"/>
                <a:gd name="connsiteX3" fmla="*/ 263525 w 873124"/>
                <a:gd name="connsiteY3" fmla="*/ 146050 h 3727450"/>
                <a:gd name="connsiteX4" fmla="*/ 263523 w 873124"/>
                <a:gd name="connsiteY4" fmla="*/ 603251 h 3727450"/>
                <a:gd name="connsiteX5" fmla="*/ 263523 w 873124"/>
                <a:gd name="connsiteY5" fmla="*/ 752807 h 3727450"/>
                <a:gd name="connsiteX6" fmla="*/ 234948 w 873124"/>
                <a:gd name="connsiteY6" fmla="*/ 981407 h 3727450"/>
                <a:gd name="connsiteX7" fmla="*/ 215898 w 873124"/>
                <a:gd name="connsiteY7" fmla="*/ 1086182 h 3727450"/>
                <a:gd name="connsiteX8" fmla="*/ 187323 w 873124"/>
                <a:gd name="connsiteY8" fmla="*/ 1448132 h 3727450"/>
                <a:gd name="connsiteX9" fmla="*/ 282573 w 873124"/>
                <a:gd name="connsiteY9" fmla="*/ 1829132 h 3727450"/>
                <a:gd name="connsiteX10" fmla="*/ 387348 w 873124"/>
                <a:gd name="connsiteY10" fmla="*/ 2029157 h 3727450"/>
                <a:gd name="connsiteX11" fmla="*/ 434973 w 873124"/>
                <a:gd name="connsiteY11" fmla="*/ 2162507 h 3727450"/>
                <a:gd name="connsiteX12" fmla="*/ 482598 w 873124"/>
                <a:gd name="connsiteY12" fmla="*/ 2791157 h 3727450"/>
                <a:gd name="connsiteX13" fmla="*/ 530223 w 873124"/>
                <a:gd name="connsiteY13" fmla="*/ 3124532 h 3727450"/>
                <a:gd name="connsiteX14" fmla="*/ 568324 w 873124"/>
                <a:gd name="connsiteY14" fmla="*/ 3575049 h 3727450"/>
                <a:gd name="connsiteX15" fmla="*/ 796923 w 873124"/>
                <a:gd name="connsiteY15" fmla="*/ 3422650 h 3727450"/>
                <a:gd name="connsiteX16" fmla="*/ 873124 w 873124"/>
                <a:gd name="connsiteY16" fmla="*/ 1746251 h 3727450"/>
                <a:gd name="connsiteX0" fmla="*/ 492125 w 873124"/>
                <a:gd name="connsiteY0" fmla="*/ 450850 h 3727450"/>
                <a:gd name="connsiteX1" fmla="*/ 339725 w 873124"/>
                <a:gd name="connsiteY1" fmla="*/ 374650 h 3727450"/>
                <a:gd name="connsiteX2" fmla="*/ 415925 w 873124"/>
                <a:gd name="connsiteY2" fmla="*/ 298450 h 3727450"/>
                <a:gd name="connsiteX3" fmla="*/ 263525 w 873124"/>
                <a:gd name="connsiteY3" fmla="*/ 146050 h 3727450"/>
                <a:gd name="connsiteX4" fmla="*/ 263523 w 873124"/>
                <a:gd name="connsiteY4" fmla="*/ 603251 h 3727450"/>
                <a:gd name="connsiteX5" fmla="*/ 263523 w 873124"/>
                <a:gd name="connsiteY5" fmla="*/ 752807 h 3727450"/>
                <a:gd name="connsiteX6" fmla="*/ 234948 w 873124"/>
                <a:gd name="connsiteY6" fmla="*/ 981407 h 3727450"/>
                <a:gd name="connsiteX7" fmla="*/ 215898 w 873124"/>
                <a:gd name="connsiteY7" fmla="*/ 1086182 h 3727450"/>
                <a:gd name="connsiteX8" fmla="*/ 187323 w 873124"/>
                <a:gd name="connsiteY8" fmla="*/ 1448132 h 3727450"/>
                <a:gd name="connsiteX9" fmla="*/ 282573 w 873124"/>
                <a:gd name="connsiteY9" fmla="*/ 1829132 h 3727450"/>
                <a:gd name="connsiteX10" fmla="*/ 387348 w 873124"/>
                <a:gd name="connsiteY10" fmla="*/ 2029157 h 3727450"/>
                <a:gd name="connsiteX11" fmla="*/ 434973 w 873124"/>
                <a:gd name="connsiteY11" fmla="*/ 2162507 h 3727450"/>
                <a:gd name="connsiteX12" fmla="*/ 482598 w 873124"/>
                <a:gd name="connsiteY12" fmla="*/ 2791157 h 3727450"/>
                <a:gd name="connsiteX13" fmla="*/ 530223 w 873124"/>
                <a:gd name="connsiteY13" fmla="*/ 3124532 h 3727450"/>
                <a:gd name="connsiteX14" fmla="*/ 568324 w 873124"/>
                <a:gd name="connsiteY14" fmla="*/ 3575049 h 3727450"/>
                <a:gd name="connsiteX15" fmla="*/ 796923 w 873124"/>
                <a:gd name="connsiteY15" fmla="*/ 3422650 h 3727450"/>
                <a:gd name="connsiteX16" fmla="*/ 873124 w 873124"/>
                <a:gd name="connsiteY16" fmla="*/ 1746251 h 3727450"/>
                <a:gd name="connsiteX0" fmla="*/ 492125 w 873124"/>
                <a:gd name="connsiteY0" fmla="*/ 450850 h 3727450"/>
                <a:gd name="connsiteX1" fmla="*/ 339725 w 873124"/>
                <a:gd name="connsiteY1" fmla="*/ 374650 h 3727450"/>
                <a:gd name="connsiteX2" fmla="*/ 415925 w 873124"/>
                <a:gd name="connsiteY2" fmla="*/ 298450 h 3727450"/>
                <a:gd name="connsiteX3" fmla="*/ 263525 w 873124"/>
                <a:gd name="connsiteY3" fmla="*/ 146050 h 3727450"/>
                <a:gd name="connsiteX4" fmla="*/ 263523 w 873124"/>
                <a:gd name="connsiteY4" fmla="*/ 603251 h 3727450"/>
                <a:gd name="connsiteX5" fmla="*/ 263523 w 873124"/>
                <a:gd name="connsiteY5" fmla="*/ 752807 h 3727450"/>
                <a:gd name="connsiteX6" fmla="*/ 234948 w 873124"/>
                <a:gd name="connsiteY6" fmla="*/ 981407 h 3727450"/>
                <a:gd name="connsiteX7" fmla="*/ 215898 w 873124"/>
                <a:gd name="connsiteY7" fmla="*/ 1086182 h 3727450"/>
                <a:gd name="connsiteX8" fmla="*/ 187323 w 873124"/>
                <a:gd name="connsiteY8" fmla="*/ 1448132 h 3727450"/>
                <a:gd name="connsiteX9" fmla="*/ 282573 w 873124"/>
                <a:gd name="connsiteY9" fmla="*/ 1829132 h 3727450"/>
                <a:gd name="connsiteX10" fmla="*/ 387348 w 873124"/>
                <a:gd name="connsiteY10" fmla="*/ 2029157 h 3727450"/>
                <a:gd name="connsiteX11" fmla="*/ 434973 w 873124"/>
                <a:gd name="connsiteY11" fmla="*/ 2162507 h 3727450"/>
                <a:gd name="connsiteX12" fmla="*/ 482598 w 873124"/>
                <a:gd name="connsiteY12" fmla="*/ 2791157 h 3727450"/>
                <a:gd name="connsiteX13" fmla="*/ 530223 w 873124"/>
                <a:gd name="connsiteY13" fmla="*/ 3124532 h 3727450"/>
                <a:gd name="connsiteX14" fmla="*/ 568324 w 873124"/>
                <a:gd name="connsiteY14" fmla="*/ 3575049 h 3727450"/>
                <a:gd name="connsiteX15" fmla="*/ 796923 w 873124"/>
                <a:gd name="connsiteY15" fmla="*/ 3422650 h 3727450"/>
                <a:gd name="connsiteX16" fmla="*/ 873124 w 873124"/>
                <a:gd name="connsiteY16" fmla="*/ 1746251 h 3727450"/>
                <a:gd name="connsiteX0" fmla="*/ 492125 w 873124"/>
                <a:gd name="connsiteY0" fmla="*/ 450850 h 3727450"/>
                <a:gd name="connsiteX1" fmla="*/ 339725 w 873124"/>
                <a:gd name="connsiteY1" fmla="*/ 374650 h 3727450"/>
                <a:gd name="connsiteX2" fmla="*/ 415925 w 873124"/>
                <a:gd name="connsiteY2" fmla="*/ 298450 h 3727450"/>
                <a:gd name="connsiteX3" fmla="*/ 263525 w 873124"/>
                <a:gd name="connsiteY3" fmla="*/ 146050 h 3727450"/>
                <a:gd name="connsiteX4" fmla="*/ 263523 w 873124"/>
                <a:gd name="connsiteY4" fmla="*/ 603251 h 3727450"/>
                <a:gd name="connsiteX5" fmla="*/ 263523 w 873124"/>
                <a:gd name="connsiteY5" fmla="*/ 752807 h 3727450"/>
                <a:gd name="connsiteX6" fmla="*/ 234948 w 873124"/>
                <a:gd name="connsiteY6" fmla="*/ 981407 h 3727450"/>
                <a:gd name="connsiteX7" fmla="*/ 215898 w 873124"/>
                <a:gd name="connsiteY7" fmla="*/ 1086182 h 3727450"/>
                <a:gd name="connsiteX8" fmla="*/ 187323 w 873124"/>
                <a:gd name="connsiteY8" fmla="*/ 1448132 h 3727450"/>
                <a:gd name="connsiteX9" fmla="*/ 282573 w 873124"/>
                <a:gd name="connsiteY9" fmla="*/ 1829132 h 3727450"/>
                <a:gd name="connsiteX10" fmla="*/ 387348 w 873124"/>
                <a:gd name="connsiteY10" fmla="*/ 2029157 h 3727450"/>
                <a:gd name="connsiteX11" fmla="*/ 434973 w 873124"/>
                <a:gd name="connsiteY11" fmla="*/ 2162507 h 3727450"/>
                <a:gd name="connsiteX12" fmla="*/ 482598 w 873124"/>
                <a:gd name="connsiteY12" fmla="*/ 2791157 h 3727450"/>
                <a:gd name="connsiteX13" fmla="*/ 530223 w 873124"/>
                <a:gd name="connsiteY13" fmla="*/ 3124532 h 3727450"/>
                <a:gd name="connsiteX14" fmla="*/ 568324 w 873124"/>
                <a:gd name="connsiteY14" fmla="*/ 3575049 h 3727450"/>
                <a:gd name="connsiteX15" fmla="*/ 796923 w 873124"/>
                <a:gd name="connsiteY15" fmla="*/ 3422650 h 3727450"/>
                <a:gd name="connsiteX16" fmla="*/ 873124 w 873124"/>
                <a:gd name="connsiteY16" fmla="*/ 1746251 h 3727450"/>
                <a:gd name="connsiteX0" fmla="*/ 492125 w 873124"/>
                <a:gd name="connsiteY0" fmla="*/ 450850 h 3594099"/>
                <a:gd name="connsiteX1" fmla="*/ 339725 w 873124"/>
                <a:gd name="connsiteY1" fmla="*/ 374650 h 3594099"/>
                <a:gd name="connsiteX2" fmla="*/ 415925 w 873124"/>
                <a:gd name="connsiteY2" fmla="*/ 298450 h 3594099"/>
                <a:gd name="connsiteX3" fmla="*/ 263525 w 873124"/>
                <a:gd name="connsiteY3" fmla="*/ 146050 h 3594099"/>
                <a:gd name="connsiteX4" fmla="*/ 263523 w 873124"/>
                <a:gd name="connsiteY4" fmla="*/ 603251 h 3594099"/>
                <a:gd name="connsiteX5" fmla="*/ 263523 w 873124"/>
                <a:gd name="connsiteY5" fmla="*/ 752807 h 3594099"/>
                <a:gd name="connsiteX6" fmla="*/ 234948 w 873124"/>
                <a:gd name="connsiteY6" fmla="*/ 981407 h 3594099"/>
                <a:gd name="connsiteX7" fmla="*/ 215898 w 873124"/>
                <a:gd name="connsiteY7" fmla="*/ 1086182 h 3594099"/>
                <a:gd name="connsiteX8" fmla="*/ 187323 w 873124"/>
                <a:gd name="connsiteY8" fmla="*/ 1448132 h 3594099"/>
                <a:gd name="connsiteX9" fmla="*/ 282573 w 873124"/>
                <a:gd name="connsiteY9" fmla="*/ 1829132 h 3594099"/>
                <a:gd name="connsiteX10" fmla="*/ 387348 w 873124"/>
                <a:gd name="connsiteY10" fmla="*/ 2029157 h 3594099"/>
                <a:gd name="connsiteX11" fmla="*/ 434973 w 873124"/>
                <a:gd name="connsiteY11" fmla="*/ 2162507 h 3594099"/>
                <a:gd name="connsiteX12" fmla="*/ 482598 w 873124"/>
                <a:gd name="connsiteY12" fmla="*/ 2791157 h 3594099"/>
                <a:gd name="connsiteX13" fmla="*/ 530223 w 873124"/>
                <a:gd name="connsiteY13" fmla="*/ 3124532 h 3594099"/>
                <a:gd name="connsiteX14" fmla="*/ 568324 w 873124"/>
                <a:gd name="connsiteY14" fmla="*/ 3575049 h 3594099"/>
                <a:gd name="connsiteX15" fmla="*/ 796923 w 873124"/>
                <a:gd name="connsiteY15" fmla="*/ 3422650 h 3594099"/>
                <a:gd name="connsiteX16" fmla="*/ 873124 w 873124"/>
                <a:gd name="connsiteY16" fmla="*/ 1746251 h 3594099"/>
                <a:gd name="connsiteX0" fmla="*/ 492124 w 873124"/>
                <a:gd name="connsiteY0" fmla="*/ 450850 h 3594099"/>
                <a:gd name="connsiteX1" fmla="*/ 339725 w 873124"/>
                <a:gd name="connsiteY1" fmla="*/ 374650 h 3594099"/>
                <a:gd name="connsiteX2" fmla="*/ 415925 w 873124"/>
                <a:gd name="connsiteY2" fmla="*/ 298450 h 3594099"/>
                <a:gd name="connsiteX3" fmla="*/ 263525 w 873124"/>
                <a:gd name="connsiteY3" fmla="*/ 146050 h 3594099"/>
                <a:gd name="connsiteX4" fmla="*/ 263523 w 873124"/>
                <a:gd name="connsiteY4" fmla="*/ 603251 h 3594099"/>
                <a:gd name="connsiteX5" fmla="*/ 263523 w 873124"/>
                <a:gd name="connsiteY5" fmla="*/ 752807 h 3594099"/>
                <a:gd name="connsiteX6" fmla="*/ 234948 w 873124"/>
                <a:gd name="connsiteY6" fmla="*/ 981407 h 3594099"/>
                <a:gd name="connsiteX7" fmla="*/ 215898 w 873124"/>
                <a:gd name="connsiteY7" fmla="*/ 1086182 h 3594099"/>
                <a:gd name="connsiteX8" fmla="*/ 187323 w 873124"/>
                <a:gd name="connsiteY8" fmla="*/ 1448132 h 3594099"/>
                <a:gd name="connsiteX9" fmla="*/ 282573 w 873124"/>
                <a:gd name="connsiteY9" fmla="*/ 1829132 h 3594099"/>
                <a:gd name="connsiteX10" fmla="*/ 387348 w 873124"/>
                <a:gd name="connsiteY10" fmla="*/ 2029157 h 3594099"/>
                <a:gd name="connsiteX11" fmla="*/ 434973 w 873124"/>
                <a:gd name="connsiteY11" fmla="*/ 2162507 h 3594099"/>
                <a:gd name="connsiteX12" fmla="*/ 482598 w 873124"/>
                <a:gd name="connsiteY12" fmla="*/ 2791157 h 3594099"/>
                <a:gd name="connsiteX13" fmla="*/ 530223 w 873124"/>
                <a:gd name="connsiteY13" fmla="*/ 3124532 h 3594099"/>
                <a:gd name="connsiteX14" fmla="*/ 568324 w 873124"/>
                <a:gd name="connsiteY14" fmla="*/ 3575049 h 3594099"/>
                <a:gd name="connsiteX15" fmla="*/ 796923 w 873124"/>
                <a:gd name="connsiteY15" fmla="*/ 3422650 h 3594099"/>
                <a:gd name="connsiteX16" fmla="*/ 873124 w 873124"/>
                <a:gd name="connsiteY16" fmla="*/ 1746251 h 3594099"/>
                <a:gd name="connsiteX0" fmla="*/ 492124 w 873124"/>
                <a:gd name="connsiteY0" fmla="*/ 450850 h 3594099"/>
                <a:gd name="connsiteX1" fmla="*/ 415924 w 873124"/>
                <a:gd name="connsiteY1" fmla="*/ 450850 h 3594099"/>
                <a:gd name="connsiteX2" fmla="*/ 415925 w 873124"/>
                <a:gd name="connsiteY2" fmla="*/ 298450 h 3594099"/>
                <a:gd name="connsiteX3" fmla="*/ 263525 w 873124"/>
                <a:gd name="connsiteY3" fmla="*/ 146050 h 3594099"/>
                <a:gd name="connsiteX4" fmla="*/ 263523 w 873124"/>
                <a:gd name="connsiteY4" fmla="*/ 603251 h 3594099"/>
                <a:gd name="connsiteX5" fmla="*/ 263523 w 873124"/>
                <a:gd name="connsiteY5" fmla="*/ 752807 h 3594099"/>
                <a:gd name="connsiteX6" fmla="*/ 234948 w 873124"/>
                <a:gd name="connsiteY6" fmla="*/ 981407 h 3594099"/>
                <a:gd name="connsiteX7" fmla="*/ 215898 w 873124"/>
                <a:gd name="connsiteY7" fmla="*/ 1086182 h 3594099"/>
                <a:gd name="connsiteX8" fmla="*/ 187323 w 873124"/>
                <a:gd name="connsiteY8" fmla="*/ 1448132 h 3594099"/>
                <a:gd name="connsiteX9" fmla="*/ 282573 w 873124"/>
                <a:gd name="connsiteY9" fmla="*/ 1829132 h 3594099"/>
                <a:gd name="connsiteX10" fmla="*/ 387348 w 873124"/>
                <a:gd name="connsiteY10" fmla="*/ 2029157 h 3594099"/>
                <a:gd name="connsiteX11" fmla="*/ 434973 w 873124"/>
                <a:gd name="connsiteY11" fmla="*/ 2162507 h 3594099"/>
                <a:gd name="connsiteX12" fmla="*/ 482598 w 873124"/>
                <a:gd name="connsiteY12" fmla="*/ 2791157 h 3594099"/>
                <a:gd name="connsiteX13" fmla="*/ 530223 w 873124"/>
                <a:gd name="connsiteY13" fmla="*/ 3124532 h 3594099"/>
                <a:gd name="connsiteX14" fmla="*/ 568324 w 873124"/>
                <a:gd name="connsiteY14" fmla="*/ 3575049 h 3594099"/>
                <a:gd name="connsiteX15" fmla="*/ 796923 w 873124"/>
                <a:gd name="connsiteY15" fmla="*/ 3422650 h 3594099"/>
                <a:gd name="connsiteX16" fmla="*/ 873124 w 873124"/>
                <a:gd name="connsiteY16" fmla="*/ 1746251 h 3594099"/>
                <a:gd name="connsiteX0" fmla="*/ 415924 w 873124"/>
                <a:gd name="connsiteY0" fmla="*/ 450850 h 3594099"/>
                <a:gd name="connsiteX1" fmla="*/ 415925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5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5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5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5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4 w 873124"/>
                <a:gd name="connsiteY1" fmla="*/ 3746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4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15924 w 873124"/>
                <a:gd name="connsiteY0" fmla="*/ 450850 h 3594099"/>
                <a:gd name="connsiteX1" fmla="*/ 415924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269522 w 726722"/>
                <a:gd name="connsiteY0" fmla="*/ 360337 h 3487778"/>
                <a:gd name="connsiteX1" fmla="*/ 520766 w 726722"/>
                <a:gd name="connsiteY1" fmla="*/ 134266 h 3487778"/>
                <a:gd name="connsiteX2" fmla="*/ 117123 w 726722"/>
                <a:gd name="connsiteY2" fmla="*/ 55537 h 3487778"/>
                <a:gd name="connsiteX3" fmla="*/ 117121 w 726722"/>
                <a:gd name="connsiteY3" fmla="*/ 512738 h 3487778"/>
                <a:gd name="connsiteX4" fmla="*/ 117121 w 726722"/>
                <a:gd name="connsiteY4" fmla="*/ 662294 h 3487778"/>
                <a:gd name="connsiteX5" fmla="*/ 88546 w 726722"/>
                <a:gd name="connsiteY5" fmla="*/ 890894 h 3487778"/>
                <a:gd name="connsiteX6" fmla="*/ 69496 w 726722"/>
                <a:gd name="connsiteY6" fmla="*/ 995669 h 3487778"/>
                <a:gd name="connsiteX7" fmla="*/ 40921 w 726722"/>
                <a:gd name="connsiteY7" fmla="*/ 1357619 h 3487778"/>
                <a:gd name="connsiteX8" fmla="*/ 136171 w 726722"/>
                <a:gd name="connsiteY8" fmla="*/ 1738619 h 3487778"/>
                <a:gd name="connsiteX9" fmla="*/ 240946 w 726722"/>
                <a:gd name="connsiteY9" fmla="*/ 1938644 h 3487778"/>
                <a:gd name="connsiteX10" fmla="*/ 288571 w 726722"/>
                <a:gd name="connsiteY10" fmla="*/ 2071994 h 3487778"/>
                <a:gd name="connsiteX11" fmla="*/ 336196 w 726722"/>
                <a:gd name="connsiteY11" fmla="*/ 2700644 h 3487778"/>
                <a:gd name="connsiteX12" fmla="*/ 383821 w 726722"/>
                <a:gd name="connsiteY12" fmla="*/ 3034019 h 3487778"/>
                <a:gd name="connsiteX13" fmla="*/ 421922 w 726722"/>
                <a:gd name="connsiteY13" fmla="*/ 3484536 h 3487778"/>
                <a:gd name="connsiteX14" fmla="*/ 650521 w 726722"/>
                <a:gd name="connsiteY14" fmla="*/ 3332137 h 3487778"/>
                <a:gd name="connsiteX15" fmla="*/ 726722 w 726722"/>
                <a:gd name="connsiteY15" fmla="*/ 1655738 h 3487778"/>
                <a:gd name="connsiteX0" fmla="*/ 140932 w 726722"/>
                <a:gd name="connsiteY0" fmla="*/ 805 h 3908512"/>
                <a:gd name="connsiteX1" fmla="*/ 520766 w 726722"/>
                <a:gd name="connsiteY1" fmla="*/ 554998 h 3908512"/>
                <a:gd name="connsiteX2" fmla="*/ 117123 w 726722"/>
                <a:gd name="connsiteY2" fmla="*/ 476269 h 3908512"/>
                <a:gd name="connsiteX3" fmla="*/ 117121 w 726722"/>
                <a:gd name="connsiteY3" fmla="*/ 933470 h 3908512"/>
                <a:gd name="connsiteX4" fmla="*/ 117121 w 726722"/>
                <a:gd name="connsiteY4" fmla="*/ 1083026 h 3908512"/>
                <a:gd name="connsiteX5" fmla="*/ 88546 w 726722"/>
                <a:gd name="connsiteY5" fmla="*/ 1311626 h 3908512"/>
                <a:gd name="connsiteX6" fmla="*/ 69496 w 726722"/>
                <a:gd name="connsiteY6" fmla="*/ 1416401 h 3908512"/>
                <a:gd name="connsiteX7" fmla="*/ 40921 w 726722"/>
                <a:gd name="connsiteY7" fmla="*/ 1778351 h 3908512"/>
                <a:gd name="connsiteX8" fmla="*/ 136171 w 726722"/>
                <a:gd name="connsiteY8" fmla="*/ 2159351 h 3908512"/>
                <a:gd name="connsiteX9" fmla="*/ 240946 w 726722"/>
                <a:gd name="connsiteY9" fmla="*/ 2359376 h 3908512"/>
                <a:gd name="connsiteX10" fmla="*/ 288571 w 726722"/>
                <a:gd name="connsiteY10" fmla="*/ 2492726 h 3908512"/>
                <a:gd name="connsiteX11" fmla="*/ 336196 w 726722"/>
                <a:gd name="connsiteY11" fmla="*/ 3121376 h 3908512"/>
                <a:gd name="connsiteX12" fmla="*/ 383821 w 726722"/>
                <a:gd name="connsiteY12" fmla="*/ 3454751 h 3908512"/>
                <a:gd name="connsiteX13" fmla="*/ 421922 w 726722"/>
                <a:gd name="connsiteY13" fmla="*/ 3905268 h 3908512"/>
                <a:gd name="connsiteX14" fmla="*/ 650521 w 726722"/>
                <a:gd name="connsiteY14" fmla="*/ 3752869 h 3908512"/>
                <a:gd name="connsiteX15" fmla="*/ 726722 w 726722"/>
                <a:gd name="connsiteY15" fmla="*/ 2076470 h 3908512"/>
                <a:gd name="connsiteX0" fmla="*/ 140932 w 726722"/>
                <a:gd name="connsiteY0" fmla="*/ 807 h 3908512"/>
                <a:gd name="connsiteX1" fmla="*/ 520766 w 726722"/>
                <a:gd name="connsiteY1" fmla="*/ 555000 h 3908512"/>
                <a:gd name="connsiteX2" fmla="*/ 548497 w 726722"/>
                <a:gd name="connsiteY2" fmla="*/ 758566 h 3908512"/>
                <a:gd name="connsiteX3" fmla="*/ 117123 w 726722"/>
                <a:gd name="connsiteY3" fmla="*/ 476271 h 3908512"/>
                <a:gd name="connsiteX4" fmla="*/ 117121 w 726722"/>
                <a:gd name="connsiteY4" fmla="*/ 933472 h 3908512"/>
                <a:gd name="connsiteX5" fmla="*/ 117121 w 726722"/>
                <a:gd name="connsiteY5" fmla="*/ 1083028 h 3908512"/>
                <a:gd name="connsiteX6" fmla="*/ 88546 w 726722"/>
                <a:gd name="connsiteY6" fmla="*/ 1311628 h 3908512"/>
                <a:gd name="connsiteX7" fmla="*/ 69496 w 726722"/>
                <a:gd name="connsiteY7" fmla="*/ 1416403 h 3908512"/>
                <a:gd name="connsiteX8" fmla="*/ 40921 w 726722"/>
                <a:gd name="connsiteY8" fmla="*/ 1778353 h 3908512"/>
                <a:gd name="connsiteX9" fmla="*/ 136171 w 726722"/>
                <a:gd name="connsiteY9" fmla="*/ 2159353 h 3908512"/>
                <a:gd name="connsiteX10" fmla="*/ 240946 w 726722"/>
                <a:gd name="connsiteY10" fmla="*/ 2359378 h 3908512"/>
                <a:gd name="connsiteX11" fmla="*/ 288571 w 726722"/>
                <a:gd name="connsiteY11" fmla="*/ 2492728 h 3908512"/>
                <a:gd name="connsiteX12" fmla="*/ 336196 w 726722"/>
                <a:gd name="connsiteY12" fmla="*/ 3121378 h 3908512"/>
                <a:gd name="connsiteX13" fmla="*/ 383821 w 726722"/>
                <a:gd name="connsiteY13" fmla="*/ 3454753 h 3908512"/>
                <a:gd name="connsiteX14" fmla="*/ 421922 w 726722"/>
                <a:gd name="connsiteY14" fmla="*/ 3905270 h 3908512"/>
                <a:gd name="connsiteX15" fmla="*/ 650521 w 726722"/>
                <a:gd name="connsiteY15" fmla="*/ 3752871 h 3908512"/>
                <a:gd name="connsiteX16" fmla="*/ 726722 w 726722"/>
                <a:gd name="connsiteY16" fmla="*/ 2076472 h 3908512"/>
                <a:gd name="connsiteX0" fmla="*/ 249000 w 834790"/>
                <a:gd name="connsiteY0" fmla="*/ 807 h 3908514"/>
                <a:gd name="connsiteX1" fmla="*/ 628834 w 834790"/>
                <a:gd name="connsiteY1" fmla="*/ 555000 h 3908514"/>
                <a:gd name="connsiteX2" fmla="*/ 656565 w 834790"/>
                <a:gd name="connsiteY2" fmla="*/ 758566 h 3908514"/>
                <a:gd name="connsiteX3" fmla="*/ 90063 w 834790"/>
                <a:gd name="connsiteY3" fmla="*/ 627406 h 3908514"/>
                <a:gd name="connsiteX4" fmla="*/ 225189 w 834790"/>
                <a:gd name="connsiteY4" fmla="*/ 933472 h 3908514"/>
                <a:gd name="connsiteX5" fmla="*/ 225189 w 834790"/>
                <a:gd name="connsiteY5" fmla="*/ 1083028 h 3908514"/>
                <a:gd name="connsiteX6" fmla="*/ 196614 w 834790"/>
                <a:gd name="connsiteY6" fmla="*/ 1311628 h 3908514"/>
                <a:gd name="connsiteX7" fmla="*/ 177564 w 834790"/>
                <a:gd name="connsiteY7" fmla="*/ 1416403 h 3908514"/>
                <a:gd name="connsiteX8" fmla="*/ 148989 w 834790"/>
                <a:gd name="connsiteY8" fmla="*/ 1778353 h 3908514"/>
                <a:gd name="connsiteX9" fmla="*/ 244239 w 834790"/>
                <a:gd name="connsiteY9" fmla="*/ 2159353 h 3908514"/>
                <a:gd name="connsiteX10" fmla="*/ 349014 w 834790"/>
                <a:gd name="connsiteY10" fmla="*/ 2359378 h 3908514"/>
                <a:gd name="connsiteX11" fmla="*/ 396639 w 834790"/>
                <a:gd name="connsiteY11" fmla="*/ 2492728 h 3908514"/>
                <a:gd name="connsiteX12" fmla="*/ 444264 w 834790"/>
                <a:gd name="connsiteY12" fmla="*/ 3121378 h 3908514"/>
                <a:gd name="connsiteX13" fmla="*/ 491889 w 834790"/>
                <a:gd name="connsiteY13" fmla="*/ 3454753 h 3908514"/>
                <a:gd name="connsiteX14" fmla="*/ 529990 w 834790"/>
                <a:gd name="connsiteY14" fmla="*/ 3905270 h 3908514"/>
                <a:gd name="connsiteX15" fmla="*/ 758589 w 834790"/>
                <a:gd name="connsiteY15" fmla="*/ 3752871 h 3908514"/>
                <a:gd name="connsiteX16" fmla="*/ 834790 w 834790"/>
                <a:gd name="connsiteY16" fmla="*/ 2076472 h 3908514"/>
                <a:gd name="connsiteX0" fmla="*/ 235698 w 821488"/>
                <a:gd name="connsiteY0" fmla="*/ 807 h 3908512"/>
                <a:gd name="connsiteX1" fmla="*/ 615532 w 821488"/>
                <a:gd name="connsiteY1" fmla="*/ 555000 h 3908512"/>
                <a:gd name="connsiteX2" fmla="*/ 643263 w 821488"/>
                <a:gd name="connsiteY2" fmla="*/ 758566 h 3908512"/>
                <a:gd name="connsiteX3" fmla="*/ 76761 w 821488"/>
                <a:gd name="connsiteY3" fmla="*/ 627406 h 3908512"/>
                <a:gd name="connsiteX4" fmla="*/ 312793 w 821488"/>
                <a:gd name="connsiteY4" fmla="*/ 872185 h 3908512"/>
                <a:gd name="connsiteX5" fmla="*/ 211887 w 821488"/>
                <a:gd name="connsiteY5" fmla="*/ 1083028 h 3908512"/>
                <a:gd name="connsiteX6" fmla="*/ 183312 w 821488"/>
                <a:gd name="connsiteY6" fmla="*/ 1311628 h 3908512"/>
                <a:gd name="connsiteX7" fmla="*/ 164262 w 821488"/>
                <a:gd name="connsiteY7" fmla="*/ 1416403 h 3908512"/>
                <a:gd name="connsiteX8" fmla="*/ 135687 w 821488"/>
                <a:gd name="connsiteY8" fmla="*/ 1778353 h 3908512"/>
                <a:gd name="connsiteX9" fmla="*/ 230937 w 821488"/>
                <a:gd name="connsiteY9" fmla="*/ 2159353 h 3908512"/>
                <a:gd name="connsiteX10" fmla="*/ 335712 w 821488"/>
                <a:gd name="connsiteY10" fmla="*/ 2359378 h 3908512"/>
                <a:gd name="connsiteX11" fmla="*/ 383337 w 821488"/>
                <a:gd name="connsiteY11" fmla="*/ 2492728 h 3908512"/>
                <a:gd name="connsiteX12" fmla="*/ 430962 w 821488"/>
                <a:gd name="connsiteY12" fmla="*/ 3121378 h 3908512"/>
                <a:gd name="connsiteX13" fmla="*/ 478587 w 821488"/>
                <a:gd name="connsiteY13" fmla="*/ 3454753 h 3908512"/>
                <a:gd name="connsiteX14" fmla="*/ 516688 w 821488"/>
                <a:gd name="connsiteY14" fmla="*/ 3905270 h 3908512"/>
                <a:gd name="connsiteX15" fmla="*/ 745287 w 821488"/>
                <a:gd name="connsiteY15" fmla="*/ 3752871 h 3908512"/>
                <a:gd name="connsiteX16" fmla="*/ 821488 w 821488"/>
                <a:gd name="connsiteY16" fmla="*/ 2076472 h 3908512"/>
                <a:gd name="connsiteX0" fmla="*/ 235698 w 821488"/>
                <a:gd name="connsiteY0" fmla="*/ 822 h 3908529"/>
                <a:gd name="connsiteX1" fmla="*/ 667532 w 821488"/>
                <a:gd name="connsiteY1" fmla="*/ 543166 h 3908529"/>
                <a:gd name="connsiteX2" fmla="*/ 643263 w 821488"/>
                <a:gd name="connsiteY2" fmla="*/ 758581 h 3908529"/>
                <a:gd name="connsiteX3" fmla="*/ 76761 w 821488"/>
                <a:gd name="connsiteY3" fmla="*/ 627421 h 3908529"/>
                <a:gd name="connsiteX4" fmla="*/ 312793 w 821488"/>
                <a:gd name="connsiteY4" fmla="*/ 872200 h 3908529"/>
                <a:gd name="connsiteX5" fmla="*/ 211887 w 821488"/>
                <a:gd name="connsiteY5" fmla="*/ 1083043 h 3908529"/>
                <a:gd name="connsiteX6" fmla="*/ 183312 w 821488"/>
                <a:gd name="connsiteY6" fmla="*/ 1311643 h 3908529"/>
                <a:gd name="connsiteX7" fmla="*/ 164262 w 821488"/>
                <a:gd name="connsiteY7" fmla="*/ 1416418 h 3908529"/>
                <a:gd name="connsiteX8" fmla="*/ 135687 w 821488"/>
                <a:gd name="connsiteY8" fmla="*/ 1778368 h 3908529"/>
                <a:gd name="connsiteX9" fmla="*/ 230937 w 821488"/>
                <a:gd name="connsiteY9" fmla="*/ 2159368 h 3908529"/>
                <a:gd name="connsiteX10" fmla="*/ 335712 w 821488"/>
                <a:gd name="connsiteY10" fmla="*/ 2359393 h 3908529"/>
                <a:gd name="connsiteX11" fmla="*/ 383337 w 821488"/>
                <a:gd name="connsiteY11" fmla="*/ 2492743 h 3908529"/>
                <a:gd name="connsiteX12" fmla="*/ 430962 w 821488"/>
                <a:gd name="connsiteY12" fmla="*/ 3121393 h 3908529"/>
                <a:gd name="connsiteX13" fmla="*/ 478587 w 821488"/>
                <a:gd name="connsiteY13" fmla="*/ 3454768 h 3908529"/>
                <a:gd name="connsiteX14" fmla="*/ 516688 w 821488"/>
                <a:gd name="connsiteY14" fmla="*/ 3905285 h 3908529"/>
                <a:gd name="connsiteX15" fmla="*/ 745287 w 821488"/>
                <a:gd name="connsiteY15" fmla="*/ 3752886 h 3908529"/>
                <a:gd name="connsiteX16" fmla="*/ 821488 w 821488"/>
                <a:gd name="connsiteY16" fmla="*/ 2076487 h 3908529"/>
                <a:gd name="connsiteX0" fmla="*/ 235698 w 821488"/>
                <a:gd name="connsiteY0" fmla="*/ 0 h 3907705"/>
                <a:gd name="connsiteX1" fmla="*/ 114678 w 821488"/>
                <a:gd name="connsiteY1" fmla="*/ 358563 h 3907705"/>
                <a:gd name="connsiteX2" fmla="*/ 667532 w 821488"/>
                <a:gd name="connsiteY2" fmla="*/ 542344 h 3907705"/>
                <a:gd name="connsiteX3" fmla="*/ 643263 w 821488"/>
                <a:gd name="connsiteY3" fmla="*/ 757759 h 3907705"/>
                <a:gd name="connsiteX4" fmla="*/ 76761 w 821488"/>
                <a:gd name="connsiteY4" fmla="*/ 626599 h 3907705"/>
                <a:gd name="connsiteX5" fmla="*/ 312793 w 821488"/>
                <a:gd name="connsiteY5" fmla="*/ 871378 h 3907705"/>
                <a:gd name="connsiteX6" fmla="*/ 211887 w 821488"/>
                <a:gd name="connsiteY6" fmla="*/ 1082221 h 3907705"/>
                <a:gd name="connsiteX7" fmla="*/ 183312 w 821488"/>
                <a:gd name="connsiteY7" fmla="*/ 1310821 h 3907705"/>
                <a:gd name="connsiteX8" fmla="*/ 164262 w 821488"/>
                <a:gd name="connsiteY8" fmla="*/ 1415596 h 3907705"/>
                <a:gd name="connsiteX9" fmla="*/ 135687 w 821488"/>
                <a:gd name="connsiteY9" fmla="*/ 1777546 h 3907705"/>
                <a:gd name="connsiteX10" fmla="*/ 230937 w 821488"/>
                <a:gd name="connsiteY10" fmla="*/ 2158546 h 3907705"/>
                <a:gd name="connsiteX11" fmla="*/ 335712 w 821488"/>
                <a:gd name="connsiteY11" fmla="*/ 2358571 h 3907705"/>
                <a:gd name="connsiteX12" fmla="*/ 383337 w 821488"/>
                <a:gd name="connsiteY12" fmla="*/ 2491921 h 3907705"/>
                <a:gd name="connsiteX13" fmla="*/ 430962 w 821488"/>
                <a:gd name="connsiteY13" fmla="*/ 3120571 h 3907705"/>
                <a:gd name="connsiteX14" fmla="*/ 478587 w 821488"/>
                <a:gd name="connsiteY14" fmla="*/ 3453946 h 3907705"/>
                <a:gd name="connsiteX15" fmla="*/ 516688 w 821488"/>
                <a:gd name="connsiteY15" fmla="*/ 3904463 h 3907705"/>
                <a:gd name="connsiteX16" fmla="*/ 745287 w 821488"/>
                <a:gd name="connsiteY16" fmla="*/ 3752064 h 3907705"/>
                <a:gd name="connsiteX17" fmla="*/ 821488 w 821488"/>
                <a:gd name="connsiteY17" fmla="*/ 2075665 h 3907705"/>
                <a:gd name="connsiteX0" fmla="*/ 235698 w 821488"/>
                <a:gd name="connsiteY0" fmla="*/ 0 h 3907707"/>
                <a:gd name="connsiteX1" fmla="*/ 661212 w 821488"/>
                <a:gd name="connsiteY1" fmla="*/ 332469 h 3907707"/>
                <a:gd name="connsiteX2" fmla="*/ 114678 w 821488"/>
                <a:gd name="connsiteY2" fmla="*/ 358563 h 3907707"/>
                <a:gd name="connsiteX3" fmla="*/ 667532 w 821488"/>
                <a:gd name="connsiteY3" fmla="*/ 542344 h 3907707"/>
                <a:gd name="connsiteX4" fmla="*/ 643263 w 821488"/>
                <a:gd name="connsiteY4" fmla="*/ 757759 h 3907707"/>
                <a:gd name="connsiteX5" fmla="*/ 76761 w 821488"/>
                <a:gd name="connsiteY5" fmla="*/ 626599 h 3907707"/>
                <a:gd name="connsiteX6" fmla="*/ 312793 w 821488"/>
                <a:gd name="connsiteY6" fmla="*/ 871378 h 3907707"/>
                <a:gd name="connsiteX7" fmla="*/ 211887 w 821488"/>
                <a:gd name="connsiteY7" fmla="*/ 1082221 h 3907707"/>
                <a:gd name="connsiteX8" fmla="*/ 183312 w 821488"/>
                <a:gd name="connsiteY8" fmla="*/ 1310821 h 3907707"/>
                <a:gd name="connsiteX9" fmla="*/ 164262 w 821488"/>
                <a:gd name="connsiteY9" fmla="*/ 1415596 h 3907707"/>
                <a:gd name="connsiteX10" fmla="*/ 135687 w 821488"/>
                <a:gd name="connsiteY10" fmla="*/ 1777546 h 3907707"/>
                <a:gd name="connsiteX11" fmla="*/ 230937 w 821488"/>
                <a:gd name="connsiteY11" fmla="*/ 2158546 h 3907707"/>
                <a:gd name="connsiteX12" fmla="*/ 335712 w 821488"/>
                <a:gd name="connsiteY12" fmla="*/ 2358571 h 3907707"/>
                <a:gd name="connsiteX13" fmla="*/ 383337 w 821488"/>
                <a:gd name="connsiteY13" fmla="*/ 2491921 h 3907707"/>
                <a:gd name="connsiteX14" fmla="*/ 430962 w 821488"/>
                <a:gd name="connsiteY14" fmla="*/ 3120571 h 3907707"/>
                <a:gd name="connsiteX15" fmla="*/ 478587 w 821488"/>
                <a:gd name="connsiteY15" fmla="*/ 3453946 h 3907707"/>
                <a:gd name="connsiteX16" fmla="*/ 516688 w 821488"/>
                <a:gd name="connsiteY16" fmla="*/ 3904463 h 3907707"/>
                <a:gd name="connsiteX17" fmla="*/ 745287 w 821488"/>
                <a:gd name="connsiteY17" fmla="*/ 3752064 h 3907707"/>
                <a:gd name="connsiteX18" fmla="*/ 821488 w 821488"/>
                <a:gd name="connsiteY18" fmla="*/ 2075665 h 3907707"/>
                <a:gd name="connsiteX0" fmla="*/ 235698 w 821488"/>
                <a:gd name="connsiteY0" fmla="*/ 0 h 3907705"/>
                <a:gd name="connsiteX1" fmla="*/ 661212 w 821488"/>
                <a:gd name="connsiteY1" fmla="*/ 332469 h 3907705"/>
                <a:gd name="connsiteX2" fmla="*/ 114678 w 821488"/>
                <a:gd name="connsiteY2" fmla="*/ 358563 h 3907705"/>
                <a:gd name="connsiteX3" fmla="*/ 630211 w 821488"/>
                <a:gd name="connsiteY3" fmla="*/ 594610 h 3907705"/>
                <a:gd name="connsiteX4" fmla="*/ 643263 w 821488"/>
                <a:gd name="connsiteY4" fmla="*/ 757759 h 3907705"/>
                <a:gd name="connsiteX5" fmla="*/ 76761 w 821488"/>
                <a:gd name="connsiteY5" fmla="*/ 626599 h 3907705"/>
                <a:gd name="connsiteX6" fmla="*/ 312793 w 821488"/>
                <a:gd name="connsiteY6" fmla="*/ 871378 h 3907705"/>
                <a:gd name="connsiteX7" fmla="*/ 211887 w 821488"/>
                <a:gd name="connsiteY7" fmla="*/ 1082221 h 3907705"/>
                <a:gd name="connsiteX8" fmla="*/ 183312 w 821488"/>
                <a:gd name="connsiteY8" fmla="*/ 1310821 h 3907705"/>
                <a:gd name="connsiteX9" fmla="*/ 164262 w 821488"/>
                <a:gd name="connsiteY9" fmla="*/ 1415596 h 3907705"/>
                <a:gd name="connsiteX10" fmla="*/ 135687 w 821488"/>
                <a:gd name="connsiteY10" fmla="*/ 1777546 h 3907705"/>
                <a:gd name="connsiteX11" fmla="*/ 230937 w 821488"/>
                <a:gd name="connsiteY11" fmla="*/ 2158546 h 3907705"/>
                <a:gd name="connsiteX12" fmla="*/ 335712 w 821488"/>
                <a:gd name="connsiteY12" fmla="*/ 2358571 h 3907705"/>
                <a:gd name="connsiteX13" fmla="*/ 383337 w 821488"/>
                <a:gd name="connsiteY13" fmla="*/ 2491921 h 3907705"/>
                <a:gd name="connsiteX14" fmla="*/ 430962 w 821488"/>
                <a:gd name="connsiteY14" fmla="*/ 3120571 h 3907705"/>
                <a:gd name="connsiteX15" fmla="*/ 478587 w 821488"/>
                <a:gd name="connsiteY15" fmla="*/ 3453946 h 3907705"/>
                <a:gd name="connsiteX16" fmla="*/ 516688 w 821488"/>
                <a:gd name="connsiteY16" fmla="*/ 3904463 h 3907705"/>
                <a:gd name="connsiteX17" fmla="*/ 745287 w 821488"/>
                <a:gd name="connsiteY17" fmla="*/ 3752064 h 3907705"/>
                <a:gd name="connsiteX18" fmla="*/ 821488 w 821488"/>
                <a:gd name="connsiteY18" fmla="*/ 2075665 h 3907705"/>
                <a:gd name="connsiteX0" fmla="*/ 235698 w 821488"/>
                <a:gd name="connsiteY0" fmla="*/ 0 h 3907707"/>
                <a:gd name="connsiteX1" fmla="*/ 661212 w 821488"/>
                <a:gd name="connsiteY1" fmla="*/ 332469 h 3907707"/>
                <a:gd name="connsiteX2" fmla="*/ 114678 w 821488"/>
                <a:gd name="connsiteY2" fmla="*/ 358563 h 3907707"/>
                <a:gd name="connsiteX3" fmla="*/ 83288 w 821488"/>
                <a:gd name="connsiteY3" fmla="*/ 436828 h 3907707"/>
                <a:gd name="connsiteX4" fmla="*/ 630211 w 821488"/>
                <a:gd name="connsiteY4" fmla="*/ 594610 h 3907707"/>
                <a:gd name="connsiteX5" fmla="*/ 643263 w 821488"/>
                <a:gd name="connsiteY5" fmla="*/ 757759 h 3907707"/>
                <a:gd name="connsiteX6" fmla="*/ 76761 w 821488"/>
                <a:gd name="connsiteY6" fmla="*/ 626599 h 3907707"/>
                <a:gd name="connsiteX7" fmla="*/ 312793 w 821488"/>
                <a:gd name="connsiteY7" fmla="*/ 871378 h 3907707"/>
                <a:gd name="connsiteX8" fmla="*/ 211887 w 821488"/>
                <a:gd name="connsiteY8" fmla="*/ 1082221 h 3907707"/>
                <a:gd name="connsiteX9" fmla="*/ 183312 w 821488"/>
                <a:gd name="connsiteY9" fmla="*/ 1310821 h 3907707"/>
                <a:gd name="connsiteX10" fmla="*/ 164262 w 821488"/>
                <a:gd name="connsiteY10" fmla="*/ 1415596 h 3907707"/>
                <a:gd name="connsiteX11" fmla="*/ 135687 w 821488"/>
                <a:gd name="connsiteY11" fmla="*/ 1777546 h 3907707"/>
                <a:gd name="connsiteX12" fmla="*/ 230937 w 821488"/>
                <a:gd name="connsiteY12" fmla="*/ 2158546 h 3907707"/>
                <a:gd name="connsiteX13" fmla="*/ 335712 w 821488"/>
                <a:gd name="connsiteY13" fmla="*/ 2358571 h 3907707"/>
                <a:gd name="connsiteX14" fmla="*/ 383337 w 821488"/>
                <a:gd name="connsiteY14" fmla="*/ 2491921 h 3907707"/>
                <a:gd name="connsiteX15" fmla="*/ 430962 w 821488"/>
                <a:gd name="connsiteY15" fmla="*/ 3120571 h 3907707"/>
                <a:gd name="connsiteX16" fmla="*/ 478587 w 821488"/>
                <a:gd name="connsiteY16" fmla="*/ 3453946 h 3907707"/>
                <a:gd name="connsiteX17" fmla="*/ 516688 w 821488"/>
                <a:gd name="connsiteY17" fmla="*/ 3904463 h 3907707"/>
                <a:gd name="connsiteX18" fmla="*/ 745287 w 821488"/>
                <a:gd name="connsiteY18" fmla="*/ 3752064 h 3907707"/>
                <a:gd name="connsiteX19" fmla="*/ 821488 w 821488"/>
                <a:gd name="connsiteY19" fmla="*/ 2075665 h 3907707"/>
                <a:gd name="connsiteX0" fmla="*/ 235698 w 821488"/>
                <a:gd name="connsiteY0" fmla="*/ 0 h 3907705"/>
                <a:gd name="connsiteX1" fmla="*/ 661212 w 821488"/>
                <a:gd name="connsiteY1" fmla="*/ 332469 h 3907705"/>
                <a:gd name="connsiteX2" fmla="*/ 120074 w 821488"/>
                <a:gd name="connsiteY2" fmla="*/ 286222 h 3907705"/>
                <a:gd name="connsiteX3" fmla="*/ 83288 w 821488"/>
                <a:gd name="connsiteY3" fmla="*/ 436828 h 3907705"/>
                <a:gd name="connsiteX4" fmla="*/ 630211 w 821488"/>
                <a:gd name="connsiteY4" fmla="*/ 594610 h 3907705"/>
                <a:gd name="connsiteX5" fmla="*/ 643263 w 821488"/>
                <a:gd name="connsiteY5" fmla="*/ 757759 h 3907705"/>
                <a:gd name="connsiteX6" fmla="*/ 76761 w 821488"/>
                <a:gd name="connsiteY6" fmla="*/ 626599 h 3907705"/>
                <a:gd name="connsiteX7" fmla="*/ 312793 w 821488"/>
                <a:gd name="connsiteY7" fmla="*/ 871378 h 3907705"/>
                <a:gd name="connsiteX8" fmla="*/ 211887 w 821488"/>
                <a:gd name="connsiteY8" fmla="*/ 1082221 h 3907705"/>
                <a:gd name="connsiteX9" fmla="*/ 183312 w 821488"/>
                <a:gd name="connsiteY9" fmla="*/ 1310821 h 3907705"/>
                <a:gd name="connsiteX10" fmla="*/ 164262 w 821488"/>
                <a:gd name="connsiteY10" fmla="*/ 1415596 h 3907705"/>
                <a:gd name="connsiteX11" fmla="*/ 135687 w 821488"/>
                <a:gd name="connsiteY11" fmla="*/ 1777546 h 3907705"/>
                <a:gd name="connsiteX12" fmla="*/ 230937 w 821488"/>
                <a:gd name="connsiteY12" fmla="*/ 2158546 h 3907705"/>
                <a:gd name="connsiteX13" fmla="*/ 335712 w 821488"/>
                <a:gd name="connsiteY13" fmla="*/ 2358571 h 3907705"/>
                <a:gd name="connsiteX14" fmla="*/ 383337 w 821488"/>
                <a:gd name="connsiteY14" fmla="*/ 2491921 h 3907705"/>
                <a:gd name="connsiteX15" fmla="*/ 430962 w 821488"/>
                <a:gd name="connsiteY15" fmla="*/ 3120571 h 3907705"/>
                <a:gd name="connsiteX16" fmla="*/ 478587 w 821488"/>
                <a:gd name="connsiteY16" fmla="*/ 3453946 h 3907705"/>
                <a:gd name="connsiteX17" fmla="*/ 516688 w 821488"/>
                <a:gd name="connsiteY17" fmla="*/ 3904463 h 3907705"/>
                <a:gd name="connsiteX18" fmla="*/ 745287 w 821488"/>
                <a:gd name="connsiteY18" fmla="*/ 3752064 h 3907705"/>
                <a:gd name="connsiteX19" fmla="*/ 821488 w 821488"/>
                <a:gd name="connsiteY19" fmla="*/ 2075665 h 3907705"/>
                <a:gd name="connsiteX0" fmla="*/ 235698 w 821488"/>
                <a:gd name="connsiteY0" fmla="*/ 73625 h 3981331"/>
                <a:gd name="connsiteX1" fmla="*/ 216555 w 821488"/>
                <a:gd name="connsiteY1" fmla="*/ 15126 h 3981331"/>
                <a:gd name="connsiteX2" fmla="*/ 661212 w 821488"/>
                <a:gd name="connsiteY2" fmla="*/ 406094 h 3981331"/>
                <a:gd name="connsiteX3" fmla="*/ 120074 w 821488"/>
                <a:gd name="connsiteY3" fmla="*/ 359847 h 3981331"/>
                <a:gd name="connsiteX4" fmla="*/ 83288 w 821488"/>
                <a:gd name="connsiteY4" fmla="*/ 510453 h 3981331"/>
                <a:gd name="connsiteX5" fmla="*/ 630211 w 821488"/>
                <a:gd name="connsiteY5" fmla="*/ 668235 h 3981331"/>
                <a:gd name="connsiteX6" fmla="*/ 643263 w 821488"/>
                <a:gd name="connsiteY6" fmla="*/ 831384 h 3981331"/>
                <a:gd name="connsiteX7" fmla="*/ 76761 w 821488"/>
                <a:gd name="connsiteY7" fmla="*/ 700224 h 3981331"/>
                <a:gd name="connsiteX8" fmla="*/ 312793 w 821488"/>
                <a:gd name="connsiteY8" fmla="*/ 945003 h 3981331"/>
                <a:gd name="connsiteX9" fmla="*/ 211887 w 821488"/>
                <a:gd name="connsiteY9" fmla="*/ 1155846 h 3981331"/>
                <a:gd name="connsiteX10" fmla="*/ 183312 w 821488"/>
                <a:gd name="connsiteY10" fmla="*/ 1384446 h 3981331"/>
                <a:gd name="connsiteX11" fmla="*/ 164262 w 821488"/>
                <a:gd name="connsiteY11" fmla="*/ 1489221 h 3981331"/>
                <a:gd name="connsiteX12" fmla="*/ 135687 w 821488"/>
                <a:gd name="connsiteY12" fmla="*/ 1851171 h 3981331"/>
                <a:gd name="connsiteX13" fmla="*/ 230937 w 821488"/>
                <a:gd name="connsiteY13" fmla="*/ 2232171 h 3981331"/>
                <a:gd name="connsiteX14" fmla="*/ 335712 w 821488"/>
                <a:gd name="connsiteY14" fmla="*/ 2432196 h 3981331"/>
                <a:gd name="connsiteX15" fmla="*/ 383337 w 821488"/>
                <a:gd name="connsiteY15" fmla="*/ 2565546 h 3981331"/>
                <a:gd name="connsiteX16" fmla="*/ 430962 w 821488"/>
                <a:gd name="connsiteY16" fmla="*/ 3194196 h 3981331"/>
                <a:gd name="connsiteX17" fmla="*/ 478587 w 821488"/>
                <a:gd name="connsiteY17" fmla="*/ 3527571 h 3981331"/>
                <a:gd name="connsiteX18" fmla="*/ 516688 w 821488"/>
                <a:gd name="connsiteY18" fmla="*/ 3978088 h 3981331"/>
                <a:gd name="connsiteX19" fmla="*/ 745287 w 821488"/>
                <a:gd name="connsiteY19" fmla="*/ 3825689 h 3981331"/>
                <a:gd name="connsiteX20" fmla="*/ 821488 w 821488"/>
                <a:gd name="connsiteY20" fmla="*/ 2149290 h 3981331"/>
                <a:gd name="connsiteX0" fmla="*/ 235698 w 821488"/>
                <a:gd name="connsiteY0" fmla="*/ 73625 h 3981331"/>
                <a:gd name="connsiteX1" fmla="*/ 216555 w 821488"/>
                <a:gd name="connsiteY1" fmla="*/ 15126 h 3981331"/>
                <a:gd name="connsiteX2" fmla="*/ 327546 w 821488"/>
                <a:gd name="connsiteY2" fmla="*/ 214106 h 3981331"/>
                <a:gd name="connsiteX3" fmla="*/ 661212 w 821488"/>
                <a:gd name="connsiteY3" fmla="*/ 406094 h 3981331"/>
                <a:gd name="connsiteX4" fmla="*/ 120074 w 821488"/>
                <a:gd name="connsiteY4" fmla="*/ 359847 h 3981331"/>
                <a:gd name="connsiteX5" fmla="*/ 83288 w 821488"/>
                <a:gd name="connsiteY5" fmla="*/ 510453 h 3981331"/>
                <a:gd name="connsiteX6" fmla="*/ 630211 w 821488"/>
                <a:gd name="connsiteY6" fmla="*/ 668235 h 3981331"/>
                <a:gd name="connsiteX7" fmla="*/ 643263 w 821488"/>
                <a:gd name="connsiteY7" fmla="*/ 831384 h 3981331"/>
                <a:gd name="connsiteX8" fmla="*/ 76761 w 821488"/>
                <a:gd name="connsiteY8" fmla="*/ 700224 h 3981331"/>
                <a:gd name="connsiteX9" fmla="*/ 312793 w 821488"/>
                <a:gd name="connsiteY9" fmla="*/ 945003 h 3981331"/>
                <a:gd name="connsiteX10" fmla="*/ 211887 w 821488"/>
                <a:gd name="connsiteY10" fmla="*/ 1155846 h 3981331"/>
                <a:gd name="connsiteX11" fmla="*/ 183312 w 821488"/>
                <a:gd name="connsiteY11" fmla="*/ 1384446 h 3981331"/>
                <a:gd name="connsiteX12" fmla="*/ 164262 w 821488"/>
                <a:gd name="connsiteY12" fmla="*/ 1489221 h 3981331"/>
                <a:gd name="connsiteX13" fmla="*/ 135687 w 821488"/>
                <a:gd name="connsiteY13" fmla="*/ 1851171 h 3981331"/>
                <a:gd name="connsiteX14" fmla="*/ 230937 w 821488"/>
                <a:gd name="connsiteY14" fmla="*/ 2232171 h 3981331"/>
                <a:gd name="connsiteX15" fmla="*/ 335712 w 821488"/>
                <a:gd name="connsiteY15" fmla="*/ 2432196 h 3981331"/>
                <a:gd name="connsiteX16" fmla="*/ 383337 w 821488"/>
                <a:gd name="connsiteY16" fmla="*/ 2565546 h 3981331"/>
                <a:gd name="connsiteX17" fmla="*/ 430962 w 821488"/>
                <a:gd name="connsiteY17" fmla="*/ 3194196 h 3981331"/>
                <a:gd name="connsiteX18" fmla="*/ 478587 w 821488"/>
                <a:gd name="connsiteY18" fmla="*/ 3527571 h 3981331"/>
                <a:gd name="connsiteX19" fmla="*/ 516688 w 821488"/>
                <a:gd name="connsiteY19" fmla="*/ 3978088 h 3981331"/>
                <a:gd name="connsiteX20" fmla="*/ 745287 w 821488"/>
                <a:gd name="connsiteY20" fmla="*/ 3825689 h 3981331"/>
                <a:gd name="connsiteX21" fmla="*/ 821488 w 821488"/>
                <a:gd name="connsiteY21" fmla="*/ 2149290 h 3981331"/>
                <a:gd name="connsiteX0" fmla="*/ 235698 w 821488"/>
                <a:gd name="connsiteY0" fmla="*/ 61488 h 3969194"/>
                <a:gd name="connsiteX1" fmla="*/ 372822 w 821488"/>
                <a:gd name="connsiteY1" fmla="*/ 16607 h 3969194"/>
                <a:gd name="connsiteX2" fmla="*/ 327546 w 821488"/>
                <a:gd name="connsiteY2" fmla="*/ 201969 h 3969194"/>
                <a:gd name="connsiteX3" fmla="*/ 661212 w 821488"/>
                <a:gd name="connsiteY3" fmla="*/ 393957 h 3969194"/>
                <a:gd name="connsiteX4" fmla="*/ 120074 w 821488"/>
                <a:gd name="connsiteY4" fmla="*/ 347710 h 3969194"/>
                <a:gd name="connsiteX5" fmla="*/ 83288 w 821488"/>
                <a:gd name="connsiteY5" fmla="*/ 498316 h 3969194"/>
                <a:gd name="connsiteX6" fmla="*/ 630211 w 821488"/>
                <a:gd name="connsiteY6" fmla="*/ 656098 h 3969194"/>
                <a:gd name="connsiteX7" fmla="*/ 643263 w 821488"/>
                <a:gd name="connsiteY7" fmla="*/ 819247 h 3969194"/>
                <a:gd name="connsiteX8" fmla="*/ 76761 w 821488"/>
                <a:gd name="connsiteY8" fmla="*/ 688087 h 3969194"/>
                <a:gd name="connsiteX9" fmla="*/ 312793 w 821488"/>
                <a:gd name="connsiteY9" fmla="*/ 932866 h 3969194"/>
                <a:gd name="connsiteX10" fmla="*/ 211887 w 821488"/>
                <a:gd name="connsiteY10" fmla="*/ 1143709 h 3969194"/>
                <a:gd name="connsiteX11" fmla="*/ 183312 w 821488"/>
                <a:gd name="connsiteY11" fmla="*/ 1372309 h 3969194"/>
                <a:gd name="connsiteX12" fmla="*/ 164262 w 821488"/>
                <a:gd name="connsiteY12" fmla="*/ 1477084 h 3969194"/>
                <a:gd name="connsiteX13" fmla="*/ 135687 w 821488"/>
                <a:gd name="connsiteY13" fmla="*/ 1839034 h 3969194"/>
                <a:gd name="connsiteX14" fmla="*/ 230937 w 821488"/>
                <a:gd name="connsiteY14" fmla="*/ 2220034 h 3969194"/>
                <a:gd name="connsiteX15" fmla="*/ 335712 w 821488"/>
                <a:gd name="connsiteY15" fmla="*/ 2420059 h 3969194"/>
                <a:gd name="connsiteX16" fmla="*/ 383337 w 821488"/>
                <a:gd name="connsiteY16" fmla="*/ 2553409 h 3969194"/>
                <a:gd name="connsiteX17" fmla="*/ 430962 w 821488"/>
                <a:gd name="connsiteY17" fmla="*/ 3182059 h 3969194"/>
                <a:gd name="connsiteX18" fmla="*/ 478587 w 821488"/>
                <a:gd name="connsiteY18" fmla="*/ 3515434 h 3969194"/>
                <a:gd name="connsiteX19" fmla="*/ 516688 w 821488"/>
                <a:gd name="connsiteY19" fmla="*/ 3965951 h 3969194"/>
                <a:gd name="connsiteX20" fmla="*/ 745287 w 821488"/>
                <a:gd name="connsiteY20" fmla="*/ 3813552 h 3969194"/>
                <a:gd name="connsiteX21" fmla="*/ 821488 w 821488"/>
                <a:gd name="connsiteY21" fmla="*/ 2137153 h 3969194"/>
                <a:gd name="connsiteX0" fmla="*/ 372822 w 821488"/>
                <a:gd name="connsiteY0" fmla="*/ 0 h 3952587"/>
                <a:gd name="connsiteX1" fmla="*/ 327546 w 821488"/>
                <a:gd name="connsiteY1" fmla="*/ 185362 h 3952587"/>
                <a:gd name="connsiteX2" fmla="*/ 661212 w 821488"/>
                <a:gd name="connsiteY2" fmla="*/ 377350 h 3952587"/>
                <a:gd name="connsiteX3" fmla="*/ 120074 w 821488"/>
                <a:gd name="connsiteY3" fmla="*/ 331103 h 3952587"/>
                <a:gd name="connsiteX4" fmla="*/ 83288 w 821488"/>
                <a:gd name="connsiteY4" fmla="*/ 481709 h 3952587"/>
                <a:gd name="connsiteX5" fmla="*/ 630211 w 821488"/>
                <a:gd name="connsiteY5" fmla="*/ 639491 h 3952587"/>
                <a:gd name="connsiteX6" fmla="*/ 643263 w 821488"/>
                <a:gd name="connsiteY6" fmla="*/ 802640 h 3952587"/>
                <a:gd name="connsiteX7" fmla="*/ 76761 w 821488"/>
                <a:gd name="connsiteY7" fmla="*/ 671480 h 3952587"/>
                <a:gd name="connsiteX8" fmla="*/ 312793 w 821488"/>
                <a:gd name="connsiteY8" fmla="*/ 916259 h 3952587"/>
                <a:gd name="connsiteX9" fmla="*/ 211887 w 821488"/>
                <a:gd name="connsiteY9" fmla="*/ 1127102 h 3952587"/>
                <a:gd name="connsiteX10" fmla="*/ 183312 w 821488"/>
                <a:gd name="connsiteY10" fmla="*/ 1355702 h 3952587"/>
                <a:gd name="connsiteX11" fmla="*/ 164262 w 821488"/>
                <a:gd name="connsiteY11" fmla="*/ 1460477 h 3952587"/>
                <a:gd name="connsiteX12" fmla="*/ 135687 w 821488"/>
                <a:gd name="connsiteY12" fmla="*/ 1822427 h 3952587"/>
                <a:gd name="connsiteX13" fmla="*/ 230937 w 821488"/>
                <a:gd name="connsiteY13" fmla="*/ 2203427 h 3952587"/>
                <a:gd name="connsiteX14" fmla="*/ 335712 w 821488"/>
                <a:gd name="connsiteY14" fmla="*/ 2403452 h 3952587"/>
                <a:gd name="connsiteX15" fmla="*/ 383337 w 821488"/>
                <a:gd name="connsiteY15" fmla="*/ 2536802 h 3952587"/>
                <a:gd name="connsiteX16" fmla="*/ 430962 w 821488"/>
                <a:gd name="connsiteY16" fmla="*/ 3165452 h 3952587"/>
                <a:gd name="connsiteX17" fmla="*/ 478587 w 821488"/>
                <a:gd name="connsiteY17" fmla="*/ 3498827 h 3952587"/>
                <a:gd name="connsiteX18" fmla="*/ 516688 w 821488"/>
                <a:gd name="connsiteY18" fmla="*/ 3949344 h 3952587"/>
                <a:gd name="connsiteX19" fmla="*/ 745287 w 821488"/>
                <a:gd name="connsiteY19" fmla="*/ 3796945 h 3952587"/>
                <a:gd name="connsiteX20" fmla="*/ 821488 w 821488"/>
                <a:gd name="connsiteY20" fmla="*/ 2120546 h 3952587"/>
                <a:gd name="connsiteX0" fmla="*/ 372822 w 821488"/>
                <a:gd name="connsiteY0" fmla="*/ 0 h 3952587"/>
                <a:gd name="connsiteX1" fmla="*/ 327546 w 821488"/>
                <a:gd name="connsiteY1" fmla="*/ 185362 h 3952587"/>
                <a:gd name="connsiteX2" fmla="*/ 669438 w 821488"/>
                <a:gd name="connsiteY2" fmla="*/ 293428 h 3952587"/>
                <a:gd name="connsiteX3" fmla="*/ 661212 w 821488"/>
                <a:gd name="connsiteY3" fmla="*/ 377350 h 3952587"/>
                <a:gd name="connsiteX4" fmla="*/ 120074 w 821488"/>
                <a:gd name="connsiteY4" fmla="*/ 331103 h 3952587"/>
                <a:gd name="connsiteX5" fmla="*/ 83288 w 821488"/>
                <a:gd name="connsiteY5" fmla="*/ 481709 h 3952587"/>
                <a:gd name="connsiteX6" fmla="*/ 630211 w 821488"/>
                <a:gd name="connsiteY6" fmla="*/ 639491 h 3952587"/>
                <a:gd name="connsiteX7" fmla="*/ 643263 w 821488"/>
                <a:gd name="connsiteY7" fmla="*/ 802640 h 3952587"/>
                <a:gd name="connsiteX8" fmla="*/ 76761 w 821488"/>
                <a:gd name="connsiteY8" fmla="*/ 671480 h 3952587"/>
                <a:gd name="connsiteX9" fmla="*/ 312793 w 821488"/>
                <a:gd name="connsiteY9" fmla="*/ 916259 h 3952587"/>
                <a:gd name="connsiteX10" fmla="*/ 211887 w 821488"/>
                <a:gd name="connsiteY10" fmla="*/ 1127102 h 3952587"/>
                <a:gd name="connsiteX11" fmla="*/ 183312 w 821488"/>
                <a:gd name="connsiteY11" fmla="*/ 1355702 h 3952587"/>
                <a:gd name="connsiteX12" fmla="*/ 164262 w 821488"/>
                <a:gd name="connsiteY12" fmla="*/ 1460477 h 3952587"/>
                <a:gd name="connsiteX13" fmla="*/ 135687 w 821488"/>
                <a:gd name="connsiteY13" fmla="*/ 1822427 h 3952587"/>
                <a:gd name="connsiteX14" fmla="*/ 230937 w 821488"/>
                <a:gd name="connsiteY14" fmla="*/ 2203427 h 3952587"/>
                <a:gd name="connsiteX15" fmla="*/ 335712 w 821488"/>
                <a:gd name="connsiteY15" fmla="*/ 2403452 h 3952587"/>
                <a:gd name="connsiteX16" fmla="*/ 383337 w 821488"/>
                <a:gd name="connsiteY16" fmla="*/ 2536802 h 3952587"/>
                <a:gd name="connsiteX17" fmla="*/ 430962 w 821488"/>
                <a:gd name="connsiteY17" fmla="*/ 3165452 h 3952587"/>
                <a:gd name="connsiteX18" fmla="*/ 478587 w 821488"/>
                <a:gd name="connsiteY18" fmla="*/ 3498827 h 3952587"/>
                <a:gd name="connsiteX19" fmla="*/ 516688 w 821488"/>
                <a:gd name="connsiteY19" fmla="*/ 3949344 h 3952587"/>
                <a:gd name="connsiteX20" fmla="*/ 745287 w 821488"/>
                <a:gd name="connsiteY20" fmla="*/ 3796945 h 3952587"/>
                <a:gd name="connsiteX21" fmla="*/ 821488 w 821488"/>
                <a:gd name="connsiteY21" fmla="*/ 2120546 h 3952587"/>
                <a:gd name="connsiteX0" fmla="*/ 372822 w 821488"/>
                <a:gd name="connsiteY0" fmla="*/ 0 h 3952587"/>
                <a:gd name="connsiteX1" fmla="*/ 327546 w 821488"/>
                <a:gd name="connsiteY1" fmla="*/ 185362 h 3952587"/>
                <a:gd name="connsiteX2" fmla="*/ 669438 w 821488"/>
                <a:gd name="connsiteY2" fmla="*/ 293428 h 3952587"/>
                <a:gd name="connsiteX3" fmla="*/ 655819 w 821488"/>
                <a:gd name="connsiteY3" fmla="*/ 449689 h 3952587"/>
                <a:gd name="connsiteX4" fmla="*/ 120074 w 821488"/>
                <a:gd name="connsiteY4" fmla="*/ 331103 h 3952587"/>
                <a:gd name="connsiteX5" fmla="*/ 83288 w 821488"/>
                <a:gd name="connsiteY5" fmla="*/ 481709 h 3952587"/>
                <a:gd name="connsiteX6" fmla="*/ 630211 w 821488"/>
                <a:gd name="connsiteY6" fmla="*/ 639491 h 3952587"/>
                <a:gd name="connsiteX7" fmla="*/ 643263 w 821488"/>
                <a:gd name="connsiteY7" fmla="*/ 802640 h 3952587"/>
                <a:gd name="connsiteX8" fmla="*/ 76761 w 821488"/>
                <a:gd name="connsiteY8" fmla="*/ 671480 h 3952587"/>
                <a:gd name="connsiteX9" fmla="*/ 312793 w 821488"/>
                <a:gd name="connsiteY9" fmla="*/ 916259 h 3952587"/>
                <a:gd name="connsiteX10" fmla="*/ 211887 w 821488"/>
                <a:gd name="connsiteY10" fmla="*/ 1127102 h 3952587"/>
                <a:gd name="connsiteX11" fmla="*/ 183312 w 821488"/>
                <a:gd name="connsiteY11" fmla="*/ 1355702 h 3952587"/>
                <a:gd name="connsiteX12" fmla="*/ 164262 w 821488"/>
                <a:gd name="connsiteY12" fmla="*/ 1460477 h 3952587"/>
                <a:gd name="connsiteX13" fmla="*/ 135687 w 821488"/>
                <a:gd name="connsiteY13" fmla="*/ 1822427 h 3952587"/>
                <a:gd name="connsiteX14" fmla="*/ 230937 w 821488"/>
                <a:gd name="connsiteY14" fmla="*/ 2203427 h 3952587"/>
                <a:gd name="connsiteX15" fmla="*/ 335712 w 821488"/>
                <a:gd name="connsiteY15" fmla="*/ 2403452 h 3952587"/>
                <a:gd name="connsiteX16" fmla="*/ 383337 w 821488"/>
                <a:gd name="connsiteY16" fmla="*/ 2536802 h 3952587"/>
                <a:gd name="connsiteX17" fmla="*/ 430962 w 821488"/>
                <a:gd name="connsiteY17" fmla="*/ 3165452 h 3952587"/>
                <a:gd name="connsiteX18" fmla="*/ 478587 w 821488"/>
                <a:gd name="connsiteY18" fmla="*/ 3498827 h 3952587"/>
                <a:gd name="connsiteX19" fmla="*/ 516688 w 821488"/>
                <a:gd name="connsiteY19" fmla="*/ 3949344 h 3952587"/>
                <a:gd name="connsiteX20" fmla="*/ 745287 w 821488"/>
                <a:gd name="connsiteY20" fmla="*/ 3796945 h 3952587"/>
                <a:gd name="connsiteX21" fmla="*/ 821488 w 821488"/>
                <a:gd name="connsiteY21" fmla="*/ 2120546 h 3952587"/>
                <a:gd name="connsiteX0" fmla="*/ 372822 w 821488"/>
                <a:gd name="connsiteY0" fmla="*/ 0 h 3952587"/>
                <a:gd name="connsiteX1" fmla="*/ 327546 w 821488"/>
                <a:gd name="connsiteY1" fmla="*/ 185362 h 3952587"/>
                <a:gd name="connsiteX2" fmla="*/ 669438 w 821488"/>
                <a:gd name="connsiteY2" fmla="*/ 293428 h 3952587"/>
                <a:gd name="connsiteX3" fmla="*/ 655819 w 821488"/>
                <a:gd name="connsiteY3" fmla="*/ 449689 h 3952587"/>
                <a:gd name="connsiteX4" fmla="*/ 120074 w 821488"/>
                <a:gd name="connsiteY4" fmla="*/ 331103 h 3952587"/>
                <a:gd name="connsiteX5" fmla="*/ 83288 w 821488"/>
                <a:gd name="connsiteY5" fmla="*/ 481709 h 3952587"/>
                <a:gd name="connsiteX6" fmla="*/ 630211 w 821488"/>
                <a:gd name="connsiteY6" fmla="*/ 639491 h 3952587"/>
                <a:gd name="connsiteX7" fmla="*/ 643263 w 821488"/>
                <a:gd name="connsiteY7" fmla="*/ 802640 h 3952587"/>
                <a:gd name="connsiteX8" fmla="*/ 76761 w 821488"/>
                <a:gd name="connsiteY8" fmla="*/ 671480 h 3952587"/>
                <a:gd name="connsiteX9" fmla="*/ 312793 w 821488"/>
                <a:gd name="connsiteY9" fmla="*/ 916259 h 3952587"/>
                <a:gd name="connsiteX10" fmla="*/ 211887 w 821488"/>
                <a:gd name="connsiteY10" fmla="*/ 1127102 h 3952587"/>
                <a:gd name="connsiteX11" fmla="*/ 183312 w 821488"/>
                <a:gd name="connsiteY11" fmla="*/ 1355702 h 3952587"/>
                <a:gd name="connsiteX12" fmla="*/ 164262 w 821488"/>
                <a:gd name="connsiteY12" fmla="*/ 1460477 h 3952587"/>
                <a:gd name="connsiteX13" fmla="*/ 135687 w 821488"/>
                <a:gd name="connsiteY13" fmla="*/ 1822427 h 3952587"/>
                <a:gd name="connsiteX14" fmla="*/ 230937 w 821488"/>
                <a:gd name="connsiteY14" fmla="*/ 2203427 h 3952587"/>
                <a:gd name="connsiteX15" fmla="*/ 335712 w 821488"/>
                <a:gd name="connsiteY15" fmla="*/ 2403452 h 3952587"/>
                <a:gd name="connsiteX16" fmla="*/ 383337 w 821488"/>
                <a:gd name="connsiteY16" fmla="*/ 2536802 h 3952587"/>
                <a:gd name="connsiteX17" fmla="*/ 430962 w 821488"/>
                <a:gd name="connsiteY17" fmla="*/ 3165452 h 3952587"/>
                <a:gd name="connsiteX18" fmla="*/ 478587 w 821488"/>
                <a:gd name="connsiteY18" fmla="*/ 3498827 h 3952587"/>
                <a:gd name="connsiteX19" fmla="*/ 516688 w 821488"/>
                <a:gd name="connsiteY19" fmla="*/ 3949344 h 3952587"/>
                <a:gd name="connsiteX20" fmla="*/ 745287 w 821488"/>
                <a:gd name="connsiteY20" fmla="*/ 3796945 h 3952587"/>
                <a:gd name="connsiteX21" fmla="*/ 821488 w 821488"/>
                <a:gd name="connsiteY21" fmla="*/ 2120546 h 3952587"/>
                <a:gd name="connsiteX0" fmla="*/ 372822 w 821488"/>
                <a:gd name="connsiteY0" fmla="*/ 0 h 3952587"/>
                <a:gd name="connsiteX1" fmla="*/ 327546 w 821488"/>
                <a:gd name="connsiteY1" fmla="*/ 185362 h 3952587"/>
                <a:gd name="connsiteX2" fmla="*/ 669438 w 821488"/>
                <a:gd name="connsiteY2" fmla="*/ 293428 h 3952587"/>
                <a:gd name="connsiteX3" fmla="*/ 655819 w 821488"/>
                <a:gd name="connsiteY3" fmla="*/ 449689 h 3952587"/>
                <a:gd name="connsiteX4" fmla="*/ 120074 w 821488"/>
                <a:gd name="connsiteY4" fmla="*/ 331103 h 3952587"/>
                <a:gd name="connsiteX5" fmla="*/ 83288 w 821488"/>
                <a:gd name="connsiteY5" fmla="*/ 481709 h 3952587"/>
                <a:gd name="connsiteX6" fmla="*/ 630211 w 821488"/>
                <a:gd name="connsiteY6" fmla="*/ 639491 h 3952587"/>
                <a:gd name="connsiteX7" fmla="*/ 643263 w 821488"/>
                <a:gd name="connsiteY7" fmla="*/ 802640 h 3952587"/>
                <a:gd name="connsiteX8" fmla="*/ 76761 w 821488"/>
                <a:gd name="connsiteY8" fmla="*/ 671480 h 3952587"/>
                <a:gd name="connsiteX9" fmla="*/ 312793 w 821488"/>
                <a:gd name="connsiteY9" fmla="*/ 916259 h 3952587"/>
                <a:gd name="connsiteX10" fmla="*/ 211887 w 821488"/>
                <a:gd name="connsiteY10" fmla="*/ 1127102 h 3952587"/>
                <a:gd name="connsiteX11" fmla="*/ 183312 w 821488"/>
                <a:gd name="connsiteY11" fmla="*/ 1355702 h 3952587"/>
                <a:gd name="connsiteX12" fmla="*/ 164262 w 821488"/>
                <a:gd name="connsiteY12" fmla="*/ 1460477 h 3952587"/>
                <a:gd name="connsiteX13" fmla="*/ 135687 w 821488"/>
                <a:gd name="connsiteY13" fmla="*/ 1822427 h 3952587"/>
                <a:gd name="connsiteX14" fmla="*/ 230937 w 821488"/>
                <a:gd name="connsiteY14" fmla="*/ 2203427 h 3952587"/>
                <a:gd name="connsiteX15" fmla="*/ 335712 w 821488"/>
                <a:gd name="connsiteY15" fmla="*/ 2403452 h 3952587"/>
                <a:gd name="connsiteX16" fmla="*/ 383337 w 821488"/>
                <a:gd name="connsiteY16" fmla="*/ 2536802 h 3952587"/>
                <a:gd name="connsiteX17" fmla="*/ 430962 w 821488"/>
                <a:gd name="connsiteY17" fmla="*/ 3165452 h 3952587"/>
                <a:gd name="connsiteX18" fmla="*/ 478587 w 821488"/>
                <a:gd name="connsiteY18" fmla="*/ 3498827 h 3952587"/>
                <a:gd name="connsiteX19" fmla="*/ 516688 w 821488"/>
                <a:gd name="connsiteY19" fmla="*/ 3949344 h 3952587"/>
                <a:gd name="connsiteX20" fmla="*/ 745287 w 821488"/>
                <a:gd name="connsiteY20" fmla="*/ 3796945 h 3952587"/>
                <a:gd name="connsiteX21" fmla="*/ 821488 w 821488"/>
                <a:gd name="connsiteY21" fmla="*/ 2120546 h 3952587"/>
                <a:gd name="connsiteX0" fmla="*/ 476823 w 821488"/>
                <a:gd name="connsiteY0" fmla="*/ -1 h 3976287"/>
                <a:gd name="connsiteX1" fmla="*/ 327546 w 821488"/>
                <a:gd name="connsiteY1" fmla="*/ 209062 h 3976287"/>
                <a:gd name="connsiteX2" fmla="*/ 669438 w 821488"/>
                <a:gd name="connsiteY2" fmla="*/ 317128 h 3976287"/>
                <a:gd name="connsiteX3" fmla="*/ 655819 w 821488"/>
                <a:gd name="connsiteY3" fmla="*/ 473389 h 3976287"/>
                <a:gd name="connsiteX4" fmla="*/ 120074 w 821488"/>
                <a:gd name="connsiteY4" fmla="*/ 354803 h 3976287"/>
                <a:gd name="connsiteX5" fmla="*/ 83288 w 821488"/>
                <a:gd name="connsiteY5" fmla="*/ 505409 h 3976287"/>
                <a:gd name="connsiteX6" fmla="*/ 630211 w 821488"/>
                <a:gd name="connsiteY6" fmla="*/ 663191 h 3976287"/>
                <a:gd name="connsiteX7" fmla="*/ 643263 w 821488"/>
                <a:gd name="connsiteY7" fmla="*/ 826340 h 3976287"/>
                <a:gd name="connsiteX8" fmla="*/ 76761 w 821488"/>
                <a:gd name="connsiteY8" fmla="*/ 695180 h 3976287"/>
                <a:gd name="connsiteX9" fmla="*/ 312793 w 821488"/>
                <a:gd name="connsiteY9" fmla="*/ 939959 h 3976287"/>
                <a:gd name="connsiteX10" fmla="*/ 211887 w 821488"/>
                <a:gd name="connsiteY10" fmla="*/ 1150802 h 3976287"/>
                <a:gd name="connsiteX11" fmla="*/ 183312 w 821488"/>
                <a:gd name="connsiteY11" fmla="*/ 1379402 h 3976287"/>
                <a:gd name="connsiteX12" fmla="*/ 164262 w 821488"/>
                <a:gd name="connsiteY12" fmla="*/ 1484177 h 3976287"/>
                <a:gd name="connsiteX13" fmla="*/ 135687 w 821488"/>
                <a:gd name="connsiteY13" fmla="*/ 1846127 h 3976287"/>
                <a:gd name="connsiteX14" fmla="*/ 230937 w 821488"/>
                <a:gd name="connsiteY14" fmla="*/ 2227127 h 3976287"/>
                <a:gd name="connsiteX15" fmla="*/ 335712 w 821488"/>
                <a:gd name="connsiteY15" fmla="*/ 2427152 h 3976287"/>
                <a:gd name="connsiteX16" fmla="*/ 383337 w 821488"/>
                <a:gd name="connsiteY16" fmla="*/ 2560502 h 3976287"/>
                <a:gd name="connsiteX17" fmla="*/ 430962 w 821488"/>
                <a:gd name="connsiteY17" fmla="*/ 3189152 h 3976287"/>
                <a:gd name="connsiteX18" fmla="*/ 478587 w 821488"/>
                <a:gd name="connsiteY18" fmla="*/ 3522527 h 3976287"/>
                <a:gd name="connsiteX19" fmla="*/ 516688 w 821488"/>
                <a:gd name="connsiteY19" fmla="*/ 3973044 h 3976287"/>
                <a:gd name="connsiteX20" fmla="*/ 745287 w 821488"/>
                <a:gd name="connsiteY20" fmla="*/ 3820645 h 3976287"/>
                <a:gd name="connsiteX21" fmla="*/ 821488 w 821488"/>
                <a:gd name="connsiteY21" fmla="*/ 2144246 h 3976287"/>
                <a:gd name="connsiteX0" fmla="*/ 476823 w 821488"/>
                <a:gd name="connsiteY0" fmla="*/ 1 h 3976289"/>
                <a:gd name="connsiteX1" fmla="*/ 359205 w 821488"/>
                <a:gd name="connsiteY1" fmla="*/ 179969 h 3976289"/>
                <a:gd name="connsiteX2" fmla="*/ 669438 w 821488"/>
                <a:gd name="connsiteY2" fmla="*/ 317130 h 3976289"/>
                <a:gd name="connsiteX3" fmla="*/ 655819 w 821488"/>
                <a:gd name="connsiteY3" fmla="*/ 473391 h 3976289"/>
                <a:gd name="connsiteX4" fmla="*/ 120074 w 821488"/>
                <a:gd name="connsiteY4" fmla="*/ 354805 h 3976289"/>
                <a:gd name="connsiteX5" fmla="*/ 83288 w 821488"/>
                <a:gd name="connsiteY5" fmla="*/ 505411 h 3976289"/>
                <a:gd name="connsiteX6" fmla="*/ 630211 w 821488"/>
                <a:gd name="connsiteY6" fmla="*/ 663193 h 3976289"/>
                <a:gd name="connsiteX7" fmla="*/ 643263 w 821488"/>
                <a:gd name="connsiteY7" fmla="*/ 826342 h 3976289"/>
                <a:gd name="connsiteX8" fmla="*/ 76761 w 821488"/>
                <a:gd name="connsiteY8" fmla="*/ 695182 h 3976289"/>
                <a:gd name="connsiteX9" fmla="*/ 312793 w 821488"/>
                <a:gd name="connsiteY9" fmla="*/ 939961 h 3976289"/>
                <a:gd name="connsiteX10" fmla="*/ 211887 w 821488"/>
                <a:gd name="connsiteY10" fmla="*/ 1150804 h 3976289"/>
                <a:gd name="connsiteX11" fmla="*/ 183312 w 821488"/>
                <a:gd name="connsiteY11" fmla="*/ 1379404 h 3976289"/>
                <a:gd name="connsiteX12" fmla="*/ 164262 w 821488"/>
                <a:gd name="connsiteY12" fmla="*/ 1484179 h 3976289"/>
                <a:gd name="connsiteX13" fmla="*/ 135687 w 821488"/>
                <a:gd name="connsiteY13" fmla="*/ 1846129 h 3976289"/>
                <a:gd name="connsiteX14" fmla="*/ 230937 w 821488"/>
                <a:gd name="connsiteY14" fmla="*/ 2227129 h 3976289"/>
                <a:gd name="connsiteX15" fmla="*/ 335712 w 821488"/>
                <a:gd name="connsiteY15" fmla="*/ 2427154 h 3976289"/>
                <a:gd name="connsiteX16" fmla="*/ 383337 w 821488"/>
                <a:gd name="connsiteY16" fmla="*/ 2560504 h 3976289"/>
                <a:gd name="connsiteX17" fmla="*/ 430962 w 821488"/>
                <a:gd name="connsiteY17" fmla="*/ 3189154 h 3976289"/>
                <a:gd name="connsiteX18" fmla="*/ 478587 w 821488"/>
                <a:gd name="connsiteY18" fmla="*/ 3522529 h 3976289"/>
                <a:gd name="connsiteX19" fmla="*/ 516688 w 821488"/>
                <a:gd name="connsiteY19" fmla="*/ 3973046 h 3976289"/>
                <a:gd name="connsiteX20" fmla="*/ 745287 w 821488"/>
                <a:gd name="connsiteY20" fmla="*/ 3820647 h 3976289"/>
                <a:gd name="connsiteX21" fmla="*/ 821488 w 821488"/>
                <a:gd name="connsiteY21" fmla="*/ 2144248 h 3976289"/>
                <a:gd name="connsiteX0" fmla="*/ 361506 w 821488"/>
                <a:gd name="connsiteY0" fmla="*/ 0 h 3906247"/>
                <a:gd name="connsiteX1" fmla="*/ 359205 w 821488"/>
                <a:gd name="connsiteY1" fmla="*/ 109927 h 3906247"/>
                <a:gd name="connsiteX2" fmla="*/ 669438 w 821488"/>
                <a:gd name="connsiteY2" fmla="*/ 247088 h 3906247"/>
                <a:gd name="connsiteX3" fmla="*/ 655819 w 821488"/>
                <a:gd name="connsiteY3" fmla="*/ 403349 h 3906247"/>
                <a:gd name="connsiteX4" fmla="*/ 120074 w 821488"/>
                <a:gd name="connsiteY4" fmla="*/ 284763 h 3906247"/>
                <a:gd name="connsiteX5" fmla="*/ 83288 w 821488"/>
                <a:gd name="connsiteY5" fmla="*/ 435369 h 3906247"/>
                <a:gd name="connsiteX6" fmla="*/ 630211 w 821488"/>
                <a:gd name="connsiteY6" fmla="*/ 593151 h 3906247"/>
                <a:gd name="connsiteX7" fmla="*/ 643263 w 821488"/>
                <a:gd name="connsiteY7" fmla="*/ 756300 h 3906247"/>
                <a:gd name="connsiteX8" fmla="*/ 76761 w 821488"/>
                <a:gd name="connsiteY8" fmla="*/ 625140 h 3906247"/>
                <a:gd name="connsiteX9" fmla="*/ 312793 w 821488"/>
                <a:gd name="connsiteY9" fmla="*/ 869919 h 3906247"/>
                <a:gd name="connsiteX10" fmla="*/ 211887 w 821488"/>
                <a:gd name="connsiteY10" fmla="*/ 1080762 h 3906247"/>
                <a:gd name="connsiteX11" fmla="*/ 183312 w 821488"/>
                <a:gd name="connsiteY11" fmla="*/ 1309362 h 3906247"/>
                <a:gd name="connsiteX12" fmla="*/ 164262 w 821488"/>
                <a:gd name="connsiteY12" fmla="*/ 1414137 h 3906247"/>
                <a:gd name="connsiteX13" fmla="*/ 135687 w 821488"/>
                <a:gd name="connsiteY13" fmla="*/ 1776087 h 3906247"/>
                <a:gd name="connsiteX14" fmla="*/ 230937 w 821488"/>
                <a:gd name="connsiteY14" fmla="*/ 2157087 h 3906247"/>
                <a:gd name="connsiteX15" fmla="*/ 335712 w 821488"/>
                <a:gd name="connsiteY15" fmla="*/ 2357112 h 3906247"/>
                <a:gd name="connsiteX16" fmla="*/ 383337 w 821488"/>
                <a:gd name="connsiteY16" fmla="*/ 2490462 h 3906247"/>
                <a:gd name="connsiteX17" fmla="*/ 430962 w 821488"/>
                <a:gd name="connsiteY17" fmla="*/ 3119112 h 3906247"/>
                <a:gd name="connsiteX18" fmla="*/ 478587 w 821488"/>
                <a:gd name="connsiteY18" fmla="*/ 3452487 h 3906247"/>
                <a:gd name="connsiteX19" fmla="*/ 516688 w 821488"/>
                <a:gd name="connsiteY19" fmla="*/ 3903004 h 3906247"/>
                <a:gd name="connsiteX20" fmla="*/ 745287 w 821488"/>
                <a:gd name="connsiteY20" fmla="*/ 3750605 h 3906247"/>
                <a:gd name="connsiteX21" fmla="*/ 821488 w 821488"/>
                <a:gd name="connsiteY21" fmla="*/ 2074206 h 3906247"/>
                <a:gd name="connsiteX0" fmla="*/ 361506 w 821488"/>
                <a:gd name="connsiteY0" fmla="*/ 15168 h 3921415"/>
                <a:gd name="connsiteX1" fmla="*/ 359205 w 821488"/>
                <a:gd name="connsiteY1" fmla="*/ 125095 h 3921415"/>
                <a:gd name="connsiteX2" fmla="*/ 669438 w 821488"/>
                <a:gd name="connsiteY2" fmla="*/ 262256 h 3921415"/>
                <a:gd name="connsiteX3" fmla="*/ 655819 w 821488"/>
                <a:gd name="connsiteY3" fmla="*/ 418517 h 3921415"/>
                <a:gd name="connsiteX4" fmla="*/ 120074 w 821488"/>
                <a:gd name="connsiteY4" fmla="*/ 299931 h 3921415"/>
                <a:gd name="connsiteX5" fmla="*/ 83288 w 821488"/>
                <a:gd name="connsiteY5" fmla="*/ 450537 h 3921415"/>
                <a:gd name="connsiteX6" fmla="*/ 630211 w 821488"/>
                <a:gd name="connsiteY6" fmla="*/ 608319 h 3921415"/>
                <a:gd name="connsiteX7" fmla="*/ 643263 w 821488"/>
                <a:gd name="connsiteY7" fmla="*/ 771468 h 3921415"/>
                <a:gd name="connsiteX8" fmla="*/ 76761 w 821488"/>
                <a:gd name="connsiteY8" fmla="*/ 640308 h 3921415"/>
                <a:gd name="connsiteX9" fmla="*/ 312793 w 821488"/>
                <a:gd name="connsiteY9" fmla="*/ 885087 h 3921415"/>
                <a:gd name="connsiteX10" fmla="*/ 211887 w 821488"/>
                <a:gd name="connsiteY10" fmla="*/ 1095930 h 3921415"/>
                <a:gd name="connsiteX11" fmla="*/ 183312 w 821488"/>
                <a:gd name="connsiteY11" fmla="*/ 1324530 h 3921415"/>
                <a:gd name="connsiteX12" fmla="*/ 164262 w 821488"/>
                <a:gd name="connsiteY12" fmla="*/ 1429305 h 3921415"/>
                <a:gd name="connsiteX13" fmla="*/ 135687 w 821488"/>
                <a:gd name="connsiteY13" fmla="*/ 1791255 h 3921415"/>
                <a:gd name="connsiteX14" fmla="*/ 230937 w 821488"/>
                <a:gd name="connsiteY14" fmla="*/ 2172255 h 3921415"/>
                <a:gd name="connsiteX15" fmla="*/ 335712 w 821488"/>
                <a:gd name="connsiteY15" fmla="*/ 2372280 h 3921415"/>
                <a:gd name="connsiteX16" fmla="*/ 383337 w 821488"/>
                <a:gd name="connsiteY16" fmla="*/ 2505630 h 3921415"/>
                <a:gd name="connsiteX17" fmla="*/ 430962 w 821488"/>
                <a:gd name="connsiteY17" fmla="*/ 3134280 h 3921415"/>
                <a:gd name="connsiteX18" fmla="*/ 478587 w 821488"/>
                <a:gd name="connsiteY18" fmla="*/ 3467655 h 3921415"/>
                <a:gd name="connsiteX19" fmla="*/ 516688 w 821488"/>
                <a:gd name="connsiteY19" fmla="*/ 3918172 h 3921415"/>
                <a:gd name="connsiteX20" fmla="*/ 745287 w 821488"/>
                <a:gd name="connsiteY20" fmla="*/ 3765773 h 3921415"/>
                <a:gd name="connsiteX21" fmla="*/ 821488 w 821488"/>
                <a:gd name="connsiteY21" fmla="*/ 2089374 h 3921415"/>
                <a:gd name="connsiteX0" fmla="*/ 705697 w 821488"/>
                <a:gd name="connsiteY0" fmla="*/ 14976 h 3923083"/>
                <a:gd name="connsiteX1" fmla="*/ 359205 w 821488"/>
                <a:gd name="connsiteY1" fmla="*/ 126763 h 3923083"/>
                <a:gd name="connsiteX2" fmla="*/ 669438 w 821488"/>
                <a:gd name="connsiteY2" fmla="*/ 263924 h 3923083"/>
                <a:gd name="connsiteX3" fmla="*/ 655819 w 821488"/>
                <a:gd name="connsiteY3" fmla="*/ 420185 h 3923083"/>
                <a:gd name="connsiteX4" fmla="*/ 120074 w 821488"/>
                <a:gd name="connsiteY4" fmla="*/ 301599 h 3923083"/>
                <a:gd name="connsiteX5" fmla="*/ 83288 w 821488"/>
                <a:gd name="connsiteY5" fmla="*/ 452205 h 3923083"/>
                <a:gd name="connsiteX6" fmla="*/ 630211 w 821488"/>
                <a:gd name="connsiteY6" fmla="*/ 609987 h 3923083"/>
                <a:gd name="connsiteX7" fmla="*/ 643263 w 821488"/>
                <a:gd name="connsiteY7" fmla="*/ 773136 h 3923083"/>
                <a:gd name="connsiteX8" fmla="*/ 76761 w 821488"/>
                <a:gd name="connsiteY8" fmla="*/ 641976 h 3923083"/>
                <a:gd name="connsiteX9" fmla="*/ 312793 w 821488"/>
                <a:gd name="connsiteY9" fmla="*/ 886755 h 3923083"/>
                <a:gd name="connsiteX10" fmla="*/ 211887 w 821488"/>
                <a:gd name="connsiteY10" fmla="*/ 1097598 h 3923083"/>
                <a:gd name="connsiteX11" fmla="*/ 183312 w 821488"/>
                <a:gd name="connsiteY11" fmla="*/ 1326198 h 3923083"/>
                <a:gd name="connsiteX12" fmla="*/ 164262 w 821488"/>
                <a:gd name="connsiteY12" fmla="*/ 1430973 h 3923083"/>
                <a:gd name="connsiteX13" fmla="*/ 135687 w 821488"/>
                <a:gd name="connsiteY13" fmla="*/ 1792923 h 3923083"/>
                <a:gd name="connsiteX14" fmla="*/ 230937 w 821488"/>
                <a:gd name="connsiteY14" fmla="*/ 2173923 h 3923083"/>
                <a:gd name="connsiteX15" fmla="*/ 335712 w 821488"/>
                <a:gd name="connsiteY15" fmla="*/ 2373948 h 3923083"/>
                <a:gd name="connsiteX16" fmla="*/ 383337 w 821488"/>
                <a:gd name="connsiteY16" fmla="*/ 2507298 h 3923083"/>
                <a:gd name="connsiteX17" fmla="*/ 430962 w 821488"/>
                <a:gd name="connsiteY17" fmla="*/ 3135948 h 3923083"/>
                <a:gd name="connsiteX18" fmla="*/ 478587 w 821488"/>
                <a:gd name="connsiteY18" fmla="*/ 3469323 h 3923083"/>
                <a:gd name="connsiteX19" fmla="*/ 516688 w 821488"/>
                <a:gd name="connsiteY19" fmla="*/ 3919840 h 3923083"/>
                <a:gd name="connsiteX20" fmla="*/ 745287 w 821488"/>
                <a:gd name="connsiteY20" fmla="*/ 3767441 h 3923083"/>
                <a:gd name="connsiteX21" fmla="*/ 821488 w 821488"/>
                <a:gd name="connsiteY21" fmla="*/ 2091042 h 3923083"/>
                <a:gd name="connsiteX0" fmla="*/ 359205 w 821488"/>
                <a:gd name="connsiteY0" fmla="*/ 0 h 3796320"/>
                <a:gd name="connsiteX1" fmla="*/ 669438 w 821488"/>
                <a:gd name="connsiteY1" fmla="*/ 137161 h 3796320"/>
                <a:gd name="connsiteX2" fmla="*/ 655819 w 821488"/>
                <a:gd name="connsiteY2" fmla="*/ 293422 h 3796320"/>
                <a:gd name="connsiteX3" fmla="*/ 120074 w 821488"/>
                <a:gd name="connsiteY3" fmla="*/ 174836 h 3796320"/>
                <a:gd name="connsiteX4" fmla="*/ 83288 w 821488"/>
                <a:gd name="connsiteY4" fmla="*/ 325442 h 3796320"/>
                <a:gd name="connsiteX5" fmla="*/ 630211 w 821488"/>
                <a:gd name="connsiteY5" fmla="*/ 483224 h 3796320"/>
                <a:gd name="connsiteX6" fmla="*/ 643263 w 821488"/>
                <a:gd name="connsiteY6" fmla="*/ 646373 h 3796320"/>
                <a:gd name="connsiteX7" fmla="*/ 76761 w 821488"/>
                <a:gd name="connsiteY7" fmla="*/ 515213 h 3796320"/>
                <a:gd name="connsiteX8" fmla="*/ 312793 w 821488"/>
                <a:gd name="connsiteY8" fmla="*/ 759992 h 3796320"/>
                <a:gd name="connsiteX9" fmla="*/ 211887 w 821488"/>
                <a:gd name="connsiteY9" fmla="*/ 970835 h 3796320"/>
                <a:gd name="connsiteX10" fmla="*/ 183312 w 821488"/>
                <a:gd name="connsiteY10" fmla="*/ 1199435 h 3796320"/>
                <a:gd name="connsiteX11" fmla="*/ 164262 w 821488"/>
                <a:gd name="connsiteY11" fmla="*/ 1304210 h 3796320"/>
                <a:gd name="connsiteX12" fmla="*/ 135687 w 821488"/>
                <a:gd name="connsiteY12" fmla="*/ 1666160 h 3796320"/>
                <a:gd name="connsiteX13" fmla="*/ 230937 w 821488"/>
                <a:gd name="connsiteY13" fmla="*/ 2047160 h 3796320"/>
                <a:gd name="connsiteX14" fmla="*/ 335712 w 821488"/>
                <a:gd name="connsiteY14" fmla="*/ 2247185 h 3796320"/>
                <a:gd name="connsiteX15" fmla="*/ 383337 w 821488"/>
                <a:gd name="connsiteY15" fmla="*/ 2380535 h 3796320"/>
                <a:gd name="connsiteX16" fmla="*/ 430962 w 821488"/>
                <a:gd name="connsiteY16" fmla="*/ 3009185 h 3796320"/>
                <a:gd name="connsiteX17" fmla="*/ 478587 w 821488"/>
                <a:gd name="connsiteY17" fmla="*/ 3342560 h 3796320"/>
                <a:gd name="connsiteX18" fmla="*/ 516688 w 821488"/>
                <a:gd name="connsiteY18" fmla="*/ 3793077 h 3796320"/>
                <a:gd name="connsiteX19" fmla="*/ 745287 w 821488"/>
                <a:gd name="connsiteY19" fmla="*/ 3640678 h 3796320"/>
                <a:gd name="connsiteX20" fmla="*/ 821488 w 821488"/>
                <a:gd name="connsiteY20" fmla="*/ 1964279 h 3796320"/>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2838 w 821488"/>
                <a:gd name="connsiteY5" fmla="*/ 630262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41366 w 821488"/>
                <a:gd name="connsiteY5" fmla="*/ 644303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41366 w 821488"/>
                <a:gd name="connsiteY5" fmla="*/ 644303 h 3978585"/>
                <a:gd name="connsiteX6" fmla="*/ 643262 w 821488"/>
                <a:gd name="connsiteY6" fmla="*/ 828639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34471 w 789062"/>
                <a:gd name="connsiteY0" fmla="*/ 0 h 3978585"/>
                <a:gd name="connsiteX1" fmla="*/ 637012 w 789062"/>
                <a:gd name="connsiteY1" fmla="*/ 319426 h 3978585"/>
                <a:gd name="connsiteX2" fmla="*/ 623393 w 789062"/>
                <a:gd name="connsiteY2" fmla="*/ 475687 h 3978585"/>
                <a:gd name="connsiteX3" fmla="*/ 107330 w 789062"/>
                <a:gd name="connsiteY3" fmla="*/ 349951 h 3978585"/>
                <a:gd name="connsiteX4" fmla="*/ 50862 w 789062"/>
                <a:gd name="connsiteY4" fmla="*/ 507707 h 3978585"/>
                <a:gd name="connsiteX5" fmla="*/ 608940 w 789062"/>
                <a:gd name="connsiteY5" fmla="*/ 644303 h 3978585"/>
                <a:gd name="connsiteX6" fmla="*/ 610836 w 789062"/>
                <a:gd name="connsiteY6" fmla="*/ 828639 h 3978585"/>
                <a:gd name="connsiteX7" fmla="*/ 44335 w 789062"/>
                <a:gd name="connsiteY7" fmla="*/ 697478 h 3978585"/>
                <a:gd name="connsiteX8" fmla="*/ 280367 w 789062"/>
                <a:gd name="connsiteY8" fmla="*/ 942257 h 3978585"/>
                <a:gd name="connsiteX9" fmla="*/ 179461 w 789062"/>
                <a:gd name="connsiteY9" fmla="*/ 1153100 h 3978585"/>
                <a:gd name="connsiteX10" fmla="*/ 150886 w 789062"/>
                <a:gd name="connsiteY10" fmla="*/ 1381700 h 3978585"/>
                <a:gd name="connsiteX11" fmla="*/ 131836 w 789062"/>
                <a:gd name="connsiteY11" fmla="*/ 1486475 h 3978585"/>
                <a:gd name="connsiteX12" fmla="*/ 103261 w 789062"/>
                <a:gd name="connsiteY12" fmla="*/ 1848425 h 3978585"/>
                <a:gd name="connsiteX13" fmla="*/ 198511 w 789062"/>
                <a:gd name="connsiteY13" fmla="*/ 2229425 h 3978585"/>
                <a:gd name="connsiteX14" fmla="*/ 303286 w 789062"/>
                <a:gd name="connsiteY14" fmla="*/ 2429450 h 3978585"/>
                <a:gd name="connsiteX15" fmla="*/ 350911 w 789062"/>
                <a:gd name="connsiteY15" fmla="*/ 2562800 h 3978585"/>
                <a:gd name="connsiteX16" fmla="*/ 398536 w 789062"/>
                <a:gd name="connsiteY16" fmla="*/ 3191450 h 3978585"/>
                <a:gd name="connsiteX17" fmla="*/ 446161 w 789062"/>
                <a:gd name="connsiteY17" fmla="*/ 3524825 h 3978585"/>
                <a:gd name="connsiteX18" fmla="*/ 484262 w 789062"/>
                <a:gd name="connsiteY18" fmla="*/ 3975342 h 3978585"/>
                <a:gd name="connsiteX19" fmla="*/ 712861 w 789062"/>
                <a:gd name="connsiteY19" fmla="*/ 3822943 h 3978585"/>
                <a:gd name="connsiteX20" fmla="*/ 789062 w 789062"/>
                <a:gd name="connsiteY20" fmla="*/ 2146544 h 3978585"/>
                <a:gd name="connsiteX0" fmla="*/ 334471 w 789062"/>
                <a:gd name="connsiteY0" fmla="*/ 0 h 3978585"/>
                <a:gd name="connsiteX1" fmla="*/ 637012 w 789062"/>
                <a:gd name="connsiteY1" fmla="*/ 319426 h 3978585"/>
                <a:gd name="connsiteX2" fmla="*/ 623393 w 789062"/>
                <a:gd name="connsiteY2" fmla="*/ 475687 h 3978585"/>
                <a:gd name="connsiteX3" fmla="*/ 107330 w 789062"/>
                <a:gd name="connsiteY3" fmla="*/ 349951 h 3978585"/>
                <a:gd name="connsiteX4" fmla="*/ 50862 w 789062"/>
                <a:gd name="connsiteY4" fmla="*/ 507707 h 3978585"/>
                <a:gd name="connsiteX5" fmla="*/ 608940 w 789062"/>
                <a:gd name="connsiteY5" fmla="*/ 644303 h 3978585"/>
                <a:gd name="connsiteX6" fmla="*/ 610836 w 789062"/>
                <a:gd name="connsiteY6" fmla="*/ 828639 h 3978585"/>
                <a:gd name="connsiteX7" fmla="*/ 44335 w 789062"/>
                <a:gd name="connsiteY7" fmla="*/ 697478 h 3978585"/>
                <a:gd name="connsiteX8" fmla="*/ 280367 w 789062"/>
                <a:gd name="connsiteY8" fmla="*/ 942257 h 3978585"/>
                <a:gd name="connsiteX9" fmla="*/ 179461 w 789062"/>
                <a:gd name="connsiteY9" fmla="*/ 1153100 h 3978585"/>
                <a:gd name="connsiteX10" fmla="*/ 150886 w 789062"/>
                <a:gd name="connsiteY10" fmla="*/ 1381700 h 3978585"/>
                <a:gd name="connsiteX11" fmla="*/ 131836 w 789062"/>
                <a:gd name="connsiteY11" fmla="*/ 1486475 h 3978585"/>
                <a:gd name="connsiteX12" fmla="*/ 103261 w 789062"/>
                <a:gd name="connsiteY12" fmla="*/ 1848425 h 3978585"/>
                <a:gd name="connsiteX13" fmla="*/ 198511 w 789062"/>
                <a:gd name="connsiteY13" fmla="*/ 2229425 h 3978585"/>
                <a:gd name="connsiteX14" fmla="*/ 303286 w 789062"/>
                <a:gd name="connsiteY14" fmla="*/ 2429450 h 3978585"/>
                <a:gd name="connsiteX15" fmla="*/ 350911 w 789062"/>
                <a:gd name="connsiteY15" fmla="*/ 2562800 h 3978585"/>
                <a:gd name="connsiteX16" fmla="*/ 398536 w 789062"/>
                <a:gd name="connsiteY16" fmla="*/ 3191450 h 3978585"/>
                <a:gd name="connsiteX17" fmla="*/ 446161 w 789062"/>
                <a:gd name="connsiteY17" fmla="*/ 3524825 h 3978585"/>
                <a:gd name="connsiteX18" fmla="*/ 484262 w 789062"/>
                <a:gd name="connsiteY18" fmla="*/ 3975342 h 3978585"/>
                <a:gd name="connsiteX19" fmla="*/ 712861 w 789062"/>
                <a:gd name="connsiteY19" fmla="*/ 3822943 h 3978585"/>
                <a:gd name="connsiteX20" fmla="*/ 789062 w 789062"/>
                <a:gd name="connsiteY20" fmla="*/ 2146544 h 3978585"/>
                <a:gd name="connsiteX0" fmla="*/ 334471 w 789062"/>
                <a:gd name="connsiteY0" fmla="*/ 0 h 3978585"/>
                <a:gd name="connsiteX1" fmla="*/ 637012 w 789062"/>
                <a:gd name="connsiteY1" fmla="*/ 319426 h 3978585"/>
                <a:gd name="connsiteX2" fmla="*/ 623393 w 789062"/>
                <a:gd name="connsiteY2" fmla="*/ 475687 h 3978585"/>
                <a:gd name="connsiteX3" fmla="*/ 107330 w 789062"/>
                <a:gd name="connsiteY3" fmla="*/ 349951 h 3978585"/>
                <a:gd name="connsiteX4" fmla="*/ 50862 w 789062"/>
                <a:gd name="connsiteY4" fmla="*/ 507707 h 3978585"/>
                <a:gd name="connsiteX5" fmla="*/ 608940 w 789062"/>
                <a:gd name="connsiteY5" fmla="*/ 644303 h 3978585"/>
                <a:gd name="connsiteX6" fmla="*/ 610836 w 789062"/>
                <a:gd name="connsiteY6" fmla="*/ 828639 h 3978585"/>
                <a:gd name="connsiteX7" fmla="*/ 44335 w 789062"/>
                <a:gd name="connsiteY7" fmla="*/ 697478 h 3978585"/>
                <a:gd name="connsiteX8" fmla="*/ 280367 w 789062"/>
                <a:gd name="connsiteY8" fmla="*/ 942257 h 3978585"/>
                <a:gd name="connsiteX9" fmla="*/ 179461 w 789062"/>
                <a:gd name="connsiteY9" fmla="*/ 1153100 h 3978585"/>
                <a:gd name="connsiteX10" fmla="*/ 150886 w 789062"/>
                <a:gd name="connsiteY10" fmla="*/ 1381700 h 3978585"/>
                <a:gd name="connsiteX11" fmla="*/ 131836 w 789062"/>
                <a:gd name="connsiteY11" fmla="*/ 1486475 h 3978585"/>
                <a:gd name="connsiteX12" fmla="*/ 103261 w 789062"/>
                <a:gd name="connsiteY12" fmla="*/ 1848425 h 3978585"/>
                <a:gd name="connsiteX13" fmla="*/ 198511 w 789062"/>
                <a:gd name="connsiteY13" fmla="*/ 2229425 h 3978585"/>
                <a:gd name="connsiteX14" fmla="*/ 303286 w 789062"/>
                <a:gd name="connsiteY14" fmla="*/ 2429450 h 3978585"/>
                <a:gd name="connsiteX15" fmla="*/ 350911 w 789062"/>
                <a:gd name="connsiteY15" fmla="*/ 2562800 h 3978585"/>
                <a:gd name="connsiteX16" fmla="*/ 398536 w 789062"/>
                <a:gd name="connsiteY16" fmla="*/ 3191450 h 3978585"/>
                <a:gd name="connsiteX17" fmla="*/ 446161 w 789062"/>
                <a:gd name="connsiteY17" fmla="*/ 3524825 h 3978585"/>
                <a:gd name="connsiteX18" fmla="*/ 484262 w 789062"/>
                <a:gd name="connsiteY18" fmla="*/ 3975342 h 3978585"/>
                <a:gd name="connsiteX19" fmla="*/ 712861 w 789062"/>
                <a:gd name="connsiteY19" fmla="*/ 3822943 h 3978585"/>
                <a:gd name="connsiteX20" fmla="*/ 789062 w 789062"/>
                <a:gd name="connsiteY20" fmla="*/ 2146544 h 3978585"/>
                <a:gd name="connsiteX0" fmla="*/ 351653 w 806244"/>
                <a:gd name="connsiteY0" fmla="*/ 0 h 3978585"/>
                <a:gd name="connsiteX1" fmla="*/ 654194 w 806244"/>
                <a:gd name="connsiteY1" fmla="*/ 319426 h 3978585"/>
                <a:gd name="connsiteX2" fmla="*/ 640575 w 806244"/>
                <a:gd name="connsiteY2" fmla="*/ 475687 h 3978585"/>
                <a:gd name="connsiteX3" fmla="*/ 124512 w 806244"/>
                <a:gd name="connsiteY3" fmla="*/ 349951 h 3978585"/>
                <a:gd name="connsiteX4" fmla="*/ 68044 w 806244"/>
                <a:gd name="connsiteY4" fmla="*/ 507707 h 3978585"/>
                <a:gd name="connsiteX5" fmla="*/ 626122 w 806244"/>
                <a:gd name="connsiteY5" fmla="*/ 644303 h 3978585"/>
                <a:gd name="connsiteX6" fmla="*/ 628018 w 806244"/>
                <a:gd name="connsiteY6" fmla="*/ 828639 h 3978585"/>
                <a:gd name="connsiteX7" fmla="*/ 3850 w 806244"/>
                <a:gd name="connsiteY7" fmla="*/ 713284 h 3978585"/>
                <a:gd name="connsiteX8" fmla="*/ 297549 w 806244"/>
                <a:gd name="connsiteY8" fmla="*/ 942257 h 3978585"/>
                <a:gd name="connsiteX9" fmla="*/ 196643 w 806244"/>
                <a:gd name="connsiteY9" fmla="*/ 1153100 h 3978585"/>
                <a:gd name="connsiteX10" fmla="*/ 168068 w 806244"/>
                <a:gd name="connsiteY10" fmla="*/ 1381700 h 3978585"/>
                <a:gd name="connsiteX11" fmla="*/ 149018 w 806244"/>
                <a:gd name="connsiteY11" fmla="*/ 1486475 h 3978585"/>
                <a:gd name="connsiteX12" fmla="*/ 120443 w 806244"/>
                <a:gd name="connsiteY12" fmla="*/ 1848425 h 3978585"/>
                <a:gd name="connsiteX13" fmla="*/ 215693 w 806244"/>
                <a:gd name="connsiteY13" fmla="*/ 2229425 h 3978585"/>
                <a:gd name="connsiteX14" fmla="*/ 320468 w 806244"/>
                <a:gd name="connsiteY14" fmla="*/ 2429450 h 3978585"/>
                <a:gd name="connsiteX15" fmla="*/ 368093 w 806244"/>
                <a:gd name="connsiteY15" fmla="*/ 2562800 h 3978585"/>
                <a:gd name="connsiteX16" fmla="*/ 415718 w 806244"/>
                <a:gd name="connsiteY16" fmla="*/ 3191450 h 3978585"/>
                <a:gd name="connsiteX17" fmla="*/ 463343 w 806244"/>
                <a:gd name="connsiteY17" fmla="*/ 3524825 h 3978585"/>
                <a:gd name="connsiteX18" fmla="*/ 501444 w 806244"/>
                <a:gd name="connsiteY18" fmla="*/ 3975342 h 3978585"/>
                <a:gd name="connsiteX19" fmla="*/ 730043 w 806244"/>
                <a:gd name="connsiteY19" fmla="*/ 3822943 h 3978585"/>
                <a:gd name="connsiteX20" fmla="*/ 806244 w 806244"/>
                <a:gd name="connsiteY20" fmla="*/ 2146544 h 3978585"/>
                <a:gd name="connsiteX0" fmla="*/ 351920 w 806511"/>
                <a:gd name="connsiteY0" fmla="*/ 0 h 3978585"/>
                <a:gd name="connsiteX1" fmla="*/ 654461 w 806511"/>
                <a:gd name="connsiteY1" fmla="*/ 319426 h 3978585"/>
                <a:gd name="connsiteX2" fmla="*/ 640842 w 806511"/>
                <a:gd name="connsiteY2" fmla="*/ 475687 h 3978585"/>
                <a:gd name="connsiteX3" fmla="*/ 124779 w 806511"/>
                <a:gd name="connsiteY3" fmla="*/ 349951 h 3978585"/>
                <a:gd name="connsiteX4" fmla="*/ 68311 w 806511"/>
                <a:gd name="connsiteY4" fmla="*/ 507707 h 3978585"/>
                <a:gd name="connsiteX5" fmla="*/ 626389 w 806511"/>
                <a:gd name="connsiteY5" fmla="*/ 644303 h 3978585"/>
                <a:gd name="connsiteX6" fmla="*/ 628285 w 806511"/>
                <a:gd name="connsiteY6" fmla="*/ 828639 h 3978585"/>
                <a:gd name="connsiteX7" fmla="*/ 4117 w 806511"/>
                <a:gd name="connsiteY7" fmla="*/ 713284 h 3978585"/>
                <a:gd name="connsiteX8" fmla="*/ 297816 w 806511"/>
                <a:gd name="connsiteY8" fmla="*/ 942257 h 3978585"/>
                <a:gd name="connsiteX9" fmla="*/ 196910 w 806511"/>
                <a:gd name="connsiteY9" fmla="*/ 1153100 h 3978585"/>
                <a:gd name="connsiteX10" fmla="*/ 168335 w 806511"/>
                <a:gd name="connsiteY10" fmla="*/ 1381700 h 3978585"/>
                <a:gd name="connsiteX11" fmla="*/ 149285 w 806511"/>
                <a:gd name="connsiteY11" fmla="*/ 1486475 h 3978585"/>
                <a:gd name="connsiteX12" fmla="*/ 120710 w 806511"/>
                <a:gd name="connsiteY12" fmla="*/ 1848425 h 3978585"/>
                <a:gd name="connsiteX13" fmla="*/ 215960 w 806511"/>
                <a:gd name="connsiteY13" fmla="*/ 2229425 h 3978585"/>
                <a:gd name="connsiteX14" fmla="*/ 320735 w 806511"/>
                <a:gd name="connsiteY14" fmla="*/ 2429450 h 3978585"/>
                <a:gd name="connsiteX15" fmla="*/ 368360 w 806511"/>
                <a:gd name="connsiteY15" fmla="*/ 2562800 h 3978585"/>
                <a:gd name="connsiteX16" fmla="*/ 415985 w 806511"/>
                <a:gd name="connsiteY16" fmla="*/ 3191450 h 3978585"/>
                <a:gd name="connsiteX17" fmla="*/ 463610 w 806511"/>
                <a:gd name="connsiteY17" fmla="*/ 3524825 h 3978585"/>
                <a:gd name="connsiteX18" fmla="*/ 501711 w 806511"/>
                <a:gd name="connsiteY18" fmla="*/ 3975342 h 3978585"/>
                <a:gd name="connsiteX19" fmla="*/ 730310 w 806511"/>
                <a:gd name="connsiteY19" fmla="*/ 3822943 h 3978585"/>
                <a:gd name="connsiteX20" fmla="*/ 806511 w 806511"/>
                <a:gd name="connsiteY20" fmla="*/ 2146544 h 3978585"/>
                <a:gd name="connsiteX0" fmla="*/ 351920 w 806511"/>
                <a:gd name="connsiteY0" fmla="*/ 0 h 3978585"/>
                <a:gd name="connsiteX1" fmla="*/ 654461 w 806511"/>
                <a:gd name="connsiteY1" fmla="*/ 319426 h 3978585"/>
                <a:gd name="connsiteX2" fmla="*/ 640842 w 806511"/>
                <a:gd name="connsiteY2" fmla="*/ 475687 h 3978585"/>
                <a:gd name="connsiteX3" fmla="*/ 124779 w 806511"/>
                <a:gd name="connsiteY3" fmla="*/ 349951 h 3978585"/>
                <a:gd name="connsiteX4" fmla="*/ 68311 w 806511"/>
                <a:gd name="connsiteY4" fmla="*/ 507707 h 3978585"/>
                <a:gd name="connsiteX5" fmla="*/ 626389 w 806511"/>
                <a:gd name="connsiteY5" fmla="*/ 644303 h 3978585"/>
                <a:gd name="connsiteX6" fmla="*/ 628285 w 806511"/>
                <a:gd name="connsiteY6" fmla="*/ 828639 h 3978585"/>
                <a:gd name="connsiteX7" fmla="*/ 4117 w 806511"/>
                <a:gd name="connsiteY7" fmla="*/ 713284 h 3978585"/>
                <a:gd name="connsiteX8" fmla="*/ 297816 w 806511"/>
                <a:gd name="connsiteY8" fmla="*/ 942257 h 3978585"/>
                <a:gd name="connsiteX9" fmla="*/ 196910 w 806511"/>
                <a:gd name="connsiteY9" fmla="*/ 1153100 h 3978585"/>
                <a:gd name="connsiteX10" fmla="*/ 168335 w 806511"/>
                <a:gd name="connsiteY10" fmla="*/ 1381700 h 3978585"/>
                <a:gd name="connsiteX11" fmla="*/ 149285 w 806511"/>
                <a:gd name="connsiteY11" fmla="*/ 1486475 h 3978585"/>
                <a:gd name="connsiteX12" fmla="*/ 120710 w 806511"/>
                <a:gd name="connsiteY12" fmla="*/ 1848425 h 3978585"/>
                <a:gd name="connsiteX13" fmla="*/ 215960 w 806511"/>
                <a:gd name="connsiteY13" fmla="*/ 2229425 h 3978585"/>
                <a:gd name="connsiteX14" fmla="*/ 320735 w 806511"/>
                <a:gd name="connsiteY14" fmla="*/ 2429450 h 3978585"/>
                <a:gd name="connsiteX15" fmla="*/ 368360 w 806511"/>
                <a:gd name="connsiteY15" fmla="*/ 2562800 h 3978585"/>
                <a:gd name="connsiteX16" fmla="*/ 415985 w 806511"/>
                <a:gd name="connsiteY16" fmla="*/ 3191450 h 3978585"/>
                <a:gd name="connsiteX17" fmla="*/ 463610 w 806511"/>
                <a:gd name="connsiteY17" fmla="*/ 3524825 h 3978585"/>
                <a:gd name="connsiteX18" fmla="*/ 501711 w 806511"/>
                <a:gd name="connsiteY18" fmla="*/ 3975342 h 3978585"/>
                <a:gd name="connsiteX19" fmla="*/ 730310 w 806511"/>
                <a:gd name="connsiteY19" fmla="*/ 3822943 h 3978585"/>
                <a:gd name="connsiteX20" fmla="*/ 806511 w 806511"/>
                <a:gd name="connsiteY20" fmla="*/ 2146544 h 3978585"/>
                <a:gd name="connsiteX0" fmla="*/ 351657 w 806248"/>
                <a:gd name="connsiteY0" fmla="*/ 0 h 3978585"/>
                <a:gd name="connsiteX1" fmla="*/ 654198 w 806248"/>
                <a:gd name="connsiteY1" fmla="*/ 319426 h 3978585"/>
                <a:gd name="connsiteX2" fmla="*/ 640579 w 806248"/>
                <a:gd name="connsiteY2" fmla="*/ 475687 h 3978585"/>
                <a:gd name="connsiteX3" fmla="*/ 124516 w 806248"/>
                <a:gd name="connsiteY3" fmla="*/ 349951 h 3978585"/>
                <a:gd name="connsiteX4" fmla="*/ 68048 w 806248"/>
                <a:gd name="connsiteY4" fmla="*/ 507707 h 3978585"/>
                <a:gd name="connsiteX5" fmla="*/ 626126 w 806248"/>
                <a:gd name="connsiteY5" fmla="*/ 644303 h 3978585"/>
                <a:gd name="connsiteX6" fmla="*/ 628022 w 806248"/>
                <a:gd name="connsiteY6" fmla="*/ 828639 h 3978585"/>
                <a:gd name="connsiteX7" fmla="*/ 3854 w 806248"/>
                <a:gd name="connsiteY7" fmla="*/ 713284 h 3978585"/>
                <a:gd name="connsiteX8" fmla="*/ 322747 w 806248"/>
                <a:gd name="connsiteY8" fmla="*/ 912540 h 3978585"/>
                <a:gd name="connsiteX9" fmla="*/ 196647 w 806248"/>
                <a:gd name="connsiteY9" fmla="*/ 1153100 h 3978585"/>
                <a:gd name="connsiteX10" fmla="*/ 168072 w 806248"/>
                <a:gd name="connsiteY10" fmla="*/ 1381700 h 3978585"/>
                <a:gd name="connsiteX11" fmla="*/ 149022 w 806248"/>
                <a:gd name="connsiteY11" fmla="*/ 1486475 h 3978585"/>
                <a:gd name="connsiteX12" fmla="*/ 120447 w 806248"/>
                <a:gd name="connsiteY12" fmla="*/ 1848425 h 3978585"/>
                <a:gd name="connsiteX13" fmla="*/ 215697 w 806248"/>
                <a:gd name="connsiteY13" fmla="*/ 2229425 h 3978585"/>
                <a:gd name="connsiteX14" fmla="*/ 320472 w 806248"/>
                <a:gd name="connsiteY14" fmla="*/ 2429450 h 3978585"/>
                <a:gd name="connsiteX15" fmla="*/ 368097 w 806248"/>
                <a:gd name="connsiteY15" fmla="*/ 2562800 h 3978585"/>
                <a:gd name="connsiteX16" fmla="*/ 415722 w 806248"/>
                <a:gd name="connsiteY16" fmla="*/ 3191450 h 3978585"/>
                <a:gd name="connsiteX17" fmla="*/ 463347 w 806248"/>
                <a:gd name="connsiteY17" fmla="*/ 3524825 h 3978585"/>
                <a:gd name="connsiteX18" fmla="*/ 501448 w 806248"/>
                <a:gd name="connsiteY18" fmla="*/ 3975342 h 3978585"/>
                <a:gd name="connsiteX19" fmla="*/ 730047 w 806248"/>
                <a:gd name="connsiteY19" fmla="*/ 3822943 h 3978585"/>
                <a:gd name="connsiteX20" fmla="*/ 806248 w 806248"/>
                <a:gd name="connsiteY20" fmla="*/ 2146544 h 3978585"/>
                <a:gd name="connsiteX0" fmla="*/ 351657 w 806248"/>
                <a:gd name="connsiteY0" fmla="*/ 0 h 3978585"/>
                <a:gd name="connsiteX1" fmla="*/ 654198 w 806248"/>
                <a:gd name="connsiteY1" fmla="*/ 319426 h 3978585"/>
                <a:gd name="connsiteX2" fmla="*/ 640579 w 806248"/>
                <a:gd name="connsiteY2" fmla="*/ 475687 h 3978585"/>
                <a:gd name="connsiteX3" fmla="*/ 124516 w 806248"/>
                <a:gd name="connsiteY3" fmla="*/ 349951 h 3978585"/>
                <a:gd name="connsiteX4" fmla="*/ 68048 w 806248"/>
                <a:gd name="connsiteY4" fmla="*/ 507707 h 3978585"/>
                <a:gd name="connsiteX5" fmla="*/ 626126 w 806248"/>
                <a:gd name="connsiteY5" fmla="*/ 644303 h 3978585"/>
                <a:gd name="connsiteX6" fmla="*/ 628022 w 806248"/>
                <a:gd name="connsiteY6" fmla="*/ 828639 h 3978585"/>
                <a:gd name="connsiteX7" fmla="*/ 3854 w 806248"/>
                <a:gd name="connsiteY7" fmla="*/ 713284 h 3978585"/>
                <a:gd name="connsiteX8" fmla="*/ 322747 w 806248"/>
                <a:gd name="connsiteY8" fmla="*/ 912540 h 3978585"/>
                <a:gd name="connsiteX9" fmla="*/ 196647 w 806248"/>
                <a:gd name="connsiteY9" fmla="*/ 1153100 h 3978585"/>
                <a:gd name="connsiteX10" fmla="*/ 168072 w 806248"/>
                <a:gd name="connsiteY10" fmla="*/ 1381700 h 3978585"/>
                <a:gd name="connsiteX11" fmla="*/ 149022 w 806248"/>
                <a:gd name="connsiteY11" fmla="*/ 1486475 h 3978585"/>
                <a:gd name="connsiteX12" fmla="*/ 120447 w 806248"/>
                <a:gd name="connsiteY12" fmla="*/ 1848425 h 3978585"/>
                <a:gd name="connsiteX13" fmla="*/ 215697 w 806248"/>
                <a:gd name="connsiteY13" fmla="*/ 2229425 h 3978585"/>
                <a:gd name="connsiteX14" fmla="*/ 320472 w 806248"/>
                <a:gd name="connsiteY14" fmla="*/ 2429450 h 3978585"/>
                <a:gd name="connsiteX15" fmla="*/ 368097 w 806248"/>
                <a:gd name="connsiteY15" fmla="*/ 2562800 h 3978585"/>
                <a:gd name="connsiteX16" fmla="*/ 415722 w 806248"/>
                <a:gd name="connsiteY16" fmla="*/ 3191450 h 3978585"/>
                <a:gd name="connsiteX17" fmla="*/ 463347 w 806248"/>
                <a:gd name="connsiteY17" fmla="*/ 3524825 h 3978585"/>
                <a:gd name="connsiteX18" fmla="*/ 501448 w 806248"/>
                <a:gd name="connsiteY18" fmla="*/ 3975342 h 3978585"/>
                <a:gd name="connsiteX19" fmla="*/ 730047 w 806248"/>
                <a:gd name="connsiteY19" fmla="*/ 3822943 h 3978585"/>
                <a:gd name="connsiteX20" fmla="*/ 806248 w 806248"/>
                <a:gd name="connsiteY20" fmla="*/ 2146544 h 3978585"/>
                <a:gd name="connsiteX0" fmla="*/ 351828 w 806419"/>
                <a:gd name="connsiteY0" fmla="*/ 0 h 3978585"/>
                <a:gd name="connsiteX1" fmla="*/ 654369 w 806419"/>
                <a:gd name="connsiteY1" fmla="*/ 319426 h 3978585"/>
                <a:gd name="connsiteX2" fmla="*/ 640750 w 806419"/>
                <a:gd name="connsiteY2" fmla="*/ 475687 h 3978585"/>
                <a:gd name="connsiteX3" fmla="*/ 124687 w 806419"/>
                <a:gd name="connsiteY3" fmla="*/ 349951 h 3978585"/>
                <a:gd name="connsiteX4" fmla="*/ 68219 w 806419"/>
                <a:gd name="connsiteY4" fmla="*/ 507707 h 3978585"/>
                <a:gd name="connsiteX5" fmla="*/ 626297 w 806419"/>
                <a:gd name="connsiteY5" fmla="*/ 644303 h 3978585"/>
                <a:gd name="connsiteX6" fmla="*/ 628193 w 806419"/>
                <a:gd name="connsiteY6" fmla="*/ 828639 h 3978585"/>
                <a:gd name="connsiteX7" fmla="*/ 4025 w 806419"/>
                <a:gd name="connsiteY7" fmla="*/ 713284 h 3978585"/>
                <a:gd name="connsiteX8" fmla="*/ 306122 w 806419"/>
                <a:gd name="connsiteY8" fmla="*/ 932352 h 3978585"/>
                <a:gd name="connsiteX9" fmla="*/ 196818 w 806419"/>
                <a:gd name="connsiteY9" fmla="*/ 1153100 h 3978585"/>
                <a:gd name="connsiteX10" fmla="*/ 168243 w 806419"/>
                <a:gd name="connsiteY10" fmla="*/ 1381700 h 3978585"/>
                <a:gd name="connsiteX11" fmla="*/ 149193 w 806419"/>
                <a:gd name="connsiteY11" fmla="*/ 1486475 h 3978585"/>
                <a:gd name="connsiteX12" fmla="*/ 120618 w 806419"/>
                <a:gd name="connsiteY12" fmla="*/ 1848425 h 3978585"/>
                <a:gd name="connsiteX13" fmla="*/ 215868 w 806419"/>
                <a:gd name="connsiteY13" fmla="*/ 2229425 h 3978585"/>
                <a:gd name="connsiteX14" fmla="*/ 320643 w 806419"/>
                <a:gd name="connsiteY14" fmla="*/ 2429450 h 3978585"/>
                <a:gd name="connsiteX15" fmla="*/ 368268 w 806419"/>
                <a:gd name="connsiteY15" fmla="*/ 2562800 h 3978585"/>
                <a:gd name="connsiteX16" fmla="*/ 415893 w 806419"/>
                <a:gd name="connsiteY16" fmla="*/ 3191450 h 3978585"/>
                <a:gd name="connsiteX17" fmla="*/ 463518 w 806419"/>
                <a:gd name="connsiteY17" fmla="*/ 3524825 h 3978585"/>
                <a:gd name="connsiteX18" fmla="*/ 501619 w 806419"/>
                <a:gd name="connsiteY18" fmla="*/ 3975342 h 3978585"/>
                <a:gd name="connsiteX19" fmla="*/ 730218 w 806419"/>
                <a:gd name="connsiteY19" fmla="*/ 3822943 h 3978585"/>
                <a:gd name="connsiteX20" fmla="*/ 806419 w 806419"/>
                <a:gd name="connsiteY20" fmla="*/ 2146544 h 3978585"/>
                <a:gd name="connsiteX0" fmla="*/ 351828 w 806419"/>
                <a:gd name="connsiteY0" fmla="*/ 0 h 3978585"/>
                <a:gd name="connsiteX1" fmla="*/ 654369 w 806419"/>
                <a:gd name="connsiteY1" fmla="*/ 319426 h 3978585"/>
                <a:gd name="connsiteX2" fmla="*/ 640750 w 806419"/>
                <a:gd name="connsiteY2" fmla="*/ 475687 h 3978585"/>
                <a:gd name="connsiteX3" fmla="*/ 124687 w 806419"/>
                <a:gd name="connsiteY3" fmla="*/ 349951 h 3978585"/>
                <a:gd name="connsiteX4" fmla="*/ 68219 w 806419"/>
                <a:gd name="connsiteY4" fmla="*/ 507707 h 3978585"/>
                <a:gd name="connsiteX5" fmla="*/ 626297 w 806419"/>
                <a:gd name="connsiteY5" fmla="*/ 644303 h 3978585"/>
                <a:gd name="connsiteX6" fmla="*/ 650628 w 806419"/>
                <a:gd name="connsiteY6" fmla="*/ 810206 h 3978585"/>
                <a:gd name="connsiteX7" fmla="*/ 4025 w 806419"/>
                <a:gd name="connsiteY7" fmla="*/ 713284 h 3978585"/>
                <a:gd name="connsiteX8" fmla="*/ 306122 w 806419"/>
                <a:gd name="connsiteY8" fmla="*/ 932352 h 3978585"/>
                <a:gd name="connsiteX9" fmla="*/ 196818 w 806419"/>
                <a:gd name="connsiteY9" fmla="*/ 1153100 h 3978585"/>
                <a:gd name="connsiteX10" fmla="*/ 168243 w 806419"/>
                <a:gd name="connsiteY10" fmla="*/ 1381700 h 3978585"/>
                <a:gd name="connsiteX11" fmla="*/ 149193 w 806419"/>
                <a:gd name="connsiteY11" fmla="*/ 1486475 h 3978585"/>
                <a:gd name="connsiteX12" fmla="*/ 120618 w 806419"/>
                <a:gd name="connsiteY12" fmla="*/ 1848425 h 3978585"/>
                <a:gd name="connsiteX13" fmla="*/ 215868 w 806419"/>
                <a:gd name="connsiteY13" fmla="*/ 2229425 h 3978585"/>
                <a:gd name="connsiteX14" fmla="*/ 320643 w 806419"/>
                <a:gd name="connsiteY14" fmla="*/ 2429450 h 3978585"/>
                <a:gd name="connsiteX15" fmla="*/ 368268 w 806419"/>
                <a:gd name="connsiteY15" fmla="*/ 2562800 h 3978585"/>
                <a:gd name="connsiteX16" fmla="*/ 415893 w 806419"/>
                <a:gd name="connsiteY16" fmla="*/ 3191450 h 3978585"/>
                <a:gd name="connsiteX17" fmla="*/ 463518 w 806419"/>
                <a:gd name="connsiteY17" fmla="*/ 3524825 h 3978585"/>
                <a:gd name="connsiteX18" fmla="*/ 501619 w 806419"/>
                <a:gd name="connsiteY18" fmla="*/ 3975342 h 3978585"/>
                <a:gd name="connsiteX19" fmla="*/ 730218 w 806419"/>
                <a:gd name="connsiteY19" fmla="*/ 3822943 h 3978585"/>
                <a:gd name="connsiteX20" fmla="*/ 806419 w 806419"/>
                <a:gd name="connsiteY20" fmla="*/ 2146544 h 397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6419" h="3978585">
                  <a:moveTo>
                    <a:pt x="351828" y="0"/>
                  </a:moveTo>
                  <a:cubicBezTo>
                    <a:pt x="246441" y="213646"/>
                    <a:pt x="550736" y="263741"/>
                    <a:pt x="654369" y="319426"/>
                  </a:cubicBezTo>
                  <a:cubicBezTo>
                    <a:pt x="749602" y="385016"/>
                    <a:pt x="778757" y="456998"/>
                    <a:pt x="640750" y="475687"/>
                  </a:cubicBezTo>
                  <a:cubicBezTo>
                    <a:pt x="533707" y="489981"/>
                    <a:pt x="256976" y="329545"/>
                    <a:pt x="124687" y="349951"/>
                  </a:cubicBezTo>
                  <a:cubicBezTo>
                    <a:pt x="7947" y="380136"/>
                    <a:pt x="-17703" y="468366"/>
                    <a:pt x="68219" y="507707"/>
                  </a:cubicBezTo>
                  <a:cubicBezTo>
                    <a:pt x="154141" y="547048"/>
                    <a:pt x="502640" y="595206"/>
                    <a:pt x="626297" y="644303"/>
                  </a:cubicBezTo>
                  <a:cubicBezTo>
                    <a:pt x="753387" y="674590"/>
                    <a:pt x="740807" y="779816"/>
                    <a:pt x="650628" y="810206"/>
                  </a:cubicBezTo>
                  <a:cubicBezTo>
                    <a:pt x="551694" y="826180"/>
                    <a:pt x="28016" y="585891"/>
                    <a:pt x="4025" y="713284"/>
                  </a:cubicBezTo>
                  <a:cubicBezTo>
                    <a:pt x="-40973" y="866202"/>
                    <a:pt x="306122" y="831226"/>
                    <a:pt x="306122" y="932352"/>
                  </a:cubicBezTo>
                  <a:cubicBezTo>
                    <a:pt x="321965" y="1055930"/>
                    <a:pt x="201581" y="1107063"/>
                    <a:pt x="196818" y="1153100"/>
                  </a:cubicBezTo>
                  <a:cubicBezTo>
                    <a:pt x="192056" y="1216126"/>
                    <a:pt x="176180" y="1326138"/>
                    <a:pt x="168243" y="1381700"/>
                  </a:cubicBezTo>
                  <a:cubicBezTo>
                    <a:pt x="164181" y="1414197"/>
                    <a:pt x="155695" y="1453964"/>
                    <a:pt x="149193" y="1486475"/>
                  </a:cubicBezTo>
                  <a:cubicBezTo>
                    <a:pt x="126442" y="1759484"/>
                    <a:pt x="135591" y="1638805"/>
                    <a:pt x="120618" y="1848425"/>
                  </a:cubicBezTo>
                  <a:cubicBezTo>
                    <a:pt x="131731" y="1972250"/>
                    <a:pt x="182531" y="2132588"/>
                    <a:pt x="215868" y="2229425"/>
                  </a:cubicBezTo>
                  <a:cubicBezTo>
                    <a:pt x="247618" y="2286575"/>
                    <a:pt x="301593" y="2391350"/>
                    <a:pt x="320643" y="2429450"/>
                  </a:cubicBezTo>
                  <a:cubicBezTo>
                    <a:pt x="346043" y="2485013"/>
                    <a:pt x="355568" y="2456438"/>
                    <a:pt x="368268" y="2562800"/>
                  </a:cubicBezTo>
                  <a:cubicBezTo>
                    <a:pt x="384143" y="2689800"/>
                    <a:pt x="400018" y="3031113"/>
                    <a:pt x="415893" y="3191450"/>
                  </a:cubicBezTo>
                  <a:cubicBezTo>
                    <a:pt x="427005" y="3267650"/>
                    <a:pt x="453993" y="3450213"/>
                    <a:pt x="463518" y="3524825"/>
                  </a:cubicBezTo>
                  <a:cubicBezTo>
                    <a:pt x="477806" y="3613725"/>
                    <a:pt x="314294" y="3954231"/>
                    <a:pt x="501619" y="3975342"/>
                  </a:cubicBezTo>
                  <a:cubicBezTo>
                    <a:pt x="666719" y="3994392"/>
                    <a:pt x="727043" y="3927718"/>
                    <a:pt x="730218" y="3822943"/>
                  </a:cubicBezTo>
                  <a:cubicBezTo>
                    <a:pt x="781018" y="3518143"/>
                    <a:pt x="792529" y="2200122"/>
                    <a:pt x="806419" y="2146544"/>
                  </a:cubicBezTo>
                </a:path>
              </a:pathLst>
            </a:custGeom>
            <a:ln w="50800" cap="rnd" cmpd="sng" algn="ctr">
              <a:solidFill>
                <a:srgbClr val="8E2F7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ln w="57150">
                  <a:solidFill>
                    <a:schemeClr val="tx1"/>
                  </a:solidFill>
                </a:ln>
              </a:endParaRPr>
            </a:p>
          </p:txBody>
        </p:sp>
        <p:sp>
          <p:nvSpPr>
            <p:cNvPr id="430" name="Rounded Rectangle 429"/>
            <p:cNvSpPr/>
            <p:nvPr/>
          </p:nvSpPr>
          <p:spPr>
            <a:xfrm rot="730900" flipH="1">
              <a:off x="4731717" y="3474451"/>
              <a:ext cx="221969" cy="761036"/>
            </a:xfrm>
            <a:prstGeom prst="roundRect">
              <a:avLst>
                <a:gd name="adj" fmla="val 31846"/>
              </a:avLst>
            </a:prstGeom>
            <a:gradFill flip="none" rotWithShape="1">
              <a:gsLst>
                <a:gs pos="0">
                  <a:srgbClr val="C65C5A"/>
                </a:gs>
                <a:gs pos="100000">
                  <a:srgbClr val="B9526A"/>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31" name="Rounded Rectangle 430"/>
            <p:cNvSpPr/>
            <p:nvPr/>
          </p:nvSpPr>
          <p:spPr>
            <a:xfrm rot="1259594" flipH="1">
              <a:off x="4840308" y="3516335"/>
              <a:ext cx="221969" cy="761037"/>
            </a:xfrm>
            <a:prstGeom prst="roundRect">
              <a:avLst>
                <a:gd name="adj" fmla="val 31846"/>
              </a:avLst>
            </a:prstGeom>
            <a:gradFill flip="none" rotWithShape="1">
              <a:gsLst>
                <a:gs pos="0">
                  <a:srgbClr val="642020"/>
                </a:gs>
                <a:gs pos="100000">
                  <a:srgbClr val="9D2918"/>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32" name="Rounded Rectangle 431"/>
            <p:cNvSpPr/>
            <p:nvPr/>
          </p:nvSpPr>
          <p:spPr>
            <a:xfrm rot="1259594" flipH="1">
              <a:off x="5019600" y="3255170"/>
              <a:ext cx="284530" cy="270800"/>
            </a:xfrm>
            <a:prstGeom prst="roundRect">
              <a:avLst>
                <a:gd name="adj" fmla="val 31846"/>
              </a:avLst>
            </a:prstGeom>
            <a:gradFill flip="none" rotWithShape="1">
              <a:gsLst>
                <a:gs pos="0">
                  <a:srgbClr val="B94300"/>
                </a:gs>
                <a:gs pos="100000">
                  <a:srgbClr val="89412B"/>
                </a:gs>
              </a:gsLst>
              <a:lin ang="5400000" scaled="1"/>
              <a:tileRect/>
            </a:gradFill>
            <a:ln w="9525" cap="flat" cmpd="sng" algn="ctr">
              <a:solidFill>
                <a:srgbClr val="82392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33" name="Rounded Rectangle 432"/>
            <p:cNvSpPr/>
            <p:nvPr/>
          </p:nvSpPr>
          <p:spPr>
            <a:xfrm flipH="1">
              <a:off x="5120299" y="2805442"/>
              <a:ext cx="284529" cy="430908"/>
            </a:xfrm>
            <a:prstGeom prst="roundRect">
              <a:avLst>
                <a:gd name="adj" fmla="val 31846"/>
              </a:avLst>
            </a:prstGeom>
            <a:gradFill flip="none" rotWithShape="1">
              <a:gsLst>
                <a:gs pos="0">
                  <a:srgbClr val="B94300"/>
                </a:gs>
                <a:gs pos="100000">
                  <a:srgbClr val="93412B"/>
                </a:gs>
              </a:gsLst>
              <a:lin ang="5400000" scaled="1"/>
              <a:tileRect/>
            </a:gradFill>
            <a:ln w="9525" cap="flat" cmpd="sng" algn="ctr">
              <a:solidFill>
                <a:srgbClr val="82392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34" name="Freeform 433"/>
            <p:cNvSpPr/>
            <p:nvPr/>
          </p:nvSpPr>
          <p:spPr>
            <a:xfrm rot="823597" flipH="1">
              <a:off x="4182332" y="2175674"/>
              <a:ext cx="560067" cy="1762815"/>
            </a:xfrm>
            <a:custGeom>
              <a:avLst/>
              <a:gdLst>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19050 w 670791"/>
                <a:gd name="connsiteY23" fmla="*/ 1492581 h 3208591"/>
                <a:gd name="connsiteX24" fmla="*/ 57150 w 670791"/>
                <a:gd name="connsiteY24" fmla="*/ 1549731 h 3208591"/>
                <a:gd name="connsiteX25" fmla="*/ 95250 w 670791"/>
                <a:gd name="connsiteY25" fmla="*/ 1606881 h 3208591"/>
                <a:gd name="connsiteX26" fmla="*/ 114300 w 670791"/>
                <a:gd name="connsiteY26" fmla="*/ 1635456 h 3208591"/>
                <a:gd name="connsiteX27" fmla="*/ 142875 w 670791"/>
                <a:gd name="connsiteY27" fmla="*/ 1692606 h 3208591"/>
                <a:gd name="connsiteX28" fmla="*/ 161925 w 670791"/>
                <a:gd name="connsiteY28" fmla="*/ 1749756 h 3208591"/>
                <a:gd name="connsiteX29" fmla="*/ 200025 w 670791"/>
                <a:gd name="connsiteY29" fmla="*/ 1806906 h 3208591"/>
                <a:gd name="connsiteX30" fmla="*/ 209550 w 670791"/>
                <a:gd name="connsiteY30" fmla="*/ 1835481 h 3208591"/>
                <a:gd name="connsiteX31" fmla="*/ 228600 w 670791"/>
                <a:gd name="connsiteY31" fmla="*/ 1864056 h 3208591"/>
                <a:gd name="connsiteX32" fmla="*/ 247650 w 670791"/>
                <a:gd name="connsiteY32" fmla="*/ 1940256 h 3208591"/>
                <a:gd name="connsiteX33" fmla="*/ 257175 w 670791"/>
                <a:gd name="connsiteY33" fmla="*/ 2302206 h 3208591"/>
                <a:gd name="connsiteX34" fmla="*/ 276225 w 670791"/>
                <a:gd name="connsiteY34" fmla="*/ 2445081 h 3208591"/>
                <a:gd name="connsiteX35" fmla="*/ 295275 w 670791"/>
                <a:gd name="connsiteY35" fmla="*/ 2568906 h 3208591"/>
                <a:gd name="connsiteX36" fmla="*/ 314325 w 670791"/>
                <a:gd name="connsiteY36" fmla="*/ 2787981 h 3208591"/>
                <a:gd name="connsiteX37" fmla="*/ 333375 w 670791"/>
                <a:gd name="connsiteY37" fmla="*/ 2864181 h 3208591"/>
                <a:gd name="connsiteX38" fmla="*/ 342900 w 670791"/>
                <a:gd name="connsiteY38" fmla="*/ 2902281 h 3208591"/>
                <a:gd name="connsiteX39" fmla="*/ 352425 w 670791"/>
                <a:gd name="connsiteY39" fmla="*/ 3016581 h 3208591"/>
                <a:gd name="connsiteX40" fmla="*/ 381000 w 670791"/>
                <a:gd name="connsiteY40" fmla="*/ 3102306 h 3208591"/>
                <a:gd name="connsiteX41" fmla="*/ 390525 w 670791"/>
                <a:gd name="connsiteY41" fmla="*/ 3130881 h 3208591"/>
                <a:gd name="connsiteX42" fmla="*/ 419100 w 670791"/>
                <a:gd name="connsiteY42" fmla="*/ 3188031 h 3208591"/>
                <a:gd name="connsiteX43" fmla="*/ 447675 w 670791"/>
                <a:gd name="connsiteY43" fmla="*/ 3207081 h 3208591"/>
                <a:gd name="connsiteX44" fmla="*/ 600075 w 670791"/>
                <a:gd name="connsiteY44" fmla="*/ 3188031 h 3208591"/>
                <a:gd name="connsiteX45" fmla="*/ 628650 w 670791"/>
                <a:gd name="connsiteY45" fmla="*/ 3168981 h 3208591"/>
                <a:gd name="connsiteX46" fmla="*/ 647700 w 670791"/>
                <a:gd name="connsiteY46" fmla="*/ 3111831 h 3208591"/>
                <a:gd name="connsiteX47" fmla="*/ 657225 w 670791"/>
                <a:gd name="connsiteY47" fmla="*/ 3083256 h 3208591"/>
                <a:gd name="connsiteX48" fmla="*/ 666750 w 670791"/>
                <a:gd name="connsiteY48"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19050 w 670791"/>
                <a:gd name="connsiteY23" fmla="*/ 1492581 h 3208591"/>
                <a:gd name="connsiteX24" fmla="*/ 57150 w 670791"/>
                <a:gd name="connsiteY24" fmla="*/ 1549731 h 3208591"/>
                <a:gd name="connsiteX25" fmla="*/ 95250 w 670791"/>
                <a:gd name="connsiteY25" fmla="*/ 1606881 h 3208591"/>
                <a:gd name="connsiteX26" fmla="*/ 114300 w 670791"/>
                <a:gd name="connsiteY26" fmla="*/ 1635456 h 3208591"/>
                <a:gd name="connsiteX27" fmla="*/ 142875 w 670791"/>
                <a:gd name="connsiteY27" fmla="*/ 1692606 h 3208591"/>
                <a:gd name="connsiteX28" fmla="*/ 200025 w 670791"/>
                <a:gd name="connsiteY28" fmla="*/ 1806906 h 3208591"/>
                <a:gd name="connsiteX29" fmla="*/ 209550 w 670791"/>
                <a:gd name="connsiteY29" fmla="*/ 1835481 h 3208591"/>
                <a:gd name="connsiteX30" fmla="*/ 228600 w 670791"/>
                <a:gd name="connsiteY30" fmla="*/ 1864056 h 3208591"/>
                <a:gd name="connsiteX31" fmla="*/ 247650 w 670791"/>
                <a:gd name="connsiteY31" fmla="*/ 1940256 h 3208591"/>
                <a:gd name="connsiteX32" fmla="*/ 257175 w 670791"/>
                <a:gd name="connsiteY32" fmla="*/ 2302206 h 3208591"/>
                <a:gd name="connsiteX33" fmla="*/ 276225 w 670791"/>
                <a:gd name="connsiteY33" fmla="*/ 2445081 h 3208591"/>
                <a:gd name="connsiteX34" fmla="*/ 295275 w 670791"/>
                <a:gd name="connsiteY34" fmla="*/ 2568906 h 3208591"/>
                <a:gd name="connsiteX35" fmla="*/ 314325 w 670791"/>
                <a:gd name="connsiteY35" fmla="*/ 2787981 h 3208591"/>
                <a:gd name="connsiteX36" fmla="*/ 333375 w 670791"/>
                <a:gd name="connsiteY36" fmla="*/ 2864181 h 3208591"/>
                <a:gd name="connsiteX37" fmla="*/ 342900 w 670791"/>
                <a:gd name="connsiteY37" fmla="*/ 2902281 h 3208591"/>
                <a:gd name="connsiteX38" fmla="*/ 352425 w 670791"/>
                <a:gd name="connsiteY38" fmla="*/ 3016581 h 3208591"/>
                <a:gd name="connsiteX39" fmla="*/ 381000 w 670791"/>
                <a:gd name="connsiteY39" fmla="*/ 3102306 h 3208591"/>
                <a:gd name="connsiteX40" fmla="*/ 390525 w 670791"/>
                <a:gd name="connsiteY40" fmla="*/ 3130881 h 3208591"/>
                <a:gd name="connsiteX41" fmla="*/ 419100 w 670791"/>
                <a:gd name="connsiteY41" fmla="*/ 3188031 h 3208591"/>
                <a:gd name="connsiteX42" fmla="*/ 447675 w 670791"/>
                <a:gd name="connsiteY42" fmla="*/ 3207081 h 3208591"/>
                <a:gd name="connsiteX43" fmla="*/ 600075 w 670791"/>
                <a:gd name="connsiteY43" fmla="*/ 3188031 h 3208591"/>
                <a:gd name="connsiteX44" fmla="*/ 628650 w 670791"/>
                <a:gd name="connsiteY44" fmla="*/ 3168981 h 3208591"/>
                <a:gd name="connsiteX45" fmla="*/ 647700 w 670791"/>
                <a:gd name="connsiteY45" fmla="*/ 3111831 h 3208591"/>
                <a:gd name="connsiteX46" fmla="*/ 657225 w 670791"/>
                <a:gd name="connsiteY46" fmla="*/ 3083256 h 3208591"/>
                <a:gd name="connsiteX47" fmla="*/ 666750 w 670791"/>
                <a:gd name="connsiteY47"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19050 w 670791"/>
                <a:gd name="connsiteY23" fmla="*/ 1492581 h 3208591"/>
                <a:gd name="connsiteX24" fmla="*/ 95250 w 670791"/>
                <a:gd name="connsiteY24" fmla="*/ 1606881 h 3208591"/>
                <a:gd name="connsiteX25" fmla="*/ 114300 w 670791"/>
                <a:gd name="connsiteY25" fmla="*/ 1635456 h 3208591"/>
                <a:gd name="connsiteX26" fmla="*/ 142875 w 670791"/>
                <a:gd name="connsiteY26" fmla="*/ 1692606 h 3208591"/>
                <a:gd name="connsiteX27" fmla="*/ 200025 w 670791"/>
                <a:gd name="connsiteY27" fmla="*/ 1806906 h 3208591"/>
                <a:gd name="connsiteX28" fmla="*/ 209550 w 670791"/>
                <a:gd name="connsiteY28" fmla="*/ 1835481 h 3208591"/>
                <a:gd name="connsiteX29" fmla="*/ 228600 w 670791"/>
                <a:gd name="connsiteY29" fmla="*/ 1864056 h 3208591"/>
                <a:gd name="connsiteX30" fmla="*/ 247650 w 670791"/>
                <a:gd name="connsiteY30" fmla="*/ 1940256 h 3208591"/>
                <a:gd name="connsiteX31" fmla="*/ 257175 w 670791"/>
                <a:gd name="connsiteY31" fmla="*/ 2302206 h 3208591"/>
                <a:gd name="connsiteX32" fmla="*/ 276225 w 670791"/>
                <a:gd name="connsiteY32" fmla="*/ 2445081 h 3208591"/>
                <a:gd name="connsiteX33" fmla="*/ 295275 w 670791"/>
                <a:gd name="connsiteY33" fmla="*/ 2568906 h 3208591"/>
                <a:gd name="connsiteX34" fmla="*/ 314325 w 670791"/>
                <a:gd name="connsiteY34" fmla="*/ 2787981 h 3208591"/>
                <a:gd name="connsiteX35" fmla="*/ 333375 w 670791"/>
                <a:gd name="connsiteY35" fmla="*/ 2864181 h 3208591"/>
                <a:gd name="connsiteX36" fmla="*/ 342900 w 670791"/>
                <a:gd name="connsiteY36" fmla="*/ 2902281 h 3208591"/>
                <a:gd name="connsiteX37" fmla="*/ 352425 w 670791"/>
                <a:gd name="connsiteY37" fmla="*/ 3016581 h 3208591"/>
                <a:gd name="connsiteX38" fmla="*/ 381000 w 670791"/>
                <a:gd name="connsiteY38" fmla="*/ 3102306 h 3208591"/>
                <a:gd name="connsiteX39" fmla="*/ 390525 w 670791"/>
                <a:gd name="connsiteY39" fmla="*/ 3130881 h 3208591"/>
                <a:gd name="connsiteX40" fmla="*/ 419100 w 670791"/>
                <a:gd name="connsiteY40" fmla="*/ 3188031 h 3208591"/>
                <a:gd name="connsiteX41" fmla="*/ 447675 w 670791"/>
                <a:gd name="connsiteY41" fmla="*/ 3207081 h 3208591"/>
                <a:gd name="connsiteX42" fmla="*/ 600075 w 670791"/>
                <a:gd name="connsiteY42" fmla="*/ 3188031 h 3208591"/>
                <a:gd name="connsiteX43" fmla="*/ 628650 w 670791"/>
                <a:gd name="connsiteY43" fmla="*/ 3168981 h 3208591"/>
                <a:gd name="connsiteX44" fmla="*/ 647700 w 670791"/>
                <a:gd name="connsiteY44" fmla="*/ 3111831 h 3208591"/>
                <a:gd name="connsiteX45" fmla="*/ 657225 w 670791"/>
                <a:gd name="connsiteY45" fmla="*/ 3083256 h 3208591"/>
                <a:gd name="connsiteX46" fmla="*/ 666750 w 670791"/>
                <a:gd name="connsiteY46"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114300 w 670791"/>
                <a:gd name="connsiteY24" fmla="*/ 1635456 h 3208591"/>
                <a:gd name="connsiteX25" fmla="*/ 142875 w 670791"/>
                <a:gd name="connsiteY25" fmla="*/ 1692606 h 3208591"/>
                <a:gd name="connsiteX26" fmla="*/ 200025 w 670791"/>
                <a:gd name="connsiteY26" fmla="*/ 1806906 h 3208591"/>
                <a:gd name="connsiteX27" fmla="*/ 209550 w 670791"/>
                <a:gd name="connsiteY27" fmla="*/ 1835481 h 3208591"/>
                <a:gd name="connsiteX28" fmla="*/ 228600 w 670791"/>
                <a:gd name="connsiteY28" fmla="*/ 1864056 h 3208591"/>
                <a:gd name="connsiteX29" fmla="*/ 247650 w 670791"/>
                <a:gd name="connsiteY29" fmla="*/ 1940256 h 3208591"/>
                <a:gd name="connsiteX30" fmla="*/ 257175 w 670791"/>
                <a:gd name="connsiteY30" fmla="*/ 2302206 h 3208591"/>
                <a:gd name="connsiteX31" fmla="*/ 276225 w 670791"/>
                <a:gd name="connsiteY31" fmla="*/ 2445081 h 3208591"/>
                <a:gd name="connsiteX32" fmla="*/ 295275 w 670791"/>
                <a:gd name="connsiteY32" fmla="*/ 2568906 h 3208591"/>
                <a:gd name="connsiteX33" fmla="*/ 314325 w 670791"/>
                <a:gd name="connsiteY33" fmla="*/ 2787981 h 3208591"/>
                <a:gd name="connsiteX34" fmla="*/ 333375 w 670791"/>
                <a:gd name="connsiteY34" fmla="*/ 2864181 h 3208591"/>
                <a:gd name="connsiteX35" fmla="*/ 342900 w 670791"/>
                <a:gd name="connsiteY35" fmla="*/ 2902281 h 3208591"/>
                <a:gd name="connsiteX36" fmla="*/ 352425 w 670791"/>
                <a:gd name="connsiteY36" fmla="*/ 3016581 h 3208591"/>
                <a:gd name="connsiteX37" fmla="*/ 381000 w 670791"/>
                <a:gd name="connsiteY37" fmla="*/ 3102306 h 3208591"/>
                <a:gd name="connsiteX38" fmla="*/ 390525 w 670791"/>
                <a:gd name="connsiteY38" fmla="*/ 3130881 h 3208591"/>
                <a:gd name="connsiteX39" fmla="*/ 419100 w 670791"/>
                <a:gd name="connsiteY39" fmla="*/ 3188031 h 3208591"/>
                <a:gd name="connsiteX40" fmla="*/ 447675 w 670791"/>
                <a:gd name="connsiteY40" fmla="*/ 3207081 h 3208591"/>
                <a:gd name="connsiteX41" fmla="*/ 600075 w 670791"/>
                <a:gd name="connsiteY41" fmla="*/ 3188031 h 3208591"/>
                <a:gd name="connsiteX42" fmla="*/ 628650 w 670791"/>
                <a:gd name="connsiteY42" fmla="*/ 3168981 h 3208591"/>
                <a:gd name="connsiteX43" fmla="*/ 647700 w 670791"/>
                <a:gd name="connsiteY43" fmla="*/ 3111831 h 3208591"/>
                <a:gd name="connsiteX44" fmla="*/ 657225 w 670791"/>
                <a:gd name="connsiteY44" fmla="*/ 3083256 h 3208591"/>
                <a:gd name="connsiteX45" fmla="*/ 666750 w 670791"/>
                <a:gd name="connsiteY45"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114300 w 670791"/>
                <a:gd name="connsiteY24" fmla="*/ 1635456 h 3208591"/>
                <a:gd name="connsiteX25" fmla="*/ 200025 w 670791"/>
                <a:gd name="connsiteY25" fmla="*/ 1806906 h 3208591"/>
                <a:gd name="connsiteX26" fmla="*/ 209550 w 670791"/>
                <a:gd name="connsiteY26" fmla="*/ 1835481 h 3208591"/>
                <a:gd name="connsiteX27" fmla="*/ 228600 w 670791"/>
                <a:gd name="connsiteY27" fmla="*/ 1864056 h 3208591"/>
                <a:gd name="connsiteX28" fmla="*/ 247650 w 670791"/>
                <a:gd name="connsiteY28" fmla="*/ 1940256 h 3208591"/>
                <a:gd name="connsiteX29" fmla="*/ 257175 w 670791"/>
                <a:gd name="connsiteY29" fmla="*/ 2302206 h 3208591"/>
                <a:gd name="connsiteX30" fmla="*/ 276225 w 670791"/>
                <a:gd name="connsiteY30" fmla="*/ 2445081 h 3208591"/>
                <a:gd name="connsiteX31" fmla="*/ 295275 w 670791"/>
                <a:gd name="connsiteY31" fmla="*/ 2568906 h 3208591"/>
                <a:gd name="connsiteX32" fmla="*/ 314325 w 670791"/>
                <a:gd name="connsiteY32" fmla="*/ 2787981 h 3208591"/>
                <a:gd name="connsiteX33" fmla="*/ 333375 w 670791"/>
                <a:gd name="connsiteY33" fmla="*/ 2864181 h 3208591"/>
                <a:gd name="connsiteX34" fmla="*/ 342900 w 670791"/>
                <a:gd name="connsiteY34" fmla="*/ 2902281 h 3208591"/>
                <a:gd name="connsiteX35" fmla="*/ 352425 w 670791"/>
                <a:gd name="connsiteY35" fmla="*/ 3016581 h 3208591"/>
                <a:gd name="connsiteX36" fmla="*/ 381000 w 670791"/>
                <a:gd name="connsiteY36" fmla="*/ 3102306 h 3208591"/>
                <a:gd name="connsiteX37" fmla="*/ 390525 w 670791"/>
                <a:gd name="connsiteY37" fmla="*/ 3130881 h 3208591"/>
                <a:gd name="connsiteX38" fmla="*/ 419100 w 670791"/>
                <a:gd name="connsiteY38" fmla="*/ 3188031 h 3208591"/>
                <a:gd name="connsiteX39" fmla="*/ 447675 w 670791"/>
                <a:gd name="connsiteY39" fmla="*/ 3207081 h 3208591"/>
                <a:gd name="connsiteX40" fmla="*/ 600075 w 670791"/>
                <a:gd name="connsiteY40" fmla="*/ 3188031 h 3208591"/>
                <a:gd name="connsiteX41" fmla="*/ 628650 w 670791"/>
                <a:gd name="connsiteY41" fmla="*/ 3168981 h 3208591"/>
                <a:gd name="connsiteX42" fmla="*/ 647700 w 670791"/>
                <a:gd name="connsiteY42" fmla="*/ 3111831 h 3208591"/>
                <a:gd name="connsiteX43" fmla="*/ 657225 w 670791"/>
                <a:gd name="connsiteY43" fmla="*/ 3083256 h 3208591"/>
                <a:gd name="connsiteX44" fmla="*/ 666750 w 670791"/>
                <a:gd name="connsiteY44"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57175 w 670791"/>
                <a:gd name="connsiteY28" fmla="*/ 2302206 h 3208591"/>
                <a:gd name="connsiteX29" fmla="*/ 276225 w 670791"/>
                <a:gd name="connsiteY29" fmla="*/ 2445081 h 3208591"/>
                <a:gd name="connsiteX30" fmla="*/ 295275 w 670791"/>
                <a:gd name="connsiteY30" fmla="*/ 2568906 h 3208591"/>
                <a:gd name="connsiteX31" fmla="*/ 314325 w 670791"/>
                <a:gd name="connsiteY31" fmla="*/ 2787981 h 3208591"/>
                <a:gd name="connsiteX32" fmla="*/ 333375 w 670791"/>
                <a:gd name="connsiteY32" fmla="*/ 2864181 h 3208591"/>
                <a:gd name="connsiteX33" fmla="*/ 342900 w 670791"/>
                <a:gd name="connsiteY33" fmla="*/ 2902281 h 3208591"/>
                <a:gd name="connsiteX34" fmla="*/ 352425 w 670791"/>
                <a:gd name="connsiteY34" fmla="*/ 3016581 h 3208591"/>
                <a:gd name="connsiteX35" fmla="*/ 381000 w 670791"/>
                <a:gd name="connsiteY35" fmla="*/ 3102306 h 3208591"/>
                <a:gd name="connsiteX36" fmla="*/ 390525 w 670791"/>
                <a:gd name="connsiteY36" fmla="*/ 3130881 h 3208591"/>
                <a:gd name="connsiteX37" fmla="*/ 419100 w 670791"/>
                <a:gd name="connsiteY37" fmla="*/ 3188031 h 3208591"/>
                <a:gd name="connsiteX38" fmla="*/ 447675 w 670791"/>
                <a:gd name="connsiteY38" fmla="*/ 3207081 h 3208591"/>
                <a:gd name="connsiteX39" fmla="*/ 600075 w 670791"/>
                <a:gd name="connsiteY39" fmla="*/ 3188031 h 3208591"/>
                <a:gd name="connsiteX40" fmla="*/ 628650 w 670791"/>
                <a:gd name="connsiteY40" fmla="*/ 3168981 h 3208591"/>
                <a:gd name="connsiteX41" fmla="*/ 647700 w 670791"/>
                <a:gd name="connsiteY41" fmla="*/ 3111831 h 3208591"/>
                <a:gd name="connsiteX42" fmla="*/ 657225 w 670791"/>
                <a:gd name="connsiteY42" fmla="*/ 3083256 h 3208591"/>
                <a:gd name="connsiteX43" fmla="*/ 666750 w 670791"/>
                <a:gd name="connsiteY43"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33375 w 670791"/>
                <a:gd name="connsiteY31" fmla="*/ 2864181 h 3208591"/>
                <a:gd name="connsiteX32" fmla="*/ 342900 w 670791"/>
                <a:gd name="connsiteY32" fmla="*/ 2902281 h 3208591"/>
                <a:gd name="connsiteX33" fmla="*/ 352425 w 670791"/>
                <a:gd name="connsiteY33" fmla="*/ 3016581 h 3208591"/>
                <a:gd name="connsiteX34" fmla="*/ 381000 w 670791"/>
                <a:gd name="connsiteY34" fmla="*/ 3102306 h 3208591"/>
                <a:gd name="connsiteX35" fmla="*/ 390525 w 670791"/>
                <a:gd name="connsiteY35" fmla="*/ 3130881 h 3208591"/>
                <a:gd name="connsiteX36" fmla="*/ 419100 w 670791"/>
                <a:gd name="connsiteY36" fmla="*/ 3188031 h 3208591"/>
                <a:gd name="connsiteX37" fmla="*/ 447675 w 670791"/>
                <a:gd name="connsiteY37" fmla="*/ 3207081 h 3208591"/>
                <a:gd name="connsiteX38" fmla="*/ 600075 w 670791"/>
                <a:gd name="connsiteY38" fmla="*/ 3188031 h 3208591"/>
                <a:gd name="connsiteX39" fmla="*/ 628650 w 670791"/>
                <a:gd name="connsiteY39" fmla="*/ 3168981 h 3208591"/>
                <a:gd name="connsiteX40" fmla="*/ 647700 w 670791"/>
                <a:gd name="connsiteY40" fmla="*/ 3111831 h 3208591"/>
                <a:gd name="connsiteX41" fmla="*/ 657225 w 670791"/>
                <a:gd name="connsiteY41" fmla="*/ 3083256 h 3208591"/>
                <a:gd name="connsiteX42" fmla="*/ 666750 w 670791"/>
                <a:gd name="connsiteY42"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390525 w 670791"/>
                <a:gd name="connsiteY34" fmla="*/ 3130881 h 3208591"/>
                <a:gd name="connsiteX35" fmla="*/ 419100 w 670791"/>
                <a:gd name="connsiteY35" fmla="*/ 3188031 h 3208591"/>
                <a:gd name="connsiteX36" fmla="*/ 447675 w 670791"/>
                <a:gd name="connsiteY36" fmla="*/ 3207081 h 3208591"/>
                <a:gd name="connsiteX37" fmla="*/ 600075 w 670791"/>
                <a:gd name="connsiteY37" fmla="*/ 3188031 h 3208591"/>
                <a:gd name="connsiteX38" fmla="*/ 628650 w 670791"/>
                <a:gd name="connsiteY38" fmla="*/ 3168981 h 3208591"/>
                <a:gd name="connsiteX39" fmla="*/ 647700 w 670791"/>
                <a:gd name="connsiteY39" fmla="*/ 3111831 h 3208591"/>
                <a:gd name="connsiteX40" fmla="*/ 657225 w 670791"/>
                <a:gd name="connsiteY40" fmla="*/ 3083256 h 3208591"/>
                <a:gd name="connsiteX41" fmla="*/ 666750 w 670791"/>
                <a:gd name="connsiteY41"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381000 w 670791"/>
                <a:gd name="connsiteY34" fmla="*/ 3124200 h 3208591"/>
                <a:gd name="connsiteX35" fmla="*/ 419100 w 670791"/>
                <a:gd name="connsiteY35" fmla="*/ 3188031 h 3208591"/>
                <a:gd name="connsiteX36" fmla="*/ 447675 w 670791"/>
                <a:gd name="connsiteY36" fmla="*/ 3207081 h 3208591"/>
                <a:gd name="connsiteX37" fmla="*/ 600075 w 670791"/>
                <a:gd name="connsiteY37" fmla="*/ 3188031 h 3208591"/>
                <a:gd name="connsiteX38" fmla="*/ 628650 w 670791"/>
                <a:gd name="connsiteY38" fmla="*/ 3168981 h 3208591"/>
                <a:gd name="connsiteX39" fmla="*/ 647700 w 670791"/>
                <a:gd name="connsiteY39" fmla="*/ 3111831 h 3208591"/>
                <a:gd name="connsiteX40" fmla="*/ 657225 w 670791"/>
                <a:gd name="connsiteY40" fmla="*/ 3083256 h 3208591"/>
                <a:gd name="connsiteX41" fmla="*/ 666750 w 670791"/>
                <a:gd name="connsiteY41"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381000 w 670791"/>
                <a:gd name="connsiteY34" fmla="*/ 3124200 h 3208591"/>
                <a:gd name="connsiteX35" fmla="*/ 447675 w 670791"/>
                <a:gd name="connsiteY35" fmla="*/ 3207081 h 3208591"/>
                <a:gd name="connsiteX36" fmla="*/ 600075 w 670791"/>
                <a:gd name="connsiteY36" fmla="*/ 3188031 h 3208591"/>
                <a:gd name="connsiteX37" fmla="*/ 628650 w 670791"/>
                <a:gd name="connsiteY37" fmla="*/ 3168981 h 3208591"/>
                <a:gd name="connsiteX38" fmla="*/ 647700 w 670791"/>
                <a:gd name="connsiteY38" fmla="*/ 3111831 h 3208591"/>
                <a:gd name="connsiteX39" fmla="*/ 657225 w 670791"/>
                <a:gd name="connsiteY39" fmla="*/ 3083256 h 3208591"/>
                <a:gd name="connsiteX40" fmla="*/ 666750 w 670791"/>
                <a:gd name="connsiteY40"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381000 w 670791"/>
                <a:gd name="connsiteY34" fmla="*/ 3124200 h 3208591"/>
                <a:gd name="connsiteX35" fmla="*/ 447675 w 670791"/>
                <a:gd name="connsiteY35" fmla="*/ 3207081 h 3208591"/>
                <a:gd name="connsiteX36" fmla="*/ 600075 w 670791"/>
                <a:gd name="connsiteY36" fmla="*/ 3188031 h 3208591"/>
                <a:gd name="connsiteX37" fmla="*/ 628650 w 670791"/>
                <a:gd name="connsiteY37" fmla="*/ 3168981 h 3208591"/>
                <a:gd name="connsiteX38" fmla="*/ 657225 w 670791"/>
                <a:gd name="connsiteY38" fmla="*/ 3083256 h 3208591"/>
                <a:gd name="connsiteX39" fmla="*/ 666750 w 670791"/>
                <a:gd name="connsiteY39"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381000 w 670791"/>
                <a:gd name="connsiteY34" fmla="*/ 3124200 h 3208591"/>
                <a:gd name="connsiteX35" fmla="*/ 447675 w 670791"/>
                <a:gd name="connsiteY35" fmla="*/ 3207081 h 3208591"/>
                <a:gd name="connsiteX36" fmla="*/ 600075 w 670791"/>
                <a:gd name="connsiteY36" fmla="*/ 3188031 h 3208591"/>
                <a:gd name="connsiteX37" fmla="*/ 657225 w 670791"/>
                <a:gd name="connsiteY37" fmla="*/ 3083256 h 3208591"/>
                <a:gd name="connsiteX38" fmla="*/ 666750 w 670791"/>
                <a:gd name="connsiteY38"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447675 w 670791"/>
                <a:gd name="connsiteY34" fmla="*/ 3207081 h 3208591"/>
                <a:gd name="connsiteX35" fmla="*/ 600075 w 670791"/>
                <a:gd name="connsiteY35" fmla="*/ 3188031 h 3208591"/>
                <a:gd name="connsiteX36" fmla="*/ 657225 w 670791"/>
                <a:gd name="connsiteY36" fmla="*/ 3083256 h 3208591"/>
                <a:gd name="connsiteX37" fmla="*/ 666750 w 670791"/>
                <a:gd name="connsiteY37"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42900 w 670791"/>
                <a:gd name="connsiteY30" fmla="*/ 2902281 h 3208591"/>
                <a:gd name="connsiteX31" fmla="*/ 352425 w 670791"/>
                <a:gd name="connsiteY31" fmla="*/ 3016581 h 3208591"/>
                <a:gd name="connsiteX32" fmla="*/ 381000 w 670791"/>
                <a:gd name="connsiteY32" fmla="*/ 3102306 h 3208591"/>
                <a:gd name="connsiteX33" fmla="*/ 447675 w 670791"/>
                <a:gd name="connsiteY33" fmla="*/ 3207081 h 3208591"/>
                <a:gd name="connsiteX34" fmla="*/ 600075 w 670791"/>
                <a:gd name="connsiteY34" fmla="*/ 3188031 h 3208591"/>
                <a:gd name="connsiteX35" fmla="*/ 657225 w 670791"/>
                <a:gd name="connsiteY35" fmla="*/ 3083256 h 3208591"/>
                <a:gd name="connsiteX36" fmla="*/ 666750 w 670791"/>
                <a:gd name="connsiteY36" fmla="*/ 2930856 h 3208591"/>
                <a:gd name="connsiteX0" fmla="*/ 285750 w 670791"/>
                <a:gd name="connsiteY0" fmla="*/ 244806 h 3208669"/>
                <a:gd name="connsiteX1" fmla="*/ 200025 w 670791"/>
                <a:gd name="connsiteY1" fmla="*/ 225756 h 3208669"/>
                <a:gd name="connsiteX2" fmla="*/ 180975 w 670791"/>
                <a:gd name="connsiteY2" fmla="*/ 197181 h 3208669"/>
                <a:gd name="connsiteX3" fmla="*/ 190500 w 670791"/>
                <a:gd name="connsiteY3" fmla="*/ 140031 h 3208669"/>
                <a:gd name="connsiteX4" fmla="*/ 219075 w 670791"/>
                <a:gd name="connsiteY4" fmla="*/ 130506 h 3208669"/>
                <a:gd name="connsiteX5" fmla="*/ 314325 w 670791"/>
                <a:gd name="connsiteY5" fmla="*/ 120981 h 3208669"/>
                <a:gd name="connsiteX6" fmla="*/ 333375 w 670791"/>
                <a:gd name="connsiteY6" fmla="*/ 92406 h 3208669"/>
                <a:gd name="connsiteX7" fmla="*/ 333375 w 670791"/>
                <a:gd name="connsiteY7" fmla="*/ 35256 h 3208669"/>
                <a:gd name="connsiteX8" fmla="*/ 304800 w 670791"/>
                <a:gd name="connsiteY8" fmla="*/ 16206 h 3208669"/>
                <a:gd name="connsiteX9" fmla="*/ 276225 w 670791"/>
                <a:gd name="connsiteY9" fmla="*/ 6681 h 3208669"/>
                <a:gd name="connsiteX10" fmla="*/ 142875 w 670791"/>
                <a:gd name="connsiteY10" fmla="*/ 35256 h 3208669"/>
                <a:gd name="connsiteX11" fmla="*/ 123825 w 670791"/>
                <a:gd name="connsiteY11" fmla="*/ 92406 h 3208669"/>
                <a:gd name="connsiteX12" fmla="*/ 114300 w 670791"/>
                <a:gd name="connsiteY12" fmla="*/ 120981 h 3208669"/>
                <a:gd name="connsiteX13" fmla="*/ 104775 w 670791"/>
                <a:gd name="connsiteY13" fmla="*/ 273381 h 3208669"/>
                <a:gd name="connsiteX14" fmla="*/ 95250 w 670791"/>
                <a:gd name="connsiteY14" fmla="*/ 311481 h 3208669"/>
                <a:gd name="connsiteX15" fmla="*/ 85725 w 670791"/>
                <a:gd name="connsiteY15" fmla="*/ 359106 h 3208669"/>
                <a:gd name="connsiteX16" fmla="*/ 76200 w 670791"/>
                <a:gd name="connsiteY16" fmla="*/ 530556 h 3208669"/>
                <a:gd name="connsiteX17" fmla="*/ 66675 w 670791"/>
                <a:gd name="connsiteY17" fmla="*/ 587706 h 3208669"/>
                <a:gd name="connsiteX18" fmla="*/ 57150 w 670791"/>
                <a:gd name="connsiteY18" fmla="*/ 663906 h 3208669"/>
                <a:gd name="connsiteX19" fmla="*/ 47625 w 670791"/>
                <a:gd name="connsiteY19" fmla="*/ 759156 h 3208669"/>
                <a:gd name="connsiteX20" fmla="*/ 28575 w 670791"/>
                <a:gd name="connsiteY20" fmla="*/ 863931 h 3208669"/>
                <a:gd name="connsiteX21" fmla="*/ 0 w 670791"/>
                <a:gd name="connsiteY21" fmla="*/ 1225881 h 3208669"/>
                <a:gd name="connsiteX22" fmla="*/ 9525 w 670791"/>
                <a:gd name="connsiteY22" fmla="*/ 1464006 h 3208669"/>
                <a:gd name="connsiteX23" fmla="*/ 95250 w 670791"/>
                <a:gd name="connsiteY23" fmla="*/ 1606881 h 3208669"/>
                <a:gd name="connsiteX24" fmla="*/ 200025 w 670791"/>
                <a:gd name="connsiteY24" fmla="*/ 1806906 h 3208669"/>
                <a:gd name="connsiteX25" fmla="*/ 209550 w 670791"/>
                <a:gd name="connsiteY25" fmla="*/ 1835481 h 3208669"/>
                <a:gd name="connsiteX26" fmla="*/ 228600 w 670791"/>
                <a:gd name="connsiteY26" fmla="*/ 1864056 h 3208669"/>
                <a:gd name="connsiteX27" fmla="*/ 247650 w 670791"/>
                <a:gd name="connsiteY27" fmla="*/ 1940256 h 3208669"/>
                <a:gd name="connsiteX28" fmla="*/ 276225 w 670791"/>
                <a:gd name="connsiteY28" fmla="*/ 2445081 h 3208669"/>
                <a:gd name="connsiteX29" fmla="*/ 295275 w 670791"/>
                <a:gd name="connsiteY29" fmla="*/ 2568906 h 3208669"/>
                <a:gd name="connsiteX30" fmla="*/ 342900 w 670791"/>
                <a:gd name="connsiteY30" fmla="*/ 2902281 h 3208669"/>
                <a:gd name="connsiteX31" fmla="*/ 352425 w 670791"/>
                <a:gd name="connsiteY31" fmla="*/ 3016581 h 3208669"/>
                <a:gd name="connsiteX32" fmla="*/ 381000 w 670791"/>
                <a:gd name="connsiteY32" fmla="*/ 3102306 h 3208669"/>
                <a:gd name="connsiteX33" fmla="*/ 447675 w 670791"/>
                <a:gd name="connsiteY33" fmla="*/ 3207081 h 3208669"/>
                <a:gd name="connsiteX34" fmla="*/ 600075 w 670791"/>
                <a:gd name="connsiteY34" fmla="*/ 3188031 h 3208669"/>
                <a:gd name="connsiteX35" fmla="*/ 657225 w 670791"/>
                <a:gd name="connsiteY35" fmla="*/ 3083256 h 3208669"/>
                <a:gd name="connsiteX36" fmla="*/ 666750 w 670791"/>
                <a:gd name="connsiteY36" fmla="*/ 2930856 h 3208669"/>
                <a:gd name="connsiteX0" fmla="*/ 285750 w 666750"/>
                <a:gd name="connsiteY0" fmla="*/ 244806 h 3234068"/>
                <a:gd name="connsiteX1" fmla="*/ 200025 w 666750"/>
                <a:gd name="connsiteY1" fmla="*/ 225756 h 3234068"/>
                <a:gd name="connsiteX2" fmla="*/ 180975 w 666750"/>
                <a:gd name="connsiteY2" fmla="*/ 197181 h 3234068"/>
                <a:gd name="connsiteX3" fmla="*/ 190500 w 666750"/>
                <a:gd name="connsiteY3" fmla="*/ 140031 h 3234068"/>
                <a:gd name="connsiteX4" fmla="*/ 219075 w 666750"/>
                <a:gd name="connsiteY4" fmla="*/ 130506 h 3234068"/>
                <a:gd name="connsiteX5" fmla="*/ 314325 w 666750"/>
                <a:gd name="connsiteY5" fmla="*/ 120981 h 3234068"/>
                <a:gd name="connsiteX6" fmla="*/ 333375 w 666750"/>
                <a:gd name="connsiteY6" fmla="*/ 92406 h 3234068"/>
                <a:gd name="connsiteX7" fmla="*/ 333375 w 666750"/>
                <a:gd name="connsiteY7" fmla="*/ 35256 h 3234068"/>
                <a:gd name="connsiteX8" fmla="*/ 304800 w 666750"/>
                <a:gd name="connsiteY8" fmla="*/ 16206 h 3234068"/>
                <a:gd name="connsiteX9" fmla="*/ 276225 w 666750"/>
                <a:gd name="connsiteY9" fmla="*/ 6681 h 3234068"/>
                <a:gd name="connsiteX10" fmla="*/ 142875 w 666750"/>
                <a:gd name="connsiteY10" fmla="*/ 35256 h 3234068"/>
                <a:gd name="connsiteX11" fmla="*/ 123825 w 666750"/>
                <a:gd name="connsiteY11" fmla="*/ 92406 h 3234068"/>
                <a:gd name="connsiteX12" fmla="*/ 114300 w 666750"/>
                <a:gd name="connsiteY12" fmla="*/ 120981 h 3234068"/>
                <a:gd name="connsiteX13" fmla="*/ 104775 w 666750"/>
                <a:gd name="connsiteY13" fmla="*/ 273381 h 3234068"/>
                <a:gd name="connsiteX14" fmla="*/ 95250 w 666750"/>
                <a:gd name="connsiteY14" fmla="*/ 311481 h 3234068"/>
                <a:gd name="connsiteX15" fmla="*/ 85725 w 666750"/>
                <a:gd name="connsiteY15" fmla="*/ 359106 h 3234068"/>
                <a:gd name="connsiteX16" fmla="*/ 76200 w 666750"/>
                <a:gd name="connsiteY16" fmla="*/ 530556 h 3234068"/>
                <a:gd name="connsiteX17" fmla="*/ 66675 w 666750"/>
                <a:gd name="connsiteY17" fmla="*/ 587706 h 3234068"/>
                <a:gd name="connsiteX18" fmla="*/ 57150 w 666750"/>
                <a:gd name="connsiteY18" fmla="*/ 663906 h 3234068"/>
                <a:gd name="connsiteX19" fmla="*/ 47625 w 666750"/>
                <a:gd name="connsiteY19" fmla="*/ 759156 h 3234068"/>
                <a:gd name="connsiteX20" fmla="*/ 28575 w 666750"/>
                <a:gd name="connsiteY20" fmla="*/ 863931 h 3234068"/>
                <a:gd name="connsiteX21" fmla="*/ 0 w 666750"/>
                <a:gd name="connsiteY21" fmla="*/ 1225881 h 3234068"/>
                <a:gd name="connsiteX22" fmla="*/ 9525 w 666750"/>
                <a:gd name="connsiteY22" fmla="*/ 1464006 h 3234068"/>
                <a:gd name="connsiteX23" fmla="*/ 95250 w 666750"/>
                <a:gd name="connsiteY23" fmla="*/ 1606881 h 3234068"/>
                <a:gd name="connsiteX24" fmla="*/ 200025 w 666750"/>
                <a:gd name="connsiteY24" fmla="*/ 1806906 h 3234068"/>
                <a:gd name="connsiteX25" fmla="*/ 209550 w 666750"/>
                <a:gd name="connsiteY25" fmla="*/ 1835481 h 3234068"/>
                <a:gd name="connsiteX26" fmla="*/ 228600 w 666750"/>
                <a:gd name="connsiteY26" fmla="*/ 1864056 h 3234068"/>
                <a:gd name="connsiteX27" fmla="*/ 247650 w 666750"/>
                <a:gd name="connsiteY27" fmla="*/ 1940256 h 3234068"/>
                <a:gd name="connsiteX28" fmla="*/ 276225 w 666750"/>
                <a:gd name="connsiteY28" fmla="*/ 2445081 h 3234068"/>
                <a:gd name="connsiteX29" fmla="*/ 295275 w 666750"/>
                <a:gd name="connsiteY29" fmla="*/ 2568906 h 3234068"/>
                <a:gd name="connsiteX30" fmla="*/ 342900 w 666750"/>
                <a:gd name="connsiteY30" fmla="*/ 2902281 h 3234068"/>
                <a:gd name="connsiteX31" fmla="*/ 352425 w 666750"/>
                <a:gd name="connsiteY31" fmla="*/ 3016581 h 3234068"/>
                <a:gd name="connsiteX32" fmla="*/ 381000 w 666750"/>
                <a:gd name="connsiteY32" fmla="*/ 3102306 h 3234068"/>
                <a:gd name="connsiteX33" fmla="*/ 447675 w 666750"/>
                <a:gd name="connsiteY33" fmla="*/ 3207081 h 3234068"/>
                <a:gd name="connsiteX34" fmla="*/ 600075 w 666750"/>
                <a:gd name="connsiteY34" fmla="*/ 3188031 h 3234068"/>
                <a:gd name="connsiteX35" fmla="*/ 666750 w 666750"/>
                <a:gd name="connsiteY35" fmla="*/ 2930856 h 3234068"/>
                <a:gd name="connsiteX0" fmla="*/ 285750 w 666750"/>
                <a:gd name="connsiteY0" fmla="*/ 244806 h 3188031"/>
                <a:gd name="connsiteX1" fmla="*/ 200025 w 666750"/>
                <a:gd name="connsiteY1" fmla="*/ 225756 h 3188031"/>
                <a:gd name="connsiteX2" fmla="*/ 180975 w 666750"/>
                <a:gd name="connsiteY2" fmla="*/ 197181 h 3188031"/>
                <a:gd name="connsiteX3" fmla="*/ 190500 w 666750"/>
                <a:gd name="connsiteY3" fmla="*/ 140031 h 3188031"/>
                <a:gd name="connsiteX4" fmla="*/ 219075 w 666750"/>
                <a:gd name="connsiteY4" fmla="*/ 130506 h 3188031"/>
                <a:gd name="connsiteX5" fmla="*/ 314325 w 666750"/>
                <a:gd name="connsiteY5" fmla="*/ 120981 h 3188031"/>
                <a:gd name="connsiteX6" fmla="*/ 333375 w 666750"/>
                <a:gd name="connsiteY6" fmla="*/ 92406 h 3188031"/>
                <a:gd name="connsiteX7" fmla="*/ 333375 w 666750"/>
                <a:gd name="connsiteY7" fmla="*/ 35256 h 3188031"/>
                <a:gd name="connsiteX8" fmla="*/ 304800 w 666750"/>
                <a:gd name="connsiteY8" fmla="*/ 16206 h 3188031"/>
                <a:gd name="connsiteX9" fmla="*/ 276225 w 666750"/>
                <a:gd name="connsiteY9" fmla="*/ 6681 h 3188031"/>
                <a:gd name="connsiteX10" fmla="*/ 142875 w 666750"/>
                <a:gd name="connsiteY10" fmla="*/ 35256 h 3188031"/>
                <a:gd name="connsiteX11" fmla="*/ 123825 w 666750"/>
                <a:gd name="connsiteY11" fmla="*/ 92406 h 3188031"/>
                <a:gd name="connsiteX12" fmla="*/ 114300 w 666750"/>
                <a:gd name="connsiteY12" fmla="*/ 120981 h 3188031"/>
                <a:gd name="connsiteX13" fmla="*/ 104775 w 666750"/>
                <a:gd name="connsiteY13" fmla="*/ 273381 h 3188031"/>
                <a:gd name="connsiteX14" fmla="*/ 95250 w 666750"/>
                <a:gd name="connsiteY14" fmla="*/ 311481 h 3188031"/>
                <a:gd name="connsiteX15" fmla="*/ 85725 w 666750"/>
                <a:gd name="connsiteY15" fmla="*/ 359106 h 3188031"/>
                <a:gd name="connsiteX16" fmla="*/ 76200 w 666750"/>
                <a:gd name="connsiteY16" fmla="*/ 530556 h 3188031"/>
                <a:gd name="connsiteX17" fmla="*/ 66675 w 666750"/>
                <a:gd name="connsiteY17" fmla="*/ 587706 h 3188031"/>
                <a:gd name="connsiteX18" fmla="*/ 57150 w 666750"/>
                <a:gd name="connsiteY18" fmla="*/ 663906 h 3188031"/>
                <a:gd name="connsiteX19" fmla="*/ 47625 w 666750"/>
                <a:gd name="connsiteY19" fmla="*/ 759156 h 3188031"/>
                <a:gd name="connsiteX20" fmla="*/ 28575 w 666750"/>
                <a:gd name="connsiteY20" fmla="*/ 863931 h 3188031"/>
                <a:gd name="connsiteX21" fmla="*/ 0 w 666750"/>
                <a:gd name="connsiteY21" fmla="*/ 1225881 h 3188031"/>
                <a:gd name="connsiteX22" fmla="*/ 9525 w 666750"/>
                <a:gd name="connsiteY22" fmla="*/ 1464006 h 3188031"/>
                <a:gd name="connsiteX23" fmla="*/ 95250 w 666750"/>
                <a:gd name="connsiteY23" fmla="*/ 1606881 h 3188031"/>
                <a:gd name="connsiteX24" fmla="*/ 200025 w 666750"/>
                <a:gd name="connsiteY24" fmla="*/ 1806906 h 3188031"/>
                <a:gd name="connsiteX25" fmla="*/ 209550 w 666750"/>
                <a:gd name="connsiteY25" fmla="*/ 1835481 h 3188031"/>
                <a:gd name="connsiteX26" fmla="*/ 228600 w 666750"/>
                <a:gd name="connsiteY26" fmla="*/ 1864056 h 3188031"/>
                <a:gd name="connsiteX27" fmla="*/ 247650 w 666750"/>
                <a:gd name="connsiteY27" fmla="*/ 1940256 h 3188031"/>
                <a:gd name="connsiteX28" fmla="*/ 276225 w 666750"/>
                <a:gd name="connsiteY28" fmla="*/ 2445081 h 3188031"/>
                <a:gd name="connsiteX29" fmla="*/ 295275 w 666750"/>
                <a:gd name="connsiteY29" fmla="*/ 2568906 h 3188031"/>
                <a:gd name="connsiteX30" fmla="*/ 342900 w 666750"/>
                <a:gd name="connsiteY30" fmla="*/ 2902281 h 3188031"/>
                <a:gd name="connsiteX31" fmla="*/ 352425 w 666750"/>
                <a:gd name="connsiteY31" fmla="*/ 3016581 h 3188031"/>
                <a:gd name="connsiteX32" fmla="*/ 381000 w 666750"/>
                <a:gd name="connsiteY32" fmla="*/ 3102306 h 3188031"/>
                <a:gd name="connsiteX33" fmla="*/ 600075 w 666750"/>
                <a:gd name="connsiteY33" fmla="*/ 3188031 h 3188031"/>
                <a:gd name="connsiteX34" fmla="*/ 666750 w 666750"/>
                <a:gd name="connsiteY34" fmla="*/ 2930856 h 3188031"/>
                <a:gd name="connsiteX0" fmla="*/ 285750 w 666750"/>
                <a:gd name="connsiteY0" fmla="*/ 244806 h 3234068"/>
                <a:gd name="connsiteX1" fmla="*/ 200025 w 666750"/>
                <a:gd name="connsiteY1" fmla="*/ 225756 h 3234068"/>
                <a:gd name="connsiteX2" fmla="*/ 180975 w 666750"/>
                <a:gd name="connsiteY2" fmla="*/ 197181 h 3234068"/>
                <a:gd name="connsiteX3" fmla="*/ 190500 w 666750"/>
                <a:gd name="connsiteY3" fmla="*/ 140031 h 3234068"/>
                <a:gd name="connsiteX4" fmla="*/ 219075 w 666750"/>
                <a:gd name="connsiteY4" fmla="*/ 130506 h 3234068"/>
                <a:gd name="connsiteX5" fmla="*/ 314325 w 666750"/>
                <a:gd name="connsiteY5" fmla="*/ 120981 h 3234068"/>
                <a:gd name="connsiteX6" fmla="*/ 333375 w 666750"/>
                <a:gd name="connsiteY6" fmla="*/ 92406 h 3234068"/>
                <a:gd name="connsiteX7" fmla="*/ 333375 w 666750"/>
                <a:gd name="connsiteY7" fmla="*/ 35256 h 3234068"/>
                <a:gd name="connsiteX8" fmla="*/ 304800 w 666750"/>
                <a:gd name="connsiteY8" fmla="*/ 16206 h 3234068"/>
                <a:gd name="connsiteX9" fmla="*/ 276225 w 666750"/>
                <a:gd name="connsiteY9" fmla="*/ 6681 h 3234068"/>
                <a:gd name="connsiteX10" fmla="*/ 142875 w 666750"/>
                <a:gd name="connsiteY10" fmla="*/ 35256 h 3234068"/>
                <a:gd name="connsiteX11" fmla="*/ 123825 w 666750"/>
                <a:gd name="connsiteY11" fmla="*/ 92406 h 3234068"/>
                <a:gd name="connsiteX12" fmla="*/ 114300 w 666750"/>
                <a:gd name="connsiteY12" fmla="*/ 120981 h 3234068"/>
                <a:gd name="connsiteX13" fmla="*/ 104775 w 666750"/>
                <a:gd name="connsiteY13" fmla="*/ 273381 h 3234068"/>
                <a:gd name="connsiteX14" fmla="*/ 95250 w 666750"/>
                <a:gd name="connsiteY14" fmla="*/ 311481 h 3234068"/>
                <a:gd name="connsiteX15" fmla="*/ 85725 w 666750"/>
                <a:gd name="connsiteY15" fmla="*/ 359106 h 3234068"/>
                <a:gd name="connsiteX16" fmla="*/ 76200 w 666750"/>
                <a:gd name="connsiteY16" fmla="*/ 530556 h 3234068"/>
                <a:gd name="connsiteX17" fmla="*/ 66675 w 666750"/>
                <a:gd name="connsiteY17" fmla="*/ 587706 h 3234068"/>
                <a:gd name="connsiteX18" fmla="*/ 57150 w 666750"/>
                <a:gd name="connsiteY18" fmla="*/ 663906 h 3234068"/>
                <a:gd name="connsiteX19" fmla="*/ 47625 w 666750"/>
                <a:gd name="connsiteY19" fmla="*/ 759156 h 3234068"/>
                <a:gd name="connsiteX20" fmla="*/ 28575 w 666750"/>
                <a:gd name="connsiteY20" fmla="*/ 863931 h 3234068"/>
                <a:gd name="connsiteX21" fmla="*/ 0 w 666750"/>
                <a:gd name="connsiteY21" fmla="*/ 1225881 h 3234068"/>
                <a:gd name="connsiteX22" fmla="*/ 9525 w 666750"/>
                <a:gd name="connsiteY22" fmla="*/ 1464006 h 3234068"/>
                <a:gd name="connsiteX23" fmla="*/ 95250 w 666750"/>
                <a:gd name="connsiteY23" fmla="*/ 1606881 h 3234068"/>
                <a:gd name="connsiteX24" fmla="*/ 200025 w 666750"/>
                <a:gd name="connsiteY24" fmla="*/ 1806906 h 3234068"/>
                <a:gd name="connsiteX25" fmla="*/ 209550 w 666750"/>
                <a:gd name="connsiteY25" fmla="*/ 1835481 h 3234068"/>
                <a:gd name="connsiteX26" fmla="*/ 228600 w 666750"/>
                <a:gd name="connsiteY26" fmla="*/ 1864056 h 3234068"/>
                <a:gd name="connsiteX27" fmla="*/ 247650 w 666750"/>
                <a:gd name="connsiteY27" fmla="*/ 1940256 h 3234068"/>
                <a:gd name="connsiteX28" fmla="*/ 276225 w 666750"/>
                <a:gd name="connsiteY28" fmla="*/ 2445081 h 3234068"/>
                <a:gd name="connsiteX29" fmla="*/ 295275 w 666750"/>
                <a:gd name="connsiteY29" fmla="*/ 2568906 h 3234068"/>
                <a:gd name="connsiteX30" fmla="*/ 342900 w 666750"/>
                <a:gd name="connsiteY30" fmla="*/ 2902281 h 3234068"/>
                <a:gd name="connsiteX31" fmla="*/ 352425 w 666750"/>
                <a:gd name="connsiteY31" fmla="*/ 3016581 h 3234068"/>
                <a:gd name="connsiteX32" fmla="*/ 381000 w 666750"/>
                <a:gd name="connsiteY32" fmla="*/ 3102306 h 3234068"/>
                <a:gd name="connsiteX33" fmla="*/ 600075 w 666750"/>
                <a:gd name="connsiteY33" fmla="*/ 3188031 h 3234068"/>
                <a:gd name="connsiteX34" fmla="*/ 666750 w 666750"/>
                <a:gd name="connsiteY34" fmla="*/ 2930856 h 3234068"/>
                <a:gd name="connsiteX0" fmla="*/ 285750 w 666750"/>
                <a:gd name="connsiteY0" fmla="*/ 244806 h 3243593"/>
                <a:gd name="connsiteX1" fmla="*/ 200025 w 666750"/>
                <a:gd name="connsiteY1" fmla="*/ 225756 h 3243593"/>
                <a:gd name="connsiteX2" fmla="*/ 180975 w 666750"/>
                <a:gd name="connsiteY2" fmla="*/ 197181 h 3243593"/>
                <a:gd name="connsiteX3" fmla="*/ 190500 w 666750"/>
                <a:gd name="connsiteY3" fmla="*/ 140031 h 3243593"/>
                <a:gd name="connsiteX4" fmla="*/ 219075 w 666750"/>
                <a:gd name="connsiteY4" fmla="*/ 130506 h 3243593"/>
                <a:gd name="connsiteX5" fmla="*/ 314325 w 666750"/>
                <a:gd name="connsiteY5" fmla="*/ 120981 h 3243593"/>
                <a:gd name="connsiteX6" fmla="*/ 333375 w 666750"/>
                <a:gd name="connsiteY6" fmla="*/ 92406 h 3243593"/>
                <a:gd name="connsiteX7" fmla="*/ 333375 w 666750"/>
                <a:gd name="connsiteY7" fmla="*/ 35256 h 3243593"/>
                <a:gd name="connsiteX8" fmla="*/ 304800 w 666750"/>
                <a:gd name="connsiteY8" fmla="*/ 16206 h 3243593"/>
                <a:gd name="connsiteX9" fmla="*/ 276225 w 666750"/>
                <a:gd name="connsiteY9" fmla="*/ 6681 h 3243593"/>
                <a:gd name="connsiteX10" fmla="*/ 142875 w 666750"/>
                <a:gd name="connsiteY10" fmla="*/ 35256 h 3243593"/>
                <a:gd name="connsiteX11" fmla="*/ 123825 w 666750"/>
                <a:gd name="connsiteY11" fmla="*/ 92406 h 3243593"/>
                <a:gd name="connsiteX12" fmla="*/ 114300 w 666750"/>
                <a:gd name="connsiteY12" fmla="*/ 120981 h 3243593"/>
                <a:gd name="connsiteX13" fmla="*/ 104775 w 666750"/>
                <a:gd name="connsiteY13" fmla="*/ 273381 h 3243593"/>
                <a:gd name="connsiteX14" fmla="*/ 95250 w 666750"/>
                <a:gd name="connsiteY14" fmla="*/ 311481 h 3243593"/>
                <a:gd name="connsiteX15" fmla="*/ 85725 w 666750"/>
                <a:gd name="connsiteY15" fmla="*/ 359106 h 3243593"/>
                <a:gd name="connsiteX16" fmla="*/ 76200 w 666750"/>
                <a:gd name="connsiteY16" fmla="*/ 530556 h 3243593"/>
                <a:gd name="connsiteX17" fmla="*/ 66675 w 666750"/>
                <a:gd name="connsiteY17" fmla="*/ 587706 h 3243593"/>
                <a:gd name="connsiteX18" fmla="*/ 57150 w 666750"/>
                <a:gd name="connsiteY18" fmla="*/ 663906 h 3243593"/>
                <a:gd name="connsiteX19" fmla="*/ 47625 w 666750"/>
                <a:gd name="connsiteY19" fmla="*/ 759156 h 3243593"/>
                <a:gd name="connsiteX20" fmla="*/ 28575 w 666750"/>
                <a:gd name="connsiteY20" fmla="*/ 863931 h 3243593"/>
                <a:gd name="connsiteX21" fmla="*/ 0 w 666750"/>
                <a:gd name="connsiteY21" fmla="*/ 1225881 h 3243593"/>
                <a:gd name="connsiteX22" fmla="*/ 9525 w 666750"/>
                <a:gd name="connsiteY22" fmla="*/ 1464006 h 3243593"/>
                <a:gd name="connsiteX23" fmla="*/ 95250 w 666750"/>
                <a:gd name="connsiteY23" fmla="*/ 1606881 h 3243593"/>
                <a:gd name="connsiteX24" fmla="*/ 200025 w 666750"/>
                <a:gd name="connsiteY24" fmla="*/ 1806906 h 3243593"/>
                <a:gd name="connsiteX25" fmla="*/ 209550 w 666750"/>
                <a:gd name="connsiteY25" fmla="*/ 1835481 h 3243593"/>
                <a:gd name="connsiteX26" fmla="*/ 228600 w 666750"/>
                <a:gd name="connsiteY26" fmla="*/ 1864056 h 3243593"/>
                <a:gd name="connsiteX27" fmla="*/ 247650 w 666750"/>
                <a:gd name="connsiteY27" fmla="*/ 1940256 h 3243593"/>
                <a:gd name="connsiteX28" fmla="*/ 276225 w 666750"/>
                <a:gd name="connsiteY28" fmla="*/ 2445081 h 3243593"/>
                <a:gd name="connsiteX29" fmla="*/ 295275 w 666750"/>
                <a:gd name="connsiteY29" fmla="*/ 2568906 h 3243593"/>
                <a:gd name="connsiteX30" fmla="*/ 342900 w 666750"/>
                <a:gd name="connsiteY30" fmla="*/ 2902281 h 3243593"/>
                <a:gd name="connsiteX31" fmla="*/ 352425 w 666750"/>
                <a:gd name="connsiteY31" fmla="*/ 3016581 h 3243593"/>
                <a:gd name="connsiteX32" fmla="*/ 381000 w 666750"/>
                <a:gd name="connsiteY32" fmla="*/ 3102306 h 3243593"/>
                <a:gd name="connsiteX33" fmla="*/ 600075 w 666750"/>
                <a:gd name="connsiteY33" fmla="*/ 3188031 h 3243593"/>
                <a:gd name="connsiteX34" fmla="*/ 666750 w 666750"/>
                <a:gd name="connsiteY34" fmla="*/ 2930856 h 3243593"/>
                <a:gd name="connsiteX0" fmla="*/ 285750 w 666750"/>
                <a:gd name="connsiteY0" fmla="*/ 244806 h 3255961"/>
                <a:gd name="connsiteX1" fmla="*/ 200025 w 666750"/>
                <a:gd name="connsiteY1" fmla="*/ 225756 h 3255961"/>
                <a:gd name="connsiteX2" fmla="*/ 180975 w 666750"/>
                <a:gd name="connsiteY2" fmla="*/ 197181 h 3255961"/>
                <a:gd name="connsiteX3" fmla="*/ 190500 w 666750"/>
                <a:gd name="connsiteY3" fmla="*/ 140031 h 3255961"/>
                <a:gd name="connsiteX4" fmla="*/ 219075 w 666750"/>
                <a:gd name="connsiteY4" fmla="*/ 130506 h 3255961"/>
                <a:gd name="connsiteX5" fmla="*/ 314325 w 666750"/>
                <a:gd name="connsiteY5" fmla="*/ 120981 h 3255961"/>
                <a:gd name="connsiteX6" fmla="*/ 333375 w 666750"/>
                <a:gd name="connsiteY6" fmla="*/ 92406 h 3255961"/>
                <a:gd name="connsiteX7" fmla="*/ 333375 w 666750"/>
                <a:gd name="connsiteY7" fmla="*/ 35256 h 3255961"/>
                <a:gd name="connsiteX8" fmla="*/ 304800 w 666750"/>
                <a:gd name="connsiteY8" fmla="*/ 16206 h 3255961"/>
                <a:gd name="connsiteX9" fmla="*/ 276225 w 666750"/>
                <a:gd name="connsiteY9" fmla="*/ 6681 h 3255961"/>
                <a:gd name="connsiteX10" fmla="*/ 142875 w 666750"/>
                <a:gd name="connsiteY10" fmla="*/ 35256 h 3255961"/>
                <a:gd name="connsiteX11" fmla="*/ 123825 w 666750"/>
                <a:gd name="connsiteY11" fmla="*/ 92406 h 3255961"/>
                <a:gd name="connsiteX12" fmla="*/ 114300 w 666750"/>
                <a:gd name="connsiteY12" fmla="*/ 120981 h 3255961"/>
                <a:gd name="connsiteX13" fmla="*/ 104775 w 666750"/>
                <a:gd name="connsiteY13" fmla="*/ 273381 h 3255961"/>
                <a:gd name="connsiteX14" fmla="*/ 95250 w 666750"/>
                <a:gd name="connsiteY14" fmla="*/ 311481 h 3255961"/>
                <a:gd name="connsiteX15" fmla="*/ 85725 w 666750"/>
                <a:gd name="connsiteY15" fmla="*/ 359106 h 3255961"/>
                <a:gd name="connsiteX16" fmla="*/ 76200 w 666750"/>
                <a:gd name="connsiteY16" fmla="*/ 530556 h 3255961"/>
                <a:gd name="connsiteX17" fmla="*/ 66675 w 666750"/>
                <a:gd name="connsiteY17" fmla="*/ 587706 h 3255961"/>
                <a:gd name="connsiteX18" fmla="*/ 57150 w 666750"/>
                <a:gd name="connsiteY18" fmla="*/ 663906 h 3255961"/>
                <a:gd name="connsiteX19" fmla="*/ 47625 w 666750"/>
                <a:gd name="connsiteY19" fmla="*/ 759156 h 3255961"/>
                <a:gd name="connsiteX20" fmla="*/ 28575 w 666750"/>
                <a:gd name="connsiteY20" fmla="*/ 863931 h 3255961"/>
                <a:gd name="connsiteX21" fmla="*/ 0 w 666750"/>
                <a:gd name="connsiteY21" fmla="*/ 1225881 h 3255961"/>
                <a:gd name="connsiteX22" fmla="*/ 9525 w 666750"/>
                <a:gd name="connsiteY22" fmla="*/ 1464006 h 3255961"/>
                <a:gd name="connsiteX23" fmla="*/ 95250 w 666750"/>
                <a:gd name="connsiteY23" fmla="*/ 1606881 h 3255961"/>
                <a:gd name="connsiteX24" fmla="*/ 200025 w 666750"/>
                <a:gd name="connsiteY24" fmla="*/ 1806906 h 3255961"/>
                <a:gd name="connsiteX25" fmla="*/ 209550 w 666750"/>
                <a:gd name="connsiteY25" fmla="*/ 1835481 h 3255961"/>
                <a:gd name="connsiteX26" fmla="*/ 228600 w 666750"/>
                <a:gd name="connsiteY26" fmla="*/ 1864056 h 3255961"/>
                <a:gd name="connsiteX27" fmla="*/ 247650 w 666750"/>
                <a:gd name="connsiteY27" fmla="*/ 1940256 h 3255961"/>
                <a:gd name="connsiteX28" fmla="*/ 276225 w 666750"/>
                <a:gd name="connsiteY28" fmla="*/ 2445081 h 3255961"/>
                <a:gd name="connsiteX29" fmla="*/ 295275 w 666750"/>
                <a:gd name="connsiteY29" fmla="*/ 2568906 h 3255961"/>
                <a:gd name="connsiteX30" fmla="*/ 342900 w 666750"/>
                <a:gd name="connsiteY30" fmla="*/ 2902281 h 3255961"/>
                <a:gd name="connsiteX31" fmla="*/ 352425 w 666750"/>
                <a:gd name="connsiteY31" fmla="*/ 3016581 h 3255961"/>
                <a:gd name="connsiteX32" fmla="*/ 381000 w 666750"/>
                <a:gd name="connsiteY32" fmla="*/ 3102306 h 3255961"/>
                <a:gd name="connsiteX33" fmla="*/ 609600 w 666750"/>
                <a:gd name="connsiteY33" fmla="*/ 3200399 h 3255961"/>
                <a:gd name="connsiteX34" fmla="*/ 666750 w 666750"/>
                <a:gd name="connsiteY34" fmla="*/ 2930856 h 3255961"/>
                <a:gd name="connsiteX0" fmla="*/ 285750 w 731837"/>
                <a:gd name="connsiteY0" fmla="*/ 244806 h 3255961"/>
                <a:gd name="connsiteX1" fmla="*/ 200025 w 731837"/>
                <a:gd name="connsiteY1" fmla="*/ 225756 h 3255961"/>
                <a:gd name="connsiteX2" fmla="*/ 180975 w 731837"/>
                <a:gd name="connsiteY2" fmla="*/ 197181 h 3255961"/>
                <a:gd name="connsiteX3" fmla="*/ 190500 w 731837"/>
                <a:gd name="connsiteY3" fmla="*/ 140031 h 3255961"/>
                <a:gd name="connsiteX4" fmla="*/ 219075 w 731837"/>
                <a:gd name="connsiteY4" fmla="*/ 130506 h 3255961"/>
                <a:gd name="connsiteX5" fmla="*/ 314325 w 731837"/>
                <a:gd name="connsiteY5" fmla="*/ 120981 h 3255961"/>
                <a:gd name="connsiteX6" fmla="*/ 333375 w 731837"/>
                <a:gd name="connsiteY6" fmla="*/ 92406 h 3255961"/>
                <a:gd name="connsiteX7" fmla="*/ 333375 w 731837"/>
                <a:gd name="connsiteY7" fmla="*/ 35256 h 3255961"/>
                <a:gd name="connsiteX8" fmla="*/ 304800 w 731837"/>
                <a:gd name="connsiteY8" fmla="*/ 16206 h 3255961"/>
                <a:gd name="connsiteX9" fmla="*/ 276225 w 731837"/>
                <a:gd name="connsiteY9" fmla="*/ 6681 h 3255961"/>
                <a:gd name="connsiteX10" fmla="*/ 142875 w 731837"/>
                <a:gd name="connsiteY10" fmla="*/ 35256 h 3255961"/>
                <a:gd name="connsiteX11" fmla="*/ 123825 w 731837"/>
                <a:gd name="connsiteY11" fmla="*/ 92406 h 3255961"/>
                <a:gd name="connsiteX12" fmla="*/ 114300 w 731837"/>
                <a:gd name="connsiteY12" fmla="*/ 120981 h 3255961"/>
                <a:gd name="connsiteX13" fmla="*/ 104775 w 731837"/>
                <a:gd name="connsiteY13" fmla="*/ 273381 h 3255961"/>
                <a:gd name="connsiteX14" fmla="*/ 95250 w 731837"/>
                <a:gd name="connsiteY14" fmla="*/ 311481 h 3255961"/>
                <a:gd name="connsiteX15" fmla="*/ 85725 w 731837"/>
                <a:gd name="connsiteY15" fmla="*/ 359106 h 3255961"/>
                <a:gd name="connsiteX16" fmla="*/ 76200 w 731837"/>
                <a:gd name="connsiteY16" fmla="*/ 530556 h 3255961"/>
                <a:gd name="connsiteX17" fmla="*/ 66675 w 731837"/>
                <a:gd name="connsiteY17" fmla="*/ 587706 h 3255961"/>
                <a:gd name="connsiteX18" fmla="*/ 57150 w 731837"/>
                <a:gd name="connsiteY18" fmla="*/ 663906 h 3255961"/>
                <a:gd name="connsiteX19" fmla="*/ 47625 w 731837"/>
                <a:gd name="connsiteY19" fmla="*/ 759156 h 3255961"/>
                <a:gd name="connsiteX20" fmla="*/ 28575 w 731837"/>
                <a:gd name="connsiteY20" fmla="*/ 863931 h 3255961"/>
                <a:gd name="connsiteX21" fmla="*/ 0 w 731837"/>
                <a:gd name="connsiteY21" fmla="*/ 1225881 h 3255961"/>
                <a:gd name="connsiteX22" fmla="*/ 9525 w 731837"/>
                <a:gd name="connsiteY22" fmla="*/ 1464006 h 3255961"/>
                <a:gd name="connsiteX23" fmla="*/ 95250 w 731837"/>
                <a:gd name="connsiteY23" fmla="*/ 1606881 h 3255961"/>
                <a:gd name="connsiteX24" fmla="*/ 200025 w 731837"/>
                <a:gd name="connsiteY24" fmla="*/ 1806906 h 3255961"/>
                <a:gd name="connsiteX25" fmla="*/ 209550 w 731837"/>
                <a:gd name="connsiteY25" fmla="*/ 1835481 h 3255961"/>
                <a:gd name="connsiteX26" fmla="*/ 228600 w 731837"/>
                <a:gd name="connsiteY26" fmla="*/ 1864056 h 3255961"/>
                <a:gd name="connsiteX27" fmla="*/ 247650 w 731837"/>
                <a:gd name="connsiteY27" fmla="*/ 1940256 h 3255961"/>
                <a:gd name="connsiteX28" fmla="*/ 276225 w 731837"/>
                <a:gd name="connsiteY28" fmla="*/ 2445081 h 3255961"/>
                <a:gd name="connsiteX29" fmla="*/ 295275 w 731837"/>
                <a:gd name="connsiteY29" fmla="*/ 2568906 h 3255961"/>
                <a:gd name="connsiteX30" fmla="*/ 342900 w 731837"/>
                <a:gd name="connsiteY30" fmla="*/ 2902281 h 3255961"/>
                <a:gd name="connsiteX31" fmla="*/ 352425 w 731837"/>
                <a:gd name="connsiteY31" fmla="*/ 3016581 h 3255961"/>
                <a:gd name="connsiteX32" fmla="*/ 381000 w 731837"/>
                <a:gd name="connsiteY32" fmla="*/ 3102306 h 3255961"/>
                <a:gd name="connsiteX33" fmla="*/ 609600 w 731837"/>
                <a:gd name="connsiteY33" fmla="*/ 3200399 h 3255961"/>
                <a:gd name="connsiteX34" fmla="*/ 666750 w 731837"/>
                <a:gd name="connsiteY34" fmla="*/ 2930856 h 3255961"/>
                <a:gd name="connsiteX0" fmla="*/ 285750 w 731837"/>
                <a:gd name="connsiteY0" fmla="*/ 244806 h 3255961"/>
                <a:gd name="connsiteX1" fmla="*/ 200025 w 731837"/>
                <a:gd name="connsiteY1" fmla="*/ 225756 h 3255961"/>
                <a:gd name="connsiteX2" fmla="*/ 180975 w 731837"/>
                <a:gd name="connsiteY2" fmla="*/ 197181 h 3255961"/>
                <a:gd name="connsiteX3" fmla="*/ 190500 w 731837"/>
                <a:gd name="connsiteY3" fmla="*/ 140031 h 3255961"/>
                <a:gd name="connsiteX4" fmla="*/ 219075 w 731837"/>
                <a:gd name="connsiteY4" fmla="*/ 130506 h 3255961"/>
                <a:gd name="connsiteX5" fmla="*/ 314325 w 731837"/>
                <a:gd name="connsiteY5" fmla="*/ 120981 h 3255961"/>
                <a:gd name="connsiteX6" fmla="*/ 333375 w 731837"/>
                <a:gd name="connsiteY6" fmla="*/ 92406 h 3255961"/>
                <a:gd name="connsiteX7" fmla="*/ 333375 w 731837"/>
                <a:gd name="connsiteY7" fmla="*/ 35256 h 3255961"/>
                <a:gd name="connsiteX8" fmla="*/ 304800 w 731837"/>
                <a:gd name="connsiteY8" fmla="*/ 16206 h 3255961"/>
                <a:gd name="connsiteX9" fmla="*/ 276225 w 731837"/>
                <a:gd name="connsiteY9" fmla="*/ 6681 h 3255961"/>
                <a:gd name="connsiteX10" fmla="*/ 142875 w 731837"/>
                <a:gd name="connsiteY10" fmla="*/ 35256 h 3255961"/>
                <a:gd name="connsiteX11" fmla="*/ 123825 w 731837"/>
                <a:gd name="connsiteY11" fmla="*/ 92406 h 3255961"/>
                <a:gd name="connsiteX12" fmla="*/ 114300 w 731837"/>
                <a:gd name="connsiteY12" fmla="*/ 120981 h 3255961"/>
                <a:gd name="connsiteX13" fmla="*/ 104775 w 731837"/>
                <a:gd name="connsiteY13" fmla="*/ 273381 h 3255961"/>
                <a:gd name="connsiteX14" fmla="*/ 95250 w 731837"/>
                <a:gd name="connsiteY14" fmla="*/ 311481 h 3255961"/>
                <a:gd name="connsiteX15" fmla="*/ 85725 w 731837"/>
                <a:gd name="connsiteY15" fmla="*/ 359106 h 3255961"/>
                <a:gd name="connsiteX16" fmla="*/ 76200 w 731837"/>
                <a:gd name="connsiteY16" fmla="*/ 530556 h 3255961"/>
                <a:gd name="connsiteX17" fmla="*/ 66675 w 731837"/>
                <a:gd name="connsiteY17" fmla="*/ 587706 h 3255961"/>
                <a:gd name="connsiteX18" fmla="*/ 57150 w 731837"/>
                <a:gd name="connsiteY18" fmla="*/ 663906 h 3255961"/>
                <a:gd name="connsiteX19" fmla="*/ 47625 w 731837"/>
                <a:gd name="connsiteY19" fmla="*/ 759156 h 3255961"/>
                <a:gd name="connsiteX20" fmla="*/ 28575 w 731837"/>
                <a:gd name="connsiteY20" fmla="*/ 863931 h 3255961"/>
                <a:gd name="connsiteX21" fmla="*/ 0 w 731837"/>
                <a:gd name="connsiteY21" fmla="*/ 1225881 h 3255961"/>
                <a:gd name="connsiteX22" fmla="*/ 9525 w 731837"/>
                <a:gd name="connsiteY22" fmla="*/ 1464006 h 3255961"/>
                <a:gd name="connsiteX23" fmla="*/ 95250 w 731837"/>
                <a:gd name="connsiteY23" fmla="*/ 1606881 h 3255961"/>
                <a:gd name="connsiteX24" fmla="*/ 200025 w 731837"/>
                <a:gd name="connsiteY24" fmla="*/ 1806906 h 3255961"/>
                <a:gd name="connsiteX25" fmla="*/ 209550 w 731837"/>
                <a:gd name="connsiteY25" fmla="*/ 1835481 h 3255961"/>
                <a:gd name="connsiteX26" fmla="*/ 228600 w 731837"/>
                <a:gd name="connsiteY26" fmla="*/ 1864056 h 3255961"/>
                <a:gd name="connsiteX27" fmla="*/ 247650 w 731837"/>
                <a:gd name="connsiteY27" fmla="*/ 1940256 h 3255961"/>
                <a:gd name="connsiteX28" fmla="*/ 276225 w 731837"/>
                <a:gd name="connsiteY28" fmla="*/ 2445081 h 3255961"/>
                <a:gd name="connsiteX29" fmla="*/ 295275 w 731837"/>
                <a:gd name="connsiteY29" fmla="*/ 2568906 h 3255961"/>
                <a:gd name="connsiteX30" fmla="*/ 342900 w 731837"/>
                <a:gd name="connsiteY30" fmla="*/ 2902281 h 3255961"/>
                <a:gd name="connsiteX31" fmla="*/ 381000 w 731837"/>
                <a:gd name="connsiteY31" fmla="*/ 3102306 h 3255961"/>
                <a:gd name="connsiteX32" fmla="*/ 609600 w 731837"/>
                <a:gd name="connsiteY32" fmla="*/ 3200399 h 3255961"/>
                <a:gd name="connsiteX33" fmla="*/ 666750 w 731837"/>
                <a:gd name="connsiteY33" fmla="*/ 2930856 h 3255961"/>
                <a:gd name="connsiteX0" fmla="*/ 285750 w 731837"/>
                <a:gd name="connsiteY0" fmla="*/ 244806 h 3255961"/>
                <a:gd name="connsiteX1" fmla="*/ 200025 w 731837"/>
                <a:gd name="connsiteY1" fmla="*/ 225756 h 3255961"/>
                <a:gd name="connsiteX2" fmla="*/ 180975 w 731837"/>
                <a:gd name="connsiteY2" fmla="*/ 197181 h 3255961"/>
                <a:gd name="connsiteX3" fmla="*/ 190500 w 731837"/>
                <a:gd name="connsiteY3" fmla="*/ 140031 h 3255961"/>
                <a:gd name="connsiteX4" fmla="*/ 219075 w 731837"/>
                <a:gd name="connsiteY4" fmla="*/ 130506 h 3255961"/>
                <a:gd name="connsiteX5" fmla="*/ 314325 w 731837"/>
                <a:gd name="connsiteY5" fmla="*/ 120981 h 3255961"/>
                <a:gd name="connsiteX6" fmla="*/ 333375 w 731837"/>
                <a:gd name="connsiteY6" fmla="*/ 92406 h 3255961"/>
                <a:gd name="connsiteX7" fmla="*/ 333375 w 731837"/>
                <a:gd name="connsiteY7" fmla="*/ 35256 h 3255961"/>
                <a:gd name="connsiteX8" fmla="*/ 304800 w 731837"/>
                <a:gd name="connsiteY8" fmla="*/ 16206 h 3255961"/>
                <a:gd name="connsiteX9" fmla="*/ 276225 w 731837"/>
                <a:gd name="connsiteY9" fmla="*/ 6681 h 3255961"/>
                <a:gd name="connsiteX10" fmla="*/ 142875 w 731837"/>
                <a:gd name="connsiteY10" fmla="*/ 35256 h 3255961"/>
                <a:gd name="connsiteX11" fmla="*/ 123825 w 731837"/>
                <a:gd name="connsiteY11" fmla="*/ 92406 h 3255961"/>
                <a:gd name="connsiteX12" fmla="*/ 114300 w 731837"/>
                <a:gd name="connsiteY12" fmla="*/ 120981 h 3255961"/>
                <a:gd name="connsiteX13" fmla="*/ 104775 w 731837"/>
                <a:gd name="connsiteY13" fmla="*/ 273381 h 3255961"/>
                <a:gd name="connsiteX14" fmla="*/ 95250 w 731837"/>
                <a:gd name="connsiteY14" fmla="*/ 311481 h 3255961"/>
                <a:gd name="connsiteX15" fmla="*/ 85725 w 731837"/>
                <a:gd name="connsiteY15" fmla="*/ 359106 h 3255961"/>
                <a:gd name="connsiteX16" fmla="*/ 76200 w 731837"/>
                <a:gd name="connsiteY16" fmla="*/ 530556 h 3255961"/>
                <a:gd name="connsiteX17" fmla="*/ 66675 w 731837"/>
                <a:gd name="connsiteY17" fmla="*/ 587706 h 3255961"/>
                <a:gd name="connsiteX18" fmla="*/ 57150 w 731837"/>
                <a:gd name="connsiteY18" fmla="*/ 663906 h 3255961"/>
                <a:gd name="connsiteX19" fmla="*/ 47625 w 731837"/>
                <a:gd name="connsiteY19" fmla="*/ 759156 h 3255961"/>
                <a:gd name="connsiteX20" fmla="*/ 28575 w 731837"/>
                <a:gd name="connsiteY20" fmla="*/ 863931 h 3255961"/>
                <a:gd name="connsiteX21" fmla="*/ 0 w 731837"/>
                <a:gd name="connsiteY21" fmla="*/ 1225881 h 3255961"/>
                <a:gd name="connsiteX22" fmla="*/ 9525 w 731837"/>
                <a:gd name="connsiteY22" fmla="*/ 1464006 h 3255961"/>
                <a:gd name="connsiteX23" fmla="*/ 95250 w 731837"/>
                <a:gd name="connsiteY23" fmla="*/ 1606881 h 3255961"/>
                <a:gd name="connsiteX24" fmla="*/ 200025 w 731837"/>
                <a:gd name="connsiteY24" fmla="*/ 1806906 h 3255961"/>
                <a:gd name="connsiteX25" fmla="*/ 209550 w 731837"/>
                <a:gd name="connsiteY25" fmla="*/ 1835481 h 3255961"/>
                <a:gd name="connsiteX26" fmla="*/ 247650 w 731837"/>
                <a:gd name="connsiteY26" fmla="*/ 1940256 h 3255961"/>
                <a:gd name="connsiteX27" fmla="*/ 276225 w 731837"/>
                <a:gd name="connsiteY27" fmla="*/ 2445081 h 3255961"/>
                <a:gd name="connsiteX28" fmla="*/ 295275 w 731837"/>
                <a:gd name="connsiteY28" fmla="*/ 2568906 h 3255961"/>
                <a:gd name="connsiteX29" fmla="*/ 342900 w 731837"/>
                <a:gd name="connsiteY29" fmla="*/ 2902281 h 3255961"/>
                <a:gd name="connsiteX30" fmla="*/ 381000 w 731837"/>
                <a:gd name="connsiteY30" fmla="*/ 3102306 h 3255961"/>
                <a:gd name="connsiteX31" fmla="*/ 609600 w 731837"/>
                <a:gd name="connsiteY31" fmla="*/ 3200399 h 3255961"/>
                <a:gd name="connsiteX32" fmla="*/ 666750 w 731837"/>
                <a:gd name="connsiteY32" fmla="*/ 2930856 h 3255961"/>
                <a:gd name="connsiteX0" fmla="*/ 285750 w 731837"/>
                <a:gd name="connsiteY0" fmla="*/ 244806 h 3255961"/>
                <a:gd name="connsiteX1" fmla="*/ 200025 w 731837"/>
                <a:gd name="connsiteY1" fmla="*/ 225756 h 3255961"/>
                <a:gd name="connsiteX2" fmla="*/ 180975 w 731837"/>
                <a:gd name="connsiteY2" fmla="*/ 197181 h 3255961"/>
                <a:gd name="connsiteX3" fmla="*/ 190500 w 731837"/>
                <a:gd name="connsiteY3" fmla="*/ 140031 h 3255961"/>
                <a:gd name="connsiteX4" fmla="*/ 219075 w 731837"/>
                <a:gd name="connsiteY4" fmla="*/ 130506 h 3255961"/>
                <a:gd name="connsiteX5" fmla="*/ 314325 w 731837"/>
                <a:gd name="connsiteY5" fmla="*/ 120981 h 3255961"/>
                <a:gd name="connsiteX6" fmla="*/ 333375 w 731837"/>
                <a:gd name="connsiteY6" fmla="*/ 92406 h 3255961"/>
                <a:gd name="connsiteX7" fmla="*/ 333375 w 731837"/>
                <a:gd name="connsiteY7" fmla="*/ 35256 h 3255961"/>
                <a:gd name="connsiteX8" fmla="*/ 304800 w 731837"/>
                <a:gd name="connsiteY8" fmla="*/ 16206 h 3255961"/>
                <a:gd name="connsiteX9" fmla="*/ 276225 w 731837"/>
                <a:gd name="connsiteY9" fmla="*/ 6681 h 3255961"/>
                <a:gd name="connsiteX10" fmla="*/ 142875 w 731837"/>
                <a:gd name="connsiteY10" fmla="*/ 35256 h 3255961"/>
                <a:gd name="connsiteX11" fmla="*/ 123825 w 731837"/>
                <a:gd name="connsiteY11" fmla="*/ 92406 h 3255961"/>
                <a:gd name="connsiteX12" fmla="*/ 114300 w 731837"/>
                <a:gd name="connsiteY12" fmla="*/ 120981 h 3255961"/>
                <a:gd name="connsiteX13" fmla="*/ 104775 w 731837"/>
                <a:gd name="connsiteY13" fmla="*/ 273381 h 3255961"/>
                <a:gd name="connsiteX14" fmla="*/ 95250 w 731837"/>
                <a:gd name="connsiteY14" fmla="*/ 311481 h 3255961"/>
                <a:gd name="connsiteX15" fmla="*/ 85725 w 731837"/>
                <a:gd name="connsiteY15" fmla="*/ 359106 h 3255961"/>
                <a:gd name="connsiteX16" fmla="*/ 76200 w 731837"/>
                <a:gd name="connsiteY16" fmla="*/ 530556 h 3255961"/>
                <a:gd name="connsiteX17" fmla="*/ 66675 w 731837"/>
                <a:gd name="connsiteY17" fmla="*/ 587706 h 3255961"/>
                <a:gd name="connsiteX18" fmla="*/ 57150 w 731837"/>
                <a:gd name="connsiteY18" fmla="*/ 663906 h 3255961"/>
                <a:gd name="connsiteX19" fmla="*/ 47625 w 731837"/>
                <a:gd name="connsiteY19" fmla="*/ 759156 h 3255961"/>
                <a:gd name="connsiteX20" fmla="*/ 28575 w 731837"/>
                <a:gd name="connsiteY20" fmla="*/ 863931 h 3255961"/>
                <a:gd name="connsiteX21" fmla="*/ 0 w 731837"/>
                <a:gd name="connsiteY21" fmla="*/ 1225881 h 3255961"/>
                <a:gd name="connsiteX22" fmla="*/ 9525 w 731837"/>
                <a:gd name="connsiteY22" fmla="*/ 1464006 h 3255961"/>
                <a:gd name="connsiteX23" fmla="*/ 95250 w 731837"/>
                <a:gd name="connsiteY23" fmla="*/ 1606881 h 3255961"/>
                <a:gd name="connsiteX24" fmla="*/ 200025 w 731837"/>
                <a:gd name="connsiteY24" fmla="*/ 1806906 h 3255961"/>
                <a:gd name="connsiteX25" fmla="*/ 247650 w 731837"/>
                <a:gd name="connsiteY25" fmla="*/ 1940256 h 3255961"/>
                <a:gd name="connsiteX26" fmla="*/ 276225 w 731837"/>
                <a:gd name="connsiteY26" fmla="*/ 2445081 h 3255961"/>
                <a:gd name="connsiteX27" fmla="*/ 295275 w 731837"/>
                <a:gd name="connsiteY27" fmla="*/ 2568906 h 3255961"/>
                <a:gd name="connsiteX28" fmla="*/ 342900 w 731837"/>
                <a:gd name="connsiteY28" fmla="*/ 2902281 h 3255961"/>
                <a:gd name="connsiteX29" fmla="*/ 381000 w 731837"/>
                <a:gd name="connsiteY29" fmla="*/ 3102306 h 3255961"/>
                <a:gd name="connsiteX30" fmla="*/ 609600 w 731837"/>
                <a:gd name="connsiteY30" fmla="*/ 3200399 h 3255961"/>
                <a:gd name="connsiteX31" fmla="*/ 666750 w 731837"/>
                <a:gd name="connsiteY31" fmla="*/ 2930856 h 3255961"/>
                <a:gd name="connsiteX0" fmla="*/ 285750 w 731837"/>
                <a:gd name="connsiteY0" fmla="*/ 244806 h 3255961"/>
                <a:gd name="connsiteX1" fmla="*/ 200025 w 731837"/>
                <a:gd name="connsiteY1" fmla="*/ 225756 h 3255961"/>
                <a:gd name="connsiteX2" fmla="*/ 180975 w 731837"/>
                <a:gd name="connsiteY2" fmla="*/ 197181 h 3255961"/>
                <a:gd name="connsiteX3" fmla="*/ 190500 w 731837"/>
                <a:gd name="connsiteY3" fmla="*/ 140031 h 3255961"/>
                <a:gd name="connsiteX4" fmla="*/ 219075 w 731837"/>
                <a:gd name="connsiteY4" fmla="*/ 130506 h 3255961"/>
                <a:gd name="connsiteX5" fmla="*/ 314325 w 731837"/>
                <a:gd name="connsiteY5" fmla="*/ 120981 h 3255961"/>
                <a:gd name="connsiteX6" fmla="*/ 333375 w 731837"/>
                <a:gd name="connsiteY6" fmla="*/ 92406 h 3255961"/>
                <a:gd name="connsiteX7" fmla="*/ 333375 w 731837"/>
                <a:gd name="connsiteY7" fmla="*/ 35256 h 3255961"/>
                <a:gd name="connsiteX8" fmla="*/ 304800 w 731837"/>
                <a:gd name="connsiteY8" fmla="*/ 16206 h 3255961"/>
                <a:gd name="connsiteX9" fmla="*/ 276225 w 731837"/>
                <a:gd name="connsiteY9" fmla="*/ 6681 h 3255961"/>
                <a:gd name="connsiteX10" fmla="*/ 142875 w 731837"/>
                <a:gd name="connsiteY10" fmla="*/ 35256 h 3255961"/>
                <a:gd name="connsiteX11" fmla="*/ 123825 w 731837"/>
                <a:gd name="connsiteY11" fmla="*/ 92406 h 3255961"/>
                <a:gd name="connsiteX12" fmla="*/ 114300 w 731837"/>
                <a:gd name="connsiteY12" fmla="*/ 120981 h 3255961"/>
                <a:gd name="connsiteX13" fmla="*/ 104775 w 731837"/>
                <a:gd name="connsiteY13" fmla="*/ 273381 h 3255961"/>
                <a:gd name="connsiteX14" fmla="*/ 95250 w 731837"/>
                <a:gd name="connsiteY14" fmla="*/ 311481 h 3255961"/>
                <a:gd name="connsiteX15" fmla="*/ 85725 w 731837"/>
                <a:gd name="connsiteY15" fmla="*/ 359106 h 3255961"/>
                <a:gd name="connsiteX16" fmla="*/ 76200 w 731837"/>
                <a:gd name="connsiteY16" fmla="*/ 530556 h 3255961"/>
                <a:gd name="connsiteX17" fmla="*/ 66675 w 731837"/>
                <a:gd name="connsiteY17" fmla="*/ 587706 h 3255961"/>
                <a:gd name="connsiteX18" fmla="*/ 57150 w 731837"/>
                <a:gd name="connsiteY18" fmla="*/ 663906 h 3255961"/>
                <a:gd name="connsiteX19" fmla="*/ 47625 w 731837"/>
                <a:gd name="connsiteY19" fmla="*/ 759156 h 3255961"/>
                <a:gd name="connsiteX20" fmla="*/ 28575 w 731837"/>
                <a:gd name="connsiteY20" fmla="*/ 863931 h 3255961"/>
                <a:gd name="connsiteX21" fmla="*/ 0 w 731837"/>
                <a:gd name="connsiteY21" fmla="*/ 1225881 h 3255961"/>
                <a:gd name="connsiteX22" fmla="*/ 9525 w 731837"/>
                <a:gd name="connsiteY22" fmla="*/ 1464006 h 3255961"/>
                <a:gd name="connsiteX23" fmla="*/ 95250 w 731837"/>
                <a:gd name="connsiteY23" fmla="*/ 1606881 h 3255961"/>
                <a:gd name="connsiteX24" fmla="*/ 200025 w 731837"/>
                <a:gd name="connsiteY24" fmla="*/ 1806906 h 3255961"/>
                <a:gd name="connsiteX25" fmla="*/ 247650 w 731837"/>
                <a:gd name="connsiteY25" fmla="*/ 1940256 h 3255961"/>
                <a:gd name="connsiteX26" fmla="*/ 295275 w 731837"/>
                <a:gd name="connsiteY26" fmla="*/ 2568906 h 3255961"/>
                <a:gd name="connsiteX27" fmla="*/ 342900 w 731837"/>
                <a:gd name="connsiteY27" fmla="*/ 2902281 h 3255961"/>
                <a:gd name="connsiteX28" fmla="*/ 381000 w 731837"/>
                <a:gd name="connsiteY28" fmla="*/ 3102306 h 3255961"/>
                <a:gd name="connsiteX29" fmla="*/ 609600 w 731837"/>
                <a:gd name="connsiteY29" fmla="*/ 3200399 h 3255961"/>
                <a:gd name="connsiteX30" fmla="*/ 666750 w 731837"/>
                <a:gd name="connsiteY30" fmla="*/ 2930856 h 3255961"/>
                <a:gd name="connsiteX0" fmla="*/ 285750 w 731837"/>
                <a:gd name="connsiteY0" fmla="*/ 244806 h 3236911"/>
                <a:gd name="connsiteX1" fmla="*/ 200025 w 731837"/>
                <a:gd name="connsiteY1" fmla="*/ 225756 h 3236911"/>
                <a:gd name="connsiteX2" fmla="*/ 180975 w 731837"/>
                <a:gd name="connsiteY2" fmla="*/ 197181 h 3236911"/>
                <a:gd name="connsiteX3" fmla="*/ 190500 w 731837"/>
                <a:gd name="connsiteY3" fmla="*/ 140031 h 3236911"/>
                <a:gd name="connsiteX4" fmla="*/ 219075 w 731837"/>
                <a:gd name="connsiteY4" fmla="*/ 130506 h 3236911"/>
                <a:gd name="connsiteX5" fmla="*/ 314325 w 731837"/>
                <a:gd name="connsiteY5" fmla="*/ 120981 h 3236911"/>
                <a:gd name="connsiteX6" fmla="*/ 333375 w 731837"/>
                <a:gd name="connsiteY6" fmla="*/ 92406 h 3236911"/>
                <a:gd name="connsiteX7" fmla="*/ 333375 w 731837"/>
                <a:gd name="connsiteY7" fmla="*/ 35256 h 3236911"/>
                <a:gd name="connsiteX8" fmla="*/ 304800 w 731837"/>
                <a:gd name="connsiteY8" fmla="*/ 16206 h 3236911"/>
                <a:gd name="connsiteX9" fmla="*/ 276225 w 731837"/>
                <a:gd name="connsiteY9" fmla="*/ 6681 h 3236911"/>
                <a:gd name="connsiteX10" fmla="*/ 142875 w 731837"/>
                <a:gd name="connsiteY10" fmla="*/ 35256 h 3236911"/>
                <a:gd name="connsiteX11" fmla="*/ 123825 w 731837"/>
                <a:gd name="connsiteY11" fmla="*/ 92406 h 3236911"/>
                <a:gd name="connsiteX12" fmla="*/ 114300 w 731837"/>
                <a:gd name="connsiteY12" fmla="*/ 120981 h 3236911"/>
                <a:gd name="connsiteX13" fmla="*/ 104775 w 731837"/>
                <a:gd name="connsiteY13" fmla="*/ 273381 h 3236911"/>
                <a:gd name="connsiteX14" fmla="*/ 95250 w 731837"/>
                <a:gd name="connsiteY14" fmla="*/ 311481 h 3236911"/>
                <a:gd name="connsiteX15" fmla="*/ 85725 w 731837"/>
                <a:gd name="connsiteY15" fmla="*/ 359106 h 3236911"/>
                <a:gd name="connsiteX16" fmla="*/ 76200 w 731837"/>
                <a:gd name="connsiteY16" fmla="*/ 530556 h 3236911"/>
                <a:gd name="connsiteX17" fmla="*/ 66675 w 731837"/>
                <a:gd name="connsiteY17" fmla="*/ 587706 h 3236911"/>
                <a:gd name="connsiteX18" fmla="*/ 57150 w 731837"/>
                <a:gd name="connsiteY18" fmla="*/ 663906 h 3236911"/>
                <a:gd name="connsiteX19" fmla="*/ 47625 w 731837"/>
                <a:gd name="connsiteY19" fmla="*/ 759156 h 3236911"/>
                <a:gd name="connsiteX20" fmla="*/ 28575 w 731837"/>
                <a:gd name="connsiteY20" fmla="*/ 863931 h 3236911"/>
                <a:gd name="connsiteX21" fmla="*/ 0 w 731837"/>
                <a:gd name="connsiteY21" fmla="*/ 1225881 h 3236911"/>
                <a:gd name="connsiteX22" fmla="*/ 9525 w 731837"/>
                <a:gd name="connsiteY22" fmla="*/ 1464006 h 3236911"/>
                <a:gd name="connsiteX23" fmla="*/ 95250 w 731837"/>
                <a:gd name="connsiteY23" fmla="*/ 1606881 h 3236911"/>
                <a:gd name="connsiteX24" fmla="*/ 200025 w 731837"/>
                <a:gd name="connsiteY24" fmla="*/ 1806906 h 3236911"/>
                <a:gd name="connsiteX25" fmla="*/ 247650 w 731837"/>
                <a:gd name="connsiteY25" fmla="*/ 1940256 h 3236911"/>
                <a:gd name="connsiteX26" fmla="*/ 295275 w 731837"/>
                <a:gd name="connsiteY26" fmla="*/ 2568906 h 3236911"/>
                <a:gd name="connsiteX27" fmla="*/ 342900 w 731837"/>
                <a:gd name="connsiteY27" fmla="*/ 2902281 h 3236911"/>
                <a:gd name="connsiteX28" fmla="*/ 381000 w 731837"/>
                <a:gd name="connsiteY28" fmla="*/ 3102306 h 3236911"/>
                <a:gd name="connsiteX29" fmla="*/ 609600 w 731837"/>
                <a:gd name="connsiteY29" fmla="*/ 3200399 h 3236911"/>
                <a:gd name="connsiteX30" fmla="*/ 666750 w 731837"/>
                <a:gd name="connsiteY30" fmla="*/ 2930856 h 3236911"/>
                <a:gd name="connsiteX0" fmla="*/ 285750 w 731837"/>
                <a:gd name="connsiteY0" fmla="*/ 244806 h 3236911"/>
                <a:gd name="connsiteX1" fmla="*/ 200025 w 731837"/>
                <a:gd name="connsiteY1" fmla="*/ 225756 h 3236911"/>
                <a:gd name="connsiteX2" fmla="*/ 180975 w 731837"/>
                <a:gd name="connsiteY2" fmla="*/ 197181 h 3236911"/>
                <a:gd name="connsiteX3" fmla="*/ 190500 w 731837"/>
                <a:gd name="connsiteY3" fmla="*/ 140031 h 3236911"/>
                <a:gd name="connsiteX4" fmla="*/ 219075 w 731837"/>
                <a:gd name="connsiteY4" fmla="*/ 130506 h 3236911"/>
                <a:gd name="connsiteX5" fmla="*/ 314325 w 731837"/>
                <a:gd name="connsiteY5" fmla="*/ 120981 h 3236911"/>
                <a:gd name="connsiteX6" fmla="*/ 333375 w 731837"/>
                <a:gd name="connsiteY6" fmla="*/ 92406 h 3236911"/>
                <a:gd name="connsiteX7" fmla="*/ 333375 w 731837"/>
                <a:gd name="connsiteY7" fmla="*/ 35256 h 3236911"/>
                <a:gd name="connsiteX8" fmla="*/ 304800 w 731837"/>
                <a:gd name="connsiteY8" fmla="*/ 16206 h 3236911"/>
                <a:gd name="connsiteX9" fmla="*/ 276225 w 731837"/>
                <a:gd name="connsiteY9" fmla="*/ 6681 h 3236911"/>
                <a:gd name="connsiteX10" fmla="*/ 142875 w 731837"/>
                <a:gd name="connsiteY10" fmla="*/ 35256 h 3236911"/>
                <a:gd name="connsiteX11" fmla="*/ 123825 w 731837"/>
                <a:gd name="connsiteY11" fmla="*/ 92406 h 3236911"/>
                <a:gd name="connsiteX12" fmla="*/ 104775 w 731837"/>
                <a:gd name="connsiteY12" fmla="*/ 273381 h 3236911"/>
                <a:gd name="connsiteX13" fmla="*/ 95250 w 731837"/>
                <a:gd name="connsiteY13" fmla="*/ 311481 h 3236911"/>
                <a:gd name="connsiteX14" fmla="*/ 85725 w 731837"/>
                <a:gd name="connsiteY14" fmla="*/ 359106 h 3236911"/>
                <a:gd name="connsiteX15" fmla="*/ 76200 w 731837"/>
                <a:gd name="connsiteY15" fmla="*/ 530556 h 3236911"/>
                <a:gd name="connsiteX16" fmla="*/ 66675 w 731837"/>
                <a:gd name="connsiteY16" fmla="*/ 587706 h 3236911"/>
                <a:gd name="connsiteX17" fmla="*/ 57150 w 731837"/>
                <a:gd name="connsiteY17" fmla="*/ 663906 h 3236911"/>
                <a:gd name="connsiteX18" fmla="*/ 47625 w 731837"/>
                <a:gd name="connsiteY18" fmla="*/ 759156 h 3236911"/>
                <a:gd name="connsiteX19" fmla="*/ 28575 w 731837"/>
                <a:gd name="connsiteY19" fmla="*/ 863931 h 3236911"/>
                <a:gd name="connsiteX20" fmla="*/ 0 w 731837"/>
                <a:gd name="connsiteY20" fmla="*/ 1225881 h 3236911"/>
                <a:gd name="connsiteX21" fmla="*/ 9525 w 731837"/>
                <a:gd name="connsiteY21" fmla="*/ 1464006 h 3236911"/>
                <a:gd name="connsiteX22" fmla="*/ 95250 w 731837"/>
                <a:gd name="connsiteY22" fmla="*/ 1606881 h 3236911"/>
                <a:gd name="connsiteX23" fmla="*/ 200025 w 731837"/>
                <a:gd name="connsiteY23" fmla="*/ 1806906 h 3236911"/>
                <a:gd name="connsiteX24" fmla="*/ 247650 w 731837"/>
                <a:gd name="connsiteY24" fmla="*/ 1940256 h 3236911"/>
                <a:gd name="connsiteX25" fmla="*/ 295275 w 731837"/>
                <a:gd name="connsiteY25" fmla="*/ 2568906 h 3236911"/>
                <a:gd name="connsiteX26" fmla="*/ 342900 w 731837"/>
                <a:gd name="connsiteY26" fmla="*/ 2902281 h 3236911"/>
                <a:gd name="connsiteX27" fmla="*/ 381000 w 731837"/>
                <a:gd name="connsiteY27" fmla="*/ 3102306 h 3236911"/>
                <a:gd name="connsiteX28" fmla="*/ 609600 w 731837"/>
                <a:gd name="connsiteY28" fmla="*/ 3200399 h 3236911"/>
                <a:gd name="connsiteX29" fmla="*/ 666750 w 731837"/>
                <a:gd name="connsiteY29" fmla="*/ 2930856 h 3236911"/>
                <a:gd name="connsiteX0" fmla="*/ 285750 w 731837"/>
                <a:gd name="connsiteY0" fmla="*/ 244806 h 3236911"/>
                <a:gd name="connsiteX1" fmla="*/ 200025 w 731837"/>
                <a:gd name="connsiteY1" fmla="*/ 225756 h 3236911"/>
                <a:gd name="connsiteX2" fmla="*/ 180975 w 731837"/>
                <a:gd name="connsiteY2" fmla="*/ 197181 h 3236911"/>
                <a:gd name="connsiteX3" fmla="*/ 190500 w 731837"/>
                <a:gd name="connsiteY3" fmla="*/ 140031 h 3236911"/>
                <a:gd name="connsiteX4" fmla="*/ 219075 w 731837"/>
                <a:gd name="connsiteY4" fmla="*/ 130506 h 3236911"/>
                <a:gd name="connsiteX5" fmla="*/ 314325 w 731837"/>
                <a:gd name="connsiteY5" fmla="*/ 120981 h 3236911"/>
                <a:gd name="connsiteX6" fmla="*/ 333375 w 731837"/>
                <a:gd name="connsiteY6" fmla="*/ 92406 h 3236911"/>
                <a:gd name="connsiteX7" fmla="*/ 333375 w 731837"/>
                <a:gd name="connsiteY7" fmla="*/ 35256 h 3236911"/>
                <a:gd name="connsiteX8" fmla="*/ 304800 w 731837"/>
                <a:gd name="connsiteY8" fmla="*/ 16206 h 3236911"/>
                <a:gd name="connsiteX9" fmla="*/ 276225 w 731837"/>
                <a:gd name="connsiteY9" fmla="*/ 6681 h 3236911"/>
                <a:gd name="connsiteX10" fmla="*/ 142875 w 731837"/>
                <a:gd name="connsiteY10" fmla="*/ 35256 h 3236911"/>
                <a:gd name="connsiteX11" fmla="*/ 104775 w 731837"/>
                <a:gd name="connsiteY11" fmla="*/ 273381 h 3236911"/>
                <a:gd name="connsiteX12" fmla="*/ 95250 w 731837"/>
                <a:gd name="connsiteY12" fmla="*/ 311481 h 3236911"/>
                <a:gd name="connsiteX13" fmla="*/ 85725 w 731837"/>
                <a:gd name="connsiteY13" fmla="*/ 359106 h 3236911"/>
                <a:gd name="connsiteX14" fmla="*/ 76200 w 731837"/>
                <a:gd name="connsiteY14" fmla="*/ 530556 h 3236911"/>
                <a:gd name="connsiteX15" fmla="*/ 66675 w 731837"/>
                <a:gd name="connsiteY15" fmla="*/ 587706 h 3236911"/>
                <a:gd name="connsiteX16" fmla="*/ 57150 w 731837"/>
                <a:gd name="connsiteY16" fmla="*/ 663906 h 3236911"/>
                <a:gd name="connsiteX17" fmla="*/ 47625 w 731837"/>
                <a:gd name="connsiteY17" fmla="*/ 759156 h 3236911"/>
                <a:gd name="connsiteX18" fmla="*/ 28575 w 731837"/>
                <a:gd name="connsiteY18" fmla="*/ 863931 h 3236911"/>
                <a:gd name="connsiteX19" fmla="*/ 0 w 731837"/>
                <a:gd name="connsiteY19" fmla="*/ 1225881 h 3236911"/>
                <a:gd name="connsiteX20" fmla="*/ 9525 w 731837"/>
                <a:gd name="connsiteY20" fmla="*/ 1464006 h 3236911"/>
                <a:gd name="connsiteX21" fmla="*/ 95250 w 731837"/>
                <a:gd name="connsiteY21" fmla="*/ 1606881 h 3236911"/>
                <a:gd name="connsiteX22" fmla="*/ 200025 w 731837"/>
                <a:gd name="connsiteY22" fmla="*/ 1806906 h 3236911"/>
                <a:gd name="connsiteX23" fmla="*/ 247650 w 731837"/>
                <a:gd name="connsiteY23" fmla="*/ 1940256 h 3236911"/>
                <a:gd name="connsiteX24" fmla="*/ 295275 w 731837"/>
                <a:gd name="connsiteY24" fmla="*/ 2568906 h 3236911"/>
                <a:gd name="connsiteX25" fmla="*/ 342900 w 731837"/>
                <a:gd name="connsiteY25" fmla="*/ 2902281 h 3236911"/>
                <a:gd name="connsiteX26" fmla="*/ 381000 w 731837"/>
                <a:gd name="connsiteY26" fmla="*/ 3102306 h 3236911"/>
                <a:gd name="connsiteX27" fmla="*/ 609600 w 731837"/>
                <a:gd name="connsiteY27" fmla="*/ 3200399 h 3236911"/>
                <a:gd name="connsiteX28" fmla="*/ 666750 w 731837"/>
                <a:gd name="connsiteY28" fmla="*/ 2930856 h 3236911"/>
                <a:gd name="connsiteX0" fmla="*/ 285750 w 731837"/>
                <a:gd name="connsiteY0" fmla="*/ 252412 h 3244517"/>
                <a:gd name="connsiteX1" fmla="*/ 200025 w 731837"/>
                <a:gd name="connsiteY1" fmla="*/ 233362 h 3244517"/>
                <a:gd name="connsiteX2" fmla="*/ 180975 w 731837"/>
                <a:gd name="connsiteY2" fmla="*/ 204787 h 3244517"/>
                <a:gd name="connsiteX3" fmla="*/ 190500 w 731837"/>
                <a:gd name="connsiteY3" fmla="*/ 147637 h 3244517"/>
                <a:gd name="connsiteX4" fmla="*/ 219075 w 731837"/>
                <a:gd name="connsiteY4" fmla="*/ 138112 h 3244517"/>
                <a:gd name="connsiteX5" fmla="*/ 314325 w 731837"/>
                <a:gd name="connsiteY5" fmla="*/ 128587 h 3244517"/>
                <a:gd name="connsiteX6" fmla="*/ 333375 w 731837"/>
                <a:gd name="connsiteY6" fmla="*/ 100012 h 3244517"/>
                <a:gd name="connsiteX7" fmla="*/ 333375 w 731837"/>
                <a:gd name="connsiteY7" fmla="*/ 42862 h 3244517"/>
                <a:gd name="connsiteX8" fmla="*/ 304800 w 731837"/>
                <a:gd name="connsiteY8" fmla="*/ 23812 h 3244517"/>
                <a:gd name="connsiteX9" fmla="*/ 142875 w 731837"/>
                <a:gd name="connsiteY9" fmla="*/ 42862 h 3244517"/>
                <a:gd name="connsiteX10" fmla="*/ 104775 w 731837"/>
                <a:gd name="connsiteY10" fmla="*/ 280987 h 3244517"/>
                <a:gd name="connsiteX11" fmla="*/ 95250 w 731837"/>
                <a:gd name="connsiteY11" fmla="*/ 319087 h 3244517"/>
                <a:gd name="connsiteX12" fmla="*/ 85725 w 731837"/>
                <a:gd name="connsiteY12" fmla="*/ 366712 h 3244517"/>
                <a:gd name="connsiteX13" fmla="*/ 76200 w 731837"/>
                <a:gd name="connsiteY13" fmla="*/ 538162 h 3244517"/>
                <a:gd name="connsiteX14" fmla="*/ 66675 w 731837"/>
                <a:gd name="connsiteY14" fmla="*/ 595312 h 3244517"/>
                <a:gd name="connsiteX15" fmla="*/ 57150 w 731837"/>
                <a:gd name="connsiteY15" fmla="*/ 671512 h 3244517"/>
                <a:gd name="connsiteX16" fmla="*/ 47625 w 731837"/>
                <a:gd name="connsiteY16" fmla="*/ 766762 h 3244517"/>
                <a:gd name="connsiteX17" fmla="*/ 28575 w 731837"/>
                <a:gd name="connsiteY17" fmla="*/ 871537 h 3244517"/>
                <a:gd name="connsiteX18" fmla="*/ 0 w 731837"/>
                <a:gd name="connsiteY18" fmla="*/ 1233487 h 3244517"/>
                <a:gd name="connsiteX19" fmla="*/ 9525 w 731837"/>
                <a:gd name="connsiteY19" fmla="*/ 1471612 h 3244517"/>
                <a:gd name="connsiteX20" fmla="*/ 95250 w 731837"/>
                <a:gd name="connsiteY20" fmla="*/ 1614487 h 3244517"/>
                <a:gd name="connsiteX21" fmla="*/ 200025 w 731837"/>
                <a:gd name="connsiteY21" fmla="*/ 1814512 h 3244517"/>
                <a:gd name="connsiteX22" fmla="*/ 247650 w 731837"/>
                <a:gd name="connsiteY22" fmla="*/ 1947862 h 3244517"/>
                <a:gd name="connsiteX23" fmla="*/ 295275 w 731837"/>
                <a:gd name="connsiteY23" fmla="*/ 2576512 h 3244517"/>
                <a:gd name="connsiteX24" fmla="*/ 342900 w 731837"/>
                <a:gd name="connsiteY24" fmla="*/ 2909887 h 3244517"/>
                <a:gd name="connsiteX25" fmla="*/ 381000 w 731837"/>
                <a:gd name="connsiteY25" fmla="*/ 3109912 h 3244517"/>
                <a:gd name="connsiteX26" fmla="*/ 609600 w 731837"/>
                <a:gd name="connsiteY26" fmla="*/ 3208005 h 3244517"/>
                <a:gd name="connsiteX27" fmla="*/ 666750 w 731837"/>
                <a:gd name="connsiteY27" fmla="*/ 2938462 h 3244517"/>
                <a:gd name="connsiteX0" fmla="*/ 285750 w 731837"/>
                <a:gd name="connsiteY0" fmla="*/ 249237 h 3241342"/>
                <a:gd name="connsiteX1" fmla="*/ 200025 w 731837"/>
                <a:gd name="connsiteY1" fmla="*/ 230187 h 3241342"/>
                <a:gd name="connsiteX2" fmla="*/ 180975 w 731837"/>
                <a:gd name="connsiteY2" fmla="*/ 201612 h 3241342"/>
                <a:gd name="connsiteX3" fmla="*/ 190500 w 731837"/>
                <a:gd name="connsiteY3" fmla="*/ 144462 h 3241342"/>
                <a:gd name="connsiteX4" fmla="*/ 219075 w 731837"/>
                <a:gd name="connsiteY4" fmla="*/ 134937 h 3241342"/>
                <a:gd name="connsiteX5" fmla="*/ 314325 w 731837"/>
                <a:gd name="connsiteY5" fmla="*/ 125412 h 3241342"/>
                <a:gd name="connsiteX6" fmla="*/ 333375 w 731837"/>
                <a:gd name="connsiteY6" fmla="*/ 96837 h 3241342"/>
                <a:gd name="connsiteX7" fmla="*/ 333375 w 731837"/>
                <a:gd name="connsiteY7" fmla="*/ 39687 h 3241342"/>
                <a:gd name="connsiteX8" fmla="*/ 142875 w 731837"/>
                <a:gd name="connsiteY8" fmla="*/ 39687 h 3241342"/>
                <a:gd name="connsiteX9" fmla="*/ 104775 w 731837"/>
                <a:gd name="connsiteY9" fmla="*/ 277812 h 3241342"/>
                <a:gd name="connsiteX10" fmla="*/ 95250 w 731837"/>
                <a:gd name="connsiteY10" fmla="*/ 315912 h 3241342"/>
                <a:gd name="connsiteX11" fmla="*/ 85725 w 731837"/>
                <a:gd name="connsiteY11" fmla="*/ 363537 h 3241342"/>
                <a:gd name="connsiteX12" fmla="*/ 76200 w 731837"/>
                <a:gd name="connsiteY12" fmla="*/ 534987 h 3241342"/>
                <a:gd name="connsiteX13" fmla="*/ 66675 w 731837"/>
                <a:gd name="connsiteY13" fmla="*/ 592137 h 3241342"/>
                <a:gd name="connsiteX14" fmla="*/ 57150 w 731837"/>
                <a:gd name="connsiteY14" fmla="*/ 668337 h 3241342"/>
                <a:gd name="connsiteX15" fmla="*/ 47625 w 731837"/>
                <a:gd name="connsiteY15" fmla="*/ 763587 h 3241342"/>
                <a:gd name="connsiteX16" fmla="*/ 28575 w 731837"/>
                <a:gd name="connsiteY16" fmla="*/ 868362 h 3241342"/>
                <a:gd name="connsiteX17" fmla="*/ 0 w 731837"/>
                <a:gd name="connsiteY17" fmla="*/ 1230312 h 3241342"/>
                <a:gd name="connsiteX18" fmla="*/ 9525 w 731837"/>
                <a:gd name="connsiteY18" fmla="*/ 1468437 h 3241342"/>
                <a:gd name="connsiteX19" fmla="*/ 95250 w 731837"/>
                <a:gd name="connsiteY19" fmla="*/ 1611312 h 3241342"/>
                <a:gd name="connsiteX20" fmla="*/ 200025 w 731837"/>
                <a:gd name="connsiteY20" fmla="*/ 1811337 h 3241342"/>
                <a:gd name="connsiteX21" fmla="*/ 247650 w 731837"/>
                <a:gd name="connsiteY21" fmla="*/ 1944687 h 3241342"/>
                <a:gd name="connsiteX22" fmla="*/ 295275 w 731837"/>
                <a:gd name="connsiteY22" fmla="*/ 2573337 h 3241342"/>
                <a:gd name="connsiteX23" fmla="*/ 342900 w 731837"/>
                <a:gd name="connsiteY23" fmla="*/ 2906712 h 3241342"/>
                <a:gd name="connsiteX24" fmla="*/ 381000 w 731837"/>
                <a:gd name="connsiteY24" fmla="*/ 3106737 h 3241342"/>
                <a:gd name="connsiteX25" fmla="*/ 609600 w 731837"/>
                <a:gd name="connsiteY25" fmla="*/ 3204830 h 3241342"/>
                <a:gd name="connsiteX26" fmla="*/ 666750 w 731837"/>
                <a:gd name="connsiteY26" fmla="*/ 2935287 h 3241342"/>
                <a:gd name="connsiteX0" fmla="*/ 285750 w 731837"/>
                <a:gd name="connsiteY0" fmla="*/ 249237 h 3241342"/>
                <a:gd name="connsiteX1" fmla="*/ 200025 w 731837"/>
                <a:gd name="connsiteY1" fmla="*/ 230187 h 3241342"/>
                <a:gd name="connsiteX2" fmla="*/ 180975 w 731837"/>
                <a:gd name="connsiteY2" fmla="*/ 201612 h 3241342"/>
                <a:gd name="connsiteX3" fmla="*/ 219075 w 731837"/>
                <a:gd name="connsiteY3" fmla="*/ 134937 h 3241342"/>
                <a:gd name="connsiteX4" fmla="*/ 314325 w 731837"/>
                <a:gd name="connsiteY4" fmla="*/ 125412 h 3241342"/>
                <a:gd name="connsiteX5" fmla="*/ 333375 w 731837"/>
                <a:gd name="connsiteY5" fmla="*/ 96837 h 3241342"/>
                <a:gd name="connsiteX6" fmla="*/ 333375 w 731837"/>
                <a:gd name="connsiteY6" fmla="*/ 39687 h 3241342"/>
                <a:gd name="connsiteX7" fmla="*/ 142875 w 731837"/>
                <a:gd name="connsiteY7" fmla="*/ 39687 h 3241342"/>
                <a:gd name="connsiteX8" fmla="*/ 104775 w 731837"/>
                <a:gd name="connsiteY8" fmla="*/ 277812 h 3241342"/>
                <a:gd name="connsiteX9" fmla="*/ 95250 w 731837"/>
                <a:gd name="connsiteY9" fmla="*/ 315912 h 3241342"/>
                <a:gd name="connsiteX10" fmla="*/ 85725 w 731837"/>
                <a:gd name="connsiteY10" fmla="*/ 363537 h 3241342"/>
                <a:gd name="connsiteX11" fmla="*/ 76200 w 731837"/>
                <a:gd name="connsiteY11" fmla="*/ 534987 h 3241342"/>
                <a:gd name="connsiteX12" fmla="*/ 66675 w 731837"/>
                <a:gd name="connsiteY12" fmla="*/ 592137 h 3241342"/>
                <a:gd name="connsiteX13" fmla="*/ 57150 w 731837"/>
                <a:gd name="connsiteY13" fmla="*/ 668337 h 3241342"/>
                <a:gd name="connsiteX14" fmla="*/ 47625 w 731837"/>
                <a:gd name="connsiteY14" fmla="*/ 763587 h 3241342"/>
                <a:gd name="connsiteX15" fmla="*/ 28575 w 731837"/>
                <a:gd name="connsiteY15" fmla="*/ 868362 h 3241342"/>
                <a:gd name="connsiteX16" fmla="*/ 0 w 731837"/>
                <a:gd name="connsiteY16" fmla="*/ 1230312 h 3241342"/>
                <a:gd name="connsiteX17" fmla="*/ 9525 w 731837"/>
                <a:gd name="connsiteY17" fmla="*/ 1468437 h 3241342"/>
                <a:gd name="connsiteX18" fmla="*/ 95250 w 731837"/>
                <a:gd name="connsiteY18" fmla="*/ 1611312 h 3241342"/>
                <a:gd name="connsiteX19" fmla="*/ 200025 w 731837"/>
                <a:gd name="connsiteY19" fmla="*/ 1811337 h 3241342"/>
                <a:gd name="connsiteX20" fmla="*/ 247650 w 731837"/>
                <a:gd name="connsiteY20" fmla="*/ 1944687 h 3241342"/>
                <a:gd name="connsiteX21" fmla="*/ 295275 w 731837"/>
                <a:gd name="connsiteY21" fmla="*/ 2573337 h 3241342"/>
                <a:gd name="connsiteX22" fmla="*/ 342900 w 731837"/>
                <a:gd name="connsiteY22" fmla="*/ 2906712 h 3241342"/>
                <a:gd name="connsiteX23" fmla="*/ 381000 w 731837"/>
                <a:gd name="connsiteY23" fmla="*/ 3106737 h 3241342"/>
                <a:gd name="connsiteX24" fmla="*/ 609600 w 731837"/>
                <a:gd name="connsiteY24" fmla="*/ 3204830 h 3241342"/>
                <a:gd name="connsiteX25" fmla="*/ 666750 w 731837"/>
                <a:gd name="connsiteY25" fmla="*/ 2935287 h 3241342"/>
                <a:gd name="connsiteX0" fmla="*/ 285750 w 731837"/>
                <a:gd name="connsiteY0" fmla="*/ 249237 h 3241342"/>
                <a:gd name="connsiteX1" fmla="*/ 200025 w 731837"/>
                <a:gd name="connsiteY1" fmla="*/ 230187 h 3241342"/>
                <a:gd name="connsiteX2" fmla="*/ 219075 w 731837"/>
                <a:gd name="connsiteY2" fmla="*/ 134937 h 3241342"/>
                <a:gd name="connsiteX3" fmla="*/ 314325 w 731837"/>
                <a:gd name="connsiteY3" fmla="*/ 125412 h 3241342"/>
                <a:gd name="connsiteX4" fmla="*/ 333375 w 731837"/>
                <a:gd name="connsiteY4" fmla="*/ 96837 h 3241342"/>
                <a:gd name="connsiteX5" fmla="*/ 333375 w 731837"/>
                <a:gd name="connsiteY5" fmla="*/ 39687 h 3241342"/>
                <a:gd name="connsiteX6" fmla="*/ 142875 w 731837"/>
                <a:gd name="connsiteY6" fmla="*/ 39687 h 3241342"/>
                <a:gd name="connsiteX7" fmla="*/ 104775 w 731837"/>
                <a:gd name="connsiteY7" fmla="*/ 277812 h 3241342"/>
                <a:gd name="connsiteX8" fmla="*/ 95250 w 731837"/>
                <a:gd name="connsiteY8" fmla="*/ 315912 h 3241342"/>
                <a:gd name="connsiteX9" fmla="*/ 85725 w 731837"/>
                <a:gd name="connsiteY9" fmla="*/ 363537 h 3241342"/>
                <a:gd name="connsiteX10" fmla="*/ 76200 w 731837"/>
                <a:gd name="connsiteY10" fmla="*/ 534987 h 3241342"/>
                <a:gd name="connsiteX11" fmla="*/ 66675 w 731837"/>
                <a:gd name="connsiteY11" fmla="*/ 592137 h 3241342"/>
                <a:gd name="connsiteX12" fmla="*/ 57150 w 731837"/>
                <a:gd name="connsiteY12" fmla="*/ 668337 h 3241342"/>
                <a:gd name="connsiteX13" fmla="*/ 47625 w 731837"/>
                <a:gd name="connsiteY13" fmla="*/ 763587 h 3241342"/>
                <a:gd name="connsiteX14" fmla="*/ 28575 w 731837"/>
                <a:gd name="connsiteY14" fmla="*/ 868362 h 3241342"/>
                <a:gd name="connsiteX15" fmla="*/ 0 w 731837"/>
                <a:gd name="connsiteY15" fmla="*/ 1230312 h 3241342"/>
                <a:gd name="connsiteX16" fmla="*/ 9525 w 731837"/>
                <a:gd name="connsiteY16" fmla="*/ 1468437 h 3241342"/>
                <a:gd name="connsiteX17" fmla="*/ 95250 w 731837"/>
                <a:gd name="connsiteY17" fmla="*/ 1611312 h 3241342"/>
                <a:gd name="connsiteX18" fmla="*/ 200025 w 731837"/>
                <a:gd name="connsiteY18" fmla="*/ 1811337 h 3241342"/>
                <a:gd name="connsiteX19" fmla="*/ 247650 w 731837"/>
                <a:gd name="connsiteY19" fmla="*/ 1944687 h 3241342"/>
                <a:gd name="connsiteX20" fmla="*/ 295275 w 731837"/>
                <a:gd name="connsiteY20" fmla="*/ 2573337 h 3241342"/>
                <a:gd name="connsiteX21" fmla="*/ 342900 w 731837"/>
                <a:gd name="connsiteY21" fmla="*/ 2906712 h 3241342"/>
                <a:gd name="connsiteX22" fmla="*/ 381000 w 731837"/>
                <a:gd name="connsiteY22" fmla="*/ 3106737 h 3241342"/>
                <a:gd name="connsiteX23" fmla="*/ 609600 w 731837"/>
                <a:gd name="connsiteY23" fmla="*/ 3204830 h 3241342"/>
                <a:gd name="connsiteX24" fmla="*/ 666750 w 731837"/>
                <a:gd name="connsiteY24" fmla="*/ 2935287 h 3241342"/>
                <a:gd name="connsiteX0" fmla="*/ 381000 w 731837"/>
                <a:gd name="connsiteY0" fmla="*/ 309230 h 3241342"/>
                <a:gd name="connsiteX1" fmla="*/ 200025 w 731837"/>
                <a:gd name="connsiteY1" fmla="*/ 230187 h 3241342"/>
                <a:gd name="connsiteX2" fmla="*/ 219075 w 731837"/>
                <a:gd name="connsiteY2" fmla="*/ 134937 h 3241342"/>
                <a:gd name="connsiteX3" fmla="*/ 314325 w 731837"/>
                <a:gd name="connsiteY3" fmla="*/ 125412 h 3241342"/>
                <a:gd name="connsiteX4" fmla="*/ 333375 w 731837"/>
                <a:gd name="connsiteY4" fmla="*/ 96837 h 3241342"/>
                <a:gd name="connsiteX5" fmla="*/ 333375 w 731837"/>
                <a:gd name="connsiteY5" fmla="*/ 39687 h 3241342"/>
                <a:gd name="connsiteX6" fmla="*/ 142875 w 731837"/>
                <a:gd name="connsiteY6" fmla="*/ 39687 h 3241342"/>
                <a:gd name="connsiteX7" fmla="*/ 104775 w 731837"/>
                <a:gd name="connsiteY7" fmla="*/ 277812 h 3241342"/>
                <a:gd name="connsiteX8" fmla="*/ 95250 w 731837"/>
                <a:gd name="connsiteY8" fmla="*/ 315912 h 3241342"/>
                <a:gd name="connsiteX9" fmla="*/ 85725 w 731837"/>
                <a:gd name="connsiteY9" fmla="*/ 363537 h 3241342"/>
                <a:gd name="connsiteX10" fmla="*/ 76200 w 731837"/>
                <a:gd name="connsiteY10" fmla="*/ 534987 h 3241342"/>
                <a:gd name="connsiteX11" fmla="*/ 66675 w 731837"/>
                <a:gd name="connsiteY11" fmla="*/ 592137 h 3241342"/>
                <a:gd name="connsiteX12" fmla="*/ 57150 w 731837"/>
                <a:gd name="connsiteY12" fmla="*/ 668337 h 3241342"/>
                <a:gd name="connsiteX13" fmla="*/ 47625 w 731837"/>
                <a:gd name="connsiteY13" fmla="*/ 763587 h 3241342"/>
                <a:gd name="connsiteX14" fmla="*/ 28575 w 731837"/>
                <a:gd name="connsiteY14" fmla="*/ 868362 h 3241342"/>
                <a:gd name="connsiteX15" fmla="*/ 0 w 731837"/>
                <a:gd name="connsiteY15" fmla="*/ 1230312 h 3241342"/>
                <a:gd name="connsiteX16" fmla="*/ 9525 w 731837"/>
                <a:gd name="connsiteY16" fmla="*/ 1468437 h 3241342"/>
                <a:gd name="connsiteX17" fmla="*/ 95250 w 731837"/>
                <a:gd name="connsiteY17" fmla="*/ 1611312 h 3241342"/>
                <a:gd name="connsiteX18" fmla="*/ 200025 w 731837"/>
                <a:gd name="connsiteY18" fmla="*/ 1811337 h 3241342"/>
                <a:gd name="connsiteX19" fmla="*/ 247650 w 731837"/>
                <a:gd name="connsiteY19" fmla="*/ 1944687 h 3241342"/>
                <a:gd name="connsiteX20" fmla="*/ 295275 w 731837"/>
                <a:gd name="connsiteY20" fmla="*/ 2573337 h 3241342"/>
                <a:gd name="connsiteX21" fmla="*/ 342900 w 731837"/>
                <a:gd name="connsiteY21" fmla="*/ 2906712 h 3241342"/>
                <a:gd name="connsiteX22" fmla="*/ 381000 w 731837"/>
                <a:gd name="connsiteY22" fmla="*/ 3106737 h 3241342"/>
                <a:gd name="connsiteX23" fmla="*/ 609600 w 731837"/>
                <a:gd name="connsiteY23" fmla="*/ 3204830 h 3241342"/>
                <a:gd name="connsiteX24" fmla="*/ 666750 w 731837"/>
                <a:gd name="connsiteY24" fmla="*/ 2935287 h 3241342"/>
                <a:gd name="connsiteX0" fmla="*/ 381000 w 731837"/>
                <a:gd name="connsiteY0" fmla="*/ 309230 h 3241342"/>
                <a:gd name="connsiteX1" fmla="*/ 228600 w 731837"/>
                <a:gd name="connsiteY1" fmla="*/ 309230 h 3241342"/>
                <a:gd name="connsiteX2" fmla="*/ 219075 w 731837"/>
                <a:gd name="connsiteY2" fmla="*/ 134937 h 3241342"/>
                <a:gd name="connsiteX3" fmla="*/ 314325 w 731837"/>
                <a:gd name="connsiteY3" fmla="*/ 125412 h 3241342"/>
                <a:gd name="connsiteX4" fmla="*/ 333375 w 731837"/>
                <a:gd name="connsiteY4" fmla="*/ 96837 h 3241342"/>
                <a:gd name="connsiteX5" fmla="*/ 333375 w 731837"/>
                <a:gd name="connsiteY5" fmla="*/ 39687 h 3241342"/>
                <a:gd name="connsiteX6" fmla="*/ 142875 w 731837"/>
                <a:gd name="connsiteY6" fmla="*/ 39687 h 3241342"/>
                <a:gd name="connsiteX7" fmla="*/ 104775 w 731837"/>
                <a:gd name="connsiteY7" fmla="*/ 277812 h 3241342"/>
                <a:gd name="connsiteX8" fmla="*/ 95250 w 731837"/>
                <a:gd name="connsiteY8" fmla="*/ 315912 h 3241342"/>
                <a:gd name="connsiteX9" fmla="*/ 85725 w 731837"/>
                <a:gd name="connsiteY9" fmla="*/ 363537 h 3241342"/>
                <a:gd name="connsiteX10" fmla="*/ 76200 w 731837"/>
                <a:gd name="connsiteY10" fmla="*/ 534987 h 3241342"/>
                <a:gd name="connsiteX11" fmla="*/ 66675 w 731837"/>
                <a:gd name="connsiteY11" fmla="*/ 592137 h 3241342"/>
                <a:gd name="connsiteX12" fmla="*/ 57150 w 731837"/>
                <a:gd name="connsiteY12" fmla="*/ 668337 h 3241342"/>
                <a:gd name="connsiteX13" fmla="*/ 47625 w 731837"/>
                <a:gd name="connsiteY13" fmla="*/ 763587 h 3241342"/>
                <a:gd name="connsiteX14" fmla="*/ 28575 w 731837"/>
                <a:gd name="connsiteY14" fmla="*/ 868362 h 3241342"/>
                <a:gd name="connsiteX15" fmla="*/ 0 w 731837"/>
                <a:gd name="connsiteY15" fmla="*/ 1230312 h 3241342"/>
                <a:gd name="connsiteX16" fmla="*/ 9525 w 731837"/>
                <a:gd name="connsiteY16" fmla="*/ 1468437 h 3241342"/>
                <a:gd name="connsiteX17" fmla="*/ 95250 w 731837"/>
                <a:gd name="connsiteY17" fmla="*/ 1611312 h 3241342"/>
                <a:gd name="connsiteX18" fmla="*/ 200025 w 731837"/>
                <a:gd name="connsiteY18" fmla="*/ 1811337 h 3241342"/>
                <a:gd name="connsiteX19" fmla="*/ 247650 w 731837"/>
                <a:gd name="connsiteY19" fmla="*/ 1944687 h 3241342"/>
                <a:gd name="connsiteX20" fmla="*/ 295275 w 731837"/>
                <a:gd name="connsiteY20" fmla="*/ 2573337 h 3241342"/>
                <a:gd name="connsiteX21" fmla="*/ 342900 w 731837"/>
                <a:gd name="connsiteY21" fmla="*/ 2906712 h 3241342"/>
                <a:gd name="connsiteX22" fmla="*/ 381000 w 731837"/>
                <a:gd name="connsiteY22" fmla="*/ 3106737 h 3241342"/>
                <a:gd name="connsiteX23" fmla="*/ 609600 w 731837"/>
                <a:gd name="connsiteY23" fmla="*/ 3204830 h 3241342"/>
                <a:gd name="connsiteX24" fmla="*/ 666750 w 731837"/>
                <a:gd name="connsiteY24" fmla="*/ 2935287 h 3241342"/>
                <a:gd name="connsiteX0" fmla="*/ 381000 w 731837"/>
                <a:gd name="connsiteY0" fmla="*/ 314325 h 3246437"/>
                <a:gd name="connsiteX1" fmla="*/ 228600 w 731837"/>
                <a:gd name="connsiteY1" fmla="*/ 314325 h 3246437"/>
                <a:gd name="connsiteX2" fmla="*/ 219075 w 731837"/>
                <a:gd name="connsiteY2" fmla="*/ 140032 h 3246437"/>
                <a:gd name="connsiteX3" fmla="*/ 314325 w 731837"/>
                <a:gd name="connsiteY3" fmla="*/ 130507 h 3246437"/>
                <a:gd name="connsiteX4" fmla="*/ 333375 w 731837"/>
                <a:gd name="connsiteY4" fmla="*/ 101932 h 3246437"/>
                <a:gd name="connsiteX5" fmla="*/ 457200 w 731837"/>
                <a:gd name="connsiteY5" fmla="*/ 9525 h 3246437"/>
                <a:gd name="connsiteX6" fmla="*/ 142875 w 731837"/>
                <a:gd name="connsiteY6" fmla="*/ 44782 h 3246437"/>
                <a:gd name="connsiteX7" fmla="*/ 104775 w 731837"/>
                <a:gd name="connsiteY7" fmla="*/ 282907 h 3246437"/>
                <a:gd name="connsiteX8" fmla="*/ 95250 w 731837"/>
                <a:gd name="connsiteY8" fmla="*/ 321007 h 3246437"/>
                <a:gd name="connsiteX9" fmla="*/ 85725 w 731837"/>
                <a:gd name="connsiteY9" fmla="*/ 368632 h 3246437"/>
                <a:gd name="connsiteX10" fmla="*/ 76200 w 731837"/>
                <a:gd name="connsiteY10" fmla="*/ 540082 h 3246437"/>
                <a:gd name="connsiteX11" fmla="*/ 66675 w 731837"/>
                <a:gd name="connsiteY11" fmla="*/ 597232 h 3246437"/>
                <a:gd name="connsiteX12" fmla="*/ 57150 w 731837"/>
                <a:gd name="connsiteY12" fmla="*/ 673432 h 3246437"/>
                <a:gd name="connsiteX13" fmla="*/ 47625 w 731837"/>
                <a:gd name="connsiteY13" fmla="*/ 768682 h 3246437"/>
                <a:gd name="connsiteX14" fmla="*/ 28575 w 731837"/>
                <a:gd name="connsiteY14" fmla="*/ 873457 h 3246437"/>
                <a:gd name="connsiteX15" fmla="*/ 0 w 731837"/>
                <a:gd name="connsiteY15" fmla="*/ 1235407 h 3246437"/>
                <a:gd name="connsiteX16" fmla="*/ 9525 w 731837"/>
                <a:gd name="connsiteY16" fmla="*/ 1473532 h 3246437"/>
                <a:gd name="connsiteX17" fmla="*/ 95250 w 731837"/>
                <a:gd name="connsiteY17" fmla="*/ 1616407 h 3246437"/>
                <a:gd name="connsiteX18" fmla="*/ 200025 w 731837"/>
                <a:gd name="connsiteY18" fmla="*/ 1816432 h 3246437"/>
                <a:gd name="connsiteX19" fmla="*/ 247650 w 731837"/>
                <a:gd name="connsiteY19" fmla="*/ 1949782 h 3246437"/>
                <a:gd name="connsiteX20" fmla="*/ 295275 w 731837"/>
                <a:gd name="connsiteY20" fmla="*/ 2578432 h 3246437"/>
                <a:gd name="connsiteX21" fmla="*/ 342900 w 731837"/>
                <a:gd name="connsiteY21" fmla="*/ 2911807 h 3246437"/>
                <a:gd name="connsiteX22" fmla="*/ 381000 w 731837"/>
                <a:gd name="connsiteY22" fmla="*/ 3111832 h 3246437"/>
                <a:gd name="connsiteX23" fmla="*/ 609600 w 731837"/>
                <a:gd name="connsiteY23" fmla="*/ 3209925 h 3246437"/>
                <a:gd name="connsiteX24" fmla="*/ 666750 w 731837"/>
                <a:gd name="connsiteY24" fmla="*/ 2940382 h 3246437"/>
                <a:gd name="connsiteX0" fmla="*/ 381000 w 731837"/>
                <a:gd name="connsiteY0" fmla="*/ 420686 h 3352798"/>
                <a:gd name="connsiteX1" fmla="*/ 228600 w 731837"/>
                <a:gd name="connsiteY1" fmla="*/ 420686 h 3352798"/>
                <a:gd name="connsiteX2" fmla="*/ 219075 w 731837"/>
                <a:gd name="connsiteY2" fmla="*/ 246393 h 3352798"/>
                <a:gd name="connsiteX3" fmla="*/ 314325 w 731837"/>
                <a:gd name="connsiteY3" fmla="*/ 236868 h 3352798"/>
                <a:gd name="connsiteX4" fmla="*/ 333375 w 731837"/>
                <a:gd name="connsiteY4" fmla="*/ 208293 h 3352798"/>
                <a:gd name="connsiteX5" fmla="*/ 457200 w 731837"/>
                <a:gd name="connsiteY5" fmla="*/ 115886 h 3352798"/>
                <a:gd name="connsiteX6" fmla="*/ 76200 w 731837"/>
                <a:gd name="connsiteY6" fmla="*/ 39687 h 3352798"/>
                <a:gd name="connsiteX7" fmla="*/ 104775 w 731837"/>
                <a:gd name="connsiteY7" fmla="*/ 389268 h 3352798"/>
                <a:gd name="connsiteX8" fmla="*/ 95250 w 731837"/>
                <a:gd name="connsiteY8" fmla="*/ 427368 h 3352798"/>
                <a:gd name="connsiteX9" fmla="*/ 85725 w 731837"/>
                <a:gd name="connsiteY9" fmla="*/ 474993 h 3352798"/>
                <a:gd name="connsiteX10" fmla="*/ 76200 w 731837"/>
                <a:gd name="connsiteY10" fmla="*/ 646443 h 3352798"/>
                <a:gd name="connsiteX11" fmla="*/ 66675 w 731837"/>
                <a:gd name="connsiteY11" fmla="*/ 703593 h 3352798"/>
                <a:gd name="connsiteX12" fmla="*/ 57150 w 731837"/>
                <a:gd name="connsiteY12" fmla="*/ 779793 h 3352798"/>
                <a:gd name="connsiteX13" fmla="*/ 47625 w 731837"/>
                <a:gd name="connsiteY13" fmla="*/ 875043 h 3352798"/>
                <a:gd name="connsiteX14" fmla="*/ 28575 w 731837"/>
                <a:gd name="connsiteY14" fmla="*/ 979818 h 3352798"/>
                <a:gd name="connsiteX15" fmla="*/ 0 w 731837"/>
                <a:gd name="connsiteY15" fmla="*/ 1341768 h 3352798"/>
                <a:gd name="connsiteX16" fmla="*/ 9525 w 731837"/>
                <a:gd name="connsiteY16" fmla="*/ 1579893 h 3352798"/>
                <a:gd name="connsiteX17" fmla="*/ 95250 w 731837"/>
                <a:gd name="connsiteY17" fmla="*/ 1722768 h 3352798"/>
                <a:gd name="connsiteX18" fmla="*/ 200025 w 731837"/>
                <a:gd name="connsiteY18" fmla="*/ 1922793 h 3352798"/>
                <a:gd name="connsiteX19" fmla="*/ 247650 w 731837"/>
                <a:gd name="connsiteY19" fmla="*/ 2056143 h 3352798"/>
                <a:gd name="connsiteX20" fmla="*/ 295275 w 731837"/>
                <a:gd name="connsiteY20" fmla="*/ 2684793 h 3352798"/>
                <a:gd name="connsiteX21" fmla="*/ 342900 w 731837"/>
                <a:gd name="connsiteY21" fmla="*/ 3018168 h 3352798"/>
                <a:gd name="connsiteX22" fmla="*/ 381000 w 731837"/>
                <a:gd name="connsiteY22" fmla="*/ 3218193 h 3352798"/>
                <a:gd name="connsiteX23" fmla="*/ 609600 w 731837"/>
                <a:gd name="connsiteY23" fmla="*/ 3316286 h 3352798"/>
                <a:gd name="connsiteX24" fmla="*/ 666750 w 731837"/>
                <a:gd name="connsiteY24" fmla="*/ 3046743 h 3352798"/>
                <a:gd name="connsiteX0" fmla="*/ 381000 w 731837"/>
                <a:gd name="connsiteY0" fmla="*/ 420686 h 3352798"/>
                <a:gd name="connsiteX1" fmla="*/ 228600 w 731837"/>
                <a:gd name="connsiteY1" fmla="*/ 420686 h 3352798"/>
                <a:gd name="connsiteX2" fmla="*/ 219075 w 731837"/>
                <a:gd name="connsiteY2" fmla="*/ 246393 h 3352798"/>
                <a:gd name="connsiteX3" fmla="*/ 314325 w 731837"/>
                <a:gd name="connsiteY3" fmla="*/ 236868 h 3352798"/>
                <a:gd name="connsiteX4" fmla="*/ 333375 w 731837"/>
                <a:gd name="connsiteY4" fmla="*/ 208293 h 3352798"/>
                <a:gd name="connsiteX5" fmla="*/ 457200 w 731837"/>
                <a:gd name="connsiteY5" fmla="*/ 115886 h 3352798"/>
                <a:gd name="connsiteX6" fmla="*/ 76200 w 731837"/>
                <a:gd name="connsiteY6" fmla="*/ 39687 h 3352798"/>
                <a:gd name="connsiteX7" fmla="*/ 76200 w 731837"/>
                <a:gd name="connsiteY7" fmla="*/ 268287 h 3352798"/>
                <a:gd name="connsiteX8" fmla="*/ 95250 w 731837"/>
                <a:gd name="connsiteY8" fmla="*/ 427368 h 3352798"/>
                <a:gd name="connsiteX9" fmla="*/ 85725 w 731837"/>
                <a:gd name="connsiteY9" fmla="*/ 474993 h 3352798"/>
                <a:gd name="connsiteX10" fmla="*/ 76200 w 731837"/>
                <a:gd name="connsiteY10" fmla="*/ 646443 h 3352798"/>
                <a:gd name="connsiteX11" fmla="*/ 66675 w 731837"/>
                <a:gd name="connsiteY11" fmla="*/ 703593 h 3352798"/>
                <a:gd name="connsiteX12" fmla="*/ 57150 w 731837"/>
                <a:gd name="connsiteY12" fmla="*/ 779793 h 3352798"/>
                <a:gd name="connsiteX13" fmla="*/ 47625 w 731837"/>
                <a:gd name="connsiteY13" fmla="*/ 875043 h 3352798"/>
                <a:gd name="connsiteX14" fmla="*/ 28575 w 731837"/>
                <a:gd name="connsiteY14" fmla="*/ 979818 h 3352798"/>
                <a:gd name="connsiteX15" fmla="*/ 0 w 731837"/>
                <a:gd name="connsiteY15" fmla="*/ 1341768 h 3352798"/>
                <a:gd name="connsiteX16" fmla="*/ 9525 w 731837"/>
                <a:gd name="connsiteY16" fmla="*/ 1579893 h 3352798"/>
                <a:gd name="connsiteX17" fmla="*/ 95250 w 731837"/>
                <a:gd name="connsiteY17" fmla="*/ 1722768 h 3352798"/>
                <a:gd name="connsiteX18" fmla="*/ 200025 w 731837"/>
                <a:gd name="connsiteY18" fmla="*/ 1922793 h 3352798"/>
                <a:gd name="connsiteX19" fmla="*/ 247650 w 731837"/>
                <a:gd name="connsiteY19" fmla="*/ 2056143 h 3352798"/>
                <a:gd name="connsiteX20" fmla="*/ 295275 w 731837"/>
                <a:gd name="connsiteY20" fmla="*/ 2684793 h 3352798"/>
                <a:gd name="connsiteX21" fmla="*/ 342900 w 731837"/>
                <a:gd name="connsiteY21" fmla="*/ 3018168 h 3352798"/>
                <a:gd name="connsiteX22" fmla="*/ 381000 w 731837"/>
                <a:gd name="connsiteY22" fmla="*/ 3218193 h 3352798"/>
                <a:gd name="connsiteX23" fmla="*/ 609600 w 731837"/>
                <a:gd name="connsiteY23" fmla="*/ 3316286 h 3352798"/>
                <a:gd name="connsiteX24" fmla="*/ 666750 w 731837"/>
                <a:gd name="connsiteY24" fmla="*/ 3046743 h 3352798"/>
                <a:gd name="connsiteX0" fmla="*/ 382303 w 733140"/>
                <a:gd name="connsiteY0" fmla="*/ 420686 h 3352798"/>
                <a:gd name="connsiteX1" fmla="*/ 229903 w 733140"/>
                <a:gd name="connsiteY1" fmla="*/ 420686 h 3352798"/>
                <a:gd name="connsiteX2" fmla="*/ 220378 w 733140"/>
                <a:gd name="connsiteY2" fmla="*/ 246393 h 3352798"/>
                <a:gd name="connsiteX3" fmla="*/ 315628 w 733140"/>
                <a:gd name="connsiteY3" fmla="*/ 236868 h 3352798"/>
                <a:gd name="connsiteX4" fmla="*/ 334678 w 733140"/>
                <a:gd name="connsiteY4" fmla="*/ 208293 h 3352798"/>
                <a:gd name="connsiteX5" fmla="*/ 458503 w 733140"/>
                <a:gd name="connsiteY5" fmla="*/ 115886 h 3352798"/>
                <a:gd name="connsiteX6" fmla="*/ 77503 w 733140"/>
                <a:gd name="connsiteY6" fmla="*/ 39687 h 3352798"/>
                <a:gd name="connsiteX7" fmla="*/ 1303 w 733140"/>
                <a:gd name="connsiteY7" fmla="*/ 268287 h 3352798"/>
                <a:gd name="connsiteX8" fmla="*/ 96553 w 733140"/>
                <a:gd name="connsiteY8" fmla="*/ 427368 h 3352798"/>
                <a:gd name="connsiteX9" fmla="*/ 87028 w 733140"/>
                <a:gd name="connsiteY9" fmla="*/ 474993 h 3352798"/>
                <a:gd name="connsiteX10" fmla="*/ 77503 w 733140"/>
                <a:gd name="connsiteY10" fmla="*/ 646443 h 3352798"/>
                <a:gd name="connsiteX11" fmla="*/ 67978 w 733140"/>
                <a:gd name="connsiteY11" fmla="*/ 703593 h 3352798"/>
                <a:gd name="connsiteX12" fmla="*/ 58453 w 733140"/>
                <a:gd name="connsiteY12" fmla="*/ 779793 h 3352798"/>
                <a:gd name="connsiteX13" fmla="*/ 48928 w 733140"/>
                <a:gd name="connsiteY13" fmla="*/ 875043 h 3352798"/>
                <a:gd name="connsiteX14" fmla="*/ 29878 w 733140"/>
                <a:gd name="connsiteY14" fmla="*/ 979818 h 3352798"/>
                <a:gd name="connsiteX15" fmla="*/ 1303 w 733140"/>
                <a:gd name="connsiteY15" fmla="*/ 1341768 h 3352798"/>
                <a:gd name="connsiteX16" fmla="*/ 10828 w 733140"/>
                <a:gd name="connsiteY16" fmla="*/ 1579893 h 3352798"/>
                <a:gd name="connsiteX17" fmla="*/ 96553 w 733140"/>
                <a:gd name="connsiteY17" fmla="*/ 1722768 h 3352798"/>
                <a:gd name="connsiteX18" fmla="*/ 201328 w 733140"/>
                <a:gd name="connsiteY18" fmla="*/ 1922793 h 3352798"/>
                <a:gd name="connsiteX19" fmla="*/ 248953 w 733140"/>
                <a:gd name="connsiteY19" fmla="*/ 2056143 h 3352798"/>
                <a:gd name="connsiteX20" fmla="*/ 296578 w 733140"/>
                <a:gd name="connsiteY20" fmla="*/ 2684793 h 3352798"/>
                <a:gd name="connsiteX21" fmla="*/ 344203 w 733140"/>
                <a:gd name="connsiteY21" fmla="*/ 3018168 h 3352798"/>
                <a:gd name="connsiteX22" fmla="*/ 382303 w 733140"/>
                <a:gd name="connsiteY22" fmla="*/ 3218193 h 3352798"/>
                <a:gd name="connsiteX23" fmla="*/ 610903 w 733140"/>
                <a:gd name="connsiteY23" fmla="*/ 3316286 h 3352798"/>
                <a:gd name="connsiteX24" fmla="*/ 668053 w 733140"/>
                <a:gd name="connsiteY24" fmla="*/ 3046743 h 3352798"/>
                <a:gd name="connsiteX0" fmla="*/ 382303 w 733140"/>
                <a:gd name="connsiteY0" fmla="*/ 420686 h 3352798"/>
                <a:gd name="connsiteX1" fmla="*/ 229903 w 733140"/>
                <a:gd name="connsiteY1" fmla="*/ 420686 h 3352798"/>
                <a:gd name="connsiteX2" fmla="*/ 220378 w 733140"/>
                <a:gd name="connsiteY2" fmla="*/ 246393 h 3352798"/>
                <a:gd name="connsiteX3" fmla="*/ 315628 w 733140"/>
                <a:gd name="connsiteY3" fmla="*/ 236868 h 3352798"/>
                <a:gd name="connsiteX4" fmla="*/ 334678 w 733140"/>
                <a:gd name="connsiteY4" fmla="*/ 208293 h 3352798"/>
                <a:gd name="connsiteX5" fmla="*/ 458503 w 733140"/>
                <a:gd name="connsiteY5" fmla="*/ 115886 h 3352798"/>
                <a:gd name="connsiteX6" fmla="*/ 77503 w 733140"/>
                <a:gd name="connsiteY6" fmla="*/ 39687 h 3352798"/>
                <a:gd name="connsiteX7" fmla="*/ 1303 w 733140"/>
                <a:gd name="connsiteY7" fmla="*/ 268287 h 3352798"/>
                <a:gd name="connsiteX8" fmla="*/ 96553 w 733140"/>
                <a:gd name="connsiteY8" fmla="*/ 427368 h 3352798"/>
                <a:gd name="connsiteX9" fmla="*/ 87028 w 733140"/>
                <a:gd name="connsiteY9" fmla="*/ 474993 h 3352798"/>
                <a:gd name="connsiteX10" fmla="*/ 77503 w 733140"/>
                <a:gd name="connsiteY10" fmla="*/ 646443 h 3352798"/>
                <a:gd name="connsiteX11" fmla="*/ 67978 w 733140"/>
                <a:gd name="connsiteY11" fmla="*/ 703593 h 3352798"/>
                <a:gd name="connsiteX12" fmla="*/ 58453 w 733140"/>
                <a:gd name="connsiteY12" fmla="*/ 779793 h 3352798"/>
                <a:gd name="connsiteX13" fmla="*/ 48928 w 733140"/>
                <a:gd name="connsiteY13" fmla="*/ 875043 h 3352798"/>
                <a:gd name="connsiteX14" fmla="*/ 29878 w 733140"/>
                <a:gd name="connsiteY14" fmla="*/ 979818 h 3352798"/>
                <a:gd name="connsiteX15" fmla="*/ 1303 w 733140"/>
                <a:gd name="connsiteY15" fmla="*/ 1341768 h 3352798"/>
                <a:gd name="connsiteX16" fmla="*/ 10828 w 733140"/>
                <a:gd name="connsiteY16" fmla="*/ 1579893 h 3352798"/>
                <a:gd name="connsiteX17" fmla="*/ 96553 w 733140"/>
                <a:gd name="connsiteY17" fmla="*/ 1722768 h 3352798"/>
                <a:gd name="connsiteX18" fmla="*/ 201328 w 733140"/>
                <a:gd name="connsiteY18" fmla="*/ 1922793 h 3352798"/>
                <a:gd name="connsiteX19" fmla="*/ 248953 w 733140"/>
                <a:gd name="connsiteY19" fmla="*/ 2056143 h 3352798"/>
                <a:gd name="connsiteX20" fmla="*/ 296578 w 733140"/>
                <a:gd name="connsiteY20" fmla="*/ 2684793 h 3352798"/>
                <a:gd name="connsiteX21" fmla="*/ 344203 w 733140"/>
                <a:gd name="connsiteY21" fmla="*/ 3018168 h 3352798"/>
                <a:gd name="connsiteX22" fmla="*/ 382303 w 733140"/>
                <a:gd name="connsiteY22" fmla="*/ 3218193 h 3352798"/>
                <a:gd name="connsiteX23" fmla="*/ 610903 w 733140"/>
                <a:gd name="connsiteY23" fmla="*/ 3316286 h 3352798"/>
                <a:gd name="connsiteX24" fmla="*/ 668053 w 733140"/>
                <a:gd name="connsiteY24" fmla="*/ 3046743 h 3352798"/>
                <a:gd name="connsiteX0" fmla="*/ 382303 w 733140"/>
                <a:gd name="connsiteY0" fmla="*/ 425449 h 3357561"/>
                <a:gd name="connsiteX1" fmla="*/ 229903 w 733140"/>
                <a:gd name="connsiteY1" fmla="*/ 425449 h 3357561"/>
                <a:gd name="connsiteX2" fmla="*/ 220378 w 733140"/>
                <a:gd name="connsiteY2" fmla="*/ 251156 h 3357561"/>
                <a:gd name="connsiteX3" fmla="*/ 315628 w 733140"/>
                <a:gd name="connsiteY3" fmla="*/ 241631 h 3357561"/>
                <a:gd name="connsiteX4" fmla="*/ 334678 w 733140"/>
                <a:gd name="connsiteY4" fmla="*/ 213056 h 3357561"/>
                <a:gd name="connsiteX5" fmla="*/ 458503 w 733140"/>
                <a:gd name="connsiteY5" fmla="*/ 120649 h 3357561"/>
                <a:gd name="connsiteX6" fmla="*/ 77503 w 733140"/>
                <a:gd name="connsiteY6" fmla="*/ 44450 h 3357561"/>
                <a:gd name="connsiteX7" fmla="*/ 1303 w 733140"/>
                <a:gd name="connsiteY7" fmla="*/ 273050 h 3357561"/>
                <a:gd name="connsiteX8" fmla="*/ 96553 w 733140"/>
                <a:gd name="connsiteY8" fmla="*/ 432131 h 3357561"/>
                <a:gd name="connsiteX9" fmla="*/ 87028 w 733140"/>
                <a:gd name="connsiteY9" fmla="*/ 479756 h 3357561"/>
                <a:gd name="connsiteX10" fmla="*/ 77503 w 733140"/>
                <a:gd name="connsiteY10" fmla="*/ 651206 h 3357561"/>
                <a:gd name="connsiteX11" fmla="*/ 67978 w 733140"/>
                <a:gd name="connsiteY11" fmla="*/ 708356 h 3357561"/>
                <a:gd name="connsiteX12" fmla="*/ 58453 w 733140"/>
                <a:gd name="connsiteY12" fmla="*/ 784556 h 3357561"/>
                <a:gd name="connsiteX13" fmla="*/ 48928 w 733140"/>
                <a:gd name="connsiteY13" fmla="*/ 879806 h 3357561"/>
                <a:gd name="connsiteX14" fmla="*/ 29878 w 733140"/>
                <a:gd name="connsiteY14" fmla="*/ 984581 h 3357561"/>
                <a:gd name="connsiteX15" fmla="*/ 1303 w 733140"/>
                <a:gd name="connsiteY15" fmla="*/ 1346531 h 3357561"/>
                <a:gd name="connsiteX16" fmla="*/ 10828 w 733140"/>
                <a:gd name="connsiteY16" fmla="*/ 1584656 h 3357561"/>
                <a:gd name="connsiteX17" fmla="*/ 96553 w 733140"/>
                <a:gd name="connsiteY17" fmla="*/ 1727531 h 3357561"/>
                <a:gd name="connsiteX18" fmla="*/ 201328 w 733140"/>
                <a:gd name="connsiteY18" fmla="*/ 1927556 h 3357561"/>
                <a:gd name="connsiteX19" fmla="*/ 248953 w 733140"/>
                <a:gd name="connsiteY19" fmla="*/ 2060906 h 3357561"/>
                <a:gd name="connsiteX20" fmla="*/ 296578 w 733140"/>
                <a:gd name="connsiteY20" fmla="*/ 2689556 h 3357561"/>
                <a:gd name="connsiteX21" fmla="*/ 344203 w 733140"/>
                <a:gd name="connsiteY21" fmla="*/ 3022931 h 3357561"/>
                <a:gd name="connsiteX22" fmla="*/ 382303 w 733140"/>
                <a:gd name="connsiteY22" fmla="*/ 3222956 h 3357561"/>
                <a:gd name="connsiteX23" fmla="*/ 610903 w 733140"/>
                <a:gd name="connsiteY23" fmla="*/ 3321049 h 3357561"/>
                <a:gd name="connsiteX24" fmla="*/ 668053 w 733140"/>
                <a:gd name="connsiteY24" fmla="*/ 3051506 h 3357561"/>
                <a:gd name="connsiteX0" fmla="*/ 390525 w 741362"/>
                <a:gd name="connsiteY0" fmla="*/ 425448 h 3357560"/>
                <a:gd name="connsiteX1" fmla="*/ 238125 w 741362"/>
                <a:gd name="connsiteY1" fmla="*/ 425448 h 3357560"/>
                <a:gd name="connsiteX2" fmla="*/ 228600 w 741362"/>
                <a:gd name="connsiteY2" fmla="*/ 251155 h 3357560"/>
                <a:gd name="connsiteX3" fmla="*/ 323850 w 741362"/>
                <a:gd name="connsiteY3" fmla="*/ 241630 h 3357560"/>
                <a:gd name="connsiteX4" fmla="*/ 342900 w 741362"/>
                <a:gd name="connsiteY4" fmla="*/ 213055 h 3357560"/>
                <a:gd name="connsiteX5" fmla="*/ 466725 w 741362"/>
                <a:gd name="connsiteY5" fmla="*/ 120648 h 3357560"/>
                <a:gd name="connsiteX6" fmla="*/ 161925 w 741362"/>
                <a:gd name="connsiteY6" fmla="*/ 44450 h 3357560"/>
                <a:gd name="connsiteX7" fmla="*/ 9525 w 741362"/>
                <a:gd name="connsiteY7" fmla="*/ 273049 h 3357560"/>
                <a:gd name="connsiteX8" fmla="*/ 104775 w 741362"/>
                <a:gd name="connsiteY8" fmla="*/ 432130 h 3357560"/>
                <a:gd name="connsiteX9" fmla="*/ 95250 w 741362"/>
                <a:gd name="connsiteY9" fmla="*/ 479755 h 3357560"/>
                <a:gd name="connsiteX10" fmla="*/ 85725 w 741362"/>
                <a:gd name="connsiteY10" fmla="*/ 651205 h 3357560"/>
                <a:gd name="connsiteX11" fmla="*/ 76200 w 741362"/>
                <a:gd name="connsiteY11" fmla="*/ 708355 h 3357560"/>
                <a:gd name="connsiteX12" fmla="*/ 66675 w 741362"/>
                <a:gd name="connsiteY12" fmla="*/ 784555 h 3357560"/>
                <a:gd name="connsiteX13" fmla="*/ 57150 w 741362"/>
                <a:gd name="connsiteY13" fmla="*/ 879805 h 3357560"/>
                <a:gd name="connsiteX14" fmla="*/ 38100 w 741362"/>
                <a:gd name="connsiteY14" fmla="*/ 984580 h 3357560"/>
                <a:gd name="connsiteX15" fmla="*/ 9525 w 741362"/>
                <a:gd name="connsiteY15" fmla="*/ 1346530 h 3357560"/>
                <a:gd name="connsiteX16" fmla="*/ 19050 w 741362"/>
                <a:gd name="connsiteY16" fmla="*/ 1584655 h 3357560"/>
                <a:gd name="connsiteX17" fmla="*/ 104775 w 741362"/>
                <a:gd name="connsiteY17" fmla="*/ 1727530 h 3357560"/>
                <a:gd name="connsiteX18" fmla="*/ 209550 w 741362"/>
                <a:gd name="connsiteY18" fmla="*/ 1927555 h 3357560"/>
                <a:gd name="connsiteX19" fmla="*/ 257175 w 741362"/>
                <a:gd name="connsiteY19" fmla="*/ 2060905 h 3357560"/>
                <a:gd name="connsiteX20" fmla="*/ 304800 w 741362"/>
                <a:gd name="connsiteY20" fmla="*/ 2689555 h 3357560"/>
                <a:gd name="connsiteX21" fmla="*/ 352425 w 741362"/>
                <a:gd name="connsiteY21" fmla="*/ 3022930 h 3357560"/>
                <a:gd name="connsiteX22" fmla="*/ 390525 w 741362"/>
                <a:gd name="connsiteY22" fmla="*/ 3222955 h 3357560"/>
                <a:gd name="connsiteX23" fmla="*/ 619125 w 741362"/>
                <a:gd name="connsiteY23" fmla="*/ 3321048 h 3357560"/>
                <a:gd name="connsiteX24" fmla="*/ 676275 w 741362"/>
                <a:gd name="connsiteY24" fmla="*/ 3051505 h 3357560"/>
                <a:gd name="connsiteX0" fmla="*/ 390525 w 741362"/>
                <a:gd name="connsiteY0" fmla="*/ 425448 h 3357560"/>
                <a:gd name="connsiteX1" fmla="*/ 238125 w 741362"/>
                <a:gd name="connsiteY1" fmla="*/ 425448 h 3357560"/>
                <a:gd name="connsiteX2" fmla="*/ 228600 w 741362"/>
                <a:gd name="connsiteY2" fmla="*/ 251155 h 3357560"/>
                <a:gd name="connsiteX3" fmla="*/ 323850 w 741362"/>
                <a:gd name="connsiteY3" fmla="*/ 241630 h 3357560"/>
                <a:gd name="connsiteX4" fmla="*/ 342900 w 741362"/>
                <a:gd name="connsiteY4" fmla="*/ 213055 h 3357560"/>
                <a:gd name="connsiteX5" fmla="*/ 466725 w 741362"/>
                <a:gd name="connsiteY5" fmla="*/ 120648 h 3357560"/>
                <a:gd name="connsiteX6" fmla="*/ 161925 w 741362"/>
                <a:gd name="connsiteY6" fmla="*/ 44450 h 3357560"/>
                <a:gd name="connsiteX7" fmla="*/ 9525 w 741362"/>
                <a:gd name="connsiteY7" fmla="*/ 273049 h 3357560"/>
                <a:gd name="connsiteX8" fmla="*/ 104775 w 741362"/>
                <a:gd name="connsiteY8" fmla="*/ 432130 h 3357560"/>
                <a:gd name="connsiteX9" fmla="*/ 95250 w 741362"/>
                <a:gd name="connsiteY9" fmla="*/ 479755 h 3357560"/>
                <a:gd name="connsiteX10" fmla="*/ 85725 w 741362"/>
                <a:gd name="connsiteY10" fmla="*/ 651205 h 3357560"/>
                <a:gd name="connsiteX11" fmla="*/ 76200 w 741362"/>
                <a:gd name="connsiteY11" fmla="*/ 708355 h 3357560"/>
                <a:gd name="connsiteX12" fmla="*/ 66675 w 741362"/>
                <a:gd name="connsiteY12" fmla="*/ 784555 h 3357560"/>
                <a:gd name="connsiteX13" fmla="*/ 57150 w 741362"/>
                <a:gd name="connsiteY13" fmla="*/ 879805 h 3357560"/>
                <a:gd name="connsiteX14" fmla="*/ 38100 w 741362"/>
                <a:gd name="connsiteY14" fmla="*/ 984580 h 3357560"/>
                <a:gd name="connsiteX15" fmla="*/ 9525 w 741362"/>
                <a:gd name="connsiteY15" fmla="*/ 1346530 h 3357560"/>
                <a:gd name="connsiteX16" fmla="*/ 19050 w 741362"/>
                <a:gd name="connsiteY16" fmla="*/ 1584655 h 3357560"/>
                <a:gd name="connsiteX17" fmla="*/ 104775 w 741362"/>
                <a:gd name="connsiteY17" fmla="*/ 1727530 h 3357560"/>
                <a:gd name="connsiteX18" fmla="*/ 209550 w 741362"/>
                <a:gd name="connsiteY18" fmla="*/ 1927555 h 3357560"/>
                <a:gd name="connsiteX19" fmla="*/ 257175 w 741362"/>
                <a:gd name="connsiteY19" fmla="*/ 2060905 h 3357560"/>
                <a:gd name="connsiteX20" fmla="*/ 304800 w 741362"/>
                <a:gd name="connsiteY20" fmla="*/ 2689555 h 3357560"/>
                <a:gd name="connsiteX21" fmla="*/ 352425 w 741362"/>
                <a:gd name="connsiteY21" fmla="*/ 3022930 h 3357560"/>
                <a:gd name="connsiteX22" fmla="*/ 390525 w 741362"/>
                <a:gd name="connsiteY22" fmla="*/ 3222955 h 3357560"/>
                <a:gd name="connsiteX23" fmla="*/ 619125 w 741362"/>
                <a:gd name="connsiteY23" fmla="*/ 3321048 h 3357560"/>
                <a:gd name="connsiteX24" fmla="*/ 676275 w 741362"/>
                <a:gd name="connsiteY24" fmla="*/ 3051505 h 3357560"/>
                <a:gd name="connsiteX0" fmla="*/ 390525 w 741362"/>
                <a:gd name="connsiteY0" fmla="*/ 425448 h 3357560"/>
                <a:gd name="connsiteX1" fmla="*/ 238125 w 741362"/>
                <a:gd name="connsiteY1" fmla="*/ 425448 h 3357560"/>
                <a:gd name="connsiteX2" fmla="*/ 228600 w 741362"/>
                <a:gd name="connsiteY2" fmla="*/ 251155 h 3357560"/>
                <a:gd name="connsiteX3" fmla="*/ 323850 w 741362"/>
                <a:gd name="connsiteY3" fmla="*/ 241630 h 3357560"/>
                <a:gd name="connsiteX4" fmla="*/ 342900 w 741362"/>
                <a:gd name="connsiteY4" fmla="*/ 213055 h 3357560"/>
                <a:gd name="connsiteX5" fmla="*/ 466725 w 741362"/>
                <a:gd name="connsiteY5" fmla="*/ 120648 h 3357560"/>
                <a:gd name="connsiteX6" fmla="*/ 161925 w 741362"/>
                <a:gd name="connsiteY6" fmla="*/ 44450 h 3357560"/>
                <a:gd name="connsiteX7" fmla="*/ 9525 w 741362"/>
                <a:gd name="connsiteY7" fmla="*/ 273049 h 3357560"/>
                <a:gd name="connsiteX8" fmla="*/ 104775 w 741362"/>
                <a:gd name="connsiteY8" fmla="*/ 432130 h 3357560"/>
                <a:gd name="connsiteX9" fmla="*/ 95250 w 741362"/>
                <a:gd name="connsiteY9" fmla="*/ 479755 h 3357560"/>
                <a:gd name="connsiteX10" fmla="*/ 85725 w 741362"/>
                <a:gd name="connsiteY10" fmla="*/ 651205 h 3357560"/>
                <a:gd name="connsiteX11" fmla="*/ 76200 w 741362"/>
                <a:gd name="connsiteY11" fmla="*/ 708355 h 3357560"/>
                <a:gd name="connsiteX12" fmla="*/ 66675 w 741362"/>
                <a:gd name="connsiteY12" fmla="*/ 784555 h 3357560"/>
                <a:gd name="connsiteX13" fmla="*/ 57150 w 741362"/>
                <a:gd name="connsiteY13" fmla="*/ 879805 h 3357560"/>
                <a:gd name="connsiteX14" fmla="*/ 38100 w 741362"/>
                <a:gd name="connsiteY14" fmla="*/ 984580 h 3357560"/>
                <a:gd name="connsiteX15" fmla="*/ 9525 w 741362"/>
                <a:gd name="connsiteY15" fmla="*/ 1346530 h 3357560"/>
                <a:gd name="connsiteX16" fmla="*/ 19050 w 741362"/>
                <a:gd name="connsiteY16" fmla="*/ 1584655 h 3357560"/>
                <a:gd name="connsiteX17" fmla="*/ 104775 w 741362"/>
                <a:gd name="connsiteY17" fmla="*/ 1727530 h 3357560"/>
                <a:gd name="connsiteX18" fmla="*/ 209550 w 741362"/>
                <a:gd name="connsiteY18" fmla="*/ 1927555 h 3357560"/>
                <a:gd name="connsiteX19" fmla="*/ 257175 w 741362"/>
                <a:gd name="connsiteY19" fmla="*/ 2060905 h 3357560"/>
                <a:gd name="connsiteX20" fmla="*/ 304800 w 741362"/>
                <a:gd name="connsiteY20" fmla="*/ 2689555 h 3357560"/>
                <a:gd name="connsiteX21" fmla="*/ 352425 w 741362"/>
                <a:gd name="connsiteY21" fmla="*/ 3022930 h 3357560"/>
                <a:gd name="connsiteX22" fmla="*/ 390525 w 741362"/>
                <a:gd name="connsiteY22" fmla="*/ 3222955 h 3357560"/>
                <a:gd name="connsiteX23" fmla="*/ 619125 w 741362"/>
                <a:gd name="connsiteY23" fmla="*/ 3321048 h 3357560"/>
                <a:gd name="connsiteX24" fmla="*/ 676275 w 741362"/>
                <a:gd name="connsiteY24" fmla="*/ 3051505 h 3357560"/>
                <a:gd name="connsiteX0" fmla="*/ 390525 w 741362"/>
                <a:gd name="connsiteY0" fmla="*/ 425448 h 3357560"/>
                <a:gd name="connsiteX1" fmla="*/ 238125 w 741362"/>
                <a:gd name="connsiteY1" fmla="*/ 425448 h 3357560"/>
                <a:gd name="connsiteX2" fmla="*/ 228600 w 741362"/>
                <a:gd name="connsiteY2" fmla="*/ 251155 h 3357560"/>
                <a:gd name="connsiteX3" fmla="*/ 323850 w 741362"/>
                <a:gd name="connsiteY3" fmla="*/ 241630 h 3357560"/>
                <a:gd name="connsiteX4" fmla="*/ 466725 w 741362"/>
                <a:gd name="connsiteY4" fmla="*/ 120648 h 3357560"/>
                <a:gd name="connsiteX5" fmla="*/ 161925 w 741362"/>
                <a:gd name="connsiteY5" fmla="*/ 44450 h 3357560"/>
                <a:gd name="connsiteX6" fmla="*/ 9525 w 741362"/>
                <a:gd name="connsiteY6" fmla="*/ 273049 h 3357560"/>
                <a:gd name="connsiteX7" fmla="*/ 104775 w 741362"/>
                <a:gd name="connsiteY7" fmla="*/ 432130 h 3357560"/>
                <a:gd name="connsiteX8" fmla="*/ 95250 w 741362"/>
                <a:gd name="connsiteY8" fmla="*/ 479755 h 3357560"/>
                <a:gd name="connsiteX9" fmla="*/ 85725 w 741362"/>
                <a:gd name="connsiteY9" fmla="*/ 651205 h 3357560"/>
                <a:gd name="connsiteX10" fmla="*/ 76200 w 741362"/>
                <a:gd name="connsiteY10" fmla="*/ 708355 h 3357560"/>
                <a:gd name="connsiteX11" fmla="*/ 66675 w 741362"/>
                <a:gd name="connsiteY11" fmla="*/ 784555 h 3357560"/>
                <a:gd name="connsiteX12" fmla="*/ 57150 w 741362"/>
                <a:gd name="connsiteY12" fmla="*/ 879805 h 3357560"/>
                <a:gd name="connsiteX13" fmla="*/ 38100 w 741362"/>
                <a:gd name="connsiteY13" fmla="*/ 984580 h 3357560"/>
                <a:gd name="connsiteX14" fmla="*/ 9525 w 741362"/>
                <a:gd name="connsiteY14" fmla="*/ 1346530 h 3357560"/>
                <a:gd name="connsiteX15" fmla="*/ 19050 w 741362"/>
                <a:gd name="connsiteY15" fmla="*/ 1584655 h 3357560"/>
                <a:gd name="connsiteX16" fmla="*/ 104775 w 741362"/>
                <a:gd name="connsiteY16" fmla="*/ 1727530 h 3357560"/>
                <a:gd name="connsiteX17" fmla="*/ 209550 w 741362"/>
                <a:gd name="connsiteY17" fmla="*/ 1927555 h 3357560"/>
                <a:gd name="connsiteX18" fmla="*/ 257175 w 741362"/>
                <a:gd name="connsiteY18" fmla="*/ 2060905 h 3357560"/>
                <a:gd name="connsiteX19" fmla="*/ 304800 w 741362"/>
                <a:gd name="connsiteY19" fmla="*/ 2689555 h 3357560"/>
                <a:gd name="connsiteX20" fmla="*/ 352425 w 741362"/>
                <a:gd name="connsiteY20" fmla="*/ 3022930 h 3357560"/>
                <a:gd name="connsiteX21" fmla="*/ 390525 w 741362"/>
                <a:gd name="connsiteY21" fmla="*/ 3222955 h 3357560"/>
                <a:gd name="connsiteX22" fmla="*/ 619125 w 741362"/>
                <a:gd name="connsiteY22" fmla="*/ 3321048 h 3357560"/>
                <a:gd name="connsiteX23" fmla="*/ 676275 w 741362"/>
                <a:gd name="connsiteY23" fmla="*/ 3051505 h 3357560"/>
                <a:gd name="connsiteX0" fmla="*/ 390525 w 741362"/>
                <a:gd name="connsiteY0" fmla="*/ 425448 h 3357560"/>
                <a:gd name="connsiteX1" fmla="*/ 238125 w 741362"/>
                <a:gd name="connsiteY1" fmla="*/ 425448 h 3357560"/>
                <a:gd name="connsiteX2" fmla="*/ 228600 w 741362"/>
                <a:gd name="connsiteY2" fmla="*/ 251155 h 3357560"/>
                <a:gd name="connsiteX3" fmla="*/ 323850 w 741362"/>
                <a:gd name="connsiteY3" fmla="*/ 241630 h 3357560"/>
                <a:gd name="connsiteX4" fmla="*/ 466725 w 741362"/>
                <a:gd name="connsiteY4" fmla="*/ 120648 h 3357560"/>
                <a:gd name="connsiteX5" fmla="*/ 161925 w 741362"/>
                <a:gd name="connsiteY5" fmla="*/ 44450 h 3357560"/>
                <a:gd name="connsiteX6" fmla="*/ 9525 w 741362"/>
                <a:gd name="connsiteY6" fmla="*/ 273049 h 3357560"/>
                <a:gd name="connsiteX7" fmla="*/ 104775 w 741362"/>
                <a:gd name="connsiteY7" fmla="*/ 432130 h 3357560"/>
                <a:gd name="connsiteX8" fmla="*/ 95250 w 741362"/>
                <a:gd name="connsiteY8" fmla="*/ 479755 h 3357560"/>
                <a:gd name="connsiteX9" fmla="*/ 85725 w 741362"/>
                <a:gd name="connsiteY9" fmla="*/ 651205 h 3357560"/>
                <a:gd name="connsiteX10" fmla="*/ 76200 w 741362"/>
                <a:gd name="connsiteY10" fmla="*/ 708355 h 3357560"/>
                <a:gd name="connsiteX11" fmla="*/ 66675 w 741362"/>
                <a:gd name="connsiteY11" fmla="*/ 784555 h 3357560"/>
                <a:gd name="connsiteX12" fmla="*/ 57150 w 741362"/>
                <a:gd name="connsiteY12" fmla="*/ 879805 h 3357560"/>
                <a:gd name="connsiteX13" fmla="*/ 38100 w 741362"/>
                <a:gd name="connsiteY13" fmla="*/ 984580 h 3357560"/>
                <a:gd name="connsiteX14" fmla="*/ 9525 w 741362"/>
                <a:gd name="connsiteY14" fmla="*/ 1346530 h 3357560"/>
                <a:gd name="connsiteX15" fmla="*/ 19050 w 741362"/>
                <a:gd name="connsiteY15" fmla="*/ 1584655 h 3357560"/>
                <a:gd name="connsiteX16" fmla="*/ 104775 w 741362"/>
                <a:gd name="connsiteY16" fmla="*/ 1727530 h 3357560"/>
                <a:gd name="connsiteX17" fmla="*/ 209550 w 741362"/>
                <a:gd name="connsiteY17" fmla="*/ 1927555 h 3357560"/>
                <a:gd name="connsiteX18" fmla="*/ 257175 w 741362"/>
                <a:gd name="connsiteY18" fmla="*/ 2060905 h 3357560"/>
                <a:gd name="connsiteX19" fmla="*/ 304800 w 741362"/>
                <a:gd name="connsiteY19" fmla="*/ 2689555 h 3357560"/>
                <a:gd name="connsiteX20" fmla="*/ 352425 w 741362"/>
                <a:gd name="connsiteY20" fmla="*/ 3022930 h 3357560"/>
                <a:gd name="connsiteX21" fmla="*/ 390525 w 741362"/>
                <a:gd name="connsiteY21" fmla="*/ 3222955 h 3357560"/>
                <a:gd name="connsiteX22" fmla="*/ 619125 w 741362"/>
                <a:gd name="connsiteY22" fmla="*/ 3321048 h 3357560"/>
                <a:gd name="connsiteX23" fmla="*/ 676275 w 741362"/>
                <a:gd name="connsiteY23" fmla="*/ 3051505 h 3357560"/>
                <a:gd name="connsiteX0" fmla="*/ 390525 w 741362"/>
                <a:gd name="connsiteY0" fmla="*/ 425448 h 3357560"/>
                <a:gd name="connsiteX1" fmla="*/ 238125 w 741362"/>
                <a:gd name="connsiteY1" fmla="*/ 425448 h 3357560"/>
                <a:gd name="connsiteX2" fmla="*/ 323850 w 741362"/>
                <a:gd name="connsiteY2" fmla="*/ 241630 h 3357560"/>
                <a:gd name="connsiteX3" fmla="*/ 466725 w 741362"/>
                <a:gd name="connsiteY3" fmla="*/ 120648 h 3357560"/>
                <a:gd name="connsiteX4" fmla="*/ 161925 w 741362"/>
                <a:gd name="connsiteY4" fmla="*/ 44450 h 3357560"/>
                <a:gd name="connsiteX5" fmla="*/ 9525 w 741362"/>
                <a:gd name="connsiteY5" fmla="*/ 273049 h 3357560"/>
                <a:gd name="connsiteX6" fmla="*/ 104775 w 741362"/>
                <a:gd name="connsiteY6" fmla="*/ 432130 h 3357560"/>
                <a:gd name="connsiteX7" fmla="*/ 95250 w 741362"/>
                <a:gd name="connsiteY7" fmla="*/ 479755 h 3357560"/>
                <a:gd name="connsiteX8" fmla="*/ 85725 w 741362"/>
                <a:gd name="connsiteY8" fmla="*/ 651205 h 3357560"/>
                <a:gd name="connsiteX9" fmla="*/ 76200 w 741362"/>
                <a:gd name="connsiteY9" fmla="*/ 708355 h 3357560"/>
                <a:gd name="connsiteX10" fmla="*/ 66675 w 741362"/>
                <a:gd name="connsiteY10" fmla="*/ 784555 h 3357560"/>
                <a:gd name="connsiteX11" fmla="*/ 57150 w 741362"/>
                <a:gd name="connsiteY11" fmla="*/ 879805 h 3357560"/>
                <a:gd name="connsiteX12" fmla="*/ 38100 w 741362"/>
                <a:gd name="connsiteY12" fmla="*/ 984580 h 3357560"/>
                <a:gd name="connsiteX13" fmla="*/ 9525 w 741362"/>
                <a:gd name="connsiteY13" fmla="*/ 1346530 h 3357560"/>
                <a:gd name="connsiteX14" fmla="*/ 19050 w 741362"/>
                <a:gd name="connsiteY14" fmla="*/ 1584655 h 3357560"/>
                <a:gd name="connsiteX15" fmla="*/ 104775 w 741362"/>
                <a:gd name="connsiteY15" fmla="*/ 1727530 h 3357560"/>
                <a:gd name="connsiteX16" fmla="*/ 209550 w 741362"/>
                <a:gd name="connsiteY16" fmla="*/ 1927555 h 3357560"/>
                <a:gd name="connsiteX17" fmla="*/ 257175 w 741362"/>
                <a:gd name="connsiteY17" fmla="*/ 2060905 h 3357560"/>
                <a:gd name="connsiteX18" fmla="*/ 304800 w 741362"/>
                <a:gd name="connsiteY18" fmla="*/ 2689555 h 3357560"/>
                <a:gd name="connsiteX19" fmla="*/ 352425 w 741362"/>
                <a:gd name="connsiteY19" fmla="*/ 3022930 h 3357560"/>
                <a:gd name="connsiteX20" fmla="*/ 390525 w 741362"/>
                <a:gd name="connsiteY20" fmla="*/ 3222955 h 3357560"/>
                <a:gd name="connsiteX21" fmla="*/ 619125 w 741362"/>
                <a:gd name="connsiteY21" fmla="*/ 3321048 h 3357560"/>
                <a:gd name="connsiteX22" fmla="*/ 676275 w 741362"/>
                <a:gd name="connsiteY22" fmla="*/ 3051505 h 3357560"/>
                <a:gd name="connsiteX0" fmla="*/ 390525 w 741362"/>
                <a:gd name="connsiteY0" fmla="*/ 425448 h 3357560"/>
                <a:gd name="connsiteX1" fmla="*/ 238125 w 741362"/>
                <a:gd name="connsiteY1" fmla="*/ 349249 h 3357560"/>
                <a:gd name="connsiteX2" fmla="*/ 323850 w 741362"/>
                <a:gd name="connsiteY2" fmla="*/ 241630 h 3357560"/>
                <a:gd name="connsiteX3" fmla="*/ 466725 w 741362"/>
                <a:gd name="connsiteY3" fmla="*/ 120648 h 3357560"/>
                <a:gd name="connsiteX4" fmla="*/ 161925 w 741362"/>
                <a:gd name="connsiteY4" fmla="*/ 44450 h 3357560"/>
                <a:gd name="connsiteX5" fmla="*/ 9525 w 741362"/>
                <a:gd name="connsiteY5" fmla="*/ 273049 h 3357560"/>
                <a:gd name="connsiteX6" fmla="*/ 104775 w 741362"/>
                <a:gd name="connsiteY6" fmla="*/ 432130 h 3357560"/>
                <a:gd name="connsiteX7" fmla="*/ 95250 w 741362"/>
                <a:gd name="connsiteY7" fmla="*/ 479755 h 3357560"/>
                <a:gd name="connsiteX8" fmla="*/ 85725 w 741362"/>
                <a:gd name="connsiteY8" fmla="*/ 651205 h 3357560"/>
                <a:gd name="connsiteX9" fmla="*/ 76200 w 741362"/>
                <a:gd name="connsiteY9" fmla="*/ 708355 h 3357560"/>
                <a:gd name="connsiteX10" fmla="*/ 66675 w 741362"/>
                <a:gd name="connsiteY10" fmla="*/ 784555 h 3357560"/>
                <a:gd name="connsiteX11" fmla="*/ 57150 w 741362"/>
                <a:gd name="connsiteY11" fmla="*/ 879805 h 3357560"/>
                <a:gd name="connsiteX12" fmla="*/ 38100 w 741362"/>
                <a:gd name="connsiteY12" fmla="*/ 984580 h 3357560"/>
                <a:gd name="connsiteX13" fmla="*/ 9525 w 741362"/>
                <a:gd name="connsiteY13" fmla="*/ 1346530 h 3357560"/>
                <a:gd name="connsiteX14" fmla="*/ 19050 w 741362"/>
                <a:gd name="connsiteY14" fmla="*/ 1584655 h 3357560"/>
                <a:gd name="connsiteX15" fmla="*/ 104775 w 741362"/>
                <a:gd name="connsiteY15" fmla="*/ 1727530 h 3357560"/>
                <a:gd name="connsiteX16" fmla="*/ 209550 w 741362"/>
                <a:gd name="connsiteY16" fmla="*/ 1927555 h 3357560"/>
                <a:gd name="connsiteX17" fmla="*/ 257175 w 741362"/>
                <a:gd name="connsiteY17" fmla="*/ 2060905 h 3357560"/>
                <a:gd name="connsiteX18" fmla="*/ 304800 w 741362"/>
                <a:gd name="connsiteY18" fmla="*/ 2689555 h 3357560"/>
                <a:gd name="connsiteX19" fmla="*/ 352425 w 741362"/>
                <a:gd name="connsiteY19" fmla="*/ 3022930 h 3357560"/>
                <a:gd name="connsiteX20" fmla="*/ 390525 w 741362"/>
                <a:gd name="connsiteY20" fmla="*/ 3222955 h 3357560"/>
                <a:gd name="connsiteX21" fmla="*/ 619125 w 741362"/>
                <a:gd name="connsiteY21" fmla="*/ 3321048 h 3357560"/>
                <a:gd name="connsiteX22" fmla="*/ 676275 w 741362"/>
                <a:gd name="connsiteY22" fmla="*/ 3051505 h 3357560"/>
                <a:gd name="connsiteX0" fmla="*/ 390525 w 741362"/>
                <a:gd name="connsiteY0" fmla="*/ 425448 h 3357560"/>
                <a:gd name="connsiteX1" fmla="*/ 238125 w 741362"/>
                <a:gd name="connsiteY1" fmla="*/ 349249 h 3357560"/>
                <a:gd name="connsiteX2" fmla="*/ 238125 w 741362"/>
                <a:gd name="connsiteY2" fmla="*/ 196849 h 3357560"/>
                <a:gd name="connsiteX3" fmla="*/ 466725 w 741362"/>
                <a:gd name="connsiteY3" fmla="*/ 120648 h 3357560"/>
                <a:gd name="connsiteX4" fmla="*/ 161925 w 741362"/>
                <a:gd name="connsiteY4" fmla="*/ 44450 h 3357560"/>
                <a:gd name="connsiteX5" fmla="*/ 9525 w 741362"/>
                <a:gd name="connsiteY5" fmla="*/ 273049 h 3357560"/>
                <a:gd name="connsiteX6" fmla="*/ 104775 w 741362"/>
                <a:gd name="connsiteY6" fmla="*/ 432130 h 3357560"/>
                <a:gd name="connsiteX7" fmla="*/ 95250 w 741362"/>
                <a:gd name="connsiteY7" fmla="*/ 479755 h 3357560"/>
                <a:gd name="connsiteX8" fmla="*/ 85725 w 741362"/>
                <a:gd name="connsiteY8" fmla="*/ 651205 h 3357560"/>
                <a:gd name="connsiteX9" fmla="*/ 76200 w 741362"/>
                <a:gd name="connsiteY9" fmla="*/ 708355 h 3357560"/>
                <a:gd name="connsiteX10" fmla="*/ 66675 w 741362"/>
                <a:gd name="connsiteY10" fmla="*/ 784555 h 3357560"/>
                <a:gd name="connsiteX11" fmla="*/ 57150 w 741362"/>
                <a:gd name="connsiteY11" fmla="*/ 879805 h 3357560"/>
                <a:gd name="connsiteX12" fmla="*/ 38100 w 741362"/>
                <a:gd name="connsiteY12" fmla="*/ 984580 h 3357560"/>
                <a:gd name="connsiteX13" fmla="*/ 9525 w 741362"/>
                <a:gd name="connsiteY13" fmla="*/ 1346530 h 3357560"/>
                <a:gd name="connsiteX14" fmla="*/ 19050 w 741362"/>
                <a:gd name="connsiteY14" fmla="*/ 1584655 h 3357560"/>
                <a:gd name="connsiteX15" fmla="*/ 104775 w 741362"/>
                <a:gd name="connsiteY15" fmla="*/ 1727530 h 3357560"/>
                <a:gd name="connsiteX16" fmla="*/ 209550 w 741362"/>
                <a:gd name="connsiteY16" fmla="*/ 1927555 h 3357560"/>
                <a:gd name="connsiteX17" fmla="*/ 257175 w 741362"/>
                <a:gd name="connsiteY17" fmla="*/ 2060905 h 3357560"/>
                <a:gd name="connsiteX18" fmla="*/ 304800 w 741362"/>
                <a:gd name="connsiteY18" fmla="*/ 2689555 h 3357560"/>
                <a:gd name="connsiteX19" fmla="*/ 352425 w 741362"/>
                <a:gd name="connsiteY19" fmla="*/ 3022930 h 3357560"/>
                <a:gd name="connsiteX20" fmla="*/ 390525 w 741362"/>
                <a:gd name="connsiteY20" fmla="*/ 3222955 h 3357560"/>
                <a:gd name="connsiteX21" fmla="*/ 619125 w 741362"/>
                <a:gd name="connsiteY21" fmla="*/ 3321048 h 3357560"/>
                <a:gd name="connsiteX22" fmla="*/ 676275 w 741362"/>
                <a:gd name="connsiteY22" fmla="*/ 3051505 h 3357560"/>
                <a:gd name="connsiteX0" fmla="*/ 390525 w 741362"/>
                <a:gd name="connsiteY0" fmla="*/ 425448 h 3357560"/>
                <a:gd name="connsiteX1" fmla="*/ 238125 w 741362"/>
                <a:gd name="connsiteY1" fmla="*/ 349249 h 3357560"/>
                <a:gd name="connsiteX2" fmla="*/ 238125 w 741362"/>
                <a:gd name="connsiteY2" fmla="*/ 196849 h 3357560"/>
                <a:gd name="connsiteX3" fmla="*/ 466725 w 741362"/>
                <a:gd name="connsiteY3" fmla="*/ 120648 h 3357560"/>
                <a:gd name="connsiteX4" fmla="*/ 161925 w 741362"/>
                <a:gd name="connsiteY4" fmla="*/ 44450 h 3357560"/>
                <a:gd name="connsiteX5" fmla="*/ 9525 w 741362"/>
                <a:gd name="connsiteY5" fmla="*/ 273049 h 3357560"/>
                <a:gd name="connsiteX6" fmla="*/ 104775 w 741362"/>
                <a:gd name="connsiteY6" fmla="*/ 432130 h 3357560"/>
                <a:gd name="connsiteX7" fmla="*/ 85725 w 741362"/>
                <a:gd name="connsiteY7" fmla="*/ 651205 h 3357560"/>
                <a:gd name="connsiteX8" fmla="*/ 76200 w 741362"/>
                <a:gd name="connsiteY8" fmla="*/ 708355 h 3357560"/>
                <a:gd name="connsiteX9" fmla="*/ 66675 w 741362"/>
                <a:gd name="connsiteY9" fmla="*/ 784555 h 3357560"/>
                <a:gd name="connsiteX10" fmla="*/ 57150 w 741362"/>
                <a:gd name="connsiteY10" fmla="*/ 879805 h 3357560"/>
                <a:gd name="connsiteX11" fmla="*/ 38100 w 741362"/>
                <a:gd name="connsiteY11" fmla="*/ 984580 h 3357560"/>
                <a:gd name="connsiteX12" fmla="*/ 9525 w 741362"/>
                <a:gd name="connsiteY12" fmla="*/ 1346530 h 3357560"/>
                <a:gd name="connsiteX13" fmla="*/ 19050 w 741362"/>
                <a:gd name="connsiteY13" fmla="*/ 1584655 h 3357560"/>
                <a:gd name="connsiteX14" fmla="*/ 104775 w 741362"/>
                <a:gd name="connsiteY14" fmla="*/ 1727530 h 3357560"/>
                <a:gd name="connsiteX15" fmla="*/ 209550 w 741362"/>
                <a:gd name="connsiteY15" fmla="*/ 1927555 h 3357560"/>
                <a:gd name="connsiteX16" fmla="*/ 257175 w 741362"/>
                <a:gd name="connsiteY16" fmla="*/ 2060905 h 3357560"/>
                <a:gd name="connsiteX17" fmla="*/ 304800 w 741362"/>
                <a:gd name="connsiteY17" fmla="*/ 2689555 h 3357560"/>
                <a:gd name="connsiteX18" fmla="*/ 352425 w 741362"/>
                <a:gd name="connsiteY18" fmla="*/ 3022930 h 3357560"/>
                <a:gd name="connsiteX19" fmla="*/ 390525 w 741362"/>
                <a:gd name="connsiteY19" fmla="*/ 3222955 h 3357560"/>
                <a:gd name="connsiteX20" fmla="*/ 619125 w 741362"/>
                <a:gd name="connsiteY20" fmla="*/ 3321048 h 3357560"/>
                <a:gd name="connsiteX21" fmla="*/ 676275 w 741362"/>
                <a:gd name="connsiteY21" fmla="*/ 3051505 h 3357560"/>
                <a:gd name="connsiteX0" fmla="*/ 393700 w 744537"/>
                <a:gd name="connsiteY0" fmla="*/ 425448 h 3357560"/>
                <a:gd name="connsiteX1" fmla="*/ 241300 w 744537"/>
                <a:gd name="connsiteY1" fmla="*/ 349249 h 3357560"/>
                <a:gd name="connsiteX2" fmla="*/ 241300 w 744537"/>
                <a:gd name="connsiteY2" fmla="*/ 196849 h 3357560"/>
                <a:gd name="connsiteX3" fmla="*/ 469900 w 744537"/>
                <a:gd name="connsiteY3" fmla="*/ 120648 h 3357560"/>
                <a:gd name="connsiteX4" fmla="*/ 165100 w 744537"/>
                <a:gd name="connsiteY4" fmla="*/ 44450 h 3357560"/>
                <a:gd name="connsiteX5" fmla="*/ 12700 w 744537"/>
                <a:gd name="connsiteY5" fmla="*/ 273049 h 3357560"/>
                <a:gd name="connsiteX6" fmla="*/ 88900 w 744537"/>
                <a:gd name="connsiteY6" fmla="*/ 501649 h 3357560"/>
                <a:gd name="connsiteX7" fmla="*/ 88900 w 744537"/>
                <a:gd name="connsiteY7" fmla="*/ 651205 h 3357560"/>
                <a:gd name="connsiteX8" fmla="*/ 79375 w 744537"/>
                <a:gd name="connsiteY8" fmla="*/ 708355 h 3357560"/>
                <a:gd name="connsiteX9" fmla="*/ 69850 w 744537"/>
                <a:gd name="connsiteY9" fmla="*/ 784555 h 3357560"/>
                <a:gd name="connsiteX10" fmla="*/ 60325 w 744537"/>
                <a:gd name="connsiteY10" fmla="*/ 879805 h 3357560"/>
                <a:gd name="connsiteX11" fmla="*/ 41275 w 744537"/>
                <a:gd name="connsiteY11" fmla="*/ 984580 h 3357560"/>
                <a:gd name="connsiteX12" fmla="*/ 12700 w 744537"/>
                <a:gd name="connsiteY12" fmla="*/ 1346530 h 3357560"/>
                <a:gd name="connsiteX13" fmla="*/ 22225 w 744537"/>
                <a:gd name="connsiteY13" fmla="*/ 1584655 h 3357560"/>
                <a:gd name="connsiteX14" fmla="*/ 107950 w 744537"/>
                <a:gd name="connsiteY14" fmla="*/ 1727530 h 3357560"/>
                <a:gd name="connsiteX15" fmla="*/ 212725 w 744537"/>
                <a:gd name="connsiteY15" fmla="*/ 1927555 h 3357560"/>
                <a:gd name="connsiteX16" fmla="*/ 260350 w 744537"/>
                <a:gd name="connsiteY16" fmla="*/ 2060905 h 3357560"/>
                <a:gd name="connsiteX17" fmla="*/ 307975 w 744537"/>
                <a:gd name="connsiteY17" fmla="*/ 2689555 h 3357560"/>
                <a:gd name="connsiteX18" fmla="*/ 355600 w 744537"/>
                <a:gd name="connsiteY18" fmla="*/ 3022930 h 3357560"/>
                <a:gd name="connsiteX19" fmla="*/ 393700 w 744537"/>
                <a:gd name="connsiteY19" fmla="*/ 3222955 h 3357560"/>
                <a:gd name="connsiteX20" fmla="*/ 622300 w 744537"/>
                <a:gd name="connsiteY20" fmla="*/ 3321048 h 3357560"/>
                <a:gd name="connsiteX21" fmla="*/ 679450 w 744537"/>
                <a:gd name="connsiteY21" fmla="*/ 3051505 h 3357560"/>
                <a:gd name="connsiteX0" fmla="*/ 393700 w 744537"/>
                <a:gd name="connsiteY0" fmla="*/ 425448 h 3357560"/>
                <a:gd name="connsiteX1" fmla="*/ 241300 w 744537"/>
                <a:gd name="connsiteY1" fmla="*/ 349249 h 3357560"/>
                <a:gd name="connsiteX2" fmla="*/ 241300 w 744537"/>
                <a:gd name="connsiteY2" fmla="*/ 196849 h 3357560"/>
                <a:gd name="connsiteX3" fmla="*/ 469900 w 744537"/>
                <a:gd name="connsiteY3" fmla="*/ 120648 h 3357560"/>
                <a:gd name="connsiteX4" fmla="*/ 165100 w 744537"/>
                <a:gd name="connsiteY4" fmla="*/ 44450 h 3357560"/>
                <a:gd name="connsiteX5" fmla="*/ 12700 w 744537"/>
                <a:gd name="connsiteY5" fmla="*/ 273049 h 3357560"/>
                <a:gd name="connsiteX6" fmla="*/ 88900 w 744537"/>
                <a:gd name="connsiteY6" fmla="*/ 501649 h 3357560"/>
                <a:gd name="connsiteX7" fmla="*/ 88900 w 744537"/>
                <a:gd name="connsiteY7" fmla="*/ 651205 h 3357560"/>
                <a:gd name="connsiteX8" fmla="*/ 79375 w 744537"/>
                <a:gd name="connsiteY8" fmla="*/ 708355 h 3357560"/>
                <a:gd name="connsiteX9" fmla="*/ 60325 w 744537"/>
                <a:gd name="connsiteY9" fmla="*/ 879805 h 3357560"/>
                <a:gd name="connsiteX10" fmla="*/ 41275 w 744537"/>
                <a:gd name="connsiteY10" fmla="*/ 984580 h 3357560"/>
                <a:gd name="connsiteX11" fmla="*/ 12700 w 744537"/>
                <a:gd name="connsiteY11" fmla="*/ 1346530 h 3357560"/>
                <a:gd name="connsiteX12" fmla="*/ 22225 w 744537"/>
                <a:gd name="connsiteY12" fmla="*/ 1584655 h 3357560"/>
                <a:gd name="connsiteX13" fmla="*/ 107950 w 744537"/>
                <a:gd name="connsiteY13" fmla="*/ 1727530 h 3357560"/>
                <a:gd name="connsiteX14" fmla="*/ 212725 w 744537"/>
                <a:gd name="connsiteY14" fmla="*/ 1927555 h 3357560"/>
                <a:gd name="connsiteX15" fmla="*/ 260350 w 744537"/>
                <a:gd name="connsiteY15" fmla="*/ 2060905 h 3357560"/>
                <a:gd name="connsiteX16" fmla="*/ 307975 w 744537"/>
                <a:gd name="connsiteY16" fmla="*/ 2689555 h 3357560"/>
                <a:gd name="connsiteX17" fmla="*/ 355600 w 744537"/>
                <a:gd name="connsiteY17" fmla="*/ 3022930 h 3357560"/>
                <a:gd name="connsiteX18" fmla="*/ 393700 w 744537"/>
                <a:gd name="connsiteY18" fmla="*/ 3222955 h 3357560"/>
                <a:gd name="connsiteX19" fmla="*/ 622300 w 744537"/>
                <a:gd name="connsiteY19" fmla="*/ 3321048 h 3357560"/>
                <a:gd name="connsiteX20" fmla="*/ 679450 w 744537"/>
                <a:gd name="connsiteY20" fmla="*/ 3051505 h 3357560"/>
                <a:gd name="connsiteX0" fmla="*/ 393700 w 744537"/>
                <a:gd name="connsiteY0" fmla="*/ 425448 h 3357560"/>
                <a:gd name="connsiteX1" fmla="*/ 241300 w 744537"/>
                <a:gd name="connsiteY1" fmla="*/ 349249 h 3357560"/>
                <a:gd name="connsiteX2" fmla="*/ 241300 w 744537"/>
                <a:gd name="connsiteY2" fmla="*/ 196849 h 3357560"/>
                <a:gd name="connsiteX3" fmla="*/ 469900 w 744537"/>
                <a:gd name="connsiteY3" fmla="*/ 120648 h 3357560"/>
                <a:gd name="connsiteX4" fmla="*/ 165100 w 744537"/>
                <a:gd name="connsiteY4" fmla="*/ 44450 h 3357560"/>
                <a:gd name="connsiteX5" fmla="*/ 12700 w 744537"/>
                <a:gd name="connsiteY5" fmla="*/ 273049 h 3357560"/>
                <a:gd name="connsiteX6" fmla="*/ 88900 w 744537"/>
                <a:gd name="connsiteY6" fmla="*/ 501649 h 3357560"/>
                <a:gd name="connsiteX7" fmla="*/ 88900 w 744537"/>
                <a:gd name="connsiteY7" fmla="*/ 651205 h 3357560"/>
                <a:gd name="connsiteX8" fmla="*/ 60325 w 744537"/>
                <a:gd name="connsiteY8" fmla="*/ 879805 h 3357560"/>
                <a:gd name="connsiteX9" fmla="*/ 41275 w 744537"/>
                <a:gd name="connsiteY9" fmla="*/ 984580 h 3357560"/>
                <a:gd name="connsiteX10" fmla="*/ 12700 w 744537"/>
                <a:gd name="connsiteY10" fmla="*/ 1346530 h 3357560"/>
                <a:gd name="connsiteX11" fmla="*/ 22225 w 744537"/>
                <a:gd name="connsiteY11" fmla="*/ 1584655 h 3357560"/>
                <a:gd name="connsiteX12" fmla="*/ 107950 w 744537"/>
                <a:gd name="connsiteY12" fmla="*/ 1727530 h 3357560"/>
                <a:gd name="connsiteX13" fmla="*/ 212725 w 744537"/>
                <a:gd name="connsiteY13" fmla="*/ 1927555 h 3357560"/>
                <a:gd name="connsiteX14" fmla="*/ 260350 w 744537"/>
                <a:gd name="connsiteY14" fmla="*/ 2060905 h 3357560"/>
                <a:gd name="connsiteX15" fmla="*/ 307975 w 744537"/>
                <a:gd name="connsiteY15" fmla="*/ 2689555 h 3357560"/>
                <a:gd name="connsiteX16" fmla="*/ 355600 w 744537"/>
                <a:gd name="connsiteY16" fmla="*/ 3022930 h 3357560"/>
                <a:gd name="connsiteX17" fmla="*/ 393700 w 744537"/>
                <a:gd name="connsiteY17" fmla="*/ 3222955 h 3357560"/>
                <a:gd name="connsiteX18" fmla="*/ 622300 w 744537"/>
                <a:gd name="connsiteY18" fmla="*/ 3321048 h 3357560"/>
                <a:gd name="connsiteX19" fmla="*/ 679450 w 744537"/>
                <a:gd name="connsiteY19" fmla="*/ 3051505 h 3357560"/>
                <a:gd name="connsiteX0" fmla="*/ 393700 w 744537"/>
                <a:gd name="connsiteY0" fmla="*/ 425448 h 3357560"/>
                <a:gd name="connsiteX1" fmla="*/ 241300 w 744537"/>
                <a:gd name="connsiteY1" fmla="*/ 349249 h 3357560"/>
                <a:gd name="connsiteX2" fmla="*/ 241300 w 744537"/>
                <a:gd name="connsiteY2" fmla="*/ 196849 h 3357560"/>
                <a:gd name="connsiteX3" fmla="*/ 469900 w 744537"/>
                <a:gd name="connsiteY3" fmla="*/ 120648 h 3357560"/>
                <a:gd name="connsiteX4" fmla="*/ 165100 w 744537"/>
                <a:gd name="connsiteY4" fmla="*/ 44450 h 3357560"/>
                <a:gd name="connsiteX5" fmla="*/ 12700 w 744537"/>
                <a:gd name="connsiteY5" fmla="*/ 273049 h 3357560"/>
                <a:gd name="connsiteX6" fmla="*/ 88900 w 744537"/>
                <a:gd name="connsiteY6" fmla="*/ 501649 h 3357560"/>
                <a:gd name="connsiteX7" fmla="*/ 88900 w 744537"/>
                <a:gd name="connsiteY7" fmla="*/ 651205 h 3357560"/>
                <a:gd name="connsiteX8" fmla="*/ 60325 w 744537"/>
                <a:gd name="connsiteY8" fmla="*/ 879805 h 3357560"/>
                <a:gd name="connsiteX9" fmla="*/ 41275 w 744537"/>
                <a:gd name="connsiteY9" fmla="*/ 984580 h 3357560"/>
                <a:gd name="connsiteX10" fmla="*/ 12700 w 744537"/>
                <a:gd name="connsiteY10" fmla="*/ 1346530 h 3357560"/>
                <a:gd name="connsiteX11" fmla="*/ 107950 w 744537"/>
                <a:gd name="connsiteY11" fmla="*/ 1727530 h 3357560"/>
                <a:gd name="connsiteX12" fmla="*/ 212725 w 744537"/>
                <a:gd name="connsiteY12" fmla="*/ 1927555 h 3357560"/>
                <a:gd name="connsiteX13" fmla="*/ 260350 w 744537"/>
                <a:gd name="connsiteY13" fmla="*/ 2060905 h 3357560"/>
                <a:gd name="connsiteX14" fmla="*/ 307975 w 744537"/>
                <a:gd name="connsiteY14" fmla="*/ 2689555 h 3357560"/>
                <a:gd name="connsiteX15" fmla="*/ 355600 w 744537"/>
                <a:gd name="connsiteY15" fmla="*/ 3022930 h 3357560"/>
                <a:gd name="connsiteX16" fmla="*/ 393700 w 744537"/>
                <a:gd name="connsiteY16" fmla="*/ 3222955 h 3357560"/>
                <a:gd name="connsiteX17" fmla="*/ 622300 w 744537"/>
                <a:gd name="connsiteY17" fmla="*/ 3321048 h 3357560"/>
                <a:gd name="connsiteX18" fmla="*/ 679450 w 744537"/>
                <a:gd name="connsiteY18" fmla="*/ 3051505 h 3357560"/>
                <a:gd name="connsiteX0" fmla="*/ 393700 w 698501"/>
                <a:gd name="connsiteY0" fmla="*/ 425448 h 3584099"/>
                <a:gd name="connsiteX1" fmla="*/ 241300 w 698501"/>
                <a:gd name="connsiteY1" fmla="*/ 349249 h 3584099"/>
                <a:gd name="connsiteX2" fmla="*/ 241300 w 698501"/>
                <a:gd name="connsiteY2" fmla="*/ 196849 h 3584099"/>
                <a:gd name="connsiteX3" fmla="*/ 469900 w 698501"/>
                <a:gd name="connsiteY3" fmla="*/ 120648 h 3584099"/>
                <a:gd name="connsiteX4" fmla="*/ 165100 w 698501"/>
                <a:gd name="connsiteY4" fmla="*/ 44450 h 3584099"/>
                <a:gd name="connsiteX5" fmla="*/ 12700 w 698501"/>
                <a:gd name="connsiteY5" fmla="*/ 273049 h 3584099"/>
                <a:gd name="connsiteX6" fmla="*/ 88900 w 698501"/>
                <a:gd name="connsiteY6" fmla="*/ 501649 h 3584099"/>
                <a:gd name="connsiteX7" fmla="*/ 88900 w 698501"/>
                <a:gd name="connsiteY7" fmla="*/ 651205 h 3584099"/>
                <a:gd name="connsiteX8" fmla="*/ 60325 w 698501"/>
                <a:gd name="connsiteY8" fmla="*/ 879805 h 3584099"/>
                <a:gd name="connsiteX9" fmla="*/ 41275 w 698501"/>
                <a:gd name="connsiteY9" fmla="*/ 984580 h 3584099"/>
                <a:gd name="connsiteX10" fmla="*/ 12700 w 698501"/>
                <a:gd name="connsiteY10" fmla="*/ 1346530 h 3584099"/>
                <a:gd name="connsiteX11" fmla="*/ 107950 w 698501"/>
                <a:gd name="connsiteY11" fmla="*/ 1727530 h 3584099"/>
                <a:gd name="connsiteX12" fmla="*/ 212725 w 698501"/>
                <a:gd name="connsiteY12" fmla="*/ 1927555 h 3584099"/>
                <a:gd name="connsiteX13" fmla="*/ 260350 w 698501"/>
                <a:gd name="connsiteY13" fmla="*/ 2060905 h 3584099"/>
                <a:gd name="connsiteX14" fmla="*/ 307975 w 698501"/>
                <a:gd name="connsiteY14" fmla="*/ 2689555 h 3584099"/>
                <a:gd name="connsiteX15" fmla="*/ 355600 w 698501"/>
                <a:gd name="connsiteY15" fmla="*/ 3022930 h 3584099"/>
                <a:gd name="connsiteX16" fmla="*/ 393700 w 698501"/>
                <a:gd name="connsiteY16" fmla="*/ 3222955 h 3584099"/>
                <a:gd name="connsiteX17" fmla="*/ 622300 w 698501"/>
                <a:gd name="connsiteY17" fmla="*/ 3321048 h 3584099"/>
                <a:gd name="connsiteX18" fmla="*/ 698501 w 698501"/>
                <a:gd name="connsiteY18" fmla="*/ 1644649 h 3584099"/>
                <a:gd name="connsiteX0" fmla="*/ 393700 w 698501"/>
                <a:gd name="connsiteY0" fmla="*/ 425448 h 3613148"/>
                <a:gd name="connsiteX1" fmla="*/ 241300 w 698501"/>
                <a:gd name="connsiteY1" fmla="*/ 349249 h 3613148"/>
                <a:gd name="connsiteX2" fmla="*/ 241300 w 698501"/>
                <a:gd name="connsiteY2" fmla="*/ 196849 h 3613148"/>
                <a:gd name="connsiteX3" fmla="*/ 469900 w 698501"/>
                <a:gd name="connsiteY3" fmla="*/ 120648 h 3613148"/>
                <a:gd name="connsiteX4" fmla="*/ 165100 w 698501"/>
                <a:gd name="connsiteY4" fmla="*/ 44450 h 3613148"/>
                <a:gd name="connsiteX5" fmla="*/ 12700 w 698501"/>
                <a:gd name="connsiteY5" fmla="*/ 273049 h 3613148"/>
                <a:gd name="connsiteX6" fmla="*/ 88900 w 698501"/>
                <a:gd name="connsiteY6" fmla="*/ 501649 h 3613148"/>
                <a:gd name="connsiteX7" fmla="*/ 88900 w 698501"/>
                <a:gd name="connsiteY7" fmla="*/ 651205 h 3613148"/>
                <a:gd name="connsiteX8" fmla="*/ 60325 w 698501"/>
                <a:gd name="connsiteY8" fmla="*/ 879805 h 3613148"/>
                <a:gd name="connsiteX9" fmla="*/ 41275 w 698501"/>
                <a:gd name="connsiteY9" fmla="*/ 984580 h 3613148"/>
                <a:gd name="connsiteX10" fmla="*/ 12700 w 698501"/>
                <a:gd name="connsiteY10" fmla="*/ 1346530 h 3613148"/>
                <a:gd name="connsiteX11" fmla="*/ 107950 w 698501"/>
                <a:gd name="connsiteY11" fmla="*/ 1727530 h 3613148"/>
                <a:gd name="connsiteX12" fmla="*/ 212725 w 698501"/>
                <a:gd name="connsiteY12" fmla="*/ 1927555 h 3613148"/>
                <a:gd name="connsiteX13" fmla="*/ 260350 w 698501"/>
                <a:gd name="connsiteY13" fmla="*/ 2060905 h 3613148"/>
                <a:gd name="connsiteX14" fmla="*/ 307975 w 698501"/>
                <a:gd name="connsiteY14" fmla="*/ 2689555 h 3613148"/>
                <a:gd name="connsiteX15" fmla="*/ 355600 w 698501"/>
                <a:gd name="connsiteY15" fmla="*/ 3022930 h 3613148"/>
                <a:gd name="connsiteX16" fmla="*/ 393701 w 698501"/>
                <a:gd name="connsiteY16" fmla="*/ 3397249 h 3613148"/>
                <a:gd name="connsiteX17" fmla="*/ 622300 w 698501"/>
                <a:gd name="connsiteY17" fmla="*/ 3321048 h 3613148"/>
                <a:gd name="connsiteX18" fmla="*/ 698501 w 698501"/>
                <a:gd name="connsiteY18" fmla="*/ 1644649 h 3613148"/>
                <a:gd name="connsiteX0" fmla="*/ 393700 w 698501"/>
                <a:gd name="connsiteY0" fmla="*/ 425448 h 3613148"/>
                <a:gd name="connsiteX1" fmla="*/ 241300 w 698501"/>
                <a:gd name="connsiteY1" fmla="*/ 349249 h 3613148"/>
                <a:gd name="connsiteX2" fmla="*/ 241300 w 698501"/>
                <a:gd name="connsiteY2" fmla="*/ 196849 h 3613148"/>
                <a:gd name="connsiteX3" fmla="*/ 393701 w 698501"/>
                <a:gd name="connsiteY3" fmla="*/ 120648 h 3613148"/>
                <a:gd name="connsiteX4" fmla="*/ 165100 w 698501"/>
                <a:gd name="connsiteY4" fmla="*/ 44450 h 3613148"/>
                <a:gd name="connsiteX5" fmla="*/ 12700 w 698501"/>
                <a:gd name="connsiteY5" fmla="*/ 273049 h 3613148"/>
                <a:gd name="connsiteX6" fmla="*/ 88900 w 698501"/>
                <a:gd name="connsiteY6" fmla="*/ 501649 h 3613148"/>
                <a:gd name="connsiteX7" fmla="*/ 88900 w 698501"/>
                <a:gd name="connsiteY7" fmla="*/ 651205 h 3613148"/>
                <a:gd name="connsiteX8" fmla="*/ 60325 w 698501"/>
                <a:gd name="connsiteY8" fmla="*/ 879805 h 3613148"/>
                <a:gd name="connsiteX9" fmla="*/ 41275 w 698501"/>
                <a:gd name="connsiteY9" fmla="*/ 984580 h 3613148"/>
                <a:gd name="connsiteX10" fmla="*/ 12700 w 698501"/>
                <a:gd name="connsiteY10" fmla="*/ 1346530 h 3613148"/>
                <a:gd name="connsiteX11" fmla="*/ 107950 w 698501"/>
                <a:gd name="connsiteY11" fmla="*/ 1727530 h 3613148"/>
                <a:gd name="connsiteX12" fmla="*/ 212725 w 698501"/>
                <a:gd name="connsiteY12" fmla="*/ 1927555 h 3613148"/>
                <a:gd name="connsiteX13" fmla="*/ 260350 w 698501"/>
                <a:gd name="connsiteY13" fmla="*/ 2060905 h 3613148"/>
                <a:gd name="connsiteX14" fmla="*/ 307975 w 698501"/>
                <a:gd name="connsiteY14" fmla="*/ 2689555 h 3613148"/>
                <a:gd name="connsiteX15" fmla="*/ 355600 w 698501"/>
                <a:gd name="connsiteY15" fmla="*/ 3022930 h 3613148"/>
                <a:gd name="connsiteX16" fmla="*/ 393701 w 698501"/>
                <a:gd name="connsiteY16" fmla="*/ 3397249 h 3613148"/>
                <a:gd name="connsiteX17" fmla="*/ 622300 w 698501"/>
                <a:gd name="connsiteY17" fmla="*/ 3321048 h 3613148"/>
                <a:gd name="connsiteX18" fmla="*/ 698501 w 698501"/>
                <a:gd name="connsiteY18" fmla="*/ 1644649 h 3613148"/>
                <a:gd name="connsiteX0" fmla="*/ 393700 w 698501"/>
                <a:gd name="connsiteY0" fmla="*/ 425448 h 3613148"/>
                <a:gd name="connsiteX1" fmla="*/ 241300 w 698501"/>
                <a:gd name="connsiteY1" fmla="*/ 349249 h 3613148"/>
                <a:gd name="connsiteX2" fmla="*/ 241300 w 698501"/>
                <a:gd name="connsiteY2" fmla="*/ 196849 h 3613148"/>
                <a:gd name="connsiteX3" fmla="*/ 393701 w 698501"/>
                <a:gd name="connsiteY3" fmla="*/ 120648 h 3613148"/>
                <a:gd name="connsiteX4" fmla="*/ 165100 w 698501"/>
                <a:gd name="connsiteY4" fmla="*/ 44450 h 3613148"/>
                <a:gd name="connsiteX5" fmla="*/ 12700 w 698501"/>
                <a:gd name="connsiteY5" fmla="*/ 273049 h 3613148"/>
                <a:gd name="connsiteX6" fmla="*/ 88900 w 698501"/>
                <a:gd name="connsiteY6" fmla="*/ 501649 h 3613148"/>
                <a:gd name="connsiteX7" fmla="*/ 88900 w 698501"/>
                <a:gd name="connsiteY7" fmla="*/ 651205 h 3613148"/>
                <a:gd name="connsiteX8" fmla="*/ 60325 w 698501"/>
                <a:gd name="connsiteY8" fmla="*/ 879805 h 3613148"/>
                <a:gd name="connsiteX9" fmla="*/ 41275 w 698501"/>
                <a:gd name="connsiteY9" fmla="*/ 984580 h 3613148"/>
                <a:gd name="connsiteX10" fmla="*/ 12700 w 698501"/>
                <a:gd name="connsiteY10" fmla="*/ 1346530 h 3613148"/>
                <a:gd name="connsiteX11" fmla="*/ 107950 w 698501"/>
                <a:gd name="connsiteY11" fmla="*/ 1727530 h 3613148"/>
                <a:gd name="connsiteX12" fmla="*/ 212725 w 698501"/>
                <a:gd name="connsiteY12" fmla="*/ 1927555 h 3613148"/>
                <a:gd name="connsiteX13" fmla="*/ 260350 w 698501"/>
                <a:gd name="connsiteY13" fmla="*/ 2060905 h 3613148"/>
                <a:gd name="connsiteX14" fmla="*/ 307975 w 698501"/>
                <a:gd name="connsiteY14" fmla="*/ 2689555 h 3613148"/>
                <a:gd name="connsiteX15" fmla="*/ 355600 w 698501"/>
                <a:gd name="connsiteY15" fmla="*/ 3022930 h 3613148"/>
                <a:gd name="connsiteX16" fmla="*/ 393701 w 698501"/>
                <a:gd name="connsiteY16" fmla="*/ 3397249 h 3613148"/>
                <a:gd name="connsiteX17" fmla="*/ 622300 w 698501"/>
                <a:gd name="connsiteY17" fmla="*/ 3321048 h 3613148"/>
                <a:gd name="connsiteX18" fmla="*/ 698501 w 698501"/>
                <a:gd name="connsiteY18" fmla="*/ 1644649 h 3613148"/>
                <a:gd name="connsiteX0" fmla="*/ 393700 w 698501"/>
                <a:gd name="connsiteY0" fmla="*/ 425448 h 3613148"/>
                <a:gd name="connsiteX1" fmla="*/ 241300 w 698501"/>
                <a:gd name="connsiteY1" fmla="*/ 349249 h 3613148"/>
                <a:gd name="connsiteX2" fmla="*/ 241300 w 698501"/>
                <a:gd name="connsiteY2" fmla="*/ 196849 h 3613148"/>
                <a:gd name="connsiteX3" fmla="*/ 469901 w 698501"/>
                <a:gd name="connsiteY3" fmla="*/ 120648 h 3613148"/>
                <a:gd name="connsiteX4" fmla="*/ 165100 w 698501"/>
                <a:gd name="connsiteY4" fmla="*/ 44450 h 3613148"/>
                <a:gd name="connsiteX5" fmla="*/ 12700 w 698501"/>
                <a:gd name="connsiteY5" fmla="*/ 273049 h 3613148"/>
                <a:gd name="connsiteX6" fmla="*/ 88900 w 698501"/>
                <a:gd name="connsiteY6" fmla="*/ 501649 h 3613148"/>
                <a:gd name="connsiteX7" fmla="*/ 88900 w 698501"/>
                <a:gd name="connsiteY7" fmla="*/ 651205 h 3613148"/>
                <a:gd name="connsiteX8" fmla="*/ 60325 w 698501"/>
                <a:gd name="connsiteY8" fmla="*/ 879805 h 3613148"/>
                <a:gd name="connsiteX9" fmla="*/ 41275 w 698501"/>
                <a:gd name="connsiteY9" fmla="*/ 984580 h 3613148"/>
                <a:gd name="connsiteX10" fmla="*/ 12700 w 698501"/>
                <a:gd name="connsiteY10" fmla="*/ 1346530 h 3613148"/>
                <a:gd name="connsiteX11" fmla="*/ 107950 w 698501"/>
                <a:gd name="connsiteY11" fmla="*/ 1727530 h 3613148"/>
                <a:gd name="connsiteX12" fmla="*/ 212725 w 698501"/>
                <a:gd name="connsiteY12" fmla="*/ 1927555 h 3613148"/>
                <a:gd name="connsiteX13" fmla="*/ 260350 w 698501"/>
                <a:gd name="connsiteY13" fmla="*/ 2060905 h 3613148"/>
                <a:gd name="connsiteX14" fmla="*/ 307975 w 698501"/>
                <a:gd name="connsiteY14" fmla="*/ 2689555 h 3613148"/>
                <a:gd name="connsiteX15" fmla="*/ 355600 w 698501"/>
                <a:gd name="connsiteY15" fmla="*/ 3022930 h 3613148"/>
                <a:gd name="connsiteX16" fmla="*/ 393701 w 698501"/>
                <a:gd name="connsiteY16" fmla="*/ 3397249 h 3613148"/>
                <a:gd name="connsiteX17" fmla="*/ 622300 w 698501"/>
                <a:gd name="connsiteY17" fmla="*/ 3321048 h 3613148"/>
                <a:gd name="connsiteX18" fmla="*/ 698501 w 698501"/>
                <a:gd name="connsiteY18" fmla="*/ 1644649 h 3613148"/>
                <a:gd name="connsiteX0" fmla="*/ 393700 w 698501"/>
                <a:gd name="connsiteY0" fmla="*/ 425448 h 3613148"/>
                <a:gd name="connsiteX1" fmla="*/ 241300 w 698501"/>
                <a:gd name="connsiteY1" fmla="*/ 349249 h 3613148"/>
                <a:gd name="connsiteX2" fmla="*/ 241300 w 698501"/>
                <a:gd name="connsiteY2" fmla="*/ 196849 h 3613148"/>
                <a:gd name="connsiteX3" fmla="*/ 393701 w 698501"/>
                <a:gd name="connsiteY3" fmla="*/ 120648 h 3613148"/>
                <a:gd name="connsiteX4" fmla="*/ 165100 w 698501"/>
                <a:gd name="connsiteY4" fmla="*/ 44450 h 3613148"/>
                <a:gd name="connsiteX5" fmla="*/ 12700 w 698501"/>
                <a:gd name="connsiteY5" fmla="*/ 273049 h 3613148"/>
                <a:gd name="connsiteX6" fmla="*/ 88900 w 698501"/>
                <a:gd name="connsiteY6" fmla="*/ 501649 h 3613148"/>
                <a:gd name="connsiteX7" fmla="*/ 88900 w 698501"/>
                <a:gd name="connsiteY7" fmla="*/ 651205 h 3613148"/>
                <a:gd name="connsiteX8" fmla="*/ 60325 w 698501"/>
                <a:gd name="connsiteY8" fmla="*/ 879805 h 3613148"/>
                <a:gd name="connsiteX9" fmla="*/ 41275 w 698501"/>
                <a:gd name="connsiteY9" fmla="*/ 984580 h 3613148"/>
                <a:gd name="connsiteX10" fmla="*/ 12700 w 698501"/>
                <a:gd name="connsiteY10" fmla="*/ 1346530 h 3613148"/>
                <a:gd name="connsiteX11" fmla="*/ 107950 w 698501"/>
                <a:gd name="connsiteY11" fmla="*/ 1727530 h 3613148"/>
                <a:gd name="connsiteX12" fmla="*/ 212725 w 698501"/>
                <a:gd name="connsiteY12" fmla="*/ 1927555 h 3613148"/>
                <a:gd name="connsiteX13" fmla="*/ 260350 w 698501"/>
                <a:gd name="connsiteY13" fmla="*/ 2060905 h 3613148"/>
                <a:gd name="connsiteX14" fmla="*/ 307975 w 698501"/>
                <a:gd name="connsiteY14" fmla="*/ 2689555 h 3613148"/>
                <a:gd name="connsiteX15" fmla="*/ 355600 w 698501"/>
                <a:gd name="connsiteY15" fmla="*/ 3022930 h 3613148"/>
                <a:gd name="connsiteX16" fmla="*/ 393701 w 698501"/>
                <a:gd name="connsiteY16" fmla="*/ 3397249 h 3613148"/>
                <a:gd name="connsiteX17" fmla="*/ 622300 w 698501"/>
                <a:gd name="connsiteY17" fmla="*/ 3321048 h 3613148"/>
                <a:gd name="connsiteX18" fmla="*/ 698501 w 698501"/>
                <a:gd name="connsiteY18" fmla="*/ 1644649 h 3613148"/>
                <a:gd name="connsiteX0" fmla="*/ 393700 w 698501"/>
                <a:gd name="connsiteY0" fmla="*/ 393698 h 3581398"/>
                <a:gd name="connsiteX1" fmla="*/ 241300 w 698501"/>
                <a:gd name="connsiteY1" fmla="*/ 317499 h 3581398"/>
                <a:gd name="connsiteX2" fmla="*/ 241300 w 698501"/>
                <a:gd name="connsiteY2" fmla="*/ 165099 h 3581398"/>
                <a:gd name="connsiteX3" fmla="*/ 165100 w 698501"/>
                <a:gd name="connsiteY3" fmla="*/ 12700 h 3581398"/>
                <a:gd name="connsiteX4" fmla="*/ 12700 w 698501"/>
                <a:gd name="connsiteY4" fmla="*/ 241299 h 3581398"/>
                <a:gd name="connsiteX5" fmla="*/ 88900 w 698501"/>
                <a:gd name="connsiteY5" fmla="*/ 469899 h 3581398"/>
                <a:gd name="connsiteX6" fmla="*/ 88900 w 698501"/>
                <a:gd name="connsiteY6" fmla="*/ 619455 h 3581398"/>
                <a:gd name="connsiteX7" fmla="*/ 60325 w 698501"/>
                <a:gd name="connsiteY7" fmla="*/ 848055 h 3581398"/>
                <a:gd name="connsiteX8" fmla="*/ 41275 w 698501"/>
                <a:gd name="connsiteY8" fmla="*/ 952830 h 3581398"/>
                <a:gd name="connsiteX9" fmla="*/ 12700 w 698501"/>
                <a:gd name="connsiteY9" fmla="*/ 1314780 h 3581398"/>
                <a:gd name="connsiteX10" fmla="*/ 107950 w 698501"/>
                <a:gd name="connsiteY10" fmla="*/ 1695780 h 3581398"/>
                <a:gd name="connsiteX11" fmla="*/ 212725 w 698501"/>
                <a:gd name="connsiteY11" fmla="*/ 1895805 h 3581398"/>
                <a:gd name="connsiteX12" fmla="*/ 260350 w 698501"/>
                <a:gd name="connsiteY12" fmla="*/ 2029155 h 3581398"/>
                <a:gd name="connsiteX13" fmla="*/ 307975 w 698501"/>
                <a:gd name="connsiteY13" fmla="*/ 2657805 h 3581398"/>
                <a:gd name="connsiteX14" fmla="*/ 355600 w 698501"/>
                <a:gd name="connsiteY14" fmla="*/ 2991180 h 3581398"/>
                <a:gd name="connsiteX15" fmla="*/ 393701 w 698501"/>
                <a:gd name="connsiteY15" fmla="*/ 3365499 h 3581398"/>
                <a:gd name="connsiteX16" fmla="*/ 622300 w 698501"/>
                <a:gd name="connsiteY16" fmla="*/ 3289298 h 3581398"/>
                <a:gd name="connsiteX17" fmla="*/ 698501 w 698501"/>
                <a:gd name="connsiteY17" fmla="*/ 1612899 h 3581398"/>
                <a:gd name="connsiteX0" fmla="*/ 393700 w 698501"/>
                <a:gd name="connsiteY0" fmla="*/ 393698 h 3581398"/>
                <a:gd name="connsiteX1" fmla="*/ 241300 w 698501"/>
                <a:gd name="connsiteY1" fmla="*/ 317499 h 3581398"/>
                <a:gd name="connsiteX2" fmla="*/ 241300 w 698501"/>
                <a:gd name="connsiteY2" fmla="*/ 165099 h 3581398"/>
                <a:gd name="connsiteX3" fmla="*/ 165100 w 698501"/>
                <a:gd name="connsiteY3" fmla="*/ 12700 h 3581398"/>
                <a:gd name="connsiteX4" fmla="*/ 12700 w 698501"/>
                <a:gd name="connsiteY4" fmla="*/ 241299 h 3581398"/>
                <a:gd name="connsiteX5" fmla="*/ 88900 w 698501"/>
                <a:gd name="connsiteY5" fmla="*/ 469899 h 3581398"/>
                <a:gd name="connsiteX6" fmla="*/ 88900 w 698501"/>
                <a:gd name="connsiteY6" fmla="*/ 619455 h 3581398"/>
                <a:gd name="connsiteX7" fmla="*/ 60325 w 698501"/>
                <a:gd name="connsiteY7" fmla="*/ 848055 h 3581398"/>
                <a:gd name="connsiteX8" fmla="*/ 41275 w 698501"/>
                <a:gd name="connsiteY8" fmla="*/ 952830 h 3581398"/>
                <a:gd name="connsiteX9" fmla="*/ 12700 w 698501"/>
                <a:gd name="connsiteY9" fmla="*/ 1314780 h 3581398"/>
                <a:gd name="connsiteX10" fmla="*/ 107950 w 698501"/>
                <a:gd name="connsiteY10" fmla="*/ 1695780 h 3581398"/>
                <a:gd name="connsiteX11" fmla="*/ 212725 w 698501"/>
                <a:gd name="connsiteY11" fmla="*/ 1895805 h 3581398"/>
                <a:gd name="connsiteX12" fmla="*/ 260350 w 698501"/>
                <a:gd name="connsiteY12" fmla="*/ 2029155 h 3581398"/>
                <a:gd name="connsiteX13" fmla="*/ 307975 w 698501"/>
                <a:gd name="connsiteY13" fmla="*/ 2657805 h 3581398"/>
                <a:gd name="connsiteX14" fmla="*/ 355600 w 698501"/>
                <a:gd name="connsiteY14" fmla="*/ 2991180 h 3581398"/>
                <a:gd name="connsiteX15" fmla="*/ 393701 w 698501"/>
                <a:gd name="connsiteY15" fmla="*/ 3365499 h 3581398"/>
                <a:gd name="connsiteX16" fmla="*/ 622300 w 698501"/>
                <a:gd name="connsiteY16" fmla="*/ 3289298 h 3581398"/>
                <a:gd name="connsiteX17" fmla="*/ 698501 w 698501"/>
                <a:gd name="connsiteY17" fmla="*/ 1612899 h 3581398"/>
                <a:gd name="connsiteX0" fmla="*/ 381000 w 685801"/>
                <a:gd name="connsiteY0" fmla="*/ 393700 h 3581400"/>
                <a:gd name="connsiteX1" fmla="*/ 228600 w 685801"/>
                <a:gd name="connsiteY1" fmla="*/ 317501 h 3581400"/>
                <a:gd name="connsiteX2" fmla="*/ 228600 w 685801"/>
                <a:gd name="connsiteY2" fmla="*/ 165101 h 3581400"/>
                <a:gd name="connsiteX3" fmla="*/ 76201 w 685801"/>
                <a:gd name="connsiteY3" fmla="*/ 12700 h 3581400"/>
                <a:gd name="connsiteX4" fmla="*/ 0 w 685801"/>
                <a:gd name="connsiteY4" fmla="*/ 241301 h 3581400"/>
                <a:gd name="connsiteX5" fmla="*/ 76200 w 685801"/>
                <a:gd name="connsiteY5" fmla="*/ 469901 h 3581400"/>
                <a:gd name="connsiteX6" fmla="*/ 76200 w 685801"/>
                <a:gd name="connsiteY6" fmla="*/ 619457 h 3581400"/>
                <a:gd name="connsiteX7" fmla="*/ 47625 w 685801"/>
                <a:gd name="connsiteY7" fmla="*/ 848057 h 3581400"/>
                <a:gd name="connsiteX8" fmla="*/ 28575 w 685801"/>
                <a:gd name="connsiteY8" fmla="*/ 952832 h 3581400"/>
                <a:gd name="connsiteX9" fmla="*/ 0 w 685801"/>
                <a:gd name="connsiteY9" fmla="*/ 1314782 h 3581400"/>
                <a:gd name="connsiteX10" fmla="*/ 95250 w 685801"/>
                <a:gd name="connsiteY10" fmla="*/ 1695782 h 3581400"/>
                <a:gd name="connsiteX11" fmla="*/ 200025 w 685801"/>
                <a:gd name="connsiteY11" fmla="*/ 1895807 h 3581400"/>
                <a:gd name="connsiteX12" fmla="*/ 247650 w 685801"/>
                <a:gd name="connsiteY12" fmla="*/ 2029157 h 3581400"/>
                <a:gd name="connsiteX13" fmla="*/ 295275 w 685801"/>
                <a:gd name="connsiteY13" fmla="*/ 2657807 h 3581400"/>
                <a:gd name="connsiteX14" fmla="*/ 342900 w 685801"/>
                <a:gd name="connsiteY14" fmla="*/ 2991182 h 3581400"/>
                <a:gd name="connsiteX15" fmla="*/ 381001 w 685801"/>
                <a:gd name="connsiteY15" fmla="*/ 3365501 h 3581400"/>
                <a:gd name="connsiteX16" fmla="*/ 609600 w 685801"/>
                <a:gd name="connsiteY16" fmla="*/ 3289300 h 3581400"/>
                <a:gd name="connsiteX17" fmla="*/ 685801 w 685801"/>
                <a:gd name="connsiteY17" fmla="*/ 1612901 h 3581400"/>
                <a:gd name="connsiteX0" fmla="*/ 393700 w 698501"/>
                <a:gd name="connsiteY0" fmla="*/ 393700 h 3581400"/>
                <a:gd name="connsiteX1" fmla="*/ 241300 w 698501"/>
                <a:gd name="connsiteY1" fmla="*/ 317501 h 3581400"/>
                <a:gd name="connsiteX2" fmla="*/ 241300 w 698501"/>
                <a:gd name="connsiteY2" fmla="*/ 165101 h 3581400"/>
                <a:gd name="connsiteX3" fmla="*/ 165101 w 698501"/>
                <a:gd name="connsiteY3" fmla="*/ 12700 h 3581400"/>
                <a:gd name="connsiteX4" fmla="*/ 12700 w 698501"/>
                <a:gd name="connsiteY4" fmla="*/ 241301 h 3581400"/>
                <a:gd name="connsiteX5" fmla="*/ 88900 w 698501"/>
                <a:gd name="connsiteY5" fmla="*/ 469901 h 3581400"/>
                <a:gd name="connsiteX6" fmla="*/ 88900 w 698501"/>
                <a:gd name="connsiteY6" fmla="*/ 619457 h 3581400"/>
                <a:gd name="connsiteX7" fmla="*/ 60325 w 698501"/>
                <a:gd name="connsiteY7" fmla="*/ 848057 h 3581400"/>
                <a:gd name="connsiteX8" fmla="*/ 41275 w 698501"/>
                <a:gd name="connsiteY8" fmla="*/ 952832 h 3581400"/>
                <a:gd name="connsiteX9" fmla="*/ 12700 w 698501"/>
                <a:gd name="connsiteY9" fmla="*/ 1314782 h 3581400"/>
                <a:gd name="connsiteX10" fmla="*/ 107950 w 698501"/>
                <a:gd name="connsiteY10" fmla="*/ 1695782 h 3581400"/>
                <a:gd name="connsiteX11" fmla="*/ 212725 w 698501"/>
                <a:gd name="connsiteY11" fmla="*/ 1895807 h 3581400"/>
                <a:gd name="connsiteX12" fmla="*/ 260350 w 698501"/>
                <a:gd name="connsiteY12" fmla="*/ 2029157 h 3581400"/>
                <a:gd name="connsiteX13" fmla="*/ 307975 w 698501"/>
                <a:gd name="connsiteY13" fmla="*/ 2657807 h 3581400"/>
                <a:gd name="connsiteX14" fmla="*/ 355600 w 698501"/>
                <a:gd name="connsiteY14" fmla="*/ 2991182 h 3581400"/>
                <a:gd name="connsiteX15" fmla="*/ 393701 w 698501"/>
                <a:gd name="connsiteY15" fmla="*/ 3365501 h 3581400"/>
                <a:gd name="connsiteX16" fmla="*/ 622300 w 698501"/>
                <a:gd name="connsiteY16" fmla="*/ 3289300 h 3581400"/>
                <a:gd name="connsiteX17" fmla="*/ 698501 w 698501"/>
                <a:gd name="connsiteY17" fmla="*/ 1612901 h 3581400"/>
                <a:gd name="connsiteX0" fmla="*/ 428624 w 733425"/>
                <a:gd name="connsiteY0" fmla="*/ 393700 h 3581400"/>
                <a:gd name="connsiteX1" fmla="*/ 276224 w 733425"/>
                <a:gd name="connsiteY1" fmla="*/ 317501 h 3581400"/>
                <a:gd name="connsiteX2" fmla="*/ 276224 w 733425"/>
                <a:gd name="connsiteY2" fmla="*/ 165101 h 3581400"/>
                <a:gd name="connsiteX3" fmla="*/ 200025 w 733425"/>
                <a:gd name="connsiteY3" fmla="*/ 12700 h 3581400"/>
                <a:gd name="connsiteX4" fmla="*/ 47624 w 733425"/>
                <a:gd name="connsiteY4" fmla="*/ 241301 h 3581400"/>
                <a:gd name="connsiteX5" fmla="*/ 123824 w 733425"/>
                <a:gd name="connsiteY5" fmla="*/ 469901 h 3581400"/>
                <a:gd name="connsiteX6" fmla="*/ 123824 w 733425"/>
                <a:gd name="connsiteY6" fmla="*/ 619457 h 3581400"/>
                <a:gd name="connsiteX7" fmla="*/ 95249 w 733425"/>
                <a:gd name="connsiteY7" fmla="*/ 848057 h 3581400"/>
                <a:gd name="connsiteX8" fmla="*/ 76199 w 733425"/>
                <a:gd name="connsiteY8" fmla="*/ 952832 h 3581400"/>
                <a:gd name="connsiteX9" fmla="*/ 47624 w 733425"/>
                <a:gd name="connsiteY9" fmla="*/ 1314782 h 3581400"/>
                <a:gd name="connsiteX10" fmla="*/ 142874 w 733425"/>
                <a:gd name="connsiteY10" fmla="*/ 1695782 h 3581400"/>
                <a:gd name="connsiteX11" fmla="*/ 247649 w 733425"/>
                <a:gd name="connsiteY11" fmla="*/ 1895807 h 3581400"/>
                <a:gd name="connsiteX12" fmla="*/ 295274 w 733425"/>
                <a:gd name="connsiteY12" fmla="*/ 2029157 h 3581400"/>
                <a:gd name="connsiteX13" fmla="*/ 342899 w 733425"/>
                <a:gd name="connsiteY13" fmla="*/ 2657807 h 3581400"/>
                <a:gd name="connsiteX14" fmla="*/ 390524 w 733425"/>
                <a:gd name="connsiteY14" fmla="*/ 2991182 h 3581400"/>
                <a:gd name="connsiteX15" fmla="*/ 428625 w 733425"/>
                <a:gd name="connsiteY15" fmla="*/ 3365501 h 3581400"/>
                <a:gd name="connsiteX16" fmla="*/ 657224 w 733425"/>
                <a:gd name="connsiteY16" fmla="*/ 3289300 h 3581400"/>
                <a:gd name="connsiteX17" fmla="*/ 733425 w 733425"/>
                <a:gd name="connsiteY17" fmla="*/ 1612901 h 3581400"/>
                <a:gd name="connsiteX0" fmla="*/ 428624 w 733425"/>
                <a:gd name="connsiteY0" fmla="*/ 460375 h 3648075"/>
                <a:gd name="connsiteX1" fmla="*/ 276224 w 733425"/>
                <a:gd name="connsiteY1" fmla="*/ 384176 h 3648075"/>
                <a:gd name="connsiteX2" fmla="*/ 276224 w 733425"/>
                <a:gd name="connsiteY2" fmla="*/ 231776 h 3648075"/>
                <a:gd name="connsiteX3" fmla="*/ 200025 w 733425"/>
                <a:gd name="connsiteY3" fmla="*/ 79375 h 3648075"/>
                <a:gd name="connsiteX4" fmla="*/ 47624 w 733425"/>
                <a:gd name="connsiteY4" fmla="*/ 307976 h 3648075"/>
                <a:gd name="connsiteX5" fmla="*/ 123824 w 733425"/>
                <a:gd name="connsiteY5" fmla="*/ 536576 h 3648075"/>
                <a:gd name="connsiteX6" fmla="*/ 123824 w 733425"/>
                <a:gd name="connsiteY6" fmla="*/ 686132 h 3648075"/>
                <a:gd name="connsiteX7" fmla="*/ 95249 w 733425"/>
                <a:gd name="connsiteY7" fmla="*/ 914732 h 3648075"/>
                <a:gd name="connsiteX8" fmla="*/ 76199 w 733425"/>
                <a:gd name="connsiteY8" fmla="*/ 1019507 h 3648075"/>
                <a:gd name="connsiteX9" fmla="*/ 47624 w 733425"/>
                <a:gd name="connsiteY9" fmla="*/ 1381457 h 3648075"/>
                <a:gd name="connsiteX10" fmla="*/ 142874 w 733425"/>
                <a:gd name="connsiteY10" fmla="*/ 1762457 h 3648075"/>
                <a:gd name="connsiteX11" fmla="*/ 247649 w 733425"/>
                <a:gd name="connsiteY11" fmla="*/ 1962482 h 3648075"/>
                <a:gd name="connsiteX12" fmla="*/ 295274 w 733425"/>
                <a:gd name="connsiteY12" fmla="*/ 2095832 h 3648075"/>
                <a:gd name="connsiteX13" fmla="*/ 342899 w 733425"/>
                <a:gd name="connsiteY13" fmla="*/ 2724482 h 3648075"/>
                <a:gd name="connsiteX14" fmla="*/ 390524 w 733425"/>
                <a:gd name="connsiteY14" fmla="*/ 3057857 h 3648075"/>
                <a:gd name="connsiteX15" fmla="*/ 428625 w 733425"/>
                <a:gd name="connsiteY15" fmla="*/ 3432176 h 3648075"/>
                <a:gd name="connsiteX16" fmla="*/ 657224 w 733425"/>
                <a:gd name="connsiteY16" fmla="*/ 3355975 h 3648075"/>
                <a:gd name="connsiteX17" fmla="*/ 733425 w 733425"/>
                <a:gd name="connsiteY17" fmla="*/ 1679576 h 3648075"/>
                <a:gd name="connsiteX0" fmla="*/ 504824 w 809625"/>
                <a:gd name="connsiteY0" fmla="*/ 460374 h 3648074"/>
                <a:gd name="connsiteX1" fmla="*/ 352424 w 809625"/>
                <a:gd name="connsiteY1" fmla="*/ 384175 h 3648074"/>
                <a:gd name="connsiteX2" fmla="*/ 352424 w 809625"/>
                <a:gd name="connsiteY2" fmla="*/ 231775 h 3648074"/>
                <a:gd name="connsiteX3" fmla="*/ 200025 w 809625"/>
                <a:gd name="connsiteY3" fmla="*/ 79375 h 3648074"/>
                <a:gd name="connsiteX4" fmla="*/ 123824 w 809625"/>
                <a:gd name="connsiteY4" fmla="*/ 307975 h 3648074"/>
                <a:gd name="connsiteX5" fmla="*/ 200024 w 809625"/>
                <a:gd name="connsiteY5" fmla="*/ 536575 h 3648074"/>
                <a:gd name="connsiteX6" fmla="*/ 200024 w 809625"/>
                <a:gd name="connsiteY6" fmla="*/ 686131 h 3648074"/>
                <a:gd name="connsiteX7" fmla="*/ 171449 w 809625"/>
                <a:gd name="connsiteY7" fmla="*/ 914731 h 3648074"/>
                <a:gd name="connsiteX8" fmla="*/ 152399 w 809625"/>
                <a:gd name="connsiteY8" fmla="*/ 1019506 h 3648074"/>
                <a:gd name="connsiteX9" fmla="*/ 123824 w 809625"/>
                <a:gd name="connsiteY9" fmla="*/ 1381456 h 3648074"/>
                <a:gd name="connsiteX10" fmla="*/ 219074 w 809625"/>
                <a:gd name="connsiteY10" fmla="*/ 1762456 h 3648074"/>
                <a:gd name="connsiteX11" fmla="*/ 323849 w 809625"/>
                <a:gd name="connsiteY11" fmla="*/ 1962481 h 3648074"/>
                <a:gd name="connsiteX12" fmla="*/ 371474 w 809625"/>
                <a:gd name="connsiteY12" fmla="*/ 2095831 h 3648074"/>
                <a:gd name="connsiteX13" fmla="*/ 419099 w 809625"/>
                <a:gd name="connsiteY13" fmla="*/ 2724481 h 3648074"/>
                <a:gd name="connsiteX14" fmla="*/ 466724 w 809625"/>
                <a:gd name="connsiteY14" fmla="*/ 3057856 h 3648074"/>
                <a:gd name="connsiteX15" fmla="*/ 504825 w 809625"/>
                <a:gd name="connsiteY15" fmla="*/ 3432175 h 3648074"/>
                <a:gd name="connsiteX16" fmla="*/ 733424 w 809625"/>
                <a:gd name="connsiteY16" fmla="*/ 3355974 h 3648074"/>
                <a:gd name="connsiteX17" fmla="*/ 809625 w 809625"/>
                <a:gd name="connsiteY17" fmla="*/ 1679575 h 3648074"/>
                <a:gd name="connsiteX0" fmla="*/ 381000 w 685801"/>
                <a:gd name="connsiteY0" fmla="*/ 460374 h 3648074"/>
                <a:gd name="connsiteX1" fmla="*/ 228600 w 685801"/>
                <a:gd name="connsiteY1" fmla="*/ 384175 h 3648074"/>
                <a:gd name="connsiteX2" fmla="*/ 228600 w 685801"/>
                <a:gd name="connsiteY2" fmla="*/ 231775 h 3648074"/>
                <a:gd name="connsiteX3" fmla="*/ 76201 w 685801"/>
                <a:gd name="connsiteY3" fmla="*/ 79375 h 3648074"/>
                <a:gd name="connsiteX4" fmla="*/ 76200 w 685801"/>
                <a:gd name="connsiteY4" fmla="*/ 536575 h 3648074"/>
                <a:gd name="connsiteX5" fmla="*/ 76200 w 685801"/>
                <a:gd name="connsiteY5" fmla="*/ 686131 h 3648074"/>
                <a:gd name="connsiteX6" fmla="*/ 47625 w 685801"/>
                <a:gd name="connsiteY6" fmla="*/ 914731 h 3648074"/>
                <a:gd name="connsiteX7" fmla="*/ 28575 w 685801"/>
                <a:gd name="connsiteY7" fmla="*/ 1019506 h 3648074"/>
                <a:gd name="connsiteX8" fmla="*/ 0 w 685801"/>
                <a:gd name="connsiteY8" fmla="*/ 1381456 h 3648074"/>
                <a:gd name="connsiteX9" fmla="*/ 95250 w 685801"/>
                <a:gd name="connsiteY9" fmla="*/ 1762456 h 3648074"/>
                <a:gd name="connsiteX10" fmla="*/ 200025 w 685801"/>
                <a:gd name="connsiteY10" fmla="*/ 1962481 h 3648074"/>
                <a:gd name="connsiteX11" fmla="*/ 247650 w 685801"/>
                <a:gd name="connsiteY11" fmla="*/ 2095831 h 3648074"/>
                <a:gd name="connsiteX12" fmla="*/ 295275 w 685801"/>
                <a:gd name="connsiteY12" fmla="*/ 2724481 h 3648074"/>
                <a:gd name="connsiteX13" fmla="*/ 342900 w 685801"/>
                <a:gd name="connsiteY13" fmla="*/ 3057856 h 3648074"/>
                <a:gd name="connsiteX14" fmla="*/ 381001 w 685801"/>
                <a:gd name="connsiteY14" fmla="*/ 3432175 h 3648074"/>
                <a:gd name="connsiteX15" fmla="*/ 609600 w 685801"/>
                <a:gd name="connsiteY15" fmla="*/ 3355974 h 3648074"/>
                <a:gd name="connsiteX16" fmla="*/ 685801 w 685801"/>
                <a:gd name="connsiteY16" fmla="*/ 1679575 h 3648074"/>
                <a:gd name="connsiteX0" fmla="*/ 381000 w 685801"/>
                <a:gd name="connsiteY0" fmla="*/ 431799 h 3619499"/>
                <a:gd name="connsiteX1" fmla="*/ 228600 w 685801"/>
                <a:gd name="connsiteY1" fmla="*/ 355600 h 3619499"/>
                <a:gd name="connsiteX2" fmla="*/ 228600 w 685801"/>
                <a:gd name="connsiteY2" fmla="*/ 203200 h 3619499"/>
                <a:gd name="connsiteX3" fmla="*/ 76201 w 685801"/>
                <a:gd name="connsiteY3" fmla="*/ 50800 h 3619499"/>
                <a:gd name="connsiteX4" fmla="*/ 76200 w 685801"/>
                <a:gd name="connsiteY4" fmla="*/ 508000 h 3619499"/>
                <a:gd name="connsiteX5" fmla="*/ 76200 w 685801"/>
                <a:gd name="connsiteY5" fmla="*/ 657556 h 3619499"/>
                <a:gd name="connsiteX6" fmla="*/ 47625 w 685801"/>
                <a:gd name="connsiteY6" fmla="*/ 886156 h 3619499"/>
                <a:gd name="connsiteX7" fmla="*/ 28575 w 685801"/>
                <a:gd name="connsiteY7" fmla="*/ 990931 h 3619499"/>
                <a:gd name="connsiteX8" fmla="*/ 0 w 685801"/>
                <a:gd name="connsiteY8" fmla="*/ 1352881 h 3619499"/>
                <a:gd name="connsiteX9" fmla="*/ 95250 w 685801"/>
                <a:gd name="connsiteY9" fmla="*/ 1733881 h 3619499"/>
                <a:gd name="connsiteX10" fmla="*/ 200025 w 685801"/>
                <a:gd name="connsiteY10" fmla="*/ 1933906 h 3619499"/>
                <a:gd name="connsiteX11" fmla="*/ 247650 w 685801"/>
                <a:gd name="connsiteY11" fmla="*/ 2067256 h 3619499"/>
                <a:gd name="connsiteX12" fmla="*/ 295275 w 685801"/>
                <a:gd name="connsiteY12" fmla="*/ 2695906 h 3619499"/>
                <a:gd name="connsiteX13" fmla="*/ 342900 w 685801"/>
                <a:gd name="connsiteY13" fmla="*/ 3029281 h 3619499"/>
                <a:gd name="connsiteX14" fmla="*/ 381001 w 685801"/>
                <a:gd name="connsiteY14" fmla="*/ 3403600 h 3619499"/>
                <a:gd name="connsiteX15" fmla="*/ 609600 w 685801"/>
                <a:gd name="connsiteY15" fmla="*/ 3327399 h 3619499"/>
                <a:gd name="connsiteX16" fmla="*/ 685801 w 685801"/>
                <a:gd name="connsiteY16" fmla="*/ 1651000 h 3619499"/>
                <a:gd name="connsiteX0" fmla="*/ 482599 w 787400"/>
                <a:gd name="connsiteY0" fmla="*/ 355600 h 3543300"/>
                <a:gd name="connsiteX1" fmla="*/ 330199 w 787400"/>
                <a:gd name="connsiteY1" fmla="*/ 279401 h 3543300"/>
                <a:gd name="connsiteX2" fmla="*/ 330199 w 787400"/>
                <a:gd name="connsiteY2" fmla="*/ 127001 h 3543300"/>
                <a:gd name="connsiteX3" fmla="*/ 25400 w 787400"/>
                <a:gd name="connsiteY3" fmla="*/ 50800 h 3543300"/>
                <a:gd name="connsiteX4" fmla="*/ 177799 w 787400"/>
                <a:gd name="connsiteY4" fmla="*/ 431801 h 3543300"/>
                <a:gd name="connsiteX5" fmla="*/ 177799 w 787400"/>
                <a:gd name="connsiteY5" fmla="*/ 581357 h 3543300"/>
                <a:gd name="connsiteX6" fmla="*/ 149224 w 787400"/>
                <a:gd name="connsiteY6" fmla="*/ 809957 h 3543300"/>
                <a:gd name="connsiteX7" fmla="*/ 130174 w 787400"/>
                <a:gd name="connsiteY7" fmla="*/ 914732 h 3543300"/>
                <a:gd name="connsiteX8" fmla="*/ 101599 w 787400"/>
                <a:gd name="connsiteY8" fmla="*/ 1276682 h 3543300"/>
                <a:gd name="connsiteX9" fmla="*/ 196849 w 787400"/>
                <a:gd name="connsiteY9" fmla="*/ 1657682 h 3543300"/>
                <a:gd name="connsiteX10" fmla="*/ 301624 w 787400"/>
                <a:gd name="connsiteY10" fmla="*/ 1857707 h 3543300"/>
                <a:gd name="connsiteX11" fmla="*/ 349249 w 787400"/>
                <a:gd name="connsiteY11" fmla="*/ 1991057 h 3543300"/>
                <a:gd name="connsiteX12" fmla="*/ 396874 w 787400"/>
                <a:gd name="connsiteY12" fmla="*/ 2619707 h 3543300"/>
                <a:gd name="connsiteX13" fmla="*/ 444499 w 787400"/>
                <a:gd name="connsiteY13" fmla="*/ 2953082 h 3543300"/>
                <a:gd name="connsiteX14" fmla="*/ 482600 w 787400"/>
                <a:gd name="connsiteY14" fmla="*/ 3327401 h 3543300"/>
                <a:gd name="connsiteX15" fmla="*/ 711199 w 787400"/>
                <a:gd name="connsiteY15" fmla="*/ 3251200 h 3543300"/>
                <a:gd name="connsiteX16" fmla="*/ 787400 w 787400"/>
                <a:gd name="connsiteY16" fmla="*/ 1574801 h 3543300"/>
                <a:gd name="connsiteX0" fmla="*/ 482599 w 787400"/>
                <a:gd name="connsiteY0" fmla="*/ 450850 h 3638550"/>
                <a:gd name="connsiteX1" fmla="*/ 330199 w 787400"/>
                <a:gd name="connsiteY1" fmla="*/ 374651 h 3638550"/>
                <a:gd name="connsiteX2" fmla="*/ 330199 w 787400"/>
                <a:gd name="connsiteY2" fmla="*/ 222251 h 3638550"/>
                <a:gd name="connsiteX3" fmla="*/ 25400 w 787400"/>
                <a:gd name="connsiteY3" fmla="*/ 146050 h 3638550"/>
                <a:gd name="connsiteX4" fmla="*/ 177799 w 787400"/>
                <a:gd name="connsiteY4" fmla="*/ 527051 h 3638550"/>
                <a:gd name="connsiteX5" fmla="*/ 177799 w 787400"/>
                <a:gd name="connsiteY5" fmla="*/ 676607 h 3638550"/>
                <a:gd name="connsiteX6" fmla="*/ 149224 w 787400"/>
                <a:gd name="connsiteY6" fmla="*/ 905207 h 3638550"/>
                <a:gd name="connsiteX7" fmla="*/ 130174 w 787400"/>
                <a:gd name="connsiteY7" fmla="*/ 1009982 h 3638550"/>
                <a:gd name="connsiteX8" fmla="*/ 101599 w 787400"/>
                <a:gd name="connsiteY8" fmla="*/ 1371932 h 3638550"/>
                <a:gd name="connsiteX9" fmla="*/ 196849 w 787400"/>
                <a:gd name="connsiteY9" fmla="*/ 1752932 h 3638550"/>
                <a:gd name="connsiteX10" fmla="*/ 301624 w 787400"/>
                <a:gd name="connsiteY10" fmla="*/ 1952957 h 3638550"/>
                <a:gd name="connsiteX11" fmla="*/ 349249 w 787400"/>
                <a:gd name="connsiteY11" fmla="*/ 2086307 h 3638550"/>
                <a:gd name="connsiteX12" fmla="*/ 396874 w 787400"/>
                <a:gd name="connsiteY12" fmla="*/ 2714957 h 3638550"/>
                <a:gd name="connsiteX13" fmla="*/ 444499 w 787400"/>
                <a:gd name="connsiteY13" fmla="*/ 3048332 h 3638550"/>
                <a:gd name="connsiteX14" fmla="*/ 482600 w 787400"/>
                <a:gd name="connsiteY14" fmla="*/ 3422651 h 3638550"/>
                <a:gd name="connsiteX15" fmla="*/ 711199 w 787400"/>
                <a:gd name="connsiteY15" fmla="*/ 3346450 h 3638550"/>
                <a:gd name="connsiteX16" fmla="*/ 787400 w 787400"/>
                <a:gd name="connsiteY16" fmla="*/ 1670051 h 3638550"/>
                <a:gd name="connsiteX0" fmla="*/ 615949 w 920750"/>
                <a:gd name="connsiteY0" fmla="*/ 450850 h 3638550"/>
                <a:gd name="connsiteX1" fmla="*/ 463549 w 920750"/>
                <a:gd name="connsiteY1" fmla="*/ 374651 h 3638550"/>
                <a:gd name="connsiteX2" fmla="*/ 463549 w 920750"/>
                <a:gd name="connsiteY2" fmla="*/ 222251 h 3638550"/>
                <a:gd name="connsiteX3" fmla="*/ 158750 w 920750"/>
                <a:gd name="connsiteY3" fmla="*/ 146050 h 3638550"/>
                <a:gd name="connsiteX4" fmla="*/ 311149 w 920750"/>
                <a:gd name="connsiteY4" fmla="*/ 527051 h 3638550"/>
                <a:gd name="connsiteX5" fmla="*/ 311149 w 920750"/>
                <a:gd name="connsiteY5" fmla="*/ 676607 h 3638550"/>
                <a:gd name="connsiteX6" fmla="*/ 282574 w 920750"/>
                <a:gd name="connsiteY6" fmla="*/ 905207 h 3638550"/>
                <a:gd name="connsiteX7" fmla="*/ 263524 w 920750"/>
                <a:gd name="connsiteY7" fmla="*/ 1009982 h 3638550"/>
                <a:gd name="connsiteX8" fmla="*/ 234949 w 920750"/>
                <a:gd name="connsiteY8" fmla="*/ 1371932 h 3638550"/>
                <a:gd name="connsiteX9" fmla="*/ 330199 w 920750"/>
                <a:gd name="connsiteY9" fmla="*/ 1752932 h 3638550"/>
                <a:gd name="connsiteX10" fmla="*/ 434974 w 920750"/>
                <a:gd name="connsiteY10" fmla="*/ 1952957 h 3638550"/>
                <a:gd name="connsiteX11" fmla="*/ 482599 w 920750"/>
                <a:gd name="connsiteY11" fmla="*/ 2086307 h 3638550"/>
                <a:gd name="connsiteX12" fmla="*/ 530224 w 920750"/>
                <a:gd name="connsiteY12" fmla="*/ 2714957 h 3638550"/>
                <a:gd name="connsiteX13" fmla="*/ 577849 w 920750"/>
                <a:gd name="connsiteY13" fmla="*/ 3048332 h 3638550"/>
                <a:gd name="connsiteX14" fmla="*/ 615950 w 920750"/>
                <a:gd name="connsiteY14" fmla="*/ 3422651 h 3638550"/>
                <a:gd name="connsiteX15" fmla="*/ 844549 w 920750"/>
                <a:gd name="connsiteY15" fmla="*/ 3346450 h 3638550"/>
                <a:gd name="connsiteX16" fmla="*/ 920750 w 920750"/>
                <a:gd name="connsiteY16" fmla="*/ 1670051 h 3638550"/>
                <a:gd name="connsiteX0" fmla="*/ 539749 w 844550"/>
                <a:gd name="connsiteY0" fmla="*/ 527051 h 3714751"/>
                <a:gd name="connsiteX1" fmla="*/ 387349 w 844550"/>
                <a:gd name="connsiteY1" fmla="*/ 450852 h 3714751"/>
                <a:gd name="connsiteX2" fmla="*/ 387349 w 844550"/>
                <a:gd name="connsiteY2" fmla="*/ 298452 h 3714751"/>
                <a:gd name="connsiteX3" fmla="*/ 158750 w 844550"/>
                <a:gd name="connsiteY3" fmla="*/ 146050 h 3714751"/>
                <a:gd name="connsiteX4" fmla="*/ 234949 w 844550"/>
                <a:gd name="connsiteY4" fmla="*/ 603252 h 3714751"/>
                <a:gd name="connsiteX5" fmla="*/ 234949 w 844550"/>
                <a:gd name="connsiteY5" fmla="*/ 752808 h 3714751"/>
                <a:gd name="connsiteX6" fmla="*/ 206374 w 844550"/>
                <a:gd name="connsiteY6" fmla="*/ 981408 h 3714751"/>
                <a:gd name="connsiteX7" fmla="*/ 187324 w 844550"/>
                <a:gd name="connsiteY7" fmla="*/ 1086183 h 3714751"/>
                <a:gd name="connsiteX8" fmla="*/ 158749 w 844550"/>
                <a:gd name="connsiteY8" fmla="*/ 1448133 h 3714751"/>
                <a:gd name="connsiteX9" fmla="*/ 253999 w 844550"/>
                <a:gd name="connsiteY9" fmla="*/ 1829133 h 3714751"/>
                <a:gd name="connsiteX10" fmla="*/ 358774 w 844550"/>
                <a:gd name="connsiteY10" fmla="*/ 2029158 h 3714751"/>
                <a:gd name="connsiteX11" fmla="*/ 406399 w 844550"/>
                <a:gd name="connsiteY11" fmla="*/ 2162508 h 3714751"/>
                <a:gd name="connsiteX12" fmla="*/ 454024 w 844550"/>
                <a:gd name="connsiteY12" fmla="*/ 2791158 h 3714751"/>
                <a:gd name="connsiteX13" fmla="*/ 501649 w 844550"/>
                <a:gd name="connsiteY13" fmla="*/ 3124533 h 3714751"/>
                <a:gd name="connsiteX14" fmla="*/ 539750 w 844550"/>
                <a:gd name="connsiteY14" fmla="*/ 3498852 h 3714751"/>
                <a:gd name="connsiteX15" fmla="*/ 768349 w 844550"/>
                <a:gd name="connsiteY15" fmla="*/ 3422651 h 3714751"/>
                <a:gd name="connsiteX16" fmla="*/ 844550 w 844550"/>
                <a:gd name="connsiteY16" fmla="*/ 1746252 h 3714751"/>
                <a:gd name="connsiteX0" fmla="*/ 644524 w 949325"/>
                <a:gd name="connsiteY0" fmla="*/ 527051 h 3714751"/>
                <a:gd name="connsiteX1" fmla="*/ 492124 w 949325"/>
                <a:gd name="connsiteY1" fmla="*/ 450852 h 3714751"/>
                <a:gd name="connsiteX2" fmla="*/ 492124 w 949325"/>
                <a:gd name="connsiteY2" fmla="*/ 298452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339726 w 949325"/>
                <a:gd name="connsiteY1" fmla="*/ 374651 h 3714751"/>
                <a:gd name="connsiteX2" fmla="*/ 492124 w 949325"/>
                <a:gd name="connsiteY2" fmla="*/ 298452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339726 w 949325"/>
                <a:gd name="connsiteY1" fmla="*/ 374651 h 3714751"/>
                <a:gd name="connsiteX2" fmla="*/ 415926 w 949325"/>
                <a:gd name="connsiteY2" fmla="*/ 2222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339726 w 949325"/>
                <a:gd name="connsiteY1" fmla="*/ 374651 h 3714751"/>
                <a:gd name="connsiteX2" fmla="*/ 415926 w 949325"/>
                <a:gd name="connsiteY2" fmla="*/ 2222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339726 w 949325"/>
                <a:gd name="connsiteY1" fmla="*/ 374651 h 3714751"/>
                <a:gd name="connsiteX2" fmla="*/ 415926 w 949325"/>
                <a:gd name="connsiteY2" fmla="*/ 2222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339726 w 949325"/>
                <a:gd name="connsiteY1" fmla="*/ 374651 h 3714751"/>
                <a:gd name="connsiteX2" fmla="*/ 492126 w 949325"/>
                <a:gd name="connsiteY2" fmla="*/ 2984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415926 w 949325"/>
                <a:gd name="connsiteY1" fmla="*/ 374651 h 3714751"/>
                <a:gd name="connsiteX2" fmla="*/ 492126 w 949325"/>
                <a:gd name="connsiteY2" fmla="*/ 2984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568326 w 949325"/>
                <a:gd name="connsiteY0" fmla="*/ 450851 h 3714751"/>
                <a:gd name="connsiteX1" fmla="*/ 415926 w 949325"/>
                <a:gd name="connsiteY1" fmla="*/ 374651 h 3714751"/>
                <a:gd name="connsiteX2" fmla="*/ 492126 w 949325"/>
                <a:gd name="connsiteY2" fmla="*/ 2984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492125 w 873124"/>
                <a:gd name="connsiteY0" fmla="*/ 450850 h 3714750"/>
                <a:gd name="connsiteX1" fmla="*/ 339725 w 873124"/>
                <a:gd name="connsiteY1" fmla="*/ 374650 h 3714750"/>
                <a:gd name="connsiteX2" fmla="*/ 415925 w 873124"/>
                <a:gd name="connsiteY2" fmla="*/ 298450 h 3714750"/>
                <a:gd name="connsiteX3" fmla="*/ 263525 w 873124"/>
                <a:gd name="connsiteY3" fmla="*/ 146050 h 3714750"/>
                <a:gd name="connsiteX4" fmla="*/ 263523 w 873124"/>
                <a:gd name="connsiteY4" fmla="*/ 603251 h 3714750"/>
                <a:gd name="connsiteX5" fmla="*/ 263523 w 873124"/>
                <a:gd name="connsiteY5" fmla="*/ 752807 h 3714750"/>
                <a:gd name="connsiteX6" fmla="*/ 234948 w 873124"/>
                <a:gd name="connsiteY6" fmla="*/ 981407 h 3714750"/>
                <a:gd name="connsiteX7" fmla="*/ 215898 w 873124"/>
                <a:gd name="connsiteY7" fmla="*/ 1086182 h 3714750"/>
                <a:gd name="connsiteX8" fmla="*/ 187323 w 873124"/>
                <a:gd name="connsiteY8" fmla="*/ 1448132 h 3714750"/>
                <a:gd name="connsiteX9" fmla="*/ 282573 w 873124"/>
                <a:gd name="connsiteY9" fmla="*/ 1829132 h 3714750"/>
                <a:gd name="connsiteX10" fmla="*/ 387348 w 873124"/>
                <a:gd name="connsiteY10" fmla="*/ 2029157 h 3714750"/>
                <a:gd name="connsiteX11" fmla="*/ 434973 w 873124"/>
                <a:gd name="connsiteY11" fmla="*/ 2162507 h 3714750"/>
                <a:gd name="connsiteX12" fmla="*/ 482598 w 873124"/>
                <a:gd name="connsiteY12" fmla="*/ 2791157 h 3714750"/>
                <a:gd name="connsiteX13" fmla="*/ 530223 w 873124"/>
                <a:gd name="connsiteY13" fmla="*/ 3124532 h 3714750"/>
                <a:gd name="connsiteX14" fmla="*/ 568324 w 873124"/>
                <a:gd name="connsiteY14" fmla="*/ 3498851 h 3714750"/>
                <a:gd name="connsiteX15" fmla="*/ 796923 w 873124"/>
                <a:gd name="connsiteY15" fmla="*/ 3422650 h 3714750"/>
                <a:gd name="connsiteX16" fmla="*/ 873124 w 873124"/>
                <a:gd name="connsiteY16" fmla="*/ 1746251 h 3714750"/>
                <a:gd name="connsiteX0" fmla="*/ 492125 w 873124"/>
                <a:gd name="connsiteY0" fmla="*/ 450850 h 3727450"/>
                <a:gd name="connsiteX1" fmla="*/ 339725 w 873124"/>
                <a:gd name="connsiteY1" fmla="*/ 374650 h 3727450"/>
                <a:gd name="connsiteX2" fmla="*/ 415925 w 873124"/>
                <a:gd name="connsiteY2" fmla="*/ 298450 h 3727450"/>
                <a:gd name="connsiteX3" fmla="*/ 263525 w 873124"/>
                <a:gd name="connsiteY3" fmla="*/ 146050 h 3727450"/>
                <a:gd name="connsiteX4" fmla="*/ 263523 w 873124"/>
                <a:gd name="connsiteY4" fmla="*/ 603251 h 3727450"/>
                <a:gd name="connsiteX5" fmla="*/ 263523 w 873124"/>
                <a:gd name="connsiteY5" fmla="*/ 752807 h 3727450"/>
                <a:gd name="connsiteX6" fmla="*/ 234948 w 873124"/>
                <a:gd name="connsiteY6" fmla="*/ 981407 h 3727450"/>
                <a:gd name="connsiteX7" fmla="*/ 215898 w 873124"/>
                <a:gd name="connsiteY7" fmla="*/ 1086182 h 3727450"/>
                <a:gd name="connsiteX8" fmla="*/ 187323 w 873124"/>
                <a:gd name="connsiteY8" fmla="*/ 1448132 h 3727450"/>
                <a:gd name="connsiteX9" fmla="*/ 282573 w 873124"/>
                <a:gd name="connsiteY9" fmla="*/ 1829132 h 3727450"/>
                <a:gd name="connsiteX10" fmla="*/ 387348 w 873124"/>
                <a:gd name="connsiteY10" fmla="*/ 2029157 h 3727450"/>
                <a:gd name="connsiteX11" fmla="*/ 434973 w 873124"/>
                <a:gd name="connsiteY11" fmla="*/ 2162507 h 3727450"/>
                <a:gd name="connsiteX12" fmla="*/ 482598 w 873124"/>
                <a:gd name="connsiteY12" fmla="*/ 2791157 h 3727450"/>
                <a:gd name="connsiteX13" fmla="*/ 530223 w 873124"/>
                <a:gd name="connsiteY13" fmla="*/ 3124532 h 3727450"/>
                <a:gd name="connsiteX14" fmla="*/ 568324 w 873124"/>
                <a:gd name="connsiteY14" fmla="*/ 3575049 h 3727450"/>
                <a:gd name="connsiteX15" fmla="*/ 796923 w 873124"/>
                <a:gd name="connsiteY15" fmla="*/ 3422650 h 3727450"/>
                <a:gd name="connsiteX16" fmla="*/ 873124 w 873124"/>
                <a:gd name="connsiteY16" fmla="*/ 1746251 h 3727450"/>
                <a:gd name="connsiteX0" fmla="*/ 492125 w 873124"/>
                <a:gd name="connsiteY0" fmla="*/ 450850 h 3727450"/>
                <a:gd name="connsiteX1" fmla="*/ 339725 w 873124"/>
                <a:gd name="connsiteY1" fmla="*/ 374650 h 3727450"/>
                <a:gd name="connsiteX2" fmla="*/ 415925 w 873124"/>
                <a:gd name="connsiteY2" fmla="*/ 298450 h 3727450"/>
                <a:gd name="connsiteX3" fmla="*/ 263525 w 873124"/>
                <a:gd name="connsiteY3" fmla="*/ 146050 h 3727450"/>
                <a:gd name="connsiteX4" fmla="*/ 263523 w 873124"/>
                <a:gd name="connsiteY4" fmla="*/ 603251 h 3727450"/>
                <a:gd name="connsiteX5" fmla="*/ 263523 w 873124"/>
                <a:gd name="connsiteY5" fmla="*/ 752807 h 3727450"/>
                <a:gd name="connsiteX6" fmla="*/ 234948 w 873124"/>
                <a:gd name="connsiteY6" fmla="*/ 981407 h 3727450"/>
                <a:gd name="connsiteX7" fmla="*/ 215898 w 873124"/>
                <a:gd name="connsiteY7" fmla="*/ 1086182 h 3727450"/>
                <a:gd name="connsiteX8" fmla="*/ 187323 w 873124"/>
                <a:gd name="connsiteY8" fmla="*/ 1448132 h 3727450"/>
                <a:gd name="connsiteX9" fmla="*/ 282573 w 873124"/>
                <a:gd name="connsiteY9" fmla="*/ 1829132 h 3727450"/>
                <a:gd name="connsiteX10" fmla="*/ 387348 w 873124"/>
                <a:gd name="connsiteY10" fmla="*/ 2029157 h 3727450"/>
                <a:gd name="connsiteX11" fmla="*/ 434973 w 873124"/>
                <a:gd name="connsiteY11" fmla="*/ 2162507 h 3727450"/>
                <a:gd name="connsiteX12" fmla="*/ 482598 w 873124"/>
                <a:gd name="connsiteY12" fmla="*/ 2791157 h 3727450"/>
                <a:gd name="connsiteX13" fmla="*/ 530223 w 873124"/>
                <a:gd name="connsiteY13" fmla="*/ 3124532 h 3727450"/>
                <a:gd name="connsiteX14" fmla="*/ 568324 w 873124"/>
                <a:gd name="connsiteY14" fmla="*/ 3575049 h 3727450"/>
                <a:gd name="connsiteX15" fmla="*/ 796923 w 873124"/>
                <a:gd name="connsiteY15" fmla="*/ 3422650 h 3727450"/>
                <a:gd name="connsiteX16" fmla="*/ 873124 w 873124"/>
                <a:gd name="connsiteY16" fmla="*/ 1746251 h 3727450"/>
                <a:gd name="connsiteX0" fmla="*/ 492125 w 873124"/>
                <a:gd name="connsiteY0" fmla="*/ 450850 h 3727450"/>
                <a:gd name="connsiteX1" fmla="*/ 339725 w 873124"/>
                <a:gd name="connsiteY1" fmla="*/ 374650 h 3727450"/>
                <a:gd name="connsiteX2" fmla="*/ 415925 w 873124"/>
                <a:gd name="connsiteY2" fmla="*/ 298450 h 3727450"/>
                <a:gd name="connsiteX3" fmla="*/ 263525 w 873124"/>
                <a:gd name="connsiteY3" fmla="*/ 146050 h 3727450"/>
                <a:gd name="connsiteX4" fmla="*/ 263523 w 873124"/>
                <a:gd name="connsiteY4" fmla="*/ 603251 h 3727450"/>
                <a:gd name="connsiteX5" fmla="*/ 263523 w 873124"/>
                <a:gd name="connsiteY5" fmla="*/ 752807 h 3727450"/>
                <a:gd name="connsiteX6" fmla="*/ 234948 w 873124"/>
                <a:gd name="connsiteY6" fmla="*/ 981407 h 3727450"/>
                <a:gd name="connsiteX7" fmla="*/ 215898 w 873124"/>
                <a:gd name="connsiteY7" fmla="*/ 1086182 h 3727450"/>
                <a:gd name="connsiteX8" fmla="*/ 187323 w 873124"/>
                <a:gd name="connsiteY8" fmla="*/ 1448132 h 3727450"/>
                <a:gd name="connsiteX9" fmla="*/ 282573 w 873124"/>
                <a:gd name="connsiteY9" fmla="*/ 1829132 h 3727450"/>
                <a:gd name="connsiteX10" fmla="*/ 387348 w 873124"/>
                <a:gd name="connsiteY10" fmla="*/ 2029157 h 3727450"/>
                <a:gd name="connsiteX11" fmla="*/ 434973 w 873124"/>
                <a:gd name="connsiteY11" fmla="*/ 2162507 h 3727450"/>
                <a:gd name="connsiteX12" fmla="*/ 482598 w 873124"/>
                <a:gd name="connsiteY12" fmla="*/ 2791157 h 3727450"/>
                <a:gd name="connsiteX13" fmla="*/ 530223 w 873124"/>
                <a:gd name="connsiteY13" fmla="*/ 3124532 h 3727450"/>
                <a:gd name="connsiteX14" fmla="*/ 568324 w 873124"/>
                <a:gd name="connsiteY14" fmla="*/ 3575049 h 3727450"/>
                <a:gd name="connsiteX15" fmla="*/ 796923 w 873124"/>
                <a:gd name="connsiteY15" fmla="*/ 3422650 h 3727450"/>
                <a:gd name="connsiteX16" fmla="*/ 873124 w 873124"/>
                <a:gd name="connsiteY16" fmla="*/ 1746251 h 3727450"/>
                <a:gd name="connsiteX0" fmla="*/ 492125 w 873124"/>
                <a:gd name="connsiteY0" fmla="*/ 450850 h 3727450"/>
                <a:gd name="connsiteX1" fmla="*/ 339725 w 873124"/>
                <a:gd name="connsiteY1" fmla="*/ 374650 h 3727450"/>
                <a:gd name="connsiteX2" fmla="*/ 415925 w 873124"/>
                <a:gd name="connsiteY2" fmla="*/ 298450 h 3727450"/>
                <a:gd name="connsiteX3" fmla="*/ 263525 w 873124"/>
                <a:gd name="connsiteY3" fmla="*/ 146050 h 3727450"/>
                <a:gd name="connsiteX4" fmla="*/ 263523 w 873124"/>
                <a:gd name="connsiteY4" fmla="*/ 603251 h 3727450"/>
                <a:gd name="connsiteX5" fmla="*/ 263523 w 873124"/>
                <a:gd name="connsiteY5" fmla="*/ 752807 h 3727450"/>
                <a:gd name="connsiteX6" fmla="*/ 234948 w 873124"/>
                <a:gd name="connsiteY6" fmla="*/ 981407 h 3727450"/>
                <a:gd name="connsiteX7" fmla="*/ 215898 w 873124"/>
                <a:gd name="connsiteY7" fmla="*/ 1086182 h 3727450"/>
                <a:gd name="connsiteX8" fmla="*/ 187323 w 873124"/>
                <a:gd name="connsiteY8" fmla="*/ 1448132 h 3727450"/>
                <a:gd name="connsiteX9" fmla="*/ 282573 w 873124"/>
                <a:gd name="connsiteY9" fmla="*/ 1829132 h 3727450"/>
                <a:gd name="connsiteX10" fmla="*/ 387348 w 873124"/>
                <a:gd name="connsiteY10" fmla="*/ 2029157 h 3727450"/>
                <a:gd name="connsiteX11" fmla="*/ 434973 w 873124"/>
                <a:gd name="connsiteY11" fmla="*/ 2162507 h 3727450"/>
                <a:gd name="connsiteX12" fmla="*/ 482598 w 873124"/>
                <a:gd name="connsiteY12" fmla="*/ 2791157 h 3727450"/>
                <a:gd name="connsiteX13" fmla="*/ 530223 w 873124"/>
                <a:gd name="connsiteY13" fmla="*/ 3124532 h 3727450"/>
                <a:gd name="connsiteX14" fmla="*/ 568324 w 873124"/>
                <a:gd name="connsiteY14" fmla="*/ 3575049 h 3727450"/>
                <a:gd name="connsiteX15" fmla="*/ 796923 w 873124"/>
                <a:gd name="connsiteY15" fmla="*/ 3422650 h 3727450"/>
                <a:gd name="connsiteX16" fmla="*/ 873124 w 873124"/>
                <a:gd name="connsiteY16" fmla="*/ 1746251 h 3727450"/>
                <a:gd name="connsiteX0" fmla="*/ 492125 w 873124"/>
                <a:gd name="connsiteY0" fmla="*/ 450850 h 3727450"/>
                <a:gd name="connsiteX1" fmla="*/ 339725 w 873124"/>
                <a:gd name="connsiteY1" fmla="*/ 374650 h 3727450"/>
                <a:gd name="connsiteX2" fmla="*/ 415925 w 873124"/>
                <a:gd name="connsiteY2" fmla="*/ 298450 h 3727450"/>
                <a:gd name="connsiteX3" fmla="*/ 263525 w 873124"/>
                <a:gd name="connsiteY3" fmla="*/ 146050 h 3727450"/>
                <a:gd name="connsiteX4" fmla="*/ 263523 w 873124"/>
                <a:gd name="connsiteY4" fmla="*/ 603251 h 3727450"/>
                <a:gd name="connsiteX5" fmla="*/ 263523 w 873124"/>
                <a:gd name="connsiteY5" fmla="*/ 752807 h 3727450"/>
                <a:gd name="connsiteX6" fmla="*/ 234948 w 873124"/>
                <a:gd name="connsiteY6" fmla="*/ 981407 h 3727450"/>
                <a:gd name="connsiteX7" fmla="*/ 215898 w 873124"/>
                <a:gd name="connsiteY7" fmla="*/ 1086182 h 3727450"/>
                <a:gd name="connsiteX8" fmla="*/ 187323 w 873124"/>
                <a:gd name="connsiteY8" fmla="*/ 1448132 h 3727450"/>
                <a:gd name="connsiteX9" fmla="*/ 282573 w 873124"/>
                <a:gd name="connsiteY9" fmla="*/ 1829132 h 3727450"/>
                <a:gd name="connsiteX10" fmla="*/ 387348 w 873124"/>
                <a:gd name="connsiteY10" fmla="*/ 2029157 h 3727450"/>
                <a:gd name="connsiteX11" fmla="*/ 434973 w 873124"/>
                <a:gd name="connsiteY11" fmla="*/ 2162507 h 3727450"/>
                <a:gd name="connsiteX12" fmla="*/ 482598 w 873124"/>
                <a:gd name="connsiteY12" fmla="*/ 2791157 h 3727450"/>
                <a:gd name="connsiteX13" fmla="*/ 530223 w 873124"/>
                <a:gd name="connsiteY13" fmla="*/ 3124532 h 3727450"/>
                <a:gd name="connsiteX14" fmla="*/ 568324 w 873124"/>
                <a:gd name="connsiteY14" fmla="*/ 3575049 h 3727450"/>
                <a:gd name="connsiteX15" fmla="*/ 796923 w 873124"/>
                <a:gd name="connsiteY15" fmla="*/ 3422650 h 3727450"/>
                <a:gd name="connsiteX16" fmla="*/ 873124 w 873124"/>
                <a:gd name="connsiteY16" fmla="*/ 1746251 h 3727450"/>
                <a:gd name="connsiteX0" fmla="*/ 492125 w 873124"/>
                <a:gd name="connsiteY0" fmla="*/ 450850 h 3594099"/>
                <a:gd name="connsiteX1" fmla="*/ 339725 w 873124"/>
                <a:gd name="connsiteY1" fmla="*/ 374650 h 3594099"/>
                <a:gd name="connsiteX2" fmla="*/ 415925 w 873124"/>
                <a:gd name="connsiteY2" fmla="*/ 298450 h 3594099"/>
                <a:gd name="connsiteX3" fmla="*/ 263525 w 873124"/>
                <a:gd name="connsiteY3" fmla="*/ 146050 h 3594099"/>
                <a:gd name="connsiteX4" fmla="*/ 263523 w 873124"/>
                <a:gd name="connsiteY4" fmla="*/ 603251 h 3594099"/>
                <a:gd name="connsiteX5" fmla="*/ 263523 w 873124"/>
                <a:gd name="connsiteY5" fmla="*/ 752807 h 3594099"/>
                <a:gd name="connsiteX6" fmla="*/ 234948 w 873124"/>
                <a:gd name="connsiteY6" fmla="*/ 981407 h 3594099"/>
                <a:gd name="connsiteX7" fmla="*/ 215898 w 873124"/>
                <a:gd name="connsiteY7" fmla="*/ 1086182 h 3594099"/>
                <a:gd name="connsiteX8" fmla="*/ 187323 w 873124"/>
                <a:gd name="connsiteY8" fmla="*/ 1448132 h 3594099"/>
                <a:gd name="connsiteX9" fmla="*/ 282573 w 873124"/>
                <a:gd name="connsiteY9" fmla="*/ 1829132 h 3594099"/>
                <a:gd name="connsiteX10" fmla="*/ 387348 w 873124"/>
                <a:gd name="connsiteY10" fmla="*/ 2029157 h 3594099"/>
                <a:gd name="connsiteX11" fmla="*/ 434973 w 873124"/>
                <a:gd name="connsiteY11" fmla="*/ 2162507 h 3594099"/>
                <a:gd name="connsiteX12" fmla="*/ 482598 w 873124"/>
                <a:gd name="connsiteY12" fmla="*/ 2791157 h 3594099"/>
                <a:gd name="connsiteX13" fmla="*/ 530223 w 873124"/>
                <a:gd name="connsiteY13" fmla="*/ 3124532 h 3594099"/>
                <a:gd name="connsiteX14" fmla="*/ 568324 w 873124"/>
                <a:gd name="connsiteY14" fmla="*/ 3575049 h 3594099"/>
                <a:gd name="connsiteX15" fmla="*/ 796923 w 873124"/>
                <a:gd name="connsiteY15" fmla="*/ 3422650 h 3594099"/>
                <a:gd name="connsiteX16" fmla="*/ 873124 w 873124"/>
                <a:gd name="connsiteY16" fmla="*/ 1746251 h 3594099"/>
                <a:gd name="connsiteX0" fmla="*/ 492124 w 873124"/>
                <a:gd name="connsiteY0" fmla="*/ 450850 h 3594099"/>
                <a:gd name="connsiteX1" fmla="*/ 339725 w 873124"/>
                <a:gd name="connsiteY1" fmla="*/ 374650 h 3594099"/>
                <a:gd name="connsiteX2" fmla="*/ 415925 w 873124"/>
                <a:gd name="connsiteY2" fmla="*/ 298450 h 3594099"/>
                <a:gd name="connsiteX3" fmla="*/ 263525 w 873124"/>
                <a:gd name="connsiteY3" fmla="*/ 146050 h 3594099"/>
                <a:gd name="connsiteX4" fmla="*/ 263523 w 873124"/>
                <a:gd name="connsiteY4" fmla="*/ 603251 h 3594099"/>
                <a:gd name="connsiteX5" fmla="*/ 263523 w 873124"/>
                <a:gd name="connsiteY5" fmla="*/ 752807 h 3594099"/>
                <a:gd name="connsiteX6" fmla="*/ 234948 w 873124"/>
                <a:gd name="connsiteY6" fmla="*/ 981407 h 3594099"/>
                <a:gd name="connsiteX7" fmla="*/ 215898 w 873124"/>
                <a:gd name="connsiteY7" fmla="*/ 1086182 h 3594099"/>
                <a:gd name="connsiteX8" fmla="*/ 187323 w 873124"/>
                <a:gd name="connsiteY8" fmla="*/ 1448132 h 3594099"/>
                <a:gd name="connsiteX9" fmla="*/ 282573 w 873124"/>
                <a:gd name="connsiteY9" fmla="*/ 1829132 h 3594099"/>
                <a:gd name="connsiteX10" fmla="*/ 387348 w 873124"/>
                <a:gd name="connsiteY10" fmla="*/ 2029157 h 3594099"/>
                <a:gd name="connsiteX11" fmla="*/ 434973 w 873124"/>
                <a:gd name="connsiteY11" fmla="*/ 2162507 h 3594099"/>
                <a:gd name="connsiteX12" fmla="*/ 482598 w 873124"/>
                <a:gd name="connsiteY12" fmla="*/ 2791157 h 3594099"/>
                <a:gd name="connsiteX13" fmla="*/ 530223 w 873124"/>
                <a:gd name="connsiteY13" fmla="*/ 3124532 h 3594099"/>
                <a:gd name="connsiteX14" fmla="*/ 568324 w 873124"/>
                <a:gd name="connsiteY14" fmla="*/ 3575049 h 3594099"/>
                <a:gd name="connsiteX15" fmla="*/ 796923 w 873124"/>
                <a:gd name="connsiteY15" fmla="*/ 3422650 h 3594099"/>
                <a:gd name="connsiteX16" fmla="*/ 873124 w 873124"/>
                <a:gd name="connsiteY16" fmla="*/ 1746251 h 3594099"/>
                <a:gd name="connsiteX0" fmla="*/ 492124 w 873124"/>
                <a:gd name="connsiteY0" fmla="*/ 450850 h 3594099"/>
                <a:gd name="connsiteX1" fmla="*/ 415924 w 873124"/>
                <a:gd name="connsiteY1" fmla="*/ 450850 h 3594099"/>
                <a:gd name="connsiteX2" fmla="*/ 415925 w 873124"/>
                <a:gd name="connsiteY2" fmla="*/ 298450 h 3594099"/>
                <a:gd name="connsiteX3" fmla="*/ 263525 w 873124"/>
                <a:gd name="connsiteY3" fmla="*/ 146050 h 3594099"/>
                <a:gd name="connsiteX4" fmla="*/ 263523 w 873124"/>
                <a:gd name="connsiteY4" fmla="*/ 603251 h 3594099"/>
                <a:gd name="connsiteX5" fmla="*/ 263523 w 873124"/>
                <a:gd name="connsiteY5" fmla="*/ 752807 h 3594099"/>
                <a:gd name="connsiteX6" fmla="*/ 234948 w 873124"/>
                <a:gd name="connsiteY6" fmla="*/ 981407 h 3594099"/>
                <a:gd name="connsiteX7" fmla="*/ 215898 w 873124"/>
                <a:gd name="connsiteY7" fmla="*/ 1086182 h 3594099"/>
                <a:gd name="connsiteX8" fmla="*/ 187323 w 873124"/>
                <a:gd name="connsiteY8" fmla="*/ 1448132 h 3594099"/>
                <a:gd name="connsiteX9" fmla="*/ 282573 w 873124"/>
                <a:gd name="connsiteY9" fmla="*/ 1829132 h 3594099"/>
                <a:gd name="connsiteX10" fmla="*/ 387348 w 873124"/>
                <a:gd name="connsiteY10" fmla="*/ 2029157 h 3594099"/>
                <a:gd name="connsiteX11" fmla="*/ 434973 w 873124"/>
                <a:gd name="connsiteY11" fmla="*/ 2162507 h 3594099"/>
                <a:gd name="connsiteX12" fmla="*/ 482598 w 873124"/>
                <a:gd name="connsiteY12" fmla="*/ 2791157 h 3594099"/>
                <a:gd name="connsiteX13" fmla="*/ 530223 w 873124"/>
                <a:gd name="connsiteY13" fmla="*/ 3124532 h 3594099"/>
                <a:gd name="connsiteX14" fmla="*/ 568324 w 873124"/>
                <a:gd name="connsiteY14" fmla="*/ 3575049 h 3594099"/>
                <a:gd name="connsiteX15" fmla="*/ 796923 w 873124"/>
                <a:gd name="connsiteY15" fmla="*/ 3422650 h 3594099"/>
                <a:gd name="connsiteX16" fmla="*/ 873124 w 873124"/>
                <a:gd name="connsiteY16" fmla="*/ 1746251 h 3594099"/>
                <a:gd name="connsiteX0" fmla="*/ 415924 w 873124"/>
                <a:gd name="connsiteY0" fmla="*/ 450850 h 3594099"/>
                <a:gd name="connsiteX1" fmla="*/ 415925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5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5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5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5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4 w 873124"/>
                <a:gd name="connsiteY1" fmla="*/ 3746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4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15924 w 873124"/>
                <a:gd name="connsiteY0" fmla="*/ 450850 h 3594099"/>
                <a:gd name="connsiteX1" fmla="*/ 415924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269522 w 726722"/>
                <a:gd name="connsiteY0" fmla="*/ 360337 h 3487778"/>
                <a:gd name="connsiteX1" fmla="*/ 520766 w 726722"/>
                <a:gd name="connsiteY1" fmla="*/ 134266 h 3487778"/>
                <a:gd name="connsiteX2" fmla="*/ 117123 w 726722"/>
                <a:gd name="connsiteY2" fmla="*/ 55537 h 3487778"/>
                <a:gd name="connsiteX3" fmla="*/ 117121 w 726722"/>
                <a:gd name="connsiteY3" fmla="*/ 512738 h 3487778"/>
                <a:gd name="connsiteX4" fmla="*/ 117121 w 726722"/>
                <a:gd name="connsiteY4" fmla="*/ 662294 h 3487778"/>
                <a:gd name="connsiteX5" fmla="*/ 88546 w 726722"/>
                <a:gd name="connsiteY5" fmla="*/ 890894 h 3487778"/>
                <a:gd name="connsiteX6" fmla="*/ 69496 w 726722"/>
                <a:gd name="connsiteY6" fmla="*/ 995669 h 3487778"/>
                <a:gd name="connsiteX7" fmla="*/ 40921 w 726722"/>
                <a:gd name="connsiteY7" fmla="*/ 1357619 h 3487778"/>
                <a:gd name="connsiteX8" fmla="*/ 136171 w 726722"/>
                <a:gd name="connsiteY8" fmla="*/ 1738619 h 3487778"/>
                <a:gd name="connsiteX9" fmla="*/ 240946 w 726722"/>
                <a:gd name="connsiteY9" fmla="*/ 1938644 h 3487778"/>
                <a:gd name="connsiteX10" fmla="*/ 288571 w 726722"/>
                <a:gd name="connsiteY10" fmla="*/ 2071994 h 3487778"/>
                <a:gd name="connsiteX11" fmla="*/ 336196 w 726722"/>
                <a:gd name="connsiteY11" fmla="*/ 2700644 h 3487778"/>
                <a:gd name="connsiteX12" fmla="*/ 383821 w 726722"/>
                <a:gd name="connsiteY12" fmla="*/ 3034019 h 3487778"/>
                <a:gd name="connsiteX13" fmla="*/ 421922 w 726722"/>
                <a:gd name="connsiteY13" fmla="*/ 3484536 h 3487778"/>
                <a:gd name="connsiteX14" fmla="*/ 650521 w 726722"/>
                <a:gd name="connsiteY14" fmla="*/ 3332137 h 3487778"/>
                <a:gd name="connsiteX15" fmla="*/ 726722 w 726722"/>
                <a:gd name="connsiteY15" fmla="*/ 1655738 h 3487778"/>
                <a:gd name="connsiteX0" fmla="*/ 140932 w 726722"/>
                <a:gd name="connsiteY0" fmla="*/ 805 h 3908512"/>
                <a:gd name="connsiteX1" fmla="*/ 520766 w 726722"/>
                <a:gd name="connsiteY1" fmla="*/ 554998 h 3908512"/>
                <a:gd name="connsiteX2" fmla="*/ 117123 w 726722"/>
                <a:gd name="connsiteY2" fmla="*/ 476269 h 3908512"/>
                <a:gd name="connsiteX3" fmla="*/ 117121 w 726722"/>
                <a:gd name="connsiteY3" fmla="*/ 933470 h 3908512"/>
                <a:gd name="connsiteX4" fmla="*/ 117121 w 726722"/>
                <a:gd name="connsiteY4" fmla="*/ 1083026 h 3908512"/>
                <a:gd name="connsiteX5" fmla="*/ 88546 w 726722"/>
                <a:gd name="connsiteY5" fmla="*/ 1311626 h 3908512"/>
                <a:gd name="connsiteX6" fmla="*/ 69496 w 726722"/>
                <a:gd name="connsiteY6" fmla="*/ 1416401 h 3908512"/>
                <a:gd name="connsiteX7" fmla="*/ 40921 w 726722"/>
                <a:gd name="connsiteY7" fmla="*/ 1778351 h 3908512"/>
                <a:gd name="connsiteX8" fmla="*/ 136171 w 726722"/>
                <a:gd name="connsiteY8" fmla="*/ 2159351 h 3908512"/>
                <a:gd name="connsiteX9" fmla="*/ 240946 w 726722"/>
                <a:gd name="connsiteY9" fmla="*/ 2359376 h 3908512"/>
                <a:gd name="connsiteX10" fmla="*/ 288571 w 726722"/>
                <a:gd name="connsiteY10" fmla="*/ 2492726 h 3908512"/>
                <a:gd name="connsiteX11" fmla="*/ 336196 w 726722"/>
                <a:gd name="connsiteY11" fmla="*/ 3121376 h 3908512"/>
                <a:gd name="connsiteX12" fmla="*/ 383821 w 726722"/>
                <a:gd name="connsiteY12" fmla="*/ 3454751 h 3908512"/>
                <a:gd name="connsiteX13" fmla="*/ 421922 w 726722"/>
                <a:gd name="connsiteY13" fmla="*/ 3905268 h 3908512"/>
                <a:gd name="connsiteX14" fmla="*/ 650521 w 726722"/>
                <a:gd name="connsiteY14" fmla="*/ 3752869 h 3908512"/>
                <a:gd name="connsiteX15" fmla="*/ 726722 w 726722"/>
                <a:gd name="connsiteY15" fmla="*/ 2076470 h 3908512"/>
                <a:gd name="connsiteX0" fmla="*/ 140932 w 726722"/>
                <a:gd name="connsiteY0" fmla="*/ 807 h 3908512"/>
                <a:gd name="connsiteX1" fmla="*/ 520766 w 726722"/>
                <a:gd name="connsiteY1" fmla="*/ 555000 h 3908512"/>
                <a:gd name="connsiteX2" fmla="*/ 548497 w 726722"/>
                <a:gd name="connsiteY2" fmla="*/ 758566 h 3908512"/>
                <a:gd name="connsiteX3" fmla="*/ 117123 w 726722"/>
                <a:gd name="connsiteY3" fmla="*/ 476271 h 3908512"/>
                <a:gd name="connsiteX4" fmla="*/ 117121 w 726722"/>
                <a:gd name="connsiteY4" fmla="*/ 933472 h 3908512"/>
                <a:gd name="connsiteX5" fmla="*/ 117121 w 726722"/>
                <a:gd name="connsiteY5" fmla="*/ 1083028 h 3908512"/>
                <a:gd name="connsiteX6" fmla="*/ 88546 w 726722"/>
                <a:gd name="connsiteY6" fmla="*/ 1311628 h 3908512"/>
                <a:gd name="connsiteX7" fmla="*/ 69496 w 726722"/>
                <a:gd name="connsiteY7" fmla="*/ 1416403 h 3908512"/>
                <a:gd name="connsiteX8" fmla="*/ 40921 w 726722"/>
                <a:gd name="connsiteY8" fmla="*/ 1778353 h 3908512"/>
                <a:gd name="connsiteX9" fmla="*/ 136171 w 726722"/>
                <a:gd name="connsiteY9" fmla="*/ 2159353 h 3908512"/>
                <a:gd name="connsiteX10" fmla="*/ 240946 w 726722"/>
                <a:gd name="connsiteY10" fmla="*/ 2359378 h 3908512"/>
                <a:gd name="connsiteX11" fmla="*/ 288571 w 726722"/>
                <a:gd name="connsiteY11" fmla="*/ 2492728 h 3908512"/>
                <a:gd name="connsiteX12" fmla="*/ 336196 w 726722"/>
                <a:gd name="connsiteY12" fmla="*/ 3121378 h 3908512"/>
                <a:gd name="connsiteX13" fmla="*/ 383821 w 726722"/>
                <a:gd name="connsiteY13" fmla="*/ 3454753 h 3908512"/>
                <a:gd name="connsiteX14" fmla="*/ 421922 w 726722"/>
                <a:gd name="connsiteY14" fmla="*/ 3905270 h 3908512"/>
                <a:gd name="connsiteX15" fmla="*/ 650521 w 726722"/>
                <a:gd name="connsiteY15" fmla="*/ 3752871 h 3908512"/>
                <a:gd name="connsiteX16" fmla="*/ 726722 w 726722"/>
                <a:gd name="connsiteY16" fmla="*/ 2076472 h 3908512"/>
                <a:gd name="connsiteX0" fmla="*/ 249000 w 834790"/>
                <a:gd name="connsiteY0" fmla="*/ 807 h 3908514"/>
                <a:gd name="connsiteX1" fmla="*/ 628834 w 834790"/>
                <a:gd name="connsiteY1" fmla="*/ 555000 h 3908514"/>
                <a:gd name="connsiteX2" fmla="*/ 656565 w 834790"/>
                <a:gd name="connsiteY2" fmla="*/ 758566 h 3908514"/>
                <a:gd name="connsiteX3" fmla="*/ 90063 w 834790"/>
                <a:gd name="connsiteY3" fmla="*/ 627406 h 3908514"/>
                <a:gd name="connsiteX4" fmla="*/ 225189 w 834790"/>
                <a:gd name="connsiteY4" fmla="*/ 933472 h 3908514"/>
                <a:gd name="connsiteX5" fmla="*/ 225189 w 834790"/>
                <a:gd name="connsiteY5" fmla="*/ 1083028 h 3908514"/>
                <a:gd name="connsiteX6" fmla="*/ 196614 w 834790"/>
                <a:gd name="connsiteY6" fmla="*/ 1311628 h 3908514"/>
                <a:gd name="connsiteX7" fmla="*/ 177564 w 834790"/>
                <a:gd name="connsiteY7" fmla="*/ 1416403 h 3908514"/>
                <a:gd name="connsiteX8" fmla="*/ 148989 w 834790"/>
                <a:gd name="connsiteY8" fmla="*/ 1778353 h 3908514"/>
                <a:gd name="connsiteX9" fmla="*/ 244239 w 834790"/>
                <a:gd name="connsiteY9" fmla="*/ 2159353 h 3908514"/>
                <a:gd name="connsiteX10" fmla="*/ 349014 w 834790"/>
                <a:gd name="connsiteY10" fmla="*/ 2359378 h 3908514"/>
                <a:gd name="connsiteX11" fmla="*/ 396639 w 834790"/>
                <a:gd name="connsiteY11" fmla="*/ 2492728 h 3908514"/>
                <a:gd name="connsiteX12" fmla="*/ 444264 w 834790"/>
                <a:gd name="connsiteY12" fmla="*/ 3121378 h 3908514"/>
                <a:gd name="connsiteX13" fmla="*/ 491889 w 834790"/>
                <a:gd name="connsiteY13" fmla="*/ 3454753 h 3908514"/>
                <a:gd name="connsiteX14" fmla="*/ 529990 w 834790"/>
                <a:gd name="connsiteY14" fmla="*/ 3905270 h 3908514"/>
                <a:gd name="connsiteX15" fmla="*/ 758589 w 834790"/>
                <a:gd name="connsiteY15" fmla="*/ 3752871 h 3908514"/>
                <a:gd name="connsiteX16" fmla="*/ 834790 w 834790"/>
                <a:gd name="connsiteY16" fmla="*/ 2076472 h 3908514"/>
                <a:gd name="connsiteX0" fmla="*/ 235698 w 821488"/>
                <a:gd name="connsiteY0" fmla="*/ 807 h 3908512"/>
                <a:gd name="connsiteX1" fmla="*/ 615532 w 821488"/>
                <a:gd name="connsiteY1" fmla="*/ 555000 h 3908512"/>
                <a:gd name="connsiteX2" fmla="*/ 643263 w 821488"/>
                <a:gd name="connsiteY2" fmla="*/ 758566 h 3908512"/>
                <a:gd name="connsiteX3" fmla="*/ 76761 w 821488"/>
                <a:gd name="connsiteY3" fmla="*/ 627406 h 3908512"/>
                <a:gd name="connsiteX4" fmla="*/ 312793 w 821488"/>
                <a:gd name="connsiteY4" fmla="*/ 872185 h 3908512"/>
                <a:gd name="connsiteX5" fmla="*/ 211887 w 821488"/>
                <a:gd name="connsiteY5" fmla="*/ 1083028 h 3908512"/>
                <a:gd name="connsiteX6" fmla="*/ 183312 w 821488"/>
                <a:gd name="connsiteY6" fmla="*/ 1311628 h 3908512"/>
                <a:gd name="connsiteX7" fmla="*/ 164262 w 821488"/>
                <a:gd name="connsiteY7" fmla="*/ 1416403 h 3908512"/>
                <a:gd name="connsiteX8" fmla="*/ 135687 w 821488"/>
                <a:gd name="connsiteY8" fmla="*/ 1778353 h 3908512"/>
                <a:gd name="connsiteX9" fmla="*/ 230937 w 821488"/>
                <a:gd name="connsiteY9" fmla="*/ 2159353 h 3908512"/>
                <a:gd name="connsiteX10" fmla="*/ 335712 w 821488"/>
                <a:gd name="connsiteY10" fmla="*/ 2359378 h 3908512"/>
                <a:gd name="connsiteX11" fmla="*/ 383337 w 821488"/>
                <a:gd name="connsiteY11" fmla="*/ 2492728 h 3908512"/>
                <a:gd name="connsiteX12" fmla="*/ 430962 w 821488"/>
                <a:gd name="connsiteY12" fmla="*/ 3121378 h 3908512"/>
                <a:gd name="connsiteX13" fmla="*/ 478587 w 821488"/>
                <a:gd name="connsiteY13" fmla="*/ 3454753 h 3908512"/>
                <a:gd name="connsiteX14" fmla="*/ 516688 w 821488"/>
                <a:gd name="connsiteY14" fmla="*/ 3905270 h 3908512"/>
                <a:gd name="connsiteX15" fmla="*/ 745287 w 821488"/>
                <a:gd name="connsiteY15" fmla="*/ 3752871 h 3908512"/>
                <a:gd name="connsiteX16" fmla="*/ 821488 w 821488"/>
                <a:gd name="connsiteY16" fmla="*/ 2076472 h 3908512"/>
                <a:gd name="connsiteX0" fmla="*/ 235698 w 821488"/>
                <a:gd name="connsiteY0" fmla="*/ 822 h 3908529"/>
                <a:gd name="connsiteX1" fmla="*/ 667532 w 821488"/>
                <a:gd name="connsiteY1" fmla="*/ 543166 h 3908529"/>
                <a:gd name="connsiteX2" fmla="*/ 643263 w 821488"/>
                <a:gd name="connsiteY2" fmla="*/ 758581 h 3908529"/>
                <a:gd name="connsiteX3" fmla="*/ 76761 w 821488"/>
                <a:gd name="connsiteY3" fmla="*/ 627421 h 3908529"/>
                <a:gd name="connsiteX4" fmla="*/ 312793 w 821488"/>
                <a:gd name="connsiteY4" fmla="*/ 872200 h 3908529"/>
                <a:gd name="connsiteX5" fmla="*/ 211887 w 821488"/>
                <a:gd name="connsiteY5" fmla="*/ 1083043 h 3908529"/>
                <a:gd name="connsiteX6" fmla="*/ 183312 w 821488"/>
                <a:gd name="connsiteY6" fmla="*/ 1311643 h 3908529"/>
                <a:gd name="connsiteX7" fmla="*/ 164262 w 821488"/>
                <a:gd name="connsiteY7" fmla="*/ 1416418 h 3908529"/>
                <a:gd name="connsiteX8" fmla="*/ 135687 w 821488"/>
                <a:gd name="connsiteY8" fmla="*/ 1778368 h 3908529"/>
                <a:gd name="connsiteX9" fmla="*/ 230937 w 821488"/>
                <a:gd name="connsiteY9" fmla="*/ 2159368 h 3908529"/>
                <a:gd name="connsiteX10" fmla="*/ 335712 w 821488"/>
                <a:gd name="connsiteY10" fmla="*/ 2359393 h 3908529"/>
                <a:gd name="connsiteX11" fmla="*/ 383337 w 821488"/>
                <a:gd name="connsiteY11" fmla="*/ 2492743 h 3908529"/>
                <a:gd name="connsiteX12" fmla="*/ 430962 w 821488"/>
                <a:gd name="connsiteY12" fmla="*/ 3121393 h 3908529"/>
                <a:gd name="connsiteX13" fmla="*/ 478587 w 821488"/>
                <a:gd name="connsiteY13" fmla="*/ 3454768 h 3908529"/>
                <a:gd name="connsiteX14" fmla="*/ 516688 w 821488"/>
                <a:gd name="connsiteY14" fmla="*/ 3905285 h 3908529"/>
                <a:gd name="connsiteX15" fmla="*/ 745287 w 821488"/>
                <a:gd name="connsiteY15" fmla="*/ 3752886 h 3908529"/>
                <a:gd name="connsiteX16" fmla="*/ 821488 w 821488"/>
                <a:gd name="connsiteY16" fmla="*/ 2076487 h 3908529"/>
                <a:gd name="connsiteX0" fmla="*/ 235698 w 821488"/>
                <a:gd name="connsiteY0" fmla="*/ 0 h 3907705"/>
                <a:gd name="connsiteX1" fmla="*/ 114678 w 821488"/>
                <a:gd name="connsiteY1" fmla="*/ 358563 h 3907705"/>
                <a:gd name="connsiteX2" fmla="*/ 667532 w 821488"/>
                <a:gd name="connsiteY2" fmla="*/ 542344 h 3907705"/>
                <a:gd name="connsiteX3" fmla="*/ 643263 w 821488"/>
                <a:gd name="connsiteY3" fmla="*/ 757759 h 3907705"/>
                <a:gd name="connsiteX4" fmla="*/ 76761 w 821488"/>
                <a:gd name="connsiteY4" fmla="*/ 626599 h 3907705"/>
                <a:gd name="connsiteX5" fmla="*/ 312793 w 821488"/>
                <a:gd name="connsiteY5" fmla="*/ 871378 h 3907705"/>
                <a:gd name="connsiteX6" fmla="*/ 211887 w 821488"/>
                <a:gd name="connsiteY6" fmla="*/ 1082221 h 3907705"/>
                <a:gd name="connsiteX7" fmla="*/ 183312 w 821488"/>
                <a:gd name="connsiteY7" fmla="*/ 1310821 h 3907705"/>
                <a:gd name="connsiteX8" fmla="*/ 164262 w 821488"/>
                <a:gd name="connsiteY8" fmla="*/ 1415596 h 3907705"/>
                <a:gd name="connsiteX9" fmla="*/ 135687 w 821488"/>
                <a:gd name="connsiteY9" fmla="*/ 1777546 h 3907705"/>
                <a:gd name="connsiteX10" fmla="*/ 230937 w 821488"/>
                <a:gd name="connsiteY10" fmla="*/ 2158546 h 3907705"/>
                <a:gd name="connsiteX11" fmla="*/ 335712 w 821488"/>
                <a:gd name="connsiteY11" fmla="*/ 2358571 h 3907705"/>
                <a:gd name="connsiteX12" fmla="*/ 383337 w 821488"/>
                <a:gd name="connsiteY12" fmla="*/ 2491921 h 3907705"/>
                <a:gd name="connsiteX13" fmla="*/ 430962 w 821488"/>
                <a:gd name="connsiteY13" fmla="*/ 3120571 h 3907705"/>
                <a:gd name="connsiteX14" fmla="*/ 478587 w 821488"/>
                <a:gd name="connsiteY14" fmla="*/ 3453946 h 3907705"/>
                <a:gd name="connsiteX15" fmla="*/ 516688 w 821488"/>
                <a:gd name="connsiteY15" fmla="*/ 3904463 h 3907705"/>
                <a:gd name="connsiteX16" fmla="*/ 745287 w 821488"/>
                <a:gd name="connsiteY16" fmla="*/ 3752064 h 3907705"/>
                <a:gd name="connsiteX17" fmla="*/ 821488 w 821488"/>
                <a:gd name="connsiteY17" fmla="*/ 2075665 h 3907705"/>
                <a:gd name="connsiteX0" fmla="*/ 235698 w 821488"/>
                <a:gd name="connsiteY0" fmla="*/ 0 h 3907707"/>
                <a:gd name="connsiteX1" fmla="*/ 661212 w 821488"/>
                <a:gd name="connsiteY1" fmla="*/ 332469 h 3907707"/>
                <a:gd name="connsiteX2" fmla="*/ 114678 w 821488"/>
                <a:gd name="connsiteY2" fmla="*/ 358563 h 3907707"/>
                <a:gd name="connsiteX3" fmla="*/ 667532 w 821488"/>
                <a:gd name="connsiteY3" fmla="*/ 542344 h 3907707"/>
                <a:gd name="connsiteX4" fmla="*/ 643263 w 821488"/>
                <a:gd name="connsiteY4" fmla="*/ 757759 h 3907707"/>
                <a:gd name="connsiteX5" fmla="*/ 76761 w 821488"/>
                <a:gd name="connsiteY5" fmla="*/ 626599 h 3907707"/>
                <a:gd name="connsiteX6" fmla="*/ 312793 w 821488"/>
                <a:gd name="connsiteY6" fmla="*/ 871378 h 3907707"/>
                <a:gd name="connsiteX7" fmla="*/ 211887 w 821488"/>
                <a:gd name="connsiteY7" fmla="*/ 1082221 h 3907707"/>
                <a:gd name="connsiteX8" fmla="*/ 183312 w 821488"/>
                <a:gd name="connsiteY8" fmla="*/ 1310821 h 3907707"/>
                <a:gd name="connsiteX9" fmla="*/ 164262 w 821488"/>
                <a:gd name="connsiteY9" fmla="*/ 1415596 h 3907707"/>
                <a:gd name="connsiteX10" fmla="*/ 135687 w 821488"/>
                <a:gd name="connsiteY10" fmla="*/ 1777546 h 3907707"/>
                <a:gd name="connsiteX11" fmla="*/ 230937 w 821488"/>
                <a:gd name="connsiteY11" fmla="*/ 2158546 h 3907707"/>
                <a:gd name="connsiteX12" fmla="*/ 335712 w 821488"/>
                <a:gd name="connsiteY12" fmla="*/ 2358571 h 3907707"/>
                <a:gd name="connsiteX13" fmla="*/ 383337 w 821488"/>
                <a:gd name="connsiteY13" fmla="*/ 2491921 h 3907707"/>
                <a:gd name="connsiteX14" fmla="*/ 430962 w 821488"/>
                <a:gd name="connsiteY14" fmla="*/ 3120571 h 3907707"/>
                <a:gd name="connsiteX15" fmla="*/ 478587 w 821488"/>
                <a:gd name="connsiteY15" fmla="*/ 3453946 h 3907707"/>
                <a:gd name="connsiteX16" fmla="*/ 516688 w 821488"/>
                <a:gd name="connsiteY16" fmla="*/ 3904463 h 3907707"/>
                <a:gd name="connsiteX17" fmla="*/ 745287 w 821488"/>
                <a:gd name="connsiteY17" fmla="*/ 3752064 h 3907707"/>
                <a:gd name="connsiteX18" fmla="*/ 821488 w 821488"/>
                <a:gd name="connsiteY18" fmla="*/ 2075665 h 3907707"/>
                <a:gd name="connsiteX0" fmla="*/ 235698 w 821488"/>
                <a:gd name="connsiteY0" fmla="*/ 0 h 3907705"/>
                <a:gd name="connsiteX1" fmla="*/ 661212 w 821488"/>
                <a:gd name="connsiteY1" fmla="*/ 332469 h 3907705"/>
                <a:gd name="connsiteX2" fmla="*/ 114678 w 821488"/>
                <a:gd name="connsiteY2" fmla="*/ 358563 h 3907705"/>
                <a:gd name="connsiteX3" fmla="*/ 630211 w 821488"/>
                <a:gd name="connsiteY3" fmla="*/ 594610 h 3907705"/>
                <a:gd name="connsiteX4" fmla="*/ 643263 w 821488"/>
                <a:gd name="connsiteY4" fmla="*/ 757759 h 3907705"/>
                <a:gd name="connsiteX5" fmla="*/ 76761 w 821488"/>
                <a:gd name="connsiteY5" fmla="*/ 626599 h 3907705"/>
                <a:gd name="connsiteX6" fmla="*/ 312793 w 821488"/>
                <a:gd name="connsiteY6" fmla="*/ 871378 h 3907705"/>
                <a:gd name="connsiteX7" fmla="*/ 211887 w 821488"/>
                <a:gd name="connsiteY7" fmla="*/ 1082221 h 3907705"/>
                <a:gd name="connsiteX8" fmla="*/ 183312 w 821488"/>
                <a:gd name="connsiteY8" fmla="*/ 1310821 h 3907705"/>
                <a:gd name="connsiteX9" fmla="*/ 164262 w 821488"/>
                <a:gd name="connsiteY9" fmla="*/ 1415596 h 3907705"/>
                <a:gd name="connsiteX10" fmla="*/ 135687 w 821488"/>
                <a:gd name="connsiteY10" fmla="*/ 1777546 h 3907705"/>
                <a:gd name="connsiteX11" fmla="*/ 230937 w 821488"/>
                <a:gd name="connsiteY11" fmla="*/ 2158546 h 3907705"/>
                <a:gd name="connsiteX12" fmla="*/ 335712 w 821488"/>
                <a:gd name="connsiteY12" fmla="*/ 2358571 h 3907705"/>
                <a:gd name="connsiteX13" fmla="*/ 383337 w 821488"/>
                <a:gd name="connsiteY13" fmla="*/ 2491921 h 3907705"/>
                <a:gd name="connsiteX14" fmla="*/ 430962 w 821488"/>
                <a:gd name="connsiteY14" fmla="*/ 3120571 h 3907705"/>
                <a:gd name="connsiteX15" fmla="*/ 478587 w 821488"/>
                <a:gd name="connsiteY15" fmla="*/ 3453946 h 3907705"/>
                <a:gd name="connsiteX16" fmla="*/ 516688 w 821488"/>
                <a:gd name="connsiteY16" fmla="*/ 3904463 h 3907705"/>
                <a:gd name="connsiteX17" fmla="*/ 745287 w 821488"/>
                <a:gd name="connsiteY17" fmla="*/ 3752064 h 3907705"/>
                <a:gd name="connsiteX18" fmla="*/ 821488 w 821488"/>
                <a:gd name="connsiteY18" fmla="*/ 2075665 h 3907705"/>
                <a:gd name="connsiteX0" fmla="*/ 235698 w 821488"/>
                <a:gd name="connsiteY0" fmla="*/ 0 h 3907707"/>
                <a:gd name="connsiteX1" fmla="*/ 661212 w 821488"/>
                <a:gd name="connsiteY1" fmla="*/ 332469 h 3907707"/>
                <a:gd name="connsiteX2" fmla="*/ 114678 w 821488"/>
                <a:gd name="connsiteY2" fmla="*/ 358563 h 3907707"/>
                <a:gd name="connsiteX3" fmla="*/ 83288 w 821488"/>
                <a:gd name="connsiteY3" fmla="*/ 436828 h 3907707"/>
                <a:gd name="connsiteX4" fmla="*/ 630211 w 821488"/>
                <a:gd name="connsiteY4" fmla="*/ 594610 h 3907707"/>
                <a:gd name="connsiteX5" fmla="*/ 643263 w 821488"/>
                <a:gd name="connsiteY5" fmla="*/ 757759 h 3907707"/>
                <a:gd name="connsiteX6" fmla="*/ 76761 w 821488"/>
                <a:gd name="connsiteY6" fmla="*/ 626599 h 3907707"/>
                <a:gd name="connsiteX7" fmla="*/ 312793 w 821488"/>
                <a:gd name="connsiteY7" fmla="*/ 871378 h 3907707"/>
                <a:gd name="connsiteX8" fmla="*/ 211887 w 821488"/>
                <a:gd name="connsiteY8" fmla="*/ 1082221 h 3907707"/>
                <a:gd name="connsiteX9" fmla="*/ 183312 w 821488"/>
                <a:gd name="connsiteY9" fmla="*/ 1310821 h 3907707"/>
                <a:gd name="connsiteX10" fmla="*/ 164262 w 821488"/>
                <a:gd name="connsiteY10" fmla="*/ 1415596 h 3907707"/>
                <a:gd name="connsiteX11" fmla="*/ 135687 w 821488"/>
                <a:gd name="connsiteY11" fmla="*/ 1777546 h 3907707"/>
                <a:gd name="connsiteX12" fmla="*/ 230937 w 821488"/>
                <a:gd name="connsiteY12" fmla="*/ 2158546 h 3907707"/>
                <a:gd name="connsiteX13" fmla="*/ 335712 w 821488"/>
                <a:gd name="connsiteY13" fmla="*/ 2358571 h 3907707"/>
                <a:gd name="connsiteX14" fmla="*/ 383337 w 821488"/>
                <a:gd name="connsiteY14" fmla="*/ 2491921 h 3907707"/>
                <a:gd name="connsiteX15" fmla="*/ 430962 w 821488"/>
                <a:gd name="connsiteY15" fmla="*/ 3120571 h 3907707"/>
                <a:gd name="connsiteX16" fmla="*/ 478587 w 821488"/>
                <a:gd name="connsiteY16" fmla="*/ 3453946 h 3907707"/>
                <a:gd name="connsiteX17" fmla="*/ 516688 w 821488"/>
                <a:gd name="connsiteY17" fmla="*/ 3904463 h 3907707"/>
                <a:gd name="connsiteX18" fmla="*/ 745287 w 821488"/>
                <a:gd name="connsiteY18" fmla="*/ 3752064 h 3907707"/>
                <a:gd name="connsiteX19" fmla="*/ 821488 w 821488"/>
                <a:gd name="connsiteY19" fmla="*/ 2075665 h 3907707"/>
                <a:gd name="connsiteX0" fmla="*/ 235698 w 821488"/>
                <a:gd name="connsiteY0" fmla="*/ 0 h 3907705"/>
                <a:gd name="connsiteX1" fmla="*/ 661212 w 821488"/>
                <a:gd name="connsiteY1" fmla="*/ 332469 h 3907705"/>
                <a:gd name="connsiteX2" fmla="*/ 120074 w 821488"/>
                <a:gd name="connsiteY2" fmla="*/ 286222 h 3907705"/>
                <a:gd name="connsiteX3" fmla="*/ 83288 w 821488"/>
                <a:gd name="connsiteY3" fmla="*/ 436828 h 3907705"/>
                <a:gd name="connsiteX4" fmla="*/ 630211 w 821488"/>
                <a:gd name="connsiteY4" fmla="*/ 594610 h 3907705"/>
                <a:gd name="connsiteX5" fmla="*/ 643263 w 821488"/>
                <a:gd name="connsiteY5" fmla="*/ 757759 h 3907705"/>
                <a:gd name="connsiteX6" fmla="*/ 76761 w 821488"/>
                <a:gd name="connsiteY6" fmla="*/ 626599 h 3907705"/>
                <a:gd name="connsiteX7" fmla="*/ 312793 w 821488"/>
                <a:gd name="connsiteY7" fmla="*/ 871378 h 3907705"/>
                <a:gd name="connsiteX8" fmla="*/ 211887 w 821488"/>
                <a:gd name="connsiteY8" fmla="*/ 1082221 h 3907705"/>
                <a:gd name="connsiteX9" fmla="*/ 183312 w 821488"/>
                <a:gd name="connsiteY9" fmla="*/ 1310821 h 3907705"/>
                <a:gd name="connsiteX10" fmla="*/ 164262 w 821488"/>
                <a:gd name="connsiteY10" fmla="*/ 1415596 h 3907705"/>
                <a:gd name="connsiteX11" fmla="*/ 135687 w 821488"/>
                <a:gd name="connsiteY11" fmla="*/ 1777546 h 3907705"/>
                <a:gd name="connsiteX12" fmla="*/ 230937 w 821488"/>
                <a:gd name="connsiteY12" fmla="*/ 2158546 h 3907705"/>
                <a:gd name="connsiteX13" fmla="*/ 335712 w 821488"/>
                <a:gd name="connsiteY13" fmla="*/ 2358571 h 3907705"/>
                <a:gd name="connsiteX14" fmla="*/ 383337 w 821488"/>
                <a:gd name="connsiteY14" fmla="*/ 2491921 h 3907705"/>
                <a:gd name="connsiteX15" fmla="*/ 430962 w 821488"/>
                <a:gd name="connsiteY15" fmla="*/ 3120571 h 3907705"/>
                <a:gd name="connsiteX16" fmla="*/ 478587 w 821488"/>
                <a:gd name="connsiteY16" fmla="*/ 3453946 h 3907705"/>
                <a:gd name="connsiteX17" fmla="*/ 516688 w 821488"/>
                <a:gd name="connsiteY17" fmla="*/ 3904463 h 3907705"/>
                <a:gd name="connsiteX18" fmla="*/ 745287 w 821488"/>
                <a:gd name="connsiteY18" fmla="*/ 3752064 h 3907705"/>
                <a:gd name="connsiteX19" fmla="*/ 821488 w 821488"/>
                <a:gd name="connsiteY19" fmla="*/ 2075665 h 3907705"/>
                <a:gd name="connsiteX0" fmla="*/ 235698 w 821488"/>
                <a:gd name="connsiteY0" fmla="*/ 73625 h 3981331"/>
                <a:gd name="connsiteX1" fmla="*/ 216555 w 821488"/>
                <a:gd name="connsiteY1" fmla="*/ 15126 h 3981331"/>
                <a:gd name="connsiteX2" fmla="*/ 661212 w 821488"/>
                <a:gd name="connsiteY2" fmla="*/ 406094 h 3981331"/>
                <a:gd name="connsiteX3" fmla="*/ 120074 w 821488"/>
                <a:gd name="connsiteY3" fmla="*/ 359847 h 3981331"/>
                <a:gd name="connsiteX4" fmla="*/ 83288 w 821488"/>
                <a:gd name="connsiteY4" fmla="*/ 510453 h 3981331"/>
                <a:gd name="connsiteX5" fmla="*/ 630211 w 821488"/>
                <a:gd name="connsiteY5" fmla="*/ 668235 h 3981331"/>
                <a:gd name="connsiteX6" fmla="*/ 643263 w 821488"/>
                <a:gd name="connsiteY6" fmla="*/ 831384 h 3981331"/>
                <a:gd name="connsiteX7" fmla="*/ 76761 w 821488"/>
                <a:gd name="connsiteY7" fmla="*/ 700224 h 3981331"/>
                <a:gd name="connsiteX8" fmla="*/ 312793 w 821488"/>
                <a:gd name="connsiteY8" fmla="*/ 945003 h 3981331"/>
                <a:gd name="connsiteX9" fmla="*/ 211887 w 821488"/>
                <a:gd name="connsiteY9" fmla="*/ 1155846 h 3981331"/>
                <a:gd name="connsiteX10" fmla="*/ 183312 w 821488"/>
                <a:gd name="connsiteY10" fmla="*/ 1384446 h 3981331"/>
                <a:gd name="connsiteX11" fmla="*/ 164262 w 821488"/>
                <a:gd name="connsiteY11" fmla="*/ 1489221 h 3981331"/>
                <a:gd name="connsiteX12" fmla="*/ 135687 w 821488"/>
                <a:gd name="connsiteY12" fmla="*/ 1851171 h 3981331"/>
                <a:gd name="connsiteX13" fmla="*/ 230937 w 821488"/>
                <a:gd name="connsiteY13" fmla="*/ 2232171 h 3981331"/>
                <a:gd name="connsiteX14" fmla="*/ 335712 w 821488"/>
                <a:gd name="connsiteY14" fmla="*/ 2432196 h 3981331"/>
                <a:gd name="connsiteX15" fmla="*/ 383337 w 821488"/>
                <a:gd name="connsiteY15" fmla="*/ 2565546 h 3981331"/>
                <a:gd name="connsiteX16" fmla="*/ 430962 w 821488"/>
                <a:gd name="connsiteY16" fmla="*/ 3194196 h 3981331"/>
                <a:gd name="connsiteX17" fmla="*/ 478587 w 821488"/>
                <a:gd name="connsiteY17" fmla="*/ 3527571 h 3981331"/>
                <a:gd name="connsiteX18" fmla="*/ 516688 w 821488"/>
                <a:gd name="connsiteY18" fmla="*/ 3978088 h 3981331"/>
                <a:gd name="connsiteX19" fmla="*/ 745287 w 821488"/>
                <a:gd name="connsiteY19" fmla="*/ 3825689 h 3981331"/>
                <a:gd name="connsiteX20" fmla="*/ 821488 w 821488"/>
                <a:gd name="connsiteY20" fmla="*/ 2149290 h 3981331"/>
                <a:gd name="connsiteX0" fmla="*/ 235698 w 821488"/>
                <a:gd name="connsiteY0" fmla="*/ 73625 h 3981331"/>
                <a:gd name="connsiteX1" fmla="*/ 216555 w 821488"/>
                <a:gd name="connsiteY1" fmla="*/ 15126 h 3981331"/>
                <a:gd name="connsiteX2" fmla="*/ 327546 w 821488"/>
                <a:gd name="connsiteY2" fmla="*/ 214106 h 3981331"/>
                <a:gd name="connsiteX3" fmla="*/ 661212 w 821488"/>
                <a:gd name="connsiteY3" fmla="*/ 406094 h 3981331"/>
                <a:gd name="connsiteX4" fmla="*/ 120074 w 821488"/>
                <a:gd name="connsiteY4" fmla="*/ 359847 h 3981331"/>
                <a:gd name="connsiteX5" fmla="*/ 83288 w 821488"/>
                <a:gd name="connsiteY5" fmla="*/ 510453 h 3981331"/>
                <a:gd name="connsiteX6" fmla="*/ 630211 w 821488"/>
                <a:gd name="connsiteY6" fmla="*/ 668235 h 3981331"/>
                <a:gd name="connsiteX7" fmla="*/ 643263 w 821488"/>
                <a:gd name="connsiteY7" fmla="*/ 831384 h 3981331"/>
                <a:gd name="connsiteX8" fmla="*/ 76761 w 821488"/>
                <a:gd name="connsiteY8" fmla="*/ 700224 h 3981331"/>
                <a:gd name="connsiteX9" fmla="*/ 312793 w 821488"/>
                <a:gd name="connsiteY9" fmla="*/ 945003 h 3981331"/>
                <a:gd name="connsiteX10" fmla="*/ 211887 w 821488"/>
                <a:gd name="connsiteY10" fmla="*/ 1155846 h 3981331"/>
                <a:gd name="connsiteX11" fmla="*/ 183312 w 821488"/>
                <a:gd name="connsiteY11" fmla="*/ 1384446 h 3981331"/>
                <a:gd name="connsiteX12" fmla="*/ 164262 w 821488"/>
                <a:gd name="connsiteY12" fmla="*/ 1489221 h 3981331"/>
                <a:gd name="connsiteX13" fmla="*/ 135687 w 821488"/>
                <a:gd name="connsiteY13" fmla="*/ 1851171 h 3981331"/>
                <a:gd name="connsiteX14" fmla="*/ 230937 w 821488"/>
                <a:gd name="connsiteY14" fmla="*/ 2232171 h 3981331"/>
                <a:gd name="connsiteX15" fmla="*/ 335712 w 821488"/>
                <a:gd name="connsiteY15" fmla="*/ 2432196 h 3981331"/>
                <a:gd name="connsiteX16" fmla="*/ 383337 w 821488"/>
                <a:gd name="connsiteY16" fmla="*/ 2565546 h 3981331"/>
                <a:gd name="connsiteX17" fmla="*/ 430962 w 821488"/>
                <a:gd name="connsiteY17" fmla="*/ 3194196 h 3981331"/>
                <a:gd name="connsiteX18" fmla="*/ 478587 w 821488"/>
                <a:gd name="connsiteY18" fmla="*/ 3527571 h 3981331"/>
                <a:gd name="connsiteX19" fmla="*/ 516688 w 821488"/>
                <a:gd name="connsiteY19" fmla="*/ 3978088 h 3981331"/>
                <a:gd name="connsiteX20" fmla="*/ 745287 w 821488"/>
                <a:gd name="connsiteY20" fmla="*/ 3825689 h 3981331"/>
                <a:gd name="connsiteX21" fmla="*/ 821488 w 821488"/>
                <a:gd name="connsiteY21" fmla="*/ 2149290 h 3981331"/>
                <a:gd name="connsiteX0" fmla="*/ 235698 w 821488"/>
                <a:gd name="connsiteY0" fmla="*/ 61488 h 3969194"/>
                <a:gd name="connsiteX1" fmla="*/ 372822 w 821488"/>
                <a:gd name="connsiteY1" fmla="*/ 16607 h 3969194"/>
                <a:gd name="connsiteX2" fmla="*/ 327546 w 821488"/>
                <a:gd name="connsiteY2" fmla="*/ 201969 h 3969194"/>
                <a:gd name="connsiteX3" fmla="*/ 661212 w 821488"/>
                <a:gd name="connsiteY3" fmla="*/ 393957 h 3969194"/>
                <a:gd name="connsiteX4" fmla="*/ 120074 w 821488"/>
                <a:gd name="connsiteY4" fmla="*/ 347710 h 3969194"/>
                <a:gd name="connsiteX5" fmla="*/ 83288 w 821488"/>
                <a:gd name="connsiteY5" fmla="*/ 498316 h 3969194"/>
                <a:gd name="connsiteX6" fmla="*/ 630211 w 821488"/>
                <a:gd name="connsiteY6" fmla="*/ 656098 h 3969194"/>
                <a:gd name="connsiteX7" fmla="*/ 643263 w 821488"/>
                <a:gd name="connsiteY7" fmla="*/ 819247 h 3969194"/>
                <a:gd name="connsiteX8" fmla="*/ 76761 w 821488"/>
                <a:gd name="connsiteY8" fmla="*/ 688087 h 3969194"/>
                <a:gd name="connsiteX9" fmla="*/ 312793 w 821488"/>
                <a:gd name="connsiteY9" fmla="*/ 932866 h 3969194"/>
                <a:gd name="connsiteX10" fmla="*/ 211887 w 821488"/>
                <a:gd name="connsiteY10" fmla="*/ 1143709 h 3969194"/>
                <a:gd name="connsiteX11" fmla="*/ 183312 w 821488"/>
                <a:gd name="connsiteY11" fmla="*/ 1372309 h 3969194"/>
                <a:gd name="connsiteX12" fmla="*/ 164262 w 821488"/>
                <a:gd name="connsiteY12" fmla="*/ 1477084 h 3969194"/>
                <a:gd name="connsiteX13" fmla="*/ 135687 w 821488"/>
                <a:gd name="connsiteY13" fmla="*/ 1839034 h 3969194"/>
                <a:gd name="connsiteX14" fmla="*/ 230937 w 821488"/>
                <a:gd name="connsiteY14" fmla="*/ 2220034 h 3969194"/>
                <a:gd name="connsiteX15" fmla="*/ 335712 w 821488"/>
                <a:gd name="connsiteY15" fmla="*/ 2420059 h 3969194"/>
                <a:gd name="connsiteX16" fmla="*/ 383337 w 821488"/>
                <a:gd name="connsiteY16" fmla="*/ 2553409 h 3969194"/>
                <a:gd name="connsiteX17" fmla="*/ 430962 w 821488"/>
                <a:gd name="connsiteY17" fmla="*/ 3182059 h 3969194"/>
                <a:gd name="connsiteX18" fmla="*/ 478587 w 821488"/>
                <a:gd name="connsiteY18" fmla="*/ 3515434 h 3969194"/>
                <a:gd name="connsiteX19" fmla="*/ 516688 w 821488"/>
                <a:gd name="connsiteY19" fmla="*/ 3965951 h 3969194"/>
                <a:gd name="connsiteX20" fmla="*/ 745287 w 821488"/>
                <a:gd name="connsiteY20" fmla="*/ 3813552 h 3969194"/>
                <a:gd name="connsiteX21" fmla="*/ 821488 w 821488"/>
                <a:gd name="connsiteY21" fmla="*/ 2137153 h 3969194"/>
                <a:gd name="connsiteX0" fmla="*/ 372822 w 821488"/>
                <a:gd name="connsiteY0" fmla="*/ 0 h 3952587"/>
                <a:gd name="connsiteX1" fmla="*/ 327546 w 821488"/>
                <a:gd name="connsiteY1" fmla="*/ 185362 h 3952587"/>
                <a:gd name="connsiteX2" fmla="*/ 661212 w 821488"/>
                <a:gd name="connsiteY2" fmla="*/ 377350 h 3952587"/>
                <a:gd name="connsiteX3" fmla="*/ 120074 w 821488"/>
                <a:gd name="connsiteY3" fmla="*/ 331103 h 3952587"/>
                <a:gd name="connsiteX4" fmla="*/ 83288 w 821488"/>
                <a:gd name="connsiteY4" fmla="*/ 481709 h 3952587"/>
                <a:gd name="connsiteX5" fmla="*/ 630211 w 821488"/>
                <a:gd name="connsiteY5" fmla="*/ 639491 h 3952587"/>
                <a:gd name="connsiteX6" fmla="*/ 643263 w 821488"/>
                <a:gd name="connsiteY6" fmla="*/ 802640 h 3952587"/>
                <a:gd name="connsiteX7" fmla="*/ 76761 w 821488"/>
                <a:gd name="connsiteY7" fmla="*/ 671480 h 3952587"/>
                <a:gd name="connsiteX8" fmla="*/ 312793 w 821488"/>
                <a:gd name="connsiteY8" fmla="*/ 916259 h 3952587"/>
                <a:gd name="connsiteX9" fmla="*/ 211887 w 821488"/>
                <a:gd name="connsiteY9" fmla="*/ 1127102 h 3952587"/>
                <a:gd name="connsiteX10" fmla="*/ 183312 w 821488"/>
                <a:gd name="connsiteY10" fmla="*/ 1355702 h 3952587"/>
                <a:gd name="connsiteX11" fmla="*/ 164262 w 821488"/>
                <a:gd name="connsiteY11" fmla="*/ 1460477 h 3952587"/>
                <a:gd name="connsiteX12" fmla="*/ 135687 w 821488"/>
                <a:gd name="connsiteY12" fmla="*/ 1822427 h 3952587"/>
                <a:gd name="connsiteX13" fmla="*/ 230937 w 821488"/>
                <a:gd name="connsiteY13" fmla="*/ 2203427 h 3952587"/>
                <a:gd name="connsiteX14" fmla="*/ 335712 w 821488"/>
                <a:gd name="connsiteY14" fmla="*/ 2403452 h 3952587"/>
                <a:gd name="connsiteX15" fmla="*/ 383337 w 821488"/>
                <a:gd name="connsiteY15" fmla="*/ 2536802 h 3952587"/>
                <a:gd name="connsiteX16" fmla="*/ 430962 w 821488"/>
                <a:gd name="connsiteY16" fmla="*/ 3165452 h 3952587"/>
                <a:gd name="connsiteX17" fmla="*/ 478587 w 821488"/>
                <a:gd name="connsiteY17" fmla="*/ 3498827 h 3952587"/>
                <a:gd name="connsiteX18" fmla="*/ 516688 w 821488"/>
                <a:gd name="connsiteY18" fmla="*/ 3949344 h 3952587"/>
                <a:gd name="connsiteX19" fmla="*/ 745287 w 821488"/>
                <a:gd name="connsiteY19" fmla="*/ 3796945 h 3952587"/>
                <a:gd name="connsiteX20" fmla="*/ 821488 w 821488"/>
                <a:gd name="connsiteY20" fmla="*/ 2120546 h 3952587"/>
                <a:gd name="connsiteX0" fmla="*/ 372822 w 821488"/>
                <a:gd name="connsiteY0" fmla="*/ 0 h 3952587"/>
                <a:gd name="connsiteX1" fmla="*/ 327546 w 821488"/>
                <a:gd name="connsiteY1" fmla="*/ 185362 h 3952587"/>
                <a:gd name="connsiteX2" fmla="*/ 669438 w 821488"/>
                <a:gd name="connsiteY2" fmla="*/ 293428 h 3952587"/>
                <a:gd name="connsiteX3" fmla="*/ 661212 w 821488"/>
                <a:gd name="connsiteY3" fmla="*/ 377350 h 3952587"/>
                <a:gd name="connsiteX4" fmla="*/ 120074 w 821488"/>
                <a:gd name="connsiteY4" fmla="*/ 331103 h 3952587"/>
                <a:gd name="connsiteX5" fmla="*/ 83288 w 821488"/>
                <a:gd name="connsiteY5" fmla="*/ 481709 h 3952587"/>
                <a:gd name="connsiteX6" fmla="*/ 630211 w 821488"/>
                <a:gd name="connsiteY6" fmla="*/ 639491 h 3952587"/>
                <a:gd name="connsiteX7" fmla="*/ 643263 w 821488"/>
                <a:gd name="connsiteY7" fmla="*/ 802640 h 3952587"/>
                <a:gd name="connsiteX8" fmla="*/ 76761 w 821488"/>
                <a:gd name="connsiteY8" fmla="*/ 671480 h 3952587"/>
                <a:gd name="connsiteX9" fmla="*/ 312793 w 821488"/>
                <a:gd name="connsiteY9" fmla="*/ 916259 h 3952587"/>
                <a:gd name="connsiteX10" fmla="*/ 211887 w 821488"/>
                <a:gd name="connsiteY10" fmla="*/ 1127102 h 3952587"/>
                <a:gd name="connsiteX11" fmla="*/ 183312 w 821488"/>
                <a:gd name="connsiteY11" fmla="*/ 1355702 h 3952587"/>
                <a:gd name="connsiteX12" fmla="*/ 164262 w 821488"/>
                <a:gd name="connsiteY12" fmla="*/ 1460477 h 3952587"/>
                <a:gd name="connsiteX13" fmla="*/ 135687 w 821488"/>
                <a:gd name="connsiteY13" fmla="*/ 1822427 h 3952587"/>
                <a:gd name="connsiteX14" fmla="*/ 230937 w 821488"/>
                <a:gd name="connsiteY14" fmla="*/ 2203427 h 3952587"/>
                <a:gd name="connsiteX15" fmla="*/ 335712 w 821488"/>
                <a:gd name="connsiteY15" fmla="*/ 2403452 h 3952587"/>
                <a:gd name="connsiteX16" fmla="*/ 383337 w 821488"/>
                <a:gd name="connsiteY16" fmla="*/ 2536802 h 3952587"/>
                <a:gd name="connsiteX17" fmla="*/ 430962 w 821488"/>
                <a:gd name="connsiteY17" fmla="*/ 3165452 h 3952587"/>
                <a:gd name="connsiteX18" fmla="*/ 478587 w 821488"/>
                <a:gd name="connsiteY18" fmla="*/ 3498827 h 3952587"/>
                <a:gd name="connsiteX19" fmla="*/ 516688 w 821488"/>
                <a:gd name="connsiteY19" fmla="*/ 3949344 h 3952587"/>
                <a:gd name="connsiteX20" fmla="*/ 745287 w 821488"/>
                <a:gd name="connsiteY20" fmla="*/ 3796945 h 3952587"/>
                <a:gd name="connsiteX21" fmla="*/ 821488 w 821488"/>
                <a:gd name="connsiteY21" fmla="*/ 2120546 h 3952587"/>
                <a:gd name="connsiteX0" fmla="*/ 372822 w 821488"/>
                <a:gd name="connsiteY0" fmla="*/ 0 h 3952587"/>
                <a:gd name="connsiteX1" fmla="*/ 327546 w 821488"/>
                <a:gd name="connsiteY1" fmla="*/ 185362 h 3952587"/>
                <a:gd name="connsiteX2" fmla="*/ 669438 w 821488"/>
                <a:gd name="connsiteY2" fmla="*/ 293428 h 3952587"/>
                <a:gd name="connsiteX3" fmla="*/ 655819 w 821488"/>
                <a:gd name="connsiteY3" fmla="*/ 449689 h 3952587"/>
                <a:gd name="connsiteX4" fmla="*/ 120074 w 821488"/>
                <a:gd name="connsiteY4" fmla="*/ 331103 h 3952587"/>
                <a:gd name="connsiteX5" fmla="*/ 83288 w 821488"/>
                <a:gd name="connsiteY5" fmla="*/ 481709 h 3952587"/>
                <a:gd name="connsiteX6" fmla="*/ 630211 w 821488"/>
                <a:gd name="connsiteY6" fmla="*/ 639491 h 3952587"/>
                <a:gd name="connsiteX7" fmla="*/ 643263 w 821488"/>
                <a:gd name="connsiteY7" fmla="*/ 802640 h 3952587"/>
                <a:gd name="connsiteX8" fmla="*/ 76761 w 821488"/>
                <a:gd name="connsiteY8" fmla="*/ 671480 h 3952587"/>
                <a:gd name="connsiteX9" fmla="*/ 312793 w 821488"/>
                <a:gd name="connsiteY9" fmla="*/ 916259 h 3952587"/>
                <a:gd name="connsiteX10" fmla="*/ 211887 w 821488"/>
                <a:gd name="connsiteY10" fmla="*/ 1127102 h 3952587"/>
                <a:gd name="connsiteX11" fmla="*/ 183312 w 821488"/>
                <a:gd name="connsiteY11" fmla="*/ 1355702 h 3952587"/>
                <a:gd name="connsiteX12" fmla="*/ 164262 w 821488"/>
                <a:gd name="connsiteY12" fmla="*/ 1460477 h 3952587"/>
                <a:gd name="connsiteX13" fmla="*/ 135687 w 821488"/>
                <a:gd name="connsiteY13" fmla="*/ 1822427 h 3952587"/>
                <a:gd name="connsiteX14" fmla="*/ 230937 w 821488"/>
                <a:gd name="connsiteY14" fmla="*/ 2203427 h 3952587"/>
                <a:gd name="connsiteX15" fmla="*/ 335712 w 821488"/>
                <a:gd name="connsiteY15" fmla="*/ 2403452 h 3952587"/>
                <a:gd name="connsiteX16" fmla="*/ 383337 w 821488"/>
                <a:gd name="connsiteY16" fmla="*/ 2536802 h 3952587"/>
                <a:gd name="connsiteX17" fmla="*/ 430962 w 821488"/>
                <a:gd name="connsiteY17" fmla="*/ 3165452 h 3952587"/>
                <a:gd name="connsiteX18" fmla="*/ 478587 w 821488"/>
                <a:gd name="connsiteY18" fmla="*/ 3498827 h 3952587"/>
                <a:gd name="connsiteX19" fmla="*/ 516688 w 821488"/>
                <a:gd name="connsiteY19" fmla="*/ 3949344 h 3952587"/>
                <a:gd name="connsiteX20" fmla="*/ 745287 w 821488"/>
                <a:gd name="connsiteY20" fmla="*/ 3796945 h 3952587"/>
                <a:gd name="connsiteX21" fmla="*/ 821488 w 821488"/>
                <a:gd name="connsiteY21" fmla="*/ 2120546 h 3952587"/>
                <a:gd name="connsiteX0" fmla="*/ 372822 w 821488"/>
                <a:gd name="connsiteY0" fmla="*/ 0 h 3952587"/>
                <a:gd name="connsiteX1" fmla="*/ 327546 w 821488"/>
                <a:gd name="connsiteY1" fmla="*/ 185362 h 3952587"/>
                <a:gd name="connsiteX2" fmla="*/ 669438 w 821488"/>
                <a:gd name="connsiteY2" fmla="*/ 293428 h 3952587"/>
                <a:gd name="connsiteX3" fmla="*/ 655819 w 821488"/>
                <a:gd name="connsiteY3" fmla="*/ 449689 h 3952587"/>
                <a:gd name="connsiteX4" fmla="*/ 120074 w 821488"/>
                <a:gd name="connsiteY4" fmla="*/ 331103 h 3952587"/>
                <a:gd name="connsiteX5" fmla="*/ 83288 w 821488"/>
                <a:gd name="connsiteY5" fmla="*/ 481709 h 3952587"/>
                <a:gd name="connsiteX6" fmla="*/ 630211 w 821488"/>
                <a:gd name="connsiteY6" fmla="*/ 639491 h 3952587"/>
                <a:gd name="connsiteX7" fmla="*/ 643263 w 821488"/>
                <a:gd name="connsiteY7" fmla="*/ 802640 h 3952587"/>
                <a:gd name="connsiteX8" fmla="*/ 76761 w 821488"/>
                <a:gd name="connsiteY8" fmla="*/ 671480 h 3952587"/>
                <a:gd name="connsiteX9" fmla="*/ 312793 w 821488"/>
                <a:gd name="connsiteY9" fmla="*/ 916259 h 3952587"/>
                <a:gd name="connsiteX10" fmla="*/ 211887 w 821488"/>
                <a:gd name="connsiteY10" fmla="*/ 1127102 h 3952587"/>
                <a:gd name="connsiteX11" fmla="*/ 183312 w 821488"/>
                <a:gd name="connsiteY11" fmla="*/ 1355702 h 3952587"/>
                <a:gd name="connsiteX12" fmla="*/ 164262 w 821488"/>
                <a:gd name="connsiteY12" fmla="*/ 1460477 h 3952587"/>
                <a:gd name="connsiteX13" fmla="*/ 135687 w 821488"/>
                <a:gd name="connsiteY13" fmla="*/ 1822427 h 3952587"/>
                <a:gd name="connsiteX14" fmla="*/ 230937 w 821488"/>
                <a:gd name="connsiteY14" fmla="*/ 2203427 h 3952587"/>
                <a:gd name="connsiteX15" fmla="*/ 335712 w 821488"/>
                <a:gd name="connsiteY15" fmla="*/ 2403452 h 3952587"/>
                <a:gd name="connsiteX16" fmla="*/ 383337 w 821488"/>
                <a:gd name="connsiteY16" fmla="*/ 2536802 h 3952587"/>
                <a:gd name="connsiteX17" fmla="*/ 430962 w 821488"/>
                <a:gd name="connsiteY17" fmla="*/ 3165452 h 3952587"/>
                <a:gd name="connsiteX18" fmla="*/ 478587 w 821488"/>
                <a:gd name="connsiteY18" fmla="*/ 3498827 h 3952587"/>
                <a:gd name="connsiteX19" fmla="*/ 516688 w 821488"/>
                <a:gd name="connsiteY19" fmla="*/ 3949344 h 3952587"/>
                <a:gd name="connsiteX20" fmla="*/ 745287 w 821488"/>
                <a:gd name="connsiteY20" fmla="*/ 3796945 h 3952587"/>
                <a:gd name="connsiteX21" fmla="*/ 821488 w 821488"/>
                <a:gd name="connsiteY21" fmla="*/ 2120546 h 3952587"/>
                <a:gd name="connsiteX0" fmla="*/ 372822 w 821488"/>
                <a:gd name="connsiteY0" fmla="*/ 0 h 3952587"/>
                <a:gd name="connsiteX1" fmla="*/ 327546 w 821488"/>
                <a:gd name="connsiteY1" fmla="*/ 185362 h 3952587"/>
                <a:gd name="connsiteX2" fmla="*/ 669438 w 821488"/>
                <a:gd name="connsiteY2" fmla="*/ 293428 h 3952587"/>
                <a:gd name="connsiteX3" fmla="*/ 655819 w 821488"/>
                <a:gd name="connsiteY3" fmla="*/ 449689 h 3952587"/>
                <a:gd name="connsiteX4" fmla="*/ 120074 w 821488"/>
                <a:gd name="connsiteY4" fmla="*/ 331103 h 3952587"/>
                <a:gd name="connsiteX5" fmla="*/ 83288 w 821488"/>
                <a:gd name="connsiteY5" fmla="*/ 481709 h 3952587"/>
                <a:gd name="connsiteX6" fmla="*/ 630211 w 821488"/>
                <a:gd name="connsiteY6" fmla="*/ 639491 h 3952587"/>
                <a:gd name="connsiteX7" fmla="*/ 643263 w 821488"/>
                <a:gd name="connsiteY7" fmla="*/ 802640 h 3952587"/>
                <a:gd name="connsiteX8" fmla="*/ 76761 w 821488"/>
                <a:gd name="connsiteY8" fmla="*/ 671480 h 3952587"/>
                <a:gd name="connsiteX9" fmla="*/ 312793 w 821488"/>
                <a:gd name="connsiteY9" fmla="*/ 916259 h 3952587"/>
                <a:gd name="connsiteX10" fmla="*/ 211887 w 821488"/>
                <a:gd name="connsiteY10" fmla="*/ 1127102 h 3952587"/>
                <a:gd name="connsiteX11" fmla="*/ 183312 w 821488"/>
                <a:gd name="connsiteY11" fmla="*/ 1355702 h 3952587"/>
                <a:gd name="connsiteX12" fmla="*/ 164262 w 821488"/>
                <a:gd name="connsiteY12" fmla="*/ 1460477 h 3952587"/>
                <a:gd name="connsiteX13" fmla="*/ 135687 w 821488"/>
                <a:gd name="connsiteY13" fmla="*/ 1822427 h 3952587"/>
                <a:gd name="connsiteX14" fmla="*/ 230937 w 821488"/>
                <a:gd name="connsiteY14" fmla="*/ 2203427 h 3952587"/>
                <a:gd name="connsiteX15" fmla="*/ 335712 w 821488"/>
                <a:gd name="connsiteY15" fmla="*/ 2403452 h 3952587"/>
                <a:gd name="connsiteX16" fmla="*/ 383337 w 821488"/>
                <a:gd name="connsiteY16" fmla="*/ 2536802 h 3952587"/>
                <a:gd name="connsiteX17" fmla="*/ 430962 w 821488"/>
                <a:gd name="connsiteY17" fmla="*/ 3165452 h 3952587"/>
                <a:gd name="connsiteX18" fmla="*/ 478587 w 821488"/>
                <a:gd name="connsiteY18" fmla="*/ 3498827 h 3952587"/>
                <a:gd name="connsiteX19" fmla="*/ 516688 w 821488"/>
                <a:gd name="connsiteY19" fmla="*/ 3949344 h 3952587"/>
                <a:gd name="connsiteX20" fmla="*/ 745287 w 821488"/>
                <a:gd name="connsiteY20" fmla="*/ 3796945 h 3952587"/>
                <a:gd name="connsiteX21" fmla="*/ 821488 w 821488"/>
                <a:gd name="connsiteY21" fmla="*/ 2120546 h 3952587"/>
                <a:gd name="connsiteX0" fmla="*/ 476823 w 821488"/>
                <a:gd name="connsiteY0" fmla="*/ -1 h 3976287"/>
                <a:gd name="connsiteX1" fmla="*/ 327546 w 821488"/>
                <a:gd name="connsiteY1" fmla="*/ 209062 h 3976287"/>
                <a:gd name="connsiteX2" fmla="*/ 669438 w 821488"/>
                <a:gd name="connsiteY2" fmla="*/ 317128 h 3976287"/>
                <a:gd name="connsiteX3" fmla="*/ 655819 w 821488"/>
                <a:gd name="connsiteY3" fmla="*/ 473389 h 3976287"/>
                <a:gd name="connsiteX4" fmla="*/ 120074 w 821488"/>
                <a:gd name="connsiteY4" fmla="*/ 354803 h 3976287"/>
                <a:gd name="connsiteX5" fmla="*/ 83288 w 821488"/>
                <a:gd name="connsiteY5" fmla="*/ 505409 h 3976287"/>
                <a:gd name="connsiteX6" fmla="*/ 630211 w 821488"/>
                <a:gd name="connsiteY6" fmla="*/ 663191 h 3976287"/>
                <a:gd name="connsiteX7" fmla="*/ 643263 w 821488"/>
                <a:gd name="connsiteY7" fmla="*/ 826340 h 3976287"/>
                <a:gd name="connsiteX8" fmla="*/ 76761 w 821488"/>
                <a:gd name="connsiteY8" fmla="*/ 695180 h 3976287"/>
                <a:gd name="connsiteX9" fmla="*/ 312793 w 821488"/>
                <a:gd name="connsiteY9" fmla="*/ 939959 h 3976287"/>
                <a:gd name="connsiteX10" fmla="*/ 211887 w 821488"/>
                <a:gd name="connsiteY10" fmla="*/ 1150802 h 3976287"/>
                <a:gd name="connsiteX11" fmla="*/ 183312 w 821488"/>
                <a:gd name="connsiteY11" fmla="*/ 1379402 h 3976287"/>
                <a:gd name="connsiteX12" fmla="*/ 164262 w 821488"/>
                <a:gd name="connsiteY12" fmla="*/ 1484177 h 3976287"/>
                <a:gd name="connsiteX13" fmla="*/ 135687 w 821488"/>
                <a:gd name="connsiteY13" fmla="*/ 1846127 h 3976287"/>
                <a:gd name="connsiteX14" fmla="*/ 230937 w 821488"/>
                <a:gd name="connsiteY14" fmla="*/ 2227127 h 3976287"/>
                <a:gd name="connsiteX15" fmla="*/ 335712 w 821488"/>
                <a:gd name="connsiteY15" fmla="*/ 2427152 h 3976287"/>
                <a:gd name="connsiteX16" fmla="*/ 383337 w 821488"/>
                <a:gd name="connsiteY16" fmla="*/ 2560502 h 3976287"/>
                <a:gd name="connsiteX17" fmla="*/ 430962 w 821488"/>
                <a:gd name="connsiteY17" fmla="*/ 3189152 h 3976287"/>
                <a:gd name="connsiteX18" fmla="*/ 478587 w 821488"/>
                <a:gd name="connsiteY18" fmla="*/ 3522527 h 3976287"/>
                <a:gd name="connsiteX19" fmla="*/ 516688 w 821488"/>
                <a:gd name="connsiteY19" fmla="*/ 3973044 h 3976287"/>
                <a:gd name="connsiteX20" fmla="*/ 745287 w 821488"/>
                <a:gd name="connsiteY20" fmla="*/ 3820645 h 3976287"/>
                <a:gd name="connsiteX21" fmla="*/ 821488 w 821488"/>
                <a:gd name="connsiteY21" fmla="*/ 2144246 h 3976287"/>
                <a:gd name="connsiteX0" fmla="*/ 476823 w 821488"/>
                <a:gd name="connsiteY0" fmla="*/ 1 h 3976289"/>
                <a:gd name="connsiteX1" fmla="*/ 359205 w 821488"/>
                <a:gd name="connsiteY1" fmla="*/ 179969 h 3976289"/>
                <a:gd name="connsiteX2" fmla="*/ 669438 w 821488"/>
                <a:gd name="connsiteY2" fmla="*/ 317130 h 3976289"/>
                <a:gd name="connsiteX3" fmla="*/ 655819 w 821488"/>
                <a:gd name="connsiteY3" fmla="*/ 473391 h 3976289"/>
                <a:gd name="connsiteX4" fmla="*/ 120074 w 821488"/>
                <a:gd name="connsiteY4" fmla="*/ 354805 h 3976289"/>
                <a:gd name="connsiteX5" fmla="*/ 83288 w 821488"/>
                <a:gd name="connsiteY5" fmla="*/ 505411 h 3976289"/>
                <a:gd name="connsiteX6" fmla="*/ 630211 w 821488"/>
                <a:gd name="connsiteY6" fmla="*/ 663193 h 3976289"/>
                <a:gd name="connsiteX7" fmla="*/ 643263 w 821488"/>
                <a:gd name="connsiteY7" fmla="*/ 826342 h 3976289"/>
                <a:gd name="connsiteX8" fmla="*/ 76761 w 821488"/>
                <a:gd name="connsiteY8" fmla="*/ 695182 h 3976289"/>
                <a:gd name="connsiteX9" fmla="*/ 312793 w 821488"/>
                <a:gd name="connsiteY9" fmla="*/ 939961 h 3976289"/>
                <a:gd name="connsiteX10" fmla="*/ 211887 w 821488"/>
                <a:gd name="connsiteY10" fmla="*/ 1150804 h 3976289"/>
                <a:gd name="connsiteX11" fmla="*/ 183312 w 821488"/>
                <a:gd name="connsiteY11" fmla="*/ 1379404 h 3976289"/>
                <a:gd name="connsiteX12" fmla="*/ 164262 w 821488"/>
                <a:gd name="connsiteY12" fmla="*/ 1484179 h 3976289"/>
                <a:gd name="connsiteX13" fmla="*/ 135687 w 821488"/>
                <a:gd name="connsiteY13" fmla="*/ 1846129 h 3976289"/>
                <a:gd name="connsiteX14" fmla="*/ 230937 w 821488"/>
                <a:gd name="connsiteY14" fmla="*/ 2227129 h 3976289"/>
                <a:gd name="connsiteX15" fmla="*/ 335712 w 821488"/>
                <a:gd name="connsiteY15" fmla="*/ 2427154 h 3976289"/>
                <a:gd name="connsiteX16" fmla="*/ 383337 w 821488"/>
                <a:gd name="connsiteY16" fmla="*/ 2560504 h 3976289"/>
                <a:gd name="connsiteX17" fmla="*/ 430962 w 821488"/>
                <a:gd name="connsiteY17" fmla="*/ 3189154 h 3976289"/>
                <a:gd name="connsiteX18" fmla="*/ 478587 w 821488"/>
                <a:gd name="connsiteY18" fmla="*/ 3522529 h 3976289"/>
                <a:gd name="connsiteX19" fmla="*/ 516688 w 821488"/>
                <a:gd name="connsiteY19" fmla="*/ 3973046 h 3976289"/>
                <a:gd name="connsiteX20" fmla="*/ 745287 w 821488"/>
                <a:gd name="connsiteY20" fmla="*/ 3820647 h 3976289"/>
                <a:gd name="connsiteX21" fmla="*/ 821488 w 821488"/>
                <a:gd name="connsiteY21" fmla="*/ 2144248 h 3976289"/>
                <a:gd name="connsiteX0" fmla="*/ 361506 w 821488"/>
                <a:gd name="connsiteY0" fmla="*/ 0 h 3906247"/>
                <a:gd name="connsiteX1" fmla="*/ 359205 w 821488"/>
                <a:gd name="connsiteY1" fmla="*/ 109927 h 3906247"/>
                <a:gd name="connsiteX2" fmla="*/ 669438 w 821488"/>
                <a:gd name="connsiteY2" fmla="*/ 247088 h 3906247"/>
                <a:gd name="connsiteX3" fmla="*/ 655819 w 821488"/>
                <a:gd name="connsiteY3" fmla="*/ 403349 h 3906247"/>
                <a:gd name="connsiteX4" fmla="*/ 120074 w 821488"/>
                <a:gd name="connsiteY4" fmla="*/ 284763 h 3906247"/>
                <a:gd name="connsiteX5" fmla="*/ 83288 w 821488"/>
                <a:gd name="connsiteY5" fmla="*/ 435369 h 3906247"/>
                <a:gd name="connsiteX6" fmla="*/ 630211 w 821488"/>
                <a:gd name="connsiteY6" fmla="*/ 593151 h 3906247"/>
                <a:gd name="connsiteX7" fmla="*/ 643263 w 821488"/>
                <a:gd name="connsiteY7" fmla="*/ 756300 h 3906247"/>
                <a:gd name="connsiteX8" fmla="*/ 76761 w 821488"/>
                <a:gd name="connsiteY8" fmla="*/ 625140 h 3906247"/>
                <a:gd name="connsiteX9" fmla="*/ 312793 w 821488"/>
                <a:gd name="connsiteY9" fmla="*/ 869919 h 3906247"/>
                <a:gd name="connsiteX10" fmla="*/ 211887 w 821488"/>
                <a:gd name="connsiteY10" fmla="*/ 1080762 h 3906247"/>
                <a:gd name="connsiteX11" fmla="*/ 183312 w 821488"/>
                <a:gd name="connsiteY11" fmla="*/ 1309362 h 3906247"/>
                <a:gd name="connsiteX12" fmla="*/ 164262 w 821488"/>
                <a:gd name="connsiteY12" fmla="*/ 1414137 h 3906247"/>
                <a:gd name="connsiteX13" fmla="*/ 135687 w 821488"/>
                <a:gd name="connsiteY13" fmla="*/ 1776087 h 3906247"/>
                <a:gd name="connsiteX14" fmla="*/ 230937 w 821488"/>
                <a:gd name="connsiteY14" fmla="*/ 2157087 h 3906247"/>
                <a:gd name="connsiteX15" fmla="*/ 335712 w 821488"/>
                <a:gd name="connsiteY15" fmla="*/ 2357112 h 3906247"/>
                <a:gd name="connsiteX16" fmla="*/ 383337 w 821488"/>
                <a:gd name="connsiteY16" fmla="*/ 2490462 h 3906247"/>
                <a:gd name="connsiteX17" fmla="*/ 430962 w 821488"/>
                <a:gd name="connsiteY17" fmla="*/ 3119112 h 3906247"/>
                <a:gd name="connsiteX18" fmla="*/ 478587 w 821488"/>
                <a:gd name="connsiteY18" fmla="*/ 3452487 h 3906247"/>
                <a:gd name="connsiteX19" fmla="*/ 516688 w 821488"/>
                <a:gd name="connsiteY19" fmla="*/ 3903004 h 3906247"/>
                <a:gd name="connsiteX20" fmla="*/ 745287 w 821488"/>
                <a:gd name="connsiteY20" fmla="*/ 3750605 h 3906247"/>
                <a:gd name="connsiteX21" fmla="*/ 821488 w 821488"/>
                <a:gd name="connsiteY21" fmla="*/ 2074206 h 3906247"/>
                <a:gd name="connsiteX0" fmla="*/ 361506 w 821488"/>
                <a:gd name="connsiteY0" fmla="*/ 15168 h 3921415"/>
                <a:gd name="connsiteX1" fmla="*/ 359205 w 821488"/>
                <a:gd name="connsiteY1" fmla="*/ 125095 h 3921415"/>
                <a:gd name="connsiteX2" fmla="*/ 669438 w 821488"/>
                <a:gd name="connsiteY2" fmla="*/ 262256 h 3921415"/>
                <a:gd name="connsiteX3" fmla="*/ 655819 w 821488"/>
                <a:gd name="connsiteY3" fmla="*/ 418517 h 3921415"/>
                <a:gd name="connsiteX4" fmla="*/ 120074 w 821488"/>
                <a:gd name="connsiteY4" fmla="*/ 299931 h 3921415"/>
                <a:gd name="connsiteX5" fmla="*/ 83288 w 821488"/>
                <a:gd name="connsiteY5" fmla="*/ 450537 h 3921415"/>
                <a:gd name="connsiteX6" fmla="*/ 630211 w 821488"/>
                <a:gd name="connsiteY6" fmla="*/ 608319 h 3921415"/>
                <a:gd name="connsiteX7" fmla="*/ 643263 w 821488"/>
                <a:gd name="connsiteY7" fmla="*/ 771468 h 3921415"/>
                <a:gd name="connsiteX8" fmla="*/ 76761 w 821488"/>
                <a:gd name="connsiteY8" fmla="*/ 640308 h 3921415"/>
                <a:gd name="connsiteX9" fmla="*/ 312793 w 821488"/>
                <a:gd name="connsiteY9" fmla="*/ 885087 h 3921415"/>
                <a:gd name="connsiteX10" fmla="*/ 211887 w 821488"/>
                <a:gd name="connsiteY10" fmla="*/ 1095930 h 3921415"/>
                <a:gd name="connsiteX11" fmla="*/ 183312 w 821488"/>
                <a:gd name="connsiteY11" fmla="*/ 1324530 h 3921415"/>
                <a:gd name="connsiteX12" fmla="*/ 164262 w 821488"/>
                <a:gd name="connsiteY12" fmla="*/ 1429305 h 3921415"/>
                <a:gd name="connsiteX13" fmla="*/ 135687 w 821488"/>
                <a:gd name="connsiteY13" fmla="*/ 1791255 h 3921415"/>
                <a:gd name="connsiteX14" fmla="*/ 230937 w 821488"/>
                <a:gd name="connsiteY14" fmla="*/ 2172255 h 3921415"/>
                <a:gd name="connsiteX15" fmla="*/ 335712 w 821488"/>
                <a:gd name="connsiteY15" fmla="*/ 2372280 h 3921415"/>
                <a:gd name="connsiteX16" fmla="*/ 383337 w 821488"/>
                <a:gd name="connsiteY16" fmla="*/ 2505630 h 3921415"/>
                <a:gd name="connsiteX17" fmla="*/ 430962 w 821488"/>
                <a:gd name="connsiteY17" fmla="*/ 3134280 h 3921415"/>
                <a:gd name="connsiteX18" fmla="*/ 478587 w 821488"/>
                <a:gd name="connsiteY18" fmla="*/ 3467655 h 3921415"/>
                <a:gd name="connsiteX19" fmla="*/ 516688 w 821488"/>
                <a:gd name="connsiteY19" fmla="*/ 3918172 h 3921415"/>
                <a:gd name="connsiteX20" fmla="*/ 745287 w 821488"/>
                <a:gd name="connsiteY20" fmla="*/ 3765773 h 3921415"/>
                <a:gd name="connsiteX21" fmla="*/ 821488 w 821488"/>
                <a:gd name="connsiteY21" fmla="*/ 2089374 h 3921415"/>
                <a:gd name="connsiteX0" fmla="*/ 705697 w 821488"/>
                <a:gd name="connsiteY0" fmla="*/ 14976 h 3923083"/>
                <a:gd name="connsiteX1" fmla="*/ 359205 w 821488"/>
                <a:gd name="connsiteY1" fmla="*/ 126763 h 3923083"/>
                <a:gd name="connsiteX2" fmla="*/ 669438 w 821488"/>
                <a:gd name="connsiteY2" fmla="*/ 263924 h 3923083"/>
                <a:gd name="connsiteX3" fmla="*/ 655819 w 821488"/>
                <a:gd name="connsiteY3" fmla="*/ 420185 h 3923083"/>
                <a:gd name="connsiteX4" fmla="*/ 120074 w 821488"/>
                <a:gd name="connsiteY4" fmla="*/ 301599 h 3923083"/>
                <a:gd name="connsiteX5" fmla="*/ 83288 w 821488"/>
                <a:gd name="connsiteY5" fmla="*/ 452205 h 3923083"/>
                <a:gd name="connsiteX6" fmla="*/ 630211 w 821488"/>
                <a:gd name="connsiteY6" fmla="*/ 609987 h 3923083"/>
                <a:gd name="connsiteX7" fmla="*/ 643263 w 821488"/>
                <a:gd name="connsiteY7" fmla="*/ 773136 h 3923083"/>
                <a:gd name="connsiteX8" fmla="*/ 76761 w 821488"/>
                <a:gd name="connsiteY8" fmla="*/ 641976 h 3923083"/>
                <a:gd name="connsiteX9" fmla="*/ 312793 w 821488"/>
                <a:gd name="connsiteY9" fmla="*/ 886755 h 3923083"/>
                <a:gd name="connsiteX10" fmla="*/ 211887 w 821488"/>
                <a:gd name="connsiteY10" fmla="*/ 1097598 h 3923083"/>
                <a:gd name="connsiteX11" fmla="*/ 183312 w 821488"/>
                <a:gd name="connsiteY11" fmla="*/ 1326198 h 3923083"/>
                <a:gd name="connsiteX12" fmla="*/ 164262 w 821488"/>
                <a:gd name="connsiteY12" fmla="*/ 1430973 h 3923083"/>
                <a:gd name="connsiteX13" fmla="*/ 135687 w 821488"/>
                <a:gd name="connsiteY13" fmla="*/ 1792923 h 3923083"/>
                <a:gd name="connsiteX14" fmla="*/ 230937 w 821488"/>
                <a:gd name="connsiteY14" fmla="*/ 2173923 h 3923083"/>
                <a:gd name="connsiteX15" fmla="*/ 335712 w 821488"/>
                <a:gd name="connsiteY15" fmla="*/ 2373948 h 3923083"/>
                <a:gd name="connsiteX16" fmla="*/ 383337 w 821488"/>
                <a:gd name="connsiteY16" fmla="*/ 2507298 h 3923083"/>
                <a:gd name="connsiteX17" fmla="*/ 430962 w 821488"/>
                <a:gd name="connsiteY17" fmla="*/ 3135948 h 3923083"/>
                <a:gd name="connsiteX18" fmla="*/ 478587 w 821488"/>
                <a:gd name="connsiteY18" fmla="*/ 3469323 h 3923083"/>
                <a:gd name="connsiteX19" fmla="*/ 516688 w 821488"/>
                <a:gd name="connsiteY19" fmla="*/ 3919840 h 3923083"/>
                <a:gd name="connsiteX20" fmla="*/ 745287 w 821488"/>
                <a:gd name="connsiteY20" fmla="*/ 3767441 h 3923083"/>
                <a:gd name="connsiteX21" fmla="*/ 821488 w 821488"/>
                <a:gd name="connsiteY21" fmla="*/ 2091042 h 3923083"/>
                <a:gd name="connsiteX0" fmla="*/ 359205 w 821488"/>
                <a:gd name="connsiteY0" fmla="*/ 0 h 3796320"/>
                <a:gd name="connsiteX1" fmla="*/ 669438 w 821488"/>
                <a:gd name="connsiteY1" fmla="*/ 137161 h 3796320"/>
                <a:gd name="connsiteX2" fmla="*/ 655819 w 821488"/>
                <a:gd name="connsiteY2" fmla="*/ 293422 h 3796320"/>
                <a:gd name="connsiteX3" fmla="*/ 120074 w 821488"/>
                <a:gd name="connsiteY3" fmla="*/ 174836 h 3796320"/>
                <a:gd name="connsiteX4" fmla="*/ 83288 w 821488"/>
                <a:gd name="connsiteY4" fmla="*/ 325442 h 3796320"/>
                <a:gd name="connsiteX5" fmla="*/ 630211 w 821488"/>
                <a:gd name="connsiteY5" fmla="*/ 483224 h 3796320"/>
                <a:gd name="connsiteX6" fmla="*/ 643263 w 821488"/>
                <a:gd name="connsiteY6" fmla="*/ 646373 h 3796320"/>
                <a:gd name="connsiteX7" fmla="*/ 76761 w 821488"/>
                <a:gd name="connsiteY7" fmla="*/ 515213 h 3796320"/>
                <a:gd name="connsiteX8" fmla="*/ 312793 w 821488"/>
                <a:gd name="connsiteY8" fmla="*/ 759992 h 3796320"/>
                <a:gd name="connsiteX9" fmla="*/ 211887 w 821488"/>
                <a:gd name="connsiteY9" fmla="*/ 970835 h 3796320"/>
                <a:gd name="connsiteX10" fmla="*/ 183312 w 821488"/>
                <a:gd name="connsiteY10" fmla="*/ 1199435 h 3796320"/>
                <a:gd name="connsiteX11" fmla="*/ 164262 w 821488"/>
                <a:gd name="connsiteY11" fmla="*/ 1304210 h 3796320"/>
                <a:gd name="connsiteX12" fmla="*/ 135687 w 821488"/>
                <a:gd name="connsiteY12" fmla="*/ 1666160 h 3796320"/>
                <a:gd name="connsiteX13" fmla="*/ 230937 w 821488"/>
                <a:gd name="connsiteY13" fmla="*/ 2047160 h 3796320"/>
                <a:gd name="connsiteX14" fmla="*/ 335712 w 821488"/>
                <a:gd name="connsiteY14" fmla="*/ 2247185 h 3796320"/>
                <a:gd name="connsiteX15" fmla="*/ 383337 w 821488"/>
                <a:gd name="connsiteY15" fmla="*/ 2380535 h 3796320"/>
                <a:gd name="connsiteX16" fmla="*/ 430962 w 821488"/>
                <a:gd name="connsiteY16" fmla="*/ 3009185 h 3796320"/>
                <a:gd name="connsiteX17" fmla="*/ 478587 w 821488"/>
                <a:gd name="connsiteY17" fmla="*/ 3342560 h 3796320"/>
                <a:gd name="connsiteX18" fmla="*/ 516688 w 821488"/>
                <a:gd name="connsiteY18" fmla="*/ 3793077 h 3796320"/>
                <a:gd name="connsiteX19" fmla="*/ 745287 w 821488"/>
                <a:gd name="connsiteY19" fmla="*/ 3640678 h 3796320"/>
                <a:gd name="connsiteX20" fmla="*/ 821488 w 821488"/>
                <a:gd name="connsiteY20" fmla="*/ 1964279 h 3796320"/>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2838 w 821488"/>
                <a:gd name="connsiteY5" fmla="*/ 630262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41366 w 821488"/>
                <a:gd name="connsiteY5" fmla="*/ 644303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41366 w 821488"/>
                <a:gd name="connsiteY5" fmla="*/ 644303 h 3978585"/>
                <a:gd name="connsiteX6" fmla="*/ 643262 w 821488"/>
                <a:gd name="connsiteY6" fmla="*/ 828639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34471 w 789062"/>
                <a:gd name="connsiteY0" fmla="*/ 0 h 3978585"/>
                <a:gd name="connsiteX1" fmla="*/ 637012 w 789062"/>
                <a:gd name="connsiteY1" fmla="*/ 319426 h 3978585"/>
                <a:gd name="connsiteX2" fmla="*/ 623393 w 789062"/>
                <a:gd name="connsiteY2" fmla="*/ 475687 h 3978585"/>
                <a:gd name="connsiteX3" fmla="*/ 107330 w 789062"/>
                <a:gd name="connsiteY3" fmla="*/ 349951 h 3978585"/>
                <a:gd name="connsiteX4" fmla="*/ 50862 w 789062"/>
                <a:gd name="connsiteY4" fmla="*/ 507707 h 3978585"/>
                <a:gd name="connsiteX5" fmla="*/ 608940 w 789062"/>
                <a:gd name="connsiteY5" fmla="*/ 644303 h 3978585"/>
                <a:gd name="connsiteX6" fmla="*/ 610836 w 789062"/>
                <a:gd name="connsiteY6" fmla="*/ 828639 h 3978585"/>
                <a:gd name="connsiteX7" fmla="*/ 44335 w 789062"/>
                <a:gd name="connsiteY7" fmla="*/ 697478 h 3978585"/>
                <a:gd name="connsiteX8" fmla="*/ 280367 w 789062"/>
                <a:gd name="connsiteY8" fmla="*/ 942257 h 3978585"/>
                <a:gd name="connsiteX9" fmla="*/ 179461 w 789062"/>
                <a:gd name="connsiteY9" fmla="*/ 1153100 h 3978585"/>
                <a:gd name="connsiteX10" fmla="*/ 150886 w 789062"/>
                <a:gd name="connsiteY10" fmla="*/ 1381700 h 3978585"/>
                <a:gd name="connsiteX11" fmla="*/ 131836 w 789062"/>
                <a:gd name="connsiteY11" fmla="*/ 1486475 h 3978585"/>
                <a:gd name="connsiteX12" fmla="*/ 103261 w 789062"/>
                <a:gd name="connsiteY12" fmla="*/ 1848425 h 3978585"/>
                <a:gd name="connsiteX13" fmla="*/ 198511 w 789062"/>
                <a:gd name="connsiteY13" fmla="*/ 2229425 h 3978585"/>
                <a:gd name="connsiteX14" fmla="*/ 303286 w 789062"/>
                <a:gd name="connsiteY14" fmla="*/ 2429450 h 3978585"/>
                <a:gd name="connsiteX15" fmla="*/ 350911 w 789062"/>
                <a:gd name="connsiteY15" fmla="*/ 2562800 h 3978585"/>
                <a:gd name="connsiteX16" fmla="*/ 398536 w 789062"/>
                <a:gd name="connsiteY16" fmla="*/ 3191450 h 3978585"/>
                <a:gd name="connsiteX17" fmla="*/ 446161 w 789062"/>
                <a:gd name="connsiteY17" fmla="*/ 3524825 h 3978585"/>
                <a:gd name="connsiteX18" fmla="*/ 484262 w 789062"/>
                <a:gd name="connsiteY18" fmla="*/ 3975342 h 3978585"/>
                <a:gd name="connsiteX19" fmla="*/ 712861 w 789062"/>
                <a:gd name="connsiteY19" fmla="*/ 3822943 h 3978585"/>
                <a:gd name="connsiteX20" fmla="*/ 789062 w 789062"/>
                <a:gd name="connsiteY20" fmla="*/ 2146544 h 3978585"/>
                <a:gd name="connsiteX0" fmla="*/ 334471 w 789062"/>
                <a:gd name="connsiteY0" fmla="*/ 0 h 3978585"/>
                <a:gd name="connsiteX1" fmla="*/ 637012 w 789062"/>
                <a:gd name="connsiteY1" fmla="*/ 319426 h 3978585"/>
                <a:gd name="connsiteX2" fmla="*/ 623393 w 789062"/>
                <a:gd name="connsiteY2" fmla="*/ 475687 h 3978585"/>
                <a:gd name="connsiteX3" fmla="*/ 107330 w 789062"/>
                <a:gd name="connsiteY3" fmla="*/ 349951 h 3978585"/>
                <a:gd name="connsiteX4" fmla="*/ 50862 w 789062"/>
                <a:gd name="connsiteY4" fmla="*/ 507707 h 3978585"/>
                <a:gd name="connsiteX5" fmla="*/ 608940 w 789062"/>
                <a:gd name="connsiteY5" fmla="*/ 644303 h 3978585"/>
                <a:gd name="connsiteX6" fmla="*/ 610836 w 789062"/>
                <a:gd name="connsiteY6" fmla="*/ 828639 h 3978585"/>
                <a:gd name="connsiteX7" fmla="*/ 44335 w 789062"/>
                <a:gd name="connsiteY7" fmla="*/ 697478 h 3978585"/>
                <a:gd name="connsiteX8" fmla="*/ 280367 w 789062"/>
                <a:gd name="connsiteY8" fmla="*/ 942257 h 3978585"/>
                <a:gd name="connsiteX9" fmla="*/ 179461 w 789062"/>
                <a:gd name="connsiteY9" fmla="*/ 1153100 h 3978585"/>
                <a:gd name="connsiteX10" fmla="*/ 150886 w 789062"/>
                <a:gd name="connsiteY10" fmla="*/ 1381700 h 3978585"/>
                <a:gd name="connsiteX11" fmla="*/ 131836 w 789062"/>
                <a:gd name="connsiteY11" fmla="*/ 1486475 h 3978585"/>
                <a:gd name="connsiteX12" fmla="*/ 103261 w 789062"/>
                <a:gd name="connsiteY12" fmla="*/ 1848425 h 3978585"/>
                <a:gd name="connsiteX13" fmla="*/ 198511 w 789062"/>
                <a:gd name="connsiteY13" fmla="*/ 2229425 h 3978585"/>
                <a:gd name="connsiteX14" fmla="*/ 303286 w 789062"/>
                <a:gd name="connsiteY14" fmla="*/ 2429450 h 3978585"/>
                <a:gd name="connsiteX15" fmla="*/ 350911 w 789062"/>
                <a:gd name="connsiteY15" fmla="*/ 2562800 h 3978585"/>
                <a:gd name="connsiteX16" fmla="*/ 398536 w 789062"/>
                <a:gd name="connsiteY16" fmla="*/ 3191450 h 3978585"/>
                <a:gd name="connsiteX17" fmla="*/ 446161 w 789062"/>
                <a:gd name="connsiteY17" fmla="*/ 3524825 h 3978585"/>
                <a:gd name="connsiteX18" fmla="*/ 484262 w 789062"/>
                <a:gd name="connsiteY18" fmla="*/ 3975342 h 3978585"/>
                <a:gd name="connsiteX19" fmla="*/ 712861 w 789062"/>
                <a:gd name="connsiteY19" fmla="*/ 3822943 h 3978585"/>
                <a:gd name="connsiteX20" fmla="*/ 789062 w 789062"/>
                <a:gd name="connsiteY20" fmla="*/ 2146544 h 3978585"/>
                <a:gd name="connsiteX0" fmla="*/ 334471 w 789062"/>
                <a:gd name="connsiteY0" fmla="*/ 0 h 3978585"/>
                <a:gd name="connsiteX1" fmla="*/ 637012 w 789062"/>
                <a:gd name="connsiteY1" fmla="*/ 319426 h 3978585"/>
                <a:gd name="connsiteX2" fmla="*/ 623393 w 789062"/>
                <a:gd name="connsiteY2" fmla="*/ 475687 h 3978585"/>
                <a:gd name="connsiteX3" fmla="*/ 107330 w 789062"/>
                <a:gd name="connsiteY3" fmla="*/ 349951 h 3978585"/>
                <a:gd name="connsiteX4" fmla="*/ 50862 w 789062"/>
                <a:gd name="connsiteY4" fmla="*/ 507707 h 3978585"/>
                <a:gd name="connsiteX5" fmla="*/ 608940 w 789062"/>
                <a:gd name="connsiteY5" fmla="*/ 644303 h 3978585"/>
                <a:gd name="connsiteX6" fmla="*/ 610836 w 789062"/>
                <a:gd name="connsiteY6" fmla="*/ 828639 h 3978585"/>
                <a:gd name="connsiteX7" fmla="*/ 44335 w 789062"/>
                <a:gd name="connsiteY7" fmla="*/ 697478 h 3978585"/>
                <a:gd name="connsiteX8" fmla="*/ 280367 w 789062"/>
                <a:gd name="connsiteY8" fmla="*/ 942257 h 3978585"/>
                <a:gd name="connsiteX9" fmla="*/ 179461 w 789062"/>
                <a:gd name="connsiteY9" fmla="*/ 1153100 h 3978585"/>
                <a:gd name="connsiteX10" fmla="*/ 150886 w 789062"/>
                <a:gd name="connsiteY10" fmla="*/ 1381700 h 3978585"/>
                <a:gd name="connsiteX11" fmla="*/ 131836 w 789062"/>
                <a:gd name="connsiteY11" fmla="*/ 1486475 h 3978585"/>
                <a:gd name="connsiteX12" fmla="*/ 103261 w 789062"/>
                <a:gd name="connsiteY12" fmla="*/ 1848425 h 3978585"/>
                <a:gd name="connsiteX13" fmla="*/ 198511 w 789062"/>
                <a:gd name="connsiteY13" fmla="*/ 2229425 h 3978585"/>
                <a:gd name="connsiteX14" fmla="*/ 303286 w 789062"/>
                <a:gd name="connsiteY14" fmla="*/ 2429450 h 3978585"/>
                <a:gd name="connsiteX15" fmla="*/ 350911 w 789062"/>
                <a:gd name="connsiteY15" fmla="*/ 2562800 h 3978585"/>
                <a:gd name="connsiteX16" fmla="*/ 398536 w 789062"/>
                <a:gd name="connsiteY16" fmla="*/ 3191450 h 3978585"/>
                <a:gd name="connsiteX17" fmla="*/ 446161 w 789062"/>
                <a:gd name="connsiteY17" fmla="*/ 3524825 h 3978585"/>
                <a:gd name="connsiteX18" fmla="*/ 484262 w 789062"/>
                <a:gd name="connsiteY18" fmla="*/ 3975342 h 3978585"/>
                <a:gd name="connsiteX19" fmla="*/ 712861 w 789062"/>
                <a:gd name="connsiteY19" fmla="*/ 3822943 h 3978585"/>
                <a:gd name="connsiteX20" fmla="*/ 789062 w 789062"/>
                <a:gd name="connsiteY20" fmla="*/ 2146544 h 3978585"/>
                <a:gd name="connsiteX0" fmla="*/ 351653 w 806244"/>
                <a:gd name="connsiteY0" fmla="*/ 0 h 3978585"/>
                <a:gd name="connsiteX1" fmla="*/ 654194 w 806244"/>
                <a:gd name="connsiteY1" fmla="*/ 319426 h 3978585"/>
                <a:gd name="connsiteX2" fmla="*/ 640575 w 806244"/>
                <a:gd name="connsiteY2" fmla="*/ 475687 h 3978585"/>
                <a:gd name="connsiteX3" fmla="*/ 124512 w 806244"/>
                <a:gd name="connsiteY3" fmla="*/ 349951 h 3978585"/>
                <a:gd name="connsiteX4" fmla="*/ 68044 w 806244"/>
                <a:gd name="connsiteY4" fmla="*/ 507707 h 3978585"/>
                <a:gd name="connsiteX5" fmla="*/ 626122 w 806244"/>
                <a:gd name="connsiteY5" fmla="*/ 644303 h 3978585"/>
                <a:gd name="connsiteX6" fmla="*/ 628018 w 806244"/>
                <a:gd name="connsiteY6" fmla="*/ 828639 h 3978585"/>
                <a:gd name="connsiteX7" fmla="*/ 3850 w 806244"/>
                <a:gd name="connsiteY7" fmla="*/ 713284 h 3978585"/>
                <a:gd name="connsiteX8" fmla="*/ 297549 w 806244"/>
                <a:gd name="connsiteY8" fmla="*/ 942257 h 3978585"/>
                <a:gd name="connsiteX9" fmla="*/ 196643 w 806244"/>
                <a:gd name="connsiteY9" fmla="*/ 1153100 h 3978585"/>
                <a:gd name="connsiteX10" fmla="*/ 168068 w 806244"/>
                <a:gd name="connsiteY10" fmla="*/ 1381700 h 3978585"/>
                <a:gd name="connsiteX11" fmla="*/ 149018 w 806244"/>
                <a:gd name="connsiteY11" fmla="*/ 1486475 h 3978585"/>
                <a:gd name="connsiteX12" fmla="*/ 120443 w 806244"/>
                <a:gd name="connsiteY12" fmla="*/ 1848425 h 3978585"/>
                <a:gd name="connsiteX13" fmla="*/ 215693 w 806244"/>
                <a:gd name="connsiteY13" fmla="*/ 2229425 h 3978585"/>
                <a:gd name="connsiteX14" fmla="*/ 320468 w 806244"/>
                <a:gd name="connsiteY14" fmla="*/ 2429450 h 3978585"/>
                <a:gd name="connsiteX15" fmla="*/ 368093 w 806244"/>
                <a:gd name="connsiteY15" fmla="*/ 2562800 h 3978585"/>
                <a:gd name="connsiteX16" fmla="*/ 415718 w 806244"/>
                <a:gd name="connsiteY16" fmla="*/ 3191450 h 3978585"/>
                <a:gd name="connsiteX17" fmla="*/ 463343 w 806244"/>
                <a:gd name="connsiteY17" fmla="*/ 3524825 h 3978585"/>
                <a:gd name="connsiteX18" fmla="*/ 501444 w 806244"/>
                <a:gd name="connsiteY18" fmla="*/ 3975342 h 3978585"/>
                <a:gd name="connsiteX19" fmla="*/ 730043 w 806244"/>
                <a:gd name="connsiteY19" fmla="*/ 3822943 h 3978585"/>
                <a:gd name="connsiteX20" fmla="*/ 806244 w 806244"/>
                <a:gd name="connsiteY20" fmla="*/ 2146544 h 3978585"/>
                <a:gd name="connsiteX0" fmla="*/ 351920 w 806511"/>
                <a:gd name="connsiteY0" fmla="*/ 0 h 3978585"/>
                <a:gd name="connsiteX1" fmla="*/ 654461 w 806511"/>
                <a:gd name="connsiteY1" fmla="*/ 319426 h 3978585"/>
                <a:gd name="connsiteX2" fmla="*/ 640842 w 806511"/>
                <a:gd name="connsiteY2" fmla="*/ 475687 h 3978585"/>
                <a:gd name="connsiteX3" fmla="*/ 124779 w 806511"/>
                <a:gd name="connsiteY3" fmla="*/ 349951 h 3978585"/>
                <a:gd name="connsiteX4" fmla="*/ 68311 w 806511"/>
                <a:gd name="connsiteY4" fmla="*/ 507707 h 3978585"/>
                <a:gd name="connsiteX5" fmla="*/ 626389 w 806511"/>
                <a:gd name="connsiteY5" fmla="*/ 644303 h 3978585"/>
                <a:gd name="connsiteX6" fmla="*/ 628285 w 806511"/>
                <a:gd name="connsiteY6" fmla="*/ 828639 h 3978585"/>
                <a:gd name="connsiteX7" fmla="*/ 4117 w 806511"/>
                <a:gd name="connsiteY7" fmla="*/ 713284 h 3978585"/>
                <a:gd name="connsiteX8" fmla="*/ 297816 w 806511"/>
                <a:gd name="connsiteY8" fmla="*/ 942257 h 3978585"/>
                <a:gd name="connsiteX9" fmla="*/ 196910 w 806511"/>
                <a:gd name="connsiteY9" fmla="*/ 1153100 h 3978585"/>
                <a:gd name="connsiteX10" fmla="*/ 168335 w 806511"/>
                <a:gd name="connsiteY10" fmla="*/ 1381700 h 3978585"/>
                <a:gd name="connsiteX11" fmla="*/ 149285 w 806511"/>
                <a:gd name="connsiteY11" fmla="*/ 1486475 h 3978585"/>
                <a:gd name="connsiteX12" fmla="*/ 120710 w 806511"/>
                <a:gd name="connsiteY12" fmla="*/ 1848425 h 3978585"/>
                <a:gd name="connsiteX13" fmla="*/ 215960 w 806511"/>
                <a:gd name="connsiteY13" fmla="*/ 2229425 h 3978585"/>
                <a:gd name="connsiteX14" fmla="*/ 320735 w 806511"/>
                <a:gd name="connsiteY14" fmla="*/ 2429450 h 3978585"/>
                <a:gd name="connsiteX15" fmla="*/ 368360 w 806511"/>
                <a:gd name="connsiteY15" fmla="*/ 2562800 h 3978585"/>
                <a:gd name="connsiteX16" fmla="*/ 415985 w 806511"/>
                <a:gd name="connsiteY16" fmla="*/ 3191450 h 3978585"/>
                <a:gd name="connsiteX17" fmla="*/ 463610 w 806511"/>
                <a:gd name="connsiteY17" fmla="*/ 3524825 h 3978585"/>
                <a:gd name="connsiteX18" fmla="*/ 501711 w 806511"/>
                <a:gd name="connsiteY18" fmla="*/ 3975342 h 3978585"/>
                <a:gd name="connsiteX19" fmla="*/ 730310 w 806511"/>
                <a:gd name="connsiteY19" fmla="*/ 3822943 h 3978585"/>
                <a:gd name="connsiteX20" fmla="*/ 806511 w 806511"/>
                <a:gd name="connsiteY20" fmla="*/ 2146544 h 3978585"/>
                <a:gd name="connsiteX0" fmla="*/ 351920 w 806511"/>
                <a:gd name="connsiteY0" fmla="*/ 0 h 3978585"/>
                <a:gd name="connsiteX1" fmla="*/ 654461 w 806511"/>
                <a:gd name="connsiteY1" fmla="*/ 319426 h 3978585"/>
                <a:gd name="connsiteX2" fmla="*/ 640842 w 806511"/>
                <a:gd name="connsiteY2" fmla="*/ 475687 h 3978585"/>
                <a:gd name="connsiteX3" fmla="*/ 124779 w 806511"/>
                <a:gd name="connsiteY3" fmla="*/ 349951 h 3978585"/>
                <a:gd name="connsiteX4" fmla="*/ 68311 w 806511"/>
                <a:gd name="connsiteY4" fmla="*/ 507707 h 3978585"/>
                <a:gd name="connsiteX5" fmla="*/ 626389 w 806511"/>
                <a:gd name="connsiteY5" fmla="*/ 644303 h 3978585"/>
                <a:gd name="connsiteX6" fmla="*/ 628285 w 806511"/>
                <a:gd name="connsiteY6" fmla="*/ 828639 h 3978585"/>
                <a:gd name="connsiteX7" fmla="*/ 4117 w 806511"/>
                <a:gd name="connsiteY7" fmla="*/ 713284 h 3978585"/>
                <a:gd name="connsiteX8" fmla="*/ 297816 w 806511"/>
                <a:gd name="connsiteY8" fmla="*/ 942257 h 3978585"/>
                <a:gd name="connsiteX9" fmla="*/ 196910 w 806511"/>
                <a:gd name="connsiteY9" fmla="*/ 1153100 h 3978585"/>
                <a:gd name="connsiteX10" fmla="*/ 168335 w 806511"/>
                <a:gd name="connsiteY10" fmla="*/ 1381700 h 3978585"/>
                <a:gd name="connsiteX11" fmla="*/ 149285 w 806511"/>
                <a:gd name="connsiteY11" fmla="*/ 1486475 h 3978585"/>
                <a:gd name="connsiteX12" fmla="*/ 120710 w 806511"/>
                <a:gd name="connsiteY12" fmla="*/ 1848425 h 3978585"/>
                <a:gd name="connsiteX13" fmla="*/ 215960 w 806511"/>
                <a:gd name="connsiteY13" fmla="*/ 2229425 h 3978585"/>
                <a:gd name="connsiteX14" fmla="*/ 320735 w 806511"/>
                <a:gd name="connsiteY14" fmla="*/ 2429450 h 3978585"/>
                <a:gd name="connsiteX15" fmla="*/ 368360 w 806511"/>
                <a:gd name="connsiteY15" fmla="*/ 2562800 h 3978585"/>
                <a:gd name="connsiteX16" fmla="*/ 415985 w 806511"/>
                <a:gd name="connsiteY16" fmla="*/ 3191450 h 3978585"/>
                <a:gd name="connsiteX17" fmla="*/ 463610 w 806511"/>
                <a:gd name="connsiteY17" fmla="*/ 3524825 h 3978585"/>
                <a:gd name="connsiteX18" fmla="*/ 501711 w 806511"/>
                <a:gd name="connsiteY18" fmla="*/ 3975342 h 3978585"/>
                <a:gd name="connsiteX19" fmla="*/ 730310 w 806511"/>
                <a:gd name="connsiteY19" fmla="*/ 3822943 h 3978585"/>
                <a:gd name="connsiteX20" fmla="*/ 806511 w 806511"/>
                <a:gd name="connsiteY20" fmla="*/ 2146544 h 3978585"/>
                <a:gd name="connsiteX0" fmla="*/ 351657 w 806248"/>
                <a:gd name="connsiteY0" fmla="*/ 0 h 3978585"/>
                <a:gd name="connsiteX1" fmla="*/ 654198 w 806248"/>
                <a:gd name="connsiteY1" fmla="*/ 319426 h 3978585"/>
                <a:gd name="connsiteX2" fmla="*/ 640579 w 806248"/>
                <a:gd name="connsiteY2" fmla="*/ 475687 h 3978585"/>
                <a:gd name="connsiteX3" fmla="*/ 124516 w 806248"/>
                <a:gd name="connsiteY3" fmla="*/ 349951 h 3978585"/>
                <a:gd name="connsiteX4" fmla="*/ 68048 w 806248"/>
                <a:gd name="connsiteY4" fmla="*/ 507707 h 3978585"/>
                <a:gd name="connsiteX5" fmla="*/ 626126 w 806248"/>
                <a:gd name="connsiteY5" fmla="*/ 644303 h 3978585"/>
                <a:gd name="connsiteX6" fmla="*/ 628022 w 806248"/>
                <a:gd name="connsiteY6" fmla="*/ 828639 h 3978585"/>
                <a:gd name="connsiteX7" fmla="*/ 3854 w 806248"/>
                <a:gd name="connsiteY7" fmla="*/ 713284 h 3978585"/>
                <a:gd name="connsiteX8" fmla="*/ 322747 w 806248"/>
                <a:gd name="connsiteY8" fmla="*/ 912540 h 3978585"/>
                <a:gd name="connsiteX9" fmla="*/ 196647 w 806248"/>
                <a:gd name="connsiteY9" fmla="*/ 1153100 h 3978585"/>
                <a:gd name="connsiteX10" fmla="*/ 168072 w 806248"/>
                <a:gd name="connsiteY10" fmla="*/ 1381700 h 3978585"/>
                <a:gd name="connsiteX11" fmla="*/ 149022 w 806248"/>
                <a:gd name="connsiteY11" fmla="*/ 1486475 h 3978585"/>
                <a:gd name="connsiteX12" fmla="*/ 120447 w 806248"/>
                <a:gd name="connsiteY12" fmla="*/ 1848425 h 3978585"/>
                <a:gd name="connsiteX13" fmla="*/ 215697 w 806248"/>
                <a:gd name="connsiteY13" fmla="*/ 2229425 h 3978585"/>
                <a:gd name="connsiteX14" fmla="*/ 320472 w 806248"/>
                <a:gd name="connsiteY14" fmla="*/ 2429450 h 3978585"/>
                <a:gd name="connsiteX15" fmla="*/ 368097 w 806248"/>
                <a:gd name="connsiteY15" fmla="*/ 2562800 h 3978585"/>
                <a:gd name="connsiteX16" fmla="*/ 415722 w 806248"/>
                <a:gd name="connsiteY16" fmla="*/ 3191450 h 3978585"/>
                <a:gd name="connsiteX17" fmla="*/ 463347 w 806248"/>
                <a:gd name="connsiteY17" fmla="*/ 3524825 h 3978585"/>
                <a:gd name="connsiteX18" fmla="*/ 501448 w 806248"/>
                <a:gd name="connsiteY18" fmla="*/ 3975342 h 3978585"/>
                <a:gd name="connsiteX19" fmla="*/ 730047 w 806248"/>
                <a:gd name="connsiteY19" fmla="*/ 3822943 h 3978585"/>
                <a:gd name="connsiteX20" fmla="*/ 806248 w 806248"/>
                <a:gd name="connsiteY20" fmla="*/ 2146544 h 3978585"/>
                <a:gd name="connsiteX0" fmla="*/ 351657 w 806248"/>
                <a:gd name="connsiteY0" fmla="*/ 0 h 3978585"/>
                <a:gd name="connsiteX1" fmla="*/ 654198 w 806248"/>
                <a:gd name="connsiteY1" fmla="*/ 319426 h 3978585"/>
                <a:gd name="connsiteX2" fmla="*/ 640579 w 806248"/>
                <a:gd name="connsiteY2" fmla="*/ 475687 h 3978585"/>
                <a:gd name="connsiteX3" fmla="*/ 124516 w 806248"/>
                <a:gd name="connsiteY3" fmla="*/ 349951 h 3978585"/>
                <a:gd name="connsiteX4" fmla="*/ 68048 w 806248"/>
                <a:gd name="connsiteY4" fmla="*/ 507707 h 3978585"/>
                <a:gd name="connsiteX5" fmla="*/ 626126 w 806248"/>
                <a:gd name="connsiteY5" fmla="*/ 644303 h 3978585"/>
                <a:gd name="connsiteX6" fmla="*/ 628022 w 806248"/>
                <a:gd name="connsiteY6" fmla="*/ 828639 h 3978585"/>
                <a:gd name="connsiteX7" fmla="*/ 3854 w 806248"/>
                <a:gd name="connsiteY7" fmla="*/ 713284 h 3978585"/>
                <a:gd name="connsiteX8" fmla="*/ 322747 w 806248"/>
                <a:gd name="connsiteY8" fmla="*/ 912540 h 3978585"/>
                <a:gd name="connsiteX9" fmla="*/ 196647 w 806248"/>
                <a:gd name="connsiteY9" fmla="*/ 1153100 h 3978585"/>
                <a:gd name="connsiteX10" fmla="*/ 168072 w 806248"/>
                <a:gd name="connsiteY10" fmla="*/ 1381700 h 3978585"/>
                <a:gd name="connsiteX11" fmla="*/ 149022 w 806248"/>
                <a:gd name="connsiteY11" fmla="*/ 1486475 h 3978585"/>
                <a:gd name="connsiteX12" fmla="*/ 120447 w 806248"/>
                <a:gd name="connsiteY12" fmla="*/ 1848425 h 3978585"/>
                <a:gd name="connsiteX13" fmla="*/ 215697 w 806248"/>
                <a:gd name="connsiteY13" fmla="*/ 2229425 h 3978585"/>
                <a:gd name="connsiteX14" fmla="*/ 320472 w 806248"/>
                <a:gd name="connsiteY14" fmla="*/ 2429450 h 3978585"/>
                <a:gd name="connsiteX15" fmla="*/ 368097 w 806248"/>
                <a:gd name="connsiteY15" fmla="*/ 2562800 h 3978585"/>
                <a:gd name="connsiteX16" fmla="*/ 415722 w 806248"/>
                <a:gd name="connsiteY16" fmla="*/ 3191450 h 3978585"/>
                <a:gd name="connsiteX17" fmla="*/ 463347 w 806248"/>
                <a:gd name="connsiteY17" fmla="*/ 3524825 h 3978585"/>
                <a:gd name="connsiteX18" fmla="*/ 501448 w 806248"/>
                <a:gd name="connsiteY18" fmla="*/ 3975342 h 3978585"/>
                <a:gd name="connsiteX19" fmla="*/ 730047 w 806248"/>
                <a:gd name="connsiteY19" fmla="*/ 3822943 h 3978585"/>
                <a:gd name="connsiteX20" fmla="*/ 806248 w 806248"/>
                <a:gd name="connsiteY20" fmla="*/ 2146544 h 3978585"/>
                <a:gd name="connsiteX0" fmla="*/ 351828 w 806419"/>
                <a:gd name="connsiteY0" fmla="*/ 0 h 3978585"/>
                <a:gd name="connsiteX1" fmla="*/ 654369 w 806419"/>
                <a:gd name="connsiteY1" fmla="*/ 319426 h 3978585"/>
                <a:gd name="connsiteX2" fmla="*/ 640750 w 806419"/>
                <a:gd name="connsiteY2" fmla="*/ 475687 h 3978585"/>
                <a:gd name="connsiteX3" fmla="*/ 124687 w 806419"/>
                <a:gd name="connsiteY3" fmla="*/ 349951 h 3978585"/>
                <a:gd name="connsiteX4" fmla="*/ 68219 w 806419"/>
                <a:gd name="connsiteY4" fmla="*/ 507707 h 3978585"/>
                <a:gd name="connsiteX5" fmla="*/ 626297 w 806419"/>
                <a:gd name="connsiteY5" fmla="*/ 644303 h 3978585"/>
                <a:gd name="connsiteX6" fmla="*/ 628193 w 806419"/>
                <a:gd name="connsiteY6" fmla="*/ 828639 h 3978585"/>
                <a:gd name="connsiteX7" fmla="*/ 4025 w 806419"/>
                <a:gd name="connsiteY7" fmla="*/ 713284 h 3978585"/>
                <a:gd name="connsiteX8" fmla="*/ 306122 w 806419"/>
                <a:gd name="connsiteY8" fmla="*/ 932352 h 3978585"/>
                <a:gd name="connsiteX9" fmla="*/ 196818 w 806419"/>
                <a:gd name="connsiteY9" fmla="*/ 1153100 h 3978585"/>
                <a:gd name="connsiteX10" fmla="*/ 168243 w 806419"/>
                <a:gd name="connsiteY10" fmla="*/ 1381700 h 3978585"/>
                <a:gd name="connsiteX11" fmla="*/ 149193 w 806419"/>
                <a:gd name="connsiteY11" fmla="*/ 1486475 h 3978585"/>
                <a:gd name="connsiteX12" fmla="*/ 120618 w 806419"/>
                <a:gd name="connsiteY12" fmla="*/ 1848425 h 3978585"/>
                <a:gd name="connsiteX13" fmla="*/ 215868 w 806419"/>
                <a:gd name="connsiteY13" fmla="*/ 2229425 h 3978585"/>
                <a:gd name="connsiteX14" fmla="*/ 320643 w 806419"/>
                <a:gd name="connsiteY14" fmla="*/ 2429450 h 3978585"/>
                <a:gd name="connsiteX15" fmla="*/ 368268 w 806419"/>
                <a:gd name="connsiteY15" fmla="*/ 2562800 h 3978585"/>
                <a:gd name="connsiteX16" fmla="*/ 415893 w 806419"/>
                <a:gd name="connsiteY16" fmla="*/ 3191450 h 3978585"/>
                <a:gd name="connsiteX17" fmla="*/ 463518 w 806419"/>
                <a:gd name="connsiteY17" fmla="*/ 3524825 h 3978585"/>
                <a:gd name="connsiteX18" fmla="*/ 501619 w 806419"/>
                <a:gd name="connsiteY18" fmla="*/ 3975342 h 3978585"/>
                <a:gd name="connsiteX19" fmla="*/ 730218 w 806419"/>
                <a:gd name="connsiteY19" fmla="*/ 3822943 h 3978585"/>
                <a:gd name="connsiteX20" fmla="*/ 806419 w 806419"/>
                <a:gd name="connsiteY20" fmla="*/ 2146544 h 3978585"/>
                <a:gd name="connsiteX0" fmla="*/ 351828 w 806419"/>
                <a:gd name="connsiteY0" fmla="*/ 0 h 3978585"/>
                <a:gd name="connsiteX1" fmla="*/ 654369 w 806419"/>
                <a:gd name="connsiteY1" fmla="*/ 319426 h 3978585"/>
                <a:gd name="connsiteX2" fmla="*/ 640750 w 806419"/>
                <a:gd name="connsiteY2" fmla="*/ 475687 h 3978585"/>
                <a:gd name="connsiteX3" fmla="*/ 124687 w 806419"/>
                <a:gd name="connsiteY3" fmla="*/ 349951 h 3978585"/>
                <a:gd name="connsiteX4" fmla="*/ 68219 w 806419"/>
                <a:gd name="connsiteY4" fmla="*/ 507707 h 3978585"/>
                <a:gd name="connsiteX5" fmla="*/ 626297 w 806419"/>
                <a:gd name="connsiteY5" fmla="*/ 644303 h 3978585"/>
                <a:gd name="connsiteX6" fmla="*/ 650628 w 806419"/>
                <a:gd name="connsiteY6" fmla="*/ 810206 h 3978585"/>
                <a:gd name="connsiteX7" fmla="*/ 4025 w 806419"/>
                <a:gd name="connsiteY7" fmla="*/ 713284 h 3978585"/>
                <a:gd name="connsiteX8" fmla="*/ 306122 w 806419"/>
                <a:gd name="connsiteY8" fmla="*/ 932352 h 3978585"/>
                <a:gd name="connsiteX9" fmla="*/ 196818 w 806419"/>
                <a:gd name="connsiteY9" fmla="*/ 1153100 h 3978585"/>
                <a:gd name="connsiteX10" fmla="*/ 168243 w 806419"/>
                <a:gd name="connsiteY10" fmla="*/ 1381700 h 3978585"/>
                <a:gd name="connsiteX11" fmla="*/ 149193 w 806419"/>
                <a:gd name="connsiteY11" fmla="*/ 1486475 h 3978585"/>
                <a:gd name="connsiteX12" fmla="*/ 120618 w 806419"/>
                <a:gd name="connsiteY12" fmla="*/ 1848425 h 3978585"/>
                <a:gd name="connsiteX13" fmla="*/ 215868 w 806419"/>
                <a:gd name="connsiteY13" fmla="*/ 2229425 h 3978585"/>
                <a:gd name="connsiteX14" fmla="*/ 320643 w 806419"/>
                <a:gd name="connsiteY14" fmla="*/ 2429450 h 3978585"/>
                <a:gd name="connsiteX15" fmla="*/ 368268 w 806419"/>
                <a:gd name="connsiteY15" fmla="*/ 2562800 h 3978585"/>
                <a:gd name="connsiteX16" fmla="*/ 415893 w 806419"/>
                <a:gd name="connsiteY16" fmla="*/ 3191450 h 3978585"/>
                <a:gd name="connsiteX17" fmla="*/ 463518 w 806419"/>
                <a:gd name="connsiteY17" fmla="*/ 3524825 h 3978585"/>
                <a:gd name="connsiteX18" fmla="*/ 501619 w 806419"/>
                <a:gd name="connsiteY18" fmla="*/ 3975342 h 3978585"/>
                <a:gd name="connsiteX19" fmla="*/ 730218 w 806419"/>
                <a:gd name="connsiteY19" fmla="*/ 3822943 h 3978585"/>
                <a:gd name="connsiteX20" fmla="*/ 806419 w 806419"/>
                <a:gd name="connsiteY20" fmla="*/ 2146544 h 3978585"/>
                <a:gd name="connsiteX0" fmla="*/ 351828 w 806419"/>
                <a:gd name="connsiteY0" fmla="*/ 0 h 3993126"/>
                <a:gd name="connsiteX1" fmla="*/ 654369 w 806419"/>
                <a:gd name="connsiteY1" fmla="*/ 319426 h 3993126"/>
                <a:gd name="connsiteX2" fmla="*/ 640750 w 806419"/>
                <a:gd name="connsiteY2" fmla="*/ 475687 h 3993126"/>
                <a:gd name="connsiteX3" fmla="*/ 124687 w 806419"/>
                <a:gd name="connsiteY3" fmla="*/ 349951 h 3993126"/>
                <a:gd name="connsiteX4" fmla="*/ 68219 w 806419"/>
                <a:gd name="connsiteY4" fmla="*/ 507707 h 3993126"/>
                <a:gd name="connsiteX5" fmla="*/ 626297 w 806419"/>
                <a:gd name="connsiteY5" fmla="*/ 644303 h 3993126"/>
                <a:gd name="connsiteX6" fmla="*/ 650628 w 806419"/>
                <a:gd name="connsiteY6" fmla="*/ 810206 h 3993126"/>
                <a:gd name="connsiteX7" fmla="*/ 4025 w 806419"/>
                <a:gd name="connsiteY7" fmla="*/ 713284 h 3993126"/>
                <a:gd name="connsiteX8" fmla="*/ 306122 w 806419"/>
                <a:gd name="connsiteY8" fmla="*/ 932352 h 3993126"/>
                <a:gd name="connsiteX9" fmla="*/ 196818 w 806419"/>
                <a:gd name="connsiteY9" fmla="*/ 1153100 h 3993126"/>
                <a:gd name="connsiteX10" fmla="*/ 168243 w 806419"/>
                <a:gd name="connsiteY10" fmla="*/ 1381700 h 3993126"/>
                <a:gd name="connsiteX11" fmla="*/ 149193 w 806419"/>
                <a:gd name="connsiteY11" fmla="*/ 1486475 h 3993126"/>
                <a:gd name="connsiteX12" fmla="*/ 120618 w 806419"/>
                <a:gd name="connsiteY12" fmla="*/ 1848425 h 3993126"/>
                <a:gd name="connsiteX13" fmla="*/ 215868 w 806419"/>
                <a:gd name="connsiteY13" fmla="*/ 2229425 h 3993126"/>
                <a:gd name="connsiteX14" fmla="*/ 320643 w 806419"/>
                <a:gd name="connsiteY14" fmla="*/ 2429450 h 3993126"/>
                <a:gd name="connsiteX15" fmla="*/ 368268 w 806419"/>
                <a:gd name="connsiteY15" fmla="*/ 2562800 h 3993126"/>
                <a:gd name="connsiteX16" fmla="*/ 415893 w 806419"/>
                <a:gd name="connsiteY16" fmla="*/ 3191450 h 3993126"/>
                <a:gd name="connsiteX17" fmla="*/ 463518 w 806419"/>
                <a:gd name="connsiteY17" fmla="*/ 3524825 h 3993126"/>
                <a:gd name="connsiteX18" fmla="*/ 501619 w 806419"/>
                <a:gd name="connsiteY18" fmla="*/ 3975342 h 3993126"/>
                <a:gd name="connsiteX19" fmla="*/ 735989 w 806419"/>
                <a:gd name="connsiteY19" fmla="*/ 3848267 h 3993126"/>
                <a:gd name="connsiteX20" fmla="*/ 806419 w 806419"/>
                <a:gd name="connsiteY20" fmla="*/ 2146544 h 3993126"/>
                <a:gd name="connsiteX0" fmla="*/ 351828 w 806419"/>
                <a:gd name="connsiteY0" fmla="*/ 0 h 3987968"/>
                <a:gd name="connsiteX1" fmla="*/ 654369 w 806419"/>
                <a:gd name="connsiteY1" fmla="*/ 319426 h 3987968"/>
                <a:gd name="connsiteX2" fmla="*/ 640750 w 806419"/>
                <a:gd name="connsiteY2" fmla="*/ 475687 h 3987968"/>
                <a:gd name="connsiteX3" fmla="*/ 124687 w 806419"/>
                <a:gd name="connsiteY3" fmla="*/ 349951 h 3987968"/>
                <a:gd name="connsiteX4" fmla="*/ 68219 w 806419"/>
                <a:gd name="connsiteY4" fmla="*/ 507707 h 3987968"/>
                <a:gd name="connsiteX5" fmla="*/ 626297 w 806419"/>
                <a:gd name="connsiteY5" fmla="*/ 644303 h 3987968"/>
                <a:gd name="connsiteX6" fmla="*/ 650628 w 806419"/>
                <a:gd name="connsiteY6" fmla="*/ 810206 h 3987968"/>
                <a:gd name="connsiteX7" fmla="*/ 4025 w 806419"/>
                <a:gd name="connsiteY7" fmla="*/ 713284 h 3987968"/>
                <a:gd name="connsiteX8" fmla="*/ 306122 w 806419"/>
                <a:gd name="connsiteY8" fmla="*/ 932352 h 3987968"/>
                <a:gd name="connsiteX9" fmla="*/ 196818 w 806419"/>
                <a:gd name="connsiteY9" fmla="*/ 1153100 h 3987968"/>
                <a:gd name="connsiteX10" fmla="*/ 168243 w 806419"/>
                <a:gd name="connsiteY10" fmla="*/ 1381700 h 3987968"/>
                <a:gd name="connsiteX11" fmla="*/ 149193 w 806419"/>
                <a:gd name="connsiteY11" fmla="*/ 1486475 h 3987968"/>
                <a:gd name="connsiteX12" fmla="*/ 120618 w 806419"/>
                <a:gd name="connsiteY12" fmla="*/ 1848425 h 3987968"/>
                <a:gd name="connsiteX13" fmla="*/ 215868 w 806419"/>
                <a:gd name="connsiteY13" fmla="*/ 2229425 h 3987968"/>
                <a:gd name="connsiteX14" fmla="*/ 320643 w 806419"/>
                <a:gd name="connsiteY14" fmla="*/ 2429450 h 3987968"/>
                <a:gd name="connsiteX15" fmla="*/ 368268 w 806419"/>
                <a:gd name="connsiteY15" fmla="*/ 2562800 h 3987968"/>
                <a:gd name="connsiteX16" fmla="*/ 415893 w 806419"/>
                <a:gd name="connsiteY16" fmla="*/ 3191450 h 3987968"/>
                <a:gd name="connsiteX17" fmla="*/ 463518 w 806419"/>
                <a:gd name="connsiteY17" fmla="*/ 3524825 h 3987968"/>
                <a:gd name="connsiteX18" fmla="*/ 501619 w 806419"/>
                <a:gd name="connsiteY18" fmla="*/ 3975342 h 3987968"/>
                <a:gd name="connsiteX19" fmla="*/ 736753 w 806419"/>
                <a:gd name="connsiteY19" fmla="*/ 3862001 h 3987968"/>
                <a:gd name="connsiteX20" fmla="*/ 735989 w 806419"/>
                <a:gd name="connsiteY20" fmla="*/ 3848267 h 3987968"/>
                <a:gd name="connsiteX21" fmla="*/ 806419 w 806419"/>
                <a:gd name="connsiteY21" fmla="*/ 2146544 h 3987968"/>
                <a:gd name="connsiteX0" fmla="*/ 351828 w 806419"/>
                <a:gd name="connsiteY0" fmla="*/ 0 h 4054168"/>
                <a:gd name="connsiteX1" fmla="*/ 654369 w 806419"/>
                <a:gd name="connsiteY1" fmla="*/ 319426 h 4054168"/>
                <a:gd name="connsiteX2" fmla="*/ 640750 w 806419"/>
                <a:gd name="connsiteY2" fmla="*/ 475687 h 4054168"/>
                <a:gd name="connsiteX3" fmla="*/ 124687 w 806419"/>
                <a:gd name="connsiteY3" fmla="*/ 349951 h 4054168"/>
                <a:gd name="connsiteX4" fmla="*/ 68219 w 806419"/>
                <a:gd name="connsiteY4" fmla="*/ 507707 h 4054168"/>
                <a:gd name="connsiteX5" fmla="*/ 626297 w 806419"/>
                <a:gd name="connsiteY5" fmla="*/ 644303 h 4054168"/>
                <a:gd name="connsiteX6" fmla="*/ 650628 w 806419"/>
                <a:gd name="connsiteY6" fmla="*/ 810206 h 4054168"/>
                <a:gd name="connsiteX7" fmla="*/ 4025 w 806419"/>
                <a:gd name="connsiteY7" fmla="*/ 713284 h 4054168"/>
                <a:gd name="connsiteX8" fmla="*/ 306122 w 806419"/>
                <a:gd name="connsiteY8" fmla="*/ 932352 h 4054168"/>
                <a:gd name="connsiteX9" fmla="*/ 196818 w 806419"/>
                <a:gd name="connsiteY9" fmla="*/ 1153100 h 4054168"/>
                <a:gd name="connsiteX10" fmla="*/ 168243 w 806419"/>
                <a:gd name="connsiteY10" fmla="*/ 1381700 h 4054168"/>
                <a:gd name="connsiteX11" fmla="*/ 149193 w 806419"/>
                <a:gd name="connsiteY11" fmla="*/ 1486475 h 4054168"/>
                <a:gd name="connsiteX12" fmla="*/ 120618 w 806419"/>
                <a:gd name="connsiteY12" fmla="*/ 1848425 h 4054168"/>
                <a:gd name="connsiteX13" fmla="*/ 215868 w 806419"/>
                <a:gd name="connsiteY13" fmla="*/ 2229425 h 4054168"/>
                <a:gd name="connsiteX14" fmla="*/ 320643 w 806419"/>
                <a:gd name="connsiteY14" fmla="*/ 2429450 h 4054168"/>
                <a:gd name="connsiteX15" fmla="*/ 368268 w 806419"/>
                <a:gd name="connsiteY15" fmla="*/ 2562800 h 4054168"/>
                <a:gd name="connsiteX16" fmla="*/ 415893 w 806419"/>
                <a:gd name="connsiteY16" fmla="*/ 3191450 h 4054168"/>
                <a:gd name="connsiteX17" fmla="*/ 463518 w 806419"/>
                <a:gd name="connsiteY17" fmla="*/ 3524825 h 4054168"/>
                <a:gd name="connsiteX18" fmla="*/ 501619 w 806419"/>
                <a:gd name="connsiteY18" fmla="*/ 3975342 h 4054168"/>
                <a:gd name="connsiteX19" fmla="*/ 736753 w 806419"/>
                <a:gd name="connsiteY19" fmla="*/ 3862001 h 4054168"/>
                <a:gd name="connsiteX20" fmla="*/ 806419 w 806419"/>
                <a:gd name="connsiteY20" fmla="*/ 2146544 h 4054168"/>
                <a:gd name="connsiteX0" fmla="*/ 351828 w 806419"/>
                <a:gd name="connsiteY0" fmla="*/ 0 h 4027970"/>
                <a:gd name="connsiteX1" fmla="*/ 654369 w 806419"/>
                <a:gd name="connsiteY1" fmla="*/ 319426 h 4027970"/>
                <a:gd name="connsiteX2" fmla="*/ 640750 w 806419"/>
                <a:gd name="connsiteY2" fmla="*/ 475687 h 4027970"/>
                <a:gd name="connsiteX3" fmla="*/ 124687 w 806419"/>
                <a:gd name="connsiteY3" fmla="*/ 349951 h 4027970"/>
                <a:gd name="connsiteX4" fmla="*/ 68219 w 806419"/>
                <a:gd name="connsiteY4" fmla="*/ 507707 h 4027970"/>
                <a:gd name="connsiteX5" fmla="*/ 626297 w 806419"/>
                <a:gd name="connsiteY5" fmla="*/ 644303 h 4027970"/>
                <a:gd name="connsiteX6" fmla="*/ 650628 w 806419"/>
                <a:gd name="connsiteY6" fmla="*/ 810206 h 4027970"/>
                <a:gd name="connsiteX7" fmla="*/ 4025 w 806419"/>
                <a:gd name="connsiteY7" fmla="*/ 713284 h 4027970"/>
                <a:gd name="connsiteX8" fmla="*/ 306122 w 806419"/>
                <a:gd name="connsiteY8" fmla="*/ 932352 h 4027970"/>
                <a:gd name="connsiteX9" fmla="*/ 196818 w 806419"/>
                <a:gd name="connsiteY9" fmla="*/ 1153100 h 4027970"/>
                <a:gd name="connsiteX10" fmla="*/ 168243 w 806419"/>
                <a:gd name="connsiteY10" fmla="*/ 1381700 h 4027970"/>
                <a:gd name="connsiteX11" fmla="*/ 149193 w 806419"/>
                <a:gd name="connsiteY11" fmla="*/ 1486475 h 4027970"/>
                <a:gd name="connsiteX12" fmla="*/ 120618 w 806419"/>
                <a:gd name="connsiteY12" fmla="*/ 1848425 h 4027970"/>
                <a:gd name="connsiteX13" fmla="*/ 215868 w 806419"/>
                <a:gd name="connsiteY13" fmla="*/ 2229425 h 4027970"/>
                <a:gd name="connsiteX14" fmla="*/ 320643 w 806419"/>
                <a:gd name="connsiteY14" fmla="*/ 2429450 h 4027970"/>
                <a:gd name="connsiteX15" fmla="*/ 368268 w 806419"/>
                <a:gd name="connsiteY15" fmla="*/ 2562800 h 4027970"/>
                <a:gd name="connsiteX16" fmla="*/ 415893 w 806419"/>
                <a:gd name="connsiteY16" fmla="*/ 3191450 h 4027970"/>
                <a:gd name="connsiteX17" fmla="*/ 463518 w 806419"/>
                <a:gd name="connsiteY17" fmla="*/ 3524825 h 4027970"/>
                <a:gd name="connsiteX18" fmla="*/ 501619 w 806419"/>
                <a:gd name="connsiteY18" fmla="*/ 3975342 h 4027970"/>
                <a:gd name="connsiteX19" fmla="*/ 806419 w 806419"/>
                <a:gd name="connsiteY19" fmla="*/ 2146544 h 4027970"/>
                <a:gd name="connsiteX0" fmla="*/ 351828 w 735121"/>
                <a:gd name="connsiteY0" fmla="*/ 0 h 4027968"/>
                <a:gd name="connsiteX1" fmla="*/ 654369 w 735121"/>
                <a:gd name="connsiteY1" fmla="*/ 319426 h 4027968"/>
                <a:gd name="connsiteX2" fmla="*/ 640750 w 735121"/>
                <a:gd name="connsiteY2" fmla="*/ 475687 h 4027968"/>
                <a:gd name="connsiteX3" fmla="*/ 124687 w 735121"/>
                <a:gd name="connsiteY3" fmla="*/ 349951 h 4027968"/>
                <a:gd name="connsiteX4" fmla="*/ 68219 w 735121"/>
                <a:gd name="connsiteY4" fmla="*/ 507707 h 4027968"/>
                <a:gd name="connsiteX5" fmla="*/ 626297 w 735121"/>
                <a:gd name="connsiteY5" fmla="*/ 644303 h 4027968"/>
                <a:gd name="connsiteX6" fmla="*/ 650628 w 735121"/>
                <a:gd name="connsiteY6" fmla="*/ 810206 h 4027968"/>
                <a:gd name="connsiteX7" fmla="*/ 4025 w 735121"/>
                <a:gd name="connsiteY7" fmla="*/ 713284 h 4027968"/>
                <a:gd name="connsiteX8" fmla="*/ 306122 w 735121"/>
                <a:gd name="connsiteY8" fmla="*/ 932352 h 4027968"/>
                <a:gd name="connsiteX9" fmla="*/ 196818 w 735121"/>
                <a:gd name="connsiteY9" fmla="*/ 1153100 h 4027968"/>
                <a:gd name="connsiteX10" fmla="*/ 168243 w 735121"/>
                <a:gd name="connsiteY10" fmla="*/ 1381700 h 4027968"/>
                <a:gd name="connsiteX11" fmla="*/ 149193 w 735121"/>
                <a:gd name="connsiteY11" fmla="*/ 1486475 h 4027968"/>
                <a:gd name="connsiteX12" fmla="*/ 120618 w 735121"/>
                <a:gd name="connsiteY12" fmla="*/ 1848425 h 4027968"/>
                <a:gd name="connsiteX13" fmla="*/ 215868 w 735121"/>
                <a:gd name="connsiteY13" fmla="*/ 2229425 h 4027968"/>
                <a:gd name="connsiteX14" fmla="*/ 320643 w 735121"/>
                <a:gd name="connsiteY14" fmla="*/ 2429450 h 4027968"/>
                <a:gd name="connsiteX15" fmla="*/ 368268 w 735121"/>
                <a:gd name="connsiteY15" fmla="*/ 2562800 h 4027968"/>
                <a:gd name="connsiteX16" fmla="*/ 415893 w 735121"/>
                <a:gd name="connsiteY16" fmla="*/ 3191450 h 4027968"/>
                <a:gd name="connsiteX17" fmla="*/ 463518 w 735121"/>
                <a:gd name="connsiteY17" fmla="*/ 3524825 h 4027968"/>
                <a:gd name="connsiteX18" fmla="*/ 501619 w 735121"/>
                <a:gd name="connsiteY18" fmla="*/ 3975342 h 4027968"/>
                <a:gd name="connsiteX0" fmla="*/ 351828 w 735121"/>
                <a:gd name="connsiteY0" fmla="*/ 0 h 3524824"/>
                <a:gd name="connsiteX1" fmla="*/ 654369 w 735121"/>
                <a:gd name="connsiteY1" fmla="*/ 319426 h 3524824"/>
                <a:gd name="connsiteX2" fmla="*/ 640750 w 735121"/>
                <a:gd name="connsiteY2" fmla="*/ 475687 h 3524824"/>
                <a:gd name="connsiteX3" fmla="*/ 124687 w 735121"/>
                <a:gd name="connsiteY3" fmla="*/ 349951 h 3524824"/>
                <a:gd name="connsiteX4" fmla="*/ 68219 w 735121"/>
                <a:gd name="connsiteY4" fmla="*/ 507707 h 3524824"/>
                <a:gd name="connsiteX5" fmla="*/ 626297 w 735121"/>
                <a:gd name="connsiteY5" fmla="*/ 644303 h 3524824"/>
                <a:gd name="connsiteX6" fmla="*/ 650628 w 735121"/>
                <a:gd name="connsiteY6" fmla="*/ 810206 h 3524824"/>
                <a:gd name="connsiteX7" fmla="*/ 4025 w 735121"/>
                <a:gd name="connsiteY7" fmla="*/ 713284 h 3524824"/>
                <a:gd name="connsiteX8" fmla="*/ 306122 w 735121"/>
                <a:gd name="connsiteY8" fmla="*/ 932352 h 3524824"/>
                <a:gd name="connsiteX9" fmla="*/ 196818 w 735121"/>
                <a:gd name="connsiteY9" fmla="*/ 1153100 h 3524824"/>
                <a:gd name="connsiteX10" fmla="*/ 168243 w 735121"/>
                <a:gd name="connsiteY10" fmla="*/ 1381700 h 3524824"/>
                <a:gd name="connsiteX11" fmla="*/ 149193 w 735121"/>
                <a:gd name="connsiteY11" fmla="*/ 1486475 h 3524824"/>
                <a:gd name="connsiteX12" fmla="*/ 120618 w 735121"/>
                <a:gd name="connsiteY12" fmla="*/ 1848425 h 3524824"/>
                <a:gd name="connsiteX13" fmla="*/ 215868 w 735121"/>
                <a:gd name="connsiteY13" fmla="*/ 2229425 h 3524824"/>
                <a:gd name="connsiteX14" fmla="*/ 320643 w 735121"/>
                <a:gd name="connsiteY14" fmla="*/ 2429450 h 3524824"/>
                <a:gd name="connsiteX15" fmla="*/ 368268 w 735121"/>
                <a:gd name="connsiteY15" fmla="*/ 2562800 h 3524824"/>
                <a:gd name="connsiteX16" fmla="*/ 415893 w 735121"/>
                <a:gd name="connsiteY16" fmla="*/ 3191450 h 3524824"/>
                <a:gd name="connsiteX17" fmla="*/ 463518 w 735121"/>
                <a:gd name="connsiteY17" fmla="*/ 3524825 h 3524824"/>
                <a:gd name="connsiteX0" fmla="*/ 351828 w 735121"/>
                <a:gd name="connsiteY0" fmla="*/ 0 h 3191450"/>
                <a:gd name="connsiteX1" fmla="*/ 654369 w 735121"/>
                <a:gd name="connsiteY1" fmla="*/ 319426 h 3191450"/>
                <a:gd name="connsiteX2" fmla="*/ 640750 w 735121"/>
                <a:gd name="connsiteY2" fmla="*/ 475687 h 3191450"/>
                <a:gd name="connsiteX3" fmla="*/ 124687 w 735121"/>
                <a:gd name="connsiteY3" fmla="*/ 349951 h 3191450"/>
                <a:gd name="connsiteX4" fmla="*/ 68219 w 735121"/>
                <a:gd name="connsiteY4" fmla="*/ 507707 h 3191450"/>
                <a:gd name="connsiteX5" fmla="*/ 626297 w 735121"/>
                <a:gd name="connsiteY5" fmla="*/ 644303 h 3191450"/>
                <a:gd name="connsiteX6" fmla="*/ 650628 w 735121"/>
                <a:gd name="connsiteY6" fmla="*/ 810206 h 3191450"/>
                <a:gd name="connsiteX7" fmla="*/ 4025 w 735121"/>
                <a:gd name="connsiteY7" fmla="*/ 713284 h 3191450"/>
                <a:gd name="connsiteX8" fmla="*/ 306122 w 735121"/>
                <a:gd name="connsiteY8" fmla="*/ 932352 h 3191450"/>
                <a:gd name="connsiteX9" fmla="*/ 196818 w 735121"/>
                <a:gd name="connsiteY9" fmla="*/ 1153100 h 3191450"/>
                <a:gd name="connsiteX10" fmla="*/ 168243 w 735121"/>
                <a:gd name="connsiteY10" fmla="*/ 1381700 h 3191450"/>
                <a:gd name="connsiteX11" fmla="*/ 149193 w 735121"/>
                <a:gd name="connsiteY11" fmla="*/ 1486475 h 3191450"/>
                <a:gd name="connsiteX12" fmla="*/ 120618 w 735121"/>
                <a:gd name="connsiteY12" fmla="*/ 1848425 h 3191450"/>
                <a:gd name="connsiteX13" fmla="*/ 215868 w 735121"/>
                <a:gd name="connsiteY13" fmla="*/ 2229425 h 3191450"/>
                <a:gd name="connsiteX14" fmla="*/ 320643 w 735121"/>
                <a:gd name="connsiteY14" fmla="*/ 2429450 h 3191450"/>
                <a:gd name="connsiteX15" fmla="*/ 368268 w 735121"/>
                <a:gd name="connsiteY15" fmla="*/ 2562800 h 3191450"/>
                <a:gd name="connsiteX16" fmla="*/ 415893 w 735121"/>
                <a:gd name="connsiteY16" fmla="*/ 3191450 h 3191450"/>
                <a:gd name="connsiteX0" fmla="*/ 351828 w 735121"/>
                <a:gd name="connsiteY0" fmla="*/ 0 h 3124184"/>
                <a:gd name="connsiteX1" fmla="*/ 654369 w 735121"/>
                <a:gd name="connsiteY1" fmla="*/ 319426 h 3124184"/>
                <a:gd name="connsiteX2" fmla="*/ 640750 w 735121"/>
                <a:gd name="connsiteY2" fmla="*/ 475687 h 3124184"/>
                <a:gd name="connsiteX3" fmla="*/ 124687 w 735121"/>
                <a:gd name="connsiteY3" fmla="*/ 349951 h 3124184"/>
                <a:gd name="connsiteX4" fmla="*/ 68219 w 735121"/>
                <a:gd name="connsiteY4" fmla="*/ 507707 h 3124184"/>
                <a:gd name="connsiteX5" fmla="*/ 626297 w 735121"/>
                <a:gd name="connsiteY5" fmla="*/ 644303 h 3124184"/>
                <a:gd name="connsiteX6" fmla="*/ 650628 w 735121"/>
                <a:gd name="connsiteY6" fmla="*/ 810206 h 3124184"/>
                <a:gd name="connsiteX7" fmla="*/ 4025 w 735121"/>
                <a:gd name="connsiteY7" fmla="*/ 713284 h 3124184"/>
                <a:gd name="connsiteX8" fmla="*/ 306122 w 735121"/>
                <a:gd name="connsiteY8" fmla="*/ 932352 h 3124184"/>
                <a:gd name="connsiteX9" fmla="*/ 196818 w 735121"/>
                <a:gd name="connsiteY9" fmla="*/ 1153100 h 3124184"/>
                <a:gd name="connsiteX10" fmla="*/ 168243 w 735121"/>
                <a:gd name="connsiteY10" fmla="*/ 1381700 h 3124184"/>
                <a:gd name="connsiteX11" fmla="*/ 149193 w 735121"/>
                <a:gd name="connsiteY11" fmla="*/ 1486475 h 3124184"/>
                <a:gd name="connsiteX12" fmla="*/ 120618 w 735121"/>
                <a:gd name="connsiteY12" fmla="*/ 1848425 h 3124184"/>
                <a:gd name="connsiteX13" fmla="*/ 215868 w 735121"/>
                <a:gd name="connsiteY13" fmla="*/ 2229425 h 3124184"/>
                <a:gd name="connsiteX14" fmla="*/ 320643 w 735121"/>
                <a:gd name="connsiteY14" fmla="*/ 2429450 h 3124184"/>
                <a:gd name="connsiteX15" fmla="*/ 368268 w 735121"/>
                <a:gd name="connsiteY15" fmla="*/ 2562800 h 3124184"/>
                <a:gd name="connsiteX16" fmla="*/ 91554 w 735121"/>
                <a:gd name="connsiteY16" fmla="*/ 3124184 h 3124184"/>
                <a:gd name="connsiteX0" fmla="*/ 351828 w 735121"/>
                <a:gd name="connsiteY0" fmla="*/ 0 h 3124184"/>
                <a:gd name="connsiteX1" fmla="*/ 654369 w 735121"/>
                <a:gd name="connsiteY1" fmla="*/ 319426 h 3124184"/>
                <a:gd name="connsiteX2" fmla="*/ 640750 w 735121"/>
                <a:gd name="connsiteY2" fmla="*/ 475687 h 3124184"/>
                <a:gd name="connsiteX3" fmla="*/ 124687 w 735121"/>
                <a:gd name="connsiteY3" fmla="*/ 349951 h 3124184"/>
                <a:gd name="connsiteX4" fmla="*/ 68219 w 735121"/>
                <a:gd name="connsiteY4" fmla="*/ 507707 h 3124184"/>
                <a:gd name="connsiteX5" fmla="*/ 626297 w 735121"/>
                <a:gd name="connsiteY5" fmla="*/ 644303 h 3124184"/>
                <a:gd name="connsiteX6" fmla="*/ 650628 w 735121"/>
                <a:gd name="connsiteY6" fmla="*/ 810206 h 3124184"/>
                <a:gd name="connsiteX7" fmla="*/ 4025 w 735121"/>
                <a:gd name="connsiteY7" fmla="*/ 713284 h 3124184"/>
                <a:gd name="connsiteX8" fmla="*/ 306122 w 735121"/>
                <a:gd name="connsiteY8" fmla="*/ 932352 h 3124184"/>
                <a:gd name="connsiteX9" fmla="*/ 196818 w 735121"/>
                <a:gd name="connsiteY9" fmla="*/ 1153100 h 3124184"/>
                <a:gd name="connsiteX10" fmla="*/ 168243 w 735121"/>
                <a:gd name="connsiteY10" fmla="*/ 1381700 h 3124184"/>
                <a:gd name="connsiteX11" fmla="*/ 149193 w 735121"/>
                <a:gd name="connsiteY11" fmla="*/ 1486475 h 3124184"/>
                <a:gd name="connsiteX12" fmla="*/ 120618 w 735121"/>
                <a:gd name="connsiteY12" fmla="*/ 1848425 h 3124184"/>
                <a:gd name="connsiteX13" fmla="*/ 215868 w 735121"/>
                <a:gd name="connsiteY13" fmla="*/ 2229425 h 3124184"/>
                <a:gd name="connsiteX14" fmla="*/ 320643 w 735121"/>
                <a:gd name="connsiteY14" fmla="*/ 2429450 h 3124184"/>
                <a:gd name="connsiteX15" fmla="*/ 91554 w 735121"/>
                <a:gd name="connsiteY15" fmla="*/ 3124184 h 3124184"/>
                <a:gd name="connsiteX0" fmla="*/ 351828 w 735121"/>
                <a:gd name="connsiteY0" fmla="*/ 0 h 3124184"/>
                <a:gd name="connsiteX1" fmla="*/ 654369 w 735121"/>
                <a:gd name="connsiteY1" fmla="*/ 319426 h 3124184"/>
                <a:gd name="connsiteX2" fmla="*/ 640750 w 735121"/>
                <a:gd name="connsiteY2" fmla="*/ 475687 h 3124184"/>
                <a:gd name="connsiteX3" fmla="*/ 124687 w 735121"/>
                <a:gd name="connsiteY3" fmla="*/ 349951 h 3124184"/>
                <a:gd name="connsiteX4" fmla="*/ 68219 w 735121"/>
                <a:gd name="connsiteY4" fmla="*/ 507707 h 3124184"/>
                <a:gd name="connsiteX5" fmla="*/ 626297 w 735121"/>
                <a:gd name="connsiteY5" fmla="*/ 644303 h 3124184"/>
                <a:gd name="connsiteX6" fmla="*/ 650628 w 735121"/>
                <a:gd name="connsiteY6" fmla="*/ 810206 h 3124184"/>
                <a:gd name="connsiteX7" fmla="*/ 4025 w 735121"/>
                <a:gd name="connsiteY7" fmla="*/ 713284 h 3124184"/>
                <a:gd name="connsiteX8" fmla="*/ 306122 w 735121"/>
                <a:gd name="connsiteY8" fmla="*/ 932352 h 3124184"/>
                <a:gd name="connsiteX9" fmla="*/ 196818 w 735121"/>
                <a:gd name="connsiteY9" fmla="*/ 1153100 h 3124184"/>
                <a:gd name="connsiteX10" fmla="*/ 168243 w 735121"/>
                <a:gd name="connsiteY10" fmla="*/ 1381700 h 3124184"/>
                <a:gd name="connsiteX11" fmla="*/ 149193 w 735121"/>
                <a:gd name="connsiteY11" fmla="*/ 1486475 h 3124184"/>
                <a:gd name="connsiteX12" fmla="*/ 120618 w 735121"/>
                <a:gd name="connsiteY12" fmla="*/ 1848425 h 3124184"/>
                <a:gd name="connsiteX13" fmla="*/ 215868 w 735121"/>
                <a:gd name="connsiteY13" fmla="*/ 2229425 h 3124184"/>
                <a:gd name="connsiteX14" fmla="*/ 91554 w 735121"/>
                <a:gd name="connsiteY14" fmla="*/ 3124184 h 3124184"/>
                <a:gd name="connsiteX0" fmla="*/ 351828 w 735121"/>
                <a:gd name="connsiteY0" fmla="*/ 0 h 3124184"/>
                <a:gd name="connsiteX1" fmla="*/ 654369 w 735121"/>
                <a:gd name="connsiteY1" fmla="*/ 319426 h 3124184"/>
                <a:gd name="connsiteX2" fmla="*/ 640750 w 735121"/>
                <a:gd name="connsiteY2" fmla="*/ 475687 h 3124184"/>
                <a:gd name="connsiteX3" fmla="*/ 124687 w 735121"/>
                <a:gd name="connsiteY3" fmla="*/ 349951 h 3124184"/>
                <a:gd name="connsiteX4" fmla="*/ 68219 w 735121"/>
                <a:gd name="connsiteY4" fmla="*/ 507707 h 3124184"/>
                <a:gd name="connsiteX5" fmla="*/ 626297 w 735121"/>
                <a:gd name="connsiteY5" fmla="*/ 644303 h 3124184"/>
                <a:gd name="connsiteX6" fmla="*/ 650628 w 735121"/>
                <a:gd name="connsiteY6" fmla="*/ 810206 h 3124184"/>
                <a:gd name="connsiteX7" fmla="*/ 4025 w 735121"/>
                <a:gd name="connsiteY7" fmla="*/ 713284 h 3124184"/>
                <a:gd name="connsiteX8" fmla="*/ 306122 w 735121"/>
                <a:gd name="connsiteY8" fmla="*/ 932352 h 3124184"/>
                <a:gd name="connsiteX9" fmla="*/ 196818 w 735121"/>
                <a:gd name="connsiteY9" fmla="*/ 1153100 h 3124184"/>
                <a:gd name="connsiteX10" fmla="*/ 168243 w 735121"/>
                <a:gd name="connsiteY10" fmla="*/ 1381700 h 3124184"/>
                <a:gd name="connsiteX11" fmla="*/ 149193 w 735121"/>
                <a:gd name="connsiteY11" fmla="*/ 1486475 h 3124184"/>
                <a:gd name="connsiteX12" fmla="*/ 120618 w 735121"/>
                <a:gd name="connsiteY12" fmla="*/ 1848425 h 3124184"/>
                <a:gd name="connsiteX13" fmla="*/ 91554 w 735121"/>
                <a:gd name="connsiteY13" fmla="*/ 3124184 h 3124184"/>
                <a:gd name="connsiteX0" fmla="*/ 479054 w 862347"/>
                <a:gd name="connsiteY0" fmla="*/ 0 h 3040852"/>
                <a:gd name="connsiteX1" fmla="*/ 781595 w 862347"/>
                <a:gd name="connsiteY1" fmla="*/ 319426 h 3040852"/>
                <a:gd name="connsiteX2" fmla="*/ 767976 w 862347"/>
                <a:gd name="connsiteY2" fmla="*/ 475687 h 3040852"/>
                <a:gd name="connsiteX3" fmla="*/ 251913 w 862347"/>
                <a:gd name="connsiteY3" fmla="*/ 349951 h 3040852"/>
                <a:gd name="connsiteX4" fmla="*/ 195445 w 862347"/>
                <a:gd name="connsiteY4" fmla="*/ 507707 h 3040852"/>
                <a:gd name="connsiteX5" fmla="*/ 753523 w 862347"/>
                <a:gd name="connsiteY5" fmla="*/ 644303 h 3040852"/>
                <a:gd name="connsiteX6" fmla="*/ 777854 w 862347"/>
                <a:gd name="connsiteY6" fmla="*/ 810206 h 3040852"/>
                <a:gd name="connsiteX7" fmla="*/ 131251 w 862347"/>
                <a:gd name="connsiteY7" fmla="*/ 713284 h 3040852"/>
                <a:gd name="connsiteX8" fmla="*/ 433348 w 862347"/>
                <a:gd name="connsiteY8" fmla="*/ 932352 h 3040852"/>
                <a:gd name="connsiteX9" fmla="*/ 324044 w 862347"/>
                <a:gd name="connsiteY9" fmla="*/ 1153100 h 3040852"/>
                <a:gd name="connsiteX10" fmla="*/ 295469 w 862347"/>
                <a:gd name="connsiteY10" fmla="*/ 1381700 h 3040852"/>
                <a:gd name="connsiteX11" fmla="*/ 276419 w 862347"/>
                <a:gd name="connsiteY11" fmla="*/ 1486475 h 3040852"/>
                <a:gd name="connsiteX12" fmla="*/ 247844 w 862347"/>
                <a:gd name="connsiteY12" fmla="*/ 1848425 h 3040852"/>
                <a:gd name="connsiteX13" fmla="*/ 0 w 862347"/>
                <a:gd name="connsiteY13" fmla="*/ 3040852 h 3040852"/>
                <a:gd name="connsiteX0" fmla="*/ 479054 w 862347"/>
                <a:gd name="connsiteY0" fmla="*/ 0 h 3040852"/>
                <a:gd name="connsiteX1" fmla="*/ 781595 w 862347"/>
                <a:gd name="connsiteY1" fmla="*/ 319426 h 3040852"/>
                <a:gd name="connsiteX2" fmla="*/ 767976 w 862347"/>
                <a:gd name="connsiteY2" fmla="*/ 475687 h 3040852"/>
                <a:gd name="connsiteX3" fmla="*/ 251913 w 862347"/>
                <a:gd name="connsiteY3" fmla="*/ 349951 h 3040852"/>
                <a:gd name="connsiteX4" fmla="*/ 195445 w 862347"/>
                <a:gd name="connsiteY4" fmla="*/ 507707 h 3040852"/>
                <a:gd name="connsiteX5" fmla="*/ 753523 w 862347"/>
                <a:gd name="connsiteY5" fmla="*/ 644303 h 3040852"/>
                <a:gd name="connsiteX6" fmla="*/ 777854 w 862347"/>
                <a:gd name="connsiteY6" fmla="*/ 810206 h 3040852"/>
                <a:gd name="connsiteX7" fmla="*/ 131251 w 862347"/>
                <a:gd name="connsiteY7" fmla="*/ 713284 h 3040852"/>
                <a:gd name="connsiteX8" fmla="*/ 433348 w 862347"/>
                <a:gd name="connsiteY8" fmla="*/ 932352 h 3040852"/>
                <a:gd name="connsiteX9" fmla="*/ 324044 w 862347"/>
                <a:gd name="connsiteY9" fmla="*/ 1153100 h 3040852"/>
                <a:gd name="connsiteX10" fmla="*/ 295469 w 862347"/>
                <a:gd name="connsiteY10" fmla="*/ 1381700 h 3040852"/>
                <a:gd name="connsiteX11" fmla="*/ 266642 w 862347"/>
                <a:gd name="connsiteY11" fmla="*/ 1502021 h 3040852"/>
                <a:gd name="connsiteX12" fmla="*/ 247844 w 862347"/>
                <a:gd name="connsiteY12" fmla="*/ 1848425 h 3040852"/>
                <a:gd name="connsiteX13" fmla="*/ 0 w 862347"/>
                <a:gd name="connsiteY13" fmla="*/ 3040852 h 3040852"/>
                <a:gd name="connsiteX0" fmla="*/ 479054 w 862347"/>
                <a:gd name="connsiteY0" fmla="*/ 0 h 3040852"/>
                <a:gd name="connsiteX1" fmla="*/ 781595 w 862347"/>
                <a:gd name="connsiteY1" fmla="*/ 319426 h 3040852"/>
                <a:gd name="connsiteX2" fmla="*/ 767976 w 862347"/>
                <a:gd name="connsiteY2" fmla="*/ 475687 h 3040852"/>
                <a:gd name="connsiteX3" fmla="*/ 251913 w 862347"/>
                <a:gd name="connsiteY3" fmla="*/ 349951 h 3040852"/>
                <a:gd name="connsiteX4" fmla="*/ 195445 w 862347"/>
                <a:gd name="connsiteY4" fmla="*/ 507707 h 3040852"/>
                <a:gd name="connsiteX5" fmla="*/ 753523 w 862347"/>
                <a:gd name="connsiteY5" fmla="*/ 644303 h 3040852"/>
                <a:gd name="connsiteX6" fmla="*/ 777854 w 862347"/>
                <a:gd name="connsiteY6" fmla="*/ 810206 h 3040852"/>
                <a:gd name="connsiteX7" fmla="*/ 131251 w 862347"/>
                <a:gd name="connsiteY7" fmla="*/ 713284 h 3040852"/>
                <a:gd name="connsiteX8" fmla="*/ 433348 w 862347"/>
                <a:gd name="connsiteY8" fmla="*/ 932352 h 3040852"/>
                <a:gd name="connsiteX9" fmla="*/ 324044 w 862347"/>
                <a:gd name="connsiteY9" fmla="*/ 1153100 h 3040852"/>
                <a:gd name="connsiteX10" fmla="*/ 295469 w 862347"/>
                <a:gd name="connsiteY10" fmla="*/ 1381700 h 3040852"/>
                <a:gd name="connsiteX11" fmla="*/ 247844 w 862347"/>
                <a:gd name="connsiteY11" fmla="*/ 1848425 h 3040852"/>
                <a:gd name="connsiteX12" fmla="*/ 0 w 862347"/>
                <a:gd name="connsiteY12" fmla="*/ 3040852 h 3040852"/>
                <a:gd name="connsiteX0" fmla="*/ 479054 w 862347"/>
                <a:gd name="connsiteY0" fmla="*/ 0 h 3040852"/>
                <a:gd name="connsiteX1" fmla="*/ 781595 w 862347"/>
                <a:gd name="connsiteY1" fmla="*/ 319426 h 3040852"/>
                <a:gd name="connsiteX2" fmla="*/ 767976 w 862347"/>
                <a:gd name="connsiteY2" fmla="*/ 475687 h 3040852"/>
                <a:gd name="connsiteX3" fmla="*/ 251913 w 862347"/>
                <a:gd name="connsiteY3" fmla="*/ 349951 h 3040852"/>
                <a:gd name="connsiteX4" fmla="*/ 195445 w 862347"/>
                <a:gd name="connsiteY4" fmla="*/ 507707 h 3040852"/>
                <a:gd name="connsiteX5" fmla="*/ 753523 w 862347"/>
                <a:gd name="connsiteY5" fmla="*/ 644303 h 3040852"/>
                <a:gd name="connsiteX6" fmla="*/ 777854 w 862347"/>
                <a:gd name="connsiteY6" fmla="*/ 810206 h 3040852"/>
                <a:gd name="connsiteX7" fmla="*/ 131251 w 862347"/>
                <a:gd name="connsiteY7" fmla="*/ 713284 h 3040852"/>
                <a:gd name="connsiteX8" fmla="*/ 433348 w 862347"/>
                <a:gd name="connsiteY8" fmla="*/ 932352 h 3040852"/>
                <a:gd name="connsiteX9" fmla="*/ 324044 w 862347"/>
                <a:gd name="connsiteY9" fmla="*/ 1153100 h 3040852"/>
                <a:gd name="connsiteX10" fmla="*/ 295469 w 862347"/>
                <a:gd name="connsiteY10" fmla="*/ 1381700 h 3040852"/>
                <a:gd name="connsiteX11" fmla="*/ 0 w 862347"/>
                <a:gd name="connsiteY11" fmla="*/ 3040852 h 3040852"/>
                <a:gd name="connsiteX0" fmla="*/ 573588 w 956881"/>
                <a:gd name="connsiteY0" fmla="*/ 0 h 3011783"/>
                <a:gd name="connsiteX1" fmla="*/ 876129 w 956881"/>
                <a:gd name="connsiteY1" fmla="*/ 319426 h 3011783"/>
                <a:gd name="connsiteX2" fmla="*/ 862510 w 956881"/>
                <a:gd name="connsiteY2" fmla="*/ 475687 h 3011783"/>
                <a:gd name="connsiteX3" fmla="*/ 346447 w 956881"/>
                <a:gd name="connsiteY3" fmla="*/ 349951 h 3011783"/>
                <a:gd name="connsiteX4" fmla="*/ 289979 w 956881"/>
                <a:gd name="connsiteY4" fmla="*/ 507707 h 3011783"/>
                <a:gd name="connsiteX5" fmla="*/ 848057 w 956881"/>
                <a:gd name="connsiteY5" fmla="*/ 644303 h 3011783"/>
                <a:gd name="connsiteX6" fmla="*/ 872388 w 956881"/>
                <a:gd name="connsiteY6" fmla="*/ 810206 h 3011783"/>
                <a:gd name="connsiteX7" fmla="*/ 225785 w 956881"/>
                <a:gd name="connsiteY7" fmla="*/ 713284 h 3011783"/>
                <a:gd name="connsiteX8" fmla="*/ 527882 w 956881"/>
                <a:gd name="connsiteY8" fmla="*/ 932352 h 3011783"/>
                <a:gd name="connsiteX9" fmla="*/ 418578 w 956881"/>
                <a:gd name="connsiteY9" fmla="*/ 1153100 h 3011783"/>
                <a:gd name="connsiteX10" fmla="*/ 390003 w 956881"/>
                <a:gd name="connsiteY10" fmla="*/ 1381700 h 3011783"/>
                <a:gd name="connsiteX11" fmla="*/ 0 w 956881"/>
                <a:gd name="connsiteY11" fmla="*/ 3011784 h 3011783"/>
                <a:gd name="connsiteX0" fmla="*/ 573588 w 956881"/>
                <a:gd name="connsiteY0" fmla="*/ 0 h 3011785"/>
                <a:gd name="connsiteX1" fmla="*/ 876129 w 956881"/>
                <a:gd name="connsiteY1" fmla="*/ 319426 h 3011785"/>
                <a:gd name="connsiteX2" fmla="*/ 862510 w 956881"/>
                <a:gd name="connsiteY2" fmla="*/ 475687 h 3011785"/>
                <a:gd name="connsiteX3" fmla="*/ 346447 w 956881"/>
                <a:gd name="connsiteY3" fmla="*/ 349951 h 3011785"/>
                <a:gd name="connsiteX4" fmla="*/ 289979 w 956881"/>
                <a:gd name="connsiteY4" fmla="*/ 507707 h 3011785"/>
                <a:gd name="connsiteX5" fmla="*/ 848057 w 956881"/>
                <a:gd name="connsiteY5" fmla="*/ 644303 h 3011785"/>
                <a:gd name="connsiteX6" fmla="*/ 872388 w 956881"/>
                <a:gd name="connsiteY6" fmla="*/ 810206 h 3011785"/>
                <a:gd name="connsiteX7" fmla="*/ 225785 w 956881"/>
                <a:gd name="connsiteY7" fmla="*/ 713284 h 3011785"/>
                <a:gd name="connsiteX8" fmla="*/ 527882 w 956881"/>
                <a:gd name="connsiteY8" fmla="*/ 932352 h 3011785"/>
                <a:gd name="connsiteX9" fmla="*/ 418578 w 956881"/>
                <a:gd name="connsiteY9" fmla="*/ 1153100 h 3011785"/>
                <a:gd name="connsiteX10" fmla="*/ 390003 w 956881"/>
                <a:gd name="connsiteY10" fmla="*/ 1381700 h 3011785"/>
                <a:gd name="connsiteX11" fmla="*/ 0 w 956881"/>
                <a:gd name="connsiteY11" fmla="*/ 3011784 h 3011785"/>
                <a:gd name="connsiteX0" fmla="*/ 573588 w 956881"/>
                <a:gd name="connsiteY0" fmla="*/ 0 h 3011783"/>
                <a:gd name="connsiteX1" fmla="*/ 876129 w 956881"/>
                <a:gd name="connsiteY1" fmla="*/ 319426 h 3011783"/>
                <a:gd name="connsiteX2" fmla="*/ 862510 w 956881"/>
                <a:gd name="connsiteY2" fmla="*/ 475687 h 3011783"/>
                <a:gd name="connsiteX3" fmla="*/ 346447 w 956881"/>
                <a:gd name="connsiteY3" fmla="*/ 349951 h 3011783"/>
                <a:gd name="connsiteX4" fmla="*/ 289979 w 956881"/>
                <a:gd name="connsiteY4" fmla="*/ 507707 h 3011783"/>
                <a:gd name="connsiteX5" fmla="*/ 848057 w 956881"/>
                <a:gd name="connsiteY5" fmla="*/ 644303 h 3011783"/>
                <a:gd name="connsiteX6" fmla="*/ 872388 w 956881"/>
                <a:gd name="connsiteY6" fmla="*/ 810206 h 3011783"/>
                <a:gd name="connsiteX7" fmla="*/ 225785 w 956881"/>
                <a:gd name="connsiteY7" fmla="*/ 713284 h 3011783"/>
                <a:gd name="connsiteX8" fmla="*/ 527882 w 956881"/>
                <a:gd name="connsiteY8" fmla="*/ 932352 h 3011783"/>
                <a:gd name="connsiteX9" fmla="*/ 390003 w 956881"/>
                <a:gd name="connsiteY9" fmla="*/ 1381700 h 3011783"/>
                <a:gd name="connsiteX10" fmla="*/ 0 w 956881"/>
                <a:gd name="connsiteY10" fmla="*/ 3011784 h 3011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6881" h="3011783">
                  <a:moveTo>
                    <a:pt x="573588" y="0"/>
                  </a:moveTo>
                  <a:cubicBezTo>
                    <a:pt x="468201" y="213646"/>
                    <a:pt x="772496" y="263741"/>
                    <a:pt x="876129" y="319426"/>
                  </a:cubicBezTo>
                  <a:cubicBezTo>
                    <a:pt x="971362" y="385016"/>
                    <a:pt x="1000517" y="456998"/>
                    <a:pt x="862510" y="475687"/>
                  </a:cubicBezTo>
                  <a:cubicBezTo>
                    <a:pt x="755467" y="489981"/>
                    <a:pt x="478736" y="329545"/>
                    <a:pt x="346447" y="349951"/>
                  </a:cubicBezTo>
                  <a:cubicBezTo>
                    <a:pt x="229707" y="380136"/>
                    <a:pt x="204057" y="468366"/>
                    <a:pt x="289979" y="507707"/>
                  </a:cubicBezTo>
                  <a:cubicBezTo>
                    <a:pt x="375901" y="547048"/>
                    <a:pt x="724400" y="595206"/>
                    <a:pt x="848057" y="644303"/>
                  </a:cubicBezTo>
                  <a:cubicBezTo>
                    <a:pt x="975147" y="674590"/>
                    <a:pt x="962567" y="779816"/>
                    <a:pt x="872388" y="810206"/>
                  </a:cubicBezTo>
                  <a:cubicBezTo>
                    <a:pt x="773454" y="826180"/>
                    <a:pt x="249776" y="585891"/>
                    <a:pt x="225785" y="713284"/>
                  </a:cubicBezTo>
                  <a:cubicBezTo>
                    <a:pt x="180787" y="866202"/>
                    <a:pt x="527882" y="831226"/>
                    <a:pt x="527882" y="932352"/>
                  </a:cubicBezTo>
                  <a:cubicBezTo>
                    <a:pt x="555252" y="1043755"/>
                    <a:pt x="477983" y="1035128"/>
                    <a:pt x="390003" y="1381700"/>
                  </a:cubicBezTo>
                  <a:cubicBezTo>
                    <a:pt x="335996" y="1696325"/>
                    <a:pt x="92523" y="2661734"/>
                    <a:pt x="0" y="3011784"/>
                  </a:cubicBezTo>
                </a:path>
              </a:pathLst>
            </a:custGeom>
            <a:ln w="50800" cap="rnd" cmpd="sng" algn="ctr">
              <a:solidFill>
                <a:srgbClr val="8E2F7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ln w="57150">
                  <a:solidFill>
                    <a:schemeClr val="tx1"/>
                  </a:solidFill>
                </a:ln>
              </a:endParaRPr>
            </a:p>
          </p:txBody>
        </p:sp>
        <p:sp>
          <p:nvSpPr>
            <p:cNvPr id="435" name="Freeform 434"/>
            <p:cNvSpPr/>
            <p:nvPr/>
          </p:nvSpPr>
          <p:spPr>
            <a:xfrm flipH="1">
              <a:off x="4856021" y="3209866"/>
              <a:ext cx="175383" cy="221188"/>
            </a:xfrm>
            <a:custGeom>
              <a:avLst/>
              <a:gdLst>
                <a:gd name="connsiteX0" fmla="*/ 211201 w 230251"/>
                <a:gd name="connsiteY0" fmla="*/ 141940 h 294340"/>
                <a:gd name="connsiteX1" fmla="*/ 201676 w 230251"/>
                <a:gd name="connsiteY1" fmla="*/ 94315 h 294340"/>
                <a:gd name="connsiteX2" fmla="*/ 182626 w 230251"/>
                <a:gd name="connsiteY2" fmla="*/ 65740 h 294340"/>
                <a:gd name="connsiteX3" fmla="*/ 125476 w 230251"/>
                <a:gd name="connsiteY3" fmla="*/ 18115 h 294340"/>
                <a:gd name="connsiteX4" fmla="*/ 96901 w 230251"/>
                <a:gd name="connsiteY4" fmla="*/ 8590 h 294340"/>
                <a:gd name="connsiteX5" fmla="*/ 1651 w 230251"/>
                <a:gd name="connsiteY5" fmla="*/ 46690 h 294340"/>
                <a:gd name="connsiteX6" fmla="*/ 11176 w 230251"/>
                <a:gd name="connsiteY6" fmla="*/ 75265 h 294340"/>
                <a:gd name="connsiteX7" fmla="*/ 68326 w 230251"/>
                <a:gd name="connsiteY7" fmla="*/ 113365 h 294340"/>
                <a:gd name="connsiteX8" fmla="*/ 87376 w 230251"/>
                <a:gd name="connsiteY8" fmla="*/ 141940 h 294340"/>
                <a:gd name="connsiteX9" fmla="*/ 96901 w 230251"/>
                <a:gd name="connsiteY9" fmla="*/ 199090 h 294340"/>
                <a:gd name="connsiteX10" fmla="*/ 106426 w 230251"/>
                <a:gd name="connsiteY10" fmla="*/ 275290 h 294340"/>
                <a:gd name="connsiteX11" fmla="*/ 135001 w 230251"/>
                <a:gd name="connsiteY11" fmla="*/ 294340 h 294340"/>
                <a:gd name="connsiteX12" fmla="*/ 211201 w 230251"/>
                <a:gd name="connsiteY12" fmla="*/ 265765 h 294340"/>
                <a:gd name="connsiteX13" fmla="*/ 230251 w 230251"/>
                <a:gd name="connsiteY13" fmla="*/ 208615 h 294340"/>
                <a:gd name="connsiteX14" fmla="*/ 220726 w 230251"/>
                <a:gd name="connsiteY14" fmla="*/ 141940 h 294340"/>
                <a:gd name="connsiteX15" fmla="*/ 211201 w 230251"/>
                <a:gd name="connsiteY15" fmla="*/ 113365 h 294340"/>
                <a:gd name="connsiteX16" fmla="*/ 211201 w 230251"/>
                <a:gd name="connsiteY16" fmla="*/ 141940 h 29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251" h="294340">
                  <a:moveTo>
                    <a:pt x="211201" y="141940"/>
                  </a:moveTo>
                  <a:cubicBezTo>
                    <a:pt x="209614" y="138765"/>
                    <a:pt x="207360" y="109474"/>
                    <a:pt x="201676" y="94315"/>
                  </a:cubicBezTo>
                  <a:cubicBezTo>
                    <a:pt x="197656" y="83596"/>
                    <a:pt x="189955" y="74534"/>
                    <a:pt x="182626" y="65740"/>
                  </a:cubicBezTo>
                  <a:cubicBezTo>
                    <a:pt x="167579" y="47684"/>
                    <a:pt x="146883" y="28819"/>
                    <a:pt x="125476" y="18115"/>
                  </a:cubicBezTo>
                  <a:cubicBezTo>
                    <a:pt x="116496" y="13625"/>
                    <a:pt x="106426" y="11765"/>
                    <a:pt x="96901" y="8590"/>
                  </a:cubicBezTo>
                  <a:cubicBezTo>
                    <a:pt x="66288" y="12417"/>
                    <a:pt x="9433" y="0"/>
                    <a:pt x="1651" y="46690"/>
                  </a:cubicBezTo>
                  <a:cubicBezTo>
                    <a:pt x="0" y="56594"/>
                    <a:pt x="4076" y="68165"/>
                    <a:pt x="11176" y="75265"/>
                  </a:cubicBezTo>
                  <a:cubicBezTo>
                    <a:pt x="27365" y="91454"/>
                    <a:pt x="68326" y="113365"/>
                    <a:pt x="68326" y="113365"/>
                  </a:cubicBezTo>
                  <a:cubicBezTo>
                    <a:pt x="74676" y="122890"/>
                    <a:pt x="83756" y="131080"/>
                    <a:pt x="87376" y="141940"/>
                  </a:cubicBezTo>
                  <a:cubicBezTo>
                    <a:pt x="93483" y="160262"/>
                    <a:pt x="94170" y="179971"/>
                    <a:pt x="96901" y="199090"/>
                  </a:cubicBezTo>
                  <a:cubicBezTo>
                    <a:pt x="100521" y="224430"/>
                    <a:pt x="96919" y="251523"/>
                    <a:pt x="106426" y="275290"/>
                  </a:cubicBezTo>
                  <a:cubicBezTo>
                    <a:pt x="110678" y="285919"/>
                    <a:pt x="125476" y="287990"/>
                    <a:pt x="135001" y="294340"/>
                  </a:cubicBezTo>
                  <a:cubicBezTo>
                    <a:pt x="154211" y="290498"/>
                    <a:pt x="197186" y="288189"/>
                    <a:pt x="211201" y="265765"/>
                  </a:cubicBezTo>
                  <a:cubicBezTo>
                    <a:pt x="221844" y="248737"/>
                    <a:pt x="230251" y="208615"/>
                    <a:pt x="230251" y="208615"/>
                  </a:cubicBezTo>
                  <a:cubicBezTo>
                    <a:pt x="227076" y="186390"/>
                    <a:pt x="225129" y="163955"/>
                    <a:pt x="220726" y="141940"/>
                  </a:cubicBezTo>
                  <a:cubicBezTo>
                    <a:pt x="218757" y="132095"/>
                    <a:pt x="218301" y="120465"/>
                    <a:pt x="211201" y="113365"/>
                  </a:cubicBezTo>
                  <a:cubicBezTo>
                    <a:pt x="206711" y="108875"/>
                    <a:pt x="212788" y="145115"/>
                    <a:pt x="211201" y="141940"/>
                  </a:cubicBezTo>
                  <a:close/>
                </a:path>
              </a:pathLst>
            </a:custGeom>
            <a:solidFill>
              <a:srgbClr val="702A4A"/>
            </a:solidFill>
            <a:ln w="3175" cap="flat"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436" name="Group 3"/>
            <p:cNvGrpSpPr/>
            <p:nvPr/>
          </p:nvGrpSpPr>
          <p:grpSpPr>
            <a:xfrm>
              <a:off x="3758590" y="2183462"/>
              <a:ext cx="468433" cy="2255537"/>
              <a:chOff x="4026862" y="2258862"/>
              <a:chExt cx="468433" cy="2255537"/>
            </a:xfrm>
          </p:grpSpPr>
          <p:grpSp>
            <p:nvGrpSpPr>
              <p:cNvPr id="453" name="Group 47"/>
              <p:cNvGrpSpPr/>
              <p:nvPr/>
            </p:nvGrpSpPr>
            <p:grpSpPr>
              <a:xfrm rot="20776403">
                <a:off x="4026862" y="2258862"/>
                <a:ext cx="428239" cy="2255537"/>
                <a:chOff x="4206748" y="295921"/>
                <a:chExt cx="731650" cy="3853601"/>
              </a:xfrm>
            </p:grpSpPr>
            <p:sp>
              <p:nvSpPr>
                <p:cNvPr id="455" name="Freeform 454"/>
                <p:cNvSpPr/>
                <p:nvPr/>
              </p:nvSpPr>
              <p:spPr>
                <a:xfrm>
                  <a:off x="4300432" y="295921"/>
                  <a:ext cx="556456" cy="3853601"/>
                </a:xfrm>
                <a:custGeom>
                  <a:avLst/>
                  <a:gdLst>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19050 w 670791"/>
                    <a:gd name="connsiteY23" fmla="*/ 1492581 h 3208591"/>
                    <a:gd name="connsiteX24" fmla="*/ 57150 w 670791"/>
                    <a:gd name="connsiteY24" fmla="*/ 1549731 h 3208591"/>
                    <a:gd name="connsiteX25" fmla="*/ 95250 w 670791"/>
                    <a:gd name="connsiteY25" fmla="*/ 1606881 h 3208591"/>
                    <a:gd name="connsiteX26" fmla="*/ 114300 w 670791"/>
                    <a:gd name="connsiteY26" fmla="*/ 1635456 h 3208591"/>
                    <a:gd name="connsiteX27" fmla="*/ 142875 w 670791"/>
                    <a:gd name="connsiteY27" fmla="*/ 1692606 h 3208591"/>
                    <a:gd name="connsiteX28" fmla="*/ 161925 w 670791"/>
                    <a:gd name="connsiteY28" fmla="*/ 1749756 h 3208591"/>
                    <a:gd name="connsiteX29" fmla="*/ 200025 w 670791"/>
                    <a:gd name="connsiteY29" fmla="*/ 1806906 h 3208591"/>
                    <a:gd name="connsiteX30" fmla="*/ 209550 w 670791"/>
                    <a:gd name="connsiteY30" fmla="*/ 1835481 h 3208591"/>
                    <a:gd name="connsiteX31" fmla="*/ 228600 w 670791"/>
                    <a:gd name="connsiteY31" fmla="*/ 1864056 h 3208591"/>
                    <a:gd name="connsiteX32" fmla="*/ 247650 w 670791"/>
                    <a:gd name="connsiteY32" fmla="*/ 1940256 h 3208591"/>
                    <a:gd name="connsiteX33" fmla="*/ 257175 w 670791"/>
                    <a:gd name="connsiteY33" fmla="*/ 2302206 h 3208591"/>
                    <a:gd name="connsiteX34" fmla="*/ 276225 w 670791"/>
                    <a:gd name="connsiteY34" fmla="*/ 2445081 h 3208591"/>
                    <a:gd name="connsiteX35" fmla="*/ 295275 w 670791"/>
                    <a:gd name="connsiteY35" fmla="*/ 2568906 h 3208591"/>
                    <a:gd name="connsiteX36" fmla="*/ 314325 w 670791"/>
                    <a:gd name="connsiteY36" fmla="*/ 2787981 h 3208591"/>
                    <a:gd name="connsiteX37" fmla="*/ 333375 w 670791"/>
                    <a:gd name="connsiteY37" fmla="*/ 2864181 h 3208591"/>
                    <a:gd name="connsiteX38" fmla="*/ 342900 w 670791"/>
                    <a:gd name="connsiteY38" fmla="*/ 2902281 h 3208591"/>
                    <a:gd name="connsiteX39" fmla="*/ 352425 w 670791"/>
                    <a:gd name="connsiteY39" fmla="*/ 3016581 h 3208591"/>
                    <a:gd name="connsiteX40" fmla="*/ 381000 w 670791"/>
                    <a:gd name="connsiteY40" fmla="*/ 3102306 h 3208591"/>
                    <a:gd name="connsiteX41" fmla="*/ 390525 w 670791"/>
                    <a:gd name="connsiteY41" fmla="*/ 3130881 h 3208591"/>
                    <a:gd name="connsiteX42" fmla="*/ 419100 w 670791"/>
                    <a:gd name="connsiteY42" fmla="*/ 3188031 h 3208591"/>
                    <a:gd name="connsiteX43" fmla="*/ 447675 w 670791"/>
                    <a:gd name="connsiteY43" fmla="*/ 3207081 h 3208591"/>
                    <a:gd name="connsiteX44" fmla="*/ 600075 w 670791"/>
                    <a:gd name="connsiteY44" fmla="*/ 3188031 h 3208591"/>
                    <a:gd name="connsiteX45" fmla="*/ 628650 w 670791"/>
                    <a:gd name="connsiteY45" fmla="*/ 3168981 h 3208591"/>
                    <a:gd name="connsiteX46" fmla="*/ 647700 w 670791"/>
                    <a:gd name="connsiteY46" fmla="*/ 3111831 h 3208591"/>
                    <a:gd name="connsiteX47" fmla="*/ 657225 w 670791"/>
                    <a:gd name="connsiteY47" fmla="*/ 3083256 h 3208591"/>
                    <a:gd name="connsiteX48" fmla="*/ 666750 w 670791"/>
                    <a:gd name="connsiteY48"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19050 w 670791"/>
                    <a:gd name="connsiteY23" fmla="*/ 1492581 h 3208591"/>
                    <a:gd name="connsiteX24" fmla="*/ 57150 w 670791"/>
                    <a:gd name="connsiteY24" fmla="*/ 1549731 h 3208591"/>
                    <a:gd name="connsiteX25" fmla="*/ 95250 w 670791"/>
                    <a:gd name="connsiteY25" fmla="*/ 1606881 h 3208591"/>
                    <a:gd name="connsiteX26" fmla="*/ 114300 w 670791"/>
                    <a:gd name="connsiteY26" fmla="*/ 1635456 h 3208591"/>
                    <a:gd name="connsiteX27" fmla="*/ 142875 w 670791"/>
                    <a:gd name="connsiteY27" fmla="*/ 1692606 h 3208591"/>
                    <a:gd name="connsiteX28" fmla="*/ 200025 w 670791"/>
                    <a:gd name="connsiteY28" fmla="*/ 1806906 h 3208591"/>
                    <a:gd name="connsiteX29" fmla="*/ 209550 w 670791"/>
                    <a:gd name="connsiteY29" fmla="*/ 1835481 h 3208591"/>
                    <a:gd name="connsiteX30" fmla="*/ 228600 w 670791"/>
                    <a:gd name="connsiteY30" fmla="*/ 1864056 h 3208591"/>
                    <a:gd name="connsiteX31" fmla="*/ 247650 w 670791"/>
                    <a:gd name="connsiteY31" fmla="*/ 1940256 h 3208591"/>
                    <a:gd name="connsiteX32" fmla="*/ 257175 w 670791"/>
                    <a:gd name="connsiteY32" fmla="*/ 2302206 h 3208591"/>
                    <a:gd name="connsiteX33" fmla="*/ 276225 w 670791"/>
                    <a:gd name="connsiteY33" fmla="*/ 2445081 h 3208591"/>
                    <a:gd name="connsiteX34" fmla="*/ 295275 w 670791"/>
                    <a:gd name="connsiteY34" fmla="*/ 2568906 h 3208591"/>
                    <a:gd name="connsiteX35" fmla="*/ 314325 w 670791"/>
                    <a:gd name="connsiteY35" fmla="*/ 2787981 h 3208591"/>
                    <a:gd name="connsiteX36" fmla="*/ 333375 w 670791"/>
                    <a:gd name="connsiteY36" fmla="*/ 2864181 h 3208591"/>
                    <a:gd name="connsiteX37" fmla="*/ 342900 w 670791"/>
                    <a:gd name="connsiteY37" fmla="*/ 2902281 h 3208591"/>
                    <a:gd name="connsiteX38" fmla="*/ 352425 w 670791"/>
                    <a:gd name="connsiteY38" fmla="*/ 3016581 h 3208591"/>
                    <a:gd name="connsiteX39" fmla="*/ 381000 w 670791"/>
                    <a:gd name="connsiteY39" fmla="*/ 3102306 h 3208591"/>
                    <a:gd name="connsiteX40" fmla="*/ 390525 w 670791"/>
                    <a:gd name="connsiteY40" fmla="*/ 3130881 h 3208591"/>
                    <a:gd name="connsiteX41" fmla="*/ 419100 w 670791"/>
                    <a:gd name="connsiteY41" fmla="*/ 3188031 h 3208591"/>
                    <a:gd name="connsiteX42" fmla="*/ 447675 w 670791"/>
                    <a:gd name="connsiteY42" fmla="*/ 3207081 h 3208591"/>
                    <a:gd name="connsiteX43" fmla="*/ 600075 w 670791"/>
                    <a:gd name="connsiteY43" fmla="*/ 3188031 h 3208591"/>
                    <a:gd name="connsiteX44" fmla="*/ 628650 w 670791"/>
                    <a:gd name="connsiteY44" fmla="*/ 3168981 h 3208591"/>
                    <a:gd name="connsiteX45" fmla="*/ 647700 w 670791"/>
                    <a:gd name="connsiteY45" fmla="*/ 3111831 h 3208591"/>
                    <a:gd name="connsiteX46" fmla="*/ 657225 w 670791"/>
                    <a:gd name="connsiteY46" fmla="*/ 3083256 h 3208591"/>
                    <a:gd name="connsiteX47" fmla="*/ 666750 w 670791"/>
                    <a:gd name="connsiteY47"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19050 w 670791"/>
                    <a:gd name="connsiteY23" fmla="*/ 1492581 h 3208591"/>
                    <a:gd name="connsiteX24" fmla="*/ 95250 w 670791"/>
                    <a:gd name="connsiteY24" fmla="*/ 1606881 h 3208591"/>
                    <a:gd name="connsiteX25" fmla="*/ 114300 w 670791"/>
                    <a:gd name="connsiteY25" fmla="*/ 1635456 h 3208591"/>
                    <a:gd name="connsiteX26" fmla="*/ 142875 w 670791"/>
                    <a:gd name="connsiteY26" fmla="*/ 1692606 h 3208591"/>
                    <a:gd name="connsiteX27" fmla="*/ 200025 w 670791"/>
                    <a:gd name="connsiteY27" fmla="*/ 1806906 h 3208591"/>
                    <a:gd name="connsiteX28" fmla="*/ 209550 w 670791"/>
                    <a:gd name="connsiteY28" fmla="*/ 1835481 h 3208591"/>
                    <a:gd name="connsiteX29" fmla="*/ 228600 w 670791"/>
                    <a:gd name="connsiteY29" fmla="*/ 1864056 h 3208591"/>
                    <a:gd name="connsiteX30" fmla="*/ 247650 w 670791"/>
                    <a:gd name="connsiteY30" fmla="*/ 1940256 h 3208591"/>
                    <a:gd name="connsiteX31" fmla="*/ 257175 w 670791"/>
                    <a:gd name="connsiteY31" fmla="*/ 2302206 h 3208591"/>
                    <a:gd name="connsiteX32" fmla="*/ 276225 w 670791"/>
                    <a:gd name="connsiteY32" fmla="*/ 2445081 h 3208591"/>
                    <a:gd name="connsiteX33" fmla="*/ 295275 w 670791"/>
                    <a:gd name="connsiteY33" fmla="*/ 2568906 h 3208591"/>
                    <a:gd name="connsiteX34" fmla="*/ 314325 w 670791"/>
                    <a:gd name="connsiteY34" fmla="*/ 2787981 h 3208591"/>
                    <a:gd name="connsiteX35" fmla="*/ 333375 w 670791"/>
                    <a:gd name="connsiteY35" fmla="*/ 2864181 h 3208591"/>
                    <a:gd name="connsiteX36" fmla="*/ 342900 w 670791"/>
                    <a:gd name="connsiteY36" fmla="*/ 2902281 h 3208591"/>
                    <a:gd name="connsiteX37" fmla="*/ 352425 w 670791"/>
                    <a:gd name="connsiteY37" fmla="*/ 3016581 h 3208591"/>
                    <a:gd name="connsiteX38" fmla="*/ 381000 w 670791"/>
                    <a:gd name="connsiteY38" fmla="*/ 3102306 h 3208591"/>
                    <a:gd name="connsiteX39" fmla="*/ 390525 w 670791"/>
                    <a:gd name="connsiteY39" fmla="*/ 3130881 h 3208591"/>
                    <a:gd name="connsiteX40" fmla="*/ 419100 w 670791"/>
                    <a:gd name="connsiteY40" fmla="*/ 3188031 h 3208591"/>
                    <a:gd name="connsiteX41" fmla="*/ 447675 w 670791"/>
                    <a:gd name="connsiteY41" fmla="*/ 3207081 h 3208591"/>
                    <a:gd name="connsiteX42" fmla="*/ 600075 w 670791"/>
                    <a:gd name="connsiteY42" fmla="*/ 3188031 h 3208591"/>
                    <a:gd name="connsiteX43" fmla="*/ 628650 w 670791"/>
                    <a:gd name="connsiteY43" fmla="*/ 3168981 h 3208591"/>
                    <a:gd name="connsiteX44" fmla="*/ 647700 w 670791"/>
                    <a:gd name="connsiteY44" fmla="*/ 3111831 h 3208591"/>
                    <a:gd name="connsiteX45" fmla="*/ 657225 w 670791"/>
                    <a:gd name="connsiteY45" fmla="*/ 3083256 h 3208591"/>
                    <a:gd name="connsiteX46" fmla="*/ 666750 w 670791"/>
                    <a:gd name="connsiteY46"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114300 w 670791"/>
                    <a:gd name="connsiteY24" fmla="*/ 1635456 h 3208591"/>
                    <a:gd name="connsiteX25" fmla="*/ 142875 w 670791"/>
                    <a:gd name="connsiteY25" fmla="*/ 1692606 h 3208591"/>
                    <a:gd name="connsiteX26" fmla="*/ 200025 w 670791"/>
                    <a:gd name="connsiteY26" fmla="*/ 1806906 h 3208591"/>
                    <a:gd name="connsiteX27" fmla="*/ 209550 w 670791"/>
                    <a:gd name="connsiteY27" fmla="*/ 1835481 h 3208591"/>
                    <a:gd name="connsiteX28" fmla="*/ 228600 w 670791"/>
                    <a:gd name="connsiteY28" fmla="*/ 1864056 h 3208591"/>
                    <a:gd name="connsiteX29" fmla="*/ 247650 w 670791"/>
                    <a:gd name="connsiteY29" fmla="*/ 1940256 h 3208591"/>
                    <a:gd name="connsiteX30" fmla="*/ 257175 w 670791"/>
                    <a:gd name="connsiteY30" fmla="*/ 2302206 h 3208591"/>
                    <a:gd name="connsiteX31" fmla="*/ 276225 w 670791"/>
                    <a:gd name="connsiteY31" fmla="*/ 2445081 h 3208591"/>
                    <a:gd name="connsiteX32" fmla="*/ 295275 w 670791"/>
                    <a:gd name="connsiteY32" fmla="*/ 2568906 h 3208591"/>
                    <a:gd name="connsiteX33" fmla="*/ 314325 w 670791"/>
                    <a:gd name="connsiteY33" fmla="*/ 2787981 h 3208591"/>
                    <a:gd name="connsiteX34" fmla="*/ 333375 w 670791"/>
                    <a:gd name="connsiteY34" fmla="*/ 2864181 h 3208591"/>
                    <a:gd name="connsiteX35" fmla="*/ 342900 w 670791"/>
                    <a:gd name="connsiteY35" fmla="*/ 2902281 h 3208591"/>
                    <a:gd name="connsiteX36" fmla="*/ 352425 w 670791"/>
                    <a:gd name="connsiteY36" fmla="*/ 3016581 h 3208591"/>
                    <a:gd name="connsiteX37" fmla="*/ 381000 w 670791"/>
                    <a:gd name="connsiteY37" fmla="*/ 3102306 h 3208591"/>
                    <a:gd name="connsiteX38" fmla="*/ 390525 w 670791"/>
                    <a:gd name="connsiteY38" fmla="*/ 3130881 h 3208591"/>
                    <a:gd name="connsiteX39" fmla="*/ 419100 w 670791"/>
                    <a:gd name="connsiteY39" fmla="*/ 3188031 h 3208591"/>
                    <a:gd name="connsiteX40" fmla="*/ 447675 w 670791"/>
                    <a:gd name="connsiteY40" fmla="*/ 3207081 h 3208591"/>
                    <a:gd name="connsiteX41" fmla="*/ 600075 w 670791"/>
                    <a:gd name="connsiteY41" fmla="*/ 3188031 h 3208591"/>
                    <a:gd name="connsiteX42" fmla="*/ 628650 w 670791"/>
                    <a:gd name="connsiteY42" fmla="*/ 3168981 h 3208591"/>
                    <a:gd name="connsiteX43" fmla="*/ 647700 w 670791"/>
                    <a:gd name="connsiteY43" fmla="*/ 3111831 h 3208591"/>
                    <a:gd name="connsiteX44" fmla="*/ 657225 w 670791"/>
                    <a:gd name="connsiteY44" fmla="*/ 3083256 h 3208591"/>
                    <a:gd name="connsiteX45" fmla="*/ 666750 w 670791"/>
                    <a:gd name="connsiteY45"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114300 w 670791"/>
                    <a:gd name="connsiteY24" fmla="*/ 1635456 h 3208591"/>
                    <a:gd name="connsiteX25" fmla="*/ 200025 w 670791"/>
                    <a:gd name="connsiteY25" fmla="*/ 1806906 h 3208591"/>
                    <a:gd name="connsiteX26" fmla="*/ 209550 w 670791"/>
                    <a:gd name="connsiteY26" fmla="*/ 1835481 h 3208591"/>
                    <a:gd name="connsiteX27" fmla="*/ 228600 w 670791"/>
                    <a:gd name="connsiteY27" fmla="*/ 1864056 h 3208591"/>
                    <a:gd name="connsiteX28" fmla="*/ 247650 w 670791"/>
                    <a:gd name="connsiteY28" fmla="*/ 1940256 h 3208591"/>
                    <a:gd name="connsiteX29" fmla="*/ 257175 w 670791"/>
                    <a:gd name="connsiteY29" fmla="*/ 2302206 h 3208591"/>
                    <a:gd name="connsiteX30" fmla="*/ 276225 w 670791"/>
                    <a:gd name="connsiteY30" fmla="*/ 2445081 h 3208591"/>
                    <a:gd name="connsiteX31" fmla="*/ 295275 w 670791"/>
                    <a:gd name="connsiteY31" fmla="*/ 2568906 h 3208591"/>
                    <a:gd name="connsiteX32" fmla="*/ 314325 w 670791"/>
                    <a:gd name="connsiteY32" fmla="*/ 2787981 h 3208591"/>
                    <a:gd name="connsiteX33" fmla="*/ 333375 w 670791"/>
                    <a:gd name="connsiteY33" fmla="*/ 2864181 h 3208591"/>
                    <a:gd name="connsiteX34" fmla="*/ 342900 w 670791"/>
                    <a:gd name="connsiteY34" fmla="*/ 2902281 h 3208591"/>
                    <a:gd name="connsiteX35" fmla="*/ 352425 w 670791"/>
                    <a:gd name="connsiteY35" fmla="*/ 3016581 h 3208591"/>
                    <a:gd name="connsiteX36" fmla="*/ 381000 w 670791"/>
                    <a:gd name="connsiteY36" fmla="*/ 3102306 h 3208591"/>
                    <a:gd name="connsiteX37" fmla="*/ 390525 w 670791"/>
                    <a:gd name="connsiteY37" fmla="*/ 3130881 h 3208591"/>
                    <a:gd name="connsiteX38" fmla="*/ 419100 w 670791"/>
                    <a:gd name="connsiteY38" fmla="*/ 3188031 h 3208591"/>
                    <a:gd name="connsiteX39" fmla="*/ 447675 w 670791"/>
                    <a:gd name="connsiteY39" fmla="*/ 3207081 h 3208591"/>
                    <a:gd name="connsiteX40" fmla="*/ 600075 w 670791"/>
                    <a:gd name="connsiteY40" fmla="*/ 3188031 h 3208591"/>
                    <a:gd name="connsiteX41" fmla="*/ 628650 w 670791"/>
                    <a:gd name="connsiteY41" fmla="*/ 3168981 h 3208591"/>
                    <a:gd name="connsiteX42" fmla="*/ 647700 w 670791"/>
                    <a:gd name="connsiteY42" fmla="*/ 3111831 h 3208591"/>
                    <a:gd name="connsiteX43" fmla="*/ 657225 w 670791"/>
                    <a:gd name="connsiteY43" fmla="*/ 3083256 h 3208591"/>
                    <a:gd name="connsiteX44" fmla="*/ 666750 w 670791"/>
                    <a:gd name="connsiteY44"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57175 w 670791"/>
                    <a:gd name="connsiteY28" fmla="*/ 2302206 h 3208591"/>
                    <a:gd name="connsiteX29" fmla="*/ 276225 w 670791"/>
                    <a:gd name="connsiteY29" fmla="*/ 2445081 h 3208591"/>
                    <a:gd name="connsiteX30" fmla="*/ 295275 w 670791"/>
                    <a:gd name="connsiteY30" fmla="*/ 2568906 h 3208591"/>
                    <a:gd name="connsiteX31" fmla="*/ 314325 w 670791"/>
                    <a:gd name="connsiteY31" fmla="*/ 2787981 h 3208591"/>
                    <a:gd name="connsiteX32" fmla="*/ 333375 w 670791"/>
                    <a:gd name="connsiteY32" fmla="*/ 2864181 h 3208591"/>
                    <a:gd name="connsiteX33" fmla="*/ 342900 w 670791"/>
                    <a:gd name="connsiteY33" fmla="*/ 2902281 h 3208591"/>
                    <a:gd name="connsiteX34" fmla="*/ 352425 w 670791"/>
                    <a:gd name="connsiteY34" fmla="*/ 3016581 h 3208591"/>
                    <a:gd name="connsiteX35" fmla="*/ 381000 w 670791"/>
                    <a:gd name="connsiteY35" fmla="*/ 3102306 h 3208591"/>
                    <a:gd name="connsiteX36" fmla="*/ 390525 w 670791"/>
                    <a:gd name="connsiteY36" fmla="*/ 3130881 h 3208591"/>
                    <a:gd name="connsiteX37" fmla="*/ 419100 w 670791"/>
                    <a:gd name="connsiteY37" fmla="*/ 3188031 h 3208591"/>
                    <a:gd name="connsiteX38" fmla="*/ 447675 w 670791"/>
                    <a:gd name="connsiteY38" fmla="*/ 3207081 h 3208591"/>
                    <a:gd name="connsiteX39" fmla="*/ 600075 w 670791"/>
                    <a:gd name="connsiteY39" fmla="*/ 3188031 h 3208591"/>
                    <a:gd name="connsiteX40" fmla="*/ 628650 w 670791"/>
                    <a:gd name="connsiteY40" fmla="*/ 3168981 h 3208591"/>
                    <a:gd name="connsiteX41" fmla="*/ 647700 w 670791"/>
                    <a:gd name="connsiteY41" fmla="*/ 3111831 h 3208591"/>
                    <a:gd name="connsiteX42" fmla="*/ 657225 w 670791"/>
                    <a:gd name="connsiteY42" fmla="*/ 3083256 h 3208591"/>
                    <a:gd name="connsiteX43" fmla="*/ 666750 w 670791"/>
                    <a:gd name="connsiteY43"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33375 w 670791"/>
                    <a:gd name="connsiteY31" fmla="*/ 2864181 h 3208591"/>
                    <a:gd name="connsiteX32" fmla="*/ 342900 w 670791"/>
                    <a:gd name="connsiteY32" fmla="*/ 2902281 h 3208591"/>
                    <a:gd name="connsiteX33" fmla="*/ 352425 w 670791"/>
                    <a:gd name="connsiteY33" fmla="*/ 3016581 h 3208591"/>
                    <a:gd name="connsiteX34" fmla="*/ 381000 w 670791"/>
                    <a:gd name="connsiteY34" fmla="*/ 3102306 h 3208591"/>
                    <a:gd name="connsiteX35" fmla="*/ 390525 w 670791"/>
                    <a:gd name="connsiteY35" fmla="*/ 3130881 h 3208591"/>
                    <a:gd name="connsiteX36" fmla="*/ 419100 w 670791"/>
                    <a:gd name="connsiteY36" fmla="*/ 3188031 h 3208591"/>
                    <a:gd name="connsiteX37" fmla="*/ 447675 w 670791"/>
                    <a:gd name="connsiteY37" fmla="*/ 3207081 h 3208591"/>
                    <a:gd name="connsiteX38" fmla="*/ 600075 w 670791"/>
                    <a:gd name="connsiteY38" fmla="*/ 3188031 h 3208591"/>
                    <a:gd name="connsiteX39" fmla="*/ 628650 w 670791"/>
                    <a:gd name="connsiteY39" fmla="*/ 3168981 h 3208591"/>
                    <a:gd name="connsiteX40" fmla="*/ 647700 w 670791"/>
                    <a:gd name="connsiteY40" fmla="*/ 3111831 h 3208591"/>
                    <a:gd name="connsiteX41" fmla="*/ 657225 w 670791"/>
                    <a:gd name="connsiteY41" fmla="*/ 3083256 h 3208591"/>
                    <a:gd name="connsiteX42" fmla="*/ 666750 w 670791"/>
                    <a:gd name="connsiteY42"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390525 w 670791"/>
                    <a:gd name="connsiteY34" fmla="*/ 3130881 h 3208591"/>
                    <a:gd name="connsiteX35" fmla="*/ 419100 w 670791"/>
                    <a:gd name="connsiteY35" fmla="*/ 3188031 h 3208591"/>
                    <a:gd name="connsiteX36" fmla="*/ 447675 w 670791"/>
                    <a:gd name="connsiteY36" fmla="*/ 3207081 h 3208591"/>
                    <a:gd name="connsiteX37" fmla="*/ 600075 w 670791"/>
                    <a:gd name="connsiteY37" fmla="*/ 3188031 h 3208591"/>
                    <a:gd name="connsiteX38" fmla="*/ 628650 w 670791"/>
                    <a:gd name="connsiteY38" fmla="*/ 3168981 h 3208591"/>
                    <a:gd name="connsiteX39" fmla="*/ 647700 w 670791"/>
                    <a:gd name="connsiteY39" fmla="*/ 3111831 h 3208591"/>
                    <a:gd name="connsiteX40" fmla="*/ 657225 w 670791"/>
                    <a:gd name="connsiteY40" fmla="*/ 3083256 h 3208591"/>
                    <a:gd name="connsiteX41" fmla="*/ 666750 w 670791"/>
                    <a:gd name="connsiteY41"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381000 w 670791"/>
                    <a:gd name="connsiteY34" fmla="*/ 3124200 h 3208591"/>
                    <a:gd name="connsiteX35" fmla="*/ 419100 w 670791"/>
                    <a:gd name="connsiteY35" fmla="*/ 3188031 h 3208591"/>
                    <a:gd name="connsiteX36" fmla="*/ 447675 w 670791"/>
                    <a:gd name="connsiteY36" fmla="*/ 3207081 h 3208591"/>
                    <a:gd name="connsiteX37" fmla="*/ 600075 w 670791"/>
                    <a:gd name="connsiteY37" fmla="*/ 3188031 h 3208591"/>
                    <a:gd name="connsiteX38" fmla="*/ 628650 w 670791"/>
                    <a:gd name="connsiteY38" fmla="*/ 3168981 h 3208591"/>
                    <a:gd name="connsiteX39" fmla="*/ 647700 w 670791"/>
                    <a:gd name="connsiteY39" fmla="*/ 3111831 h 3208591"/>
                    <a:gd name="connsiteX40" fmla="*/ 657225 w 670791"/>
                    <a:gd name="connsiteY40" fmla="*/ 3083256 h 3208591"/>
                    <a:gd name="connsiteX41" fmla="*/ 666750 w 670791"/>
                    <a:gd name="connsiteY41"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381000 w 670791"/>
                    <a:gd name="connsiteY34" fmla="*/ 3124200 h 3208591"/>
                    <a:gd name="connsiteX35" fmla="*/ 447675 w 670791"/>
                    <a:gd name="connsiteY35" fmla="*/ 3207081 h 3208591"/>
                    <a:gd name="connsiteX36" fmla="*/ 600075 w 670791"/>
                    <a:gd name="connsiteY36" fmla="*/ 3188031 h 3208591"/>
                    <a:gd name="connsiteX37" fmla="*/ 628650 w 670791"/>
                    <a:gd name="connsiteY37" fmla="*/ 3168981 h 3208591"/>
                    <a:gd name="connsiteX38" fmla="*/ 647700 w 670791"/>
                    <a:gd name="connsiteY38" fmla="*/ 3111831 h 3208591"/>
                    <a:gd name="connsiteX39" fmla="*/ 657225 w 670791"/>
                    <a:gd name="connsiteY39" fmla="*/ 3083256 h 3208591"/>
                    <a:gd name="connsiteX40" fmla="*/ 666750 w 670791"/>
                    <a:gd name="connsiteY40"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381000 w 670791"/>
                    <a:gd name="connsiteY34" fmla="*/ 3124200 h 3208591"/>
                    <a:gd name="connsiteX35" fmla="*/ 447675 w 670791"/>
                    <a:gd name="connsiteY35" fmla="*/ 3207081 h 3208591"/>
                    <a:gd name="connsiteX36" fmla="*/ 600075 w 670791"/>
                    <a:gd name="connsiteY36" fmla="*/ 3188031 h 3208591"/>
                    <a:gd name="connsiteX37" fmla="*/ 628650 w 670791"/>
                    <a:gd name="connsiteY37" fmla="*/ 3168981 h 3208591"/>
                    <a:gd name="connsiteX38" fmla="*/ 657225 w 670791"/>
                    <a:gd name="connsiteY38" fmla="*/ 3083256 h 3208591"/>
                    <a:gd name="connsiteX39" fmla="*/ 666750 w 670791"/>
                    <a:gd name="connsiteY39"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381000 w 670791"/>
                    <a:gd name="connsiteY34" fmla="*/ 3124200 h 3208591"/>
                    <a:gd name="connsiteX35" fmla="*/ 447675 w 670791"/>
                    <a:gd name="connsiteY35" fmla="*/ 3207081 h 3208591"/>
                    <a:gd name="connsiteX36" fmla="*/ 600075 w 670791"/>
                    <a:gd name="connsiteY36" fmla="*/ 3188031 h 3208591"/>
                    <a:gd name="connsiteX37" fmla="*/ 657225 w 670791"/>
                    <a:gd name="connsiteY37" fmla="*/ 3083256 h 3208591"/>
                    <a:gd name="connsiteX38" fmla="*/ 666750 w 670791"/>
                    <a:gd name="connsiteY38"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447675 w 670791"/>
                    <a:gd name="connsiteY34" fmla="*/ 3207081 h 3208591"/>
                    <a:gd name="connsiteX35" fmla="*/ 600075 w 670791"/>
                    <a:gd name="connsiteY35" fmla="*/ 3188031 h 3208591"/>
                    <a:gd name="connsiteX36" fmla="*/ 657225 w 670791"/>
                    <a:gd name="connsiteY36" fmla="*/ 3083256 h 3208591"/>
                    <a:gd name="connsiteX37" fmla="*/ 666750 w 670791"/>
                    <a:gd name="connsiteY37"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42900 w 670791"/>
                    <a:gd name="connsiteY30" fmla="*/ 2902281 h 3208591"/>
                    <a:gd name="connsiteX31" fmla="*/ 352425 w 670791"/>
                    <a:gd name="connsiteY31" fmla="*/ 3016581 h 3208591"/>
                    <a:gd name="connsiteX32" fmla="*/ 381000 w 670791"/>
                    <a:gd name="connsiteY32" fmla="*/ 3102306 h 3208591"/>
                    <a:gd name="connsiteX33" fmla="*/ 447675 w 670791"/>
                    <a:gd name="connsiteY33" fmla="*/ 3207081 h 3208591"/>
                    <a:gd name="connsiteX34" fmla="*/ 600075 w 670791"/>
                    <a:gd name="connsiteY34" fmla="*/ 3188031 h 3208591"/>
                    <a:gd name="connsiteX35" fmla="*/ 657225 w 670791"/>
                    <a:gd name="connsiteY35" fmla="*/ 3083256 h 3208591"/>
                    <a:gd name="connsiteX36" fmla="*/ 666750 w 670791"/>
                    <a:gd name="connsiteY36" fmla="*/ 2930856 h 3208591"/>
                    <a:gd name="connsiteX0" fmla="*/ 285750 w 670791"/>
                    <a:gd name="connsiteY0" fmla="*/ 244806 h 3208669"/>
                    <a:gd name="connsiteX1" fmla="*/ 200025 w 670791"/>
                    <a:gd name="connsiteY1" fmla="*/ 225756 h 3208669"/>
                    <a:gd name="connsiteX2" fmla="*/ 180975 w 670791"/>
                    <a:gd name="connsiteY2" fmla="*/ 197181 h 3208669"/>
                    <a:gd name="connsiteX3" fmla="*/ 190500 w 670791"/>
                    <a:gd name="connsiteY3" fmla="*/ 140031 h 3208669"/>
                    <a:gd name="connsiteX4" fmla="*/ 219075 w 670791"/>
                    <a:gd name="connsiteY4" fmla="*/ 130506 h 3208669"/>
                    <a:gd name="connsiteX5" fmla="*/ 314325 w 670791"/>
                    <a:gd name="connsiteY5" fmla="*/ 120981 h 3208669"/>
                    <a:gd name="connsiteX6" fmla="*/ 333375 w 670791"/>
                    <a:gd name="connsiteY6" fmla="*/ 92406 h 3208669"/>
                    <a:gd name="connsiteX7" fmla="*/ 333375 w 670791"/>
                    <a:gd name="connsiteY7" fmla="*/ 35256 h 3208669"/>
                    <a:gd name="connsiteX8" fmla="*/ 304800 w 670791"/>
                    <a:gd name="connsiteY8" fmla="*/ 16206 h 3208669"/>
                    <a:gd name="connsiteX9" fmla="*/ 276225 w 670791"/>
                    <a:gd name="connsiteY9" fmla="*/ 6681 h 3208669"/>
                    <a:gd name="connsiteX10" fmla="*/ 142875 w 670791"/>
                    <a:gd name="connsiteY10" fmla="*/ 35256 h 3208669"/>
                    <a:gd name="connsiteX11" fmla="*/ 123825 w 670791"/>
                    <a:gd name="connsiteY11" fmla="*/ 92406 h 3208669"/>
                    <a:gd name="connsiteX12" fmla="*/ 114300 w 670791"/>
                    <a:gd name="connsiteY12" fmla="*/ 120981 h 3208669"/>
                    <a:gd name="connsiteX13" fmla="*/ 104775 w 670791"/>
                    <a:gd name="connsiteY13" fmla="*/ 273381 h 3208669"/>
                    <a:gd name="connsiteX14" fmla="*/ 95250 w 670791"/>
                    <a:gd name="connsiteY14" fmla="*/ 311481 h 3208669"/>
                    <a:gd name="connsiteX15" fmla="*/ 85725 w 670791"/>
                    <a:gd name="connsiteY15" fmla="*/ 359106 h 3208669"/>
                    <a:gd name="connsiteX16" fmla="*/ 76200 w 670791"/>
                    <a:gd name="connsiteY16" fmla="*/ 530556 h 3208669"/>
                    <a:gd name="connsiteX17" fmla="*/ 66675 w 670791"/>
                    <a:gd name="connsiteY17" fmla="*/ 587706 h 3208669"/>
                    <a:gd name="connsiteX18" fmla="*/ 57150 w 670791"/>
                    <a:gd name="connsiteY18" fmla="*/ 663906 h 3208669"/>
                    <a:gd name="connsiteX19" fmla="*/ 47625 w 670791"/>
                    <a:gd name="connsiteY19" fmla="*/ 759156 h 3208669"/>
                    <a:gd name="connsiteX20" fmla="*/ 28575 w 670791"/>
                    <a:gd name="connsiteY20" fmla="*/ 863931 h 3208669"/>
                    <a:gd name="connsiteX21" fmla="*/ 0 w 670791"/>
                    <a:gd name="connsiteY21" fmla="*/ 1225881 h 3208669"/>
                    <a:gd name="connsiteX22" fmla="*/ 9525 w 670791"/>
                    <a:gd name="connsiteY22" fmla="*/ 1464006 h 3208669"/>
                    <a:gd name="connsiteX23" fmla="*/ 95250 w 670791"/>
                    <a:gd name="connsiteY23" fmla="*/ 1606881 h 3208669"/>
                    <a:gd name="connsiteX24" fmla="*/ 200025 w 670791"/>
                    <a:gd name="connsiteY24" fmla="*/ 1806906 h 3208669"/>
                    <a:gd name="connsiteX25" fmla="*/ 209550 w 670791"/>
                    <a:gd name="connsiteY25" fmla="*/ 1835481 h 3208669"/>
                    <a:gd name="connsiteX26" fmla="*/ 228600 w 670791"/>
                    <a:gd name="connsiteY26" fmla="*/ 1864056 h 3208669"/>
                    <a:gd name="connsiteX27" fmla="*/ 247650 w 670791"/>
                    <a:gd name="connsiteY27" fmla="*/ 1940256 h 3208669"/>
                    <a:gd name="connsiteX28" fmla="*/ 276225 w 670791"/>
                    <a:gd name="connsiteY28" fmla="*/ 2445081 h 3208669"/>
                    <a:gd name="connsiteX29" fmla="*/ 295275 w 670791"/>
                    <a:gd name="connsiteY29" fmla="*/ 2568906 h 3208669"/>
                    <a:gd name="connsiteX30" fmla="*/ 342900 w 670791"/>
                    <a:gd name="connsiteY30" fmla="*/ 2902281 h 3208669"/>
                    <a:gd name="connsiteX31" fmla="*/ 352425 w 670791"/>
                    <a:gd name="connsiteY31" fmla="*/ 3016581 h 3208669"/>
                    <a:gd name="connsiteX32" fmla="*/ 381000 w 670791"/>
                    <a:gd name="connsiteY32" fmla="*/ 3102306 h 3208669"/>
                    <a:gd name="connsiteX33" fmla="*/ 447675 w 670791"/>
                    <a:gd name="connsiteY33" fmla="*/ 3207081 h 3208669"/>
                    <a:gd name="connsiteX34" fmla="*/ 600075 w 670791"/>
                    <a:gd name="connsiteY34" fmla="*/ 3188031 h 3208669"/>
                    <a:gd name="connsiteX35" fmla="*/ 657225 w 670791"/>
                    <a:gd name="connsiteY35" fmla="*/ 3083256 h 3208669"/>
                    <a:gd name="connsiteX36" fmla="*/ 666750 w 670791"/>
                    <a:gd name="connsiteY36" fmla="*/ 2930856 h 3208669"/>
                    <a:gd name="connsiteX0" fmla="*/ 285750 w 666750"/>
                    <a:gd name="connsiteY0" fmla="*/ 244806 h 3234068"/>
                    <a:gd name="connsiteX1" fmla="*/ 200025 w 666750"/>
                    <a:gd name="connsiteY1" fmla="*/ 225756 h 3234068"/>
                    <a:gd name="connsiteX2" fmla="*/ 180975 w 666750"/>
                    <a:gd name="connsiteY2" fmla="*/ 197181 h 3234068"/>
                    <a:gd name="connsiteX3" fmla="*/ 190500 w 666750"/>
                    <a:gd name="connsiteY3" fmla="*/ 140031 h 3234068"/>
                    <a:gd name="connsiteX4" fmla="*/ 219075 w 666750"/>
                    <a:gd name="connsiteY4" fmla="*/ 130506 h 3234068"/>
                    <a:gd name="connsiteX5" fmla="*/ 314325 w 666750"/>
                    <a:gd name="connsiteY5" fmla="*/ 120981 h 3234068"/>
                    <a:gd name="connsiteX6" fmla="*/ 333375 w 666750"/>
                    <a:gd name="connsiteY6" fmla="*/ 92406 h 3234068"/>
                    <a:gd name="connsiteX7" fmla="*/ 333375 w 666750"/>
                    <a:gd name="connsiteY7" fmla="*/ 35256 h 3234068"/>
                    <a:gd name="connsiteX8" fmla="*/ 304800 w 666750"/>
                    <a:gd name="connsiteY8" fmla="*/ 16206 h 3234068"/>
                    <a:gd name="connsiteX9" fmla="*/ 276225 w 666750"/>
                    <a:gd name="connsiteY9" fmla="*/ 6681 h 3234068"/>
                    <a:gd name="connsiteX10" fmla="*/ 142875 w 666750"/>
                    <a:gd name="connsiteY10" fmla="*/ 35256 h 3234068"/>
                    <a:gd name="connsiteX11" fmla="*/ 123825 w 666750"/>
                    <a:gd name="connsiteY11" fmla="*/ 92406 h 3234068"/>
                    <a:gd name="connsiteX12" fmla="*/ 114300 w 666750"/>
                    <a:gd name="connsiteY12" fmla="*/ 120981 h 3234068"/>
                    <a:gd name="connsiteX13" fmla="*/ 104775 w 666750"/>
                    <a:gd name="connsiteY13" fmla="*/ 273381 h 3234068"/>
                    <a:gd name="connsiteX14" fmla="*/ 95250 w 666750"/>
                    <a:gd name="connsiteY14" fmla="*/ 311481 h 3234068"/>
                    <a:gd name="connsiteX15" fmla="*/ 85725 w 666750"/>
                    <a:gd name="connsiteY15" fmla="*/ 359106 h 3234068"/>
                    <a:gd name="connsiteX16" fmla="*/ 76200 w 666750"/>
                    <a:gd name="connsiteY16" fmla="*/ 530556 h 3234068"/>
                    <a:gd name="connsiteX17" fmla="*/ 66675 w 666750"/>
                    <a:gd name="connsiteY17" fmla="*/ 587706 h 3234068"/>
                    <a:gd name="connsiteX18" fmla="*/ 57150 w 666750"/>
                    <a:gd name="connsiteY18" fmla="*/ 663906 h 3234068"/>
                    <a:gd name="connsiteX19" fmla="*/ 47625 w 666750"/>
                    <a:gd name="connsiteY19" fmla="*/ 759156 h 3234068"/>
                    <a:gd name="connsiteX20" fmla="*/ 28575 w 666750"/>
                    <a:gd name="connsiteY20" fmla="*/ 863931 h 3234068"/>
                    <a:gd name="connsiteX21" fmla="*/ 0 w 666750"/>
                    <a:gd name="connsiteY21" fmla="*/ 1225881 h 3234068"/>
                    <a:gd name="connsiteX22" fmla="*/ 9525 w 666750"/>
                    <a:gd name="connsiteY22" fmla="*/ 1464006 h 3234068"/>
                    <a:gd name="connsiteX23" fmla="*/ 95250 w 666750"/>
                    <a:gd name="connsiteY23" fmla="*/ 1606881 h 3234068"/>
                    <a:gd name="connsiteX24" fmla="*/ 200025 w 666750"/>
                    <a:gd name="connsiteY24" fmla="*/ 1806906 h 3234068"/>
                    <a:gd name="connsiteX25" fmla="*/ 209550 w 666750"/>
                    <a:gd name="connsiteY25" fmla="*/ 1835481 h 3234068"/>
                    <a:gd name="connsiteX26" fmla="*/ 228600 w 666750"/>
                    <a:gd name="connsiteY26" fmla="*/ 1864056 h 3234068"/>
                    <a:gd name="connsiteX27" fmla="*/ 247650 w 666750"/>
                    <a:gd name="connsiteY27" fmla="*/ 1940256 h 3234068"/>
                    <a:gd name="connsiteX28" fmla="*/ 276225 w 666750"/>
                    <a:gd name="connsiteY28" fmla="*/ 2445081 h 3234068"/>
                    <a:gd name="connsiteX29" fmla="*/ 295275 w 666750"/>
                    <a:gd name="connsiteY29" fmla="*/ 2568906 h 3234068"/>
                    <a:gd name="connsiteX30" fmla="*/ 342900 w 666750"/>
                    <a:gd name="connsiteY30" fmla="*/ 2902281 h 3234068"/>
                    <a:gd name="connsiteX31" fmla="*/ 352425 w 666750"/>
                    <a:gd name="connsiteY31" fmla="*/ 3016581 h 3234068"/>
                    <a:gd name="connsiteX32" fmla="*/ 381000 w 666750"/>
                    <a:gd name="connsiteY32" fmla="*/ 3102306 h 3234068"/>
                    <a:gd name="connsiteX33" fmla="*/ 447675 w 666750"/>
                    <a:gd name="connsiteY33" fmla="*/ 3207081 h 3234068"/>
                    <a:gd name="connsiteX34" fmla="*/ 600075 w 666750"/>
                    <a:gd name="connsiteY34" fmla="*/ 3188031 h 3234068"/>
                    <a:gd name="connsiteX35" fmla="*/ 666750 w 666750"/>
                    <a:gd name="connsiteY35" fmla="*/ 2930856 h 3234068"/>
                    <a:gd name="connsiteX0" fmla="*/ 285750 w 666750"/>
                    <a:gd name="connsiteY0" fmla="*/ 244806 h 3188031"/>
                    <a:gd name="connsiteX1" fmla="*/ 200025 w 666750"/>
                    <a:gd name="connsiteY1" fmla="*/ 225756 h 3188031"/>
                    <a:gd name="connsiteX2" fmla="*/ 180975 w 666750"/>
                    <a:gd name="connsiteY2" fmla="*/ 197181 h 3188031"/>
                    <a:gd name="connsiteX3" fmla="*/ 190500 w 666750"/>
                    <a:gd name="connsiteY3" fmla="*/ 140031 h 3188031"/>
                    <a:gd name="connsiteX4" fmla="*/ 219075 w 666750"/>
                    <a:gd name="connsiteY4" fmla="*/ 130506 h 3188031"/>
                    <a:gd name="connsiteX5" fmla="*/ 314325 w 666750"/>
                    <a:gd name="connsiteY5" fmla="*/ 120981 h 3188031"/>
                    <a:gd name="connsiteX6" fmla="*/ 333375 w 666750"/>
                    <a:gd name="connsiteY6" fmla="*/ 92406 h 3188031"/>
                    <a:gd name="connsiteX7" fmla="*/ 333375 w 666750"/>
                    <a:gd name="connsiteY7" fmla="*/ 35256 h 3188031"/>
                    <a:gd name="connsiteX8" fmla="*/ 304800 w 666750"/>
                    <a:gd name="connsiteY8" fmla="*/ 16206 h 3188031"/>
                    <a:gd name="connsiteX9" fmla="*/ 276225 w 666750"/>
                    <a:gd name="connsiteY9" fmla="*/ 6681 h 3188031"/>
                    <a:gd name="connsiteX10" fmla="*/ 142875 w 666750"/>
                    <a:gd name="connsiteY10" fmla="*/ 35256 h 3188031"/>
                    <a:gd name="connsiteX11" fmla="*/ 123825 w 666750"/>
                    <a:gd name="connsiteY11" fmla="*/ 92406 h 3188031"/>
                    <a:gd name="connsiteX12" fmla="*/ 114300 w 666750"/>
                    <a:gd name="connsiteY12" fmla="*/ 120981 h 3188031"/>
                    <a:gd name="connsiteX13" fmla="*/ 104775 w 666750"/>
                    <a:gd name="connsiteY13" fmla="*/ 273381 h 3188031"/>
                    <a:gd name="connsiteX14" fmla="*/ 95250 w 666750"/>
                    <a:gd name="connsiteY14" fmla="*/ 311481 h 3188031"/>
                    <a:gd name="connsiteX15" fmla="*/ 85725 w 666750"/>
                    <a:gd name="connsiteY15" fmla="*/ 359106 h 3188031"/>
                    <a:gd name="connsiteX16" fmla="*/ 76200 w 666750"/>
                    <a:gd name="connsiteY16" fmla="*/ 530556 h 3188031"/>
                    <a:gd name="connsiteX17" fmla="*/ 66675 w 666750"/>
                    <a:gd name="connsiteY17" fmla="*/ 587706 h 3188031"/>
                    <a:gd name="connsiteX18" fmla="*/ 57150 w 666750"/>
                    <a:gd name="connsiteY18" fmla="*/ 663906 h 3188031"/>
                    <a:gd name="connsiteX19" fmla="*/ 47625 w 666750"/>
                    <a:gd name="connsiteY19" fmla="*/ 759156 h 3188031"/>
                    <a:gd name="connsiteX20" fmla="*/ 28575 w 666750"/>
                    <a:gd name="connsiteY20" fmla="*/ 863931 h 3188031"/>
                    <a:gd name="connsiteX21" fmla="*/ 0 w 666750"/>
                    <a:gd name="connsiteY21" fmla="*/ 1225881 h 3188031"/>
                    <a:gd name="connsiteX22" fmla="*/ 9525 w 666750"/>
                    <a:gd name="connsiteY22" fmla="*/ 1464006 h 3188031"/>
                    <a:gd name="connsiteX23" fmla="*/ 95250 w 666750"/>
                    <a:gd name="connsiteY23" fmla="*/ 1606881 h 3188031"/>
                    <a:gd name="connsiteX24" fmla="*/ 200025 w 666750"/>
                    <a:gd name="connsiteY24" fmla="*/ 1806906 h 3188031"/>
                    <a:gd name="connsiteX25" fmla="*/ 209550 w 666750"/>
                    <a:gd name="connsiteY25" fmla="*/ 1835481 h 3188031"/>
                    <a:gd name="connsiteX26" fmla="*/ 228600 w 666750"/>
                    <a:gd name="connsiteY26" fmla="*/ 1864056 h 3188031"/>
                    <a:gd name="connsiteX27" fmla="*/ 247650 w 666750"/>
                    <a:gd name="connsiteY27" fmla="*/ 1940256 h 3188031"/>
                    <a:gd name="connsiteX28" fmla="*/ 276225 w 666750"/>
                    <a:gd name="connsiteY28" fmla="*/ 2445081 h 3188031"/>
                    <a:gd name="connsiteX29" fmla="*/ 295275 w 666750"/>
                    <a:gd name="connsiteY29" fmla="*/ 2568906 h 3188031"/>
                    <a:gd name="connsiteX30" fmla="*/ 342900 w 666750"/>
                    <a:gd name="connsiteY30" fmla="*/ 2902281 h 3188031"/>
                    <a:gd name="connsiteX31" fmla="*/ 352425 w 666750"/>
                    <a:gd name="connsiteY31" fmla="*/ 3016581 h 3188031"/>
                    <a:gd name="connsiteX32" fmla="*/ 381000 w 666750"/>
                    <a:gd name="connsiteY32" fmla="*/ 3102306 h 3188031"/>
                    <a:gd name="connsiteX33" fmla="*/ 600075 w 666750"/>
                    <a:gd name="connsiteY33" fmla="*/ 3188031 h 3188031"/>
                    <a:gd name="connsiteX34" fmla="*/ 666750 w 666750"/>
                    <a:gd name="connsiteY34" fmla="*/ 2930856 h 3188031"/>
                    <a:gd name="connsiteX0" fmla="*/ 285750 w 666750"/>
                    <a:gd name="connsiteY0" fmla="*/ 244806 h 3234068"/>
                    <a:gd name="connsiteX1" fmla="*/ 200025 w 666750"/>
                    <a:gd name="connsiteY1" fmla="*/ 225756 h 3234068"/>
                    <a:gd name="connsiteX2" fmla="*/ 180975 w 666750"/>
                    <a:gd name="connsiteY2" fmla="*/ 197181 h 3234068"/>
                    <a:gd name="connsiteX3" fmla="*/ 190500 w 666750"/>
                    <a:gd name="connsiteY3" fmla="*/ 140031 h 3234068"/>
                    <a:gd name="connsiteX4" fmla="*/ 219075 w 666750"/>
                    <a:gd name="connsiteY4" fmla="*/ 130506 h 3234068"/>
                    <a:gd name="connsiteX5" fmla="*/ 314325 w 666750"/>
                    <a:gd name="connsiteY5" fmla="*/ 120981 h 3234068"/>
                    <a:gd name="connsiteX6" fmla="*/ 333375 w 666750"/>
                    <a:gd name="connsiteY6" fmla="*/ 92406 h 3234068"/>
                    <a:gd name="connsiteX7" fmla="*/ 333375 w 666750"/>
                    <a:gd name="connsiteY7" fmla="*/ 35256 h 3234068"/>
                    <a:gd name="connsiteX8" fmla="*/ 304800 w 666750"/>
                    <a:gd name="connsiteY8" fmla="*/ 16206 h 3234068"/>
                    <a:gd name="connsiteX9" fmla="*/ 276225 w 666750"/>
                    <a:gd name="connsiteY9" fmla="*/ 6681 h 3234068"/>
                    <a:gd name="connsiteX10" fmla="*/ 142875 w 666750"/>
                    <a:gd name="connsiteY10" fmla="*/ 35256 h 3234068"/>
                    <a:gd name="connsiteX11" fmla="*/ 123825 w 666750"/>
                    <a:gd name="connsiteY11" fmla="*/ 92406 h 3234068"/>
                    <a:gd name="connsiteX12" fmla="*/ 114300 w 666750"/>
                    <a:gd name="connsiteY12" fmla="*/ 120981 h 3234068"/>
                    <a:gd name="connsiteX13" fmla="*/ 104775 w 666750"/>
                    <a:gd name="connsiteY13" fmla="*/ 273381 h 3234068"/>
                    <a:gd name="connsiteX14" fmla="*/ 95250 w 666750"/>
                    <a:gd name="connsiteY14" fmla="*/ 311481 h 3234068"/>
                    <a:gd name="connsiteX15" fmla="*/ 85725 w 666750"/>
                    <a:gd name="connsiteY15" fmla="*/ 359106 h 3234068"/>
                    <a:gd name="connsiteX16" fmla="*/ 76200 w 666750"/>
                    <a:gd name="connsiteY16" fmla="*/ 530556 h 3234068"/>
                    <a:gd name="connsiteX17" fmla="*/ 66675 w 666750"/>
                    <a:gd name="connsiteY17" fmla="*/ 587706 h 3234068"/>
                    <a:gd name="connsiteX18" fmla="*/ 57150 w 666750"/>
                    <a:gd name="connsiteY18" fmla="*/ 663906 h 3234068"/>
                    <a:gd name="connsiteX19" fmla="*/ 47625 w 666750"/>
                    <a:gd name="connsiteY19" fmla="*/ 759156 h 3234068"/>
                    <a:gd name="connsiteX20" fmla="*/ 28575 w 666750"/>
                    <a:gd name="connsiteY20" fmla="*/ 863931 h 3234068"/>
                    <a:gd name="connsiteX21" fmla="*/ 0 w 666750"/>
                    <a:gd name="connsiteY21" fmla="*/ 1225881 h 3234068"/>
                    <a:gd name="connsiteX22" fmla="*/ 9525 w 666750"/>
                    <a:gd name="connsiteY22" fmla="*/ 1464006 h 3234068"/>
                    <a:gd name="connsiteX23" fmla="*/ 95250 w 666750"/>
                    <a:gd name="connsiteY23" fmla="*/ 1606881 h 3234068"/>
                    <a:gd name="connsiteX24" fmla="*/ 200025 w 666750"/>
                    <a:gd name="connsiteY24" fmla="*/ 1806906 h 3234068"/>
                    <a:gd name="connsiteX25" fmla="*/ 209550 w 666750"/>
                    <a:gd name="connsiteY25" fmla="*/ 1835481 h 3234068"/>
                    <a:gd name="connsiteX26" fmla="*/ 228600 w 666750"/>
                    <a:gd name="connsiteY26" fmla="*/ 1864056 h 3234068"/>
                    <a:gd name="connsiteX27" fmla="*/ 247650 w 666750"/>
                    <a:gd name="connsiteY27" fmla="*/ 1940256 h 3234068"/>
                    <a:gd name="connsiteX28" fmla="*/ 276225 w 666750"/>
                    <a:gd name="connsiteY28" fmla="*/ 2445081 h 3234068"/>
                    <a:gd name="connsiteX29" fmla="*/ 295275 w 666750"/>
                    <a:gd name="connsiteY29" fmla="*/ 2568906 h 3234068"/>
                    <a:gd name="connsiteX30" fmla="*/ 342900 w 666750"/>
                    <a:gd name="connsiteY30" fmla="*/ 2902281 h 3234068"/>
                    <a:gd name="connsiteX31" fmla="*/ 352425 w 666750"/>
                    <a:gd name="connsiteY31" fmla="*/ 3016581 h 3234068"/>
                    <a:gd name="connsiteX32" fmla="*/ 381000 w 666750"/>
                    <a:gd name="connsiteY32" fmla="*/ 3102306 h 3234068"/>
                    <a:gd name="connsiteX33" fmla="*/ 600075 w 666750"/>
                    <a:gd name="connsiteY33" fmla="*/ 3188031 h 3234068"/>
                    <a:gd name="connsiteX34" fmla="*/ 666750 w 666750"/>
                    <a:gd name="connsiteY34" fmla="*/ 2930856 h 3234068"/>
                    <a:gd name="connsiteX0" fmla="*/ 285750 w 666750"/>
                    <a:gd name="connsiteY0" fmla="*/ 244806 h 3243593"/>
                    <a:gd name="connsiteX1" fmla="*/ 200025 w 666750"/>
                    <a:gd name="connsiteY1" fmla="*/ 225756 h 3243593"/>
                    <a:gd name="connsiteX2" fmla="*/ 180975 w 666750"/>
                    <a:gd name="connsiteY2" fmla="*/ 197181 h 3243593"/>
                    <a:gd name="connsiteX3" fmla="*/ 190500 w 666750"/>
                    <a:gd name="connsiteY3" fmla="*/ 140031 h 3243593"/>
                    <a:gd name="connsiteX4" fmla="*/ 219075 w 666750"/>
                    <a:gd name="connsiteY4" fmla="*/ 130506 h 3243593"/>
                    <a:gd name="connsiteX5" fmla="*/ 314325 w 666750"/>
                    <a:gd name="connsiteY5" fmla="*/ 120981 h 3243593"/>
                    <a:gd name="connsiteX6" fmla="*/ 333375 w 666750"/>
                    <a:gd name="connsiteY6" fmla="*/ 92406 h 3243593"/>
                    <a:gd name="connsiteX7" fmla="*/ 333375 w 666750"/>
                    <a:gd name="connsiteY7" fmla="*/ 35256 h 3243593"/>
                    <a:gd name="connsiteX8" fmla="*/ 304800 w 666750"/>
                    <a:gd name="connsiteY8" fmla="*/ 16206 h 3243593"/>
                    <a:gd name="connsiteX9" fmla="*/ 276225 w 666750"/>
                    <a:gd name="connsiteY9" fmla="*/ 6681 h 3243593"/>
                    <a:gd name="connsiteX10" fmla="*/ 142875 w 666750"/>
                    <a:gd name="connsiteY10" fmla="*/ 35256 h 3243593"/>
                    <a:gd name="connsiteX11" fmla="*/ 123825 w 666750"/>
                    <a:gd name="connsiteY11" fmla="*/ 92406 h 3243593"/>
                    <a:gd name="connsiteX12" fmla="*/ 114300 w 666750"/>
                    <a:gd name="connsiteY12" fmla="*/ 120981 h 3243593"/>
                    <a:gd name="connsiteX13" fmla="*/ 104775 w 666750"/>
                    <a:gd name="connsiteY13" fmla="*/ 273381 h 3243593"/>
                    <a:gd name="connsiteX14" fmla="*/ 95250 w 666750"/>
                    <a:gd name="connsiteY14" fmla="*/ 311481 h 3243593"/>
                    <a:gd name="connsiteX15" fmla="*/ 85725 w 666750"/>
                    <a:gd name="connsiteY15" fmla="*/ 359106 h 3243593"/>
                    <a:gd name="connsiteX16" fmla="*/ 76200 w 666750"/>
                    <a:gd name="connsiteY16" fmla="*/ 530556 h 3243593"/>
                    <a:gd name="connsiteX17" fmla="*/ 66675 w 666750"/>
                    <a:gd name="connsiteY17" fmla="*/ 587706 h 3243593"/>
                    <a:gd name="connsiteX18" fmla="*/ 57150 w 666750"/>
                    <a:gd name="connsiteY18" fmla="*/ 663906 h 3243593"/>
                    <a:gd name="connsiteX19" fmla="*/ 47625 w 666750"/>
                    <a:gd name="connsiteY19" fmla="*/ 759156 h 3243593"/>
                    <a:gd name="connsiteX20" fmla="*/ 28575 w 666750"/>
                    <a:gd name="connsiteY20" fmla="*/ 863931 h 3243593"/>
                    <a:gd name="connsiteX21" fmla="*/ 0 w 666750"/>
                    <a:gd name="connsiteY21" fmla="*/ 1225881 h 3243593"/>
                    <a:gd name="connsiteX22" fmla="*/ 9525 w 666750"/>
                    <a:gd name="connsiteY22" fmla="*/ 1464006 h 3243593"/>
                    <a:gd name="connsiteX23" fmla="*/ 95250 w 666750"/>
                    <a:gd name="connsiteY23" fmla="*/ 1606881 h 3243593"/>
                    <a:gd name="connsiteX24" fmla="*/ 200025 w 666750"/>
                    <a:gd name="connsiteY24" fmla="*/ 1806906 h 3243593"/>
                    <a:gd name="connsiteX25" fmla="*/ 209550 w 666750"/>
                    <a:gd name="connsiteY25" fmla="*/ 1835481 h 3243593"/>
                    <a:gd name="connsiteX26" fmla="*/ 228600 w 666750"/>
                    <a:gd name="connsiteY26" fmla="*/ 1864056 h 3243593"/>
                    <a:gd name="connsiteX27" fmla="*/ 247650 w 666750"/>
                    <a:gd name="connsiteY27" fmla="*/ 1940256 h 3243593"/>
                    <a:gd name="connsiteX28" fmla="*/ 276225 w 666750"/>
                    <a:gd name="connsiteY28" fmla="*/ 2445081 h 3243593"/>
                    <a:gd name="connsiteX29" fmla="*/ 295275 w 666750"/>
                    <a:gd name="connsiteY29" fmla="*/ 2568906 h 3243593"/>
                    <a:gd name="connsiteX30" fmla="*/ 342900 w 666750"/>
                    <a:gd name="connsiteY30" fmla="*/ 2902281 h 3243593"/>
                    <a:gd name="connsiteX31" fmla="*/ 352425 w 666750"/>
                    <a:gd name="connsiteY31" fmla="*/ 3016581 h 3243593"/>
                    <a:gd name="connsiteX32" fmla="*/ 381000 w 666750"/>
                    <a:gd name="connsiteY32" fmla="*/ 3102306 h 3243593"/>
                    <a:gd name="connsiteX33" fmla="*/ 600075 w 666750"/>
                    <a:gd name="connsiteY33" fmla="*/ 3188031 h 3243593"/>
                    <a:gd name="connsiteX34" fmla="*/ 666750 w 666750"/>
                    <a:gd name="connsiteY34" fmla="*/ 2930856 h 3243593"/>
                    <a:gd name="connsiteX0" fmla="*/ 285750 w 666750"/>
                    <a:gd name="connsiteY0" fmla="*/ 244806 h 3255961"/>
                    <a:gd name="connsiteX1" fmla="*/ 200025 w 666750"/>
                    <a:gd name="connsiteY1" fmla="*/ 225756 h 3255961"/>
                    <a:gd name="connsiteX2" fmla="*/ 180975 w 666750"/>
                    <a:gd name="connsiteY2" fmla="*/ 197181 h 3255961"/>
                    <a:gd name="connsiteX3" fmla="*/ 190500 w 666750"/>
                    <a:gd name="connsiteY3" fmla="*/ 140031 h 3255961"/>
                    <a:gd name="connsiteX4" fmla="*/ 219075 w 666750"/>
                    <a:gd name="connsiteY4" fmla="*/ 130506 h 3255961"/>
                    <a:gd name="connsiteX5" fmla="*/ 314325 w 666750"/>
                    <a:gd name="connsiteY5" fmla="*/ 120981 h 3255961"/>
                    <a:gd name="connsiteX6" fmla="*/ 333375 w 666750"/>
                    <a:gd name="connsiteY6" fmla="*/ 92406 h 3255961"/>
                    <a:gd name="connsiteX7" fmla="*/ 333375 w 666750"/>
                    <a:gd name="connsiteY7" fmla="*/ 35256 h 3255961"/>
                    <a:gd name="connsiteX8" fmla="*/ 304800 w 666750"/>
                    <a:gd name="connsiteY8" fmla="*/ 16206 h 3255961"/>
                    <a:gd name="connsiteX9" fmla="*/ 276225 w 666750"/>
                    <a:gd name="connsiteY9" fmla="*/ 6681 h 3255961"/>
                    <a:gd name="connsiteX10" fmla="*/ 142875 w 666750"/>
                    <a:gd name="connsiteY10" fmla="*/ 35256 h 3255961"/>
                    <a:gd name="connsiteX11" fmla="*/ 123825 w 666750"/>
                    <a:gd name="connsiteY11" fmla="*/ 92406 h 3255961"/>
                    <a:gd name="connsiteX12" fmla="*/ 114300 w 666750"/>
                    <a:gd name="connsiteY12" fmla="*/ 120981 h 3255961"/>
                    <a:gd name="connsiteX13" fmla="*/ 104775 w 666750"/>
                    <a:gd name="connsiteY13" fmla="*/ 273381 h 3255961"/>
                    <a:gd name="connsiteX14" fmla="*/ 95250 w 666750"/>
                    <a:gd name="connsiteY14" fmla="*/ 311481 h 3255961"/>
                    <a:gd name="connsiteX15" fmla="*/ 85725 w 666750"/>
                    <a:gd name="connsiteY15" fmla="*/ 359106 h 3255961"/>
                    <a:gd name="connsiteX16" fmla="*/ 76200 w 666750"/>
                    <a:gd name="connsiteY16" fmla="*/ 530556 h 3255961"/>
                    <a:gd name="connsiteX17" fmla="*/ 66675 w 666750"/>
                    <a:gd name="connsiteY17" fmla="*/ 587706 h 3255961"/>
                    <a:gd name="connsiteX18" fmla="*/ 57150 w 666750"/>
                    <a:gd name="connsiteY18" fmla="*/ 663906 h 3255961"/>
                    <a:gd name="connsiteX19" fmla="*/ 47625 w 666750"/>
                    <a:gd name="connsiteY19" fmla="*/ 759156 h 3255961"/>
                    <a:gd name="connsiteX20" fmla="*/ 28575 w 666750"/>
                    <a:gd name="connsiteY20" fmla="*/ 863931 h 3255961"/>
                    <a:gd name="connsiteX21" fmla="*/ 0 w 666750"/>
                    <a:gd name="connsiteY21" fmla="*/ 1225881 h 3255961"/>
                    <a:gd name="connsiteX22" fmla="*/ 9525 w 666750"/>
                    <a:gd name="connsiteY22" fmla="*/ 1464006 h 3255961"/>
                    <a:gd name="connsiteX23" fmla="*/ 95250 w 666750"/>
                    <a:gd name="connsiteY23" fmla="*/ 1606881 h 3255961"/>
                    <a:gd name="connsiteX24" fmla="*/ 200025 w 666750"/>
                    <a:gd name="connsiteY24" fmla="*/ 1806906 h 3255961"/>
                    <a:gd name="connsiteX25" fmla="*/ 209550 w 666750"/>
                    <a:gd name="connsiteY25" fmla="*/ 1835481 h 3255961"/>
                    <a:gd name="connsiteX26" fmla="*/ 228600 w 666750"/>
                    <a:gd name="connsiteY26" fmla="*/ 1864056 h 3255961"/>
                    <a:gd name="connsiteX27" fmla="*/ 247650 w 666750"/>
                    <a:gd name="connsiteY27" fmla="*/ 1940256 h 3255961"/>
                    <a:gd name="connsiteX28" fmla="*/ 276225 w 666750"/>
                    <a:gd name="connsiteY28" fmla="*/ 2445081 h 3255961"/>
                    <a:gd name="connsiteX29" fmla="*/ 295275 w 666750"/>
                    <a:gd name="connsiteY29" fmla="*/ 2568906 h 3255961"/>
                    <a:gd name="connsiteX30" fmla="*/ 342900 w 666750"/>
                    <a:gd name="connsiteY30" fmla="*/ 2902281 h 3255961"/>
                    <a:gd name="connsiteX31" fmla="*/ 352425 w 666750"/>
                    <a:gd name="connsiteY31" fmla="*/ 3016581 h 3255961"/>
                    <a:gd name="connsiteX32" fmla="*/ 381000 w 666750"/>
                    <a:gd name="connsiteY32" fmla="*/ 3102306 h 3255961"/>
                    <a:gd name="connsiteX33" fmla="*/ 609600 w 666750"/>
                    <a:gd name="connsiteY33" fmla="*/ 3200399 h 3255961"/>
                    <a:gd name="connsiteX34" fmla="*/ 666750 w 666750"/>
                    <a:gd name="connsiteY34" fmla="*/ 2930856 h 3255961"/>
                    <a:gd name="connsiteX0" fmla="*/ 285750 w 731837"/>
                    <a:gd name="connsiteY0" fmla="*/ 244806 h 3255961"/>
                    <a:gd name="connsiteX1" fmla="*/ 200025 w 731837"/>
                    <a:gd name="connsiteY1" fmla="*/ 225756 h 3255961"/>
                    <a:gd name="connsiteX2" fmla="*/ 180975 w 731837"/>
                    <a:gd name="connsiteY2" fmla="*/ 197181 h 3255961"/>
                    <a:gd name="connsiteX3" fmla="*/ 190500 w 731837"/>
                    <a:gd name="connsiteY3" fmla="*/ 140031 h 3255961"/>
                    <a:gd name="connsiteX4" fmla="*/ 219075 w 731837"/>
                    <a:gd name="connsiteY4" fmla="*/ 130506 h 3255961"/>
                    <a:gd name="connsiteX5" fmla="*/ 314325 w 731837"/>
                    <a:gd name="connsiteY5" fmla="*/ 120981 h 3255961"/>
                    <a:gd name="connsiteX6" fmla="*/ 333375 w 731837"/>
                    <a:gd name="connsiteY6" fmla="*/ 92406 h 3255961"/>
                    <a:gd name="connsiteX7" fmla="*/ 333375 w 731837"/>
                    <a:gd name="connsiteY7" fmla="*/ 35256 h 3255961"/>
                    <a:gd name="connsiteX8" fmla="*/ 304800 w 731837"/>
                    <a:gd name="connsiteY8" fmla="*/ 16206 h 3255961"/>
                    <a:gd name="connsiteX9" fmla="*/ 276225 w 731837"/>
                    <a:gd name="connsiteY9" fmla="*/ 6681 h 3255961"/>
                    <a:gd name="connsiteX10" fmla="*/ 142875 w 731837"/>
                    <a:gd name="connsiteY10" fmla="*/ 35256 h 3255961"/>
                    <a:gd name="connsiteX11" fmla="*/ 123825 w 731837"/>
                    <a:gd name="connsiteY11" fmla="*/ 92406 h 3255961"/>
                    <a:gd name="connsiteX12" fmla="*/ 114300 w 731837"/>
                    <a:gd name="connsiteY12" fmla="*/ 120981 h 3255961"/>
                    <a:gd name="connsiteX13" fmla="*/ 104775 w 731837"/>
                    <a:gd name="connsiteY13" fmla="*/ 273381 h 3255961"/>
                    <a:gd name="connsiteX14" fmla="*/ 95250 w 731837"/>
                    <a:gd name="connsiteY14" fmla="*/ 311481 h 3255961"/>
                    <a:gd name="connsiteX15" fmla="*/ 85725 w 731837"/>
                    <a:gd name="connsiteY15" fmla="*/ 359106 h 3255961"/>
                    <a:gd name="connsiteX16" fmla="*/ 76200 w 731837"/>
                    <a:gd name="connsiteY16" fmla="*/ 530556 h 3255961"/>
                    <a:gd name="connsiteX17" fmla="*/ 66675 w 731837"/>
                    <a:gd name="connsiteY17" fmla="*/ 587706 h 3255961"/>
                    <a:gd name="connsiteX18" fmla="*/ 57150 w 731837"/>
                    <a:gd name="connsiteY18" fmla="*/ 663906 h 3255961"/>
                    <a:gd name="connsiteX19" fmla="*/ 47625 w 731837"/>
                    <a:gd name="connsiteY19" fmla="*/ 759156 h 3255961"/>
                    <a:gd name="connsiteX20" fmla="*/ 28575 w 731837"/>
                    <a:gd name="connsiteY20" fmla="*/ 863931 h 3255961"/>
                    <a:gd name="connsiteX21" fmla="*/ 0 w 731837"/>
                    <a:gd name="connsiteY21" fmla="*/ 1225881 h 3255961"/>
                    <a:gd name="connsiteX22" fmla="*/ 9525 w 731837"/>
                    <a:gd name="connsiteY22" fmla="*/ 1464006 h 3255961"/>
                    <a:gd name="connsiteX23" fmla="*/ 95250 w 731837"/>
                    <a:gd name="connsiteY23" fmla="*/ 1606881 h 3255961"/>
                    <a:gd name="connsiteX24" fmla="*/ 200025 w 731837"/>
                    <a:gd name="connsiteY24" fmla="*/ 1806906 h 3255961"/>
                    <a:gd name="connsiteX25" fmla="*/ 209550 w 731837"/>
                    <a:gd name="connsiteY25" fmla="*/ 1835481 h 3255961"/>
                    <a:gd name="connsiteX26" fmla="*/ 228600 w 731837"/>
                    <a:gd name="connsiteY26" fmla="*/ 1864056 h 3255961"/>
                    <a:gd name="connsiteX27" fmla="*/ 247650 w 731837"/>
                    <a:gd name="connsiteY27" fmla="*/ 1940256 h 3255961"/>
                    <a:gd name="connsiteX28" fmla="*/ 276225 w 731837"/>
                    <a:gd name="connsiteY28" fmla="*/ 2445081 h 3255961"/>
                    <a:gd name="connsiteX29" fmla="*/ 295275 w 731837"/>
                    <a:gd name="connsiteY29" fmla="*/ 2568906 h 3255961"/>
                    <a:gd name="connsiteX30" fmla="*/ 342900 w 731837"/>
                    <a:gd name="connsiteY30" fmla="*/ 2902281 h 3255961"/>
                    <a:gd name="connsiteX31" fmla="*/ 352425 w 731837"/>
                    <a:gd name="connsiteY31" fmla="*/ 3016581 h 3255961"/>
                    <a:gd name="connsiteX32" fmla="*/ 381000 w 731837"/>
                    <a:gd name="connsiteY32" fmla="*/ 3102306 h 3255961"/>
                    <a:gd name="connsiteX33" fmla="*/ 609600 w 731837"/>
                    <a:gd name="connsiteY33" fmla="*/ 3200399 h 3255961"/>
                    <a:gd name="connsiteX34" fmla="*/ 666750 w 731837"/>
                    <a:gd name="connsiteY34" fmla="*/ 2930856 h 3255961"/>
                    <a:gd name="connsiteX0" fmla="*/ 285750 w 731837"/>
                    <a:gd name="connsiteY0" fmla="*/ 244806 h 3255961"/>
                    <a:gd name="connsiteX1" fmla="*/ 200025 w 731837"/>
                    <a:gd name="connsiteY1" fmla="*/ 225756 h 3255961"/>
                    <a:gd name="connsiteX2" fmla="*/ 180975 w 731837"/>
                    <a:gd name="connsiteY2" fmla="*/ 197181 h 3255961"/>
                    <a:gd name="connsiteX3" fmla="*/ 190500 w 731837"/>
                    <a:gd name="connsiteY3" fmla="*/ 140031 h 3255961"/>
                    <a:gd name="connsiteX4" fmla="*/ 219075 w 731837"/>
                    <a:gd name="connsiteY4" fmla="*/ 130506 h 3255961"/>
                    <a:gd name="connsiteX5" fmla="*/ 314325 w 731837"/>
                    <a:gd name="connsiteY5" fmla="*/ 120981 h 3255961"/>
                    <a:gd name="connsiteX6" fmla="*/ 333375 w 731837"/>
                    <a:gd name="connsiteY6" fmla="*/ 92406 h 3255961"/>
                    <a:gd name="connsiteX7" fmla="*/ 333375 w 731837"/>
                    <a:gd name="connsiteY7" fmla="*/ 35256 h 3255961"/>
                    <a:gd name="connsiteX8" fmla="*/ 304800 w 731837"/>
                    <a:gd name="connsiteY8" fmla="*/ 16206 h 3255961"/>
                    <a:gd name="connsiteX9" fmla="*/ 276225 w 731837"/>
                    <a:gd name="connsiteY9" fmla="*/ 6681 h 3255961"/>
                    <a:gd name="connsiteX10" fmla="*/ 142875 w 731837"/>
                    <a:gd name="connsiteY10" fmla="*/ 35256 h 3255961"/>
                    <a:gd name="connsiteX11" fmla="*/ 123825 w 731837"/>
                    <a:gd name="connsiteY11" fmla="*/ 92406 h 3255961"/>
                    <a:gd name="connsiteX12" fmla="*/ 114300 w 731837"/>
                    <a:gd name="connsiteY12" fmla="*/ 120981 h 3255961"/>
                    <a:gd name="connsiteX13" fmla="*/ 104775 w 731837"/>
                    <a:gd name="connsiteY13" fmla="*/ 273381 h 3255961"/>
                    <a:gd name="connsiteX14" fmla="*/ 95250 w 731837"/>
                    <a:gd name="connsiteY14" fmla="*/ 311481 h 3255961"/>
                    <a:gd name="connsiteX15" fmla="*/ 85725 w 731837"/>
                    <a:gd name="connsiteY15" fmla="*/ 359106 h 3255961"/>
                    <a:gd name="connsiteX16" fmla="*/ 76200 w 731837"/>
                    <a:gd name="connsiteY16" fmla="*/ 530556 h 3255961"/>
                    <a:gd name="connsiteX17" fmla="*/ 66675 w 731837"/>
                    <a:gd name="connsiteY17" fmla="*/ 587706 h 3255961"/>
                    <a:gd name="connsiteX18" fmla="*/ 57150 w 731837"/>
                    <a:gd name="connsiteY18" fmla="*/ 663906 h 3255961"/>
                    <a:gd name="connsiteX19" fmla="*/ 47625 w 731837"/>
                    <a:gd name="connsiteY19" fmla="*/ 759156 h 3255961"/>
                    <a:gd name="connsiteX20" fmla="*/ 28575 w 731837"/>
                    <a:gd name="connsiteY20" fmla="*/ 863931 h 3255961"/>
                    <a:gd name="connsiteX21" fmla="*/ 0 w 731837"/>
                    <a:gd name="connsiteY21" fmla="*/ 1225881 h 3255961"/>
                    <a:gd name="connsiteX22" fmla="*/ 9525 w 731837"/>
                    <a:gd name="connsiteY22" fmla="*/ 1464006 h 3255961"/>
                    <a:gd name="connsiteX23" fmla="*/ 95250 w 731837"/>
                    <a:gd name="connsiteY23" fmla="*/ 1606881 h 3255961"/>
                    <a:gd name="connsiteX24" fmla="*/ 200025 w 731837"/>
                    <a:gd name="connsiteY24" fmla="*/ 1806906 h 3255961"/>
                    <a:gd name="connsiteX25" fmla="*/ 209550 w 731837"/>
                    <a:gd name="connsiteY25" fmla="*/ 1835481 h 3255961"/>
                    <a:gd name="connsiteX26" fmla="*/ 228600 w 731837"/>
                    <a:gd name="connsiteY26" fmla="*/ 1864056 h 3255961"/>
                    <a:gd name="connsiteX27" fmla="*/ 247650 w 731837"/>
                    <a:gd name="connsiteY27" fmla="*/ 1940256 h 3255961"/>
                    <a:gd name="connsiteX28" fmla="*/ 276225 w 731837"/>
                    <a:gd name="connsiteY28" fmla="*/ 2445081 h 3255961"/>
                    <a:gd name="connsiteX29" fmla="*/ 295275 w 731837"/>
                    <a:gd name="connsiteY29" fmla="*/ 2568906 h 3255961"/>
                    <a:gd name="connsiteX30" fmla="*/ 342900 w 731837"/>
                    <a:gd name="connsiteY30" fmla="*/ 2902281 h 3255961"/>
                    <a:gd name="connsiteX31" fmla="*/ 381000 w 731837"/>
                    <a:gd name="connsiteY31" fmla="*/ 3102306 h 3255961"/>
                    <a:gd name="connsiteX32" fmla="*/ 609600 w 731837"/>
                    <a:gd name="connsiteY32" fmla="*/ 3200399 h 3255961"/>
                    <a:gd name="connsiteX33" fmla="*/ 666750 w 731837"/>
                    <a:gd name="connsiteY33" fmla="*/ 2930856 h 3255961"/>
                    <a:gd name="connsiteX0" fmla="*/ 285750 w 731837"/>
                    <a:gd name="connsiteY0" fmla="*/ 244806 h 3255961"/>
                    <a:gd name="connsiteX1" fmla="*/ 200025 w 731837"/>
                    <a:gd name="connsiteY1" fmla="*/ 225756 h 3255961"/>
                    <a:gd name="connsiteX2" fmla="*/ 180975 w 731837"/>
                    <a:gd name="connsiteY2" fmla="*/ 197181 h 3255961"/>
                    <a:gd name="connsiteX3" fmla="*/ 190500 w 731837"/>
                    <a:gd name="connsiteY3" fmla="*/ 140031 h 3255961"/>
                    <a:gd name="connsiteX4" fmla="*/ 219075 w 731837"/>
                    <a:gd name="connsiteY4" fmla="*/ 130506 h 3255961"/>
                    <a:gd name="connsiteX5" fmla="*/ 314325 w 731837"/>
                    <a:gd name="connsiteY5" fmla="*/ 120981 h 3255961"/>
                    <a:gd name="connsiteX6" fmla="*/ 333375 w 731837"/>
                    <a:gd name="connsiteY6" fmla="*/ 92406 h 3255961"/>
                    <a:gd name="connsiteX7" fmla="*/ 333375 w 731837"/>
                    <a:gd name="connsiteY7" fmla="*/ 35256 h 3255961"/>
                    <a:gd name="connsiteX8" fmla="*/ 304800 w 731837"/>
                    <a:gd name="connsiteY8" fmla="*/ 16206 h 3255961"/>
                    <a:gd name="connsiteX9" fmla="*/ 276225 w 731837"/>
                    <a:gd name="connsiteY9" fmla="*/ 6681 h 3255961"/>
                    <a:gd name="connsiteX10" fmla="*/ 142875 w 731837"/>
                    <a:gd name="connsiteY10" fmla="*/ 35256 h 3255961"/>
                    <a:gd name="connsiteX11" fmla="*/ 123825 w 731837"/>
                    <a:gd name="connsiteY11" fmla="*/ 92406 h 3255961"/>
                    <a:gd name="connsiteX12" fmla="*/ 114300 w 731837"/>
                    <a:gd name="connsiteY12" fmla="*/ 120981 h 3255961"/>
                    <a:gd name="connsiteX13" fmla="*/ 104775 w 731837"/>
                    <a:gd name="connsiteY13" fmla="*/ 273381 h 3255961"/>
                    <a:gd name="connsiteX14" fmla="*/ 95250 w 731837"/>
                    <a:gd name="connsiteY14" fmla="*/ 311481 h 3255961"/>
                    <a:gd name="connsiteX15" fmla="*/ 85725 w 731837"/>
                    <a:gd name="connsiteY15" fmla="*/ 359106 h 3255961"/>
                    <a:gd name="connsiteX16" fmla="*/ 76200 w 731837"/>
                    <a:gd name="connsiteY16" fmla="*/ 530556 h 3255961"/>
                    <a:gd name="connsiteX17" fmla="*/ 66675 w 731837"/>
                    <a:gd name="connsiteY17" fmla="*/ 587706 h 3255961"/>
                    <a:gd name="connsiteX18" fmla="*/ 57150 w 731837"/>
                    <a:gd name="connsiteY18" fmla="*/ 663906 h 3255961"/>
                    <a:gd name="connsiteX19" fmla="*/ 47625 w 731837"/>
                    <a:gd name="connsiteY19" fmla="*/ 759156 h 3255961"/>
                    <a:gd name="connsiteX20" fmla="*/ 28575 w 731837"/>
                    <a:gd name="connsiteY20" fmla="*/ 863931 h 3255961"/>
                    <a:gd name="connsiteX21" fmla="*/ 0 w 731837"/>
                    <a:gd name="connsiteY21" fmla="*/ 1225881 h 3255961"/>
                    <a:gd name="connsiteX22" fmla="*/ 9525 w 731837"/>
                    <a:gd name="connsiteY22" fmla="*/ 1464006 h 3255961"/>
                    <a:gd name="connsiteX23" fmla="*/ 95250 w 731837"/>
                    <a:gd name="connsiteY23" fmla="*/ 1606881 h 3255961"/>
                    <a:gd name="connsiteX24" fmla="*/ 200025 w 731837"/>
                    <a:gd name="connsiteY24" fmla="*/ 1806906 h 3255961"/>
                    <a:gd name="connsiteX25" fmla="*/ 209550 w 731837"/>
                    <a:gd name="connsiteY25" fmla="*/ 1835481 h 3255961"/>
                    <a:gd name="connsiteX26" fmla="*/ 247650 w 731837"/>
                    <a:gd name="connsiteY26" fmla="*/ 1940256 h 3255961"/>
                    <a:gd name="connsiteX27" fmla="*/ 276225 w 731837"/>
                    <a:gd name="connsiteY27" fmla="*/ 2445081 h 3255961"/>
                    <a:gd name="connsiteX28" fmla="*/ 295275 w 731837"/>
                    <a:gd name="connsiteY28" fmla="*/ 2568906 h 3255961"/>
                    <a:gd name="connsiteX29" fmla="*/ 342900 w 731837"/>
                    <a:gd name="connsiteY29" fmla="*/ 2902281 h 3255961"/>
                    <a:gd name="connsiteX30" fmla="*/ 381000 w 731837"/>
                    <a:gd name="connsiteY30" fmla="*/ 3102306 h 3255961"/>
                    <a:gd name="connsiteX31" fmla="*/ 609600 w 731837"/>
                    <a:gd name="connsiteY31" fmla="*/ 3200399 h 3255961"/>
                    <a:gd name="connsiteX32" fmla="*/ 666750 w 731837"/>
                    <a:gd name="connsiteY32" fmla="*/ 2930856 h 3255961"/>
                    <a:gd name="connsiteX0" fmla="*/ 285750 w 731837"/>
                    <a:gd name="connsiteY0" fmla="*/ 244806 h 3255961"/>
                    <a:gd name="connsiteX1" fmla="*/ 200025 w 731837"/>
                    <a:gd name="connsiteY1" fmla="*/ 225756 h 3255961"/>
                    <a:gd name="connsiteX2" fmla="*/ 180975 w 731837"/>
                    <a:gd name="connsiteY2" fmla="*/ 197181 h 3255961"/>
                    <a:gd name="connsiteX3" fmla="*/ 190500 w 731837"/>
                    <a:gd name="connsiteY3" fmla="*/ 140031 h 3255961"/>
                    <a:gd name="connsiteX4" fmla="*/ 219075 w 731837"/>
                    <a:gd name="connsiteY4" fmla="*/ 130506 h 3255961"/>
                    <a:gd name="connsiteX5" fmla="*/ 314325 w 731837"/>
                    <a:gd name="connsiteY5" fmla="*/ 120981 h 3255961"/>
                    <a:gd name="connsiteX6" fmla="*/ 333375 w 731837"/>
                    <a:gd name="connsiteY6" fmla="*/ 92406 h 3255961"/>
                    <a:gd name="connsiteX7" fmla="*/ 333375 w 731837"/>
                    <a:gd name="connsiteY7" fmla="*/ 35256 h 3255961"/>
                    <a:gd name="connsiteX8" fmla="*/ 304800 w 731837"/>
                    <a:gd name="connsiteY8" fmla="*/ 16206 h 3255961"/>
                    <a:gd name="connsiteX9" fmla="*/ 276225 w 731837"/>
                    <a:gd name="connsiteY9" fmla="*/ 6681 h 3255961"/>
                    <a:gd name="connsiteX10" fmla="*/ 142875 w 731837"/>
                    <a:gd name="connsiteY10" fmla="*/ 35256 h 3255961"/>
                    <a:gd name="connsiteX11" fmla="*/ 123825 w 731837"/>
                    <a:gd name="connsiteY11" fmla="*/ 92406 h 3255961"/>
                    <a:gd name="connsiteX12" fmla="*/ 114300 w 731837"/>
                    <a:gd name="connsiteY12" fmla="*/ 120981 h 3255961"/>
                    <a:gd name="connsiteX13" fmla="*/ 104775 w 731837"/>
                    <a:gd name="connsiteY13" fmla="*/ 273381 h 3255961"/>
                    <a:gd name="connsiteX14" fmla="*/ 95250 w 731837"/>
                    <a:gd name="connsiteY14" fmla="*/ 311481 h 3255961"/>
                    <a:gd name="connsiteX15" fmla="*/ 85725 w 731837"/>
                    <a:gd name="connsiteY15" fmla="*/ 359106 h 3255961"/>
                    <a:gd name="connsiteX16" fmla="*/ 76200 w 731837"/>
                    <a:gd name="connsiteY16" fmla="*/ 530556 h 3255961"/>
                    <a:gd name="connsiteX17" fmla="*/ 66675 w 731837"/>
                    <a:gd name="connsiteY17" fmla="*/ 587706 h 3255961"/>
                    <a:gd name="connsiteX18" fmla="*/ 57150 w 731837"/>
                    <a:gd name="connsiteY18" fmla="*/ 663906 h 3255961"/>
                    <a:gd name="connsiteX19" fmla="*/ 47625 w 731837"/>
                    <a:gd name="connsiteY19" fmla="*/ 759156 h 3255961"/>
                    <a:gd name="connsiteX20" fmla="*/ 28575 w 731837"/>
                    <a:gd name="connsiteY20" fmla="*/ 863931 h 3255961"/>
                    <a:gd name="connsiteX21" fmla="*/ 0 w 731837"/>
                    <a:gd name="connsiteY21" fmla="*/ 1225881 h 3255961"/>
                    <a:gd name="connsiteX22" fmla="*/ 9525 w 731837"/>
                    <a:gd name="connsiteY22" fmla="*/ 1464006 h 3255961"/>
                    <a:gd name="connsiteX23" fmla="*/ 95250 w 731837"/>
                    <a:gd name="connsiteY23" fmla="*/ 1606881 h 3255961"/>
                    <a:gd name="connsiteX24" fmla="*/ 200025 w 731837"/>
                    <a:gd name="connsiteY24" fmla="*/ 1806906 h 3255961"/>
                    <a:gd name="connsiteX25" fmla="*/ 247650 w 731837"/>
                    <a:gd name="connsiteY25" fmla="*/ 1940256 h 3255961"/>
                    <a:gd name="connsiteX26" fmla="*/ 276225 w 731837"/>
                    <a:gd name="connsiteY26" fmla="*/ 2445081 h 3255961"/>
                    <a:gd name="connsiteX27" fmla="*/ 295275 w 731837"/>
                    <a:gd name="connsiteY27" fmla="*/ 2568906 h 3255961"/>
                    <a:gd name="connsiteX28" fmla="*/ 342900 w 731837"/>
                    <a:gd name="connsiteY28" fmla="*/ 2902281 h 3255961"/>
                    <a:gd name="connsiteX29" fmla="*/ 381000 w 731837"/>
                    <a:gd name="connsiteY29" fmla="*/ 3102306 h 3255961"/>
                    <a:gd name="connsiteX30" fmla="*/ 609600 w 731837"/>
                    <a:gd name="connsiteY30" fmla="*/ 3200399 h 3255961"/>
                    <a:gd name="connsiteX31" fmla="*/ 666750 w 731837"/>
                    <a:gd name="connsiteY31" fmla="*/ 2930856 h 3255961"/>
                    <a:gd name="connsiteX0" fmla="*/ 285750 w 731837"/>
                    <a:gd name="connsiteY0" fmla="*/ 244806 h 3255961"/>
                    <a:gd name="connsiteX1" fmla="*/ 200025 w 731837"/>
                    <a:gd name="connsiteY1" fmla="*/ 225756 h 3255961"/>
                    <a:gd name="connsiteX2" fmla="*/ 180975 w 731837"/>
                    <a:gd name="connsiteY2" fmla="*/ 197181 h 3255961"/>
                    <a:gd name="connsiteX3" fmla="*/ 190500 w 731837"/>
                    <a:gd name="connsiteY3" fmla="*/ 140031 h 3255961"/>
                    <a:gd name="connsiteX4" fmla="*/ 219075 w 731837"/>
                    <a:gd name="connsiteY4" fmla="*/ 130506 h 3255961"/>
                    <a:gd name="connsiteX5" fmla="*/ 314325 w 731837"/>
                    <a:gd name="connsiteY5" fmla="*/ 120981 h 3255961"/>
                    <a:gd name="connsiteX6" fmla="*/ 333375 w 731837"/>
                    <a:gd name="connsiteY6" fmla="*/ 92406 h 3255961"/>
                    <a:gd name="connsiteX7" fmla="*/ 333375 w 731837"/>
                    <a:gd name="connsiteY7" fmla="*/ 35256 h 3255961"/>
                    <a:gd name="connsiteX8" fmla="*/ 304800 w 731837"/>
                    <a:gd name="connsiteY8" fmla="*/ 16206 h 3255961"/>
                    <a:gd name="connsiteX9" fmla="*/ 276225 w 731837"/>
                    <a:gd name="connsiteY9" fmla="*/ 6681 h 3255961"/>
                    <a:gd name="connsiteX10" fmla="*/ 142875 w 731837"/>
                    <a:gd name="connsiteY10" fmla="*/ 35256 h 3255961"/>
                    <a:gd name="connsiteX11" fmla="*/ 123825 w 731837"/>
                    <a:gd name="connsiteY11" fmla="*/ 92406 h 3255961"/>
                    <a:gd name="connsiteX12" fmla="*/ 114300 w 731837"/>
                    <a:gd name="connsiteY12" fmla="*/ 120981 h 3255961"/>
                    <a:gd name="connsiteX13" fmla="*/ 104775 w 731837"/>
                    <a:gd name="connsiteY13" fmla="*/ 273381 h 3255961"/>
                    <a:gd name="connsiteX14" fmla="*/ 95250 w 731837"/>
                    <a:gd name="connsiteY14" fmla="*/ 311481 h 3255961"/>
                    <a:gd name="connsiteX15" fmla="*/ 85725 w 731837"/>
                    <a:gd name="connsiteY15" fmla="*/ 359106 h 3255961"/>
                    <a:gd name="connsiteX16" fmla="*/ 76200 w 731837"/>
                    <a:gd name="connsiteY16" fmla="*/ 530556 h 3255961"/>
                    <a:gd name="connsiteX17" fmla="*/ 66675 w 731837"/>
                    <a:gd name="connsiteY17" fmla="*/ 587706 h 3255961"/>
                    <a:gd name="connsiteX18" fmla="*/ 57150 w 731837"/>
                    <a:gd name="connsiteY18" fmla="*/ 663906 h 3255961"/>
                    <a:gd name="connsiteX19" fmla="*/ 47625 w 731837"/>
                    <a:gd name="connsiteY19" fmla="*/ 759156 h 3255961"/>
                    <a:gd name="connsiteX20" fmla="*/ 28575 w 731837"/>
                    <a:gd name="connsiteY20" fmla="*/ 863931 h 3255961"/>
                    <a:gd name="connsiteX21" fmla="*/ 0 w 731837"/>
                    <a:gd name="connsiteY21" fmla="*/ 1225881 h 3255961"/>
                    <a:gd name="connsiteX22" fmla="*/ 9525 w 731837"/>
                    <a:gd name="connsiteY22" fmla="*/ 1464006 h 3255961"/>
                    <a:gd name="connsiteX23" fmla="*/ 95250 w 731837"/>
                    <a:gd name="connsiteY23" fmla="*/ 1606881 h 3255961"/>
                    <a:gd name="connsiteX24" fmla="*/ 200025 w 731837"/>
                    <a:gd name="connsiteY24" fmla="*/ 1806906 h 3255961"/>
                    <a:gd name="connsiteX25" fmla="*/ 247650 w 731837"/>
                    <a:gd name="connsiteY25" fmla="*/ 1940256 h 3255961"/>
                    <a:gd name="connsiteX26" fmla="*/ 295275 w 731837"/>
                    <a:gd name="connsiteY26" fmla="*/ 2568906 h 3255961"/>
                    <a:gd name="connsiteX27" fmla="*/ 342900 w 731837"/>
                    <a:gd name="connsiteY27" fmla="*/ 2902281 h 3255961"/>
                    <a:gd name="connsiteX28" fmla="*/ 381000 w 731837"/>
                    <a:gd name="connsiteY28" fmla="*/ 3102306 h 3255961"/>
                    <a:gd name="connsiteX29" fmla="*/ 609600 w 731837"/>
                    <a:gd name="connsiteY29" fmla="*/ 3200399 h 3255961"/>
                    <a:gd name="connsiteX30" fmla="*/ 666750 w 731837"/>
                    <a:gd name="connsiteY30" fmla="*/ 2930856 h 3255961"/>
                    <a:gd name="connsiteX0" fmla="*/ 285750 w 731837"/>
                    <a:gd name="connsiteY0" fmla="*/ 244806 h 3236911"/>
                    <a:gd name="connsiteX1" fmla="*/ 200025 w 731837"/>
                    <a:gd name="connsiteY1" fmla="*/ 225756 h 3236911"/>
                    <a:gd name="connsiteX2" fmla="*/ 180975 w 731837"/>
                    <a:gd name="connsiteY2" fmla="*/ 197181 h 3236911"/>
                    <a:gd name="connsiteX3" fmla="*/ 190500 w 731837"/>
                    <a:gd name="connsiteY3" fmla="*/ 140031 h 3236911"/>
                    <a:gd name="connsiteX4" fmla="*/ 219075 w 731837"/>
                    <a:gd name="connsiteY4" fmla="*/ 130506 h 3236911"/>
                    <a:gd name="connsiteX5" fmla="*/ 314325 w 731837"/>
                    <a:gd name="connsiteY5" fmla="*/ 120981 h 3236911"/>
                    <a:gd name="connsiteX6" fmla="*/ 333375 w 731837"/>
                    <a:gd name="connsiteY6" fmla="*/ 92406 h 3236911"/>
                    <a:gd name="connsiteX7" fmla="*/ 333375 w 731837"/>
                    <a:gd name="connsiteY7" fmla="*/ 35256 h 3236911"/>
                    <a:gd name="connsiteX8" fmla="*/ 304800 w 731837"/>
                    <a:gd name="connsiteY8" fmla="*/ 16206 h 3236911"/>
                    <a:gd name="connsiteX9" fmla="*/ 276225 w 731837"/>
                    <a:gd name="connsiteY9" fmla="*/ 6681 h 3236911"/>
                    <a:gd name="connsiteX10" fmla="*/ 142875 w 731837"/>
                    <a:gd name="connsiteY10" fmla="*/ 35256 h 3236911"/>
                    <a:gd name="connsiteX11" fmla="*/ 123825 w 731837"/>
                    <a:gd name="connsiteY11" fmla="*/ 92406 h 3236911"/>
                    <a:gd name="connsiteX12" fmla="*/ 114300 w 731837"/>
                    <a:gd name="connsiteY12" fmla="*/ 120981 h 3236911"/>
                    <a:gd name="connsiteX13" fmla="*/ 104775 w 731837"/>
                    <a:gd name="connsiteY13" fmla="*/ 273381 h 3236911"/>
                    <a:gd name="connsiteX14" fmla="*/ 95250 w 731837"/>
                    <a:gd name="connsiteY14" fmla="*/ 311481 h 3236911"/>
                    <a:gd name="connsiteX15" fmla="*/ 85725 w 731837"/>
                    <a:gd name="connsiteY15" fmla="*/ 359106 h 3236911"/>
                    <a:gd name="connsiteX16" fmla="*/ 76200 w 731837"/>
                    <a:gd name="connsiteY16" fmla="*/ 530556 h 3236911"/>
                    <a:gd name="connsiteX17" fmla="*/ 66675 w 731837"/>
                    <a:gd name="connsiteY17" fmla="*/ 587706 h 3236911"/>
                    <a:gd name="connsiteX18" fmla="*/ 57150 w 731837"/>
                    <a:gd name="connsiteY18" fmla="*/ 663906 h 3236911"/>
                    <a:gd name="connsiteX19" fmla="*/ 47625 w 731837"/>
                    <a:gd name="connsiteY19" fmla="*/ 759156 h 3236911"/>
                    <a:gd name="connsiteX20" fmla="*/ 28575 w 731837"/>
                    <a:gd name="connsiteY20" fmla="*/ 863931 h 3236911"/>
                    <a:gd name="connsiteX21" fmla="*/ 0 w 731837"/>
                    <a:gd name="connsiteY21" fmla="*/ 1225881 h 3236911"/>
                    <a:gd name="connsiteX22" fmla="*/ 9525 w 731837"/>
                    <a:gd name="connsiteY22" fmla="*/ 1464006 h 3236911"/>
                    <a:gd name="connsiteX23" fmla="*/ 95250 w 731837"/>
                    <a:gd name="connsiteY23" fmla="*/ 1606881 h 3236911"/>
                    <a:gd name="connsiteX24" fmla="*/ 200025 w 731837"/>
                    <a:gd name="connsiteY24" fmla="*/ 1806906 h 3236911"/>
                    <a:gd name="connsiteX25" fmla="*/ 247650 w 731837"/>
                    <a:gd name="connsiteY25" fmla="*/ 1940256 h 3236911"/>
                    <a:gd name="connsiteX26" fmla="*/ 295275 w 731837"/>
                    <a:gd name="connsiteY26" fmla="*/ 2568906 h 3236911"/>
                    <a:gd name="connsiteX27" fmla="*/ 342900 w 731837"/>
                    <a:gd name="connsiteY27" fmla="*/ 2902281 h 3236911"/>
                    <a:gd name="connsiteX28" fmla="*/ 381000 w 731837"/>
                    <a:gd name="connsiteY28" fmla="*/ 3102306 h 3236911"/>
                    <a:gd name="connsiteX29" fmla="*/ 609600 w 731837"/>
                    <a:gd name="connsiteY29" fmla="*/ 3200399 h 3236911"/>
                    <a:gd name="connsiteX30" fmla="*/ 666750 w 731837"/>
                    <a:gd name="connsiteY30" fmla="*/ 2930856 h 3236911"/>
                    <a:gd name="connsiteX0" fmla="*/ 285750 w 731837"/>
                    <a:gd name="connsiteY0" fmla="*/ 244806 h 3236911"/>
                    <a:gd name="connsiteX1" fmla="*/ 200025 w 731837"/>
                    <a:gd name="connsiteY1" fmla="*/ 225756 h 3236911"/>
                    <a:gd name="connsiteX2" fmla="*/ 180975 w 731837"/>
                    <a:gd name="connsiteY2" fmla="*/ 197181 h 3236911"/>
                    <a:gd name="connsiteX3" fmla="*/ 190500 w 731837"/>
                    <a:gd name="connsiteY3" fmla="*/ 140031 h 3236911"/>
                    <a:gd name="connsiteX4" fmla="*/ 219075 w 731837"/>
                    <a:gd name="connsiteY4" fmla="*/ 130506 h 3236911"/>
                    <a:gd name="connsiteX5" fmla="*/ 314325 w 731837"/>
                    <a:gd name="connsiteY5" fmla="*/ 120981 h 3236911"/>
                    <a:gd name="connsiteX6" fmla="*/ 333375 w 731837"/>
                    <a:gd name="connsiteY6" fmla="*/ 92406 h 3236911"/>
                    <a:gd name="connsiteX7" fmla="*/ 333375 w 731837"/>
                    <a:gd name="connsiteY7" fmla="*/ 35256 h 3236911"/>
                    <a:gd name="connsiteX8" fmla="*/ 304800 w 731837"/>
                    <a:gd name="connsiteY8" fmla="*/ 16206 h 3236911"/>
                    <a:gd name="connsiteX9" fmla="*/ 276225 w 731837"/>
                    <a:gd name="connsiteY9" fmla="*/ 6681 h 3236911"/>
                    <a:gd name="connsiteX10" fmla="*/ 142875 w 731837"/>
                    <a:gd name="connsiteY10" fmla="*/ 35256 h 3236911"/>
                    <a:gd name="connsiteX11" fmla="*/ 123825 w 731837"/>
                    <a:gd name="connsiteY11" fmla="*/ 92406 h 3236911"/>
                    <a:gd name="connsiteX12" fmla="*/ 104775 w 731837"/>
                    <a:gd name="connsiteY12" fmla="*/ 273381 h 3236911"/>
                    <a:gd name="connsiteX13" fmla="*/ 95250 w 731837"/>
                    <a:gd name="connsiteY13" fmla="*/ 311481 h 3236911"/>
                    <a:gd name="connsiteX14" fmla="*/ 85725 w 731837"/>
                    <a:gd name="connsiteY14" fmla="*/ 359106 h 3236911"/>
                    <a:gd name="connsiteX15" fmla="*/ 76200 w 731837"/>
                    <a:gd name="connsiteY15" fmla="*/ 530556 h 3236911"/>
                    <a:gd name="connsiteX16" fmla="*/ 66675 w 731837"/>
                    <a:gd name="connsiteY16" fmla="*/ 587706 h 3236911"/>
                    <a:gd name="connsiteX17" fmla="*/ 57150 w 731837"/>
                    <a:gd name="connsiteY17" fmla="*/ 663906 h 3236911"/>
                    <a:gd name="connsiteX18" fmla="*/ 47625 w 731837"/>
                    <a:gd name="connsiteY18" fmla="*/ 759156 h 3236911"/>
                    <a:gd name="connsiteX19" fmla="*/ 28575 w 731837"/>
                    <a:gd name="connsiteY19" fmla="*/ 863931 h 3236911"/>
                    <a:gd name="connsiteX20" fmla="*/ 0 w 731837"/>
                    <a:gd name="connsiteY20" fmla="*/ 1225881 h 3236911"/>
                    <a:gd name="connsiteX21" fmla="*/ 9525 w 731837"/>
                    <a:gd name="connsiteY21" fmla="*/ 1464006 h 3236911"/>
                    <a:gd name="connsiteX22" fmla="*/ 95250 w 731837"/>
                    <a:gd name="connsiteY22" fmla="*/ 1606881 h 3236911"/>
                    <a:gd name="connsiteX23" fmla="*/ 200025 w 731837"/>
                    <a:gd name="connsiteY23" fmla="*/ 1806906 h 3236911"/>
                    <a:gd name="connsiteX24" fmla="*/ 247650 w 731837"/>
                    <a:gd name="connsiteY24" fmla="*/ 1940256 h 3236911"/>
                    <a:gd name="connsiteX25" fmla="*/ 295275 w 731837"/>
                    <a:gd name="connsiteY25" fmla="*/ 2568906 h 3236911"/>
                    <a:gd name="connsiteX26" fmla="*/ 342900 w 731837"/>
                    <a:gd name="connsiteY26" fmla="*/ 2902281 h 3236911"/>
                    <a:gd name="connsiteX27" fmla="*/ 381000 w 731837"/>
                    <a:gd name="connsiteY27" fmla="*/ 3102306 h 3236911"/>
                    <a:gd name="connsiteX28" fmla="*/ 609600 w 731837"/>
                    <a:gd name="connsiteY28" fmla="*/ 3200399 h 3236911"/>
                    <a:gd name="connsiteX29" fmla="*/ 666750 w 731837"/>
                    <a:gd name="connsiteY29" fmla="*/ 2930856 h 3236911"/>
                    <a:gd name="connsiteX0" fmla="*/ 285750 w 731837"/>
                    <a:gd name="connsiteY0" fmla="*/ 244806 h 3236911"/>
                    <a:gd name="connsiteX1" fmla="*/ 200025 w 731837"/>
                    <a:gd name="connsiteY1" fmla="*/ 225756 h 3236911"/>
                    <a:gd name="connsiteX2" fmla="*/ 180975 w 731837"/>
                    <a:gd name="connsiteY2" fmla="*/ 197181 h 3236911"/>
                    <a:gd name="connsiteX3" fmla="*/ 190500 w 731837"/>
                    <a:gd name="connsiteY3" fmla="*/ 140031 h 3236911"/>
                    <a:gd name="connsiteX4" fmla="*/ 219075 w 731837"/>
                    <a:gd name="connsiteY4" fmla="*/ 130506 h 3236911"/>
                    <a:gd name="connsiteX5" fmla="*/ 314325 w 731837"/>
                    <a:gd name="connsiteY5" fmla="*/ 120981 h 3236911"/>
                    <a:gd name="connsiteX6" fmla="*/ 333375 w 731837"/>
                    <a:gd name="connsiteY6" fmla="*/ 92406 h 3236911"/>
                    <a:gd name="connsiteX7" fmla="*/ 333375 w 731837"/>
                    <a:gd name="connsiteY7" fmla="*/ 35256 h 3236911"/>
                    <a:gd name="connsiteX8" fmla="*/ 304800 w 731837"/>
                    <a:gd name="connsiteY8" fmla="*/ 16206 h 3236911"/>
                    <a:gd name="connsiteX9" fmla="*/ 276225 w 731837"/>
                    <a:gd name="connsiteY9" fmla="*/ 6681 h 3236911"/>
                    <a:gd name="connsiteX10" fmla="*/ 142875 w 731837"/>
                    <a:gd name="connsiteY10" fmla="*/ 35256 h 3236911"/>
                    <a:gd name="connsiteX11" fmla="*/ 104775 w 731837"/>
                    <a:gd name="connsiteY11" fmla="*/ 273381 h 3236911"/>
                    <a:gd name="connsiteX12" fmla="*/ 95250 w 731837"/>
                    <a:gd name="connsiteY12" fmla="*/ 311481 h 3236911"/>
                    <a:gd name="connsiteX13" fmla="*/ 85725 w 731837"/>
                    <a:gd name="connsiteY13" fmla="*/ 359106 h 3236911"/>
                    <a:gd name="connsiteX14" fmla="*/ 76200 w 731837"/>
                    <a:gd name="connsiteY14" fmla="*/ 530556 h 3236911"/>
                    <a:gd name="connsiteX15" fmla="*/ 66675 w 731837"/>
                    <a:gd name="connsiteY15" fmla="*/ 587706 h 3236911"/>
                    <a:gd name="connsiteX16" fmla="*/ 57150 w 731837"/>
                    <a:gd name="connsiteY16" fmla="*/ 663906 h 3236911"/>
                    <a:gd name="connsiteX17" fmla="*/ 47625 w 731837"/>
                    <a:gd name="connsiteY17" fmla="*/ 759156 h 3236911"/>
                    <a:gd name="connsiteX18" fmla="*/ 28575 w 731837"/>
                    <a:gd name="connsiteY18" fmla="*/ 863931 h 3236911"/>
                    <a:gd name="connsiteX19" fmla="*/ 0 w 731837"/>
                    <a:gd name="connsiteY19" fmla="*/ 1225881 h 3236911"/>
                    <a:gd name="connsiteX20" fmla="*/ 9525 w 731837"/>
                    <a:gd name="connsiteY20" fmla="*/ 1464006 h 3236911"/>
                    <a:gd name="connsiteX21" fmla="*/ 95250 w 731837"/>
                    <a:gd name="connsiteY21" fmla="*/ 1606881 h 3236911"/>
                    <a:gd name="connsiteX22" fmla="*/ 200025 w 731837"/>
                    <a:gd name="connsiteY22" fmla="*/ 1806906 h 3236911"/>
                    <a:gd name="connsiteX23" fmla="*/ 247650 w 731837"/>
                    <a:gd name="connsiteY23" fmla="*/ 1940256 h 3236911"/>
                    <a:gd name="connsiteX24" fmla="*/ 295275 w 731837"/>
                    <a:gd name="connsiteY24" fmla="*/ 2568906 h 3236911"/>
                    <a:gd name="connsiteX25" fmla="*/ 342900 w 731837"/>
                    <a:gd name="connsiteY25" fmla="*/ 2902281 h 3236911"/>
                    <a:gd name="connsiteX26" fmla="*/ 381000 w 731837"/>
                    <a:gd name="connsiteY26" fmla="*/ 3102306 h 3236911"/>
                    <a:gd name="connsiteX27" fmla="*/ 609600 w 731837"/>
                    <a:gd name="connsiteY27" fmla="*/ 3200399 h 3236911"/>
                    <a:gd name="connsiteX28" fmla="*/ 666750 w 731837"/>
                    <a:gd name="connsiteY28" fmla="*/ 2930856 h 3236911"/>
                    <a:gd name="connsiteX0" fmla="*/ 285750 w 731837"/>
                    <a:gd name="connsiteY0" fmla="*/ 252412 h 3244517"/>
                    <a:gd name="connsiteX1" fmla="*/ 200025 w 731837"/>
                    <a:gd name="connsiteY1" fmla="*/ 233362 h 3244517"/>
                    <a:gd name="connsiteX2" fmla="*/ 180975 w 731837"/>
                    <a:gd name="connsiteY2" fmla="*/ 204787 h 3244517"/>
                    <a:gd name="connsiteX3" fmla="*/ 190500 w 731837"/>
                    <a:gd name="connsiteY3" fmla="*/ 147637 h 3244517"/>
                    <a:gd name="connsiteX4" fmla="*/ 219075 w 731837"/>
                    <a:gd name="connsiteY4" fmla="*/ 138112 h 3244517"/>
                    <a:gd name="connsiteX5" fmla="*/ 314325 w 731837"/>
                    <a:gd name="connsiteY5" fmla="*/ 128587 h 3244517"/>
                    <a:gd name="connsiteX6" fmla="*/ 333375 w 731837"/>
                    <a:gd name="connsiteY6" fmla="*/ 100012 h 3244517"/>
                    <a:gd name="connsiteX7" fmla="*/ 333375 w 731837"/>
                    <a:gd name="connsiteY7" fmla="*/ 42862 h 3244517"/>
                    <a:gd name="connsiteX8" fmla="*/ 304800 w 731837"/>
                    <a:gd name="connsiteY8" fmla="*/ 23812 h 3244517"/>
                    <a:gd name="connsiteX9" fmla="*/ 142875 w 731837"/>
                    <a:gd name="connsiteY9" fmla="*/ 42862 h 3244517"/>
                    <a:gd name="connsiteX10" fmla="*/ 104775 w 731837"/>
                    <a:gd name="connsiteY10" fmla="*/ 280987 h 3244517"/>
                    <a:gd name="connsiteX11" fmla="*/ 95250 w 731837"/>
                    <a:gd name="connsiteY11" fmla="*/ 319087 h 3244517"/>
                    <a:gd name="connsiteX12" fmla="*/ 85725 w 731837"/>
                    <a:gd name="connsiteY12" fmla="*/ 366712 h 3244517"/>
                    <a:gd name="connsiteX13" fmla="*/ 76200 w 731837"/>
                    <a:gd name="connsiteY13" fmla="*/ 538162 h 3244517"/>
                    <a:gd name="connsiteX14" fmla="*/ 66675 w 731837"/>
                    <a:gd name="connsiteY14" fmla="*/ 595312 h 3244517"/>
                    <a:gd name="connsiteX15" fmla="*/ 57150 w 731837"/>
                    <a:gd name="connsiteY15" fmla="*/ 671512 h 3244517"/>
                    <a:gd name="connsiteX16" fmla="*/ 47625 w 731837"/>
                    <a:gd name="connsiteY16" fmla="*/ 766762 h 3244517"/>
                    <a:gd name="connsiteX17" fmla="*/ 28575 w 731837"/>
                    <a:gd name="connsiteY17" fmla="*/ 871537 h 3244517"/>
                    <a:gd name="connsiteX18" fmla="*/ 0 w 731837"/>
                    <a:gd name="connsiteY18" fmla="*/ 1233487 h 3244517"/>
                    <a:gd name="connsiteX19" fmla="*/ 9525 w 731837"/>
                    <a:gd name="connsiteY19" fmla="*/ 1471612 h 3244517"/>
                    <a:gd name="connsiteX20" fmla="*/ 95250 w 731837"/>
                    <a:gd name="connsiteY20" fmla="*/ 1614487 h 3244517"/>
                    <a:gd name="connsiteX21" fmla="*/ 200025 w 731837"/>
                    <a:gd name="connsiteY21" fmla="*/ 1814512 h 3244517"/>
                    <a:gd name="connsiteX22" fmla="*/ 247650 w 731837"/>
                    <a:gd name="connsiteY22" fmla="*/ 1947862 h 3244517"/>
                    <a:gd name="connsiteX23" fmla="*/ 295275 w 731837"/>
                    <a:gd name="connsiteY23" fmla="*/ 2576512 h 3244517"/>
                    <a:gd name="connsiteX24" fmla="*/ 342900 w 731837"/>
                    <a:gd name="connsiteY24" fmla="*/ 2909887 h 3244517"/>
                    <a:gd name="connsiteX25" fmla="*/ 381000 w 731837"/>
                    <a:gd name="connsiteY25" fmla="*/ 3109912 h 3244517"/>
                    <a:gd name="connsiteX26" fmla="*/ 609600 w 731837"/>
                    <a:gd name="connsiteY26" fmla="*/ 3208005 h 3244517"/>
                    <a:gd name="connsiteX27" fmla="*/ 666750 w 731837"/>
                    <a:gd name="connsiteY27" fmla="*/ 2938462 h 3244517"/>
                    <a:gd name="connsiteX0" fmla="*/ 285750 w 731837"/>
                    <a:gd name="connsiteY0" fmla="*/ 249237 h 3241342"/>
                    <a:gd name="connsiteX1" fmla="*/ 200025 w 731837"/>
                    <a:gd name="connsiteY1" fmla="*/ 230187 h 3241342"/>
                    <a:gd name="connsiteX2" fmla="*/ 180975 w 731837"/>
                    <a:gd name="connsiteY2" fmla="*/ 201612 h 3241342"/>
                    <a:gd name="connsiteX3" fmla="*/ 190500 w 731837"/>
                    <a:gd name="connsiteY3" fmla="*/ 144462 h 3241342"/>
                    <a:gd name="connsiteX4" fmla="*/ 219075 w 731837"/>
                    <a:gd name="connsiteY4" fmla="*/ 134937 h 3241342"/>
                    <a:gd name="connsiteX5" fmla="*/ 314325 w 731837"/>
                    <a:gd name="connsiteY5" fmla="*/ 125412 h 3241342"/>
                    <a:gd name="connsiteX6" fmla="*/ 333375 w 731837"/>
                    <a:gd name="connsiteY6" fmla="*/ 96837 h 3241342"/>
                    <a:gd name="connsiteX7" fmla="*/ 333375 w 731837"/>
                    <a:gd name="connsiteY7" fmla="*/ 39687 h 3241342"/>
                    <a:gd name="connsiteX8" fmla="*/ 142875 w 731837"/>
                    <a:gd name="connsiteY8" fmla="*/ 39687 h 3241342"/>
                    <a:gd name="connsiteX9" fmla="*/ 104775 w 731837"/>
                    <a:gd name="connsiteY9" fmla="*/ 277812 h 3241342"/>
                    <a:gd name="connsiteX10" fmla="*/ 95250 w 731837"/>
                    <a:gd name="connsiteY10" fmla="*/ 315912 h 3241342"/>
                    <a:gd name="connsiteX11" fmla="*/ 85725 w 731837"/>
                    <a:gd name="connsiteY11" fmla="*/ 363537 h 3241342"/>
                    <a:gd name="connsiteX12" fmla="*/ 76200 w 731837"/>
                    <a:gd name="connsiteY12" fmla="*/ 534987 h 3241342"/>
                    <a:gd name="connsiteX13" fmla="*/ 66675 w 731837"/>
                    <a:gd name="connsiteY13" fmla="*/ 592137 h 3241342"/>
                    <a:gd name="connsiteX14" fmla="*/ 57150 w 731837"/>
                    <a:gd name="connsiteY14" fmla="*/ 668337 h 3241342"/>
                    <a:gd name="connsiteX15" fmla="*/ 47625 w 731837"/>
                    <a:gd name="connsiteY15" fmla="*/ 763587 h 3241342"/>
                    <a:gd name="connsiteX16" fmla="*/ 28575 w 731837"/>
                    <a:gd name="connsiteY16" fmla="*/ 868362 h 3241342"/>
                    <a:gd name="connsiteX17" fmla="*/ 0 w 731837"/>
                    <a:gd name="connsiteY17" fmla="*/ 1230312 h 3241342"/>
                    <a:gd name="connsiteX18" fmla="*/ 9525 w 731837"/>
                    <a:gd name="connsiteY18" fmla="*/ 1468437 h 3241342"/>
                    <a:gd name="connsiteX19" fmla="*/ 95250 w 731837"/>
                    <a:gd name="connsiteY19" fmla="*/ 1611312 h 3241342"/>
                    <a:gd name="connsiteX20" fmla="*/ 200025 w 731837"/>
                    <a:gd name="connsiteY20" fmla="*/ 1811337 h 3241342"/>
                    <a:gd name="connsiteX21" fmla="*/ 247650 w 731837"/>
                    <a:gd name="connsiteY21" fmla="*/ 1944687 h 3241342"/>
                    <a:gd name="connsiteX22" fmla="*/ 295275 w 731837"/>
                    <a:gd name="connsiteY22" fmla="*/ 2573337 h 3241342"/>
                    <a:gd name="connsiteX23" fmla="*/ 342900 w 731837"/>
                    <a:gd name="connsiteY23" fmla="*/ 2906712 h 3241342"/>
                    <a:gd name="connsiteX24" fmla="*/ 381000 w 731837"/>
                    <a:gd name="connsiteY24" fmla="*/ 3106737 h 3241342"/>
                    <a:gd name="connsiteX25" fmla="*/ 609600 w 731837"/>
                    <a:gd name="connsiteY25" fmla="*/ 3204830 h 3241342"/>
                    <a:gd name="connsiteX26" fmla="*/ 666750 w 731837"/>
                    <a:gd name="connsiteY26" fmla="*/ 2935287 h 3241342"/>
                    <a:gd name="connsiteX0" fmla="*/ 285750 w 731837"/>
                    <a:gd name="connsiteY0" fmla="*/ 249237 h 3241342"/>
                    <a:gd name="connsiteX1" fmla="*/ 200025 w 731837"/>
                    <a:gd name="connsiteY1" fmla="*/ 230187 h 3241342"/>
                    <a:gd name="connsiteX2" fmla="*/ 180975 w 731837"/>
                    <a:gd name="connsiteY2" fmla="*/ 201612 h 3241342"/>
                    <a:gd name="connsiteX3" fmla="*/ 219075 w 731837"/>
                    <a:gd name="connsiteY3" fmla="*/ 134937 h 3241342"/>
                    <a:gd name="connsiteX4" fmla="*/ 314325 w 731837"/>
                    <a:gd name="connsiteY4" fmla="*/ 125412 h 3241342"/>
                    <a:gd name="connsiteX5" fmla="*/ 333375 w 731837"/>
                    <a:gd name="connsiteY5" fmla="*/ 96837 h 3241342"/>
                    <a:gd name="connsiteX6" fmla="*/ 333375 w 731837"/>
                    <a:gd name="connsiteY6" fmla="*/ 39687 h 3241342"/>
                    <a:gd name="connsiteX7" fmla="*/ 142875 w 731837"/>
                    <a:gd name="connsiteY7" fmla="*/ 39687 h 3241342"/>
                    <a:gd name="connsiteX8" fmla="*/ 104775 w 731837"/>
                    <a:gd name="connsiteY8" fmla="*/ 277812 h 3241342"/>
                    <a:gd name="connsiteX9" fmla="*/ 95250 w 731837"/>
                    <a:gd name="connsiteY9" fmla="*/ 315912 h 3241342"/>
                    <a:gd name="connsiteX10" fmla="*/ 85725 w 731837"/>
                    <a:gd name="connsiteY10" fmla="*/ 363537 h 3241342"/>
                    <a:gd name="connsiteX11" fmla="*/ 76200 w 731837"/>
                    <a:gd name="connsiteY11" fmla="*/ 534987 h 3241342"/>
                    <a:gd name="connsiteX12" fmla="*/ 66675 w 731837"/>
                    <a:gd name="connsiteY12" fmla="*/ 592137 h 3241342"/>
                    <a:gd name="connsiteX13" fmla="*/ 57150 w 731837"/>
                    <a:gd name="connsiteY13" fmla="*/ 668337 h 3241342"/>
                    <a:gd name="connsiteX14" fmla="*/ 47625 w 731837"/>
                    <a:gd name="connsiteY14" fmla="*/ 763587 h 3241342"/>
                    <a:gd name="connsiteX15" fmla="*/ 28575 w 731837"/>
                    <a:gd name="connsiteY15" fmla="*/ 868362 h 3241342"/>
                    <a:gd name="connsiteX16" fmla="*/ 0 w 731837"/>
                    <a:gd name="connsiteY16" fmla="*/ 1230312 h 3241342"/>
                    <a:gd name="connsiteX17" fmla="*/ 9525 w 731837"/>
                    <a:gd name="connsiteY17" fmla="*/ 1468437 h 3241342"/>
                    <a:gd name="connsiteX18" fmla="*/ 95250 w 731837"/>
                    <a:gd name="connsiteY18" fmla="*/ 1611312 h 3241342"/>
                    <a:gd name="connsiteX19" fmla="*/ 200025 w 731837"/>
                    <a:gd name="connsiteY19" fmla="*/ 1811337 h 3241342"/>
                    <a:gd name="connsiteX20" fmla="*/ 247650 w 731837"/>
                    <a:gd name="connsiteY20" fmla="*/ 1944687 h 3241342"/>
                    <a:gd name="connsiteX21" fmla="*/ 295275 w 731837"/>
                    <a:gd name="connsiteY21" fmla="*/ 2573337 h 3241342"/>
                    <a:gd name="connsiteX22" fmla="*/ 342900 w 731837"/>
                    <a:gd name="connsiteY22" fmla="*/ 2906712 h 3241342"/>
                    <a:gd name="connsiteX23" fmla="*/ 381000 w 731837"/>
                    <a:gd name="connsiteY23" fmla="*/ 3106737 h 3241342"/>
                    <a:gd name="connsiteX24" fmla="*/ 609600 w 731837"/>
                    <a:gd name="connsiteY24" fmla="*/ 3204830 h 3241342"/>
                    <a:gd name="connsiteX25" fmla="*/ 666750 w 731837"/>
                    <a:gd name="connsiteY25" fmla="*/ 2935287 h 3241342"/>
                    <a:gd name="connsiteX0" fmla="*/ 285750 w 731837"/>
                    <a:gd name="connsiteY0" fmla="*/ 249237 h 3241342"/>
                    <a:gd name="connsiteX1" fmla="*/ 200025 w 731837"/>
                    <a:gd name="connsiteY1" fmla="*/ 230187 h 3241342"/>
                    <a:gd name="connsiteX2" fmla="*/ 219075 w 731837"/>
                    <a:gd name="connsiteY2" fmla="*/ 134937 h 3241342"/>
                    <a:gd name="connsiteX3" fmla="*/ 314325 w 731837"/>
                    <a:gd name="connsiteY3" fmla="*/ 125412 h 3241342"/>
                    <a:gd name="connsiteX4" fmla="*/ 333375 w 731837"/>
                    <a:gd name="connsiteY4" fmla="*/ 96837 h 3241342"/>
                    <a:gd name="connsiteX5" fmla="*/ 333375 w 731837"/>
                    <a:gd name="connsiteY5" fmla="*/ 39687 h 3241342"/>
                    <a:gd name="connsiteX6" fmla="*/ 142875 w 731837"/>
                    <a:gd name="connsiteY6" fmla="*/ 39687 h 3241342"/>
                    <a:gd name="connsiteX7" fmla="*/ 104775 w 731837"/>
                    <a:gd name="connsiteY7" fmla="*/ 277812 h 3241342"/>
                    <a:gd name="connsiteX8" fmla="*/ 95250 w 731837"/>
                    <a:gd name="connsiteY8" fmla="*/ 315912 h 3241342"/>
                    <a:gd name="connsiteX9" fmla="*/ 85725 w 731837"/>
                    <a:gd name="connsiteY9" fmla="*/ 363537 h 3241342"/>
                    <a:gd name="connsiteX10" fmla="*/ 76200 w 731837"/>
                    <a:gd name="connsiteY10" fmla="*/ 534987 h 3241342"/>
                    <a:gd name="connsiteX11" fmla="*/ 66675 w 731837"/>
                    <a:gd name="connsiteY11" fmla="*/ 592137 h 3241342"/>
                    <a:gd name="connsiteX12" fmla="*/ 57150 w 731837"/>
                    <a:gd name="connsiteY12" fmla="*/ 668337 h 3241342"/>
                    <a:gd name="connsiteX13" fmla="*/ 47625 w 731837"/>
                    <a:gd name="connsiteY13" fmla="*/ 763587 h 3241342"/>
                    <a:gd name="connsiteX14" fmla="*/ 28575 w 731837"/>
                    <a:gd name="connsiteY14" fmla="*/ 868362 h 3241342"/>
                    <a:gd name="connsiteX15" fmla="*/ 0 w 731837"/>
                    <a:gd name="connsiteY15" fmla="*/ 1230312 h 3241342"/>
                    <a:gd name="connsiteX16" fmla="*/ 9525 w 731837"/>
                    <a:gd name="connsiteY16" fmla="*/ 1468437 h 3241342"/>
                    <a:gd name="connsiteX17" fmla="*/ 95250 w 731837"/>
                    <a:gd name="connsiteY17" fmla="*/ 1611312 h 3241342"/>
                    <a:gd name="connsiteX18" fmla="*/ 200025 w 731837"/>
                    <a:gd name="connsiteY18" fmla="*/ 1811337 h 3241342"/>
                    <a:gd name="connsiteX19" fmla="*/ 247650 w 731837"/>
                    <a:gd name="connsiteY19" fmla="*/ 1944687 h 3241342"/>
                    <a:gd name="connsiteX20" fmla="*/ 295275 w 731837"/>
                    <a:gd name="connsiteY20" fmla="*/ 2573337 h 3241342"/>
                    <a:gd name="connsiteX21" fmla="*/ 342900 w 731837"/>
                    <a:gd name="connsiteY21" fmla="*/ 2906712 h 3241342"/>
                    <a:gd name="connsiteX22" fmla="*/ 381000 w 731837"/>
                    <a:gd name="connsiteY22" fmla="*/ 3106737 h 3241342"/>
                    <a:gd name="connsiteX23" fmla="*/ 609600 w 731837"/>
                    <a:gd name="connsiteY23" fmla="*/ 3204830 h 3241342"/>
                    <a:gd name="connsiteX24" fmla="*/ 666750 w 731837"/>
                    <a:gd name="connsiteY24" fmla="*/ 2935287 h 3241342"/>
                    <a:gd name="connsiteX0" fmla="*/ 381000 w 731837"/>
                    <a:gd name="connsiteY0" fmla="*/ 309230 h 3241342"/>
                    <a:gd name="connsiteX1" fmla="*/ 200025 w 731837"/>
                    <a:gd name="connsiteY1" fmla="*/ 230187 h 3241342"/>
                    <a:gd name="connsiteX2" fmla="*/ 219075 w 731837"/>
                    <a:gd name="connsiteY2" fmla="*/ 134937 h 3241342"/>
                    <a:gd name="connsiteX3" fmla="*/ 314325 w 731837"/>
                    <a:gd name="connsiteY3" fmla="*/ 125412 h 3241342"/>
                    <a:gd name="connsiteX4" fmla="*/ 333375 w 731837"/>
                    <a:gd name="connsiteY4" fmla="*/ 96837 h 3241342"/>
                    <a:gd name="connsiteX5" fmla="*/ 333375 w 731837"/>
                    <a:gd name="connsiteY5" fmla="*/ 39687 h 3241342"/>
                    <a:gd name="connsiteX6" fmla="*/ 142875 w 731837"/>
                    <a:gd name="connsiteY6" fmla="*/ 39687 h 3241342"/>
                    <a:gd name="connsiteX7" fmla="*/ 104775 w 731837"/>
                    <a:gd name="connsiteY7" fmla="*/ 277812 h 3241342"/>
                    <a:gd name="connsiteX8" fmla="*/ 95250 w 731837"/>
                    <a:gd name="connsiteY8" fmla="*/ 315912 h 3241342"/>
                    <a:gd name="connsiteX9" fmla="*/ 85725 w 731837"/>
                    <a:gd name="connsiteY9" fmla="*/ 363537 h 3241342"/>
                    <a:gd name="connsiteX10" fmla="*/ 76200 w 731837"/>
                    <a:gd name="connsiteY10" fmla="*/ 534987 h 3241342"/>
                    <a:gd name="connsiteX11" fmla="*/ 66675 w 731837"/>
                    <a:gd name="connsiteY11" fmla="*/ 592137 h 3241342"/>
                    <a:gd name="connsiteX12" fmla="*/ 57150 w 731837"/>
                    <a:gd name="connsiteY12" fmla="*/ 668337 h 3241342"/>
                    <a:gd name="connsiteX13" fmla="*/ 47625 w 731837"/>
                    <a:gd name="connsiteY13" fmla="*/ 763587 h 3241342"/>
                    <a:gd name="connsiteX14" fmla="*/ 28575 w 731837"/>
                    <a:gd name="connsiteY14" fmla="*/ 868362 h 3241342"/>
                    <a:gd name="connsiteX15" fmla="*/ 0 w 731837"/>
                    <a:gd name="connsiteY15" fmla="*/ 1230312 h 3241342"/>
                    <a:gd name="connsiteX16" fmla="*/ 9525 w 731837"/>
                    <a:gd name="connsiteY16" fmla="*/ 1468437 h 3241342"/>
                    <a:gd name="connsiteX17" fmla="*/ 95250 w 731837"/>
                    <a:gd name="connsiteY17" fmla="*/ 1611312 h 3241342"/>
                    <a:gd name="connsiteX18" fmla="*/ 200025 w 731837"/>
                    <a:gd name="connsiteY18" fmla="*/ 1811337 h 3241342"/>
                    <a:gd name="connsiteX19" fmla="*/ 247650 w 731837"/>
                    <a:gd name="connsiteY19" fmla="*/ 1944687 h 3241342"/>
                    <a:gd name="connsiteX20" fmla="*/ 295275 w 731837"/>
                    <a:gd name="connsiteY20" fmla="*/ 2573337 h 3241342"/>
                    <a:gd name="connsiteX21" fmla="*/ 342900 w 731837"/>
                    <a:gd name="connsiteY21" fmla="*/ 2906712 h 3241342"/>
                    <a:gd name="connsiteX22" fmla="*/ 381000 w 731837"/>
                    <a:gd name="connsiteY22" fmla="*/ 3106737 h 3241342"/>
                    <a:gd name="connsiteX23" fmla="*/ 609600 w 731837"/>
                    <a:gd name="connsiteY23" fmla="*/ 3204830 h 3241342"/>
                    <a:gd name="connsiteX24" fmla="*/ 666750 w 731837"/>
                    <a:gd name="connsiteY24" fmla="*/ 2935287 h 3241342"/>
                    <a:gd name="connsiteX0" fmla="*/ 381000 w 731837"/>
                    <a:gd name="connsiteY0" fmla="*/ 309230 h 3241342"/>
                    <a:gd name="connsiteX1" fmla="*/ 228600 w 731837"/>
                    <a:gd name="connsiteY1" fmla="*/ 309230 h 3241342"/>
                    <a:gd name="connsiteX2" fmla="*/ 219075 w 731837"/>
                    <a:gd name="connsiteY2" fmla="*/ 134937 h 3241342"/>
                    <a:gd name="connsiteX3" fmla="*/ 314325 w 731837"/>
                    <a:gd name="connsiteY3" fmla="*/ 125412 h 3241342"/>
                    <a:gd name="connsiteX4" fmla="*/ 333375 w 731837"/>
                    <a:gd name="connsiteY4" fmla="*/ 96837 h 3241342"/>
                    <a:gd name="connsiteX5" fmla="*/ 333375 w 731837"/>
                    <a:gd name="connsiteY5" fmla="*/ 39687 h 3241342"/>
                    <a:gd name="connsiteX6" fmla="*/ 142875 w 731837"/>
                    <a:gd name="connsiteY6" fmla="*/ 39687 h 3241342"/>
                    <a:gd name="connsiteX7" fmla="*/ 104775 w 731837"/>
                    <a:gd name="connsiteY7" fmla="*/ 277812 h 3241342"/>
                    <a:gd name="connsiteX8" fmla="*/ 95250 w 731837"/>
                    <a:gd name="connsiteY8" fmla="*/ 315912 h 3241342"/>
                    <a:gd name="connsiteX9" fmla="*/ 85725 w 731837"/>
                    <a:gd name="connsiteY9" fmla="*/ 363537 h 3241342"/>
                    <a:gd name="connsiteX10" fmla="*/ 76200 w 731837"/>
                    <a:gd name="connsiteY10" fmla="*/ 534987 h 3241342"/>
                    <a:gd name="connsiteX11" fmla="*/ 66675 w 731837"/>
                    <a:gd name="connsiteY11" fmla="*/ 592137 h 3241342"/>
                    <a:gd name="connsiteX12" fmla="*/ 57150 w 731837"/>
                    <a:gd name="connsiteY12" fmla="*/ 668337 h 3241342"/>
                    <a:gd name="connsiteX13" fmla="*/ 47625 w 731837"/>
                    <a:gd name="connsiteY13" fmla="*/ 763587 h 3241342"/>
                    <a:gd name="connsiteX14" fmla="*/ 28575 w 731837"/>
                    <a:gd name="connsiteY14" fmla="*/ 868362 h 3241342"/>
                    <a:gd name="connsiteX15" fmla="*/ 0 w 731837"/>
                    <a:gd name="connsiteY15" fmla="*/ 1230312 h 3241342"/>
                    <a:gd name="connsiteX16" fmla="*/ 9525 w 731837"/>
                    <a:gd name="connsiteY16" fmla="*/ 1468437 h 3241342"/>
                    <a:gd name="connsiteX17" fmla="*/ 95250 w 731837"/>
                    <a:gd name="connsiteY17" fmla="*/ 1611312 h 3241342"/>
                    <a:gd name="connsiteX18" fmla="*/ 200025 w 731837"/>
                    <a:gd name="connsiteY18" fmla="*/ 1811337 h 3241342"/>
                    <a:gd name="connsiteX19" fmla="*/ 247650 w 731837"/>
                    <a:gd name="connsiteY19" fmla="*/ 1944687 h 3241342"/>
                    <a:gd name="connsiteX20" fmla="*/ 295275 w 731837"/>
                    <a:gd name="connsiteY20" fmla="*/ 2573337 h 3241342"/>
                    <a:gd name="connsiteX21" fmla="*/ 342900 w 731837"/>
                    <a:gd name="connsiteY21" fmla="*/ 2906712 h 3241342"/>
                    <a:gd name="connsiteX22" fmla="*/ 381000 w 731837"/>
                    <a:gd name="connsiteY22" fmla="*/ 3106737 h 3241342"/>
                    <a:gd name="connsiteX23" fmla="*/ 609600 w 731837"/>
                    <a:gd name="connsiteY23" fmla="*/ 3204830 h 3241342"/>
                    <a:gd name="connsiteX24" fmla="*/ 666750 w 731837"/>
                    <a:gd name="connsiteY24" fmla="*/ 2935287 h 3241342"/>
                    <a:gd name="connsiteX0" fmla="*/ 381000 w 731837"/>
                    <a:gd name="connsiteY0" fmla="*/ 314325 h 3246437"/>
                    <a:gd name="connsiteX1" fmla="*/ 228600 w 731837"/>
                    <a:gd name="connsiteY1" fmla="*/ 314325 h 3246437"/>
                    <a:gd name="connsiteX2" fmla="*/ 219075 w 731837"/>
                    <a:gd name="connsiteY2" fmla="*/ 140032 h 3246437"/>
                    <a:gd name="connsiteX3" fmla="*/ 314325 w 731837"/>
                    <a:gd name="connsiteY3" fmla="*/ 130507 h 3246437"/>
                    <a:gd name="connsiteX4" fmla="*/ 333375 w 731837"/>
                    <a:gd name="connsiteY4" fmla="*/ 101932 h 3246437"/>
                    <a:gd name="connsiteX5" fmla="*/ 457200 w 731837"/>
                    <a:gd name="connsiteY5" fmla="*/ 9525 h 3246437"/>
                    <a:gd name="connsiteX6" fmla="*/ 142875 w 731837"/>
                    <a:gd name="connsiteY6" fmla="*/ 44782 h 3246437"/>
                    <a:gd name="connsiteX7" fmla="*/ 104775 w 731837"/>
                    <a:gd name="connsiteY7" fmla="*/ 282907 h 3246437"/>
                    <a:gd name="connsiteX8" fmla="*/ 95250 w 731837"/>
                    <a:gd name="connsiteY8" fmla="*/ 321007 h 3246437"/>
                    <a:gd name="connsiteX9" fmla="*/ 85725 w 731837"/>
                    <a:gd name="connsiteY9" fmla="*/ 368632 h 3246437"/>
                    <a:gd name="connsiteX10" fmla="*/ 76200 w 731837"/>
                    <a:gd name="connsiteY10" fmla="*/ 540082 h 3246437"/>
                    <a:gd name="connsiteX11" fmla="*/ 66675 w 731837"/>
                    <a:gd name="connsiteY11" fmla="*/ 597232 h 3246437"/>
                    <a:gd name="connsiteX12" fmla="*/ 57150 w 731837"/>
                    <a:gd name="connsiteY12" fmla="*/ 673432 h 3246437"/>
                    <a:gd name="connsiteX13" fmla="*/ 47625 w 731837"/>
                    <a:gd name="connsiteY13" fmla="*/ 768682 h 3246437"/>
                    <a:gd name="connsiteX14" fmla="*/ 28575 w 731837"/>
                    <a:gd name="connsiteY14" fmla="*/ 873457 h 3246437"/>
                    <a:gd name="connsiteX15" fmla="*/ 0 w 731837"/>
                    <a:gd name="connsiteY15" fmla="*/ 1235407 h 3246437"/>
                    <a:gd name="connsiteX16" fmla="*/ 9525 w 731837"/>
                    <a:gd name="connsiteY16" fmla="*/ 1473532 h 3246437"/>
                    <a:gd name="connsiteX17" fmla="*/ 95250 w 731837"/>
                    <a:gd name="connsiteY17" fmla="*/ 1616407 h 3246437"/>
                    <a:gd name="connsiteX18" fmla="*/ 200025 w 731837"/>
                    <a:gd name="connsiteY18" fmla="*/ 1816432 h 3246437"/>
                    <a:gd name="connsiteX19" fmla="*/ 247650 w 731837"/>
                    <a:gd name="connsiteY19" fmla="*/ 1949782 h 3246437"/>
                    <a:gd name="connsiteX20" fmla="*/ 295275 w 731837"/>
                    <a:gd name="connsiteY20" fmla="*/ 2578432 h 3246437"/>
                    <a:gd name="connsiteX21" fmla="*/ 342900 w 731837"/>
                    <a:gd name="connsiteY21" fmla="*/ 2911807 h 3246437"/>
                    <a:gd name="connsiteX22" fmla="*/ 381000 w 731837"/>
                    <a:gd name="connsiteY22" fmla="*/ 3111832 h 3246437"/>
                    <a:gd name="connsiteX23" fmla="*/ 609600 w 731837"/>
                    <a:gd name="connsiteY23" fmla="*/ 3209925 h 3246437"/>
                    <a:gd name="connsiteX24" fmla="*/ 666750 w 731837"/>
                    <a:gd name="connsiteY24" fmla="*/ 2940382 h 3246437"/>
                    <a:gd name="connsiteX0" fmla="*/ 381000 w 731837"/>
                    <a:gd name="connsiteY0" fmla="*/ 420686 h 3352798"/>
                    <a:gd name="connsiteX1" fmla="*/ 228600 w 731837"/>
                    <a:gd name="connsiteY1" fmla="*/ 420686 h 3352798"/>
                    <a:gd name="connsiteX2" fmla="*/ 219075 w 731837"/>
                    <a:gd name="connsiteY2" fmla="*/ 246393 h 3352798"/>
                    <a:gd name="connsiteX3" fmla="*/ 314325 w 731837"/>
                    <a:gd name="connsiteY3" fmla="*/ 236868 h 3352798"/>
                    <a:gd name="connsiteX4" fmla="*/ 333375 w 731837"/>
                    <a:gd name="connsiteY4" fmla="*/ 208293 h 3352798"/>
                    <a:gd name="connsiteX5" fmla="*/ 457200 w 731837"/>
                    <a:gd name="connsiteY5" fmla="*/ 115886 h 3352798"/>
                    <a:gd name="connsiteX6" fmla="*/ 76200 w 731837"/>
                    <a:gd name="connsiteY6" fmla="*/ 39687 h 3352798"/>
                    <a:gd name="connsiteX7" fmla="*/ 104775 w 731837"/>
                    <a:gd name="connsiteY7" fmla="*/ 389268 h 3352798"/>
                    <a:gd name="connsiteX8" fmla="*/ 95250 w 731837"/>
                    <a:gd name="connsiteY8" fmla="*/ 427368 h 3352798"/>
                    <a:gd name="connsiteX9" fmla="*/ 85725 w 731837"/>
                    <a:gd name="connsiteY9" fmla="*/ 474993 h 3352798"/>
                    <a:gd name="connsiteX10" fmla="*/ 76200 w 731837"/>
                    <a:gd name="connsiteY10" fmla="*/ 646443 h 3352798"/>
                    <a:gd name="connsiteX11" fmla="*/ 66675 w 731837"/>
                    <a:gd name="connsiteY11" fmla="*/ 703593 h 3352798"/>
                    <a:gd name="connsiteX12" fmla="*/ 57150 w 731837"/>
                    <a:gd name="connsiteY12" fmla="*/ 779793 h 3352798"/>
                    <a:gd name="connsiteX13" fmla="*/ 47625 w 731837"/>
                    <a:gd name="connsiteY13" fmla="*/ 875043 h 3352798"/>
                    <a:gd name="connsiteX14" fmla="*/ 28575 w 731837"/>
                    <a:gd name="connsiteY14" fmla="*/ 979818 h 3352798"/>
                    <a:gd name="connsiteX15" fmla="*/ 0 w 731837"/>
                    <a:gd name="connsiteY15" fmla="*/ 1341768 h 3352798"/>
                    <a:gd name="connsiteX16" fmla="*/ 9525 w 731837"/>
                    <a:gd name="connsiteY16" fmla="*/ 1579893 h 3352798"/>
                    <a:gd name="connsiteX17" fmla="*/ 95250 w 731837"/>
                    <a:gd name="connsiteY17" fmla="*/ 1722768 h 3352798"/>
                    <a:gd name="connsiteX18" fmla="*/ 200025 w 731837"/>
                    <a:gd name="connsiteY18" fmla="*/ 1922793 h 3352798"/>
                    <a:gd name="connsiteX19" fmla="*/ 247650 w 731837"/>
                    <a:gd name="connsiteY19" fmla="*/ 2056143 h 3352798"/>
                    <a:gd name="connsiteX20" fmla="*/ 295275 w 731837"/>
                    <a:gd name="connsiteY20" fmla="*/ 2684793 h 3352798"/>
                    <a:gd name="connsiteX21" fmla="*/ 342900 w 731837"/>
                    <a:gd name="connsiteY21" fmla="*/ 3018168 h 3352798"/>
                    <a:gd name="connsiteX22" fmla="*/ 381000 w 731837"/>
                    <a:gd name="connsiteY22" fmla="*/ 3218193 h 3352798"/>
                    <a:gd name="connsiteX23" fmla="*/ 609600 w 731837"/>
                    <a:gd name="connsiteY23" fmla="*/ 3316286 h 3352798"/>
                    <a:gd name="connsiteX24" fmla="*/ 666750 w 731837"/>
                    <a:gd name="connsiteY24" fmla="*/ 3046743 h 3352798"/>
                    <a:gd name="connsiteX0" fmla="*/ 381000 w 731837"/>
                    <a:gd name="connsiteY0" fmla="*/ 420686 h 3352798"/>
                    <a:gd name="connsiteX1" fmla="*/ 228600 w 731837"/>
                    <a:gd name="connsiteY1" fmla="*/ 420686 h 3352798"/>
                    <a:gd name="connsiteX2" fmla="*/ 219075 w 731837"/>
                    <a:gd name="connsiteY2" fmla="*/ 246393 h 3352798"/>
                    <a:gd name="connsiteX3" fmla="*/ 314325 w 731837"/>
                    <a:gd name="connsiteY3" fmla="*/ 236868 h 3352798"/>
                    <a:gd name="connsiteX4" fmla="*/ 333375 w 731837"/>
                    <a:gd name="connsiteY4" fmla="*/ 208293 h 3352798"/>
                    <a:gd name="connsiteX5" fmla="*/ 457200 w 731837"/>
                    <a:gd name="connsiteY5" fmla="*/ 115886 h 3352798"/>
                    <a:gd name="connsiteX6" fmla="*/ 76200 w 731837"/>
                    <a:gd name="connsiteY6" fmla="*/ 39687 h 3352798"/>
                    <a:gd name="connsiteX7" fmla="*/ 76200 w 731837"/>
                    <a:gd name="connsiteY7" fmla="*/ 268287 h 3352798"/>
                    <a:gd name="connsiteX8" fmla="*/ 95250 w 731837"/>
                    <a:gd name="connsiteY8" fmla="*/ 427368 h 3352798"/>
                    <a:gd name="connsiteX9" fmla="*/ 85725 w 731837"/>
                    <a:gd name="connsiteY9" fmla="*/ 474993 h 3352798"/>
                    <a:gd name="connsiteX10" fmla="*/ 76200 w 731837"/>
                    <a:gd name="connsiteY10" fmla="*/ 646443 h 3352798"/>
                    <a:gd name="connsiteX11" fmla="*/ 66675 w 731837"/>
                    <a:gd name="connsiteY11" fmla="*/ 703593 h 3352798"/>
                    <a:gd name="connsiteX12" fmla="*/ 57150 w 731837"/>
                    <a:gd name="connsiteY12" fmla="*/ 779793 h 3352798"/>
                    <a:gd name="connsiteX13" fmla="*/ 47625 w 731837"/>
                    <a:gd name="connsiteY13" fmla="*/ 875043 h 3352798"/>
                    <a:gd name="connsiteX14" fmla="*/ 28575 w 731837"/>
                    <a:gd name="connsiteY14" fmla="*/ 979818 h 3352798"/>
                    <a:gd name="connsiteX15" fmla="*/ 0 w 731837"/>
                    <a:gd name="connsiteY15" fmla="*/ 1341768 h 3352798"/>
                    <a:gd name="connsiteX16" fmla="*/ 9525 w 731837"/>
                    <a:gd name="connsiteY16" fmla="*/ 1579893 h 3352798"/>
                    <a:gd name="connsiteX17" fmla="*/ 95250 w 731837"/>
                    <a:gd name="connsiteY17" fmla="*/ 1722768 h 3352798"/>
                    <a:gd name="connsiteX18" fmla="*/ 200025 w 731837"/>
                    <a:gd name="connsiteY18" fmla="*/ 1922793 h 3352798"/>
                    <a:gd name="connsiteX19" fmla="*/ 247650 w 731837"/>
                    <a:gd name="connsiteY19" fmla="*/ 2056143 h 3352798"/>
                    <a:gd name="connsiteX20" fmla="*/ 295275 w 731837"/>
                    <a:gd name="connsiteY20" fmla="*/ 2684793 h 3352798"/>
                    <a:gd name="connsiteX21" fmla="*/ 342900 w 731837"/>
                    <a:gd name="connsiteY21" fmla="*/ 3018168 h 3352798"/>
                    <a:gd name="connsiteX22" fmla="*/ 381000 w 731837"/>
                    <a:gd name="connsiteY22" fmla="*/ 3218193 h 3352798"/>
                    <a:gd name="connsiteX23" fmla="*/ 609600 w 731837"/>
                    <a:gd name="connsiteY23" fmla="*/ 3316286 h 3352798"/>
                    <a:gd name="connsiteX24" fmla="*/ 666750 w 731837"/>
                    <a:gd name="connsiteY24" fmla="*/ 3046743 h 3352798"/>
                    <a:gd name="connsiteX0" fmla="*/ 382303 w 733140"/>
                    <a:gd name="connsiteY0" fmla="*/ 420686 h 3352798"/>
                    <a:gd name="connsiteX1" fmla="*/ 229903 w 733140"/>
                    <a:gd name="connsiteY1" fmla="*/ 420686 h 3352798"/>
                    <a:gd name="connsiteX2" fmla="*/ 220378 w 733140"/>
                    <a:gd name="connsiteY2" fmla="*/ 246393 h 3352798"/>
                    <a:gd name="connsiteX3" fmla="*/ 315628 w 733140"/>
                    <a:gd name="connsiteY3" fmla="*/ 236868 h 3352798"/>
                    <a:gd name="connsiteX4" fmla="*/ 334678 w 733140"/>
                    <a:gd name="connsiteY4" fmla="*/ 208293 h 3352798"/>
                    <a:gd name="connsiteX5" fmla="*/ 458503 w 733140"/>
                    <a:gd name="connsiteY5" fmla="*/ 115886 h 3352798"/>
                    <a:gd name="connsiteX6" fmla="*/ 77503 w 733140"/>
                    <a:gd name="connsiteY6" fmla="*/ 39687 h 3352798"/>
                    <a:gd name="connsiteX7" fmla="*/ 1303 w 733140"/>
                    <a:gd name="connsiteY7" fmla="*/ 268287 h 3352798"/>
                    <a:gd name="connsiteX8" fmla="*/ 96553 w 733140"/>
                    <a:gd name="connsiteY8" fmla="*/ 427368 h 3352798"/>
                    <a:gd name="connsiteX9" fmla="*/ 87028 w 733140"/>
                    <a:gd name="connsiteY9" fmla="*/ 474993 h 3352798"/>
                    <a:gd name="connsiteX10" fmla="*/ 77503 w 733140"/>
                    <a:gd name="connsiteY10" fmla="*/ 646443 h 3352798"/>
                    <a:gd name="connsiteX11" fmla="*/ 67978 w 733140"/>
                    <a:gd name="connsiteY11" fmla="*/ 703593 h 3352798"/>
                    <a:gd name="connsiteX12" fmla="*/ 58453 w 733140"/>
                    <a:gd name="connsiteY12" fmla="*/ 779793 h 3352798"/>
                    <a:gd name="connsiteX13" fmla="*/ 48928 w 733140"/>
                    <a:gd name="connsiteY13" fmla="*/ 875043 h 3352798"/>
                    <a:gd name="connsiteX14" fmla="*/ 29878 w 733140"/>
                    <a:gd name="connsiteY14" fmla="*/ 979818 h 3352798"/>
                    <a:gd name="connsiteX15" fmla="*/ 1303 w 733140"/>
                    <a:gd name="connsiteY15" fmla="*/ 1341768 h 3352798"/>
                    <a:gd name="connsiteX16" fmla="*/ 10828 w 733140"/>
                    <a:gd name="connsiteY16" fmla="*/ 1579893 h 3352798"/>
                    <a:gd name="connsiteX17" fmla="*/ 96553 w 733140"/>
                    <a:gd name="connsiteY17" fmla="*/ 1722768 h 3352798"/>
                    <a:gd name="connsiteX18" fmla="*/ 201328 w 733140"/>
                    <a:gd name="connsiteY18" fmla="*/ 1922793 h 3352798"/>
                    <a:gd name="connsiteX19" fmla="*/ 248953 w 733140"/>
                    <a:gd name="connsiteY19" fmla="*/ 2056143 h 3352798"/>
                    <a:gd name="connsiteX20" fmla="*/ 296578 w 733140"/>
                    <a:gd name="connsiteY20" fmla="*/ 2684793 h 3352798"/>
                    <a:gd name="connsiteX21" fmla="*/ 344203 w 733140"/>
                    <a:gd name="connsiteY21" fmla="*/ 3018168 h 3352798"/>
                    <a:gd name="connsiteX22" fmla="*/ 382303 w 733140"/>
                    <a:gd name="connsiteY22" fmla="*/ 3218193 h 3352798"/>
                    <a:gd name="connsiteX23" fmla="*/ 610903 w 733140"/>
                    <a:gd name="connsiteY23" fmla="*/ 3316286 h 3352798"/>
                    <a:gd name="connsiteX24" fmla="*/ 668053 w 733140"/>
                    <a:gd name="connsiteY24" fmla="*/ 3046743 h 3352798"/>
                    <a:gd name="connsiteX0" fmla="*/ 382303 w 733140"/>
                    <a:gd name="connsiteY0" fmla="*/ 420686 h 3352798"/>
                    <a:gd name="connsiteX1" fmla="*/ 229903 w 733140"/>
                    <a:gd name="connsiteY1" fmla="*/ 420686 h 3352798"/>
                    <a:gd name="connsiteX2" fmla="*/ 220378 w 733140"/>
                    <a:gd name="connsiteY2" fmla="*/ 246393 h 3352798"/>
                    <a:gd name="connsiteX3" fmla="*/ 315628 w 733140"/>
                    <a:gd name="connsiteY3" fmla="*/ 236868 h 3352798"/>
                    <a:gd name="connsiteX4" fmla="*/ 334678 w 733140"/>
                    <a:gd name="connsiteY4" fmla="*/ 208293 h 3352798"/>
                    <a:gd name="connsiteX5" fmla="*/ 458503 w 733140"/>
                    <a:gd name="connsiteY5" fmla="*/ 115886 h 3352798"/>
                    <a:gd name="connsiteX6" fmla="*/ 77503 w 733140"/>
                    <a:gd name="connsiteY6" fmla="*/ 39687 h 3352798"/>
                    <a:gd name="connsiteX7" fmla="*/ 1303 w 733140"/>
                    <a:gd name="connsiteY7" fmla="*/ 268287 h 3352798"/>
                    <a:gd name="connsiteX8" fmla="*/ 96553 w 733140"/>
                    <a:gd name="connsiteY8" fmla="*/ 427368 h 3352798"/>
                    <a:gd name="connsiteX9" fmla="*/ 87028 w 733140"/>
                    <a:gd name="connsiteY9" fmla="*/ 474993 h 3352798"/>
                    <a:gd name="connsiteX10" fmla="*/ 77503 w 733140"/>
                    <a:gd name="connsiteY10" fmla="*/ 646443 h 3352798"/>
                    <a:gd name="connsiteX11" fmla="*/ 67978 w 733140"/>
                    <a:gd name="connsiteY11" fmla="*/ 703593 h 3352798"/>
                    <a:gd name="connsiteX12" fmla="*/ 58453 w 733140"/>
                    <a:gd name="connsiteY12" fmla="*/ 779793 h 3352798"/>
                    <a:gd name="connsiteX13" fmla="*/ 48928 w 733140"/>
                    <a:gd name="connsiteY13" fmla="*/ 875043 h 3352798"/>
                    <a:gd name="connsiteX14" fmla="*/ 29878 w 733140"/>
                    <a:gd name="connsiteY14" fmla="*/ 979818 h 3352798"/>
                    <a:gd name="connsiteX15" fmla="*/ 1303 w 733140"/>
                    <a:gd name="connsiteY15" fmla="*/ 1341768 h 3352798"/>
                    <a:gd name="connsiteX16" fmla="*/ 10828 w 733140"/>
                    <a:gd name="connsiteY16" fmla="*/ 1579893 h 3352798"/>
                    <a:gd name="connsiteX17" fmla="*/ 96553 w 733140"/>
                    <a:gd name="connsiteY17" fmla="*/ 1722768 h 3352798"/>
                    <a:gd name="connsiteX18" fmla="*/ 201328 w 733140"/>
                    <a:gd name="connsiteY18" fmla="*/ 1922793 h 3352798"/>
                    <a:gd name="connsiteX19" fmla="*/ 248953 w 733140"/>
                    <a:gd name="connsiteY19" fmla="*/ 2056143 h 3352798"/>
                    <a:gd name="connsiteX20" fmla="*/ 296578 w 733140"/>
                    <a:gd name="connsiteY20" fmla="*/ 2684793 h 3352798"/>
                    <a:gd name="connsiteX21" fmla="*/ 344203 w 733140"/>
                    <a:gd name="connsiteY21" fmla="*/ 3018168 h 3352798"/>
                    <a:gd name="connsiteX22" fmla="*/ 382303 w 733140"/>
                    <a:gd name="connsiteY22" fmla="*/ 3218193 h 3352798"/>
                    <a:gd name="connsiteX23" fmla="*/ 610903 w 733140"/>
                    <a:gd name="connsiteY23" fmla="*/ 3316286 h 3352798"/>
                    <a:gd name="connsiteX24" fmla="*/ 668053 w 733140"/>
                    <a:gd name="connsiteY24" fmla="*/ 3046743 h 3352798"/>
                    <a:gd name="connsiteX0" fmla="*/ 382303 w 733140"/>
                    <a:gd name="connsiteY0" fmla="*/ 425449 h 3357561"/>
                    <a:gd name="connsiteX1" fmla="*/ 229903 w 733140"/>
                    <a:gd name="connsiteY1" fmla="*/ 425449 h 3357561"/>
                    <a:gd name="connsiteX2" fmla="*/ 220378 w 733140"/>
                    <a:gd name="connsiteY2" fmla="*/ 251156 h 3357561"/>
                    <a:gd name="connsiteX3" fmla="*/ 315628 w 733140"/>
                    <a:gd name="connsiteY3" fmla="*/ 241631 h 3357561"/>
                    <a:gd name="connsiteX4" fmla="*/ 334678 w 733140"/>
                    <a:gd name="connsiteY4" fmla="*/ 213056 h 3357561"/>
                    <a:gd name="connsiteX5" fmla="*/ 458503 w 733140"/>
                    <a:gd name="connsiteY5" fmla="*/ 120649 h 3357561"/>
                    <a:gd name="connsiteX6" fmla="*/ 77503 w 733140"/>
                    <a:gd name="connsiteY6" fmla="*/ 44450 h 3357561"/>
                    <a:gd name="connsiteX7" fmla="*/ 1303 w 733140"/>
                    <a:gd name="connsiteY7" fmla="*/ 273050 h 3357561"/>
                    <a:gd name="connsiteX8" fmla="*/ 96553 w 733140"/>
                    <a:gd name="connsiteY8" fmla="*/ 432131 h 3357561"/>
                    <a:gd name="connsiteX9" fmla="*/ 87028 w 733140"/>
                    <a:gd name="connsiteY9" fmla="*/ 479756 h 3357561"/>
                    <a:gd name="connsiteX10" fmla="*/ 77503 w 733140"/>
                    <a:gd name="connsiteY10" fmla="*/ 651206 h 3357561"/>
                    <a:gd name="connsiteX11" fmla="*/ 67978 w 733140"/>
                    <a:gd name="connsiteY11" fmla="*/ 708356 h 3357561"/>
                    <a:gd name="connsiteX12" fmla="*/ 58453 w 733140"/>
                    <a:gd name="connsiteY12" fmla="*/ 784556 h 3357561"/>
                    <a:gd name="connsiteX13" fmla="*/ 48928 w 733140"/>
                    <a:gd name="connsiteY13" fmla="*/ 879806 h 3357561"/>
                    <a:gd name="connsiteX14" fmla="*/ 29878 w 733140"/>
                    <a:gd name="connsiteY14" fmla="*/ 984581 h 3357561"/>
                    <a:gd name="connsiteX15" fmla="*/ 1303 w 733140"/>
                    <a:gd name="connsiteY15" fmla="*/ 1346531 h 3357561"/>
                    <a:gd name="connsiteX16" fmla="*/ 10828 w 733140"/>
                    <a:gd name="connsiteY16" fmla="*/ 1584656 h 3357561"/>
                    <a:gd name="connsiteX17" fmla="*/ 96553 w 733140"/>
                    <a:gd name="connsiteY17" fmla="*/ 1727531 h 3357561"/>
                    <a:gd name="connsiteX18" fmla="*/ 201328 w 733140"/>
                    <a:gd name="connsiteY18" fmla="*/ 1927556 h 3357561"/>
                    <a:gd name="connsiteX19" fmla="*/ 248953 w 733140"/>
                    <a:gd name="connsiteY19" fmla="*/ 2060906 h 3357561"/>
                    <a:gd name="connsiteX20" fmla="*/ 296578 w 733140"/>
                    <a:gd name="connsiteY20" fmla="*/ 2689556 h 3357561"/>
                    <a:gd name="connsiteX21" fmla="*/ 344203 w 733140"/>
                    <a:gd name="connsiteY21" fmla="*/ 3022931 h 3357561"/>
                    <a:gd name="connsiteX22" fmla="*/ 382303 w 733140"/>
                    <a:gd name="connsiteY22" fmla="*/ 3222956 h 3357561"/>
                    <a:gd name="connsiteX23" fmla="*/ 610903 w 733140"/>
                    <a:gd name="connsiteY23" fmla="*/ 3321049 h 3357561"/>
                    <a:gd name="connsiteX24" fmla="*/ 668053 w 733140"/>
                    <a:gd name="connsiteY24" fmla="*/ 3051506 h 3357561"/>
                    <a:gd name="connsiteX0" fmla="*/ 390525 w 741362"/>
                    <a:gd name="connsiteY0" fmla="*/ 425448 h 3357560"/>
                    <a:gd name="connsiteX1" fmla="*/ 238125 w 741362"/>
                    <a:gd name="connsiteY1" fmla="*/ 425448 h 3357560"/>
                    <a:gd name="connsiteX2" fmla="*/ 228600 w 741362"/>
                    <a:gd name="connsiteY2" fmla="*/ 251155 h 3357560"/>
                    <a:gd name="connsiteX3" fmla="*/ 323850 w 741362"/>
                    <a:gd name="connsiteY3" fmla="*/ 241630 h 3357560"/>
                    <a:gd name="connsiteX4" fmla="*/ 342900 w 741362"/>
                    <a:gd name="connsiteY4" fmla="*/ 213055 h 3357560"/>
                    <a:gd name="connsiteX5" fmla="*/ 466725 w 741362"/>
                    <a:gd name="connsiteY5" fmla="*/ 120648 h 3357560"/>
                    <a:gd name="connsiteX6" fmla="*/ 161925 w 741362"/>
                    <a:gd name="connsiteY6" fmla="*/ 44450 h 3357560"/>
                    <a:gd name="connsiteX7" fmla="*/ 9525 w 741362"/>
                    <a:gd name="connsiteY7" fmla="*/ 273049 h 3357560"/>
                    <a:gd name="connsiteX8" fmla="*/ 104775 w 741362"/>
                    <a:gd name="connsiteY8" fmla="*/ 432130 h 3357560"/>
                    <a:gd name="connsiteX9" fmla="*/ 95250 w 741362"/>
                    <a:gd name="connsiteY9" fmla="*/ 479755 h 3357560"/>
                    <a:gd name="connsiteX10" fmla="*/ 85725 w 741362"/>
                    <a:gd name="connsiteY10" fmla="*/ 651205 h 3357560"/>
                    <a:gd name="connsiteX11" fmla="*/ 76200 w 741362"/>
                    <a:gd name="connsiteY11" fmla="*/ 708355 h 3357560"/>
                    <a:gd name="connsiteX12" fmla="*/ 66675 w 741362"/>
                    <a:gd name="connsiteY12" fmla="*/ 784555 h 3357560"/>
                    <a:gd name="connsiteX13" fmla="*/ 57150 w 741362"/>
                    <a:gd name="connsiteY13" fmla="*/ 879805 h 3357560"/>
                    <a:gd name="connsiteX14" fmla="*/ 38100 w 741362"/>
                    <a:gd name="connsiteY14" fmla="*/ 984580 h 3357560"/>
                    <a:gd name="connsiteX15" fmla="*/ 9525 w 741362"/>
                    <a:gd name="connsiteY15" fmla="*/ 1346530 h 3357560"/>
                    <a:gd name="connsiteX16" fmla="*/ 19050 w 741362"/>
                    <a:gd name="connsiteY16" fmla="*/ 1584655 h 3357560"/>
                    <a:gd name="connsiteX17" fmla="*/ 104775 w 741362"/>
                    <a:gd name="connsiteY17" fmla="*/ 1727530 h 3357560"/>
                    <a:gd name="connsiteX18" fmla="*/ 209550 w 741362"/>
                    <a:gd name="connsiteY18" fmla="*/ 1927555 h 3357560"/>
                    <a:gd name="connsiteX19" fmla="*/ 257175 w 741362"/>
                    <a:gd name="connsiteY19" fmla="*/ 2060905 h 3357560"/>
                    <a:gd name="connsiteX20" fmla="*/ 304800 w 741362"/>
                    <a:gd name="connsiteY20" fmla="*/ 2689555 h 3357560"/>
                    <a:gd name="connsiteX21" fmla="*/ 352425 w 741362"/>
                    <a:gd name="connsiteY21" fmla="*/ 3022930 h 3357560"/>
                    <a:gd name="connsiteX22" fmla="*/ 390525 w 741362"/>
                    <a:gd name="connsiteY22" fmla="*/ 3222955 h 3357560"/>
                    <a:gd name="connsiteX23" fmla="*/ 619125 w 741362"/>
                    <a:gd name="connsiteY23" fmla="*/ 3321048 h 3357560"/>
                    <a:gd name="connsiteX24" fmla="*/ 676275 w 741362"/>
                    <a:gd name="connsiteY24" fmla="*/ 3051505 h 3357560"/>
                    <a:gd name="connsiteX0" fmla="*/ 390525 w 741362"/>
                    <a:gd name="connsiteY0" fmla="*/ 425448 h 3357560"/>
                    <a:gd name="connsiteX1" fmla="*/ 238125 w 741362"/>
                    <a:gd name="connsiteY1" fmla="*/ 425448 h 3357560"/>
                    <a:gd name="connsiteX2" fmla="*/ 228600 w 741362"/>
                    <a:gd name="connsiteY2" fmla="*/ 251155 h 3357560"/>
                    <a:gd name="connsiteX3" fmla="*/ 323850 w 741362"/>
                    <a:gd name="connsiteY3" fmla="*/ 241630 h 3357560"/>
                    <a:gd name="connsiteX4" fmla="*/ 342900 w 741362"/>
                    <a:gd name="connsiteY4" fmla="*/ 213055 h 3357560"/>
                    <a:gd name="connsiteX5" fmla="*/ 466725 w 741362"/>
                    <a:gd name="connsiteY5" fmla="*/ 120648 h 3357560"/>
                    <a:gd name="connsiteX6" fmla="*/ 161925 w 741362"/>
                    <a:gd name="connsiteY6" fmla="*/ 44450 h 3357560"/>
                    <a:gd name="connsiteX7" fmla="*/ 9525 w 741362"/>
                    <a:gd name="connsiteY7" fmla="*/ 273049 h 3357560"/>
                    <a:gd name="connsiteX8" fmla="*/ 104775 w 741362"/>
                    <a:gd name="connsiteY8" fmla="*/ 432130 h 3357560"/>
                    <a:gd name="connsiteX9" fmla="*/ 95250 w 741362"/>
                    <a:gd name="connsiteY9" fmla="*/ 479755 h 3357560"/>
                    <a:gd name="connsiteX10" fmla="*/ 85725 w 741362"/>
                    <a:gd name="connsiteY10" fmla="*/ 651205 h 3357560"/>
                    <a:gd name="connsiteX11" fmla="*/ 76200 w 741362"/>
                    <a:gd name="connsiteY11" fmla="*/ 708355 h 3357560"/>
                    <a:gd name="connsiteX12" fmla="*/ 66675 w 741362"/>
                    <a:gd name="connsiteY12" fmla="*/ 784555 h 3357560"/>
                    <a:gd name="connsiteX13" fmla="*/ 57150 w 741362"/>
                    <a:gd name="connsiteY13" fmla="*/ 879805 h 3357560"/>
                    <a:gd name="connsiteX14" fmla="*/ 38100 w 741362"/>
                    <a:gd name="connsiteY14" fmla="*/ 984580 h 3357560"/>
                    <a:gd name="connsiteX15" fmla="*/ 9525 w 741362"/>
                    <a:gd name="connsiteY15" fmla="*/ 1346530 h 3357560"/>
                    <a:gd name="connsiteX16" fmla="*/ 19050 w 741362"/>
                    <a:gd name="connsiteY16" fmla="*/ 1584655 h 3357560"/>
                    <a:gd name="connsiteX17" fmla="*/ 104775 w 741362"/>
                    <a:gd name="connsiteY17" fmla="*/ 1727530 h 3357560"/>
                    <a:gd name="connsiteX18" fmla="*/ 209550 w 741362"/>
                    <a:gd name="connsiteY18" fmla="*/ 1927555 h 3357560"/>
                    <a:gd name="connsiteX19" fmla="*/ 257175 w 741362"/>
                    <a:gd name="connsiteY19" fmla="*/ 2060905 h 3357560"/>
                    <a:gd name="connsiteX20" fmla="*/ 304800 w 741362"/>
                    <a:gd name="connsiteY20" fmla="*/ 2689555 h 3357560"/>
                    <a:gd name="connsiteX21" fmla="*/ 352425 w 741362"/>
                    <a:gd name="connsiteY21" fmla="*/ 3022930 h 3357560"/>
                    <a:gd name="connsiteX22" fmla="*/ 390525 w 741362"/>
                    <a:gd name="connsiteY22" fmla="*/ 3222955 h 3357560"/>
                    <a:gd name="connsiteX23" fmla="*/ 619125 w 741362"/>
                    <a:gd name="connsiteY23" fmla="*/ 3321048 h 3357560"/>
                    <a:gd name="connsiteX24" fmla="*/ 676275 w 741362"/>
                    <a:gd name="connsiteY24" fmla="*/ 3051505 h 3357560"/>
                    <a:gd name="connsiteX0" fmla="*/ 390525 w 741362"/>
                    <a:gd name="connsiteY0" fmla="*/ 425448 h 3357560"/>
                    <a:gd name="connsiteX1" fmla="*/ 238125 w 741362"/>
                    <a:gd name="connsiteY1" fmla="*/ 425448 h 3357560"/>
                    <a:gd name="connsiteX2" fmla="*/ 228600 w 741362"/>
                    <a:gd name="connsiteY2" fmla="*/ 251155 h 3357560"/>
                    <a:gd name="connsiteX3" fmla="*/ 323850 w 741362"/>
                    <a:gd name="connsiteY3" fmla="*/ 241630 h 3357560"/>
                    <a:gd name="connsiteX4" fmla="*/ 342900 w 741362"/>
                    <a:gd name="connsiteY4" fmla="*/ 213055 h 3357560"/>
                    <a:gd name="connsiteX5" fmla="*/ 466725 w 741362"/>
                    <a:gd name="connsiteY5" fmla="*/ 120648 h 3357560"/>
                    <a:gd name="connsiteX6" fmla="*/ 161925 w 741362"/>
                    <a:gd name="connsiteY6" fmla="*/ 44450 h 3357560"/>
                    <a:gd name="connsiteX7" fmla="*/ 9525 w 741362"/>
                    <a:gd name="connsiteY7" fmla="*/ 273049 h 3357560"/>
                    <a:gd name="connsiteX8" fmla="*/ 104775 w 741362"/>
                    <a:gd name="connsiteY8" fmla="*/ 432130 h 3357560"/>
                    <a:gd name="connsiteX9" fmla="*/ 95250 w 741362"/>
                    <a:gd name="connsiteY9" fmla="*/ 479755 h 3357560"/>
                    <a:gd name="connsiteX10" fmla="*/ 85725 w 741362"/>
                    <a:gd name="connsiteY10" fmla="*/ 651205 h 3357560"/>
                    <a:gd name="connsiteX11" fmla="*/ 76200 w 741362"/>
                    <a:gd name="connsiteY11" fmla="*/ 708355 h 3357560"/>
                    <a:gd name="connsiteX12" fmla="*/ 66675 w 741362"/>
                    <a:gd name="connsiteY12" fmla="*/ 784555 h 3357560"/>
                    <a:gd name="connsiteX13" fmla="*/ 57150 w 741362"/>
                    <a:gd name="connsiteY13" fmla="*/ 879805 h 3357560"/>
                    <a:gd name="connsiteX14" fmla="*/ 38100 w 741362"/>
                    <a:gd name="connsiteY14" fmla="*/ 984580 h 3357560"/>
                    <a:gd name="connsiteX15" fmla="*/ 9525 w 741362"/>
                    <a:gd name="connsiteY15" fmla="*/ 1346530 h 3357560"/>
                    <a:gd name="connsiteX16" fmla="*/ 19050 w 741362"/>
                    <a:gd name="connsiteY16" fmla="*/ 1584655 h 3357560"/>
                    <a:gd name="connsiteX17" fmla="*/ 104775 w 741362"/>
                    <a:gd name="connsiteY17" fmla="*/ 1727530 h 3357560"/>
                    <a:gd name="connsiteX18" fmla="*/ 209550 w 741362"/>
                    <a:gd name="connsiteY18" fmla="*/ 1927555 h 3357560"/>
                    <a:gd name="connsiteX19" fmla="*/ 257175 w 741362"/>
                    <a:gd name="connsiteY19" fmla="*/ 2060905 h 3357560"/>
                    <a:gd name="connsiteX20" fmla="*/ 304800 w 741362"/>
                    <a:gd name="connsiteY20" fmla="*/ 2689555 h 3357560"/>
                    <a:gd name="connsiteX21" fmla="*/ 352425 w 741362"/>
                    <a:gd name="connsiteY21" fmla="*/ 3022930 h 3357560"/>
                    <a:gd name="connsiteX22" fmla="*/ 390525 w 741362"/>
                    <a:gd name="connsiteY22" fmla="*/ 3222955 h 3357560"/>
                    <a:gd name="connsiteX23" fmla="*/ 619125 w 741362"/>
                    <a:gd name="connsiteY23" fmla="*/ 3321048 h 3357560"/>
                    <a:gd name="connsiteX24" fmla="*/ 676275 w 741362"/>
                    <a:gd name="connsiteY24" fmla="*/ 3051505 h 3357560"/>
                    <a:gd name="connsiteX0" fmla="*/ 390525 w 741362"/>
                    <a:gd name="connsiteY0" fmla="*/ 425448 h 3357560"/>
                    <a:gd name="connsiteX1" fmla="*/ 238125 w 741362"/>
                    <a:gd name="connsiteY1" fmla="*/ 425448 h 3357560"/>
                    <a:gd name="connsiteX2" fmla="*/ 228600 w 741362"/>
                    <a:gd name="connsiteY2" fmla="*/ 251155 h 3357560"/>
                    <a:gd name="connsiteX3" fmla="*/ 323850 w 741362"/>
                    <a:gd name="connsiteY3" fmla="*/ 241630 h 3357560"/>
                    <a:gd name="connsiteX4" fmla="*/ 466725 w 741362"/>
                    <a:gd name="connsiteY4" fmla="*/ 120648 h 3357560"/>
                    <a:gd name="connsiteX5" fmla="*/ 161925 w 741362"/>
                    <a:gd name="connsiteY5" fmla="*/ 44450 h 3357560"/>
                    <a:gd name="connsiteX6" fmla="*/ 9525 w 741362"/>
                    <a:gd name="connsiteY6" fmla="*/ 273049 h 3357560"/>
                    <a:gd name="connsiteX7" fmla="*/ 104775 w 741362"/>
                    <a:gd name="connsiteY7" fmla="*/ 432130 h 3357560"/>
                    <a:gd name="connsiteX8" fmla="*/ 95250 w 741362"/>
                    <a:gd name="connsiteY8" fmla="*/ 479755 h 3357560"/>
                    <a:gd name="connsiteX9" fmla="*/ 85725 w 741362"/>
                    <a:gd name="connsiteY9" fmla="*/ 651205 h 3357560"/>
                    <a:gd name="connsiteX10" fmla="*/ 76200 w 741362"/>
                    <a:gd name="connsiteY10" fmla="*/ 708355 h 3357560"/>
                    <a:gd name="connsiteX11" fmla="*/ 66675 w 741362"/>
                    <a:gd name="connsiteY11" fmla="*/ 784555 h 3357560"/>
                    <a:gd name="connsiteX12" fmla="*/ 57150 w 741362"/>
                    <a:gd name="connsiteY12" fmla="*/ 879805 h 3357560"/>
                    <a:gd name="connsiteX13" fmla="*/ 38100 w 741362"/>
                    <a:gd name="connsiteY13" fmla="*/ 984580 h 3357560"/>
                    <a:gd name="connsiteX14" fmla="*/ 9525 w 741362"/>
                    <a:gd name="connsiteY14" fmla="*/ 1346530 h 3357560"/>
                    <a:gd name="connsiteX15" fmla="*/ 19050 w 741362"/>
                    <a:gd name="connsiteY15" fmla="*/ 1584655 h 3357560"/>
                    <a:gd name="connsiteX16" fmla="*/ 104775 w 741362"/>
                    <a:gd name="connsiteY16" fmla="*/ 1727530 h 3357560"/>
                    <a:gd name="connsiteX17" fmla="*/ 209550 w 741362"/>
                    <a:gd name="connsiteY17" fmla="*/ 1927555 h 3357560"/>
                    <a:gd name="connsiteX18" fmla="*/ 257175 w 741362"/>
                    <a:gd name="connsiteY18" fmla="*/ 2060905 h 3357560"/>
                    <a:gd name="connsiteX19" fmla="*/ 304800 w 741362"/>
                    <a:gd name="connsiteY19" fmla="*/ 2689555 h 3357560"/>
                    <a:gd name="connsiteX20" fmla="*/ 352425 w 741362"/>
                    <a:gd name="connsiteY20" fmla="*/ 3022930 h 3357560"/>
                    <a:gd name="connsiteX21" fmla="*/ 390525 w 741362"/>
                    <a:gd name="connsiteY21" fmla="*/ 3222955 h 3357560"/>
                    <a:gd name="connsiteX22" fmla="*/ 619125 w 741362"/>
                    <a:gd name="connsiteY22" fmla="*/ 3321048 h 3357560"/>
                    <a:gd name="connsiteX23" fmla="*/ 676275 w 741362"/>
                    <a:gd name="connsiteY23" fmla="*/ 3051505 h 3357560"/>
                    <a:gd name="connsiteX0" fmla="*/ 390525 w 741362"/>
                    <a:gd name="connsiteY0" fmla="*/ 425448 h 3357560"/>
                    <a:gd name="connsiteX1" fmla="*/ 238125 w 741362"/>
                    <a:gd name="connsiteY1" fmla="*/ 425448 h 3357560"/>
                    <a:gd name="connsiteX2" fmla="*/ 228600 w 741362"/>
                    <a:gd name="connsiteY2" fmla="*/ 251155 h 3357560"/>
                    <a:gd name="connsiteX3" fmla="*/ 323850 w 741362"/>
                    <a:gd name="connsiteY3" fmla="*/ 241630 h 3357560"/>
                    <a:gd name="connsiteX4" fmla="*/ 466725 w 741362"/>
                    <a:gd name="connsiteY4" fmla="*/ 120648 h 3357560"/>
                    <a:gd name="connsiteX5" fmla="*/ 161925 w 741362"/>
                    <a:gd name="connsiteY5" fmla="*/ 44450 h 3357560"/>
                    <a:gd name="connsiteX6" fmla="*/ 9525 w 741362"/>
                    <a:gd name="connsiteY6" fmla="*/ 273049 h 3357560"/>
                    <a:gd name="connsiteX7" fmla="*/ 104775 w 741362"/>
                    <a:gd name="connsiteY7" fmla="*/ 432130 h 3357560"/>
                    <a:gd name="connsiteX8" fmla="*/ 95250 w 741362"/>
                    <a:gd name="connsiteY8" fmla="*/ 479755 h 3357560"/>
                    <a:gd name="connsiteX9" fmla="*/ 85725 w 741362"/>
                    <a:gd name="connsiteY9" fmla="*/ 651205 h 3357560"/>
                    <a:gd name="connsiteX10" fmla="*/ 76200 w 741362"/>
                    <a:gd name="connsiteY10" fmla="*/ 708355 h 3357560"/>
                    <a:gd name="connsiteX11" fmla="*/ 66675 w 741362"/>
                    <a:gd name="connsiteY11" fmla="*/ 784555 h 3357560"/>
                    <a:gd name="connsiteX12" fmla="*/ 57150 w 741362"/>
                    <a:gd name="connsiteY12" fmla="*/ 879805 h 3357560"/>
                    <a:gd name="connsiteX13" fmla="*/ 38100 w 741362"/>
                    <a:gd name="connsiteY13" fmla="*/ 984580 h 3357560"/>
                    <a:gd name="connsiteX14" fmla="*/ 9525 w 741362"/>
                    <a:gd name="connsiteY14" fmla="*/ 1346530 h 3357560"/>
                    <a:gd name="connsiteX15" fmla="*/ 19050 w 741362"/>
                    <a:gd name="connsiteY15" fmla="*/ 1584655 h 3357560"/>
                    <a:gd name="connsiteX16" fmla="*/ 104775 w 741362"/>
                    <a:gd name="connsiteY16" fmla="*/ 1727530 h 3357560"/>
                    <a:gd name="connsiteX17" fmla="*/ 209550 w 741362"/>
                    <a:gd name="connsiteY17" fmla="*/ 1927555 h 3357560"/>
                    <a:gd name="connsiteX18" fmla="*/ 257175 w 741362"/>
                    <a:gd name="connsiteY18" fmla="*/ 2060905 h 3357560"/>
                    <a:gd name="connsiteX19" fmla="*/ 304800 w 741362"/>
                    <a:gd name="connsiteY19" fmla="*/ 2689555 h 3357560"/>
                    <a:gd name="connsiteX20" fmla="*/ 352425 w 741362"/>
                    <a:gd name="connsiteY20" fmla="*/ 3022930 h 3357560"/>
                    <a:gd name="connsiteX21" fmla="*/ 390525 w 741362"/>
                    <a:gd name="connsiteY21" fmla="*/ 3222955 h 3357560"/>
                    <a:gd name="connsiteX22" fmla="*/ 619125 w 741362"/>
                    <a:gd name="connsiteY22" fmla="*/ 3321048 h 3357560"/>
                    <a:gd name="connsiteX23" fmla="*/ 676275 w 741362"/>
                    <a:gd name="connsiteY23" fmla="*/ 3051505 h 3357560"/>
                    <a:gd name="connsiteX0" fmla="*/ 390525 w 741362"/>
                    <a:gd name="connsiteY0" fmla="*/ 425448 h 3357560"/>
                    <a:gd name="connsiteX1" fmla="*/ 238125 w 741362"/>
                    <a:gd name="connsiteY1" fmla="*/ 425448 h 3357560"/>
                    <a:gd name="connsiteX2" fmla="*/ 323850 w 741362"/>
                    <a:gd name="connsiteY2" fmla="*/ 241630 h 3357560"/>
                    <a:gd name="connsiteX3" fmla="*/ 466725 w 741362"/>
                    <a:gd name="connsiteY3" fmla="*/ 120648 h 3357560"/>
                    <a:gd name="connsiteX4" fmla="*/ 161925 w 741362"/>
                    <a:gd name="connsiteY4" fmla="*/ 44450 h 3357560"/>
                    <a:gd name="connsiteX5" fmla="*/ 9525 w 741362"/>
                    <a:gd name="connsiteY5" fmla="*/ 273049 h 3357560"/>
                    <a:gd name="connsiteX6" fmla="*/ 104775 w 741362"/>
                    <a:gd name="connsiteY6" fmla="*/ 432130 h 3357560"/>
                    <a:gd name="connsiteX7" fmla="*/ 95250 w 741362"/>
                    <a:gd name="connsiteY7" fmla="*/ 479755 h 3357560"/>
                    <a:gd name="connsiteX8" fmla="*/ 85725 w 741362"/>
                    <a:gd name="connsiteY8" fmla="*/ 651205 h 3357560"/>
                    <a:gd name="connsiteX9" fmla="*/ 76200 w 741362"/>
                    <a:gd name="connsiteY9" fmla="*/ 708355 h 3357560"/>
                    <a:gd name="connsiteX10" fmla="*/ 66675 w 741362"/>
                    <a:gd name="connsiteY10" fmla="*/ 784555 h 3357560"/>
                    <a:gd name="connsiteX11" fmla="*/ 57150 w 741362"/>
                    <a:gd name="connsiteY11" fmla="*/ 879805 h 3357560"/>
                    <a:gd name="connsiteX12" fmla="*/ 38100 w 741362"/>
                    <a:gd name="connsiteY12" fmla="*/ 984580 h 3357560"/>
                    <a:gd name="connsiteX13" fmla="*/ 9525 w 741362"/>
                    <a:gd name="connsiteY13" fmla="*/ 1346530 h 3357560"/>
                    <a:gd name="connsiteX14" fmla="*/ 19050 w 741362"/>
                    <a:gd name="connsiteY14" fmla="*/ 1584655 h 3357560"/>
                    <a:gd name="connsiteX15" fmla="*/ 104775 w 741362"/>
                    <a:gd name="connsiteY15" fmla="*/ 1727530 h 3357560"/>
                    <a:gd name="connsiteX16" fmla="*/ 209550 w 741362"/>
                    <a:gd name="connsiteY16" fmla="*/ 1927555 h 3357560"/>
                    <a:gd name="connsiteX17" fmla="*/ 257175 w 741362"/>
                    <a:gd name="connsiteY17" fmla="*/ 2060905 h 3357560"/>
                    <a:gd name="connsiteX18" fmla="*/ 304800 w 741362"/>
                    <a:gd name="connsiteY18" fmla="*/ 2689555 h 3357560"/>
                    <a:gd name="connsiteX19" fmla="*/ 352425 w 741362"/>
                    <a:gd name="connsiteY19" fmla="*/ 3022930 h 3357560"/>
                    <a:gd name="connsiteX20" fmla="*/ 390525 w 741362"/>
                    <a:gd name="connsiteY20" fmla="*/ 3222955 h 3357560"/>
                    <a:gd name="connsiteX21" fmla="*/ 619125 w 741362"/>
                    <a:gd name="connsiteY21" fmla="*/ 3321048 h 3357560"/>
                    <a:gd name="connsiteX22" fmla="*/ 676275 w 741362"/>
                    <a:gd name="connsiteY22" fmla="*/ 3051505 h 3357560"/>
                    <a:gd name="connsiteX0" fmla="*/ 390525 w 741362"/>
                    <a:gd name="connsiteY0" fmla="*/ 425448 h 3357560"/>
                    <a:gd name="connsiteX1" fmla="*/ 238125 w 741362"/>
                    <a:gd name="connsiteY1" fmla="*/ 349249 h 3357560"/>
                    <a:gd name="connsiteX2" fmla="*/ 323850 w 741362"/>
                    <a:gd name="connsiteY2" fmla="*/ 241630 h 3357560"/>
                    <a:gd name="connsiteX3" fmla="*/ 466725 w 741362"/>
                    <a:gd name="connsiteY3" fmla="*/ 120648 h 3357560"/>
                    <a:gd name="connsiteX4" fmla="*/ 161925 w 741362"/>
                    <a:gd name="connsiteY4" fmla="*/ 44450 h 3357560"/>
                    <a:gd name="connsiteX5" fmla="*/ 9525 w 741362"/>
                    <a:gd name="connsiteY5" fmla="*/ 273049 h 3357560"/>
                    <a:gd name="connsiteX6" fmla="*/ 104775 w 741362"/>
                    <a:gd name="connsiteY6" fmla="*/ 432130 h 3357560"/>
                    <a:gd name="connsiteX7" fmla="*/ 95250 w 741362"/>
                    <a:gd name="connsiteY7" fmla="*/ 479755 h 3357560"/>
                    <a:gd name="connsiteX8" fmla="*/ 85725 w 741362"/>
                    <a:gd name="connsiteY8" fmla="*/ 651205 h 3357560"/>
                    <a:gd name="connsiteX9" fmla="*/ 76200 w 741362"/>
                    <a:gd name="connsiteY9" fmla="*/ 708355 h 3357560"/>
                    <a:gd name="connsiteX10" fmla="*/ 66675 w 741362"/>
                    <a:gd name="connsiteY10" fmla="*/ 784555 h 3357560"/>
                    <a:gd name="connsiteX11" fmla="*/ 57150 w 741362"/>
                    <a:gd name="connsiteY11" fmla="*/ 879805 h 3357560"/>
                    <a:gd name="connsiteX12" fmla="*/ 38100 w 741362"/>
                    <a:gd name="connsiteY12" fmla="*/ 984580 h 3357560"/>
                    <a:gd name="connsiteX13" fmla="*/ 9525 w 741362"/>
                    <a:gd name="connsiteY13" fmla="*/ 1346530 h 3357560"/>
                    <a:gd name="connsiteX14" fmla="*/ 19050 w 741362"/>
                    <a:gd name="connsiteY14" fmla="*/ 1584655 h 3357560"/>
                    <a:gd name="connsiteX15" fmla="*/ 104775 w 741362"/>
                    <a:gd name="connsiteY15" fmla="*/ 1727530 h 3357560"/>
                    <a:gd name="connsiteX16" fmla="*/ 209550 w 741362"/>
                    <a:gd name="connsiteY16" fmla="*/ 1927555 h 3357560"/>
                    <a:gd name="connsiteX17" fmla="*/ 257175 w 741362"/>
                    <a:gd name="connsiteY17" fmla="*/ 2060905 h 3357560"/>
                    <a:gd name="connsiteX18" fmla="*/ 304800 w 741362"/>
                    <a:gd name="connsiteY18" fmla="*/ 2689555 h 3357560"/>
                    <a:gd name="connsiteX19" fmla="*/ 352425 w 741362"/>
                    <a:gd name="connsiteY19" fmla="*/ 3022930 h 3357560"/>
                    <a:gd name="connsiteX20" fmla="*/ 390525 w 741362"/>
                    <a:gd name="connsiteY20" fmla="*/ 3222955 h 3357560"/>
                    <a:gd name="connsiteX21" fmla="*/ 619125 w 741362"/>
                    <a:gd name="connsiteY21" fmla="*/ 3321048 h 3357560"/>
                    <a:gd name="connsiteX22" fmla="*/ 676275 w 741362"/>
                    <a:gd name="connsiteY22" fmla="*/ 3051505 h 3357560"/>
                    <a:gd name="connsiteX0" fmla="*/ 390525 w 741362"/>
                    <a:gd name="connsiteY0" fmla="*/ 425448 h 3357560"/>
                    <a:gd name="connsiteX1" fmla="*/ 238125 w 741362"/>
                    <a:gd name="connsiteY1" fmla="*/ 349249 h 3357560"/>
                    <a:gd name="connsiteX2" fmla="*/ 238125 w 741362"/>
                    <a:gd name="connsiteY2" fmla="*/ 196849 h 3357560"/>
                    <a:gd name="connsiteX3" fmla="*/ 466725 w 741362"/>
                    <a:gd name="connsiteY3" fmla="*/ 120648 h 3357560"/>
                    <a:gd name="connsiteX4" fmla="*/ 161925 w 741362"/>
                    <a:gd name="connsiteY4" fmla="*/ 44450 h 3357560"/>
                    <a:gd name="connsiteX5" fmla="*/ 9525 w 741362"/>
                    <a:gd name="connsiteY5" fmla="*/ 273049 h 3357560"/>
                    <a:gd name="connsiteX6" fmla="*/ 104775 w 741362"/>
                    <a:gd name="connsiteY6" fmla="*/ 432130 h 3357560"/>
                    <a:gd name="connsiteX7" fmla="*/ 95250 w 741362"/>
                    <a:gd name="connsiteY7" fmla="*/ 479755 h 3357560"/>
                    <a:gd name="connsiteX8" fmla="*/ 85725 w 741362"/>
                    <a:gd name="connsiteY8" fmla="*/ 651205 h 3357560"/>
                    <a:gd name="connsiteX9" fmla="*/ 76200 w 741362"/>
                    <a:gd name="connsiteY9" fmla="*/ 708355 h 3357560"/>
                    <a:gd name="connsiteX10" fmla="*/ 66675 w 741362"/>
                    <a:gd name="connsiteY10" fmla="*/ 784555 h 3357560"/>
                    <a:gd name="connsiteX11" fmla="*/ 57150 w 741362"/>
                    <a:gd name="connsiteY11" fmla="*/ 879805 h 3357560"/>
                    <a:gd name="connsiteX12" fmla="*/ 38100 w 741362"/>
                    <a:gd name="connsiteY12" fmla="*/ 984580 h 3357560"/>
                    <a:gd name="connsiteX13" fmla="*/ 9525 w 741362"/>
                    <a:gd name="connsiteY13" fmla="*/ 1346530 h 3357560"/>
                    <a:gd name="connsiteX14" fmla="*/ 19050 w 741362"/>
                    <a:gd name="connsiteY14" fmla="*/ 1584655 h 3357560"/>
                    <a:gd name="connsiteX15" fmla="*/ 104775 w 741362"/>
                    <a:gd name="connsiteY15" fmla="*/ 1727530 h 3357560"/>
                    <a:gd name="connsiteX16" fmla="*/ 209550 w 741362"/>
                    <a:gd name="connsiteY16" fmla="*/ 1927555 h 3357560"/>
                    <a:gd name="connsiteX17" fmla="*/ 257175 w 741362"/>
                    <a:gd name="connsiteY17" fmla="*/ 2060905 h 3357560"/>
                    <a:gd name="connsiteX18" fmla="*/ 304800 w 741362"/>
                    <a:gd name="connsiteY18" fmla="*/ 2689555 h 3357560"/>
                    <a:gd name="connsiteX19" fmla="*/ 352425 w 741362"/>
                    <a:gd name="connsiteY19" fmla="*/ 3022930 h 3357560"/>
                    <a:gd name="connsiteX20" fmla="*/ 390525 w 741362"/>
                    <a:gd name="connsiteY20" fmla="*/ 3222955 h 3357560"/>
                    <a:gd name="connsiteX21" fmla="*/ 619125 w 741362"/>
                    <a:gd name="connsiteY21" fmla="*/ 3321048 h 3357560"/>
                    <a:gd name="connsiteX22" fmla="*/ 676275 w 741362"/>
                    <a:gd name="connsiteY22" fmla="*/ 3051505 h 3357560"/>
                    <a:gd name="connsiteX0" fmla="*/ 390525 w 741362"/>
                    <a:gd name="connsiteY0" fmla="*/ 425448 h 3357560"/>
                    <a:gd name="connsiteX1" fmla="*/ 238125 w 741362"/>
                    <a:gd name="connsiteY1" fmla="*/ 349249 h 3357560"/>
                    <a:gd name="connsiteX2" fmla="*/ 238125 w 741362"/>
                    <a:gd name="connsiteY2" fmla="*/ 196849 h 3357560"/>
                    <a:gd name="connsiteX3" fmla="*/ 466725 w 741362"/>
                    <a:gd name="connsiteY3" fmla="*/ 120648 h 3357560"/>
                    <a:gd name="connsiteX4" fmla="*/ 161925 w 741362"/>
                    <a:gd name="connsiteY4" fmla="*/ 44450 h 3357560"/>
                    <a:gd name="connsiteX5" fmla="*/ 9525 w 741362"/>
                    <a:gd name="connsiteY5" fmla="*/ 273049 h 3357560"/>
                    <a:gd name="connsiteX6" fmla="*/ 104775 w 741362"/>
                    <a:gd name="connsiteY6" fmla="*/ 432130 h 3357560"/>
                    <a:gd name="connsiteX7" fmla="*/ 85725 w 741362"/>
                    <a:gd name="connsiteY7" fmla="*/ 651205 h 3357560"/>
                    <a:gd name="connsiteX8" fmla="*/ 76200 w 741362"/>
                    <a:gd name="connsiteY8" fmla="*/ 708355 h 3357560"/>
                    <a:gd name="connsiteX9" fmla="*/ 66675 w 741362"/>
                    <a:gd name="connsiteY9" fmla="*/ 784555 h 3357560"/>
                    <a:gd name="connsiteX10" fmla="*/ 57150 w 741362"/>
                    <a:gd name="connsiteY10" fmla="*/ 879805 h 3357560"/>
                    <a:gd name="connsiteX11" fmla="*/ 38100 w 741362"/>
                    <a:gd name="connsiteY11" fmla="*/ 984580 h 3357560"/>
                    <a:gd name="connsiteX12" fmla="*/ 9525 w 741362"/>
                    <a:gd name="connsiteY12" fmla="*/ 1346530 h 3357560"/>
                    <a:gd name="connsiteX13" fmla="*/ 19050 w 741362"/>
                    <a:gd name="connsiteY13" fmla="*/ 1584655 h 3357560"/>
                    <a:gd name="connsiteX14" fmla="*/ 104775 w 741362"/>
                    <a:gd name="connsiteY14" fmla="*/ 1727530 h 3357560"/>
                    <a:gd name="connsiteX15" fmla="*/ 209550 w 741362"/>
                    <a:gd name="connsiteY15" fmla="*/ 1927555 h 3357560"/>
                    <a:gd name="connsiteX16" fmla="*/ 257175 w 741362"/>
                    <a:gd name="connsiteY16" fmla="*/ 2060905 h 3357560"/>
                    <a:gd name="connsiteX17" fmla="*/ 304800 w 741362"/>
                    <a:gd name="connsiteY17" fmla="*/ 2689555 h 3357560"/>
                    <a:gd name="connsiteX18" fmla="*/ 352425 w 741362"/>
                    <a:gd name="connsiteY18" fmla="*/ 3022930 h 3357560"/>
                    <a:gd name="connsiteX19" fmla="*/ 390525 w 741362"/>
                    <a:gd name="connsiteY19" fmla="*/ 3222955 h 3357560"/>
                    <a:gd name="connsiteX20" fmla="*/ 619125 w 741362"/>
                    <a:gd name="connsiteY20" fmla="*/ 3321048 h 3357560"/>
                    <a:gd name="connsiteX21" fmla="*/ 676275 w 741362"/>
                    <a:gd name="connsiteY21" fmla="*/ 3051505 h 3357560"/>
                    <a:gd name="connsiteX0" fmla="*/ 393700 w 744537"/>
                    <a:gd name="connsiteY0" fmla="*/ 425448 h 3357560"/>
                    <a:gd name="connsiteX1" fmla="*/ 241300 w 744537"/>
                    <a:gd name="connsiteY1" fmla="*/ 349249 h 3357560"/>
                    <a:gd name="connsiteX2" fmla="*/ 241300 w 744537"/>
                    <a:gd name="connsiteY2" fmla="*/ 196849 h 3357560"/>
                    <a:gd name="connsiteX3" fmla="*/ 469900 w 744537"/>
                    <a:gd name="connsiteY3" fmla="*/ 120648 h 3357560"/>
                    <a:gd name="connsiteX4" fmla="*/ 165100 w 744537"/>
                    <a:gd name="connsiteY4" fmla="*/ 44450 h 3357560"/>
                    <a:gd name="connsiteX5" fmla="*/ 12700 w 744537"/>
                    <a:gd name="connsiteY5" fmla="*/ 273049 h 3357560"/>
                    <a:gd name="connsiteX6" fmla="*/ 88900 w 744537"/>
                    <a:gd name="connsiteY6" fmla="*/ 501649 h 3357560"/>
                    <a:gd name="connsiteX7" fmla="*/ 88900 w 744537"/>
                    <a:gd name="connsiteY7" fmla="*/ 651205 h 3357560"/>
                    <a:gd name="connsiteX8" fmla="*/ 79375 w 744537"/>
                    <a:gd name="connsiteY8" fmla="*/ 708355 h 3357560"/>
                    <a:gd name="connsiteX9" fmla="*/ 69850 w 744537"/>
                    <a:gd name="connsiteY9" fmla="*/ 784555 h 3357560"/>
                    <a:gd name="connsiteX10" fmla="*/ 60325 w 744537"/>
                    <a:gd name="connsiteY10" fmla="*/ 879805 h 3357560"/>
                    <a:gd name="connsiteX11" fmla="*/ 41275 w 744537"/>
                    <a:gd name="connsiteY11" fmla="*/ 984580 h 3357560"/>
                    <a:gd name="connsiteX12" fmla="*/ 12700 w 744537"/>
                    <a:gd name="connsiteY12" fmla="*/ 1346530 h 3357560"/>
                    <a:gd name="connsiteX13" fmla="*/ 22225 w 744537"/>
                    <a:gd name="connsiteY13" fmla="*/ 1584655 h 3357560"/>
                    <a:gd name="connsiteX14" fmla="*/ 107950 w 744537"/>
                    <a:gd name="connsiteY14" fmla="*/ 1727530 h 3357560"/>
                    <a:gd name="connsiteX15" fmla="*/ 212725 w 744537"/>
                    <a:gd name="connsiteY15" fmla="*/ 1927555 h 3357560"/>
                    <a:gd name="connsiteX16" fmla="*/ 260350 w 744537"/>
                    <a:gd name="connsiteY16" fmla="*/ 2060905 h 3357560"/>
                    <a:gd name="connsiteX17" fmla="*/ 307975 w 744537"/>
                    <a:gd name="connsiteY17" fmla="*/ 2689555 h 3357560"/>
                    <a:gd name="connsiteX18" fmla="*/ 355600 w 744537"/>
                    <a:gd name="connsiteY18" fmla="*/ 3022930 h 3357560"/>
                    <a:gd name="connsiteX19" fmla="*/ 393700 w 744537"/>
                    <a:gd name="connsiteY19" fmla="*/ 3222955 h 3357560"/>
                    <a:gd name="connsiteX20" fmla="*/ 622300 w 744537"/>
                    <a:gd name="connsiteY20" fmla="*/ 3321048 h 3357560"/>
                    <a:gd name="connsiteX21" fmla="*/ 679450 w 744537"/>
                    <a:gd name="connsiteY21" fmla="*/ 3051505 h 3357560"/>
                    <a:gd name="connsiteX0" fmla="*/ 393700 w 744537"/>
                    <a:gd name="connsiteY0" fmla="*/ 425448 h 3357560"/>
                    <a:gd name="connsiteX1" fmla="*/ 241300 w 744537"/>
                    <a:gd name="connsiteY1" fmla="*/ 349249 h 3357560"/>
                    <a:gd name="connsiteX2" fmla="*/ 241300 w 744537"/>
                    <a:gd name="connsiteY2" fmla="*/ 196849 h 3357560"/>
                    <a:gd name="connsiteX3" fmla="*/ 469900 w 744537"/>
                    <a:gd name="connsiteY3" fmla="*/ 120648 h 3357560"/>
                    <a:gd name="connsiteX4" fmla="*/ 165100 w 744537"/>
                    <a:gd name="connsiteY4" fmla="*/ 44450 h 3357560"/>
                    <a:gd name="connsiteX5" fmla="*/ 12700 w 744537"/>
                    <a:gd name="connsiteY5" fmla="*/ 273049 h 3357560"/>
                    <a:gd name="connsiteX6" fmla="*/ 88900 w 744537"/>
                    <a:gd name="connsiteY6" fmla="*/ 501649 h 3357560"/>
                    <a:gd name="connsiteX7" fmla="*/ 88900 w 744537"/>
                    <a:gd name="connsiteY7" fmla="*/ 651205 h 3357560"/>
                    <a:gd name="connsiteX8" fmla="*/ 79375 w 744537"/>
                    <a:gd name="connsiteY8" fmla="*/ 708355 h 3357560"/>
                    <a:gd name="connsiteX9" fmla="*/ 60325 w 744537"/>
                    <a:gd name="connsiteY9" fmla="*/ 879805 h 3357560"/>
                    <a:gd name="connsiteX10" fmla="*/ 41275 w 744537"/>
                    <a:gd name="connsiteY10" fmla="*/ 984580 h 3357560"/>
                    <a:gd name="connsiteX11" fmla="*/ 12700 w 744537"/>
                    <a:gd name="connsiteY11" fmla="*/ 1346530 h 3357560"/>
                    <a:gd name="connsiteX12" fmla="*/ 22225 w 744537"/>
                    <a:gd name="connsiteY12" fmla="*/ 1584655 h 3357560"/>
                    <a:gd name="connsiteX13" fmla="*/ 107950 w 744537"/>
                    <a:gd name="connsiteY13" fmla="*/ 1727530 h 3357560"/>
                    <a:gd name="connsiteX14" fmla="*/ 212725 w 744537"/>
                    <a:gd name="connsiteY14" fmla="*/ 1927555 h 3357560"/>
                    <a:gd name="connsiteX15" fmla="*/ 260350 w 744537"/>
                    <a:gd name="connsiteY15" fmla="*/ 2060905 h 3357560"/>
                    <a:gd name="connsiteX16" fmla="*/ 307975 w 744537"/>
                    <a:gd name="connsiteY16" fmla="*/ 2689555 h 3357560"/>
                    <a:gd name="connsiteX17" fmla="*/ 355600 w 744537"/>
                    <a:gd name="connsiteY17" fmla="*/ 3022930 h 3357560"/>
                    <a:gd name="connsiteX18" fmla="*/ 393700 w 744537"/>
                    <a:gd name="connsiteY18" fmla="*/ 3222955 h 3357560"/>
                    <a:gd name="connsiteX19" fmla="*/ 622300 w 744537"/>
                    <a:gd name="connsiteY19" fmla="*/ 3321048 h 3357560"/>
                    <a:gd name="connsiteX20" fmla="*/ 679450 w 744537"/>
                    <a:gd name="connsiteY20" fmla="*/ 3051505 h 3357560"/>
                    <a:gd name="connsiteX0" fmla="*/ 393700 w 744537"/>
                    <a:gd name="connsiteY0" fmla="*/ 425448 h 3357560"/>
                    <a:gd name="connsiteX1" fmla="*/ 241300 w 744537"/>
                    <a:gd name="connsiteY1" fmla="*/ 349249 h 3357560"/>
                    <a:gd name="connsiteX2" fmla="*/ 241300 w 744537"/>
                    <a:gd name="connsiteY2" fmla="*/ 196849 h 3357560"/>
                    <a:gd name="connsiteX3" fmla="*/ 469900 w 744537"/>
                    <a:gd name="connsiteY3" fmla="*/ 120648 h 3357560"/>
                    <a:gd name="connsiteX4" fmla="*/ 165100 w 744537"/>
                    <a:gd name="connsiteY4" fmla="*/ 44450 h 3357560"/>
                    <a:gd name="connsiteX5" fmla="*/ 12700 w 744537"/>
                    <a:gd name="connsiteY5" fmla="*/ 273049 h 3357560"/>
                    <a:gd name="connsiteX6" fmla="*/ 88900 w 744537"/>
                    <a:gd name="connsiteY6" fmla="*/ 501649 h 3357560"/>
                    <a:gd name="connsiteX7" fmla="*/ 88900 w 744537"/>
                    <a:gd name="connsiteY7" fmla="*/ 651205 h 3357560"/>
                    <a:gd name="connsiteX8" fmla="*/ 60325 w 744537"/>
                    <a:gd name="connsiteY8" fmla="*/ 879805 h 3357560"/>
                    <a:gd name="connsiteX9" fmla="*/ 41275 w 744537"/>
                    <a:gd name="connsiteY9" fmla="*/ 984580 h 3357560"/>
                    <a:gd name="connsiteX10" fmla="*/ 12700 w 744537"/>
                    <a:gd name="connsiteY10" fmla="*/ 1346530 h 3357560"/>
                    <a:gd name="connsiteX11" fmla="*/ 22225 w 744537"/>
                    <a:gd name="connsiteY11" fmla="*/ 1584655 h 3357560"/>
                    <a:gd name="connsiteX12" fmla="*/ 107950 w 744537"/>
                    <a:gd name="connsiteY12" fmla="*/ 1727530 h 3357560"/>
                    <a:gd name="connsiteX13" fmla="*/ 212725 w 744537"/>
                    <a:gd name="connsiteY13" fmla="*/ 1927555 h 3357560"/>
                    <a:gd name="connsiteX14" fmla="*/ 260350 w 744537"/>
                    <a:gd name="connsiteY14" fmla="*/ 2060905 h 3357560"/>
                    <a:gd name="connsiteX15" fmla="*/ 307975 w 744537"/>
                    <a:gd name="connsiteY15" fmla="*/ 2689555 h 3357560"/>
                    <a:gd name="connsiteX16" fmla="*/ 355600 w 744537"/>
                    <a:gd name="connsiteY16" fmla="*/ 3022930 h 3357560"/>
                    <a:gd name="connsiteX17" fmla="*/ 393700 w 744537"/>
                    <a:gd name="connsiteY17" fmla="*/ 3222955 h 3357560"/>
                    <a:gd name="connsiteX18" fmla="*/ 622300 w 744537"/>
                    <a:gd name="connsiteY18" fmla="*/ 3321048 h 3357560"/>
                    <a:gd name="connsiteX19" fmla="*/ 679450 w 744537"/>
                    <a:gd name="connsiteY19" fmla="*/ 3051505 h 3357560"/>
                    <a:gd name="connsiteX0" fmla="*/ 393700 w 744537"/>
                    <a:gd name="connsiteY0" fmla="*/ 425448 h 3357560"/>
                    <a:gd name="connsiteX1" fmla="*/ 241300 w 744537"/>
                    <a:gd name="connsiteY1" fmla="*/ 349249 h 3357560"/>
                    <a:gd name="connsiteX2" fmla="*/ 241300 w 744537"/>
                    <a:gd name="connsiteY2" fmla="*/ 196849 h 3357560"/>
                    <a:gd name="connsiteX3" fmla="*/ 469900 w 744537"/>
                    <a:gd name="connsiteY3" fmla="*/ 120648 h 3357560"/>
                    <a:gd name="connsiteX4" fmla="*/ 165100 w 744537"/>
                    <a:gd name="connsiteY4" fmla="*/ 44450 h 3357560"/>
                    <a:gd name="connsiteX5" fmla="*/ 12700 w 744537"/>
                    <a:gd name="connsiteY5" fmla="*/ 273049 h 3357560"/>
                    <a:gd name="connsiteX6" fmla="*/ 88900 w 744537"/>
                    <a:gd name="connsiteY6" fmla="*/ 501649 h 3357560"/>
                    <a:gd name="connsiteX7" fmla="*/ 88900 w 744537"/>
                    <a:gd name="connsiteY7" fmla="*/ 651205 h 3357560"/>
                    <a:gd name="connsiteX8" fmla="*/ 60325 w 744537"/>
                    <a:gd name="connsiteY8" fmla="*/ 879805 h 3357560"/>
                    <a:gd name="connsiteX9" fmla="*/ 41275 w 744537"/>
                    <a:gd name="connsiteY9" fmla="*/ 984580 h 3357560"/>
                    <a:gd name="connsiteX10" fmla="*/ 12700 w 744537"/>
                    <a:gd name="connsiteY10" fmla="*/ 1346530 h 3357560"/>
                    <a:gd name="connsiteX11" fmla="*/ 107950 w 744537"/>
                    <a:gd name="connsiteY11" fmla="*/ 1727530 h 3357560"/>
                    <a:gd name="connsiteX12" fmla="*/ 212725 w 744537"/>
                    <a:gd name="connsiteY12" fmla="*/ 1927555 h 3357560"/>
                    <a:gd name="connsiteX13" fmla="*/ 260350 w 744537"/>
                    <a:gd name="connsiteY13" fmla="*/ 2060905 h 3357560"/>
                    <a:gd name="connsiteX14" fmla="*/ 307975 w 744537"/>
                    <a:gd name="connsiteY14" fmla="*/ 2689555 h 3357560"/>
                    <a:gd name="connsiteX15" fmla="*/ 355600 w 744537"/>
                    <a:gd name="connsiteY15" fmla="*/ 3022930 h 3357560"/>
                    <a:gd name="connsiteX16" fmla="*/ 393700 w 744537"/>
                    <a:gd name="connsiteY16" fmla="*/ 3222955 h 3357560"/>
                    <a:gd name="connsiteX17" fmla="*/ 622300 w 744537"/>
                    <a:gd name="connsiteY17" fmla="*/ 3321048 h 3357560"/>
                    <a:gd name="connsiteX18" fmla="*/ 679450 w 744537"/>
                    <a:gd name="connsiteY18" fmla="*/ 3051505 h 3357560"/>
                    <a:gd name="connsiteX0" fmla="*/ 393700 w 698501"/>
                    <a:gd name="connsiteY0" fmla="*/ 425448 h 3584099"/>
                    <a:gd name="connsiteX1" fmla="*/ 241300 w 698501"/>
                    <a:gd name="connsiteY1" fmla="*/ 349249 h 3584099"/>
                    <a:gd name="connsiteX2" fmla="*/ 241300 w 698501"/>
                    <a:gd name="connsiteY2" fmla="*/ 196849 h 3584099"/>
                    <a:gd name="connsiteX3" fmla="*/ 469900 w 698501"/>
                    <a:gd name="connsiteY3" fmla="*/ 120648 h 3584099"/>
                    <a:gd name="connsiteX4" fmla="*/ 165100 w 698501"/>
                    <a:gd name="connsiteY4" fmla="*/ 44450 h 3584099"/>
                    <a:gd name="connsiteX5" fmla="*/ 12700 w 698501"/>
                    <a:gd name="connsiteY5" fmla="*/ 273049 h 3584099"/>
                    <a:gd name="connsiteX6" fmla="*/ 88900 w 698501"/>
                    <a:gd name="connsiteY6" fmla="*/ 501649 h 3584099"/>
                    <a:gd name="connsiteX7" fmla="*/ 88900 w 698501"/>
                    <a:gd name="connsiteY7" fmla="*/ 651205 h 3584099"/>
                    <a:gd name="connsiteX8" fmla="*/ 60325 w 698501"/>
                    <a:gd name="connsiteY8" fmla="*/ 879805 h 3584099"/>
                    <a:gd name="connsiteX9" fmla="*/ 41275 w 698501"/>
                    <a:gd name="connsiteY9" fmla="*/ 984580 h 3584099"/>
                    <a:gd name="connsiteX10" fmla="*/ 12700 w 698501"/>
                    <a:gd name="connsiteY10" fmla="*/ 1346530 h 3584099"/>
                    <a:gd name="connsiteX11" fmla="*/ 107950 w 698501"/>
                    <a:gd name="connsiteY11" fmla="*/ 1727530 h 3584099"/>
                    <a:gd name="connsiteX12" fmla="*/ 212725 w 698501"/>
                    <a:gd name="connsiteY12" fmla="*/ 1927555 h 3584099"/>
                    <a:gd name="connsiteX13" fmla="*/ 260350 w 698501"/>
                    <a:gd name="connsiteY13" fmla="*/ 2060905 h 3584099"/>
                    <a:gd name="connsiteX14" fmla="*/ 307975 w 698501"/>
                    <a:gd name="connsiteY14" fmla="*/ 2689555 h 3584099"/>
                    <a:gd name="connsiteX15" fmla="*/ 355600 w 698501"/>
                    <a:gd name="connsiteY15" fmla="*/ 3022930 h 3584099"/>
                    <a:gd name="connsiteX16" fmla="*/ 393700 w 698501"/>
                    <a:gd name="connsiteY16" fmla="*/ 3222955 h 3584099"/>
                    <a:gd name="connsiteX17" fmla="*/ 622300 w 698501"/>
                    <a:gd name="connsiteY17" fmla="*/ 3321048 h 3584099"/>
                    <a:gd name="connsiteX18" fmla="*/ 698501 w 698501"/>
                    <a:gd name="connsiteY18" fmla="*/ 1644649 h 3584099"/>
                    <a:gd name="connsiteX0" fmla="*/ 393700 w 698501"/>
                    <a:gd name="connsiteY0" fmla="*/ 425448 h 3613148"/>
                    <a:gd name="connsiteX1" fmla="*/ 241300 w 698501"/>
                    <a:gd name="connsiteY1" fmla="*/ 349249 h 3613148"/>
                    <a:gd name="connsiteX2" fmla="*/ 241300 w 698501"/>
                    <a:gd name="connsiteY2" fmla="*/ 196849 h 3613148"/>
                    <a:gd name="connsiteX3" fmla="*/ 469900 w 698501"/>
                    <a:gd name="connsiteY3" fmla="*/ 120648 h 3613148"/>
                    <a:gd name="connsiteX4" fmla="*/ 165100 w 698501"/>
                    <a:gd name="connsiteY4" fmla="*/ 44450 h 3613148"/>
                    <a:gd name="connsiteX5" fmla="*/ 12700 w 698501"/>
                    <a:gd name="connsiteY5" fmla="*/ 273049 h 3613148"/>
                    <a:gd name="connsiteX6" fmla="*/ 88900 w 698501"/>
                    <a:gd name="connsiteY6" fmla="*/ 501649 h 3613148"/>
                    <a:gd name="connsiteX7" fmla="*/ 88900 w 698501"/>
                    <a:gd name="connsiteY7" fmla="*/ 651205 h 3613148"/>
                    <a:gd name="connsiteX8" fmla="*/ 60325 w 698501"/>
                    <a:gd name="connsiteY8" fmla="*/ 879805 h 3613148"/>
                    <a:gd name="connsiteX9" fmla="*/ 41275 w 698501"/>
                    <a:gd name="connsiteY9" fmla="*/ 984580 h 3613148"/>
                    <a:gd name="connsiteX10" fmla="*/ 12700 w 698501"/>
                    <a:gd name="connsiteY10" fmla="*/ 1346530 h 3613148"/>
                    <a:gd name="connsiteX11" fmla="*/ 107950 w 698501"/>
                    <a:gd name="connsiteY11" fmla="*/ 1727530 h 3613148"/>
                    <a:gd name="connsiteX12" fmla="*/ 212725 w 698501"/>
                    <a:gd name="connsiteY12" fmla="*/ 1927555 h 3613148"/>
                    <a:gd name="connsiteX13" fmla="*/ 260350 w 698501"/>
                    <a:gd name="connsiteY13" fmla="*/ 2060905 h 3613148"/>
                    <a:gd name="connsiteX14" fmla="*/ 307975 w 698501"/>
                    <a:gd name="connsiteY14" fmla="*/ 2689555 h 3613148"/>
                    <a:gd name="connsiteX15" fmla="*/ 355600 w 698501"/>
                    <a:gd name="connsiteY15" fmla="*/ 3022930 h 3613148"/>
                    <a:gd name="connsiteX16" fmla="*/ 393701 w 698501"/>
                    <a:gd name="connsiteY16" fmla="*/ 3397249 h 3613148"/>
                    <a:gd name="connsiteX17" fmla="*/ 622300 w 698501"/>
                    <a:gd name="connsiteY17" fmla="*/ 3321048 h 3613148"/>
                    <a:gd name="connsiteX18" fmla="*/ 698501 w 698501"/>
                    <a:gd name="connsiteY18" fmla="*/ 1644649 h 3613148"/>
                    <a:gd name="connsiteX0" fmla="*/ 393700 w 698501"/>
                    <a:gd name="connsiteY0" fmla="*/ 425448 h 3613148"/>
                    <a:gd name="connsiteX1" fmla="*/ 241300 w 698501"/>
                    <a:gd name="connsiteY1" fmla="*/ 349249 h 3613148"/>
                    <a:gd name="connsiteX2" fmla="*/ 241300 w 698501"/>
                    <a:gd name="connsiteY2" fmla="*/ 196849 h 3613148"/>
                    <a:gd name="connsiteX3" fmla="*/ 393701 w 698501"/>
                    <a:gd name="connsiteY3" fmla="*/ 120648 h 3613148"/>
                    <a:gd name="connsiteX4" fmla="*/ 165100 w 698501"/>
                    <a:gd name="connsiteY4" fmla="*/ 44450 h 3613148"/>
                    <a:gd name="connsiteX5" fmla="*/ 12700 w 698501"/>
                    <a:gd name="connsiteY5" fmla="*/ 273049 h 3613148"/>
                    <a:gd name="connsiteX6" fmla="*/ 88900 w 698501"/>
                    <a:gd name="connsiteY6" fmla="*/ 501649 h 3613148"/>
                    <a:gd name="connsiteX7" fmla="*/ 88900 w 698501"/>
                    <a:gd name="connsiteY7" fmla="*/ 651205 h 3613148"/>
                    <a:gd name="connsiteX8" fmla="*/ 60325 w 698501"/>
                    <a:gd name="connsiteY8" fmla="*/ 879805 h 3613148"/>
                    <a:gd name="connsiteX9" fmla="*/ 41275 w 698501"/>
                    <a:gd name="connsiteY9" fmla="*/ 984580 h 3613148"/>
                    <a:gd name="connsiteX10" fmla="*/ 12700 w 698501"/>
                    <a:gd name="connsiteY10" fmla="*/ 1346530 h 3613148"/>
                    <a:gd name="connsiteX11" fmla="*/ 107950 w 698501"/>
                    <a:gd name="connsiteY11" fmla="*/ 1727530 h 3613148"/>
                    <a:gd name="connsiteX12" fmla="*/ 212725 w 698501"/>
                    <a:gd name="connsiteY12" fmla="*/ 1927555 h 3613148"/>
                    <a:gd name="connsiteX13" fmla="*/ 260350 w 698501"/>
                    <a:gd name="connsiteY13" fmla="*/ 2060905 h 3613148"/>
                    <a:gd name="connsiteX14" fmla="*/ 307975 w 698501"/>
                    <a:gd name="connsiteY14" fmla="*/ 2689555 h 3613148"/>
                    <a:gd name="connsiteX15" fmla="*/ 355600 w 698501"/>
                    <a:gd name="connsiteY15" fmla="*/ 3022930 h 3613148"/>
                    <a:gd name="connsiteX16" fmla="*/ 393701 w 698501"/>
                    <a:gd name="connsiteY16" fmla="*/ 3397249 h 3613148"/>
                    <a:gd name="connsiteX17" fmla="*/ 622300 w 698501"/>
                    <a:gd name="connsiteY17" fmla="*/ 3321048 h 3613148"/>
                    <a:gd name="connsiteX18" fmla="*/ 698501 w 698501"/>
                    <a:gd name="connsiteY18" fmla="*/ 1644649 h 3613148"/>
                    <a:gd name="connsiteX0" fmla="*/ 393700 w 698501"/>
                    <a:gd name="connsiteY0" fmla="*/ 425448 h 3613148"/>
                    <a:gd name="connsiteX1" fmla="*/ 241300 w 698501"/>
                    <a:gd name="connsiteY1" fmla="*/ 349249 h 3613148"/>
                    <a:gd name="connsiteX2" fmla="*/ 241300 w 698501"/>
                    <a:gd name="connsiteY2" fmla="*/ 196849 h 3613148"/>
                    <a:gd name="connsiteX3" fmla="*/ 393701 w 698501"/>
                    <a:gd name="connsiteY3" fmla="*/ 120648 h 3613148"/>
                    <a:gd name="connsiteX4" fmla="*/ 165100 w 698501"/>
                    <a:gd name="connsiteY4" fmla="*/ 44450 h 3613148"/>
                    <a:gd name="connsiteX5" fmla="*/ 12700 w 698501"/>
                    <a:gd name="connsiteY5" fmla="*/ 273049 h 3613148"/>
                    <a:gd name="connsiteX6" fmla="*/ 88900 w 698501"/>
                    <a:gd name="connsiteY6" fmla="*/ 501649 h 3613148"/>
                    <a:gd name="connsiteX7" fmla="*/ 88900 w 698501"/>
                    <a:gd name="connsiteY7" fmla="*/ 651205 h 3613148"/>
                    <a:gd name="connsiteX8" fmla="*/ 60325 w 698501"/>
                    <a:gd name="connsiteY8" fmla="*/ 879805 h 3613148"/>
                    <a:gd name="connsiteX9" fmla="*/ 41275 w 698501"/>
                    <a:gd name="connsiteY9" fmla="*/ 984580 h 3613148"/>
                    <a:gd name="connsiteX10" fmla="*/ 12700 w 698501"/>
                    <a:gd name="connsiteY10" fmla="*/ 1346530 h 3613148"/>
                    <a:gd name="connsiteX11" fmla="*/ 107950 w 698501"/>
                    <a:gd name="connsiteY11" fmla="*/ 1727530 h 3613148"/>
                    <a:gd name="connsiteX12" fmla="*/ 212725 w 698501"/>
                    <a:gd name="connsiteY12" fmla="*/ 1927555 h 3613148"/>
                    <a:gd name="connsiteX13" fmla="*/ 260350 w 698501"/>
                    <a:gd name="connsiteY13" fmla="*/ 2060905 h 3613148"/>
                    <a:gd name="connsiteX14" fmla="*/ 307975 w 698501"/>
                    <a:gd name="connsiteY14" fmla="*/ 2689555 h 3613148"/>
                    <a:gd name="connsiteX15" fmla="*/ 355600 w 698501"/>
                    <a:gd name="connsiteY15" fmla="*/ 3022930 h 3613148"/>
                    <a:gd name="connsiteX16" fmla="*/ 393701 w 698501"/>
                    <a:gd name="connsiteY16" fmla="*/ 3397249 h 3613148"/>
                    <a:gd name="connsiteX17" fmla="*/ 622300 w 698501"/>
                    <a:gd name="connsiteY17" fmla="*/ 3321048 h 3613148"/>
                    <a:gd name="connsiteX18" fmla="*/ 698501 w 698501"/>
                    <a:gd name="connsiteY18" fmla="*/ 1644649 h 3613148"/>
                    <a:gd name="connsiteX0" fmla="*/ 393700 w 698501"/>
                    <a:gd name="connsiteY0" fmla="*/ 425448 h 3613148"/>
                    <a:gd name="connsiteX1" fmla="*/ 241300 w 698501"/>
                    <a:gd name="connsiteY1" fmla="*/ 349249 h 3613148"/>
                    <a:gd name="connsiteX2" fmla="*/ 241300 w 698501"/>
                    <a:gd name="connsiteY2" fmla="*/ 196849 h 3613148"/>
                    <a:gd name="connsiteX3" fmla="*/ 469901 w 698501"/>
                    <a:gd name="connsiteY3" fmla="*/ 120648 h 3613148"/>
                    <a:gd name="connsiteX4" fmla="*/ 165100 w 698501"/>
                    <a:gd name="connsiteY4" fmla="*/ 44450 h 3613148"/>
                    <a:gd name="connsiteX5" fmla="*/ 12700 w 698501"/>
                    <a:gd name="connsiteY5" fmla="*/ 273049 h 3613148"/>
                    <a:gd name="connsiteX6" fmla="*/ 88900 w 698501"/>
                    <a:gd name="connsiteY6" fmla="*/ 501649 h 3613148"/>
                    <a:gd name="connsiteX7" fmla="*/ 88900 w 698501"/>
                    <a:gd name="connsiteY7" fmla="*/ 651205 h 3613148"/>
                    <a:gd name="connsiteX8" fmla="*/ 60325 w 698501"/>
                    <a:gd name="connsiteY8" fmla="*/ 879805 h 3613148"/>
                    <a:gd name="connsiteX9" fmla="*/ 41275 w 698501"/>
                    <a:gd name="connsiteY9" fmla="*/ 984580 h 3613148"/>
                    <a:gd name="connsiteX10" fmla="*/ 12700 w 698501"/>
                    <a:gd name="connsiteY10" fmla="*/ 1346530 h 3613148"/>
                    <a:gd name="connsiteX11" fmla="*/ 107950 w 698501"/>
                    <a:gd name="connsiteY11" fmla="*/ 1727530 h 3613148"/>
                    <a:gd name="connsiteX12" fmla="*/ 212725 w 698501"/>
                    <a:gd name="connsiteY12" fmla="*/ 1927555 h 3613148"/>
                    <a:gd name="connsiteX13" fmla="*/ 260350 w 698501"/>
                    <a:gd name="connsiteY13" fmla="*/ 2060905 h 3613148"/>
                    <a:gd name="connsiteX14" fmla="*/ 307975 w 698501"/>
                    <a:gd name="connsiteY14" fmla="*/ 2689555 h 3613148"/>
                    <a:gd name="connsiteX15" fmla="*/ 355600 w 698501"/>
                    <a:gd name="connsiteY15" fmla="*/ 3022930 h 3613148"/>
                    <a:gd name="connsiteX16" fmla="*/ 393701 w 698501"/>
                    <a:gd name="connsiteY16" fmla="*/ 3397249 h 3613148"/>
                    <a:gd name="connsiteX17" fmla="*/ 622300 w 698501"/>
                    <a:gd name="connsiteY17" fmla="*/ 3321048 h 3613148"/>
                    <a:gd name="connsiteX18" fmla="*/ 698501 w 698501"/>
                    <a:gd name="connsiteY18" fmla="*/ 1644649 h 3613148"/>
                    <a:gd name="connsiteX0" fmla="*/ 393700 w 698501"/>
                    <a:gd name="connsiteY0" fmla="*/ 425448 h 3613148"/>
                    <a:gd name="connsiteX1" fmla="*/ 241300 w 698501"/>
                    <a:gd name="connsiteY1" fmla="*/ 349249 h 3613148"/>
                    <a:gd name="connsiteX2" fmla="*/ 241300 w 698501"/>
                    <a:gd name="connsiteY2" fmla="*/ 196849 h 3613148"/>
                    <a:gd name="connsiteX3" fmla="*/ 393701 w 698501"/>
                    <a:gd name="connsiteY3" fmla="*/ 120648 h 3613148"/>
                    <a:gd name="connsiteX4" fmla="*/ 165100 w 698501"/>
                    <a:gd name="connsiteY4" fmla="*/ 44450 h 3613148"/>
                    <a:gd name="connsiteX5" fmla="*/ 12700 w 698501"/>
                    <a:gd name="connsiteY5" fmla="*/ 273049 h 3613148"/>
                    <a:gd name="connsiteX6" fmla="*/ 88900 w 698501"/>
                    <a:gd name="connsiteY6" fmla="*/ 501649 h 3613148"/>
                    <a:gd name="connsiteX7" fmla="*/ 88900 w 698501"/>
                    <a:gd name="connsiteY7" fmla="*/ 651205 h 3613148"/>
                    <a:gd name="connsiteX8" fmla="*/ 60325 w 698501"/>
                    <a:gd name="connsiteY8" fmla="*/ 879805 h 3613148"/>
                    <a:gd name="connsiteX9" fmla="*/ 41275 w 698501"/>
                    <a:gd name="connsiteY9" fmla="*/ 984580 h 3613148"/>
                    <a:gd name="connsiteX10" fmla="*/ 12700 w 698501"/>
                    <a:gd name="connsiteY10" fmla="*/ 1346530 h 3613148"/>
                    <a:gd name="connsiteX11" fmla="*/ 107950 w 698501"/>
                    <a:gd name="connsiteY11" fmla="*/ 1727530 h 3613148"/>
                    <a:gd name="connsiteX12" fmla="*/ 212725 w 698501"/>
                    <a:gd name="connsiteY12" fmla="*/ 1927555 h 3613148"/>
                    <a:gd name="connsiteX13" fmla="*/ 260350 w 698501"/>
                    <a:gd name="connsiteY13" fmla="*/ 2060905 h 3613148"/>
                    <a:gd name="connsiteX14" fmla="*/ 307975 w 698501"/>
                    <a:gd name="connsiteY14" fmla="*/ 2689555 h 3613148"/>
                    <a:gd name="connsiteX15" fmla="*/ 355600 w 698501"/>
                    <a:gd name="connsiteY15" fmla="*/ 3022930 h 3613148"/>
                    <a:gd name="connsiteX16" fmla="*/ 393701 w 698501"/>
                    <a:gd name="connsiteY16" fmla="*/ 3397249 h 3613148"/>
                    <a:gd name="connsiteX17" fmla="*/ 622300 w 698501"/>
                    <a:gd name="connsiteY17" fmla="*/ 3321048 h 3613148"/>
                    <a:gd name="connsiteX18" fmla="*/ 698501 w 698501"/>
                    <a:gd name="connsiteY18" fmla="*/ 1644649 h 3613148"/>
                    <a:gd name="connsiteX0" fmla="*/ 393700 w 698501"/>
                    <a:gd name="connsiteY0" fmla="*/ 393698 h 3581398"/>
                    <a:gd name="connsiteX1" fmla="*/ 241300 w 698501"/>
                    <a:gd name="connsiteY1" fmla="*/ 317499 h 3581398"/>
                    <a:gd name="connsiteX2" fmla="*/ 241300 w 698501"/>
                    <a:gd name="connsiteY2" fmla="*/ 165099 h 3581398"/>
                    <a:gd name="connsiteX3" fmla="*/ 165100 w 698501"/>
                    <a:gd name="connsiteY3" fmla="*/ 12700 h 3581398"/>
                    <a:gd name="connsiteX4" fmla="*/ 12700 w 698501"/>
                    <a:gd name="connsiteY4" fmla="*/ 241299 h 3581398"/>
                    <a:gd name="connsiteX5" fmla="*/ 88900 w 698501"/>
                    <a:gd name="connsiteY5" fmla="*/ 469899 h 3581398"/>
                    <a:gd name="connsiteX6" fmla="*/ 88900 w 698501"/>
                    <a:gd name="connsiteY6" fmla="*/ 619455 h 3581398"/>
                    <a:gd name="connsiteX7" fmla="*/ 60325 w 698501"/>
                    <a:gd name="connsiteY7" fmla="*/ 848055 h 3581398"/>
                    <a:gd name="connsiteX8" fmla="*/ 41275 w 698501"/>
                    <a:gd name="connsiteY8" fmla="*/ 952830 h 3581398"/>
                    <a:gd name="connsiteX9" fmla="*/ 12700 w 698501"/>
                    <a:gd name="connsiteY9" fmla="*/ 1314780 h 3581398"/>
                    <a:gd name="connsiteX10" fmla="*/ 107950 w 698501"/>
                    <a:gd name="connsiteY10" fmla="*/ 1695780 h 3581398"/>
                    <a:gd name="connsiteX11" fmla="*/ 212725 w 698501"/>
                    <a:gd name="connsiteY11" fmla="*/ 1895805 h 3581398"/>
                    <a:gd name="connsiteX12" fmla="*/ 260350 w 698501"/>
                    <a:gd name="connsiteY12" fmla="*/ 2029155 h 3581398"/>
                    <a:gd name="connsiteX13" fmla="*/ 307975 w 698501"/>
                    <a:gd name="connsiteY13" fmla="*/ 2657805 h 3581398"/>
                    <a:gd name="connsiteX14" fmla="*/ 355600 w 698501"/>
                    <a:gd name="connsiteY14" fmla="*/ 2991180 h 3581398"/>
                    <a:gd name="connsiteX15" fmla="*/ 393701 w 698501"/>
                    <a:gd name="connsiteY15" fmla="*/ 3365499 h 3581398"/>
                    <a:gd name="connsiteX16" fmla="*/ 622300 w 698501"/>
                    <a:gd name="connsiteY16" fmla="*/ 3289298 h 3581398"/>
                    <a:gd name="connsiteX17" fmla="*/ 698501 w 698501"/>
                    <a:gd name="connsiteY17" fmla="*/ 1612899 h 3581398"/>
                    <a:gd name="connsiteX0" fmla="*/ 393700 w 698501"/>
                    <a:gd name="connsiteY0" fmla="*/ 393698 h 3581398"/>
                    <a:gd name="connsiteX1" fmla="*/ 241300 w 698501"/>
                    <a:gd name="connsiteY1" fmla="*/ 317499 h 3581398"/>
                    <a:gd name="connsiteX2" fmla="*/ 241300 w 698501"/>
                    <a:gd name="connsiteY2" fmla="*/ 165099 h 3581398"/>
                    <a:gd name="connsiteX3" fmla="*/ 165100 w 698501"/>
                    <a:gd name="connsiteY3" fmla="*/ 12700 h 3581398"/>
                    <a:gd name="connsiteX4" fmla="*/ 12700 w 698501"/>
                    <a:gd name="connsiteY4" fmla="*/ 241299 h 3581398"/>
                    <a:gd name="connsiteX5" fmla="*/ 88900 w 698501"/>
                    <a:gd name="connsiteY5" fmla="*/ 469899 h 3581398"/>
                    <a:gd name="connsiteX6" fmla="*/ 88900 w 698501"/>
                    <a:gd name="connsiteY6" fmla="*/ 619455 h 3581398"/>
                    <a:gd name="connsiteX7" fmla="*/ 60325 w 698501"/>
                    <a:gd name="connsiteY7" fmla="*/ 848055 h 3581398"/>
                    <a:gd name="connsiteX8" fmla="*/ 41275 w 698501"/>
                    <a:gd name="connsiteY8" fmla="*/ 952830 h 3581398"/>
                    <a:gd name="connsiteX9" fmla="*/ 12700 w 698501"/>
                    <a:gd name="connsiteY9" fmla="*/ 1314780 h 3581398"/>
                    <a:gd name="connsiteX10" fmla="*/ 107950 w 698501"/>
                    <a:gd name="connsiteY10" fmla="*/ 1695780 h 3581398"/>
                    <a:gd name="connsiteX11" fmla="*/ 212725 w 698501"/>
                    <a:gd name="connsiteY11" fmla="*/ 1895805 h 3581398"/>
                    <a:gd name="connsiteX12" fmla="*/ 260350 w 698501"/>
                    <a:gd name="connsiteY12" fmla="*/ 2029155 h 3581398"/>
                    <a:gd name="connsiteX13" fmla="*/ 307975 w 698501"/>
                    <a:gd name="connsiteY13" fmla="*/ 2657805 h 3581398"/>
                    <a:gd name="connsiteX14" fmla="*/ 355600 w 698501"/>
                    <a:gd name="connsiteY14" fmla="*/ 2991180 h 3581398"/>
                    <a:gd name="connsiteX15" fmla="*/ 393701 w 698501"/>
                    <a:gd name="connsiteY15" fmla="*/ 3365499 h 3581398"/>
                    <a:gd name="connsiteX16" fmla="*/ 622300 w 698501"/>
                    <a:gd name="connsiteY16" fmla="*/ 3289298 h 3581398"/>
                    <a:gd name="connsiteX17" fmla="*/ 698501 w 698501"/>
                    <a:gd name="connsiteY17" fmla="*/ 1612899 h 3581398"/>
                    <a:gd name="connsiteX0" fmla="*/ 381000 w 685801"/>
                    <a:gd name="connsiteY0" fmla="*/ 393700 h 3581400"/>
                    <a:gd name="connsiteX1" fmla="*/ 228600 w 685801"/>
                    <a:gd name="connsiteY1" fmla="*/ 317501 h 3581400"/>
                    <a:gd name="connsiteX2" fmla="*/ 228600 w 685801"/>
                    <a:gd name="connsiteY2" fmla="*/ 165101 h 3581400"/>
                    <a:gd name="connsiteX3" fmla="*/ 76201 w 685801"/>
                    <a:gd name="connsiteY3" fmla="*/ 12700 h 3581400"/>
                    <a:gd name="connsiteX4" fmla="*/ 0 w 685801"/>
                    <a:gd name="connsiteY4" fmla="*/ 241301 h 3581400"/>
                    <a:gd name="connsiteX5" fmla="*/ 76200 w 685801"/>
                    <a:gd name="connsiteY5" fmla="*/ 469901 h 3581400"/>
                    <a:gd name="connsiteX6" fmla="*/ 76200 w 685801"/>
                    <a:gd name="connsiteY6" fmla="*/ 619457 h 3581400"/>
                    <a:gd name="connsiteX7" fmla="*/ 47625 w 685801"/>
                    <a:gd name="connsiteY7" fmla="*/ 848057 h 3581400"/>
                    <a:gd name="connsiteX8" fmla="*/ 28575 w 685801"/>
                    <a:gd name="connsiteY8" fmla="*/ 952832 h 3581400"/>
                    <a:gd name="connsiteX9" fmla="*/ 0 w 685801"/>
                    <a:gd name="connsiteY9" fmla="*/ 1314782 h 3581400"/>
                    <a:gd name="connsiteX10" fmla="*/ 95250 w 685801"/>
                    <a:gd name="connsiteY10" fmla="*/ 1695782 h 3581400"/>
                    <a:gd name="connsiteX11" fmla="*/ 200025 w 685801"/>
                    <a:gd name="connsiteY11" fmla="*/ 1895807 h 3581400"/>
                    <a:gd name="connsiteX12" fmla="*/ 247650 w 685801"/>
                    <a:gd name="connsiteY12" fmla="*/ 2029157 h 3581400"/>
                    <a:gd name="connsiteX13" fmla="*/ 295275 w 685801"/>
                    <a:gd name="connsiteY13" fmla="*/ 2657807 h 3581400"/>
                    <a:gd name="connsiteX14" fmla="*/ 342900 w 685801"/>
                    <a:gd name="connsiteY14" fmla="*/ 2991182 h 3581400"/>
                    <a:gd name="connsiteX15" fmla="*/ 381001 w 685801"/>
                    <a:gd name="connsiteY15" fmla="*/ 3365501 h 3581400"/>
                    <a:gd name="connsiteX16" fmla="*/ 609600 w 685801"/>
                    <a:gd name="connsiteY16" fmla="*/ 3289300 h 3581400"/>
                    <a:gd name="connsiteX17" fmla="*/ 685801 w 685801"/>
                    <a:gd name="connsiteY17" fmla="*/ 1612901 h 3581400"/>
                    <a:gd name="connsiteX0" fmla="*/ 393700 w 698501"/>
                    <a:gd name="connsiteY0" fmla="*/ 393700 h 3581400"/>
                    <a:gd name="connsiteX1" fmla="*/ 241300 w 698501"/>
                    <a:gd name="connsiteY1" fmla="*/ 317501 h 3581400"/>
                    <a:gd name="connsiteX2" fmla="*/ 241300 w 698501"/>
                    <a:gd name="connsiteY2" fmla="*/ 165101 h 3581400"/>
                    <a:gd name="connsiteX3" fmla="*/ 165101 w 698501"/>
                    <a:gd name="connsiteY3" fmla="*/ 12700 h 3581400"/>
                    <a:gd name="connsiteX4" fmla="*/ 12700 w 698501"/>
                    <a:gd name="connsiteY4" fmla="*/ 241301 h 3581400"/>
                    <a:gd name="connsiteX5" fmla="*/ 88900 w 698501"/>
                    <a:gd name="connsiteY5" fmla="*/ 469901 h 3581400"/>
                    <a:gd name="connsiteX6" fmla="*/ 88900 w 698501"/>
                    <a:gd name="connsiteY6" fmla="*/ 619457 h 3581400"/>
                    <a:gd name="connsiteX7" fmla="*/ 60325 w 698501"/>
                    <a:gd name="connsiteY7" fmla="*/ 848057 h 3581400"/>
                    <a:gd name="connsiteX8" fmla="*/ 41275 w 698501"/>
                    <a:gd name="connsiteY8" fmla="*/ 952832 h 3581400"/>
                    <a:gd name="connsiteX9" fmla="*/ 12700 w 698501"/>
                    <a:gd name="connsiteY9" fmla="*/ 1314782 h 3581400"/>
                    <a:gd name="connsiteX10" fmla="*/ 107950 w 698501"/>
                    <a:gd name="connsiteY10" fmla="*/ 1695782 h 3581400"/>
                    <a:gd name="connsiteX11" fmla="*/ 212725 w 698501"/>
                    <a:gd name="connsiteY11" fmla="*/ 1895807 h 3581400"/>
                    <a:gd name="connsiteX12" fmla="*/ 260350 w 698501"/>
                    <a:gd name="connsiteY12" fmla="*/ 2029157 h 3581400"/>
                    <a:gd name="connsiteX13" fmla="*/ 307975 w 698501"/>
                    <a:gd name="connsiteY13" fmla="*/ 2657807 h 3581400"/>
                    <a:gd name="connsiteX14" fmla="*/ 355600 w 698501"/>
                    <a:gd name="connsiteY14" fmla="*/ 2991182 h 3581400"/>
                    <a:gd name="connsiteX15" fmla="*/ 393701 w 698501"/>
                    <a:gd name="connsiteY15" fmla="*/ 3365501 h 3581400"/>
                    <a:gd name="connsiteX16" fmla="*/ 622300 w 698501"/>
                    <a:gd name="connsiteY16" fmla="*/ 3289300 h 3581400"/>
                    <a:gd name="connsiteX17" fmla="*/ 698501 w 698501"/>
                    <a:gd name="connsiteY17" fmla="*/ 1612901 h 3581400"/>
                    <a:gd name="connsiteX0" fmla="*/ 428624 w 733425"/>
                    <a:gd name="connsiteY0" fmla="*/ 393700 h 3581400"/>
                    <a:gd name="connsiteX1" fmla="*/ 276224 w 733425"/>
                    <a:gd name="connsiteY1" fmla="*/ 317501 h 3581400"/>
                    <a:gd name="connsiteX2" fmla="*/ 276224 w 733425"/>
                    <a:gd name="connsiteY2" fmla="*/ 165101 h 3581400"/>
                    <a:gd name="connsiteX3" fmla="*/ 200025 w 733425"/>
                    <a:gd name="connsiteY3" fmla="*/ 12700 h 3581400"/>
                    <a:gd name="connsiteX4" fmla="*/ 47624 w 733425"/>
                    <a:gd name="connsiteY4" fmla="*/ 241301 h 3581400"/>
                    <a:gd name="connsiteX5" fmla="*/ 123824 w 733425"/>
                    <a:gd name="connsiteY5" fmla="*/ 469901 h 3581400"/>
                    <a:gd name="connsiteX6" fmla="*/ 123824 w 733425"/>
                    <a:gd name="connsiteY6" fmla="*/ 619457 h 3581400"/>
                    <a:gd name="connsiteX7" fmla="*/ 95249 w 733425"/>
                    <a:gd name="connsiteY7" fmla="*/ 848057 h 3581400"/>
                    <a:gd name="connsiteX8" fmla="*/ 76199 w 733425"/>
                    <a:gd name="connsiteY8" fmla="*/ 952832 h 3581400"/>
                    <a:gd name="connsiteX9" fmla="*/ 47624 w 733425"/>
                    <a:gd name="connsiteY9" fmla="*/ 1314782 h 3581400"/>
                    <a:gd name="connsiteX10" fmla="*/ 142874 w 733425"/>
                    <a:gd name="connsiteY10" fmla="*/ 1695782 h 3581400"/>
                    <a:gd name="connsiteX11" fmla="*/ 247649 w 733425"/>
                    <a:gd name="connsiteY11" fmla="*/ 1895807 h 3581400"/>
                    <a:gd name="connsiteX12" fmla="*/ 295274 w 733425"/>
                    <a:gd name="connsiteY12" fmla="*/ 2029157 h 3581400"/>
                    <a:gd name="connsiteX13" fmla="*/ 342899 w 733425"/>
                    <a:gd name="connsiteY13" fmla="*/ 2657807 h 3581400"/>
                    <a:gd name="connsiteX14" fmla="*/ 390524 w 733425"/>
                    <a:gd name="connsiteY14" fmla="*/ 2991182 h 3581400"/>
                    <a:gd name="connsiteX15" fmla="*/ 428625 w 733425"/>
                    <a:gd name="connsiteY15" fmla="*/ 3365501 h 3581400"/>
                    <a:gd name="connsiteX16" fmla="*/ 657224 w 733425"/>
                    <a:gd name="connsiteY16" fmla="*/ 3289300 h 3581400"/>
                    <a:gd name="connsiteX17" fmla="*/ 733425 w 733425"/>
                    <a:gd name="connsiteY17" fmla="*/ 1612901 h 3581400"/>
                    <a:gd name="connsiteX0" fmla="*/ 428624 w 733425"/>
                    <a:gd name="connsiteY0" fmla="*/ 460375 h 3648075"/>
                    <a:gd name="connsiteX1" fmla="*/ 276224 w 733425"/>
                    <a:gd name="connsiteY1" fmla="*/ 384176 h 3648075"/>
                    <a:gd name="connsiteX2" fmla="*/ 276224 w 733425"/>
                    <a:gd name="connsiteY2" fmla="*/ 231776 h 3648075"/>
                    <a:gd name="connsiteX3" fmla="*/ 200025 w 733425"/>
                    <a:gd name="connsiteY3" fmla="*/ 79375 h 3648075"/>
                    <a:gd name="connsiteX4" fmla="*/ 47624 w 733425"/>
                    <a:gd name="connsiteY4" fmla="*/ 307976 h 3648075"/>
                    <a:gd name="connsiteX5" fmla="*/ 123824 w 733425"/>
                    <a:gd name="connsiteY5" fmla="*/ 536576 h 3648075"/>
                    <a:gd name="connsiteX6" fmla="*/ 123824 w 733425"/>
                    <a:gd name="connsiteY6" fmla="*/ 686132 h 3648075"/>
                    <a:gd name="connsiteX7" fmla="*/ 95249 w 733425"/>
                    <a:gd name="connsiteY7" fmla="*/ 914732 h 3648075"/>
                    <a:gd name="connsiteX8" fmla="*/ 76199 w 733425"/>
                    <a:gd name="connsiteY8" fmla="*/ 1019507 h 3648075"/>
                    <a:gd name="connsiteX9" fmla="*/ 47624 w 733425"/>
                    <a:gd name="connsiteY9" fmla="*/ 1381457 h 3648075"/>
                    <a:gd name="connsiteX10" fmla="*/ 142874 w 733425"/>
                    <a:gd name="connsiteY10" fmla="*/ 1762457 h 3648075"/>
                    <a:gd name="connsiteX11" fmla="*/ 247649 w 733425"/>
                    <a:gd name="connsiteY11" fmla="*/ 1962482 h 3648075"/>
                    <a:gd name="connsiteX12" fmla="*/ 295274 w 733425"/>
                    <a:gd name="connsiteY12" fmla="*/ 2095832 h 3648075"/>
                    <a:gd name="connsiteX13" fmla="*/ 342899 w 733425"/>
                    <a:gd name="connsiteY13" fmla="*/ 2724482 h 3648075"/>
                    <a:gd name="connsiteX14" fmla="*/ 390524 w 733425"/>
                    <a:gd name="connsiteY14" fmla="*/ 3057857 h 3648075"/>
                    <a:gd name="connsiteX15" fmla="*/ 428625 w 733425"/>
                    <a:gd name="connsiteY15" fmla="*/ 3432176 h 3648075"/>
                    <a:gd name="connsiteX16" fmla="*/ 657224 w 733425"/>
                    <a:gd name="connsiteY16" fmla="*/ 3355975 h 3648075"/>
                    <a:gd name="connsiteX17" fmla="*/ 733425 w 733425"/>
                    <a:gd name="connsiteY17" fmla="*/ 1679576 h 3648075"/>
                    <a:gd name="connsiteX0" fmla="*/ 504824 w 809625"/>
                    <a:gd name="connsiteY0" fmla="*/ 460374 h 3648074"/>
                    <a:gd name="connsiteX1" fmla="*/ 352424 w 809625"/>
                    <a:gd name="connsiteY1" fmla="*/ 384175 h 3648074"/>
                    <a:gd name="connsiteX2" fmla="*/ 352424 w 809625"/>
                    <a:gd name="connsiteY2" fmla="*/ 231775 h 3648074"/>
                    <a:gd name="connsiteX3" fmla="*/ 200025 w 809625"/>
                    <a:gd name="connsiteY3" fmla="*/ 79375 h 3648074"/>
                    <a:gd name="connsiteX4" fmla="*/ 123824 w 809625"/>
                    <a:gd name="connsiteY4" fmla="*/ 307975 h 3648074"/>
                    <a:gd name="connsiteX5" fmla="*/ 200024 w 809625"/>
                    <a:gd name="connsiteY5" fmla="*/ 536575 h 3648074"/>
                    <a:gd name="connsiteX6" fmla="*/ 200024 w 809625"/>
                    <a:gd name="connsiteY6" fmla="*/ 686131 h 3648074"/>
                    <a:gd name="connsiteX7" fmla="*/ 171449 w 809625"/>
                    <a:gd name="connsiteY7" fmla="*/ 914731 h 3648074"/>
                    <a:gd name="connsiteX8" fmla="*/ 152399 w 809625"/>
                    <a:gd name="connsiteY8" fmla="*/ 1019506 h 3648074"/>
                    <a:gd name="connsiteX9" fmla="*/ 123824 w 809625"/>
                    <a:gd name="connsiteY9" fmla="*/ 1381456 h 3648074"/>
                    <a:gd name="connsiteX10" fmla="*/ 219074 w 809625"/>
                    <a:gd name="connsiteY10" fmla="*/ 1762456 h 3648074"/>
                    <a:gd name="connsiteX11" fmla="*/ 323849 w 809625"/>
                    <a:gd name="connsiteY11" fmla="*/ 1962481 h 3648074"/>
                    <a:gd name="connsiteX12" fmla="*/ 371474 w 809625"/>
                    <a:gd name="connsiteY12" fmla="*/ 2095831 h 3648074"/>
                    <a:gd name="connsiteX13" fmla="*/ 419099 w 809625"/>
                    <a:gd name="connsiteY13" fmla="*/ 2724481 h 3648074"/>
                    <a:gd name="connsiteX14" fmla="*/ 466724 w 809625"/>
                    <a:gd name="connsiteY14" fmla="*/ 3057856 h 3648074"/>
                    <a:gd name="connsiteX15" fmla="*/ 504825 w 809625"/>
                    <a:gd name="connsiteY15" fmla="*/ 3432175 h 3648074"/>
                    <a:gd name="connsiteX16" fmla="*/ 733424 w 809625"/>
                    <a:gd name="connsiteY16" fmla="*/ 3355974 h 3648074"/>
                    <a:gd name="connsiteX17" fmla="*/ 809625 w 809625"/>
                    <a:gd name="connsiteY17" fmla="*/ 1679575 h 3648074"/>
                    <a:gd name="connsiteX0" fmla="*/ 381000 w 685801"/>
                    <a:gd name="connsiteY0" fmla="*/ 460374 h 3648074"/>
                    <a:gd name="connsiteX1" fmla="*/ 228600 w 685801"/>
                    <a:gd name="connsiteY1" fmla="*/ 384175 h 3648074"/>
                    <a:gd name="connsiteX2" fmla="*/ 228600 w 685801"/>
                    <a:gd name="connsiteY2" fmla="*/ 231775 h 3648074"/>
                    <a:gd name="connsiteX3" fmla="*/ 76201 w 685801"/>
                    <a:gd name="connsiteY3" fmla="*/ 79375 h 3648074"/>
                    <a:gd name="connsiteX4" fmla="*/ 76200 w 685801"/>
                    <a:gd name="connsiteY4" fmla="*/ 536575 h 3648074"/>
                    <a:gd name="connsiteX5" fmla="*/ 76200 w 685801"/>
                    <a:gd name="connsiteY5" fmla="*/ 686131 h 3648074"/>
                    <a:gd name="connsiteX6" fmla="*/ 47625 w 685801"/>
                    <a:gd name="connsiteY6" fmla="*/ 914731 h 3648074"/>
                    <a:gd name="connsiteX7" fmla="*/ 28575 w 685801"/>
                    <a:gd name="connsiteY7" fmla="*/ 1019506 h 3648074"/>
                    <a:gd name="connsiteX8" fmla="*/ 0 w 685801"/>
                    <a:gd name="connsiteY8" fmla="*/ 1381456 h 3648074"/>
                    <a:gd name="connsiteX9" fmla="*/ 95250 w 685801"/>
                    <a:gd name="connsiteY9" fmla="*/ 1762456 h 3648074"/>
                    <a:gd name="connsiteX10" fmla="*/ 200025 w 685801"/>
                    <a:gd name="connsiteY10" fmla="*/ 1962481 h 3648074"/>
                    <a:gd name="connsiteX11" fmla="*/ 247650 w 685801"/>
                    <a:gd name="connsiteY11" fmla="*/ 2095831 h 3648074"/>
                    <a:gd name="connsiteX12" fmla="*/ 295275 w 685801"/>
                    <a:gd name="connsiteY12" fmla="*/ 2724481 h 3648074"/>
                    <a:gd name="connsiteX13" fmla="*/ 342900 w 685801"/>
                    <a:gd name="connsiteY13" fmla="*/ 3057856 h 3648074"/>
                    <a:gd name="connsiteX14" fmla="*/ 381001 w 685801"/>
                    <a:gd name="connsiteY14" fmla="*/ 3432175 h 3648074"/>
                    <a:gd name="connsiteX15" fmla="*/ 609600 w 685801"/>
                    <a:gd name="connsiteY15" fmla="*/ 3355974 h 3648074"/>
                    <a:gd name="connsiteX16" fmla="*/ 685801 w 685801"/>
                    <a:gd name="connsiteY16" fmla="*/ 1679575 h 3648074"/>
                    <a:gd name="connsiteX0" fmla="*/ 381000 w 685801"/>
                    <a:gd name="connsiteY0" fmla="*/ 431799 h 3619499"/>
                    <a:gd name="connsiteX1" fmla="*/ 228600 w 685801"/>
                    <a:gd name="connsiteY1" fmla="*/ 355600 h 3619499"/>
                    <a:gd name="connsiteX2" fmla="*/ 228600 w 685801"/>
                    <a:gd name="connsiteY2" fmla="*/ 203200 h 3619499"/>
                    <a:gd name="connsiteX3" fmla="*/ 76201 w 685801"/>
                    <a:gd name="connsiteY3" fmla="*/ 50800 h 3619499"/>
                    <a:gd name="connsiteX4" fmla="*/ 76200 w 685801"/>
                    <a:gd name="connsiteY4" fmla="*/ 508000 h 3619499"/>
                    <a:gd name="connsiteX5" fmla="*/ 76200 w 685801"/>
                    <a:gd name="connsiteY5" fmla="*/ 657556 h 3619499"/>
                    <a:gd name="connsiteX6" fmla="*/ 47625 w 685801"/>
                    <a:gd name="connsiteY6" fmla="*/ 886156 h 3619499"/>
                    <a:gd name="connsiteX7" fmla="*/ 28575 w 685801"/>
                    <a:gd name="connsiteY7" fmla="*/ 990931 h 3619499"/>
                    <a:gd name="connsiteX8" fmla="*/ 0 w 685801"/>
                    <a:gd name="connsiteY8" fmla="*/ 1352881 h 3619499"/>
                    <a:gd name="connsiteX9" fmla="*/ 95250 w 685801"/>
                    <a:gd name="connsiteY9" fmla="*/ 1733881 h 3619499"/>
                    <a:gd name="connsiteX10" fmla="*/ 200025 w 685801"/>
                    <a:gd name="connsiteY10" fmla="*/ 1933906 h 3619499"/>
                    <a:gd name="connsiteX11" fmla="*/ 247650 w 685801"/>
                    <a:gd name="connsiteY11" fmla="*/ 2067256 h 3619499"/>
                    <a:gd name="connsiteX12" fmla="*/ 295275 w 685801"/>
                    <a:gd name="connsiteY12" fmla="*/ 2695906 h 3619499"/>
                    <a:gd name="connsiteX13" fmla="*/ 342900 w 685801"/>
                    <a:gd name="connsiteY13" fmla="*/ 3029281 h 3619499"/>
                    <a:gd name="connsiteX14" fmla="*/ 381001 w 685801"/>
                    <a:gd name="connsiteY14" fmla="*/ 3403600 h 3619499"/>
                    <a:gd name="connsiteX15" fmla="*/ 609600 w 685801"/>
                    <a:gd name="connsiteY15" fmla="*/ 3327399 h 3619499"/>
                    <a:gd name="connsiteX16" fmla="*/ 685801 w 685801"/>
                    <a:gd name="connsiteY16" fmla="*/ 1651000 h 3619499"/>
                    <a:gd name="connsiteX0" fmla="*/ 482599 w 787400"/>
                    <a:gd name="connsiteY0" fmla="*/ 355600 h 3543300"/>
                    <a:gd name="connsiteX1" fmla="*/ 330199 w 787400"/>
                    <a:gd name="connsiteY1" fmla="*/ 279401 h 3543300"/>
                    <a:gd name="connsiteX2" fmla="*/ 330199 w 787400"/>
                    <a:gd name="connsiteY2" fmla="*/ 127001 h 3543300"/>
                    <a:gd name="connsiteX3" fmla="*/ 25400 w 787400"/>
                    <a:gd name="connsiteY3" fmla="*/ 50800 h 3543300"/>
                    <a:gd name="connsiteX4" fmla="*/ 177799 w 787400"/>
                    <a:gd name="connsiteY4" fmla="*/ 431801 h 3543300"/>
                    <a:gd name="connsiteX5" fmla="*/ 177799 w 787400"/>
                    <a:gd name="connsiteY5" fmla="*/ 581357 h 3543300"/>
                    <a:gd name="connsiteX6" fmla="*/ 149224 w 787400"/>
                    <a:gd name="connsiteY6" fmla="*/ 809957 h 3543300"/>
                    <a:gd name="connsiteX7" fmla="*/ 130174 w 787400"/>
                    <a:gd name="connsiteY7" fmla="*/ 914732 h 3543300"/>
                    <a:gd name="connsiteX8" fmla="*/ 101599 w 787400"/>
                    <a:gd name="connsiteY8" fmla="*/ 1276682 h 3543300"/>
                    <a:gd name="connsiteX9" fmla="*/ 196849 w 787400"/>
                    <a:gd name="connsiteY9" fmla="*/ 1657682 h 3543300"/>
                    <a:gd name="connsiteX10" fmla="*/ 301624 w 787400"/>
                    <a:gd name="connsiteY10" fmla="*/ 1857707 h 3543300"/>
                    <a:gd name="connsiteX11" fmla="*/ 349249 w 787400"/>
                    <a:gd name="connsiteY11" fmla="*/ 1991057 h 3543300"/>
                    <a:gd name="connsiteX12" fmla="*/ 396874 w 787400"/>
                    <a:gd name="connsiteY12" fmla="*/ 2619707 h 3543300"/>
                    <a:gd name="connsiteX13" fmla="*/ 444499 w 787400"/>
                    <a:gd name="connsiteY13" fmla="*/ 2953082 h 3543300"/>
                    <a:gd name="connsiteX14" fmla="*/ 482600 w 787400"/>
                    <a:gd name="connsiteY14" fmla="*/ 3327401 h 3543300"/>
                    <a:gd name="connsiteX15" fmla="*/ 711199 w 787400"/>
                    <a:gd name="connsiteY15" fmla="*/ 3251200 h 3543300"/>
                    <a:gd name="connsiteX16" fmla="*/ 787400 w 787400"/>
                    <a:gd name="connsiteY16" fmla="*/ 1574801 h 3543300"/>
                    <a:gd name="connsiteX0" fmla="*/ 482599 w 787400"/>
                    <a:gd name="connsiteY0" fmla="*/ 450850 h 3638550"/>
                    <a:gd name="connsiteX1" fmla="*/ 330199 w 787400"/>
                    <a:gd name="connsiteY1" fmla="*/ 374651 h 3638550"/>
                    <a:gd name="connsiteX2" fmla="*/ 330199 w 787400"/>
                    <a:gd name="connsiteY2" fmla="*/ 222251 h 3638550"/>
                    <a:gd name="connsiteX3" fmla="*/ 25400 w 787400"/>
                    <a:gd name="connsiteY3" fmla="*/ 146050 h 3638550"/>
                    <a:gd name="connsiteX4" fmla="*/ 177799 w 787400"/>
                    <a:gd name="connsiteY4" fmla="*/ 527051 h 3638550"/>
                    <a:gd name="connsiteX5" fmla="*/ 177799 w 787400"/>
                    <a:gd name="connsiteY5" fmla="*/ 676607 h 3638550"/>
                    <a:gd name="connsiteX6" fmla="*/ 149224 w 787400"/>
                    <a:gd name="connsiteY6" fmla="*/ 905207 h 3638550"/>
                    <a:gd name="connsiteX7" fmla="*/ 130174 w 787400"/>
                    <a:gd name="connsiteY7" fmla="*/ 1009982 h 3638550"/>
                    <a:gd name="connsiteX8" fmla="*/ 101599 w 787400"/>
                    <a:gd name="connsiteY8" fmla="*/ 1371932 h 3638550"/>
                    <a:gd name="connsiteX9" fmla="*/ 196849 w 787400"/>
                    <a:gd name="connsiteY9" fmla="*/ 1752932 h 3638550"/>
                    <a:gd name="connsiteX10" fmla="*/ 301624 w 787400"/>
                    <a:gd name="connsiteY10" fmla="*/ 1952957 h 3638550"/>
                    <a:gd name="connsiteX11" fmla="*/ 349249 w 787400"/>
                    <a:gd name="connsiteY11" fmla="*/ 2086307 h 3638550"/>
                    <a:gd name="connsiteX12" fmla="*/ 396874 w 787400"/>
                    <a:gd name="connsiteY12" fmla="*/ 2714957 h 3638550"/>
                    <a:gd name="connsiteX13" fmla="*/ 444499 w 787400"/>
                    <a:gd name="connsiteY13" fmla="*/ 3048332 h 3638550"/>
                    <a:gd name="connsiteX14" fmla="*/ 482600 w 787400"/>
                    <a:gd name="connsiteY14" fmla="*/ 3422651 h 3638550"/>
                    <a:gd name="connsiteX15" fmla="*/ 711199 w 787400"/>
                    <a:gd name="connsiteY15" fmla="*/ 3346450 h 3638550"/>
                    <a:gd name="connsiteX16" fmla="*/ 787400 w 787400"/>
                    <a:gd name="connsiteY16" fmla="*/ 1670051 h 3638550"/>
                    <a:gd name="connsiteX0" fmla="*/ 615949 w 920750"/>
                    <a:gd name="connsiteY0" fmla="*/ 450850 h 3638550"/>
                    <a:gd name="connsiteX1" fmla="*/ 463549 w 920750"/>
                    <a:gd name="connsiteY1" fmla="*/ 374651 h 3638550"/>
                    <a:gd name="connsiteX2" fmla="*/ 463549 w 920750"/>
                    <a:gd name="connsiteY2" fmla="*/ 222251 h 3638550"/>
                    <a:gd name="connsiteX3" fmla="*/ 158750 w 920750"/>
                    <a:gd name="connsiteY3" fmla="*/ 146050 h 3638550"/>
                    <a:gd name="connsiteX4" fmla="*/ 311149 w 920750"/>
                    <a:gd name="connsiteY4" fmla="*/ 527051 h 3638550"/>
                    <a:gd name="connsiteX5" fmla="*/ 311149 w 920750"/>
                    <a:gd name="connsiteY5" fmla="*/ 676607 h 3638550"/>
                    <a:gd name="connsiteX6" fmla="*/ 282574 w 920750"/>
                    <a:gd name="connsiteY6" fmla="*/ 905207 h 3638550"/>
                    <a:gd name="connsiteX7" fmla="*/ 263524 w 920750"/>
                    <a:gd name="connsiteY7" fmla="*/ 1009982 h 3638550"/>
                    <a:gd name="connsiteX8" fmla="*/ 234949 w 920750"/>
                    <a:gd name="connsiteY8" fmla="*/ 1371932 h 3638550"/>
                    <a:gd name="connsiteX9" fmla="*/ 330199 w 920750"/>
                    <a:gd name="connsiteY9" fmla="*/ 1752932 h 3638550"/>
                    <a:gd name="connsiteX10" fmla="*/ 434974 w 920750"/>
                    <a:gd name="connsiteY10" fmla="*/ 1952957 h 3638550"/>
                    <a:gd name="connsiteX11" fmla="*/ 482599 w 920750"/>
                    <a:gd name="connsiteY11" fmla="*/ 2086307 h 3638550"/>
                    <a:gd name="connsiteX12" fmla="*/ 530224 w 920750"/>
                    <a:gd name="connsiteY12" fmla="*/ 2714957 h 3638550"/>
                    <a:gd name="connsiteX13" fmla="*/ 577849 w 920750"/>
                    <a:gd name="connsiteY13" fmla="*/ 3048332 h 3638550"/>
                    <a:gd name="connsiteX14" fmla="*/ 615950 w 920750"/>
                    <a:gd name="connsiteY14" fmla="*/ 3422651 h 3638550"/>
                    <a:gd name="connsiteX15" fmla="*/ 844549 w 920750"/>
                    <a:gd name="connsiteY15" fmla="*/ 3346450 h 3638550"/>
                    <a:gd name="connsiteX16" fmla="*/ 920750 w 920750"/>
                    <a:gd name="connsiteY16" fmla="*/ 1670051 h 3638550"/>
                    <a:gd name="connsiteX0" fmla="*/ 539749 w 844550"/>
                    <a:gd name="connsiteY0" fmla="*/ 527051 h 3714751"/>
                    <a:gd name="connsiteX1" fmla="*/ 387349 w 844550"/>
                    <a:gd name="connsiteY1" fmla="*/ 450852 h 3714751"/>
                    <a:gd name="connsiteX2" fmla="*/ 387349 w 844550"/>
                    <a:gd name="connsiteY2" fmla="*/ 298452 h 3714751"/>
                    <a:gd name="connsiteX3" fmla="*/ 158750 w 844550"/>
                    <a:gd name="connsiteY3" fmla="*/ 146050 h 3714751"/>
                    <a:gd name="connsiteX4" fmla="*/ 234949 w 844550"/>
                    <a:gd name="connsiteY4" fmla="*/ 603252 h 3714751"/>
                    <a:gd name="connsiteX5" fmla="*/ 234949 w 844550"/>
                    <a:gd name="connsiteY5" fmla="*/ 752808 h 3714751"/>
                    <a:gd name="connsiteX6" fmla="*/ 206374 w 844550"/>
                    <a:gd name="connsiteY6" fmla="*/ 981408 h 3714751"/>
                    <a:gd name="connsiteX7" fmla="*/ 187324 w 844550"/>
                    <a:gd name="connsiteY7" fmla="*/ 1086183 h 3714751"/>
                    <a:gd name="connsiteX8" fmla="*/ 158749 w 844550"/>
                    <a:gd name="connsiteY8" fmla="*/ 1448133 h 3714751"/>
                    <a:gd name="connsiteX9" fmla="*/ 253999 w 844550"/>
                    <a:gd name="connsiteY9" fmla="*/ 1829133 h 3714751"/>
                    <a:gd name="connsiteX10" fmla="*/ 358774 w 844550"/>
                    <a:gd name="connsiteY10" fmla="*/ 2029158 h 3714751"/>
                    <a:gd name="connsiteX11" fmla="*/ 406399 w 844550"/>
                    <a:gd name="connsiteY11" fmla="*/ 2162508 h 3714751"/>
                    <a:gd name="connsiteX12" fmla="*/ 454024 w 844550"/>
                    <a:gd name="connsiteY12" fmla="*/ 2791158 h 3714751"/>
                    <a:gd name="connsiteX13" fmla="*/ 501649 w 844550"/>
                    <a:gd name="connsiteY13" fmla="*/ 3124533 h 3714751"/>
                    <a:gd name="connsiteX14" fmla="*/ 539750 w 844550"/>
                    <a:gd name="connsiteY14" fmla="*/ 3498852 h 3714751"/>
                    <a:gd name="connsiteX15" fmla="*/ 768349 w 844550"/>
                    <a:gd name="connsiteY15" fmla="*/ 3422651 h 3714751"/>
                    <a:gd name="connsiteX16" fmla="*/ 844550 w 844550"/>
                    <a:gd name="connsiteY16" fmla="*/ 1746252 h 3714751"/>
                    <a:gd name="connsiteX0" fmla="*/ 644524 w 949325"/>
                    <a:gd name="connsiteY0" fmla="*/ 527051 h 3714751"/>
                    <a:gd name="connsiteX1" fmla="*/ 492124 w 949325"/>
                    <a:gd name="connsiteY1" fmla="*/ 450852 h 3714751"/>
                    <a:gd name="connsiteX2" fmla="*/ 492124 w 949325"/>
                    <a:gd name="connsiteY2" fmla="*/ 298452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339726 w 949325"/>
                    <a:gd name="connsiteY1" fmla="*/ 374651 h 3714751"/>
                    <a:gd name="connsiteX2" fmla="*/ 492124 w 949325"/>
                    <a:gd name="connsiteY2" fmla="*/ 298452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339726 w 949325"/>
                    <a:gd name="connsiteY1" fmla="*/ 374651 h 3714751"/>
                    <a:gd name="connsiteX2" fmla="*/ 415926 w 949325"/>
                    <a:gd name="connsiteY2" fmla="*/ 2222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339726 w 949325"/>
                    <a:gd name="connsiteY1" fmla="*/ 374651 h 3714751"/>
                    <a:gd name="connsiteX2" fmla="*/ 415926 w 949325"/>
                    <a:gd name="connsiteY2" fmla="*/ 2222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339726 w 949325"/>
                    <a:gd name="connsiteY1" fmla="*/ 374651 h 3714751"/>
                    <a:gd name="connsiteX2" fmla="*/ 415926 w 949325"/>
                    <a:gd name="connsiteY2" fmla="*/ 2222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339726 w 949325"/>
                    <a:gd name="connsiteY1" fmla="*/ 374651 h 3714751"/>
                    <a:gd name="connsiteX2" fmla="*/ 492126 w 949325"/>
                    <a:gd name="connsiteY2" fmla="*/ 2984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415926 w 949325"/>
                    <a:gd name="connsiteY1" fmla="*/ 374651 h 3714751"/>
                    <a:gd name="connsiteX2" fmla="*/ 492126 w 949325"/>
                    <a:gd name="connsiteY2" fmla="*/ 2984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568326 w 949325"/>
                    <a:gd name="connsiteY0" fmla="*/ 450851 h 3714751"/>
                    <a:gd name="connsiteX1" fmla="*/ 415926 w 949325"/>
                    <a:gd name="connsiteY1" fmla="*/ 374651 h 3714751"/>
                    <a:gd name="connsiteX2" fmla="*/ 492126 w 949325"/>
                    <a:gd name="connsiteY2" fmla="*/ 2984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492125 w 873124"/>
                    <a:gd name="connsiteY0" fmla="*/ 450850 h 3714750"/>
                    <a:gd name="connsiteX1" fmla="*/ 339725 w 873124"/>
                    <a:gd name="connsiteY1" fmla="*/ 374650 h 3714750"/>
                    <a:gd name="connsiteX2" fmla="*/ 415925 w 873124"/>
                    <a:gd name="connsiteY2" fmla="*/ 298450 h 3714750"/>
                    <a:gd name="connsiteX3" fmla="*/ 263525 w 873124"/>
                    <a:gd name="connsiteY3" fmla="*/ 146050 h 3714750"/>
                    <a:gd name="connsiteX4" fmla="*/ 263523 w 873124"/>
                    <a:gd name="connsiteY4" fmla="*/ 603251 h 3714750"/>
                    <a:gd name="connsiteX5" fmla="*/ 263523 w 873124"/>
                    <a:gd name="connsiteY5" fmla="*/ 752807 h 3714750"/>
                    <a:gd name="connsiteX6" fmla="*/ 234948 w 873124"/>
                    <a:gd name="connsiteY6" fmla="*/ 981407 h 3714750"/>
                    <a:gd name="connsiteX7" fmla="*/ 215898 w 873124"/>
                    <a:gd name="connsiteY7" fmla="*/ 1086182 h 3714750"/>
                    <a:gd name="connsiteX8" fmla="*/ 187323 w 873124"/>
                    <a:gd name="connsiteY8" fmla="*/ 1448132 h 3714750"/>
                    <a:gd name="connsiteX9" fmla="*/ 282573 w 873124"/>
                    <a:gd name="connsiteY9" fmla="*/ 1829132 h 3714750"/>
                    <a:gd name="connsiteX10" fmla="*/ 387348 w 873124"/>
                    <a:gd name="connsiteY10" fmla="*/ 2029157 h 3714750"/>
                    <a:gd name="connsiteX11" fmla="*/ 434973 w 873124"/>
                    <a:gd name="connsiteY11" fmla="*/ 2162507 h 3714750"/>
                    <a:gd name="connsiteX12" fmla="*/ 482598 w 873124"/>
                    <a:gd name="connsiteY12" fmla="*/ 2791157 h 3714750"/>
                    <a:gd name="connsiteX13" fmla="*/ 530223 w 873124"/>
                    <a:gd name="connsiteY13" fmla="*/ 3124532 h 3714750"/>
                    <a:gd name="connsiteX14" fmla="*/ 568324 w 873124"/>
                    <a:gd name="connsiteY14" fmla="*/ 3498851 h 3714750"/>
                    <a:gd name="connsiteX15" fmla="*/ 796923 w 873124"/>
                    <a:gd name="connsiteY15" fmla="*/ 3422650 h 3714750"/>
                    <a:gd name="connsiteX16" fmla="*/ 873124 w 873124"/>
                    <a:gd name="connsiteY16" fmla="*/ 1746251 h 3714750"/>
                    <a:gd name="connsiteX0" fmla="*/ 492125 w 873124"/>
                    <a:gd name="connsiteY0" fmla="*/ 450850 h 3727450"/>
                    <a:gd name="connsiteX1" fmla="*/ 339725 w 873124"/>
                    <a:gd name="connsiteY1" fmla="*/ 374650 h 3727450"/>
                    <a:gd name="connsiteX2" fmla="*/ 415925 w 873124"/>
                    <a:gd name="connsiteY2" fmla="*/ 298450 h 3727450"/>
                    <a:gd name="connsiteX3" fmla="*/ 263525 w 873124"/>
                    <a:gd name="connsiteY3" fmla="*/ 146050 h 3727450"/>
                    <a:gd name="connsiteX4" fmla="*/ 263523 w 873124"/>
                    <a:gd name="connsiteY4" fmla="*/ 603251 h 3727450"/>
                    <a:gd name="connsiteX5" fmla="*/ 263523 w 873124"/>
                    <a:gd name="connsiteY5" fmla="*/ 752807 h 3727450"/>
                    <a:gd name="connsiteX6" fmla="*/ 234948 w 873124"/>
                    <a:gd name="connsiteY6" fmla="*/ 981407 h 3727450"/>
                    <a:gd name="connsiteX7" fmla="*/ 215898 w 873124"/>
                    <a:gd name="connsiteY7" fmla="*/ 1086182 h 3727450"/>
                    <a:gd name="connsiteX8" fmla="*/ 187323 w 873124"/>
                    <a:gd name="connsiteY8" fmla="*/ 1448132 h 3727450"/>
                    <a:gd name="connsiteX9" fmla="*/ 282573 w 873124"/>
                    <a:gd name="connsiteY9" fmla="*/ 1829132 h 3727450"/>
                    <a:gd name="connsiteX10" fmla="*/ 387348 w 873124"/>
                    <a:gd name="connsiteY10" fmla="*/ 2029157 h 3727450"/>
                    <a:gd name="connsiteX11" fmla="*/ 434973 w 873124"/>
                    <a:gd name="connsiteY11" fmla="*/ 2162507 h 3727450"/>
                    <a:gd name="connsiteX12" fmla="*/ 482598 w 873124"/>
                    <a:gd name="connsiteY12" fmla="*/ 2791157 h 3727450"/>
                    <a:gd name="connsiteX13" fmla="*/ 530223 w 873124"/>
                    <a:gd name="connsiteY13" fmla="*/ 3124532 h 3727450"/>
                    <a:gd name="connsiteX14" fmla="*/ 568324 w 873124"/>
                    <a:gd name="connsiteY14" fmla="*/ 3575049 h 3727450"/>
                    <a:gd name="connsiteX15" fmla="*/ 796923 w 873124"/>
                    <a:gd name="connsiteY15" fmla="*/ 3422650 h 3727450"/>
                    <a:gd name="connsiteX16" fmla="*/ 873124 w 873124"/>
                    <a:gd name="connsiteY16" fmla="*/ 1746251 h 3727450"/>
                    <a:gd name="connsiteX0" fmla="*/ 492125 w 873124"/>
                    <a:gd name="connsiteY0" fmla="*/ 450850 h 3727450"/>
                    <a:gd name="connsiteX1" fmla="*/ 339725 w 873124"/>
                    <a:gd name="connsiteY1" fmla="*/ 374650 h 3727450"/>
                    <a:gd name="connsiteX2" fmla="*/ 415925 w 873124"/>
                    <a:gd name="connsiteY2" fmla="*/ 298450 h 3727450"/>
                    <a:gd name="connsiteX3" fmla="*/ 263525 w 873124"/>
                    <a:gd name="connsiteY3" fmla="*/ 146050 h 3727450"/>
                    <a:gd name="connsiteX4" fmla="*/ 263523 w 873124"/>
                    <a:gd name="connsiteY4" fmla="*/ 603251 h 3727450"/>
                    <a:gd name="connsiteX5" fmla="*/ 263523 w 873124"/>
                    <a:gd name="connsiteY5" fmla="*/ 752807 h 3727450"/>
                    <a:gd name="connsiteX6" fmla="*/ 234948 w 873124"/>
                    <a:gd name="connsiteY6" fmla="*/ 981407 h 3727450"/>
                    <a:gd name="connsiteX7" fmla="*/ 215898 w 873124"/>
                    <a:gd name="connsiteY7" fmla="*/ 1086182 h 3727450"/>
                    <a:gd name="connsiteX8" fmla="*/ 187323 w 873124"/>
                    <a:gd name="connsiteY8" fmla="*/ 1448132 h 3727450"/>
                    <a:gd name="connsiteX9" fmla="*/ 282573 w 873124"/>
                    <a:gd name="connsiteY9" fmla="*/ 1829132 h 3727450"/>
                    <a:gd name="connsiteX10" fmla="*/ 387348 w 873124"/>
                    <a:gd name="connsiteY10" fmla="*/ 2029157 h 3727450"/>
                    <a:gd name="connsiteX11" fmla="*/ 434973 w 873124"/>
                    <a:gd name="connsiteY11" fmla="*/ 2162507 h 3727450"/>
                    <a:gd name="connsiteX12" fmla="*/ 482598 w 873124"/>
                    <a:gd name="connsiteY12" fmla="*/ 2791157 h 3727450"/>
                    <a:gd name="connsiteX13" fmla="*/ 530223 w 873124"/>
                    <a:gd name="connsiteY13" fmla="*/ 3124532 h 3727450"/>
                    <a:gd name="connsiteX14" fmla="*/ 568324 w 873124"/>
                    <a:gd name="connsiteY14" fmla="*/ 3575049 h 3727450"/>
                    <a:gd name="connsiteX15" fmla="*/ 796923 w 873124"/>
                    <a:gd name="connsiteY15" fmla="*/ 3422650 h 3727450"/>
                    <a:gd name="connsiteX16" fmla="*/ 873124 w 873124"/>
                    <a:gd name="connsiteY16" fmla="*/ 1746251 h 3727450"/>
                    <a:gd name="connsiteX0" fmla="*/ 492125 w 873124"/>
                    <a:gd name="connsiteY0" fmla="*/ 450850 h 3727450"/>
                    <a:gd name="connsiteX1" fmla="*/ 339725 w 873124"/>
                    <a:gd name="connsiteY1" fmla="*/ 374650 h 3727450"/>
                    <a:gd name="connsiteX2" fmla="*/ 415925 w 873124"/>
                    <a:gd name="connsiteY2" fmla="*/ 298450 h 3727450"/>
                    <a:gd name="connsiteX3" fmla="*/ 263525 w 873124"/>
                    <a:gd name="connsiteY3" fmla="*/ 146050 h 3727450"/>
                    <a:gd name="connsiteX4" fmla="*/ 263523 w 873124"/>
                    <a:gd name="connsiteY4" fmla="*/ 603251 h 3727450"/>
                    <a:gd name="connsiteX5" fmla="*/ 263523 w 873124"/>
                    <a:gd name="connsiteY5" fmla="*/ 752807 h 3727450"/>
                    <a:gd name="connsiteX6" fmla="*/ 234948 w 873124"/>
                    <a:gd name="connsiteY6" fmla="*/ 981407 h 3727450"/>
                    <a:gd name="connsiteX7" fmla="*/ 215898 w 873124"/>
                    <a:gd name="connsiteY7" fmla="*/ 1086182 h 3727450"/>
                    <a:gd name="connsiteX8" fmla="*/ 187323 w 873124"/>
                    <a:gd name="connsiteY8" fmla="*/ 1448132 h 3727450"/>
                    <a:gd name="connsiteX9" fmla="*/ 282573 w 873124"/>
                    <a:gd name="connsiteY9" fmla="*/ 1829132 h 3727450"/>
                    <a:gd name="connsiteX10" fmla="*/ 387348 w 873124"/>
                    <a:gd name="connsiteY10" fmla="*/ 2029157 h 3727450"/>
                    <a:gd name="connsiteX11" fmla="*/ 434973 w 873124"/>
                    <a:gd name="connsiteY11" fmla="*/ 2162507 h 3727450"/>
                    <a:gd name="connsiteX12" fmla="*/ 482598 w 873124"/>
                    <a:gd name="connsiteY12" fmla="*/ 2791157 h 3727450"/>
                    <a:gd name="connsiteX13" fmla="*/ 530223 w 873124"/>
                    <a:gd name="connsiteY13" fmla="*/ 3124532 h 3727450"/>
                    <a:gd name="connsiteX14" fmla="*/ 568324 w 873124"/>
                    <a:gd name="connsiteY14" fmla="*/ 3575049 h 3727450"/>
                    <a:gd name="connsiteX15" fmla="*/ 796923 w 873124"/>
                    <a:gd name="connsiteY15" fmla="*/ 3422650 h 3727450"/>
                    <a:gd name="connsiteX16" fmla="*/ 873124 w 873124"/>
                    <a:gd name="connsiteY16" fmla="*/ 1746251 h 3727450"/>
                    <a:gd name="connsiteX0" fmla="*/ 492125 w 873124"/>
                    <a:gd name="connsiteY0" fmla="*/ 450850 h 3727450"/>
                    <a:gd name="connsiteX1" fmla="*/ 339725 w 873124"/>
                    <a:gd name="connsiteY1" fmla="*/ 374650 h 3727450"/>
                    <a:gd name="connsiteX2" fmla="*/ 415925 w 873124"/>
                    <a:gd name="connsiteY2" fmla="*/ 298450 h 3727450"/>
                    <a:gd name="connsiteX3" fmla="*/ 263525 w 873124"/>
                    <a:gd name="connsiteY3" fmla="*/ 146050 h 3727450"/>
                    <a:gd name="connsiteX4" fmla="*/ 263523 w 873124"/>
                    <a:gd name="connsiteY4" fmla="*/ 603251 h 3727450"/>
                    <a:gd name="connsiteX5" fmla="*/ 263523 w 873124"/>
                    <a:gd name="connsiteY5" fmla="*/ 752807 h 3727450"/>
                    <a:gd name="connsiteX6" fmla="*/ 234948 w 873124"/>
                    <a:gd name="connsiteY6" fmla="*/ 981407 h 3727450"/>
                    <a:gd name="connsiteX7" fmla="*/ 215898 w 873124"/>
                    <a:gd name="connsiteY7" fmla="*/ 1086182 h 3727450"/>
                    <a:gd name="connsiteX8" fmla="*/ 187323 w 873124"/>
                    <a:gd name="connsiteY8" fmla="*/ 1448132 h 3727450"/>
                    <a:gd name="connsiteX9" fmla="*/ 282573 w 873124"/>
                    <a:gd name="connsiteY9" fmla="*/ 1829132 h 3727450"/>
                    <a:gd name="connsiteX10" fmla="*/ 387348 w 873124"/>
                    <a:gd name="connsiteY10" fmla="*/ 2029157 h 3727450"/>
                    <a:gd name="connsiteX11" fmla="*/ 434973 w 873124"/>
                    <a:gd name="connsiteY11" fmla="*/ 2162507 h 3727450"/>
                    <a:gd name="connsiteX12" fmla="*/ 482598 w 873124"/>
                    <a:gd name="connsiteY12" fmla="*/ 2791157 h 3727450"/>
                    <a:gd name="connsiteX13" fmla="*/ 530223 w 873124"/>
                    <a:gd name="connsiteY13" fmla="*/ 3124532 h 3727450"/>
                    <a:gd name="connsiteX14" fmla="*/ 568324 w 873124"/>
                    <a:gd name="connsiteY14" fmla="*/ 3575049 h 3727450"/>
                    <a:gd name="connsiteX15" fmla="*/ 796923 w 873124"/>
                    <a:gd name="connsiteY15" fmla="*/ 3422650 h 3727450"/>
                    <a:gd name="connsiteX16" fmla="*/ 873124 w 873124"/>
                    <a:gd name="connsiteY16" fmla="*/ 1746251 h 3727450"/>
                    <a:gd name="connsiteX0" fmla="*/ 492125 w 873124"/>
                    <a:gd name="connsiteY0" fmla="*/ 450850 h 3727450"/>
                    <a:gd name="connsiteX1" fmla="*/ 339725 w 873124"/>
                    <a:gd name="connsiteY1" fmla="*/ 374650 h 3727450"/>
                    <a:gd name="connsiteX2" fmla="*/ 415925 w 873124"/>
                    <a:gd name="connsiteY2" fmla="*/ 298450 h 3727450"/>
                    <a:gd name="connsiteX3" fmla="*/ 263525 w 873124"/>
                    <a:gd name="connsiteY3" fmla="*/ 146050 h 3727450"/>
                    <a:gd name="connsiteX4" fmla="*/ 263523 w 873124"/>
                    <a:gd name="connsiteY4" fmla="*/ 603251 h 3727450"/>
                    <a:gd name="connsiteX5" fmla="*/ 263523 w 873124"/>
                    <a:gd name="connsiteY5" fmla="*/ 752807 h 3727450"/>
                    <a:gd name="connsiteX6" fmla="*/ 234948 w 873124"/>
                    <a:gd name="connsiteY6" fmla="*/ 981407 h 3727450"/>
                    <a:gd name="connsiteX7" fmla="*/ 215898 w 873124"/>
                    <a:gd name="connsiteY7" fmla="*/ 1086182 h 3727450"/>
                    <a:gd name="connsiteX8" fmla="*/ 187323 w 873124"/>
                    <a:gd name="connsiteY8" fmla="*/ 1448132 h 3727450"/>
                    <a:gd name="connsiteX9" fmla="*/ 282573 w 873124"/>
                    <a:gd name="connsiteY9" fmla="*/ 1829132 h 3727450"/>
                    <a:gd name="connsiteX10" fmla="*/ 387348 w 873124"/>
                    <a:gd name="connsiteY10" fmla="*/ 2029157 h 3727450"/>
                    <a:gd name="connsiteX11" fmla="*/ 434973 w 873124"/>
                    <a:gd name="connsiteY11" fmla="*/ 2162507 h 3727450"/>
                    <a:gd name="connsiteX12" fmla="*/ 482598 w 873124"/>
                    <a:gd name="connsiteY12" fmla="*/ 2791157 h 3727450"/>
                    <a:gd name="connsiteX13" fmla="*/ 530223 w 873124"/>
                    <a:gd name="connsiteY13" fmla="*/ 3124532 h 3727450"/>
                    <a:gd name="connsiteX14" fmla="*/ 568324 w 873124"/>
                    <a:gd name="connsiteY14" fmla="*/ 3575049 h 3727450"/>
                    <a:gd name="connsiteX15" fmla="*/ 796923 w 873124"/>
                    <a:gd name="connsiteY15" fmla="*/ 3422650 h 3727450"/>
                    <a:gd name="connsiteX16" fmla="*/ 873124 w 873124"/>
                    <a:gd name="connsiteY16" fmla="*/ 1746251 h 3727450"/>
                    <a:gd name="connsiteX0" fmla="*/ 492125 w 873124"/>
                    <a:gd name="connsiteY0" fmla="*/ 450850 h 3594099"/>
                    <a:gd name="connsiteX1" fmla="*/ 339725 w 873124"/>
                    <a:gd name="connsiteY1" fmla="*/ 374650 h 3594099"/>
                    <a:gd name="connsiteX2" fmla="*/ 415925 w 873124"/>
                    <a:gd name="connsiteY2" fmla="*/ 298450 h 3594099"/>
                    <a:gd name="connsiteX3" fmla="*/ 263525 w 873124"/>
                    <a:gd name="connsiteY3" fmla="*/ 146050 h 3594099"/>
                    <a:gd name="connsiteX4" fmla="*/ 263523 w 873124"/>
                    <a:gd name="connsiteY4" fmla="*/ 603251 h 3594099"/>
                    <a:gd name="connsiteX5" fmla="*/ 263523 w 873124"/>
                    <a:gd name="connsiteY5" fmla="*/ 752807 h 3594099"/>
                    <a:gd name="connsiteX6" fmla="*/ 234948 w 873124"/>
                    <a:gd name="connsiteY6" fmla="*/ 981407 h 3594099"/>
                    <a:gd name="connsiteX7" fmla="*/ 215898 w 873124"/>
                    <a:gd name="connsiteY7" fmla="*/ 1086182 h 3594099"/>
                    <a:gd name="connsiteX8" fmla="*/ 187323 w 873124"/>
                    <a:gd name="connsiteY8" fmla="*/ 1448132 h 3594099"/>
                    <a:gd name="connsiteX9" fmla="*/ 282573 w 873124"/>
                    <a:gd name="connsiteY9" fmla="*/ 1829132 h 3594099"/>
                    <a:gd name="connsiteX10" fmla="*/ 387348 w 873124"/>
                    <a:gd name="connsiteY10" fmla="*/ 2029157 h 3594099"/>
                    <a:gd name="connsiteX11" fmla="*/ 434973 w 873124"/>
                    <a:gd name="connsiteY11" fmla="*/ 2162507 h 3594099"/>
                    <a:gd name="connsiteX12" fmla="*/ 482598 w 873124"/>
                    <a:gd name="connsiteY12" fmla="*/ 2791157 h 3594099"/>
                    <a:gd name="connsiteX13" fmla="*/ 530223 w 873124"/>
                    <a:gd name="connsiteY13" fmla="*/ 3124532 h 3594099"/>
                    <a:gd name="connsiteX14" fmla="*/ 568324 w 873124"/>
                    <a:gd name="connsiteY14" fmla="*/ 3575049 h 3594099"/>
                    <a:gd name="connsiteX15" fmla="*/ 796923 w 873124"/>
                    <a:gd name="connsiteY15" fmla="*/ 3422650 h 3594099"/>
                    <a:gd name="connsiteX16" fmla="*/ 873124 w 873124"/>
                    <a:gd name="connsiteY16" fmla="*/ 1746251 h 3594099"/>
                    <a:gd name="connsiteX0" fmla="*/ 492124 w 873124"/>
                    <a:gd name="connsiteY0" fmla="*/ 450850 h 3594099"/>
                    <a:gd name="connsiteX1" fmla="*/ 339725 w 873124"/>
                    <a:gd name="connsiteY1" fmla="*/ 374650 h 3594099"/>
                    <a:gd name="connsiteX2" fmla="*/ 415925 w 873124"/>
                    <a:gd name="connsiteY2" fmla="*/ 298450 h 3594099"/>
                    <a:gd name="connsiteX3" fmla="*/ 263525 w 873124"/>
                    <a:gd name="connsiteY3" fmla="*/ 146050 h 3594099"/>
                    <a:gd name="connsiteX4" fmla="*/ 263523 w 873124"/>
                    <a:gd name="connsiteY4" fmla="*/ 603251 h 3594099"/>
                    <a:gd name="connsiteX5" fmla="*/ 263523 w 873124"/>
                    <a:gd name="connsiteY5" fmla="*/ 752807 h 3594099"/>
                    <a:gd name="connsiteX6" fmla="*/ 234948 w 873124"/>
                    <a:gd name="connsiteY6" fmla="*/ 981407 h 3594099"/>
                    <a:gd name="connsiteX7" fmla="*/ 215898 w 873124"/>
                    <a:gd name="connsiteY7" fmla="*/ 1086182 h 3594099"/>
                    <a:gd name="connsiteX8" fmla="*/ 187323 w 873124"/>
                    <a:gd name="connsiteY8" fmla="*/ 1448132 h 3594099"/>
                    <a:gd name="connsiteX9" fmla="*/ 282573 w 873124"/>
                    <a:gd name="connsiteY9" fmla="*/ 1829132 h 3594099"/>
                    <a:gd name="connsiteX10" fmla="*/ 387348 w 873124"/>
                    <a:gd name="connsiteY10" fmla="*/ 2029157 h 3594099"/>
                    <a:gd name="connsiteX11" fmla="*/ 434973 w 873124"/>
                    <a:gd name="connsiteY11" fmla="*/ 2162507 h 3594099"/>
                    <a:gd name="connsiteX12" fmla="*/ 482598 w 873124"/>
                    <a:gd name="connsiteY12" fmla="*/ 2791157 h 3594099"/>
                    <a:gd name="connsiteX13" fmla="*/ 530223 w 873124"/>
                    <a:gd name="connsiteY13" fmla="*/ 3124532 h 3594099"/>
                    <a:gd name="connsiteX14" fmla="*/ 568324 w 873124"/>
                    <a:gd name="connsiteY14" fmla="*/ 3575049 h 3594099"/>
                    <a:gd name="connsiteX15" fmla="*/ 796923 w 873124"/>
                    <a:gd name="connsiteY15" fmla="*/ 3422650 h 3594099"/>
                    <a:gd name="connsiteX16" fmla="*/ 873124 w 873124"/>
                    <a:gd name="connsiteY16" fmla="*/ 1746251 h 3594099"/>
                    <a:gd name="connsiteX0" fmla="*/ 492124 w 873124"/>
                    <a:gd name="connsiteY0" fmla="*/ 450850 h 3594099"/>
                    <a:gd name="connsiteX1" fmla="*/ 415924 w 873124"/>
                    <a:gd name="connsiteY1" fmla="*/ 450850 h 3594099"/>
                    <a:gd name="connsiteX2" fmla="*/ 415925 w 873124"/>
                    <a:gd name="connsiteY2" fmla="*/ 298450 h 3594099"/>
                    <a:gd name="connsiteX3" fmla="*/ 263525 w 873124"/>
                    <a:gd name="connsiteY3" fmla="*/ 146050 h 3594099"/>
                    <a:gd name="connsiteX4" fmla="*/ 263523 w 873124"/>
                    <a:gd name="connsiteY4" fmla="*/ 603251 h 3594099"/>
                    <a:gd name="connsiteX5" fmla="*/ 263523 w 873124"/>
                    <a:gd name="connsiteY5" fmla="*/ 752807 h 3594099"/>
                    <a:gd name="connsiteX6" fmla="*/ 234948 w 873124"/>
                    <a:gd name="connsiteY6" fmla="*/ 981407 h 3594099"/>
                    <a:gd name="connsiteX7" fmla="*/ 215898 w 873124"/>
                    <a:gd name="connsiteY7" fmla="*/ 1086182 h 3594099"/>
                    <a:gd name="connsiteX8" fmla="*/ 187323 w 873124"/>
                    <a:gd name="connsiteY8" fmla="*/ 1448132 h 3594099"/>
                    <a:gd name="connsiteX9" fmla="*/ 282573 w 873124"/>
                    <a:gd name="connsiteY9" fmla="*/ 1829132 h 3594099"/>
                    <a:gd name="connsiteX10" fmla="*/ 387348 w 873124"/>
                    <a:gd name="connsiteY10" fmla="*/ 2029157 h 3594099"/>
                    <a:gd name="connsiteX11" fmla="*/ 434973 w 873124"/>
                    <a:gd name="connsiteY11" fmla="*/ 2162507 h 3594099"/>
                    <a:gd name="connsiteX12" fmla="*/ 482598 w 873124"/>
                    <a:gd name="connsiteY12" fmla="*/ 2791157 h 3594099"/>
                    <a:gd name="connsiteX13" fmla="*/ 530223 w 873124"/>
                    <a:gd name="connsiteY13" fmla="*/ 3124532 h 3594099"/>
                    <a:gd name="connsiteX14" fmla="*/ 568324 w 873124"/>
                    <a:gd name="connsiteY14" fmla="*/ 3575049 h 3594099"/>
                    <a:gd name="connsiteX15" fmla="*/ 796923 w 873124"/>
                    <a:gd name="connsiteY15" fmla="*/ 3422650 h 3594099"/>
                    <a:gd name="connsiteX16" fmla="*/ 873124 w 873124"/>
                    <a:gd name="connsiteY16" fmla="*/ 1746251 h 3594099"/>
                    <a:gd name="connsiteX0" fmla="*/ 415924 w 873124"/>
                    <a:gd name="connsiteY0" fmla="*/ 450850 h 3594099"/>
                    <a:gd name="connsiteX1" fmla="*/ 415925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5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5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5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5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4 w 873124"/>
                    <a:gd name="connsiteY1" fmla="*/ 3746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4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15924 w 873124"/>
                    <a:gd name="connsiteY0" fmla="*/ 450850 h 3594099"/>
                    <a:gd name="connsiteX1" fmla="*/ 415924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269522 w 726722"/>
                    <a:gd name="connsiteY0" fmla="*/ 360337 h 3487778"/>
                    <a:gd name="connsiteX1" fmla="*/ 520766 w 726722"/>
                    <a:gd name="connsiteY1" fmla="*/ 134266 h 3487778"/>
                    <a:gd name="connsiteX2" fmla="*/ 117123 w 726722"/>
                    <a:gd name="connsiteY2" fmla="*/ 55537 h 3487778"/>
                    <a:gd name="connsiteX3" fmla="*/ 117121 w 726722"/>
                    <a:gd name="connsiteY3" fmla="*/ 512738 h 3487778"/>
                    <a:gd name="connsiteX4" fmla="*/ 117121 w 726722"/>
                    <a:gd name="connsiteY4" fmla="*/ 662294 h 3487778"/>
                    <a:gd name="connsiteX5" fmla="*/ 88546 w 726722"/>
                    <a:gd name="connsiteY5" fmla="*/ 890894 h 3487778"/>
                    <a:gd name="connsiteX6" fmla="*/ 69496 w 726722"/>
                    <a:gd name="connsiteY6" fmla="*/ 995669 h 3487778"/>
                    <a:gd name="connsiteX7" fmla="*/ 40921 w 726722"/>
                    <a:gd name="connsiteY7" fmla="*/ 1357619 h 3487778"/>
                    <a:gd name="connsiteX8" fmla="*/ 136171 w 726722"/>
                    <a:gd name="connsiteY8" fmla="*/ 1738619 h 3487778"/>
                    <a:gd name="connsiteX9" fmla="*/ 240946 w 726722"/>
                    <a:gd name="connsiteY9" fmla="*/ 1938644 h 3487778"/>
                    <a:gd name="connsiteX10" fmla="*/ 288571 w 726722"/>
                    <a:gd name="connsiteY10" fmla="*/ 2071994 h 3487778"/>
                    <a:gd name="connsiteX11" fmla="*/ 336196 w 726722"/>
                    <a:gd name="connsiteY11" fmla="*/ 2700644 h 3487778"/>
                    <a:gd name="connsiteX12" fmla="*/ 383821 w 726722"/>
                    <a:gd name="connsiteY12" fmla="*/ 3034019 h 3487778"/>
                    <a:gd name="connsiteX13" fmla="*/ 421922 w 726722"/>
                    <a:gd name="connsiteY13" fmla="*/ 3484536 h 3487778"/>
                    <a:gd name="connsiteX14" fmla="*/ 650521 w 726722"/>
                    <a:gd name="connsiteY14" fmla="*/ 3332137 h 3487778"/>
                    <a:gd name="connsiteX15" fmla="*/ 726722 w 726722"/>
                    <a:gd name="connsiteY15" fmla="*/ 1655738 h 3487778"/>
                    <a:gd name="connsiteX0" fmla="*/ 140932 w 726722"/>
                    <a:gd name="connsiteY0" fmla="*/ 805 h 3908512"/>
                    <a:gd name="connsiteX1" fmla="*/ 520766 w 726722"/>
                    <a:gd name="connsiteY1" fmla="*/ 554998 h 3908512"/>
                    <a:gd name="connsiteX2" fmla="*/ 117123 w 726722"/>
                    <a:gd name="connsiteY2" fmla="*/ 476269 h 3908512"/>
                    <a:gd name="connsiteX3" fmla="*/ 117121 w 726722"/>
                    <a:gd name="connsiteY3" fmla="*/ 933470 h 3908512"/>
                    <a:gd name="connsiteX4" fmla="*/ 117121 w 726722"/>
                    <a:gd name="connsiteY4" fmla="*/ 1083026 h 3908512"/>
                    <a:gd name="connsiteX5" fmla="*/ 88546 w 726722"/>
                    <a:gd name="connsiteY5" fmla="*/ 1311626 h 3908512"/>
                    <a:gd name="connsiteX6" fmla="*/ 69496 w 726722"/>
                    <a:gd name="connsiteY6" fmla="*/ 1416401 h 3908512"/>
                    <a:gd name="connsiteX7" fmla="*/ 40921 w 726722"/>
                    <a:gd name="connsiteY7" fmla="*/ 1778351 h 3908512"/>
                    <a:gd name="connsiteX8" fmla="*/ 136171 w 726722"/>
                    <a:gd name="connsiteY8" fmla="*/ 2159351 h 3908512"/>
                    <a:gd name="connsiteX9" fmla="*/ 240946 w 726722"/>
                    <a:gd name="connsiteY9" fmla="*/ 2359376 h 3908512"/>
                    <a:gd name="connsiteX10" fmla="*/ 288571 w 726722"/>
                    <a:gd name="connsiteY10" fmla="*/ 2492726 h 3908512"/>
                    <a:gd name="connsiteX11" fmla="*/ 336196 w 726722"/>
                    <a:gd name="connsiteY11" fmla="*/ 3121376 h 3908512"/>
                    <a:gd name="connsiteX12" fmla="*/ 383821 w 726722"/>
                    <a:gd name="connsiteY12" fmla="*/ 3454751 h 3908512"/>
                    <a:gd name="connsiteX13" fmla="*/ 421922 w 726722"/>
                    <a:gd name="connsiteY13" fmla="*/ 3905268 h 3908512"/>
                    <a:gd name="connsiteX14" fmla="*/ 650521 w 726722"/>
                    <a:gd name="connsiteY14" fmla="*/ 3752869 h 3908512"/>
                    <a:gd name="connsiteX15" fmla="*/ 726722 w 726722"/>
                    <a:gd name="connsiteY15" fmla="*/ 2076470 h 3908512"/>
                    <a:gd name="connsiteX0" fmla="*/ 140932 w 726722"/>
                    <a:gd name="connsiteY0" fmla="*/ 807 h 3908512"/>
                    <a:gd name="connsiteX1" fmla="*/ 520766 w 726722"/>
                    <a:gd name="connsiteY1" fmla="*/ 555000 h 3908512"/>
                    <a:gd name="connsiteX2" fmla="*/ 548497 w 726722"/>
                    <a:gd name="connsiteY2" fmla="*/ 758566 h 3908512"/>
                    <a:gd name="connsiteX3" fmla="*/ 117123 w 726722"/>
                    <a:gd name="connsiteY3" fmla="*/ 476271 h 3908512"/>
                    <a:gd name="connsiteX4" fmla="*/ 117121 w 726722"/>
                    <a:gd name="connsiteY4" fmla="*/ 933472 h 3908512"/>
                    <a:gd name="connsiteX5" fmla="*/ 117121 w 726722"/>
                    <a:gd name="connsiteY5" fmla="*/ 1083028 h 3908512"/>
                    <a:gd name="connsiteX6" fmla="*/ 88546 w 726722"/>
                    <a:gd name="connsiteY6" fmla="*/ 1311628 h 3908512"/>
                    <a:gd name="connsiteX7" fmla="*/ 69496 w 726722"/>
                    <a:gd name="connsiteY7" fmla="*/ 1416403 h 3908512"/>
                    <a:gd name="connsiteX8" fmla="*/ 40921 w 726722"/>
                    <a:gd name="connsiteY8" fmla="*/ 1778353 h 3908512"/>
                    <a:gd name="connsiteX9" fmla="*/ 136171 w 726722"/>
                    <a:gd name="connsiteY9" fmla="*/ 2159353 h 3908512"/>
                    <a:gd name="connsiteX10" fmla="*/ 240946 w 726722"/>
                    <a:gd name="connsiteY10" fmla="*/ 2359378 h 3908512"/>
                    <a:gd name="connsiteX11" fmla="*/ 288571 w 726722"/>
                    <a:gd name="connsiteY11" fmla="*/ 2492728 h 3908512"/>
                    <a:gd name="connsiteX12" fmla="*/ 336196 w 726722"/>
                    <a:gd name="connsiteY12" fmla="*/ 3121378 h 3908512"/>
                    <a:gd name="connsiteX13" fmla="*/ 383821 w 726722"/>
                    <a:gd name="connsiteY13" fmla="*/ 3454753 h 3908512"/>
                    <a:gd name="connsiteX14" fmla="*/ 421922 w 726722"/>
                    <a:gd name="connsiteY14" fmla="*/ 3905270 h 3908512"/>
                    <a:gd name="connsiteX15" fmla="*/ 650521 w 726722"/>
                    <a:gd name="connsiteY15" fmla="*/ 3752871 h 3908512"/>
                    <a:gd name="connsiteX16" fmla="*/ 726722 w 726722"/>
                    <a:gd name="connsiteY16" fmla="*/ 2076472 h 3908512"/>
                    <a:gd name="connsiteX0" fmla="*/ 249000 w 834790"/>
                    <a:gd name="connsiteY0" fmla="*/ 807 h 3908514"/>
                    <a:gd name="connsiteX1" fmla="*/ 628834 w 834790"/>
                    <a:gd name="connsiteY1" fmla="*/ 555000 h 3908514"/>
                    <a:gd name="connsiteX2" fmla="*/ 656565 w 834790"/>
                    <a:gd name="connsiteY2" fmla="*/ 758566 h 3908514"/>
                    <a:gd name="connsiteX3" fmla="*/ 90063 w 834790"/>
                    <a:gd name="connsiteY3" fmla="*/ 627406 h 3908514"/>
                    <a:gd name="connsiteX4" fmla="*/ 225189 w 834790"/>
                    <a:gd name="connsiteY4" fmla="*/ 933472 h 3908514"/>
                    <a:gd name="connsiteX5" fmla="*/ 225189 w 834790"/>
                    <a:gd name="connsiteY5" fmla="*/ 1083028 h 3908514"/>
                    <a:gd name="connsiteX6" fmla="*/ 196614 w 834790"/>
                    <a:gd name="connsiteY6" fmla="*/ 1311628 h 3908514"/>
                    <a:gd name="connsiteX7" fmla="*/ 177564 w 834790"/>
                    <a:gd name="connsiteY7" fmla="*/ 1416403 h 3908514"/>
                    <a:gd name="connsiteX8" fmla="*/ 148989 w 834790"/>
                    <a:gd name="connsiteY8" fmla="*/ 1778353 h 3908514"/>
                    <a:gd name="connsiteX9" fmla="*/ 244239 w 834790"/>
                    <a:gd name="connsiteY9" fmla="*/ 2159353 h 3908514"/>
                    <a:gd name="connsiteX10" fmla="*/ 349014 w 834790"/>
                    <a:gd name="connsiteY10" fmla="*/ 2359378 h 3908514"/>
                    <a:gd name="connsiteX11" fmla="*/ 396639 w 834790"/>
                    <a:gd name="connsiteY11" fmla="*/ 2492728 h 3908514"/>
                    <a:gd name="connsiteX12" fmla="*/ 444264 w 834790"/>
                    <a:gd name="connsiteY12" fmla="*/ 3121378 h 3908514"/>
                    <a:gd name="connsiteX13" fmla="*/ 491889 w 834790"/>
                    <a:gd name="connsiteY13" fmla="*/ 3454753 h 3908514"/>
                    <a:gd name="connsiteX14" fmla="*/ 529990 w 834790"/>
                    <a:gd name="connsiteY14" fmla="*/ 3905270 h 3908514"/>
                    <a:gd name="connsiteX15" fmla="*/ 758589 w 834790"/>
                    <a:gd name="connsiteY15" fmla="*/ 3752871 h 3908514"/>
                    <a:gd name="connsiteX16" fmla="*/ 834790 w 834790"/>
                    <a:gd name="connsiteY16" fmla="*/ 2076472 h 3908514"/>
                    <a:gd name="connsiteX0" fmla="*/ 235698 w 821488"/>
                    <a:gd name="connsiteY0" fmla="*/ 807 h 3908512"/>
                    <a:gd name="connsiteX1" fmla="*/ 615532 w 821488"/>
                    <a:gd name="connsiteY1" fmla="*/ 555000 h 3908512"/>
                    <a:gd name="connsiteX2" fmla="*/ 643263 w 821488"/>
                    <a:gd name="connsiteY2" fmla="*/ 758566 h 3908512"/>
                    <a:gd name="connsiteX3" fmla="*/ 76761 w 821488"/>
                    <a:gd name="connsiteY3" fmla="*/ 627406 h 3908512"/>
                    <a:gd name="connsiteX4" fmla="*/ 312793 w 821488"/>
                    <a:gd name="connsiteY4" fmla="*/ 872185 h 3908512"/>
                    <a:gd name="connsiteX5" fmla="*/ 211887 w 821488"/>
                    <a:gd name="connsiteY5" fmla="*/ 1083028 h 3908512"/>
                    <a:gd name="connsiteX6" fmla="*/ 183312 w 821488"/>
                    <a:gd name="connsiteY6" fmla="*/ 1311628 h 3908512"/>
                    <a:gd name="connsiteX7" fmla="*/ 164262 w 821488"/>
                    <a:gd name="connsiteY7" fmla="*/ 1416403 h 3908512"/>
                    <a:gd name="connsiteX8" fmla="*/ 135687 w 821488"/>
                    <a:gd name="connsiteY8" fmla="*/ 1778353 h 3908512"/>
                    <a:gd name="connsiteX9" fmla="*/ 230937 w 821488"/>
                    <a:gd name="connsiteY9" fmla="*/ 2159353 h 3908512"/>
                    <a:gd name="connsiteX10" fmla="*/ 335712 w 821488"/>
                    <a:gd name="connsiteY10" fmla="*/ 2359378 h 3908512"/>
                    <a:gd name="connsiteX11" fmla="*/ 383337 w 821488"/>
                    <a:gd name="connsiteY11" fmla="*/ 2492728 h 3908512"/>
                    <a:gd name="connsiteX12" fmla="*/ 430962 w 821488"/>
                    <a:gd name="connsiteY12" fmla="*/ 3121378 h 3908512"/>
                    <a:gd name="connsiteX13" fmla="*/ 478587 w 821488"/>
                    <a:gd name="connsiteY13" fmla="*/ 3454753 h 3908512"/>
                    <a:gd name="connsiteX14" fmla="*/ 516688 w 821488"/>
                    <a:gd name="connsiteY14" fmla="*/ 3905270 h 3908512"/>
                    <a:gd name="connsiteX15" fmla="*/ 745287 w 821488"/>
                    <a:gd name="connsiteY15" fmla="*/ 3752871 h 3908512"/>
                    <a:gd name="connsiteX16" fmla="*/ 821488 w 821488"/>
                    <a:gd name="connsiteY16" fmla="*/ 2076472 h 3908512"/>
                    <a:gd name="connsiteX0" fmla="*/ 235698 w 821488"/>
                    <a:gd name="connsiteY0" fmla="*/ 822 h 3908529"/>
                    <a:gd name="connsiteX1" fmla="*/ 667532 w 821488"/>
                    <a:gd name="connsiteY1" fmla="*/ 543166 h 3908529"/>
                    <a:gd name="connsiteX2" fmla="*/ 643263 w 821488"/>
                    <a:gd name="connsiteY2" fmla="*/ 758581 h 3908529"/>
                    <a:gd name="connsiteX3" fmla="*/ 76761 w 821488"/>
                    <a:gd name="connsiteY3" fmla="*/ 627421 h 3908529"/>
                    <a:gd name="connsiteX4" fmla="*/ 312793 w 821488"/>
                    <a:gd name="connsiteY4" fmla="*/ 872200 h 3908529"/>
                    <a:gd name="connsiteX5" fmla="*/ 211887 w 821488"/>
                    <a:gd name="connsiteY5" fmla="*/ 1083043 h 3908529"/>
                    <a:gd name="connsiteX6" fmla="*/ 183312 w 821488"/>
                    <a:gd name="connsiteY6" fmla="*/ 1311643 h 3908529"/>
                    <a:gd name="connsiteX7" fmla="*/ 164262 w 821488"/>
                    <a:gd name="connsiteY7" fmla="*/ 1416418 h 3908529"/>
                    <a:gd name="connsiteX8" fmla="*/ 135687 w 821488"/>
                    <a:gd name="connsiteY8" fmla="*/ 1778368 h 3908529"/>
                    <a:gd name="connsiteX9" fmla="*/ 230937 w 821488"/>
                    <a:gd name="connsiteY9" fmla="*/ 2159368 h 3908529"/>
                    <a:gd name="connsiteX10" fmla="*/ 335712 w 821488"/>
                    <a:gd name="connsiteY10" fmla="*/ 2359393 h 3908529"/>
                    <a:gd name="connsiteX11" fmla="*/ 383337 w 821488"/>
                    <a:gd name="connsiteY11" fmla="*/ 2492743 h 3908529"/>
                    <a:gd name="connsiteX12" fmla="*/ 430962 w 821488"/>
                    <a:gd name="connsiteY12" fmla="*/ 3121393 h 3908529"/>
                    <a:gd name="connsiteX13" fmla="*/ 478587 w 821488"/>
                    <a:gd name="connsiteY13" fmla="*/ 3454768 h 3908529"/>
                    <a:gd name="connsiteX14" fmla="*/ 516688 w 821488"/>
                    <a:gd name="connsiteY14" fmla="*/ 3905285 h 3908529"/>
                    <a:gd name="connsiteX15" fmla="*/ 745287 w 821488"/>
                    <a:gd name="connsiteY15" fmla="*/ 3752886 h 3908529"/>
                    <a:gd name="connsiteX16" fmla="*/ 821488 w 821488"/>
                    <a:gd name="connsiteY16" fmla="*/ 2076487 h 3908529"/>
                    <a:gd name="connsiteX0" fmla="*/ 235698 w 821488"/>
                    <a:gd name="connsiteY0" fmla="*/ 0 h 3907705"/>
                    <a:gd name="connsiteX1" fmla="*/ 114678 w 821488"/>
                    <a:gd name="connsiteY1" fmla="*/ 358563 h 3907705"/>
                    <a:gd name="connsiteX2" fmla="*/ 667532 w 821488"/>
                    <a:gd name="connsiteY2" fmla="*/ 542344 h 3907705"/>
                    <a:gd name="connsiteX3" fmla="*/ 643263 w 821488"/>
                    <a:gd name="connsiteY3" fmla="*/ 757759 h 3907705"/>
                    <a:gd name="connsiteX4" fmla="*/ 76761 w 821488"/>
                    <a:gd name="connsiteY4" fmla="*/ 626599 h 3907705"/>
                    <a:gd name="connsiteX5" fmla="*/ 312793 w 821488"/>
                    <a:gd name="connsiteY5" fmla="*/ 871378 h 3907705"/>
                    <a:gd name="connsiteX6" fmla="*/ 211887 w 821488"/>
                    <a:gd name="connsiteY6" fmla="*/ 1082221 h 3907705"/>
                    <a:gd name="connsiteX7" fmla="*/ 183312 w 821488"/>
                    <a:gd name="connsiteY7" fmla="*/ 1310821 h 3907705"/>
                    <a:gd name="connsiteX8" fmla="*/ 164262 w 821488"/>
                    <a:gd name="connsiteY8" fmla="*/ 1415596 h 3907705"/>
                    <a:gd name="connsiteX9" fmla="*/ 135687 w 821488"/>
                    <a:gd name="connsiteY9" fmla="*/ 1777546 h 3907705"/>
                    <a:gd name="connsiteX10" fmla="*/ 230937 w 821488"/>
                    <a:gd name="connsiteY10" fmla="*/ 2158546 h 3907705"/>
                    <a:gd name="connsiteX11" fmla="*/ 335712 w 821488"/>
                    <a:gd name="connsiteY11" fmla="*/ 2358571 h 3907705"/>
                    <a:gd name="connsiteX12" fmla="*/ 383337 w 821488"/>
                    <a:gd name="connsiteY12" fmla="*/ 2491921 h 3907705"/>
                    <a:gd name="connsiteX13" fmla="*/ 430962 w 821488"/>
                    <a:gd name="connsiteY13" fmla="*/ 3120571 h 3907705"/>
                    <a:gd name="connsiteX14" fmla="*/ 478587 w 821488"/>
                    <a:gd name="connsiteY14" fmla="*/ 3453946 h 3907705"/>
                    <a:gd name="connsiteX15" fmla="*/ 516688 w 821488"/>
                    <a:gd name="connsiteY15" fmla="*/ 3904463 h 3907705"/>
                    <a:gd name="connsiteX16" fmla="*/ 745287 w 821488"/>
                    <a:gd name="connsiteY16" fmla="*/ 3752064 h 3907705"/>
                    <a:gd name="connsiteX17" fmla="*/ 821488 w 821488"/>
                    <a:gd name="connsiteY17" fmla="*/ 2075665 h 3907705"/>
                    <a:gd name="connsiteX0" fmla="*/ 235698 w 821488"/>
                    <a:gd name="connsiteY0" fmla="*/ 0 h 3907707"/>
                    <a:gd name="connsiteX1" fmla="*/ 661212 w 821488"/>
                    <a:gd name="connsiteY1" fmla="*/ 332469 h 3907707"/>
                    <a:gd name="connsiteX2" fmla="*/ 114678 w 821488"/>
                    <a:gd name="connsiteY2" fmla="*/ 358563 h 3907707"/>
                    <a:gd name="connsiteX3" fmla="*/ 667532 w 821488"/>
                    <a:gd name="connsiteY3" fmla="*/ 542344 h 3907707"/>
                    <a:gd name="connsiteX4" fmla="*/ 643263 w 821488"/>
                    <a:gd name="connsiteY4" fmla="*/ 757759 h 3907707"/>
                    <a:gd name="connsiteX5" fmla="*/ 76761 w 821488"/>
                    <a:gd name="connsiteY5" fmla="*/ 626599 h 3907707"/>
                    <a:gd name="connsiteX6" fmla="*/ 312793 w 821488"/>
                    <a:gd name="connsiteY6" fmla="*/ 871378 h 3907707"/>
                    <a:gd name="connsiteX7" fmla="*/ 211887 w 821488"/>
                    <a:gd name="connsiteY7" fmla="*/ 1082221 h 3907707"/>
                    <a:gd name="connsiteX8" fmla="*/ 183312 w 821488"/>
                    <a:gd name="connsiteY8" fmla="*/ 1310821 h 3907707"/>
                    <a:gd name="connsiteX9" fmla="*/ 164262 w 821488"/>
                    <a:gd name="connsiteY9" fmla="*/ 1415596 h 3907707"/>
                    <a:gd name="connsiteX10" fmla="*/ 135687 w 821488"/>
                    <a:gd name="connsiteY10" fmla="*/ 1777546 h 3907707"/>
                    <a:gd name="connsiteX11" fmla="*/ 230937 w 821488"/>
                    <a:gd name="connsiteY11" fmla="*/ 2158546 h 3907707"/>
                    <a:gd name="connsiteX12" fmla="*/ 335712 w 821488"/>
                    <a:gd name="connsiteY12" fmla="*/ 2358571 h 3907707"/>
                    <a:gd name="connsiteX13" fmla="*/ 383337 w 821488"/>
                    <a:gd name="connsiteY13" fmla="*/ 2491921 h 3907707"/>
                    <a:gd name="connsiteX14" fmla="*/ 430962 w 821488"/>
                    <a:gd name="connsiteY14" fmla="*/ 3120571 h 3907707"/>
                    <a:gd name="connsiteX15" fmla="*/ 478587 w 821488"/>
                    <a:gd name="connsiteY15" fmla="*/ 3453946 h 3907707"/>
                    <a:gd name="connsiteX16" fmla="*/ 516688 w 821488"/>
                    <a:gd name="connsiteY16" fmla="*/ 3904463 h 3907707"/>
                    <a:gd name="connsiteX17" fmla="*/ 745287 w 821488"/>
                    <a:gd name="connsiteY17" fmla="*/ 3752064 h 3907707"/>
                    <a:gd name="connsiteX18" fmla="*/ 821488 w 821488"/>
                    <a:gd name="connsiteY18" fmla="*/ 2075665 h 3907707"/>
                    <a:gd name="connsiteX0" fmla="*/ 235698 w 821488"/>
                    <a:gd name="connsiteY0" fmla="*/ 0 h 3907705"/>
                    <a:gd name="connsiteX1" fmla="*/ 661212 w 821488"/>
                    <a:gd name="connsiteY1" fmla="*/ 332469 h 3907705"/>
                    <a:gd name="connsiteX2" fmla="*/ 114678 w 821488"/>
                    <a:gd name="connsiteY2" fmla="*/ 358563 h 3907705"/>
                    <a:gd name="connsiteX3" fmla="*/ 630211 w 821488"/>
                    <a:gd name="connsiteY3" fmla="*/ 594610 h 3907705"/>
                    <a:gd name="connsiteX4" fmla="*/ 643263 w 821488"/>
                    <a:gd name="connsiteY4" fmla="*/ 757759 h 3907705"/>
                    <a:gd name="connsiteX5" fmla="*/ 76761 w 821488"/>
                    <a:gd name="connsiteY5" fmla="*/ 626599 h 3907705"/>
                    <a:gd name="connsiteX6" fmla="*/ 312793 w 821488"/>
                    <a:gd name="connsiteY6" fmla="*/ 871378 h 3907705"/>
                    <a:gd name="connsiteX7" fmla="*/ 211887 w 821488"/>
                    <a:gd name="connsiteY7" fmla="*/ 1082221 h 3907705"/>
                    <a:gd name="connsiteX8" fmla="*/ 183312 w 821488"/>
                    <a:gd name="connsiteY8" fmla="*/ 1310821 h 3907705"/>
                    <a:gd name="connsiteX9" fmla="*/ 164262 w 821488"/>
                    <a:gd name="connsiteY9" fmla="*/ 1415596 h 3907705"/>
                    <a:gd name="connsiteX10" fmla="*/ 135687 w 821488"/>
                    <a:gd name="connsiteY10" fmla="*/ 1777546 h 3907705"/>
                    <a:gd name="connsiteX11" fmla="*/ 230937 w 821488"/>
                    <a:gd name="connsiteY11" fmla="*/ 2158546 h 3907705"/>
                    <a:gd name="connsiteX12" fmla="*/ 335712 w 821488"/>
                    <a:gd name="connsiteY12" fmla="*/ 2358571 h 3907705"/>
                    <a:gd name="connsiteX13" fmla="*/ 383337 w 821488"/>
                    <a:gd name="connsiteY13" fmla="*/ 2491921 h 3907705"/>
                    <a:gd name="connsiteX14" fmla="*/ 430962 w 821488"/>
                    <a:gd name="connsiteY14" fmla="*/ 3120571 h 3907705"/>
                    <a:gd name="connsiteX15" fmla="*/ 478587 w 821488"/>
                    <a:gd name="connsiteY15" fmla="*/ 3453946 h 3907705"/>
                    <a:gd name="connsiteX16" fmla="*/ 516688 w 821488"/>
                    <a:gd name="connsiteY16" fmla="*/ 3904463 h 3907705"/>
                    <a:gd name="connsiteX17" fmla="*/ 745287 w 821488"/>
                    <a:gd name="connsiteY17" fmla="*/ 3752064 h 3907705"/>
                    <a:gd name="connsiteX18" fmla="*/ 821488 w 821488"/>
                    <a:gd name="connsiteY18" fmla="*/ 2075665 h 3907705"/>
                    <a:gd name="connsiteX0" fmla="*/ 235698 w 821488"/>
                    <a:gd name="connsiteY0" fmla="*/ 0 h 3907707"/>
                    <a:gd name="connsiteX1" fmla="*/ 661212 w 821488"/>
                    <a:gd name="connsiteY1" fmla="*/ 332469 h 3907707"/>
                    <a:gd name="connsiteX2" fmla="*/ 114678 w 821488"/>
                    <a:gd name="connsiteY2" fmla="*/ 358563 h 3907707"/>
                    <a:gd name="connsiteX3" fmla="*/ 83288 w 821488"/>
                    <a:gd name="connsiteY3" fmla="*/ 436828 h 3907707"/>
                    <a:gd name="connsiteX4" fmla="*/ 630211 w 821488"/>
                    <a:gd name="connsiteY4" fmla="*/ 594610 h 3907707"/>
                    <a:gd name="connsiteX5" fmla="*/ 643263 w 821488"/>
                    <a:gd name="connsiteY5" fmla="*/ 757759 h 3907707"/>
                    <a:gd name="connsiteX6" fmla="*/ 76761 w 821488"/>
                    <a:gd name="connsiteY6" fmla="*/ 626599 h 3907707"/>
                    <a:gd name="connsiteX7" fmla="*/ 312793 w 821488"/>
                    <a:gd name="connsiteY7" fmla="*/ 871378 h 3907707"/>
                    <a:gd name="connsiteX8" fmla="*/ 211887 w 821488"/>
                    <a:gd name="connsiteY8" fmla="*/ 1082221 h 3907707"/>
                    <a:gd name="connsiteX9" fmla="*/ 183312 w 821488"/>
                    <a:gd name="connsiteY9" fmla="*/ 1310821 h 3907707"/>
                    <a:gd name="connsiteX10" fmla="*/ 164262 w 821488"/>
                    <a:gd name="connsiteY10" fmla="*/ 1415596 h 3907707"/>
                    <a:gd name="connsiteX11" fmla="*/ 135687 w 821488"/>
                    <a:gd name="connsiteY11" fmla="*/ 1777546 h 3907707"/>
                    <a:gd name="connsiteX12" fmla="*/ 230937 w 821488"/>
                    <a:gd name="connsiteY12" fmla="*/ 2158546 h 3907707"/>
                    <a:gd name="connsiteX13" fmla="*/ 335712 w 821488"/>
                    <a:gd name="connsiteY13" fmla="*/ 2358571 h 3907707"/>
                    <a:gd name="connsiteX14" fmla="*/ 383337 w 821488"/>
                    <a:gd name="connsiteY14" fmla="*/ 2491921 h 3907707"/>
                    <a:gd name="connsiteX15" fmla="*/ 430962 w 821488"/>
                    <a:gd name="connsiteY15" fmla="*/ 3120571 h 3907707"/>
                    <a:gd name="connsiteX16" fmla="*/ 478587 w 821488"/>
                    <a:gd name="connsiteY16" fmla="*/ 3453946 h 3907707"/>
                    <a:gd name="connsiteX17" fmla="*/ 516688 w 821488"/>
                    <a:gd name="connsiteY17" fmla="*/ 3904463 h 3907707"/>
                    <a:gd name="connsiteX18" fmla="*/ 745287 w 821488"/>
                    <a:gd name="connsiteY18" fmla="*/ 3752064 h 3907707"/>
                    <a:gd name="connsiteX19" fmla="*/ 821488 w 821488"/>
                    <a:gd name="connsiteY19" fmla="*/ 2075665 h 3907707"/>
                    <a:gd name="connsiteX0" fmla="*/ 235698 w 821488"/>
                    <a:gd name="connsiteY0" fmla="*/ 0 h 3907705"/>
                    <a:gd name="connsiteX1" fmla="*/ 661212 w 821488"/>
                    <a:gd name="connsiteY1" fmla="*/ 332469 h 3907705"/>
                    <a:gd name="connsiteX2" fmla="*/ 120074 w 821488"/>
                    <a:gd name="connsiteY2" fmla="*/ 286222 h 3907705"/>
                    <a:gd name="connsiteX3" fmla="*/ 83288 w 821488"/>
                    <a:gd name="connsiteY3" fmla="*/ 436828 h 3907705"/>
                    <a:gd name="connsiteX4" fmla="*/ 630211 w 821488"/>
                    <a:gd name="connsiteY4" fmla="*/ 594610 h 3907705"/>
                    <a:gd name="connsiteX5" fmla="*/ 643263 w 821488"/>
                    <a:gd name="connsiteY5" fmla="*/ 757759 h 3907705"/>
                    <a:gd name="connsiteX6" fmla="*/ 76761 w 821488"/>
                    <a:gd name="connsiteY6" fmla="*/ 626599 h 3907705"/>
                    <a:gd name="connsiteX7" fmla="*/ 312793 w 821488"/>
                    <a:gd name="connsiteY7" fmla="*/ 871378 h 3907705"/>
                    <a:gd name="connsiteX8" fmla="*/ 211887 w 821488"/>
                    <a:gd name="connsiteY8" fmla="*/ 1082221 h 3907705"/>
                    <a:gd name="connsiteX9" fmla="*/ 183312 w 821488"/>
                    <a:gd name="connsiteY9" fmla="*/ 1310821 h 3907705"/>
                    <a:gd name="connsiteX10" fmla="*/ 164262 w 821488"/>
                    <a:gd name="connsiteY10" fmla="*/ 1415596 h 3907705"/>
                    <a:gd name="connsiteX11" fmla="*/ 135687 w 821488"/>
                    <a:gd name="connsiteY11" fmla="*/ 1777546 h 3907705"/>
                    <a:gd name="connsiteX12" fmla="*/ 230937 w 821488"/>
                    <a:gd name="connsiteY12" fmla="*/ 2158546 h 3907705"/>
                    <a:gd name="connsiteX13" fmla="*/ 335712 w 821488"/>
                    <a:gd name="connsiteY13" fmla="*/ 2358571 h 3907705"/>
                    <a:gd name="connsiteX14" fmla="*/ 383337 w 821488"/>
                    <a:gd name="connsiteY14" fmla="*/ 2491921 h 3907705"/>
                    <a:gd name="connsiteX15" fmla="*/ 430962 w 821488"/>
                    <a:gd name="connsiteY15" fmla="*/ 3120571 h 3907705"/>
                    <a:gd name="connsiteX16" fmla="*/ 478587 w 821488"/>
                    <a:gd name="connsiteY16" fmla="*/ 3453946 h 3907705"/>
                    <a:gd name="connsiteX17" fmla="*/ 516688 w 821488"/>
                    <a:gd name="connsiteY17" fmla="*/ 3904463 h 3907705"/>
                    <a:gd name="connsiteX18" fmla="*/ 745287 w 821488"/>
                    <a:gd name="connsiteY18" fmla="*/ 3752064 h 3907705"/>
                    <a:gd name="connsiteX19" fmla="*/ 821488 w 821488"/>
                    <a:gd name="connsiteY19" fmla="*/ 2075665 h 3907705"/>
                    <a:gd name="connsiteX0" fmla="*/ 235698 w 821488"/>
                    <a:gd name="connsiteY0" fmla="*/ 73625 h 3981331"/>
                    <a:gd name="connsiteX1" fmla="*/ 216555 w 821488"/>
                    <a:gd name="connsiteY1" fmla="*/ 15126 h 3981331"/>
                    <a:gd name="connsiteX2" fmla="*/ 661212 w 821488"/>
                    <a:gd name="connsiteY2" fmla="*/ 406094 h 3981331"/>
                    <a:gd name="connsiteX3" fmla="*/ 120074 w 821488"/>
                    <a:gd name="connsiteY3" fmla="*/ 359847 h 3981331"/>
                    <a:gd name="connsiteX4" fmla="*/ 83288 w 821488"/>
                    <a:gd name="connsiteY4" fmla="*/ 510453 h 3981331"/>
                    <a:gd name="connsiteX5" fmla="*/ 630211 w 821488"/>
                    <a:gd name="connsiteY5" fmla="*/ 668235 h 3981331"/>
                    <a:gd name="connsiteX6" fmla="*/ 643263 w 821488"/>
                    <a:gd name="connsiteY6" fmla="*/ 831384 h 3981331"/>
                    <a:gd name="connsiteX7" fmla="*/ 76761 w 821488"/>
                    <a:gd name="connsiteY7" fmla="*/ 700224 h 3981331"/>
                    <a:gd name="connsiteX8" fmla="*/ 312793 w 821488"/>
                    <a:gd name="connsiteY8" fmla="*/ 945003 h 3981331"/>
                    <a:gd name="connsiteX9" fmla="*/ 211887 w 821488"/>
                    <a:gd name="connsiteY9" fmla="*/ 1155846 h 3981331"/>
                    <a:gd name="connsiteX10" fmla="*/ 183312 w 821488"/>
                    <a:gd name="connsiteY10" fmla="*/ 1384446 h 3981331"/>
                    <a:gd name="connsiteX11" fmla="*/ 164262 w 821488"/>
                    <a:gd name="connsiteY11" fmla="*/ 1489221 h 3981331"/>
                    <a:gd name="connsiteX12" fmla="*/ 135687 w 821488"/>
                    <a:gd name="connsiteY12" fmla="*/ 1851171 h 3981331"/>
                    <a:gd name="connsiteX13" fmla="*/ 230937 w 821488"/>
                    <a:gd name="connsiteY13" fmla="*/ 2232171 h 3981331"/>
                    <a:gd name="connsiteX14" fmla="*/ 335712 w 821488"/>
                    <a:gd name="connsiteY14" fmla="*/ 2432196 h 3981331"/>
                    <a:gd name="connsiteX15" fmla="*/ 383337 w 821488"/>
                    <a:gd name="connsiteY15" fmla="*/ 2565546 h 3981331"/>
                    <a:gd name="connsiteX16" fmla="*/ 430962 w 821488"/>
                    <a:gd name="connsiteY16" fmla="*/ 3194196 h 3981331"/>
                    <a:gd name="connsiteX17" fmla="*/ 478587 w 821488"/>
                    <a:gd name="connsiteY17" fmla="*/ 3527571 h 3981331"/>
                    <a:gd name="connsiteX18" fmla="*/ 516688 w 821488"/>
                    <a:gd name="connsiteY18" fmla="*/ 3978088 h 3981331"/>
                    <a:gd name="connsiteX19" fmla="*/ 745287 w 821488"/>
                    <a:gd name="connsiteY19" fmla="*/ 3825689 h 3981331"/>
                    <a:gd name="connsiteX20" fmla="*/ 821488 w 821488"/>
                    <a:gd name="connsiteY20" fmla="*/ 2149290 h 3981331"/>
                    <a:gd name="connsiteX0" fmla="*/ 235698 w 821488"/>
                    <a:gd name="connsiteY0" fmla="*/ 73625 h 3981331"/>
                    <a:gd name="connsiteX1" fmla="*/ 216555 w 821488"/>
                    <a:gd name="connsiteY1" fmla="*/ 15126 h 3981331"/>
                    <a:gd name="connsiteX2" fmla="*/ 327546 w 821488"/>
                    <a:gd name="connsiteY2" fmla="*/ 214106 h 3981331"/>
                    <a:gd name="connsiteX3" fmla="*/ 661212 w 821488"/>
                    <a:gd name="connsiteY3" fmla="*/ 406094 h 3981331"/>
                    <a:gd name="connsiteX4" fmla="*/ 120074 w 821488"/>
                    <a:gd name="connsiteY4" fmla="*/ 359847 h 3981331"/>
                    <a:gd name="connsiteX5" fmla="*/ 83288 w 821488"/>
                    <a:gd name="connsiteY5" fmla="*/ 510453 h 3981331"/>
                    <a:gd name="connsiteX6" fmla="*/ 630211 w 821488"/>
                    <a:gd name="connsiteY6" fmla="*/ 668235 h 3981331"/>
                    <a:gd name="connsiteX7" fmla="*/ 643263 w 821488"/>
                    <a:gd name="connsiteY7" fmla="*/ 831384 h 3981331"/>
                    <a:gd name="connsiteX8" fmla="*/ 76761 w 821488"/>
                    <a:gd name="connsiteY8" fmla="*/ 700224 h 3981331"/>
                    <a:gd name="connsiteX9" fmla="*/ 312793 w 821488"/>
                    <a:gd name="connsiteY9" fmla="*/ 945003 h 3981331"/>
                    <a:gd name="connsiteX10" fmla="*/ 211887 w 821488"/>
                    <a:gd name="connsiteY10" fmla="*/ 1155846 h 3981331"/>
                    <a:gd name="connsiteX11" fmla="*/ 183312 w 821488"/>
                    <a:gd name="connsiteY11" fmla="*/ 1384446 h 3981331"/>
                    <a:gd name="connsiteX12" fmla="*/ 164262 w 821488"/>
                    <a:gd name="connsiteY12" fmla="*/ 1489221 h 3981331"/>
                    <a:gd name="connsiteX13" fmla="*/ 135687 w 821488"/>
                    <a:gd name="connsiteY13" fmla="*/ 1851171 h 3981331"/>
                    <a:gd name="connsiteX14" fmla="*/ 230937 w 821488"/>
                    <a:gd name="connsiteY14" fmla="*/ 2232171 h 3981331"/>
                    <a:gd name="connsiteX15" fmla="*/ 335712 w 821488"/>
                    <a:gd name="connsiteY15" fmla="*/ 2432196 h 3981331"/>
                    <a:gd name="connsiteX16" fmla="*/ 383337 w 821488"/>
                    <a:gd name="connsiteY16" fmla="*/ 2565546 h 3981331"/>
                    <a:gd name="connsiteX17" fmla="*/ 430962 w 821488"/>
                    <a:gd name="connsiteY17" fmla="*/ 3194196 h 3981331"/>
                    <a:gd name="connsiteX18" fmla="*/ 478587 w 821488"/>
                    <a:gd name="connsiteY18" fmla="*/ 3527571 h 3981331"/>
                    <a:gd name="connsiteX19" fmla="*/ 516688 w 821488"/>
                    <a:gd name="connsiteY19" fmla="*/ 3978088 h 3981331"/>
                    <a:gd name="connsiteX20" fmla="*/ 745287 w 821488"/>
                    <a:gd name="connsiteY20" fmla="*/ 3825689 h 3981331"/>
                    <a:gd name="connsiteX21" fmla="*/ 821488 w 821488"/>
                    <a:gd name="connsiteY21" fmla="*/ 2149290 h 3981331"/>
                    <a:gd name="connsiteX0" fmla="*/ 235698 w 821488"/>
                    <a:gd name="connsiteY0" fmla="*/ 61488 h 3969194"/>
                    <a:gd name="connsiteX1" fmla="*/ 372822 w 821488"/>
                    <a:gd name="connsiteY1" fmla="*/ 16607 h 3969194"/>
                    <a:gd name="connsiteX2" fmla="*/ 327546 w 821488"/>
                    <a:gd name="connsiteY2" fmla="*/ 201969 h 3969194"/>
                    <a:gd name="connsiteX3" fmla="*/ 661212 w 821488"/>
                    <a:gd name="connsiteY3" fmla="*/ 393957 h 3969194"/>
                    <a:gd name="connsiteX4" fmla="*/ 120074 w 821488"/>
                    <a:gd name="connsiteY4" fmla="*/ 347710 h 3969194"/>
                    <a:gd name="connsiteX5" fmla="*/ 83288 w 821488"/>
                    <a:gd name="connsiteY5" fmla="*/ 498316 h 3969194"/>
                    <a:gd name="connsiteX6" fmla="*/ 630211 w 821488"/>
                    <a:gd name="connsiteY6" fmla="*/ 656098 h 3969194"/>
                    <a:gd name="connsiteX7" fmla="*/ 643263 w 821488"/>
                    <a:gd name="connsiteY7" fmla="*/ 819247 h 3969194"/>
                    <a:gd name="connsiteX8" fmla="*/ 76761 w 821488"/>
                    <a:gd name="connsiteY8" fmla="*/ 688087 h 3969194"/>
                    <a:gd name="connsiteX9" fmla="*/ 312793 w 821488"/>
                    <a:gd name="connsiteY9" fmla="*/ 932866 h 3969194"/>
                    <a:gd name="connsiteX10" fmla="*/ 211887 w 821488"/>
                    <a:gd name="connsiteY10" fmla="*/ 1143709 h 3969194"/>
                    <a:gd name="connsiteX11" fmla="*/ 183312 w 821488"/>
                    <a:gd name="connsiteY11" fmla="*/ 1372309 h 3969194"/>
                    <a:gd name="connsiteX12" fmla="*/ 164262 w 821488"/>
                    <a:gd name="connsiteY12" fmla="*/ 1477084 h 3969194"/>
                    <a:gd name="connsiteX13" fmla="*/ 135687 w 821488"/>
                    <a:gd name="connsiteY13" fmla="*/ 1839034 h 3969194"/>
                    <a:gd name="connsiteX14" fmla="*/ 230937 w 821488"/>
                    <a:gd name="connsiteY14" fmla="*/ 2220034 h 3969194"/>
                    <a:gd name="connsiteX15" fmla="*/ 335712 w 821488"/>
                    <a:gd name="connsiteY15" fmla="*/ 2420059 h 3969194"/>
                    <a:gd name="connsiteX16" fmla="*/ 383337 w 821488"/>
                    <a:gd name="connsiteY16" fmla="*/ 2553409 h 3969194"/>
                    <a:gd name="connsiteX17" fmla="*/ 430962 w 821488"/>
                    <a:gd name="connsiteY17" fmla="*/ 3182059 h 3969194"/>
                    <a:gd name="connsiteX18" fmla="*/ 478587 w 821488"/>
                    <a:gd name="connsiteY18" fmla="*/ 3515434 h 3969194"/>
                    <a:gd name="connsiteX19" fmla="*/ 516688 w 821488"/>
                    <a:gd name="connsiteY19" fmla="*/ 3965951 h 3969194"/>
                    <a:gd name="connsiteX20" fmla="*/ 745287 w 821488"/>
                    <a:gd name="connsiteY20" fmla="*/ 3813552 h 3969194"/>
                    <a:gd name="connsiteX21" fmla="*/ 821488 w 821488"/>
                    <a:gd name="connsiteY21" fmla="*/ 2137153 h 3969194"/>
                    <a:gd name="connsiteX0" fmla="*/ 372822 w 821488"/>
                    <a:gd name="connsiteY0" fmla="*/ 0 h 3952587"/>
                    <a:gd name="connsiteX1" fmla="*/ 327546 w 821488"/>
                    <a:gd name="connsiteY1" fmla="*/ 185362 h 3952587"/>
                    <a:gd name="connsiteX2" fmla="*/ 661212 w 821488"/>
                    <a:gd name="connsiteY2" fmla="*/ 377350 h 3952587"/>
                    <a:gd name="connsiteX3" fmla="*/ 120074 w 821488"/>
                    <a:gd name="connsiteY3" fmla="*/ 331103 h 3952587"/>
                    <a:gd name="connsiteX4" fmla="*/ 83288 w 821488"/>
                    <a:gd name="connsiteY4" fmla="*/ 481709 h 3952587"/>
                    <a:gd name="connsiteX5" fmla="*/ 630211 w 821488"/>
                    <a:gd name="connsiteY5" fmla="*/ 639491 h 3952587"/>
                    <a:gd name="connsiteX6" fmla="*/ 643263 w 821488"/>
                    <a:gd name="connsiteY6" fmla="*/ 802640 h 3952587"/>
                    <a:gd name="connsiteX7" fmla="*/ 76761 w 821488"/>
                    <a:gd name="connsiteY7" fmla="*/ 671480 h 3952587"/>
                    <a:gd name="connsiteX8" fmla="*/ 312793 w 821488"/>
                    <a:gd name="connsiteY8" fmla="*/ 916259 h 3952587"/>
                    <a:gd name="connsiteX9" fmla="*/ 211887 w 821488"/>
                    <a:gd name="connsiteY9" fmla="*/ 1127102 h 3952587"/>
                    <a:gd name="connsiteX10" fmla="*/ 183312 w 821488"/>
                    <a:gd name="connsiteY10" fmla="*/ 1355702 h 3952587"/>
                    <a:gd name="connsiteX11" fmla="*/ 164262 w 821488"/>
                    <a:gd name="connsiteY11" fmla="*/ 1460477 h 3952587"/>
                    <a:gd name="connsiteX12" fmla="*/ 135687 w 821488"/>
                    <a:gd name="connsiteY12" fmla="*/ 1822427 h 3952587"/>
                    <a:gd name="connsiteX13" fmla="*/ 230937 w 821488"/>
                    <a:gd name="connsiteY13" fmla="*/ 2203427 h 3952587"/>
                    <a:gd name="connsiteX14" fmla="*/ 335712 w 821488"/>
                    <a:gd name="connsiteY14" fmla="*/ 2403452 h 3952587"/>
                    <a:gd name="connsiteX15" fmla="*/ 383337 w 821488"/>
                    <a:gd name="connsiteY15" fmla="*/ 2536802 h 3952587"/>
                    <a:gd name="connsiteX16" fmla="*/ 430962 w 821488"/>
                    <a:gd name="connsiteY16" fmla="*/ 3165452 h 3952587"/>
                    <a:gd name="connsiteX17" fmla="*/ 478587 w 821488"/>
                    <a:gd name="connsiteY17" fmla="*/ 3498827 h 3952587"/>
                    <a:gd name="connsiteX18" fmla="*/ 516688 w 821488"/>
                    <a:gd name="connsiteY18" fmla="*/ 3949344 h 3952587"/>
                    <a:gd name="connsiteX19" fmla="*/ 745287 w 821488"/>
                    <a:gd name="connsiteY19" fmla="*/ 3796945 h 3952587"/>
                    <a:gd name="connsiteX20" fmla="*/ 821488 w 821488"/>
                    <a:gd name="connsiteY20" fmla="*/ 2120546 h 3952587"/>
                    <a:gd name="connsiteX0" fmla="*/ 372822 w 821488"/>
                    <a:gd name="connsiteY0" fmla="*/ 0 h 3952587"/>
                    <a:gd name="connsiteX1" fmla="*/ 327546 w 821488"/>
                    <a:gd name="connsiteY1" fmla="*/ 185362 h 3952587"/>
                    <a:gd name="connsiteX2" fmla="*/ 669438 w 821488"/>
                    <a:gd name="connsiteY2" fmla="*/ 293428 h 3952587"/>
                    <a:gd name="connsiteX3" fmla="*/ 661212 w 821488"/>
                    <a:gd name="connsiteY3" fmla="*/ 377350 h 3952587"/>
                    <a:gd name="connsiteX4" fmla="*/ 120074 w 821488"/>
                    <a:gd name="connsiteY4" fmla="*/ 331103 h 3952587"/>
                    <a:gd name="connsiteX5" fmla="*/ 83288 w 821488"/>
                    <a:gd name="connsiteY5" fmla="*/ 481709 h 3952587"/>
                    <a:gd name="connsiteX6" fmla="*/ 630211 w 821488"/>
                    <a:gd name="connsiteY6" fmla="*/ 639491 h 3952587"/>
                    <a:gd name="connsiteX7" fmla="*/ 643263 w 821488"/>
                    <a:gd name="connsiteY7" fmla="*/ 802640 h 3952587"/>
                    <a:gd name="connsiteX8" fmla="*/ 76761 w 821488"/>
                    <a:gd name="connsiteY8" fmla="*/ 671480 h 3952587"/>
                    <a:gd name="connsiteX9" fmla="*/ 312793 w 821488"/>
                    <a:gd name="connsiteY9" fmla="*/ 916259 h 3952587"/>
                    <a:gd name="connsiteX10" fmla="*/ 211887 w 821488"/>
                    <a:gd name="connsiteY10" fmla="*/ 1127102 h 3952587"/>
                    <a:gd name="connsiteX11" fmla="*/ 183312 w 821488"/>
                    <a:gd name="connsiteY11" fmla="*/ 1355702 h 3952587"/>
                    <a:gd name="connsiteX12" fmla="*/ 164262 w 821488"/>
                    <a:gd name="connsiteY12" fmla="*/ 1460477 h 3952587"/>
                    <a:gd name="connsiteX13" fmla="*/ 135687 w 821488"/>
                    <a:gd name="connsiteY13" fmla="*/ 1822427 h 3952587"/>
                    <a:gd name="connsiteX14" fmla="*/ 230937 w 821488"/>
                    <a:gd name="connsiteY14" fmla="*/ 2203427 h 3952587"/>
                    <a:gd name="connsiteX15" fmla="*/ 335712 w 821488"/>
                    <a:gd name="connsiteY15" fmla="*/ 2403452 h 3952587"/>
                    <a:gd name="connsiteX16" fmla="*/ 383337 w 821488"/>
                    <a:gd name="connsiteY16" fmla="*/ 2536802 h 3952587"/>
                    <a:gd name="connsiteX17" fmla="*/ 430962 w 821488"/>
                    <a:gd name="connsiteY17" fmla="*/ 3165452 h 3952587"/>
                    <a:gd name="connsiteX18" fmla="*/ 478587 w 821488"/>
                    <a:gd name="connsiteY18" fmla="*/ 3498827 h 3952587"/>
                    <a:gd name="connsiteX19" fmla="*/ 516688 w 821488"/>
                    <a:gd name="connsiteY19" fmla="*/ 3949344 h 3952587"/>
                    <a:gd name="connsiteX20" fmla="*/ 745287 w 821488"/>
                    <a:gd name="connsiteY20" fmla="*/ 3796945 h 3952587"/>
                    <a:gd name="connsiteX21" fmla="*/ 821488 w 821488"/>
                    <a:gd name="connsiteY21" fmla="*/ 2120546 h 3952587"/>
                    <a:gd name="connsiteX0" fmla="*/ 372822 w 821488"/>
                    <a:gd name="connsiteY0" fmla="*/ 0 h 3952587"/>
                    <a:gd name="connsiteX1" fmla="*/ 327546 w 821488"/>
                    <a:gd name="connsiteY1" fmla="*/ 185362 h 3952587"/>
                    <a:gd name="connsiteX2" fmla="*/ 669438 w 821488"/>
                    <a:gd name="connsiteY2" fmla="*/ 293428 h 3952587"/>
                    <a:gd name="connsiteX3" fmla="*/ 655819 w 821488"/>
                    <a:gd name="connsiteY3" fmla="*/ 449689 h 3952587"/>
                    <a:gd name="connsiteX4" fmla="*/ 120074 w 821488"/>
                    <a:gd name="connsiteY4" fmla="*/ 331103 h 3952587"/>
                    <a:gd name="connsiteX5" fmla="*/ 83288 w 821488"/>
                    <a:gd name="connsiteY5" fmla="*/ 481709 h 3952587"/>
                    <a:gd name="connsiteX6" fmla="*/ 630211 w 821488"/>
                    <a:gd name="connsiteY6" fmla="*/ 639491 h 3952587"/>
                    <a:gd name="connsiteX7" fmla="*/ 643263 w 821488"/>
                    <a:gd name="connsiteY7" fmla="*/ 802640 h 3952587"/>
                    <a:gd name="connsiteX8" fmla="*/ 76761 w 821488"/>
                    <a:gd name="connsiteY8" fmla="*/ 671480 h 3952587"/>
                    <a:gd name="connsiteX9" fmla="*/ 312793 w 821488"/>
                    <a:gd name="connsiteY9" fmla="*/ 916259 h 3952587"/>
                    <a:gd name="connsiteX10" fmla="*/ 211887 w 821488"/>
                    <a:gd name="connsiteY10" fmla="*/ 1127102 h 3952587"/>
                    <a:gd name="connsiteX11" fmla="*/ 183312 w 821488"/>
                    <a:gd name="connsiteY11" fmla="*/ 1355702 h 3952587"/>
                    <a:gd name="connsiteX12" fmla="*/ 164262 w 821488"/>
                    <a:gd name="connsiteY12" fmla="*/ 1460477 h 3952587"/>
                    <a:gd name="connsiteX13" fmla="*/ 135687 w 821488"/>
                    <a:gd name="connsiteY13" fmla="*/ 1822427 h 3952587"/>
                    <a:gd name="connsiteX14" fmla="*/ 230937 w 821488"/>
                    <a:gd name="connsiteY14" fmla="*/ 2203427 h 3952587"/>
                    <a:gd name="connsiteX15" fmla="*/ 335712 w 821488"/>
                    <a:gd name="connsiteY15" fmla="*/ 2403452 h 3952587"/>
                    <a:gd name="connsiteX16" fmla="*/ 383337 w 821488"/>
                    <a:gd name="connsiteY16" fmla="*/ 2536802 h 3952587"/>
                    <a:gd name="connsiteX17" fmla="*/ 430962 w 821488"/>
                    <a:gd name="connsiteY17" fmla="*/ 3165452 h 3952587"/>
                    <a:gd name="connsiteX18" fmla="*/ 478587 w 821488"/>
                    <a:gd name="connsiteY18" fmla="*/ 3498827 h 3952587"/>
                    <a:gd name="connsiteX19" fmla="*/ 516688 w 821488"/>
                    <a:gd name="connsiteY19" fmla="*/ 3949344 h 3952587"/>
                    <a:gd name="connsiteX20" fmla="*/ 745287 w 821488"/>
                    <a:gd name="connsiteY20" fmla="*/ 3796945 h 3952587"/>
                    <a:gd name="connsiteX21" fmla="*/ 821488 w 821488"/>
                    <a:gd name="connsiteY21" fmla="*/ 2120546 h 3952587"/>
                    <a:gd name="connsiteX0" fmla="*/ 372822 w 821488"/>
                    <a:gd name="connsiteY0" fmla="*/ 0 h 3952587"/>
                    <a:gd name="connsiteX1" fmla="*/ 327546 w 821488"/>
                    <a:gd name="connsiteY1" fmla="*/ 185362 h 3952587"/>
                    <a:gd name="connsiteX2" fmla="*/ 669438 w 821488"/>
                    <a:gd name="connsiteY2" fmla="*/ 293428 h 3952587"/>
                    <a:gd name="connsiteX3" fmla="*/ 655819 w 821488"/>
                    <a:gd name="connsiteY3" fmla="*/ 449689 h 3952587"/>
                    <a:gd name="connsiteX4" fmla="*/ 120074 w 821488"/>
                    <a:gd name="connsiteY4" fmla="*/ 331103 h 3952587"/>
                    <a:gd name="connsiteX5" fmla="*/ 83288 w 821488"/>
                    <a:gd name="connsiteY5" fmla="*/ 481709 h 3952587"/>
                    <a:gd name="connsiteX6" fmla="*/ 630211 w 821488"/>
                    <a:gd name="connsiteY6" fmla="*/ 639491 h 3952587"/>
                    <a:gd name="connsiteX7" fmla="*/ 643263 w 821488"/>
                    <a:gd name="connsiteY7" fmla="*/ 802640 h 3952587"/>
                    <a:gd name="connsiteX8" fmla="*/ 76761 w 821488"/>
                    <a:gd name="connsiteY8" fmla="*/ 671480 h 3952587"/>
                    <a:gd name="connsiteX9" fmla="*/ 312793 w 821488"/>
                    <a:gd name="connsiteY9" fmla="*/ 916259 h 3952587"/>
                    <a:gd name="connsiteX10" fmla="*/ 211887 w 821488"/>
                    <a:gd name="connsiteY10" fmla="*/ 1127102 h 3952587"/>
                    <a:gd name="connsiteX11" fmla="*/ 183312 w 821488"/>
                    <a:gd name="connsiteY11" fmla="*/ 1355702 h 3952587"/>
                    <a:gd name="connsiteX12" fmla="*/ 164262 w 821488"/>
                    <a:gd name="connsiteY12" fmla="*/ 1460477 h 3952587"/>
                    <a:gd name="connsiteX13" fmla="*/ 135687 w 821488"/>
                    <a:gd name="connsiteY13" fmla="*/ 1822427 h 3952587"/>
                    <a:gd name="connsiteX14" fmla="*/ 230937 w 821488"/>
                    <a:gd name="connsiteY14" fmla="*/ 2203427 h 3952587"/>
                    <a:gd name="connsiteX15" fmla="*/ 335712 w 821488"/>
                    <a:gd name="connsiteY15" fmla="*/ 2403452 h 3952587"/>
                    <a:gd name="connsiteX16" fmla="*/ 383337 w 821488"/>
                    <a:gd name="connsiteY16" fmla="*/ 2536802 h 3952587"/>
                    <a:gd name="connsiteX17" fmla="*/ 430962 w 821488"/>
                    <a:gd name="connsiteY17" fmla="*/ 3165452 h 3952587"/>
                    <a:gd name="connsiteX18" fmla="*/ 478587 w 821488"/>
                    <a:gd name="connsiteY18" fmla="*/ 3498827 h 3952587"/>
                    <a:gd name="connsiteX19" fmla="*/ 516688 w 821488"/>
                    <a:gd name="connsiteY19" fmla="*/ 3949344 h 3952587"/>
                    <a:gd name="connsiteX20" fmla="*/ 745287 w 821488"/>
                    <a:gd name="connsiteY20" fmla="*/ 3796945 h 3952587"/>
                    <a:gd name="connsiteX21" fmla="*/ 821488 w 821488"/>
                    <a:gd name="connsiteY21" fmla="*/ 2120546 h 3952587"/>
                    <a:gd name="connsiteX0" fmla="*/ 372822 w 821488"/>
                    <a:gd name="connsiteY0" fmla="*/ 0 h 3952587"/>
                    <a:gd name="connsiteX1" fmla="*/ 327546 w 821488"/>
                    <a:gd name="connsiteY1" fmla="*/ 185362 h 3952587"/>
                    <a:gd name="connsiteX2" fmla="*/ 669438 w 821488"/>
                    <a:gd name="connsiteY2" fmla="*/ 293428 h 3952587"/>
                    <a:gd name="connsiteX3" fmla="*/ 655819 w 821488"/>
                    <a:gd name="connsiteY3" fmla="*/ 449689 h 3952587"/>
                    <a:gd name="connsiteX4" fmla="*/ 120074 w 821488"/>
                    <a:gd name="connsiteY4" fmla="*/ 331103 h 3952587"/>
                    <a:gd name="connsiteX5" fmla="*/ 83288 w 821488"/>
                    <a:gd name="connsiteY5" fmla="*/ 481709 h 3952587"/>
                    <a:gd name="connsiteX6" fmla="*/ 630211 w 821488"/>
                    <a:gd name="connsiteY6" fmla="*/ 639491 h 3952587"/>
                    <a:gd name="connsiteX7" fmla="*/ 643263 w 821488"/>
                    <a:gd name="connsiteY7" fmla="*/ 802640 h 3952587"/>
                    <a:gd name="connsiteX8" fmla="*/ 76761 w 821488"/>
                    <a:gd name="connsiteY8" fmla="*/ 671480 h 3952587"/>
                    <a:gd name="connsiteX9" fmla="*/ 312793 w 821488"/>
                    <a:gd name="connsiteY9" fmla="*/ 916259 h 3952587"/>
                    <a:gd name="connsiteX10" fmla="*/ 211887 w 821488"/>
                    <a:gd name="connsiteY10" fmla="*/ 1127102 h 3952587"/>
                    <a:gd name="connsiteX11" fmla="*/ 183312 w 821488"/>
                    <a:gd name="connsiteY11" fmla="*/ 1355702 h 3952587"/>
                    <a:gd name="connsiteX12" fmla="*/ 164262 w 821488"/>
                    <a:gd name="connsiteY12" fmla="*/ 1460477 h 3952587"/>
                    <a:gd name="connsiteX13" fmla="*/ 135687 w 821488"/>
                    <a:gd name="connsiteY13" fmla="*/ 1822427 h 3952587"/>
                    <a:gd name="connsiteX14" fmla="*/ 230937 w 821488"/>
                    <a:gd name="connsiteY14" fmla="*/ 2203427 h 3952587"/>
                    <a:gd name="connsiteX15" fmla="*/ 335712 w 821488"/>
                    <a:gd name="connsiteY15" fmla="*/ 2403452 h 3952587"/>
                    <a:gd name="connsiteX16" fmla="*/ 383337 w 821488"/>
                    <a:gd name="connsiteY16" fmla="*/ 2536802 h 3952587"/>
                    <a:gd name="connsiteX17" fmla="*/ 430962 w 821488"/>
                    <a:gd name="connsiteY17" fmla="*/ 3165452 h 3952587"/>
                    <a:gd name="connsiteX18" fmla="*/ 478587 w 821488"/>
                    <a:gd name="connsiteY18" fmla="*/ 3498827 h 3952587"/>
                    <a:gd name="connsiteX19" fmla="*/ 516688 w 821488"/>
                    <a:gd name="connsiteY19" fmla="*/ 3949344 h 3952587"/>
                    <a:gd name="connsiteX20" fmla="*/ 745287 w 821488"/>
                    <a:gd name="connsiteY20" fmla="*/ 3796945 h 3952587"/>
                    <a:gd name="connsiteX21" fmla="*/ 821488 w 821488"/>
                    <a:gd name="connsiteY21" fmla="*/ 2120546 h 3952587"/>
                    <a:gd name="connsiteX0" fmla="*/ 476823 w 821488"/>
                    <a:gd name="connsiteY0" fmla="*/ -1 h 3976287"/>
                    <a:gd name="connsiteX1" fmla="*/ 327546 w 821488"/>
                    <a:gd name="connsiteY1" fmla="*/ 209062 h 3976287"/>
                    <a:gd name="connsiteX2" fmla="*/ 669438 w 821488"/>
                    <a:gd name="connsiteY2" fmla="*/ 317128 h 3976287"/>
                    <a:gd name="connsiteX3" fmla="*/ 655819 w 821488"/>
                    <a:gd name="connsiteY3" fmla="*/ 473389 h 3976287"/>
                    <a:gd name="connsiteX4" fmla="*/ 120074 w 821488"/>
                    <a:gd name="connsiteY4" fmla="*/ 354803 h 3976287"/>
                    <a:gd name="connsiteX5" fmla="*/ 83288 w 821488"/>
                    <a:gd name="connsiteY5" fmla="*/ 505409 h 3976287"/>
                    <a:gd name="connsiteX6" fmla="*/ 630211 w 821488"/>
                    <a:gd name="connsiteY6" fmla="*/ 663191 h 3976287"/>
                    <a:gd name="connsiteX7" fmla="*/ 643263 w 821488"/>
                    <a:gd name="connsiteY7" fmla="*/ 826340 h 3976287"/>
                    <a:gd name="connsiteX8" fmla="*/ 76761 w 821488"/>
                    <a:gd name="connsiteY8" fmla="*/ 695180 h 3976287"/>
                    <a:gd name="connsiteX9" fmla="*/ 312793 w 821488"/>
                    <a:gd name="connsiteY9" fmla="*/ 939959 h 3976287"/>
                    <a:gd name="connsiteX10" fmla="*/ 211887 w 821488"/>
                    <a:gd name="connsiteY10" fmla="*/ 1150802 h 3976287"/>
                    <a:gd name="connsiteX11" fmla="*/ 183312 w 821488"/>
                    <a:gd name="connsiteY11" fmla="*/ 1379402 h 3976287"/>
                    <a:gd name="connsiteX12" fmla="*/ 164262 w 821488"/>
                    <a:gd name="connsiteY12" fmla="*/ 1484177 h 3976287"/>
                    <a:gd name="connsiteX13" fmla="*/ 135687 w 821488"/>
                    <a:gd name="connsiteY13" fmla="*/ 1846127 h 3976287"/>
                    <a:gd name="connsiteX14" fmla="*/ 230937 w 821488"/>
                    <a:gd name="connsiteY14" fmla="*/ 2227127 h 3976287"/>
                    <a:gd name="connsiteX15" fmla="*/ 335712 w 821488"/>
                    <a:gd name="connsiteY15" fmla="*/ 2427152 h 3976287"/>
                    <a:gd name="connsiteX16" fmla="*/ 383337 w 821488"/>
                    <a:gd name="connsiteY16" fmla="*/ 2560502 h 3976287"/>
                    <a:gd name="connsiteX17" fmla="*/ 430962 w 821488"/>
                    <a:gd name="connsiteY17" fmla="*/ 3189152 h 3976287"/>
                    <a:gd name="connsiteX18" fmla="*/ 478587 w 821488"/>
                    <a:gd name="connsiteY18" fmla="*/ 3522527 h 3976287"/>
                    <a:gd name="connsiteX19" fmla="*/ 516688 w 821488"/>
                    <a:gd name="connsiteY19" fmla="*/ 3973044 h 3976287"/>
                    <a:gd name="connsiteX20" fmla="*/ 745287 w 821488"/>
                    <a:gd name="connsiteY20" fmla="*/ 3820645 h 3976287"/>
                    <a:gd name="connsiteX21" fmla="*/ 821488 w 821488"/>
                    <a:gd name="connsiteY21" fmla="*/ 2144246 h 3976287"/>
                    <a:gd name="connsiteX0" fmla="*/ 476823 w 821488"/>
                    <a:gd name="connsiteY0" fmla="*/ 1 h 3976289"/>
                    <a:gd name="connsiteX1" fmla="*/ 359205 w 821488"/>
                    <a:gd name="connsiteY1" fmla="*/ 179969 h 3976289"/>
                    <a:gd name="connsiteX2" fmla="*/ 669438 w 821488"/>
                    <a:gd name="connsiteY2" fmla="*/ 317130 h 3976289"/>
                    <a:gd name="connsiteX3" fmla="*/ 655819 w 821488"/>
                    <a:gd name="connsiteY3" fmla="*/ 473391 h 3976289"/>
                    <a:gd name="connsiteX4" fmla="*/ 120074 w 821488"/>
                    <a:gd name="connsiteY4" fmla="*/ 354805 h 3976289"/>
                    <a:gd name="connsiteX5" fmla="*/ 83288 w 821488"/>
                    <a:gd name="connsiteY5" fmla="*/ 505411 h 3976289"/>
                    <a:gd name="connsiteX6" fmla="*/ 630211 w 821488"/>
                    <a:gd name="connsiteY6" fmla="*/ 663193 h 3976289"/>
                    <a:gd name="connsiteX7" fmla="*/ 643263 w 821488"/>
                    <a:gd name="connsiteY7" fmla="*/ 826342 h 3976289"/>
                    <a:gd name="connsiteX8" fmla="*/ 76761 w 821488"/>
                    <a:gd name="connsiteY8" fmla="*/ 695182 h 3976289"/>
                    <a:gd name="connsiteX9" fmla="*/ 312793 w 821488"/>
                    <a:gd name="connsiteY9" fmla="*/ 939961 h 3976289"/>
                    <a:gd name="connsiteX10" fmla="*/ 211887 w 821488"/>
                    <a:gd name="connsiteY10" fmla="*/ 1150804 h 3976289"/>
                    <a:gd name="connsiteX11" fmla="*/ 183312 w 821488"/>
                    <a:gd name="connsiteY11" fmla="*/ 1379404 h 3976289"/>
                    <a:gd name="connsiteX12" fmla="*/ 164262 w 821488"/>
                    <a:gd name="connsiteY12" fmla="*/ 1484179 h 3976289"/>
                    <a:gd name="connsiteX13" fmla="*/ 135687 w 821488"/>
                    <a:gd name="connsiteY13" fmla="*/ 1846129 h 3976289"/>
                    <a:gd name="connsiteX14" fmla="*/ 230937 w 821488"/>
                    <a:gd name="connsiteY14" fmla="*/ 2227129 h 3976289"/>
                    <a:gd name="connsiteX15" fmla="*/ 335712 w 821488"/>
                    <a:gd name="connsiteY15" fmla="*/ 2427154 h 3976289"/>
                    <a:gd name="connsiteX16" fmla="*/ 383337 w 821488"/>
                    <a:gd name="connsiteY16" fmla="*/ 2560504 h 3976289"/>
                    <a:gd name="connsiteX17" fmla="*/ 430962 w 821488"/>
                    <a:gd name="connsiteY17" fmla="*/ 3189154 h 3976289"/>
                    <a:gd name="connsiteX18" fmla="*/ 478587 w 821488"/>
                    <a:gd name="connsiteY18" fmla="*/ 3522529 h 3976289"/>
                    <a:gd name="connsiteX19" fmla="*/ 516688 w 821488"/>
                    <a:gd name="connsiteY19" fmla="*/ 3973046 h 3976289"/>
                    <a:gd name="connsiteX20" fmla="*/ 745287 w 821488"/>
                    <a:gd name="connsiteY20" fmla="*/ 3820647 h 3976289"/>
                    <a:gd name="connsiteX21" fmla="*/ 821488 w 821488"/>
                    <a:gd name="connsiteY21" fmla="*/ 2144248 h 3976289"/>
                    <a:gd name="connsiteX0" fmla="*/ 361506 w 821488"/>
                    <a:gd name="connsiteY0" fmla="*/ 0 h 3906247"/>
                    <a:gd name="connsiteX1" fmla="*/ 359205 w 821488"/>
                    <a:gd name="connsiteY1" fmla="*/ 109927 h 3906247"/>
                    <a:gd name="connsiteX2" fmla="*/ 669438 w 821488"/>
                    <a:gd name="connsiteY2" fmla="*/ 247088 h 3906247"/>
                    <a:gd name="connsiteX3" fmla="*/ 655819 w 821488"/>
                    <a:gd name="connsiteY3" fmla="*/ 403349 h 3906247"/>
                    <a:gd name="connsiteX4" fmla="*/ 120074 w 821488"/>
                    <a:gd name="connsiteY4" fmla="*/ 284763 h 3906247"/>
                    <a:gd name="connsiteX5" fmla="*/ 83288 w 821488"/>
                    <a:gd name="connsiteY5" fmla="*/ 435369 h 3906247"/>
                    <a:gd name="connsiteX6" fmla="*/ 630211 w 821488"/>
                    <a:gd name="connsiteY6" fmla="*/ 593151 h 3906247"/>
                    <a:gd name="connsiteX7" fmla="*/ 643263 w 821488"/>
                    <a:gd name="connsiteY7" fmla="*/ 756300 h 3906247"/>
                    <a:gd name="connsiteX8" fmla="*/ 76761 w 821488"/>
                    <a:gd name="connsiteY8" fmla="*/ 625140 h 3906247"/>
                    <a:gd name="connsiteX9" fmla="*/ 312793 w 821488"/>
                    <a:gd name="connsiteY9" fmla="*/ 869919 h 3906247"/>
                    <a:gd name="connsiteX10" fmla="*/ 211887 w 821488"/>
                    <a:gd name="connsiteY10" fmla="*/ 1080762 h 3906247"/>
                    <a:gd name="connsiteX11" fmla="*/ 183312 w 821488"/>
                    <a:gd name="connsiteY11" fmla="*/ 1309362 h 3906247"/>
                    <a:gd name="connsiteX12" fmla="*/ 164262 w 821488"/>
                    <a:gd name="connsiteY12" fmla="*/ 1414137 h 3906247"/>
                    <a:gd name="connsiteX13" fmla="*/ 135687 w 821488"/>
                    <a:gd name="connsiteY13" fmla="*/ 1776087 h 3906247"/>
                    <a:gd name="connsiteX14" fmla="*/ 230937 w 821488"/>
                    <a:gd name="connsiteY14" fmla="*/ 2157087 h 3906247"/>
                    <a:gd name="connsiteX15" fmla="*/ 335712 w 821488"/>
                    <a:gd name="connsiteY15" fmla="*/ 2357112 h 3906247"/>
                    <a:gd name="connsiteX16" fmla="*/ 383337 w 821488"/>
                    <a:gd name="connsiteY16" fmla="*/ 2490462 h 3906247"/>
                    <a:gd name="connsiteX17" fmla="*/ 430962 w 821488"/>
                    <a:gd name="connsiteY17" fmla="*/ 3119112 h 3906247"/>
                    <a:gd name="connsiteX18" fmla="*/ 478587 w 821488"/>
                    <a:gd name="connsiteY18" fmla="*/ 3452487 h 3906247"/>
                    <a:gd name="connsiteX19" fmla="*/ 516688 w 821488"/>
                    <a:gd name="connsiteY19" fmla="*/ 3903004 h 3906247"/>
                    <a:gd name="connsiteX20" fmla="*/ 745287 w 821488"/>
                    <a:gd name="connsiteY20" fmla="*/ 3750605 h 3906247"/>
                    <a:gd name="connsiteX21" fmla="*/ 821488 w 821488"/>
                    <a:gd name="connsiteY21" fmla="*/ 2074206 h 3906247"/>
                    <a:gd name="connsiteX0" fmla="*/ 361506 w 821488"/>
                    <a:gd name="connsiteY0" fmla="*/ 15168 h 3921415"/>
                    <a:gd name="connsiteX1" fmla="*/ 359205 w 821488"/>
                    <a:gd name="connsiteY1" fmla="*/ 125095 h 3921415"/>
                    <a:gd name="connsiteX2" fmla="*/ 669438 w 821488"/>
                    <a:gd name="connsiteY2" fmla="*/ 262256 h 3921415"/>
                    <a:gd name="connsiteX3" fmla="*/ 655819 w 821488"/>
                    <a:gd name="connsiteY3" fmla="*/ 418517 h 3921415"/>
                    <a:gd name="connsiteX4" fmla="*/ 120074 w 821488"/>
                    <a:gd name="connsiteY4" fmla="*/ 299931 h 3921415"/>
                    <a:gd name="connsiteX5" fmla="*/ 83288 w 821488"/>
                    <a:gd name="connsiteY5" fmla="*/ 450537 h 3921415"/>
                    <a:gd name="connsiteX6" fmla="*/ 630211 w 821488"/>
                    <a:gd name="connsiteY6" fmla="*/ 608319 h 3921415"/>
                    <a:gd name="connsiteX7" fmla="*/ 643263 w 821488"/>
                    <a:gd name="connsiteY7" fmla="*/ 771468 h 3921415"/>
                    <a:gd name="connsiteX8" fmla="*/ 76761 w 821488"/>
                    <a:gd name="connsiteY8" fmla="*/ 640308 h 3921415"/>
                    <a:gd name="connsiteX9" fmla="*/ 312793 w 821488"/>
                    <a:gd name="connsiteY9" fmla="*/ 885087 h 3921415"/>
                    <a:gd name="connsiteX10" fmla="*/ 211887 w 821488"/>
                    <a:gd name="connsiteY10" fmla="*/ 1095930 h 3921415"/>
                    <a:gd name="connsiteX11" fmla="*/ 183312 w 821488"/>
                    <a:gd name="connsiteY11" fmla="*/ 1324530 h 3921415"/>
                    <a:gd name="connsiteX12" fmla="*/ 164262 w 821488"/>
                    <a:gd name="connsiteY12" fmla="*/ 1429305 h 3921415"/>
                    <a:gd name="connsiteX13" fmla="*/ 135687 w 821488"/>
                    <a:gd name="connsiteY13" fmla="*/ 1791255 h 3921415"/>
                    <a:gd name="connsiteX14" fmla="*/ 230937 w 821488"/>
                    <a:gd name="connsiteY14" fmla="*/ 2172255 h 3921415"/>
                    <a:gd name="connsiteX15" fmla="*/ 335712 w 821488"/>
                    <a:gd name="connsiteY15" fmla="*/ 2372280 h 3921415"/>
                    <a:gd name="connsiteX16" fmla="*/ 383337 w 821488"/>
                    <a:gd name="connsiteY16" fmla="*/ 2505630 h 3921415"/>
                    <a:gd name="connsiteX17" fmla="*/ 430962 w 821488"/>
                    <a:gd name="connsiteY17" fmla="*/ 3134280 h 3921415"/>
                    <a:gd name="connsiteX18" fmla="*/ 478587 w 821488"/>
                    <a:gd name="connsiteY18" fmla="*/ 3467655 h 3921415"/>
                    <a:gd name="connsiteX19" fmla="*/ 516688 w 821488"/>
                    <a:gd name="connsiteY19" fmla="*/ 3918172 h 3921415"/>
                    <a:gd name="connsiteX20" fmla="*/ 745287 w 821488"/>
                    <a:gd name="connsiteY20" fmla="*/ 3765773 h 3921415"/>
                    <a:gd name="connsiteX21" fmla="*/ 821488 w 821488"/>
                    <a:gd name="connsiteY21" fmla="*/ 2089374 h 3921415"/>
                    <a:gd name="connsiteX0" fmla="*/ 705697 w 821488"/>
                    <a:gd name="connsiteY0" fmla="*/ 14976 h 3923083"/>
                    <a:gd name="connsiteX1" fmla="*/ 359205 w 821488"/>
                    <a:gd name="connsiteY1" fmla="*/ 126763 h 3923083"/>
                    <a:gd name="connsiteX2" fmla="*/ 669438 w 821488"/>
                    <a:gd name="connsiteY2" fmla="*/ 263924 h 3923083"/>
                    <a:gd name="connsiteX3" fmla="*/ 655819 w 821488"/>
                    <a:gd name="connsiteY3" fmla="*/ 420185 h 3923083"/>
                    <a:gd name="connsiteX4" fmla="*/ 120074 w 821488"/>
                    <a:gd name="connsiteY4" fmla="*/ 301599 h 3923083"/>
                    <a:gd name="connsiteX5" fmla="*/ 83288 w 821488"/>
                    <a:gd name="connsiteY5" fmla="*/ 452205 h 3923083"/>
                    <a:gd name="connsiteX6" fmla="*/ 630211 w 821488"/>
                    <a:gd name="connsiteY6" fmla="*/ 609987 h 3923083"/>
                    <a:gd name="connsiteX7" fmla="*/ 643263 w 821488"/>
                    <a:gd name="connsiteY7" fmla="*/ 773136 h 3923083"/>
                    <a:gd name="connsiteX8" fmla="*/ 76761 w 821488"/>
                    <a:gd name="connsiteY8" fmla="*/ 641976 h 3923083"/>
                    <a:gd name="connsiteX9" fmla="*/ 312793 w 821488"/>
                    <a:gd name="connsiteY9" fmla="*/ 886755 h 3923083"/>
                    <a:gd name="connsiteX10" fmla="*/ 211887 w 821488"/>
                    <a:gd name="connsiteY10" fmla="*/ 1097598 h 3923083"/>
                    <a:gd name="connsiteX11" fmla="*/ 183312 w 821488"/>
                    <a:gd name="connsiteY11" fmla="*/ 1326198 h 3923083"/>
                    <a:gd name="connsiteX12" fmla="*/ 164262 w 821488"/>
                    <a:gd name="connsiteY12" fmla="*/ 1430973 h 3923083"/>
                    <a:gd name="connsiteX13" fmla="*/ 135687 w 821488"/>
                    <a:gd name="connsiteY13" fmla="*/ 1792923 h 3923083"/>
                    <a:gd name="connsiteX14" fmla="*/ 230937 w 821488"/>
                    <a:gd name="connsiteY14" fmla="*/ 2173923 h 3923083"/>
                    <a:gd name="connsiteX15" fmla="*/ 335712 w 821488"/>
                    <a:gd name="connsiteY15" fmla="*/ 2373948 h 3923083"/>
                    <a:gd name="connsiteX16" fmla="*/ 383337 w 821488"/>
                    <a:gd name="connsiteY16" fmla="*/ 2507298 h 3923083"/>
                    <a:gd name="connsiteX17" fmla="*/ 430962 w 821488"/>
                    <a:gd name="connsiteY17" fmla="*/ 3135948 h 3923083"/>
                    <a:gd name="connsiteX18" fmla="*/ 478587 w 821488"/>
                    <a:gd name="connsiteY18" fmla="*/ 3469323 h 3923083"/>
                    <a:gd name="connsiteX19" fmla="*/ 516688 w 821488"/>
                    <a:gd name="connsiteY19" fmla="*/ 3919840 h 3923083"/>
                    <a:gd name="connsiteX20" fmla="*/ 745287 w 821488"/>
                    <a:gd name="connsiteY20" fmla="*/ 3767441 h 3923083"/>
                    <a:gd name="connsiteX21" fmla="*/ 821488 w 821488"/>
                    <a:gd name="connsiteY21" fmla="*/ 2091042 h 3923083"/>
                    <a:gd name="connsiteX0" fmla="*/ 359205 w 821488"/>
                    <a:gd name="connsiteY0" fmla="*/ 0 h 3796320"/>
                    <a:gd name="connsiteX1" fmla="*/ 669438 w 821488"/>
                    <a:gd name="connsiteY1" fmla="*/ 137161 h 3796320"/>
                    <a:gd name="connsiteX2" fmla="*/ 655819 w 821488"/>
                    <a:gd name="connsiteY2" fmla="*/ 293422 h 3796320"/>
                    <a:gd name="connsiteX3" fmla="*/ 120074 w 821488"/>
                    <a:gd name="connsiteY3" fmla="*/ 174836 h 3796320"/>
                    <a:gd name="connsiteX4" fmla="*/ 83288 w 821488"/>
                    <a:gd name="connsiteY4" fmla="*/ 325442 h 3796320"/>
                    <a:gd name="connsiteX5" fmla="*/ 630211 w 821488"/>
                    <a:gd name="connsiteY5" fmla="*/ 483224 h 3796320"/>
                    <a:gd name="connsiteX6" fmla="*/ 643263 w 821488"/>
                    <a:gd name="connsiteY6" fmla="*/ 646373 h 3796320"/>
                    <a:gd name="connsiteX7" fmla="*/ 76761 w 821488"/>
                    <a:gd name="connsiteY7" fmla="*/ 515213 h 3796320"/>
                    <a:gd name="connsiteX8" fmla="*/ 312793 w 821488"/>
                    <a:gd name="connsiteY8" fmla="*/ 759992 h 3796320"/>
                    <a:gd name="connsiteX9" fmla="*/ 211887 w 821488"/>
                    <a:gd name="connsiteY9" fmla="*/ 970835 h 3796320"/>
                    <a:gd name="connsiteX10" fmla="*/ 183312 w 821488"/>
                    <a:gd name="connsiteY10" fmla="*/ 1199435 h 3796320"/>
                    <a:gd name="connsiteX11" fmla="*/ 164262 w 821488"/>
                    <a:gd name="connsiteY11" fmla="*/ 1304210 h 3796320"/>
                    <a:gd name="connsiteX12" fmla="*/ 135687 w 821488"/>
                    <a:gd name="connsiteY12" fmla="*/ 1666160 h 3796320"/>
                    <a:gd name="connsiteX13" fmla="*/ 230937 w 821488"/>
                    <a:gd name="connsiteY13" fmla="*/ 2047160 h 3796320"/>
                    <a:gd name="connsiteX14" fmla="*/ 335712 w 821488"/>
                    <a:gd name="connsiteY14" fmla="*/ 2247185 h 3796320"/>
                    <a:gd name="connsiteX15" fmla="*/ 383337 w 821488"/>
                    <a:gd name="connsiteY15" fmla="*/ 2380535 h 3796320"/>
                    <a:gd name="connsiteX16" fmla="*/ 430962 w 821488"/>
                    <a:gd name="connsiteY16" fmla="*/ 3009185 h 3796320"/>
                    <a:gd name="connsiteX17" fmla="*/ 478587 w 821488"/>
                    <a:gd name="connsiteY17" fmla="*/ 3342560 h 3796320"/>
                    <a:gd name="connsiteX18" fmla="*/ 516688 w 821488"/>
                    <a:gd name="connsiteY18" fmla="*/ 3793077 h 3796320"/>
                    <a:gd name="connsiteX19" fmla="*/ 745287 w 821488"/>
                    <a:gd name="connsiteY19" fmla="*/ 3640678 h 3796320"/>
                    <a:gd name="connsiteX20" fmla="*/ 821488 w 821488"/>
                    <a:gd name="connsiteY20" fmla="*/ 1964279 h 3796320"/>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2838 w 821488"/>
                    <a:gd name="connsiteY5" fmla="*/ 630262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41366 w 821488"/>
                    <a:gd name="connsiteY5" fmla="*/ 644303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41366 w 821488"/>
                    <a:gd name="connsiteY5" fmla="*/ 644303 h 3978585"/>
                    <a:gd name="connsiteX6" fmla="*/ 643262 w 821488"/>
                    <a:gd name="connsiteY6" fmla="*/ 828639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34471 w 789062"/>
                    <a:gd name="connsiteY0" fmla="*/ 0 h 3978585"/>
                    <a:gd name="connsiteX1" fmla="*/ 637012 w 789062"/>
                    <a:gd name="connsiteY1" fmla="*/ 319426 h 3978585"/>
                    <a:gd name="connsiteX2" fmla="*/ 623393 w 789062"/>
                    <a:gd name="connsiteY2" fmla="*/ 475687 h 3978585"/>
                    <a:gd name="connsiteX3" fmla="*/ 107330 w 789062"/>
                    <a:gd name="connsiteY3" fmla="*/ 349951 h 3978585"/>
                    <a:gd name="connsiteX4" fmla="*/ 50862 w 789062"/>
                    <a:gd name="connsiteY4" fmla="*/ 507707 h 3978585"/>
                    <a:gd name="connsiteX5" fmla="*/ 608940 w 789062"/>
                    <a:gd name="connsiteY5" fmla="*/ 644303 h 3978585"/>
                    <a:gd name="connsiteX6" fmla="*/ 610836 w 789062"/>
                    <a:gd name="connsiteY6" fmla="*/ 828639 h 3978585"/>
                    <a:gd name="connsiteX7" fmla="*/ 44335 w 789062"/>
                    <a:gd name="connsiteY7" fmla="*/ 697478 h 3978585"/>
                    <a:gd name="connsiteX8" fmla="*/ 280367 w 789062"/>
                    <a:gd name="connsiteY8" fmla="*/ 942257 h 3978585"/>
                    <a:gd name="connsiteX9" fmla="*/ 179461 w 789062"/>
                    <a:gd name="connsiteY9" fmla="*/ 1153100 h 3978585"/>
                    <a:gd name="connsiteX10" fmla="*/ 150886 w 789062"/>
                    <a:gd name="connsiteY10" fmla="*/ 1381700 h 3978585"/>
                    <a:gd name="connsiteX11" fmla="*/ 131836 w 789062"/>
                    <a:gd name="connsiteY11" fmla="*/ 1486475 h 3978585"/>
                    <a:gd name="connsiteX12" fmla="*/ 103261 w 789062"/>
                    <a:gd name="connsiteY12" fmla="*/ 1848425 h 3978585"/>
                    <a:gd name="connsiteX13" fmla="*/ 198511 w 789062"/>
                    <a:gd name="connsiteY13" fmla="*/ 2229425 h 3978585"/>
                    <a:gd name="connsiteX14" fmla="*/ 303286 w 789062"/>
                    <a:gd name="connsiteY14" fmla="*/ 2429450 h 3978585"/>
                    <a:gd name="connsiteX15" fmla="*/ 350911 w 789062"/>
                    <a:gd name="connsiteY15" fmla="*/ 2562800 h 3978585"/>
                    <a:gd name="connsiteX16" fmla="*/ 398536 w 789062"/>
                    <a:gd name="connsiteY16" fmla="*/ 3191450 h 3978585"/>
                    <a:gd name="connsiteX17" fmla="*/ 446161 w 789062"/>
                    <a:gd name="connsiteY17" fmla="*/ 3524825 h 3978585"/>
                    <a:gd name="connsiteX18" fmla="*/ 484262 w 789062"/>
                    <a:gd name="connsiteY18" fmla="*/ 3975342 h 3978585"/>
                    <a:gd name="connsiteX19" fmla="*/ 712861 w 789062"/>
                    <a:gd name="connsiteY19" fmla="*/ 3822943 h 3978585"/>
                    <a:gd name="connsiteX20" fmla="*/ 789062 w 789062"/>
                    <a:gd name="connsiteY20" fmla="*/ 2146544 h 3978585"/>
                    <a:gd name="connsiteX0" fmla="*/ 334471 w 789062"/>
                    <a:gd name="connsiteY0" fmla="*/ 0 h 3978585"/>
                    <a:gd name="connsiteX1" fmla="*/ 637012 w 789062"/>
                    <a:gd name="connsiteY1" fmla="*/ 319426 h 3978585"/>
                    <a:gd name="connsiteX2" fmla="*/ 623393 w 789062"/>
                    <a:gd name="connsiteY2" fmla="*/ 475687 h 3978585"/>
                    <a:gd name="connsiteX3" fmla="*/ 107330 w 789062"/>
                    <a:gd name="connsiteY3" fmla="*/ 349951 h 3978585"/>
                    <a:gd name="connsiteX4" fmla="*/ 50862 w 789062"/>
                    <a:gd name="connsiteY4" fmla="*/ 507707 h 3978585"/>
                    <a:gd name="connsiteX5" fmla="*/ 608940 w 789062"/>
                    <a:gd name="connsiteY5" fmla="*/ 644303 h 3978585"/>
                    <a:gd name="connsiteX6" fmla="*/ 610836 w 789062"/>
                    <a:gd name="connsiteY6" fmla="*/ 828639 h 3978585"/>
                    <a:gd name="connsiteX7" fmla="*/ 44335 w 789062"/>
                    <a:gd name="connsiteY7" fmla="*/ 697478 h 3978585"/>
                    <a:gd name="connsiteX8" fmla="*/ 280367 w 789062"/>
                    <a:gd name="connsiteY8" fmla="*/ 942257 h 3978585"/>
                    <a:gd name="connsiteX9" fmla="*/ 179461 w 789062"/>
                    <a:gd name="connsiteY9" fmla="*/ 1153100 h 3978585"/>
                    <a:gd name="connsiteX10" fmla="*/ 150886 w 789062"/>
                    <a:gd name="connsiteY10" fmla="*/ 1381700 h 3978585"/>
                    <a:gd name="connsiteX11" fmla="*/ 131836 w 789062"/>
                    <a:gd name="connsiteY11" fmla="*/ 1486475 h 3978585"/>
                    <a:gd name="connsiteX12" fmla="*/ 103261 w 789062"/>
                    <a:gd name="connsiteY12" fmla="*/ 1848425 h 3978585"/>
                    <a:gd name="connsiteX13" fmla="*/ 198511 w 789062"/>
                    <a:gd name="connsiteY13" fmla="*/ 2229425 h 3978585"/>
                    <a:gd name="connsiteX14" fmla="*/ 303286 w 789062"/>
                    <a:gd name="connsiteY14" fmla="*/ 2429450 h 3978585"/>
                    <a:gd name="connsiteX15" fmla="*/ 350911 w 789062"/>
                    <a:gd name="connsiteY15" fmla="*/ 2562800 h 3978585"/>
                    <a:gd name="connsiteX16" fmla="*/ 398536 w 789062"/>
                    <a:gd name="connsiteY16" fmla="*/ 3191450 h 3978585"/>
                    <a:gd name="connsiteX17" fmla="*/ 446161 w 789062"/>
                    <a:gd name="connsiteY17" fmla="*/ 3524825 h 3978585"/>
                    <a:gd name="connsiteX18" fmla="*/ 484262 w 789062"/>
                    <a:gd name="connsiteY18" fmla="*/ 3975342 h 3978585"/>
                    <a:gd name="connsiteX19" fmla="*/ 712861 w 789062"/>
                    <a:gd name="connsiteY19" fmla="*/ 3822943 h 3978585"/>
                    <a:gd name="connsiteX20" fmla="*/ 789062 w 789062"/>
                    <a:gd name="connsiteY20" fmla="*/ 2146544 h 3978585"/>
                    <a:gd name="connsiteX0" fmla="*/ 334471 w 789062"/>
                    <a:gd name="connsiteY0" fmla="*/ 0 h 3978585"/>
                    <a:gd name="connsiteX1" fmla="*/ 637012 w 789062"/>
                    <a:gd name="connsiteY1" fmla="*/ 319426 h 3978585"/>
                    <a:gd name="connsiteX2" fmla="*/ 623393 w 789062"/>
                    <a:gd name="connsiteY2" fmla="*/ 475687 h 3978585"/>
                    <a:gd name="connsiteX3" fmla="*/ 107330 w 789062"/>
                    <a:gd name="connsiteY3" fmla="*/ 349951 h 3978585"/>
                    <a:gd name="connsiteX4" fmla="*/ 50862 w 789062"/>
                    <a:gd name="connsiteY4" fmla="*/ 507707 h 3978585"/>
                    <a:gd name="connsiteX5" fmla="*/ 608940 w 789062"/>
                    <a:gd name="connsiteY5" fmla="*/ 644303 h 3978585"/>
                    <a:gd name="connsiteX6" fmla="*/ 610836 w 789062"/>
                    <a:gd name="connsiteY6" fmla="*/ 828639 h 3978585"/>
                    <a:gd name="connsiteX7" fmla="*/ 44335 w 789062"/>
                    <a:gd name="connsiteY7" fmla="*/ 697478 h 3978585"/>
                    <a:gd name="connsiteX8" fmla="*/ 280367 w 789062"/>
                    <a:gd name="connsiteY8" fmla="*/ 942257 h 3978585"/>
                    <a:gd name="connsiteX9" fmla="*/ 179461 w 789062"/>
                    <a:gd name="connsiteY9" fmla="*/ 1153100 h 3978585"/>
                    <a:gd name="connsiteX10" fmla="*/ 150886 w 789062"/>
                    <a:gd name="connsiteY10" fmla="*/ 1381700 h 3978585"/>
                    <a:gd name="connsiteX11" fmla="*/ 131836 w 789062"/>
                    <a:gd name="connsiteY11" fmla="*/ 1486475 h 3978585"/>
                    <a:gd name="connsiteX12" fmla="*/ 103261 w 789062"/>
                    <a:gd name="connsiteY12" fmla="*/ 1848425 h 3978585"/>
                    <a:gd name="connsiteX13" fmla="*/ 198511 w 789062"/>
                    <a:gd name="connsiteY13" fmla="*/ 2229425 h 3978585"/>
                    <a:gd name="connsiteX14" fmla="*/ 303286 w 789062"/>
                    <a:gd name="connsiteY14" fmla="*/ 2429450 h 3978585"/>
                    <a:gd name="connsiteX15" fmla="*/ 350911 w 789062"/>
                    <a:gd name="connsiteY15" fmla="*/ 2562800 h 3978585"/>
                    <a:gd name="connsiteX16" fmla="*/ 398536 w 789062"/>
                    <a:gd name="connsiteY16" fmla="*/ 3191450 h 3978585"/>
                    <a:gd name="connsiteX17" fmla="*/ 446161 w 789062"/>
                    <a:gd name="connsiteY17" fmla="*/ 3524825 h 3978585"/>
                    <a:gd name="connsiteX18" fmla="*/ 484262 w 789062"/>
                    <a:gd name="connsiteY18" fmla="*/ 3975342 h 3978585"/>
                    <a:gd name="connsiteX19" fmla="*/ 712861 w 789062"/>
                    <a:gd name="connsiteY19" fmla="*/ 3822943 h 3978585"/>
                    <a:gd name="connsiteX20" fmla="*/ 789062 w 789062"/>
                    <a:gd name="connsiteY20" fmla="*/ 2146544 h 3978585"/>
                    <a:gd name="connsiteX0" fmla="*/ 351653 w 806244"/>
                    <a:gd name="connsiteY0" fmla="*/ 0 h 3978585"/>
                    <a:gd name="connsiteX1" fmla="*/ 654194 w 806244"/>
                    <a:gd name="connsiteY1" fmla="*/ 319426 h 3978585"/>
                    <a:gd name="connsiteX2" fmla="*/ 640575 w 806244"/>
                    <a:gd name="connsiteY2" fmla="*/ 475687 h 3978585"/>
                    <a:gd name="connsiteX3" fmla="*/ 124512 w 806244"/>
                    <a:gd name="connsiteY3" fmla="*/ 349951 h 3978585"/>
                    <a:gd name="connsiteX4" fmla="*/ 68044 w 806244"/>
                    <a:gd name="connsiteY4" fmla="*/ 507707 h 3978585"/>
                    <a:gd name="connsiteX5" fmla="*/ 626122 w 806244"/>
                    <a:gd name="connsiteY5" fmla="*/ 644303 h 3978585"/>
                    <a:gd name="connsiteX6" fmla="*/ 628018 w 806244"/>
                    <a:gd name="connsiteY6" fmla="*/ 828639 h 3978585"/>
                    <a:gd name="connsiteX7" fmla="*/ 3850 w 806244"/>
                    <a:gd name="connsiteY7" fmla="*/ 713284 h 3978585"/>
                    <a:gd name="connsiteX8" fmla="*/ 297549 w 806244"/>
                    <a:gd name="connsiteY8" fmla="*/ 942257 h 3978585"/>
                    <a:gd name="connsiteX9" fmla="*/ 196643 w 806244"/>
                    <a:gd name="connsiteY9" fmla="*/ 1153100 h 3978585"/>
                    <a:gd name="connsiteX10" fmla="*/ 168068 w 806244"/>
                    <a:gd name="connsiteY10" fmla="*/ 1381700 h 3978585"/>
                    <a:gd name="connsiteX11" fmla="*/ 149018 w 806244"/>
                    <a:gd name="connsiteY11" fmla="*/ 1486475 h 3978585"/>
                    <a:gd name="connsiteX12" fmla="*/ 120443 w 806244"/>
                    <a:gd name="connsiteY12" fmla="*/ 1848425 h 3978585"/>
                    <a:gd name="connsiteX13" fmla="*/ 215693 w 806244"/>
                    <a:gd name="connsiteY13" fmla="*/ 2229425 h 3978585"/>
                    <a:gd name="connsiteX14" fmla="*/ 320468 w 806244"/>
                    <a:gd name="connsiteY14" fmla="*/ 2429450 h 3978585"/>
                    <a:gd name="connsiteX15" fmla="*/ 368093 w 806244"/>
                    <a:gd name="connsiteY15" fmla="*/ 2562800 h 3978585"/>
                    <a:gd name="connsiteX16" fmla="*/ 415718 w 806244"/>
                    <a:gd name="connsiteY16" fmla="*/ 3191450 h 3978585"/>
                    <a:gd name="connsiteX17" fmla="*/ 463343 w 806244"/>
                    <a:gd name="connsiteY17" fmla="*/ 3524825 h 3978585"/>
                    <a:gd name="connsiteX18" fmla="*/ 501444 w 806244"/>
                    <a:gd name="connsiteY18" fmla="*/ 3975342 h 3978585"/>
                    <a:gd name="connsiteX19" fmla="*/ 730043 w 806244"/>
                    <a:gd name="connsiteY19" fmla="*/ 3822943 h 3978585"/>
                    <a:gd name="connsiteX20" fmla="*/ 806244 w 806244"/>
                    <a:gd name="connsiteY20" fmla="*/ 2146544 h 3978585"/>
                    <a:gd name="connsiteX0" fmla="*/ 351920 w 806511"/>
                    <a:gd name="connsiteY0" fmla="*/ 0 h 3978585"/>
                    <a:gd name="connsiteX1" fmla="*/ 654461 w 806511"/>
                    <a:gd name="connsiteY1" fmla="*/ 319426 h 3978585"/>
                    <a:gd name="connsiteX2" fmla="*/ 640842 w 806511"/>
                    <a:gd name="connsiteY2" fmla="*/ 475687 h 3978585"/>
                    <a:gd name="connsiteX3" fmla="*/ 124779 w 806511"/>
                    <a:gd name="connsiteY3" fmla="*/ 349951 h 3978585"/>
                    <a:gd name="connsiteX4" fmla="*/ 68311 w 806511"/>
                    <a:gd name="connsiteY4" fmla="*/ 507707 h 3978585"/>
                    <a:gd name="connsiteX5" fmla="*/ 626389 w 806511"/>
                    <a:gd name="connsiteY5" fmla="*/ 644303 h 3978585"/>
                    <a:gd name="connsiteX6" fmla="*/ 628285 w 806511"/>
                    <a:gd name="connsiteY6" fmla="*/ 828639 h 3978585"/>
                    <a:gd name="connsiteX7" fmla="*/ 4117 w 806511"/>
                    <a:gd name="connsiteY7" fmla="*/ 713284 h 3978585"/>
                    <a:gd name="connsiteX8" fmla="*/ 297816 w 806511"/>
                    <a:gd name="connsiteY8" fmla="*/ 942257 h 3978585"/>
                    <a:gd name="connsiteX9" fmla="*/ 196910 w 806511"/>
                    <a:gd name="connsiteY9" fmla="*/ 1153100 h 3978585"/>
                    <a:gd name="connsiteX10" fmla="*/ 168335 w 806511"/>
                    <a:gd name="connsiteY10" fmla="*/ 1381700 h 3978585"/>
                    <a:gd name="connsiteX11" fmla="*/ 149285 w 806511"/>
                    <a:gd name="connsiteY11" fmla="*/ 1486475 h 3978585"/>
                    <a:gd name="connsiteX12" fmla="*/ 120710 w 806511"/>
                    <a:gd name="connsiteY12" fmla="*/ 1848425 h 3978585"/>
                    <a:gd name="connsiteX13" fmla="*/ 215960 w 806511"/>
                    <a:gd name="connsiteY13" fmla="*/ 2229425 h 3978585"/>
                    <a:gd name="connsiteX14" fmla="*/ 320735 w 806511"/>
                    <a:gd name="connsiteY14" fmla="*/ 2429450 h 3978585"/>
                    <a:gd name="connsiteX15" fmla="*/ 368360 w 806511"/>
                    <a:gd name="connsiteY15" fmla="*/ 2562800 h 3978585"/>
                    <a:gd name="connsiteX16" fmla="*/ 415985 w 806511"/>
                    <a:gd name="connsiteY16" fmla="*/ 3191450 h 3978585"/>
                    <a:gd name="connsiteX17" fmla="*/ 463610 w 806511"/>
                    <a:gd name="connsiteY17" fmla="*/ 3524825 h 3978585"/>
                    <a:gd name="connsiteX18" fmla="*/ 501711 w 806511"/>
                    <a:gd name="connsiteY18" fmla="*/ 3975342 h 3978585"/>
                    <a:gd name="connsiteX19" fmla="*/ 730310 w 806511"/>
                    <a:gd name="connsiteY19" fmla="*/ 3822943 h 3978585"/>
                    <a:gd name="connsiteX20" fmla="*/ 806511 w 806511"/>
                    <a:gd name="connsiteY20" fmla="*/ 2146544 h 3978585"/>
                    <a:gd name="connsiteX0" fmla="*/ 351920 w 806511"/>
                    <a:gd name="connsiteY0" fmla="*/ 0 h 3978585"/>
                    <a:gd name="connsiteX1" fmla="*/ 654461 w 806511"/>
                    <a:gd name="connsiteY1" fmla="*/ 319426 h 3978585"/>
                    <a:gd name="connsiteX2" fmla="*/ 640842 w 806511"/>
                    <a:gd name="connsiteY2" fmla="*/ 475687 h 3978585"/>
                    <a:gd name="connsiteX3" fmla="*/ 124779 w 806511"/>
                    <a:gd name="connsiteY3" fmla="*/ 349951 h 3978585"/>
                    <a:gd name="connsiteX4" fmla="*/ 68311 w 806511"/>
                    <a:gd name="connsiteY4" fmla="*/ 507707 h 3978585"/>
                    <a:gd name="connsiteX5" fmla="*/ 626389 w 806511"/>
                    <a:gd name="connsiteY5" fmla="*/ 644303 h 3978585"/>
                    <a:gd name="connsiteX6" fmla="*/ 628285 w 806511"/>
                    <a:gd name="connsiteY6" fmla="*/ 828639 h 3978585"/>
                    <a:gd name="connsiteX7" fmla="*/ 4117 w 806511"/>
                    <a:gd name="connsiteY7" fmla="*/ 713284 h 3978585"/>
                    <a:gd name="connsiteX8" fmla="*/ 297816 w 806511"/>
                    <a:gd name="connsiteY8" fmla="*/ 942257 h 3978585"/>
                    <a:gd name="connsiteX9" fmla="*/ 196910 w 806511"/>
                    <a:gd name="connsiteY9" fmla="*/ 1153100 h 3978585"/>
                    <a:gd name="connsiteX10" fmla="*/ 168335 w 806511"/>
                    <a:gd name="connsiteY10" fmla="*/ 1381700 h 3978585"/>
                    <a:gd name="connsiteX11" fmla="*/ 149285 w 806511"/>
                    <a:gd name="connsiteY11" fmla="*/ 1486475 h 3978585"/>
                    <a:gd name="connsiteX12" fmla="*/ 120710 w 806511"/>
                    <a:gd name="connsiteY12" fmla="*/ 1848425 h 3978585"/>
                    <a:gd name="connsiteX13" fmla="*/ 215960 w 806511"/>
                    <a:gd name="connsiteY13" fmla="*/ 2229425 h 3978585"/>
                    <a:gd name="connsiteX14" fmla="*/ 320735 w 806511"/>
                    <a:gd name="connsiteY14" fmla="*/ 2429450 h 3978585"/>
                    <a:gd name="connsiteX15" fmla="*/ 368360 w 806511"/>
                    <a:gd name="connsiteY15" fmla="*/ 2562800 h 3978585"/>
                    <a:gd name="connsiteX16" fmla="*/ 415985 w 806511"/>
                    <a:gd name="connsiteY16" fmla="*/ 3191450 h 3978585"/>
                    <a:gd name="connsiteX17" fmla="*/ 463610 w 806511"/>
                    <a:gd name="connsiteY17" fmla="*/ 3524825 h 3978585"/>
                    <a:gd name="connsiteX18" fmla="*/ 501711 w 806511"/>
                    <a:gd name="connsiteY18" fmla="*/ 3975342 h 3978585"/>
                    <a:gd name="connsiteX19" fmla="*/ 730310 w 806511"/>
                    <a:gd name="connsiteY19" fmla="*/ 3822943 h 3978585"/>
                    <a:gd name="connsiteX20" fmla="*/ 806511 w 806511"/>
                    <a:gd name="connsiteY20" fmla="*/ 2146544 h 3978585"/>
                    <a:gd name="connsiteX0" fmla="*/ 351657 w 806248"/>
                    <a:gd name="connsiteY0" fmla="*/ 0 h 3978585"/>
                    <a:gd name="connsiteX1" fmla="*/ 654198 w 806248"/>
                    <a:gd name="connsiteY1" fmla="*/ 319426 h 3978585"/>
                    <a:gd name="connsiteX2" fmla="*/ 640579 w 806248"/>
                    <a:gd name="connsiteY2" fmla="*/ 475687 h 3978585"/>
                    <a:gd name="connsiteX3" fmla="*/ 124516 w 806248"/>
                    <a:gd name="connsiteY3" fmla="*/ 349951 h 3978585"/>
                    <a:gd name="connsiteX4" fmla="*/ 68048 w 806248"/>
                    <a:gd name="connsiteY4" fmla="*/ 507707 h 3978585"/>
                    <a:gd name="connsiteX5" fmla="*/ 626126 w 806248"/>
                    <a:gd name="connsiteY5" fmla="*/ 644303 h 3978585"/>
                    <a:gd name="connsiteX6" fmla="*/ 628022 w 806248"/>
                    <a:gd name="connsiteY6" fmla="*/ 828639 h 3978585"/>
                    <a:gd name="connsiteX7" fmla="*/ 3854 w 806248"/>
                    <a:gd name="connsiteY7" fmla="*/ 713284 h 3978585"/>
                    <a:gd name="connsiteX8" fmla="*/ 322747 w 806248"/>
                    <a:gd name="connsiteY8" fmla="*/ 912540 h 3978585"/>
                    <a:gd name="connsiteX9" fmla="*/ 196647 w 806248"/>
                    <a:gd name="connsiteY9" fmla="*/ 1153100 h 3978585"/>
                    <a:gd name="connsiteX10" fmla="*/ 168072 w 806248"/>
                    <a:gd name="connsiteY10" fmla="*/ 1381700 h 3978585"/>
                    <a:gd name="connsiteX11" fmla="*/ 149022 w 806248"/>
                    <a:gd name="connsiteY11" fmla="*/ 1486475 h 3978585"/>
                    <a:gd name="connsiteX12" fmla="*/ 120447 w 806248"/>
                    <a:gd name="connsiteY12" fmla="*/ 1848425 h 3978585"/>
                    <a:gd name="connsiteX13" fmla="*/ 215697 w 806248"/>
                    <a:gd name="connsiteY13" fmla="*/ 2229425 h 3978585"/>
                    <a:gd name="connsiteX14" fmla="*/ 320472 w 806248"/>
                    <a:gd name="connsiteY14" fmla="*/ 2429450 h 3978585"/>
                    <a:gd name="connsiteX15" fmla="*/ 368097 w 806248"/>
                    <a:gd name="connsiteY15" fmla="*/ 2562800 h 3978585"/>
                    <a:gd name="connsiteX16" fmla="*/ 415722 w 806248"/>
                    <a:gd name="connsiteY16" fmla="*/ 3191450 h 3978585"/>
                    <a:gd name="connsiteX17" fmla="*/ 463347 w 806248"/>
                    <a:gd name="connsiteY17" fmla="*/ 3524825 h 3978585"/>
                    <a:gd name="connsiteX18" fmla="*/ 501448 w 806248"/>
                    <a:gd name="connsiteY18" fmla="*/ 3975342 h 3978585"/>
                    <a:gd name="connsiteX19" fmla="*/ 730047 w 806248"/>
                    <a:gd name="connsiteY19" fmla="*/ 3822943 h 3978585"/>
                    <a:gd name="connsiteX20" fmla="*/ 806248 w 806248"/>
                    <a:gd name="connsiteY20" fmla="*/ 2146544 h 3978585"/>
                    <a:gd name="connsiteX0" fmla="*/ 351657 w 806248"/>
                    <a:gd name="connsiteY0" fmla="*/ 0 h 3978585"/>
                    <a:gd name="connsiteX1" fmla="*/ 654198 w 806248"/>
                    <a:gd name="connsiteY1" fmla="*/ 319426 h 3978585"/>
                    <a:gd name="connsiteX2" fmla="*/ 640579 w 806248"/>
                    <a:gd name="connsiteY2" fmla="*/ 475687 h 3978585"/>
                    <a:gd name="connsiteX3" fmla="*/ 124516 w 806248"/>
                    <a:gd name="connsiteY3" fmla="*/ 349951 h 3978585"/>
                    <a:gd name="connsiteX4" fmla="*/ 68048 w 806248"/>
                    <a:gd name="connsiteY4" fmla="*/ 507707 h 3978585"/>
                    <a:gd name="connsiteX5" fmla="*/ 626126 w 806248"/>
                    <a:gd name="connsiteY5" fmla="*/ 644303 h 3978585"/>
                    <a:gd name="connsiteX6" fmla="*/ 628022 w 806248"/>
                    <a:gd name="connsiteY6" fmla="*/ 828639 h 3978585"/>
                    <a:gd name="connsiteX7" fmla="*/ 3854 w 806248"/>
                    <a:gd name="connsiteY7" fmla="*/ 713284 h 3978585"/>
                    <a:gd name="connsiteX8" fmla="*/ 322747 w 806248"/>
                    <a:gd name="connsiteY8" fmla="*/ 912540 h 3978585"/>
                    <a:gd name="connsiteX9" fmla="*/ 196647 w 806248"/>
                    <a:gd name="connsiteY9" fmla="*/ 1153100 h 3978585"/>
                    <a:gd name="connsiteX10" fmla="*/ 168072 w 806248"/>
                    <a:gd name="connsiteY10" fmla="*/ 1381700 h 3978585"/>
                    <a:gd name="connsiteX11" fmla="*/ 149022 w 806248"/>
                    <a:gd name="connsiteY11" fmla="*/ 1486475 h 3978585"/>
                    <a:gd name="connsiteX12" fmla="*/ 120447 w 806248"/>
                    <a:gd name="connsiteY12" fmla="*/ 1848425 h 3978585"/>
                    <a:gd name="connsiteX13" fmla="*/ 215697 w 806248"/>
                    <a:gd name="connsiteY13" fmla="*/ 2229425 h 3978585"/>
                    <a:gd name="connsiteX14" fmla="*/ 320472 w 806248"/>
                    <a:gd name="connsiteY14" fmla="*/ 2429450 h 3978585"/>
                    <a:gd name="connsiteX15" fmla="*/ 368097 w 806248"/>
                    <a:gd name="connsiteY15" fmla="*/ 2562800 h 3978585"/>
                    <a:gd name="connsiteX16" fmla="*/ 415722 w 806248"/>
                    <a:gd name="connsiteY16" fmla="*/ 3191450 h 3978585"/>
                    <a:gd name="connsiteX17" fmla="*/ 463347 w 806248"/>
                    <a:gd name="connsiteY17" fmla="*/ 3524825 h 3978585"/>
                    <a:gd name="connsiteX18" fmla="*/ 501448 w 806248"/>
                    <a:gd name="connsiteY18" fmla="*/ 3975342 h 3978585"/>
                    <a:gd name="connsiteX19" fmla="*/ 730047 w 806248"/>
                    <a:gd name="connsiteY19" fmla="*/ 3822943 h 3978585"/>
                    <a:gd name="connsiteX20" fmla="*/ 806248 w 806248"/>
                    <a:gd name="connsiteY20" fmla="*/ 2146544 h 3978585"/>
                    <a:gd name="connsiteX0" fmla="*/ 351828 w 806419"/>
                    <a:gd name="connsiteY0" fmla="*/ 0 h 3978585"/>
                    <a:gd name="connsiteX1" fmla="*/ 654369 w 806419"/>
                    <a:gd name="connsiteY1" fmla="*/ 319426 h 3978585"/>
                    <a:gd name="connsiteX2" fmla="*/ 640750 w 806419"/>
                    <a:gd name="connsiteY2" fmla="*/ 475687 h 3978585"/>
                    <a:gd name="connsiteX3" fmla="*/ 124687 w 806419"/>
                    <a:gd name="connsiteY3" fmla="*/ 349951 h 3978585"/>
                    <a:gd name="connsiteX4" fmla="*/ 68219 w 806419"/>
                    <a:gd name="connsiteY4" fmla="*/ 507707 h 3978585"/>
                    <a:gd name="connsiteX5" fmla="*/ 626297 w 806419"/>
                    <a:gd name="connsiteY5" fmla="*/ 644303 h 3978585"/>
                    <a:gd name="connsiteX6" fmla="*/ 628193 w 806419"/>
                    <a:gd name="connsiteY6" fmla="*/ 828639 h 3978585"/>
                    <a:gd name="connsiteX7" fmla="*/ 4025 w 806419"/>
                    <a:gd name="connsiteY7" fmla="*/ 713284 h 3978585"/>
                    <a:gd name="connsiteX8" fmla="*/ 306122 w 806419"/>
                    <a:gd name="connsiteY8" fmla="*/ 932352 h 3978585"/>
                    <a:gd name="connsiteX9" fmla="*/ 196818 w 806419"/>
                    <a:gd name="connsiteY9" fmla="*/ 1153100 h 3978585"/>
                    <a:gd name="connsiteX10" fmla="*/ 168243 w 806419"/>
                    <a:gd name="connsiteY10" fmla="*/ 1381700 h 3978585"/>
                    <a:gd name="connsiteX11" fmla="*/ 149193 w 806419"/>
                    <a:gd name="connsiteY11" fmla="*/ 1486475 h 3978585"/>
                    <a:gd name="connsiteX12" fmla="*/ 120618 w 806419"/>
                    <a:gd name="connsiteY12" fmla="*/ 1848425 h 3978585"/>
                    <a:gd name="connsiteX13" fmla="*/ 215868 w 806419"/>
                    <a:gd name="connsiteY13" fmla="*/ 2229425 h 3978585"/>
                    <a:gd name="connsiteX14" fmla="*/ 320643 w 806419"/>
                    <a:gd name="connsiteY14" fmla="*/ 2429450 h 3978585"/>
                    <a:gd name="connsiteX15" fmla="*/ 368268 w 806419"/>
                    <a:gd name="connsiteY15" fmla="*/ 2562800 h 3978585"/>
                    <a:gd name="connsiteX16" fmla="*/ 415893 w 806419"/>
                    <a:gd name="connsiteY16" fmla="*/ 3191450 h 3978585"/>
                    <a:gd name="connsiteX17" fmla="*/ 463518 w 806419"/>
                    <a:gd name="connsiteY17" fmla="*/ 3524825 h 3978585"/>
                    <a:gd name="connsiteX18" fmla="*/ 501619 w 806419"/>
                    <a:gd name="connsiteY18" fmla="*/ 3975342 h 3978585"/>
                    <a:gd name="connsiteX19" fmla="*/ 730218 w 806419"/>
                    <a:gd name="connsiteY19" fmla="*/ 3822943 h 3978585"/>
                    <a:gd name="connsiteX20" fmla="*/ 806419 w 806419"/>
                    <a:gd name="connsiteY20" fmla="*/ 2146544 h 3978585"/>
                    <a:gd name="connsiteX0" fmla="*/ 351828 w 806419"/>
                    <a:gd name="connsiteY0" fmla="*/ 0 h 3978585"/>
                    <a:gd name="connsiteX1" fmla="*/ 654369 w 806419"/>
                    <a:gd name="connsiteY1" fmla="*/ 319426 h 3978585"/>
                    <a:gd name="connsiteX2" fmla="*/ 640750 w 806419"/>
                    <a:gd name="connsiteY2" fmla="*/ 475687 h 3978585"/>
                    <a:gd name="connsiteX3" fmla="*/ 124687 w 806419"/>
                    <a:gd name="connsiteY3" fmla="*/ 349951 h 3978585"/>
                    <a:gd name="connsiteX4" fmla="*/ 68219 w 806419"/>
                    <a:gd name="connsiteY4" fmla="*/ 507707 h 3978585"/>
                    <a:gd name="connsiteX5" fmla="*/ 626297 w 806419"/>
                    <a:gd name="connsiteY5" fmla="*/ 644303 h 3978585"/>
                    <a:gd name="connsiteX6" fmla="*/ 650628 w 806419"/>
                    <a:gd name="connsiteY6" fmla="*/ 810206 h 3978585"/>
                    <a:gd name="connsiteX7" fmla="*/ 4025 w 806419"/>
                    <a:gd name="connsiteY7" fmla="*/ 713284 h 3978585"/>
                    <a:gd name="connsiteX8" fmla="*/ 306122 w 806419"/>
                    <a:gd name="connsiteY8" fmla="*/ 932352 h 3978585"/>
                    <a:gd name="connsiteX9" fmla="*/ 196818 w 806419"/>
                    <a:gd name="connsiteY9" fmla="*/ 1153100 h 3978585"/>
                    <a:gd name="connsiteX10" fmla="*/ 168243 w 806419"/>
                    <a:gd name="connsiteY10" fmla="*/ 1381700 h 3978585"/>
                    <a:gd name="connsiteX11" fmla="*/ 149193 w 806419"/>
                    <a:gd name="connsiteY11" fmla="*/ 1486475 h 3978585"/>
                    <a:gd name="connsiteX12" fmla="*/ 120618 w 806419"/>
                    <a:gd name="connsiteY12" fmla="*/ 1848425 h 3978585"/>
                    <a:gd name="connsiteX13" fmla="*/ 215868 w 806419"/>
                    <a:gd name="connsiteY13" fmla="*/ 2229425 h 3978585"/>
                    <a:gd name="connsiteX14" fmla="*/ 320643 w 806419"/>
                    <a:gd name="connsiteY14" fmla="*/ 2429450 h 3978585"/>
                    <a:gd name="connsiteX15" fmla="*/ 368268 w 806419"/>
                    <a:gd name="connsiteY15" fmla="*/ 2562800 h 3978585"/>
                    <a:gd name="connsiteX16" fmla="*/ 415893 w 806419"/>
                    <a:gd name="connsiteY16" fmla="*/ 3191450 h 3978585"/>
                    <a:gd name="connsiteX17" fmla="*/ 463518 w 806419"/>
                    <a:gd name="connsiteY17" fmla="*/ 3524825 h 3978585"/>
                    <a:gd name="connsiteX18" fmla="*/ 501619 w 806419"/>
                    <a:gd name="connsiteY18" fmla="*/ 3975342 h 3978585"/>
                    <a:gd name="connsiteX19" fmla="*/ 730218 w 806419"/>
                    <a:gd name="connsiteY19" fmla="*/ 3822943 h 3978585"/>
                    <a:gd name="connsiteX20" fmla="*/ 806419 w 806419"/>
                    <a:gd name="connsiteY20" fmla="*/ 2146544 h 397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6419" h="3978585">
                      <a:moveTo>
                        <a:pt x="351828" y="0"/>
                      </a:moveTo>
                      <a:cubicBezTo>
                        <a:pt x="246441" y="213646"/>
                        <a:pt x="550736" y="263741"/>
                        <a:pt x="654369" y="319426"/>
                      </a:cubicBezTo>
                      <a:cubicBezTo>
                        <a:pt x="749602" y="385016"/>
                        <a:pt x="778757" y="456998"/>
                        <a:pt x="640750" y="475687"/>
                      </a:cubicBezTo>
                      <a:cubicBezTo>
                        <a:pt x="533707" y="489981"/>
                        <a:pt x="256976" y="329545"/>
                        <a:pt x="124687" y="349951"/>
                      </a:cubicBezTo>
                      <a:cubicBezTo>
                        <a:pt x="7947" y="380136"/>
                        <a:pt x="-17703" y="468366"/>
                        <a:pt x="68219" y="507707"/>
                      </a:cubicBezTo>
                      <a:cubicBezTo>
                        <a:pt x="154141" y="547048"/>
                        <a:pt x="502640" y="595206"/>
                        <a:pt x="626297" y="644303"/>
                      </a:cubicBezTo>
                      <a:cubicBezTo>
                        <a:pt x="753387" y="674590"/>
                        <a:pt x="740807" y="779816"/>
                        <a:pt x="650628" y="810206"/>
                      </a:cubicBezTo>
                      <a:cubicBezTo>
                        <a:pt x="551694" y="826180"/>
                        <a:pt x="28016" y="585891"/>
                        <a:pt x="4025" y="713284"/>
                      </a:cubicBezTo>
                      <a:cubicBezTo>
                        <a:pt x="-40973" y="866202"/>
                        <a:pt x="306122" y="831226"/>
                        <a:pt x="306122" y="932352"/>
                      </a:cubicBezTo>
                      <a:cubicBezTo>
                        <a:pt x="321965" y="1055930"/>
                        <a:pt x="201581" y="1107063"/>
                        <a:pt x="196818" y="1153100"/>
                      </a:cubicBezTo>
                      <a:cubicBezTo>
                        <a:pt x="192056" y="1216126"/>
                        <a:pt x="176180" y="1326138"/>
                        <a:pt x="168243" y="1381700"/>
                      </a:cubicBezTo>
                      <a:cubicBezTo>
                        <a:pt x="164181" y="1414197"/>
                        <a:pt x="155695" y="1453964"/>
                        <a:pt x="149193" y="1486475"/>
                      </a:cubicBezTo>
                      <a:cubicBezTo>
                        <a:pt x="126442" y="1759484"/>
                        <a:pt x="135591" y="1638805"/>
                        <a:pt x="120618" y="1848425"/>
                      </a:cubicBezTo>
                      <a:cubicBezTo>
                        <a:pt x="131731" y="1972250"/>
                        <a:pt x="182531" y="2132588"/>
                        <a:pt x="215868" y="2229425"/>
                      </a:cubicBezTo>
                      <a:cubicBezTo>
                        <a:pt x="247618" y="2286575"/>
                        <a:pt x="301593" y="2391350"/>
                        <a:pt x="320643" y="2429450"/>
                      </a:cubicBezTo>
                      <a:cubicBezTo>
                        <a:pt x="346043" y="2485013"/>
                        <a:pt x="355568" y="2456438"/>
                        <a:pt x="368268" y="2562800"/>
                      </a:cubicBezTo>
                      <a:cubicBezTo>
                        <a:pt x="384143" y="2689800"/>
                        <a:pt x="400018" y="3031113"/>
                        <a:pt x="415893" y="3191450"/>
                      </a:cubicBezTo>
                      <a:cubicBezTo>
                        <a:pt x="427005" y="3267650"/>
                        <a:pt x="453993" y="3450213"/>
                        <a:pt x="463518" y="3524825"/>
                      </a:cubicBezTo>
                      <a:cubicBezTo>
                        <a:pt x="477806" y="3613725"/>
                        <a:pt x="314294" y="3954231"/>
                        <a:pt x="501619" y="3975342"/>
                      </a:cubicBezTo>
                      <a:cubicBezTo>
                        <a:pt x="666719" y="3994392"/>
                        <a:pt x="727043" y="3927718"/>
                        <a:pt x="730218" y="3822943"/>
                      </a:cubicBezTo>
                      <a:cubicBezTo>
                        <a:pt x="781018" y="3518143"/>
                        <a:pt x="792529" y="2200122"/>
                        <a:pt x="806419" y="2146544"/>
                      </a:cubicBezTo>
                    </a:path>
                  </a:pathLst>
                </a:custGeom>
                <a:ln w="50800" cap="rnd" cmpd="sng" algn="ctr">
                  <a:solidFill>
                    <a:srgbClr val="8E2F7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ln w="57150">
                      <a:solidFill>
                        <a:schemeClr val="tx1"/>
                      </a:solidFill>
                    </a:ln>
                  </a:endParaRPr>
                </a:p>
              </p:txBody>
            </p:sp>
            <p:sp>
              <p:nvSpPr>
                <p:cNvPr id="456" name="Rounded Rectangle 455"/>
                <p:cNvSpPr/>
                <p:nvPr/>
              </p:nvSpPr>
              <p:spPr>
                <a:xfrm rot="206166">
                  <a:off x="4559162" y="2617225"/>
                  <a:ext cx="379236" cy="1300236"/>
                </a:xfrm>
                <a:prstGeom prst="roundRect">
                  <a:avLst>
                    <a:gd name="adj" fmla="val 31846"/>
                  </a:avLst>
                </a:prstGeom>
                <a:gradFill flip="none" rotWithShape="1">
                  <a:gsLst>
                    <a:gs pos="0">
                      <a:srgbClr val="C65C5A"/>
                    </a:gs>
                    <a:gs pos="100000">
                      <a:srgbClr val="B9526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57" name="Rounded Rectangle 456"/>
                <p:cNvSpPr/>
                <p:nvPr/>
              </p:nvSpPr>
              <p:spPr>
                <a:xfrm rot="21164003">
                  <a:off x="4404427" y="2607815"/>
                  <a:ext cx="379236" cy="1300237"/>
                </a:xfrm>
                <a:prstGeom prst="roundRect">
                  <a:avLst>
                    <a:gd name="adj" fmla="val 31846"/>
                  </a:avLst>
                </a:prstGeom>
                <a:gradFill flip="none" rotWithShape="1">
                  <a:gsLst>
                    <a:gs pos="0">
                      <a:srgbClr val="642020"/>
                    </a:gs>
                    <a:gs pos="100000">
                      <a:srgbClr val="9D2918"/>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58" name="Rounded Rectangle 457"/>
                <p:cNvSpPr/>
                <p:nvPr/>
              </p:nvSpPr>
              <p:spPr>
                <a:xfrm rot="21164003">
                  <a:off x="4206748" y="2100949"/>
                  <a:ext cx="486122" cy="462664"/>
                </a:xfrm>
                <a:prstGeom prst="roundRect">
                  <a:avLst>
                    <a:gd name="adj" fmla="val 31846"/>
                  </a:avLst>
                </a:prstGeom>
                <a:gradFill flip="none" rotWithShape="1">
                  <a:gsLst>
                    <a:gs pos="0">
                      <a:srgbClr val="B94300"/>
                    </a:gs>
                    <a:gs pos="100000">
                      <a:srgbClr val="89412B"/>
                    </a:gs>
                  </a:gsLst>
                  <a:lin ang="5400000" scaled="1"/>
                  <a:tileRect/>
                </a:gradFill>
                <a:ln w="9525" cap="flat" cmpd="sng" algn="ctr">
                  <a:solidFill>
                    <a:srgbClr val="82392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59" name="Rounded Rectangle 458"/>
                <p:cNvSpPr/>
                <p:nvPr/>
              </p:nvSpPr>
              <p:spPr>
                <a:xfrm rot="823597">
                  <a:off x="4217976" y="1316758"/>
                  <a:ext cx="486121" cy="736209"/>
                </a:xfrm>
                <a:prstGeom prst="roundRect">
                  <a:avLst>
                    <a:gd name="adj" fmla="val 31846"/>
                  </a:avLst>
                </a:prstGeom>
                <a:gradFill flip="none" rotWithShape="1">
                  <a:gsLst>
                    <a:gs pos="0">
                      <a:srgbClr val="B94300"/>
                    </a:gs>
                    <a:gs pos="100000">
                      <a:srgbClr val="93412B"/>
                    </a:gs>
                  </a:gsLst>
                  <a:lin ang="5400000" scaled="1"/>
                  <a:tileRect/>
                </a:gradFill>
                <a:ln w="9525" cap="flat" cmpd="sng" algn="ctr">
                  <a:solidFill>
                    <a:srgbClr val="82392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54" name="Freeform 453"/>
              <p:cNvSpPr/>
              <p:nvPr/>
            </p:nvSpPr>
            <p:spPr>
              <a:xfrm>
                <a:off x="4317657" y="3310924"/>
                <a:ext cx="177638" cy="221188"/>
              </a:xfrm>
              <a:custGeom>
                <a:avLst/>
                <a:gdLst>
                  <a:gd name="connsiteX0" fmla="*/ 211201 w 230251"/>
                  <a:gd name="connsiteY0" fmla="*/ 141940 h 294340"/>
                  <a:gd name="connsiteX1" fmla="*/ 201676 w 230251"/>
                  <a:gd name="connsiteY1" fmla="*/ 94315 h 294340"/>
                  <a:gd name="connsiteX2" fmla="*/ 182626 w 230251"/>
                  <a:gd name="connsiteY2" fmla="*/ 65740 h 294340"/>
                  <a:gd name="connsiteX3" fmla="*/ 125476 w 230251"/>
                  <a:gd name="connsiteY3" fmla="*/ 18115 h 294340"/>
                  <a:gd name="connsiteX4" fmla="*/ 96901 w 230251"/>
                  <a:gd name="connsiteY4" fmla="*/ 8590 h 294340"/>
                  <a:gd name="connsiteX5" fmla="*/ 1651 w 230251"/>
                  <a:gd name="connsiteY5" fmla="*/ 46690 h 294340"/>
                  <a:gd name="connsiteX6" fmla="*/ 11176 w 230251"/>
                  <a:gd name="connsiteY6" fmla="*/ 75265 h 294340"/>
                  <a:gd name="connsiteX7" fmla="*/ 68326 w 230251"/>
                  <a:gd name="connsiteY7" fmla="*/ 113365 h 294340"/>
                  <a:gd name="connsiteX8" fmla="*/ 87376 w 230251"/>
                  <a:gd name="connsiteY8" fmla="*/ 141940 h 294340"/>
                  <a:gd name="connsiteX9" fmla="*/ 96901 w 230251"/>
                  <a:gd name="connsiteY9" fmla="*/ 199090 h 294340"/>
                  <a:gd name="connsiteX10" fmla="*/ 106426 w 230251"/>
                  <a:gd name="connsiteY10" fmla="*/ 275290 h 294340"/>
                  <a:gd name="connsiteX11" fmla="*/ 135001 w 230251"/>
                  <a:gd name="connsiteY11" fmla="*/ 294340 h 294340"/>
                  <a:gd name="connsiteX12" fmla="*/ 211201 w 230251"/>
                  <a:gd name="connsiteY12" fmla="*/ 265765 h 294340"/>
                  <a:gd name="connsiteX13" fmla="*/ 230251 w 230251"/>
                  <a:gd name="connsiteY13" fmla="*/ 208615 h 294340"/>
                  <a:gd name="connsiteX14" fmla="*/ 220726 w 230251"/>
                  <a:gd name="connsiteY14" fmla="*/ 141940 h 294340"/>
                  <a:gd name="connsiteX15" fmla="*/ 211201 w 230251"/>
                  <a:gd name="connsiteY15" fmla="*/ 113365 h 294340"/>
                  <a:gd name="connsiteX16" fmla="*/ 211201 w 230251"/>
                  <a:gd name="connsiteY16" fmla="*/ 141940 h 29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251" h="294340">
                    <a:moveTo>
                      <a:pt x="211201" y="141940"/>
                    </a:moveTo>
                    <a:cubicBezTo>
                      <a:pt x="209614" y="138765"/>
                      <a:pt x="207360" y="109474"/>
                      <a:pt x="201676" y="94315"/>
                    </a:cubicBezTo>
                    <a:cubicBezTo>
                      <a:pt x="197656" y="83596"/>
                      <a:pt x="189955" y="74534"/>
                      <a:pt x="182626" y="65740"/>
                    </a:cubicBezTo>
                    <a:cubicBezTo>
                      <a:pt x="167579" y="47684"/>
                      <a:pt x="146883" y="28819"/>
                      <a:pt x="125476" y="18115"/>
                    </a:cubicBezTo>
                    <a:cubicBezTo>
                      <a:pt x="116496" y="13625"/>
                      <a:pt x="106426" y="11765"/>
                      <a:pt x="96901" y="8590"/>
                    </a:cubicBezTo>
                    <a:cubicBezTo>
                      <a:pt x="66288" y="12417"/>
                      <a:pt x="9433" y="0"/>
                      <a:pt x="1651" y="46690"/>
                    </a:cubicBezTo>
                    <a:cubicBezTo>
                      <a:pt x="0" y="56594"/>
                      <a:pt x="4076" y="68165"/>
                      <a:pt x="11176" y="75265"/>
                    </a:cubicBezTo>
                    <a:cubicBezTo>
                      <a:pt x="27365" y="91454"/>
                      <a:pt x="68326" y="113365"/>
                      <a:pt x="68326" y="113365"/>
                    </a:cubicBezTo>
                    <a:cubicBezTo>
                      <a:pt x="74676" y="122890"/>
                      <a:pt x="83756" y="131080"/>
                      <a:pt x="87376" y="141940"/>
                    </a:cubicBezTo>
                    <a:cubicBezTo>
                      <a:pt x="93483" y="160262"/>
                      <a:pt x="94170" y="179971"/>
                      <a:pt x="96901" y="199090"/>
                    </a:cubicBezTo>
                    <a:cubicBezTo>
                      <a:pt x="100521" y="224430"/>
                      <a:pt x="96919" y="251523"/>
                      <a:pt x="106426" y="275290"/>
                    </a:cubicBezTo>
                    <a:cubicBezTo>
                      <a:pt x="110678" y="285919"/>
                      <a:pt x="125476" y="287990"/>
                      <a:pt x="135001" y="294340"/>
                    </a:cubicBezTo>
                    <a:cubicBezTo>
                      <a:pt x="154211" y="290498"/>
                      <a:pt x="197186" y="288189"/>
                      <a:pt x="211201" y="265765"/>
                    </a:cubicBezTo>
                    <a:cubicBezTo>
                      <a:pt x="221844" y="248737"/>
                      <a:pt x="230251" y="208615"/>
                      <a:pt x="230251" y="208615"/>
                    </a:cubicBezTo>
                    <a:cubicBezTo>
                      <a:pt x="227076" y="186390"/>
                      <a:pt x="225129" y="163955"/>
                      <a:pt x="220726" y="141940"/>
                    </a:cubicBezTo>
                    <a:cubicBezTo>
                      <a:pt x="218757" y="132095"/>
                      <a:pt x="218301" y="120465"/>
                      <a:pt x="211201" y="113365"/>
                    </a:cubicBezTo>
                    <a:cubicBezTo>
                      <a:pt x="206711" y="108875"/>
                      <a:pt x="212788" y="145115"/>
                      <a:pt x="211201" y="141940"/>
                    </a:cubicBezTo>
                    <a:close/>
                  </a:path>
                </a:pathLst>
              </a:custGeom>
              <a:solidFill>
                <a:srgbClr val="702A4A"/>
              </a:solidFill>
              <a:ln w="3175" cap="flat"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37" name="Rounded Rectangle 436"/>
            <p:cNvSpPr/>
            <p:nvPr/>
          </p:nvSpPr>
          <p:spPr>
            <a:xfrm rot="21339574" flipH="1">
              <a:off x="4382253" y="3547429"/>
              <a:ext cx="222447" cy="762675"/>
            </a:xfrm>
            <a:prstGeom prst="roundRect">
              <a:avLst>
                <a:gd name="adj" fmla="val 31846"/>
              </a:avLst>
            </a:prstGeom>
            <a:gradFill flip="none" rotWithShape="1">
              <a:gsLst>
                <a:gs pos="0">
                  <a:srgbClr val="B3584F"/>
                </a:gs>
                <a:gs pos="100000">
                  <a:srgbClr val="B9526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38" name="Rounded Rectangle 437"/>
            <p:cNvSpPr/>
            <p:nvPr/>
          </p:nvSpPr>
          <p:spPr>
            <a:xfrm flipH="1">
              <a:off x="4379927" y="2801521"/>
              <a:ext cx="285004" cy="431758"/>
            </a:xfrm>
            <a:prstGeom prst="roundRect">
              <a:avLst>
                <a:gd name="adj" fmla="val 31846"/>
              </a:avLst>
            </a:prstGeom>
            <a:gradFill flip="none" rotWithShape="1">
              <a:gsLst>
                <a:gs pos="0">
                  <a:srgbClr val="B94300"/>
                </a:gs>
                <a:gs pos="100000">
                  <a:srgbClr val="93412B"/>
                </a:gs>
              </a:gsLst>
              <a:lin ang="0" scaled="1"/>
              <a:tileRect/>
            </a:gradFill>
            <a:ln w="9525" cap="flat" cmpd="sng" algn="ctr">
              <a:solidFill>
                <a:srgbClr val="82392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39" name="Rounded Rectangle 438"/>
            <p:cNvSpPr/>
            <p:nvPr/>
          </p:nvSpPr>
          <p:spPr>
            <a:xfrm rot="159831" flipH="1">
              <a:off x="4380896" y="3255318"/>
              <a:ext cx="284754" cy="253183"/>
            </a:xfrm>
            <a:prstGeom prst="roundRect">
              <a:avLst>
                <a:gd name="adj" fmla="val 31846"/>
              </a:avLst>
            </a:prstGeom>
            <a:gradFill flip="none" rotWithShape="1">
              <a:gsLst>
                <a:gs pos="0">
                  <a:srgbClr val="B94300"/>
                </a:gs>
                <a:gs pos="100000">
                  <a:srgbClr val="89412B"/>
                </a:gs>
              </a:gsLst>
              <a:lin ang="0" scaled="1"/>
              <a:tileRect/>
            </a:gradFill>
            <a:ln w="9525" cap="flat" cmpd="sng" algn="ctr">
              <a:solidFill>
                <a:srgbClr val="82392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40" name="Rounded Rectangle 439"/>
            <p:cNvSpPr/>
            <p:nvPr/>
          </p:nvSpPr>
          <p:spPr>
            <a:xfrm rot="199268" flipH="1">
              <a:off x="4432496" y="3547429"/>
              <a:ext cx="222447" cy="762675"/>
            </a:xfrm>
            <a:prstGeom prst="roundRect">
              <a:avLst>
                <a:gd name="adj" fmla="val 31846"/>
              </a:avLst>
            </a:prstGeom>
            <a:gradFill flip="none" rotWithShape="1">
              <a:gsLst>
                <a:gs pos="0">
                  <a:srgbClr val="642020"/>
                </a:gs>
                <a:gs pos="100000">
                  <a:srgbClr val="9D2918"/>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441" name="Group 463"/>
            <p:cNvGrpSpPr/>
            <p:nvPr/>
          </p:nvGrpSpPr>
          <p:grpSpPr>
            <a:xfrm>
              <a:off x="3276600" y="2795971"/>
              <a:ext cx="2474928" cy="1386366"/>
              <a:chOff x="3365391" y="2566282"/>
              <a:chExt cx="2474928" cy="1386366"/>
            </a:xfrm>
          </p:grpSpPr>
          <p:sp>
            <p:nvSpPr>
              <p:cNvPr id="450" name="Rounded Rectangle 20"/>
              <p:cNvSpPr/>
              <p:nvPr/>
            </p:nvSpPr>
            <p:spPr>
              <a:xfrm rot="242379" flipV="1">
                <a:off x="3365391" y="2579012"/>
                <a:ext cx="1297659" cy="1372230"/>
              </a:xfrm>
              <a:custGeom>
                <a:avLst/>
                <a:gdLst>
                  <a:gd name="connsiteX0" fmla="*/ 862555 w 1121276"/>
                  <a:gd name="connsiteY0" fmla="*/ 2676 h 1039912"/>
                  <a:gd name="connsiteX1" fmla="*/ 980039 w 1121276"/>
                  <a:gd name="connsiteY1" fmla="*/ 27502 h 1039912"/>
                  <a:gd name="connsiteX2" fmla="*/ 1053082 w 1121276"/>
                  <a:gd name="connsiteY2" fmla="*/ 77573 h 1039912"/>
                  <a:gd name="connsiteX3" fmla="*/ 1093774 w 1121276"/>
                  <a:gd name="connsiteY3" fmla="*/ 295686 h 1039912"/>
                  <a:gd name="connsiteX4" fmla="*/ 823362 w 1121276"/>
                  <a:gd name="connsiteY4" fmla="*/ 690148 h 1039912"/>
                  <a:gd name="connsiteX5" fmla="*/ 591423 w 1121276"/>
                  <a:gd name="connsiteY5" fmla="*/ 1014586 h 1039912"/>
                  <a:gd name="connsiteX6" fmla="*/ 583803 w 1121276"/>
                  <a:gd name="connsiteY6" fmla="*/ 1028874 h 1039912"/>
                  <a:gd name="connsiteX7" fmla="*/ 580217 w 1121276"/>
                  <a:gd name="connsiteY7" fmla="*/ 1028874 h 1039912"/>
                  <a:gd name="connsiteX8" fmla="*/ 571054 w 1121276"/>
                  <a:gd name="connsiteY8" fmla="*/ 1038397 h 1039912"/>
                  <a:gd name="connsiteX9" fmla="*/ 0 w 1121276"/>
                  <a:gd name="connsiteY9" fmla="*/ 1039912 h 1039912"/>
                  <a:gd name="connsiteX10" fmla="*/ 209388 w 1121276"/>
                  <a:gd name="connsiteY10" fmla="*/ 717895 h 1039912"/>
                  <a:gd name="connsiteX11" fmla="*/ 466297 w 1121276"/>
                  <a:gd name="connsiteY11" fmla="*/ 653154 h 1039912"/>
                  <a:gd name="connsiteX12" fmla="*/ 491514 w 1121276"/>
                  <a:gd name="connsiteY12" fmla="*/ 462660 h 1039912"/>
                  <a:gd name="connsiteX13" fmla="*/ 761928 w 1121276"/>
                  <a:gd name="connsiteY13" fmla="*/ 68198 h 1039912"/>
                  <a:gd name="connsiteX14" fmla="*/ 862555 w 1121276"/>
                  <a:gd name="connsiteY14" fmla="*/ 2676 h 1039912"/>
                  <a:gd name="connsiteX0" fmla="*/ 862555 w 1121276"/>
                  <a:gd name="connsiteY0" fmla="*/ 2676 h 1039912"/>
                  <a:gd name="connsiteX1" fmla="*/ 980039 w 1121276"/>
                  <a:gd name="connsiteY1" fmla="*/ 27502 h 1039912"/>
                  <a:gd name="connsiteX2" fmla="*/ 1053082 w 1121276"/>
                  <a:gd name="connsiteY2" fmla="*/ 77573 h 1039912"/>
                  <a:gd name="connsiteX3" fmla="*/ 1093774 w 1121276"/>
                  <a:gd name="connsiteY3" fmla="*/ 295686 h 1039912"/>
                  <a:gd name="connsiteX4" fmla="*/ 823362 w 1121276"/>
                  <a:gd name="connsiteY4" fmla="*/ 690148 h 1039912"/>
                  <a:gd name="connsiteX5" fmla="*/ 591423 w 1121276"/>
                  <a:gd name="connsiteY5" fmla="*/ 1014586 h 1039912"/>
                  <a:gd name="connsiteX6" fmla="*/ 583803 w 1121276"/>
                  <a:gd name="connsiteY6" fmla="*/ 1028874 h 1039912"/>
                  <a:gd name="connsiteX7" fmla="*/ 571054 w 1121276"/>
                  <a:gd name="connsiteY7" fmla="*/ 1038397 h 1039912"/>
                  <a:gd name="connsiteX8" fmla="*/ 0 w 1121276"/>
                  <a:gd name="connsiteY8" fmla="*/ 1039912 h 1039912"/>
                  <a:gd name="connsiteX9" fmla="*/ 209388 w 1121276"/>
                  <a:gd name="connsiteY9" fmla="*/ 717895 h 1039912"/>
                  <a:gd name="connsiteX10" fmla="*/ 466297 w 1121276"/>
                  <a:gd name="connsiteY10" fmla="*/ 653154 h 1039912"/>
                  <a:gd name="connsiteX11" fmla="*/ 491514 w 1121276"/>
                  <a:gd name="connsiteY11" fmla="*/ 462660 h 1039912"/>
                  <a:gd name="connsiteX12" fmla="*/ 761928 w 1121276"/>
                  <a:gd name="connsiteY12" fmla="*/ 68198 h 1039912"/>
                  <a:gd name="connsiteX13" fmla="*/ 862555 w 1121276"/>
                  <a:gd name="connsiteY13" fmla="*/ 2676 h 1039912"/>
                  <a:gd name="connsiteX0" fmla="*/ 862555 w 1121276"/>
                  <a:gd name="connsiteY0" fmla="*/ 2676 h 1039912"/>
                  <a:gd name="connsiteX1" fmla="*/ 980039 w 1121276"/>
                  <a:gd name="connsiteY1" fmla="*/ 27502 h 1039912"/>
                  <a:gd name="connsiteX2" fmla="*/ 1053082 w 1121276"/>
                  <a:gd name="connsiteY2" fmla="*/ 77573 h 1039912"/>
                  <a:gd name="connsiteX3" fmla="*/ 1093774 w 1121276"/>
                  <a:gd name="connsiteY3" fmla="*/ 295686 h 1039912"/>
                  <a:gd name="connsiteX4" fmla="*/ 823362 w 1121276"/>
                  <a:gd name="connsiteY4" fmla="*/ 690148 h 1039912"/>
                  <a:gd name="connsiteX5" fmla="*/ 591423 w 1121276"/>
                  <a:gd name="connsiteY5" fmla="*/ 1014586 h 1039912"/>
                  <a:gd name="connsiteX6" fmla="*/ 571054 w 1121276"/>
                  <a:gd name="connsiteY6" fmla="*/ 1038397 h 1039912"/>
                  <a:gd name="connsiteX7" fmla="*/ 0 w 1121276"/>
                  <a:gd name="connsiteY7" fmla="*/ 1039912 h 1039912"/>
                  <a:gd name="connsiteX8" fmla="*/ 209388 w 1121276"/>
                  <a:gd name="connsiteY8" fmla="*/ 717895 h 1039912"/>
                  <a:gd name="connsiteX9" fmla="*/ 466297 w 1121276"/>
                  <a:gd name="connsiteY9" fmla="*/ 653154 h 1039912"/>
                  <a:gd name="connsiteX10" fmla="*/ 491514 w 1121276"/>
                  <a:gd name="connsiteY10" fmla="*/ 462660 h 1039912"/>
                  <a:gd name="connsiteX11" fmla="*/ 761928 w 1121276"/>
                  <a:gd name="connsiteY11" fmla="*/ 68198 h 1039912"/>
                  <a:gd name="connsiteX12" fmla="*/ 862555 w 1121276"/>
                  <a:gd name="connsiteY12" fmla="*/ 2676 h 1039912"/>
                  <a:gd name="connsiteX0" fmla="*/ 862555 w 1121276"/>
                  <a:gd name="connsiteY0" fmla="*/ 2676 h 1039912"/>
                  <a:gd name="connsiteX1" fmla="*/ 980039 w 1121276"/>
                  <a:gd name="connsiteY1" fmla="*/ 27502 h 1039912"/>
                  <a:gd name="connsiteX2" fmla="*/ 1053082 w 1121276"/>
                  <a:gd name="connsiteY2" fmla="*/ 77573 h 1039912"/>
                  <a:gd name="connsiteX3" fmla="*/ 1093774 w 1121276"/>
                  <a:gd name="connsiteY3" fmla="*/ 295686 h 1039912"/>
                  <a:gd name="connsiteX4" fmla="*/ 823362 w 1121276"/>
                  <a:gd name="connsiteY4" fmla="*/ 690148 h 1039912"/>
                  <a:gd name="connsiteX5" fmla="*/ 591423 w 1121276"/>
                  <a:gd name="connsiteY5" fmla="*/ 1014586 h 1039912"/>
                  <a:gd name="connsiteX6" fmla="*/ 542479 w 1121276"/>
                  <a:gd name="connsiteY6" fmla="*/ 1038397 h 1039912"/>
                  <a:gd name="connsiteX7" fmla="*/ 0 w 1121276"/>
                  <a:gd name="connsiteY7" fmla="*/ 1039912 h 1039912"/>
                  <a:gd name="connsiteX8" fmla="*/ 209388 w 1121276"/>
                  <a:gd name="connsiteY8" fmla="*/ 717895 h 1039912"/>
                  <a:gd name="connsiteX9" fmla="*/ 466297 w 1121276"/>
                  <a:gd name="connsiteY9" fmla="*/ 653154 h 1039912"/>
                  <a:gd name="connsiteX10" fmla="*/ 491514 w 1121276"/>
                  <a:gd name="connsiteY10" fmla="*/ 462660 h 1039912"/>
                  <a:gd name="connsiteX11" fmla="*/ 761928 w 1121276"/>
                  <a:gd name="connsiteY11" fmla="*/ 68198 h 1039912"/>
                  <a:gd name="connsiteX12" fmla="*/ 862555 w 1121276"/>
                  <a:gd name="connsiteY12" fmla="*/ 2676 h 1039912"/>
                  <a:gd name="connsiteX0" fmla="*/ 862555 w 1121276"/>
                  <a:gd name="connsiteY0" fmla="*/ 2676 h 1039912"/>
                  <a:gd name="connsiteX1" fmla="*/ 980039 w 1121276"/>
                  <a:gd name="connsiteY1" fmla="*/ 27502 h 1039912"/>
                  <a:gd name="connsiteX2" fmla="*/ 1053082 w 1121276"/>
                  <a:gd name="connsiteY2" fmla="*/ 77573 h 1039912"/>
                  <a:gd name="connsiteX3" fmla="*/ 1093774 w 1121276"/>
                  <a:gd name="connsiteY3" fmla="*/ 295686 h 1039912"/>
                  <a:gd name="connsiteX4" fmla="*/ 823362 w 1121276"/>
                  <a:gd name="connsiteY4" fmla="*/ 690148 h 1039912"/>
                  <a:gd name="connsiteX5" fmla="*/ 591423 w 1121276"/>
                  <a:gd name="connsiteY5" fmla="*/ 1014586 h 1039912"/>
                  <a:gd name="connsiteX6" fmla="*/ 542479 w 1121276"/>
                  <a:gd name="connsiteY6" fmla="*/ 1038397 h 1039912"/>
                  <a:gd name="connsiteX7" fmla="*/ 0 w 1121276"/>
                  <a:gd name="connsiteY7" fmla="*/ 1039912 h 1039912"/>
                  <a:gd name="connsiteX8" fmla="*/ 209388 w 1121276"/>
                  <a:gd name="connsiteY8" fmla="*/ 717895 h 1039912"/>
                  <a:gd name="connsiteX9" fmla="*/ 466297 w 1121276"/>
                  <a:gd name="connsiteY9" fmla="*/ 653154 h 1039912"/>
                  <a:gd name="connsiteX10" fmla="*/ 491514 w 1121276"/>
                  <a:gd name="connsiteY10" fmla="*/ 462660 h 1039912"/>
                  <a:gd name="connsiteX11" fmla="*/ 761928 w 1121276"/>
                  <a:gd name="connsiteY11" fmla="*/ 68198 h 1039912"/>
                  <a:gd name="connsiteX12" fmla="*/ 862555 w 1121276"/>
                  <a:gd name="connsiteY12" fmla="*/ 2676 h 1039912"/>
                  <a:gd name="connsiteX0" fmla="*/ 862555 w 1121276"/>
                  <a:gd name="connsiteY0" fmla="*/ 2676 h 1039912"/>
                  <a:gd name="connsiteX1" fmla="*/ 980039 w 1121276"/>
                  <a:gd name="connsiteY1" fmla="*/ 27502 h 1039912"/>
                  <a:gd name="connsiteX2" fmla="*/ 1053082 w 1121276"/>
                  <a:gd name="connsiteY2" fmla="*/ 77573 h 1039912"/>
                  <a:gd name="connsiteX3" fmla="*/ 1093774 w 1121276"/>
                  <a:gd name="connsiteY3" fmla="*/ 295686 h 1039912"/>
                  <a:gd name="connsiteX4" fmla="*/ 823362 w 1121276"/>
                  <a:gd name="connsiteY4" fmla="*/ 690148 h 1039912"/>
                  <a:gd name="connsiteX5" fmla="*/ 591423 w 1121276"/>
                  <a:gd name="connsiteY5" fmla="*/ 1014586 h 1039912"/>
                  <a:gd name="connsiteX6" fmla="*/ 542479 w 1121276"/>
                  <a:gd name="connsiteY6" fmla="*/ 1038397 h 1039912"/>
                  <a:gd name="connsiteX7" fmla="*/ 0 w 1121276"/>
                  <a:gd name="connsiteY7" fmla="*/ 1039912 h 1039912"/>
                  <a:gd name="connsiteX8" fmla="*/ 209388 w 1121276"/>
                  <a:gd name="connsiteY8" fmla="*/ 717895 h 1039912"/>
                  <a:gd name="connsiteX9" fmla="*/ 466297 w 1121276"/>
                  <a:gd name="connsiteY9" fmla="*/ 653154 h 1039912"/>
                  <a:gd name="connsiteX10" fmla="*/ 491514 w 1121276"/>
                  <a:gd name="connsiteY10" fmla="*/ 462660 h 1039912"/>
                  <a:gd name="connsiteX11" fmla="*/ 761928 w 1121276"/>
                  <a:gd name="connsiteY11" fmla="*/ 68198 h 1039912"/>
                  <a:gd name="connsiteX12" fmla="*/ 862555 w 1121276"/>
                  <a:gd name="connsiteY12" fmla="*/ 2676 h 1039912"/>
                  <a:gd name="connsiteX0" fmla="*/ 866189 w 1124910"/>
                  <a:gd name="connsiteY0" fmla="*/ 2676 h 1062403"/>
                  <a:gd name="connsiteX1" fmla="*/ 983673 w 1124910"/>
                  <a:gd name="connsiteY1" fmla="*/ 27502 h 1062403"/>
                  <a:gd name="connsiteX2" fmla="*/ 1056716 w 1124910"/>
                  <a:gd name="connsiteY2" fmla="*/ 77573 h 1062403"/>
                  <a:gd name="connsiteX3" fmla="*/ 1097408 w 1124910"/>
                  <a:gd name="connsiteY3" fmla="*/ 295686 h 1062403"/>
                  <a:gd name="connsiteX4" fmla="*/ 826996 w 1124910"/>
                  <a:gd name="connsiteY4" fmla="*/ 690148 h 1062403"/>
                  <a:gd name="connsiteX5" fmla="*/ 595057 w 1124910"/>
                  <a:gd name="connsiteY5" fmla="*/ 1014586 h 1062403"/>
                  <a:gd name="connsiteX6" fmla="*/ 546113 w 1124910"/>
                  <a:gd name="connsiteY6" fmla="*/ 1038397 h 1062403"/>
                  <a:gd name="connsiteX7" fmla="*/ 197784 w 1124910"/>
                  <a:gd name="connsiteY7" fmla="*/ 1034949 h 1062403"/>
                  <a:gd name="connsiteX8" fmla="*/ 3634 w 1124910"/>
                  <a:gd name="connsiteY8" fmla="*/ 1039912 h 1062403"/>
                  <a:gd name="connsiteX9" fmla="*/ 213022 w 1124910"/>
                  <a:gd name="connsiteY9" fmla="*/ 717895 h 1062403"/>
                  <a:gd name="connsiteX10" fmla="*/ 469931 w 1124910"/>
                  <a:gd name="connsiteY10" fmla="*/ 653154 h 1062403"/>
                  <a:gd name="connsiteX11" fmla="*/ 495148 w 1124910"/>
                  <a:gd name="connsiteY11" fmla="*/ 462660 h 1062403"/>
                  <a:gd name="connsiteX12" fmla="*/ 765562 w 1124910"/>
                  <a:gd name="connsiteY12" fmla="*/ 68198 h 1062403"/>
                  <a:gd name="connsiteX13" fmla="*/ 866189 w 1124910"/>
                  <a:gd name="connsiteY13" fmla="*/ 2676 h 1062403"/>
                  <a:gd name="connsiteX0" fmla="*/ 866189 w 1124910"/>
                  <a:gd name="connsiteY0" fmla="*/ 2676 h 1039470"/>
                  <a:gd name="connsiteX1" fmla="*/ 983673 w 1124910"/>
                  <a:gd name="connsiteY1" fmla="*/ 27502 h 1039470"/>
                  <a:gd name="connsiteX2" fmla="*/ 1056716 w 1124910"/>
                  <a:gd name="connsiteY2" fmla="*/ 77573 h 1039470"/>
                  <a:gd name="connsiteX3" fmla="*/ 1097408 w 1124910"/>
                  <a:gd name="connsiteY3" fmla="*/ 295686 h 1039470"/>
                  <a:gd name="connsiteX4" fmla="*/ 826996 w 1124910"/>
                  <a:gd name="connsiteY4" fmla="*/ 690148 h 1039470"/>
                  <a:gd name="connsiteX5" fmla="*/ 595057 w 1124910"/>
                  <a:gd name="connsiteY5" fmla="*/ 1014586 h 1039470"/>
                  <a:gd name="connsiteX6" fmla="*/ 546113 w 1124910"/>
                  <a:gd name="connsiteY6" fmla="*/ 1038397 h 1039470"/>
                  <a:gd name="connsiteX7" fmla="*/ 197784 w 1124910"/>
                  <a:gd name="connsiteY7" fmla="*/ 1034949 h 1039470"/>
                  <a:gd name="connsiteX8" fmla="*/ 3634 w 1124910"/>
                  <a:gd name="connsiteY8" fmla="*/ 1001812 h 1039470"/>
                  <a:gd name="connsiteX9" fmla="*/ 213022 w 1124910"/>
                  <a:gd name="connsiteY9" fmla="*/ 717895 h 1039470"/>
                  <a:gd name="connsiteX10" fmla="*/ 469931 w 1124910"/>
                  <a:gd name="connsiteY10" fmla="*/ 653154 h 1039470"/>
                  <a:gd name="connsiteX11" fmla="*/ 495148 w 1124910"/>
                  <a:gd name="connsiteY11" fmla="*/ 462660 h 1039470"/>
                  <a:gd name="connsiteX12" fmla="*/ 765562 w 1124910"/>
                  <a:gd name="connsiteY12" fmla="*/ 68198 h 1039470"/>
                  <a:gd name="connsiteX13" fmla="*/ 866189 w 1124910"/>
                  <a:gd name="connsiteY13" fmla="*/ 2676 h 1039470"/>
                  <a:gd name="connsiteX0" fmla="*/ 862605 w 1121326"/>
                  <a:gd name="connsiteY0" fmla="*/ 2676 h 1069621"/>
                  <a:gd name="connsiteX1" fmla="*/ 980089 w 1121326"/>
                  <a:gd name="connsiteY1" fmla="*/ 27502 h 1069621"/>
                  <a:gd name="connsiteX2" fmla="*/ 1053132 w 1121326"/>
                  <a:gd name="connsiteY2" fmla="*/ 77573 h 1069621"/>
                  <a:gd name="connsiteX3" fmla="*/ 1093824 w 1121326"/>
                  <a:gd name="connsiteY3" fmla="*/ 295686 h 1069621"/>
                  <a:gd name="connsiteX4" fmla="*/ 823412 w 1121326"/>
                  <a:gd name="connsiteY4" fmla="*/ 690148 h 1069621"/>
                  <a:gd name="connsiteX5" fmla="*/ 591473 w 1121326"/>
                  <a:gd name="connsiteY5" fmla="*/ 1014586 h 1069621"/>
                  <a:gd name="connsiteX6" fmla="*/ 542529 w 1121326"/>
                  <a:gd name="connsiteY6" fmla="*/ 1038397 h 1069621"/>
                  <a:gd name="connsiteX7" fmla="*/ 194200 w 1121326"/>
                  <a:gd name="connsiteY7" fmla="*/ 1034949 h 1069621"/>
                  <a:gd name="connsiteX8" fmla="*/ 50 w 1121326"/>
                  <a:gd name="connsiteY8" fmla="*/ 1001812 h 1069621"/>
                  <a:gd name="connsiteX9" fmla="*/ 209438 w 1121326"/>
                  <a:gd name="connsiteY9" fmla="*/ 717895 h 1069621"/>
                  <a:gd name="connsiteX10" fmla="*/ 466347 w 1121326"/>
                  <a:gd name="connsiteY10" fmla="*/ 653154 h 1069621"/>
                  <a:gd name="connsiteX11" fmla="*/ 491564 w 1121326"/>
                  <a:gd name="connsiteY11" fmla="*/ 462660 h 1069621"/>
                  <a:gd name="connsiteX12" fmla="*/ 761978 w 1121326"/>
                  <a:gd name="connsiteY12" fmla="*/ 68198 h 1069621"/>
                  <a:gd name="connsiteX13" fmla="*/ 862605 w 1121326"/>
                  <a:gd name="connsiteY13" fmla="*/ 2676 h 1069621"/>
                  <a:gd name="connsiteX0" fmla="*/ 862800 w 1121521"/>
                  <a:gd name="connsiteY0" fmla="*/ 2676 h 1061458"/>
                  <a:gd name="connsiteX1" fmla="*/ 980284 w 1121521"/>
                  <a:gd name="connsiteY1" fmla="*/ 27502 h 1061458"/>
                  <a:gd name="connsiteX2" fmla="*/ 1053327 w 1121521"/>
                  <a:gd name="connsiteY2" fmla="*/ 77573 h 1061458"/>
                  <a:gd name="connsiteX3" fmla="*/ 1094019 w 1121521"/>
                  <a:gd name="connsiteY3" fmla="*/ 295686 h 1061458"/>
                  <a:gd name="connsiteX4" fmla="*/ 823607 w 1121521"/>
                  <a:gd name="connsiteY4" fmla="*/ 690148 h 1061458"/>
                  <a:gd name="connsiteX5" fmla="*/ 591668 w 1121521"/>
                  <a:gd name="connsiteY5" fmla="*/ 1014586 h 1061458"/>
                  <a:gd name="connsiteX6" fmla="*/ 542724 w 1121521"/>
                  <a:gd name="connsiteY6" fmla="*/ 1038397 h 1061458"/>
                  <a:gd name="connsiteX7" fmla="*/ 194395 w 1121521"/>
                  <a:gd name="connsiteY7" fmla="*/ 1034949 h 1061458"/>
                  <a:gd name="connsiteX8" fmla="*/ 245 w 1121521"/>
                  <a:gd name="connsiteY8" fmla="*/ 1001812 h 1061458"/>
                  <a:gd name="connsiteX9" fmla="*/ 209633 w 1121521"/>
                  <a:gd name="connsiteY9" fmla="*/ 717895 h 1061458"/>
                  <a:gd name="connsiteX10" fmla="*/ 466542 w 1121521"/>
                  <a:gd name="connsiteY10" fmla="*/ 653154 h 1061458"/>
                  <a:gd name="connsiteX11" fmla="*/ 491759 w 1121521"/>
                  <a:gd name="connsiteY11" fmla="*/ 462660 h 1061458"/>
                  <a:gd name="connsiteX12" fmla="*/ 762173 w 1121521"/>
                  <a:gd name="connsiteY12" fmla="*/ 68198 h 1061458"/>
                  <a:gd name="connsiteX13" fmla="*/ 862800 w 1121521"/>
                  <a:gd name="connsiteY13" fmla="*/ 2676 h 1061458"/>
                  <a:gd name="connsiteX0" fmla="*/ 863276 w 1121997"/>
                  <a:gd name="connsiteY0" fmla="*/ 2676 h 1041974"/>
                  <a:gd name="connsiteX1" fmla="*/ 980760 w 1121997"/>
                  <a:gd name="connsiteY1" fmla="*/ 27502 h 1041974"/>
                  <a:gd name="connsiteX2" fmla="*/ 1053803 w 1121997"/>
                  <a:gd name="connsiteY2" fmla="*/ 77573 h 1041974"/>
                  <a:gd name="connsiteX3" fmla="*/ 1094495 w 1121997"/>
                  <a:gd name="connsiteY3" fmla="*/ 295686 h 1041974"/>
                  <a:gd name="connsiteX4" fmla="*/ 824083 w 1121997"/>
                  <a:gd name="connsiteY4" fmla="*/ 690148 h 1041974"/>
                  <a:gd name="connsiteX5" fmla="*/ 592144 w 1121997"/>
                  <a:gd name="connsiteY5" fmla="*/ 1014586 h 1041974"/>
                  <a:gd name="connsiteX6" fmla="*/ 543200 w 1121997"/>
                  <a:gd name="connsiteY6" fmla="*/ 1038397 h 1041974"/>
                  <a:gd name="connsiteX7" fmla="*/ 156771 w 1121997"/>
                  <a:gd name="connsiteY7" fmla="*/ 1039712 h 1041974"/>
                  <a:gd name="connsiteX8" fmla="*/ 721 w 1121997"/>
                  <a:gd name="connsiteY8" fmla="*/ 1001812 h 1041974"/>
                  <a:gd name="connsiteX9" fmla="*/ 210109 w 1121997"/>
                  <a:gd name="connsiteY9" fmla="*/ 717895 h 1041974"/>
                  <a:gd name="connsiteX10" fmla="*/ 467018 w 1121997"/>
                  <a:gd name="connsiteY10" fmla="*/ 653154 h 1041974"/>
                  <a:gd name="connsiteX11" fmla="*/ 492235 w 1121997"/>
                  <a:gd name="connsiteY11" fmla="*/ 462660 h 1041974"/>
                  <a:gd name="connsiteX12" fmla="*/ 762649 w 1121997"/>
                  <a:gd name="connsiteY12" fmla="*/ 68198 h 1041974"/>
                  <a:gd name="connsiteX13" fmla="*/ 863276 w 1121997"/>
                  <a:gd name="connsiteY13" fmla="*/ 2676 h 1041974"/>
                  <a:gd name="connsiteX0" fmla="*/ 863111 w 1121832"/>
                  <a:gd name="connsiteY0" fmla="*/ 2676 h 1041974"/>
                  <a:gd name="connsiteX1" fmla="*/ 980595 w 1121832"/>
                  <a:gd name="connsiteY1" fmla="*/ 27502 h 1041974"/>
                  <a:gd name="connsiteX2" fmla="*/ 1053638 w 1121832"/>
                  <a:gd name="connsiteY2" fmla="*/ 77573 h 1041974"/>
                  <a:gd name="connsiteX3" fmla="*/ 1094330 w 1121832"/>
                  <a:gd name="connsiteY3" fmla="*/ 295686 h 1041974"/>
                  <a:gd name="connsiteX4" fmla="*/ 823918 w 1121832"/>
                  <a:gd name="connsiteY4" fmla="*/ 690148 h 1041974"/>
                  <a:gd name="connsiteX5" fmla="*/ 591979 w 1121832"/>
                  <a:gd name="connsiteY5" fmla="*/ 1014586 h 1041974"/>
                  <a:gd name="connsiteX6" fmla="*/ 543035 w 1121832"/>
                  <a:gd name="connsiteY6" fmla="*/ 1038397 h 1041974"/>
                  <a:gd name="connsiteX7" fmla="*/ 156606 w 1121832"/>
                  <a:gd name="connsiteY7" fmla="*/ 1039712 h 1041974"/>
                  <a:gd name="connsiteX8" fmla="*/ 556 w 1121832"/>
                  <a:gd name="connsiteY8" fmla="*/ 1001812 h 1041974"/>
                  <a:gd name="connsiteX9" fmla="*/ 202800 w 1121832"/>
                  <a:gd name="connsiteY9" fmla="*/ 717895 h 1041974"/>
                  <a:gd name="connsiteX10" fmla="*/ 466853 w 1121832"/>
                  <a:gd name="connsiteY10" fmla="*/ 653154 h 1041974"/>
                  <a:gd name="connsiteX11" fmla="*/ 492070 w 1121832"/>
                  <a:gd name="connsiteY11" fmla="*/ 462660 h 1041974"/>
                  <a:gd name="connsiteX12" fmla="*/ 762484 w 1121832"/>
                  <a:gd name="connsiteY12" fmla="*/ 68198 h 1041974"/>
                  <a:gd name="connsiteX13" fmla="*/ 863111 w 1121832"/>
                  <a:gd name="connsiteY13" fmla="*/ 2676 h 1041974"/>
                  <a:gd name="connsiteX0" fmla="*/ 863111 w 1121832"/>
                  <a:gd name="connsiteY0" fmla="*/ 2676 h 1041974"/>
                  <a:gd name="connsiteX1" fmla="*/ 980595 w 1121832"/>
                  <a:gd name="connsiteY1" fmla="*/ 27502 h 1041974"/>
                  <a:gd name="connsiteX2" fmla="*/ 1053638 w 1121832"/>
                  <a:gd name="connsiteY2" fmla="*/ 77573 h 1041974"/>
                  <a:gd name="connsiteX3" fmla="*/ 1094330 w 1121832"/>
                  <a:gd name="connsiteY3" fmla="*/ 295686 h 1041974"/>
                  <a:gd name="connsiteX4" fmla="*/ 823918 w 1121832"/>
                  <a:gd name="connsiteY4" fmla="*/ 690148 h 1041974"/>
                  <a:gd name="connsiteX5" fmla="*/ 591979 w 1121832"/>
                  <a:gd name="connsiteY5" fmla="*/ 1014586 h 1041974"/>
                  <a:gd name="connsiteX6" fmla="*/ 543035 w 1121832"/>
                  <a:gd name="connsiteY6" fmla="*/ 1038397 h 1041974"/>
                  <a:gd name="connsiteX7" fmla="*/ 156606 w 1121832"/>
                  <a:gd name="connsiteY7" fmla="*/ 1039712 h 1041974"/>
                  <a:gd name="connsiteX8" fmla="*/ 556 w 1121832"/>
                  <a:gd name="connsiteY8" fmla="*/ 1001812 h 1041974"/>
                  <a:gd name="connsiteX9" fmla="*/ 202800 w 1121832"/>
                  <a:gd name="connsiteY9" fmla="*/ 717895 h 1041974"/>
                  <a:gd name="connsiteX10" fmla="*/ 466853 w 1121832"/>
                  <a:gd name="connsiteY10" fmla="*/ 653154 h 1041974"/>
                  <a:gd name="connsiteX11" fmla="*/ 492070 w 1121832"/>
                  <a:gd name="connsiteY11" fmla="*/ 462660 h 1041974"/>
                  <a:gd name="connsiteX12" fmla="*/ 762484 w 1121832"/>
                  <a:gd name="connsiteY12" fmla="*/ 68198 h 1041974"/>
                  <a:gd name="connsiteX13" fmla="*/ 863111 w 1121832"/>
                  <a:gd name="connsiteY13" fmla="*/ 2676 h 1041974"/>
                  <a:gd name="connsiteX0" fmla="*/ 862964 w 1121685"/>
                  <a:gd name="connsiteY0" fmla="*/ 2676 h 1041211"/>
                  <a:gd name="connsiteX1" fmla="*/ 980448 w 1121685"/>
                  <a:gd name="connsiteY1" fmla="*/ 27502 h 1041211"/>
                  <a:gd name="connsiteX2" fmla="*/ 1053491 w 1121685"/>
                  <a:gd name="connsiteY2" fmla="*/ 77573 h 1041211"/>
                  <a:gd name="connsiteX3" fmla="*/ 1094183 w 1121685"/>
                  <a:gd name="connsiteY3" fmla="*/ 295686 h 1041211"/>
                  <a:gd name="connsiteX4" fmla="*/ 823771 w 1121685"/>
                  <a:gd name="connsiteY4" fmla="*/ 690148 h 1041211"/>
                  <a:gd name="connsiteX5" fmla="*/ 591832 w 1121685"/>
                  <a:gd name="connsiteY5" fmla="*/ 1014586 h 1041211"/>
                  <a:gd name="connsiteX6" fmla="*/ 542888 w 1121685"/>
                  <a:gd name="connsiteY6" fmla="*/ 1038397 h 1041211"/>
                  <a:gd name="connsiteX7" fmla="*/ 156459 w 1121685"/>
                  <a:gd name="connsiteY7" fmla="*/ 1039712 h 1041211"/>
                  <a:gd name="connsiteX8" fmla="*/ 409 w 1121685"/>
                  <a:gd name="connsiteY8" fmla="*/ 1001812 h 1041211"/>
                  <a:gd name="connsiteX9" fmla="*/ 195510 w 1121685"/>
                  <a:gd name="connsiteY9" fmla="*/ 736945 h 1041211"/>
                  <a:gd name="connsiteX10" fmla="*/ 466706 w 1121685"/>
                  <a:gd name="connsiteY10" fmla="*/ 653154 h 1041211"/>
                  <a:gd name="connsiteX11" fmla="*/ 491923 w 1121685"/>
                  <a:gd name="connsiteY11" fmla="*/ 462660 h 1041211"/>
                  <a:gd name="connsiteX12" fmla="*/ 762337 w 1121685"/>
                  <a:gd name="connsiteY12" fmla="*/ 68198 h 1041211"/>
                  <a:gd name="connsiteX13" fmla="*/ 862964 w 1121685"/>
                  <a:gd name="connsiteY13" fmla="*/ 2676 h 104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1685" h="1041211">
                    <a:moveTo>
                      <a:pt x="862964" y="2676"/>
                    </a:moveTo>
                    <a:cubicBezTo>
                      <a:pt x="902435" y="-4688"/>
                      <a:pt x="944714" y="3006"/>
                      <a:pt x="980448" y="27502"/>
                    </a:cubicBezTo>
                    <a:lnTo>
                      <a:pt x="1053491" y="77573"/>
                    </a:lnTo>
                    <a:cubicBezTo>
                      <a:pt x="1124957" y="126564"/>
                      <a:pt x="1143176" y="224218"/>
                      <a:pt x="1094183" y="295686"/>
                    </a:cubicBezTo>
                    <a:lnTo>
                      <a:pt x="823771" y="690148"/>
                    </a:lnTo>
                    <a:cubicBezTo>
                      <a:pt x="761121" y="779929"/>
                      <a:pt x="640359" y="951894"/>
                      <a:pt x="591832" y="1014586"/>
                    </a:cubicBezTo>
                    <a:cubicBezTo>
                      <a:pt x="575517" y="1022523"/>
                      <a:pt x="583016" y="1035223"/>
                      <a:pt x="542888" y="1038397"/>
                    </a:cubicBezTo>
                    <a:cubicBezTo>
                      <a:pt x="452070" y="1042188"/>
                      <a:pt x="246872" y="1039460"/>
                      <a:pt x="156459" y="1039712"/>
                    </a:cubicBezTo>
                    <a:cubicBezTo>
                      <a:pt x="66046" y="1039964"/>
                      <a:pt x="-6099" y="1052273"/>
                      <a:pt x="409" y="1001812"/>
                    </a:cubicBezTo>
                    <a:cubicBezTo>
                      <a:pt x="6917" y="951351"/>
                      <a:pt x="36832" y="833155"/>
                      <a:pt x="195510" y="736945"/>
                    </a:cubicBezTo>
                    <a:cubicBezTo>
                      <a:pt x="354188" y="640735"/>
                      <a:pt x="417304" y="698868"/>
                      <a:pt x="466706" y="653154"/>
                    </a:cubicBezTo>
                    <a:cubicBezTo>
                      <a:pt x="516108" y="607440"/>
                      <a:pt x="449562" y="560558"/>
                      <a:pt x="491923" y="462660"/>
                    </a:cubicBezTo>
                    <a:lnTo>
                      <a:pt x="762337" y="68198"/>
                    </a:lnTo>
                    <a:cubicBezTo>
                      <a:pt x="786832" y="32463"/>
                      <a:pt x="823494" y="10040"/>
                      <a:pt x="862964" y="2676"/>
                    </a:cubicBezTo>
                    <a:close/>
                  </a:path>
                </a:pathLst>
              </a:custGeom>
              <a:solidFill>
                <a:srgbClr val="C75B3D">
                  <a:alpha val="71000"/>
                </a:srgbClr>
              </a:solidFill>
              <a:ln w="6350">
                <a:solidFill>
                  <a:srgbClr val="7E25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51" name="Rounded Rectangle 22"/>
              <p:cNvSpPr/>
              <p:nvPr/>
            </p:nvSpPr>
            <p:spPr>
              <a:xfrm flipH="1" flipV="1">
                <a:off x="4245976" y="2566282"/>
                <a:ext cx="727327" cy="1378095"/>
              </a:xfrm>
              <a:custGeom>
                <a:avLst/>
                <a:gdLst/>
                <a:ahLst/>
                <a:cxnLst/>
                <a:rect l="l" t="t" r="r" b="b"/>
                <a:pathLst>
                  <a:path w="741045" h="1045661">
                    <a:moveTo>
                      <a:pt x="471650" y="0"/>
                    </a:moveTo>
                    <a:lnTo>
                      <a:pt x="390810" y="0"/>
                    </a:lnTo>
                    <a:lnTo>
                      <a:pt x="370523" y="4096"/>
                    </a:lnTo>
                    <a:lnTo>
                      <a:pt x="350235" y="0"/>
                    </a:lnTo>
                    <a:lnTo>
                      <a:pt x="269395" y="0"/>
                    </a:lnTo>
                    <a:cubicBezTo>
                      <a:pt x="194806" y="0"/>
                      <a:pt x="134338" y="60467"/>
                      <a:pt x="134338" y="135056"/>
                    </a:cubicBezTo>
                    <a:cubicBezTo>
                      <a:pt x="116125" y="246638"/>
                      <a:pt x="126850" y="559388"/>
                      <a:pt x="131543" y="657589"/>
                    </a:cubicBezTo>
                    <a:cubicBezTo>
                      <a:pt x="121949" y="667684"/>
                      <a:pt x="193386" y="740059"/>
                      <a:pt x="162499" y="748077"/>
                    </a:cubicBezTo>
                    <a:cubicBezTo>
                      <a:pt x="104556" y="797686"/>
                      <a:pt x="67808" y="821717"/>
                      <a:pt x="41055" y="869520"/>
                    </a:cubicBezTo>
                    <a:cubicBezTo>
                      <a:pt x="-54" y="940261"/>
                      <a:pt x="-3416" y="969956"/>
                      <a:pt x="1983" y="1011084"/>
                    </a:cubicBezTo>
                    <a:cubicBezTo>
                      <a:pt x="406" y="1035040"/>
                      <a:pt x="34548" y="1042326"/>
                      <a:pt x="30590" y="1044851"/>
                    </a:cubicBezTo>
                    <a:lnTo>
                      <a:pt x="115466" y="1044851"/>
                    </a:lnTo>
                    <a:cubicBezTo>
                      <a:pt x="118789" y="1046052"/>
                      <a:pt x="121129" y="1045805"/>
                      <a:pt x="120406" y="1044851"/>
                    </a:cubicBezTo>
                    <a:lnTo>
                      <a:pt x="620639" y="1044851"/>
                    </a:lnTo>
                    <a:cubicBezTo>
                      <a:pt x="619917" y="1045805"/>
                      <a:pt x="622257" y="1046052"/>
                      <a:pt x="625580" y="1044851"/>
                    </a:cubicBezTo>
                    <a:lnTo>
                      <a:pt x="710455" y="1044851"/>
                    </a:lnTo>
                    <a:cubicBezTo>
                      <a:pt x="706497" y="1042326"/>
                      <a:pt x="740639" y="1035040"/>
                      <a:pt x="739062" y="1011084"/>
                    </a:cubicBezTo>
                    <a:cubicBezTo>
                      <a:pt x="744461" y="969956"/>
                      <a:pt x="741099" y="940261"/>
                      <a:pt x="699990" y="869520"/>
                    </a:cubicBezTo>
                    <a:cubicBezTo>
                      <a:pt x="673237" y="821717"/>
                      <a:pt x="636489" y="797686"/>
                      <a:pt x="578546" y="748077"/>
                    </a:cubicBezTo>
                    <a:cubicBezTo>
                      <a:pt x="547659" y="740059"/>
                      <a:pt x="619096" y="667684"/>
                      <a:pt x="609502" y="657589"/>
                    </a:cubicBezTo>
                    <a:cubicBezTo>
                      <a:pt x="614195" y="559388"/>
                      <a:pt x="624920" y="246638"/>
                      <a:pt x="606707" y="135056"/>
                    </a:cubicBezTo>
                    <a:cubicBezTo>
                      <a:pt x="606707" y="60467"/>
                      <a:pt x="546239" y="0"/>
                      <a:pt x="471650" y="0"/>
                    </a:cubicBezTo>
                    <a:close/>
                  </a:path>
                </a:pathLst>
              </a:custGeom>
              <a:solidFill>
                <a:srgbClr val="C75B3D">
                  <a:alpha val="71000"/>
                </a:srgbClr>
              </a:solidFill>
              <a:ln w="6350">
                <a:solidFill>
                  <a:srgbClr val="7E25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52" name="Rounded Rectangle 20"/>
              <p:cNvSpPr/>
              <p:nvPr/>
            </p:nvSpPr>
            <p:spPr>
              <a:xfrm rot="21357546" flipH="1" flipV="1">
                <a:off x="4582599" y="2580418"/>
                <a:ext cx="1257720" cy="1372230"/>
              </a:xfrm>
              <a:custGeom>
                <a:avLst/>
                <a:gdLst>
                  <a:gd name="connsiteX0" fmla="*/ 862555 w 1121276"/>
                  <a:gd name="connsiteY0" fmla="*/ 2676 h 1039912"/>
                  <a:gd name="connsiteX1" fmla="*/ 980039 w 1121276"/>
                  <a:gd name="connsiteY1" fmla="*/ 27502 h 1039912"/>
                  <a:gd name="connsiteX2" fmla="*/ 1053082 w 1121276"/>
                  <a:gd name="connsiteY2" fmla="*/ 77573 h 1039912"/>
                  <a:gd name="connsiteX3" fmla="*/ 1093774 w 1121276"/>
                  <a:gd name="connsiteY3" fmla="*/ 295686 h 1039912"/>
                  <a:gd name="connsiteX4" fmla="*/ 823362 w 1121276"/>
                  <a:gd name="connsiteY4" fmla="*/ 690148 h 1039912"/>
                  <a:gd name="connsiteX5" fmla="*/ 591423 w 1121276"/>
                  <a:gd name="connsiteY5" fmla="*/ 1014586 h 1039912"/>
                  <a:gd name="connsiteX6" fmla="*/ 583803 w 1121276"/>
                  <a:gd name="connsiteY6" fmla="*/ 1028874 h 1039912"/>
                  <a:gd name="connsiteX7" fmla="*/ 580217 w 1121276"/>
                  <a:gd name="connsiteY7" fmla="*/ 1028874 h 1039912"/>
                  <a:gd name="connsiteX8" fmla="*/ 571054 w 1121276"/>
                  <a:gd name="connsiteY8" fmla="*/ 1038397 h 1039912"/>
                  <a:gd name="connsiteX9" fmla="*/ 0 w 1121276"/>
                  <a:gd name="connsiteY9" fmla="*/ 1039912 h 1039912"/>
                  <a:gd name="connsiteX10" fmla="*/ 209388 w 1121276"/>
                  <a:gd name="connsiteY10" fmla="*/ 717895 h 1039912"/>
                  <a:gd name="connsiteX11" fmla="*/ 466297 w 1121276"/>
                  <a:gd name="connsiteY11" fmla="*/ 653154 h 1039912"/>
                  <a:gd name="connsiteX12" fmla="*/ 491514 w 1121276"/>
                  <a:gd name="connsiteY12" fmla="*/ 462660 h 1039912"/>
                  <a:gd name="connsiteX13" fmla="*/ 761928 w 1121276"/>
                  <a:gd name="connsiteY13" fmla="*/ 68198 h 1039912"/>
                  <a:gd name="connsiteX14" fmla="*/ 862555 w 1121276"/>
                  <a:gd name="connsiteY14" fmla="*/ 2676 h 1039912"/>
                  <a:gd name="connsiteX0" fmla="*/ 862555 w 1121276"/>
                  <a:gd name="connsiteY0" fmla="*/ 2676 h 1039912"/>
                  <a:gd name="connsiteX1" fmla="*/ 980039 w 1121276"/>
                  <a:gd name="connsiteY1" fmla="*/ 27502 h 1039912"/>
                  <a:gd name="connsiteX2" fmla="*/ 1053082 w 1121276"/>
                  <a:gd name="connsiteY2" fmla="*/ 77573 h 1039912"/>
                  <a:gd name="connsiteX3" fmla="*/ 1093774 w 1121276"/>
                  <a:gd name="connsiteY3" fmla="*/ 295686 h 1039912"/>
                  <a:gd name="connsiteX4" fmla="*/ 823362 w 1121276"/>
                  <a:gd name="connsiteY4" fmla="*/ 690148 h 1039912"/>
                  <a:gd name="connsiteX5" fmla="*/ 591423 w 1121276"/>
                  <a:gd name="connsiteY5" fmla="*/ 1014586 h 1039912"/>
                  <a:gd name="connsiteX6" fmla="*/ 583803 w 1121276"/>
                  <a:gd name="connsiteY6" fmla="*/ 1028874 h 1039912"/>
                  <a:gd name="connsiteX7" fmla="*/ 571054 w 1121276"/>
                  <a:gd name="connsiteY7" fmla="*/ 1038397 h 1039912"/>
                  <a:gd name="connsiteX8" fmla="*/ 0 w 1121276"/>
                  <a:gd name="connsiteY8" fmla="*/ 1039912 h 1039912"/>
                  <a:gd name="connsiteX9" fmla="*/ 209388 w 1121276"/>
                  <a:gd name="connsiteY9" fmla="*/ 717895 h 1039912"/>
                  <a:gd name="connsiteX10" fmla="*/ 466297 w 1121276"/>
                  <a:gd name="connsiteY10" fmla="*/ 653154 h 1039912"/>
                  <a:gd name="connsiteX11" fmla="*/ 491514 w 1121276"/>
                  <a:gd name="connsiteY11" fmla="*/ 462660 h 1039912"/>
                  <a:gd name="connsiteX12" fmla="*/ 761928 w 1121276"/>
                  <a:gd name="connsiteY12" fmla="*/ 68198 h 1039912"/>
                  <a:gd name="connsiteX13" fmla="*/ 862555 w 1121276"/>
                  <a:gd name="connsiteY13" fmla="*/ 2676 h 1039912"/>
                  <a:gd name="connsiteX0" fmla="*/ 862555 w 1121276"/>
                  <a:gd name="connsiteY0" fmla="*/ 2676 h 1039912"/>
                  <a:gd name="connsiteX1" fmla="*/ 980039 w 1121276"/>
                  <a:gd name="connsiteY1" fmla="*/ 27502 h 1039912"/>
                  <a:gd name="connsiteX2" fmla="*/ 1053082 w 1121276"/>
                  <a:gd name="connsiteY2" fmla="*/ 77573 h 1039912"/>
                  <a:gd name="connsiteX3" fmla="*/ 1093774 w 1121276"/>
                  <a:gd name="connsiteY3" fmla="*/ 295686 h 1039912"/>
                  <a:gd name="connsiteX4" fmla="*/ 823362 w 1121276"/>
                  <a:gd name="connsiteY4" fmla="*/ 690148 h 1039912"/>
                  <a:gd name="connsiteX5" fmla="*/ 591423 w 1121276"/>
                  <a:gd name="connsiteY5" fmla="*/ 1014586 h 1039912"/>
                  <a:gd name="connsiteX6" fmla="*/ 571054 w 1121276"/>
                  <a:gd name="connsiteY6" fmla="*/ 1038397 h 1039912"/>
                  <a:gd name="connsiteX7" fmla="*/ 0 w 1121276"/>
                  <a:gd name="connsiteY7" fmla="*/ 1039912 h 1039912"/>
                  <a:gd name="connsiteX8" fmla="*/ 209388 w 1121276"/>
                  <a:gd name="connsiteY8" fmla="*/ 717895 h 1039912"/>
                  <a:gd name="connsiteX9" fmla="*/ 466297 w 1121276"/>
                  <a:gd name="connsiteY9" fmla="*/ 653154 h 1039912"/>
                  <a:gd name="connsiteX10" fmla="*/ 491514 w 1121276"/>
                  <a:gd name="connsiteY10" fmla="*/ 462660 h 1039912"/>
                  <a:gd name="connsiteX11" fmla="*/ 761928 w 1121276"/>
                  <a:gd name="connsiteY11" fmla="*/ 68198 h 1039912"/>
                  <a:gd name="connsiteX12" fmla="*/ 862555 w 1121276"/>
                  <a:gd name="connsiteY12" fmla="*/ 2676 h 1039912"/>
                  <a:gd name="connsiteX0" fmla="*/ 862555 w 1121276"/>
                  <a:gd name="connsiteY0" fmla="*/ 2676 h 1039912"/>
                  <a:gd name="connsiteX1" fmla="*/ 980039 w 1121276"/>
                  <a:gd name="connsiteY1" fmla="*/ 27502 h 1039912"/>
                  <a:gd name="connsiteX2" fmla="*/ 1053082 w 1121276"/>
                  <a:gd name="connsiteY2" fmla="*/ 77573 h 1039912"/>
                  <a:gd name="connsiteX3" fmla="*/ 1093774 w 1121276"/>
                  <a:gd name="connsiteY3" fmla="*/ 295686 h 1039912"/>
                  <a:gd name="connsiteX4" fmla="*/ 823362 w 1121276"/>
                  <a:gd name="connsiteY4" fmla="*/ 690148 h 1039912"/>
                  <a:gd name="connsiteX5" fmla="*/ 591423 w 1121276"/>
                  <a:gd name="connsiteY5" fmla="*/ 1014586 h 1039912"/>
                  <a:gd name="connsiteX6" fmla="*/ 542479 w 1121276"/>
                  <a:gd name="connsiteY6" fmla="*/ 1038397 h 1039912"/>
                  <a:gd name="connsiteX7" fmla="*/ 0 w 1121276"/>
                  <a:gd name="connsiteY7" fmla="*/ 1039912 h 1039912"/>
                  <a:gd name="connsiteX8" fmla="*/ 209388 w 1121276"/>
                  <a:gd name="connsiteY8" fmla="*/ 717895 h 1039912"/>
                  <a:gd name="connsiteX9" fmla="*/ 466297 w 1121276"/>
                  <a:gd name="connsiteY9" fmla="*/ 653154 h 1039912"/>
                  <a:gd name="connsiteX10" fmla="*/ 491514 w 1121276"/>
                  <a:gd name="connsiteY10" fmla="*/ 462660 h 1039912"/>
                  <a:gd name="connsiteX11" fmla="*/ 761928 w 1121276"/>
                  <a:gd name="connsiteY11" fmla="*/ 68198 h 1039912"/>
                  <a:gd name="connsiteX12" fmla="*/ 862555 w 1121276"/>
                  <a:gd name="connsiteY12" fmla="*/ 2676 h 1039912"/>
                  <a:gd name="connsiteX0" fmla="*/ 862555 w 1121276"/>
                  <a:gd name="connsiteY0" fmla="*/ 2676 h 1039912"/>
                  <a:gd name="connsiteX1" fmla="*/ 980039 w 1121276"/>
                  <a:gd name="connsiteY1" fmla="*/ 27502 h 1039912"/>
                  <a:gd name="connsiteX2" fmla="*/ 1053082 w 1121276"/>
                  <a:gd name="connsiteY2" fmla="*/ 77573 h 1039912"/>
                  <a:gd name="connsiteX3" fmla="*/ 1093774 w 1121276"/>
                  <a:gd name="connsiteY3" fmla="*/ 295686 h 1039912"/>
                  <a:gd name="connsiteX4" fmla="*/ 823362 w 1121276"/>
                  <a:gd name="connsiteY4" fmla="*/ 690148 h 1039912"/>
                  <a:gd name="connsiteX5" fmla="*/ 591423 w 1121276"/>
                  <a:gd name="connsiteY5" fmla="*/ 1014586 h 1039912"/>
                  <a:gd name="connsiteX6" fmla="*/ 542479 w 1121276"/>
                  <a:gd name="connsiteY6" fmla="*/ 1038397 h 1039912"/>
                  <a:gd name="connsiteX7" fmla="*/ 0 w 1121276"/>
                  <a:gd name="connsiteY7" fmla="*/ 1039912 h 1039912"/>
                  <a:gd name="connsiteX8" fmla="*/ 209388 w 1121276"/>
                  <a:gd name="connsiteY8" fmla="*/ 717895 h 1039912"/>
                  <a:gd name="connsiteX9" fmla="*/ 466297 w 1121276"/>
                  <a:gd name="connsiteY9" fmla="*/ 653154 h 1039912"/>
                  <a:gd name="connsiteX10" fmla="*/ 491514 w 1121276"/>
                  <a:gd name="connsiteY10" fmla="*/ 462660 h 1039912"/>
                  <a:gd name="connsiteX11" fmla="*/ 761928 w 1121276"/>
                  <a:gd name="connsiteY11" fmla="*/ 68198 h 1039912"/>
                  <a:gd name="connsiteX12" fmla="*/ 862555 w 1121276"/>
                  <a:gd name="connsiteY12" fmla="*/ 2676 h 1039912"/>
                  <a:gd name="connsiteX0" fmla="*/ 862555 w 1121276"/>
                  <a:gd name="connsiteY0" fmla="*/ 2676 h 1039912"/>
                  <a:gd name="connsiteX1" fmla="*/ 980039 w 1121276"/>
                  <a:gd name="connsiteY1" fmla="*/ 27502 h 1039912"/>
                  <a:gd name="connsiteX2" fmla="*/ 1053082 w 1121276"/>
                  <a:gd name="connsiteY2" fmla="*/ 77573 h 1039912"/>
                  <a:gd name="connsiteX3" fmla="*/ 1093774 w 1121276"/>
                  <a:gd name="connsiteY3" fmla="*/ 295686 h 1039912"/>
                  <a:gd name="connsiteX4" fmla="*/ 823362 w 1121276"/>
                  <a:gd name="connsiteY4" fmla="*/ 690148 h 1039912"/>
                  <a:gd name="connsiteX5" fmla="*/ 591423 w 1121276"/>
                  <a:gd name="connsiteY5" fmla="*/ 1014586 h 1039912"/>
                  <a:gd name="connsiteX6" fmla="*/ 542479 w 1121276"/>
                  <a:gd name="connsiteY6" fmla="*/ 1038397 h 1039912"/>
                  <a:gd name="connsiteX7" fmla="*/ 0 w 1121276"/>
                  <a:gd name="connsiteY7" fmla="*/ 1039912 h 1039912"/>
                  <a:gd name="connsiteX8" fmla="*/ 209388 w 1121276"/>
                  <a:gd name="connsiteY8" fmla="*/ 717895 h 1039912"/>
                  <a:gd name="connsiteX9" fmla="*/ 466297 w 1121276"/>
                  <a:gd name="connsiteY9" fmla="*/ 653154 h 1039912"/>
                  <a:gd name="connsiteX10" fmla="*/ 491514 w 1121276"/>
                  <a:gd name="connsiteY10" fmla="*/ 462660 h 1039912"/>
                  <a:gd name="connsiteX11" fmla="*/ 761928 w 1121276"/>
                  <a:gd name="connsiteY11" fmla="*/ 68198 h 1039912"/>
                  <a:gd name="connsiteX12" fmla="*/ 862555 w 1121276"/>
                  <a:gd name="connsiteY12" fmla="*/ 2676 h 1039912"/>
                  <a:gd name="connsiteX0" fmla="*/ 866189 w 1124910"/>
                  <a:gd name="connsiteY0" fmla="*/ 2676 h 1062403"/>
                  <a:gd name="connsiteX1" fmla="*/ 983673 w 1124910"/>
                  <a:gd name="connsiteY1" fmla="*/ 27502 h 1062403"/>
                  <a:gd name="connsiteX2" fmla="*/ 1056716 w 1124910"/>
                  <a:gd name="connsiteY2" fmla="*/ 77573 h 1062403"/>
                  <a:gd name="connsiteX3" fmla="*/ 1097408 w 1124910"/>
                  <a:gd name="connsiteY3" fmla="*/ 295686 h 1062403"/>
                  <a:gd name="connsiteX4" fmla="*/ 826996 w 1124910"/>
                  <a:gd name="connsiteY4" fmla="*/ 690148 h 1062403"/>
                  <a:gd name="connsiteX5" fmla="*/ 595057 w 1124910"/>
                  <a:gd name="connsiteY5" fmla="*/ 1014586 h 1062403"/>
                  <a:gd name="connsiteX6" fmla="*/ 546113 w 1124910"/>
                  <a:gd name="connsiteY6" fmla="*/ 1038397 h 1062403"/>
                  <a:gd name="connsiteX7" fmla="*/ 197784 w 1124910"/>
                  <a:gd name="connsiteY7" fmla="*/ 1034949 h 1062403"/>
                  <a:gd name="connsiteX8" fmla="*/ 3634 w 1124910"/>
                  <a:gd name="connsiteY8" fmla="*/ 1039912 h 1062403"/>
                  <a:gd name="connsiteX9" fmla="*/ 213022 w 1124910"/>
                  <a:gd name="connsiteY9" fmla="*/ 717895 h 1062403"/>
                  <a:gd name="connsiteX10" fmla="*/ 469931 w 1124910"/>
                  <a:gd name="connsiteY10" fmla="*/ 653154 h 1062403"/>
                  <a:gd name="connsiteX11" fmla="*/ 495148 w 1124910"/>
                  <a:gd name="connsiteY11" fmla="*/ 462660 h 1062403"/>
                  <a:gd name="connsiteX12" fmla="*/ 765562 w 1124910"/>
                  <a:gd name="connsiteY12" fmla="*/ 68198 h 1062403"/>
                  <a:gd name="connsiteX13" fmla="*/ 866189 w 1124910"/>
                  <a:gd name="connsiteY13" fmla="*/ 2676 h 1062403"/>
                  <a:gd name="connsiteX0" fmla="*/ 866189 w 1124910"/>
                  <a:gd name="connsiteY0" fmla="*/ 2676 h 1039470"/>
                  <a:gd name="connsiteX1" fmla="*/ 983673 w 1124910"/>
                  <a:gd name="connsiteY1" fmla="*/ 27502 h 1039470"/>
                  <a:gd name="connsiteX2" fmla="*/ 1056716 w 1124910"/>
                  <a:gd name="connsiteY2" fmla="*/ 77573 h 1039470"/>
                  <a:gd name="connsiteX3" fmla="*/ 1097408 w 1124910"/>
                  <a:gd name="connsiteY3" fmla="*/ 295686 h 1039470"/>
                  <a:gd name="connsiteX4" fmla="*/ 826996 w 1124910"/>
                  <a:gd name="connsiteY4" fmla="*/ 690148 h 1039470"/>
                  <a:gd name="connsiteX5" fmla="*/ 595057 w 1124910"/>
                  <a:gd name="connsiteY5" fmla="*/ 1014586 h 1039470"/>
                  <a:gd name="connsiteX6" fmla="*/ 546113 w 1124910"/>
                  <a:gd name="connsiteY6" fmla="*/ 1038397 h 1039470"/>
                  <a:gd name="connsiteX7" fmla="*/ 197784 w 1124910"/>
                  <a:gd name="connsiteY7" fmla="*/ 1034949 h 1039470"/>
                  <a:gd name="connsiteX8" fmla="*/ 3634 w 1124910"/>
                  <a:gd name="connsiteY8" fmla="*/ 1001812 h 1039470"/>
                  <a:gd name="connsiteX9" fmla="*/ 213022 w 1124910"/>
                  <a:gd name="connsiteY9" fmla="*/ 717895 h 1039470"/>
                  <a:gd name="connsiteX10" fmla="*/ 469931 w 1124910"/>
                  <a:gd name="connsiteY10" fmla="*/ 653154 h 1039470"/>
                  <a:gd name="connsiteX11" fmla="*/ 495148 w 1124910"/>
                  <a:gd name="connsiteY11" fmla="*/ 462660 h 1039470"/>
                  <a:gd name="connsiteX12" fmla="*/ 765562 w 1124910"/>
                  <a:gd name="connsiteY12" fmla="*/ 68198 h 1039470"/>
                  <a:gd name="connsiteX13" fmla="*/ 866189 w 1124910"/>
                  <a:gd name="connsiteY13" fmla="*/ 2676 h 1039470"/>
                  <a:gd name="connsiteX0" fmla="*/ 862605 w 1121326"/>
                  <a:gd name="connsiteY0" fmla="*/ 2676 h 1069621"/>
                  <a:gd name="connsiteX1" fmla="*/ 980089 w 1121326"/>
                  <a:gd name="connsiteY1" fmla="*/ 27502 h 1069621"/>
                  <a:gd name="connsiteX2" fmla="*/ 1053132 w 1121326"/>
                  <a:gd name="connsiteY2" fmla="*/ 77573 h 1069621"/>
                  <a:gd name="connsiteX3" fmla="*/ 1093824 w 1121326"/>
                  <a:gd name="connsiteY3" fmla="*/ 295686 h 1069621"/>
                  <a:gd name="connsiteX4" fmla="*/ 823412 w 1121326"/>
                  <a:gd name="connsiteY4" fmla="*/ 690148 h 1069621"/>
                  <a:gd name="connsiteX5" fmla="*/ 591473 w 1121326"/>
                  <a:gd name="connsiteY5" fmla="*/ 1014586 h 1069621"/>
                  <a:gd name="connsiteX6" fmla="*/ 542529 w 1121326"/>
                  <a:gd name="connsiteY6" fmla="*/ 1038397 h 1069621"/>
                  <a:gd name="connsiteX7" fmla="*/ 194200 w 1121326"/>
                  <a:gd name="connsiteY7" fmla="*/ 1034949 h 1069621"/>
                  <a:gd name="connsiteX8" fmla="*/ 50 w 1121326"/>
                  <a:gd name="connsiteY8" fmla="*/ 1001812 h 1069621"/>
                  <a:gd name="connsiteX9" fmla="*/ 209438 w 1121326"/>
                  <a:gd name="connsiteY9" fmla="*/ 717895 h 1069621"/>
                  <a:gd name="connsiteX10" fmla="*/ 466347 w 1121326"/>
                  <a:gd name="connsiteY10" fmla="*/ 653154 h 1069621"/>
                  <a:gd name="connsiteX11" fmla="*/ 491564 w 1121326"/>
                  <a:gd name="connsiteY11" fmla="*/ 462660 h 1069621"/>
                  <a:gd name="connsiteX12" fmla="*/ 761978 w 1121326"/>
                  <a:gd name="connsiteY12" fmla="*/ 68198 h 1069621"/>
                  <a:gd name="connsiteX13" fmla="*/ 862605 w 1121326"/>
                  <a:gd name="connsiteY13" fmla="*/ 2676 h 1069621"/>
                  <a:gd name="connsiteX0" fmla="*/ 862800 w 1121521"/>
                  <a:gd name="connsiteY0" fmla="*/ 2676 h 1061458"/>
                  <a:gd name="connsiteX1" fmla="*/ 980284 w 1121521"/>
                  <a:gd name="connsiteY1" fmla="*/ 27502 h 1061458"/>
                  <a:gd name="connsiteX2" fmla="*/ 1053327 w 1121521"/>
                  <a:gd name="connsiteY2" fmla="*/ 77573 h 1061458"/>
                  <a:gd name="connsiteX3" fmla="*/ 1094019 w 1121521"/>
                  <a:gd name="connsiteY3" fmla="*/ 295686 h 1061458"/>
                  <a:gd name="connsiteX4" fmla="*/ 823607 w 1121521"/>
                  <a:gd name="connsiteY4" fmla="*/ 690148 h 1061458"/>
                  <a:gd name="connsiteX5" fmla="*/ 591668 w 1121521"/>
                  <a:gd name="connsiteY5" fmla="*/ 1014586 h 1061458"/>
                  <a:gd name="connsiteX6" fmla="*/ 542724 w 1121521"/>
                  <a:gd name="connsiteY6" fmla="*/ 1038397 h 1061458"/>
                  <a:gd name="connsiteX7" fmla="*/ 194395 w 1121521"/>
                  <a:gd name="connsiteY7" fmla="*/ 1034949 h 1061458"/>
                  <a:gd name="connsiteX8" fmla="*/ 245 w 1121521"/>
                  <a:gd name="connsiteY8" fmla="*/ 1001812 h 1061458"/>
                  <a:gd name="connsiteX9" fmla="*/ 209633 w 1121521"/>
                  <a:gd name="connsiteY9" fmla="*/ 717895 h 1061458"/>
                  <a:gd name="connsiteX10" fmla="*/ 466542 w 1121521"/>
                  <a:gd name="connsiteY10" fmla="*/ 653154 h 1061458"/>
                  <a:gd name="connsiteX11" fmla="*/ 491759 w 1121521"/>
                  <a:gd name="connsiteY11" fmla="*/ 462660 h 1061458"/>
                  <a:gd name="connsiteX12" fmla="*/ 762173 w 1121521"/>
                  <a:gd name="connsiteY12" fmla="*/ 68198 h 1061458"/>
                  <a:gd name="connsiteX13" fmla="*/ 862800 w 1121521"/>
                  <a:gd name="connsiteY13" fmla="*/ 2676 h 1061458"/>
                  <a:gd name="connsiteX0" fmla="*/ 863276 w 1121997"/>
                  <a:gd name="connsiteY0" fmla="*/ 2676 h 1041974"/>
                  <a:gd name="connsiteX1" fmla="*/ 980760 w 1121997"/>
                  <a:gd name="connsiteY1" fmla="*/ 27502 h 1041974"/>
                  <a:gd name="connsiteX2" fmla="*/ 1053803 w 1121997"/>
                  <a:gd name="connsiteY2" fmla="*/ 77573 h 1041974"/>
                  <a:gd name="connsiteX3" fmla="*/ 1094495 w 1121997"/>
                  <a:gd name="connsiteY3" fmla="*/ 295686 h 1041974"/>
                  <a:gd name="connsiteX4" fmla="*/ 824083 w 1121997"/>
                  <a:gd name="connsiteY4" fmla="*/ 690148 h 1041974"/>
                  <a:gd name="connsiteX5" fmla="*/ 592144 w 1121997"/>
                  <a:gd name="connsiteY5" fmla="*/ 1014586 h 1041974"/>
                  <a:gd name="connsiteX6" fmla="*/ 543200 w 1121997"/>
                  <a:gd name="connsiteY6" fmla="*/ 1038397 h 1041974"/>
                  <a:gd name="connsiteX7" fmla="*/ 156771 w 1121997"/>
                  <a:gd name="connsiteY7" fmla="*/ 1039712 h 1041974"/>
                  <a:gd name="connsiteX8" fmla="*/ 721 w 1121997"/>
                  <a:gd name="connsiteY8" fmla="*/ 1001812 h 1041974"/>
                  <a:gd name="connsiteX9" fmla="*/ 210109 w 1121997"/>
                  <a:gd name="connsiteY9" fmla="*/ 717895 h 1041974"/>
                  <a:gd name="connsiteX10" fmla="*/ 467018 w 1121997"/>
                  <a:gd name="connsiteY10" fmla="*/ 653154 h 1041974"/>
                  <a:gd name="connsiteX11" fmla="*/ 492235 w 1121997"/>
                  <a:gd name="connsiteY11" fmla="*/ 462660 h 1041974"/>
                  <a:gd name="connsiteX12" fmla="*/ 762649 w 1121997"/>
                  <a:gd name="connsiteY12" fmla="*/ 68198 h 1041974"/>
                  <a:gd name="connsiteX13" fmla="*/ 863276 w 1121997"/>
                  <a:gd name="connsiteY13" fmla="*/ 2676 h 1041974"/>
                  <a:gd name="connsiteX0" fmla="*/ 863111 w 1121832"/>
                  <a:gd name="connsiteY0" fmla="*/ 2676 h 1041974"/>
                  <a:gd name="connsiteX1" fmla="*/ 980595 w 1121832"/>
                  <a:gd name="connsiteY1" fmla="*/ 27502 h 1041974"/>
                  <a:gd name="connsiteX2" fmla="*/ 1053638 w 1121832"/>
                  <a:gd name="connsiteY2" fmla="*/ 77573 h 1041974"/>
                  <a:gd name="connsiteX3" fmla="*/ 1094330 w 1121832"/>
                  <a:gd name="connsiteY3" fmla="*/ 295686 h 1041974"/>
                  <a:gd name="connsiteX4" fmla="*/ 823918 w 1121832"/>
                  <a:gd name="connsiteY4" fmla="*/ 690148 h 1041974"/>
                  <a:gd name="connsiteX5" fmla="*/ 591979 w 1121832"/>
                  <a:gd name="connsiteY5" fmla="*/ 1014586 h 1041974"/>
                  <a:gd name="connsiteX6" fmla="*/ 543035 w 1121832"/>
                  <a:gd name="connsiteY6" fmla="*/ 1038397 h 1041974"/>
                  <a:gd name="connsiteX7" fmla="*/ 156606 w 1121832"/>
                  <a:gd name="connsiteY7" fmla="*/ 1039712 h 1041974"/>
                  <a:gd name="connsiteX8" fmla="*/ 556 w 1121832"/>
                  <a:gd name="connsiteY8" fmla="*/ 1001812 h 1041974"/>
                  <a:gd name="connsiteX9" fmla="*/ 202800 w 1121832"/>
                  <a:gd name="connsiteY9" fmla="*/ 717895 h 1041974"/>
                  <a:gd name="connsiteX10" fmla="*/ 466853 w 1121832"/>
                  <a:gd name="connsiteY10" fmla="*/ 653154 h 1041974"/>
                  <a:gd name="connsiteX11" fmla="*/ 492070 w 1121832"/>
                  <a:gd name="connsiteY11" fmla="*/ 462660 h 1041974"/>
                  <a:gd name="connsiteX12" fmla="*/ 762484 w 1121832"/>
                  <a:gd name="connsiteY12" fmla="*/ 68198 h 1041974"/>
                  <a:gd name="connsiteX13" fmla="*/ 863111 w 1121832"/>
                  <a:gd name="connsiteY13" fmla="*/ 2676 h 1041974"/>
                  <a:gd name="connsiteX0" fmla="*/ 863111 w 1121832"/>
                  <a:gd name="connsiteY0" fmla="*/ 2676 h 1041974"/>
                  <a:gd name="connsiteX1" fmla="*/ 980595 w 1121832"/>
                  <a:gd name="connsiteY1" fmla="*/ 27502 h 1041974"/>
                  <a:gd name="connsiteX2" fmla="*/ 1053638 w 1121832"/>
                  <a:gd name="connsiteY2" fmla="*/ 77573 h 1041974"/>
                  <a:gd name="connsiteX3" fmla="*/ 1094330 w 1121832"/>
                  <a:gd name="connsiteY3" fmla="*/ 295686 h 1041974"/>
                  <a:gd name="connsiteX4" fmla="*/ 823918 w 1121832"/>
                  <a:gd name="connsiteY4" fmla="*/ 690148 h 1041974"/>
                  <a:gd name="connsiteX5" fmla="*/ 591979 w 1121832"/>
                  <a:gd name="connsiteY5" fmla="*/ 1014586 h 1041974"/>
                  <a:gd name="connsiteX6" fmla="*/ 543035 w 1121832"/>
                  <a:gd name="connsiteY6" fmla="*/ 1038397 h 1041974"/>
                  <a:gd name="connsiteX7" fmla="*/ 156606 w 1121832"/>
                  <a:gd name="connsiteY7" fmla="*/ 1039712 h 1041974"/>
                  <a:gd name="connsiteX8" fmla="*/ 556 w 1121832"/>
                  <a:gd name="connsiteY8" fmla="*/ 1001812 h 1041974"/>
                  <a:gd name="connsiteX9" fmla="*/ 202800 w 1121832"/>
                  <a:gd name="connsiteY9" fmla="*/ 717895 h 1041974"/>
                  <a:gd name="connsiteX10" fmla="*/ 466853 w 1121832"/>
                  <a:gd name="connsiteY10" fmla="*/ 653154 h 1041974"/>
                  <a:gd name="connsiteX11" fmla="*/ 492070 w 1121832"/>
                  <a:gd name="connsiteY11" fmla="*/ 462660 h 1041974"/>
                  <a:gd name="connsiteX12" fmla="*/ 762484 w 1121832"/>
                  <a:gd name="connsiteY12" fmla="*/ 68198 h 1041974"/>
                  <a:gd name="connsiteX13" fmla="*/ 863111 w 1121832"/>
                  <a:gd name="connsiteY13" fmla="*/ 2676 h 1041974"/>
                  <a:gd name="connsiteX0" fmla="*/ 862964 w 1121685"/>
                  <a:gd name="connsiteY0" fmla="*/ 2676 h 1041211"/>
                  <a:gd name="connsiteX1" fmla="*/ 980448 w 1121685"/>
                  <a:gd name="connsiteY1" fmla="*/ 27502 h 1041211"/>
                  <a:gd name="connsiteX2" fmla="*/ 1053491 w 1121685"/>
                  <a:gd name="connsiteY2" fmla="*/ 77573 h 1041211"/>
                  <a:gd name="connsiteX3" fmla="*/ 1094183 w 1121685"/>
                  <a:gd name="connsiteY3" fmla="*/ 295686 h 1041211"/>
                  <a:gd name="connsiteX4" fmla="*/ 823771 w 1121685"/>
                  <a:gd name="connsiteY4" fmla="*/ 690148 h 1041211"/>
                  <a:gd name="connsiteX5" fmla="*/ 591832 w 1121685"/>
                  <a:gd name="connsiteY5" fmla="*/ 1014586 h 1041211"/>
                  <a:gd name="connsiteX6" fmla="*/ 542888 w 1121685"/>
                  <a:gd name="connsiteY6" fmla="*/ 1038397 h 1041211"/>
                  <a:gd name="connsiteX7" fmla="*/ 156459 w 1121685"/>
                  <a:gd name="connsiteY7" fmla="*/ 1039712 h 1041211"/>
                  <a:gd name="connsiteX8" fmla="*/ 409 w 1121685"/>
                  <a:gd name="connsiteY8" fmla="*/ 1001812 h 1041211"/>
                  <a:gd name="connsiteX9" fmla="*/ 195510 w 1121685"/>
                  <a:gd name="connsiteY9" fmla="*/ 736945 h 1041211"/>
                  <a:gd name="connsiteX10" fmla="*/ 466706 w 1121685"/>
                  <a:gd name="connsiteY10" fmla="*/ 653154 h 1041211"/>
                  <a:gd name="connsiteX11" fmla="*/ 491923 w 1121685"/>
                  <a:gd name="connsiteY11" fmla="*/ 462660 h 1041211"/>
                  <a:gd name="connsiteX12" fmla="*/ 762337 w 1121685"/>
                  <a:gd name="connsiteY12" fmla="*/ 68198 h 1041211"/>
                  <a:gd name="connsiteX13" fmla="*/ 862964 w 1121685"/>
                  <a:gd name="connsiteY13" fmla="*/ 2676 h 104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1685" h="1041211">
                    <a:moveTo>
                      <a:pt x="862964" y="2676"/>
                    </a:moveTo>
                    <a:cubicBezTo>
                      <a:pt x="902435" y="-4688"/>
                      <a:pt x="944714" y="3006"/>
                      <a:pt x="980448" y="27502"/>
                    </a:cubicBezTo>
                    <a:lnTo>
                      <a:pt x="1053491" y="77573"/>
                    </a:lnTo>
                    <a:cubicBezTo>
                      <a:pt x="1124957" y="126564"/>
                      <a:pt x="1143176" y="224218"/>
                      <a:pt x="1094183" y="295686"/>
                    </a:cubicBezTo>
                    <a:lnTo>
                      <a:pt x="823771" y="690148"/>
                    </a:lnTo>
                    <a:cubicBezTo>
                      <a:pt x="761121" y="779929"/>
                      <a:pt x="640359" y="951894"/>
                      <a:pt x="591832" y="1014586"/>
                    </a:cubicBezTo>
                    <a:cubicBezTo>
                      <a:pt x="575517" y="1022523"/>
                      <a:pt x="583016" y="1035223"/>
                      <a:pt x="542888" y="1038397"/>
                    </a:cubicBezTo>
                    <a:cubicBezTo>
                      <a:pt x="452070" y="1042188"/>
                      <a:pt x="246872" y="1039460"/>
                      <a:pt x="156459" y="1039712"/>
                    </a:cubicBezTo>
                    <a:cubicBezTo>
                      <a:pt x="66046" y="1039964"/>
                      <a:pt x="-6099" y="1052273"/>
                      <a:pt x="409" y="1001812"/>
                    </a:cubicBezTo>
                    <a:cubicBezTo>
                      <a:pt x="6917" y="951351"/>
                      <a:pt x="36832" y="833155"/>
                      <a:pt x="195510" y="736945"/>
                    </a:cubicBezTo>
                    <a:cubicBezTo>
                      <a:pt x="354188" y="640735"/>
                      <a:pt x="417304" y="698868"/>
                      <a:pt x="466706" y="653154"/>
                    </a:cubicBezTo>
                    <a:cubicBezTo>
                      <a:pt x="516108" y="607440"/>
                      <a:pt x="449562" y="560558"/>
                      <a:pt x="491923" y="462660"/>
                    </a:cubicBezTo>
                    <a:lnTo>
                      <a:pt x="762337" y="68198"/>
                    </a:lnTo>
                    <a:cubicBezTo>
                      <a:pt x="786832" y="32463"/>
                      <a:pt x="823494" y="10040"/>
                      <a:pt x="862964" y="2676"/>
                    </a:cubicBezTo>
                    <a:close/>
                  </a:path>
                </a:pathLst>
              </a:custGeom>
              <a:solidFill>
                <a:srgbClr val="C75B3D">
                  <a:alpha val="68000"/>
                </a:srgbClr>
              </a:solidFill>
              <a:ln w="6350">
                <a:solidFill>
                  <a:srgbClr val="7E25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442" name="Group 68"/>
            <p:cNvGrpSpPr/>
            <p:nvPr/>
          </p:nvGrpSpPr>
          <p:grpSpPr>
            <a:xfrm>
              <a:off x="3389328" y="3391300"/>
              <a:ext cx="2273976" cy="1714100"/>
              <a:chOff x="3721107" y="3571005"/>
              <a:chExt cx="2069214" cy="1559753"/>
            </a:xfrm>
          </p:grpSpPr>
          <p:sp>
            <p:nvSpPr>
              <p:cNvPr id="443" name="Freeform 442"/>
              <p:cNvSpPr/>
              <p:nvPr/>
            </p:nvSpPr>
            <p:spPr>
              <a:xfrm>
                <a:off x="4132193" y="3571005"/>
                <a:ext cx="1165161" cy="1559753"/>
              </a:xfrm>
              <a:custGeom>
                <a:avLst/>
                <a:gdLst>
                  <a:gd name="connsiteX0" fmla="*/ 630409 w 1271161"/>
                  <a:gd name="connsiteY0" fmla="*/ 20 h 1489866"/>
                  <a:gd name="connsiteX1" fmla="*/ 635581 w 1271161"/>
                  <a:gd name="connsiteY1" fmla="*/ 223 h 1489866"/>
                  <a:gd name="connsiteX2" fmla="*/ 651031 w 1271161"/>
                  <a:gd name="connsiteY2" fmla="*/ 828 h 1489866"/>
                  <a:gd name="connsiteX3" fmla="*/ 793557 w 1271161"/>
                  <a:gd name="connsiteY3" fmla="*/ 17116 h 1489866"/>
                  <a:gd name="connsiteX4" fmla="*/ 860519 w 1271161"/>
                  <a:gd name="connsiteY4" fmla="*/ 54894 h 1489866"/>
                  <a:gd name="connsiteX5" fmla="*/ 993427 w 1271161"/>
                  <a:gd name="connsiteY5" fmla="*/ 204688 h 1489866"/>
                  <a:gd name="connsiteX6" fmla="*/ 1032504 w 1271161"/>
                  <a:gd name="connsiteY6" fmla="*/ 376629 h 1489866"/>
                  <a:gd name="connsiteX7" fmla="*/ 1039894 w 1271161"/>
                  <a:gd name="connsiteY7" fmla="*/ 476721 h 1489866"/>
                  <a:gd name="connsiteX8" fmla="*/ 1051468 w 1271161"/>
                  <a:gd name="connsiteY8" fmla="*/ 532939 h 1489866"/>
                  <a:gd name="connsiteX9" fmla="*/ 1145254 w 1271161"/>
                  <a:gd name="connsiteY9" fmla="*/ 657987 h 1489866"/>
                  <a:gd name="connsiteX10" fmla="*/ 1184743 w 1271161"/>
                  <a:gd name="connsiteY10" fmla="*/ 863658 h 1489866"/>
                  <a:gd name="connsiteX11" fmla="*/ 1270302 w 1271161"/>
                  <a:gd name="connsiteY11" fmla="*/ 1056578 h 1489866"/>
                  <a:gd name="connsiteX12" fmla="*/ 1223409 w 1271161"/>
                  <a:gd name="connsiteY12" fmla="*/ 1259780 h 1489866"/>
                  <a:gd name="connsiteX13" fmla="*/ 1137438 w 1271161"/>
                  <a:gd name="connsiteY13" fmla="*/ 1408275 h 1489866"/>
                  <a:gd name="connsiteX14" fmla="*/ 973313 w 1271161"/>
                  <a:gd name="connsiteY14" fmla="*/ 1486430 h 1489866"/>
                  <a:gd name="connsiteX15" fmla="*/ 832634 w 1271161"/>
                  <a:gd name="connsiteY15" fmla="*/ 1470799 h 1489866"/>
                  <a:gd name="connsiteX16" fmla="*/ 676324 w 1271161"/>
                  <a:gd name="connsiteY16" fmla="*/ 1423906 h 1489866"/>
                  <a:gd name="connsiteX17" fmla="*/ 594837 w 1271161"/>
                  <a:gd name="connsiteY17" fmla="*/ 1423906 h 1489866"/>
                  <a:gd name="connsiteX18" fmla="*/ 438527 w 1271161"/>
                  <a:gd name="connsiteY18" fmla="*/ 1470799 h 1489866"/>
                  <a:gd name="connsiteX19" fmla="*/ 297848 w 1271161"/>
                  <a:gd name="connsiteY19" fmla="*/ 1486430 h 1489866"/>
                  <a:gd name="connsiteX20" fmla="*/ 133723 w 1271161"/>
                  <a:gd name="connsiteY20" fmla="*/ 1408275 h 1489866"/>
                  <a:gd name="connsiteX21" fmla="*/ 47752 w 1271161"/>
                  <a:gd name="connsiteY21" fmla="*/ 1259780 h 1489866"/>
                  <a:gd name="connsiteX22" fmla="*/ 859 w 1271161"/>
                  <a:gd name="connsiteY22" fmla="*/ 1056578 h 1489866"/>
                  <a:gd name="connsiteX23" fmla="*/ 86418 w 1271161"/>
                  <a:gd name="connsiteY23" fmla="*/ 863658 h 1489866"/>
                  <a:gd name="connsiteX24" fmla="*/ 125907 w 1271161"/>
                  <a:gd name="connsiteY24" fmla="*/ 657987 h 1489866"/>
                  <a:gd name="connsiteX25" fmla="*/ 219693 w 1271161"/>
                  <a:gd name="connsiteY25" fmla="*/ 532939 h 1489866"/>
                  <a:gd name="connsiteX26" fmla="*/ 231267 w 1271161"/>
                  <a:gd name="connsiteY26" fmla="*/ 476721 h 1489866"/>
                  <a:gd name="connsiteX27" fmla="*/ 238657 w 1271161"/>
                  <a:gd name="connsiteY27" fmla="*/ 376629 h 1489866"/>
                  <a:gd name="connsiteX28" fmla="*/ 277734 w 1271161"/>
                  <a:gd name="connsiteY28" fmla="*/ 204688 h 1489866"/>
                  <a:gd name="connsiteX29" fmla="*/ 410642 w 1271161"/>
                  <a:gd name="connsiteY29" fmla="*/ 54894 h 1489866"/>
                  <a:gd name="connsiteX30" fmla="*/ 477605 w 1271161"/>
                  <a:gd name="connsiteY30" fmla="*/ 17116 h 1489866"/>
                  <a:gd name="connsiteX31" fmla="*/ 620131 w 1271161"/>
                  <a:gd name="connsiteY31" fmla="*/ 828 h 1489866"/>
                  <a:gd name="connsiteX32" fmla="*/ 630409 w 1271161"/>
                  <a:gd name="connsiteY32" fmla="*/ 20 h 1489866"/>
                  <a:gd name="connsiteX0" fmla="*/ 630409 w 1271161"/>
                  <a:gd name="connsiteY0" fmla="*/ 20 h 1489866"/>
                  <a:gd name="connsiteX1" fmla="*/ 635581 w 1271161"/>
                  <a:gd name="connsiteY1" fmla="*/ 223 h 1489866"/>
                  <a:gd name="connsiteX2" fmla="*/ 651031 w 1271161"/>
                  <a:gd name="connsiteY2" fmla="*/ 828 h 1489866"/>
                  <a:gd name="connsiteX3" fmla="*/ 793557 w 1271161"/>
                  <a:gd name="connsiteY3" fmla="*/ 17116 h 1489866"/>
                  <a:gd name="connsiteX4" fmla="*/ 860519 w 1271161"/>
                  <a:gd name="connsiteY4" fmla="*/ 54894 h 1489866"/>
                  <a:gd name="connsiteX5" fmla="*/ 993427 w 1271161"/>
                  <a:gd name="connsiteY5" fmla="*/ 204688 h 1489866"/>
                  <a:gd name="connsiteX6" fmla="*/ 1032504 w 1271161"/>
                  <a:gd name="connsiteY6" fmla="*/ 376629 h 1489866"/>
                  <a:gd name="connsiteX7" fmla="*/ 1039894 w 1271161"/>
                  <a:gd name="connsiteY7" fmla="*/ 476721 h 1489866"/>
                  <a:gd name="connsiteX8" fmla="*/ 1051468 w 1271161"/>
                  <a:gd name="connsiteY8" fmla="*/ 532939 h 1489866"/>
                  <a:gd name="connsiteX9" fmla="*/ 1145254 w 1271161"/>
                  <a:gd name="connsiteY9" fmla="*/ 657987 h 1489866"/>
                  <a:gd name="connsiteX10" fmla="*/ 1184743 w 1271161"/>
                  <a:gd name="connsiteY10" fmla="*/ 863658 h 1489866"/>
                  <a:gd name="connsiteX11" fmla="*/ 1270302 w 1271161"/>
                  <a:gd name="connsiteY11" fmla="*/ 1056578 h 1489866"/>
                  <a:gd name="connsiteX12" fmla="*/ 1223409 w 1271161"/>
                  <a:gd name="connsiteY12" fmla="*/ 1259780 h 1489866"/>
                  <a:gd name="connsiteX13" fmla="*/ 1137438 w 1271161"/>
                  <a:gd name="connsiteY13" fmla="*/ 1408275 h 1489866"/>
                  <a:gd name="connsiteX14" fmla="*/ 973313 w 1271161"/>
                  <a:gd name="connsiteY14" fmla="*/ 1486430 h 1489866"/>
                  <a:gd name="connsiteX15" fmla="*/ 832634 w 1271161"/>
                  <a:gd name="connsiteY15" fmla="*/ 1470799 h 1489866"/>
                  <a:gd name="connsiteX16" fmla="*/ 594837 w 1271161"/>
                  <a:gd name="connsiteY16" fmla="*/ 1423906 h 1489866"/>
                  <a:gd name="connsiteX17" fmla="*/ 438527 w 1271161"/>
                  <a:gd name="connsiteY17" fmla="*/ 1470799 h 1489866"/>
                  <a:gd name="connsiteX18" fmla="*/ 297848 w 1271161"/>
                  <a:gd name="connsiteY18" fmla="*/ 1486430 h 1489866"/>
                  <a:gd name="connsiteX19" fmla="*/ 133723 w 1271161"/>
                  <a:gd name="connsiteY19" fmla="*/ 1408275 h 1489866"/>
                  <a:gd name="connsiteX20" fmla="*/ 47752 w 1271161"/>
                  <a:gd name="connsiteY20" fmla="*/ 1259780 h 1489866"/>
                  <a:gd name="connsiteX21" fmla="*/ 859 w 1271161"/>
                  <a:gd name="connsiteY21" fmla="*/ 1056578 h 1489866"/>
                  <a:gd name="connsiteX22" fmla="*/ 86418 w 1271161"/>
                  <a:gd name="connsiteY22" fmla="*/ 863658 h 1489866"/>
                  <a:gd name="connsiteX23" fmla="*/ 125907 w 1271161"/>
                  <a:gd name="connsiteY23" fmla="*/ 657987 h 1489866"/>
                  <a:gd name="connsiteX24" fmla="*/ 219693 w 1271161"/>
                  <a:gd name="connsiteY24" fmla="*/ 532939 h 1489866"/>
                  <a:gd name="connsiteX25" fmla="*/ 231267 w 1271161"/>
                  <a:gd name="connsiteY25" fmla="*/ 476721 h 1489866"/>
                  <a:gd name="connsiteX26" fmla="*/ 238657 w 1271161"/>
                  <a:gd name="connsiteY26" fmla="*/ 376629 h 1489866"/>
                  <a:gd name="connsiteX27" fmla="*/ 277734 w 1271161"/>
                  <a:gd name="connsiteY27" fmla="*/ 204688 h 1489866"/>
                  <a:gd name="connsiteX28" fmla="*/ 410642 w 1271161"/>
                  <a:gd name="connsiteY28" fmla="*/ 54894 h 1489866"/>
                  <a:gd name="connsiteX29" fmla="*/ 477605 w 1271161"/>
                  <a:gd name="connsiteY29" fmla="*/ 17116 h 1489866"/>
                  <a:gd name="connsiteX30" fmla="*/ 620131 w 1271161"/>
                  <a:gd name="connsiteY30" fmla="*/ 828 h 1489866"/>
                  <a:gd name="connsiteX31" fmla="*/ 630409 w 1271161"/>
                  <a:gd name="connsiteY31" fmla="*/ 20 h 1489866"/>
                  <a:gd name="connsiteX0" fmla="*/ 630409 w 1271161"/>
                  <a:gd name="connsiteY0" fmla="*/ 20 h 1489084"/>
                  <a:gd name="connsiteX1" fmla="*/ 635581 w 1271161"/>
                  <a:gd name="connsiteY1" fmla="*/ 223 h 1489084"/>
                  <a:gd name="connsiteX2" fmla="*/ 651031 w 1271161"/>
                  <a:gd name="connsiteY2" fmla="*/ 828 h 1489084"/>
                  <a:gd name="connsiteX3" fmla="*/ 793557 w 1271161"/>
                  <a:gd name="connsiteY3" fmla="*/ 17116 h 1489084"/>
                  <a:gd name="connsiteX4" fmla="*/ 860519 w 1271161"/>
                  <a:gd name="connsiteY4" fmla="*/ 54894 h 1489084"/>
                  <a:gd name="connsiteX5" fmla="*/ 993427 w 1271161"/>
                  <a:gd name="connsiteY5" fmla="*/ 204688 h 1489084"/>
                  <a:gd name="connsiteX6" fmla="*/ 1032504 w 1271161"/>
                  <a:gd name="connsiteY6" fmla="*/ 376629 h 1489084"/>
                  <a:gd name="connsiteX7" fmla="*/ 1039894 w 1271161"/>
                  <a:gd name="connsiteY7" fmla="*/ 476721 h 1489084"/>
                  <a:gd name="connsiteX8" fmla="*/ 1051468 w 1271161"/>
                  <a:gd name="connsiteY8" fmla="*/ 532939 h 1489084"/>
                  <a:gd name="connsiteX9" fmla="*/ 1145254 w 1271161"/>
                  <a:gd name="connsiteY9" fmla="*/ 657987 h 1489084"/>
                  <a:gd name="connsiteX10" fmla="*/ 1184743 w 1271161"/>
                  <a:gd name="connsiteY10" fmla="*/ 863658 h 1489084"/>
                  <a:gd name="connsiteX11" fmla="*/ 1270302 w 1271161"/>
                  <a:gd name="connsiteY11" fmla="*/ 1056578 h 1489084"/>
                  <a:gd name="connsiteX12" fmla="*/ 1223409 w 1271161"/>
                  <a:gd name="connsiteY12" fmla="*/ 1259780 h 1489084"/>
                  <a:gd name="connsiteX13" fmla="*/ 1137438 w 1271161"/>
                  <a:gd name="connsiteY13" fmla="*/ 1408275 h 1489084"/>
                  <a:gd name="connsiteX14" fmla="*/ 973313 w 1271161"/>
                  <a:gd name="connsiteY14" fmla="*/ 1486430 h 1489084"/>
                  <a:gd name="connsiteX15" fmla="*/ 832634 w 1271161"/>
                  <a:gd name="connsiteY15" fmla="*/ 1470799 h 1489084"/>
                  <a:gd name="connsiteX16" fmla="*/ 438527 w 1271161"/>
                  <a:gd name="connsiteY16" fmla="*/ 1470799 h 1489084"/>
                  <a:gd name="connsiteX17" fmla="*/ 297848 w 1271161"/>
                  <a:gd name="connsiteY17" fmla="*/ 1486430 h 1489084"/>
                  <a:gd name="connsiteX18" fmla="*/ 133723 w 1271161"/>
                  <a:gd name="connsiteY18" fmla="*/ 1408275 h 1489084"/>
                  <a:gd name="connsiteX19" fmla="*/ 47752 w 1271161"/>
                  <a:gd name="connsiteY19" fmla="*/ 1259780 h 1489084"/>
                  <a:gd name="connsiteX20" fmla="*/ 859 w 1271161"/>
                  <a:gd name="connsiteY20" fmla="*/ 1056578 h 1489084"/>
                  <a:gd name="connsiteX21" fmla="*/ 86418 w 1271161"/>
                  <a:gd name="connsiteY21" fmla="*/ 863658 h 1489084"/>
                  <a:gd name="connsiteX22" fmla="*/ 125907 w 1271161"/>
                  <a:gd name="connsiteY22" fmla="*/ 657987 h 1489084"/>
                  <a:gd name="connsiteX23" fmla="*/ 219693 w 1271161"/>
                  <a:gd name="connsiteY23" fmla="*/ 532939 h 1489084"/>
                  <a:gd name="connsiteX24" fmla="*/ 231267 w 1271161"/>
                  <a:gd name="connsiteY24" fmla="*/ 476721 h 1489084"/>
                  <a:gd name="connsiteX25" fmla="*/ 238657 w 1271161"/>
                  <a:gd name="connsiteY25" fmla="*/ 376629 h 1489084"/>
                  <a:gd name="connsiteX26" fmla="*/ 277734 w 1271161"/>
                  <a:gd name="connsiteY26" fmla="*/ 204688 h 1489084"/>
                  <a:gd name="connsiteX27" fmla="*/ 410642 w 1271161"/>
                  <a:gd name="connsiteY27" fmla="*/ 54894 h 1489084"/>
                  <a:gd name="connsiteX28" fmla="*/ 477605 w 1271161"/>
                  <a:gd name="connsiteY28" fmla="*/ 17116 h 1489084"/>
                  <a:gd name="connsiteX29" fmla="*/ 620131 w 1271161"/>
                  <a:gd name="connsiteY29" fmla="*/ 828 h 1489084"/>
                  <a:gd name="connsiteX30" fmla="*/ 630409 w 1271161"/>
                  <a:gd name="connsiteY30" fmla="*/ 20 h 1489084"/>
                  <a:gd name="connsiteX0" fmla="*/ 630409 w 1271161"/>
                  <a:gd name="connsiteY0" fmla="*/ 20 h 1488890"/>
                  <a:gd name="connsiteX1" fmla="*/ 635581 w 1271161"/>
                  <a:gd name="connsiteY1" fmla="*/ 223 h 1488890"/>
                  <a:gd name="connsiteX2" fmla="*/ 651031 w 1271161"/>
                  <a:gd name="connsiteY2" fmla="*/ 828 h 1488890"/>
                  <a:gd name="connsiteX3" fmla="*/ 793557 w 1271161"/>
                  <a:gd name="connsiteY3" fmla="*/ 17116 h 1488890"/>
                  <a:gd name="connsiteX4" fmla="*/ 860519 w 1271161"/>
                  <a:gd name="connsiteY4" fmla="*/ 54894 h 1488890"/>
                  <a:gd name="connsiteX5" fmla="*/ 993427 w 1271161"/>
                  <a:gd name="connsiteY5" fmla="*/ 204688 h 1488890"/>
                  <a:gd name="connsiteX6" fmla="*/ 1032504 w 1271161"/>
                  <a:gd name="connsiteY6" fmla="*/ 376629 h 1488890"/>
                  <a:gd name="connsiteX7" fmla="*/ 1039894 w 1271161"/>
                  <a:gd name="connsiteY7" fmla="*/ 476721 h 1488890"/>
                  <a:gd name="connsiteX8" fmla="*/ 1051468 w 1271161"/>
                  <a:gd name="connsiteY8" fmla="*/ 532939 h 1488890"/>
                  <a:gd name="connsiteX9" fmla="*/ 1145254 w 1271161"/>
                  <a:gd name="connsiteY9" fmla="*/ 657987 h 1488890"/>
                  <a:gd name="connsiteX10" fmla="*/ 1184743 w 1271161"/>
                  <a:gd name="connsiteY10" fmla="*/ 863658 h 1488890"/>
                  <a:gd name="connsiteX11" fmla="*/ 1270302 w 1271161"/>
                  <a:gd name="connsiteY11" fmla="*/ 1056578 h 1488890"/>
                  <a:gd name="connsiteX12" fmla="*/ 1223409 w 1271161"/>
                  <a:gd name="connsiteY12" fmla="*/ 1259780 h 1488890"/>
                  <a:gd name="connsiteX13" fmla="*/ 1137438 w 1271161"/>
                  <a:gd name="connsiteY13" fmla="*/ 1408275 h 1488890"/>
                  <a:gd name="connsiteX14" fmla="*/ 973313 w 1271161"/>
                  <a:gd name="connsiteY14" fmla="*/ 1486430 h 1488890"/>
                  <a:gd name="connsiteX15" fmla="*/ 832634 w 1271161"/>
                  <a:gd name="connsiteY15" fmla="*/ 1470799 h 1488890"/>
                  <a:gd name="connsiteX16" fmla="*/ 297848 w 1271161"/>
                  <a:gd name="connsiteY16" fmla="*/ 1486430 h 1488890"/>
                  <a:gd name="connsiteX17" fmla="*/ 133723 w 1271161"/>
                  <a:gd name="connsiteY17" fmla="*/ 1408275 h 1488890"/>
                  <a:gd name="connsiteX18" fmla="*/ 47752 w 1271161"/>
                  <a:gd name="connsiteY18" fmla="*/ 1259780 h 1488890"/>
                  <a:gd name="connsiteX19" fmla="*/ 859 w 1271161"/>
                  <a:gd name="connsiteY19" fmla="*/ 1056578 h 1488890"/>
                  <a:gd name="connsiteX20" fmla="*/ 86418 w 1271161"/>
                  <a:gd name="connsiteY20" fmla="*/ 863658 h 1488890"/>
                  <a:gd name="connsiteX21" fmla="*/ 125907 w 1271161"/>
                  <a:gd name="connsiteY21" fmla="*/ 657987 h 1488890"/>
                  <a:gd name="connsiteX22" fmla="*/ 219693 w 1271161"/>
                  <a:gd name="connsiteY22" fmla="*/ 532939 h 1488890"/>
                  <a:gd name="connsiteX23" fmla="*/ 231267 w 1271161"/>
                  <a:gd name="connsiteY23" fmla="*/ 476721 h 1488890"/>
                  <a:gd name="connsiteX24" fmla="*/ 238657 w 1271161"/>
                  <a:gd name="connsiteY24" fmla="*/ 376629 h 1488890"/>
                  <a:gd name="connsiteX25" fmla="*/ 277734 w 1271161"/>
                  <a:gd name="connsiteY25" fmla="*/ 204688 h 1488890"/>
                  <a:gd name="connsiteX26" fmla="*/ 410642 w 1271161"/>
                  <a:gd name="connsiteY26" fmla="*/ 54894 h 1488890"/>
                  <a:gd name="connsiteX27" fmla="*/ 477605 w 1271161"/>
                  <a:gd name="connsiteY27" fmla="*/ 17116 h 1488890"/>
                  <a:gd name="connsiteX28" fmla="*/ 620131 w 1271161"/>
                  <a:gd name="connsiteY28" fmla="*/ 828 h 1488890"/>
                  <a:gd name="connsiteX29" fmla="*/ 630409 w 1271161"/>
                  <a:gd name="connsiteY29" fmla="*/ 20 h 1488890"/>
                  <a:gd name="connsiteX0" fmla="*/ 630409 w 1271161"/>
                  <a:gd name="connsiteY0" fmla="*/ 20 h 1486430"/>
                  <a:gd name="connsiteX1" fmla="*/ 635581 w 1271161"/>
                  <a:gd name="connsiteY1" fmla="*/ 223 h 1486430"/>
                  <a:gd name="connsiteX2" fmla="*/ 651031 w 1271161"/>
                  <a:gd name="connsiteY2" fmla="*/ 828 h 1486430"/>
                  <a:gd name="connsiteX3" fmla="*/ 793557 w 1271161"/>
                  <a:gd name="connsiteY3" fmla="*/ 17116 h 1486430"/>
                  <a:gd name="connsiteX4" fmla="*/ 860519 w 1271161"/>
                  <a:gd name="connsiteY4" fmla="*/ 54894 h 1486430"/>
                  <a:gd name="connsiteX5" fmla="*/ 993427 w 1271161"/>
                  <a:gd name="connsiteY5" fmla="*/ 204688 h 1486430"/>
                  <a:gd name="connsiteX6" fmla="*/ 1032504 w 1271161"/>
                  <a:gd name="connsiteY6" fmla="*/ 376629 h 1486430"/>
                  <a:gd name="connsiteX7" fmla="*/ 1039894 w 1271161"/>
                  <a:gd name="connsiteY7" fmla="*/ 476721 h 1486430"/>
                  <a:gd name="connsiteX8" fmla="*/ 1051468 w 1271161"/>
                  <a:gd name="connsiteY8" fmla="*/ 532939 h 1486430"/>
                  <a:gd name="connsiteX9" fmla="*/ 1145254 w 1271161"/>
                  <a:gd name="connsiteY9" fmla="*/ 657987 h 1486430"/>
                  <a:gd name="connsiteX10" fmla="*/ 1184743 w 1271161"/>
                  <a:gd name="connsiteY10" fmla="*/ 863658 h 1486430"/>
                  <a:gd name="connsiteX11" fmla="*/ 1270302 w 1271161"/>
                  <a:gd name="connsiteY11" fmla="*/ 1056578 h 1486430"/>
                  <a:gd name="connsiteX12" fmla="*/ 1223409 w 1271161"/>
                  <a:gd name="connsiteY12" fmla="*/ 1259780 h 1486430"/>
                  <a:gd name="connsiteX13" fmla="*/ 1137438 w 1271161"/>
                  <a:gd name="connsiteY13" fmla="*/ 1408275 h 1486430"/>
                  <a:gd name="connsiteX14" fmla="*/ 973313 w 1271161"/>
                  <a:gd name="connsiteY14" fmla="*/ 1486430 h 1486430"/>
                  <a:gd name="connsiteX15" fmla="*/ 297848 w 1271161"/>
                  <a:gd name="connsiteY15" fmla="*/ 1486430 h 1486430"/>
                  <a:gd name="connsiteX16" fmla="*/ 133723 w 1271161"/>
                  <a:gd name="connsiteY16" fmla="*/ 1408275 h 1486430"/>
                  <a:gd name="connsiteX17" fmla="*/ 47752 w 1271161"/>
                  <a:gd name="connsiteY17" fmla="*/ 1259780 h 1486430"/>
                  <a:gd name="connsiteX18" fmla="*/ 859 w 1271161"/>
                  <a:gd name="connsiteY18" fmla="*/ 1056578 h 1486430"/>
                  <a:gd name="connsiteX19" fmla="*/ 86418 w 1271161"/>
                  <a:gd name="connsiteY19" fmla="*/ 863658 h 1486430"/>
                  <a:gd name="connsiteX20" fmla="*/ 125907 w 1271161"/>
                  <a:gd name="connsiteY20" fmla="*/ 657987 h 1486430"/>
                  <a:gd name="connsiteX21" fmla="*/ 219693 w 1271161"/>
                  <a:gd name="connsiteY21" fmla="*/ 532939 h 1486430"/>
                  <a:gd name="connsiteX22" fmla="*/ 231267 w 1271161"/>
                  <a:gd name="connsiteY22" fmla="*/ 476721 h 1486430"/>
                  <a:gd name="connsiteX23" fmla="*/ 238657 w 1271161"/>
                  <a:gd name="connsiteY23" fmla="*/ 376629 h 1486430"/>
                  <a:gd name="connsiteX24" fmla="*/ 277734 w 1271161"/>
                  <a:gd name="connsiteY24" fmla="*/ 204688 h 1486430"/>
                  <a:gd name="connsiteX25" fmla="*/ 410642 w 1271161"/>
                  <a:gd name="connsiteY25" fmla="*/ 54894 h 1486430"/>
                  <a:gd name="connsiteX26" fmla="*/ 477605 w 1271161"/>
                  <a:gd name="connsiteY26" fmla="*/ 17116 h 1486430"/>
                  <a:gd name="connsiteX27" fmla="*/ 620131 w 1271161"/>
                  <a:gd name="connsiteY27" fmla="*/ 828 h 1486430"/>
                  <a:gd name="connsiteX28" fmla="*/ 630409 w 1271161"/>
                  <a:gd name="connsiteY28" fmla="*/ 20 h 1486430"/>
                  <a:gd name="connsiteX0" fmla="*/ 630409 w 1271161"/>
                  <a:gd name="connsiteY0" fmla="*/ 20 h 1559680"/>
                  <a:gd name="connsiteX1" fmla="*/ 635581 w 1271161"/>
                  <a:gd name="connsiteY1" fmla="*/ 223 h 1559680"/>
                  <a:gd name="connsiteX2" fmla="*/ 651031 w 1271161"/>
                  <a:gd name="connsiteY2" fmla="*/ 828 h 1559680"/>
                  <a:gd name="connsiteX3" fmla="*/ 793557 w 1271161"/>
                  <a:gd name="connsiteY3" fmla="*/ 17116 h 1559680"/>
                  <a:gd name="connsiteX4" fmla="*/ 860519 w 1271161"/>
                  <a:gd name="connsiteY4" fmla="*/ 54894 h 1559680"/>
                  <a:gd name="connsiteX5" fmla="*/ 993427 w 1271161"/>
                  <a:gd name="connsiteY5" fmla="*/ 204688 h 1559680"/>
                  <a:gd name="connsiteX6" fmla="*/ 1032504 w 1271161"/>
                  <a:gd name="connsiteY6" fmla="*/ 376629 h 1559680"/>
                  <a:gd name="connsiteX7" fmla="*/ 1039894 w 1271161"/>
                  <a:gd name="connsiteY7" fmla="*/ 476721 h 1559680"/>
                  <a:gd name="connsiteX8" fmla="*/ 1051468 w 1271161"/>
                  <a:gd name="connsiteY8" fmla="*/ 532939 h 1559680"/>
                  <a:gd name="connsiteX9" fmla="*/ 1145254 w 1271161"/>
                  <a:gd name="connsiteY9" fmla="*/ 657987 h 1559680"/>
                  <a:gd name="connsiteX10" fmla="*/ 1184743 w 1271161"/>
                  <a:gd name="connsiteY10" fmla="*/ 863658 h 1559680"/>
                  <a:gd name="connsiteX11" fmla="*/ 1270302 w 1271161"/>
                  <a:gd name="connsiteY11" fmla="*/ 1056578 h 1559680"/>
                  <a:gd name="connsiteX12" fmla="*/ 1223409 w 1271161"/>
                  <a:gd name="connsiteY12" fmla="*/ 1259780 h 1559680"/>
                  <a:gd name="connsiteX13" fmla="*/ 1137438 w 1271161"/>
                  <a:gd name="connsiteY13" fmla="*/ 1408275 h 1559680"/>
                  <a:gd name="connsiteX14" fmla="*/ 973313 w 1271161"/>
                  <a:gd name="connsiteY14" fmla="*/ 1486430 h 1559680"/>
                  <a:gd name="connsiteX15" fmla="*/ 643218 w 1271161"/>
                  <a:gd name="connsiteY15" fmla="*/ 1559680 h 1559680"/>
                  <a:gd name="connsiteX16" fmla="*/ 297848 w 1271161"/>
                  <a:gd name="connsiteY16" fmla="*/ 1486430 h 1559680"/>
                  <a:gd name="connsiteX17" fmla="*/ 133723 w 1271161"/>
                  <a:gd name="connsiteY17" fmla="*/ 1408275 h 1559680"/>
                  <a:gd name="connsiteX18" fmla="*/ 47752 w 1271161"/>
                  <a:gd name="connsiteY18" fmla="*/ 1259780 h 1559680"/>
                  <a:gd name="connsiteX19" fmla="*/ 859 w 1271161"/>
                  <a:gd name="connsiteY19" fmla="*/ 1056578 h 1559680"/>
                  <a:gd name="connsiteX20" fmla="*/ 86418 w 1271161"/>
                  <a:gd name="connsiteY20" fmla="*/ 863658 h 1559680"/>
                  <a:gd name="connsiteX21" fmla="*/ 125907 w 1271161"/>
                  <a:gd name="connsiteY21" fmla="*/ 657987 h 1559680"/>
                  <a:gd name="connsiteX22" fmla="*/ 219693 w 1271161"/>
                  <a:gd name="connsiteY22" fmla="*/ 532939 h 1559680"/>
                  <a:gd name="connsiteX23" fmla="*/ 231267 w 1271161"/>
                  <a:gd name="connsiteY23" fmla="*/ 476721 h 1559680"/>
                  <a:gd name="connsiteX24" fmla="*/ 238657 w 1271161"/>
                  <a:gd name="connsiteY24" fmla="*/ 376629 h 1559680"/>
                  <a:gd name="connsiteX25" fmla="*/ 277734 w 1271161"/>
                  <a:gd name="connsiteY25" fmla="*/ 204688 h 1559680"/>
                  <a:gd name="connsiteX26" fmla="*/ 410642 w 1271161"/>
                  <a:gd name="connsiteY26" fmla="*/ 54894 h 1559680"/>
                  <a:gd name="connsiteX27" fmla="*/ 477605 w 1271161"/>
                  <a:gd name="connsiteY27" fmla="*/ 17116 h 1559680"/>
                  <a:gd name="connsiteX28" fmla="*/ 620131 w 1271161"/>
                  <a:gd name="connsiteY28" fmla="*/ 828 h 1559680"/>
                  <a:gd name="connsiteX29" fmla="*/ 630409 w 1271161"/>
                  <a:gd name="connsiteY29" fmla="*/ 20 h 1559680"/>
                  <a:gd name="connsiteX0" fmla="*/ 630409 w 1271161"/>
                  <a:gd name="connsiteY0" fmla="*/ 20 h 1561481"/>
                  <a:gd name="connsiteX1" fmla="*/ 635581 w 1271161"/>
                  <a:gd name="connsiteY1" fmla="*/ 223 h 1561481"/>
                  <a:gd name="connsiteX2" fmla="*/ 651031 w 1271161"/>
                  <a:gd name="connsiteY2" fmla="*/ 828 h 1561481"/>
                  <a:gd name="connsiteX3" fmla="*/ 793557 w 1271161"/>
                  <a:gd name="connsiteY3" fmla="*/ 17116 h 1561481"/>
                  <a:gd name="connsiteX4" fmla="*/ 860519 w 1271161"/>
                  <a:gd name="connsiteY4" fmla="*/ 54894 h 1561481"/>
                  <a:gd name="connsiteX5" fmla="*/ 993427 w 1271161"/>
                  <a:gd name="connsiteY5" fmla="*/ 204688 h 1561481"/>
                  <a:gd name="connsiteX6" fmla="*/ 1032504 w 1271161"/>
                  <a:gd name="connsiteY6" fmla="*/ 376629 h 1561481"/>
                  <a:gd name="connsiteX7" fmla="*/ 1039894 w 1271161"/>
                  <a:gd name="connsiteY7" fmla="*/ 476721 h 1561481"/>
                  <a:gd name="connsiteX8" fmla="*/ 1051468 w 1271161"/>
                  <a:gd name="connsiteY8" fmla="*/ 532939 h 1561481"/>
                  <a:gd name="connsiteX9" fmla="*/ 1145254 w 1271161"/>
                  <a:gd name="connsiteY9" fmla="*/ 657987 h 1561481"/>
                  <a:gd name="connsiteX10" fmla="*/ 1184743 w 1271161"/>
                  <a:gd name="connsiteY10" fmla="*/ 863658 h 1561481"/>
                  <a:gd name="connsiteX11" fmla="*/ 1270302 w 1271161"/>
                  <a:gd name="connsiteY11" fmla="*/ 1056578 h 1561481"/>
                  <a:gd name="connsiteX12" fmla="*/ 1223409 w 1271161"/>
                  <a:gd name="connsiteY12" fmla="*/ 1259780 h 1561481"/>
                  <a:gd name="connsiteX13" fmla="*/ 1137438 w 1271161"/>
                  <a:gd name="connsiteY13" fmla="*/ 1408275 h 1561481"/>
                  <a:gd name="connsiteX14" fmla="*/ 643218 w 1271161"/>
                  <a:gd name="connsiteY14" fmla="*/ 1559680 h 1561481"/>
                  <a:gd name="connsiteX15" fmla="*/ 297848 w 1271161"/>
                  <a:gd name="connsiteY15" fmla="*/ 1486430 h 1561481"/>
                  <a:gd name="connsiteX16" fmla="*/ 133723 w 1271161"/>
                  <a:gd name="connsiteY16" fmla="*/ 1408275 h 1561481"/>
                  <a:gd name="connsiteX17" fmla="*/ 47752 w 1271161"/>
                  <a:gd name="connsiteY17" fmla="*/ 1259780 h 1561481"/>
                  <a:gd name="connsiteX18" fmla="*/ 859 w 1271161"/>
                  <a:gd name="connsiteY18" fmla="*/ 1056578 h 1561481"/>
                  <a:gd name="connsiteX19" fmla="*/ 86418 w 1271161"/>
                  <a:gd name="connsiteY19" fmla="*/ 863658 h 1561481"/>
                  <a:gd name="connsiteX20" fmla="*/ 125907 w 1271161"/>
                  <a:gd name="connsiteY20" fmla="*/ 657987 h 1561481"/>
                  <a:gd name="connsiteX21" fmla="*/ 219693 w 1271161"/>
                  <a:gd name="connsiteY21" fmla="*/ 532939 h 1561481"/>
                  <a:gd name="connsiteX22" fmla="*/ 231267 w 1271161"/>
                  <a:gd name="connsiteY22" fmla="*/ 476721 h 1561481"/>
                  <a:gd name="connsiteX23" fmla="*/ 238657 w 1271161"/>
                  <a:gd name="connsiteY23" fmla="*/ 376629 h 1561481"/>
                  <a:gd name="connsiteX24" fmla="*/ 277734 w 1271161"/>
                  <a:gd name="connsiteY24" fmla="*/ 204688 h 1561481"/>
                  <a:gd name="connsiteX25" fmla="*/ 410642 w 1271161"/>
                  <a:gd name="connsiteY25" fmla="*/ 54894 h 1561481"/>
                  <a:gd name="connsiteX26" fmla="*/ 477605 w 1271161"/>
                  <a:gd name="connsiteY26" fmla="*/ 17116 h 1561481"/>
                  <a:gd name="connsiteX27" fmla="*/ 620131 w 1271161"/>
                  <a:gd name="connsiteY27" fmla="*/ 828 h 1561481"/>
                  <a:gd name="connsiteX28" fmla="*/ 630409 w 1271161"/>
                  <a:gd name="connsiteY28" fmla="*/ 20 h 1561481"/>
                  <a:gd name="connsiteX0" fmla="*/ 630409 w 1271161"/>
                  <a:gd name="connsiteY0" fmla="*/ 20 h 1559680"/>
                  <a:gd name="connsiteX1" fmla="*/ 635581 w 1271161"/>
                  <a:gd name="connsiteY1" fmla="*/ 223 h 1559680"/>
                  <a:gd name="connsiteX2" fmla="*/ 651031 w 1271161"/>
                  <a:gd name="connsiteY2" fmla="*/ 828 h 1559680"/>
                  <a:gd name="connsiteX3" fmla="*/ 793557 w 1271161"/>
                  <a:gd name="connsiteY3" fmla="*/ 17116 h 1559680"/>
                  <a:gd name="connsiteX4" fmla="*/ 860519 w 1271161"/>
                  <a:gd name="connsiteY4" fmla="*/ 54894 h 1559680"/>
                  <a:gd name="connsiteX5" fmla="*/ 993427 w 1271161"/>
                  <a:gd name="connsiteY5" fmla="*/ 204688 h 1559680"/>
                  <a:gd name="connsiteX6" fmla="*/ 1032504 w 1271161"/>
                  <a:gd name="connsiteY6" fmla="*/ 376629 h 1559680"/>
                  <a:gd name="connsiteX7" fmla="*/ 1039894 w 1271161"/>
                  <a:gd name="connsiteY7" fmla="*/ 476721 h 1559680"/>
                  <a:gd name="connsiteX8" fmla="*/ 1051468 w 1271161"/>
                  <a:gd name="connsiteY8" fmla="*/ 532939 h 1559680"/>
                  <a:gd name="connsiteX9" fmla="*/ 1145254 w 1271161"/>
                  <a:gd name="connsiteY9" fmla="*/ 657987 h 1559680"/>
                  <a:gd name="connsiteX10" fmla="*/ 1184743 w 1271161"/>
                  <a:gd name="connsiteY10" fmla="*/ 863658 h 1559680"/>
                  <a:gd name="connsiteX11" fmla="*/ 1270302 w 1271161"/>
                  <a:gd name="connsiteY11" fmla="*/ 1056578 h 1559680"/>
                  <a:gd name="connsiteX12" fmla="*/ 1223409 w 1271161"/>
                  <a:gd name="connsiteY12" fmla="*/ 1259780 h 1559680"/>
                  <a:gd name="connsiteX13" fmla="*/ 1137438 w 1271161"/>
                  <a:gd name="connsiteY13" fmla="*/ 1408275 h 1559680"/>
                  <a:gd name="connsiteX14" fmla="*/ 643218 w 1271161"/>
                  <a:gd name="connsiteY14" fmla="*/ 1559680 h 1559680"/>
                  <a:gd name="connsiteX15" fmla="*/ 133723 w 1271161"/>
                  <a:gd name="connsiteY15" fmla="*/ 1408275 h 1559680"/>
                  <a:gd name="connsiteX16" fmla="*/ 47752 w 1271161"/>
                  <a:gd name="connsiteY16" fmla="*/ 1259780 h 1559680"/>
                  <a:gd name="connsiteX17" fmla="*/ 859 w 1271161"/>
                  <a:gd name="connsiteY17" fmla="*/ 1056578 h 1559680"/>
                  <a:gd name="connsiteX18" fmla="*/ 86418 w 1271161"/>
                  <a:gd name="connsiteY18" fmla="*/ 863658 h 1559680"/>
                  <a:gd name="connsiteX19" fmla="*/ 125907 w 1271161"/>
                  <a:gd name="connsiteY19" fmla="*/ 657987 h 1559680"/>
                  <a:gd name="connsiteX20" fmla="*/ 219693 w 1271161"/>
                  <a:gd name="connsiteY20" fmla="*/ 532939 h 1559680"/>
                  <a:gd name="connsiteX21" fmla="*/ 231267 w 1271161"/>
                  <a:gd name="connsiteY21" fmla="*/ 476721 h 1559680"/>
                  <a:gd name="connsiteX22" fmla="*/ 238657 w 1271161"/>
                  <a:gd name="connsiteY22" fmla="*/ 376629 h 1559680"/>
                  <a:gd name="connsiteX23" fmla="*/ 277734 w 1271161"/>
                  <a:gd name="connsiteY23" fmla="*/ 204688 h 1559680"/>
                  <a:gd name="connsiteX24" fmla="*/ 410642 w 1271161"/>
                  <a:gd name="connsiteY24" fmla="*/ 54894 h 1559680"/>
                  <a:gd name="connsiteX25" fmla="*/ 477605 w 1271161"/>
                  <a:gd name="connsiteY25" fmla="*/ 17116 h 1559680"/>
                  <a:gd name="connsiteX26" fmla="*/ 620131 w 1271161"/>
                  <a:gd name="connsiteY26" fmla="*/ 828 h 1559680"/>
                  <a:gd name="connsiteX27" fmla="*/ 630409 w 1271161"/>
                  <a:gd name="connsiteY27" fmla="*/ 20 h 1559680"/>
                  <a:gd name="connsiteX0" fmla="*/ 630409 w 1271161"/>
                  <a:gd name="connsiteY0" fmla="*/ 20 h 1559680"/>
                  <a:gd name="connsiteX1" fmla="*/ 635581 w 1271161"/>
                  <a:gd name="connsiteY1" fmla="*/ 223 h 1559680"/>
                  <a:gd name="connsiteX2" fmla="*/ 651031 w 1271161"/>
                  <a:gd name="connsiteY2" fmla="*/ 828 h 1559680"/>
                  <a:gd name="connsiteX3" fmla="*/ 793557 w 1271161"/>
                  <a:gd name="connsiteY3" fmla="*/ 17116 h 1559680"/>
                  <a:gd name="connsiteX4" fmla="*/ 860519 w 1271161"/>
                  <a:gd name="connsiteY4" fmla="*/ 54894 h 1559680"/>
                  <a:gd name="connsiteX5" fmla="*/ 993427 w 1271161"/>
                  <a:gd name="connsiteY5" fmla="*/ 204688 h 1559680"/>
                  <a:gd name="connsiteX6" fmla="*/ 1032504 w 1271161"/>
                  <a:gd name="connsiteY6" fmla="*/ 376629 h 1559680"/>
                  <a:gd name="connsiteX7" fmla="*/ 1039894 w 1271161"/>
                  <a:gd name="connsiteY7" fmla="*/ 476721 h 1559680"/>
                  <a:gd name="connsiteX8" fmla="*/ 1051468 w 1271161"/>
                  <a:gd name="connsiteY8" fmla="*/ 532939 h 1559680"/>
                  <a:gd name="connsiteX9" fmla="*/ 1145254 w 1271161"/>
                  <a:gd name="connsiteY9" fmla="*/ 657987 h 1559680"/>
                  <a:gd name="connsiteX10" fmla="*/ 1184743 w 1271161"/>
                  <a:gd name="connsiteY10" fmla="*/ 863658 h 1559680"/>
                  <a:gd name="connsiteX11" fmla="*/ 1270302 w 1271161"/>
                  <a:gd name="connsiteY11" fmla="*/ 1056578 h 1559680"/>
                  <a:gd name="connsiteX12" fmla="*/ 1223409 w 1271161"/>
                  <a:gd name="connsiteY12" fmla="*/ 1259780 h 1559680"/>
                  <a:gd name="connsiteX13" fmla="*/ 1137438 w 1271161"/>
                  <a:gd name="connsiteY13" fmla="*/ 1408275 h 1559680"/>
                  <a:gd name="connsiteX14" fmla="*/ 643218 w 1271161"/>
                  <a:gd name="connsiteY14" fmla="*/ 1559680 h 1559680"/>
                  <a:gd name="connsiteX15" fmla="*/ 133723 w 1271161"/>
                  <a:gd name="connsiteY15" fmla="*/ 1408275 h 1559680"/>
                  <a:gd name="connsiteX16" fmla="*/ 47752 w 1271161"/>
                  <a:gd name="connsiteY16" fmla="*/ 1259780 h 1559680"/>
                  <a:gd name="connsiteX17" fmla="*/ 859 w 1271161"/>
                  <a:gd name="connsiteY17" fmla="*/ 1056578 h 1559680"/>
                  <a:gd name="connsiteX18" fmla="*/ 86418 w 1271161"/>
                  <a:gd name="connsiteY18" fmla="*/ 863658 h 1559680"/>
                  <a:gd name="connsiteX19" fmla="*/ 125907 w 1271161"/>
                  <a:gd name="connsiteY19" fmla="*/ 657987 h 1559680"/>
                  <a:gd name="connsiteX20" fmla="*/ 219693 w 1271161"/>
                  <a:gd name="connsiteY20" fmla="*/ 532939 h 1559680"/>
                  <a:gd name="connsiteX21" fmla="*/ 231267 w 1271161"/>
                  <a:gd name="connsiteY21" fmla="*/ 476721 h 1559680"/>
                  <a:gd name="connsiteX22" fmla="*/ 238657 w 1271161"/>
                  <a:gd name="connsiteY22" fmla="*/ 376629 h 1559680"/>
                  <a:gd name="connsiteX23" fmla="*/ 277734 w 1271161"/>
                  <a:gd name="connsiteY23" fmla="*/ 204688 h 1559680"/>
                  <a:gd name="connsiteX24" fmla="*/ 410642 w 1271161"/>
                  <a:gd name="connsiteY24" fmla="*/ 54894 h 1559680"/>
                  <a:gd name="connsiteX25" fmla="*/ 477605 w 1271161"/>
                  <a:gd name="connsiteY25" fmla="*/ 17116 h 1559680"/>
                  <a:gd name="connsiteX26" fmla="*/ 620131 w 1271161"/>
                  <a:gd name="connsiteY26" fmla="*/ 828 h 1559680"/>
                  <a:gd name="connsiteX27" fmla="*/ 630409 w 1271161"/>
                  <a:gd name="connsiteY27" fmla="*/ 20 h 1559680"/>
                  <a:gd name="connsiteX0" fmla="*/ 630409 w 1288480"/>
                  <a:gd name="connsiteY0" fmla="*/ 20 h 1562862"/>
                  <a:gd name="connsiteX1" fmla="*/ 635581 w 1288480"/>
                  <a:gd name="connsiteY1" fmla="*/ 223 h 1562862"/>
                  <a:gd name="connsiteX2" fmla="*/ 651031 w 1288480"/>
                  <a:gd name="connsiteY2" fmla="*/ 828 h 1562862"/>
                  <a:gd name="connsiteX3" fmla="*/ 793557 w 1288480"/>
                  <a:gd name="connsiteY3" fmla="*/ 17116 h 1562862"/>
                  <a:gd name="connsiteX4" fmla="*/ 860519 w 1288480"/>
                  <a:gd name="connsiteY4" fmla="*/ 54894 h 1562862"/>
                  <a:gd name="connsiteX5" fmla="*/ 993427 w 1288480"/>
                  <a:gd name="connsiteY5" fmla="*/ 204688 h 1562862"/>
                  <a:gd name="connsiteX6" fmla="*/ 1032504 w 1288480"/>
                  <a:gd name="connsiteY6" fmla="*/ 376629 h 1562862"/>
                  <a:gd name="connsiteX7" fmla="*/ 1039894 w 1288480"/>
                  <a:gd name="connsiteY7" fmla="*/ 476721 h 1562862"/>
                  <a:gd name="connsiteX8" fmla="*/ 1051468 w 1288480"/>
                  <a:gd name="connsiteY8" fmla="*/ 532939 h 1562862"/>
                  <a:gd name="connsiteX9" fmla="*/ 1145254 w 1288480"/>
                  <a:gd name="connsiteY9" fmla="*/ 657987 h 1562862"/>
                  <a:gd name="connsiteX10" fmla="*/ 1184743 w 1288480"/>
                  <a:gd name="connsiteY10" fmla="*/ 863658 h 1562862"/>
                  <a:gd name="connsiteX11" fmla="*/ 1270302 w 1288480"/>
                  <a:gd name="connsiteY11" fmla="*/ 1056578 h 1562862"/>
                  <a:gd name="connsiteX12" fmla="*/ 1223409 w 1288480"/>
                  <a:gd name="connsiteY12" fmla="*/ 1259780 h 1562862"/>
                  <a:gd name="connsiteX13" fmla="*/ 643218 w 1288480"/>
                  <a:gd name="connsiteY13" fmla="*/ 1559680 h 1562862"/>
                  <a:gd name="connsiteX14" fmla="*/ 133723 w 1288480"/>
                  <a:gd name="connsiteY14" fmla="*/ 1408275 h 1562862"/>
                  <a:gd name="connsiteX15" fmla="*/ 47752 w 1288480"/>
                  <a:gd name="connsiteY15" fmla="*/ 1259780 h 1562862"/>
                  <a:gd name="connsiteX16" fmla="*/ 859 w 1288480"/>
                  <a:gd name="connsiteY16" fmla="*/ 1056578 h 1562862"/>
                  <a:gd name="connsiteX17" fmla="*/ 86418 w 1288480"/>
                  <a:gd name="connsiteY17" fmla="*/ 863658 h 1562862"/>
                  <a:gd name="connsiteX18" fmla="*/ 125907 w 1288480"/>
                  <a:gd name="connsiteY18" fmla="*/ 657987 h 1562862"/>
                  <a:gd name="connsiteX19" fmla="*/ 219693 w 1288480"/>
                  <a:gd name="connsiteY19" fmla="*/ 532939 h 1562862"/>
                  <a:gd name="connsiteX20" fmla="*/ 231267 w 1288480"/>
                  <a:gd name="connsiteY20" fmla="*/ 476721 h 1562862"/>
                  <a:gd name="connsiteX21" fmla="*/ 238657 w 1288480"/>
                  <a:gd name="connsiteY21" fmla="*/ 376629 h 1562862"/>
                  <a:gd name="connsiteX22" fmla="*/ 277734 w 1288480"/>
                  <a:gd name="connsiteY22" fmla="*/ 204688 h 1562862"/>
                  <a:gd name="connsiteX23" fmla="*/ 410642 w 1288480"/>
                  <a:gd name="connsiteY23" fmla="*/ 54894 h 1562862"/>
                  <a:gd name="connsiteX24" fmla="*/ 477605 w 1288480"/>
                  <a:gd name="connsiteY24" fmla="*/ 17116 h 1562862"/>
                  <a:gd name="connsiteX25" fmla="*/ 620131 w 1288480"/>
                  <a:gd name="connsiteY25" fmla="*/ 828 h 1562862"/>
                  <a:gd name="connsiteX26" fmla="*/ 630409 w 1288480"/>
                  <a:gd name="connsiteY26" fmla="*/ 20 h 1562862"/>
                  <a:gd name="connsiteX0" fmla="*/ 648705 w 1306776"/>
                  <a:gd name="connsiteY0" fmla="*/ 20 h 1559680"/>
                  <a:gd name="connsiteX1" fmla="*/ 653877 w 1306776"/>
                  <a:gd name="connsiteY1" fmla="*/ 223 h 1559680"/>
                  <a:gd name="connsiteX2" fmla="*/ 669327 w 1306776"/>
                  <a:gd name="connsiteY2" fmla="*/ 828 h 1559680"/>
                  <a:gd name="connsiteX3" fmla="*/ 811853 w 1306776"/>
                  <a:gd name="connsiteY3" fmla="*/ 17116 h 1559680"/>
                  <a:gd name="connsiteX4" fmla="*/ 878815 w 1306776"/>
                  <a:gd name="connsiteY4" fmla="*/ 54894 h 1559680"/>
                  <a:gd name="connsiteX5" fmla="*/ 1011723 w 1306776"/>
                  <a:gd name="connsiteY5" fmla="*/ 204688 h 1559680"/>
                  <a:gd name="connsiteX6" fmla="*/ 1050800 w 1306776"/>
                  <a:gd name="connsiteY6" fmla="*/ 376629 h 1559680"/>
                  <a:gd name="connsiteX7" fmla="*/ 1058190 w 1306776"/>
                  <a:gd name="connsiteY7" fmla="*/ 476721 h 1559680"/>
                  <a:gd name="connsiteX8" fmla="*/ 1069764 w 1306776"/>
                  <a:gd name="connsiteY8" fmla="*/ 532939 h 1559680"/>
                  <a:gd name="connsiteX9" fmla="*/ 1163550 w 1306776"/>
                  <a:gd name="connsiteY9" fmla="*/ 657987 h 1559680"/>
                  <a:gd name="connsiteX10" fmla="*/ 1203039 w 1306776"/>
                  <a:gd name="connsiteY10" fmla="*/ 863658 h 1559680"/>
                  <a:gd name="connsiteX11" fmla="*/ 1288598 w 1306776"/>
                  <a:gd name="connsiteY11" fmla="*/ 1056578 h 1559680"/>
                  <a:gd name="connsiteX12" fmla="*/ 1241705 w 1306776"/>
                  <a:gd name="connsiteY12" fmla="*/ 1259780 h 1559680"/>
                  <a:gd name="connsiteX13" fmla="*/ 661514 w 1306776"/>
                  <a:gd name="connsiteY13" fmla="*/ 1559680 h 1559680"/>
                  <a:gd name="connsiteX14" fmla="*/ 66048 w 1306776"/>
                  <a:gd name="connsiteY14" fmla="*/ 1259780 h 1559680"/>
                  <a:gd name="connsiteX15" fmla="*/ 19155 w 1306776"/>
                  <a:gd name="connsiteY15" fmla="*/ 1056578 h 1559680"/>
                  <a:gd name="connsiteX16" fmla="*/ 104714 w 1306776"/>
                  <a:gd name="connsiteY16" fmla="*/ 863658 h 1559680"/>
                  <a:gd name="connsiteX17" fmla="*/ 144203 w 1306776"/>
                  <a:gd name="connsiteY17" fmla="*/ 657987 h 1559680"/>
                  <a:gd name="connsiteX18" fmla="*/ 237989 w 1306776"/>
                  <a:gd name="connsiteY18" fmla="*/ 532939 h 1559680"/>
                  <a:gd name="connsiteX19" fmla="*/ 249563 w 1306776"/>
                  <a:gd name="connsiteY19" fmla="*/ 476721 h 1559680"/>
                  <a:gd name="connsiteX20" fmla="*/ 256953 w 1306776"/>
                  <a:gd name="connsiteY20" fmla="*/ 376629 h 1559680"/>
                  <a:gd name="connsiteX21" fmla="*/ 296030 w 1306776"/>
                  <a:gd name="connsiteY21" fmla="*/ 204688 h 1559680"/>
                  <a:gd name="connsiteX22" fmla="*/ 428938 w 1306776"/>
                  <a:gd name="connsiteY22" fmla="*/ 54894 h 1559680"/>
                  <a:gd name="connsiteX23" fmla="*/ 495901 w 1306776"/>
                  <a:gd name="connsiteY23" fmla="*/ 17116 h 1559680"/>
                  <a:gd name="connsiteX24" fmla="*/ 638427 w 1306776"/>
                  <a:gd name="connsiteY24" fmla="*/ 828 h 1559680"/>
                  <a:gd name="connsiteX25" fmla="*/ 648705 w 1306776"/>
                  <a:gd name="connsiteY25" fmla="*/ 20 h 1559680"/>
                  <a:gd name="connsiteX0" fmla="*/ 629619 w 1287690"/>
                  <a:gd name="connsiteY0" fmla="*/ 20 h 1560375"/>
                  <a:gd name="connsiteX1" fmla="*/ 634791 w 1287690"/>
                  <a:gd name="connsiteY1" fmla="*/ 223 h 1560375"/>
                  <a:gd name="connsiteX2" fmla="*/ 650241 w 1287690"/>
                  <a:gd name="connsiteY2" fmla="*/ 828 h 1560375"/>
                  <a:gd name="connsiteX3" fmla="*/ 792767 w 1287690"/>
                  <a:gd name="connsiteY3" fmla="*/ 17116 h 1560375"/>
                  <a:gd name="connsiteX4" fmla="*/ 859729 w 1287690"/>
                  <a:gd name="connsiteY4" fmla="*/ 54894 h 1560375"/>
                  <a:gd name="connsiteX5" fmla="*/ 992637 w 1287690"/>
                  <a:gd name="connsiteY5" fmla="*/ 204688 h 1560375"/>
                  <a:gd name="connsiteX6" fmla="*/ 1031714 w 1287690"/>
                  <a:gd name="connsiteY6" fmla="*/ 376629 h 1560375"/>
                  <a:gd name="connsiteX7" fmla="*/ 1039104 w 1287690"/>
                  <a:gd name="connsiteY7" fmla="*/ 476721 h 1560375"/>
                  <a:gd name="connsiteX8" fmla="*/ 1050678 w 1287690"/>
                  <a:gd name="connsiteY8" fmla="*/ 532939 h 1560375"/>
                  <a:gd name="connsiteX9" fmla="*/ 1144464 w 1287690"/>
                  <a:gd name="connsiteY9" fmla="*/ 657987 h 1560375"/>
                  <a:gd name="connsiteX10" fmla="*/ 1183953 w 1287690"/>
                  <a:gd name="connsiteY10" fmla="*/ 863658 h 1560375"/>
                  <a:gd name="connsiteX11" fmla="*/ 1269512 w 1287690"/>
                  <a:gd name="connsiteY11" fmla="*/ 1056578 h 1560375"/>
                  <a:gd name="connsiteX12" fmla="*/ 1222619 w 1287690"/>
                  <a:gd name="connsiteY12" fmla="*/ 1259780 h 1560375"/>
                  <a:gd name="connsiteX13" fmla="*/ 642428 w 1287690"/>
                  <a:gd name="connsiteY13" fmla="*/ 1559680 h 1560375"/>
                  <a:gd name="connsiteX14" fmla="*/ 100750 w 1287690"/>
                  <a:gd name="connsiteY14" fmla="*/ 1333739 h 1560375"/>
                  <a:gd name="connsiteX15" fmla="*/ 69 w 1287690"/>
                  <a:gd name="connsiteY15" fmla="*/ 1056578 h 1560375"/>
                  <a:gd name="connsiteX16" fmla="*/ 85628 w 1287690"/>
                  <a:gd name="connsiteY16" fmla="*/ 863658 h 1560375"/>
                  <a:gd name="connsiteX17" fmla="*/ 125117 w 1287690"/>
                  <a:gd name="connsiteY17" fmla="*/ 657987 h 1560375"/>
                  <a:gd name="connsiteX18" fmla="*/ 218903 w 1287690"/>
                  <a:gd name="connsiteY18" fmla="*/ 532939 h 1560375"/>
                  <a:gd name="connsiteX19" fmla="*/ 230477 w 1287690"/>
                  <a:gd name="connsiteY19" fmla="*/ 476721 h 1560375"/>
                  <a:gd name="connsiteX20" fmla="*/ 237867 w 1287690"/>
                  <a:gd name="connsiteY20" fmla="*/ 376629 h 1560375"/>
                  <a:gd name="connsiteX21" fmla="*/ 276944 w 1287690"/>
                  <a:gd name="connsiteY21" fmla="*/ 204688 h 1560375"/>
                  <a:gd name="connsiteX22" fmla="*/ 409852 w 1287690"/>
                  <a:gd name="connsiteY22" fmla="*/ 54894 h 1560375"/>
                  <a:gd name="connsiteX23" fmla="*/ 476815 w 1287690"/>
                  <a:gd name="connsiteY23" fmla="*/ 17116 h 1560375"/>
                  <a:gd name="connsiteX24" fmla="*/ 619341 w 1287690"/>
                  <a:gd name="connsiteY24" fmla="*/ 828 h 1560375"/>
                  <a:gd name="connsiteX25" fmla="*/ 629619 w 1287690"/>
                  <a:gd name="connsiteY25" fmla="*/ 20 h 1560375"/>
                  <a:gd name="connsiteX0" fmla="*/ 629619 w 1269533"/>
                  <a:gd name="connsiteY0" fmla="*/ 20 h 1559737"/>
                  <a:gd name="connsiteX1" fmla="*/ 634791 w 1269533"/>
                  <a:gd name="connsiteY1" fmla="*/ 223 h 1559737"/>
                  <a:gd name="connsiteX2" fmla="*/ 650241 w 1269533"/>
                  <a:gd name="connsiteY2" fmla="*/ 828 h 1559737"/>
                  <a:gd name="connsiteX3" fmla="*/ 792767 w 1269533"/>
                  <a:gd name="connsiteY3" fmla="*/ 17116 h 1559737"/>
                  <a:gd name="connsiteX4" fmla="*/ 859729 w 1269533"/>
                  <a:gd name="connsiteY4" fmla="*/ 54894 h 1559737"/>
                  <a:gd name="connsiteX5" fmla="*/ 992637 w 1269533"/>
                  <a:gd name="connsiteY5" fmla="*/ 204688 h 1559737"/>
                  <a:gd name="connsiteX6" fmla="*/ 1031714 w 1269533"/>
                  <a:gd name="connsiteY6" fmla="*/ 376629 h 1559737"/>
                  <a:gd name="connsiteX7" fmla="*/ 1039104 w 1269533"/>
                  <a:gd name="connsiteY7" fmla="*/ 476721 h 1559737"/>
                  <a:gd name="connsiteX8" fmla="*/ 1050678 w 1269533"/>
                  <a:gd name="connsiteY8" fmla="*/ 532939 h 1559737"/>
                  <a:gd name="connsiteX9" fmla="*/ 1144464 w 1269533"/>
                  <a:gd name="connsiteY9" fmla="*/ 657987 h 1559737"/>
                  <a:gd name="connsiteX10" fmla="*/ 1183953 w 1269533"/>
                  <a:gd name="connsiteY10" fmla="*/ 863658 h 1559737"/>
                  <a:gd name="connsiteX11" fmla="*/ 1269512 w 1269533"/>
                  <a:gd name="connsiteY11" fmla="*/ 1056578 h 1559737"/>
                  <a:gd name="connsiteX12" fmla="*/ 1175555 w 1269533"/>
                  <a:gd name="connsiteY12" fmla="*/ 1313568 h 1559737"/>
                  <a:gd name="connsiteX13" fmla="*/ 642428 w 1269533"/>
                  <a:gd name="connsiteY13" fmla="*/ 1559680 h 1559737"/>
                  <a:gd name="connsiteX14" fmla="*/ 100750 w 1269533"/>
                  <a:gd name="connsiteY14" fmla="*/ 1333739 h 1559737"/>
                  <a:gd name="connsiteX15" fmla="*/ 69 w 1269533"/>
                  <a:gd name="connsiteY15" fmla="*/ 1056578 h 1559737"/>
                  <a:gd name="connsiteX16" fmla="*/ 85628 w 1269533"/>
                  <a:gd name="connsiteY16" fmla="*/ 863658 h 1559737"/>
                  <a:gd name="connsiteX17" fmla="*/ 125117 w 1269533"/>
                  <a:gd name="connsiteY17" fmla="*/ 657987 h 1559737"/>
                  <a:gd name="connsiteX18" fmla="*/ 218903 w 1269533"/>
                  <a:gd name="connsiteY18" fmla="*/ 532939 h 1559737"/>
                  <a:gd name="connsiteX19" fmla="*/ 230477 w 1269533"/>
                  <a:gd name="connsiteY19" fmla="*/ 476721 h 1559737"/>
                  <a:gd name="connsiteX20" fmla="*/ 237867 w 1269533"/>
                  <a:gd name="connsiteY20" fmla="*/ 376629 h 1559737"/>
                  <a:gd name="connsiteX21" fmla="*/ 276944 w 1269533"/>
                  <a:gd name="connsiteY21" fmla="*/ 204688 h 1559737"/>
                  <a:gd name="connsiteX22" fmla="*/ 409852 w 1269533"/>
                  <a:gd name="connsiteY22" fmla="*/ 54894 h 1559737"/>
                  <a:gd name="connsiteX23" fmla="*/ 476815 w 1269533"/>
                  <a:gd name="connsiteY23" fmla="*/ 17116 h 1559737"/>
                  <a:gd name="connsiteX24" fmla="*/ 619341 w 1269533"/>
                  <a:gd name="connsiteY24" fmla="*/ 828 h 1559737"/>
                  <a:gd name="connsiteX25" fmla="*/ 629619 w 1269533"/>
                  <a:gd name="connsiteY25" fmla="*/ 20 h 1559737"/>
                  <a:gd name="connsiteX0" fmla="*/ 629619 w 1269533"/>
                  <a:gd name="connsiteY0" fmla="*/ 20 h 1559737"/>
                  <a:gd name="connsiteX1" fmla="*/ 634791 w 1269533"/>
                  <a:gd name="connsiteY1" fmla="*/ 223 h 1559737"/>
                  <a:gd name="connsiteX2" fmla="*/ 650241 w 1269533"/>
                  <a:gd name="connsiteY2" fmla="*/ 828 h 1559737"/>
                  <a:gd name="connsiteX3" fmla="*/ 792767 w 1269533"/>
                  <a:gd name="connsiteY3" fmla="*/ 17116 h 1559737"/>
                  <a:gd name="connsiteX4" fmla="*/ 859729 w 1269533"/>
                  <a:gd name="connsiteY4" fmla="*/ 54894 h 1559737"/>
                  <a:gd name="connsiteX5" fmla="*/ 992637 w 1269533"/>
                  <a:gd name="connsiteY5" fmla="*/ 204688 h 1559737"/>
                  <a:gd name="connsiteX6" fmla="*/ 1031714 w 1269533"/>
                  <a:gd name="connsiteY6" fmla="*/ 376629 h 1559737"/>
                  <a:gd name="connsiteX7" fmla="*/ 1039104 w 1269533"/>
                  <a:gd name="connsiteY7" fmla="*/ 476721 h 1559737"/>
                  <a:gd name="connsiteX8" fmla="*/ 1050678 w 1269533"/>
                  <a:gd name="connsiteY8" fmla="*/ 532939 h 1559737"/>
                  <a:gd name="connsiteX9" fmla="*/ 1144464 w 1269533"/>
                  <a:gd name="connsiteY9" fmla="*/ 657987 h 1559737"/>
                  <a:gd name="connsiteX10" fmla="*/ 1183953 w 1269533"/>
                  <a:gd name="connsiteY10" fmla="*/ 863658 h 1559737"/>
                  <a:gd name="connsiteX11" fmla="*/ 1269512 w 1269533"/>
                  <a:gd name="connsiteY11" fmla="*/ 1056578 h 1559737"/>
                  <a:gd name="connsiteX12" fmla="*/ 1175555 w 1269533"/>
                  <a:gd name="connsiteY12" fmla="*/ 1313568 h 1559737"/>
                  <a:gd name="connsiteX13" fmla="*/ 642428 w 1269533"/>
                  <a:gd name="connsiteY13" fmla="*/ 1559680 h 1559737"/>
                  <a:gd name="connsiteX14" fmla="*/ 100750 w 1269533"/>
                  <a:gd name="connsiteY14" fmla="*/ 1333739 h 1559737"/>
                  <a:gd name="connsiteX15" fmla="*/ 69 w 1269533"/>
                  <a:gd name="connsiteY15" fmla="*/ 1056578 h 1559737"/>
                  <a:gd name="connsiteX16" fmla="*/ 85628 w 1269533"/>
                  <a:gd name="connsiteY16" fmla="*/ 863658 h 1559737"/>
                  <a:gd name="connsiteX17" fmla="*/ 125117 w 1269533"/>
                  <a:gd name="connsiteY17" fmla="*/ 657987 h 1559737"/>
                  <a:gd name="connsiteX18" fmla="*/ 230477 w 1269533"/>
                  <a:gd name="connsiteY18" fmla="*/ 476721 h 1559737"/>
                  <a:gd name="connsiteX19" fmla="*/ 237867 w 1269533"/>
                  <a:gd name="connsiteY19" fmla="*/ 376629 h 1559737"/>
                  <a:gd name="connsiteX20" fmla="*/ 276944 w 1269533"/>
                  <a:gd name="connsiteY20" fmla="*/ 204688 h 1559737"/>
                  <a:gd name="connsiteX21" fmla="*/ 409852 w 1269533"/>
                  <a:gd name="connsiteY21" fmla="*/ 54894 h 1559737"/>
                  <a:gd name="connsiteX22" fmla="*/ 476815 w 1269533"/>
                  <a:gd name="connsiteY22" fmla="*/ 17116 h 1559737"/>
                  <a:gd name="connsiteX23" fmla="*/ 619341 w 1269533"/>
                  <a:gd name="connsiteY23" fmla="*/ 828 h 1559737"/>
                  <a:gd name="connsiteX24" fmla="*/ 629619 w 1269533"/>
                  <a:gd name="connsiteY24" fmla="*/ 20 h 1559737"/>
                  <a:gd name="connsiteX0" fmla="*/ 629619 w 1269533"/>
                  <a:gd name="connsiteY0" fmla="*/ 20 h 1559737"/>
                  <a:gd name="connsiteX1" fmla="*/ 634791 w 1269533"/>
                  <a:gd name="connsiteY1" fmla="*/ 223 h 1559737"/>
                  <a:gd name="connsiteX2" fmla="*/ 650241 w 1269533"/>
                  <a:gd name="connsiteY2" fmla="*/ 828 h 1559737"/>
                  <a:gd name="connsiteX3" fmla="*/ 792767 w 1269533"/>
                  <a:gd name="connsiteY3" fmla="*/ 17116 h 1559737"/>
                  <a:gd name="connsiteX4" fmla="*/ 859729 w 1269533"/>
                  <a:gd name="connsiteY4" fmla="*/ 54894 h 1559737"/>
                  <a:gd name="connsiteX5" fmla="*/ 992637 w 1269533"/>
                  <a:gd name="connsiteY5" fmla="*/ 204688 h 1559737"/>
                  <a:gd name="connsiteX6" fmla="*/ 1031714 w 1269533"/>
                  <a:gd name="connsiteY6" fmla="*/ 376629 h 1559737"/>
                  <a:gd name="connsiteX7" fmla="*/ 1039104 w 1269533"/>
                  <a:gd name="connsiteY7" fmla="*/ 476721 h 1559737"/>
                  <a:gd name="connsiteX8" fmla="*/ 1050678 w 1269533"/>
                  <a:gd name="connsiteY8" fmla="*/ 532939 h 1559737"/>
                  <a:gd name="connsiteX9" fmla="*/ 1144464 w 1269533"/>
                  <a:gd name="connsiteY9" fmla="*/ 657987 h 1559737"/>
                  <a:gd name="connsiteX10" fmla="*/ 1183953 w 1269533"/>
                  <a:gd name="connsiteY10" fmla="*/ 863658 h 1559737"/>
                  <a:gd name="connsiteX11" fmla="*/ 1269512 w 1269533"/>
                  <a:gd name="connsiteY11" fmla="*/ 1056578 h 1559737"/>
                  <a:gd name="connsiteX12" fmla="*/ 1175555 w 1269533"/>
                  <a:gd name="connsiteY12" fmla="*/ 1313568 h 1559737"/>
                  <a:gd name="connsiteX13" fmla="*/ 642428 w 1269533"/>
                  <a:gd name="connsiteY13" fmla="*/ 1559680 h 1559737"/>
                  <a:gd name="connsiteX14" fmla="*/ 100750 w 1269533"/>
                  <a:gd name="connsiteY14" fmla="*/ 1333739 h 1559737"/>
                  <a:gd name="connsiteX15" fmla="*/ 69 w 1269533"/>
                  <a:gd name="connsiteY15" fmla="*/ 1056578 h 1559737"/>
                  <a:gd name="connsiteX16" fmla="*/ 85628 w 1269533"/>
                  <a:gd name="connsiteY16" fmla="*/ 863658 h 1559737"/>
                  <a:gd name="connsiteX17" fmla="*/ 125117 w 1269533"/>
                  <a:gd name="connsiteY17" fmla="*/ 657987 h 1559737"/>
                  <a:gd name="connsiteX18" fmla="*/ 237867 w 1269533"/>
                  <a:gd name="connsiteY18" fmla="*/ 376629 h 1559737"/>
                  <a:gd name="connsiteX19" fmla="*/ 276944 w 1269533"/>
                  <a:gd name="connsiteY19" fmla="*/ 204688 h 1559737"/>
                  <a:gd name="connsiteX20" fmla="*/ 409852 w 1269533"/>
                  <a:gd name="connsiteY20" fmla="*/ 54894 h 1559737"/>
                  <a:gd name="connsiteX21" fmla="*/ 476815 w 1269533"/>
                  <a:gd name="connsiteY21" fmla="*/ 17116 h 1559737"/>
                  <a:gd name="connsiteX22" fmla="*/ 619341 w 1269533"/>
                  <a:gd name="connsiteY22" fmla="*/ 828 h 1559737"/>
                  <a:gd name="connsiteX23" fmla="*/ 629619 w 1269533"/>
                  <a:gd name="connsiteY23" fmla="*/ 20 h 1559737"/>
                  <a:gd name="connsiteX0" fmla="*/ 629619 w 1269533"/>
                  <a:gd name="connsiteY0" fmla="*/ 20 h 1559737"/>
                  <a:gd name="connsiteX1" fmla="*/ 634791 w 1269533"/>
                  <a:gd name="connsiteY1" fmla="*/ 223 h 1559737"/>
                  <a:gd name="connsiteX2" fmla="*/ 650241 w 1269533"/>
                  <a:gd name="connsiteY2" fmla="*/ 828 h 1559737"/>
                  <a:gd name="connsiteX3" fmla="*/ 792767 w 1269533"/>
                  <a:gd name="connsiteY3" fmla="*/ 17116 h 1559737"/>
                  <a:gd name="connsiteX4" fmla="*/ 859729 w 1269533"/>
                  <a:gd name="connsiteY4" fmla="*/ 54894 h 1559737"/>
                  <a:gd name="connsiteX5" fmla="*/ 992637 w 1269533"/>
                  <a:gd name="connsiteY5" fmla="*/ 204688 h 1559737"/>
                  <a:gd name="connsiteX6" fmla="*/ 1031714 w 1269533"/>
                  <a:gd name="connsiteY6" fmla="*/ 376629 h 1559737"/>
                  <a:gd name="connsiteX7" fmla="*/ 1039104 w 1269533"/>
                  <a:gd name="connsiteY7" fmla="*/ 476721 h 1559737"/>
                  <a:gd name="connsiteX8" fmla="*/ 1144464 w 1269533"/>
                  <a:gd name="connsiteY8" fmla="*/ 657987 h 1559737"/>
                  <a:gd name="connsiteX9" fmla="*/ 1183953 w 1269533"/>
                  <a:gd name="connsiteY9" fmla="*/ 863658 h 1559737"/>
                  <a:gd name="connsiteX10" fmla="*/ 1269512 w 1269533"/>
                  <a:gd name="connsiteY10" fmla="*/ 1056578 h 1559737"/>
                  <a:gd name="connsiteX11" fmla="*/ 1175555 w 1269533"/>
                  <a:gd name="connsiteY11" fmla="*/ 1313568 h 1559737"/>
                  <a:gd name="connsiteX12" fmla="*/ 642428 w 1269533"/>
                  <a:gd name="connsiteY12" fmla="*/ 1559680 h 1559737"/>
                  <a:gd name="connsiteX13" fmla="*/ 100750 w 1269533"/>
                  <a:gd name="connsiteY13" fmla="*/ 1333739 h 1559737"/>
                  <a:gd name="connsiteX14" fmla="*/ 69 w 1269533"/>
                  <a:gd name="connsiteY14" fmla="*/ 1056578 h 1559737"/>
                  <a:gd name="connsiteX15" fmla="*/ 85628 w 1269533"/>
                  <a:gd name="connsiteY15" fmla="*/ 863658 h 1559737"/>
                  <a:gd name="connsiteX16" fmla="*/ 125117 w 1269533"/>
                  <a:gd name="connsiteY16" fmla="*/ 657987 h 1559737"/>
                  <a:gd name="connsiteX17" fmla="*/ 237867 w 1269533"/>
                  <a:gd name="connsiteY17" fmla="*/ 376629 h 1559737"/>
                  <a:gd name="connsiteX18" fmla="*/ 276944 w 1269533"/>
                  <a:gd name="connsiteY18" fmla="*/ 204688 h 1559737"/>
                  <a:gd name="connsiteX19" fmla="*/ 409852 w 1269533"/>
                  <a:gd name="connsiteY19" fmla="*/ 54894 h 1559737"/>
                  <a:gd name="connsiteX20" fmla="*/ 476815 w 1269533"/>
                  <a:gd name="connsiteY20" fmla="*/ 17116 h 1559737"/>
                  <a:gd name="connsiteX21" fmla="*/ 619341 w 1269533"/>
                  <a:gd name="connsiteY21" fmla="*/ 828 h 1559737"/>
                  <a:gd name="connsiteX22" fmla="*/ 629619 w 1269533"/>
                  <a:gd name="connsiteY22" fmla="*/ 20 h 1559737"/>
                  <a:gd name="connsiteX0" fmla="*/ 629619 w 1269533"/>
                  <a:gd name="connsiteY0" fmla="*/ 20 h 1559737"/>
                  <a:gd name="connsiteX1" fmla="*/ 634791 w 1269533"/>
                  <a:gd name="connsiteY1" fmla="*/ 223 h 1559737"/>
                  <a:gd name="connsiteX2" fmla="*/ 650241 w 1269533"/>
                  <a:gd name="connsiteY2" fmla="*/ 828 h 1559737"/>
                  <a:gd name="connsiteX3" fmla="*/ 792767 w 1269533"/>
                  <a:gd name="connsiteY3" fmla="*/ 17116 h 1559737"/>
                  <a:gd name="connsiteX4" fmla="*/ 859729 w 1269533"/>
                  <a:gd name="connsiteY4" fmla="*/ 54894 h 1559737"/>
                  <a:gd name="connsiteX5" fmla="*/ 992637 w 1269533"/>
                  <a:gd name="connsiteY5" fmla="*/ 204688 h 1559737"/>
                  <a:gd name="connsiteX6" fmla="*/ 1031714 w 1269533"/>
                  <a:gd name="connsiteY6" fmla="*/ 376629 h 1559737"/>
                  <a:gd name="connsiteX7" fmla="*/ 1144464 w 1269533"/>
                  <a:gd name="connsiteY7" fmla="*/ 657987 h 1559737"/>
                  <a:gd name="connsiteX8" fmla="*/ 1183953 w 1269533"/>
                  <a:gd name="connsiteY8" fmla="*/ 863658 h 1559737"/>
                  <a:gd name="connsiteX9" fmla="*/ 1269512 w 1269533"/>
                  <a:gd name="connsiteY9" fmla="*/ 1056578 h 1559737"/>
                  <a:gd name="connsiteX10" fmla="*/ 1175555 w 1269533"/>
                  <a:gd name="connsiteY10" fmla="*/ 1313568 h 1559737"/>
                  <a:gd name="connsiteX11" fmla="*/ 642428 w 1269533"/>
                  <a:gd name="connsiteY11" fmla="*/ 1559680 h 1559737"/>
                  <a:gd name="connsiteX12" fmla="*/ 100750 w 1269533"/>
                  <a:gd name="connsiteY12" fmla="*/ 1333739 h 1559737"/>
                  <a:gd name="connsiteX13" fmla="*/ 69 w 1269533"/>
                  <a:gd name="connsiteY13" fmla="*/ 1056578 h 1559737"/>
                  <a:gd name="connsiteX14" fmla="*/ 85628 w 1269533"/>
                  <a:gd name="connsiteY14" fmla="*/ 863658 h 1559737"/>
                  <a:gd name="connsiteX15" fmla="*/ 125117 w 1269533"/>
                  <a:gd name="connsiteY15" fmla="*/ 657987 h 1559737"/>
                  <a:gd name="connsiteX16" fmla="*/ 237867 w 1269533"/>
                  <a:gd name="connsiteY16" fmla="*/ 376629 h 1559737"/>
                  <a:gd name="connsiteX17" fmla="*/ 276944 w 1269533"/>
                  <a:gd name="connsiteY17" fmla="*/ 204688 h 1559737"/>
                  <a:gd name="connsiteX18" fmla="*/ 409852 w 1269533"/>
                  <a:gd name="connsiteY18" fmla="*/ 54894 h 1559737"/>
                  <a:gd name="connsiteX19" fmla="*/ 476815 w 1269533"/>
                  <a:gd name="connsiteY19" fmla="*/ 17116 h 1559737"/>
                  <a:gd name="connsiteX20" fmla="*/ 619341 w 1269533"/>
                  <a:gd name="connsiteY20" fmla="*/ 828 h 1559737"/>
                  <a:gd name="connsiteX21" fmla="*/ 629619 w 1269533"/>
                  <a:gd name="connsiteY21" fmla="*/ 20 h 1559737"/>
                  <a:gd name="connsiteX0" fmla="*/ 575520 w 1215434"/>
                  <a:gd name="connsiteY0" fmla="*/ 20 h 1559753"/>
                  <a:gd name="connsiteX1" fmla="*/ 580692 w 1215434"/>
                  <a:gd name="connsiteY1" fmla="*/ 223 h 1559753"/>
                  <a:gd name="connsiteX2" fmla="*/ 596142 w 1215434"/>
                  <a:gd name="connsiteY2" fmla="*/ 828 h 1559753"/>
                  <a:gd name="connsiteX3" fmla="*/ 738668 w 1215434"/>
                  <a:gd name="connsiteY3" fmla="*/ 17116 h 1559753"/>
                  <a:gd name="connsiteX4" fmla="*/ 805630 w 1215434"/>
                  <a:gd name="connsiteY4" fmla="*/ 54894 h 1559753"/>
                  <a:gd name="connsiteX5" fmla="*/ 938538 w 1215434"/>
                  <a:gd name="connsiteY5" fmla="*/ 204688 h 1559753"/>
                  <a:gd name="connsiteX6" fmla="*/ 977615 w 1215434"/>
                  <a:gd name="connsiteY6" fmla="*/ 376629 h 1559753"/>
                  <a:gd name="connsiteX7" fmla="*/ 1090365 w 1215434"/>
                  <a:gd name="connsiteY7" fmla="*/ 657987 h 1559753"/>
                  <a:gd name="connsiteX8" fmla="*/ 1129854 w 1215434"/>
                  <a:gd name="connsiteY8" fmla="*/ 863658 h 1559753"/>
                  <a:gd name="connsiteX9" fmla="*/ 1215413 w 1215434"/>
                  <a:gd name="connsiteY9" fmla="*/ 1056578 h 1559753"/>
                  <a:gd name="connsiteX10" fmla="*/ 1121456 w 1215434"/>
                  <a:gd name="connsiteY10" fmla="*/ 1313568 h 1559753"/>
                  <a:gd name="connsiteX11" fmla="*/ 588329 w 1215434"/>
                  <a:gd name="connsiteY11" fmla="*/ 1559680 h 1559753"/>
                  <a:gd name="connsiteX12" fmla="*/ 46651 w 1215434"/>
                  <a:gd name="connsiteY12" fmla="*/ 1333739 h 1559753"/>
                  <a:gd name="connsiteX13" fmla="*/ 31529 w 1215434"/>
                  <a:gd name="connsiteY13" fmla="*/ 863658 h 1559753"/>
                  <a:gd name="connsiteX14" fmla="*/ 71018 w 1215434"/>
                  <a:gd name="connsiteY14" fmla="*/ 657987 h 1559753"/>
                  <a:gd name="connsiteX15" fmla="*/ 183768 w 1215434"/>
                  <a:gd name="connsiteY15" fmla="*/ 376629 h 1559753"/>
                  <a:gd name="connsiteX16" fmla="*/ 222845 w 1215434"/>
                  <a:gd name="connsiteY16" fmla="*/ 204688 h 1559753"/>
                  <a:gd name="connsiteX17" fmla="*/ 355753 w 1215434"/>
                  <a:gd name="connsiteY17" fmla="*/ 54894 h 1559753"/>
                  <a:gd name="connsiteX18" fmla="*/ 422716 w 1215434"/>
                  <a:gd name="connsiteY18" fmla="*/ 17116 h 1559753"/>
                  <a:gd name="connsiteX19" fmla="*/ 565242 w 1215434"/>
                  <a:gd name="connsiteY19" fmla="*/ 828 h 1559753"/>
                  <a:gd name="connsiteX20" fmla="*/ 575520 w 1215434"/>
                  <a:gd name="connsiteY20" fmla="*/ 20 h 1559753"/>
                  <a:gd name="connsiteX0" fmla="*/ 575520 w 1165161"/>
                  <a:gd name="connsiteY0" fmla="*/ 20 h 1559753"/>
                  <a:gd name="connsiteX1" fmla="*/ 580692 w 1165161"/>
                  <a:gd name="connsiteY1" fmla="*/ 223 h 1559753"/>
                  <a:gd name="connsiteX2" fmla="*/ 596142 w 1165161"/>
                  <a:gd name="connsiteY2" fmla="*/ 828 h 1559753"/>
                  <a:gd name="connsiteX3" fmla="*/ 738668 w 1165161"/>
                  <a:gd name="connsiteY3" fmla="*/ 17116 h 1559753"/>
                  <a:gd name="connsiteX4" fmla="*/ 805630 w 1165161"/>
                  <a:gd name="connsiteY4" fmla="*/ 54894 h 1559753"/>
                  <a:gd name="connsiteX5" fmla="*/ 938538 w 1165161"/>
                  <a:gd name="connsiteY5" fmla="*/ 204688 h 1559753"/>
                  <a:gd name="connsiteX6" fmla="*/ 977615 w 1165161"/>
                  <a:gd name="connsiteY6" fmla="*/ 376629 h 1559753"/>
                  <a:gd name="connsiteX7" fmla="*/ 1090365 w 1165161"/>
                  <a:gd name="connsiteY7" fmla="*/ 657987 h 1559753"/>
                  <a:gd name="connsiteX8" fmla="*/ 1129854 w 1165161"/>
                  <a:gd name="connsiteY8" fmla="*/ 863658 h 1559753"/>
                  <a:gd name="connsiteX9" fmla="*/ 1121456 w 1165161"/>
                  <a:gd name="connsiteY9" fmla="*/ 1313568 h 1559753"/>
                  <a:gd name="connsiteX10" fmla="*/ 588329 w 1165161"/>
                  <a:gd name="connsiteY10" fmla="*/ 1559680 h 1559753"/>
                  <a:gd name="connsiteX11" fmla="*/ 46651 w 1165161"/>
                  <a:gd name="connsiteY11" fmla="*/ 1333739 h 1559753"/>
                  <a:gd name="connsiteX12" fmla="*/ 31529 w 1165161"/>
                  <a:gd name="connsiteY12" fmla="*/ 863658 h 1559753"/>
                  <a:gd name="connsiteX13" fmla="*/ 71018 w 1165161"/>
                  <a:gd name="connsiteY13" fmla="*/ 657987 h 1559753"/>
                  <a:gd name="connsiteX14" fmla="*/ 183768 w 1165161"/>
                  <a:gd name="connsiteY14" fmla="*/ 376629 h 1559753"/>
                  <a:gd name="connsiteX15" fmla="*/ 222845 w 1165161"/>
                  <a:gd name="connsiteY15" fmla="*/ 204688 h 1559753"/>
                  <a:gd name="connsiteX16" fmla="*/ 355753 w 1165161"/>
                  <a:gd name="connsiteY16" fmla="*/ 54894 h 1559753"/>
                  <a:gd name="connsiteX17" fmla="*/ 422716 w 1165161"/>
                  <a:gd name="connsiteY17" fmla="*/ 17116 h 1559753"/>
                  <a:gd name="connsiteX18" fmla="*/ 565242 w 1165161"/>
                  <a:gd name="connsiteY18" fmla="*/ 828 h 1559753"/>
                  <a:gd name="connsiteX19" fmla="*/ 575520 w 1165161"/>
                  <a:gd name="connsiteY19" fmla="*/ 20 h 155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65161" h="1559753">
                    <a:moveTo>
                      <a:pt x="575520" y="20"/>
                    </a:moveTo>
                    <a:cubicBezTo>
                      <a:pt x="577243" y="-12"/>
                      <a:pt x="578966" y="-39"/>
                      <a:pt x="580692" y="223"/>
                    </a:cubicBezTo>
                    <a:cubicBezTo>
                      <a:pt x="585847" y="3"/>
                      <a:pt x="591006" y="116"/>
                      <a:pt x="596142" y="828"/>
                    </a:cubicBezTo>
                    <a:cubicBezTo>
                      <a:pt x="649879" y="290"/>
                      <a:pt x="701701" y="6142"/>
                      <a:pt x="738668" y="17116"/>
                    </a:cubicBezTo>
                    <a:cubicBezTo>
                      <a:pt x="763740" y="24559"/>
                      <a:pt x="786219" y="37893"/>
                      <a:pt x="805630" y="54894"/>
                    </a:cubicBezTo>
                    <a:cubicBezTo>
                      <a:pt x="864590" y="95414"/>
                      <a:pt x="909344" y="159387"/>
                      <a:pt x="938538" y="204688"/>
                    </a:cubicBezTo>
                    <a:cubicBezTo>
                      <a:pt x="976313" y="263304"/>
                      <a:pt x="969800" y="327131"/>
                      <a:pt x="977615" y="376629"/>
                    </a:cubicBezTo>
                    <a:cubicBezTo>
                      <a:pt x="1002920" y="452179"/>
                      <a:pt x="1064992" y="576816"/>
                      <a:pt x="1090365" y="657987"/>
                    </a:cubicBezTo>
                    <a:cubicBezTo>
                      <a:pt x="1115738" y="739158"/>
                      <a:pt x="1124672" y="754395"/>
                      <a:pt x="1129854" y="863658"/>
                    </a:cubicBezTo>
                    <a:cubicBezTo>
                      <a:pt x="1135036" y="972921"/>
                      <a:pt x="1211710" y="1197564"/>
                      <a:pt x="1121456" y="1313568"/>
                    </a:cubicBezTo>
                    <a:cubicBezTo>
                      <a:pt x="1031202" y="1429572"/>
                      <a:pt x="767463" y="1556318"/>
                      <a:pt x="588329" y="1559680"/>
                    </a:cubicBezTo>
                    <a:cubicBezTo>
                      <a:pt x="409195" y="1563042"/>
                      <a:pt x="139451" y="1449742"/>
                      <a:pt x="46651" y="1333739"/>
                    </a:cubicBezTo>
                    <a:cubicBezTo>
                      <a:pt x="-46149" y="1217736"/>
                      <a:pt x="27468" y="976283"/>
                      <a:pt x="31529" y="863658"/>
                    </a:cubicBezTo>
                    <a:cubicBezTo>
                      <a:pt x="35590" y="751033"/>
                      <a:pt x="45645" y="739158"/>
                      <a:pt x="71018" y="657987"/>
                    </a:cubicBezTo>
                    <a:cubicBezTo>
                      <a:pt x="96391" y="576816"/>
                      <a:pt x="158463" y="452179"/>
                      <a:pt x="183768" y="376629"/>
                    </a:cubicBezTo>
                    <a:cubicBezTo>
                      <a:pt x="191583" y="327131"/>
                      <a:pt x="185071" y="263304"/>
                      <a:pt x="222845" y="204688"/>
                    </a:cubicBezTo>
                    <a:cubicBezTo>
                      <a:pt x="252039" y="159387"/>
                      <a:pt x="296794" y="95414"/>
                      <a:pt x="355753" y="54894"/>
                    </a:cubicBezTo>
                    <a:cubicBezTo>
                      <a:pt x="375164" y="37893"/>
                      <a:pt x="397644" y="24559"/>
                      <a:pt x="422716" y="17116"/>
                    </a:cubicBezTo>
                    <a:cubicBezTo>
                      <a:pt x="459683" y="6142"/>
                      <a:pt x="511505" y="290"/>
                      <a:pt x="565242" y="828"/>
                    </a:cubicBezTo>
                    <a:cubicBezTo>
                      <a:pt x="568655" y="171"/>
                      <a:pt x="572088" y="84"/>
                      <a:pt x="575520" y="20"/>
                    </a:cubicBezTo>
                    <a:close/>
                  </a:path>
                </a:pathLst>
              </a:custGeom>
              <a:gradFill flip="none" rotWithShape="1">
                <a:gsLst>
                  <a:gs pos="0">
                    <a:srgbClr val="EDAC55"/>
                  </a:gs>
                  <a:gs pos="61000">
                    <a:srgbClr val="FBA97D"/>
                  </a:gs>
                  <a:gs pos="100000">
                    <a:srgbClr val="7E2506"/>
                  </a:gs>
                </a:gsLst>
                <a:lin ang="5400000" scaled="0"/>
                <a:tileRect/>
              </a:gradFill>
              <a:ln w="6350" cap="flat" cmpd="sng" algn="ctr">
                <a:solidFill>
                  <a:srgbClr val="7E250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44" name="Oval 443"/>
              <p:cNvSpPr/>
              <p:nvPr/>
            </p:nvSpPr>
            <p:spPr>
              <a:xfrm>
                <a:off x="4592545" y="4281180"/>
                <a:ext cx="284255" cy="334479"/>
              </a:xfrm>
              <a:prstGeom prst="ellipse">
                <a:avLst/>
              </a:prstGeom>
              <a:solidFill>
                <a:srgbClr val="6F2525">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45" name="Rounded Rectangle 87"/>
              <p:cNvSpPr/>
              <p:nvPr/>
            </p:nvSpPr>
            <p:spPr>
              <a:xfrm flipH="1">
                <a:off x="4572353" y="4396047"/>
                <a:ext cx="315575" cy="369186"/>
              </a:xfrm>
              <a:custGeom>
                <a:avLst/>
                <a:gdLst>
                  <a:gd name="connsiteX0" fmla="*/ 0 w 271042"/>
                  <a:gd name="connsiteY0" fmla="*/ 45175 h 355850"/>
                  <a:gd name="connsiteX1" fmla="*/ 45175 w 271042"/>
                  <a:gd name="connsiteY1" fmla="*/ 0 h 355850"/>
                  <a:gd name="connsiteX2" fmla="*/ 225867 w 271042"/>
                  <a:gd name="connsiteY2" fmla="*/ 0 h 355850"/>
                  <a:gd name="connsiteX3" fmla="*/ 271042 w 271042"/>
                  <a:gd name="connsiteY3" fmla="*/ 45175 h 355850"/>
                  <a:gd name="connsiteX4" fmla="*/ 271042 w 271042"/>
                  <a:gd name="connsiteY4" fmla="*/ 310675 h 355850"/>
                  <a:gd name="connsiteX5" fmla="*/ 225867 w 271042"/>
                  <a:gd name="connsiteY5" fmla="*/ 355850 h 355850"/>
                  <a:gd name="connsiteX6" fmla="*/ 45175 w 271042"/>
                  <a:gd name="connsiteY6" fmla="*/ 355850 h 355850"/>
                  <a:gd name="connsiteX7" fmla="*/ 0 w 271042"/>
                  <a:gd name="connsiteY7" fmla="*/ 310675 h 355850"/>
                  <a:gd name="connsiteX8" fmla="*/ 0 w 271042"/>
                  <a:gd name="connsiteY8" fmla="*/ 45175 h 355850"/>
                  <a:gd name="connsiteX0" fmla="*/ 0 w 271042"/>
                  <a:gd name="connsiteY0" fmla="*/ 54972 h 365647"/>
                  <a:gd name="connsiteX1" fmla="*/ 113755 w 271042"/>
                  <a:gd name="connsiteY1" fmla="*/ 0 h 365647"/>
                  <a:gd name="connsiteX2" fmla="*/ 225867 w 271042"/>
                  <a:gd name="connsiteY2" fmla="*/ 9797 h 365647"/>
                  <a:gd name="connsiteX3" fmla="*/ 271042 w 271042"/>
                  <a:gd name="connsiteY3" fmla="*/ 54972 h 365647"/>
                  <a:gd name="connsiteX4" fmla="*/ 271042 w 271042"/>
                  <a:gd name="connsiteY4" fmla="*/ 320472 h 365647"/>
                  <a:gd name="connsiteX5" fmla="*/ 225867 w 271042"/>
                  <a:gd name="connsiteY5" fmla="*/ 365647 h 365647"/>
                  <a:gd name="connsiteX6" fmla="*/ 45175 w 271042"/>
                  <a:gd name="connsiteY6" fmla="*/ 365647 h 365647"/>
                  <a:gd name="connsiteX7" fmla="*/ 0 w 271042"/>
                  <a:gd name="connsiteY7" fmla="*/ 320472 h 365647"/>
                  <a:gd name="connsiteX8" fmla="*/ 0 w 271042"/>
                  <a:gd name="connsiteY8" fmla="*/ 54972 h 365647"/>
                  <a:gd name="connsiteX0" fmla="*/ 3266 w 271042"/>
                  <a:gd name="connsiteY0" fmla="*/ 94160 h 365647"/>
                  <a:gd name="connsiteX1" fmla="*/ 113755 w 271042"/>
                  <a:gd name="connsiteY1" fmla="*/ 0 h 365647"/>
                  <a:gd name="connsiteX2" fmla="*/ 225867 w 271042"/>
                  <a:gd name="connsiteY2" fmla="*/ 9797 h 365647"/>
                  <a:gd name="connsiteX3" fmla="*/ 271042 w 271042"/>
                  <a:gd name="connsiteY3" fmla="*/ 54972 h 365647"/>
                  <a:gd name="connsiteX4" fmla="*/ 271042 w 271042"/>
                  <a:gd name="connsiteY4" fmla="*/ 320472 h 365647"/>
                  <a:gd name="connsiteX5" fmla="*/ 225867 w 271042"/>
                  <a:gd name="connsiteY5" fmla="*/ 365647 h 365647"/>
                  <a:gd name="connsiteX6" fmla="*/ 45175 w 271042"/>
                  <a:gd name="connsiteY6" fmla="*/ 365647 h 365647"/>
                  <a:gd name="connsiteX7" fmla="*/ 0 w 271042"/>
                  <a:gd name="connsiteY7" fmla="*/ 320472 h 365647"/>
                  <a:gd name="connsiteX8" fmla="*/ 3266 w 271042"/>
                  <a:gd name="connsiteY8" fmla="*/ 94160 h 365647"/>
                  <a:gd name="connsiteX0" fmla="*/ 3266 w 271042"/>
                  <a:gd name="connsiteY0" fmla="*/ 94160 h 365647"/>
                  <a:gd name="connsiteX1" fmla="*/ 113755 w 271042"/>
                  <a:gd name="connsiteY1" fmla="*/ 0 h 365647"/>
                  <a:gd name="connsiteX2" fmla="*/ 225867 w 271042"/>
                  <a:gd name="connsiteY2" fmla="*/ 9797 h 365647"/>
                  <a:gd name="connsiteX3" fmla="*/ 271042 w 271042"/>
                  <a:gd name="connsiteY3" fmla="*/ 54972 h 365647"/>
                  <a:gd name="connsiteX4" fmla="*/ 271042 w 271042"/>
                  <a:gd name="connsiteY4" fmla="*/ 320472 h 365647"/>
                  <a:gd name="connsiteX5" fmla="*/ 225867 w 271042"/>
                  <a:gd name="connsiteY5" fmla="*/ 365647 h 365647"/>
                  <a:gd name="connsiteX6" fmla="*/ 45175 w 271042"/>
                  <a:gd name="connsiteY6" fmla="*/ 365647 h 365647"/>
                  <a:gd name="connsiteX7" fmla="*/ 0 w 271042"/>
                  <a:gd name="connsiteY7" fmla="*/ 320472 h 365647"/>
                  <a:gd name="connsiteX8" fmla="*/ 3266 w 271042"/>
                  <a:gd name="connsiteY8" fmla="*/ 94160 h 365647"/>
                  <a:gd name="connsiteX0" fmla="*/ 3266 w 271042"/>
                  <a:gd name="connsiteY0" fmla="*/ 96089 h 367576"/>
                  <a:gd name="connsiteX1" fmla="*/ 113755 w 271042"/>
                  <a:gd name="connsiteY1" fmla="*/ 1929 h 367576"/>
                  <a:gd name="connsiteX2" fmla="*/ 271042 w 271042"/>
                  <a:gd name="connsiteY2" fmla="*/ 56901 h 367576"/>
                  <a:gd name="connsiteX3" fmla="*/ 271042 w 271042"/>
                  <a:gd name="connsiteY3" fmla="*/ 322401 h 367576"/>
                  <a:gd name="connsiteX4" fmla="*/ 225867 w 271042"/>
                  <a:gd name="connsiteY4" fmla="*/ 367576 h 367576"/>
                  <a:gd name="connsiteX5" fmla="*/ 45175 w 271042"/>
                  <a:gd name="connsiteY5" fmla="*/ 367576 h 367576"/>
                  <a:gd name="connsiteX6" fmla="*/ 0 w 271042"/>
                  <a:gd name="connsiteY6" fmla="*/ 322401 h 367576"/>
                  <a:gd name="connsiteX7" fmla="*/ 3266 w 271042"/>
                  <a:gd name="connsiteY7" fmla="*/ 96089 h 367576"/>
                  <a:gd name="connsiteX0" fmla="*/ 3266 w 271042"/>
                  <a:gd name="connsiteY0" fmla="*/ 94766 h 366253"/>
                  <a:gd name="connsiteX1" fmla="*/ 113755 w 271042"/>
                  <a:gd name="connsiteY1" fmla="*/ 606 h 366253"/>
                  <a:gd name="connsiteX2" fmla="*/ 264511 w 271042"/>
                  <a:gd name="connsiteY2" fmla="*/ 94766 h 366253"/>
                  <a:gd name="connsiteX3" fmla="*/ 271042 w 271042"/>
                  <a:gd name="connsiteY3" fmla="*/ 321078 h 366253"/>
                  <a:gd name="connsiteX4" fmla="*/ 225867 w 271042"/>
                  <a:gd name="connsiteY4" fmla="*/ 366253 h 366253"/>
                  <a:gd name="connsiteX5" fmla="*/ 45175 w 271042"/>
                  <a:gd name="connsiteY5" fmla="*/ 366253 h 366253"/>
                  <a:gd name="connsiteX6" fmla="*/ 0 w 271042"/>
                  <a:gd name="connsiteY6" fmla="*/ 321078 h 366253"/>
                  <a:gd name="connsiteX7" fmla="*/ 3266 w 271042"/>
                  <a:gd name="connsiteY7" fmla="*/ 94766 h 366253"/>
                  <a:gd name="connsiteX0" fmla="*/ 3266 w 271042"/>
                  <a:gd name="connsiteY0" fmla="*/ 95012 h 366499"/>
                  <a:gd name="connsiteX1" fmla="*/ 113755 w 271042"/>
                  <a:gd name="connsiteY1" fmla="*/ 852 h 366499"/>
                  <a:gd name="connsiteX2" fmla="*/ 264511 w 271042"/>
                  <a:gd name="connsiteY2" fmla="*/ 95012 h 366499"/>
                  <a:gd name="connsiteX3" fmla="*/ 271042 w 271042"/>
                  <a:gd name="connsiteY3" fmla="*/ 321324 h 366499"/>
                  <a:gd name="connsiteX4" fmla="*/ 225867 w 271042"/>
                  <a:gd name="connsiteY4" fmla="*/ 366499 h 366499"/>
                  <a:gd name="connsiteX5" fmla="*/ 45175 w 271042"/>
                  <a:gd name="connsiteY5" fmla="*/ 366499 h 366499"/>
                  <a:gd name="connsiteX6" fmla="*/ 0 w 271042"/>
                  <a:gd name="connsiteY6" fmla="*/ 321324 h 366499"/>
                  <a:gd name="connsiteX7" fmla="*/ 3266 w 271042"/>
                  <a:gd name="connsiteY7" fmla="*/ 95012 h 366499"/>
                  <a:gd name="connsiteX0" fmla="*/ 3266 w 271042"/>
                  <a:gd name="connsiteY0" fmla="*/ 111090 h 382577"/>
                  <a:gd name="connsiteX1" fmla="*/ 126817 w 271042"/>
                  <a:gd name="connsiteY1" fmla="*/ 601 h 382577"/>
                  <a:gd name="connsiteX2" fmla="*/ 264511 w 271042"/>
                  <a:gd name="connsiteY2" fmla="*/ 111090 h 382577"/>
                  <a:gd name="connsiteX3" fmla="*/ 271042 w 271042"/>
                  <a:gd name="connsiteY3" fmla="*/ 337402 h 382577"/>
                  <a:gd name="connsiteX4" fmla="*/ 225867 w 271042"/>
                  <a:gd name="connsiteY4" fmla="*/ 382577 h 382577"/>
                  <a:gd name="connsiteX5" fmla="*/ 45175 w 271042"/>
                  <a:gd name="connsiteY5" fmla="*/ 382577 h 382577"/>
                  <a:gd name="connsiteX6" fmla="*/ 0 w 271042"/>
                  <a:gd name="connsiteY6" fmla="*/ 337402 h 382577"/>
                  <a:gd name="connsiteX7" fmla="*/ 3266 w 271042"/>
                  <a:gd name="connsiteY7" fmla="*/ 111090 h 382577"/>
                  <a:gd name="connsiteX0" fmla="*/ 3266 w 271042"/>
                  <a:gd name="connsiteY0" fmla="*/ 111090 h 382577"/>
                  <a:gd name="connsiteX1" fmla="*/ 126817 w 271042"/>
                  <a:gd name="connsiteY1" fmla="*/ 601 h 382577"/>
                  <a:gd name="connsiteX2" fmla="*/ 264511 w 271042"/>
                  <a:gd name="connsiteY2" fmla="*/ 111090 h 382577"/>
                  <a:gd name="connsiteX3" fmla="*/ 271042 w 271042"/>
                  <a:gd name="connsiteY3" fmla="*/ 337402 h 382577"/>
                  <a:gd name="connsiteX4" fmla="*/ 225867 w 271042"/>
                  <a:gd name="connsiteY4" fmla="*/ 382577 h 382577"/>
                  <a:gd name="connsiteX5" fmla="*/ 45175 w 271042"/>
                  <a:gd name="connsiteY5" fmla="*/ 382577 h 382577"/>
                  <a:gd name="connsiteX6" fmla="*/ 0 w 271042"/>
                  <a:gd name="connsiteY6" fmla="*/ 337402 h 382577"/>
                  <a:gd name="connsiteX7" fmla="*/ 3266 w 271042"/>
                  <a:gd name="connsiteY7" fmla="*/ 111090 h 382577"/>
                  <a:gd name="connsiteX0" fmla="*/ 3266 w 271042"/>
                  <a:gd name="connsiteY0" fmla="*/ 111090 h 382577"/>
                  <a:gd name="connsiteX1" fmla="*/ 126817 w 271042"/>
                  <a:gd name="connsiteY1" fmla="*/ 601 h 382577"/>
                  <a:gd name="connsiteX2" fmla="*/ 264511 w 271042"/>
                  <a:gd name="connsiteY2" fmla="*/ 111090 h 382577"/>
                  <a:gd name="connsiteX3" fmla="*/ 271042 w 271042"/>
                  <a:gd name="connsiteY3" fmla="*/ 337402 h 382577"/>
                  <a:gd name="connsiteX4" fmla="*/ 225867 w 271042"/>
                  <a:gd name="connsiteY4" fmla="*/ 382577 h 382577"/>
                  <a:gd name="connsiteX5" fmla="*/ 45175 w 271042"/>
                  <a:gd name="connsiteY5" fmla="*/ 382577 h 382577"/>
                  <a:gd name="connsiteX6" fmla="*/ 0 w 271042"/>
                  <a:gd name="connsiteY6" fmla="*/ 337402 h 382577"/>
                  <a:gd name="connsiteX7" fmla="*/ 3266 w 271042"/>
                  <a:gd name="connsiteY7" fmla="*/ 111090 h 382577"/>
                  <a:gd name="connsiteX0" fmla="*/ 3266 w 271042"/>
                  <a:gd name="connsiteY0" fmla="*/ 110660 h 382147"/>
                  <a:gd name="connsiteX1" fmla="*/ 126817 w 271042"/>
                  <a:gd name="connsiteY1" fmla="*/ 171 h 382147"/>
                  <a:gd name="connsiteX2" fmla="*/ 264511 w 271042"/>
                  <a:gd name="connsiteY2" fmla="*/ 110660 h 382147"/>
                  <a:gd name="connsiteX3" fmla="*/ 271042 w 271042"/>
                  <a:gd name="connsiteY3" fmla="*/ 336972 h 382147"/>
                  <a:gd name="connsiteX4" fmla="*/ 225867 w 271042"/>
                  <a:gd name="connsiteY4" fmla="*/ 382147 h 382147"/>
                  <a:gd name="connsiteX5" fmla="*/ 45175 w 271042"/>
                  <a:gd name="connsiteY5" fmla="*/ 382147 h 382147"/>
                  <a:gd name="connsiteX6" fmla="*/ 0 w 271042"/>
                  <a:gd name="connsiteY6" fmla="*/ 336972 h 382147"/>
                  <a:gd name="connsiteX7" fmla="*/ 3266 w 271042"/>
                  <a:gd name="connsiteY7" fmla="*/ 110660 h 382147"/>
                  <a:gd name="connsiteX0" fmla="*/ 3266 w 271042"/>
                  <a:gd name="connsiteY0" fmla="*/ 120427 h 391914"/>
                  <a:gd name="connsiteX1" fmla="*/ 162740 w 271042"/>
                  <a:gd name="connsiteY1" fmla="*/ 141 h 391914"/>
                  <a:gd name="connsiteX2" fmla="*/ 264511 w 271042"/>
                  <a:gd name="connsiteY2" fmla="*/ 120427 h 391914"/>
                  <a:gd name="connsiteX3" fmla="*/ 271042 w 271042"/>
                  <a:gd name="connsiteY3" fmla="*/ 346739 h 391914"/>
                  <a:gd name="connsiteX4" fmla="*/ 225867 w 271042"/>
                  <a:gd name="connsiteY4" fmla="*/ 391914 h 391914"/>
                  <a:gd name="connsiteX5" fmla="*/ 45175 w 271042"/>
                  <a:gd name="connsiteY5" fmla="*/ 391914 h 391914"/>
                  <a:gd name="connsiteX6" fmla="*/ 0 w 271042"/>
                  <a:gd name="connsiteY6" fmla="*/ 346739 h 391914"/>
                  <a:gd name="connsiteX7" fmla="*/ 3266 w 271042"/>
                  <a:gd name="connsiteY7" fmla="*/ 120427 h 391914"/>
                  <a:gd name="connsiteX0" fmla="*/ 35923 w 303699"/>
                  <a:gd name="connsiteY0" fmla="*/ 120427 h 391914"/>
                  <a:gd name="connsiteX1" fmla="*/ 195397 w 303699"/>
                  <a:gd name="connsiteY1" fmla="*/ 141 h 391914"/>
                  <a:gd name="connsiteX2" fmla="*/ 297168 w 303699"/>
                  <a:gd name="connsiteY2" fmla="*/ 120427 h 391914"/>
                  <a:gd name="connsiteX3" fmla="*/ 303699 w 303699"/>
                  <a:gd name="connsiteY3" fmla="*/ 346739 h 391914"/>
                  <a:gd name="connsiteX4" fmla="*/ 258524 w 303699"/>
                  <a:gd name="connsiteY4" fmla="*/ 391914 h 391914"/>
                  <a:gd name="connsiteX5" fmla="*/ 77832 w 303699"/>
                  <a:gd name="connsiteY5" fmla="*/ 391914 h 391914"/>
                  <a:gd name="connsiteX6" fmla="*/ 0 w 303699"/>
                  <a:gd name="connsiteY6" fmla="*/ 343473 h 391914"/>
                  <a:gd name="connsiteX7" fmla="*/ 35923 w 303699"/>
                  <a:gd name="connsiteY7" fmla="*/ 120427 h 391914"/>
                  <a:gd name="connsiteX0" fmla="*/ 29392 w 303699"/>
                  <a:gd name="connsiteY0" fmla="*/ 110630 h 391914"/>
                  <a:gd name="connsiteX1" fmla="*/ 195397 w 303699"/>
                  <a:gd name="connsiteY1" fmla="*/ 141 h 391914"/>
                  <a:gd name="connsiteX2" fmla="*/ 297168 w 303699"/>
                  <a:gd name="connsiteY2" fmla="*/ 120427 h 391914"/>
                  <a:gd name="connsiteX3" fmla="*/ 303699 w 303699"/>
                  <a:gd name="connsiteY3" fmla="*/ 346739 h 391914"/>
                  <a:gd name="connsiteX4" fmla="*/ 258524 w 303699"/>
                  <a:gd name="connsiteY4" fmla="*/ 391914 h 391914"/>
                  <a:gd name="connsiteX5" fmla="*/ 77832 w 303699"/>
                  <a:gd name="connsiteY5" fmla="*/ 391914 h 391914"/>
                  <a:gd name="connsiteX6" fmla="*/ 0 w 303699"/>
                  <a:gd name="connsiteY6" fmla="*/ 343473 h 391914"/>
                  <a:gd name="connsiteX7" fmla="*/ 29392 w 303699"/>
                  <a:gd name="connsiteY7" fmla="*/ 110630 h 391914"/>
                  <a:gd name="connsiteX0" fmla="*/ 29392 w 303699"/>
                  <a:gd name="connsiteY0" fmla="*/ 110630 h 391914"/>
                  <a:gd name="connsiteX1" fmla="*/ 195397 w 303699"/>
                  <a:gd name="connsiteY1" fmla="*/ 141 h 391914"/>
                  <a:gd name="connsiteX2" fmla="*/ 297168 w 303699"/>
                  <a:gd name="connsiteY2" fmla="*/ 120427 h 391914"/>
                  <a:gd name="connsiteX3" fmla="*/ 303699 w 303699"/>
                  <a:gd name="connsiteY3" fmla="*/ 346739 h 391914"/>
                  <a:gd name="connsiteX4" fmla="*/ 258524 w 303699"/>
                  <a:gd name="connsiteY4" fmla="*/ 391914 h 391914"/>
                  <a:gd name="connsiteX5" fmla="*/ 77832 w 303699"/>
                  <a:gd name="connsiteY5" fmla="*/ 391914 h 391914"/>
                  <a:gd name="connsiteX6" fmla="*/ 0 w 303699"/>
                  <a:gd name="connsiteY6" fmla="*/ 343473 h 391914"/>
                  <a:gd name="connsiteX7" fmla="*/ 29392 w 303699"/>
                  <a:gd name="connsiteY7" fmla="*/ 110630 h 391914"/>
                  <a:gd name="connsiteX0" fmla="*/ 29392 w 303699"/>
                  <a:gd name="connsiteY0" fmla="*/ 110630 h 391914"/>
                  <a:gd name="connsiteX1" fmla="*/ 195397 w 303699"/>
                  <a:gd name="connsiteY1" fmla="*/ 141 h 391914"/>
                  <a:gd name="connsiteX2" fmla="*/ 297168 w 303699"/>
                  <a:gd name="connsiteY2" fmla="*/ 120427 h 391914"/>
                  <a:gd name="connsiteX3" fmla="*/ 303699 w 303699"/>
                  <a:gd name="connsiteY3" fmla="*/ 346739 h 391914"/>
                  <a:gd name="connsiteX4" fmla="*/ 258524 w 303699"/>
                  <a:gd name="connsiteY4" fmla="*/ 391914 h 391914"/>
                  <a:gd name="connsiteX5" fmla="*/ 77832 w 303699"/>
                  <a:gd name="connsiteY5" fmla="*/ 391914 h 391914"/>
                  <a:gd name="connsiteX6" fmla="*/ 0 w 303699"/>
                  <a:gd name="connsiteY6" fmla="*/ 343473 h 391914"/>
                  <a:gd name="connsiteX7" fmla="*/ 29392 w 303699"/>
                  <a:gd name="connsiteY7" fmla="*/ 110630 h 391914"/>
                  <a:gd name="connsiteX0" fmla="*/ 29392 w 303699"/>
                  <a:gd name="connsiteY0" fmla="*/ 110630 h 392004"/>
                  <a:gd name="connsiteX1" fmla="*/ 195397 w 303699"/>
                  <a:gd name="connsiteY1" fmla="*/ 141 h 392004"/>
                  <a:gd name="connsiteX2" fmla="*/ 297168 w 303699"/>
                  <a:gd name="connsiteY2" fmla="*/ 120427 h 392004"/>
                  <a:gd name="connsiteX3" fmla="*/ 303699 w 303699"/>
                  <a:gd name="connsiteY3" fmla="*/ 346739 h 392004"/>
                  <a:gd name="connsiteX4" fmla="*/ 77832 w 303699"/>
                  <a:gd name="connsiteY4" fmla="*/ 391914 h 392004"/>
                  <a:gd name="connsiteX5" fmla="*/ 0 w 303699"/>
                  <a:gd name="connsiteY5" fmla="*/ 343473 h 392004"/>
                  <a:gd name="connsiteX6" fmla="*/ 29392 w 303699"/>
                  <a:gd name="connsiteY6" fmla="*/ 110630 h 392004"/>
                  <a:gd name="connsiteX0" fmla="*/ 29392 w 303699"/>
                  <a:gd name="connsiteY0" fmla="*/ 110630 h 397874"/>
                  <a:gd name="connsiteX1" fmla="*/ 195397 w 303699"/>
                  <a:gd name="connsiteY1" fmla="*/ 141 h 397874"/>
                  <a:gd name="connsiteX2" fmla="*/ 297168 w 303699"/>
                  <a:gd name="connsiteY2" fmla="*/ 120427 h 397874"/>
                  <a:gd name="connsiteX3" fmla="*/ 303699 w 303699"/>
                  <a:gd name="connsiteY3" fmla="*/ 346739 h 397874"/>
                  <a:gd name="connsiteX4" fmla="*/ 77832 w 303699"/>
                  <a:gd name="connsiteY4" fmla="*/ 391914 h 397874"/>
                  <a:gd name="connsiteX5" fmla="*/ 0 w 303699"/>
                  <a:gd name="connsiteY5" fmla="*/ 343473 h 397874"/>
                  <a:gd name="connsiteX6" fmla="*/ 29392 w 303699"/>
                  <a:gd name="connsiteY6" fmla="*/ 110630 h 397874"/>
                  <a:gd name="connsiteX0" fmla="*/ 29392 w 297168"/>
                  <a:gd name="connsiteY0" fmla="*/ 110630 h 395474"/>
                  <a:gd name="connsiteX1" fmla="*/ 195397 w 297168"/>
                  <a:gd name="connsiteY1" fmla="*/ 141 h 395474"/>
                  <a:gd name="connsiteX2" fmla="*/ 297168 w 297168"/>
                  <a:gd name="connsiteY2" fmla="*/ 120427 h 395474"/>
                  <a:gd name="connsiteX3" fmla="*/ 287371 w 297168"/>
                  <a:gd name="connsiteY3" fmla="*/ 340208 h 395474"/>
                  <a:gd name="connsiteX4" fmla="*/ 77832 w 297168"/>
                  <a:gd name="connsiteY4" fmla="*/ 391914 h 395474"/>
                  <a:gd name="connsiteX5" fmla="*/ 0 w 297168"/>
                  <a:gd name="connsiteY5" fmla="*/ 343473 h 395474"/>
                  <a:gd name="connsiteX6" fmla="*/ 29392 w 297168"/>
                  <a:gd name="connsiteY6" fmla="*/ 110630 h 395474"/>
                  <a:gd name="connsiteX0" fmla="*/ 29392 w 297168"/>
                  <a:gd name="connsiteY0" fmla="*/ 110630 h 395474"/>
                  <a:gd name="connsiteX1" fmla="*/ 195397 w 297168"/>
                  <a:gd name="connsiteY1" fmla="*/ 141 h 395474"/>
                  <a:gd name="connsiteX2" fmla="*/ 297168 w 297168"/>
                  <a:gd name="connsiteY2" fmla="*/ 120427 h 395474"/>
                  <a:gd name="connsiteX3" fmla="*/ 287371 w 297168"/>
                  <a:gd name="connsiteY3" fmla="*/ 340208 h 395474"/>
                  <a:gd name="connsiteX4" fmla="*/ 77832 w 297168"/>
                  <a:gd name="connsiteY4" fmla="*/ 391914 h 395474"/>
                  <a:gd name="connsiteX5" fmla="*/ 0 w 297168"/>
                  <a:gd name="connsiteY5" fmla="*/ 343473 h 395474"/>
                  <a:gd name="connsiteX6" fmla="*/ 29392 w 297168"/>
                  <a:gd name="connsiteY6" fmla="*/ 110630 h 395474"/>
                  <a:gd name="connsiteX0" fmla="*/ 29392 w 297168"/>
                  <a:gd name="connsiteY0" fmla="*/ 110630 h 397357"/>
                  <a:gd name="connsiteX1" fmla="*/ 195397 w 297168"/>
                  <a:gd name="connsiteY1" fmla="*/ 141 h 397357"/>
                  <a:gd name="connsiteX2" fmla="*/ 297168 w 297168"/>
                  <a:gd name="connsiteY2" fmla="*/ 120427 h 397357"/>
                  <a:gd name="connsiteX3" fmla="*/ 287371 w 297168"/>
                  <a:gd name="connsiteY3" fmla="*/ 340208 h 397357"/>
                  <a:gd name="connsiteX4" fmla="*/ 77832 w 297168"/>
                  <a:gd name="connsiteY4" fmla="*/ 391914 h 397357"/>
                  <a:gd name="connsiteX5" fmla="*/ 0 w 297168"/>
                  <a:gd name="connsiteY5" fmla="*/ 343473 h 397357"/>
                  <a:gd name="connsiteX6" fmla="*/ 29392 w 297168"/>
                  <a:gd name="connsiteY6" fmla="*/ 110630 h 397357"/>
                  <a:gd name="connsiteX0" fmla="*/ 29392 w 297168"/>
                  <a:gd name="connsiteY0" fmla="*/ 110630 h 406574"/>
                  <a:gd name="connsiteX1" fmla="*/ 195397 w 297168"/>
                  <a:gd name="connsiteY1" fmla="*/ 141 h 406574"/>
                  <a:gd name="connsiteX2" fmla="*/ 297168 w 297168"/>
                  <a:gd name="connsiteY2" fmla="*/ 120427 h 406574"/>
                  <a:gd name="connsiteX3" fmla="*/ 287371 w 297168"/>
                  <a:gd name="connsiteY3" fmla="*/ 340208 h 406574"/>
                  <a:gd name="connsiteX4" fmla="*/ 77832 w 297168"/>
                  <a:gd name="connsiteY4" fmla="*/ 404977 h 406574"/>
                  <a:gd name="connsiteX5" fmla="*/ 0 w 297168"/>
                  <a:gd name="connsiteY5" fmla="*/ 343473 h 406574"/>
                  <a:gd name="connsiteX6" fmla="*/ 29392 w 297168"/>
                  <a:gd name="connsiteY6" fmla="*/ 110630 h 406574"/>
                  <a:gd name="connsiteX0" fmla="*/ 29392 w 297168"/>
                  <a:gd name="connsiteY0" fmla="*/ 110630 h 406574"/>
                  <a:gd name="connsiteX1" fmla="*/ 169271 w 297168"/>
                  <a:gd name="connsiteY1" fmla="*/ 141 h 406574"/>
                  <a:gd name="connsiteX2" fmla="*/ 297168 w 297168"/>
                  <a:gd name="connsiteY2" fmla="*/ 120427 h 406574"/>
                  <a:gd name="connsiteX3" fmla="*/ 287371 w 297168"/>
                  <a:gd name="connsiteY3" fmla="*/ 340208 h 406574"/>
                  <a:gd name="connsiteX4" fmla="*/ 77832 w 297168"/>
                  <a:gd name="connsiteY4" fmla="*/ 404977 h 406574"/>
                  <a:gd name="connsiteX5" fmla="*/ 0 w 297168"/>
                  <a:gd name="connsiteY5" fmla="*/ 343473 h 406574"/>
                  <a:gd name="connsiteX6" fmla="*/ 29392 w 297168"/>
                  <a:gd name="connsiteY6" fmla="*/ 110630 h 406574"/>
                  <a:gd name="connsiteX0" fmla="*/ 29392 w 314549"/>
                  <a:gd name="connsiteY0" fmla="*/ 110630 h 409245"/>
                  <a:gd name="connsiteX1" fmla="*/ 169271 w 314549"/>
                  <a:gd name="connsiteY1" fmla="*/ 141 h 409245"/>
                  <a:gd name="connsiteX2" fmla="*/ 297168 w 314549"/>
                  <a:gd name="connsiteY2" fmla="*/ 120427 h 409245"/>
                  <a:gd name="connsiteX3" fmla="*/ 313497 w 314549"/>
                  <a:gd name="connsiteY3" fmla="*/ 350005 h 409245"/>
                  <a:gd name="connsiteX4" fmla="*/ 77832 w 314549"/>
                  <a:gd name="connsiteY4" fmla="*/ 404977 h 409245"/>
                  <a:gd name="connsiteX5" fmla="*/ 0 w 314549"/>
                  <a:gd name="connsiteY5" fmla="*/ 343473 h 409245"/>
                  <a:gd name="connsiteX6" fmla="*/ 29392 w 314549"/>
                  <a:gd name="connsiteY6" fmla="*/ 110630 h 409245"/>
                  <a:gd name="connsiteX0" fmla="*/ 29392 w 314549"/>
                  <a:gd name="connsiteY0" fmla="*/ 110630 h 375770"/>
                  <a:gd name="connsiteX1" fmla="*/ 169271 w 314549"/>
                  <a:gd name="connsiteY1" fmla="*/ 141 h 375770"/>
                  <a:gd name="connsiteX2" fmla="*/ 297168 w 314549"/>
                  <a:gd name="connsiteY2" fmla="*/ 120427 h 375770"/>
                  <a:gd name="connsiteX3" fmla="*/ 313497 w 314549"/>
                  <a:gd name="connsiteY3" fmla="*/ 350005 h 375770"/>
                  <a:gd name="connsiteX4" fmla="*/ 0 w 314549"/>
                  <a:gd name="connsiteY4" fmla="*/ 343473 h 375770"/>
                  <a:gd name="connsiteX5" fmla="*/ 29392 w 314549"/>
                  <a:gd name="connsiteY5" fmla="*/ 110630 h 375770"/>
                  <a:gd name="connsiteX0" fmla="*/ 29392 w 314549"/>
                  <a:gd name="connsiteY0" fmla="*/ 110630 h 389636"/>
                  <a:gd name="connsiteX1" fmla="*/ 169271 w 314549"/>
                  <a:gd name="connsiteY1" fmla="*/ 141 h 389636"/>
                  <a:gd name="connsiteX2" fmla="*/ 297168 w 314549"/>
                  <a:gd name="connsiteY2" fmla="*/ 120427 h 389636"/>
                  <a:gd name="connsiteX3" fmla="*/ 313497 w 314549"/>
                  <a:gd name="connsiteY3" fmla="*/ 350005 h 389636"/>
                  <a:gd name="connsiteX4" fmla="*/ 0 w 314549"/>
                  <a:gd name="connsiteY4" fmla="*/ 343473 h 389636"/>
                  <a:gd name="connsiteX5" fmla="*/ 29392 w 314549"/>
                  <a:gd name="connsiteY5" fmla="*/ 110630 h 389636"/>
                  <a:gd name="connsiteX0" fmla="*/ 29392 w 314549"/>
                  <a:gd name="connsiteY0" fmla="*/ 110630 h 405202"/>
                  <a:gd name="connsiteX1" fmla="*/ 169271 w 314549"/>
                  <a:gd name="connsiteY1" fmla="*/ 141 h 405202"/>
                  <a:gd name="connsiteX2" fmla="*/ 297168 w 314549"/>
                  <a:gd name="connsiteY2" fmla="*/ 120427 h 405202"/>
                  <a:gd name="connsiteX3" fmla="*/ 313497 w 314549"/>
                  <a:gd name="connsiteY3" fmla="*/ 350005 h 405202"/>
                  <a:gd name="connsiteX4" fmla="*/ 0 w 314549"/>
                  <a:gd name="connsiteY4" fmla="*/ 343473 h 405202"/>
                  <a:gd name="connsiteX5" fmla="*/ 29392 w 314549"/>
                  <a:gd name="connsiteY5" fmla="*/ 110630 h 405202"/>
                  <a:gd name="connsiteX0" fmla="*/ 29392 w 314549"/>
                  <a:gd name="connsiteY0" fmla="*/ 110630 h 412382"/>
                  <a:gd name="connsiteX1" fmla="*/ 169271 w 314549"/>
                  <a:gd name="connsiteY1" fmla="*/ 141 h 412382"/>
                  <a:gd name="connsiteX2" fmla="*/ 297168 w 314549"/>
                  <a:gd name="connsiteY2" fmla="*/ 120427 h 412382"/>
                  <a:gd name="connsiteX3" fmla="*/ 313497 w 314549"/>
                  <a:gd name="connsiteY3" fmla="*/ 350005 h 412382"/>
                  <a:gd name="connsiteX4" fmla="*/ 0 w 314549"/>
                  <a:gd name="connsiteY4" fmla="*/ 343473 h 412382"/>
                  <a:gd name="connsiteX5" fmla="*/ 29392 w 314549"/>
                  <a:gd name="connsiteY5" fmla="*/ 110630 h 412382"/>
                  <a:gd name="connsiteX0" fmla="*/ 29392 w 314549"/>
                  <a:gd name="connsiteY0" fmla="*/ 107373 h 409125"/>
                  <a:gd name="connsiteX1" fmla="*/ 156208 w 314549"/>
                  <a:gd name="connsiteY1" fmla="*/ 150 h 409125"/>
                  <a:gd name="connsiteX2" fmla="*/ 297168 w 314549"/>
                  <a:gd name="connsiteY2" fmla="*/ 117170 h 409125"/>
                  <a:gd name="connsiteX3" fmla="*/ 313497 w 314549"/>
                  <a:gd name="connsiteY3" fmla="*/ 346748 h 409125"/>
                  <a:gd name="connsiteX4" fmla="*/ 0 w 314549"/>
                  <a:gd name="connsiteY4" fmla="*/ 340216 h 409125"/>
                  <a:gd name="connsiteX5" fmla="*/ 29392 w 314549"/>
                  <a:gd name="connsiteY5" fmla="*/ 107373 h 409125"/>
                  <a:gd name="connsiteX0" fmla="*/ 29392 w 315575"/>
                  <a:gd name="connsiteY0" fmla="*/ 107373 h 409125"/>
                  <a:gd name="connsiteX1" fmla="*/ 156208 w 315575"/>
                  <a:gd name="connsiteY1" fmla="*/ 150 h 409125"/>
                  <a:gd name="connsiteX2" fmla="*/ 297168 w 315575"/>
                  <a:gd name="connsiteY2" fmla="*/ 117170 h 409125"/>
                  <a:gd name="connsiteX3" fmla="*/ 313497 w 315575"/>
                  <a:gd name="connsiteY3" fmla="*/ 346748 h 409125"/>
                  <a:gd name="connsiteX4" fmla="*/ 0 w 315575"/>
                  <a:gd name="connsiteY4" fmla="*/ 340216 h 409125"/>
                  <a:gd name="connsiteX5" fmla="*/ 29392 w 315575"/>
                  <a:gd name="connsiteY5" fmla="*/ 107373 h 409125"/>
                  <a:gd name="connsiteX0" fmla="*/ 29392 w 315575"/>
                  <a:gd name="connsiteY0" fmla="*/ 107435 h 409187"/>
                  <a:gd name="connsiteX1" fmla="*/ 156208 w 315575"/>
                  <a:gd name="connsiteY1" fmla="*/ 212 h 409187"/>
                  <a:gd name="connsiteX2" fmla="*/ 297168 w 315575"/>
                  <a:gd name="connsiteY2" fmla="*/ 117232 h 409187"/>
                  <a:gd name="connsiteX3" fmla="*/ 313497 w 315575"/>
                  <a:gd name="connsiteY3" fmla="*/ 346810 h 409187"/>
                  <a:gd name="connsiteX4" fmla="*/ 0 w 315575"/>
                  <a:gd name="connsiteY4" fmla="*/ 340278 h 409187"/>
                  <a:gd name="connsiteX5" fmla="*/ 29392 w 315575"/>
                  <a:gd name="connsiteY5" fmla="*/ 107435 h 409187"/>
                  <a:gd name="connsiteX0" fmla="*/ 29392 w 315575"/>
                  <a:gd name="connsiteY0" fmla="*/ 107435 h 409187"/>
                  <a:gd name="connsiteX1" fmla="*/ 156208 w 315575"/>
                  <a:gd name="connsiteY1" fmla="*/ 212 h 409187"/>
                  <a:gd name="connsiteX2" fmla="*/ 297168 w 315575"/>
                  <a:gd name="connsiteY2" fmla="*/ 117232 h 409187"/>
                  <a:gd name="connsiteX3" fmla="*/ 313497 w 315575"/>
                  <a:gd name="connsiteY3" fmla="*/ 346810 h 409187"/>
                  <a:gd name="connsiteX4" fmla="*/ 0 w 315575"/>
                  <a:gd name="connsiteY4" fmla="*/ 340278 h 409187"/>
                  <a:gd name="connsiteX5" fmla="*/ 29392 w 315575"/>
                  <a:gd name="connsiteY5" fmla="*/ 107435 h 409187"/>
                  <a:gd name="connsiteX0" fmla="*/ 29392 w 315575"/>
                  <a:gd name="connsiteY0" fmla="*/ 107435 h 409187"/>
                  <a:gd name="connsiteX1" fmla="*/ 156208 w 315575"/>
                  <a:gd name="connsiteY1" fmla="*/ 212 h 409187"/>
                  <a:gd name="connsiteX2" fmla="*/ 297168 w 315575"/>
                  <a:gd name="connsiteY2" fmla="*/ 117232 h 409187"/>
                  <a:gd name="connsiteX3" fmla="*/ 313497 w 315575"/>
                  <a:gd name="connsiteY3" fmla="*/ 346810 h 409187"/>
                  <a:gd name="connsiteX4" fmla="*/ 0 w 315575"/>
                  <a:gd name="connsiteY4" fmla="*/ 340278 h 409187"/>
                  <a:gd name="connsiteX5" fmla="*/ 29392 w 315575"/>
                  <a:gd name="connsiteY5" fmla="*/ 107435 h 409187"/>
                  <a:gd name="connsiteX0" fmla="*/ 19595 w 315575"/>
                  <a:gd name="connsiteY0" fmla="*/ 110701 h 409187"/>
                  <a:gd name="connsiteX1" fmla="*/ 156208 w 315575"/>
                  <a:gd name="connsiteY1" fmla="*/ 212 h 409187"/>
                  <a:gd name="connsiteX2" fmla="*/ 297168 w 315575"/>
                  <a:gd name="connsiteY2" fmla="*/ 117232 h 409187"/>
                  <a:gd name="connsiteX3" fmla="*/ 313497 w 315575"/>
                  <a:gd name="connsiteY3" fmla="*/ 346810 h 409187"/>
                  <a:gd name="connsiteX4" fmla="*/ 0 w 315575"/>
                  <a:gd name="connsiteY4" fmla="*/ 340278 h 409187"/>
                  <a:gd name="connsiteX5" fmla="*/ 19595 w 315575"/>
                  <a:gd name="connsiteY5" fmla="*/ 110701 h 409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575" h="409187">
                    <a:moveTo>
                      <a:pt x="19595" y="110701"/>
                    </a:moveTo>
                    <a:cubicBezTo>
                      <a:pt x="39189" y="10641"/>
                      <a:pt x="79007" y="212"/>
                      <a:pt x="156208" y="212"/>
                    </a:cubicBezTo>
                    <a:cubicBezTo>
                      <a:pt x="246557" y="-3054"/>
                      <a:pt x="261156" y="31163"/>
                      <a:pt x="297168" y="117232"/>
                    </a:cubicBezTo>
                    <a:cubicBezTo>
                      <a:pt x="310231" y="210086"/>
                      <a:pt x="320028" y="240893"/>
                      <a:pt x="313497" y="346810"/>
                    </a:cubicBezTo>
                    <a:cubicBezTo>
                      <a:pt x="312955" y="426438"/>
                      <a:pt x="1631" y="435690"/>
                      <a:pt x="0" y="340278"/>
                    </a:cubicBezTo>
                    <a:cubicBezTo>
                      <a:pt x="1089" y="264841"/>
                      <a:pt x="2177" y="212264"/>
                      <a:pt x="19595" y="110701"/>
                    </a:cubicBezTo>
                    <a:close/>
                  </a:path>
                </a:pathLst>
              </a:custGeom>
              <a:solidFill>
                <a:srgbClr val="61821E">
                  <a:alpha val="21176"/>
                </a:srgbClr>
              </a:solidFill>
              <a:ln w="9525">
                <a:solidFill>
                  <a:srgbClr val="B1615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w="12700">
                    <a:solidFill>
                      <a:schemeClr val="tx1"/>
                    </a:solidFill>
                  </a:ln>
                </a:endParaRPr>
              </a:p>
            </p:txBody>
          </p:sp>
          <p:sp>
            <p:nvSpPr>
              <p:cNvPr id="446" name="Freeform 445"/>
              <p:cNvSpPr/>
              <p:nvPr/>
            </p:nvSpPr>
            <p:spPr>
              <a:xfrm flipH="1">
                <a:off x="4750001" y="3599441"/>
                <a:ext cx="1040320" cy="1489985"/>
              </a:xfrm>
              <a:custGeom>
                <a:avLst/>
                <a:gdLst>
                  <a:gd name="connsiteX0" fmla="*/ 1238250 w 1276350"/>
                  <a:gd name="connsiteY0" fmla="*/ 371475 h 1828800"/>
                  <a:gd name="connsiteX1" fmla="*/ 1228725 w 1276350"/>
                  <a:gd name="connsiteY1" fmla="*/ 323850 h 1828800"/>
                  <a:gd name="connsiteX2" fmla="*/ 1209675 w 1276350"/>
                  <a:gd name="connsiteY2" fmla="*/ 266700 h 1828800"/>
                  <a:gd name="connsiteX3" fmla="*/ 1190625 w 1276350"/>
                  <a:gd name="connsiteY3" fmla="*/ 190500 h 1828800"/>
                  <a:gd name="connsiteX4" fmla="*/ 1152525 w 1276350"/>
                  <a:gd name="connsiteY4" fmla="*/ 133350 h 1828800"/>
                  <a:gd name="connsiteX5" fmla="*/ 1066800 w 1276350"/>
                  <a:gd name="connsiteY5" fmla="*/ 76200 h 1828800"/>
                  <a:gd name="connsiteX6" fmla="*/ 1009650 w 1276350"/>
                  <a:gd name="connsiteY6" fmla="*/ 57150 h 1828800"/>
                  <a:gd name="connsiteX7" fmla="*/ 981075 w 1276350"/>
                  <a:gd name="connsiteY7" fmla="*/ 47625 h 1828800"/>
                  <a:gd name="connsiteX8" fmla="*/ 923925 w 1276350"/>
                  <a:gd name="connsiteY8" fmla="*/ 19050 h 1828800"/>
                  <a:gd name="connsiteX9" fmla="*/ 895350 w 1276350"/>
                  <a:gd name="connsiteY9" fmla="*/ 0 h 1828800"/>
                  <a:gd name="connsiteX10" fmla="*/ 762000 w 1276350"/>
                  <a:gd name="connsiteY10" fmla="*/ 9525 h 1828800"/>
                  <a:gd name="connsiteX11" fmla="*/ 704850 w 1276350"/>
                  <a:gd name="connsiteY11" fmla="*/ 28575 h 1828800"/>
                  <a:gd name="connsiteX12" fmla="*/ 581025 w 1276350"/>
                  <a:gd name="connsiteY12" fmla="*/ 38100 h 1828800"/>
                  <a:gd name="connsiteX13" fmla="*/ 542925 w 1276350"/>
                  <a:gd name="connsiteY13" fmla="*/ 47625 h 1828800"/>
                  <a:gd name="connsiteX14" fmla="*/ 485775 w 1276350"/>
                  <a:gd name="connsiteY14" fmla="*/ 66675 h 1828800"/>
                  <a:gd name="connsiteX15" fmla="*/ 457200 w 1276350"/>
                  <a:gd name="connsiteY15" fmla="*/ 85725 h 1828800"/>
                  <a:gd name="connsiteX16" fmla="*/ 419100 w 1276350"/>
                  <a:gd name="connsiteY16" fmla="*/ 142875 h 1828800"/>
                  <a:gd name="connsiteX17" fmla="*/ 400050 w 1276350"/>
                  <a:gd name="connsiteY17" fmla="*/ 171450 h 1828800"/>
                  <a:gd name="connsiteX18" fmla="*/ 390525 w 1276350"/>
                  <a:gd name="connsiteY18" fmla="*/ 200025 h 1828800"/>
                  <a:gd name="connsiteX19" fmla="*/ 371475 w 1276350"/>
                  <a:gd name="connsiteY19" fmla="*/ 228600 h 1828800"/>
                  <a:gd name="connsiteX20" fmla="*/ 352425 w 1276350"/>
                  <a:gd name="connsiteY20" fmla="*/ 285750 h 1828800"/>
                  <a:gd name="connsiteX21" fmla="*/ 333375 w 1276350"/>
                  <a:gd name="connsiteY21" fmla="*/ 342900 h 1828800"/>
                  <a:gd name="connsiteX22" fmla="*/ 323850 w 1276350"/>
                  <a:gd name="connsiteY22" fmla="*/ 371475 h 1828800"/>
                  <a:gd name="connsiteX23" fmla="*/ 314325 w 1276350"/>
                  <a:gd name="connsiteY23" fmla="*/ 628650 h 1828800"/>
                  <a:gd name="connsiteX24" fmla="*/ 295275 w 1276350"/>
                  <a:gd name="connsiteY24" fmla="*/ 657225 h 1828800"/>
                  <a:gd name="connsiteX25" fmla="*/ 266700 w 1276350"/>
                  <a:gd name="connsiteY25" fmla="*/ 666750 h 1828800"/>
                  <a:gd name="connsiteX26" fmla="*/ 219075 w 1276350"/>
                  <a:gd name="connsiteY26" fmla="*/ 714375 h 1828800"/>
                  <a:gd name="connsiteX27" fmla="*/ 190500 w 1276350"/>
                  <a:gd name="connsiteY27" fmla="*/ 733425 h 1828800"/>
                  <a:gd name="connsiteX28" fmla="*/ 171450 w 1276350"/>
                  <a:gd name="connsiteY28" fmla="*/ 762000 h 1828800"/>
                  <a:gd name="connsiteX29" fmla="*/ 152400 w 1276350"/>
                  <a:gd name="connsiteY29" fmla="*/ 819150 h 1828800"/>
                  <a:gd name="connsiteX30" fmla="*/ 152400 w 1276350"/>
                  <a:gd name="connsiteY30" fmla="*/ 1085850 h 1828800"/>
                  <a:gd name="connsiteX31" fmla="*/ 114300 w 1276350"/>
                  <a:gd name="connsiteY31" fmla="*/ 1143000 h 1828800"/>
                  <a:gd name="connsiteX32" fmla="*/ 66675 w 1276350"/>
                  <a:gd name="connsiteY32" fmla="*/ 1200150 h 1828800"/>
                  <a:gd name="connsiteX33" fmla="*/ 38100 w 1276350"/>
                  <a:gd name="connsiteY33" fmla="*/ 1219200 h 1828800"/>
                  <a:gd name="connsiteX34" fmla="*/ 28575 w 1276350"/>
                  <a:gd name="connsiteY34" fmla="*/ 1247775 h 1828800"/>
                  <a:gd name="connsiteX35" fmla="*/ 0 w 1276350"/>
                  <a:gd name="connsiteY35" fmla="*/ 1304925 h 1828800"/>
                  <a:gd name="connsiteX36" fmla="*/ 9525 w 1276350"/>
                  <a:gd name="connsiteY36" fmla="*/ 1381125 h 1828800"/>
                  <a:gd name="connsiteX37" fmla="*/ 38100 w 1276350"/>
                  <a:gd name="connsiteY37" fmla="*/ 1485900 h 1828800"/>
                  <a:gd name="connsiteX38" fmla="*/ 47625 w 1276350"/>
                  <a:gd name="connsiteY38" fmla="*/ 1524000 h 1828800"/>
                  <a:gd name="connsiteX39" fmla="*/ 57150 w 1276350"/>
                  <a:gd name="connsiteY39" fmla="*/ 1552575 h 1828800"/>
                  <a:gd name="connsiteX40" fmla="*/ 66675 w 1276350"/>
                  <a:gd name="connsiteY40" fmla="*/ 1590675 h 1828800"/>
                  <a:gd name="connsiteX41" fmla="*/ 76200 w 1276350"/>
                  <a:gd name="connsiteY41" fmla="*/ 1619250 h 1828800"/>
                  <a:gd name="connsiteX42" fmla="*/ 85725 w 1276350"/>
                  <a:gd name="connsiteY42" fmla="*/ 1657350 h 1828800"/>
                  <a:gd name="connsiteX43" fmla="*/ 104775 w 1276350"/>
                  <a:gd name="connsiteY43" fmla="*/ 1685925 h 1828800"/>
                  <a:gd name="connsiteX44" fmla="*/ 161925 w 1276350"/>
                  <a:gd name="connsiteY44" fmla="*/ 1733550 h 1828800"/>
                  <a:gd name="connsiteX45" fmla="*/ 219075 w 1276350"/>
                  <a:gd name="connsiteY45" fmla="*/ 1752600 h 1828800"/>
                  <a:gd name="connsiteX46" fmla="*/ 247650 w 1276350"/>
                  <a:gd name="connsiteY46" fmla="*/ 1762125 h 1828800"/>
                  <a:gd name="connsiteX47" fmla="*/ 304800 w 1276350"/>
                  <a:gd name="connsiteY47" fmla="*/ 1800225 h 1828800"/>
                  <a:gd name="connsiteX48" fmla="*/ 333375 w 1276350"/>
                  <a:gd name="connsiteY48" fmla="*/ 1819275 h 1828800"/>
                  <a:gd name="connsiteX49" fmla="*/ 361950 w 1276350"/>
                  <a:gd name="connsiteY49" fmla="*/ 1828800 h 1828800"/>
                  <a:gd name="connsiteX50" fmla="*/ 504825 w 1276350"/>
                  <a:gd name="connsiteY50" fmla="*/ 1819275 h 1828800"/>
                  <a:gd name="connsiteX51" fmla="*/ 533400 w 1276350"/>
                  <a:gd name="connsiteY51" fmla="*/ 1809750 h 1828800"/>
                  <a:gd name="connsiteX52" fmla="*/ 628650 w 1276350"/>
                  <a:gd name="connsiteY52" fmla="*/ 1781175 h 1828800"/>
                  <a:gd name="connsiteX53" fmla="*/ 685800 w 1276350"/>
                  <a:gd name="connsiteY53" fmla="*/ 1762125 h 1828800"/>
                  <a:gd name="connsiteX54" fmla="*/ 723900 w 1276350"/>
                  <a:gd name="connsiteY54" fmla="*/ 1752600 h 1828800"/>
                  <a:gd name="connsiteX55" fmla="*/ 819150 w 1276350"/>
                  <a:gd name="connsiteY55" fmla="*/ 1743075 h 1828800"/>
                  <a:gd name="connsiteX56" fmla="*/ 866775 w 1276350"/>
                  <a:gd name="connsiteY56" fmla="*/ 1733550 h 1828800"/>
                  <a:gd name="connsiteX57" fmla="*/ 923925 w 1276350"/>
                  <a:gd name="connsiteY57" fmla="*/ 1724025 h 1828800"/>
                  <a:gd name="connsiteX58" fmla="*/ 981075 w 1276350"/>
                  <a:gd name="connsiteY58" fmla="*/ 1704975 h 1828800"/>
                  <a:gd name="connsiteX59" fmla="*/ 1009650 w 1276350"/>
                  <a:gd name="connsiteY59" fmla="*/ 1695450 h 1828800"/>
                  <a:gd name="connsiteX60" fmla="*/ 1066800 w 1276350"/>
                  <a:gd name="connsiteY60" fmla="*/ 1666875 h 1828800"/>
                  <a:gd name="connsiteX61" fmla="*/ 1095375 w 1276350"/>
                  <a:gd name="connsiteY61" fmla="*/ 1647825 h 1828800"/>
                  <a:gd name="connsiteX62" fmla="*/ 1133475 w 1276350"/>
                  <a:gd name="connsiteY62" fmla="*/ 1590675 h 1828800"/>
                  <a:gd name="connsiteX63" fmla="*/ 1143000 w 1276350"/>
                  <a:gd name="connsiteY63" fmla="*/ 1562100 h 1828800"/>
                  <a:gd name="connsiteX64" fmla="*/ 1181100 w 1276350"/>
                  <a:gd name="connsiteY64" fmla="*/ 1504950 h 1828800"/>
                  <a:gd name="connsiteX65" fmla="*/ 1219200 w 1276350"/>
                  <a:gd name="connsiteY65" fmla="*/ 1390650 h 1828800"/>
                  <a:gd name="connsiteX66" fmla="*/ 1228725 w 1276350"/>
                  <a:gd name="connsiteY66" fmla="*/ 1343025 h 1828800"/>
                  <a:gd name="connsiteX67" fmla="*/ 1247775 w 1276350"/>
                  <a:gd name="connsiteY67" fmla="*/ 1257300 h 1828800"/>
                  <a:gd name="connsiteX68" fmla="*/ 1257300 w 1276350"/>
                  <a:gd name="connsiteY68" fmla="*/ 962025 h 1828800"/>
                  <a:gd name="connsiteX69" fmla="*/ 1266825 w 1276350"/>
                  <a:gd name="connsiteY69" fmla="*/ 914400 h 1828800"/>
                  <a:gd name="connsiteX70" fmla="*/ 1276350 w 1276350"/>
                  <a:gd name="connsiteY70" fmla="*/ 847725 h 1828800"/>
                  <a:gd name="connsiteX71" fmla="*/ 1266825 w 1276350"/>
                  <a:gd name="connsiteY71" fmla="*/ 628650 h 1828800"/>
                  <a:gd name="connsiteX72" fmla="*/ 1257300 w 1276350"/>
                  <a:gd name="connsiteY72" fmla="*/ 476250 h 1828800"/>
                  <a:gd name="connsiteX73" fmla="*/ 1238250 w 1276350"/>
                  <a:gd name="connsiteY73" fmla="*/ 381000 h 1828800"/>
                  <a:gd name="connsiteX74" fmla="*/ 1238250 w 1276350"/>
                  <a:gd name="connsiteY74" fmla="*/ 371475 h 1828800"/>
                  <a:gd name="connsiteX0" fmla="*/ 1238250 w 1276350"/>
                  <a:gd name="connsiteY0" fmla="*/ 371475 h 1828800"/>
                  <a:gd name="connsiteX1" fmla="*/ 1228725 w 1276350"/>
                  <a:gd name="connsiteY1" fmla="*/ 323850 h 1828800"/>
                  <a:gd name="connsiteX2" fmla="*/ 1209675 w 1276350"/>
                  <a:gd name="connsiteY2" fmla="*/ 266700 h 1828800"/>
                  <a:gd name="connsiteX3" fmla="*/ 1190625 w 1276350"/>
                  <a:gd name="connsiteY3" fmla="*/ 190500 h 1828800"/>
                  <a:gd name="connsiteX4" fmla="*/ 1152525 w 1276350"/>
                  <a:gd name="connsiteY4" fmla="*/ 133350 h 1828800"/>
                  <a:gd name="connsiteX5" fmla="*/ 1066800 w 1276350"/>
                  <a:gd name="connsiteY5" fmla="*/ 76200 h 1828800"/>
                  <a:gd name="connsiteX6" fmla="*/ 1009650 w 1276350"/>
                  <a:gd name="connsiteY6" fmla="*/ 57150 h 1828800"/>
                  <a:gd name="connsiteX7" fmla="*/ 981075 w 1276350"/>
                  <a:gd name="connsiteY7" fmla="*/ 47625 h 1828800"/>
                  <a:gd name="connsiteX8" fmla="*/ 923925 w 1276350"/>
                  <a:gd name="connsiteY8" fmla="*/ 19050 h 1828800"/>
                  <a:gd name="connsiteX9" fmla="*/ 895350 w 1276350"/>
                  <a:gd name="connsiteY9" fmla="*/ 0 h 1828800"/>
                  <a:gd name="connsiteX10" fmla="*/ 762000 w 1276350"/>
                  <a:gd name="connsiteY10" fmla="*/ 9525 h 1828800"/>
                  <a:gd name="connsiteX11" fmla="*/ 704850 w 1276350"/>
                  <a:gd name="connsiteY11" fmla="*/ 28575 h 1828800"/>
                  <a:gd name="connsiteX12" fmla="*/ 581025 w 1276350"/>
                  <a:gd name="connsiteY12" fmla="*/ 38100 h 1828800"/>
                  <a:gd name="connsiteX13" fmla="*/ 542925 w 1276350"/>
                  <a:gd name="connsiteY13" fmla="*/ 47625 h 1828800"/>
                  <a:gd name="connsiteX14" fmla="*/ 485775 w 1276350"/>
                  <a:gd name="connsiteY14" fmla="*/ 66675 h 1828800"/>
                  <a:gd name="connsiteX15" fmla="*/ 457200 w 1276350"/>
                  <a:gd name="connsiteY15" fmla="*/ 85725 h 1828800"/>
                  <a:gd name="connsiteX16" fmla="*/ 419100 w 1276350"/>
                  <a:gd name="connsiteY16" fmla="*/ 142875 h 1828800"/>
                  <a:gd name="connsiteX17" fmla="*/ 400050 w 1276350"/>
                  <a:gd name="connsiteY17" fmla="*/ 171450 h 1828800"/>
                  <a:gd name="connsiteX18" fmla="*/ 390525 w 1276350"/>
                  <a:gd name="connsiteY18" fmla="*/ 200025 h 1828800"/>
                  <a:gd name="connsiteX19" fmla="*/ 371475 w 1276350"/>
                  <a:gd name="connsiteY19" fmla="*/ 228600 h 1828800"/>
                  <a:gd name="connsiteX20" fmla="*/ 352425 w 1276350"/>
                  <a:gd name="connsiteY20" fmla="*/ 285750 h 1828800"/>
                  <a:gd name="connsiteX21" fmla="*/ 333375 w 1276350"/>
                  <a:gd name="connsiteY21" fmla="*/ 342900 h 1828800"/>
                  <a:gd name="connsiteX22" fmla="*/ 323850 w 1276350"/>
                  <a:gd name="connsiteY22" fmla="*/ 371475 h 1828800"/>
                  <a:gd name="connsiteX23" fmla="*/ 314325 w 1276350"/>
                  <a:gd name="connsiteY23" fmla="*/ 628650 h 1828800"/>
                  <a:gd name="connsiteX24" fmla="*/ 295275 w 1276350"/>
                  <a:gd name="connsiteY24" fmla="*/ 657225 h 1828800"/>
                  <a:gd name="connsiteX25" fmla="*/ 266700 w 1276350"/>
                  <a:gd name="connsiteY25" fmla="*/ 666750 h 1828800"/>
                  <a:gd name="connsiteX26" fmla="*/ 219075 w 1276350"/>
                  <a:gd name="connsiteY26" fmla="*/ 714375 h 1828800"/>
                  <a:gd name="connsiteX27" fmla="*/ 190500 w 1276350"/>
                  <a:gd name="connsiteY27" fmla="*/ 733425 h 1828800"/>
                  <a:gd name="connsiteX28" fmla="*/ 171450 w 1276350"/>
                  <a:gd name="connsiteY28" fmla="*/ 762000 h 1828800"/>
                  <a:gd name="connsiteX29" fmla="*/ 152400 w 1276350"/>
                  <a:gd name="connsiteY29" fmla="*/ 819150 h 1828800"/>
                  <a:gd name="connsiteX30" fmla="*/ 152400 w 1276350"/>
                  <a:gd name="connsiteY30" fmla="*/ 1085850 h 1828800"/>
                  <a:gd name="connsiteX31" fmla="*/ 114300 w 1276350"/>
                  <a:gd name="connsiteY31" fmla="*/ 1143000 h 1828800"/>
                  <a:gd name="connsiteX32" fmla="*/ 66675 w 1276350"/>
                  <a:gd name="connsiteY32" fmla="*/ 1200150 h 1828800"/>
                  <a:gd name="connsiteX33" fmla="*/ 38100 w 1276350"/>
                  <a:gd name="connsiteY33" fmla="*/ 1219200 h 1828800"/>
                  <a:gd name="connsiteX34" fmla="*/ 28575 w 1276350"/>
                  <a:gd name="connsiteY34" fmla="*/ 1247775 h 1828800"/>
                  <a:gd name="connsiteX35" fmla="*/ 0 w 1276350"/>
                  <a:gd name="connsiteY35" fmla="*/ 1304925 h 1828800"/>
                  <a:gd name="connsiteX36" fmla="*/ 9525 w 1276350"/>
                  <a:gd name="connsiteY36" fmla="*/ 1381125 h 1828800"/>
                  <a:gd name="connsiteX37" fmla="*/ 38100 w 1276350"/>
                  <a:gd name="connsiteY37" fmla="*/ 1485900 h 1828800"/>
                  <a:gd name="connsiteX38" fmla="*/ 47625 w 1276350"/>
                  <a:gd name="connsiteY38" fmla="*/ 1524000 h 1828800"/>
                  <a:gd name="connsiteX39" fmla="*/ 57150 w 1276350"/>
                  <a:gd name="connsiteY39" fmla="*/ 1552575 h 1828800"/>
                  <a:gd name="connsiteX40" fmla="*/ 66675 w 1276350"/>
                  <a:gd name="connsiteY40" fmla="*/ 1590675 h 1828800"/>
                  <a:gd name="connsiteX41" fmla="*/ 76200 w 1276350"/>
                  <a:gd name="connsiteY41" fmla="*/ 1619250 h 1828800"/>
                  <a:gd name="connsiteX42" fmla="*/ 85725 w 1276350"/>
                  <a:gd name="connsiteY42" fmla="*/ 1657350 h 1828800"/>
                  <a:gd name="connsiteX43" fmla="*/ 104775 w 1276350"/>
                  <a:gd name="connsiteY43" fmla="*/ 1685925 h 1828800"/>
                  <a:gd name="connsiteX44" fmla="*/ 161925 w 1276350"/>
                  <a:gd name="connsiteY44" fmla="*/ 1733550 h 1828800"/>
                  <a:gd name="connsiteX45" fmla="*/ 219075 w 1276350"/>
                  <a:gd name="connsiteY45" fmla="*/ 1752600 h 1828800"/>
                  <a:gd name="connsiteX46" fmla="*/ 247650 w 1276350"/>
                  <a:gd name="connsiteY46" fmla="*/ 1762125 h 1828800"/>
                  <a:gd name="connsiteX47" fmla="*/ 304800 w 1276350"/>
                  <a:gd name="connsiteY47" fmla="*/ 1800225 h 1828800"/>
                  <a:gd name="connsiteX48" fmla="*/ 333375 w 1276350"/>
                  <a:gd name="connsiteY48" fmla="*/ 1819275 h 1828800"/>
                  <a:gd name="connsiteX49" fmla="*/ 361950 w 1276350"/>
                  <a:gd name="connsiteY49" fmla="*/ 1828800 h 1828800"/>
                  <a:gd name="connsiteX50" fmla="*/ 504825 w 1276350"/>
                  <a:gd name="connsiteY50" fmla="*/ 1819275 h 1828800"/>
                  <a:gd name="connsiteX51" fmla="*/ 533400 w 1276350"/>
                  <a:gd name="connsiteY51" fmla="*/ 1809750 h 1828800"/>
                  <a:gd name="connsiteX52" fmla="*/ 628650 w 1276350"/>
                  <a:gd name="connsiteY52" fmla="*/ 1781175 h 1828800"/>
                  <a:gd name="connsiteX53" fmla="*/ 685800 w 1276350"/>
                  <a:gd name="connsiteY53" fmla="*/ 1762125 h 1828800"/>
                  <a:gd name="connsiteX54" fmla="*/ 723900 w 1276350"/>
                  <a:gd name="connsiteY54" fmla="*/ 1752600 h 1828800"/>
                  <a:gd name="connsiteX55" fmla="*/ 819150 w 1276350"/>
                  <a:gd name="connsiteY55" fmla="*/ 1743075 h 1828800"/>
                  <a:gd name="connsiteX56" fmla="*/ 866775 w 1276350"/>
                  <a:gd name="connsiteY56" fmla="*/ 1733550 h 1828800"/>
                  <a:gd name="connsiteX57" fmla="*/ 923925 w 1276350"/>
                  <a:gd name="connsiteY57" fmla="*/ 1724025 h 1828800"/>
                  <a:gd name="connsiteX58" fmla="*/ 981075 w 1276350"/>
                  <a:gd name="connsiteY58" fmla="*/ 1704975 h 1828800"/>
                  <a:gd name="connsiteX59" fmla="*/ 1009650 w 1276350"/>
                  <a:gd name="connsiteY59" fmla="*/ 1695450 h 1828800"/>
                  <a:gd name="connsiteX60" fmla="*/ 1066800 w 1276350"/>
                  <a:gd name="connsiteY60" fmla="*/ 1666875 h 1828800"/>
                  <a:gd name="connsiteX61" fmla="*/ 1095375 w 1276350"/>
                  <a:gd name="connsiteY61" fmla="*/ 1647825 h 1828800"/>
                  <a:gd name="connsiteX62" fmla="*/ 1133475 w 1276350"/>
                  <a:gd name="connsiteY62" fmla="*/ 1590675 h 1828800"/>
                  <a:gd name="connsiteX63" fmla="*/ 1143000 w 1276350"/>
                  <a:gd name="connsiteY63" fmla="*/ 1562100 h 1828800"/>
                  <a:gd name="connsiteX64" fmla="*/ 1181100 w 1276350"/>
                  <a:gd name="connsiteY64" fmla="*/ 1504950 h 1828800"/>
                  <a:gd name="connsiteX65" fmla="*/ 1219200 w 1276350"/>
                  <a:gd name="connsiteY65" fmla="*/ 1390650 h 1828800"/>
                  <a:gd name="connsiteX66" fmla="*/ 1228725 w 1276350"/>
                  <a:gd name="connsiteY66" fmla="*/ 1343025 h 1828800"/>
                  <a:gd name="connsiteX67" fmla="*/ 1247775 w 1276350"/>
                  <a:gd name="connsiteY67" fmla="*/ 1257300 h 1828800"/>
                  <a:gd name="connsiteX68" fmla="*/ 1257300 w 1276350"/>
                  <a:gd name="connsiteY68" fmla="*/ 962025 h 1828800"/>
                  <a:gd name="connsiteX69" fmla="*/ 1266825 w 1276350"/>
                  <a:gd name="connsiteY69" fmla="*/ 914400 h 1828800"/>
                  <a:gd name="connsiteX70" fmla="*/ 1276350 w 1276350"/>
                  <a:gd name="connsiteY70" fmla="*/ 847725 h 1828800"/>
                  <a:gd name="connsiteX71" fmla="*/ 1266825 w 1276350"/>
                  <a:gd name="connsiteY71" fmla="*/ 628650 h 1828800"/>
                  <a:gd name="connsiteX72" fmla="*/ 1257300 w 1276350"/>
                  <a:gd name="connsiteY72" fmla="*/ 476250 h 1828800"/>
                  <a:gd name="connsiteX73" fmla="*/ 1238250 w 1276350"/>
                  <a:gd name="connsiteY73" fmla="*/ 381000 h 1828800"/>
                  <a:gd name="connsiteX74" fmla="*/ 1238250 w 1276350"/>
                  <a:gd name="connsiteY74" fmla="*/ 371475 h 1828800"/>
                  <a:gd name="connsiteX0" fmla="*/ 1238250 w 1276350"/>
                  <a:gd name="connsiteY0" fmla="*/ 371475 h 1828800"/>
                  <a:gd name="connsiteX1" fmla="*/ 1228725 w 1276350"/>
                  <a:gd name="connsiteY1" fmla="*/ 323850 h 1828800"/>
                  <a:gd name="connsiteX2" fmla="*/ 1209675 w 1276350"/>
                  <a:gd name="connsiteY2" fmla="*/ 266700 h 1828800"/>
                  <a:gd name="connsiteX3" fmla="*/ 1190625 w 1276350"/>
                  <a:gd name="connsiteY3" fmla="*/ 190500 h 1828800"/>
                  <a:gd name="connsiteX4" fmla="*/ 1152525 w 1276350"/>
                  <a:gd name="connsiteY4" fmla="*/ 133350 h 1828800"/>
                  <a:gd name="connsiteX5" fmla="*/ 1066800 w 1276350"/>
                  <a:gd name="connsiteY5" fmla="*/ 76200 h 1828800"/>
                  <a:gd name="connsiteX6" fmla="*/ 1009650 w 1276350"/>
                  <a:gd name="connsiteY6" fmla="*/ 57150 h 1828800"/>
                  <a:gd name="connsiteX7" fmla="*/ 981075 w 1276350"/>
                  <a:gd name="connsiteY7" fmla="*/ 47625 h 1828800"/>
                  <a:gd name="connsiteX8" fmla="*/ 923925 w 1276350"/>
                  <a:gd name="connsiteY8" fmla="*/ 19050 h 1828800"/>
                  <a:gd name="connsiteX9" fmla="*/ 895350 w 1276350"/>
                  <a:gd name="connsiteY9" fmla="*/ 0 h 1828800"/>
                  <a:gd name="connsiteX10" fmla="*/ 762000 w 1276350"/>
                  <a:gd name="connsiteY10" fmla="*/ 9525 h 1828800"/>
                  <a:gd name="connsiteX11" fmla="*/ 704850 w 1276350"/>
                  <a:gd name="connsiteY11" fmla="*/ 28575 h 1828800"/>
                  <a:gd name="connsiteX12" fmla="*/ 581025 w 1276350"/>
                  <a:gd name="connsiteY12" fmla="*/ 38100 h 1828800"/>
                  <a:gd name="connsiteX13" fmla="*/ 542925 w 1276350"/>
                  <a:gd name="connsiteY13" fmla="*/ 47625 h 1828800"/>
                  <a:gd name="connsiteX14" fmla="*/ 485775 w 1276350"/>
                  <a:gd name="connsiteY14" fmla="*/ 66675 h 1828800"/>
                  <a:gd name="connsiteX15" fmla="*/ 419100 w 1276350"/>
                  <a:gd name="connsiteY15" fmla="*/ 142875 h 1828800"/>
                  <a:gd name="connsiteX16" fmla="*/ 400050 w 1276350"/>
                  <a:gd name="connsiteY16" fmla="*/ 171450 h 1828800"/>
                  <a:gd name="connsiteX17" fmla="*/ 390525 w 1276350"/>
                  <a:gd name="connsiteY17" fmla="*/ 200025 h 1828800"/>
                  <a:gd name="connsiteX18" fmla="*/ 371475 w 1276350"/>
                  <a:gd name="connsiteY18" fmla="*/ 228600 h 1828800"/>
                  <a:gd name="connsiteX19" fmla="*/ 352425 w 1276350"/>
                  <a:gd name="connsiteY19" fmla="*/ 285750 h 1828800"/>
                  <a:gd name="connsiteX20" fmla="*/ 333375 w 1276350"/>
                  <a:gd name="connsiteY20" fmla="*/ 342900 h 1828800"/>
                  <a:gd name="connsiteX21" fmla="*/ 323850 w 1276350"/>
                  <a:gd name="connsiteY21" fmla="*/ 371475 h 1828800"/>
                  <a:gd name="connsiteX22" fmla="*/ 314325 w 1276350"/>
                  <a:gd name="connsiteY22" fmla="*/ 628650 h 1828800"/>
                  <a:gd name="connsiteX23" fmla="*/ 295275 w 1276350"/>
                  <a:gd name="connsiteY23" fmla="*/ 657225 h 1828800"/>
                  <a:gd name="connsiteX24" fmla="*/ 266700 w 1276350"/>
                  <a:gd name="connsiteY24" fmla="*/ 666750 h 1828800"/>
                  <a:gd name="connsiteX25" fmla="*/ 219075 w 1276350"/>
                  <a:gd name="connsiteY25" fmla="*/ 714375 h 1828800"/>
                  <a:gd name="connsiteX26" fmla="*/ 190500 w 1276350"/>
                  <a:gd name="connsiteY26" fmla="*/ 733425 h 1828800"/>
                  <a:gd name="connsiteX27" fmla="*/ 171450 w 1276350"/>
                  <a:gd name="connsiteY27" fmla="*/ 762000 h 1828800"/>
                  <a:gd name="connsiteX28" fmla="*/ 152400 w 1276350"/>
                  <a:gd name="connsiteY28" fmla="*/ 819150 h 1828800"/>
                  <a:gd name="connsiteX29" fmla="*/ 152400 w 1276350"/>
                  <a:gd name="connsiteY29" fmla="*/ 1085850 h 1828800"/>
                  <a:gd name="connsiteX30" fmla="*/ 114300 w 1276350"/>
                  <a:gd name="connsiteY30" fmla="*/ 1143000 h 1828800"/>
                  <a:gd name="connsiteX31" fmla="*/ 66675 w 1276350"/>
                  <a:gd name="connsiteY31" fmla="*/ 1200150 h 1828800"/>
                  <a:gd name="connsiteX32" fmla="*/ 38100 w 1276350"/>
                  <a:gd name="connsiteY32" fmla="*/ 1219200 h 1828800"/>
                  <a:gd name="connsiteX33" fmla="*/ 28575 w 1276350"/>
                  <a:gd name="connsiteY33" fmla="*/ 1247775 h 1828800"/>
                  <a:gd name="connsiteX34" fmla="*/ 0 w 1276350"/>
                  <a:gd name="connsiteY34" fmla="*/ 1304925 h 1828800"/>
                  <a:gd name="connsiteX35" fmla="*/ 9525 w 1276350"/>
                  <a:gd name="connsiteY35" fmla="*/ 1381125 h 1828800"/>
                  <a:gd name="connsiteX36" fmla="*/ 38100 w 1276350"/>
                  <a:gd name="connsiteY36" fmla="*/ 1485900 h 1828800"/>
                  <a:gd name="connsiteX37" fmla="*/ 47625 w 1276350"/>
                  <a:gd name="connsiteY37" fmla="*/ 1524000 h 1828800"/>
                  <a:gd name="connsiteX38" fmla="*/ 57150 w 1276350"/>
                  <a:gd name="connsiteY38" fmla="*/ 1552575 h 1828800"/>
                  <a:gd name="connsiteX39" fmla="*/ 66675 w 1276350"/>
                  <a:gd name="connsiteY39" fmla="*/ 1590675 h 1828800"/>
                  <a:gd name="connsiteX40" fmla="*/ 76200 w 1276350"/>
                  <a:gd name="connsiteY40" fmla="*/ 1619250 h 1828800"/>
                  <a:gd name="connsiteX41" fmla="*/ 85725 w 1276350"/>
                  <a:gd name="connsiteY41" fmla="*/ 1657350 h 1828800"/>
                  <a:gd name="connsiteX42" fmla="*/ 104775 w 1276350"/>
                  <a:gd name="connsiteY42" fmla="*/ 1685925 h 1828800"/>
                  <a:gd name="connsiteX43" fmla="*/ 161925 w 1276350"/>
                  <a:gd name="connsiteY43" fmla="*/ 1733550 h 1828800"/>
                  <a:gd name="connsiteX44" fmla="*/ 219075 w 1276350"/>
                  <a:gd name="connsiteY44" fmla="*/ 1752600 h 1828800"/>
                  <a:gd name="connsiteX45" fmla="*/ 247650 w 1276350"/>
                  <a:gd name="connsiteY45" fmla="*/ 1762125 h 1828800"/>
                  <a:gd name="connsiteX46" fmla="*/ 304800 w 1276350"/>
                  <a:gd name="connsiteY46" fmla="*/ 1800225 h 1828800"/>
                  <a:gd name="connsiteX47" fmla="*/ 333375 w 1276350"/>
                  <a:gd name="connsiteY47" fmla="*/ 1819275 h 1828800"/>
                  <a:gd name="connsiteX48" fmla="*/ 361950 w 1276350"/>
                  <a:gd name="connsiteY48" fmla="*/ 1828800 h 1828800"/>
                  <a:gd name="connsiteX49" fmla="*/ 504825 w 1276350"/>
                  <a:gd name="connsiteY49" fmla="*/ 1819275 h 1828800"/>
                  <a:gd name="connsiteX50" fmla="*/ 533400 w 1276350"/>
                  <a:gd name="connsiteY50" fmla="*/ 1809750 h 1828800"/>
                  <a:gd name="connsiteX51" fmla="*/ 628650 w 1276350"/>
                  <a:gd name="connsiteY51" fmla="*/ 1781175 h 1828800"/>
                  <a:gd name="connsiteX52" fmla="*/ 685800 w 1276350"/>
                  <a:gd name="connsiteY52" fmla="*/ 1762125 h 1828800"/>
                  <a:gd name="connsiteX53" fmla="*/ 723900 w 1276350"/>
                  <a:gd name="connsiteY53" fmla="*/ 1752600 h 1828800"/>
                  <a:gd name="connsiteX54" fmla="*/ 819150 w 1276350"/>
                  <a:gd name="connsiteY54" fmla="*/ 1743075 h 1828800"/>
                  <a:gd name="connsiteX55" fmla="*/ 866775 w 1276350"/>
                  <a:gd name="connsiteY55" fmla="*/ 1733550 h 1828800"/>
                  <a:gd name="connsiteX56" fmla="*/ 923925 w 1276350"/>
                  <a:gd name="connsiteY56" fmla="*/ 1724025 h 1828800"/>
                  <a:gd name="connsiteX57" fmla="*/ 981075 w 1276350"/>
                  <a:gd name="connsiteY57" fmla="*/ 1704975 h 1828800"/>
                  <a:gd name="connsiteX58" fmla="*/ 1009650 w 1276350"/>
                  <a:gd name="connsiteY58" fmla="*/ 1695450 h 1828800"/>
                  <a:gd name="connsiteX59" fmla="*/ 1066800 w 1276350"/>
                  <a:gd name="connsiteY59" fmla="*/ 1666875 h 1828800"/>
                  <a:gd name="connsiteX60" fmla="*/ 1095375 w 1276350"/>
                  <a:gd name="connsiteY60" fmla="*/ 1647825 h 1828800"/>
                  <a:gd name="connsiteX61" fmla="*/ 1133475 w 1276350"/>
                  <a:gd name="connsiteY61" fmla="*/ 1590675 h 1828800"/>
                  <a:gd name="connsiteX62" fmla="*/ 1143000 w 1276350"/>
                  <a:gd name="connsiteY62" fmla="*/ 1562100 h 1828800"/>
                  <a:gd name="connsiteX63" fmla="*/ 1181100 w 1276350"/>
                  <a:gd name="connsiteY63" fmla="*/ 1504950 h 1828800"/>
                  <a:gd name="connsiteX64" fmla="*/ 1219200 w 1276350"/>
                  <a:gd name="connsiteY64" fmla="*/ 1390650 h 1828800"/>
                  <a:gd name="connsiteX65" fmla="*/ 1228725 w 1276350"/>
                  <a:gd name="connsiteY65" fmla="*/ 1343025 h 1828800"/>
                  <a:gd name="connsiteX66" fmla="*/ 1247775 w 1276350"/>
                  <a:gd name="connsiteY66" fmla="*/ 1257300 h 1828800"/>
                  <a:gd name="connsiteX67" fmla="*/ 1257300 w 1276350"/>
                  <a:gd name="connsiteY67" fmla="*/ 962025 h 1828800"/>
                  <a:gd name="connsiteX68" fmla="*/ 1266825 w 1276350"/>
                  <a:gd name="connsiteY68" fmla="*/ 914400 h 1828800"/>
                  <a:gd name="connsiteX69" fmla="*/ 1276350 w 1276350"/>
                  <a:gd name="connsiteY69" fmla="*/ 847725 h 1828800"/>
                  <a:gd name="connsiteX70" fmla="*/ 1266825 w 1276350"/>
                  <a:gd name="connsiteY70" fmla="*/ 628650 h 1828800"/>
                  <a:gd name="connsiteX71" fmla="*/ 1257300 w 1276350"/>
                  <a:gd name="connsiteY71" fmla="*/ 476250 h 1828800"/>
                  <a:gd name="connsiteX72" fmla="*/ 1238250 w 1276350"/>
                  <a:gd name="connsiteY72" fmla="*/ 381000 h 1828800"/>
                  <a:gd name="connsiteX73" fmla="*/ 1238250 w 1276350"/>
                  <a:gd name="connsiteY73" fmla="*/ 371475 h 1828800"/>
                  <a:gd name="connsiteX0" fmla="*/ 1238250 w 1276350"/>
                  <a:gd name="connsiteY0" fmla="*/ 371475 h 1828800"/>
                  <a:gd name="connsiteX1" fmla="*/ 1228725 w 1276350"/>
                  <a:gd name="connsiteY1" fmla="*/ 323850 h 1828800"/>
                  <a:gd name="connsiteX2" fmla="*/ 1209675 w 1276350"/>
                  <a:gd name="connsiteY2" fmla="*/ 266700 h 1828800"/>
                  <a:gd name="connsiteX3" fmla="*/ 1190625 w 1276350"/>
                  <a:gd name="connsiteY3" fmla="*/ 190500 h 1828800"/>
                  <a:gd name="connsiteX4" fmla="*/ 1152525 w 1276350"/>
                  <a:gd name="connsiteY4" fmla="*/ 133350 h 1828800"/>
                  <a:gd name="connsiteX5" fmla="*/ 1066800 w 1276350"/>
                  <a:gd name="connsiteY5" fmla="*/ 76200 h 1828800"/>
                  <a:gd name="connsiteX6" fmla="*/ 1009650 w 1276350"/>
                  <a:gd name="connsiteY6" fmla="*/ 57150 h 1828800"/>
                  <a:gd name="connsiteX7" fmla="*/ 981075 w 1276350"/>
                  <a:gd name="connsiteY7" fmla="*/ 47625 h 1828800"/>
                  <a:gd name="connsiteX8" fmla="*/ 923925 w 1276350"/>
                  <a:gd name="connsiteY8" fmla="*/ 19050 h 1828800"/>
                  <a:gd name="connsiteX9" fmla="*/ 895350 w 1276350"/>
                  <a:gd name="connsiteY9" fmla="*/ 0 h 1828800"/>
                  <a:gd name="connsiteX10" fmla="*/ 762000 w 1276350"/>
                  <a:gd name="connsiteY10" fmla="*/ 9525 h 1828800"/>
                  <a:gd name="connsiteX11" fmla="*/ 704850 w 1276350"/>
                  <a:gd name="connsiteY11" fmla="*/ 28575 h 1828800"/>
                  <a:gd name="connsiteX12" fmla="*/ 581025 w 1276350"/>
                  <a:gd name="connsiteY12" fmla="*/ 38100 h 1828800"/>
                  <a:gd name="connsiteX13" fmla="*/ 542925 w 1276350"/>
                  <a:gd name="connsiteY13" fmla="*/ 47625 h 1828800"/>
                  <a:gd name="connsiteX14" fmla="*/ 485775 w 1276350"/>
                  <a:gd name="connsiteY14" fmla="*/ 66675 h 1828800"/>
                  <a:gd name="connsiteX15" fmla="*/ 419100 w 1276350"/>
                  <a:gd name="connsiteY15" fmla="*/ 142875 h 1828800"/>
                  <a:gd name="connsiteX16" fmla="*/ 400050 w 1276350"/>
                  <a:gd name="connsiteY16" fmla="*/ 171450 h 1828800"/>
                  <a:gd name="connsiteX17" fmla="*/ 371475 w 1276350"/>
                  <a:gd name="connsiteY17" fmla="*/ 228600 h 1828800"/>
                  <a:gd name="connsiteX18" fmla="*/ 352425 w 1276350"/>
                  <a:gd name="connsiteY18" fmla="*/ 285750 h 1828800"/>
                  <a:gd name="connsiteX19" fmla="*/ 333375 w 1276350"/>
                  <a:gd name="connsiteY19" fmla="*/ 342900 h 1828800"/>
                  <a:gd name="connsiteX20" fmla="*/ 323850 w 1276350"/>
                  <a:gd name="connsiteY20" fmla="*/ 371475 h 1828800"/>
                  <a:gd name="connsiteX21" fmla="*/ 314325 w 1276350"/>
                  <a:gd name="connsiteY21" fmla="*/ 628650 h 1828800"/>
                  <a:gd name="connsiteX22" fmla="*/ 295275 w 1276350"/>
                  <a:gd name="connsiteY22" fmla="*/ 657225 h 1828800"/>
                  <a:gd name="connsiteX23" fmla="*/ 266700 w 1276350"/>
                  <a:gd name="connsiteY23" fmla="*/ 666750 h 1828800"/>
                  <a:gd name="connsiteX24" fmla="*/ 219075 w 1276350"/>
                  <a:gd name="connsiteY24" fmla="*/ 714375 h 1828800"/>
                  <a:gd name="connsiteX25" fmla="*/ 190500 w 1276350"/>
                  <a:gd name="connsiteY25" fmla="*/ 733425 h 1828800"/>
                  <a:gd name="connsiteX26" fmla="*/ 171450 w 1276350"/>
                  <a:gd name="connsiteY26" fmla="*/ 762000 h 1828800"/>
                  <a:gd name="connsiteX27" fmla="*/ 152400 w 1276350"/>
                  <a:gd name="connsiteY27" fmla="*/ 819150 h 1828800"/>
                  <a:gd name="connsiteX28" fmla="*/ 152400 w 1276350"/>
                  <a:gd name="connsiteY28" fmla="*/ 1085850 h 1828800"/>
                  <a:gd name="connsiteX29" fmla="*/ 114300 w 1276350"/>
                  <a:gd name="connsiteY29" fmla="*/ 1143000 h 1828800"/>
                  <a:gd name="connsiteX30" fmla="*/ 66675 w 1276350"/>
                  <a:gd name="connsiteY30" fmla="*/ 1200150 h 1828800"/>
                  <a:gd name="connsiteX31" fmla="*/ 38100 w 1276350"/>
                  <a:gd name="connsiteY31" fmla="*/ 1219200 h 1828800"/>
                  <a:gd name="connsiteX32" fmla="*/ 28575 w 1276350"/>
                  <a:gd name="connsiteY32" fmla="*/ 1247775 h 1828800"/>
                  <a:gd name="connsiteX33" fmla="*/ 0 w 1276350"/>
                  <a:gd name="connsiteY33" fmla="*/ 1304925 h 1828800"/>
                  <a:gd name="connsiteX34" fmla="*/ 9525 w 1276350"/>
                  <a:gd name="connsiteY34" fmla="*/ 1381125 h 1828800"/>
                  <a:gd name="connsiteX35" fmla="*/ 38100 w 1276350"/>
                  <a:gd name="connsiteY35" fmla="*/ 1485900 h 1828800"/>
                  <a:gd name="connsiteX36" fmla="*/ 47625 w 1276350"/>
                  <a:gd name="connsiteY36" fmla="*/ 1524000 h 1828800"/>
                  <a:gd name="connsiteX37" fmla="*/ 57150 w 1276350"/>
                  <a:gd name="connsiteY37" fmla="*/ 1552575 h 1828800"/>
                  <a:gd name="connsiteX38" fmla="*/ 66675 w 1276350"/>
                  <a:gd name="connsiteY38" fmla="*/ 1590675 h 1828800"/>
                  <a:gd name="connsiteX39" fmla="*/ 76200 w 1276350"/>
                  <a:gd name="connsiteY39" fmla="*/ 1619250 h 1828800"/>
                  <a:gd name="connsiteX40" fmla="*/ 85725 w 1276350"/>
                  <a:gd name="connsiteY40" fmla="*/ 1657350 h 1828800"/>
                  <a:gd name="connsiteX41" fmla="*/ 104775 w 1276350"/>
                  <a:gd name="connsiteY41" fmla="*/ 1685925 h 1828800"/>
                  <a:gd name="connsiteX42" fmla="*/ 161925 w 1276350"/>
                  <a:gd name="connsiteY42" fmla="*/ 1733550 h 1828800"/>
                  <a:gd name="connsiteX43" fmla="*/ 219075 w 1276350"/>
                  <a:gd name="connsiteY43" fmla="*/ 1752600 h 1828800"/>
                  <a:gd name="connsiteX44" fmla="*/ 247650 w 1276350"/>
                  <a:gd name="connsiteY44" fmla="*/ 1762125 h 1828800"/>
                  <a:gd name="connsiteX45" fmla="*/ 304800 w 1276350"/>
                  <a:gd name="connsiteY45" fmla="*/ 1800225 h 1828800"/>
                  <a:gd name="connsiteX46" fmla="*/ 333375 w 1276350"/>
                  <a:gd name="connsiteY46" fmla="*/ 1819275 h 1828800"/>
                  <a:gd name="connsiteX47" fmla="*/ 361950 w 1276350"/>
                  <a:gd name="connsiteY47" fmla="*/ 1828800 h 1828800"/>
                  <a:gd name="connsiteX48" fmla="*/ 504825 w 1276350"/>
                  <a:gd name="connsiteY48" fmla="*/ 1819275 h 1828800"/>
                  <a:gd name="connsiteX49" fmla="*/ 533400 w 1276350"/>
                  <a:gd name="connsiteY49" fmla="*/ 1809750 h 1828800"/>
                  <a:gd name="connsiteX50" fmla="*/ 628650 w 1276350"/>
                  <a:gd name="connsiteY50" fmla="*/ 1781175 h 1828800"/>
                  <a:gd name="connsiteX51" fmla="*/ 685800 w 1276350"/>
                  <a:gd name="connsiteY51" fmla="*/ 1762125 h 1828800"/>
                  <a:gd name="connsiteX52" fmla="*/ 723900 w 1276350"/>
                  <a:gd name="connsiteY52" fmla="*/ 1752600 h 1828800"/>
                  <a:gd name="connsiteX53" fmla="*/ 819150 w 1276350"/>
                  <a:gd name="connsiteY53" fmla="*/ 1743075 h 1828800"/>
                  <a:gd name="connsiteX54" fmla="*/ 866775 w 1276350"/>
                  <a:gd name="connsiteY54" fmla="*/ 1733550 h 1828800"/>
                  <a:gd name="connsiteX55" fmla="*/ 923925 w 1276350"/>
                  <a:gd name="connsiteY55" fmla="*/ 1724025 h 1828800"/>
                  <a:gd name="connsiteX56" fmla="*/ 981075 w 1276350"/>
                  <a:gd name="connsiteY56" fmla="*/ 1704975 h 1828800"/>
                  <a:gd name="connsiteX57" fmla="*/ 1009650 w 1276350"/>
                  <a:gd name="connsiteY57" fmla="*/ 1695450 h 1828800"/>
                  <a:gd name="connsiteX58" fmla="*/ 1066800 w 1276350"/>
                  <a:gd name="connsiteY58" fmla="*/ 1666875 h 1828800"/>
                  <a:gd name="connsiteX59" fmla="*/ 1095375 w 1276350"/>
                  <a:gd name="connsiteY59" fmla="*/ 1647825 h 1828800"/>
                  <a:gd name="connsiteX60" fmla="*/ 1133475 w 1276350"/>
                  <a:gd name="connsiteY60" fmla="*/ 1590675 h 1828800"/>
                  <a:gd name="connsiteX61" fmla="*/ 1143000 w 1276350"/>
                  <a:gd name="connsiteY61" fmla="*/ 1562100 h 1828800"/>
                  <a:gd name="connsiteX62" fmla="*/ 1181100 w 1276350"/>
                  <a:gd name="connsiteY62" fmla="*/ 1504950 h 1828800"/>
                  <a:gd name="connsiteX63" fmla="*/ 1219200 w 1276350"/>
                  <a:gd name="connsiteY63" fmla="*/ 1390650 h 1828800"/>
                  <a:gd name="connsiteX64" fmla="*/ 1228725 w 1276350"/>
                  <a:gd name="connsiteY64" fmla="*/ 1343025 h 1828800"/>
                  <a:gd name="connsiteX65" fmla="*/ 1247775 w 1276350"/>
                  <a:gd name="connsiteY65" fmla="*/ 1257300 h 1828800"/>
                  <a:gd name="connsiteX66" fmla="*/ 1257300 w 1276350"/>
                  <a:gd name="connsiteY66" fmla="*/ 962025 h 1828800"/>
                  <a:gd name="connsiteX67" fmla="*/ 1266825 w 1276350"/>
                  <a:gd name="connsiteY67" fmla="*/ 914400 h 1828800"/>
                  <a:gd name="connsiteX68" fmla="*/ 1276350 w 1276350"/>
                  <a:gd name="connsiteY68" fmla="*/ 847725 h 1828800"/>
                  <a:gd name="connsiteX69" fmla="*/ 1266825 w 1276350"/>
                  <a:gd name="connsiteY69" fmla="*/ 628650 h 1828800"/>
                  <a:gd name="connsiteX70" fmla="*/ 1257300 w 1276350"/>
                  <a:gd name="connsiteY70" fmla="*/ 476250 h 1828800"/>
                  <a:gd name="connsiteX71" fmla="*/ 1238250 w 1276350"/>
                  <a:gd name="connsiteY71" fmla="*/ 381000 h 1828800"/>
                  <a:gd name="connsiteX72" fmla="*/ 1238250 w 1276350"/>
                  <a:gd name="connsiteY72" fmla="*/ 371475 h 1828800"/>
                  <a:gd name="connsiteX0" fmla="*/ 1238250 w 1276350"/>
                  <a:gd name="connsiteY0" fmla="*/ 371475 h 1828800"/>
                  <a:gd name="connsiteX1" fmla="*/ 1228725 w 1276350"/>
                  <a:gd name="connsiteY1" fmla="*/ 323850 h 1828800"/>
                  <a:gd name="connsiteX2" fmla="*/ 1209675 w 1276350"/>
                  <a:gd name="connsiteY2" fmla="*/ 266700 h 1828800"/>
                  <a:gd name="connsiteX3" fmla="*/ 1190625 w 1276350"/>
                  <a:gd name="connsiteY3" fmla="*/ 190500 h 1828800"/>
                  <a:gd name="connsiteX4" fmla="*/ 1152525 w 1276350"/>
                  <a:gd name="connsiteY4" fmla="*/ 133350 h 1828800"/>
                  <a:gd name="connsiteX5" fmla="*/ 1066800 w 1276350"/>
                  <a:gd name="connsiteY5" fmla="*/ 76200 h 1828800"/>
                  <a:gd name="connsiteX6" fmla="*/ 1009650 w 1276350"/>
                  <a:gd name="connsiteY6" fmla="*/ 57150 h 1828800"/>
                  <a:gd name="connsiteX7" fmla="*/ 981075 w 1276350"/>
                  <a:gd name="connsiteY7" fmla="*/ 47625 h 1828800"/>
                  <a:gd name="connsiteX8" fmla="*/ 923925 w 1276350"/>
                  <a:gd name="connsiteY8" fmla="*/ 19050 h 1828800"/>
                  <a:gd name="connsiteX9" fmla="*/ 895350 w 1276350"/>
                  <a:gd name="connsiteY9" fmla="*/ 0 h 1828800"/>
                  <a:gd name="connsiteX10" fmla="*/ 762000 w 1276350"/>
                  <a:gd name="connsiteY10" fmla="*/ 9525 h 1828800"/>
                  <a:gd name="connsiteX11" fmla="*/ 704850 w 1276350"/>
                  <a:gd name="connsiteY11" fmla="*/ 28575 h 1828800"/>
                  <a:gd name="connsiteX12" fmla="*/ 581025 w 1276350"/>
                  <a:gd name="connsiteY12" fmla="*/ 38100 h 1828800"/>
                  <a:gd name="connsiteX13" fmla="*/ 542925 w 1276350"/>
                  <a:gd name="connsiteY13" fmla="*/ 47625 h 1828800"/>
                  <a:gd name="connsiteX14" fmla="*/ 485775 w 1276350"/>
                  <a:gd name="connsiteY14" fmla="*/ 66675 h 1828800"/>
                  <a:gd name="connsiteX15" fmla="*/ 419100 w 1276350"/>
                  <a:gd name="connsiteY15" fmla="*/ 142875 h 1828800"/>
                  <a:gd name="connsiteX16" fmla="*/ 400050 w 1276350"/>
                  <a:gd name="connsiteY16" fmla="*/ 171450 h 1828800"/>
                  <a:gd name="connsiteX17" fmla="*/ 371475 w 1276350"/>
                  <a:gd name="connsiteY17" fmla="*/ 228600 h 1828800"/>
                  <a:gd name="connsiteX18" fmla="*/ 333375 w 1276350"/>
                  <a:gd name="connsiteY18" fmla="*/ 342900 h 1828800"/>
                  <a:gd name="connsiteX19" fmla="*/ 323850 w 1276350"/>
                  <a:gd name="connsiteY19" fmla="*/ 371475 h 1828800"/>
                  <a:gd name="connsiteX20" fmla="*/ 314325 w 1276350"/>
                  <a:gd name="connsiteY20" fmla="*/ 628650 h 1828800"/>
                  <a:gd name="connsiteX21" fmla="*/ 295275 w 1276350"/>
                  <a:gd name="connsiteY21" fmla="*/ 657225 h 1828800"/>
                  <a:gd name="connsiteX22" fmla="*/ 266700 w 1276350"/>
                  <a:gd name="connsiteY22" fmla="*/ 666750 h 1828800"/>
                  <a:gd name="connsiteX23" fmla="*/ 219075 w 1276350"/>
                  <a:gd name="connsiteY23" fmla="*/ 714375 h 1828800"/>
                  <a:gd name="connsiteX24" fmla="*/ 190500 w 1276350"/>
                  <a:gd name="connsiteY24" fmla="*/ 733425 h 1828800"/>
                  <a:gd name="connsiteX25" fmla="*/ 171450 w 1276350"/>
                  <a:gd name="connsiteY25" fmla="*/ 762000 h 1828800"/>
                  <a:gd name="connsiteX26" fmla="*/ 152400 w 1276350"/>
                  <a:gd name="connsiteY26" fmla="*/ 819150 h 1828800"/>
                  <a:gd name="connsiteX27" fmla="*/ 152400 w 1276350"/>
                  <a:gd name="connsiteY27" fmla="*/ 1085850 h 1828800"/>
                  <a:gd name="connsiteX28" fmla="*/ 114300 w 1276350"/>
                  <a:gd name="connsiteY28" fmla="*/ 1143000 h 1828800"/>
                  <a:gd name="connsiteX29" fmla="*/ 66675 w 1276350"/>
                  <a:gd name="connsiteY29" fmla="*/ 1200150 h 1828800"/>
                  <a:gd name="connsiteX30" fmla="*/ 38100 w 1276350"/>
                  <a:gd name="connsiteY30" fmla="*/ 1219200 h 1828800"/>
                  <a:gd name="connsiteX31" fmla="*/ 28575 w 1276350"/>
                  <a:gd name="connsiteY31" fmla="*/ 1247775 h 1828800"/>
                  <a:gd name="connsiteX32" fmla="*/ 0 w 1276350"/>
                  <a:gd name="connsiteY32" fmla="*/ 1304925 h 1828800"/>
                  <a:gd name="connsiteX33" fmla="*/ 9525 w 1276350"/>
                  <a:gd name="connsiteY33" fmla="*/ 1381125 h 1828800"/>
                  <a:gd name="connsiteX34" fmla="*/ 38100 w 1276350"/>
                  <a:gd name="connsiteY34" fmla="*/ 1485900 h 1828800"/>
                  <a:gd name="connsiteX35" fmla="*/ 47625 w 1276350"/>
                  <a:gd name="connsiteY35" fmla="*/ 1524000 h 1828800"/>
                  <a:gd name="connsiteX36" fmla="*/ 57150 w 1276350"/>
                  <a:gd name="connsiteY36" fmla="*/ 1552575 h 1828800"/>
                  <a:gd name="connsiteX37" fmla="*/ 66675 w 1276350"/>
                  <a:gd name="connsiteY37" fmla="*/ 1590675 h 1828800"/>
                  <a:gd name="connsiteX38" fmla="*/ 76200 w 1276350"/>
                  <a:gd name="connsiteY38" fmla="*/ 1619250 h 1828800"/>
                  <a:gd name="connsiteX39" fmla="*/ 85725 w 1276350"/>
                  <a:gd name="connsiteY39" fmla="*/ 1657350 h 1828800"/>
                  <a:gd name="connsiteX40" fmla="*/ 104775 w 1276350"/>
                  <a:gd name="connsiteY40" fmla="*/ 1685925 h 1828800"/>
                  <a:gd name="connsiteX41" fmla="*/ 161925 w 1276350"/>
                  <a:gd name="connsiteY41" fmla="*/ 1733550 h 1828800"/>
                  <a:gd name="connsiteX42" fmla="*/ 219075 w 1276350"/>
                  <a:gd name="connsiteY42" fmla="*/ 1752600 h 1828800"/>
                  <a:gd name="connsiteX43" fmla="*/ 247650 w 1276350"/>
                  <a:gd name="connsiteY43" fmla="*/ 1762125 h 1828800"/>
                  <a:gd name="connsiteX44" fmla="*/ 304800 w 1276350"/>
                  <a:gd name="connsiteY44" fmla="*/ 1800225 h 1828800"/>
                  <a:gd name="connsiteX45" fmla="*/ 333375 w 1276350"/>
                  <a:gd name="connsiteY45" fmla="*/ 1819275 h 1828800"/>
                  <a:gd name="connsiteX46" fmla="*/ 361950 w 1276350"/>
                  <a:gd name="connsiteY46" fmla="*/ 1828800 h 1828800"/>
                  <a:gd name="connsiteX47" fmla="*/ 504825 w 1276350"/>
                  <a:gd name="connsiteY47" fmla="*/ 1819275 h 1828800"/>
                  <a:gd name="connsiteX48" fmla="*/ 533400 w 1276350"/>
                  <a:gd name="connsiteY48" fmla="*/ 1809750 h 1828800"/>
                  <a:gd name="connsiteX49" fmla="*/ 628650 w 1276350"/>
                  <a:gd name="connsiteY49" fmla="*/ 1781175 h 1828800"/>
                  <a:gd name="connsiteX50" fmla="*/ 685800 w 1276350"/>
                  <a:gd name="connsiteY50" fmla="*/ 1762125 h 1828800"/>
                  <a:gd name="connsiteX51" fmla="*/ 723900 w 1276350"/>
                  <a:gd name="connsiteY51" fmla="*/ 1752600 h 1828800"/>
                  <a:gd name="connsiteX52" fmla="*/ 819150 w 1276350"/>
                  <a:gd name="connsiteY52" fmla="*/ 1743075 h 1828800"/>
                  <a:gd name="connsiteX53" fmla="*/ 866775 w 1276350"/>
                  <a:gd name="connsiteY53" fmla="*/ 1733550 h 1828800"/>
                  <a:gd name="connsiteX54" fmla="*/ 923925 w 1276350"/>
                  <a:gd name="connsiteY54" fmla="*/ 1724025 h 1828800"/>
                  <a:gd name="connsiteX55" fmla="*/ 981075 w 1276350"/>
                  <a:gd name="connsiteY55" fmla="*/ 1704975 h 1828800"/>
                  <a:gd name="connsiteX56" fmla="*/ 1009650 w 1276350"/>
                  <a:gd name="connsiteY56" fmla="*/ 1695450 h 1828800"/>
                  <a:gd name="connsiteX57" fmla="*/ 1066800 w 1276350"/>
                  <a:gd name="connsiteY57" fmla="*/ 1666875 h 1828800"/>
                  <a:gd name="connsiteX58" fmla="*/ 1095375 w 1276350"/>
                  <a:gd name="connsiteY58" fmla="*/ 1647825 h 1828800"/>
                  <a:gd name="connsiteX59" fmla="*/ 1133475 w 1276350"/>
                  <a:gd name="connsiteY59" fmla="*/ 1590675 h 1828800"/>
                  <a:gd name="connsiteX60" fmla="*/ 1143000 w 1276350"/>
                  <a:gd name="connsiteY60" fmla="*/ 1562100 h 1828800"/>
                  <a:gd name="connsiteX61" fmla="*/ 1181100 w 1276350"/>
                  <a:gd name="connsiteY61" fmla="*/ 1504950 h 1828800"/>
                  <a:gd name="connsiteX62" fmla="*/ 1219200 w 1276350"/>
                  <a:gd name="connsiteY62" fmla="*/ 1390650 h 1828800"/>
                  <a:gd name="connsiteX63" fmla="*/ 1228725 w 1276350"/>
                  <a:gd name="connsiteY63" fmla="*/ 1343025 h 1828800"/>
                  <a:gd name="connsiteX64" fmla="*/ 1247775 w 1276350"/>
                  <a:gd name="connsiteY64" fmla="*/ 1257300 h 1828800"/>
                  <a:gd name="connsiteX65" fmla="*/ 1257300 w 1276350"/>
                  <a:gd name="connsiteY65" fmla="*/ 962025 h 1828800"/>
                  <a:gd name="connsiteX66" fmla="*/ 1266825 w 1276350"/>
                  <a:gd name="connsiteY66" fmla="*/ 914400 h 1828800"/>
                  <a:gd name="connsiteX67" fmla="*/ 1276350 w 1276350"/>
                  <a:gd name="connsiteY67" fmla="*/ 847725 h 1828800"/>
                  <a:gd name="connsiteX68" fmla="*/ 1266825 w 1276350"/>
                  <a:gd name="connsiteY68" fmla="*/ 628650 h 1828800"/>
                  <a:gd name="connsiteX69" fmla="*/ 1257300 w 1276350"/>
                  <a:gd name="connsiteY69" fmla="*/ 476250 h 1828800"/>
                  <a:gd name="connsiteX70" fmla="*/ 1238250 w 1276350"/>
                  <a:gd name="connsiteY70" fmla="*/ 381000 h 1828800"/>
                  <a:gd name="connsiteX71" fmla="*/ 1238250 w 1276350"/>
                  <a:gd name="connsiteY71" fmla="*/ 371475 h 1828800"/>
                  <a:gd name="connsiteX0" fmla="*/ 1238250 w 1276350"/>
                  <a:gd name="connsiteY0" fmla="*/ 371475 h 1828800"/>
                  <a:gd name="connsiteX1" fmla="*/ 1228725 w 1276350"/>
                  <a:gd name="connsiteY1" fmla="*/ 323850 h 1828800"/>
                  <a:gd name="connsiteX2" fmla="*/ 1209675 w 1276350"/>
                  <a:gd name="connsiteY2" fmla="*/ 266700 h 1828800"/>
                  <a:gd name="connsiteX3" fmla="*/ 1190625 w 1276350"/>
                  <a:gd name="connsiteY3" fmla="*/ 190500 h 1828800"/>
                  <a:gd name="connsiteX4" fmla="*/ 1152525 w 1276350"/>
                  <a:gd name="connsiteY4" fmla="*/ 133350 h 1828800"/>
                  <a:gd name="connsiteX5" fmla="*/ 1066800 w 1276350"/>
                  <a:gd name="connsiteY5" fmla="*/ 76200 h 1828800"/>
                  <a:gd name="connsiteX6" fmla="*/ 1009650 w 1276350"/>
                  <a:gd name="connsiteY6" fmla="*/ 57150 h 1828800"/>
                  <a:gd name="connsiteX7" fmla="*/ 981075 w 1276350"/>
                  <a:gd name="connsiteY7" fmla="*/ 47625 h 1828800"/>
                  <a:gd name="connsiteX8" fmla="*/ 923925 w 1276350"/>
                  <a:gd name="connsiteY8" fmla="*/ 19050 h 1828800"/>
                  <a:gd name="connsiteX9" fmla="*/ 895350 w 1276350"/>
                  <a:gd name="connsiteY9" fmla="*/ 0 h 1828800"/>
                  <a:gd name="connsiteX10" fmla="*/ 762000 w 1276350"/>
                  <a:gd name="connsiteY10" fmla="*/ 9525 h 1828800"/>
                  <a:gd name="connsiteX11" fmla="*/ 704850 w 1276350"/>
                  <a:gd name="connsiteY11" fmla="*/ 28575 h 1828800"/>
                  <a:gd name="connsiteX12" fmla="*/ 581025 w 1276350"/>
                  <a:gd name="connsiteY12" fmla="*/ 38100 h 1828800"/>
                  <a:gd name="connsiteX13" fmla="*/ 542925 w 1276350"/>
                  <a:gd name="connsiteY13" fmla="*/ 47625 h 1828800"/>
                  <a:gd name="connsiteX14" fmla="*/ 485775 w 1276350"/>
                  <a:gd name="connsiteY14" fmla="*/ 66675 h 1828800"/>
                  <a:gd name="connsiteX15" fmla="*/ 419100 w 1276350"/>
                  <a:gd name="connsiteY15" fmla="*/ 142875 h 1828800"/>
                  <a:gd name="connsiteX16" fmla="*/ 400050 w 1276350"/>
                  <a:gd name="connsiteY16" fmla="*/ 171450 h 1828800"/>
                  <a:gd name="connsiteX17" fmla="*/ 371475 w 1276350"/>
                  <a:gd name="connsiteY17" fmla="*/ 228600 h 1828800"/>
                  <a:gd name="connsiteX18" fmla="*/ 333375 w 1276350"/>
                  <a:gd name="connsiteY18" fmla="*/ 342900 h 1828800"/>
                  <a:gd name="connsiteX19" fmla="*/ 323850 w 1276350"/>
                  <a:gd name="connsiteY19" fmla="*/ 371475 h 1828800"/>
                  <a:gd name="connsiteX20" fmla="*/ 314325 w 1276350"/>
                  <a:gd name="connsiteY20" fmla="*/ 628650 h 1828800"/>
                  <a:gd name="connsiteX21" fmla="*/ 266700 w 1276350"/>
                  <a:gd name="connsiteY21" fmla="*/ 666750 h 1828800"/>
                  <a:gd name="connsiteX22" fmla="*/ 219075 w 1276350"/>
                  <a:gd name="connsiteY22" fmla="*/ 714375 h 1828800"/>
                  <a:gd name="connsiteX23" fmla="*/ 190500 w 1276350"/>
                  <a:gd name="connsiteY23" fmla="*/ 733425 h 1828800"/>
                  <a:gd name="connsiteX24" fmla="*/ 171450 w 1276350"/>
                  <a:gd name="connsiteY24" fmla="*/ 762000 h 1828800"/>
                  <a:gd name="connsiteX25" fmla="*/ 152400 w 1276350"/>
                  <a:gd name="connsiteY25" fmla="*/ 819150 h 1828800"/>
                  <a:gd name="connsiteX26" fmla="*/ 152400 w 1276350"/>
                  <a:gd name="connsiteY26" fmla="*/ 1085850 h 1828800"/>
                  <a:gd name="connsiteX27" fmla="*/ 114300 w 1276350"/>
                  <a:gd name="connsiteY27" fmla="*/ 1143000 h 1828800"/>
                  <a:gd name="connsiteX28" fmla="*/ 66675 w 1276350"/>
                  <a:gd name="connsiteY28" fmla="*/ 1200150 h 1828800"/>
                  <a:gd name="connsiteX29" fmla="*/ 38100 w 1276350"/>
                  <a:gd name="connsiteY29" fmla="*/ 1219200 h 1828800"/>
                  <a:gd name="connsiteX30" fmla="*/ 28575 w 1276350"/>
                  <a:gd name="connsiteY30" fmla="*/ 1247775 h 1828800"/>
                  <a:gd name="connsiteX31" fmla="*/ 0 w 1276350"/>
                  <a:gd name="connsiteY31" fmla="*/ 1304925 h 1828800"/>
                  <a:gd name="connsiteX32" fmla="*/ 9525 w 1276350"/>
                  <a:gd name="connsiteY32" fmla="*/ 1381125 h 1828800"/>
                  <a:gd name="connsiteX33" fmla="*/ 38100 w 1276350"/>
                  <a:gd name="connsiteY33" fmla="*/ 1485900 h 1828800"/>
                  <a:gd name="connsiteX34" fmla="*/ 47625 w 1276350"/>
                  <a:gd name="connsiteY34" fmla="*/ 1524000 h 1828800"/>
                  <a:gd name="connsiteX35" fmla="*/ 57150 w 1276350"/>
                  <a:gd name="connsiteY35" fmla="*/ 1552575 h 1828800"/>
                  <a:gd name="connsiteX36" fmla="*/ 66675 w 1276350"/>
                  <a:gd name="connsiteY36" fmla="*/ 1590675 h 1828800"/>
                  <a:gd name="connsiteX37" fmla="*/ 76200 w 1276350"/>
                  <a:gd name="connsiteY37" fmla="*/ 1619250 h 1828800"/>
                  <a:gd name="connsiteX38" fmla="*/ 85725 w 1276350"/>
                  <a:gd name="connsiteY38" fmla="*/ 1657350 h 1828800"/>
                  <a:gd name="connsiteX39" fmla="*/ 104775 w 1276350"/>
                  <a:gd name="connsiteY39" fmla="*/ 1685925 h 1828800"/>
                  <a:gd name="connsiteX40" fmla="*/ 161925 w 1276350"/>
                  <a:gd name="connsiteY40" fmla="*/ 1733550 h 1828800"/>
                  <a:gd name="connsiteX41" fmla="*/ 219075 w 1276350"/>
                  <a:gd name="connsiteY41" fmla="*/ 1752600 h 1828800"/>
                  <a:gd name="connsiteX42" fmla="*/ 247650 w 1276350"/>
                  <a:gd name="connsiteY42" fmla="*/ 1762125 h 1828800"/>
                  <a:gd name="connsiteX43" fmla="*/ 304800 w 1276350"/>
                  <a:gd name="connsiteY43" fmla="*/ 1800225 h 1828800"/>
                  <a:gd name="connsiteX44" fmla="*/ 333375 w 1276350"/>
                  <a:gd name="connsiteY44" fmla="*/ 1819275 h 1828800"/>
                  <a:gd name="connsiteX45" fmla="*/ 361950 w 1276350"/>
                  <a:gd name="connsiteY45" fmla="*/ 1828800 h 1828800"/>
                  <a:gd name="connsiteX46" fmla="*/ 504825 w 1276350"/>
                  <a:gd name="connsiteY46" fmla="*/ 1819275 h 1828800"/>
                  <a:gd name="connsiteX47" fmla="*/ 533400 w 1276350"/>
                  <a:gd name="connsiteY47" fmla="*/ 1809750 h 1828800"/>
                  <a:gd name="connsiteX48" fmla="*/ 628650 w 1276350"/>
                  <a:gd name="connsiteY48" fmla="*/ 1781175 h 1828800"/>
                  <a:gd name="connsiteX49" fmla="*/ 685800 w 1276350"/>
                  <a:gd name="connsiteY49" fmla="*/ 1762125 h 1828800"/>
                  <a:gd name="connsiteX50" fmla="*/ 723900 w 1276350"/>
                  <a:gd name="connsiteY50" fmla="*/ 1752600 h 1828800"/>
                  <a:gd name="connsiteX51" fmla="*/ 819150 w 1276350"/>
                  <a:gd name="connsiteY51" fmla="*/ 1743075 h 1828800"/>
                  <a:gd name="connsiteX52" fmla="*/ 866775 w 1276350"/>
                  <a:gd name="connsiteY52" fmla="*/ 1733550 h 1828800"/>
                  <a:gd name="connsiteX53" fmla="*/ 923925 w 1276350"/>
                  <a:gd name="connsiteY53" fmla="*/ 1724025 h 1828800"/>
                  <a:gd name="connsiteX54" fmla="*/ 981075 w 1276350"/>
                  <a:gd name="connsiteY54" fmla="*/ 1704975 h 1828800"/>
                  <a:gd name="connsiteX55" fmla="*/ 1009650 w 1276350"/>
                  <a:gd name="connsiteY55" fmla="*/ 1695450 h 1828800"/>
                  <a:gd name="connsiteX56" fmla="*/ 1066800 w 1276350"/>
                  <a:gd name="connsiteY56" fmla="*/ 1666875 h 1828800"/>
                  <a:gd name="connsiteX57" fmla="*/ 1095375 w 1276350"/>
                  <a:gd name="connsiteY57" fmla="*/ 1647825 h 1828800"/>
                  <a:gd name="connsiteX58" fmla="*/ 1133475 w 1276350"/>
                  <a:gd name="connsiteY58" fmla="*/ 1590675 h 1828800"/>
                  <a:gd name="connsiteX59" fmla="*/ 1143000 w 1276350"/>
                  <a:gd name="connsiteY59" fmla="*/ 1562100 h 1828800"/>
                  <a:gd name="connsiteX60" fmla="*/ 1181100 w 1276350"/>
                  <a:gd name="connsiteY60" fmla="*/ 1504950 h 1828800"/>
                  <a:gd name="connsiteX61" fmla="*/ 1219200 w 1276350"/>
                  <a:gd name="connsiteY61" fmla="*/ 1390650 h 1828800"/>
                  <a:gd name="connsiteX62" fmla="*/ 1228725 w 1276350"/>
                  <a:gd name="connsiteY62" fmla="*/ 1343025 h 1828800"/>
                  <a:gd name="connsiteX63" fmla="*/ 1247775 w 1276350"/>
                  <a:gd name="connsiteY63" fmla="*/ 1257300 h 1828800"/>
                  <a:gd name="connsiteX64" fmla="*/ 1257300 w 1276350"/>
                  <a:gd name="connsiteY64" fmla="*/ 962025 h 1828800"/>
                  <a:gd name="connsiteX65" fmla="*/ 1266825 w 1276350"/>
                  <a:gd name="connsiteY65" fmla="*/ 914400 h 1828800"/>
                  <a:gd name="connsiteX66" fmla="*/ 1276350 w 1276350"/>
                  <a:gd name="connsiteY66" fmla="*/ 847725 h 1828800"/>
                  <a:gd name="connsiteX67" fmla="*/ 1266825 w 1276350"/>
                  <a:gd name="connsiteY67" fmla="*/ 628650 h 1828800"/>
                  <a:gd name="connsiteX68" fmla="*/ 1257300 w 1276350"/>
                  <a:gd name="connsiteY68" fmla="*/ 476250 h 1828800"/>
                  <a:gd name="connsiteX69" fmla="*/ 1238250 w 1276350"/>
                  <a:gd name="connsiteY69" fmla="*/ 381000 h 1828800"/>
                  <a:gd name="connsiteX70" fmla="*/ 1238250 w 1276350"/>
                  <a:gd name="connsiteY70" fmla="*/ 371475 h 1828800"/>
                  <a:gd name="connsiteX0" fmla="*/ 1238250 w 1276350"/>
                  <a:gd name="connsiteY0" fmla="*/ 371475 h 1828800"/>
                  <a:gd name="connsiteX1" fmla="*/ 1228725 w 1276350"/>
                  <a:gd name="connsiteY1" fmla="*/ 323850 h 1828800"/>
                  <a:gd name="connsiteX2" fmla="*/ 1209675 w 1276350"/>
                  <a:gd name="connsiteY2" fmla="*/ 266700 h 1828800"/>
                  <a:gd name="connsiteX3" fmla="*/ 1190625 w 1276350"/>
                  <a:gd name="connsiteY3" fmla="*/ 190500 h 1828800"/>
                  <a:gd name="connsiteX4" fmla="*/ 1152525 w 1276350"/>
                  <a:gd name="connsiteY4" fmla="*/ 133350 h 1828800"/>
                  <a:gd name="connsiteX5" fmla="*/ 1066800 w 1276350"/>
                  <a:gd name="connsiteY5" fmla="*/ 76200 h 1828800"/>
                  <a:gd name="connsiteX6" fmla="*/ 1009650 w 1276350"/>
                  <a:gd name="connsiteY6" fmla="*/ 57150 h 1828800"/>
                  <a:gd name="connsiteX7" fmla="*/ 981075 w 1276350"/>
                  <a:gd name="connsiteY7" fmla="*/ 47625 h 1828800"/>
                  <a:gd name="connsiteX8" fmla="*/ 923925 w 1276350"/>
                  <a:gd name="connsiteY8" fmla="*/ 19050 h 1828800"/>
                  <a:gd name="connsiteX9" fmla="*/ 895350 w 1276350"/>
                  <a:gd name="connsiteY9" fmla="*/ 0 h 1828800"/>
                  <a:gd name="connsiteX10" fmla="*/ 762000 w 1276350"/>
                  <a:gd name="connsiteY10" fmla="*/ 9525 h 1828800"/>
                  <a:gd name="connsiteX11" fmla="*/ 704850 w 1276350"/>
                  <a:gd name="connsiteY11" fmla="*/ 28575 h 1828800"/>
                  <a:gd name="connsiteX12" fmla="*/ 581025 w 1276350"/>
                  <a:gd name="connsiteY12" fmla="*/ 38100 h 1828800"/>
                  <a:gd name="connsiteX13" fmla="*/ 542925 w 1276350"/>
                  <a:gd name="connsiteY13" fmla="*/ 47625 h 1828800"/>
                  <a:gd name="connsiteX14" fmla="*/ 485775 w 1276350"/>
                  <a:gd name="connsiteY14" fmla="*/ 66675 h 1828800"/>
                  <a:gd name="connsiteX15" fmla="*/ 419100 w 1276350"/>
                  <a:gd name="connsiteY15" fmla="*/ 142875 h 1828800"/>
                  <a:gd name="connsiteX16" fmla="*/ 400050 w 1276350"/>
                  <a:gd name="connsiteY16" fmla="*/ 171450 h 1828800"/>
                  <a:gd name="connsiteX17" fmla="*/ 371475 w 1276350"/>
                  <a:gd name="connsiteY17" fmla="*/ 228600 h 1828800"/>
                  <a:gd name="connsiteX18" fmla="*/ 333375 w 1276350"/>
                  <a:gd name="connsiteY18" fmla="*/ 342900 h 1828800"/>
                  <a:gd name="connsiteX19" fmla="*/ 323850 w 1276350"/>
                  <a:gd name="connsiteY19" fmla="*/ 371475 h 1828800"/>
                  <a:gd name="connsiteX20" fmla="*/ 314325 w 1276350"/>
                  <a:gd name="connsiteY20" fmla="*/ 628650 h 1828800"/>
                  <a:gd name="connsiteX21" fmla="*/ 266700 w 1276350"/>
                  <a:gd name="connsiteY21" fmla="*/ 666750 h 1828800"/>
                  <a:gd name="connsiteX22" fmla="*/ 219075 w 1276350"/>
                  <a:gd name="connsiteY22" fmla="*/ 714375 h 1828800"/>
                  <a:gd name="connsiteX23" fmla="*/ 171450 w 1276350"/>
                  <a:gd name="connsiteY23" fmla="*/ 762000 h 1828800"/>
                  <a:gd name="connsiteX24" fmla="*/ 152400 w 1276350"/>
                  <a:gd name="connsiteY24" fmla="*/ 819150 h 1828800"/>
                  <a:gd name="connsiteX25" fmla="*/ 152400 w 1276350"/>
                  <a:gd name="connsiteY25" fmla="*/ 1085850 h 1828800"/>
                  <a:gd name="connsiteX26" fmla="*/ 114300 w 1276350"/>
                  <a:gd name="connsiteY26" fmla="*/ 1143000 h 1828800"/>
                  <a:gd name="connsiteX27" fmla="*/ 66675 w 1276350"/>
                  <a:gd name="connsiteY27" fmla="*/ 1200150 h 1828800"/>
                  <a:gd name="connsiteX28" fmla="*/ 38100 w 1276350"/>
                  <a:gd name="connsiteY28" fmla="*/ 1219200 h 1828800"/>
                  <a:gd name="connsiteX29" fmla="*/ 28575 w 1276350"/>
                  <a:gd name="connsiteY29" fmla="*/ 1247775 h 1828800"/>
                  <a:gd name="connsiteX30" fmla="*/ 0 w 1276350"/>
                  <a:gd name="connsiteY30" fmla="*/ 1304925 h 1828800"/>
                  <a:gd name="connsiteX31" fmla="*/ 9525 w 1276350"/>
                  <a:gd name="connsiteY31" fmla="*/ 1381125 h 1828800"/>
                  <a:gd name="connsiteX32" fmla="*/ 38100 w 1276350"/>
                  <a:gd name="connsiteY32" fmla="*/ 1485900 h 1828800"/>
                  <a:gd name="connsiteX33" fmla="*/ 47625 w 1276350"/>
                  <a:gd name="connsiteY33" fmla="*/ 1524000 h 1828800"/>
                  <a:gd name="connsiteX34" fmla="*/ 57150 w 1276350"/>
                  <a:gd name="connsiteY34" fmla="*/ 1552575 h 1828800"/>
                  <a:gd name="connsiteX35" fmla="*/ 66675 w 1276350"/>
                  <a:gd name="connsiteY35" fmla="*/ 1590675 h 1828800"/>
                  <a:gd name="connsiteX36" fmla="*/ 76200 w 1276350"/>
                  <a:gd name="connsiteY36" fmla="*/ 1619250 h 1828800"/>
                  <a:gd name="connsiteX37" fmla="*/ 85725 w 1276350"/>
                  <a:gd name="connsiteY37" fmla="*/ 1657350 h 1828800"/>
                  <a:gd name="connsiteX38" fmla="*/ 104775 w 1276350"/>
                  <a:gd name="connsiteY38" fmla="*/ 1685925 h 1828800"/>
                  <a:gd name="connsiteX39" fmla="*/ 161925 w 1276350"/>
                  <a:gd name="connsiteY39" fmla="*/ 1733550 h 1828800"/>
                  <a:gd name="connsiteX40" fmla="*/ 219075 w 1276350"/>
                  <a:gd name="connsiteY40" fmla="*/ 1752600 h 1828800"/>
                  <a:gd name="connsiteX41" fmla="*/ 247650 w 1276350"/>
                  <a:gd name="connsiteY41" fmla="*/ 1762125 h 1828800"/>
                  <a:gd name="connsiteX42" fmla="*/ 304800 w 1276350"/>
                  <a:gd name="connsiteY42" fmla="*/ 1800225 h 1828800"/>
                  <a:gd name="connsiteX43" fmla="*/ 333375 w 1276350"/>
                  <a:gd name="connsiteY43" fmla="*/ 1819275 h 1828800"/>
                  <a:gd name="connsiteX44" fmla="*/ 361950 w 1276350"/>
                  <a:gd name="connsiteY44" fmla="*/ 1828800 h 1828800"/>
                  <a:gd name="connsiteX45" fmla="*/ 504825 w 1276350"/>
                  <a:gd name="connsiteY45" fmla="*/ 1819275 h 1828800"/>
                  <a:gd name="connsiteX46" fmla="*/ 533400 w 1276350"/>
                  <a:gd name="connsiteY46" fmla="*/ 1809750 h 1828800"/>
                  <a:gd name="connsiteX47" fmla="*/ 628650 w 1276350"/>
                  <a:gd name="connsiteY47" fmla="*/ 1781175 h 1828800"/>
                  <a:gd name="connsiteX48" fmla="*/ 685800 w 1276350"/>
                  <a:gd name="connsiteY48" fmla="*/ 1762125 h 1828800"/>
                  <a:gd name="connsiteX49" fmla="*/ 723900 w 1276350"/>
                  <a:gd name="connsiteY49" fmla="*/ 1752600 h 1828800"/>
                  <a:gd name="connsiteX50" fmla="*/ 819150 w 1276350"/>
                  <a:gd name="connsiteY50" fmla="*/ 1743075 h 1828800"/>
                  <a:gd name="connsiteX51" fmla="*/ 866775 w 1276350"/>
                  <a:gd name="connsiteY51" fmla="*/ 1733550 h 1828800"/>
                  <a:gd name="connsiteX52" fmla="*/ 923925 w 1276350"/>
                  <a:gd name="connsiteY52" fmla="*/ 1724025 h 1828800"/>
                  <a:gd name="connsiteX53" fmla="*/ 981075 w 1276350"/>
                  <a:gd name="connsiteY53" fmla="*/ 1704975 h 1828800"/>
                  <a:gd name="connsiteX54" fmla="*/ 1009650 w 1276350"/>
                  <a:gd name="connsiteY54" fmla="*/ 1695450 h 1828800"/>
                  <a:gd name="connsiteX55" fmla="*/ 1066800 w 1276350"/>
                  <a:gd name="connsiteY55" fmla="*/ 1666875 h 1828800"/>
                  <a:gd name="connsiteX56" fmla="*/ 1095375 w 1276350"/>
                  <a:gd name="connsiteY56" fmla="*/ 1647825 h 1828800"/>
                  <a:gd name="connsiteX57" fmla="*/ 1133475 w 1276350"/>
                  <a:gd name="connsiteY57" fmla="*/ 1590675 h 1828800"/>
                  <a:gd name="connsiteX58" fmla="*/ 1143000 w 1276350"/>
                  <a:gd name="connsiteY58" fmla="*/ 1562100 h 1828800"/>
                  <a:gd name="connsiteX59" fmla="*/ 1181100 w 1276350"/>
                  <a:gd name="connsiteY59" fmla="*/ 1504950 h 1828800"/>
                  <a:gd name="connsiteX60" fmla="*/ 1219200 w 1276350"/>
                  <a:gd name="connsiteY60" fmla="*/ 1390650 h 1828800"/>
                  <a:gd name="connsiteX61" fmla="*/ 1228725 w 1276350"/>
                  <a:gd name="connsiteY61" fmla="*/ 1343025 h 1828800"/>
                  <a:gd name="connsiteX62" fmla="*/ 1247775 w 1276350"/>
                  <a:gd name="connsiteY62" fmla="*/ 1257300 h 1828800"/>
                  <a:gd name="connsiteX63" fmla="*/ 1257300 w 1276350"/>
                  <a:gd name="connsiteY63" fmla="*/ 962025 h 1828800"/>
                  <a:gd name="connsiteX64" fmla="*/ 1266825 w 1276350"/>
                  <a:gd name="connsiteY64" fmla="*/ 914400 h 1828800"/>
                  <a:gd name="connsiteX65" fmla="*/ 1276350 w 1276350"/>
                  <a:gd name="connsiteY65" fmla="*/ 847725 h 1828800"/>
                  <a:gd name="connsiteX66" fmla="*/ 1266825 w 1276350"/>
                  <a:gd name="connsiteY66" fmla="*/ 628650 h 1828800"/>
                  <a:gd name="connsiteX67" fmla="*/ 1257300 w 1276350"/>
                  <a:gd name="connsiteY67" fmla="*/ 476250 h 1828800"/>
                  <a:gd name="connsiteX68" fmla="*/ 1238250 w 1276350"/>
                  <a:gd name="connsiteY68" fmla="*/ 381000 h 1828800"/>
                  <a:gd name="connsiteX69" fmla="*/ 1238250 w 1276350"/>
                  <a:gd name="connsiteY69"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66675 w 1276350"/>
                  <a:gd name="connsiteY34" fmla="*/ 1590675 h 1828800"/>
                  <a:gd name="connsiteX35" fmla="*/ 76200 w 1276350"/>
                  <a:gd name="connsiteY35" fmla="*/ 1619250 h 1828800"/>
                  <a:gd name="connsiteX36" fmla="*/ 85725 w 1276350"/>
                  <a:gd name="connsiteY36" fmla="*/ 1657350 h 1828800"/>
                  <a:gd name="connsiteX37" fmla="*/ 104775 w 1276350"/>
                  <a:gd name="connsiteY37" fmla="*/ 1685925 h 1828800"/>
                  <a:gd name="connsiteX38" fmla="*/ 161925 w 1276350"/>
                  <a:gd name="connsiteY38" fmla="*/ 1733550 h 1828800"/>
                  <a:gd name="connsiteX39" fmla="*/ 219075 w 1276350"/>
                  <a:gd name="connsiteY39" fmla="*/ 1752600 h 1828800"/>
                  <a:gd name="connsiteX40" fmla="*/ 247650 w 1276350"/>
                  <a:gd name="connsiteY40" fmla="*/ 1762125 h 1828800"/>
                  <a:gd name="connsiteX41" fmla="*/ 304800 w 1276350"/>
                  <a:gd name="connsiteY41" fmla="*/ 1800225 h 1828800"/>
                  <a:gd name="connsiteX42" fmla="*/ 333375 w 1276350"/>
                  <a:gd name="connsiteY42" fmla="*/ 1819275 h 1828800"/>
                  <a:gd name="connsiteX43" fmla="*/ 361950 w 1276350"/>
                  <a:gd name="connsiteY43" fmla="*/ 1828800 h 1828800"/>
                  <a:gd name="connsiteX44" fmla="*/ 504825 w 1276350"/>
                  <a:gd name="connsiteY44" fmla="*/ 1819275 h 1828800"/>
                  <a:gd name="connsiteX45" fmla="*/ 533400 w 1276350"/>
                  <a:gd name="connsiteY45" fmla="*/ 1809750 h 1828800"/>
                  <a:gd name="connsiteX46" fmla="*/ 628650 w 1276350"/>
                  <a:gd name="connsiteY46" fmla="*/ 1781175 h 1828800"/>
                  <a:gd name="connsiteX47" fmla="*/ 685800 w 1276350"/>
                  <a:gd name="connsiteY47" fmla="*/ 1762125 h 1828800"/>
                  <a:gd name="connsiteX48" fmla="*/ 723900 w 1276350"/>
                  <a:gd name="connsiteY48" fmla="*/ 1752600 h 1828800"/>
                  <a:gd name="connsiteX49" fmla="*/ 819150 w 1276350"/>
                  <a:gd name="connsiteY49" fmla="*/ 1743075 h 1828800"/>
                  <a:gd name="connsiteX50" fmla="*/ 866775 w 1276350"/>
                  <a:gd name="connsiteY50" fmla="*/ 1733550 h 1828800"/>
                  <a:gd name="connsiteX51" fmla="*/ 923925 w 1276350"/>
                  <a:gd name="connsiteY51" fmla="*/ 1724025 h 1828800"/>
                  <a:gd name="connsiteX52" fmla="*/ 981075 w 1276350"/>
                  <a:gd name="connsiteY52" fmla="*/ 1704975 h 1828800"/>
                  <a:gd name="connsiteX53" fmla="*/ 1009650 w 1276350"/>
                  <a:gd name="connsiteY53" fmla="*/ 1695450 h 1828800"/>
                  <a:gd name="connsiteX54" fmla="*/ 1066800 w 1276350"/>
                  <a:gd name="connsiteY54" fmla="*/ 1666875 h 1828800"/>
                  <a:gd name="connsiteX55" fmla="*/ 1095375 w 1276350"/>
                  <a:gd name="connsiteY55" fmla="*/ 1647825 h 1828800"/>
                  <a:gd name="connsiteX56" fmla="*/ 1133475 w 1276350"/>
                  <a:gd name="connsiteY56" fmla="*/ 1590675 h 1828800"/>
                  <a:gd name="connsiteX57" fmla="*/ 1143000 w 1276350"/>
                  <a:gd name="connsiteY57" fmla="*/ 1562100 h 1828800"/>
                  <a:gd name="connsiteX58" fmla="*/ 1181100 w 1276350"/>
                  <a:gd name="connsiteY58" fmla="*/ 1504950 h 1828800"/>
                  <a:gd name="connsiteX59" fmla="*/ 1219200 w 1276350"/>
                  <a:gd name="connsiteY59" fmla="*/ 1390650 h 1828800"/>
                  <a:gd name="connsiteX60" fmla="*/ 1228725 w 1276350"/>
                  <a:gd name="connsiteY60" fmla="*/ 1343025 h 1828800"/>
                  <a:gd name="connsiteX61" fmla="*/ 1247775 w 1276350"/>
                  <a:gd name="connsiteY61" fmla="*/ 1257300 h 1828800"/>
                  <a:gd name="connsiteX62" fmla="*/ 1257300 w 1276350"/>
                  <a:gd name="connsiteY62" fmla="*/ 962025 h 1828800"/>
                  <a:gd name="connsiteX63" fmla="*/ 1266825 w 1276350"/>
                  <a:gd name="connsiteY63" fmla="*/ 914400 h 1828800"/>
                  <a:gd name="connsiteX64" fmla="*/ 1276350 w 1276350"/>
                  <a:gd name="connsiteY64" fmla="*/ 847725 h 1828800"/>
                  <a:gd name="connsiteX65" fmla="*/ 1266825 w 1276350"/>
                  <a:gd name="connsiteY65" fmla="*/ 628650 h 1828800"/>
                  <a:gd name="connsiteX66" fmla="*/ 1257300 w 1276350"/>
                  <a:gd name="connsiteY66" fmla="*/ 476250 h 1828800"/>
                  <a:gd name="connsiteX67" fmla="*/ 1238250 w 1276350"/>
                  <a:gd name="connsiteY67" fmla="*/ 381000 h 1828800"/>
                  <a:gd name="connsiteX68" fmla="*/ 1238250 w 1276350"/>
                  <a:gd name="connsiteY68"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66675 w 1276350"/>
                  <a:gd name="connsiteY34" fmla="*/ 1590675 h 1828800"/>
                  <a:gd name="connsiteX35" fmla="*/ 76200 w 1276350"/>
                  <a:gd name="connsiteY35" fmla="*/ 1619250 h 1828800"/>
                  <a:gd name="connsiteX36" fmla="*/ 85725 w 1276350"/>
                  <a:gd name="connsiteY36" fmla="*/ 1657350 h 1828800"/>
                  <a:gd name="connsiteX37" fmla="*/ 104775 w 1276350"/>
                  <a:gd name="connsiteY37" fmla="*/ 1685925 h 1828800"/>
                  <a:gd name="connsiteX38" fmla="*/ 161925 w 1276350"/>
                  <a:gd name="connsiteY38" fmla="*/ 1733550 h 1828800"/>
                  <a:gd name="connsiteX39" fmla="*/ 219075 w 1276350"/>
                  <a:gd name="connsiteY39" fmla="*/ 1752600 h 1828800"/>
                  <a:gd name="connsiteX40" fmla="*/ 247650 w 1276350"/>
                  <a:gd name="connsiteY40" fmla="*/ 1762125 h 1828800"/>
                  <a:gd name="connsiteX41" fmla="*/ 304800 w 1276350"/>
                  <a:gd name="connsiteY41" fmla="*/ 1800225 h 1828800"/>
                  <a:gd name="connsiteX42" fmla="*/ 333375 w 1276350"/>
                  <a:gd name="connsiteY42" fmla="*/ 1819275 h 1828800"/>
                  <a:gd name="connsiteX43" fmla="*/ 361950 w 1276350"/>
                  <a:gd name="connsiteY43" fmla="*/ 1828800 h 1828800"/>
                  <a:gd name="connsiteX44" fmla="*/ 504825 w 1276350"/>
                  <a:gd name="connsiteY44" fmla="*/ 1819275 h 1828800"/>
                  <a:gd name="connsiteX45" fmla="*/ 533400 w 1276350"/>
                  <a:gd name="connsiteY45" fmla="*/ 1809750 h 1828800"/>
                  <a:gd name="connsiteX46" fmla="*/ 628650 w 1276350"/>
                  <a:gd name="connsiteY46" fmla="*/ 1781175 h 1828800"/>
                  <a:gd name="connsiteX47" fmla="*/ 685800 w 1276350"/>
                  <a:gd name="connsiteY47" fmla="*/ 1762125 h 1828800"/>
                  <a:gd name="connsiteX48" fmla="*/ 723900 w 1276350"/>
                  <a:gd name="connsiteY48" fmla="*/ 1752600 h 1828800"/>
                  <a:gd name="connsiteX49" fmla="*/ 819150 w 1276350"/>
                  <a:gd name="connsiteY49" fmla="*/ 1743075 h 1828800"/>
                  <a:gd name="connsiteX50" fmla="*/ 923925 w 1276350"/>
                  <a:gd name="connsiteY50" fmla="*/ 1724025 h 1828800"/>
                  <a:gd name="connsiteX51" fmla="*/ 981075 w 1276350"/>
                  <a:gd name="connsiteY51" fmla="*/ 1704975 h 1828800"/>
                  <a:gd name="connsiteX52" fmla="*/ 1009650 w 1276350"/>
                  <a:gd name="connsiteY52" fmla="*/ 1695450 h 1828800"/>
                  <a:gd name="connsiteX53" fmla="*/ 1066800 w 1276350"/>
                  <a:gd name="connsiteY53" fmla="*/ 1666875 h 1828800"/>
                  <a:gd name="connsiteX54" fmla="*/ 1095375 w 1276350"/>
                  <a:gd name="connsiteY54" fmla="*/ 1647825 h 1828800"/>
                  <a:gd name="connsiteX55" fmla="*/ 1133475 w 1276350"/>
                  <a:gd name="connsiteY55" fmla="*/ 1590675 h 1828800"/>
                  <a:gd name="connsiteX56" fmla="*/ 1143000 w 1276350"/>
                  <a:gd name="connsiteY56" fmla="*/ 1562100 h 1828800"/>
                  <a:gd name="connsiteX57" fmla="*/ 1181100 w 1276350"/>
                  <a:gd name="connsiteY57" fmla="*/ 1504950 h 1828800"/>
                  <a:gd name="connsiteX58" fmla="*/ 1219200 w 1276350"/>
                  <a:gd name="connsiteY58" fmla="*/ 1390650 h 1828800"/>
                  <a:gd name="connsiteX59" fmla="*/ 1228725 w 1276350"/>
                  <a:gd name="connsiteY59" fmla="*/ 1343025 h 1828800"/>
                  <a:gd name="connsiteX60" fmla="*/ 1247775 w 1276350"/>
                  <a:gd name="connsiteY60" fmla="*/ 1257300 h 1828800"/>
                  <a:gd name="connsiteX61" fmla="*/ 1257300 w 1276350"/>
                  <a:gd name="connsiteY61" fmla="*/ 962025 h 1828800"/>
                  <a:gd name="connsiteX62" fmla="*/ 1266825 w 1276350"/>
                  <a:gd name="connsiteY62" fmla="*/ 914400 h 1828800"/>
                  <a:gd name="connsiteX63" fmla="*/ 1276350 w 1276350"/>
                  <a:gd name="connsiteY63" fmla="*/ 847725 h 1828800"/>
                  <a:gd name="connsiteX64" fmla="*/ 1266825 w 1276350"/>
                  <a:gd name="connsiteY64" fmla="*/ 628650 h 1828800"/>
                  <a:gd name="connsiteX65" fmla="*/ 1257300 w 1276350"/>
                  <a:gd name="connsiteY65" fmla="*/ 476250 h 1828800"/>
                  <a:gd name="connsiteX66" fmla="*/ 1238250 w 1276350"/>
                  <a:gd name="connsiteY66" fmla="*/ 381000 h 1828800"/>
                  <a:gd name="connsiteX67" fmla="*/ 1238250 w 1276350"/>
                  <a:gd name="connsiteY67"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66675 w 1276350"/>
                  <a:gd name="connsiteY34" fmla="*/ 1590675 h 1828800"/>
                  <a:gd name="connsiteX35" fmla="*/ 76200 w 1276350"/>
                  <a:gd name="connsiteY35" fmla="*/ 1619250 h 1828800"/>
                  <a:gd name="connsiteX36" fmla="*/ 85725 w 1276350"/>
                  <a:gd name="connsiteY36" fmla="*/ 1657350 h 1828800"/>
                  <a:gd name="connsiteX37" fmla="*/ 104775 w 1276350"/>
                  <a:gd name="connsiteY37" fmla="*/ 1685925 h 1828800"/>
                  <a:gd name="connsiteX38" fmla="*/ 161925 w 1276350"/>
                  <a:gd name="connsiteY38" fmla="*/ 1733550 h 1828800"/>
                  <a:gd name="connsiteX39" fmla="*/ 219075 w 1276350"/>
                  <a:gd name="connsiteY39" fmla="*/ 1752600 h 1828800"/>
                  <a:gd name="connsiteX40" fmla="*/ 247650 w 1276350"/>
                  <a:gd name="connsiteY40" fmla="*/ 1762125 h 1828800"/>
                  <a:gd name="connsiteX41" fmla="*/ 304800 w 1276350"/>
                  <a:gd name="connsiteY41" fmla="*/ 1800225 h 1828800"/>
                  <a:gd name="connsiteX42" fmla="*/ 333375 w 1276350"/>
                  <a:gd name="connsiteY42" fmla="*/ 1819275 h 1828800"/>
                  <a:gd name="connsiteX43" fmla="*/ 361950 w 1276350"/>
                  <a:gd name="connsiteY43" fmla="*/ 1828800 h 1828800"/>
                  <a:gd name="connsiteX44" fmla="*/ 504825 w 1276350"/>
                  <a:gd name="connsiteY44" fmla="*/ 1819275 h 1828800"/>
                  <a:gd name="connsiteX45" fmla="*/ 533400 w 1276350"/>
                  <a:gd name="connsiteY45" fmla="*/ 1809750 h 1828800"/>
                  <a:gd name="connsiteX46" fmla="*/ 628650 w 1276350"/>
                  <a:gd name="connsiteY46" fmla="*/ 1781175 h 1828800"/>
                  <a:gd name="connsiteX47" fmla="*/ 685800 w 1276350"/>
                  <a:gd name="connsiteY47" fmla="*/ 1762125 h 1828800"/>
                  <a:gd name="connsiteX48" fmla="*/ 723900 w 1276350"/>
                  <a:gd name="connsiteY48" fmla="*/ 1752600 h 1828800"/>
                  <a:gd name="connsiteX49" fmla="*/ 819150 w 1276350"/>
                  <a:gd name="connsiteY49" fmla="*/ 1743075 h 1828800"/>
                  <a:gd name="connsiteX50" fmla="*/ 923925 w 1276350"/>
                  <a:gd name="connsiteY50" fmla="*/ 1724025 h 1828800"/>
                  <a:gd name="connsiteX51" fmla="*/ 1009650 w 1276350"/>
                  <a:gd name="connsiteY51" fmla="*/ 1695450 h 1828800"/>
                  <a:gd name="connsiteX52" fmla="*/ 1066800 w 1276350"/>
                  <a:gd name="connsiteY52" fmla="*/ 1666875 h 1828800"/>
                  <a:gd name="connsiteX53" fmla="*/ 1095375 w 1276350"/>
                  <a:gd name="connsiteY53" fmla="*/ 1647825 h 1828800"/>
                  <a:gd name="connsiteX54" fmla="*/ 1133475 w 1276350"/>
                  <a:gd name="connsiteY54" fmla="*/ 1590675 h 1828800"/>
                  <a:gd name="connsiteX55" fmla="*/ 1143000 w 1276350"/>
                  <a:gd name="connsiteY55" fmla="*/ 1562100 h 1828800"/>
                  <a:gd name="connsiteX56" fmla="*/ 1181100 w 1276350"/>
                  <a:gd name="connsiteY56" fmla="*/ 1504950 h 1828800"/>
                  <a:gd name="connsiteX57" fmla="*/ 1219200 w 1276350"/>
                  <a:gd name="connsiteY57" fmla="*/ 1390650 h 1828800"/>
                  <a:gd name="connsiteX58" fmla="*/ 1228725 w 1276350"/>
                  <a:gd name="connsiteY58" fmla="*/ 1343025 h 1828800"/>
                  <a:gd name="connsiteX59" fmla="*/ 1247775 w 1276350"/>
                  <a:gd name="connsiteY59" fmla="*/ 1257300 h 1828800"/>
                  <a:gd name="connsiteX60" fmla="*/ 1257300 w 1276350"/>
                  <a:gd name="connsiteY60" fmla="*/ 962025 h 1828800"/>
                  <a:gd name="connsiteX61" fmla="*/ 1266825 w 1276350"/>
                  <a:gd name="connsiteY61" fmla="*/ 914400 h 1828800"/>
                  <a:gd name="connsiteX62" fmla="*/ 1276350 w 1276350"/>
                  <a:gd name="connsiteY62" fmla="*/ 847725 h 1828800"/>
                  <a:gd name="connsiteX63" fmla="*/ 1266825 w 1276350"/>
                  <a:gd name="connsiteY63" fmla="*/ 628650 h 1828800"/>
                  <a:gd name="connsiteX64" fmla="*/ 1257300 w 1276350"/>
                  <a:gd name="connsiteY64" fmla="*/ 476250 h 1828800"/>
                  <a:gd name="connsiteX65" fmla="*/ 1238250 w 1276350"/>
                  <a:gd name="connsiteY65" fmla="*/ 381000 h 1828800"/>
                  <a:gd name="connsiteX66" fmla="*/ 1238250 w 1276350"/>
                  <a:gd name="connsiteY66"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66675 w 1276350"/>
                  <a:gd name="connsiteY34" fmla="*/ 1590675 h 1828800"/>
                  <a:gd name="connsiteX35" fmla="*/ 76200 w 1276350"/>
                  <a:gd name="connsiteY35" fmla="*/ 1619250 h 1828800"/>
                  <a:gd name="connsiteX36" fmla="*/ 85725 w 1276350"/>
                  <a:gd name="connsiteY36" fmla="*/ 1657350 h 1828800"/>
                  <a:gd name="connsiteX37" fmla="*/ 104775 w 1276350"/>
                  <a:gd name="connsiteY37" fmla="*/ 1685925 h 1828800"/>
                  <a:gd name="connsiteX38" fmla="*/ 161925 w 1276350"/>
                  <a:gd name="connsiteY38" fmla="*/ 1733550 h 1828800"/>
                  <a:gd name="connsiteX39" fmla="*/ 219075 w 1276350"/>
                  <a:gd name="connsiteY39" fmla="*/ 1752600 h 1828800"/>
                  <a:gd name="connsiteX40" fmla="*/ 247650 w 1276350"/>
                  <a:gd name="connsiteY40" fmla="*/ 1762125 h 1828800"/>
                  <a:gd name="connsiteX41" fmla="*/ 304800 w 1276350"/>
                  <a:gd name="connsiteY41" fmla="*/ 1800225 h 1828800"/>
                  <a:gd name="connsiteX42" fmla="*/ 333375 w 1276350"/>
                  <a:gd name="connsiteY42" fmla="*/ 1819275 h 1828800"/>
                  <a:gd name="connsiteX43" fmla="*/ 361950 w 1276350"/>
                  <a:gd name="connsiteY43" fmla="*/ 1828800 h 1828800"/>
                  <a:gd name="connsiteX44" fmla="*/ 504825 w 1276350"/>
                  <a:gd name="connsiteY44" fmla="*/ 1819275 h 1828800"/>
                  <a:gd name="connsiteX45" fmla="*/ 533400 w 1276350"/>
                  <a:gd name="connsiteY45" fmla="*/ 1809750 h 1828800"/>
                  <a:gd name="connsiteX46" fmla="*/ 628650 w 1276350"/>
                  <a:gd name="connsiteY46" fmla="*/ 1781175 h 1828800"/>
                  <a:gd name="connsiteX47" fmla="*/ 685800 w 1276350"/>
                  <a:gd name="connsiteY47" fmla="*/ 1762125 h 1828800"/>
                  <a:gd name="connsiteX48" fmla="*/ 723900 w 1276350"/>
                  <a:gd name="connsiteY48" fmla="*/ 1752600 h 1828800"/>
                  <a:gd name="connsiteX49" fmla="*/ 819150 w 1276350"/>
                  <a:gd name="connsiteY49" fmla="*/ 1743075 h 1828800"/>
                  <a:gd name="connsiteX50" fmla="*/ 923925 w 1276350"/>
                  <a:gd name="connsiteY50" fmla="*/ 1724025 h 1828800"/>
                  <a:gd name="connsiteX51" fmla="*/ 1009650 w 1276350"/>
                  <a:gd name="connsiteY51" fmla="*/ 1695450 h 1828800"/>
                  <a:gd name="connsiteX52" fmla="*/ 1066800 w 1276350"/>
                  <a:gd name="connsiteY52" fmla="*/ 1666875 h 1828800"/>
                  <a:gd name="connsiteX53" fmla="*/ 1133475 w 1276350"/>
                  <a:gd name="connsiteY53" fmla="*/ 1590675 h 1828800"/>
                  <a:gd name="connsiteX54" fmla="*/ 1143000 w 1276350"/>
                  <a:gd name="connsiteY54" fmla="*/ 1562100 h 1828800"/>
                  <a:gd name="connsiteX55" fmla="*/ 1181100 w 1276350"/>
                  <a:gd name="connsiteY55" fmla="*/ 1504950 h 1828800"/>
                  <a:gd name="connsiteX56" fmla="*/ 1219200 w 1276350"/>
                  <a:gd name="connsiteY56" fmla="*/ 1390650 h 1828800"/>
                  <a:gd name="connsiteX57" fmla="*/ 1228725 w 1276350"/>
                  <a:gd name="connsiteY57" fmla="*/ 1343025 h 1828800"/>
                  <a:gd name="connsiteX58" fmla="*/ 1247775 w 1276350"/>
                  <a:gd name="connsiteY58" fmla="*/ 1257300 h 1828800"/>
                  <a:gd name="connsiteX59" fmla="*/ 1257300 w 1276350"/>
                  <a:gd name="connsiteY59" fmla="*/ 962025 h 1828800"/>
                  <a:gd name="connsiteX60" fmla="*/ 1266825 w 1276350"/>
                  <a:gd name="connsiteY60" fmla="*/ 914400 h 1828800"/>
                  <a:gd name="connsiteX61" fmla="*/ 1276350 w 1276350"/>
                  <a:gd name="connsiteY61" fmla="*/ 847725 h 1828800"/>
                  <a:gd name="connsiteX62" fmla="*/ 1266825 w 1276350"/>
                  <a:gd name="connsiteY62" fmla="*/ 628650 h 1828800"/>
                  <a:gd name="connsiteX63" fmla="*/ 1257300 w 1276350"/>
                  <a:gd name="connsiteY63" fmla="*/ 476250 h 1828800"/>
                  <a:gd name="connsiteX64" fmla="*/ 1238250 w 1276350"/>
                  <a:gd name="connsiteY64" fmla="*/ 381000 h 1828800"/>
                  <a:gd name="connsiteX65" fmla="*/ 1238250 w 1276350"/>
                  <a:gd name="connsiteY65"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66675 w 1276350"/>
                  <a:gd name="connsiteY34" fmla="*/ 1590675 h 1828800"/>
                  <a:gd name="connsiteX35" fmla="*/ 76200 w 1276350"/>
                  <a:gd name="connsiteY35" fmla="*/ 1619250 h 1828800"/>
                  <a:gd name="connsiteX36" fmla="*/ 85725 w 1276350"/>
                  <a:gd name="connsiteY36" fmla="*/ 1657350 h 1828800"/>
                  <a:gd name="connsiteX37" fmla="*/ 104775 w 1276350"/>
                  <a:gd name="connsiteY37" fmla="*/ 1685925 h 1828800"/>
                  <a:gd name="connsiteX38" fmla="*/ 161925 w 1276350"/>
                  <a:gd name="connsiteY38" fmla="*/ 1733550 h 1828800"/>
                  <a:gd name="connsiteX39" fmla="*/ 219075 w 1276350"/>
                  <a:gd name="connsiteY39" fmla="*/ 1752600 h 1828800"/>
                  <a:gd name="connsiteX40" fmla="*/ 247650 w 1276350"/>
                  <a:gd name="connsiteY40" fmla="*/ 1762125 h 1828800"/>
                  <a:gd name="connsiteX41" fmla="*/ 304800 w 1276350"/>
                  <a:gd name="connsiteY41" fmla="*/ 1800225 h 1828800"/>
                  <a:gd name="connsiteX42" fmla="*/ 333375 w 1276350"/>
                  <a:gd name="connsiteY42" fmla="*/ 1819275 h 1828800"/>
                  <a:gd name="connsiteX43" fmla="*/ 361950 w 1276350"/>
                  <a:gd name="connsiteY43" fmla="*/ 1828800 h 1828800"/>
                  <a:gd name="connsiteX44" fmla="*/ 504825 w 1276350"/>
                  <a:gd name="connsiteY44" fmla="*/ 1819275 h 1828800"/>
                  <a:gd name="connsiteX45" fmla="*/ 533400 w 1276350"/>
                  <a:gd name="connsiteY45" fmla="*/ 1809750 h 1828800"/>
                  <a:gd name="connsiteX46" fmla="*/ 628650 w 1276350"/>
                  <a:gd name="connsiteY46" fmla="*/ 1781175 h 1828800"/>
                  <a:gd name="connsiteX47" fmla="*/ 685800 w 1276350"/>
                  <a:gd name="connsiteY47" fmla="*/ 1762125 h 1828800"/>
                  <a:gd name="connsiteX48" fmla="*/ 723900 w 1276350"/>
                  <a:gd name="connsiteY48" fmla="*/ 1752600 h 1828800"/>
                  <a:gd name="connsiteX49" fmla="*/ 819150 w 1276350"/>
                  <a:gd name="connsiteY49" fmla="*/ 1743075 h 1828800"/>
                  <a:gd name="connsiteX50" fmla="*/ 923925 w 1276350"/>
                  <a:gd name="connsiteY50" fmla="*/ 1724025 h 1828800"/>
                  <a:gd name="connsiteX51" fmla="*/ 1009650 w 1276350"/>
                  <a:gd name="connsiteY51" fmla="*/ 1695450 h 1828800"/>
                  <a:gd name="connsiteX52" fmla="*/ 1066800 w 1276350"/>
                  <a:gd name="connsiteY52" fmla="*/ 1666875 h 1828800"/>
                  <a:gd name="connsiteX53" fmla="*/ 1133475 w 1276350"/>
                  <a:gd name="connsiteY53" fmla="*/ 1590675 h 1828800"/>
                  <a:gd name="connsiteX54" fmla="*/ 1181100 w 1276350"/>
                  <a:gd name="connsiteY54" fmla="*/ 1504950 h 1828800"/>
                  <a:gd name="connsiteX55" fmla="*/ 1219200 w 1276350"/>
                  <a:gd name="connsiteY55" fmla="*/ 1390650 h 1828800"/>
                  <a:gd name="connsiteX56" fmla="*/ 1228725 w 1276350"/>
                  <a:gd name="connsiteY56" fmla="*/ 1343025 h 1828800"/>
                  <a:gd name="connsiteX57" fmla="*/ 1247775 w 1276350"/>
                  <a:gd name="connsiteY57" fmla="*/ 1257300 h 1828800"/>
                  <a:gd name="connsiteX58" fmla="*/ 1257300 w 1276350"/>
                  <a:gd name="connsiteY58" fmla="*/ 962025 h 1828800"/>
                  <a:gd name="connsiteX59" fmla="*/ 1266825 w 1276350"/>
                  <a:gd name="connsiteY59" fmla="*/ 914400 h 1828800"/>
                  <a:gd name="connsiteX60" fmla="*/ 1276350 w 1276350"/>
                  <a:gd name="connsiteY60" fmla="*/ 847725 h 1828800"/>
                  <a:gd name="connsiteX61" fmla="*/ 1266825 w 1276350"/>
                  <a:gd name="connsiteY61" fmla="*/ 628650 h 1828800"/>
                  <a:gd name="connsiteX62" fmla="*/ 1257300 w 1276350"/>
                  <a:gd name="connsiteY62" fmla="*/ 476250 h 1828800"/>
                  <a:gd name="connsiteX63" fmla="*/ 1238250 w 1276350"/>
                  <a:gd name="connsiteY63" fmla="*/ 381000 h 1828800"/>
                  <a:gd name="connsiteX64" fmla="*/ 1238250 w 1276350"/>
                  <a:gd name="connsiteY64"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66675 w 1276350"/>
                  <a:gd name="connsiteY34" fmla="*/ 1590675 h 1828800"/>
                  <a:gd name="connsiteX35" fmla="*/ 76200 w 1276350"/>
                  <a:gd name="connsiteY35" fmla="*/ 1619250 h 1828800"/>
                  <a:gd name="connsiteX36" fmla="*/ 85725 w 1276350"/>
                  <a:gd name="connsiteY36" fmla="*/ 1657350 h 1828800"/>
                  <a:gd name="connsiteX37" fmla="*/ 104775 w 1276350"/>
                  <a:gd name="connsiteY37" fmla="*/ 1685925 h 1828800"/>
                  <a:gd name="connsiteX38" fmla="*/ 161925 w 1276350"/>
                  <a:gd name="connsiteY38" fmla="*/ 1733550 h 1828800"/>
                  <a:gd name="connsiteX39" fmla="*/ 219075 w 1276350"/>
                  <a:gd name="connsiteY39" fmla="*/ 1752600 h 1828800"/>
                  <a:gd name="connsiteX40" fmla="*/ 247650 w 1276350"/>
                  <a:gd name="connsiteY40" fmla="*/ 1762125 h 1828800"/>
                  <a:gd name="connsiteX41" fmla="*/ 333375 w 1276350"/>
                  <a:gd name="connsiteY41" fmla="*/ 1819275 h 1828800"/>
                  <a:gd name="connsiteX42" fmla="*/ 361950 w 1276350"/>
                  <a:gd name="connsiteY42" fmla="*/ 1828800 h 1828800"/>
                  <a:gd name="connsiteX43" fmla="*/ 504825 w 1276350"/>
                  <a:gd name="connsiteY43" fmla="*/ 1819275 h 1828800"/>
                  <a:gd name="connsiteX44" fmla="*/ 533400 w 1276350"/>
                  <a:gd name="connsiteY44" fmla="*/ 1809750 h 1828800"/>
                  <a:gd name="connsiteX45" fmla="*/ 628650 w 1276350"/>
                  <a:gd name="connsiteY45" fmla="*/ 1781175 h 1828800"/>
                  <a:gd name="connsiteX46" fmla="*/ 685800 w 1276350"/>
                  <a:gd name="connsiteY46" fmla="*/ 1762125 h 1828800"/>
                  <a:gd name="connsiteX47" fmla="*/ 723900 w 1276350"/>
                  <a:gd name="connsiteY47" fmla="*/ 1752600 h 1828800"/>
                  <a:gd name="connsiteX48" fmla="*/ 819150 w 1276350"/>
                  <a:gd name="connsiteY48" fmla="*/ 1743075 h 1828800"/>
                  <a:gd name="connsiteX49" fmla="*/ 923925 w 1276350"/>
                  <a:gd name="connsiteY49" fmla="*/ 1724025 h 1828800"/>
                  <a:gd name="connsiteX50" fmla="*/ 1009650 w 1276350"/>
                  <a:gd name="connsiteY50" fmla="*/ 1695450 h 1828800"/>
                  <a:gd name="connsiteX51" fmla="*/ 1066800 w 1276350"/>
                  <a:gd name="connsiteY51" fmla="*/ 1666875 h 1828800"/>
                  <a:gd name="connsiteX52" fmla="*/ 1133475 w 1276350"/>
                  <a:gd name="connsiteY52" fmla="*/ 1590675 h 1828800"/>
                  <a:gd name="connsiteX53" fmla="*/ 1181100 w 1276350"/>
                  <a:gd name="connsiteY53" fmla="*/ 1504950 h 1828800"/>
                  <a:gd name="connsiteX54" fmla="*/ 1219200 w 1276350"/>
                  <a:gd name="connsiteY54" fmla="*/ 1390650 h 1828800"/>
                  <a:gd name="connsiteX55" fmla="*/ 1228725 w 1276350"/>
                  <a:gd name="connsiteY55" fmla="*/ 1343025 h 1828800"/>
                  <a:gd name="connsiteX56" fmla="*/ 1247775 w 1276350"/>
                  <a:gd name="connsiteY56" fmla="*/ 1257300 h 1828800"/>
                  <a:gd name="connsiteX57" fmla="*/ 1257300 w 1276350"/>
                  <a:gd name="connsiteY57" fmla="*/ 962025 h 1828800"/>
                  <a:gd name="connsiteX58" fmla="*/ 1266825 w 1276350"/>
                  <a:gd name="connsiteY58" fmla="*/ 914400 h 1828800"/>
                  <a:gd name="connsiteX59" fmla="*/ 1276350 w 1276350"/>
                  <a:gd name="connsiteY59" fmla="*/ 847725 h 1828800"/>
                  <a:gd name="connsiteX60" fmla="*/ 1266825 w 1276350"/>
                  <a:gd name="connsiteY60" fmla="*/ 628650 h 1828800"/>
                  <a:gd name="connsiteX61" fmla="*/ 1257300 w 1276350"/>
                  <a:gd name="connsiteY61" fmla="*/ 476250 h 1828800"/>
                  <a:gd name="connsiteX62" fmla="*/ 1238250 w 1276350"/>
                  <a:gd name="connsiteY62" fmla="*/ 381000 h 1828800"/>
                  <a:gd name="connsiteX63" fmla="*/ 1238250 w 1276350"/>
                  <a:gd name="connsiteY63"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66675 w 1276350"/>
                  <a:gd name="connsiteY34" fmla="*/ 1590675 h 1828800"/>
                  <a:gd name="connsiteX35" fmla="*/ 76200 w 1276350"/>
                  <a:gd name="connsiteY35" fmla="*/ 1619250 h 1828800"/>
                  <a:gd name="connsiteX36" fmla="*/ 104775 w 1276350"/>
                  <a:gd name="connsiteY36" fmla="*/ 1685925 h 1828800"/>
                  <a:gd name="connsiteX37" fmla="*/ 161925 w 1276350"/>
                  <a:gd name="connsiteY37" fmla="*/ 1733550 h 1828800"/>
                  <a:gd name="connsiteX38" fmla="*/ 219075 w 1276350"/>
                  <a:gd name="connsiteY38" fmla="*/ 1752600 h 1828800"/>
                  <a:gd name="connsiteX39" fmla="*/ 247650 w 1276350"/>
                  <a:gd name="connsiteY39" fmla="*/ 1762125 h 1828800"/>
                  <a:gd name="connsiteX40" fmla="*/ 333375 w 1276350"/>
                  <a:gd name="connsiteY40" fmla="*/ 1819275 h 1828800"/>
                  <a:gd name="connsiteX41" fmla="*/ 361950 w 1276350"/>
                  <a:gd name="connsiteY41" fmla="*/ 1828800 h 1828800"/>
                  <a:gd name="connsiteX42" fmla="*/ 504825 w 1276350"/>
                  <a:gd name="connsiteY42" fmla="*/ 1819275 h 1828800"/>
                  <a:gd name="connsiteX43" fmla="*/ 533400 w 1276350"/>
                  <a:gd name="connsiteY43" fmla="*/ 1809750 h 1828800"/>
                  <a:gd name="connsiteX44" fmla="*/ 628650 w 1276350"/>
                  <a:gd name="connsiteY44" fmla="*/ 1781175 h 1828800"/>
                  <a:gd name="connsiteX45" fmla="*/ 685800 w 1276350"/>
                  <a:gd name="connsiteY45" fmla="*/ 1762125 h 1828800"/>
                  <a:gd name="connsiteX46" fmla="*/ 723900 w 1276350"/>
                  <a:gd name="connsiteY46" fmla="*/ 1752600 h 1828800"/>
                  <a:gd name="connsiteX47" fmla="*/ 819150 w 1276350"/>
                  <a:gd name="connsiteY47" fmla="*/ 1743075 h 1828800"/>
                  <a:gd name="connsiteX48" fmla="*/ 923925 w 1276350"/>
                  <a:gd name="connsiteY48" fmla="*/ 1724025 h 1828800"/>
                  <a:gd name="connsiteX49" fmla="*/ 1009650 w 1276350"/>
                  <a:gd name="connsiteY49" fmla="*/ 1695450 h 1828800"/>
                  <a:gd name="connsiteX50" fmla="*/ 1066800 w 1276350"/>
                  <a:gd name="connsiteY50" fmla="*/ 1666875 h 1828800"/>
                  <a:gd name="connsiteX51" fmla="*/ 1133475 w 1276350"/>
                  <a:gd name="connsiteY51" fmla="*/ 1590675 h 1828800"/>
                  <a:gd name="connsiteX52" fmla="*/ 1181100 w 1276350"/>
                  <a:gd name="connsiteY52" fmla="*/ 1504950 h 1828800"/>
                  <a:gd name="connsiteX53" fmla="*/ 1219200 w 1276350"/>
                  <a:gd name="connsiteY53" fmla="*/ 1390650 h 1828800"/>
                  <a:gd name="connsiteX54" fmla="*/ 1228725 w 1276350"/>
                  <a:gd name="connsiteY54" fmla="*/ 1343025 h 1828800"/>
                  <a:gd name="connsiteX55" fmla="*/ 1247775 w 1276350"/>
                  <a:gd name="connsiteY55" fmla="*/ 1257300 h 1828800"/>
                  <a:gd name="connsiteX56" fmla="*/ 1257300 w 1276350"/>
                  <a:gd name="connsiteY56" fmla="*/ 962025 h 1828800"/>
                  <a:gd name="connsiteX57" fmla="*/ 1266825 w 1276350"/>
                  <a:gd name="connsiteY57" fmla="*/ 914400 h 1828800"/>
                  <a:gd name="connsiteX58" fmla="*/ 1276350 w 1276350"/>
                  <a:gd name="connsiteY58" fmla="*/ 847725 h 1828800"/>
                  <a:gd name="connsiteX59" fmla="*/ 1266825 w 1276350"/>
                  <a:gd name="connsiteY59" fmla="*/ 628650 h 1828800"/>
                  <a:gd name="connsiteX60" fmla="*/ 1257300 w 1276350"/>
                  <a:gd name="connsiteY60" fmla="*/ 476250 h 1828800"/>
                  <a:gd name="connsiteX61" fmla="*/ 1238250 w 1276350"/>
                  <a:gd name="connsiteY61" fmla="*/ 381000 h 1828800"/>
                  <a:gd name="connsiteX62" fmla="*/ 1238250 w 1276350"/>
                  <a:gd name="connsiteY62"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76200 w 1276350"/>
                  <a:gd name="connsiteY34" fmla="*/ 1619250 h 1828800"/>
                  <a:gd name="connsiteX35" fmla="*/ 104775 w 1276350"/>
                  <a:gd name="connsiteY35" fmla="*/ 1685925 h 1828800"/>
                  <a:gd name="connsiteX36" fmla="*/ 161925 w 1276350"/>
                  <a:gd name="connsiteY36" fmla="*/ 1733550 h 1828800"/>
                  <a:gd name="connsiteX37" fmla="*/ 219075 w 1276350"/>
                  <a:gd name="connsiteY37" fmla="*/ 1752600 h 1828800"/>
                  <a:gd name="connsiteX38" fmla="*/ 247650 w 1276350"/>
                  <a:gd name="connsiteY38" fmla="*/ 1762125 h 1828800"/>
                  <a:gd name="connsiteX39" fmla="*/ 333375 w 1276350"/>
                  <a:gd name="connsiteY39" fmla="*/ 1819275 h 1828800"/>
                  <a:gd name="connsiteX40" fmla="*/ 361950 w 1276350"/>
                  <a:gd name="connsiteY40" fmla="*/ 1828800 h 1828800"/>
                  <a:gd name="connsiteX41" fmla="*/ 504825 w 1276350"/>
                  <a:gd name="connsiteY41" fmla="*/ 1819275 h 1828800"/>
                  <a:gd name="connsiteX42" fmla="*/ 533400 w 1276350"/>
                  <a:gd name="connsiteY42" fmla="*/ 1809750 h 1828800"/>
                  <a:gd name="connsiteX43" fmla="*/ 628650 w 1276350"/>
                  <a:gd name="connsiteY43" fmla="*/ 1781175 h 1828800"/>
                  <a:gd name="connsiteX44" fmla="*/ 685800 w 1276350"/>
                  <a:gd name="connsiteY44" fmla="*/ 1762125 h 1828800"/>
                  <a:gd name="connsiteX45" fmla="*/ 723900 w 1276350"/>
                  <a:gd name="connsiteY45" fmla="*/ 1752600 h 1828800"/>
                  <a:gd name="connsiteX46" fmla="*/ 819150 w 1276350"/>
                  <a:gd name="connsiteY46" fmla="*/ 1743075 h 1828800"/>
                  <a:gd name="connsiteX47" fmla="*/ 923925 w 1276350"/>
                  <a:gd name="connsiteY47" fmla="*/ 1724025 h 1828800"/>
                  <a:gd name="connsiteX48" fmla="*/ 1009650 w 1276350"/>
                  <a:gd name="connsiteY48" fmla="*/ 1695450 h 1828800"/>
                  <a:gd name="connsiteX49" fmla="*/ 1066800 w 1276350"/>
                  <a:gd name="connsiteY49" fmla="*/ 1666875 h 1828800"/>
                  <a:gd name="connsiteX50" fmla="*/ 1133475 w 1276350"/>
                  <a:gd name="connsiteY50" fmla="*/ 1590675 h 1828800"/>
                  <a:gd name="connsiteX51" fmla="*/ 1181100 w 1276350"/>
                  <a:gd name="connsiteY51" fmla="*/ 1504950 h 1828800"/>
                  <a:gd name="connsiteX52" fmla="*/ 1219200 w 1276350"/>
                  <a:gd name="connsiteY52" fmla="*/ 1390650 h 1828800"/>
                  <a:gd name="connsiteX53" fmla="*/ 1228725 w 1276350"/>
                  <a:gd name="connsiteY53" fmla="*/ 1343025 h 1828800"/>
                  <a:gd name="connsiteX54" fmla="*/ 1247775 w 1276350"/>
                  <a:gd name="connsiteY54" fmla="*/ 1257300 h 1828800"/>
                  <a:gd name="connsiteX55" fmla="*/ 1257300 w 1276350"/>
                  <a:gd name="connsiteY55" fmla="*/ 962025 h 1828800"/>
                  <a:gd name="connsiteX56" fmla="*/ 1266825 w 1276350"/>
                  <a:gd name="connsiteY56" fmla="*/ 914400 h 1828800"/>
                  <a:gd name="connsiteX57" fmla="*/ 1276350 w 1276350"/>
                  <a:gd name="connsiteY57" fmla="*/ 847725 h 1828800"/>
                  <a:gd name="connsiteX58" fmla="*/ 1266825 w 1276350"/>
                  <a:gd name="connsiteY58" fmla="*/ 628650 h 1828800"/>
                  <a:gd name="connsiteX59" fmla="*/ 1257300 w 1276350"/>
                  <a:gd name="connsiteY59" fmla="*/ 476250 h 1828800"/>
                  <a:gd name="connsiteX60" fmla="*/ 1238250 w 1276350"/>
                  <a:gd name="connsiteY60" fmla="*/ 381000 h 1828800"/>
                  <a:gd name="connsiteX61" fmla="*/ 1238250 w 1276350"/>
                  <a:gd name="connsiteY61"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57150 w 1276350"/>
                  <a:gd name="connsiteY32" fmla="*/ 1552575 h 1828800"/>
                  <a:gd name="connsiteX33" fmla="*/ 76200 w 1276350"/>
                  <a:gd name="connsiteY33" fmla="*/ 1619250 h 1828800"/>
                  <a:gd name="connsiteX34" fmla="*/ 104775 w 1276350"/>
                  <a:gd name="connsiteY34" fmla="*/ 1685925 h 1828800"/>
                  <a:gd name="connsiteX35" fmla="*/ 161925 w 1276350"/>
                  <a:gd name="connsiteY35" fmla="*/ 1733550 h 1828800"/>
                  <a:gd name="connsiteX36" fmla="*/ 219075 w 1276350"/>
                  <a:gd name="connsiteY36" fmla="*/ 1752600 h 1828800"/>
                  <a:gd name="connsiteX37" fmla="*/ 247650 w 1276350"/>
                  <a:gd name="connsiteY37" fmla="*/ 1762125 h 1828800"/>
                  <a:gd name="connsiteX38" fmla="*/ 333375 w 1276350"/>
                  <a:gd name="connsiteY38" fmla="*/ 1819275 h 1828800"/>
                  <a:gd name="connsiteX39" fmla="*/ 361950 w 1276350"/>
                  <a:gd name="connsiteY39" fmla="*/ 1828800 h 1828800"/>
                  <a:gd name="connsiteX40" fmla="*/ 504825 w 1276350"/>
                  <a:gd name="connsiteY40" fmla="*/ 1819275 h 1828800"/>
                  <a:gd name="connsiteX41" fmla="*/ 533400 w 1276350"/>
                  <a:gd name="connsiteY41" fmla="*/ 1809750 h 1828800"/>
                  <a:gd name="connsiteX42" fmla="*/ 628650 w 1276350"/>
                  <a:gd name="connsiteY42" fmla="*/ 1781175 h 1828800"/>
                  <a:gd name="connsiteX43" fmla="*/ 685800 w 1276350"/>
                  <a:gd name="connsiteY43" fmla="*/ 1762125 h 1828800"/>
                  <a:gd name="connsiteX44" fmla="*/ 723900 w 1276350"/>
                  <a:gd name="connsiteY44" fmla="*/ 1752600 h 1828800"/>
                  <a:gd name="connsiteX45" fmla="*/ 819150 w 1276350"/>
                  <a:gd name="connsiteY45" fmla="*/ 1743075 h 1828800"/>
                  <a:gd name="connsiteX46" fmla="*/ 923925 w 1276350"/>
                  <a:gd name="connsiteY46" fmla="*/ 1724025 h 1828800"/>
                  <a:gd name="connsiteX47" fmla="*/ 1009650 w 1276350"/>
                  <a:gd name="connsiteY47" fmla="*/ 1695450 h 1828800"/>
                  <a:gd name="connsiteX48" fmla="*/ 1066800 w 1276350"/>
                  <a:gd name="connsiteY48" fmla="*/ 1666875 h 1828800"/>
                  <a:gd name="connsiteX49" fmla="*/ 1133475 w 1276350"/>
                  <a:gd name="connsiteY49" fmla="*/ 1590675 h 1828800"/>
                  <a:gd name="connsiteX50" fmla="*/ 1181100 w 1276350"/>
                  <a:gd name="connsiteY50" fmla="*/ 1504950 h 1828800"/>
                  <a:gd name="connsiteX51" fmla="*/ 1219200 w 1276350"/>
                  <a:gd name="connsiteY51" fmla="*/ 1390650 h 1828800"/>
                  <a:gd name="connsiteX52" fmla="*/ 1228725 w 1276350"/>
                  <a:gd name="connsiteY52" fmla="*/ 1343025 h 1828800"/>
                  <a:gd name="connsiteX53" fmla="*/ 1247775 w 1276350"/>
                  <a:gd name="connsiteY53" fmla="*/ 1257300 h 1828800"/>
                  <a:gd name="connsiteX54" fmla="*/ 1257300 w 1276350"/>
                  <a:gd name="connsiteY54" fmla="*/ 962025 h 1828800"/>
                  <a:gd name="connsiteX55" fmla="*/ 1266825 w 1276350"/>
                  <a:gd name="connsiteY55" fmla="*/ 914400 h 1828800"/>
                  <a:gd name="connsiteX56" fmla="*/ 1276350 w 1276350"/>
                  <a:gd name="connsiteY56" fmla="*/ 847725 h 1828800"/>
                  <a:gd name="connsiteX57" fmla="*/ 1266825 w 1276350"/>
                  <a:gd name="connsiteY57" fmla="*/ 628650 h 1828800"/>
                  <a:gd name="connsiteX58" fmla="*/ 1257300 w 1276350"/>
                  <a:gd name="connsiteY58" fmla="*/ 476250 h 1828800"/>
                  <a:gd name="connsiteX59" fmla="*/ 1238250 w 1276350"/>
                  <a:gd name="connsiteY59" fmla="*/ 381000 h 1828800"/>
                  <a:gd name="connsiteX60" fmla="*/ 1238250 w 1276350"/>
                  <a:gd name="connsiteY60"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28575 w 1276350"/>
                  <a:gd name="connsiteY27" fmla="*/ 1247775 h 1828800"/>
                  <a:gd name="connsiteX28" fmla="*/ 0 w 1276350"/>
                  <a:gd name="connsiteY28" fmla="*/ 1304925 h 1828800"/>
                  <a:gd name="connsiteX29" fmla="*/ 9525 w 1276350"/>
                  <a:gd name="connsiteY29" fmla="*/ 1381125 h 1828800"/>
                  <a:gd name="connsiteX30" fmla="*/ 38100 w 1276350"/>
                  <a:gd name="connsiteY30" fmla="*/ 1485900 h 1828800"/>
                  <a:gd name="connsiteX31" fmla="*/ 57150 w 1276350"/>
                  <a:gd name="connsiteY31" fmla="*/ 1552575 h 1828800"/>
                  <a:gd name="connsiteX32" fmla="*/ 76200 w 1276350"/>
                  <a:gd name="connsiteY32" fmla="*/ 1619250 h 1828800"/>
                  <a:gd name="connsiteX33" fmla="*/ 104775 w 1276350"/>
                  <a:gd name="connsiteY33" fmla="*/ 1685925 h 1828800"/>
                  <a:gd name="connsiteX34" fmla="*/ 161925 w 1276350"/>
                  <a:gd name="connsiteY34" fmla="*/ 1733550 h 1828800"/>
                  <a:gd name="connsiteX35" fmla="*/ 219075 w 1276350"/>
                  <a:gd name="connsiteY35" fmla="*/ 1752600 h 1828800"/>
                  <a:gd name="connsiteX36" fmla="*/ 247650 w 1276350"/>
                  <a:gd name="connsiteY36" fmla="*/ 1762125 h 1828800"/>
                  <a:gd name="connsiteX37" fmla="*/ 333375 w 1276350"/>
                  <a:gd name="connsiteY37" fmla="*/ 1819275 h 1828800"/>
                  <a:gd name="connsiteX38" fmla="*/ 361950 w 1276350"/>
                  <a:gd name="connsiteY38" fmla="*/ 1828800 h 1828800"/>
                  <a:gd name="connsiteX39" fmla="*/ 504825 w 1276350"/>
                  <a:gd name="connsiteY39" fmla="*/ 1819275 h 1828800"/>
                  <a:gd name="connsiteX40" fmla="*/ 533400 w 1276350"/>
                  <a:gd name="connsiteY40" fmla="*/ 1809750 h 1828800"/>
                  <a:gd name="connsiteX41" fmla="*/ 628650 w 1276350"/>
                  <a:gd name="connsiteY41" fmla="*/ 1781175 h 1828800"/>
                  <a:gd name="connsiteX42" fmla="*/ 685800 w 1276350"/>
                  <a:gd name="connsiteY42" fmla="*/ 1762125 h 1828800"/>
                  <a:gd name="connsiteX43" fmla="*/ 723900 w 1276350"/>
                  <a:gd name="connsiteY43" fmla="*/ 1752600 h 1828800"/>
                  <a:gd name="connsiteX44" fmla="*/ 819150 w 1276350"/>
                  <a:gd name="connsiteY44" fmla="*/ 1743075 h 1828800"/>
                  <a:gd name="connsiteX45" fmla="*/ 923925 w 1276350"/>
                  <a:gd name="connsiteY45" fmla="*/ 1724025 h 1828800"/>
                  <a:gd name="connsiteX46" fmla="*/ 1009650 w 1276350"/>
                  <a:gd name="connsiteY46" fmla="*/ 1695450 h 1828800"/>
                  <a:gd name="connsiteX47" fmla="*/ 1066800 w 1276350"/>
                  <a:gd name="connsiteY47" fmla="*/ 1666875 h 1828800"/>
                  <a:gd name="connsiteX48" fmla="*/ 1133475 w 1276350"/>
                  <a:gd name="connsiteY48" fmla="*/ 1590675 h 1828800"/>
                  <a:gd name="connsiteX49" fmla="*/ 1181100 w 1276350"/>
                  <a:gd name="connsiteY49" fmla="*/ 1504950 h 1828800"/>
                  <a:gd name="connsiteX50" fmla="*/ 1219200 w 1276350"/>
                  <a:gd name="connsiteY50" fmla="*/ 1390650 h 1828800"/>
                  <a:gd name="connsiteX51" fmla="*/ 1228725 w 1276350"/>
                  <a:gd name="connsiteY51" fmla="*/ 1343025 h 1828800"/>
                  <a:gd name="connsiteX52" fmla="*/ 1247775 w 1276350"/>
                  <a:gd name="connsiteY52" fmla="*/ 1257300 h 1828800"/>
                  <a:gd name="connsiteX53" fmla="*/ 1257300 w 1276350"/>
                  <a:gd name="connsiteY53" fmla="*/ 962025 h 1828800"/>
                  <a:gd name="connsiteX54" fmla="*/ 1266825 w 1276350"/>
                  <a:gd name="connsiteY54" fmla="*/ 914400 h 1828800"/>
                  <a:gd name="connsiteX55" fmla="*/ 1276350 w 1276350"/>
                  <a:gd name="connsiteY55" fmla="*/ 847725 h 1828800"/>
                  <a:gd name="connsiteX56" fmla="*/ 1266825 w 1276350"/>
                  <a:gd name="connsiteY56" fmla="*/ 628650 h 1828800"/>
                  <a:gd name="connsiteX57" fmla="*/ 1257300 w 1276350"/>
                  <a:gd name="connsiteY57" fmla="*/ 476250 h 1828800"/>
                  <a:gd name="connsiteX58" fmla="*/ 1238250 w 1276350"/>
                  <a:gd name="connsiteY58" fmla="*/ 381000 h 1828800"/>
                  <a:gd name="connsiteX59" fmla="*/ 1238250 w 1276350"/>
                  <a:gd name="connsiteY59"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28575 w 1276350"/>
                  <a:gd name="connsiteY27" fmla="*/ 1247775 h 1828800"/>
                  <a:gd name="connsiteX28" fmla="*/ 0 w 1276350"/>
                  <a:gd name="connsiteY28" fmla="*/ 1304925 h 1828800"/>
                  <a:gd name="connsiteX29" fmla="*/ 9525 w 1276350"/>
                  <a:gd name="connsiteY29" fmla="*/ 1381125 h 1828800"/>
                  <a:gd name="connsiteX30" fmla="*/ 38100 w 1276350"/>
                  <a:gd name="connsiteY30" fmla="*/ 1485900 h 1828800"/>
                  <a:gd name="connsiteX31" fmla="*/ 57150 w 1276350"/>
                  <a:gd name="connsiteY31" fmla="*/ 1552575 h 1828800"/>
                  <a:gd name="connsiteX32" fmla="*/ 76200 w 1276350"/>
                  <a:gd name="connsiteY32" fmla="*/ 1619250 h 1828800"/>
                  <a:gd name="connsiteX33" fmla="*/ 104775 w 1276350"/>
                  <a:gd name="connsiteY33" fmla="*/ 1685925 h 1828800"/>
                  <a:gd name="connsiteX34" fmla="*/ 161925 w 1276350"/>
                  <a:gd name="connsiteY34" fmla="*/ 1733550 h 1828800"/>
                  <a:gd name="connsiteX35" fmla="*/ 219075 w 1276350"/>
                  <a:gd name="connsiteY35" fmla="*/ 1752600 h 1828800"/>
                  <a:gd name="connsiteX36" fmla="*/ 247650 w 1276350"/>
                  <a:gd name="connsiteY36" fmla="*/ 1762125 h 1828800"/>
                  <a:gd name="connsiteX37" fmla="*/ 333375 w 1276350"/>
                  <a:gd name="connsiteY37" fmla="*/ 1819275 h 1828800"/>
                  <a:gd name="connsiteX38" fmla="*/ 361950 w 1276350"/>
                  <a:gd name="connsiteY38" fmla="*/ 1828800 h 1828800"/>
                  <a:gd name="connsiteX39" fmla="*/ 504825 w 1276350"/>
                  <a:gd name="connsiteY39" fmla="*/ 1819275 h 1828800"/>
                  <a:gd name="connsiteX40" fmla="*/ 533400 w 1276350"/>
                  <a:gd name="connsiteY40" fmla="*/ 1809750 h 1828800"/>
                  <a:gd name="connsiteX41" fmla="*/ 628650 w 1276350"/>
                  <a:gd name="connsiteY41" fmla="*/ 1781175 h 1828800"/>
                  <a:gd name="connsiteX42" fmla="*/ 685800 w 1276350"/>
                  <a:gd name="connsiteY42" fmla="*/ 1762125 h 1828800"/>
                  <a:gd name="connsiteX43" fmla="*/ 723900 w 1276350"/>
                  <a:gd name="connsiteY43" fmla="*/ 1752600 h 1828800"/>
                  <a:gd name="connsiteX44" fmla="*/ 819150 w 1276350"/>
                  <a:gd name="connsiteY44" fmla="*/ 1743075 h 1828800"/>
                  <a:gd name="connsiteX45" fmla="*/ 923925 w 1276350"/>
                  <a:gd name="connsiteY45" fmla="*/ 1724025 h 1828800"/>
                  <a:gd name="connsiteX46" fmla="*/ 1009650 w 1276350"/>
                  <a:gd name="connsiteY46" fmla="*/ 1695450 h 1828800"/>
                  <a:gd name="connsiteX47" fmla="*/ 1066800 w 1276350"/>
                  <a:gd name="connsiteY47" fmla="*/ 1666875 h 1828800"/>
                  <a:gd name="connsiteX48" fmla="*/ 1133475 w 1276350"/>
                  <a:gd name="connsiteY48" fmla="*/ 1590675 h 1828800"/>
                  <a:gd name="connsiteX49" fmla="*/ 1181100 w 1276350"/>
                  <a:gd name="connsiteY49" fmla="*/ 1504950 h 1828800"/>
                  <a:gd name="connsiteX50" fmla="*/ 1219200 w 1276350"/>
                  <a:gd name="connsiteY50" fmla="*/ 1390650 h 1828800"/>
                  <a:gd name="connsiteX51" fmla="*/ 1247775 w 1276350"/>
                  <a:gd name="connsiteY51" fmla="*/ 1257300 h 1828800"/>
                  <a:gd name="connsiteX52" fmla="*/ 1257300 w 1276350"/>
                  <a:gd name="connsiteY52" fmla="*/ 962025 h 1828800"/>
                  <a:gd name="connsiteX53" fmla="*/ 1266825 w 1276350"/>
                  <a:gd name="connsiteY53" fmla="*/ 914400 h 1828800"/>
                  <a:gd name="connsiteX54" fmla="*/ 1276350 w 1276350"/>
                  <a:gd name="connsiteY54" fmla="*/ 847725 h 1828800"/>
                  <a:gd name="connsiteX55" fmla="*/ 1266825 w 1276350"/>
                  <a:gd name="connsiteY55" fmla="*/ 628650 h 1828800"/>
                  <a:gd name="connsiteX56" fmla="*/ 1257300 w 1276350"/>
                  <a:gd name="connsiteY56" fmla="*/ 476250 h 1828800"/>
                  <a:gd name="connsiteX57" fmla="*/ 1238250 w 1276350"/>
                  <a:gd name="connsiteY57" fmla="*/ 381000 h 1828800"/>
                  <a:gd name="connsiteX58" fmla="*/ 1238250 w 1276350"/>
                  <a:gd name="connsiteY58"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28575 w 1276350"/>
                  <a:gd name="connsiteY27" fmla="*/ 1247775 h 1828800"/>
                  <a:gd name="connsiteX28" fmla="*/ 0 w 1276350"/>
                  <a:gd name="connsiteY28" fmla="*/ 1304925 h 1828800"/>
                  <a:gd name="connsiteX29" fmla="*/ 9525 w 1276350"/>
                  <a:gd name="connsiteY29" fmla="*/ 1381125 h 1828800"/>
                  <a:gd name="connsiteX30" fmla="*/ 38100 w 1276350"/>
                  <a:gd name="connsiteY30" fmla="*/ 1485900 h 1828800"/>
                  <a:gd name="connsiteX31" fmla="*/ 57150 w 1276350"/>
                  <a:gd name="connsiteY31" fmla="*/ 1552575 h 1828800"/>
                  <a:gd name="connsiteX32" fmla="*/ 76200 w 1276350"/>
                  <a:gd name="connsiteY32" fmla="*/ 1619250 h 1828800"/>
                  <a:gd name="connsiteX33" fmla="*/ 104775 w 1276350"/>
                  <a:gd name="connsiteY33" fmla="*/ 1685925 h 1828800"/>
                  <a:gd name="connsiteX34" fmla="*/ 161925 w 1276350"/>
                  <a:gd name="connsiteY34" fmla="*/ 1733550 h 1828800"/>
                  <a:gd name="connsiteX35" fmla="*/ 219075 w 1276350"/>
                  <a:gd name="connsiteY35" fmla="*/ 1752600 h 1828800"/>
                  <a:gd name="connsiteX36" fmla="*/ 247650 w 1276350"/>
                  <a:gd name="connsiteY36" fmla="*/ 1762125 h 1828800"/>
                  <a:gd name="connsiteX37" fmla="*/ 333375 w 1276350"/>
                  <a:gd name="connsiteY37" fmla="*/ 1819275 h 1828800"/>
                  <a:gd name="connsiteX38" fmla="*/ 361950 w 1276350"/>
                  <a:gd name="connsiteY38" fmla="*/ 1828800 h 1828800"/>
                  <a:gd name="connsiteX39" fmla="*/ 504825 w 1276350"/>
                  <a:gd name="connsiteY39" fmla="*/ 1819275 h 1828800"/>
                  <a:gd name="connsiteX40" fmla="*/ 533400 w 1276350"/>
                  <a:gd name="connsiteY40" fmla="*/ 1809750 h 1828800"/>
                  <a:gd name="connsiteX41" fmla="*/ 628650 w 1276350"/>
                  <a:gd name="connsiteY41" fmla="*/ 1781175 h 1828800"/>
                  <a:gd name="connsiteX42" fmla="*/ 685800 w 1276350"/>
                  <a:gd name="connsiteY42" fmla="*/ 1762125 h 1828800"/>
                  <a:gd name="connsiteX43" fmla="*/ 723900 w 1276350"/>
                  <a:gd name="connsiteY43" fmla="*/ 1752600 h 1828800"/>
                  <a:gd name="connsiteX44" fmla="*/ 819150 w 1276350"/>
                  <a:gd name="connsiteY44" fmla="*/ 1743075 h 1828800"/>
                  <a:gd name="connsiteX45" fmla="*/ 923925 w 1276350"/>
                  <a:gd name="connsiteY45" fmla="*/ 1724025 h 1828800"/>
                  <a:gd name="connsiteX46" fmla="*/ 1009650 w 1276350"/>
                  <a:gd name="connsiteY46" fmla="*/ 1695450 h 1828800"/>
                  <a:gd name="connsiteX47" fmla="*/ 1066800 w 1276350"/>
                  <a:gd name="connsiteY47" fmla="*/ 1666875 h 1828800"/>
                  <a:gd name="connsiteX48" fmla="*/ 1133475 w 1276350"/>
                  <a:gd name="connsiteY48" fmla="*/ 1590675 h 1828800"/>
                  <a:gd name="connsiteX49" fmla="*/ 1181100 w 1276350"/>
                  <a:gd name="connsiteY49" fmla="*/ 1504950 h 1828800"/>
                  <a:gd name="connsiteX50" fmla="*/ 1219200 w 1276350"/>
                  <a:gd name="connsiteY50" fmla="*/ 1390650 h 1828800"/>
                  <a:gd name="connsiteX51" fmla="*/ 1247775 w 1276350"/>
                  <a:gd name="connsiteY51" fmla="*/ 1257300 h 1828800"/>
                  <a:gd name="connsiteX52" fmla="*/ 1257300 w 1276350"/>
                  <a:gd name="connsiteY52" fmla="*/ 962025 h 1828800"/>
                  <a:gd name="connsiteX53" fmla="*/ 1276350 w 1276350"/>
                  <a:gd name="connsiteY53" fmla="*/ 847725 h 1828800"/>
                  <a:gd name="connsiteX54" fmla="*/ 1266825 w 1276350"/>
                  <a:gd name="connsiteY54" fmla="*/ 628650 h 1828800"/>
                  <a:gd name="connsiteX55" fmla="*/ 1257300 w 1276350"/>
                  <a:gd name="connsiteY55" fmla="*/ 476250 h 1828800"/>
                  <a:gd name="connsiteX56" fmla="*/ 1238250 w 1276350"/>
                  <a:gd name="connsiteY56" fmla="*/ 381000 h 1828800"/>
                  <a:gd name="connsiteX57" fmla="*/ 1238250 w 1276350"/>
                  <a:gd name="connsiteY57"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00050 w 1276350"/>
                  <a:gd name="connsiteY14" fmla="*/ 171450 h 1828800"/>
                  <a:gd name="connsiteX15" fmla="*/ 371475 w 1276350"/>
                  <a:gd name="connsiteY15" fmla="*/ 228600 h 1828800"/>
                  <a:gd name="connsiteX16" fmla="*/ 333375 w 1276350"/>
                  <a:gd name="connsiteY16" fmla="*/ 342900 h 1828800"/>
                  <a:gd name="connsiteX17" fmla="*/ 323850 w 1276350"/>
                  <a:gd name="connsiteY17" fmla="*/ 371475 h 1828800"/>
                  <a:gd name="connsiteX18" fmla="*/ 314325 w 1276350"/>
                  <a:gd name="connsiteY18" fmla="*/ 628650 h 1828800"/>
                  <a:gd name="connsiteX19" fmla="*/ 266700 w 1276350"/>
                  <a:gd name="connsiteY19" fmla="*/ 666750 h 1828800"/>
                  <a:gd name="connsiteX20" fmla="*/ 219075 w 1276350"/>
                  <a:gd name="connsiteY20" fmla="*/ 714375 h 1828800"/>
                  <a:gd name="connsiteX21" fmla="*/ 171450 w 1276350"/>
                  <a:gd name="connsiteY21" fmla="*/ 762000 h 1828800"/>
                  <a:gd name="connsiteX22" fmla="*/ 152400 w 1276350"/>
                  <a:gd name="connsiteY22" fmla="*/ 819150 h 1828800"/>
                  <a:gd name="connsiteX23" fmla="*/ 152400 w 1276350"/>
                  <a:gd name="connsiteY23" fmla="*/ 1085850 h 1828800"/>
                  <a:gd name="connsiteX24" fmla="*/ 114300 w 1276350"/>
                  <a:gd name="connsiteY24" fmla="*/ 1143000 h 1828800"/>
                  <a:gd name="connsiteX25" fmla="*/ 66675 w 1276350"/>
                  <a:gd name="connsiteY25" fmla="*/ 1200150 h 1828800"/>
                  <a:gd name="connsiteX26" fmla="*/ 28575 w 1276350"/>
                  <a:gd name="connsiteY26" fmla="*/ 1247775 h 1828800"/>
                  <a:gd name="connsiteX27" fmla="*/ 0 w 1276350"/>
                  <a:gd name="connsiteY27" fmla="*/ 1304925 h 1828800"/>
                  <a:gd name="connsiteX28" fmla="*/ 9525 w 1276350"/>
                  <a:gd name="connsiteY28" fmla="*/ 1381125 h 1828800"/>
                  <a:gd name="connsiteX29" fmla="*/ 38100 w 1276350"/>
                  <a:gd name="connsiteY29" fmla="*/ 1485900 h 1828800"/>
                  <a:gd name="connsiteX30" fmla="*/ 57150 w 1276350"/>
                  <a:gd name="connsiteY30" fmla="*/ 1552575 h 1828800"/>
                  <a:gd name="connsiteX31" fmla="*/ 76200 w 1276350"/>
                  <a:gd name="connsiteY31" fmla="*/ 1619250 h 1828800"/>
                  <a:gd name="connsiteX32" fmla="*/ 104775 w 1276350"/>
                  <a:gd name="connsiteY32" fmla="*/ 1685925 h 1828800"/>
                  <a:gd name="connsiteX33" fmla="*/ 161925 w 1276350"/>
                  <a:gd name="connsiteY33" fmla="*/ 1733550 h 1828800"/>
                  <a:gd name="connsiteX34" fmla="*/ 219075 w 1276350"/>
                  <a:gd name="connsiteY34" fmla="*/ 1752600 h 1828800"/>
                  <a:gd name="connsiteX35" fmla="*/ 247650 w 1276350"/>
                  <a:gd name="connsiteY35" fmla="*/ 1762125 h 1828800"/>
                  <a:gd name="connsiteX36" fmla="*/ 333375 w 1276350"/>
                  <a:gd name="connsiteY36" fmla="*/ 1819275 h 1828800"/>
                  <a:gd name="connsiteX37" fmla="*/ 361950 w 1276350"/>
                  <a:gd name="connsiteY37" fmla="*/ 1828800 h 1828800"/>
                  <a:gd name="connsiteX38" fmla="*/ 504825 w 1276350"/>
                  <a:gd name="connsiteY38" fmla="*/ 1819275 h 1828800"/>
                  <a:gd name="connsiteX39" fmla="*/ 533400 w 1276350"/>
                  <a:gd name="connsiteY39" fmla="*/ 1809750 h 1828800"/>
                  <a:gd name="connsiteX40" fmla="*/ 628650 w 1276350"/>
                  <a:gd name="connsiteY40" fmla="*/ 1781175 h 1828800"/>
                  <a:gd name="connsiteX41" fmla="*/ 685800 w 1276350"/>
                  <a:gd name="connsiteY41" fmla="*/ 1762125 h 1828800"/>
                  <a:gd name="connsiteX42" fmla="*/ 723900 w 1276350"/>
                  <a:gd name="connsiteY42" fmla="*/ 1752600 h 1828800"/>
                  <a:gd name="connsiteX43" fmla="*/ 819150 w 1276350"/>
                  <a:gd name="connsiteY43" fmla="*/ 1743075 h 1828800"/>
                  <a:gd name="connsiteX44" fmla="*/ 923925 w 1276350"/>
                  <a:gd name="connsiteY44" fmla="*/ 1724025 h 1828800"/>
                  <a:gd name="connsiteX45" fmla="*/ 1009650 w 1276350"/>
                  <a:gd name="connsiteY45" fmla="*/ 1695450 h 1828800"/>
                  <a:gd name="connsiteX46" fmla="*/ 1066800 w 1276350"/>
                  <a:gd name="connsiteY46" fmla="*/ 1666875 h 1828800"/>
                  <a:gd name="connsiteX47" fmla="*/ 1133475 w 1276350"/>
                  <a:gd name="connsiteY47" fmla="*/ 1590675 h 1828800"/>
                  <a:gd name="connsiteX48" fmla="*/ 1181100 w 1276350"/>
                  <a:gd name="connsiteY48" fmla="*/ 1504950 h 1828800"/>
                  <a:gd name="connsiteX49" fmla="*/ 1219200 w 1276350"/>
                  <a:gd name="connsiteY49" fmla="*/ 1390650 h 1828800"/>
                  <a:gd name="connsiteX50" fmla="*/ 1247775 w 1276350"/>
                  <a:gd name="connsiteY50" fmla="*/ 1257300 h 1828800"/>
                  <a:gd name="connsiteX51" fmla="*/ 1257300 w 1276350"/>
                  <a:gd name="connsiteY51" fmla="*/ 962025 h 1828800"/>
                  <a:gd name="connsiteX52" fmla="*/ 1276350 w 1276350"/>
                  <a:gd name="connsiteY52" fmla="*/ 847725 h 1828800"/>
                  <a:gd name="connsiteX53" fmla="*/ 1266825 w 1276350"/>
                  <a:gd name="connsiteY53" fmla="*/ 628650 h 1828800"/>
                  <a:gd name="connsiteX54" fmla="*/ 1257300 w 1276350"/>
                  <a:gd name="connsiteY54" fmla="*/ 476250 h 1828800"/>
                  <a:gd name="connsiteX55" fmla="*/ 1238250 w 1276350"/>
                  <a:gd name="connsiteY55" fmla="*/ 381000 h 1828800"/>
                  <a:gd name="connsiteX56" fmla="*/ 1238250 w 1276350"/>
                  <a:gd name="connsiteY56"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895350 w 1276350"/>
                  <a:gd name="connsiteY7" fmla="*/ 0 h 1828800"/>
                  <a:gd name="connsiteX8" fmla="*/ 762000 w 1276350"/>
                  <a:gd name="connsiteY8" fmla="*/ 9525 h 1828800"/>
                  <a:gd name="connsiteX9" fmla="*/ 704850 w 1276350"/>
                  <a:gd name="connsiteY9" fmla="*/ 28575 h 1828800"/>
                  <a:gd name="connsiteX10" fmla="*/ 581025 w 1276350"/>
                  <a:gd name="connsiteY10" fmla="*/ 38100 h 1828800"/>
                  <a:gd name="connsiteX11" fmla="*/ 542925 w 1276350"/>
                  <a:gd name="connsiteY11" fmla="*/ 47625 h 1828800"/>
                  <a:gd name="connsiteX12" fmla="*/ 485775 w 1276350"/>
                  <a:gd name="connsiteY12" fmla="*/ 66675 h 1828800"/>
                  <a:gd name="connsiteX13" fmla="*/ 400050 w 1276350"/>
                  <a:gd name="connsiteY13" fmla="*/ 171450 h 1828800"/>
                  <a:gd name="connsiteX14" fmla="*/ 371475 w 1276350"/>
                  <a:gd name="connsiteY14" fmla="*/ 228600 h 1828800"/>
                  <a:gd name="connsiteX15" fmla="*/ 333375 w 1276350"/>
                  <a:gd name="connsiteY15" fmla="*/ 342900 h 1828800"/>
                  <a:gd name="connsiteX16" fmla="*/ 323850 w 1276350"/>
                  <a:gd name="connsiteY16" fmla="*/ 371475 h 1828800"/>
                  <a:gd name="connsiteX17" fmla="*/ 314325 w 1276350"/>
                  <a:gd name="connsiteY17" fmla="*/ 628650 h 1828800"/>
                  <a:gd name="connsiteX18" fmla="*/ 266700 w 1276350"/>
                  <a:gd name="connsiteY18" fmla="*/ 666750 h 1828800"/>
                  <a:gd name="connsiteX19" fmla="*/ 219075 w 1276350"/>
                  <a:gd name="connsiteY19" fmla="*/ 714375 h 1828800"/>
                  <a:gd name="connsiteX20" fmla="*/ 171450 w 1276350"/>
                  <a:gd name="connsiteY20" fmla="*/ 762000 h 1828800"/>
                  <a:gd name="connsiteX21" fmla="*/ 152400 w 1276350"/>
                  <a:gd name="connsiteY21" fmla="*/ 819150 h 1828800"/>
                  <a:gd name="connsiteX22" fmla="*/ 152400 w 1276350"/>
                  <a:gd name="connsiteY22" fmla="*/ 1085850 h 1828800"/>
                  <a:gd name="connsiteX23" fmla="*/ 114300 w 1276350"/>
                  <a:gd name="connsiteY23" fmla="*/ 1143000 h 1828800"/>
                  <a:gd name="connsiteX24" fmla="*/ 66675 w 1276350"/>
                  <a:gd name="connsiteY24" fmla="*/ 1200150 h 1828800"/>
                  <a:gd name="connsiteX25" fmla="*/ 28575 w 1276350"/>
                  <a:gd name="connsiteY25" fmla="*/ 1247775 h 1828800"/>
                  <a:gd name="connsiteX26" fmla="*/ 0 w 1276350"/>
                  <a:gd name="connsiteY26" fmla="*/ 1304925 h 1828800"/>
                  <a:gd name="connsiteX27" fmla="*/ 9525 w 1276350"/>
                  <a:gd name="connsiteY27" fmla="*/ 1381125 h 1828800"/>
                  <a:gd name="connsiteX28" fmla="*/ 38100 w 1276350"/>
                  <a:gd name="connsiteY28" fmla="*/ 1485900 h 1828800"/>
                  <a:gd name="connsiteX29" fmla="*/ 57150 w 1276350"/>
                  <a:gd name="connsiteY29" fmla="*/ 1552575 h 1828800"/>
                  <a:gd name="connsiteX30" fmla="*/ 76200 w 1276350"/>
                  <a:gd name="connsiteY30" fmla="*/ 1619250 h 1828800"/>
                  <a:gd name="connsiteX31" fmla="*/ 104775 w 1276350"/>
                  <a:gd name="connsiteY31" fmla="*/ 1685925 h 1828800"/>
                  <a:gd name="connsiteX32" fmla="*/ 161925 w 1276350"/>
                  <a:gd name="connsiteY32" fmla="*/ 1733550 h 1828800"/>
                  <a:gd name="connsiteX33" fmla="*/ 219075 w 1276350"/>
                  <a:gd name="connsiteY33" fmla="*/ 1752600 h 1828800"/>
                  <a:gd name="connsiteX34" fmla="*/ 247650 w 1276350"/>
                  <a:gd name="connsiteY34" fmla="*/ 1762125 h 1828800"/>
                  <a:gd name="connsiteX35" fmla="*/ 333375 w 1276350"/>
                  <a:gd name="connsiteY35" fmla="*/ 1819275 h 1828800"/>
                  <a:gd name="connsiteX36" fmla="*/ 361950 w 1276350"/>
                  <a:gd name="connsiteY36" fmla="*/ 1828800 h 1828800"/>
                  <a:gd name="connsiteX37" fmla="*/ 504825 w 1276350"/>
                  <a:gd name="connsiteY37" fmla="*/ 1819275 h 1828800"/>
                  <a:gd name="connsiteX38" fmla="*/ 533400 w 1276350"/>
                  <a:gd name="connsiteY38" fmla="*/ 1809750 h 1828800"/>
                  <a:gd name="connsiteX39" fmla="*/ 628650 w 1276350"/>
                  <a:gd name="connsiteY39" fmla="*/ 1781175 h 1828800"/>
                  <a:gd name="connsiteX40" fmla="*/ 685800 w 1276350"/>
                  <a:gd name="connsiteY40" fmla="*/ 1762125 h 1828800"/>
                  <a:gd name="connsiteX41" fmla="*/ 723900 w 1276350"/>
                  <a:gd name="connsiteY41" fmla="*/ 1752600 h 1828800"/>
                  <a:gd name="connsiteX42" fmla="*/ 819150 w 1276350"/>
                  <a:gd name="connsiteY42" fmla="*/ 1743075 h 1828800"/>
                  <a:gd name="connsiteX43" fmla="*/ 923925 w 1276350"/>
                  <a:gd name="connsiteY43" fmla="*/ 1724025 h 1828800"/>
                  <a:gd name="connsiteX44" fmla="*/ 1009650 w 1276350"/>
                  <a:gd name="connsiteY44" fmla="*/ 1695450 h 1828800"/>
                  <a:gd name="connsiteX45" fmla="*/ 1066800 w 1276350"/>
                  <a:gd name="connsiteY45" fmla="*/ 1666875 h 1828800"/>
                  <a:gd name="connsiteX46" fmla="*/ 1133475 w 1276350"/>
                  <a:gd name="connsiteY46" fmla="*/ 1590675 h 1828800"/>
                  <a:gd name="connsiteX47" fmla="*/ 1181100 w 1276350"/>
                  <a:gd name="connsiteY47" fmla="*/ 1504950 h 1828800"/>
                  <a:gd name="connsiteX48" fmla="*/ 1219200 w 1276350"/>
                  <a:gd name="connsiteY48" fmla="*/ 1390650 h 1828800"/>
                  <a:gd name="connsiteX49" fmla="*/ 1247775 w 1276350"/>
                  <a:gd name="connsiteY49" fmla="*/ 1257300 h 1828800"/>
                  <a:gd name="connsiteX50" fmla="*/ 1257300 w 1276350"/>
                  <a:gd name="connsiteY50" fmla="*/ 962025 h 1828800"/>
                  <a:gd name="connsiteX51" fmla="*/ 1276350 w 1276350"/>
                  <a:gd name="connsiteY51" fmla="*/ 847725 h 1828800"/>
                  <a:gd name="connsiteX52" fmla="*/ 1266825 w 1276350"/>
                  <a:gd name="connsiteY52" fmla="*/ 628650 h 1828800"/>
                  <a:gd name="connsiteX53" fmla="*/ 1257300 w 1276350"/>
                  <a:gd name="connsiteY53" fmla="*/ 476250 h 1828800"/>
                  <a:gd name="connsiteX54" fmla="*/ 1238250 w 1276350"/>
                  <a:gd name="connsiteY54" fmla="*/ 381000 h 1828800"/>
                  <a:gd name="connsiteX55" fmla="*/ 1238250 w 1276350"/>
                  <a:gd name="connsiteY55" fmla="*/ 371475 h 1828800"/>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578 w 1276678"/>
                  <a:gd name="connsiteY0" fmla="*/ 371648 h 1828973"/>
                  <a:gd name="connsiteX1" fmla="*/ 1210003 w 1276678"/>
                  <a:gd name="connsiteY1" fmla="*/ 266873 h 1828973"/>
                  <a:gd name="connsiteX2" fmla="*/ 1190953 w 1276678"/>
                  <a:gd name="connsiteY2" fmla="*/ 190673 h 1828973"/>
                  <a:gd name="connsiteX3" fmla="*/ 1152853 w 1276678"/>
                  <a:gd name="connsiteY3" fmla="*/ 133523 h 1828973"/>
                  <a:gd name="connsiteX4" fmla="*/ 1067128 w 1276678"/>
                  <a:gd name="connsiteY4" fmla="*/ 76373 h 1828973"/>
                  <a:gd name="connsiteX5" fmla="*/ 1009978 w 1276678"/>
                  <a:gd name="connsiteY5" fmla="*/ 57323 h 1828973"/>
                  <a:gd name="connsiteX6" fmla="*/ 981403 w 1276678"/>
                  <a:gd name="connsiteY6" fmla="*/ 47798 h 1828973"/>
                  <a:gd name="connsiteX7" fmla="*/ 895678 w 1276678"/>
                  <a:gd name="connsiteY7" fmla="*/ 173 h 1828973"/>
                  <a:gd name="connsiteX8" fmla="*/ 762328 w 1276678"/>
                  <a:gd name="connsiteY8" fmla="*/ 9698 h 1828973"/>
                  <a:gd name="connsiteX9" fmla="*/ 705178 w 1276678"/>
                  <a:gd name="connsiteY9" fmla="*/ 28748 h 1828973"/>
                  <a:gd name="connsiteX10" fmla="*/ 581353 w 1276678"/>
                  <a:gd name="connsiteY10" fmla="*/ 38273 h 1828973"/>
                  <a:gd name="connsiteX11" fmla="*/ 543253 w 1276678"/>
                  <a:gd name="connsiteY11" fmla="*/ 47798 h 1828973"/>
                  <a:gd name="connsiteX12" fmla="*/ 486103 w 1276678"/>
                  <a:gd name="connsiteY12" fmla="*/ 66848 h 1828973"/>
                  <a:gd name="connsiteX13" fmla="*/ 400378 w 1276678"/>
                  <a:gd name="connsiteY13" fmla="*/ 171623 h 1828973"/>
                  <a:gd name="connsiteX14" fmla="*/ 371803 w 1276678"/>
                  <a:gd name="connsiteY14" fmla="*/ 228773 h 1828973"/>
                  <a:gd name="connsiteX15" fmla="*/ 333703 w 1276678"/>
                  <a:gd name="connsiteY15" fmla="*/ 343073 h 1828973"/>
                  <a:gd name="connsiteX16" fmla="*/ 324178 w 1276678"/>
                  <a:gd name="connsiteY16" fmla="*/ 371648 h 1828973"/>
                  <a:gd name="connsiteX17" fmla="*/ 314653 w 1276678"/>
                  <a:gd name="connsiteY17" fmla="*/ 628823 h 1828973"/>
                  <a:gd name="connsiteX18" fmla="*/ 267028 w 1276678"/>
                  <a:gd name="connsiteY18" fmla="*/ 666923 h 1828973"/>
                  <a:gd name="connsiteX19" fmla="*/ 219403 w 1276678"/>
                  <a:gd name="connsiteY19" fmla="*/ 714548 h 1828973"/>
                  <a:gd name="connsiteX20" fmla="*/ 171778 w 1276678"/>
                  <a:gd name="connsiteY20" fmla="*/ 762173 h 1828973"/>
                  <a:gd name="connsiteX21" fmla="*/ 152728 w 1276678"/>
                  <a:gd name="connsiteY21" fmla="*/ 819323 h 1828973"/>
                  <a:gd name="connsiteX22" fmla="*/ 152728 w 1276678"/>
                  <a:gd name="connsiteY22" fmla="*/ 1086023 h 1828973"/>
                  <a:gd name="connsiteX23" fmla="*/ 114628 w 1276678"/>
                  <a:gd name="connsiteY23" fmla="*/ 1143173 h 1828973"/>
                  <a:gd name="connsiteX24" fmla="*/ 67003 w 1276678"/>
                  <a:gd name="connsiteY24" fmla="*/ 1200323 h 1828973"/>
                  <a:gd name="connsiteX25" fmla="*/ 28903 w 1276678"/>
                  <a:gd name="connsiteY25" fmla="*/ 1247948 h 1828973"/>
                  <a:gd name="connsiteX26" fmla="*/ 328 w 1276678"/>
                  <a:gd name="connsiteY26" fmla="*/ 1305098 h 1828973"/>
                  <a:gd name="connsiteX27" fmla="*/ 9853 w 1276678"/>
                  <a:gd name="connsiteY27" fmla="*/ 1381298 h 1828973"/>
                  <a:gd name="connsiteX28" fmla="*/ 38428 w 1276678"/>
                  <a:gd name="connsiteY28" fmla="*/ 1486073 h 1828973"/>
                  <a:gd name="connsiteX29" fmla="*/ 57478 w 1276678"/>
                  <a:gd name="connsiteY29" fmla="*/ 1552748 h 1828973"/>
                  <a:gd name="connsiteX30" fmla="*/ 76528 w 1276678"/>
                  <a:gd name="connsiteY30" fmla="*/ 1619423 h 1828973"/>
                  <a:gd name="connsiteX31" fmla="*/ 105103 w 1276678"/>
                  <a:gd name="connsiteY31" fmla="*/ 1686098 h 1828973"/>
                  <a:gd name="connsiteX32" fmla="*/ 162253 w 1276678"/>
                  <a:gd name="connsiteY32" fmla="*/ 1733723 h 1828973"/>
                  <a:gd name="connsiteX33" fmla="*/ 219403 w 1276678"/>
                  <a:gd name="connsiteY33" fmla="*/ 1752773 h 1828973"/>
                  <a:gd name="connsiteX34" fmla="*/ 247978 w 1276678"/>
                  <a:gd name="connsiteY34" fmla="*/ 1762298 h 1828973"/>
                  <a:gd name="connsiteX35" fmla="*/ 333703 w 1276678"/>
                  <a:gd name="connsiteY35" fmla="*/ 1819448 h 1828973"/>
                  <a:gd name="connsiteX36" fmla="*/ 362278 w 1276678"/>
                  <a:gd name="connsiteY36" fmla="*/ 1828973 h 1828973"/>
                  <a:gd name="connsiteX37" fmla="*/ 505153 w 1276678"/>
                  <a:gd name="connsiteY37" fmla="*/ 1819448 h 1828973"/>
                  <a:gd name="connsiteX38" fmla="*/ 533728 w 1276678"/>
                  <a:gd name="connsiteY38" fmla="*/ 1809923 h 1828973"/>
                  <a:gd name="connsiteX39" fmla="*/ 628978 w 1276678"/>
                  <a:gd name="connsiteY39" fmla="*/ 1781348 h 1828973"/>
                  <a:gd name="connsiteX40" fmla="*/ 686128 w 1276678"/>
                  <a:gd name="connsiteY40" fmla="*/ 1762298 h 1828973"/>
                  <a:gd name="connsiteX41" fmla="*/ 724228 w 1276678"/>
                  <a:gd name="connsiteY41" fmla="*/ 1752773 h 1828973"/>
                  <a:gd name="connsiteX42" fmla="*/ 819478 w 1276678"/>
                  <a:gd name="connsiteY42" fmla="*/ 1743248 h 1828973"/>
                  <a:gd name="connsiteX43" fmla="*/ 924253 w 1276678"/>
                  <a:gd name="connsiteY43" fmla="*/ 1724198 h 1828973"/>
                  <a:gd name="connsiteX44" fmla="*/ 1009978 w 1276678"/>
                  <a:gd name="connsiteY44" fmla="*/ 1695623 h 1828973"/>
                  <a:gd name="connsiteX45" fmla="*/ 1067128 w 1276678"/>
                  <a:gd name="connsiteY45" fmla="*/ 1667048 h 1828973"/>
                  <a:gd name="connsiteX46" fmla="*/ 1133803 w 1276678"/>
                  <a:gd name="connsiteY46" fmla="*/ 1590848 h 1828973"/>
                  <a:gd name="connsiteX47" fmla="*/ 1181428 w 1276678"/>
                  <a:gd name="connsiteY47" fmla="*/ 1505123 h 1828973"/>
                  <a:gd name="connsiteX48" fmla="*/ 1219528 w 1276678"/>
                  <a:gd name="connsiteY48" fmla="*/ 1390823 h 1828973"/>
                  <a:gd name="connsiteX49" fmla="*/ 1248103 w 1276678"/>
                  <a:gd name="connsiteY49" fmla="*/ 1257473 h 1828973"/>
                  <a:gd name="connsiteX50" fmla="*/ 1257628 w 1276678"/>
                  <a:gd name="connsiteY50" fmla="*/ 962198 h 1828973"/>
                  <a:gd name="connsiteX51" fmla="*/ 1276678 w 1276678"/>
                  <a:gd name="connsiteY51" fmla="*/ 847898 h 1828973"/>
                  <a:gd name="connsiteX52" fmla="*/ 1267153 w 1276678"/>
                  <a:gd name="connsiteY52" fmla="*/ 628823 h 1828973"/>
                  <a:gd name="connsiteX53" fmla="*/ 1257628 w 1276678"/>
                  <a:gd name="connsiteY53" fmla="*/ 476423 h 1828973"/>
                  <a:gd name="connsiteX54" fmla="*/ 1238578 w 1276678"/>
                  <a:gd name="connsiteY54" fmla="*/ 381173 h 1828973"/>
                  <a:gd name="connsiteX55" fmla="*/ 1238578 w 1276678"/>
                  <a:gd name="connsiteY55"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72482 w 1277382"/>
                  <a:gd name="connsiteY20" fmla="*/ 762173 h 1828973"/>
                  <a:gd name="connsiteX21" fmla="*/ 153432 w 1277382"/>
                  <a:gd name="connsiteY21" fmla="*/ 819323 h 1828973"/>
                  <a:gd name="connsiteX22" fmla="*/ 153432 w 1277382"/>
                  <a:gd name="connsiteY22" fmla="*/ 1086023 h 1828973"/>
                  <a:gd name="connsiteX23" fmla="*/ 115332 w 1277382"/>
                  <a:gd name="connsiteY23" fmla="*/ 1143173 h 1828973"/>
                  <a:gd name="connsiteX24" fmla="*/ 67707 w 1277382"/>
                  <a:gd name="connsiteY24" fmla="*/ 1200323 h 1828973"/>
                  <a:gd name="connsiteX25" fmla="*/ 29607 w 1277382"/>
                  <a:gd name="connsiteY25" fmla="*/ 1247948 h 1828973"/>
                  <a:gd name="connsiteX26" fmla="*/ 1032 w 1277382"/>
                  <a:gd name="connsiteY26" fmla="*/ 1305098 h 1828973"/>
                  <a:gd name="connsiteX27" fmla="*/ 10557 w 1277382"/>
                  <a:gd name="connsiteY27" fmla="*/ 1381298 h 1828973"/>
                  <a:gd name="connsiteX28" fmla="*/ 39132 w 1277382"/>
                  <a:gd name="connsiteY28" fmla="*/ 1486073 h 1828973"/>
                  <a:gd name="connsiteX29" fmla="*/ 58182 w 1277382"/>
                  <a:gd name="connsiteY29" fmla="*/ 1552748 h 1828973"/>
                  <a:gd name="connsiteX30" fmla="*/ 77232 w 1277382"/>
                  <a:gd name="connsiteY30" fmla="*/ 1619423 h 1828973"/>
                  <a:gd name="connsiteX31" fmla="*/ 105807 w 1277382"/>
                  <a:gd name="connsiteY31" fmla="*/ 1686098 h 1828973"/>
                  <a:gd name="connsiteX32" fmla="*/ 162957 w 1277382"/>
                  <a:gd name="connsiteY32" fmla="*/ 1733723 h 1828973"/>
                  <a:gd name="connsiteX33" fmla="*/ 220107 w 1277382"/>
                  <a:gd name="connsiteY33" fmla="*/ 1752773 h 1828973"/>
                  <a:gd name="connsiteX34" fmla="*/ 248682 w 1277382"/>
                  <a:gd name="connsiteY34" fmla="*/ 1762298 h 1828973"/>
                  <a:gd name="connsiteX35" fmla="*/ 334407 w 1277382"/>
                  <a:gd name="connsiteY35" fmla="*/ 1819448 h 1828973"/>
                  <a:gd name="connsiteX36" fmla="*/ 362982 w 1277382"/>
                  <a:gd name="connsiteY36" fmla="*/ 1828973 h 1828973"/>
                  <a:gd name="connsiteX37" fmla="*/ 505857 w 1277382"/>
                  <a:gd name="connsiteY37" fmla="*/ 1819448 h 1828973"/>
                  <a:gd name="connsiteX38" fmla="*/ 534432 w 1277382"/>
                  <a:gd name="connsiteY38" fmla="*/ 1809923 h 1828973"/>
                  <a:gd name="connsiteX39" fmla="*/ 629682 w 1277382"/>
                  <a:gd name="connsiteY39" fmla="*/ 1781348 h 1828973"/>
                  <a:gd name="connsiteX40" fmla="*/ 686832 w 1277382"/>
                  <a:gd name="connsiteY40" fmla="*/ 1762298 h 1828973"/>
                  <a:gd name="connsiteX41" fmla="*/ 724932 w 1277382"/>
                  <a:gd name="connsiteY41" fmla="*/ 1752773 h 1828973"/>
                  <a:gd name="connsiteX42" fmla="*/ 820182 w 1277382"/>
                  <a:gd name="connsiteY42" fmla="*/ 1743248 h 1828973"/>
                  <a:gd name="connsiteX43" fmla="*/ 924957 w 1277382"/>
                  <a:gd name="connsiteY43" fmla="*/ 1724198 h 1828973"/>
                  <a:gd name="connsiteX44" fmla="*/ 1010682 w 1277382"/>
                  <a:gd name="connsiteY44" fmla="*/ 1695623 h 1828973"/>
                  <a:gd name="connsiteX45" fmla="*/ 1067832 w 1277382"/>
                  <a:gd name="connsiteY45" fmla="*/ 1667048 h 1828973"/>
                  <a:gd name="connsiteX46" fmla="*/ 1134507 w 1277382"/>
                  <a:gd name="connsiteY46" fmla="*/ 1590848 h 1828973"/>
                  <a:gd name="connsiteX47" fmla="*/ 1182132 w 1277382"/>
                  <a:gd name="connsiteY47" fmla="*/ 1505123 h 1828973"/>
                  <a:gd name="connsiteX48" fmla="*/ 1220232 w 1277382"/>
                  <a:gd name="connsiteY48" fmla="*/ 1390823 h 1828973"/>
                  <a:gd name="connsiteX49" fmla="*/ 1248807 w 1277382"/>
                  <a:gd name="connsiteY49" fmla="*/ 1257473 h 1828973"/>
                  <a:gd name="connsiteX50" fmla="*/ 1258332 w 1277382"/>
                  <a:gd name="connsiteY50" fmla="*/ 962198 h 1828973"/>
                  <a:gd name="connsiteX51" fmla="*/ 1277382 w 1277382"/>
                  <a:gd name="connsiteY51" fmla="*/ 847898 h 1828973"/>
                  <a:gd name="connsiteX52" fmla="*/ 1267857 w 1277382"/>
                  <a:gd name="connsiteY52" fmla="*/ 628823 h 1828973"/>
                  <a:gd name="connsiteX53" fmla="*/ 1258332 w 1277382"/>
                  <a:gd name="connsiteY53" fmla="*/ 476423 h 1828973"/>
                  <a:gd name="connsiteX54" fmla="*/ 1239282 w 1277382"/>
                  <a:gd name="connsiteY54" fmla="*/ 381173 h 1828973"/>
                  <a:gd name="connsiteX55" fmla="*/ 1239282 w 1277382"/>
                  <a:gd name="connsiteY55"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72482 w 1277382"/>
                  <a:gd name="connsiteY20" fmla="*/ 762173 h 1828973"/>
                  <a:gd name="connsiteX21" fmla="*/ 153432 w 1277382"/>
                  <a:gd name="connsiteY21" fmla="*/ 819323 h 1828973"/>
                  <a:gd name="connsiteX22" fmla="*/ 153432 w 1277382"/>
                  <a:gd name="connsiteY22" fmla="*/ 1086023 h 1828973"/>
                  <a:gd name="connsiteX23" fmla="*/ 115332 w 1277382"/>
                  <a:gd name="connsiteY23" fmla="*/ 1143173 h 1828973"/>
                  <a:gd name="connsiteX24" fmla="*/ 67707 w 1277382"/>
                  <a:gd name="connsiteY24" fmla="*/ 1200323 h 1828973"/>
                  <a:gd name="connsiteX25" fmla="*/ 29607 w 1277382"/>
                  <a:gd name="connsiteY25" fmla="*/ 1247948 h 1828973"/>
                  <a:gd name="connsiteX26" fmla="*/ 1032 w 1277382"/>
                  <a:gd name="connsiteY26" fmla="*/ 1305098 h 1828973"/>
                  <a:gd name="connsiteX27" fmla="*/ 10557 w 1277382"/>
                  <a:gd name="connsiteY27" fmla="*/ 1381298 h 1828973"/>
                  <a:gd name="connsiteX28" fmla="*/ 39132 w 1277382"/>
                  <a:gd name="connsiteY28" fmla="*/ 1486073 h 1828973"/>
                  <a:gd name="connsiteX29" fmla="*/ 58182 w 1277382"/>
                  <a:gd name="connsiteY29" fmla="*/ 1552748 h 1828973"/>
                  <a:gd name="connsiteX30" fmla="*/ 77232 w 1277382"/>
                  <a:gd name="connsiteY30" fmla="*/ 1619423 h 1828973"/>
                  <a:gd name="connsiteX31" fmla="*/ 105807 w 1277382"/>
                  <a:gd name="connsiteY31" fmla="*/ 1686098 h 1828973"/>
                  <a:gd name="connsiteX32" fmla="*/ 162957 w 1277382"/>
                  <a:gd name="connsiteY32" fmla="*/ 1733723 h 1828973"/>
                  <a:gd name="connsiteX33" fmla="*/ 220107 w 1277382"/>
                  <a:gd name="connsiteY33" fmla="*/ 1752773 h 1828973"/>
                  <a:gd name="connsiteX34" fmla="*/ 248682 w 1277382"/>
                  <a:gd name="connsiteY34" fmla="*/ 1762298 h 1828973"/>
                  <a:gd name="connsiteX35" fmla="*/ 334407 w 1277382"/>
                  <a:gd name="connsiteY35" fmla="*/ 1819448 h 1828973"/>
                  <a:gd name="connsiteX36" fmla="*/ 362982 w 1277382"/>
                  <a:gd name="connsiteY36" fmla="*/ 1828973 h 1828973"/>
                  <a:gd name="connsiteX37" fmla="*/ 534432 w 1277382"/>
                  <a:gd name="connsiteY37" fmla="*/ 1809923 h 1828973"/>
                  <a:gd name="connsiteX38" fmla="*/ 629682 w 1277382"/>
                  <a:gd name="connsiteY38" fmla="*/ 1781348 h 1828973"/>
                  <a:gd name="connsiteX39" fmla="*/ 686832 w 1277382"/>
                  <a:gd name="connsiteY39" fmla="*/ 1762298 h 1828973"/>
                  <a:gd name="connsiteX40" fmla="*/ 724932 w 1277382"/>
                  <a:gd name="connsiteY40" fmla="*/ 1752773 h 1828973"/>
                  <a:gd name="connsiteX41" fmla="*/ 820182 w 1277382"/>
                  <a:gd name="connsiteY41" fmla="*/ 1743248 h 1828973"/>
                  <a:gd name="connsiteX42" fmla="*/ 924957 w 1277382"/>
                  <a:gd name="connsiteY42" fmla="*/ 1724198 h 1828973"/>
                  <a:gd name="connsiteX43" fmla="*/ 1010682 w 1277382"/>
                  <a:gd name="connsiteY43" fmla="*/ 1695623 h 1828973"/>
                  <a:gd name="connsiteX44" fmla="*/ 1067832 w 1277382"/>
                  <a:gd name="connsiteY44" fmla="*/ 1667048 h 1828973"/>
                  <a:gd name="connsiteX45" fmla="*/ 1134507 w 1277382"/>
                  <a:gd name="connsiteY45" fmla="*/ 1590848 h 1828973"/>
                  <a:gd name="connsiteX46" fmla="*/ 1182132 w 1277382"/>
                  <a:gd name="connsiteY46" fmla="*/ 1505123 h 1828973"/>
                  <a:gd name="connsiteX47" fmla="*/ 1220232 w 1277382"/>
                  <a:gd name="connsiteY47" fmla="*/ 1390823 h 1828973"/>
                  <a:gd name="connsiteX48" fmla="*/ 1248807 w 1277382"/>
                  <a:gd name="connsiteY48" fmla="*/ 1257473 h 1828973"/>
                  <a:gd name="connsiteX49" fmla="*/ 1258332 w 1277382"/>
                  <a:gd name="connsiteY49" fmla="*/ 962198 h 1828973"/>
                  <a:gd name="connsiteX50" fmla="*/ 1277382 w 1277382"/>
                  <a:gd name="connsiteY50" fmla="*/ 847898 h 1828973"/>
                  <a:gd name="connsiteX51" fmla="*/ 1267857 w 1277382"/>
                  <a:gd name="connsiteY51" fmla="*/ 628823 h 1828973"/>
                  <a:gd name="connsiteX52" fmla="*/ 1258332 w 1277382"/>
                  <a:gd name="connsiteY52" fmla="*/ 476423 h 1828973"/>
                  <a:gd name="connsiteX53" fmla="*/ 1239282 w 1277382"/>
                  <a:gd name="connsiteY53" fmla="*/ 381173 h 1828973"/>
                  <a:gd name="connsiteX54" fmla="*/ 1239282 w 1277382"/>
                  <a:gd name="connsiteY54"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72482 w 1277382"/>
                  <a:gd name="connsiteY20" fmla="*/ 762173 h 1828973"/>
                  <a:gd name="connsiteX21" fmla="*/ 153432 w 1277382"/>
                  <a:gd name="connsiteY21" fmla="*/ 819323 h 1828973"/>
                  <a:gd name="connsiteX22" fmla="*/ 153432 w 1277382"/>
                  <a:gd name="connsiteY22" fmla="*/ 1086023 h 1828973"/>
                  <a:gd name="connsiteX23" fmla="*/ 115332 w 1277382"/>
                  <a:gd name="connsiteY23" fmla="*/ 1143173 h 1828973"/>
                  <a:gd name="connsiteX24" fmla="*/ 67707 w 1277382"/>
                  <a:gd name="connsiteY24" fmla="*/ 1200323 h 1828973"/>
                  <a:gd name="connsiteX25" fmla="*/ 29607 w 1277382"/>
                  <a:gd name="connsiteY25" fmla="*/ 1247948 h 1828973"/>
                  <a:gd name="connsiteX26" fmla="*/ 1032 w 1277382"/>
                  <a:gd name="connsiteY26" fmla="*/ 1305098 h 1828973"/>
                  <a:gd name="connsiteX27" fmla="*/ 10557 w 1277382"/>
                  <a:gd name="connsiteY27" fmla="*/ 1381298 h 1828973"/>
                  <a:gd name="connsiteX28" fmla="*/ 39132 w 1277382"/>
                  <a:gd name="connsiteY28" fmla="*/ 1486073 h 1828973"/>
                  <a:gd name="connsiteX29" fmla="*/ 58182 w 1277382"/>
                  <a:gd name="connsiteY29" fmla="*/ 1552748 h 1828973"/>
                  <a:gd name="connsiteX30" fmla="*/ 77232 w 1277382"/>
                  <a:gd name="connsiteY30" fmla="*/ 1619423 h 1828973"/>
                  <a:gd name="connsiteX31" fmla="*/ 105807 w 1277382"/>
                  <a:gd name="connsiteY31" fmla="*/ 1686098 h 1828973"/>
                  <a:gd name="connsiteX32" fmla="*/ 162957 w 1277382"/>
                  <a:gd name="connsiteY32" fmla="*/ 1733723 h 1828973"/>
                  <a:gd name="connsiteX33" fmla="*/ 220107 w 1277382"/>
                  <a:gd name="connsiteY33" fmla="*/ 1752773 h 1828973"/>
                  <a:gd name="connsiteX34" fmla="*/ 248682 w 1277382"/>
                  <a:gd name="connsiteY34" fmla="*/ 1762298 h 1828973"/>
                  <a:gd name="connsiteX35" fmla="*/ 334407 w 1277382"/>
                  <a:gd name="connsiteY35" fmla="*/ 1819448 h 1828973"/>
                  <a:gd name="connsiteX36" fmla="*/ 362982 w 1277382"/>
                  <a:gd name="connsiteY36" fmla="*/ 1828973 h 1828973"/>
                  <a:gd name="connsiteX37" fmla="*/ 534432 w 1277382"/>
                  <a:gd name="connsiteY37" fmla="*/ 1809923 h 1828973"/>
                  <a:gd name="connsiteX38" fmla="*/ 629682 w 1277382"/>
                  <a:gd name="connsiteY38" fmla="*/ 1781348 h 1828973"/>
                  <a:gd name="connsiteX39" fmla="*/ 686832 w 1277382"/>
                  <a:gd name="connsiteY39" fmla="*/ 1762298 h 1828973"/>
                  <a:gd name="connsiteX40" fmla="*/ 724932 w 1277382"/>
                  <a:gd name="connsiteY40" fmla="*/ 1752773 h 1828973"/>
                  <a:gd name="connsiteX41" fmla="*/ 820182 w 1277382"/>
                  <a:gd name="connsiteY41" fmla="*/ 1743248 h 1828973"/>
                  <a:gd name="connsiteX42" fmla="*/ 924957 w 1277382"/>
                  <a:gd name="connsiteY42" fmla="*/ 1724198 h 1828973"/>
                  <a:gd name="connsiteX43" fmla="*/ 1010682 w 1277382"/>
                  <a:gd name="connsiteY43" fmla="*/ 1695623 h 1828973"/>
                  <a:gd name="connsiteX44" fmla="*/ 1067832 w 1277382"/>
                  <a:gd name="connsiteY44" fmla="*/ 1667048 h 1828973"/>
                  <a:gd name="connsiteX45" fmla="*/ 1134507 w 1277382"/>
                  <a:gd name="connsiteY45" fmla="*/ 1590848 h 1828973"/>
                  <a:gd name="connsiteX46" fmla="*/ 1182132 w 1277382"/>
                  <a:gd name="connsiteY46" fmla="*/ 1505123 h 1828973"/>
                  <a:gd name="connsiteX47" fmla="*/ 1220232 w 1277382"/>
                  <a:gd name="connsiteY47" fmla="*/ 1390823 h 1828973"/>
                  <a:gd name="connsiteX48" fmla="*/ 1248807 w 1277382"/>
                  <a:gd name="connsiteY48" fmla="*/ 1257473 h 1828973"/>
                  <a:gd name="connsiteX49" fmla="*/ 1258332 w 1277382"/>
                  <a:gd name="connsiteY49" fmla="*/ 962198 h 1828973"/>
                  <a:gd name="connsiteX50" fmla="*/ 1277382 w 1277382"/>
                  <a:gd name="connsiteY50" fmla="*/ 847898 h 1828973"/>
                  <a:gd name="connsiteX51" fmla="*/ 1267857 w 1277382"/>
                  <a:gd name="connsiteY51" fmla="*/ 628823 h 1828973"/>
                  <a:gd name="connsiteX52" fmla="*/ 1258332 w 1277382"/>
                  <a:gd name="connsiteY52" fmla="*/ 476423 h 1828973"/>
                  <a:gd name="connsiteX53" fmla="*/ 1239282 w 1277382"/>
                  <a:gd name="connsiteY53" fmla="*/ 381173 h 1828973"/>
                  <a:gd name="connsiteX54" fmla="*/ 1239282 w 1277382"/>
                  <a:gd name="connsiteY54"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72482 w 1277382"/>
                  <a:gd name="connsiteY20" fmla="*/ 762173 h 1828973"/>
                  <a:gd name="connsiteX21" fmla="*/ 153432 w 1277382"/>
                  <a:gd name="connsiteY21" fmla="*/ 819323 h 1828973"/>
                  <a:gd name="connsiteX22" fmla="*/ 153432 w 1277382"/>
                  <a:gd name="connsiteY22" fmla="*/ 1086023 h 1828973"/>
                  <a:gd name="connsiteX23" fmla="*/ 115332 w 1277382"/>
                  <a:gd name="connsiteY23" fmla="*/ 1143173 h 1828973"/>
                  <a:gd name="connsiteX24" fmla="*/ 67707 w 1277382"/>
                  <a:gd name="connsiteY24" fmla="*/ 1200323 h 1828973"/>
                  <a:gd name="connsiteX25" fmla="*/ 29607 w 1277382"/>
                  <a:gd name="connsiteY25" fmla="*/ 1247948 h 1828973"/>
                  <a:gd name="connsiteX26" fmla="*/ 1032 w 1277382"/>
                  <a:gd name="connsiteY26" fmla="*/ 1305098 h 1828973"/>
                  <a:gd name="connsiteX27" fmla="*/ 10557 w 1277382"/>
                  <a:gd name="connsiteY27" fmla="*/ 1381298 h 1828973"/>
                  <a:gd name="connsiteX28" fmla="*/ 39132 w 1277382"/>
                  <a:gd name="connsiteY28" fmla="*/ 1486073 h 1828973"/>
                  <a:gd name="connsiteX29" fmla="*/ 58182 w 1277382"/>
                  <a:gd name="connsiteY29" fmla="*/ 1552748 h 1828973"/>
                  <a:gd name="connsiteX30" fmla="*/ 77232 w 1277382"/>
                  <a:gd name="connsiteY30" fmla="*/ 1619423 h 1828973"/>
                  <a:gd name="connsiteX31" fmla="*/ 105807 w 1277382"/>
                  <a:gd name="connsiteY31" fmla="*/ 1686098 h 1828973"/>
                  <a:gd name="connsiteX32" fmla="*/ 162957 w 1277382"/>
                  <a:gd name="connsiteY32" fmla="*/ 1733723 h 1828973"/>
                  <a:gd name="connsiteX33" fmla="*/ 220107 w 1277382"/>
                  <a:gd name="connsiteY33" fmla="*/ 1752773 h 1828973"/>
                  <a:gd name="connsiteX34" fmla="*/ 248682 w 1277382"/>
                  <a:gd name="connsiteY34" fmla="*/ 1762298 h 1828973"/>
                  <a:gd name="connsiteX35" fmla="*/ 334407 w 1277382"/>
                  <a:gd name="connsiteY35" fmla="*/ 1819448 h 1828973"/>
                  <a:gd name="connsiteX36" fmla="*/ 362982 w 1277382"/>
                  <a:gd name="connsiteY36" fmla="*/ 1828973 h 1828973"/>
                  <a:gd name="connsiteX37" fmla="*/ 534432 w 1277382"/>
                  <a:gd name="connsiteY37" fmla="*/ 1809923 h 1828973"/>
                  <a:gd name="connsiteX38" fmla="*/ 629682 w 1277382"/>
                  <a:gd name="connsiteY38" fmla="*/ 1781348 h 1828973"/>
                  <a:gd name="connsiteX39" fmla="*/ 686832 w 1277382"/>
                  <a:gd name="connsiteY39" fmla="*/ 1762298 h 1828973"/>
                  <a:gd name="connsiteX40" fmla="*/ 724932 w 1277382"/>
                  <a:gd name="connsiteY40" fmla="*/ 1752773 h 1828973"/>
                  <a:gd name="connsiteX41" fmla="*/ 820182 w 1277382"/>
                  <a:gd name="connsiteY41" fmla="*/ 1743248 h 1828973"/>
                  <a:gd name="connsiteX42" fmla="*/ 924957 w 1277382"/>
                  <a:gd name="connsiteY42" fmla="*/ 1724198 h 1828973"/>
                  <a:gd name="connsiteX43" fmla="*/ 1010682 w 1277382"/>
                  <a:gd name="connsiteY43" fmla="*/ 1695623 h 1828973"/>
                  <a:gd name="connsiteX44" fmla="*/ 1067832 w 1277382"/>
                  <a:gd name="connsiteY44" fmla="*/ 1667048 h 1828973"/>
                  <a:gd name="connsiteX45" fmla="*/ 1134507 w 1277382"/>
                  <a:gd name="connsiteY45" fmla="*/ 1590848 h 1828973"/>
                  <a:gd name="connsiteX46" fmla="*/ 1182132 w 1277382"/>
                  <a:gd name="connsiteY46" fmla="*/ 1505123 h 1828973"/>
                  <a:gd name="connsiteX47" fmla="*/ 1220232 w 1277382"/>
                  <a:gd name="connsiteY47" fmla="*/ 1390823 h 1828973"/>
                  <a:gd name="connsiteX48" fmla="*/ 1248807 w 1277382"/>
                  <a:gd name="connsiteY48" fmla="*/ 1257473 h 1828973"/>
                  <a:gd name="connsiteX49" fmla="*/ 1258332 w 1277382"/>
                  <a:gd name="connsiteY49" fmla="*/ 962198 h 1828973"/>
                  <a:gd name="connsiteX50" fmla="*/ 1277382 w 1277382"/>
                  <a:gd name="connsiteY50" fmla="*/ 847898 h 1828973"/>
                  <a:gd name="connsiteX51" fmla="*/ 1267857 w 1277382"/>
                  <a:gd name="connsiteY51" fmla="*/ 628823 h 1828973"/>
                  <a:gd name="connsiteX52" fmla="*/ 1258332 w 1277382"/>
                  <a:gd name="connsiteY52" fmla="*/ 476423 h 1828973"/>
                  <a:gd name="connsiteX53" fmla="*/ 1239282 w 1277382"/>
                  <a:gd name="connsiteY53" fmla="*/ 381173 h 1828973"/>
                  <a:gd name="connsiteX54" fmla="*/ 1239282 w 1277382"/>
                  <a:gd name="connsiteY54"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72482 w 1277382"/>
                  <a:gd name="connsiteY20" fmla="*/ 762173 h 1828973"/>
                  <a:gd name="connsiteX21" fmla="*/ 153432 w 1277382"/>
                  <a:gd name="connsiteY21" fmla="*/ 819323 h 1828973"/>
                  <a:gd name="connsiteX22" fmla="*/ 153432 w 1277382"/>
                  <a:gd name="connsiteY22" fmla="*/ 1086023 h 1828973"/>
                  <a:gd name="connsiteX23" fmla="*/ 115332 w 1277382"/>
                  <a:gd name="connsiteY23" fmla="*/ 1143173 h 1828973"/>
                  <a:gd name="connsiteX24" fmla="*/ 67707 w 1277382"/>
                  <a:gd name="connsiteY24" fmla="*/ 1200323 h 1828973"/>
                  <a:gd name="connsiteX25" fmla="*/ 29607 w 1277382"/>
                  <a:gd name="connsiteY25" fmla="*/ 1247948 h 1828973"/>
                  <a:gd name="connsiteX26" fmla="*/ 1032 w 1277382"/>
                  <a:gd name="connsiteY26" fmla="*/ 1305098 h 1828973"/>
                  <a:gd name="connsiteX27" fmla="*/ 10557 w 1277382"/>
                  <a:gd name="connsiteY27" fmla="*/ 1381298 h 1828973"/>
                  <a:gd name="connsiteX28" fmla="*/ 39132 w 1277382"/>
                  <a:gd name="connsiteY28" fmla="*/ 1486073 h 1828973"/>
                  <a:gd name="connsiteX29" fmla="*/ 58182 w 1277382"/>
                  <a:gd name="connsiteY29" fmla="*/ 1552748 h 1828973"/>
                  <a:gd name="connsiteX30" fmla="*/ 77232 w 1277382"/>
                  <a:gd name="connsiteY30" fmla="*/ 1619423 h 1828973"/>
                  <a:gd name="connsiteX31" fmla="*/ 105807 w 1277382"/>
                  <a:gd name="connsiteY31" fmla="*/ 1686098 h 1828973"/>
                  <a:gd name="connsiteX32" fmla="*/ 162957 w 1277382"/>
                  <a:gd name="connsiteY32" fmla="*/ 1733723 h 1828973"/>
                  <a:gd name="connsiteX33" fmla="*/ 220107 w 1277382"/>
                  <a:gd name="connsiteY33" fmla="*/ 1752773 h 1828973"/>
                  <a:gd name="connsiteX34" fmla="*/ 248682 w 1277382"/>
                  <a:gd name="connsiteY34" fmla="*/ 1762298 h 1828973"/>
                  <a:gd name="connsiteX35" fmla="*/ 334407 w 1277382"/>
                  <a:gd name="connsiteY35" fmla="*/ 1819448 h 1828973"/>
                  <a:gd name="connsiteX36" fmla="*/ 362982 w 1277382"/>
                  <a:gd name="connsiteY36" fmla="*/ 1828973 h 1828973"/>
                  <a:gd name="connsiteX37" fmla="*/ 534432 w 1277382"/>
                  <a:gd name="connsiteY37" fmla="*/ 1809923 h 1828973"/>
                  <a:gd name="connsiteX38" fmla="*/ 629682 w 1277382"/>
                  <a:gd name="connsiteY38" fmla="*/ 1781348 h 1828973"/>
                  <a:gd name="connsiteX39" fmla="*/ 686832 w 1277382"/>
                  <a:gd name="connsiteY39" fmla="*/ 1762298 h 1828973"/>
                  <a:gd name="connsiteX40" fmla="*/ 724932 w 1277382"/>
                  <a:gd name="connsiteY40" fmla="*/ 1752773 h 1828973"/>
                  <a:gd name="connsiteX41" fmla="*/ 820182 w 1277382"/>
                  <a:gd name="connsiteY41" fmla="*/ 1743248 h 1828973"/>
                  <a:gd name="connsiteX42" fmla="*/ 924957 w 1277382"/>
                  <a:gd name="connsiteY42" fmla="*/ 1724198 h 1828973"/>
                  <a:gd name="connsiteX43" fmla="*/ 1010682 w 1277382"/>
                  <a:gd name="connsiteY43" fmla="*/ 1695623 h 1828973"/>
                  <a:gd name="connsiteX44" fmla="*/ 1067832 w 1277382"/>
                  <a:gd name="connsiteY44" fmla="*/ 1667048 h 1828973"/>
                  <a:gd name="connsiteX45" fmla="*/ 1134507 w 1277382"/>
                  <a:gd name="connsiteY45" fmla="*/ 1590848 h 1828973"/>
                  <a:gd name="connsiteX46" fmla="*/ 1182132 w 1277382"/>
                  <a:gd name="connsiteY46" fmla="*/ 1505123 h 1828973"/>
                  <a:gd name="connsiteX47" fmla="*/ 1220232 w 1277382"/>
                  <a:gd name="connsiteY47" fmla="*/ 1390823 h 1828973"/>
                  <a:gd name="connsiteX48" fmla="*/ 1248807 w 1277382"/>
                  <a:gd name="connsiteY48" fmla="*/ 1257473 h 1828973"/>
                  <a:gd name="connsiteX49" fmla="*/ 1258332 w 1277382"/>
                  <a:gd name="connsiteY49" fmla="*/ 962198 h 1828973"/>
                  <a:gd name="connsiteX50" fmla="*/ 1277382 w 1277382"/>
                  <a:gd name="connsiteY50" fmla="*/ 847898 h 1828973"/>
                  <a:gd name="connsiteX51" fmla="*/ 1267857 w 1277382"/>
                  <a:gd name="connsiteY51" fmla="*/ 628823 h 1828973"/>
                  <a:gd name="connsiteX52" fmla="*/ 1258332 w 1277382"/>
                  <a:gd name="connsiteY52" fmla="*/ 476423 h 1828973"/>
                  <a:gd name="connsiteX53" fmla="*/ 1239282 w 1277382"/>
                  <a:gd name="connsiteY53" fmla="*/ 381173 h 1828973"/>
                  <a:gd name="connsiteX54" fmla="*/ 1239282 w 1277382"/>
                  <a:gd name="connsiteY54"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72482 w 1277382"/>
                  <a:gd name="connsiteY20" fmla="*/ 762173 h 1828973"/>
                  <a:gd name="connsiteX21" fmla="*/ 153432 w 1277382"/>
                  <a:gd name="connsiteY21" fmla="*/ 819323 h 1828973"/>
                  <a:gd name="connsiteX22" fmla="*/ 153432 w 1277382"/>
                  <a:gd name="connsiteY22" fmla="*/ 1086023 h 1828973"/>
                  <a:gd name="connsiteX23" fmla="*/ 115332 w 1277382"/>
                  <a:gd name="connsiteY23" fmla="*/ 1143173 h 1828973"/>
                  <a:gd name="connsiteX24" fmla="*/ 67707 w 1277382"/>
                  <a:gd name="connsiteY24" fmla="*/ 1200323 h 1828973"/>
                  <a:gd name="connsiteX25" fmla="*/ 29607 w 1277382"/>
                  <a:gd name="connsiteY25" fmla="*/ 1247948 h 1828973"/>
                  <a:gd name="connsiteX26" fmla="*/ 1032 w 1277382"/>
                  <a:gd name="connsiteY26" fmla="*/ 1305098 h 1828973"/>
                  <a:gd name="connsiteX27" fmla="*/ 10557 w 1277382"/>
                  <a:gd name="connsiteY27" fmla="*/ 1381298 h 1828973"/>
                  <a:gd name="connsiteX28" fmla="*/ 39132 w 1277382"/>
                  <a:gd name="connsiteY28" fmla="*/ 1486073 h 1828973"/>
                  <a:gd name="connsiteX29" fmla="*/ 58182 w 1277382"/>
                  <a:gd name="connsiteY29" fmla="*/ 1552748 h 1828973"/>
                  <a:gd name="connsiteX30" fmla="*/ 77232 w 1277382"/>
                  <a:gd name="connsiteY30" fmla="*/ 1619423 h 1828973"/>
                  <a:gd name="connsiteX31" fmla="*/ 105807 w 1277382"/>
                  <a:gd name="connsiteY31" fmla="*/ 1686098 h 1828973"/>
                  <a:gd name="connsiteX32" fmla="*/ 162957 w 1277382"/>
                  <a:gd name="connsiteY32" fmla="*/ 1733723 h 1828973"/>
                  <a:gd name="connsiteX33" fmla="*/ 220107 w 1277382"/>
                  <a:gd name="connsiteY33" fmla="*/ 1752773 h 1828973"/>
                  <a:gd name="connsiteX34" fmla="*/ 248682 w 1277382"/>
                  <a:gd name="connsiteY34" fmla="*/ 1762298 h 1828973"/>
                  <a:gd name="connsiteX35" fmla="*/ 334407 w 1277382"/>
                  <a:gd name="connsiteY35" fmla="*/ 1819448 h 1828973"/>
                  <a:gd name="connsiteX36" fmla="*/ 362982 w 1277382"/>
                  <a:gd name="connsiteY36" fmla="*/ 1828973 h 1828973"/>
                  <a:gd name="connsiteX37" fmla="*/ 534432 w 1277382"/>
                  <a:gd name="connsiteY37" fmla="*/ 1809923 h 1828973"/>
                  <a:gd name="connsiteX38" fmla="*/ 629682 w 1277382"/>
                  <a:gd name="connsiteY38" fmla="*/ 1781348 h 1828973"/>
                  <a:gd name="connsiteX39" fmla="*/ 686832 w 1277382"/>
                  <a:gd name="connsiteY39" fmla="*/ 1762298 h 1828973"/>
                  <a:gd name="connsiteX40" fmla="*/ 724932 w 1277382"/>
                  <a:gd name="connsiteY40" fmla="*/ 1752773 h 1828973"/>
                  <a:gd name="connsiteX41" fmla="*/ 820182 w 1277382"/>
                  <a:gd name="connsiteY41" fmla="*/ 1743248 h 1828973"/>
                  <a:gd name="connsiteX42" fmla="*/ 924957 w 1277382"/>
                  <a:gd name="connsiteY42" fmla="*/ 1724198 h 1828973"/>
                  <a:gd name="connsiteX43" fmla="*/ 1010682 w 1277382"/>
                  <a:gd name="connsiteY43" fmla="*/ 1695623 h 1828973"/>
                  <a:gd name="connsiteX44" fmla="*/ 1067832 w 1277382"/>
                  <a:gd name="connsiteY44" fmla="*/ 1667048 h 1828973"/>
                  <a:gd name="connsiteX45" fmla="*/ 1134507 w 1277382"/>
                  <a:gd name="connsiteY45" fmla="*/ 1590848 h 1828973"/>
                  <a:gd name="connsiteX46" fmla="*/ 1182132 w 1277382"/>
                  <a:gd name="connsiteY46" fmla="*/ 1505123 h 1828973"/>
                  <a:gd name="connsiteX47" fmla="*/ 1220232 w 1277382"/>
                  <a:gd name="connsiteY47" fmla="*/ 1390823 h 1828973"/>
                  <a:gd name="connsiteX48" fmla="*/ 1248807 w 1277382"/>
                  <a:gd name="connsiteY48" fmla="*/ 1257473 h 1828973"/>
                  <a:gd name="connsiteX49" fmla="*/ 1258332 w 1277382"/>
                  <a:gd name="connsiteY49" fmla="*/ 962198 h 1828973"/>
                  <a:gd name="connsiteX50" fmla="*/ 1277382 w 1277382"/>
                  <a:gd name="connsiteY50" fmla="*/ 847898 h 1828973"/>
                  <a:gd name="connsiteX51" fmla="*/ 1267857 w 1277382"/>
                  <a:gd name="connsiteY51" fmla="*/ 628823 h 1828973"/>
                  <a:gd name="connsiteX52" fmla="*/ 1258332 w 1277382"/>
                  <a:gd name="connsiteY52" fmla="*/ 476423 h 1828973"/>
                  <a:gd name="connsiteX53" fmla="*/ 1239282 w 1277382"/>
                  <a:gd name="connsiteY53" fmla="*/ 381173 h 1828973"/>
                  <a:gd name="connsiteX54" fmla="*/ 1239282 w 1277382"/>
                  <a:gd name="connsiteY54"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72482 w 1277382"/>
                  <a:gd name="connsiteY20" fmla="*/ 762173 h 1828973"/>
                  <a:gd name="connsiteX21" fmla="*/ 153432 w 1277382"/>
                  <a:gd name="connsiteY21" fmla="*/ 819323 h 1828973"/>
                  <a:gd name="connsiteX22" fmla="*/ 153432 w 1277382"/>
                  <a:gd name="connsiteY22" fmla="*/ 1086023 h 1828973"/>
                  <a:gd name="connsiteX23" fmla="*/ 115332 w 1277382"/>
                  <a:gd name="connsiteY23" fmla="*/ 1143173 h 1828973"/>
                  <a:gd name="connsiteX24" fmla="*/ 67707 w 1277382"/>
                  <a:gd name="connsiteY24" fmla="*/ 1200323 h 1828973"/>
                  <a:gd name="connsiteX25" fmla="*/ 29607 w 1277382"/>
                  <a:gd name="connsiteY25" fmla="*/ 1247948 h 1828973"/>
                  <a:gd name="connsiteX26" fmla="*/ 1032 w 1277382"/>
                  <a:gd name="connsiteY26" fmla="*/ 1305098 h 1828973"/>
                  <a:gd name="connsiteX27" fmla="*/ 10557 w 1277382"/>
                  <a:gd name="connsiteY27" fmla="*/ 1381298 h 1828973"/>
                  <a:gd name="connsiteX28" fmla="*/ 39132 w 1277382"/>
                  <a:gd name="connsiteY28" fmla="*/ 1486073 h 1828973"/>
                  <a:gd name="connsiteX29" fmla="*/ 58182 w 1277382"/>
                  <a:gd name="connsiteY29" fmla="*/ 1552748 h 1828973"/>
                  <a:gd name="connsiteX30" fmla="*/ 77232 w 1277382"/>
                  <a:gd name="connsiteY30" fmla="*/ 1619423 h 1828973"/>
                  <a:gd name="connsiteX31" fmla="*/ 105807 w 1277382"/>
                  <a:gd name="connsiteY31" fmla="*/ 1686098 h 1828973"/>
                  <a:gd name="connsiteX32" fmla="*/ 162957 w 1277382"/>
                  <a:gd name="connsiteY32" fmla="*/ 1733723 h 1828973"/>
                  <a:gd name="connsiteX33" fmla="*/ 220107 w 1277382"/>
                  <a:gd name="connsiteY33" fmla="*/ 1752773 h 1828973"/>
                  <a:gd name="connsiteX34" fmla="*/ 248682 w 1277382"/>
                  <a:gd name="connsiteY34" fmla="*/ 1762298 h 1828973"/>
                  <a:gd name="connsiteX35" fmla="*/ 334407 w 1277382"/>
                  <a:gd name="connsiteY35" fmla="*/ 1819448 h 1828973"/>
                  <a:gd name="connsiteX36" fmla="*/ 362982 w 1277382"/>
                  <a:gd name="connsiteY36" fmla="*/ 1828973 h 1828973"/>
                  <a:gd name="connsiteX37" fmla="*/ 534432 w 1277382"/>
                  <a:gd name="connsiteY37" fmla="*/ 1809923 h 1828973"/>
                  <a:gd name="connsiteX38" fmla="*/ 629682 w 1277382"/>
                  <a:gd name="connsiteY38" fmla="*/ 1781348 h 1828973"/>
                  <a:gd name="connsiteX39" fmla="*/ 686832 w 1277382"/>
                  <a:gd name="connsiteY39" fmla="*/ 1762298 h 1828973"/>
                  <a:gd name="connsiteX40" fmla="*/ 724932 w 1277382"/>
                  <a:gd name="connsiteY40" fmla="*/ 1752773 h 1828973"/>
                  <a:gd name="connsiteX41" fmla="*/ 820182 w 1277382"/>
                  <a:gd name="connsiteY41" fmla="*/ 1743248 h 1828973"/>
                  <a:gd name="connsiteX42" fmla="*/ 924957 w 1277382"/>
                  <a:gd name="connsiteY42" fmla="*/ 1724198 h 1828973"/>
                  <a:gd name="connsiteX43" fmla="*/ 1010682 w 1277382"/>
                  <a:gd name="connsiteY43" fmla="*/ 1695623 h 1828973"/>
                  <a:gd name="connsiteX44" fmla="*/ 1067832 w 1277382"/>
                  <a:gd name="connsiteY44" fmla="*/ 1667048 h 1828973"/>
                  <a:gd name="connsiteX45" fmla="*/ 1134507 w 1277382"/>
                  <a:gd name="connsiteY45" fmla="*/ 1590848 h 1828973"/>
                  <a:gd name="connsiteX46" fmla="*/ 1182132 w 1277382"/>
                  <a:gd name="connsiteY46" fmla="*/ 1505123 h 1828973"/>
                  <a:gd name="connsiteX47" fmla="*/ 1220232 w 1277382"/>
                  <a:gd name="connsiteY47" fmla="*/ 1390823 h 1828973"/>
                  <a:gd name="connsiteX48" fmla="*/ 1248807 w 1277382"/>
                  <a:gd name="connsiteY48" fmla="*/ 1257473 h 1828973"/>
                  <a:gd name="connsiteX49" fmla="*/ 1258332 w 1277382"/>
                  <a:gd name="connsiteY49" fmla="*/ 962198 h 1828973"/>
                  <a:gd name="connsiteX50" fmla="*/ 1277382 w 1277382"/>
                  <a:gd name="connsiteY50" fmla="*/ 847898 h 1828973"/>
                  <a:gd name="connsiteX51" fmla="*/ 1267857 w 1277382"/>
                  <a:gd name="connsiteY51" fmla="*/ 628823 h 1828973"/>
                  <a:gd name="connsiteX52" fmla="*/ 1258332 w 1277382"/>
                  <a:gd name="connsiteY52" fmla="*/ 476423 h 1828973"/>
                  <a:gd name="connsiteX53" fmla="*/ 1239282 w 1277382"/>
                  <a:gd name="connsiteY53" fmla="*/ 381173 h 1828973"/>
                  <a:gd name="connsiteX54" fmla="*/ 1239282 w 1277382"/>
                  <a:gd name="connsiteY54"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53432 w 1277382"/>
                  <a:gd name="connsiteY20" fmla="*/ 819323 h 1828973"/>
                  <a:gd name="connsiteX21" fmla="*/ 153432 w 1277382"/>
                  <a:gd name="connsiteY21" fmla="*/ 1086023 h 1828973"/>
                  <a:gd name="connsiteX22" fmla="*/ 115332 w 1277382"/>
                  <a:gd name="connsiteY22" fmla="*/ 1143173 h 1828973"/>
                  <a:gd name="connsiteX23" fmla="*/ 67707 w 1277382"/>
                  <a:gd name="connsiteY23" fmla="*/ 1200323 h 1828973"/>
                  <a:gd name="connsiteX24" fmla="*/ 29607 w 1277382"/>
                  <a:gd name="connsiteY24" fmla="*/ 1247948 h 1828973"/>
                  <a:gd name="connsiteX25" fmla="*/ 1032 w 1277382"/>
                  <a:gd name="connsiteY25" fmla="*/ 1305098 h 1828973"/>
                  <a:gd name="connsiteX26" fmla="*/ 10557 w 1277382"/>
                  <a:gd name="connsiteY26" fmla="*/ 1381298 h 1828973"/>
                  <a:gd name="connsiteX27" fmla="*/ 39132 w 1277382"/>
                  <a:gd name="connsiteY27" fmla="*/ 1486073 h 1828973"/>
                  <a:gd name="connsiteX28" fmla="*/ 58182 w 1277382"/>
                  <a:gd name="connsiteY28" fmla="*/ 1552748 h 1828973"/>
                  <a:gd name="connsiteX29" fmla="*/ 77232 w 1277382"/>
                  <a:gd name="connsiteY29" fmla="*/ 1619423 h 1828973"/>
                  <a:gd name="connsiteX30" fmla="*/ 105807 w 1277382"/>
                  <a:gd name="connsiteY30" fmla="*/ 1686098 h 1828973"/>
                  <a:gd name="connsiteX31" fmla="*/ 162957 w 1277382"/>
                  <a:gd name="connsiteY31" fmla="*/ 1733723 h 1828973"/>
                  <a:gd name="connsiteX32" fmla="*/ 220107 w 1277382"/>
                  <a:gd name="connsiteY32" fmla="*/ 1752773 h 1828973"/>
                  <a:gd name="connsiteX33" fmla="*/ 248682 w 1277382"/>
                  <a:gd name="connsiteY33" fmla="*/ 1762298 h 1828973"/>
                  <a:gd name="connsiteX34" fmla="*/ 334407 w 1277382"/>
                  <a:gd name="connsiteY34" fmla="*/ 1819448 h 1828973"/>
                  <a:gd name="connsiteX35" fmla="*/ 362982 w 1277382"/>
                  <a:gd name="connsiteY35" fmla="*/ 1828973 h 1828973"/>
                  <a:gd name="connsiteX36" fmla="*/ 534432 w 1277382"/>
                  <a:gd name="connsiteY36" fmla="*/ 1809923 h 1828973"/>
                  <a:gd name="connsiteX37" fmla="*/ 629682 w 1277382"/>
                  <a:gd name="connsiteY37" fmla="*/ 1781348 h 1828973"/>
                  <a:gd name="connsiteX38" fmla="*/ 686832 w 1277382"/>
                  <a:gd name="connsiteY38" fmla="*/ 1762298 h 1828973"/>
                  <a:gd name="connsiteX39" fmla="*/ 724932 w 1277382"/>
                  <a:gd name="connsiteY39" fmla="*/ 1752773 h 1828973"/>
                  <a:gd name="connsiteX40" fmla="*/ 820182 w 1277382"/>
                  <a:gd name="connsiteY40" fmla="*/ 1743248 h 1828973"/>
                  <a:gd name="connsiteX41" fmla="*/ 924957 w 1277382"/>
                  <a:gd name="connsiteY41" fmla="*/ 1724198 h 1828973"/>
                  <a:gd name="connsiteX42" fmla="*/ 1010682 w 1277382"/>
                  <a:gd name="connsiteY42" fmla="*/ 1695623 h 1828973"/>
                  <a:gd name="connsiteX43" fmla="*/ 1067832 w 1277382"/>
                  <a:gd name="connsiteY43" fmla="*/ 1667048 h 1828973"/>
                  <a:gd name="connsiteX44" fmla="*/ 1134507 w 1277382"/>
                  <a:gd name="connsiteY44" fmla="*/ 1590848 h 1828973"/>
                  <a:gd name="connsiteX45" fmla="*/ 1182132 w 1277382"/>
                  <a:gd name="connsiteY45" fmla="*/ 1505123 h 1828973"/>
                  <a:gd name="connsiteX46" fmla="*/ 1220232 w 1277382"/>
                  <a:gd name="connsiteY46" fmla="*/ 1390823 h 1828973"/>
                  <a:gd name="connsiteX47" fmla="*/ 1248807 w 1277382"/>
                  <a:gd name="connsiteY47" fmla="*/ 1257473 h 1828973"/>
                  <a:gd name="connsiteX48" fmla="*/ 1258332 w 1277382"/>
                  <a:gd name="connsiteY48" fmla="*/ 962198 h 1828973"/>
                  <a:gd name="connsiteX49" fmla="*/ 1277382 w 1277382"/>
                  <a:gd name="connsiteY49" fmla="*/ 847898 h 1828973"/>
                  <a:gd name="connsiteX50" fmla="*/ 1267857 w 1277382"/>
                  <a:gd name="connsiteY50" fmla="*/ 628823 h 1828973"/>
                  <a:gd name="connsiteX51" fmla="*/ 1258332 w 1277382"/>
                  <a:gd name="connsiteY51" fmla="*/ 476423 h 1828973"/>
                  <a:gd name="connsiteX52" fmla="*/ 1239282 w 1277382"/>
                  <a:gd name="connsiteY52" fmla="*/ 381173 h 1828973"/>
                  <a:gd name="connsiteX53" fmla="*/ 1239282 w 1277382"/>
                  <a:gd name="connsiteY53" fmla="*/ 371648 h 1828973"/>
                  <a:gd name="connsiteX0" fmla="*/ 1244348 w 1282448"/>
                  <a:gd name="connsiteY0" fmla="*/ 371648 h 1828973"/>
                  <a:gd name="connsiteX1" fmla="*/ 1215773 w 1282448"/>
                  <a:gd name="connsiteY1" fmla="*/ 266873 h 1828973"/>
                  <a:gd name="connsiteX2" fmla="*/ 1196723 w 1282448"/>
                  <a:gd name="connsiteY2" fmla="*/ 190673 h 1828973"/>
                  <a:gd name="connsiteX3" fmla="*/ 1158623 w 1282448"/>
                  <a:gd name="connsiteY3" fmla="*/ 133523 h 1828973"/>
                  <a:gd name="connsiteX4" fmla="*/ 1072898 w 1282448"/>
                  <a:gd name="connsiteY4" fmla="*/ 76373 h 1828973"/>
                  <a:gd name="connsiteX5" fmla="*/ 1015748 w 1282448"/>
                  <a:gd name="connsiteY5" fmla="*/ 57323 h 1828973"/>
                  <a:gd name="connsiteX6" fmla="*/ 987173 w 1282448"/>
                  <a:gd name="connsiteY6" fmla="*/ 47798 h 1828973"/>
                  <a:gd name="connsiteX7" fmla="*/ 901448 w 1282448"/>
                  <a:gd name="connsiteY7" fmla="*/ 173 h 1828973"/>
                  <a:gd name="connsiteX8" fmla="*/ 768098 w 1282448"/>
                  <a:gd name="connsiteY8" fmla="*/ 9698 h 1828973"/>
                  <a:gd name="connsiteX9" fmla="*/ 710948 w 1282448"/>
                  <a:gd name="connsiteY9" fmla="*/ 28748 h 1828973"/>
                  <a:gd name="connsiteX10" fmla="*/ 587123 w 1282448"/>
                  <a:gd name="connsiteY10" fmla="*/ 38273 h 1828973"/>
                  <a:gd name="connsiteX11" fmla="*/ 549023 w 1282448"/>
                  <a:gd name="connsiteY11" fmla="*/ 47798 h 1828973"/>
                  <a:gd name="connsiteX12" fmla="*/ 491873 w 1282448"/>
                  <a:gd name="connsiteY12" fmla="*/ 66848 h 1828973"/>
                  <a:gd name="connsiteX13" fmla="*/ 406148 w 1282448"/>
                  <a:gd name="connsiteY13" fmla="*/ 171623 h 1828973"/>
                  <a:gd name="connsiteX14" fmla="*/ 377573 w 1282448"/>
                  <a:gd name="connsiteY14" fmla="*/ 228773 h 1828973"/>
                  <a:gd name="connsiteX15" fmla="*/ 339473 w 1282448"/>
                  <a:gd name="connsiteY15" fmla="*/ 343073 h 1828973"/>
                  <a:gd name="connsiteX16" fmla="*/ 329948 w 1282448"/>
                  <a:gd name="connsiteY16" fmla="*/ 371648 h 1828973"/>
                  <a:gd name="connsiteX17" fmla="*/ 320423 w 1282448"/>
                  <a:gd name="connsiteY17" fmla="*/ 628823 h 1828973"/>
                  <a:gd name="connsiteX18" fmla="*/ 272798 w 1282448"/>
                  <a:gd name="connsiteY18" fmla="*/ 666923 h 1828973"/>
                  <a:gd name="connsiteX19" fmla="*/ 225173 w 1282448"/>
                  <a:gd name="connsiteY19" fmla="*/ 714548 h 1828973"/>
                  <a:gd name="connsiteX20" fmla="*/ 158498 w 1282448"/>
                  <a:gd name="connsiteY20" fmla="*/ 819323 h 1828973"/>
                  <a:gd name="connsiteX21" fmla="*/ 158498 w 1282448"/>
                  <a:gd name="connsiteY21" fmla="*/ 1086023 h 1828973"/>
                  <a:gd name="connsiteX22" fmla="*/ 120398 w 1282448"/>
                  <a:gd name="connsiteY22" fmla="*/ 1143173 h 1828973"/>
                  <a:gd name="connsiteX23" fmla="*/ 72773 w 1282448"/>
                  <a:gd name="connsiteY23" fmla="*/ 1200323 h 1828973"/>
                  <a:gd name="connsiteX24" fmla="*/ 6098 w 1282448"/>
                  <a:gd name="connsiteY24" fmla="*/ 1305098 h 1828973"/>
                  <a:gd name="connsiteX25" fmla="*/ 15623 w 1282448"/>
                  <a:gd name="connsiteY25" fmla="*/ 1381298 h 1828973"/>
                  <a:gd name="connsiteX26" fmla="*/ 44198 w 1282448"/>
                  <a:gd name="connsiteY26" fmla="*/ 1486073 h 1828973"/>
                  <a:gd name="connsiteX27" fmla="*/ 63248 w 1282448"/>
                  <a:gd name="connsiteY27" fmla="*/ 1552748 h 1828973"/>
                  <a:gd name="connsiteX28" fmla="*/ 82298 w 1282448"/>
                  <a:gd name="connsiteY28" fmla="*/ 1619423 h 1828973"/>
                  <a:gd name="connsiteX29" fmla="*/ 110873 w 1282448"/>
                  <a:gd name="connsiteY29" fmla="*/ 1686098 h 1828973"/>
                  <a:gd name="connsiteX30" fmla="*/ 168023 w 1282448"/>
                  <a:gd name="connsiteY30" fmla="*/ 1733723 h 1828973"/>
                  <a:gd name="connsiteX31" fmla="*/ 225173 w 1282448"/>
                  <a:gd name="connsiteY31" fmla="*/ 1752773 h 1828973"/>
                  <a:gd name="connsiteX32" fmla="*/ 253748 w 1282448"/>
                  <a:gd name="connsiteY32" fmla="*/ 1762298 h 1828973"/>
                  <a:gd name="connsiteX33" fmla="*/ 339473 w 1282448"/>
                  <a:gd name="connsiteY33" fmla="*/ 1819448 h 1828973"/>
                  <a:gd name="connsiteX34" fmla="*/ 368048 w 1282448"/>
                  <a:gd name="connsiteY34" fmla="*/ 1828973 h 1828973"/>
                  <a:gd name="connsiteX35" fmla="*/ 539498 w 1282448"/>
                  <a:gd name="connsiteY35" fmla="*/ 1809923 h 1828973"/>
                  <a:gd name="connsiteX36" fmla="*/ 634748 w 1282448"/>
                  <a:gd name="connsiteY36" fmla="*/ 1781348 h 1828973"/>
                  <a:gd name="connsiteX37" fmla="*/ 691898 w 1282448"/>
                  <a:gd name="connsiteY37" fmla="*/ 1762298 h 1828973"/>
                  <a:gd name="connsiteX38" fmla="*/ 729998 w 1282448"/>
                  <a:gd name="connsiteY38" fmla="*/ 1752773 h 1828973"/>
                  <a:gd name="connsiteX39" fmla="*/ 825248 w 1282448"/>
                  <a:gd name="connsiteY39" fmla="*/ 1743248 h 1828973"/>
                  <a:gd name="connsiteX40" fmla="*/ 930023 w 1282448"/>
                  <a:gd name="connsiteY40" fmla="*/ 1724198 h 1828973"/>
                  <a:gd name="connsiteX41" fmla="*/ 1015748 w 1282448"/>
                  <a:gd name="connsiteY41" fmla="*/ 1695623 h 1828973"/>
                  <a:gd name="connsiteX42" fmla="*/ 1072898 w 1282448"/>
                  <a:gd name="connsiteY42" fmla="*/ 1667048 h 1828973"/>
                  <a:gd name="connsiteX43" fmla="*/ 1139573 w 1282448"/>
                  <a:gd name="connsiteY43" fmla="*/ 1590848 h 1828973"/>
                  <a:gd name="connsiteX44" fmla="*/ 1187198 w 1282448"/>
                  <a:gd name="connsiteY44" fmla="*/ 1505123 h 1828973"/>
                  <a:gd name="connsiteX45" fmla="*/ 1225298 w 1282448"/>
                  <a:gd name="connsiteY45" fmla="*/ 1390823 h 1828973"/>
                  <a:gd name="connsiteX46" fmla="*/ 1253873 w 1282448"/>
                  <a:gd name="connsiteY46" fmla="*/ 1257473 h 1828973"/>
                  <a:gd name="connsiteX47" fmla="*/ 1263398 w 1282448"/>
                  <a:gd name="connsiteY47" fmla="*/ 962198 h 1828973"/>
                  <a:gd name="connsiteX48" fmla="*/ 1282448 w 1282448"/>
                  <a:gd name="connsiteY48" fmla="*/ 847898 h 1828973"/>
                  <a:gd name="connsiteX49" fmla="*/ 1272923 w 1282448"/>
                  <a:gd name="connsiteY49" fmla="*/ 628823 h 1828973"/>
                  <a:gd name="connsiteX50" fmla="*/ 1263398 w 1282448"/>
                  <a:gd name="connsiteY50" fmla="*/ 476423 h 1828973"/>
                  <a:gd name="connsiteX51" fmla="*/ 1244348 w 1282448"/>
                  <a:gd name="connsiteY51" fmla="*/ 381173 h 1828973"/>
                  <a:gd name="connsiteX52" fmla="*/ 1244348 w 1282448"/>
                  <a:gd name="connsiteY52" fmla="*/ 371648 h 1828973"/>
                  <a:gd name="connsiteX0" fmla="*/ 1247796 w 1285896"/>
                  <a:gd name="connsiteY0" fmla="*/ 371648 h 1828973"/>
                  <a:gd name="connsiteX1" fmla="*/ 1219221 w 1285896"/>
                  <a:gd name="connsiteY1" fmla="*/ 266873 h 1828973"/>
                  <a:gd name="connsiteX2" fmla="*/ 1200171 w 1285896"/>
                  <a:gd name="connsiteY2" fmla="*/ 190673 h 1828973"/>
                  <a:gd name="connsiteX3" fmla="*/ 1162071 w 1285896"/>
                  <a:gd name="connsiteY3" fmla="*/ 133523 h 1828973"/>
                  <a:gd name="connsiteX4" fmla="*/ 1076346 w 1285896"/>
                  <a:gd name="connsiteY4" fmla="*/ 76373 h 1828973"/>
                  <a:gd name="connsiteX5" fmla="*/ 1019196 w 1285896"/>
                  <a:gd name="connsiteY5" fmla="*/ 57323 h 1828973"/>
                  <a:gd name="connsiteX6" fmla="*/ 990621 w 1285896"/>
                  <a:gd name="connsiteY6" fmla="*/ 47798 h 1828973"/>
                  <a:gd name="connsiteX7" fmla="*/ 904896 w 1285896"/>
                  <a:gd name="connsiteY7" fmla="*/ 173 h 1828973"/>
                  <a:gd name="connsiteX8" fmla="*/ 771546 w 1285896"/>
                  <a:gd name="connsiteY8" fmla="*/ 9698 h 1828973"/>
                  <a:gd name="connsiteX9" fmla="*/ 714396 w 1285896"/>
                  <a:gd name="connsiteY9" fmla="*/ 28748 h 1828973"/>
                  <a:gd name="connsiteX10" fmla="*/ 590571 w 1285896"/>
                  <a:gd name="connsiteY10" fmla="*/ 38273 h 1828973"/>
                  <a:gd name="connsiteX11" fmla="*/ 552471 w 1285896"/>
                  <a:gd name="connsiteY11" fmla="*/ 47798 h 1828973"/>
                  <a:gd name="connsiteX12" fmla="*/ 495321 w 1285896"/>
                  <a:gd name="connsiteY12" fmla="*/ 66848 h 1828973"/>
                  <a:gd name="connsiteX13" fmla="*/ 409596 w 1285896"/>
                  <a:gd name="connsiteY13" fmla="*/ 171623 h 1828973"/>
                  <a:gd name="connsiteX14" fmla="*/ 381021 w 1285896"/>
                  <a:gd name="connsiteY14" fmla="*/ 228773 h 1828973"/>
                  <a:gd name="connsiteX15" fmla="*/ 342921 w 1285896"/>
                  <a:gd name="connsiteY15" fmla="*/ 343073 h 1828973"/>
                  <a:gd name="connsiteX16" fmla="*/ 333396 w 1285896"/>
                  <a:gd name="connsiteY16" fmla="*/ 371648 h 1828973"/>
                  <a:gd name="connsiteX17" fmla="*/ 323871 w 1285896"/>
                  <a:gd name="connsiteY17" fmla="*/ 628823 h 1828973"/>
                  <a:gd name="connsiteX18" fmla="*/ 276246 w 1285896"/>
                  <a:gd name="connsiteY18" fmla="*/ 666923 h 1828973"/>
                  <a:gd name="connsiteX19" fmla="*/ 228621 w 1285896"/>
                  <a:gd name="connsiteY19" fmla="*/ 714548 h 1828973"/>
                  <a:gd name="connsiteX20" fmla="*/ 161946 w 1285896"/>
                  <a:gd name="connsiteY20" fmla="*/ 819323 h 1828973"/>
                  <a:gd name="connsiteX21" fmla="*/ 161946 w 1285896"/>
                  <a:gd name="connsiteY21" fmla="*/ 1086023 h 1828973"/>
                  <a:gd name="connsiteX22" fmla="*/ 123846 w 1285896"/>
                  <a:gd name="connsiteY22" fmla="*/ 1143173 h 1828973"/>
                  <a:gd name="connsiteX23" fmla="*/ 9546 w 1285896"/>
                  <a:gd name="connsiteY23" fmla="*/ 1305098 h 1828973"/>
                  <a:gd name="connsiteX24" fmla="*/ 19071 w 1285896"/>
                  <a:gd name="connsiteY24" fmla="*/ 1381298 h 1828973"/>
                  <a:gd name="connsiteX25" fmla="*/ 47646 w 1285896"/>
                  <a:gd name="connsiteY25" fmla="*/ 1486073 h 1828973"/>
                  <a:gd name="connsiteX26" fmla="*/ 66696 w 1285896"/>
                  <a:gd name="connsiteY26" fmla="*/ 1552748 h 1828973"/>
                  <a:gd name="connsiteX27" fmla="*/ 85746 w 1285896"/>
                  <a:gd name="connsiteY27" fmla="*/ 1619423 h 1828973"/>
                  <a:gd name="connsiteX28" fmla="*/ 114321 w 1285896"/>
                  <a:gd name="connsiteY28" fmla="*/ 1686098 h 1828973"/>
                  <a:gd name="connsiteX29" fmla="*/ 171471 w 1285896"/>
                  <a:gd name="connsiteY29" fmla="*/ 1733723 h 1828973"/>
                  <a:gd name="connsiteX30" fmla="*/ 228621 w 1285896"/>
                  <a:gd name="connsiteY30" fmla="*/ 1752773 h 1828973"/>
                  <a:gd name="connsiteX31" fmla="*/ 257196 w 1285896"/>
                  <a:gd name="connsiteY31" fmla="*/ 1762298 h 1828973"/>
                  <a:gd name="connsiteX32" fmla="*/ 342921 w 1285896"/>
                  <a:gd name="connsiteY32" fmla="*/ 1819448 h 1828973"/>
                  <a:gd name="connsiteX33" fmla="*/ 371496 w 1285896"/>
                  <a:gd name="connsiteY33" fmla="*/ 1828973 h 1828973"/>
                  <a:gd name="connsiteX34" fmla="*/ 542946 w 1285896"/>
                  <a:gd name="connsiteY34" fmla="*/ 1809923 h 1828973"/>
                  <a:gd name="connsiteX35" fmla="*/ 638196 w 1285896"/>
                  <a:gd name="connsiteY35" fmla="*/ 1781348 h 1828973"/>
                  <a:gd name="connsiteX36" fmla="*/ 695346 w 1285896"/>
                  <a:gd name="connsiteY36" fmla="*/ 1762298 h 1828973"/>
                  <a:gd name="connsiteX37" fmla="*/ 733446 w 1285896"/>
                  <a:gd name="connsiteY37" fmla="*/ 1752773 h 1828973"/>
                  <a:gd name="connsiteX38" fmla="*/ 828696 w 1285896"/>
                  <a:gd name="connsiteY38" fmla="*/ 1743248 h 1828973"/>
                  <a:gd name="connsiteX39" fmla="*/ 933471 w 1285896"/>
                  <a:gd name="connsiteY39" fmla="*/ 1724198 h 1828973"/>
                  <a:gd name="connsiteX40" fmla="*/ 1019196 w 1285896"/>
                  <a:gd name="connsiteY40" fmla="*/ 1695623 h 1828973"/>
                  <a:gd name="connsiteX41" fmla="*/ 1076346 w 1285896"/>
                  <a:gd name="connsiteY41" fmla="*/ 1667048 h 1828973"/>
                  <a:gd name="connsiteX42" fmla="*/ 1143021 w 1285896"/>
                  <a:gd name="connsiteY42" fmla="*/ 1590848 h 1828973"/>
                  <a:gd name="connsiteX43" fmla="*/ 1190646 w 1285896"/>
                  <a:gd name="connsiteY43" fmla="*/ 1505123 h 1828973"/>
                  <a:gd name="connsiteX44" fmla="*/ 1228746 w 1285896"/>
                  <a:gd name="connsiteY44" fmla="*/ 1390823 h 1828973"/>
                  <a:gd name="connsiteX45" fmla="*/ 1257321 w 1285896"/>
                  <a:gd name="connsiteY45" fmla="*/ 1257473 h 1828973"/>
                  <a:gd name="connsiteX46" fmla="*/ 1266846 w 1285896"/>
                  <a:gd name="connsiteY46" fmla="*/ 962198 h 1828973"/>
                  <a:gd name="connsiteX47" fmla="*/ 1285896 w 1285896"/>
                  <a:gd name="connsiteY47" fmla="*/ 847898 h 1828973"/>
                  <a:gd name="connsiteX48" fmla="*/ 1276371 w 1285896"/>
                  <a:gd name="connsiteY48" fmla="*/ 628823 h 1828973"/>
                  <a:gd name="connsiteX49" fmla="*/ 1266846 w 1285896"/>
                  <a:gd name="connsiteY49" fmla="*/ 476423 h 1828973"/>
                  <a:gd name="connsiteX50" fmla="*/ 1247796 w 1285896"/>
                  <a:gd name="connsiteY50" fmla="*/ 381173 h 1828973"/>
                  <a:gd name="connsiteX51" fmla="*/ 1247796 w 1285896"/>
                  <a:gd name="connsiteY51" fmla="*/ 371648 h 1828973"/>
                  <a:gd name="connsiteX0" fmla="*/ 1243176 w 1281276"/>
                  <a:gd name="connsiteY0" fmla="*/ 371648 h 1828973"/>
                  <a:gd name="connsiteX1" fmla="*/ 1214601 w 1281276"/>
                  <a:gd name="connsiteY1" fmla="*/ 266873 h 1828973"/>
                  <a:gd name="connsiteX2" fmla="*/ 1195551 w 1281276"/>
                  <a:gd name="connsiteY2" fmla="*/ 190673 h 1828973"/>
                  <a:gd name="connsiteX3" fmla="*/ 1157451 w 1281276"/>
                  <a:gd name="connsiteY3" fmla="*/ 133523 h 1828973"/>
                  <a:gd name="connsiteX4" fmla="*/ 1071726 w 1281276"/>
                  <a:gd name="connsiteY4" fmla="*/ 76373 h 1828973"/>
                  <a:gd name="connsiteX5" fmla="*/ 1014576 w 1281276"/>
                  <a:gd name="connsiteY5" fmla="*/ 57323 h 1828973"/>
                  <a:gd name="connsiteX6" fmla="*/ 986001 w 1281276"/>
                  <a:gd name="connsiteY6" fmla="*/ 47798 h 1828973"/>
                  <a:gd name="connsiteX7" fmla="*/ 900276 w 1281276"/>
                  <a:gd name="connsiteY7" fmla="*/ 173 h 1828973"/>
                  <a:gd name="connsiteX8" fmla="*/ 766926 w 1281276"/>
                  <a:gd name="connsiteY8" fmla="*/ 9698 h 1828973"/>
                  <a:gd name="connsiteX9" fmla="*/ 709776 w 1281276"/>
                  <a:gd name="connsiteY9" fmla="*/ 28748 h 1828973"/>
                  <a:gd name="connsiteX10" fmla="*/ 585951 w 1281276"/>
                  <a:gd name="connsiteY10" fmla="*/ 38273 h 1828973"/>
                  <a:gd name="connsiteX11" fmla="*/ 547851 w 1281276"/>
                  <a:gd name="connsiteY11" fmla="*/ 47798 h 1828973"/>
                  <a:gd name="connsiteX12" fmla="*/ 490701 w 1281276"/>
                  <a:gd name="connsiteY12" fmla="*/ 66848 h 1828973"/>
                  <a:gd name="connsiteX13" fmla="*/ 404976 w 1281276"/>
                  <a:gd name="connsiteY13" fmla="*/ 171623 h 1828973"/>
                  <a:gd name="connsiteX14" fmla="*/ 376401 w 1281276"/>
                  <a:gd name="connsiteY14" fmla="*/ 228773 h 1828973"/>
                  <a:gd name="connsiteX15" fmla="*/ 338301 w 1281276"/>
                  <a:gd name="connsiteY15" fmla="*/ 343073 h 1828973"/>
                  <a:gd name="connsiteX16" fmla="*/ 328776 w 1281276"/>
                  <a:gd name="connsiteY16" fmla="*/ 371648 h 1828973"/>
                  <a:gd name="connsiteX17" fmla="*/ 319251 w 1281276"/>
                  <a:gd name="connsiteY17" fmla="*/ 628823 h 1828973"/>
                  <a:gd name="connsiteX18" fmla="*/ 271626 w 1281276"/>
                  <a:gd name="connsiteY18" fmla="*/ 666923 h 1828973"/>
                  <a:gd name="connsiteX19" fmla="*/ 224001 w 1281276"/>
                  <a:gd name="connsiteY19" fmla="*/ 714548 h 1828973"/>
                  <a:gd name="connsiteX20" fmla="*/ 157326 w 1281276"/>
                  <a:gd name="connsiteY20" fmla="*/ 819323 h 1828973"/>
                  <a:gd name="connsiteX21" fmla="*/ 157326 w 1281276"/>
                  <a:gd name="connsiteY21" fmla="*/ 1086023 h 1828973"/>
                  <a:gd name="connsiteX22" fmla="*/ 119226 w 1281276"/>
                  <a:gd name="connsiteY22" fmla="*/ 1143173 h 1828973"/>
                  <a:gd name="connsiteX23" fmla="*/ 4926 w 1281276"/>
                  <a:gd name="connsiteY23" fmla="*/ 1305098 h 1828973"/>
                  <a:gd name="connsiteX24" fmla="*/ 14451 w 1281276"/>
                  <a:gd name="connsiteY24" fmla="*/ 1381298 h 1828973"/>
                  <a:gd name="connsiteX25" fmla="*/ 43026 w 1281276"/>
                  <a:gd name="connsiteY25" fmla="*/ 1486073 h 1828973"/>
                  <a:gd name="connsiteX26" fmla="*/ 62076 w 1281276"/>
                  <a:gd name="connsiteY26" fmla="*/ 1552748 h 1828973"/>
                  <a:gd name="connsiteX27" fmla="*/ 81126 w 1281276"/>
                  <a:gd name="connsiteY27" fmla="*/ 1619423 h 1828973"/>
                  <a:gd name="connsiteX28" fmla="*/ 109701 w 1281276"/>
                  <a:gd name="connsiteY28" fmla="*/ 1686098 h 1828973"/>
                  <a:gd name="connsiteX29" fmla="*/ 166851 w 1281276"/>
                  <a:gd name="connsiteY29" fmla="*/ 1733723 h 1828973"/>
                  <a:gd name="connsiteX30" fmla="*/ 224001 w 1281276"/>
                  <a:gd name="connsiteY30" fmla="*/ 1752773 h 1828973"/>
                  <a:gd name="connsiteX31" fmla="*/ 252576 w 1281276"/>
                  <a:gd name="connsiteY31" fmla="*/ 1762298 h 1828973"/>
                  <a:gd name="connsiteX32" fmla="*/ 338301 w 1281276"/>
                  <a:gd name="connsiteY32" fmla="*/ 1819448 h 1828973"/>
                  <a:gd name="connsiteX33" fmla="*/ 366876 w 1281276"/>
                  <a:gd name="connsiteY33" fmla="*/ 1828973 h 1828973"/>
                  <a:gd name="connsiteX34" fmla="*/ 538326 w 1281276"/>
                  <a:gd name="connsiteY34" fmla="*/ 1809923 h 1828973"/>
                  <a:gd name="connsiteX35" fmla="*/ 633576 w 1281276"/>
                  <a:gd name="connsiteY35" fmla="*/ 1781348 h 1828973"/>
                  <a:gd name="connsiteX36" fmla="*/ 690726 w 1281276"/>
                  <a:gd name="connsiteY36" fmla="*/ 1762298 h 1828973"/>
                  <a:gd name="connsiteX37" fmla="*/ 728826 w 1281276"/>
                  <a:gd name="connsiteY37" fmla="*/ 1752773 h 1828973"/>
                  <a:gd name="connsiteX38" fmla="*/ 824076 w 1281276"/>
                  <a:gd name="connsiteY38" fmla="*/ 1743248 h 1828973"/>
                  <a:gd name="connsiteX39" fmla="*/ 928851 w 1281276"/>
                  <a:gd name="connsiteY39" fmla="*/ 1724198 h 1828973"/>
                  <a:gd name="connsiteX40" fmla="*/ 1014576 w 1281276"/>
                  <a:gd name="connsiteY40" fmla="*/ 1695623 h 1828973"/>
                  <a:gd name="connsiteX41" fmla="*/ 1071726 w 1281276"/>
                  <a:gd name="connsiteY41" fmla="*/ 1667048 h 1828973"/>
                  <a:gd name="connsiteX42" fmla="*/ 1138401 w 1281276"/>
                  <a:gd name="connsiteY42" fmla="*/ 1590848 h 1828973"/>
                  <a:gd name="connsiteX43" fmla="*/ 1186026 w 1281276"/>
                  <a:gd name="connsiteY43" fmla="*/ 1505123 h 1828973"/>
                  <a:gd name="connsiteX44" fmla="*/ 1224126 w 1281276"/>
                  <a:gd name="connsiteY44" fmla="*/ 1390823 h 1828973"/>
                  <a:gd name="connsiteX45" fmla="*/ 1252701 w 1281276"/>
                  <a:gd name="connsiteY45" fmla="*/ 1257473 h 1828973"/>
                  <a:gd name="connsiteX46" fmla="*/ 1262226 w 1281276"/>
                  <a:gd name="connsiteY46" fmla="*/ 962198 h 1828973"/>
                  <a:gd name="connsiteX47" fmla="*/ 1281276 w 1281276"/>
                  <a:gd name="connsiteY47" fmla="*/ 847898 h 1828973"/>
                  <a:gd name="connsiteX48" fmla="*/ 1271751 w 1281276"/>
                  <a:gd name="connsiteY48" fmla="*/ 628823 h 1828973"/>
                  <a:gd name="connsiteX49" fmla="*/ 1262226 w 1281276"/>
                  <a:gd name="connsiteY49" fmla="*/ 476423 h 1828973"/>
                  <a:gd name="connsiteX50" fmla="*/ 1243176 w 1281276"/>
                  <a:gd name="connsiteY50" fmla="*/ 381173 h 1828973"/>
                  <a:gd name="connsiteX51" fmla="*/ 1243176 w 1281276"/>
                  <a:gd name="connsiteY51" fmla="*/ 371648 h 1828973"/>
                  <a:gd name="connsiteX0" fmla="*/ 1243176 w 1281276"/>
                  <a:gd name="connsiteY0" fmla="*/ 371648 h 1828973"/>
                  <a:gd name="connsiteX1" fmla="*/ 1214601 w 1281276"/>
                  <a:gd name="connsiteY1" fmla="*/ 266873 h 1828973"/>
                  <a:gd name="connsiteX2" fmla="*/ 1195551 w 1281276"/>
                  <a:gd name="connsiteY2" fmla="*/ 190673 h 1828973"/>
                  <a:gd name="connsiteX3" fmla="*/ 1157451 w 1281276"/>
                  <a:gd name="connsiteY3" fmla="*/ 133523 h 1828973"/>
                  <a:gd name="connsiteX4" fmla="*/ 1071726 w 1281276"/>
                  <a:gd name="connsiteY4" fmla="*/ 76373 h 1828973"/>
                  <a:gd name="connsiteX5" fmla="*/ 1014576 w 1281276"/>
                  <a:gd name="connsiteY5" fmla="*/ 57323 h 1828973"/>
                  <a:gd name="connsiteX6" fmla="*/ 986001 w 1281276"/>
                  <a:gd name="connsiteY6" fmla="*/ 47798 h 1828973"/>
                  <a:gd name="connsiteX7" fmla="*/ 900276 w 1281276"/>
                  <a:gd name="connsiteY7" fmla="*/ 173 h 1828973"/>
                  <a:gd name="connsiteX8" fmla="*/ 766926 w 1281276"/>
                  <a:gd name="connsiteY8" fmla="*/ 9698 h 1828973"/>
                  <a:gd name="connsiteX9" fmla="*/ 709776 w 1281276"/>
                  <a:gd name="connsiteY9" fmla="*/ 28748 h 1828973"/>
                  <a:gd name="connsiteX10" fmla="*/ 585951 w 1281276"/>
                  <a:gd name="connsiteY10" fmla="*/ 38273 h 1828973"/>
                  <a:gd name="connsiteX11" fmla="*/ 547851 w 1281276"/>
                  <a:gd name="connsiteY11" fmla="*/ 47798 h 1828973"/>
                  <a:gd name="connsiteX12" fmla="*/ 490701 w 1281276"/>
                  <a:gd name="connsiteY12" fmla="*/ 66848 h 1828973"/>
                  <a:gd name="connsiteX13" fmla="*/ 404976 w 1281276"/>
                  <a:gd name="connsiteY13" fmla="*/ 171623 h 1828973"/>
                  <a:gd name="connsiteX14" fmla="*/ 376401 w 1281276"/>
                  <a:gd name="connsiteY14" fmla="*/ 228773 h 1828973"/>
                  <a:gd name="connsiteX15" fmla="*/ 338301 w 1281276"/>
                  <a:gd name="connsiteY15" fmla="*/ 343073 h 1828973"/>
                  <a:gd name="connsiteX16" fmla="*/ 328776 w 1281276"/>
                  <a:gd name="connsiteY16" fmla="*/ 371648 h 1828973"/>
                  <a:gd name="connsiteX17" fmla="*/ 271626 w 1281276"/>
                  <a:gd name="connsiteY17" fmla="*/ 666923 h 1828973"/>
                  <a:gd name="connsiteX18" fmla="*/ 224001 w 1281276"/>
                  <a:gd name="connsiteY18" fmla="*/ 714548 h 1828973"/>
                  <a:gd name="connsiteX19" fmla="*/ 157326 w 1281276"/>
                  <a:gd name="connsiteY19" fmla="*/ 819323 h 1828973"/>
                  <a:gd name="connsiteX20" fmla="*/ 157326 w 1281276"/>
                  <a:gd name="connsiteY20" fmla="*/ 1086023 h 1828973"/>
                  <a:gd name="connsiteX21" fmla="*/ 119226 w 1281276"/>
                  <a:gd name="connsiteY21" fmla="*/ 1143173 h 1828973"/>
                  <a:gd name="connsiteX22" fmla="*/ 4926 w 1281276"/>
                  <a:gd name="connsiteY22" fmla="*/ 1305098 h 1828973"/>
                  <a:gd name="connsiteX23" fmla="*/ 14451 w 1281276"/>
                  <a:gd name="connsiteY23" fmla="*/ 1381298 h 1828973"/>
                  <a:gd name="connsiteX24" fmla="*/ 43026 w 1281276"/>
                  <a:gd name="connsiteY24" fmla="*/ 1486073 h 1828973"/>
                  <a:gd name="connsiteX25" fmla="*/ 62076 w 1281276"/>
                  <a:gd name="connsiteY25" fmla="*/ 1552748 h 1828973"/>
                  <a:gd name="connsiteX26" fmla="*/ 81126 w 1281276"/>
                  <a:gd name="connsiteY26" fmla="*/ 1619423 h 1828973"/>
                  <a:gd name="connsiteX27" fmla="*/ 109701 w 1281276"/>
                  <a:gd name="connsiteY27" fmla="*/ 1686098 h 1828973"/>
                  <a:gd name="connsiteX28" fmla="*/ 166851 w 1281276"/>
                  <a:gd name="connsiteY28" fmla="*/ 1733723 h 1828973"/>
                  <a:gd name="connsiteX29" fmla="*/ 224001 w 1281276"/>
                  <a:gd name="connsiteY29" fmla="*/ 1752773 h 1828973"/>
                  <a:gd name="connsiteX30" fmla="*/ 252576 w 1281276"/>
                  <a:gd name="connsiteY30" fmla="*/ 1762298 h 1828973"/>
                  <a:gd name="connsiteX31" fmla="*/ 338301 w 1281276"/>
                  <a:gd name="connsiteY31" fmla="*/ 1819448 h 1828973"/>
                  <a:gd name="connsiteX32" fmla="*/ 366876 w 1281276"/>
                  <a:gd name="connsiteY32" fmla="*/ 1828973 h 1828973"/>
                  <a:gd name="connsiteX33" fmla="*/ 538326 w 1281276"/>
                  <a:gd name="connsiteY33" fmla="*/ 1809923 h 1828973"/>
                  <a:gd name="connsiteX34" fmla="*/ 633576 w 1281276"/>
                  <a:gd name="connsiteY34" fmla="*/ 1781348 h 1828973"/>
                  <a:gd name="connsiteX35" fmla="*/ 690726 w 1281276"/>
                  <a:gd name="connsiteY35" fmla="*/ 1762298 h 1828973"/>
                  <a:gd name="connsiteX36" fmla="*/ 728826 w 1281276"/>
                  <a:gd name="connsiteY36" fmla="*/ 1752773 h 1828973"/>
                  <a:gd name="connsiteX37" fmla="*/ 824076 w 1281276"/>
                  <a:gd name="connsiteY37" fmla="*/ 1743248 h 1828973"/>
                  <a:gd name="connsiteX38" fmla="*/ 928851 w 1281276"/>
                  <a:gd name="connsiteY38" fmla="*/ 1724198 h 1828973"/>
                  <a:gd name="connsiteX39" fmla="*/ 1014576 w 1281276"/>
                  <a:gd name="connsiteY39" fmla="*/ 1695623 h 1828973"/>
                  <a:gd name="connsiteX40" fmla="*/ 1071726 w 1281276"/>
                  <a:gd name="connsiteY40" fmla="*/ 1667048 h 1828973"/>
                  <a:gd name="connsiteX41" fmla="*/ 1138401 w 1281276"/>
                  <a:gd name="connsiteY41" fmla="*/ 1590848 h 1828973"/>
                  <a:gd name="connsiteX42" fmla="*/ 1186026 w 1281276"/>
                  <a:gd name="connsiteY42" fmla="*/ 1505123 h 1828973"/>
                  <a:gd name="connsiteX43" fmla="*/ 1224126 w 1281276"/>
                  <a:gd name="connsiteY43" fmla="*/ 1390823 h 1828973"/>
                  <a:gd name="connsiteX44" fmla="*/ 1252701 w 1281276"/>
                  <a:gd name="connsiteY44" fmla="*/ 1257473 h 1828973"/>
                  <a:gd name="connsiteX45" fmla="*/ 1262226 w 1281276"/>
                  <a:gd name="connsiteY45" fmla="*/ 962198 h 1828973"/>
                  <a:gd name="connsiteX46" fmla="*/ 1281276 w 1281276"/>
                  <a:gd name="connsiteY46" fmla="*/ 847898 h 1828973"/>
                  <a:gd name="connsiteX47" fmla="*/ 1271751 w 1281276"/>
                  <a:gd name="connsiteY47" fmla="*/ 628823 h 1828973"/>
                  <a:gd name="connsiteX48" fmla="*/ 1262226 w 1281276"/>
                  <a:gd name="connsiteY48" fmla="*/ 476423 h 1828973"/>
                  <a:gd name="connsiteX49" fmla="*/ 1243176 w 1281276"/>
                  <a:gd name="connsiteY49" fmla="*/ 381173 h 1828973"/>
                  <a:gd name="connsiteX50" fmla="*/ 1243176 w 1281276"/>
                  <a:gd name="connsiteY50" fmla="*/ 371648 h 1828973"/>
                  <a:gd name="connsiteX0" fmla="*/ 1243176 w 1281276"/>
                  <a:gd name="connsiteY0" fmla="*/ 371648 h 1828973"/>
                  <a:gd name="connsiteX1" fmla="*/ 1214601 w 1281276"/>
                  <a:gd name="connsiteY1" fmla="*/ 266873 h 1828973"/>
                  <a:gd name="connsiteX2" fmla="*/ 1195551 w 1281276"/>
                  <a:gd name="connsiteY2" fmla="*/ 190673 h 1828973"/>
                  <a:gd name="connsiteX3" fmla="*/ 1157451 w 1281276"/>
                  <a:gd name="connsiteY3" fmla="*/ 133523 h 1828973"/>
                  <a:gd name="connsiteX4" fmla="*/ 1071726 w 1281276"/>
                  <a:gd name="connsiteY4" fmla="*/ 76373 h 1828973"/>
                  <a:gd name="connsiteX5" fmla="*/ 1014576 w 1281276"/>
                  <a:gd name="connsiteY5" fmla="*/ 57323 h 1828973"/>
                  <a:gd name="connsiteX6" fmla="*/ 986001 w 1281276"/>
                  <a:gd name="connsiteY6" fmla="*/ 47798 h 1828973"/>
                  <a:gd name="connsiteX7" fmla="*/ 900276 w 1281276"/>
                  <a:gd name="connsiteY7" fmla="*/ 173 h 1828973"/>
                  <a:gd name="connsiteX8" fmla="*/ 766926 w 1281276"/>
                  <a:gd name="connsiteY8" fmla="*/ 9698 h 1828973"/>
                  <a:gd name="connsiteX9" fmla="*/ 709776 w 1281276"/>
                  <a:gd name="connsiteY9" fmla="*/ 28748 h 1828973"/>
                  <a:gd name="connsiteX10" fmla="*/ 585951 w 1281276"/>
                  <a:gd name="connsiteY10" fmla="*/ 38273 h 1828973"/>
                  <a:gd name="connsiteX11" fmla="*/ 547851 w 1281276"/>
                  <a:gd name="connsiteY11" fmla="*/ 47798 h 1828973"/>
                  <a:gd name="connsiteX12" fmla="*/ 490701 w 1281276"/>
                  <a:gd name="connsiteY12" fmla="*/ 66848 h 1828973"/>
                  <a:gd name="connsiteX13" fmla="*/ 404976 w 1281276"/>
                  <a:gd name="connsiteY13" fmla="*/ 171623 h 1828973"/>
                  <a:gd name="connsiteX14" fmla="*/ 376401 w 1281276"/>
                  <a:gd name="connsiteY14" fmla="*/ 228773 h 1828973"/>
                  <a:gd name="connsiteX15" fmla="*/ 338301 w 1281276"/>
                  <a:gd name="connsiteY15" fmla="*/ 343073 h 1828973"/>
                  <a:gd name="connsiteX16" fmla="*/ 328776 w 1281276"/>
                  <a:gd name="connsiteY16" fmla="*/ 371648 h 1828973"/>
                  <a:gd name="connsiteX17" fmla="*/ 271626 w 1281276"/>
                  <a:gd name="connsiteY17" fmla="*/ 666923 h 1828973"/>
                  <a:gd name="connsiteX18" fmla="*/ 157326 w 1281276"/>
                  <a:gd name="connsiteY18" fmla="*/ 819323 h 1828973"/>
                  <a:gd name="connsiteX19" fmla="*/ 157326 w 1281276"/>
                  <a:gd name="connsiteY19" fmla="*/ 1086023 h 1828973"/>
                  <a:gd name="connsiteX20" fmla="*/ 119226 w 1281276"/>
                  <a:gd name="connsiteY20" fmla="*/ 1143173 h 1828973"/>
                  <a:gd name="connsiteX21" fmla="*/ 4926 w 1281276"/>
                  <a:gd name="connsiteY21" fmla="*/ 1305098 h 1828973"/>
                  <a:gd name="connsiteX22" fmla="*/ 14451 w 1281276"/>
                  <a:gd name="connsiteY22" fmla="*/ 1381298 h 1828973"/>
                  <a:gd name="connsiteX23" fmla="*/ 43026 w 1281276"/>
                  <a:gd name="connsiteY23" fmla="*/ 1486073 h 1828973"/>
                  <a:gd name="connsiteX24" fmla="*/ 62076 w 1281276"/>
                  <a:gd name="connsiteY24" fmla="*/ 1552748 h 1828973"/>
                  <a:gd name="connsiteX25" fmla="*/ 81126 w 1281276"/>
                  <a:gd name="connsiteY25" fmla="*/ 1619423 h 1828973"/>
                  <a:gd name="connsiteX26" fmla="*/ 109701 w 1281276"/>
                  <a:gd name="connsiteY26" fmla="*/ 1686098 h 1828973"/>
                  <a:gd name="connsiteX27" fmla="*/ 166851 w 1281276"/>
                  <a:gd name="connsiteY27" fmla="*/ 1733723 h 1828973"/>
                  <a:gd name="connsiteX28" fmla="*/ 224001 w 1281276"/>
                  <a:gd name="connsiteY28" fmla="*/ 1752773 h 1828973"/>
                  <a:gd name="connsiteX29" fmla="*/ 252576 w 1281276"/>
                  <a:gd name="connsiteY29" fmla="*/ 1762298 h 1828973"/>
                  <a:gd name="connsiteX30" fmla="*/ 338301 w 1281276"/>
                  <a:gd name="connsiteY30" fmla="*/ 1819448 h 1828973"/>
                  <a:gd name="connsiteX31" fmla="*/ 366876 w 1281276"/>
                  <a:gd name="connsiteY31" fmla="*/ 1828973 h 1828973"/>
                  <a:gd name="connsiteX32" fmla="*/ 538326 w 1281276"/>
                  <a:gd name="connsiteY32" fmla="*/ 1809923 h 1828973"/>
                  <a:gd name="connsiteX33" fmla="*/ 633576 w 1281276"/>
                  <a:gd name="connsiteY33" fmla="*/ 1781348 h 1828973"/>
                  <a:gd name="connsiteX34" fmla="*/ 690726 w 1281276"/>
                  <a:gd name="connsiteY34" fmla="*/ 1762298 h 1828973"/>
                  <a:gd name="connsiteX35" fmla="*/ 728826 w 1281276"/>
                  <a:gd name="connsiteY35" fmla="*/ 1752773 h 1828973"/>
                  <a:gd name="connsiteX36" fmla="*/ 824076 w 1281276"/>
                  <a:gd name="connsiteY36" fmla="*/ 1743248 h 1828973"/>
                  <a:gd name="connsiteX37" fmla="*/ 928851 w 1281276"/>
                  <a:gd name="connsiteY37" fmla="*/ 1724198 h 1828973"/>
                  <a:gd name="connsiteX38" fmla="*/ 1014576 w 1281276"/>
                  <a:gd name="connsiteY38" fmla="*/ 1695623 h 1828973"/>
                  <a:gd name="connsiteX39" fmla="*/ 1071726 w 1281276"/>
                  <a:gd name="connsiteY39" fmla="*/ 1667048 h 1828973"/>
                  <a:gd name="connsiteX40" fmla="*/ 1138401 w 1281276"/>
                  <a:gd name="connsiteY40" fmla="*/ 1590848 h 1828973"/>
                  <a:gd name="connsiteX41" fmla="*/ 1186026 w 1281276"/>
                  <a:gd name="connsiteY41" fmla="*/ 1505123 h 1828973"/>
                  <a:gd name="connsiteX42" fmla="*/ 1224126 w 1281276"/>
                  <a:gd name="connsiteY42" fmla="*/ 1390823 h 1828973"/>
                  <a:gd name="connsiteX43" fmla="*/ 1252701 w 1281276"/>
                  <a:gd name="connsiteY43" fmla="*/ 1257473 h 1828973"/>
                  <a:gd name="connsiteX44" fmla="*/ 1262226 w 1281276"/>
                  <a:gd name="connsiteY44" fmla="*/ 962198 h 1828973"/>
                  <a:gd name="connsiteX45" fmla="*/ 1281276 w 1281276"/>
                  <a:gd name="connsiteY45" fmla="*/ 847898 h 1828973"/>
                  <a:gd name="connsiteX46" fmla="*/ 1271751 w 1281276"/>
                  <a:gd name="connsiteY46" fmla="*/ 628823 h 1828973"/>
                  <a:gd name="connsiteX47" fmla="*/ 1262226 w 1281276"/>
                  <a:gd name="connsiteY47" fmla="*/ 476423 h 1828973"/>
                  <a:gd name="connsiteX48" fmla="*/ 1243176 w 1281276"/>
                  <a:gd name="connsiteY48" fmla="*/ 381173 h 1828973"/>
                  <a:gd name="connsiteX49" fmla="*/ 1243176 w 1281276"/>
                  <a:gd name="connsiteY49" fmla="*/ 371648 h 1828973"/>
                  <a:gd name="connsiteX0" fmla="*/ 1243176 w 1281276"/>
                  <a:gd name="connsiteY0" fmla="*/ 371648 h 1828973"/>
                  <a:gd name="connsiteX1" fmla="*/ 1214601 w 1281276"/>
                  <a:gd name="connsiteY1" fmla="*/ 266873 h 1828973"/>
                  <a:gd name="connsiteX2" fmla="*/ 1195551 w 1281276"/>
                  <a:gd name="connsiteY2" fmla="*/ 190673 h 1828973"/>
                  <a:gd name="connsiteX3" fmla="*/ 1157451 w 1281276"/>
                  <a:gd name="connsiteY3" fmla="*/ 133523 h 1828973"/>
                  <a:gd name="connsiteX4" fmla="*/ 1071726 w 1281276"/>
                  <a:gd name="connsiteY4" fmla="*/ 76373 h 1828973"/>
                  <a:gd name="connsiteX5" fmla="*/ 1014576 w 1281276"/>
                  <a:gd name="connsiteY5" fmla="*/ 57323 h 1828973"/>
                  <a:gd name="connsiteX6" fmla="*/ 986001 w 1281276"/>
                  <a:gd name="connsiteY6" fmla="*/ 47798 h 1828973"/>
                  <a:gd name="connsiteX7" fmla="*/ 900276 w 1281276"/>
                  <a:gd name="connsiteY7" fmla="*/ 173 h 1828973"/>
                  <a:gd name="connsiteX8" fmla="*/ 766926 w 1281276"/>
                  <a:gd name="connsiteY8" fmla="*/ 9698 h 1828973"/>
                  <a:gd name="connsiteX9" fmla="*/ 709776 w 1281276"/>
                  <a:gd name="connsiteY9" fmla="*/ 28748 h 1828973"/>
                  <a:gd name="connsiteX10" fmla="*/ 585951 w 1281276"/>
                  <a:gd name="connsiteY10" fmla="*/ 38273 h 1828973"/>
                  <a:gd name="connsiteX11" fmla="*/ 547851 w 1281276"/>
                  <a:gd name="connsiteY11" fmla="*/ 47798 h 1828973"/>
                  <a:gd name="connsiteX12" fmla="*/ 490701 w 1281276"/>
                  <a:gd name="connsiteY12" fmla="*/ 66848 h 1828973"/>
                  <a:gd name="connsiteX13" fmla="*/ 404976 w 1281276"/>
                  <a:gd name="connsiteY13" fmla="*/ 171623 h 1828973"/>
                  <a:gd name="connsiteX14" fmla="*/ 376401 w 1281276"/>
                  <a:gd name="connsiteY14" fmla="*/ 228773 h 1828973"/>
                  <a:gd name="connsiteX15" fmla="*/ 338301 w 1281276"/>
                  <a:gd name="connsiteY15" fmla="*/ 343073 h 1828973"/>
                  <a:gd name="connsiteX16" fmla="*/ 328776 w 1281276"/>
                  <a:gd name="connsiteY16" fmla="*/ 371648 h 1828973"/>
                  <a:gd name="connsiteX17" fmla="*/ 271626 w 1281276"/>
                  <a:gd name="connsiteY17" fmla="*/ 666923 h 1828973"/>
                  <a:gd name="connsiteX18" fmla="*/ 157326 w 1281276"/>
                  <a:gd name="connsiteY18" fmla="*/ 819323 h 1828973"/>
                  <a:gd name="connsiteX19" fmla="*/ 157326 w 1281276"/>
                  <a:gd name="connsiteY19" fmla="*/ 1086023 h 1828973"/>
                  <a:gd name="connsiteX20" fmla="*/ 119226 w 1281276"/>
                  <a:gd name="connsiteY20" fmla="*/ 1143173 h 1828973"/>
                  <a:gd name="connsiteX21" fmla="*/ 4926 w 1281276"/>
                  <a:gd name="connsiteY21" fmla="*/ 1305098 h 1828973"/>
                  <a:gd name="connsiteX22" fmla="*/ 14451 w 1281276"/>
                  <a:gd name="connsiteY22" fmla="*/ 1381298 h 1828973"/>
                  <a:gd name="connsiteX23" fmla="*/ 43026 w 1281276"/>
                  <a:gd name="connsiteY23" fmla="*/ 1486073 h 1828973"/>
                  <a:gd name="connsiteX24" fmla="*/ 62076 w 1281276"/>
                  <a:gd name="connsiteY24" fmla="*/ 1552748 h 1828973"/>
                  <a:gd name="connsiteX25" fmla="*/ 81126 w 1281276"/>
                  <a:gd name="connsiteY25" fmla="*/ 1619423 h 1828973"/>
                  <a:gd name="connsiteX26" fmla="*/ 109701 w 1281276"/>
                  <a:gd name="connsiteY26" fmla="*/ 1686098 h 1828973"/>
                  <a:gd name="connsiteX27" fmla="*/ 166851 w 1281276"/>
                  <a:gd name="connsiteY27" fmla="*/ 1733723 h 1828973"/>
                  <a:gd name="connsiteX28" fmla="*/ 224001 w 1281276"/>
                  <a:gd name="connsiteY28" fmla="*/ 1752773 h 1828973"/>
                  <a:gd name="connsiteX29" fmla="*/ 252576 w 1281276"/>
                  <a:gd name="connsiteY29" fmla="*/ 1762298 h 1828973"/>
                  <a:gd name="connsiteX30" fmla="*/ 338301 w 1281276"/>
                  <a:gd name="connsiteY30" fmla="*/ 1819448 h 1828973"/>
                  <a:gd name="connsiteX31" fmla="*/ 366876 w 1281276"/>
                  <a:gd name="connsiteY31" fmla="*/ 1828973 h 1828973"/>
                  <a:gd name="connsiteX32" fmla="*/ 538326 w 1281276"/>
                  <a:gd name="connsiteY32" fmla="*/ 1809923 h 1828973"/>
                  <a:gd name="connsiteX33" fmla="*/ 633576 w 1281276"/>
                  <a:gd name="connsiteY33" fmla="*/ 1781348 h 1828973"/>
                  <a:gd name="connsiteX34" fmla="*/ 690726 w 1281276"/>
                  <a:gd name="connsiteY34" fmla="*/ 1762298 h 1828973"/>
                  <a:gd name="connsiteX35" fmla="*/ 728826 w 1281276"/>
                  <a:gd name="connsiteY35" fmla="*/ 1752773 h 1828973"/>
                  <a:gd name="connsiteX36" fmla="*/ 824076 w 1281276"/>
                  <a:gd name="connsiteY36" fmla="*/ 1743248 h 1828973"/>
                  <a:gd name="connsiteX37" fmla="*/ 928851 w 1281276"/>
                  <a:gd name="connsiteY37" fmla="*/ 1724198 h 1828973"/>
                  <a:gd name="connsiteX38" fmla="*/ 1014576 w 1281276"/>
                  <a:gd name="connsiteY38" fmla="*/ 1695623 h 1828973"/>
                  <a:gd name="connsiteX39" fmla="*/ 1071726 w 1281276"/>
                  <a:gd name="connsiteY39" fmla="*/ 1667048 h 1828973"/>
                  <a:gd name="connsiteX40" fmla="*/ 1138401 w 1281276"/>
                  <a:gd name="connsiteY40" fmla="*/ 1590848 h 1828973"/>
                  <a:gd name="connsiteX41" fmla="*/ 1186026 w 1281276"/>
                  <a:gd name="connsiteY41" fmla="*/ 1505123 h 1828973"/>
                  <a:gd name="connsiteX42" fmla="*/ 1224126 w 1281276"/>
                  <a:gd name="connsiteY42" fmla="*/ 1390823 h 1828973"/>
                  <a:gd name="connsiteX43" fmla="*/ 1252701 w 1281276"/>
                  <a:gd name="connsiteY43" fmla="*/ 1257473 h 1828973"/>
                  <a:gd name="connsiteX44" fmla="*/ 1262226 w 1281276"/>
                  <a:gd name="connsiteY44" fmla="*/ 962198 h 1828973"/>
                  <a:gd name="connsiteX45" fmla="*/ 1281276 w 1281276"/>
                  <a:gd name="connsiteY45" fmla="*/ 847898 h 1828973"/>
                  <a:gd name="connsiteX46" fmla="*/ 1271751 w 1281276"/>
                  <a:gd name="connsiteY46" fmla="*/ 628823 h 1828973"/>
                  <a:gd name="connsiteX47" fmla="*/ 1262226 w 1281276"/>
                  <a:gd name="connsiteY47" fmla="*/ 476423 h 1828973"/>
                  <a:gd name="connsiteX48" fmla="*/ 1243176 w 1281276"/>
                  <a:gd name="connsiteY48" fmla="*/ 381173 h 1828973"/>
                  <a:gd name="connsiteX49" fmla="*/ 1243176 w 1281276"/>
                  <a:gd name="connsiteY49" fmla="*/ 371648 h 1828973"/>
                  <a:gd name="connsiteX0" fmla="*/ 1243176 w 1281276"/>
                  <a:gd name="connsiteY0" fmla="*/ 371648 h 1828973"/>
                  <a:gd name="connsiteX1" fmla="*/ 1214601 w 1281276"/>
                  <a:gd name="connsiteY1" fmla="*/ 266873 h 1828973"/>
                  <a:gd name="connsiteX2" fmla="*/ 1195551 w 1281276"/>
                  <a:gd name="connsiteY2" fmla="*/ 190673 h 1828973"/>
                  <a:gd name="connsiteX3" fmla="*/ 1157451 w 1281276"/>
                  <a:gd name="connsiteY3" fmla="*/ 133523 h 1828973"/>
                  <a:gd name="connsiteX4" fmla="*/ 1071726 w 1281276"/>
                  <a:gd name="connsiteY4" fmla="*/ 76373 h 1828973"/>
                  <a:gd name="connsiteX5" fmla="*/ 1014576 w 1281276"/>
                  <a:gd name="connsiteY5" fmla="*/ 57323 h 1828973"/>
                  <a:gd name="connsiteX6" fmla="*/ 986001 w 1281276"/>
                  <a:gd name="connsiteY6" fmla="*/ 47798 h 1828973"/>
                  <a:gd name="connsiteX7" fmla="*/ 900276 w 1281276"/>
                  <a:gd name="connsiteY7" fmla="*/ 173 h 1828973"/>
                  <a:gd name="connsiteX8" fmla="*/ 766926 w 1281276"/>
                  <a:gd name="connsiteY8" fmla="*/ 9698 h 1828973"/>
                  <a:gd name="connsiteX9" fmla="*/ 709776 w 1281276"/>
                  <a:gd name="connsiteY9" fmla="*/ 28748 h 1828973"/>
                  <a:gd name="connsiteX10" fmla="*/ 585951 w 1281276"/>
                  <a:gd name="connsiteY10" fmla="*/ 38273 h 1828973"/>
                  <a:gd name="connsiteX11" fmla="*/ 547851 w 1281276"/>
                  <a:gd name="connsiteY11" fmla="*/ 47798 h 1828973"/>
                  <a:gd name="connsiteX12" fmla="*/ 490701 w 1281276"/>
                  <a:gd name="connsiteY12" fmla="*/ 66848 h 1828973"/>
                  <a:gd name="connsiteX13" fmla="*/ 404976 w 1281276"/>
                  <a:gd name="connsiteY13" fmla="*/ 171623 h 1828973"/>
                  <a:gd name="connsiteX14" fmla="*/ 376401 w 1281276"/>
                  <a:gd name="connsiteY14" fmla="*/ 228773 h 1828973"/>
                  <a:gd name="connsiteX15" fmla="*/ 338301 w 1281276"/>
                  <a:gd name="connsiteY15" fmla="*/ 343073 h 1828973"/>
                  <a:gd name="connsiteX16" fmla="*/ 328776 w 1281276"/>
                  <a:gd name="connsiteY16" fmla="*/ 371648 h 1828973"/>
                  <a:gd name="connsiteX17" fmla="*/ 271626 w 1281276"/>
                  <a:gd name="connsiteY17" fmla="*/ 666923 h 1828973"/>
                  <a:gd name="connsiteX18" fmla="*/ 157326 w 1281276"/>
                  <a:gd name="connsiteY18" fmla="*/ 819323 h 1828973"/>
                  <a:gd name="connsiteX19" fmla="*/ 157326 w 1281276"/>
                  <a:gd name="connsiteY19" fmla="*/ 1086023 h 1828973"/>
                  <a:gd name="connsiteX20" fmla="*/ 119226 w 1281276"/>
                  <a:gd name="connsiteY20" fmla="*/ 1143173 h 1828973"/>
                  <a:gd name="connsiteX21" fmla="*/ 4926 w 1281276"/>
                  <a:gd name="connsiteY21" fmla="*/ 1305098 h 1828973"/>
                  <a:gd name="connsiteX22" fmla="*/ 14451 w 1281276"/>
                  <a:gd name="connsiteY22" fmla="*/ 1381298 h 1828973"/>
                  <a:gd name="connsiteX23" fmla="*/ 43026 w 1281276"/>
                  <a:gd name="connsiteY23" fmla="*/ 1486073 h 1828973"/>
                  <a:gd name="connsiteX24" fmla="*/ 62076 w 1281276"/>
                  <a:gd name="connsiteY24" fmla="*/ 1552748 h 1828973"/>
                  <a:gd name="connsiteX25" fmla="*/ 81126 w 1281276"/>
                  <a:gd name="connsiteY25" fmla="*/ 1619423 h 1828973"/>
                  <a:gd name="connsiteX26" fmla="*/ 109701 w 1281276"/>
                  <a:gd name="connsiteY26" fmla="*/ 1686098 h 1828973"/>
                  <a:gd name="connsiteX27" fmla="*/ 166851 w 1281276"/>
                  <a:gd name="connsiteY27" fmla="*/ 1733723 h 1828973"/>
                  <a:gd name="connsiteX28" fmla="*/ 224001 w 1281276"/>
                  <a:gd name="connsiteY28" fmla="*/ 1752773 h 1828973"/>
                  <a:gd name="connsiteX29" fmla="*/ 252576 w 1281276"/>
                  <a:gd name="connsiteY29" fmla="*/ 1762298 h 1828973"/>
                  <a:gd name="connsiteX30" fmla="*/ 338301 w 1281276"/>
                  <a:gd name="connsiteY30" fmla="*/ 1819448 h 1828973"/>
                  <a:gd name="connsiteX31" fmla="*/ 366876 w 1281276"/>
                  <a:gd name="connsiteY31" fmla="*/ 1828973 h 1828973"/>
                  <a:gd name="connsiteX32" fmla="*/ 538326 w 1281276"/>
                  <a:gd name="connsiteY32" fmla="*/ 1809923 h 1828973"/>
                  <a:gd name="connsiteX33" fmla="*/ 633576 w 1281276"/>
                  <a:gd name="connsiteY33" fmla="*/ 1781348 h 1828973"/>
                  <a:gd name="connsiteX34" fmla="*/ 690726 w 1281276"/>
                  <a:gd name="connsiteY34" fmla="*/ 1762298 h 1828973"/>
                  <a:gd name="connsiteX35" fmla="*/ 728826 w 1281276"/>
                  <a:gd name="connsiteY35" fmla="*/ 1752773 h 1828973"/>
                  <a:gd name="connsiteX36" fmla="*/ 824076 w 1281276"/>
                  <a:gd name="connsiteY36" fmla="*/ 1743248 h 1828973"/>
                  <a:gd name="connsiteX37" fmla="*/ 928851 w 1281276"/>
                  <a:gd name="connsiteY37" fmla="*/ 1724198 h 1828973"/>
                  <a:gd name="connsiteX38" fmla="*/ 1014576 w 1281276"/>
                  <a:gd name="connsiteY38" fmla="*/ 1695623 h 1828973"/>
                  <a:gd name="connsiteX39" fmla="*/ 1071726 w 1281276"/>
                  <a:gd name="connsiteY39" fmla="*/ 1667048 h 1828973"/>
                  <a:gd name="connsiteX40" fmla="*/ 1138401 w 1281276"/>
                  <a:gd name="connsiteY40" fmla="*/ 1590848 h 1828973"/>
                  <a:gd name="connsiteX41" fmla="*/ 1186026 w 1281276"/>
                  <a:gd name="connsiteY41" fmla="*/ 1505123 h 1828973"/>
                  <a:gd name="connsiteX42" fmla="*/ 1224126 w 1281276"/>
                  <a:gd name="connsiteY42" fmla="*/ 1390823 h 1828973"/>
                  <a:gd name="connsiteX43" fmla="*/ 1252701 w 1281276"/>
                  <a:gd name="connsiteY43" fmla="*/ 1257473 h 1828973"/>
                  <a:gd name="connsiteX44" fmla="*/ 1262226 w 1281276"/>
                  <a:gd name="connsiteY44" fmla="*/ 962198 h 1828973"/>
                  <a:gd name="connsiteX45" fmla="*/ 1281276 w 1281276"/>
                  <a:gd name="connsiteY45" fmla="*/ 847898 h 1828973"/>
                  <a:gd name="connsiteX46" fmla="*/ 1271751 w 1281276"/>
                  <a:gd name="connsiteY46" fmla="*/ 628823 h 1828973"/>
                  <a:gd name="connsiteX47" fmla="*/ 1262226 w 1281276"/>
                  <a:gd name="connsiteY47" fmla="*/ 476423 h 1828973"/>
                  <a:gd name="connsiteX48" fmla="*/ 1243176 w 1281276"/>
                  <a:gd name="connsiteY48" fmla="*/ 381173 h 1828973"/>
                  <a:gd name="connsiteX49" fmla="*/ 1243176 w 1281276"/>
                  <a:gd name="connsiteY49" fmla="*/ 371648 h 1828973"/>
                  <a:gd name="connsiteX0" fmla="*/ 1250586 w 1288686"/>
                  <a:gd name="connsiteY0" fmla="*/ 371648 h 1828973"/>
                  <a:gd name="connsiteX1" fmla="*/ 1222011 w 1288686"/>
                  <a:gd name="connsiteY1" fmla="*/ 266873 h 1828973"/>
                  <a:gd name="connsiteX2" fmla="*/ 1202961 w 1288686"/>
                  <a:gd name="connsiteY2" fmla="*/ 190673 h 1828973"/>
                  <a:gd name="connsiteX3" fmla="*/ 1164861 w 1288686"/>
                  <a:gd name="connsiteY3" fmla="*/ 133523 h 1828973"/>
                  <a:gd name="connsiteX4" fmla="*/ 1079136 w 1288686"/>
                  <a:gd name="connsiteY4" fmla="*/ 76373 h 1828973"/>
                  <a:gd name="connsiteX5" fmla="*/ 1021986 w 1288686"/>
                  <a:gd name="connsiteY5" fmla="*/ 57323 h 1828973"/>
                  <a:gd name="connsiteX6" fmla="*/ 993411 w 1288686"/>
                  <a:gd name="connsiteY6" fmla="*/ 47798 h 1828973"/>
                  <a:gd name="connsiteX7" fmla="*/ 907686 w 1288686"/>
                  <a:gd name="connsiteY7" fmla="*/ 173 h 1828973"/>
                  <a:gd name="connsiteX8" fmla="*/ 774336 w 1288686"/>
                  <a:gd name="connsiteY8" fmla="*/ 9698 h 1828973"/>
                  <a:gd name="connsiteX9" fmla="*/ 717186 w 1288686"/>
                  <a:gd name="connsiteY9" fmla="*/ 28748 h 1828973"/>
                  <a:gd name="connsiteX10" fmla="*/ 593361 w 1288686"/>
                  <a:gd name="connsiteY10" fmla="*/ 38273 h 1828973"/>
                  <a:gd name="connsiteX11" fmla="*/ 555261 w 1288686"/>
                  <a:gd name="connsiteY11" fmla="*/ 47798 h 1828973"/>
                  <a:gd name="connsiteX12" fmla="*/ 498111 w 1288686"/>
                  <a:gd name="connsiteY12" fmla="*/ 66848 h 1828973"/>
                  <a:gd name="connsiteX13" fmla="*/ 412386 w 1288686"/>
                  <a:gd name="connsiteY13" fmla="*/ 171623 h 1828973"/>
                  <a:gd name="connsiteX14" fmla="*/ 383811 w 1288686"/>
                  <a:gd name="connsiteY14" fmla="*/ 228773 h 1828973"/>
                  <a:gd name="connsiteX15" fmla="*/ 345711 w 1288686"/>
                  <a:gd name="connsiteY15" fmla="*/ 343073 h 1828973"/>
                  <a:gd name="connsiteX16" fmla="*/ 336186 w 1288686"/>
                  <a:gd name="connsiteY16" fmla="*/ 371648 h 1828973"/>
                  <a:gd name="connsiteX17" fmla="*/ 279036 w 1288686"/>
                  <a:gd name="connsiteY17" fmla="*/ 666923 h 1828973"/>
                  <a:gd name="connsiteX18" fmla="*/ 164736 w 1288686"/>
                  <a:gd name="connsiteY18" fmla="*/ 819323 h 1828973"/>
                  <a:gd name="connsiteX19" fmla="*/ 164736 w 1288686"/>
                  <a:gd name="connsiteY19" fmla="*/ 1086023 h 1828973"/>
                  <a:gd name="connsiteX20" fmla="*/ 12336 w 1288686"/>
                  <a:gd name="connsiteY20" fmla="*/ 1305098 h 1828973"/>
                  <a:gd name="connsiteX21" fmla="*/ 21861 w 1288686"/>
                  <a:gd name="connsiteY21" fmla="*/ 1381298 h 1828973"/>
                  <a:gd name="connsiteX22" fmla="*/ 50436 w 1288686"/>
                  <a:gd name="connsiteY22" fmla="*/ 1486073 h 1828973"/>
                  <a:gd name="connsiteX23" fmla="*/ 69486 w 1288686"/>
                  <a:gd name="connsiteY23" fmla="*/ 1552748 h 1828973"/>
                  <a:gd name="connsiteX24" fmla="*/ 88536 w 1288686"/>
                  <a:gd name="connsiteY24" fmla="*/ 1619423 h 1828973"/>
                  <a:gd name="connsiteX25" fmla="*/ 117111 w 1288686"/>
                  <a:gd name="connsiteY25" fmla="*/ 1686098 h 1828973"/>
                  <a:gd name="connsiteX26" fmla="*/ 174261 w 1288686"/>
                  <a:gd name="connsiteY26" fmla="*/ 1733723 h 1828973"/>
                  <a:gd name="connsiteX27" fmla="*/ 231411 w 1288686"/>
                  <a:gd name="connsiteY27" fmla="*/ 1752773 h 1828973"/>
                  <a:gd name="connsiteX28" fmla="*/ 259986 w 1288686"/>
                  <a:gd name="connsiteY28" fmla="*/ 1762298 h 1828973"/>
                  <a:gd name="connsiteX29" fmla="*/ 345711 w 1288686"/>
                  <a:gd name="connsiteY29" fmla="*/ 1819448 h 1828973"/>
                  <a:gd name="connsiteX30" fmla="*/ 374286 w 1288686"/>
                  <a:gd name="connsiteY30" fmla="*/ 1828973 h 1828973"/>
                  <a:gd name="connsiteX31" fmla="*/ 545736 w 1288686"/>
                  <a:gd name="connsiteY31" fmla="*/ 1809923 h 1828973"/>
                  <a:gd name="connsiteX32" fmla="*/ 640986 w 1288686"/>
                  <a:gd name="connsiteY32" fmla="*/ 1781348 h 1828973"/>
                  <a:gd name="connsiteX33" fmla="*/ 698136 w 1288686"/>
                  <a:gd name="connsiteY33" fmla="*/ 1762298 h 1828973"/>
                  <a:gd name="connsiteX34" fmla="*/ 736236 w 1288686"/>
                  <a:gd name="connsiteY34" fmla="*/ 1752773 h 1828973"/>
                  <a:gd name="connsiteX35" fmla="*/ 831486 w 1288686"/>
                  <a:gd name="connsiteY35" fmla="*/ 1743248 h 1828973"/>
                  <a:gd name="connsiteX36" fmla="*/ 936261 w 1288686"/>
                  <a:gd name="connsiteY36" fmla="*/ 1724198 h 1828973"/>
                  <a:gd name="connsiteX37" fmla="*/ 1021986 w 1288686"/>
                  <a:gd name="connsiteY37" fmla="*/ 1695623 h 1828973"/>
                  <a:gd name="connsiteX38" fmla="*/ 1079136 w 1288686"/>
                  <a:gd name="connsiteY38" fmla="*/ 1667048 h 1828973"/>
                  <a:gd name="connsiteX39" fmla="*/ 1145811 w 1288686"/>
                  <a:gd name="connsiteY39" fmla="*/ 1590848 h 1828973"/>
                  <a:gd name="connsiteX40" fmla="*/ 1193436 w 1288686"/>
                  <a:gd name="connsiteY40" fmla="*/ 1505123 h 1828973"/>
                  <a:gd name="connsiteX41" fmla="*/ 1231536 w 1288686"/>
                  <a:gd name="connsiteY41" fmla="*/ 1390823 h 1828973"/>
                  <a:gd name="connsiteX42" fmla="*/ 1260111 w 1288686"/>
                  <a:gd name="connsiteY42" fmla="*/ 1257473 h 1828973"/>
                  <a:gd name="connsiteX43" fmla="*/ 1269636 w 1288686"/>
                  <a:gd name="connsiteY43" fmla="*/ 962198 h 1828973"/>
                  <a:gd name="connsiteX44" fmla="*/ 1288686 w 1288686"/>
                  <a:gd name="connsiteY44" fmla="*/ 847898 h 1828973"/>
                  <a:gd name="connsiteX45" fmla="*/ 1279161 w 1288686"/>
                  <a:gd name="connsiteY45" fmla="*/ 628823 h 1828973"/>
                  <a:gd name="connsiteX46" fmla="*/ 1269636 w 1288686"/>
                  <a:gd name="connsiteY46" fmla="*/ 476423 h 1828973"/>
                  <a:gd name="connsiteX47" fmla="*/ 1250586 w 1288686"/>
                  <a:gd name="connsiteY47" fmla="*/ 381173 h 1828973"/>
                  <a:gd name="connsiteX48" fmla="*/ 1250586 w 1288686"/>
                  <a:gd name="connsiteY48" fmla="*/ 371648 h 1828973"/>
                  <a:gd name="connsiteX0" fmla="*/ 1247066 w 1285166"/>
                  <a:gd name="connsiteY0" fmla="*/ 371648 h 1828973"/>
                  <a:gd name="connsiteX1" fmla="*/ 1218491 w 1285166"/>
                  <a:gd name="connsiteY1" fmla="*/ 266873 h 1828973"/>
                  <a:gd name="connsiteX2" fmla="*/ 1199441 w 1285166"/>
                  <a:gd name="connsiteY2" fmla="*/ 190673 h 1828973"/>
                  <a:gd name="connsiteX3" fmla="*/ 1161341 w 1285166"/>
                  <a:gd name="connsiteY3" fmla="*/ 133523 h 1828973"/>
                  <a:gd name="connsiteX4" fmla="*/ 1075616 w 1285166"/>
                  <a:gd name="connsiteY4" fmla="*/ 76373 h 1828973"/>
                  <a:gd name="connsiteX5" fmla="*/ 1018466 w 1285166"/>
                  <a:gd name="connsiteY5" fmla="*/ 57323 h 1828973"/>
                  <a:gd name="connsiteX6" fmla="*/ 989891 w 1285166"/>
                  <a:gd name="connsiteY6" fmla="*/ 47798 h 1828973"/>
                  <a:gd name="connsiteX7" fmla="*/ 904166 w 1285166"/>
                  <a:gd name="connsiteY7" fmla="*/ 173 h 1828973"/>
                  <a:gd name="connsiteX8" fmla="*/ 770816 w 1285166"/>
                  <a:gd name="connsiteY8" fmla="*/ 9698 h 1828973"/>
                  <a:gd name="connsiteX9" fmla="*/ 713666 w 1285166"/>
                  <a:gd name="connsiteY9" fmla="*/ 28748 h 1828973"/>
                  <a:gd name="connsiteX10" fmla="*/ 589841 w 1285166"/>
                  <a:gd name="connsiteY10" fmla="*/ 38273 h 1828973"/>
                  <a:gd name="connsiteX11" fmla="*/ 551741 w 1285166"/>
                  <a:gd name="connsiteY11" fmla="*/ 47798 h 1828973"/>
                  <a:gd name="connsiteX12" fmla="*/ 494591 w 1285166"/>
                  <a:gd name="connsiteY12" fmla="*/ 66848 h 1828973"/>
                  <a:gd name="connsiteX13" fmla="*/ 408866 w 1285166"/>
                  <a:gd name="connsiteY13" fmla="*/ 171623 h 1828973"/>
                  <a:gd name="connsiteX14" fmla="*/ 380291 w 1285166"/>
                  <a:gd name="connsiteY14" fmla="*/ 228773 h 1828973"/>
                  <a:gd name="connsiteX15" fmla="*/ 342191 w 1285166"/>
                  <a:gd name="connsiteY15" fmla="*/ 343073 h 1828973"/>
                  <a:gd name="connsiteX16" fmla="*/ 332666 w 1285166"/>
                  <a:gd name="connsiteY16" fmla="*/ 371648 h 1828973"/>
                  <a:gd name="connsiteX17" fmla="*/ 275516 w 1285166"/>
                  <a:gd name="connsiteY17" fmla="*/ 666923 h 1828973"/>
                  <a:gd name="connsiteX18" fmla="*/ 161216 w 1285166"/>
                  <a:gd name="connsiteY18" fmla="*/ 819323 h 1828973"/>
                  <a:gd name="connsiteX19" fmla="*/ 113089 w 1285166"/>
                  <a:gd name="connsiteY19" fmla="*/ 1069981 h 1828973"/>
                  <a:gd name="connsiteX20" fmla="*/ 8816 w 1285166"/>
                  <a:gd name="connsiteY20" fmla="*/ 1305098 h 1828973"/>
                  <a:gd name="connsiteX21" fmla="*/ 18341 w 1285166"/>
                  <a:gd name="connsiteY21" fmla="*/ 1381298 h 1828973"/>
                  <a:gd name="connsiteX22" fmla="*/ 46916 w 1285166"/>
                  <a:gd name="connsiteY22" fmla="*/ 1486073 h 1828973"/>
                  <a:gd name="connsiteX23" fmla="*/ 65966 w 1285166"/>
                  <a:gd name="connsiteY23" fmla="*/ 1552748 h 1828973"/>
                  <a:gd name="connsiteX24" fmla="*/ 85016 w 1285166"/>
                  <a:gd name="connsiteY24" fmla="*/ 1619423 h 1828973"/>
                  <a:gd name="connsiteX25" fmla="*/ 113591 w 1285166"/>
                  <a:gd name="connsiteY25" fmla="*/ 1686098 h 1828973"/>
                  <a:gd name="connsiteX26" fmla="*/ 170741 w 1285166"/>
                  <a:gd name="connsiteY26" fmla="*/ 1733723 h 1828973"/>
                  <a:gd name="connsiteX27" fmla="*/ 227891 w 1285166"/>
                  <a:gd name="connsiteY27" fmla="*/ 1752773 h 1828973"/>
                  <a:gd name="connsiteX28" fmla="*/ 256466 w 1285166"/>
                  <a:gd name="connsiteY28" fmla="*/ 1762298 h 1828973"/>
                  <a:gd name="connsiteX29" fmla="*/ 342191 w 1285166"/>
                  <a:gd name="connsiteY29" fmla="*/ 1819448 h 1828973"/>
                  <a:gd name="connsiteX30" fmla="*/ 370766 w 1285166"/>
                  <a:gd name="connsiteY30" fmla="*/ 1828973 h 1828973"/>
                  <a:gd name="connsiteX31" fmla="*/ 542216 w 1285166"/>
                  <a:gd name="connsiteY31" fmla="*/ 1809923 h 1828973"/>
                  <a:gd name="connsiteX32" fmla="*/ 637466 w 1285166"/>
                  <a:gd name="connsiteY32" fmla="*/ 1781348 h 1828973"/>
                  <a:gd name="connsiteX33" fmla="*/ 694616 w 1285166"/>
                  <a:gd name="connsiteY33" fmla="*/ 1762298 h 1828973"/>
                  <a:gd name="connsiteX34" fmla="*/ 732716 w 1285166"/>
                  <a:gd name="connsiteY34" fmla="*/ 1752773 h 1828973"/>
                  <a:gd name="connsiteX35" fmla="*/ 827966 w 1285166"/>
                  <a:gd name="connsiteY35" fmla="*/ 1743248 h 1828973"/>
                  <a:gd name="connsiteX36" fmla="*/ 932741 w 1285166"/>
                  <a:gd name="connsiteY36" fmla="*/ 1724198 h 1828973"/>
                  <a:gd name="connsiteX37" fmla="*/ 1018466 w 1285166"/>
                  <a:gd name="connsiteY37" fmla="*/ 1695623 h 1828973"/>
                  <a:gd name="connsiteX38" fmla="*/ 1075616 w 1285166"/>
                  <a:gd name="connsiteY38" fmla="*/ 1667048 h 1828973"/>
                  <a:gd name="connsiteX39" fmla="*/ 1142291 w 1285166"/>
                  <a:gd name="connsiteY39" fmla="*/ 1590848 h 1828973"/>
                  <a:gd name="connsiteX40" fmla="*/ 1189916 w 1285166"/>
                  <a:gd name="connsiteY40" fmla="*/ 1505123 h 1828973"/>
                  <a:gd name="connsiteX41" fmla="*/ 1228016 w 1285166"/>
                  <a:gd name="connsiteY41" fmla="*/ 1390823 h 1828973"/>
                  <a:gd name="connsiteX42" fmla="*/ 1256591 w 1285166"/>
                  <a:gd name="connsiteY42" fmla="*/ 1257473 h 1828973"/>
                  <a:gd name="connsiteX43" fmla="*/ 1266116 w 1285166"/>
                  <a:gd name="connsiteY43" fmla="*/ 962198 h 1828973"/>
                  <a:gd name="connsiteX44" fmla="*/ 1285166 w 1285166"/>
                  <a:gd name="connsiteY44" fmla="*/ 847898 h 1828973"/>
                  <a:gd name="connsiteX45" fmla="*/ 1275641 w 1285166"/>
                  <a:gd name="connsiteY45" fmla="*/ 628823 h 1828973"/>
                  <a:gd name="connsiteX46" fmla="*/ 1266116 w 1285166"/>
                  <a:gd name="connsiteY46" fmla="*/ 476423 h 1828973"/>
                  <a:gd name="connsiteX47" fmla="*/ 1247066 w 1285166"/>
                  <a:gd name="connsiteY47" fmla="*/ 381173 h 1828973"/>
                  <a:gd name="connsiteX48" fmla="*/ 1247066 w 1285166"/>
                  <a:gd name="connsiteY48" fmla="*/ 371648 h 1828973"/>
                  <a:gd name="connsiteX0" fmla="*/ 1249409 w 1287509"/>
                  <a:gd name="connsiteY0" fmla="*/ 371648 h 1828973"/>
                  <a:gd name="connsiteX1" fmla="*/ 1220834 w 1287509"/>
                  <a:gd name="connsiteY1" fmla="*/ 266873 h 1828973"/>
                  <a:gd name="connsiteX2" fmla="*/ 1201784 w 1287509"/>
                  <a:gd name="connsiteY2" fmla="*/ 190673 h 1828973"/>
                  <a:gd name="connsiteX3" fmla="*/ 1163684 w 1287509"/>
                  <a:gd name="connsiteY3" fmla="*/ 133523 h 1828973"/>
                  <a:gd name="connsiteX4" fmla="*/ 1077959 w 1287509"/>
                  <a:gd name="connsiteY4" fmla="*/ 76373 h 1828973"/>
                  <a:gd name="connsiteX5" fmla="*/ 1020809 w 1287509"/>
                  <a:gd name="connsiteY5" fmla="*/ 57323 h 1828973"/>
                  <a:gd name="connsiteX6" fmla="*/ 992234 w 1287509"/>
                  <a:gd name="connsiteY6" fmla="*/ 47798 h 1828973"/>
                  <a:gd name="connsiteX7" fmla="*/ 906509 w 1287509"/>
                  <a:gd name="connsiteY7" fmla="*/ 173 h 1828973"/>
                  <a:gd name="connsiteX8" fmla="*/ 773159 w 1287509"/>
                  <a:gd name="connsiteY8" fmla="*/ 9698 h 1828973"/>
                  <a:gd name="connsiteX9" fmla="*/ 716009 w 1287509"/>
                  <a:gd name="connsiteY9" fmla="*/ 28748 h 1828973"/>
                  <a:gd name="connsiteX10" fmla="*/ 592184 w 1287509"/>
                  <a:gd name="connsiteY10" fmla="*/ 38273 h 1828973"/>
                  <a:gd name="connsiteX11" fmla="*/ 554084 w 1287509"/>
                  <a:gd name="connsiteY11" fmla="*/ 47798 h 1828973"/>
                  <a:gd name="connsiteX12" fmla="*/ 496934 w 1287509"/>
                  <a:gd name="connsiteY12" fmla="*/ 66848 h 1828973"/>
                  <a:gd name="connsiteX13" fmla="*/ 411209 w 1287509"/>
                  <a:gd name="connsiteY13" fmla="*/ 171623 h 1828973"/>
                  <a:gd name="connsiteX14" fmla="*/ 382634 w 1287509"/>
                  <a:gd name="connsiteY14" fmla="*/ 228773 h 1828973"/>
                  <a:gd name="connsiteX15" fmla="*/ 344534 w 1287509"/>
                  <a:gd name="connsiteY15" fmla="*/ 343073 h 1828973"/>
                  <a:gd name="connsiteX16" fmla="*/ 335009 w 1287509"/>
                  <a:gd name="connsiteY16" fmla="*/ 371648 h 1828973"/>
                  <a:gd name="connsiteX17" fmla="*/ 277859 w 1287509"/>
                  <a:gd name="connsiteY17" fmla="*/ 666923 h 1828973"/>
                  <a:gd name="connsiteX18" fmla="*/ 163559 w 1287509"/>
                  <a:gd name="connsiteY18" fmla="*/ 819323 h 1828973"/>
                  <a:gd name="connsiteX19" fmla="*/ 115432 w 1287509"/>
                  <a:gd name="connsiteY19" fmla="*/ 1069981 h 1828973"/>
                  <a:gd name="connsiteX20" fmla="*/ 11159 w 1287509"/>
                  <a:gd name="connsiteY20" fmla="*/ 1305098 h 1828973"/>
                  <a:gd name="connsiteX21" fmla="*/ 20684 w 1287509"/>
                  <a:gd name="connsiteY21" fmla="*/ 1381298 h 1828973"/>
                  <a:gd name="connsiteX22" fmla="*/ 49259 w 1287509"/>
                  <a:gd name="connsiteY22" fmla="*/ 1486073 h 1828973"/>
                  <a:gd name="connsiteX23" fmla="*/ 68309 w 1287509"/>
                  <a:gd name="connsiteY23" fmla="*/ 1552748 h 1828973"/>
                  <a:gd name="connsiteX24" fmla="*/ 87359 w 1287509"/>
                  <a:gd name="connsiteY24" fmla="*/ 1619423 h 1828973"/>
                  <a:gd name="connsiteX25" fmla="*/ 115934 w 1287509"/>
                  <a:gd name="connsiteY25" fmla="*/ 1686098 h 1828973"/>
                  <a:gd name="connsiteX26" fmla="*/ 173084 w 1287509"/>
                  <a:gd name="connsiteY26" fmla="*/ 1733723 h 1828973"/>
                  <a:gd name="connsiteX27" fmla="*/ 230234 w 1287509"/>
                  <a:gd name="connsiteY27" fmla="*/ 1752773 h 1828973"/>
                  <a:gd name="connsiteX28" fmla="*/ 258809 w 1287509"/>
                  <a:gd name="connsiteY28" fmla="*/ 1762298 h 1828973"/>
                  <a:gd name="connsiteX29" fmla="*/ 344534 w 1287509"/>
                  <a:gd name="connsiteY29" fmla="*/ 1819448 h 1828973"/>
                  <a:gd name="connsiteX30" fmla="*/ 373109 w 1287509"/>
                  <a:gd name="connsiteY30" fmla="*/ 1828973 h 1828973"/>
                  <a:gd name="connsiteX31" fmla="*/ 544559 w 1287509"/>
                  <a:gd name="connsiteY31" fmla="*/ 1809923 h 1828973"/>
                  <a:gd name="connsiteX32" fmla="*/ 639809 w 1287509"/>
                  <a:gd name="connsiteY32" fmla="*/ 1781348 h 1828973"/>
                  <a:gd name="connsiteX33" fmla="*/ 696959 w 1287509"/>
                  <a:gd name="connsiteY33" fmla="*/ 1762298 h 1828973"/>
                  <a:gd name="connsiteX34" fmla="*/ 735059 w 1287509"/>
                  <a:gd name="connsiteY34" fmla="*/ 1752773 h 1828973"/>
                  <a:gd name="connsiteX35" fmla="*/ 830309 w 1287509"/>
                  <a:gd name="connsiteY35" fmla="*/ 1743248 h 1828973"/>
                  <a:gd name="connsiteX36" fmla="*/ 935084 w 1287509"/>
                  <a:gd name="connsiteY36" fmla="*/ 1724198 h 1828973"/>
                  <a:gd name="connsiteX37" fmla="*/ 1020809 w 1287509"/>
                  <a:gd name="connsiteY37" fmla="*/ 1695623 h 1828973"/>
                  <a:gd name="connsiteX38" fmla="*/ 1077959 w 1287509"/>
                  <a:gd name="connsiteY38" fmla="*/ 1667048 h 1828973"/>
                  <a:gd name="connsiteX39" fmla="*/ 1144634 w 1287509"/>
                  <a:gd name="connsiteY39" fmla="*/ 1590848 h 1828973"/>
                  <a:gd name="connsiteX40" fmla="*/ 1192259 w 1287509"/>
                  <a:gd name="connsiteY40" fmla="*/ 1505123 h 1828973"/>
                  <a:gd name="connsiteX41" fmla="*/ 1230359 w 1287509"/>
                  <a:gd name="connsiteY41" fmla="*/ 1390823 h 1828973"/>
                  <a:gd name="connsiteX42" fmla="*/ 1258934 w 1287509"/>
                  <a:gd name="connsiteY42" fmla="*/ 1257473 h 1828973"/>
                  <a:gd name="connsiteX43" fmla="*/ 1268459 w 1287509"/>
                  <a:gd name="connsiteY43" fmla="*/ 962198 h 1828973"/>
                  <a:gd name="connsiteX44" fmla="*/ 1287509 w 1287509"/>
                  <a:gd name="connsiteY44" fmla="*/ 847898 h 1828973"/>
                  <a:gd name="connsiteX45" fmla="*/ 1277984 w 1287509"/>
                  <a:gd name="connsiteY45" fmla="*/ 628823 h 1828973"/>
                  <a:gd name="connsiteX46" fmla="*/ 1268459 w 1287509"/>
                  <a:gd name="connsiteY46" fmla="*/ 476423 h 1828973"/>
                  <a:gd name="connsiteX47" fmla="*/ 1249409 w 1287509"/>
                  <a:gd name="connsiteY47" fmla="*/ 381173 h 1828973"/>
                  <a:gd name="connsiteX48" fmla="*/ 1249409 w 1287509"/>
                  <a:gd name="connsiteY48" fmla="*/ 371648 h 1828973"/>
                  <a:gd name="connsiteX0" fmla="*/ 1247326 w 1285426"/>
                  <a:gd name="connsiteY0" fmla="*/ 371648 h 1828973"/>
                  <a:gd name="connsiteX1" fmla="*/ 1218751 w 1285426"/>
                  <a:gd name="connsiteY1" fmla="*/ 266873 h 1828973"/>
                  <a:gd name="connsiteX2" fmla="*/ 1199701 w 1285426"/>
                  <a:gd name="connsiteY2" fmla="*/ 190673 h 1828973"/>
                  <a:gd name="connsiteX3" fmla="*/ 1161601 w 1285426"/>
                  <a:gd name="connsiteY3" fmla="*/ 133523 h 1828973"/>
                  <a:gd name="connsiteX4" fmla="*/ 1075876 w 1285426"/>
                  <a:gd name="connsiteY4" fmla="*/ 76373 h 1828973"/>
                  <a:gd name="connsiteX5" fmla="*/ 1018726 w 1285426"/>
                  <a:gd name="connsiteY5" fmla="*/ 57323 h 1828973"/>
                  <a:gd name="connsiteX6" fmla="*/ 990151 w 1285426"/>
                  <a:gd name="connsiteY6" fmla="*/ 47798 h 1828973"/>
                  <a:gd name="connsiteX7" fmla="*/ 904426 w 1285426"/>
                  <a:gd name="connsiteY7" fmla="*/ 173 h 1828973"/>
                  <a:gd name="connsiteX8" fmla="*/ 771076 w 1285426"/>
                  <a:gd name="connsiteY8" fmla="*/ 9698 h 1828973"/>
                  <a:gd name="connsiteX9" fmla="*/ 713926 w 1285426"/>
                  <a:gd name="connsiteY9" fmla="*/ 28748 h 1828973"/>
                  <a:gd name="connsiteX10" fmla="*/ 590101 w 1285426"/>
                  <a:gd name="connsiteY10" fmla="*/ 38273 h 1828973"/>
                  <a:gd name="connsiteX11" fmla="*/ 552001 w 1285426"/>
                  <a:gd name="connsiteY11" fmla="*/ 47798 h 1828973"/>
                  <a:gd name="connsiteX12" fmla="*/ 494851 w 1285426"/>
                  <a:gd name="connsiteY12" fmla="*/ 66848 h 1828973"/>
                  <a:gd name="connsiteX13" fmla="*/ 409126 w 1285426"/>
                  <a:gd name="connsiteY13" fmla="*/ 171623 h 1828973"/>
                  <a:gd name="connsiteX14" fmla="*/ 380551 w 1285426"/>
                  <a:gd name="connsiteY14" fmla="*/ 228773 h 1828973"/>
                  <a:gd name="connsiteX15" fmla="*/ 342451 w 1285426"/>
                  <a:gd name="connsiteY15" fmla="*/ 343073 h 1828973"/>
                  <a:gd name="connsiteX16" fmla="*/ 332926 w 1285426"/>
                  <a:gd name="connsiteY16" fmla="*/ 371648 h 1828973"/>
                  <a:gd name="connsiteX17" fmla="*/ 275776 w 1285426"/>
                  <a:gd name="connsiteY17" fmla="*/ 666923 h 1828973"/>
                  <a:gd name="connsiteX18" fmla="*/ 161476 w 1285426"/>
                  <a:gd name="connsiteY18" fmla="*/ 819323 h 1828973"/>
                  <a:gd name="connsiteX19" fmla="*/ 113349 w 1285426"/>
                  <a:gd name="connsiteY19" fmla="*/ 1069981 h 1828973"/>
                  <a:gd name="connsiteX20" fmla="*/ 9076 w 1285426"/>
                  <a:gd name="connsiteY20" fmla="*/ 1305098 h 1828973"/>
                  <a:gd name="connsiteX21" fmla="*/ 18601 w 1285426"/>
                  <a:gd name="connsiteY21" fmla="*/ 1381298 h 1828973"/>
                  <a:gd name="connsiteX22" fmla="*/ 66226 w 1285426"/>
                  <a:gd name="connsiteY22" fmla="*/ 1552748 h 1828973"/>
                  <a:gd name="connsiteX23" fmla="*/ 85276 w 1285426"/>
                  <a:gd name="connsiteY23" fmla="*/ 1619423 h 1828973"/>
                  <a:gd name="connsiteX24" fmla="*/ 113851 w 1285426"/>
                  <a:gd name="connsiteY24" fmla="*/ 1686098 h 1828973"/>
                  <a:gd name="connsiteX25" fmla="*/ 171001 w 1285426"/>
                  <a:gd name="connsiteY25" fmla="*/ 1733723 h 1828973"/>
                  <a:gd name="connsiteX26" fmla="*/ 228151 w 1285426"/>
                  <a:gd name="connsiteY26" fmla="*/ 1752773 h 1828973"/>
                  <a:gd name="connsiteX27" fmla="*/ 256726 w 1285426"/>
                  <a:gd name="connsiteY27" fmla="*/ 1762298 h 1828973"/>
                  <a:gd name="connsiteX28" fmla="*/ 342451 w 1285426"/>
                  <a:gd name="connsiteY28" fmla="*/ 1819448 h 1828973"/>
                  <a:gd name="connsiteX29" fmla="*/ 371026 w 1285426"/>
                  <a:gd name="connsiteY29" fmla="*/ 1828973 h 1828973"/>
                  <a:gd name="connsiteX30" fmla="*/ 542476 w 1285426"/>
                  <a:gd name="connsiteY30" fmla="*/ 1809923 h 1828973"/>
                  <a:gd name="connsiteX31" fmla="*/ 637726 w 1285426"/>
                  <a:gd name="connsiteY31" fmla="*/ 1781348 h 1828973"/>
                  <a:gd name="connsiteX32" fmla="*/ 694876 w 1285426"/>
                  <a:gd name="connsiteY32" fmla="*/ 1762298 h 1828973"/>
                  <a:gd name="connsiteX33" fmla="*/ 732976 w 1285426"/>
                  <a:gd name="connsiteY33" fmla="*/ 1752773 h 1828973"/>
                  <a:gd name="connsiteX34" fmla="*/ 828226 w 1285426"/>
                  <a:gd name="connsiteY34" fmla="*/ 1743248 h 1828973"/>
                  <a:gd name="connsiteX35" fmla="*/ 933001 w 1285426"/>
                  <a:gd name="connsiteY35" fmla="*/ 1724198 h 1828973"/>
                  <a:gd name="connsiteX36" fmla="*/ 1018726 w 1285426"/>
                  <a:gd name="connsiteY36" fmla="*/ 1695623 h 1828973"/>
                  <a:gd name="connsiteX37" fmla="*/ 1075876 w 1285426"/>
                  <a:gd name="connsiteY37" fmla="*/ 1667048 h 1828973"/>
                  <a:gd name="connsiteX38" fmla="*/ 1142551 w 1285426"/>
                  <a:gd name="connsiteY38" fmla="*/ 1590848 h 1828973"/>
                  <a:gd name="connsiteX39" fmla="*/ 1190176 w 1285426"/>
                  <a:gd name="connsiteY39" fmla="*/ 1505123 h 1828973"/>
                  <a:gd name="connsiteX40" fmla="*/ 1228276 w 1285426"/>
                  <a:gd name="connsiteY40" fmla="*/ 1390823 h 1828973"/>
                  <a:gd name="connsiteX41" fmla="*/ 1256851 w 1285426"/>
                  <a:gd name="connsiteY41" fmla="*/ 1257473 h 1828973"/>
                  <a:gd name="connsiteX42" fmla="*/ 1266376 w 1285426"/>
                  <a:gd name="connsiteY42" fmla="*/ 962198 h 1828973"/>
                  <a:gd name="connsiteX43" fmla="*/ 1285426 w 1285426"/>
                  <a:gd name="connsiteY43" fmla="*/ 847898 h 1828973"/>
                  <a:gd name="connsiteX44" fmla="*/ 1275901 w 1285426"/>
                  <a:gd name="connsiteY44" fmla="*/ 628823 h 1828973"/>
                  <a:gd name="connsiteX45" fmla="*/ 1266376 w 1285426"/>
                  <a:gd name="connsiteY45" fmla="*/ 476423 h 1828973"/>
                  <a:gd name="connsiteX46" fmla="*/ 1247326 w 1285426"/>
                  <a:gd name="connsiteY46" fmla="*/ 381173 h 1828973"/>
                  <a:gd name="connsiteX47" fmla="*/ 1247326 w 1285426"/>
                  <a:gd name="connsiteY47" fmla="*/ 371648 h 1828973"/>
                  <a:gd name="connsiteX0" fmla="*/ 1247326 w 1285426"/>
                  <a:gd name="connsiteY0" fmla="*/ 371648 h 1828973"/>
                  <a:gd name="connsiteX1" fmla="*/ 1218751 w 1285426"/>
                  <a:gd name="connsiteY1" fmla="*/ 266873 h 1828973"/>
                  <a:gd name="connsiteX2" fmla="*/ 1199701 w 1285426"/>
                  <a:gd name="connsiteY2" fmla="*/ 190673 h 1828973"/>
                  <a:gd name="connsiteX3" fmla="*/ 1161601 w 1285426"/>
                  <a:gd name="connsiteY3" fmla="*/ 133523 h 1828973"/>
                  <a:gd name="connsiteX4" fmla="*/ 1075876 w 1285426"/>
                  <a:gd name="connsiteY4" fmla="*/ 76373 h 1828973"/>
                  <a:gd name="connsiteX5" fmla="*/ 1018726 w 1285426"/>
                  <a:gd name="connsiteY5" fmla="*/ 57323 h 1828973"/>
                  <a:gd name="connsiteX6" fmla="*/ 990151 w 1285426"/>
                  <a:gd name="connsiteY6" fmla="*/ 47798 h 1828973"/>
                  <a:gd name="connsiteX7" fmla="*/ 904426 w 1285426"/>
                  <a:gd name="connsiteY7" fmla="*/ 173 h 1828973"/>
                  <a:gd name="connsiteX8" fmla="*/ 771076 w 1285426"/>
                  <a:gd name="connsiteY8" fmla="*/ 9698 h 1828973"/>
                  <a:gd name="connsiteX9" fmla="*/ 713926 w 1285426"/>
                  <a:gd name="connsiteY9" fmla="*/ 28748 h 1828973"/>
                  <a:gd name="connsiteX10" fmla="*/ 590101 w 1285426"/>
                  <a:gd name="connsiteY10" fmla="*/ 38273 h 1828973"/>
                  <a:gd name="connsiteX11" fmla="*/ 552001 w 1285426"/>
                  <a:gd name="connsiteY11" fmla="*/ 47798 h 1828973"/>
                  <a:gd name="connsiteX12" fmla="*/ 494851 w 1285426"/>
                  <a:gd name="connsiteY12" fmla="*/ 66848 h 1828973"/>
                  <a:gd name="connsiteX13" fmla="*/ 409126 w 1285426"/>
                  <a:gd name="connsiteY13" fmla="*/ 171623 h 1828973"/>
                  <a:gd name="connsiteX14" fmla="*/ 380551 w 1285426"/>
                  <a:gd name="connsiteY14" fmla="*/ 228773 h 1828973"/>
                  <a:gd name="connsiteX15" fmla="*/ 342451 w 1285426"/>
                  <a:gd name="connsiteY15" fmla="*/ 343073 h 1828973"/>
                  <a:gd name="connsiteX16" fmla="*/ 332926 w 1285426"/>
                  <a:gd name="connsiteY16" fmla="*/ 371648 h 1828973"/>
                  <a:gd name="connsiteX17" fmla="*/ 275776 w 1285426"/>
                  <a:gd name="connsiteY17" fmla="*/ 666923 h 1828973"/>
                  <a:gd name="connsiteX18" fmla="*/ 161476 w 1285426"/>
                  <a:gd name="connsiteY18" fmla="*/ 819323 h 1828973"/>
                  <a:gd name="connsiteX19" fmla="*/ 113349 w 1285426"/>
                  <a:gd name="connsiteY19" fmla="*/ 1069981 h 1828973"/>
                  <a:gd name="connsiteX20" fmla="*/ 9076 w 1285426"/>
                  <a:gd name="connsiteY20" fmla="*/ 1305098 h 1828973"/>
                  <a:gd name="connsiteX21" fmla="*/ 18601 w 1285426"/>
                  <a:gd name="connsiteY21" fmla="*/ 1381298 h 1828973"/>
                  <a:gd name="connsiteX22" fmla="*/ 66226 w 1285426"/>
                  <a:gd name="connsiteY22" fmla="*/ 1552748 h 1828973"/>
                  <a:gd name="connsiteX23" fmla="*/ 85276 w 1285426"/>
                  <a:gd name="connsiteY23" fmla="*/ 1619423 h 1828973"/>
                  <a:gd name="connsiteX24" fmla="*/ 113851 w 1285426"/>
                  <a:gd name="connsiteY24" fmla="*/ 1686098 h 1828973"/>
                  <a:gd name="connsiteX25" fmla="*/ 171001 w 1285426"/>
                  <a:gd name="connsiteY25" fmla="*/ 1733723 h 1828973"/>
                  <a:gd name="connsiteX26" fmla="*/ 256726 w 1285426"/>
                  <a:gd name="connsiteY26" fmla="*/ 1762298 h 1828973"/>
                  <a:gd name="connsiteX27" fmla="*/ 342451 w 1285426"/>
                  <a:gd name="connsiteY27" fmla="*/ 1819448 h 1828973"/>
                  <a:gd name="connsiteX28" fmla="*/ 371026 w 1285426"/>
                  <a:gd name="connsiteY28" fmla="*/ 1828973 h 1828973"/>
                  <a:gd name="connsiteX29" fmla="*/ 542476 w 1285426"/>
                  <a:gd name="connsiteY29" fmla="*/ 1809923 h 1828973"/>
                  <a:gd name="connsiteX30" fmla="*/ 637726 w 1285426"/>
                  <a:gd name="connsiteY30" fmla="*/ 1781348 h 1828973"/>
                  <a:gd name="connsiteX31" fmla="*/ 694876 w 1285426"/>
                  <a:gd name="connsiteY31" fmla="*/ 1762298 h 1828973"/>
                  <a:gd name="connsiteX32" fmla="*/ 732976 w 1285426"/>
                  <a:gd name="connsiteY32" fmla="*/ 1752773 h 1828973"/>
                  <a:gd name="connsiteX33" fmla="*/ 828226 w 1285426"/>
                  <a:gd name="connsiteY33" fmla="*/ 1743248 h 1828973"/>
                  <a:gd name="connsiteX34" fmla="*/ 933001 w 1285426"/>
                  <a:gd name="connsiteY34" fmla="*/ 1724198 h 1828973"/>
                  <a:gd name="connsiteX35" fmla="*/ 1018726 w 1285426"/>
                  <a:gd name="connsiteY35" fmla="*/ 1695623 h 1828973"/>
                  <a:gd name="connsiteX36" fmla="*/ 1075876 w 1285426"/>
                  <a:gd name="connsiteY36" fmla="*/ 1667048 h 1828973"/>
                  <a:gd name="connsiteX37" fmla="*/ 1142551 w 1285426"/>
                  <a:gd name="connsiteY37" fmla="*/ 1590848 h 1828973"/>
                  <a:gd name="connsiteX38" fmla="*/ 1190176 w 1285426"/>
                  <a:gd name="connsiteY38" fmla="*/ 1505123 h 1828973"/>
                  <a:gd name="connsiteX39" fmla="*/ 1228276 w 1285426"/>
                  <a:gd name="connsiteY39" fmla="*/ 1390823 h 1828973"/>
                  <a:gd name="connsiteX40" fmla="*/ 1256851 w 1285426"/>
                  <a:gd name="connsiteY40" fmla="*/ 1257473 h 1828973"/>
                  <a:gd name="connsiteX41" fmla="*/ 1266376 w 1285426"/>
                  <a:gd name="connsiteY41" fmla="*/ 962198 h 1828973"/>
                  <a:gd name="connsiteX42" fmla="*/ 1285426 w 1285426"/>
                  <a:gd name="connsiteY42" fmla="*/ 847898 h 1828973"/>
                  <a:gd name="connsiteX43" fmla="*/ 1275901 w 1285426"/>
                  <a:gd name="connsiteY43" fmla="*/ 628823 h 1828973"/>
                  <a:gd name="connsiteX44" fmla="*/ 1266376 w 1285426"/>
                  <a:gd name="connsiteY44" fmla="*/ 476423 h 1828973"/>
                  <a:gd name="connsiteX45" fmla="*/ 1247326 w 1285426"/>
                  <a:gd name="connsiteY45" fmla="*/ 381173 h 1828973"/>
                  <a:gd name="connsiteX46" fmla="*/ 1247326 w 1285426"/>
                  <a:gd name="connsiteY46" fmla="*/ 371648 h 1828973"/>
                  <a:gd name="connsiteX0" fmla="*/ 1247326 w 1285426"/>
                  <a:gd name="connsiteY0" fmla="*/ 371648 h 1828973"/>
                  <a:gd name="connsiteX1" fmla="*/ 1218751 w 1285426"/>
                  <a:gd name="connsiteY1" fmla="*/ 266873 h 1828973"/>
                  <a:gd name="connsiteX2" fmla="*/ 1199701 w 1285426"/>
                  <a:gd name="connsiteY2" fmla="*/ 190673 h 1828973"/>
                  <a:gd name="connsiteX3" fmla="*/ 1161601 w 1285426"/>
                  <a:gd name="connsiteY3" fmla="*/ 133523 h 1828973"/>
                  <a:gd name="connsiteX4" fmla="*/ 1075876 w 1285426"/>
                  <a:gd name="connsiteY4" fmla="*/ 76373 h 1828973"/>
                  <a:gd name="connsiteX5" fmla="*/ 1018726 w 1285426"/>
                  <a:gd name="connsiteY5" fmla="*/ 57323 h 1828973"/>
                  <a:gd name="connsiteX6" fmla="*/ 990151 w 1285426"/>
                  <a:gd name="connsiteY6" fmla="*/ 47798 h 1828973"/>
                  <a:gd name="connsiteX7" fmla="*/ 904426 w 1285426"/>
                  <a:gd name="connsiteY7" fmla="*/ 173 h 1828973"/>
                  <a:gd name="connsiteX8" fmla="*/ 771076 w 1285426"/>
                  <a:gd name="connsiteY8" fmla="*/ 9698 h 1828973"/>
                  <a:gd name="connsiteX9" fmla="*/ 713926 w 1285426"/>
                  <a:gd name="connsiteY9" fmla="*/ 28748 h 1828973"/>
                  <a:gd name="connsiteX10" fmla="*/ 590101 w 1285426"/>
                  <a:gd name="connsiteY10" fmla="*/ 38273 h 1828973"/>
                  <a:gd name="connsiteX11" fmla="*/ 552001 w 1285426"/>
                  <a:gd name="connsiteY11" fmla="*/ 47798 h 1828973"/>
                  <a:gd name="connsiteX12" fmla="*/ 494851 w 1285426"/>
                  <a:gd name="connsiteY12" fmla="*/ 66848 h 1828973"/>
                  <a:gd name="connsiteX13" fmla="*/ 409126 w 1285426"/>
                  <a:gd name="connsiteY13" fmla="*/ 171623 h 1828973"/>
                  <a:gd name="connsiteX14" fmla="*/ 380551 w 1285426"/>
                  <a:gd name="connsiteY14" fmla="*/ 228773 h 1828973"/>
                  <a:gd name="connsiteX15" fmla="*/ 342451 w 1285426"/>
                  <a:gd name="connsiteY15" fmla="*/ 343073 h 1828973"/>
                  <a:gd name="connsiteX16" fmla="*/ 332926 w 1285426"/>
                  <a:gd name="connsiteY16" fmla="*/ 371648 h 1828973"/>
                  <a:gd name="connsiteX17" fmla="*/ 275776 w 1285426"/>
                  <a:gd name="connsiteY17" fmla="*/ 666923 h 1828973"/>
                  <a:gd name="connsiteX18" fmla="*/ 161476 w 1285426"/>
                  <a:gd name="connsiteY18" fmla="*/ 819323 h 1828973"/>
                  <a:gd name="connsiteX19" fmla="*/ 113349 w 1285426"/>
                  <a:gd name="connsiteY19" fmla="*/ 1069981 h 1828973"/>
                  <a:gd name="connsiteX20" fmla="*/ 9076 w 1285426"/>
                  <a:gd name="connsiteY20" fmla="*/ 1305098 h 1828973"/>
                  <a:gd name="connsiteX21" fmla="*/ 18601 w 1285426"/>
                  <a:gd name="connsiteY21" fmla="*/ 1381298 h 1828973"/>
                  <a:gd name="connsiteX22" fmla="*/ 66226 w 1285426"/>
                  <a:gd name="connsiteY22" fmla="*/ 1552748 h 1828973"/>
                  <a:gd name="connsiteX23" fmla="*/ 85276 w 1285426"/>
                  <a:gd name="connsiteY23" fmla="*/ 1619423 h 1828973"/>
                  <a:gd name="connsiteX24" fmla="*/ 113851 w 1285426"/>
                  <a:gd name="connsiteY24" fmla="*/ 1686098 h 1828973"/>
                  <a:gd name="connsiteX25" fmla="*/ 171001 w 1285426"/>
                  <a:gd name="connsiteY25" fmla="*/ 1733723 h 1828973"/>
                  <a:gd name="connsiteX26" fmla="*/ 342451 w 1285426"/>
                  <a:gd name="connsiteY26" fmla="*/ 1819448 h 1828973"/>
                  <a:gd name="connsiteX27" fmla="*/ 371026 w 1285426"/>
                  <a:gd name="connsiteY27" fmla="*/ 1828973 h 1828973"/>
                  <a:gd name="connsiteX28" fmla="*/ 542476 w 1285426"/>
                  <a:gd name="connsiteY28" fmla="*/ 1809923 h 1828973"/>
                  <a:gd name="connsiteX29" fmla="*/ 637726 w 1285426"/>
                  <a:gd name="connsiteY29" fmla="*/ 1781348 h 1828973"/>
                  <a:gd name="connsiteX30" fmla="*/ 694876 w 1285426"/>
                  <a:gd name="connsiteY30" fmla="*/ 1762298 h 1828973"/>
                  <a:gd name="connsiteX31" fmla="*/ 732976 w 1285426"/>
                  <a:gd name="connsiteY31" fmla="*/ 1752773 h 1828973"/>
                  <a:gd name="connsiteX32" fmla="*/ 828226 w 1285426"/>
                  <a:gd name="connsiteY32" fmla="*/ 1743248 h 1828973"/>
                  <a:gd name="connsiteX33" fmla="*/ 933001 w 1285426"/>
                  <a:gd name="connsiteY33" fmla="*/ 1724198 h 1828973"/>
                  <a:gd name="connsiteX34" fmla="*/ 1018726 w 1285426"/>
                  <a:gd name="connsiteY34" fmla="*/ 1695623 h 1828973"/>
                  <a:gd name="connsiteX35" fmla="*/ 1075876 w 1285426"/>
                  <a:gd name="connsiteY35" fmla="*/ 1667048 h 1828973"/>
                  <a:gd name="connsiteX36" fmla="*/ 1142551 w 1285426"/>
                  <a:gd name="connsiteY36" fmla="*/ 1590848 h 1828973"/>
                  <a:gd name="connsiteX37" fmla="*/ 1190176 w 1285426"/>
                  <a:gd name="connsiteY37" fmla="*/ 1505123 h 1828973"/>
                  <a:gd name="connsiteX38" fmla="*/ 1228276 w 1285426"/>
                  <a:gd name="connsiteY38" fmla="*/ 1390823 h 1828973"/>
                  <a:gd name="connsiteX39" fmla="*/ 1256851 w 1285426"/>
                  <a:gd name="connsiteY39" fmla="*/ 1257473 h 1828973"/>
                  <a:gd name="connsiteX40" fmla="*/ 1266376 w 1285426"/>
                  <a:gd name="connsiteY40" fmla="*/ 962198 h 1828973"/>
                  <a:gd name="connsiteX41" fmla="*/ 1285426 w 1285426"/>
                  <a:gd name="connsiteY41" fmla="*/ 847898 h 1828973"/>
                  <a:gd name="connsiteX42" fmla="*/ 1275901 w 1285426"/>
                  <a:gd name="connsiteY42" fmla="*/ 628823 h 1828973"/>
                  <a:gd name="connsiteX43" fmla="*/ 1266376 w 1285426"/>
                  <a:gd name="connsiteY43" fmla="*/ 476423 h 1828973"/>
                  <a:gd name="connsiteX44" fmla="*/ 1247326 w 1285426"/>
                  <a:gd name="connsiteY44" fmla="*/ 381173 h 1828973"/>
                  <a:gd name="connsiteX45" fmla="*/ 1247326 w 1285426"/>
                  <a:gd name="connsiteY45" fmla="*/ 371648 h 1828973"/>
                  <a:gd name="connsiteX0" fmla="*/ 1247326 w 1285426"/>
                  <a:gd name="connsiteY0" fmla="*/ 371648 h 1828973"/>
                  <a:gd name="connsiteX1" fmla="*/ 1218751 w 1285426"/>
                  <a:gd name="connsiteY1" fmla="*/ 266873 h 1828973"/>
                  <a:gd name="connsiteX2" fmla="*/ 1199701 w 1285426"/>
                  <a:gd name="connsiteY2" fmla="*/ 190673 h 1828973"/>
                  <a:gd name="connsiteX3" fmla="*/ 1161601 w 1285426"/>
                  <a:gd name="connsiteY3" fmla="*/ 133523 h 1828973"/>
                  <a:gd name="connsiteX4" fmla="*/ 1075876 w 1285426"/>
                  <a:gd name="connsiteY4" fmla="*/ 76373 h 1828973"/>
                  <a:gd name="connsiteX5" fmla="*/ 1018726 w 1285426"/>
                  <a:gd name="connsiteY5" fmla="*/ 57323 h 1828973"/>
                  <a:gd name="connsiteX6" fmla="*/ 990151 w 1285426"/>
                  <a:gd name="connsiteY6" fmla="*/ 47798 h 1828973"/>
                  <a:gd name="connsiteX7" fmla="*/ 904426 w 1285426"/>
                  <a:gd name="connsiteY7" fmla="*/ 173 h 1828973"/>
                  <a:gd name="connsiteX8" fmla="*/ 771076 w 1285426"/>
                  <a:gd name="connsiteY8" fmla="*/ 9698 h 1828973"/>
                  <a:gd name="connsiteX9" fmla="*/ 713926 w 1285426"/>
                  <a:gd name="connsiteY9" fmla="*/ 28748 h 1828973"/>
                  <a:gd name="connsiteX10" fmla="*/ 590101 w 1285426"/>
                  <a:gd name="connsiteY10" fmla="*/ 38273 h 1828973"/>
                  <a:gd name="connsiteX11" fmla="*/ 494851 w 1285426"/>
                  <a:gd name="connsiteY11" fmla="*/ 66848 h 1828973"/>
                  <a:gd name="connsiteX12" fmla="*/ 409126 w 1285426"/>
                  <a:gd name="connsiteY12" fmla="*/ 171623 h 1828973"/>
                  <a:gd name="connsiteX13" fmla="*/ 380551 w 1285426"/>
                  <a:gd name="connsiteY13" fmla="*/ 228773 h 1828973"/>
                  <a:gd name="connsiteX14" fmla="*/ 342451 w 1285426"/>
                  <a:gd name="connsiteY14" fmla="*/ 343073 h 1828973"/>
                  <a:gd name="connsiteX15" fmla="*/ 332926 w 1285426"/>
                  <a:gd name="connsiteY15" fmla="*/ 371648 h 1828973"/>
                  <a:gd name="connsiteX16" fmla="*/ 275776 w 1285426"/>
                  <a:gd name="connsiteY16" fmla="*/ 666923 h 1828973"/>
                  <a:gd name="connsiteX17" fmla="*/ 161476 w 1285426"/>
                  <a:gd name="connsiteY17" fmla="*/ 819323 h 1828973"/>
                  <a:gd name="connsiteX18" fmla="*/ 113349 w 1285426"/>
                  <a:gd name="connsiteY18" fmla="*/ 1069981 h 1828973"/>
                  <a:gd name="connsiteX19" fmla="*/ 9076 w 1285426"/>
                  <a:gd name="connsiteY19" fmla="*/ 1305098 h 1828973"/>
                  <a:gd name="connsiteX20" fmla="*/ 18601 w 1285426"/>
                  <a:gd name="connsiteY20" fmla="*/ 1381298 h 1828973"/>
                  <a:gd name="connsiteX21" fmla="*/ 66226 w 1285426"/>
                  <a:gd name="connsiteY21" fmla="*/ 1552748 h 1828973"/>
                  <a:gd name="connsiteX22" fmla="*/ 85276 w 1285426"/>
                  <a:gd name="connsiteY22" fmla="*/ 1619423 h 1828973"/>
                  <a:gd name="connsiteX23" fmla="*/ 113851 w 1285426"/>
                  <a:gd name="connsiteY23" fmla="*/ 1686098 h 1828973"/>
                  <a:gd name="connsiteX24" fmla="*/ 171001 w 1285426"/>
                  <a:gd name="connsiteY24" fmla="*/ 1733723 h 1828973"/>
                  <a:gd name="connsiteX25" fmla="*/ 342451 w 1285426"/>
                  <a:gd name="connsiteY25" fmla="*/ 1819448 h 1828973"/>
                  <a:gd name="connsiteX26" fmla="*/ 371026 w 1285426"/>
                  <a:gd name="connsiteY26" fmla="*/ 1828973 h 1828973"/>
                  <a:gd name="connsiteX27" fmla="*/ 542476 w 1285426"/>
                  <a:gd name="connsiteY27" fmla="*/ 1809923 h 1828973"/>
                  <a:gd name="connsiteX28" fmla="*/ 637726 w 1285426"/>
                  <a:gd name="connsiteY28" fmla="*/ 1781348 h 1828973"/>
                  <a:gd name="connsiteX29" fmla="*/ 694876 w 1285426"/>
                  <a:gd name="connsiteY29" fmla="*/ 1762298 h 1828973"/>
                  <a:gd name="connsiteX30" fmla="*/ 732976 w 1285426"/>
                  <a:gd name="connsiteY30" fmla="*/ 1752773 h 1828973"/>
                  <a:gd name="connsiteX31" fmla="*/ 828226 w 1285426"/>
                  <a:gd name="connsiteY31" fmla="*/ 1743248 h 1828973"/>
                  <a:gd name="connsiteX32" fmla="*/ 933001 w 1285426"/>
                  <a:gd name="connsiteY32" fmla="*/ 1724198 h 1828973"/>
                  <a:gd name="connsiteX33" fmla="*/ 1018726 w 1285426"/>
                  <a:gd name="connsiteY33" fmla="*/ 1695623 h 1828973"/>
                  <a:gd name="connsiteX34" fmla="*/ 1075876 w 1285426"/>
                  <a:gd name="connsiteY34" fmla="*/ 1667048 h 1828973"/>
                  <a:gd name="connsiteX35" fmla="*/ 1142551 w 1285426"/>
                  <a:gd name="connsiteY35" fmla="*/ 1590848 h 1828973"/>
                  <a:gd name="connsiteX36" fmla="*/ 1190176 w 1285426"/>
                  <a:gd name="connsiteY36" fmla="*/ 1505123 h 1828973"/>
                  <a:gd name="connsiteX37" fmla="*/ 1228276 w 1285426"/>
                  <a:gd name="connsiteY37" fmla="*/ 1390823 h 1828973"/>
                  <a:gd name="connsiteX38" fmla="*/ 1256851 w 1285426"/>
                  <a:gd name="connsiteY38" fmla="*/ 1257473 h 1828973"/>
                  <a:gd name="connsiteX39" fmla="*/ 1266376 w 1285426"/>
                  <a:gd name="connsiteY39" fmla="*/ 962198 h 1828973"/>
                  <a:gd name="connsiteX40" fmla="*/ 1285426 w 1285426"/>
                  <a:gd name="connsiteY40" fmla="*/ 847898 h 1828973"/>
                  <a:gd name="connsiteX41" fmla="*/ 1275901 w 1285426"/>
                  <a:gd name="connsiteY41" fmla="*/ 628823 h 1828973"/>
                  <a:gd name="connsiteX42" fmla="*/ 1266376 w 1285426"/>
                  <a:gd name="connsiteY42" fmla="*/ 476423 h 1828973"/>
                  <a:gd name="connsiteX43" fmla="*/ 1247326 w 1285426"/>
                  <a:gd name="connsiteY43" fmla="*/ 381173 h 1828973"/>
                  <a:gd name="connsiteX44" fmla="*/ 1247326 w 1285426"/>
                  <a:gd name="connsiteY44" fmla="*/ 371648 h 1828973"/>
                  <a:gd name="connsiteX0" fmla="*/ 1247326 w 1285426"/>
                  <a:gd name="connsiteY0" fmla="*/ 371748 h 1829073"/>
                  <a:gd name="connsiteX1" fmla="*/ 1218751 w 1285426"/>
                  <a:gd name="connsiteY1" fmla="*/ 266973 h 1829073"/>
                  <a:gd name="connsiteX2" fmla="*/ 1199701 w 1285426"/>
                  <a:gd name="connsiteY2" fmla="*/ 190773 h 1829073"/>
                  <a:gd name="connsiteX3" fmla="*/ 1161601 w 1285426"/>
                  <a:gd name="connsiteY3" fmla="*/ 133623 h 1829073"/>
                  <a:gd name="connsiteX4" fmla="*/ 1075876 w 1285426"/>
                  <a:gd name="connsiteY4" fmla="*/ 76473 h 1829073"/>
                  <a:gd name="connsiteX5" fmla="*/ 1018726 w 1285426"/>
                  <a:gd name="connsiteY5" fmla="*/ 57423 h 1829073"/>
                  <a:gd name="connsiteX6" fmla="*/ 990151 w 1285426"/>
                  <a:gd name="connsiteY6" fmla="*/ 47898 h 1829073"/>
                  <a:gd name="connsiteX7" fmla="*/ 904426 w 1285426"/>
                  <a:gd name="connsiteY7" fmla="*/ 273 h 1829073"/>
                  <a:gd name="connsiteX8" fmla="*/ 713926 w 1285426"/>
                  <a:gd name="connsiteY8" fmla="*/ 28848 h 1829073"/>
                  <a:gd name="connsiteX9" fmla="*/ 590101 w 1285426"/>
                  <a:gd name="connsiteY9" fmla="*/ 38373 h 1829073"/>
                  <a:gd name="connsiteX10" fmla="*/ 494851 w 1285426"/>
                  <a:gd name="connsiteY10" fmla="*/ 66948 h 1829073"/>
                  <a:gd name="connsiteX11" fmla="*/ 409126 w 1285426"/>
                  <a:gd name="connsiteY11" fmla="*/ 171723 h 1829073"/>
                  <a:gd name="connsiteX12" fmla="*/ 380551 w 1285426"/>
                  <a:gd name="connsiteY12" fmla="*/ 228873 h 1829073"/>
                  <a:gd name="connsiteX13" fmla="*/ 342451 w 1285426"/>
                  <a:gd name="connsiteY13" fmla="*/ 343173 h 1829073"/>
                  <a:gd name="connsiteX14" fmla="*/ 332926 w 1285426"/>
                  <a:gd name="connsiteY14" fmla="*/ 371748 h 1829073"/>
                  <a:gd name="connsiteX15" fmla="*/ 275776 w 1285426"/>
                  <a:gd name="connsiteY15" fmla="*/ 667023 h 1829073"/>
                  <a:gd name="connsiteX16" fmla="*/ 161476 w 1285426"/>
                  <a:gd name="connsiteY16" fmla="*/ 819423 h 1829073"/>
                  <a:gd name="connsiteX17" fmla="*/ 113349 w 1285426"/>
                  <a:gd name="connsiteY17" fmla="*/ 1070081 h 1829073"/>
                  <a:gd name="connsiteX18" fmla="*/ 9076 w 1285426"/>
                  <a:gd name="connsiteY18" fmla="*/ 1305198 h 1829073"/>
                  <a:gd name="connsiteX19" fmla="*/ 18601 w 1285426"/>
                  <a:gd name="connsiteY19" fmla="*/ 1381398 h 1829073"/>
                  <a:gd name="connsiteX20" fmla="*/ 66226 w 1285426"/>
                  <a:gd name="connsiteY20" fmla="*/ 1552848 h 1829073"/>
                  <a:gd name="connsiteX21" fmla="*/ 85276 w 1285426"/>
                  <a:gd name="connsiteY21" fmla="*/ 1619523 h 1829073"/>
                  <a:gd name="connsiteX22" fmla="*/ 113851 w 1285426"/>
                  <a:gd name="connsiteY22" fmla="*/ 1686198 h 1829073"/>
                  <a:gd name="connsiteX23" fmla="*/ 171001 w 1285426"/>
                  <a:gd name="connsiteY23" fmla="*/ 1733823 h 1829073"/>
                  <a:gd name="connsiteX24" fmla="*/ 342451 w 1285426"/>
                  <a:gd name="connsiteY24" fmla="*/ 1819548 h 1829073"/>
                  <a:gd name="connsiteX25" fmla="*/ 371026 w 1285426"/>
                  <a:gd name="connsiteY25" fmla="*/ 1829073 h 1829073"/>
                  <a:gd name="connsiteX26" fmla="*/ 542476 w 1285426"/>
                  <a:gd name="connsiteY26" fmla="*/ 1810023 h 1829073"/>
                  <a:gd name="connsiteX27" fmla="*/ 637726 w 1285426"/>
                  <a:gd name="connsiteY27" fmla="*/ 1781448 h 1829073"/>
                  <a:gd name="connsiteX28" fmla="*/ 694876 w 1285426"/>
                  <a:gd name="connsiteY28" fmla="*/ 1762398 h 1829073"/>
                  <a:gd name="connsiteX29" fmla="*/ 732976 w 1285426"/>
                  <a:gd name="connsiteY29" fmla="*/ 1752873 h 1829073"/>
                  <a:gd name="connsiteX30" fmla="*/ 828226 w 1285426"/>
                  <a:gd name="connsiteY30" fmla="*/ 1743348 h 1829073"/>
                  <a:gd name="connsiteX31" fmla="*/ 933001 w 1285426"/>
                  <a:gd name="connsiteY31" fmla="*/ 1724298 h 1829073"/>
                  <a:gd name="connsiteX32" fmla="*/ 1018726 w 1285426"/>
                  <a:gd name="connsiteY32" fmla="*/ 1695723 h 1829073"/>
                  <a:gd name="connsiteX33" fmla="*/ 1075876 w 1285426"/>
                  <a:gd name="connsiteY33" fmla="*/ 1667148 h 1829073"/>
                  <a:gd name="connsiteX34" fmla="*/ 1142551 w 1285426"/>
                  <a:gd name="connsiteY34" fmla="*/ 1590948 h 1829073"/>
                  <a:gd name="connsiteX35" fmla="*/ 1190176 w 1285426"/>
                  <a:gd name="connsiteY35" fmla="*/ 1505223 h 1829073"/>
                  <a:gd name="connsiteX36" fmla="*/ 1228276 w 1285426"/>
                  <a:gd name="connsiteY36" fmla="*/ 1390923 h 1829073"/>
                  <a:gd name="connsiteX37" fmla="*/ 1256851 w 1285426"/>
                  <a:gd name="connsiteY37" fmla="*/ 1257573 h 1829073"/>
                  <a:gd name="connsiteX38" fmla="*/ 1266376 w 1285426"/>
                  <a:gd name="connsiteY38" fmla="*/ 962298 h 1829073"/>
                  <a:gd name="connsiteX39" fmla="*/ 1285426 w 1285426"/>
                  <a:gd name="connsiteY39" fmla="*/ 847998 h 1829073"/>
                  <a:gd name="connsiteX40" fmla="*/ 1275901 w 1285426"/>
                  <a:gd name="connsiteY40" fmla="*/ 628923 h 1829073"/>
                  <a:gd name="connsiteX41" fmla="*/ 1266376 w 1285426"/>
                  <a:gd name="connsiteY41" fmla="*/ 476523 h 1829073"/>
                  <a:gd name="connsiteX42" fmla="*/ 1247326 w 1285426"/>
                  <a:gd name="connsiteY42" fmla="*/ 381273 h 1829073"/>
                  <a:gd name="connsiteX43" fmla="*/ 1247326 w 1285426"/>
                  <a:gd name="connsiteY43" fmla="*/ 371748 h 1829073"/>
                  <a:gd name="connsiteX0" fmla="*/ 1247326 w 1285426"/>
                  <a:gd name="connsiteY0" fmla="*/ 382375 h 1839700"/>
                  <a:gd name="connsiteX1" fmla="*/ 1218751 w 1285426"/>
                  <a:gd name="connsiteY1" fmla="*/ 277600 h 1839700"/>
                  <a:gd name="connsiteX2" fmla="*/ 1199701 w 1285426"/>
                  <a:gd name="connsiteY2" fmla="*/ 201400 h 1839700"/>
                  <a:gd name="connsiteX3" fmla="*/ 1161601 w 1285426"/>
                  <a:gd name="connsiteY3" fmla="*/ 144250 h 1839700"/>
                  <a:gd name="connsiteX4" fmla="*/ 1075876 w 1285426"/>
                  <a:gd name="connsiteY4" fmla="*/ 87100 h 1839700"/>
                  <a:gd name="connsiteX5" fmla="*/ 1018726 w 1285426"/>
                  <a:gd name="connsiteY5" fmla="*/ 68050 h 1839700"/>
                  <a:gd name="connsiteX6" fmla="*/ 990151 w 1285426"/>
                  <a:gd name="connsiteY6" fmla="*/ 58525 h 1839700"/>
                  <a:gd name="connsiteX7" fmla="*/ 920468 w 1285426"/>
                  <a:gd name="connsiteY7" fmla="*/ 206 h 1839700"/>
                  <a:gd name="connsiteX8" fmla="*/ 713926 w 1285426"/>
                  <a:gd name="connsiteY8" fmla="*/ 39475 h 1839700"/>
                  <a:gd name="connsiteX9" fmla="*/ 590101 w 1285426"/>
                  <a:gd name="connsiteY9" fmla="*/ 49000 h 1839700"/>
                  <a:gd name="connsiteX10" fmla="*/ 494851 w 1285426"/>
                  <a:gd name="connsiteY10" fmla="*/ 77575 h 1839700"/>
                  <a:gd name="connsiteX11" fmla="*/ 409126 w 1285426"/>
                  <a:gd name="connsiteY11" fmla="*/ 182350 h 1839700"/>
                  <a:gd name="connsiteX12" fmla="*/ 380551 w 1285426"/>
                  <a:gd name="connsiteY12" fmla="*/ 239500 h 1839700"/>
                  <a:gd name="connsiteX13" fmla="*/ 342451 w 1285426"/>
                  <a:gd name="connsiteY13" fmla="*/ 353800 h 1839700"/>
                  <a:gd name="connsiteX14" fmla="*/ 332926 w 1285426"/>
                  <a:gd name="connsiteY14" fmla="*/ 382375 h 1839700"/>
                  <a:gd name="connsiteX15" fmla="*/ 275776 w 1285426"/>
                  <a:gd name="connsiteY15" fmla="*/ 677650 h 1839700"/>
                  <a:gd name="connsiteX16" fmla="*/ 161476 w 1285426"/>
                  <a:gd name="connsiteY16" fmla="*/ 830050 h 1839700"/>
                  <a:gd name="connsiteX17" fmla="*/ 113349 w 1285426"/>
                  <a:gd name="connsiteY17" fmla="*/ 1080708 h 1839700"/>
                  <a:gd name="connsiteX18" fmla="*/ 9076 w 1285426"/>
                  <a:gd name="connsiteY18" fmla="*/ 1315825 h 1839700"/>
                  <a:gd name="connsiteX19" fmla="*/ 18601 w 1285426"/>
                  <a:gd name="connsiteY19" fmla="*/ 1392025 h 1839700"/>
                  <a:gd name="connsiteX20" fmla="*/ 66226 w 1285426"/>
                  <a:gd name="connsiteY20" fmla="*/ 1563475 h 1839700"/>
                  <a:gd name="connsiteX21" fmla="*/ 85276 w 1285426"/>
                  <a:gd name="connsiteY21" fmla="*/ 1630150 h 1839700"/>
                  <a:gd name="connsiteX22" fmla="*/ 113851 w 1285426"/>
                  <a:gd name="connsiteY22" fmla="*/ 1696825 h 1839700"/>
                  <a:gd name="connsiteX23" fmla="*/ 171001 w 1285426"/>
                  <a:gd name="connsiteY23" fmla="*/ 1744450 h 1839700"/>
                  <a:gd name="connsiteX24" fmla="*/ 342451 w 1285426"/>
                  <a:gd name="connsiteY24" fmla="*/ 1830175 h 1839700"/>
                  <a:gd name="connsiteX25" fmla="*/ 371026 w 1285426"/>
                  <a:gd name="connsiteY25" fmla="*/ 1839700 h 1839700"/>
                  <a:gd name="connsiteX26" fmla="*/ 542476 w 1285426"/>
                  <a:gd name="connsiteY26" fmla="*/ 1820650 h 1839700"/>
                  <a:gd name="connsiteX27" fmla="*/ 637726 w 1285426"/>
                  <a:gd name="connsiteY27" fmla="*/ 1792075 h 1839700"/>
                  <a:gd name="connsiteX28" fmla="*/ 694876 w 1285426"/>
                  <a:gd name="connsiteY28" fmla="*/ 1773025 h 1839700"/>
                  <a:gd name="connsiteX29" fmla="*/ 732976 w 1285426"/>
                  <a:gd name="connsiteY29" fmla="*/ 1763500 h 1839700"/>
                  <a:gd name="connsiteX30" fmla="*/ 828226 w 1285426"/>
                  <a:gd name="connsiteY30" fmla="*/ 1753975 h 1839700"/>
                  <a:gd name="connsiteX31" fmla="*/ 933001 w 1285426"/>
                  <a:gd name="connsiteY31" fmla="*/ 1734925 h 1839700"/>
                  <a:gd name="connsiteX32" fmla="*/ 1018726 w 1285426"/>
                  <a:gd name="connsiteY32" fmla="*/ 1706350 h 1839700"/>
                  <a:gd name="connsiteX33" fmla="*/ 1075876 w 1285426"/>
                  <a:gd name="connsiteY33" fmla="*/ 1677775 h 1839700"/>
                  <a:gd name="connsiteX34" fmla="*/ 1142551 w 1285426"/>
                  <a:gd name="connsiteY34" fmla="*/ 1601575 h 1839700"/>
                  <a:gd name="connsiteX35" fmla="*/ 1190176 w 1285426"/>
                  <a:gd name="connsiteY35" fmla="*/ 1515850 h 1839700"/>
                  <a:gd name="connsiteX36" fmla="*/ 1228276 w 1285426"/>
                  <a:gd name="connsiteY36" fmla="*/ 1401550 h 1839700"/>
                  <a:gd name="connsiteX37" fmla="*/ 1256851 w 1285426"/>
                  <a:gd name="connsiteY37" fmla="*/ 1268200 h 1839700"/>
                  <a:gd name="connsiteX38" fmla="*/ 1266376 w 1285426"/>
                  <a:gd name="connsiteY38" fmla="*/ 972925 h 1839700"/>
                  <a:gd name="connsiteX39" fmla="*/ 1285426 w 1285426"/>
                  <a:gd name="connsiteY39" fmla="*/ 858625 h 1839700"/>
                  <a:gd name="connsiteX40" fmla="*/ 1275901 w 1285426"/>
                  <a:gd name="connsiteY40" fmla="*/ 639550 h 1839700"/>
                  <a:gd name="connsiteX41" fmla="*/ 1266376 w 1285426"/>
                  <a:gd name="connsiteY41" fmla="*/ 487150 h 1839700"/>
                  <a:gd name="connsiteX42" fmla="*/ 1247326 w 1285426"/>
                  <a:gd name="connsiteY42" fmla="*/ 391900 h 1839700"/>
                  <a:gd name="connsiteX43" fmla="*/ 1247326 w 1285426"/>
                  <a:gd name="connsiteY43" fmla="*/ 382375 h 1839700"/>
                  <a:gd name="connsiteX0" fmla="*/ 1247326 w 1285426"/>
                  <a:gd name="connsiteY0" fmla="*/ 343108 h 1800433"/>
                  <a:gd name="connsiteX1" fmla="*/ 1218751 w 1285426"/>
                  <a:gd name="connsiteY1" fmla="*/ 238333 h 1800433"/>
                  <a:gd name="connsiteX2" fmla="*/ 1199701 w 1285426"/>
                  <a:gd name="connsiteY2" fmla="*/ 162133 h 1800433"/>
                  <a:gd name="connsiteX3" fmla="*/ 1161601 w 1285426"/>
                  <a:gd name="connsiteY3" fmla="*/ 104983 h 1800433"/>
                  <a:gd name="connsiteX4" fmla="*/ 1075876 w 1285426"/>
                  <a:gd name="connsiteY4" fmla="*/ 47833 h 1800433"/>
                  <a:gd name="connsiteX5" fmla="*/ 1018726 w 1285426"/>
                  <a:gd name="connsiteY5" fmla="*/ 28783 h 1800433"/>
                  <a:gd name="connsiteX6" fmla="*/ 990151 w 1285426"/>
                  <a:gd name="connsiteY6" fmla="*/ 19258 h 1800433"/>
                  <a:gd name="connsiteX7" fmla="*/ 713926 w 1285426"/>
                  <a:gd name="connsiteY7" fmla="*/ 208 h 1800433"/>
                  <a:gd name="connsiteX8" fmla="*/ 590101 w 1285426"/>
                  <a:gd name="connsiteY8" fmla="*/ 9733 h 1800433"/>
                  <a:gd name="connsiteX9" fmla="*/ 494851 w 1285426"/>
                  <a:gd name="connsiteY9" fmla="*/ 38308 h 1800433"/>
                  <a:gd name="connsiteX10" fmla="*/ 409126 w 1285426"/>
                  <a:gd name="connsiteY10" fmla="*/ 143083 h 1800433"/>
                  <a:gd name="connsiteX11" fmla="*/ 380551 w 1285426"/>
                  <a:gd name="connsiteY11" fmla="*/ 200233 h 1800433"/>
                  <a:gd name="connsiteX12" fmla="*/ 342451 w 1285426"/>
                  <a:gd name="connsiteY12" fmla="*/ 314533 h 1800433"/>
                  <a:gd name="connsiteX13" fmla="*/ 332926 w 1285426"/>
                  <a:gd name="connsiteY13" fmla="*/ 343108 h 1800433"/>
                  <a:gd name="connsiteX14" fmla="*/ 275776 w 1285426"/>
                  <a:gd name="connsiteY14" fmla="*/ 638383 h 1800433"/>
                  <a:gd name="connsiteX15" fmla="*/ 161476 w 1285426"/>
                  <a:gd name="connsiteY15" fmla="*/ 790783 h 1800433"/>
                  <a:gd name="connsiteX16" fmla="*/ 113349 w 1285426"/>
                  <a:gd name="connsiteY16" fmla="*/ 1041441 h 1800433"/>
                  <a:gd name="connsiteX17" fmla="*/ 9076 w 1285426"/>
                  <a:gd name="connsiteY17" fmla="*/ 1276558 h 1800433"/>
                  <a:gd name="connsiteX18" fmla="*/ 18601 w 1285426"/>
                  <a:gd name="connsiteY18" fmla="*/ 1352758 h 1800433"/>
                  <a:gd name="connsiteX19" fmla="*/ 66226 w 1285426"/>
                  <a:gd name="connsiteY19" fmla="*/ 1524208 h 1800433"/>
                  <a:gd name="connsiteX20" fmla="*/ 85276 w 1285426"/>
                  <a:gd name="connsiteY20" fmla="*/ 1590883 h 1800433"/>
                  <a:gd name="connsiteX21" fmla="*/ 113851 w 1285426"/>
                  <a:gd name="connsiteY21" fmla="*/ 1657558 h 1800433"/>
                  <a:gd name="connsiteX22" fmla="*/ 171001 w 1285426"/>
                  <a:gd name="connsiteY22" fmla="*/ 1705183 h 1800433"/>
                  <a:gd name="connsiteX23" fmla="*/ 342451 w 1285426"/>
                  <a:gd name="connsiteY23" fmla="*/ 1790908 h 1800433"/>
                  <a:gd name="connsiteX24" fmla="*/ 371026 w 1285426"/>
                  <a:gd name="connsiteY24" fmla="*/ 1800433 h 1800433"/>
                  <a:gd name="connsiteX25" fmla="*/ 542476 w 1285426"/>
                  <a:gd name="connsiteY25" fmla="*/ 1781383 h 1800433"/>
                  <a:gd name="connsiteX26" fmla="*/ 637726 w 1285426"/>
                  <a:gd name="connsiteY26" fmla="*/ 1752808 h 1800433"/>
                  <a:gd name="connsiteX27" fmla="*/ 694876 w 1285426"/>
                  <a:gd name="connsiteY27" fmla="*/ 1733758 h 1800433"/>
                  <a:gd name="connsiteX28" fmla="*/ 732976 w 1285426"/>
                  <a:gd name="connsiteY28" fmla="*/ 1724233 h 1800433"/>
                  <a:gd name="connsiteX29" fmla="*/ 828226 w 1285426"/>
                  <a:gd name="connsiteY29" fmla="*/ 1714708 h 1800433"/>
                  <a:gd name="connsiteX30" fmla="*/ 933001 w 1285426"/>
                  <a:gd name="connsiteY30" fmla="*/ 1695658 h 1800433"/>
                  <a:gd name="connsiteX31" fmla="*/ 1018726 w 1285426"/>
                  <a:gd name="connsiteY31" fmla="*/ 1667083 h 1800433"/>
                  <a:gd name="connsiteX32" fmla="*/ 1075876 w 1285426"/>
                  <a:gd name="connsiteY32" fmla="*/ 1638508 h 1800433"/>
                  <a:gd name="connsiteX33" fmla="*/ 1142551 w 1285426"/>
                  <a:gd name="connsiteY33" fmla="*/ 1562308 h 1800433"/>
                  <a:gd name="connsiteX34" fmla="*/ 1190176 w 1285426"/>
                  <a:gd name="connsiteY34" fmla="*/ 1476583 h 1800433"/>
                  <a:gd name="connsiteX35" fmla="*/ 1228276 w 1285426"/>
                  <a:gd name="connsiteY35" fmla="*/ 1362283 h 1800433"/>
                  <a:gd name="connsiteX36" fmla="*/ 1256851 w 1285426"/>
                  <a:gd name="connsiteY36" fmla="*/ 1228933 h 1800433"/>
                  <a:gd name="connsiteX37" fmla="*/ 1266376 w 1285426"/>
                  <a:gd name="connsiteY37" fmla="*/ 933658 h 1800433"/>
                  <a:gd name="connsiteX38" fmla="*/ 1285426 w 1285426"/>
                  <a:gd name="connsiteY38" fmla="*/ 819358 h 1800433"/>
                  <a:gd name="connsiteX39" fmla="*/ 1275901 w 1285426"/>
                  <a:gd name="connsiteY39" fmla="*/ 600283 h 1800433"/>
                  <a:gd name="connsiteX40" fmla="*/ 1266376 w 1285426"/>
                  <a:gd name="connsiteY40" fmla="*/ 447883 h 1800433"/>
                  <a:gd name="connsiteX41" fmla="*/ 1247326 w 1285426"/>
                  <a:gd name="connsiteY41" fmla="*/ 352633 h 1800433"/>
                  <a:gd name="connsiteX42" fmla="*/ 1247326 w 1285426"/>
                  <a:gd name="connsiteY42" fmla="*/ 343108 h 1800433"/>
                  <a:gd name="connsiteX0" fmla="*/ 1247326 w 1285426"/>
                  <a:gd name="connsiteY0" fmla="*/ 342959 h 1800284"/>
                  <a:gd name="connsiteX1" fmla="*/ 1218751 w 1285426"/>
                  <a:gd name="connsiteY1" fmla="*/ 238184 h 1800284"/>
                  <a:gd name="connsiteX2" fmla="*/ 1199701 w 1285426"/>
                  <a:gd name="connsiteY2" fmla="*/ 161984 h 1800284"/>
                  <a:gd name="connsiteX3" fmla="*/ 1161601 w 1285426"/>
                  <a:gd name="connsiteY3" fmla="*/ 104834 h 1800284"/>
                  <a:gd name="connsiteX4" fmla="*/ 1075876 w 1285426"/>
                  <a:gd name="connsiteY4" fmla="*/ 47684 h 1800284"/>
                  <a:gd name="connsiteX5" fmla="*/ 1018726 w 1285426"/>
                  <a:gd name="connsiteY5" fmla="*/ 28634 h 1800284"/>
                  <a:gd name="connsiteX6" fmla="*/ 990151 w 1285426"/>
                  <a:gd name="connsiteY6" fmla="*/ 19109 h 1800284"/>
                  <a:gd name="connsiteX7" fmla="*/ 713926 w 1285426"/>
                  <a:gd name="connsiteY7" fmla="*/ 59 h 1800284"/>
                  <a:gd name="connsiteX8" fmla="*/ 590101 w 1285426"/>
                  <a:gd name="connsiteY8" fmla="*/ 9584 h 1800284"/>
                  <a:gd name="connsiteX9" fmla="*/ 494851 w 1285426"/>
                  <a:gd name="connsiteY9" fmla="*/ 38159 h 1800284"/>
                  <a:gd name="connsiteX10" fmla="*/ 409126 w 1285426"/>
                  <a:gd name="connsiteY10" fmla="*/ 142934 h 1800284"/>
                  <a:gd name="connsiteX11" fmla="*/ 380551 w 1285426"/>
                  <a:gd name="connsiteY11" fmla="*/ 200084 h 1800284"/>
                  <a:gd name="connsiteX12" fmla="*/ 342451 w 1285426"/>
                  <a:gd name="connsiteY12" fmla="*/ 314384 h 1800284"/>
                  <a:gd name="connsiteX13" fmla="*/ 332926 w 1285426"/>
                  <a:gd name="connsiteY13" fmla="*/ 342959 h 1800284"/>
                  <a:gd name="connsiteX14" fmla="*/ 275776 w 1285426"/>
                  <a:gd name="connsiteY14" fmla="*/ 638234 h 1800284"/>
                  <a:gd name="connsiteX15" fmla="*/ 161476 w 1285426"/>
                  <a:gd name="connsiteY15" fmla="*/ 790634 h 1800284"/>
                  <a:gd name="connsiteX16" fmla="*/ 113349 w 1285426"/>
                  <a:gd name="connsiteY16" fmla="*/ 1041292 h 1800284"/>
                  <a:gd name="connsiteX17" fmla="*/ 9076 w 1285426"/>
                  <a:gd name="connsiteY17" fmla="*/ 1276409 h 1800284"/>
                  <a:gd name="connsiteX18" fmla="*/ 18601 w 1285426"/>
                  <a:gd name="connsiteY18" fmla="*/ 1352609 h 1800284"/>
                  <a:gd name="connsiteX19" fmla="*/ 66226 w 1285426"/>
                  <a:gd name="connsiteY19" fmla="*/ 1524059 h 1800284"/>
                  <a:gd name="connsiteX20" fmla="*/ 85276 w 1285426"/>
                  <a:gd name="connsiteY20" fmla="*/ 1590734 h 1800284"/>
                  <a:gd name="connsiteX21" fmla="*/ 113851 w 1285426"/>
                  <a:gd name="connsiteY21" fmla="*/ 1657409 h 1800284"/>
                  <a:gd name="connsiteX22" fmla="*/ 171001 w 1285426"/>
                  <a:gd name="connsiteY22" fmla="*/ 1705034 h 1800284"/>
                  <a:gd name="connsiteX23" fmla="*/ 342451 w 1285426"/>
                  <a:gd name="connsiteY23" fmla="*/ 1790759 h 1800284"/>
                  <a:gd name="connsiteX24" fmla="*/ 371026 w 1285426"/>
                  <a:gd name="connsiteY24" fmla="*/ 1800284 h 1800284"/>
                  <a:gd name="connsiteX25" fmla="*/ 542476 w 1285426"/>
                  <a:gd name="connsiteY25" fmla="*/ 1781234 h 1800284"/>
                  <a:gd name="connsiteX26" fmla="*/ 637726 w 1285426"/>
                  <a:gd name="connsiteY26" fmla="*/ 1752659 h 1800284"/>
                  <a:gd name="connsiteX27" fmla="*/ 694876 w 1285426"/>
                  <a:gd name="connsiteY27" fmla="*/ 1733609 h 1800284"/>
                  <a:gd name="connsiteX28" fmla="*/ 732976 w 1285426"/>
                  <a:gd name="connsiteY28" fmla="*/ 1724084 h 1800284"/>
                  <a:gd name="connsiteX29" fmla="*/ 828226 w 1285426"/>
                  <a:gd name="connsiteY29" fmla="*/ 1714559 h 1800284"/>
                  <a:gd name="connsiteX30" fmla="*/ 933001 w 1285426"/>
                  <a:gd name="connsiteY30" fmla="*/ 1695509 h 1800284"/>
                  <a:gd name="connsiteX31" fmla="*/ 1018726 w 1285426"/>
                  <a:gd name="connsiteY31" fmla="*/ 1666934 h 1800284"/>
                  <a:gd name="connsiteX32" fmla="*/ 1075876 w 1285426"/>
                  <a:gd name="connsiteY32" fmla="*/ 1638359 h 1800284"/>
                  <a:gd name="connsiteX33" fmla="*/ 1142551 w 1285426"/>
                  <a:gd name="connsiteY33" fmla="*/ 1562159 h 1800284"/>
                  <a:gd name="connsiteX34" fmla="*/ 1190176 w 1285426"/>
                  <a:gd name="connsiteY34" fmla="*/ 1476434 h 1800284"/>
                  <a:gd name="connsiteX35" fmla="*/ 1228276 w 1285426"/>
                  <a:gd name="connsiteY35" fmla="*/ 1362134 h 1800284"/>
                  <a:gd name="connsiteX36" fmla="*/ 1256851 w 1285426"/>
                  <a:gd name="connsiteY36" fmla="*/ 1228784 h 1800284"/>
                  <a:gd name="connsiteX37" fmla="*/ 1266376 w 1285426"/>
                  <a:gd name="connsiteY37" fmla="*/ 933509 h 1800284"/>
                  <a:gd name="connsiteX38" fmla="*/ 1285426 w 1285426"/>
                  <a:gd name="connsiteY38" fmla="*/ 819209 h 1800284"/>
                  <a:gd name="connsiteX39" fmla="*/ 1275901 w 1285426"/>
                  <a:gd name="connsiteY39" fmla="*/ 600134 h 1800284"/>
                  <a:gd name="connsiteX40" fmla="*/ 1266376 w 1285426"/>
                  <a:gd name="connsiteY40" fmla="*/ 447734 h 1800284"/>
                  <a:gd name="connsiteX41" fmla="*/ 1247326 w 1285426"/>
                  <a:gd name="connsiteY41" fmla="*/ 352484 h 1800284"/>
                  <a:gd name="connsiteX42" fmla="*/ 1247326 w 1285426"/>
                  <a:gd name="connsiteY42" fmla="*/ 342959 h 1800284"/>
                  <a:gd name="connsiteX0" fmla="*/ 1239050 w 1277150"/>
                  <a:gd name="connsiteY0" fmla="*/ 342959 h 1800284"/>
                  <a:gd name="connsiteX1" fmla="*/ 1210475 w 1277150"/>
                  <a:gd name="connsiteY1" fmla="*/ 238184 h 1800284"/>
                  <a:gd name="connsiteX2" fmla="*/ 1191425 w 1277150"/>
                  <a:gd name="connsiteY2" fmla="*/ 161984 h 1800284"/>
                  <a:gd name="connsiteX3" fmla="*/ 1153325 w 1277150"/>
                  <a:gd name="connsiteY3" fmla="*/ 104834 h 1800284"/>
                  <a:gd name="connsiteX4" fmla="*/ 1067600 w 1277150"/>
                  <a:gd name="connsiteY4" fmla="*/ 47684 h 1800284"/>
                  <a:gd name="connsiteX5" fmla="*/ 1010450 w 1277150"/>
                  <a:gd name="connsiteY5" fmla="*/ 28634 h 1800284"/>
                  <a:gd name="connsiteX6" fmla="*/ 981875 w 1277150"/>
                  <a:gd name="connsiteY6" fmla="*/ 19109 h 1800284"/>
                  <a:gd name="connsiteX7" fmla="*/ 705650 w 1277150"/>
                  <a:gd name="connsiteY7" fmla="*/ 59 h 1800284"/>
                  <a:gd name="connsiteX8" fmla="*/ 581825 w 1277150"/>
                  <a:gd name="connsiteY8" fmla="*/ 9584 h 1800284"/>
                  <a:gd name="connsiteX9" fmla="*/ 486575 w 1277150"/>
                  <a:gd name="connsiteY9" fmla="*/ 38159 h 1800284"/>
                  <a:gd name="connsiteX10" fmla="*/ 400850 w 1277150"/>
                  <a:gd name="connsiteY10" fmla="*/ 142934 h 1800284"/>
                  <a:gd name="connsiteX11" fmla="*/ 372275 w 1277150"/>
                  <a:gd name="connsiteY11" fmla="*/ 200084 h 1800284"/>
                  <a:gd name="connsiteX12" fmla="*/ 334175 w 1277150"/>
                  <a:gd name="connsiteY12" fmla="*/ 314384 h 1800284"/>
                  <a:gd name="connsiteX13" fmla="*/ 324650 w 1277150"/>
                  <a:gd name="connsiteY13" fmla="*/ 342959 h 1800284"/>
                  <a:gd name="connsiteX14" fmla="*/ 267500 w 1277150"/>
                  <a:gd name="connsiteY14" fmla="*/ 638234 h 1800284"/>
                  <a:gd name="connsiteX15" fmla="*/ 153200 w 1277150"/>
                  <a:gd name="connsiteY15" fmla="*/ 790634 h 1800284"/>
                  <a:gd name="connsiteX16" fmla="*/ 105073 w 1277150"/>
                  <a:gd name="connsiteY16" fmla="*/ 1041292 h 1800284"/>
                  <a:gd name="connsiteX17" fmla="*/ 800 w 1277150"/>
                  <a:gd name="connsiteY17" fmla="*/ 1276409 h 1800284"/>
                  <a:gd name="connsiteX18" fmla="*/ 57950 w 1277150"/>
                  <a:gd name="connsiteY18" fmla="*/ 1524059 h 1800284"/>
                  <a:gd name="connsiteX19" fmla="*/ 77000 w 1277150"/>
                  <a:gd name="connsiteY19" fmla="*/ 1590734 h 1800284"/>
                  <a:gd name="connsiteX20" fmla="*/ 105575 w 1277150"/>
                  <a:gd name="connsiteY20" fmla="*/ 1657409 h 1800284"/>
                  <a:gd name="connsiteX21" fmla="*/ 162725 w 1277150"/>
                  <a:gd name="connsiteY21" fmla="*/ 1705034 h 1800284"/>
                  <a:gd name="connsiteX22" fmla="*/ 334175 w 1277150"/>
                  <a:gd name="connsiteY22" fmla="*/ 1790759 h 1800284"/>
                  <a:gd name="connsiteX23" fmla="*/ 362750 w 1277150"/>
                  <a:gd name="connsiteY23" fmla="*/ 1800284 h 1800284"/>
                  <a:gd name="connsiteX24" fmla="*/ 534200 w 1277150"/>
                  <a:gd name="connsiteY24" fmla="*/ 1781234 h 1800284"/>
                  <a:gd name="connsiteX25" fmla="*/ 629450 w 1277150"/>
                  <a:gd name="connsiteY25" fmla="*/ 1752659 h 1800284"/>
                  <a:gd name="connsiteX26" fmla="*/ 686600 w 1277150"/>
                  <a:gd name="connsiteY26" fmla="*/ 1733609 h 1800284"/>
                  <a:gd name="connsiteX27" fmla="*/ 724700 w 1277150"/>
                  <a:gd name="connsiteY27" fmla="*/ 1724084 h 1800284"/>
                  <a:gd name="connsiteX28" fmla="*/ 819950 w 1277150"/>
                  <a:gd name="connsiteY28" fmla="*/ 1714559 h 1800284"/>
                  <a:gd name="connsiteX29" fmla="*/ 924725 w 1277150"/>
                  <a:gd name="connsiteY29" fmla="*/ 1695509 h 1800284"/>
                  <a:gd name="connsiteX30" fmla="*/ 1010450 w 1277150"/>
                  <a:gd name="connsiteY30" fmla="*/ 1666934 h 1800284"/>
                  <a:gd name="connsiteX31" fmla="*/ 1067600 w 1277150"/>
                  <a:gd name="connsiteY31" fmla="*/ 1638359 h 1800284"/>
                  <a:gd name="connsiteX32" fmla="*/ 1134275 w 1277150"/>
                  <a:gd name="connsiteY32" fmla="*/ 1562159 h 1800284"/>
                  <a:gd name="connsiteX33" fmla="*/ 1181900 w 1277150"/>
                  <a:gd name="connsiteY33" fmla="*/ 1476434 h 1800284"/>
                  <a:gd name="connsiteX34" fmla="*/ 1220000 w 1277150"/>
                  <a:gd name="connsiteY34" fmla="*/ 1362134 h 1800284"/>
                  <a:gd name="connsiteX35" fmla="*/ 1248575 w 1277150"/>
                  <a:gd name="connsiteY35" fmla="*/ 1228784 h 1800284"/>
                  <a:gd name="connsiteX36" fmla="*/ 1258100 w 1277150"/>
                  <a:gd name="connsiteY36" fmla="*/ 933509 h 1800284"/>
                  <a:gd name="connsiteX37" fmla="*/ 1277150 w 1277150"/>
                  <a:gd name="connsiteY37" fmla="*/ 819209 h 1800284"/>
                  <a:gd name="connsiteX38" fmla="*/ 1267625 w 1277150"/>
                  <a:gd name="connsiteY38" fmla="*/ 600134 h 1800284"/>
                  <a:gd name="connsiteX39" fmla="*/ 1258100 w 1277150"/>
                  <a:gd name="connsiteY39" fmla="*/ 447734 h 1800284"/>
                  <a:gd name="connsiteX40" fmla="*/ 1239050 w 1277150"/>
                  <a:gd name="connsiteY40" fmla="*/ 352484 h 1800284"/>
                  <a:gd name="connsiteX41" fmla="*/ 1239050 w 1277150"/>
                  <a:gd name="connsiteY41" fmla="*/ 342959 h 1800284"/>
                  <a:gd name="connsiteX0" fmla="*/ 1239050 w 1277150"/>
                  <a:gd name="connsiteY0" fmla="*/ 342959 h 1800284"/>
                  <a:gd name="connsiteX1" fmla="*/ 1210475 w 1277150"/>
                  <a:gd name="connsiteY1" fmla="*/ 238184 h 1800284"/>
                  <a:gd name="connsiteX2" fmla="*/ 1191425 w 1277150"/>
                  <a:gd name="connsiteY2" fmla="*/ 161984 h 1800284"/>
                  <a:gd name="connsiteX3" fmla="*/ 1153325 w 1277150"/>
                  <a:gd name="connsiteY3" fmla="*/ 104834 h 1800284"/>
                  <a:gd name="connsiteX4" fmla="*/ 1067600 w 1277150"/>
                  <a:gd name="connsiteY4" fmla="*/ 47684 h 1800284"/>
                  <a:gd name="connsiteX5" fmla="*/ 1010450 w 1277150"/>
                  <a:gd name="connsiteY5" fmla="*/ 28634 h 1800284"/>
                  <a:gd name="connsiteX6" fmla="*/ 981875 w 1277150"/>
                  <a:gd name="connsiteY6" fmla="*/ 19109 h 1800284"/>
                  <a:gd name="connsiteX7" fmla="*/ 705650 w 1277150"/>
                  <a:gd name="connsiteY7" fmla="*/ 59 h 1800284"/>
                  <a:gd name="connsiteX8" fmla="*/ 581825 w 1277150"/>
                  <a:gd name="connsiteY8" fmla="*/ 9584 h 1800284"/>
                  <a:gd name="connsiteX9" fmla="*/ 486575 w 1277150"/>
                  <a:gd name="connsiteY9" fmla="*/ 38159 h 1800284"/>
                  <a:gd name="connsiteX10" fmla="*/ 400850 w 1277150"/>
                  <a:gd name="connsiteY10" fmla="*/ 142934 h 1800284"/>
                  <a:gd name="connsiteX11" fmla="*/ 372275 w 1277150"/>
                  <a:gd name="connsiteY11" fmla="*/ 200084 h 1800284"/>
                  <a:gd name="connsiteX12" fmla="*/ 334175 w 1277150"/>
                  <a:gd name="connsiteY12" fmla="*/ 314384 h 1800284"/>
                  <a:gd name="connsiteX13" fmla="*/ 324650 w 1277150"/>
                  <a:gd name="connsiteY13" fmla="*/ 342959 h 1800284"/>
                  <a:gd name="connsiteX14" fmla="*/ 267500 w 1277150"/>
                  <a:gd name="connsiteY14" fmla="*/ 638234 h 1800284"/>
                  <a:gd name="connsiteX15" fmla="*/ 153200 w 1277150"/>
                  <a:gd name="connsiteY15" fmla="*/ 790634 h 1800284"/>
                  <a:gd name="connsiteX16" fmla="*/ 105073 w 1277150"/>
                  <a:gd name="connsiteY16" fmla="*/ 1041292 h 1800284"/>
                  <a:gd name="connsiteX17" fmla="*/ 800 w 1277150"/>
                  <a:gd name="connsiteY17" fmla="*/ 1276409 h 1800284"/>
                  <a:gd name="connsiteX18" fmla="*/ 57950 w 1277150"/>
                  <a:gd name="connsiteY18" fmla="*/ 1524059 h 1800284"/>
                  <a:gd name="connsiteX19" fmla="*/ 77000 w 1277150"/>
                  <a:gd name="connsiteY19" fmla="*/ 1590734 h 1800284"/>
                  <a:gd name="connsiteX20" fmla="*/ 162725 w 1277150"/>
                  <a:gd name="connsiteY20" fmla="*/ 1705034 h 1800284"/>
                  <a:gd name="connsiteX21" fmla="*/ 334175 w 1277150"/>
                  <a:gd name="connsiteY21" fmla="*/ 1790759 h 1800284"/>
                  <a:gd name="connsiteX22" fmla="*/ 362750 w 1277150"/>
                  <a:gd name="connsiteY22" fmla="*/ 1800284 h 1800284"/>
                  <a:gd name="connsiteX23" fmla="*/ 534200 w 1277150"/>
                  <a:gd name="connsiteY23" fmla="*/ 1781234 h 1800284"/>
                  <a:gd name="connsiteX24" fmla="*/ 629450 w 1277150"/>
                  <a:gd name="connsiteY24" fmla="*/ 1752659 h 1800284"/>
                  <a:gd name="connsiteX25" fmla="*/ 686600 w 1277150"/>
                  <a:gd name="connsiteY25" fmla="*/ 1733609 h 1800284"/>
                  <a:gd name="connsiteX26" fmla="*/ 724700 w 1277150"/>
                  <a:gd name="connsiteY26" fmla="*/ 1724084 h 1800284"/>
                  <a:gd name="connsiteX27" fmla="*/ 819950 w 1277150"/>
                  <a:gd name="connsiteY27" fmla="*/ 1714559 h 1800284"/>
                  <a:gd name="connsiteX28" fmla="*/ 924725 w 1277150"/>
                  <a:gd name="connsiteY28" fmla="*/ 1695509 h 1800284"/>
                  <a:gd name="connsiteX29" fmla="*/ 1010450 w 1277150"/>
                  <a:gd name="connsiteY29" fmla="*/ 1666934 h 1800284"/>
                  <a:gd name="connsiteX30" fmla="*/ 1067600 w 1277150"/>
                  <a:gd name="connsiteY30" fmla="*/ 1638359 h 1800284"/>
                  <a:gd name="connsiteX31" fmla="*/ 1134275 w 1277150"/>
                  <a:gd name="connsiteY31" fmla="*/ 1562159 h 1800284"/>
                  <a:gd name="connsiteX32" fmla="*/ 1181900 w 1277150"/>
                  <a:gd name="connsiteY32" fmla="*/ 1476434 h 1800284"/>
                  <a:gd name="connsiteX33" fmla="*/ 1220000 w 1277150"/>
                  <a:gd name="connsiteY33" fmla="*/ 1362134 h 1800284"/>
                  <a:gd name="connsiteX34" fmla="*/ 1248575 w 1277150"/>
                  <a:gd name="connsiteY34" fmla="*/ 1228784 h 1800284"/>
                  <a:gd name="connsiteX35" fmla="*/ 1258100 w 1277150"/>
                  <a:gd name="connsiteY35" fmla="*/ 933509 h 1800284"/>
                  <a:gd name="connsiteX36" fmla="*/ 1277150 w 1277150"/>
                  <a:gd name="connsiteY36" fmla="*/ 819209 h 1800284"/>
                  <a:gd name="connsiteX37" fmla="*/ 1267625 w 1277150"/>
                  <a:gd name="connsiteY37" fmla="*/ 600134 h 1800284"/>
                  <a:gd name="connsiteX38" fmla="*/ 1258100 w 1277150"/>
                  <a:gd name="connsiteY38" fmla="*/ 447734 h 1800284"/>
                  <a:gd name="connsiteX39" fmla="*/ 1239050 w 1277150"/>
                  <a:gd name="connsiteY39" fmla="*/ 352484 h 1800284"/>
                  <a:gd name="connsiteX40" fmla="*/ 1239050 w 1277150"/>
                  <a:gd name="connsiteY40" fmla="*/ 342959 h 1800284"/>
                  <a:gd name="connsiteX0" fmla="*/ 1239050 w 1277150"/>
                  <a:gd name="connsiteY0" fmla="*/ 342959 h 1800284"/>
                  <a:gd name="connsiteX1" fmla="*/ 1210475 w 1277150"/>
                  <a:gd name="connsiteY1" fmla="*/ 238184 h 1800284"/>
                  <a:gd name="connsiteX2" fmla="*/ 1191425 w 1277150"/>
                  <a:gd name="connsiteY2" fmla="*/ 161984 h 1800284"/>
                  <a:gd name="connsiteX3" fmla="*/ 1153325 w 1277150"/>
                  <a:gd name="connsiteY3" fmla="*/ 104834 h 1800284"/>
                  <a:gd name="connsiteX4" fmla="*/ 1067600 w 1277150"/>
                  <a:gd name="connsiteY4" fmla="*/ 47684 h 1800284"/>
                  <a:gd name="connsiteX5" fmla="*/ 1010450 w 1277150"/>
                  <a:gd name="connsiteY5" fmla="*/ 28634 h 1800284"/>
                  <a:gd name="connsiteX6" fmla="*/ 981875 w 1277150"/>
                  <a:gd name="connsiteY6" fmla="*/ 19109 h 1800284"/>
                  <a:gd name="connsiteX7" fmla="*/ 705650 w 1277150"/>
                  <a:gd name="connsiteY7" fmla="*/ 59 h 1800284"/>
                  <a:gd name="connsiteX8" fmla="*/ 581825 w 1277150"/>
                  <a:gd name="connsiteY8" fmla="*/ 9584 h 1800284"/>
                  <a:gd name="connsiteX9" fmla="*/ 486575 w 1277150"/>
                  <a:gd name="connsiteY9" fmla="*/ 38159 h 1800284"/>
                  <a:gd name="connsiteX10" fmla="*/ 400850 w 1277150"/>
                  <a:gd name="connsiteY10" fmla="*/ 142934 h 1800284"/>
                  <a:gd name="connsiteX11" fmla="*/ 372275 w 1277150"/>
                  <a:gd name="connsiteY11" fmla="*/ 200084 h 1800284"/>
                  <a:gd name="connsiteX12" fmla="*/ 334175 w 1277150"/>
                  <a:gd name="connsiteY12" fmla="*/ 314384 h 1800284"/>
                  <a:gd name="connsiteX13" fmla="*/ 324650 w 1277150"/>
                  <a:gd name="connsiteY13" fmla="*/ 342959 h 1800284"/>
                  <a:gd name="connsiteX14" fmla="*/ 267500 w 1277150"/>
                  <a:gd name="connsiteY14" fmla="*/ 638234 h 1800284"/>
                  <a:gd name="connsiteX15" fmla="*/ 153200 w 1277150"/>
                  <a:gd name="connsiteY15" fmla="*/ 790634 h 1800284"/>
                  <a:gd name="connsiteX16" fmla="*/ 105073 w 1277150"/>
                  <a:gd name="connsiteY16" fmla="*/ 1041292 h 1800284"/>
                  <a:gd name="connsiteX17" fmla="*/ 800 w 1277150"/>
                  <a:gd name="connsiteY17" fmla="*/ 1276409 h 1800284"/>
                  <a:gd name="connsiteX18" fmla="*/ 57950 w 1277150"/>
                  <a:gd name="connsiteY18" fmla="*/ 1524059 h 1800284"/>
                  <a:gd name="connsiteX19" fmla="*/ 77000 w 1277150"/>
                  <a:gd name="connsiteY19" fmla="*/ 1590734 h 1800284"/>
                  <a:gd name="connsiteX20" fmla="*/ 162725 w 1277150"/>
                  <a:gd name="connsiteY20" fmla="*/ 1705034 h 1800284"/>
                  <a:gd name="connsiteX21" fmla="*/ 334175 w 1277150"/>
                  <a:gd name="connsiteY21" fmla="*/ 1790759 h 1800284"/>
                  <a:gd name="connsiteX22" fmla="*/ 362750 w 1277150"/>
                  <a:gd name="connsiteY22" fmla="*/ 1800284 h 1800284"/>
                  <a:gd name="connsiteX23" fmla="*/ 534200 w 1277150"/>
                  <a:gd name="connsiteY23" fmla="*/ 1781234 h 1800284"/>
                  <a:gd name="connsiteX24" fmla="*/ 629450 w 1277150"/>
                  <a:gd name="connsiteY24" fmla="*/ 1752659 h 1800284"/>
                  <a:gd name="connsiteX25" fmla="*/ 724700 w 1277150"/>
                  <a:gd name="connsiteY25" fmla="*/ 1724084 h 1800284"/>
                  <a:gd name="connsiteX26" fmla="*/ 819950 w 1277150"/>
                  <a:gd name="connsiteY26" fmla="*/ 1714559 h 1800284"/>
                  <a:gd name="connsiteX27" fmla="*/ 924725 w 1277150"/>
                  <a:gd name="connsiteY27" fmla="*/ 1695509 h 1800284"/>
                  <a:gd name="connsiteX28" fmla="*/ 1010450 w 1277150"/>
                  <a:gd name="connsiteY28" fmla="*/ 1666934 h 1800284"/>
                  <a:gd name="connsiteX29" fmla="*/ 1067600 w 1277150"/>
                  <a:gd name="connsiteY29" fmla="*/ 1638359 h 1800284"/>
                  <a:gd name="connsiteX30" fmla="*/ 1134275 w 1277150"/>
                  <a:gd name="connsiteY30" fmla="*/ 1562159 h 1800284"/>
                  <a:gd name="connsiteX31" fmla="*/ 1181900 w 1277150"/>
                  <a:gd name="connsiteY31" fmla="*/ 1476434 h 1800284"/>
                  <a:gd name="connsiteX32" fmla="*/ 1220000 w 1277150"/>
                  <a:gd name="connsiteY32" fmla="*/ 1362134 h 1800284"/>
                  <a:gd name="connsiteX33" fmla="*/ 1248575 w 1277150"/>
                  <a:gd name="connsiteY33" fmla="*/ 1228784 h 1800284"/>
                  <a:gd name="connsiteX34" fmla="*/ 1258100 w 1277150"/>
                  <a:gd name="connsiteY34" fmla="*/ 933509 h 1800284"/>
                  <a:gd name="connsiteX35" fmla="*/ 1277150 w 1277150"/>
                  <a:gd name="connsiteY35" fmla="*/ 819209 h 1800284"/>
                  <a:gd name="connsiteX36" fmla="*/ 1267625 w 1277150"/>
                  <a:gd name="connsiteY36" fmla="*/ 600134 h 1800284"/>
                  <a:gd name="connsiteX37" fmla="*/ 1258100 w 1277150"/>
                  <a:gd name="connsiteY37" fmla="*/ 447734 h 1800284"/>
                  <a:gd name="connsiteX38" fmla="*/ 1239050 w 1277150"/>
                  <a:gd name="connsiteY38" fmla="*/ 352484 h 1800284"/>
                  <a:gd name="connsiteX39" fmla="*/ 1239050 w 1277150"/>
                  <a:gd name="connsiteY39" fmla="*/ 342959 h 1800284"/>
                  <a:gd name="connsiteX0" fmla="*/ 1239050 w 1277150"/>
                  <a:gd name="connsiteY0" fmla="*/ 342959 h 1800284"/>
                  <a:gd name="connsiteX1" fmla="*/ 1210475 w 1277150"/>
                  <a:gd name="connsiteY1" fmla="*/ 238184 h 1800284"/>
                  <a:gd name="connsiteX2" fmla="*/ 1191425 w 1277150"/>
                  <a:gd name="connsiteY2" fmla="*/ 161984 h 1800284"/>
                  <a:gd name="connsiteX3" fmla="*/ 1153325 w 1277150"/>
                  <a:gd name="connsiteY3" fmla="*/ 104834 h 1800284"/>
                  <a:gd name="connsiteX4" fmla="*/ 1067600 w 1277150"/>
                  <a:gd name="connsiteY4" fmla="*/ 47684 h 1800284"/>
                  <a:gd name="connsiteX5" fmla="*/ 1010450 w 1277150"/>
                  <a:gd name="connsiteY5" fmla="*/ 28634 h 1800284"/>
                  <a:gd name="connsiteX6" fmla="*/ 981875 w 1277150"/>
                  <a:gd name="connsiteY6" fmla="*/ 19109 h 1800284"/>
                  <a:gd name="connsiteX7" fmla="*/ 705650 w 1277150"/>
                  <a:gd name="connsiteY7" fmla="*/ 59 h 1800284"/>
                  <a:gd name="connsiteX8" fmla="*/ 581825 w 1277150"/>
                  <a:gd name="connsiteY8" fmla="*/ 9584 h 1800284"/>
                  <a:gd name="connsiteX9" fmla="*/ 486575 w 1277150"/>
                  <a:gd name="connsiteY9" fmla="*/ 38159 h 1800284"/>
                  <a:gd name="connsiteX10" fmla="*/ 400850 w 1277150"/>
                  <a:gd name="connsiteY10" fmla="*/ 142934 h 1800284"/>
                  <a:gd name="connsiteX11" fmla="*/ 372275 w 1277150"/>
                  <a:gd name="connsiteY11" fmla="*/ 200084 h 1800284"/>
                  <a:gd name="connsiteX12" fmla="*/ 334175 w 1277150"/>
                  <a:gd name="connsiteY12" fmla="*/ 314384 h 1800284"/>
                  <a:gd name="connsiteX13" fmla="*/ 324650 w 1277150"/>
                  <a:gd name="connsiteY13" fmla="*/ 342959 h 1800284"/>
                  <a:gd name="connsiteX14" fmla="*/ 267500 w 1277150"/>
                  <a:gd name="connsiteY14" fmla="*/ 638234 h 1800284"/>
                  <a:gd name="connsiteX15" fmla="*/ 153200 w 1277150"/>
                  <a:gd name="connsiteY15" fmla="*/ 790634 h 1800284"/>
                  <a:gd name="connsiteX16" fmla="*/ 105073 w 1277150"/>
                  <a:gd name="connsiteY16" fmla="*/ 1041292 h 1800284"/>
                  <a:gd name="connsiteX17" fmla="*/ 800 w 1277150"/>
                  <a:gd name="connsiteY17" fmla="*/ 1276409 h 1800284"/>
                  <a:gd name="connsiteX18" fmla="*/ 57950 w 1277150"/>
                  <a:gd name="connsiteY18" fmla="*/ 1524059 h 1800284"/>
                  <a:gd name="connsiteX19" fmla="*/ 77000 w 1277150"/>
                  <a:gd name="connsiteY19" fmla="*/ 1590734 h 1800284"/>
                  <a:gd name="connsiteX20" fmla="*/ 162725 w 1277150"/>
                  <a:gd name="connsiteY20" fmla="*/ 1705034 h 1800284"/>
                  <a:gd name="connsiteX21" fmla="*/ 334175 w 1277150"/>
                  <a:gd name="connsiteY21" fmla="*/ 1790759 h 1800284"/>
                  <a:gd name="connsiteX22" fmla="*/ 362750 w 1277150"/>
                  <a:gd name="connsiteY22" fmla="*/ 1800284 h 1800284"/>
                  <a:gd name="connsiteX23" fmla="*/ 534200 w 1277150"/>
                  <a:gd name="connsiteY23" fmla="*/ 1781234 h 1800284"/>
                  <a:gd name="connsiteX24" fmla="*/ 629450 w 1277150"/>
                  <a:gd name="connsiteY24" fmla="*/ 1752659 h 1800284"/>
                  <a:gd name="connsiteX25" fmla="*/ 724700 w 1277150"/>
                  <a:gd name="connsiteY25" fmla="*/ 1724084 h 1800284"/>
                  <a:gd name="connsiteX26" fmla="*/ 819950 w 1277150"/>
                  <a:gd name="connsiteY26" fmla="*/ 1714559 h 1800284"/>
                  <a:gd name="connsiteX27" fmla="*/ 924725 w 1277150"/>
                  <a:gd name="connsiteY27" fmla="*/ 1695509 h 1800284"/>
                  <a:gd name="connsiteX28" fmla="*/ 1067600 w 1277150"/>
                  <a:gd name="connsiteY28" fmla="*/ 1638359 h 1800284"/>
                  <a:gd name="connsiteX29" fmla="*/ 1134275 w 1277150"/>
                  <a:gd name="connsiteY29" fmla="*/ 1562159 h 1800284"/>
                  <a:gd name="connsiteX30" fmla="*/ 1181900 w 1277150"/>
                  <a:gd name="connsiteY30" fmla="*/ 1476434 h 1800284"/>
                  <a:gd name="connsiteX31" fmla="*/ 1220000 w 1277150"/>
                  <a:gd name="connsiteY31" fmla="*/ 1362134 h 1800284"/>
                  <a:gd name="connsiteX32" fmla="*/ 1248575 w 1277150"/>
                  <a:gd name="connsiteY32" fmla="*/ 1228784 h 1800284"/>
                  <a:gd name="connsiteX33" fmla="*/ 1258100 w 1277150"/>
                  <a:gd name="connsiteY33" fmla="*/ 933509 h 1800284"/>
                  <a:gd name="connsiteX34" fmla="*/ 1277150 w 1277150"/>
                  <a:gd name="connsiteY34" fmla="*/ 819209 h 1800284"/>
                  <a:gd name="connsiteX35" fmla="*/ 1267625 w 1277150"/>
                  <a:gd name="connsiteY35" fmla="*/ 600134 h 1800284"/>
                  <a:gd name="connsiteX36" fmla="*/ 1258100 w 1277150"/>
                  <a:gd name="connsiteY36" fmla="*/ 447734 h 1800284"/>
                  <a:gd name="connsiteX37" fmla="*/ 1239050 w 1277150"/>
                  <a:gd name="connsiteY37" fmla="*/ 352484 h 1800284"/>
                  <a:gd name="connsiteX38" fmla="*/ 1239050 w 1277150"/>
                  <a:gd name="connsiteY38" fmla="*/ 342959 h 1800284"/>
                  <a:gd name="connsiteX0" fmla="*/ 1239050 w 1277150"/>
                  <a:gd name="connsiteY0" fmla="*/ 342959 h 1800284"/>
                  <a:gd name="connsiteX1" fmla="*/ 1210475 w 1277150"/>
                  <a:gd name="connsiteY1" fmla="*/ 238184 h 1800284"/>
                  <a:gd name="connsiteX2" fmla="*/ 1191425 w 1277150"/>
                  <a:gd name="connsiteY2" fmla="*/ 161984 h 1800284"/>
                  <a:gd name="connsiteX3" fmla="*/ 1153325 w 1277150"/>
                  <a:gd name="connsiteY3" fmla="*/ 104834 h 1800284"/>
                  <a:gd name="connsiteX4" fmla="*/ 1067600 w 1277150"/>
                  <a:gd name="connsiteY4" fmla="*/ 47684 h 1800284"/>
                  <a:gd name="connsiteX5" fmla="*/ 1010450 w 1277150"/>
                  <a:gd name="connsiteY5" fmla="*/ 28634 h 1800284"/>
                  <a:gd name="connsiteX6" fmla="*/ 981875 w 1277150"/>
                  <a:gd name="connsiteY6" fmla="*/ 19109 h 1800284"/>
                  <a:gd name="connsiteX7" fmla="*/ 705650 w 1277150"/>
                  <a:gd name="connsiteY7" fmla="*/ 59 h 1800284"/>
                  <a:gd name="connsiteX8" fmla="*/ 581825 w 1277150"/>
                  <a:gd name="connsiteY8" fmla="*/ 9584 h 1800284"/>
                  <a:gd name="connsiteX9" fmla="*/ 486575 w 1277150"/>
                  <a:gd name="connsiteY9" fmla="*/ 38159 h 1800284"/>
                  <a:gd name="connsiteX10" fmla="*/ 400850 w 1277150"/>
                  <a:gd name="connsiteY10" fmla="*/ 142934 h 1800284"/>
                  <a:gd name="connsiteX11" fmla="*/ 372275 w 1277150"/>
                  <a:gd name="connsiteY11" fmla="*/ 200084 h 1800284"/>
                  <a:gd name="connsiteX12" fmla="*/ 334175 w 1277150"/>
                  <a:gd name="connsiteY12" fmla="*/ 314384 h 1800284"/>
                  <a:gd name="connsiteX13" fmla="*/ 324650 w 1277150"/>
                  <a:gd name="connsiteY13" fmla="*/ 342959 h 1800284"/>
                  <a:gd name="connsiteX14" fmla="*/ 267500 w 1277150"/>
                  <a:gd name="connsiteY14" fmla="*/ 638234 h 1800284"/>
                  <a:gd name="connsiteX15" fmla="*/ 153200 w 1277150"/>
                  <a:gd name="connsiteY15" fmla="*/ 790634 h 1800284"/>
                  <a:gd name="connsiteX16" fmla="*/ 105073 w 1277150"/>
                  <a:gd name="connsiteY16" fmla="*/ 1041292 h 1800284"/>
                  <a:gd name="connsiteX17" fmla="*/ 800 w 1277150"/>
                  <a:gd name="connsiteY17" fmla="*/ 1276409 h 1800284"/>
                  <a:gd name="connsiteX18" fmla="*/ 57950 w 1277150"/>
                  <a:gd name="connsiteY18" fmla="*/ 1524059 h 1800284"/>
                  <a:gd name="connsiteX19" fmla="*/ 77000 w 1277150"/>
                  <a:gd name="connsiteY19" fmla="*/ 1590734 h 1800284"/>
                  <a:gd name="connsiteX20" fmla="*/ 162725 w 1277150"/>
                  <a:gd name="connsiteY20" fmla="*/ 1705034 h 1800284"/>
                  <a:gd name="connsiteX21" fmla="*/ 334175 w 1277150"/>
                  <a:gd name="connsiteY21" fmla="*/ 1790759 h 1800284"/>
                  <a:gd name="connsiteX22" fmla="*/ 362750 w 1277150"/>
                  <a:gd name="connsiteY22" fmla="*/ 1800284 h 1800284"/>
                  <a:gd name="connsiteX23" fmla="*/ 534200 w 1277150"/>
                  <a:gd name="connsiteY23" fmla="*/ 1781234 h 1800284"/>
                  <a:gd name="connsiteX24" fmla="*/ 629450 w 1277150"/>
                  <a:gd name="connsiteY24" fmla="*/ 1752659 h 1800284"/>
                  <a:gd name="connsiteX25" fmla="*/ 724700 w 1277150"/>
                  <a:gd name="connsiteY25" fmla="*/ 1724084 h 1800284"/>
                  <a:gd name="connsiteX26" fmla="*/ 819950 w 1277150"/>
                  <a:gd name="connsiteY26" fmla="*/ 1714559 h 1800284"/>
                  <a:gd name="connsiteX27" fmla="*/ 924725 w 1277150"/>
                  <a:gd name="connsiteY27" fmla="*/ 1695509 h 1800284"/>
                  <a:gd name="connsiteX28" fmla="*/ 1067600 w 1277150"/>
                  <a:gd name="connsiteY28" fmla="*/ 1638359 h 1800284"/>
                  <a:gd name="connsiteX29" fmla="*/ 1181900 w 1277150"/>
                  <a:gd name="connsiteY29" fmla="*/ 1476434 h 1800284"/>
                  <a:gd name="connsiteX30" fmla="*/ 1220000 w 1277150"/>
                  <a:gd name="connsiteY30" fmla="*/ 1362134 h 1800284"/>
                  <a:gd name="connsiteX31" fmla="*/ 1248575 w 1277150"/>
                  <a:gd name="connsiteY31" fmla="*/ 1228784 h 1800284"/>
                  <a:gd name="connsiteX32" fmla="*/ 1258100 w 1277150"/>
                  <a:gd name="connsiteY32" fmla="*/ 933509 h 1800284"/>
                  <a:gd name="connsiteX33" fmla="*/ 1277150 w 1277150"/>
                  <a:gd name="connsiteY33" fmla="*/ 819209 h 1800284"/>
                  <a:gd name="connsiteX34" fmla="*/ 1267625 w 1277150"/>
                  <a:gd name="connsiteY34" fmla="*/ 600134 h 1800284"/>
                  <a:gd name="connsiteX35" fmla="*/ 1258100 w 1277150"/>
                  <a:gd name="connsiteY35" fmla="*/ 447734 h 1800284"/>
                  <a:gd name="connsiteX36" fmla="*/ 1239050 w 1277150"/>
                  <a:gd name="connsiteY36" fmla="*/ 352484 h 1800284"/>
                  <a:gd name="connsiteX37" fmla="*/ 1239050 w 1277150"/>
                  <a:gd name="connsiteY37" fmla="*/ 342959 h 1800284"/>
                  <a:gd name="connsiteX0" fmla="*/ 1239050 w 1277150"/>
                  <a:gd name="connsiteY0" fmla="*/ 342959 h 1800284"/>
                  <a:gd name="connsiteX1" fmla="*/ 1210475 w 1277150"/>
                  <a:gd name="connsiteY1" fmla="*/ 238184 h 1800284"/>
                  <a:gd name="connsiteX2" fmla="*/ 1191425 w 1277150"/>
                  <a:gd name="connsiteY2" fmla="*/ 161984 h 1800284"/>
                  <a:gd name="connsiteX3" fmla="*/ 1153325 w 1277150"/>
                  <a:gd name="connsiteY3" fmla="*/ 104834 h 1800284"/>
                  <a:gd name="connsiteX4" fmla="*/ 1067600 w 1277150"/>
                  <a:gd name="connsiteY4" fmla="*/ 47684 h 1800284"/>
                  <a:gd name="connsiteX5" fmla="*/ 1010450 w 1277150"/>
                  <a:gd name="connsiteY5" fmla="*/ 28634 h 1800284"/>
                  <a:gd name="connsiteX6" fmla="*/ 981875 w 1277150"/>
                  <a:gd name="connsiteY6" fmla="*/ 19109 h 1800284"/>
                  <a:gd name="connsiteX7" fmla="*/ 705650 w 1277150"/>
                  <a:gd name="connsiteY7" fmla="*/ 59 h 1800284"/>
                  <a:gd name="connsiteX8" fmla="*/ 581825 w 1277150"/>
                  <a:gd name="connsiteY8" fmla="*/ 9584 h 1800284"/>
                  <a:gd name="connsiteX9" fmla="*/ 486575 w 1277150"/>
                  <a:gd name="connsiteY9" fmla="*/ 38159 h 1800284"/>
                  <a:gd name="connsiteX10" fmla="*/ 400850 w 1277150"/>
                  <a:gd name="connsiteY10" fmla="*/ 142934 h 1800284"/>
                  <a:gd name="connsiteX11" fmla="*/ 372275 w 1277150"/>
                  <a:gd name="connsiteY11" fmla="*/ 200084 h 1800284"/>
                  <a:gd name="connsiteX12" fmla="*/ 334175 w 1277150"/>
                  <a:gd name="connsiteY12" fmla="*/ 314384 h 1800284"/>
                  <a:gd name="connsiteX13" fmla="*/ 324650 w 1277150"/>
                  <a:gd name="connsiteY13" fmla="*/ 342959 h 1800284"/>
                  <a:gd name="connsiteX14" fmla="*/ 267500 w 1277150"/>
                  <a:gd name="connsiteY14" fmla="*/ 638234 h 1800284"/>
                  <a:gd name="connsiteX15" fmla="*/ 153200 w 1277150"/>
                  <a:gd name="connsiteY15" fmla="*/ 790634 h 1800284"/>
                  <a:gd name="connsiteX16" fmla="*/ 105073 w 1277150"/>
                  <a:gd name="connsiteY16" fmla="*/ 1041292 h 1800284"/>
                  <a:gd name="connsiteX17" fmla="*/ 800 w 1277150"/>
                  <a:gd name="connsiteY17" fmla="*/ 1276409 h 1800284"/>
                  <a:gd name="connsiteX18" fmla="*/ 57950 w 1277150"/>
                  <a:gd name="connsiteY18" fmla="*/ 1524059 h 1800284"/>
                  <a:gd name="connsiteX19" fmla="*/ 77000 w 1277150"/>
                  <a:gd name="connsiteY19" fmla="*/ 1590734 h 1800284"/>
                  <a:gd name="connsiteX20" fmla="*/ 162725 w 1277150"/>
                  <a:gd name="connsiteY20" fmla="*/ 1705034 h 1800284"/>
                  <a:gd name="connsiteX21" fmla="*/ 334175 w 1277150"/>
                  <a:gd name="connsiteY21" fmla="*/ 1790759 h 1800284"/>
                  <a:gd name="connsiteX22" fmla="*/ 362750 w 1277150"/>
                  <a:gd name="connsiteY22" fmla="*/ 1800284 h 1800284"/>
                  <a:gd name="connsiteX23" fmla="*/ 534200 w 1277150"/>
                  <a:gd name="connsiteY23" fmla="*/ 1781234 h 1800284"/>
                  <a:gd name="connsiteX24" fmla="*/ 629450 w 1277150"/>
                  <a:gd name="connsiteY24" fmla="*/ 1752659 h 1800284"/>
                  <a:gd name="connsiteX25" fmla="*/ 724700 w 1277150"/>
                  <a:gd name="connsiteY25" fmla="*/ 1724084 h 1800284"/>
                  <a:gd name="connsiteX26" fmla="*/ 819950 w 1277150"/>
                  <a:gd name="connsiteY26" fmla="*/ 1714559 h 1800284"/>
                  <a:gd name="connsiteX27" fmla="*/ 924725 w 1277150"/>
                  <a:gd name="connsiteY27" fmla="*/ 1695509 h 1800284"/>
                  <a:gd name="connsiteX28" fmla="*/ 1067600 w 1277150"/>
                  <a:gd name="connsiteY28" fmla="*/ 1638359 h 1800284"/>
                  <a:gd name="connsiteX29" fmla="*/ 1181900 w 1277150"/>
                  <a:gd name="connsiteY29" fmla="*/ 1476434 h 1800284"/>
                  <a:gd name="connsiteX30" fmla="*/ 1248575 w 1277150"/>
                  <a:gd name="connsiteY30" fmla="*/ 1228784 h 1800284"/>
                  <a:gd name="connsiteX31" fmla="*/ 1258100 w 1277150"/>
                  <a:gd name="connsiteY31" fmla="*/ 933509 h 1800284"/>
                  <a:gd name="connsiteX32" fmla="*/ 1277150 w 1277150"/>
                  <a:gd name="connsiteY32" fmla="*/ 819209 h 1800284"/>
                  <a:gd name="connsiteX33" fmla="*/ 1267625 w 1277150"/>
                  <a:gd name="connsiteY33" fmla="*/ 600134 h 1800284"/>
                  <a:gd name="connsiteX34" fmla="*/ 1258100 w 1277150"/>
                  <a:gd name="connsiteY34" fmla="*/ 447734 h 1800284"/>
                  <a:gd name="connsiteX35" fmla="*/ 1239050 w 1277150"/>
                  <a:gd name="connsiteY35" fmla="*/ 352484 h 1800284"/>
                  <a:gd name="connsiteX36" fmla="*/ 1239050 w 1277150"/>
                  <a:gd name="connsiteY36" fmla="*/ 342959 h 1800284"/>
                  <a:gd name="connsiteX0" fmla="*/ 1239050 w 1277150"/>
                  <a:gd name="connsiteY0" fmla="*/ 342959 h 1800284"/>
                  <a:gd name="connsiteX1" fmla="*/ 1210475 w 1277150"/>
                  <a:gd name="connsiteY1" fmla="*/ 238184 h 1800284"/>
                  <a:gd name="connsiteX2" fmla="*/ 1191425 w 1277150"/>
                  <a:gd name="connsiteY2" fmla="*/ 161984 h 1800284"/>
                  <a:gd name="connsiteX3" fmla="*/ 1153325 w 1277150"/>
                  <a:gd name="connsiteY3" fmla="*/ 104834 h 1800284"/>
                  <a:gd name="connsiteX4" fmla="*/ 1067600 w 1277150"/>
                  <a:gd name="connsiteY4" fmla="*/ 47684 h 1800284"/>
                  <a:gd name="connsiteX5" fmla="*/ 1010450 w 1277150"/>
                  <a:gd name="connsiteY5" fmla="*/ 28634 h 1800284"/>
                  <a:gd name="connsiteX6" fmla="*/ 981875 w 1277150"/>
                  <a:gd name="connsiteY6" fmla="*/ 19109 h 1800284"/>
                  <a:gd name="connsiteX7" fmla="*/ 705650 w 1277150"/>
                  <a:gd name="connsiteY7" fmla="*/ 59 h 1800284"/>
                  <a:gd name="connsiteX8" fmla="*/ 581825 w 1277150"/>
                  <a:gd name="connsiteY8" fmla="*/ 9584 h 1800284"/>
                  <a:gd name="connsiteX9" fmla="*/ 486575 w 1277150"/>
                  <a:gd name="connsiteY9" fmla="*/ 38159 h 1800284"/>
                  <a:gd name="connsiteX10" fmla="*/ 400850 w 1277150"/>
                  <a:gd name="connsiteY10" fmla="*/ 142934 h 1800284"/>
                  <a:gd name="connsiteX11" fmla="*/ 372275 w 1277150"/>
                  <a:gd name="connsiteY11" fmla="*/ 200084 h 1800284"/>
                  <a:gd name="connsiteX12" fmla="*/ 334175 w 1277150"/>
                  <a:gd name="connsiteY12" fmla="*/ 314384 h 1800284"/>
                  <a:gd name="connsiteX13" fmla="*/ 324650 w 1277150"/>
                  <a:gd name="connsiteY13" fmla="*/ 342959 h 1800284"/>
                  <a:gd name="connsiteX14" fmla="*/ 267500 w 1277150"/>
                  <a:gd name="connsiteY14" fmla="*/ 638234 h 1800284"/>
                  <a:gd name="connsiteX15" fmla="*/ 153200 w 1277150"/>
                  <a:gd name="connsiteY15" fmla="*/ 790634 h 1800284"/>
                  <a:gd name="connsiteX16" fmla="*/ 105073 w 1277150"/>
                  <a:gd name="connsiteY16" fmla="*/ 1041292 h 1800284"/>
                  <a:gd name="connsiteX17" fmla="*/ 800 w 1277150"/>
                  <a:gd name="connsiteY17" fmla="*/ 1276409 h 1800284"/>
                  <a:gd name="connsiteX18" fmla="*/ 57950 w 1277150"/>
                  <a:gd name="connsiteY18" fmla="*/ 1524059 h 1800284"/>
                  <a:gd name="connsiteX19" fmla="*/ 77000 w 1277150"/>
                  <a:gd name="connsiteY19" fmla="*/ 1590734 h 1800284"/>
                  <a:gd name="connsiteX20" fmla="*/ 162725 w 1277150"/>
                  <a:gd name="connsiteY20" fmla="*/ 1705034 h 1800284"/>
                  <a:gd name="connsiteX21" fmla="*/ 334175 w 1277150"/>
                  <a:gd name="connsiteY21" fmla="*/ 1790759 h 1800284"/>
                  <a:gd name="connsiteX22" fmla="*/ 362750 w 1277150"/>
                  <a:gd name="connsiteY22" fmla="*/ 1800284 h 1800284"/>
                  <a:gd name="connsiteX23" fmla="*/ 534200 w 1277150"/>
                  <a:gd name="connsiteY23" fmla="*/ 1781234 h 1800284"/>
                  <a:gd name="connsiteX24" fmla="*/ 629450 w 1277150"/>
                  <a:gd name="connsiteY24" fmla="*/ 1752659 h 1800284"/>
                  <a:gd name="connsiteX25" fmla="*/ 724700 w 1277150"/>
                  <a:gd name="connsiteY25" fmla="*/ 1724084 h 1800284"/>
                  <a:gd name="connsiteX26" fmla="*/ 819950 w 1277150"/>
                  <a:gd name="connsiteY26" fmla="*/ 1714559 h 1800284"/>
                  <a:gd name="connsiteX27" fmla="*/ 924725 w 1277150"/>
                  <a:gd name="connsiteY27" fmla="*/ 1695509 h 1800284"/>
                  <a:gd name="connsiteX28" fmla="*/ 1067600 w 1277150"/>
                  <a:gd name="connsiteY28" fmla="*/ 1638359 h 1800284"/>
                  <a:gd name="connsiteX29" fmla="*/ 1181900 w 1277150"/>
                  <a:gd name="connsiteY29" fmla="*/ 1476434 h 1800284"/>
                  <a:gd name="connsiteX30" fmla="*/ 1248575 w 1277150"/>
                  <a:gd name="connsiteY30" fmla="*/ 1228784 h 1800284"/>
                  <a:gd name="connsiteX31" fmla="*/ 1258100 w 1277150"/>
                  <a:gd name="connsiteY31" fmla="*/ 933509 h 1800284"/>
                  <a:gd name="connsiteX32" fmla="*/ 1277150 w 1277150"/>
                  <a:gd name="connsiteY32" fmla="*/ 819209 h 1800284"/>
                  <a:gd name="connsiteX33" fmla="*/ 1267625 w 1277150"/>
                  <a:gd name="connsiteY33" fmla="*/ 600134 h 1800284"/>
                  <a:gd name="connsiteX34" fmla="*/ 1258100 w 1277150"/>
                  <a:gd name="connsiteY34" fmla="*/ 447734 h 1800284"/>
                  <a:gd name="connsiteX35" fmla="*/ 1239050 w 1277150"/>
                  <a:gd name="connsiteY35" fmla="*/ 352484 h 1800284"/>
                  <a:gd name="connsiteX36" fmla="*/ 1239050 w 1277150"/>
                  <a:gd name="connsiteY36" fmla="*/ 342959 h 1800284"/>
                  <a:gd name="connsiteX0" fmla="*/ 1239050 w 1267625"/>
                  <a:gd name="connsiteY0" fmla="*/ 342959 h 1800284"/>
                  <a:gd name="connsiteX1" fmla="*/ 1210475 w 1267625"/>
                  <a:gd name="connsiteY1" fmla="*/ 238184 h 1800284"/>
                  <a:gd name="connsiteX2" fmla="*/ 1191425 w 1267625"/>
                  <a:gd name="connsiteY2" fmla="*/ 161984 h 1800284"/>
                  <a:gd name="connsiteX3" fmla="*/ 1153325 w 1267625"/>
                  <a:gd name="connsiteY3" fmla="*/ 104834 h 1800284"/>
                  <a:gd name="connsiteX4" fmla="*/ 1067600 w 1267625"/>
                  <a:gd name="connsiteY4" fmla="*/ 47684 h 1800284"/>
                  <a:gd name="connsiteX5" fmla="*/ 1010450 w 1267625"/>
                  <a:gd name="connsiteY5" fmla="*/ 28634 h 1800284"/>
                  <a:gd name="connsiteX6" fmla="*/ 981875 w 1267625"/>
                  <a:gd name="connsiteY6" fmla="*/ 19109 h 1800284"/>
                  <a:gd name="connsiteX7" fmla="*/ 705650 w 1267625"/>
                  <a:gd name="connsiteY7" fmla="*/ 59 h 1800284"/>
                  <a:gd name="connsiteX8" fmla="*/ 581825 w 1267625"/>
                  <a:gd name="connsiteY8" fmla="*/ 9584 h 1800284"/>
                  <a:gd name="connsiteX9" fmla="*/ 486575 w 1267625"/>
                  <a:gd name="connsiteY9" fmla="*/ 38159 h 1800284"/>
                  <a:gd name="connsiteX10" fmla="*/ 400850 w 1267625"/>
                  <a:gd name="connsiteY10" fmla="*/ 142934 h 1800284"/>
                  <a:gd name="connsiteX11" fmla="*/ 372275 w 1267625"/>
                  <a:gd name="connsiteY11" fmla="*/ 200084 h 1800284"/>
                  <a:gd name="connsiteX12" fmla="*/ 334175 w 1267625"/>
                  <a:gd name="connsiteY12" fmla="*/ 314384 h 1800284"/>
                  <a:gd name="connsiteX13" fmla="*/ 324650 w 1267625"/>
                  <a:gd name="connsiteY13" fmla="*/ 342959 h 1800284"/>
                  <a:gd name="connsiteX14" fmla="*/ 267500 w 1267625"/>
                  <a:gd name="connsiteY14" fmla="*/ 638234 h 1800284"/>
                  <a:gd name="connsiteX15" fmla="*/ 153200 w 1267625"/>
                  <a:gd name="connsiteY15" fmla="*/ 790634 h 1800284"/>
                  <a:gd name="connsiteX16" fmla="*/ 105073 w 1267625"/>
                  <a:gd name="connsiteY16" fmla="*/ 1041292 h 1800284"/>
                  <a:gd name="connsiteX17" fmla="*/ 800 w 1267625"/>
                  <a:gd name="connsiteY17" fmla="*/ 1276409 h 1800284"/>
                  <a:gd name="connsiteX18" fmla="*/ 57950 w 1267625"/>
                  <a:gd name="connsiteY18" fmla="*/ 1524059 h 1800284"/>
                  <a:gd name="connsiteX19" fmla="*/ 77000 w 1267625"/>
                  <a:gd name="connsiteY19" fmla="*/ 1590734 h 1800284"/>
                  <a:gd name="connsiteX20" fmla="*/ 162725 w 1267625"/>
                  <a:gd name="connsiteY20" fmla="*/ 1705034 h 1800284"/>
                  <a:gd name="connsiteX21" fmla="*/ 334175 w 1267625"/>
                  <a:gd name="connsiteY21" fmla="*/ 1790759 h 1800284"/>
                  <a:gd name="connsiteX22" fmla="*/ 362750 w 1267625"/>
                  <a:gd name="connsiteY22" fmla="*/ 1800284 h 1800284"/>
                  <a:gd name="connsiteX23" fmla="*/ 534200 w 1267625"/>
                  <a:gd name="connsiteY23" fmla="*/ 1781234 h 1800284"/>
                  <a:gd name="connsiteX24" fmla="*/ 629450 w 1267625"/>
                  <a:gd name="connsiteY24" fmla="*/ 1752659 h 1800284"/>
                  <a:gd name="connsiteX25" fmla="*/ 724700 w 1267625"/>
                  <a:gd name="connsiteY25" fmla="*/ 1724084 h 1800284"/>
                  <a:gd name="connsiteX26" fmla="*/ 819950 w 1267625"/>
                  <a:gd name="connsiteY26" fmla="*/ 1714559 h 1800284"/>
                  <a:gd name="connsiteX27" fmla="*/ 924725 w 1267625"/>
                  <a:gd name="connsiteY27" fmla="*/ 1695509 h 1800284"/>
                  <a:gd name="connsiteX28" fmla="*/ 1067600 w 1267625"/>
                  <a:gd name="connsiteY28" fmla="*/ 1638359 h 1800284"/>
                  <a:gd name="connsiteX29" fmla="*/ 1181900 w 1267625"/>
                  <a:gd name="connsiteY29" fmla="*/ 1476434 h 1800284"/>
                  <a:gd name="connsiteX30" fmla="*/ 1248575 w 1267625"/>
                  <a:gd name="connsiteY30" fmla="*/ 1228784 h 1800284"/>
                  <a:gd name="connsiteX31" fmla="*/ 1258100 w 1267625"/>
                  <a:gd name="connsiteY31" fmla="*/ 933509 h 1800284"/>
                  <a:gd name="connsiteX32" fmla="*/ 1267625 w 1267625"/>
                  <a:gd name="connsiteY32" fmla="*/ 600134 h 1800284"/>
                  <a:gd name="connsiteX33" fmla="*/ 1258100 w 1267625"/>
                  <a:gd name="connsiteY33" fmla="*/ 447734 h 1800284"/>
                  <a:gd name="connsiteX34" fmla="*/ 1239050 w 1267625"/>
                  <a:gd name="connsiteY34" fmla="*/ 352484 h 1800284"/>
                  <a:gd name="connsiteX35" fmla="*/ 1239050 w 1267625"/>
                  <a:gd name="connsiteY35" fmla="*/ 342959 h 1800284"/>
                  <a:gd name="connsiteX0" fmla="*/ 1239297 w 1267872"/>
                  <a:gd name="connsiteY0" fmla="*/ 342959 h 1800284"/>
                  <a:gd name="connsiteX1" fmla="*/ 1210722 w 1267872"/>
                  <a:gd name="connsiteY1" fmla="*/ 238184 h 1800284"/>
                  <a:gd name="connsiteX2" fmla="*/ 1191672 w 1267872"/>
                  <a:gd name="connsiteY2" fmla="*/ 161984 h 1800284"/>
                  <a:gd name="connsiteX3" fmla="*/ 1153572 w 1267872"/>
                  <a:gd name="connsiteY3" fmla="*/ 104834 h 1800284"/>
                  <a:gd name="connsiteX4" fmla="*/ 1067847 w 1267872"/>
                  <a:gd name="connsiteY4" fmla="*/ 47684 h 1800284"/>
                  <a:gd name="connsiteX5" fmla="*/ 1010697 w 1267872"/>
                  <a:gd name="connsiteY5" fmla="*/ 28634 h 1800284"/>
                  <a:gd name="connsiteX6" fmla="*/ 982122 w 1267872"/>
                  <a:gd name="connsiteY6" fmla="*/ 19109 h 1800284"/>
                  <a:gd name="connsiteX7" fmla="*/ 705897 w 1267872"/>
                  <a:gd name="connsiteY7" fmla="*/ 59 h 1800284"/>
                  <a:gd name="connsiteX8" fmla="*/ 582072 w 1267872"/>
                  <a:gd name="connsiteY8" fmla="*/ 9584 h 1800284"/>
                  <a:gd name="connsiteX9" fmla="*/ 486822 w 1267872"/>
                  <a:gd name="connsiteY9" fmla="*/ 38159 h 1800284"/>
                  <a:gd name="connsiteX10" fmla="*/ 401097 w 1267872"/>
                  <a:gd name="connsiteY10" fmla="*/ 142934 h 1800284"/>
                  <a:gd name="connsiteX11" fmla="*/ 372522 w 1267872"/>
                  <a:gd name="connsiteY11" fmla="*/ 200084 h 1800284"/>
                  <a:gd name="connsiteX12" fmla="*/ 334422 w 1267872"/>
                  <a:gd name="connsiteY12" fmla="*/ 314384 h 1800284"/>
                  <a:gd name="connsiteX13" fmla="*/ 324897 w 1267872"/>
                  <a:gd name="connsiteY13" fmla="*/ 342959 h 1800284"/>
                  <a:gd name="connsiteX14" fmla="*/ 267747 w 1267872"/>
                  <a:gd name="connsiteY14" fmla="*/ 638234 h 1800284"/>
                  <a:gd name="connsiteX15" fmla="*/ 153447 w 1267872"/>
                  <a:gd name="connsiteY15" fmla="*/ 790634 h 1800284"/>
                  <a:gd name="connsiteX16" fmla="*/ 105320 w 1267872"/>
                  <a:gd name="connsiteY16" fmla="*/ 1041292 h 1800284"/>
                  <a:gd name="connsiteX17" fmla="*/ 1047 w 1267872"/>
                  <a:gd name="connsiteY17" fmla="*/ 1276409 h 1800284"/>
                  <a:gd name="connsiteX18" fmla="*/ 58197 w 1267872"/>
                  <a:gd name="connsiteY18" fmla="*/ 1524059 h 1800284"/>
                  <a:gd name="connsiteX19" fmla="*/ 162972 w 1267872"/>
                  <a:gd name="connsiteY19" fmla="*/ 1705034 h 1800284"/>
                  <a:gd name="connsiteX20" fmla="*/ 334422 w 1267872"/>
                  <a:gd name="connsiteY20" fmla="*/ 1790759 h 1800284"/>
                  <a:gd name="connsiteX21" fmla="*/ 362997 w 1267872"/>
                  <a:gd name="connsiteY21" fmla="*/ 1800284 h 1800284"/>
                  <a:gd name="connsiteX22" fmla="*/ 534447 w 1267872"/>
                  <a:gd name="connsiteY22" fmla="*/ 1781234 h 1800284"/>
                  <a:gd name="connsiteX23" fmla="*/ 629697 w 1267872"/>
                  <a:gd name="connsiteY23" fmla="*/ 1752659 h 1800284"/>
                  <a:gd name="connsiteX24" fmla="*/ 724947 w 1267872"/>
                  <a:gd name="connsiteY24" fmla="*/ 1724084 h 1800284"/>
                  <a:gd name="connsiteX25" fmla="*/ 820197 w 1267872"/>
                  <a:gd name="connsiteY25" fmla="*/ 1714559 h 1800284"/>
                  <a:gd name="connsiteX26" fmla="*/ 924972 w 1267872"/>
                  <a:gd name="connsiteY26" fmla="*/ 1695509 h 1800284"/>
                  <a:gd name="connsiteX27" fmla="*/ 1067847 w 1267872"/>
                  <a:gd name="connsiteY27" fmla="*/ 1638359 h 1800284"/>
                  <a:gd name="connsiteX28" fmla="*/ 1182147 w 1267872"/>
                  <a:gd name="connsiteY28" fmla="*/ 1476434 h 1800284"/>
                  <a:gd name="connsiteX29" fmla="*/ 1248822 w 1267872"/>
                  <a:gd name="connsiteY29" fmla="*/ 1228784 h 1800284"/>
                  <a:gd name="connsiteX30" fmla="*/ 1258347 w 1267872"/>
                  <a:gd name="connsiteY30" fmla="*/ 933509 h 1800284"/>
                  <a:gd name="connsiteX31" fmla="*/ 1267872 w 1267872"/>
                  <a:gd name="connsiteY31" fmla="*/ 600134 h 1800284"/>
                  <a:gd name="connsiteX32" fmla="*/ 1258347 w 1267872"/>
                  <a:gd name="connsiteY32" fmla="*/ 447734 h 1800284"/>
                  <a:gd name="connsiteX33" fmla="*/ 1239297 w 1267872"/>
                  <a:gd name="connsiteY33" fmla="*/ 352484 h 1800284"/>
                  <a:gd name="connsiteX34" fmla="*/ 1239297 w 1267872"/>
                  <a:gd name="connsiteY34" fmla="*/ 342959 h 1800284"/>
                  <a:gd name="connsiteX0" fmla="*/ 1239297 w 1267872"/>
                  <a:gd name="connsiteY0" fmla="*/ 342959 h 1803942"/>
                  <a:gd name="connsiteX1" fmla="*/ 1210722 w 1267872"/>
                  <a:gd name="connsiteY1" fmla="*/ 238184 h 1803942"/>
                  <a:gd name="connsiteX2" fmla="*/ 1191672 w 1267872"/>
                  <a:gd name="connsiteY2" fmla="*/ 161984 h 1803942"/>
                  <a:gd name="connsiteX3" fmla="*/ 1153572 w 1267872"/>
                  <a:gd name="connsiteY3" fmla="*/ 104834 h 1803942"/>
                  <a:gd name="connsiteX4" fmla="*/ 1067847 w 1267872"/>
                  <a:gd name="connsiteY4" fmla="*/ 47684 h 1803942"/>
                  <a:gd name="connsiteX5" fmla="*/ 1010697 w 1267872"/>
                  <a:gd name="connsiteY5" fmla="*/ 28634 h 1803942"/>
                  <a:gd name="connsiteX6" fmla="*/ 982122 w 1267872"/>
                  <a:gd name="connsiteY6" fmla="*/ 19109 h 1803942"/>
                  <a:gd name="connsiteX7" fmla="*/ 705897 w 1267872"/>
                  <a:gd name="connsiteY7" fmla="*/ 59 h 1803942"/>
                  <a:gd name="connsiteX8" fmla="*/ 582072 w 1267872"/>
                  <a:gd name="connsiteY8" fmla="*/ 9584 h 1803942"/>
                  <a:gd name="connsiteX9" fmla="*/ 486822 w 1267872"/>
                  <a:gd name="connsiteY9" fmla="*/ 38159 h 1803942"/>
                  <a:gd name="connsiteX10" fmla="*/ 401097 w 1267872"/>
                  <a:gd name="connsiteY10" fmla="*/ 142934 h 1803942"/>
                  <a:gd name="connsiteX11" fmla="*/ 372522 w 1267872"/>
                  <a:gd name="connsiteY11" fmla="*/ 200084 h 1803942"/>
                  <a:gd name="connsiteX12" fmla="*/ 334422 w 1267872"/>
                  <a:gd name="connsiteY12" fmla="*/ 314384 h 1803942"/>
                  <a:gd name="connsiteX13" fmla="*/ 324897 w 1267872"/>
                  <a:gd name="connsiteY13" fmla="*/ 342959 h 1803942"/>
                  <a:gd name="connsiteX14" fmla="*/ 267747 w 1267872"/>
                  <a:gd name="connsiteY14" fmla="*/ 638234 h 1803942"/>
                  <a:gd name="connsiteX15" fmla="*/ 153447 w 1267872"/>
                  <a:gd name="connsiteY15" fmla="*/ 790634 h 1803942"/>
                  <a:gd name="connsiteX16" fmla="*/ 105320 w 1267872"/>
                  <a:gd name="connsiteY16" fmla="*/ 1041292 h 1803942"/>
                  <a:gd name="connsiteX17" fmla="*/ 1047 w 1267872"/>
                  <a:gd name="connsiteY17" fmla="*/ 1276409 h 1803942"/>
                  <a:gd name="connsiteX18" fmla="*/ 58197 w 1267872"/>
                  <a:gd name="connsiteY18" fmla="*/ 1524059 h 1803942"/>
                  <a:gd name="connsiteX19" fmla="*/ 162972 w 1267872"/>
                  <a:gd name="connsiteY19" fmla="*/ 1705034 h 1803942"/>
                  <a:gd name="connsiteX20" fmla="*/ 362997 w 1267872"/>
                  <a:gd name="connsiteY20" fmla="*/ 1800284 h 1803942"/>
                  <a:gd name="connsiteX21" fmla="*/ 534447 w 1267872"/>
                  <a:gd name="connsiteY21" fmla="*/ 1781234 h 1803942"/>
                  <a:gd name="connsiteX22" fmla="*/ 629697 w 1267872"/>
                  <a:gd name="connsiteY22" fmla="*/ 1752659 h 1803942"/>
                  <a:gd name="connsiteX23" fmla="*/ 724947 w 1267872"/>
                  <a:gd name="connsiteY23" fmla="*/ 1724084 h 1803942"/>
                  <a:gd name="connsiteX24" fmla="*/ 820197 w 1267872"/>
                  <a:gd name="connsiteY24" fmla="*/ 1714559 h 1803942"/>
                  <a:gd name="connsiteX25" fmla="*/ 924972 w 1267872"/>
                  <a:gd name="connsiteY25" fmla="*/ 1695509 h 1803942"/>
                  <a:gd name="connsiteX26" fmla="*/ 1067847 w 1267872"/>
                  <a:gd name="connsiteY26" fmla="*/ 1638359 h 1803942"/>
                  <a:gd name="connsiteX27" fmla="*/ 1182147 w 1267872"/>
                  <a:gd name="connsiteY27" fmla="*/ 1476434 h 1803942"/>
                  <a:gd name="connsiteX28" fmla="*/ 1248822 w 1267872"/>
                  <a:gd name="connsiteY28" fmla="*/ 1228784 h 1803942"/>
                  <a:gd name="connsiteX29" fmla="*/ 1258347 w 1267872"/>
                  <a:gd name="connsiteY29" fmla="*/ 933509 h 1803942"/>
                  <a:gd name="connsiteX30" fmla="*/ 1267872 w 1267872"/>
                  <a:gd name="connsiteY30" fmla="*/ 600134 h 1803942"/>
                  <a:gd name="connsiteX31" fmla="*/ 1258347 w 1267872"/>
                  <a:gd name="connsiteY31" fmla="*/ 447734 h 1803942"/>
                  <a:gd name="connsiteX32" fmla="*/ 1239297 w 1267872"/>
                  <a:gd name="connsiteY32" fmla="*/ 352484 h 1803942"/>
                  <a:gd name="connsiteX33" fmla="*/ 1239297 w 1267872"/>
                  <a:gd name="connsiteY33" fmla="*/ 342959 h 1803942"/>
                  <a:gd name="connsiteX0" fmla="*/ 1239297 w 1267872"/>
                  <a:gd name="connsiteY0" fmla="*/ 342959 h 1804472"/>
                  <a:gd name="connsiteX1" fmla="*/ 1210722 w 1267872"/>
                  <a:gd name="connsiteY1" fmla="*/ 238184 h 1804472"/>
                  <a:gd name="connsiteX2" fmla="*/ 1191672 w 1267872"/>
                  <a:gd name="connsiteY2" fmla="*/ 161984 h 1804472"/>
                  <a:gd name="connsiteX3" fmla="*/ 1153572 w 1267872"/>
                  <a:gd name="connsiteY3" fmla="*/ 104834 h 1804472"/>
                  <a:gd name="connsiteX4" fmla="*/ 1067847 w 1267872"/>
                  <a:gd name="connsiteY4" fmla="*/ 47684 h 1804472"/>
                  <a:gd name="connsiteX5" fmla="*/ 1010697 w 1267872"/>
                  <a:gd name="connsiteY5" fmla="*/ 28634 h 1804472"/>
                  <a:gd name="connsiteX6" fmla="*/ 982122 w 1267872"/>
                  <a:gd name="connsiteY6" fmla="*/ 19109 h 1804472"/>
                  <a:gd name="connsiteX7" fmla="*/ 705897 w 1267872"/>
                  <a:gd name="connsiteY7" fmla="*/ 59 h 1804472"/>
                  <a:gd name="connsiteX8" fmla="*/ 582072 w 1267872"/>
                  <a:gd name="connsiteY8" fmla="*/ 9584 h 1804472"/>
                  <a:gd name="connsiteX9" fmla="*/ 486822 w 1267872"/>
                  <a:gd name="connsiteY9" fmla="*/ 38159 h 1804472"/>
                  <a:gd name="connsiteX10" fmla="*/ 401097 w 1267872"/>
                  <a:gd name="connsiteY10" fmla="*/ 142934 h 1804472"/>
                  <a:gd name="connsiteX11" fmla="*/ 372522 w 1267872"/>
                  <a:gd name="connsiteY11" fmla="*/ 200084 h 1804472"/>
                  <a:gd name="connsiteX12" fmla="*/ 334422 w 1267872"/>
                  <a:gd name="connsiteY12" fmla="*/ 314384 h 1804472"/>
                  <a:gd name="connsiteX13" fmla="*/ 324897 w 1267872"/>
                  <a:gd name="connsiteY13" fmla="*/ 342959 h 1804472"/>
                  <a:gd name="connsiteX14" fmla="*/ 267747 w 1267872"/>
                  <a:gd name="connsiteY14" fmla="*/ 638234 h 1804472"/>
                  <a:gd name="connsiteX15" fmla="*/ 153447 w 1267872"/>
                  <a:gd name="connsiteY15" fmla="*/ 790634 h 1804472"/>
                  <a:gd name="connsiteX16" fmla="*/ 105320 w 1267872"/>
                  <a:gd name="connsiteY16" fmla="*/ 1041292 h 1804472"/>
                  <a:gd name="connsiteX17" fmla="*/ 1047 w 1267872"/>
                  <a:gd name="connsiteY17" fmla="*/ 1276409 h 1804472"/>
                  <a:gd name="connsiteX18" fmla="*/ 58197 w 1267872"/>
                  <a:gd name="connsiteY18" fmla="*/ 1524059 h 1804472"/>
                  <a:gd name="connsiteX19" fmla="*/ 162972 w 1267872"/>
                  <a:gd name="connsiteY19" fmla="*/ 1705034 h 1804472"/>
                  <a:gd name="connsiteX20" fmla="*/ 362997 w 1267872"/>
                  <a:gd name="connsiteY20" fmla="*/ 1800284 h 1804472"/>
                  <a:gd name="connsiteX21" fmla="*/ 534447 w 1267872"/>
                  <a:gd name="connsiteY21" fmla="*/ 1781234 h 1804472"/>
                  <a:gd name="connsiteX22" fmla="*/ 724947 w 1267872"/>
                  <a:gd name="connsiteY22" fmla="*/ 1724084 h 1804472"/>
                  <a:gd name="connsiteX23" fmla="*/ 820197 w 1267872"/>
                  <a:gd name="connsiteY23" fmla="*/ 1714559 h 1804472"/>
                  <a:gd name="connsiteX24" fmla="*/ 924972 w 1267872"/>
                  <a:gd name="connsiteY24" fmla="*/ 1695509 h 1804472"/>
                  <a:gd name="connsiteX25" fmla="*/ 1067847 w 1267872"/>
                  <a:gd name="connsiteY25" fmla="*/ 1638359 h 1804472"/>
                  <a:gd name="connsiteX26" fmla="*/ 1182147 w 1267872"/>
                  <a:gd name="connsiteY26" fmla="*/ 1476434 h 1804472"/>
                  <a:gd name="connsiteX27" fmla="*/ 1248822 w 1267872"/>
                  <a:gd name="connsiteY27" fmla="*/ 1228784 h 1804472"/>
                  <a:gd name="connsiteX28" fmla="*/ 1258347 w 1267872"/>
                  <a:gd name="connsiteY28" fmla="*/ 933509 h 1804472"/>
                  <a:gd name="connsiteX29" fmla="*/ 1267872 w 1267872"/>
                  <a:gd name="connsiteY29" fmla="*/ 600134 h 1804472"/>
                  <a:gd name="connsiteX30" fmla="*/ 1258347 w 1267872"/>
                  <a:gd name="connsiteY30" fmla="*/ 447734 h 1804472"/>
                  <a:gd name="connsiteX31" fmla="*/ 1239297 w 1267872"/>
                  <a:gd name="connsiteY31" fmla="*/ 352484 h 1804472"/>
                  <a:gd name="connsiteX32" fmla="*/ 1239297 w 1267872"/>
                  <a:gd name="connsiteY32" fmla="*/ 342959 h 1804472"/>
                  <a:gd name="connsiteX0" fmla="*/ 1239297 w 1267872"/>
                  <a:gd name="connsiteY0" fmla="*/ 342959 h 1804472"/>
                  <a:gd name="connsiteX1" fmla="*/ 1210722 w 1267872"/>
                  <a:gd name="connsiteY1" fmla="*/ 238184 h 1804472"/>
                  <a:gd name="connsiteX2" fmla="*/ 1191672 w 1267872"/>
                  <a:gd name="connsiteY2" fmla="*/ 161984 h 1804472"/>
                  <a:gd name="connsiteX3" fmla="*/ 1153572 w 1267872"/>
                  <a:gd name="connsiteY3" fmla="*/ 104834 h 1804472"/>
                  <a:gd name="connsiteX4" fmla="*/ 1067847 w 1267872"/>
                  <a:gd name="connsiteY4" fmla="*/ 47684 h 1804472"/>
                  <a:gd name="connsiteX5" fmla="*/ 1010697 w 1267872"/>
                  <a:gd name="connsiteY5" fmla="*/ 28634 h 1804472"/>
                  <a:gd name="connsiteX6" fmla="*/ 982122 w 1267872"/>
                  <a:gd name="connsiteY6" fmla="*/ 19109 h 1804472"/>
                  <a:gd name="connsiteX7" fmla="*/ 705897 w 1267872"/>
                  <a:gd name="connsiteY7" fmla="*/ 59 h 1804472"/>
                  <a:gd name="connsiteX8" fmla="*/ 582072 w 1267872"/>
                  <a:gd name="connsiteY8" fmla="*/ 9584 h 1804472"/>
                  <a:gd name="connsiteX9" fmla="*/ 486822 w 1267872"/>
                  <a:gd name="connsiteY9" fmla="*/ 38159 h 1804472"/>
                  <a:gd name="connsiteX10" fmla="*/ 401097 w 1267872"/>
                  <a:gd name="connsiteY10" fmla="*/ 142934 h 1804472"/>
                  <a:gd name="connsiteX11" fmla="*/ 372522 w 1267872"/>
                  <a:gd name="connsiteY11" fmla="*/ 200084 h 1804472"/>
                  <a:gd name="connsiteX12" fmla="*/ 334422 w 1267872"/>
                  <a:gd name="connsiteY12" fmla="*/ 314384 h 1804472"/>
                  <a:gd name="connsiteX13" fmla="*/ 324897 w 1267872"/>
                  <a:gd name="connsiteY13" fmla="*/ 342959 h 1804472"/>
                  <a:gd name="connsiteX14" fmla="*/ 267747 w 1267872"/>
                  <a:gd name="connsiteY14" fmla="*/ 638234 h 1804472"/>
                  <a:gd name="connsiteX15" fmla="*/ 153447 w 1267872"/>
                  <a:gd name="connsiteY15" fmla="*/ 790634 h 1804472"/>
                  <a:gd name="connsiteX16" fmla="*/ 105320 w 1267872"/>
                  <a:gd name="connsiteY16" fmla="*/ 1041292 h 1804472"/>
                  <a:gd name="connsiteX17" fmla="*/ 1047 w 1267872"/>
                  <a:gd name="connsiteY17" fmla="*/ 1276409 h 1804472"/>
                  <a:gd name="connsiteX18" fmla="*/ 58197 w 1267872"/>
                  <a:gd name="connsiteY18" fmla="*/ 1524059 h 1804472"/>
                  <a:gd name="connsiteX19" fmla="*/ 162972 w 1267872"/>
                  <a:gd name="connsiteY19" fmla="*/ 1705034 h 1804472"/>
                  <a:gd name="connsiteX20" fmla="*/ 362997 w 1267872"/>
                  <a:gd name="connsiteY20" fmla="*/ 1800284 h 1804472"/>
                  <a:gd name="connsiteX21" fmla="*/ 534447 w 1267872"/>
                  <a:gd name="connsiteY21" fmla="*/ 1781234 h 1804472"/>
                  <a:gd name="connsiteX22" fmla="*/ 724947 w 1267872"/>
                  <a:gd name="connsiteY22" fmla="*/ 1724084 h 1804472"/>
                  <a:gd name="connsiteX23" fmla="*/ 820197 w 1267872"/>
                  <a:gd name="connsiteY23" fmla="*/ 1714559 h 1804472"/>
                  <a:gd name="connsiteX24" fmla="*/ 924972 w 1267872"/>
                  <a:gd name="connsiteY24" fmla="*/ 1695509 h 1804472"/>
                  <a:gd name="connsiteX25" fmla="*/ 1067847 w 1267872"/>
                  <a:gd name="connsiteY25" fmla="*/ 1638359 h 1804472"/>
                  <a:gd name="connsiteX26" fmla="*/ 1182147 w 1267872"/>
                  <a:gd name="connsiteY26" fmla="*/ 1476434 h 1804472"/>
                  <a:gd name="connsiteX27" fmla="*/ 1248822 w 1267872"/>
                  <a:gd name="connsiteY27" fmla="*/ 1228784 h 1804472"/>
                  <a:gd name="connsiteX28" fmla="*/ 1258347 w 1267872"/>
                  <a:gd name="connsiteY28" fmla="*/ 933509 h 1804472"/>
                  <a:gd name="connsiteX29" fmla="*/ 1267872 w 1267872"/>
                  <a:gd name="connsiteY29" fmla="*/ 600134 h 1804472"/>
                  <a:gd name="connsiteX30" fmla="*/ 1258347 w 1267872"/>
                  <a:gd name="connsiteY30" fmla="*/ 447734 h 1804472"/>
                  <a:gd name="connsiteX31" fmla="*/ 1239297 w 1267872"/>
                  <a:gd name="connsiteY31" fmla="*/ 352484 h 1804472"/>
                  <a:gd name="connsiteX32" fmla="*/ 1239297 w 1267872"/>
                  <a:gd name="connsiteY32" fmla="*/ 342959 h 1804472"/>
                  <a:gd name="connsiteX0" fmla="*/ 1239297 w 1267872"/>
                  <a:gd name="connsiteY0" fmla="*/ 342959 h 1804472"/>
                  <a:gd name="connsiteX1" fmla="*/ 1210722 w 1267872"/>
                  <a:gd name="connsiteY1" fmla="*/ 238184 h 1804472"/>
                  <a:gd name="connsiteX2" fmla="*/ 1191672 w 1267872"/>
                  <a:gd name="connsiteY2" fmla="*/ 161984 h 1804472"/>
                  <a:gd name="connsiteX3" fmla="*/ 1153572 w 1267872"/>
                  <a:gd name="connsiteY3" fmla="*/ 104834 h 1804472"/>
                  <a:gd name="connsiteX4" fmla="*/ 1067847 w 1267872"/>
                  <a:gd name="connsiteY4" fmla="*/ 47684 h 1804472"/>
                  <a:gd name="connsiteX5" fmla="*/ 1010697 w 1267872"/>
                  <a:gd name="connsiteY5" fmla="*/ 28634 h 1804472"/>
                  <a:gd name="connsiteX6" fmla="*/ 982122 w 1267872"/>
                  <a:gd name="connsiteY6" fmla="*/ 19109 h 1804472"/>
                  <a:gd name="connsiteX7" fmla="*/ 705897 w 1267872"/>
                  <a:gd name="connsiteY7" fmla="*/ 59 h 1804472"/>
                  <a:gd name="connsiteX8" fmla="*/ 582072 w 1267872"/>
                  <a:gd name="connsiteY8" fmla="*/ 9584 h 1804472"/>
                  <a:gd name="connsiteX9" fmla="*/ 486822 w 1267872"/>
                  <a:gd name="connsiteY9" fmla="*/ 38159 h 1804472"/>
                  <a:gd name="connsiteX10" fmla="*/ 401097 w 1267872"/>
                  <a:gd name="connsiteY10" fmla="*/ 142934 h 1804472"/>
                  <a:gd name="connsiteX11" fmla="*/ 372522 w 1267872"/>
                  <a:gd name="connsiteY11" fmla="*/ 200084 h 1804472"/>
                  <a:gd name="connsiteX12" fmla="*/ 334422 w 1267872"/>
                  <a:gd name="connsiteY12" fmla="*/ 314384 h 1804472"/>
                  <a:gd name="connsiteX13" fmla="*/ 324897 w 1267872"/>
                  <a:gd name="connsiteY13" fmla="*/ 342959 h 1804472"/>
                  <a:gd name="connsiteX14" fmla="*/ 267747 w 1267872"/>
                  <a:gd name="connsiteY14" fmla="*/ 638234 h 1804472"/>
                  <a:gd name="connsiteX15" fmla="*/ 153447 w 1267872"/>
                  <a:gd name="connsiteY15" fmla="*/ 790634 h 1804472"/>
                  <a:gd name="connsiteX16" fmla="*/ 105320 w 1267872"/>
                  <a:gd name="connsiteY16" fmla="*/ 1041292 h 1804472"/>
                  <a:gd name="connsiteX17" fmla="*/ 1047 w 1267872"/>
                  <a:gd name="connsiteY17" fmla="*/ 1276409 h 1804472"/>
                  <a:gd name="connsiteX18" fmla="*/ 58197 w 1267872"/>
                  <a:gd name="connsiteY18" fmla="*/ 1524059 h 1804472"/>
                  <a:gd name="connsiteX19" fmla="*/ 162972 w 1267872"/>
                  <a:gd name="connsiteY19" fmla="*/ 1705034 h 1804472"/>
                  <a:gd name="connsiteX20" fmla="*/ 362997 w 1267872"/>
                  <a:gd name="connsiteY20" fmla="*/ 1800284 h 1804472"/>
                  <a:gd name="connsiteX21" fmla="*/ 534447 w 1267872"/>
                  <a:gd name="connsiteY21" fmla="*/ 1781234 h 1804472"/>
                  <a:gd name="connsiteX22" fmla="*/ 724947 w 1267872"/>
                  <a:gd name="connsiteY22" fmla="*/ 1724084 h 1804472"/>
                  <a:gd name="connsiteX23" fmla="*/ 825545 w 1267872"/>
                  <a:gd name="connsiteY23" fmla="*/ 1714559 h 1804472"/>
                  <a:gd name="connsiteX24" fmla="*/ 924972 w 1267872"/>
                  <a:gd name="connsiteY24" fmla="*/ 1695509 h 1804472"/>
                  <a:gd name="connsiteX25" fmla="*/ 1067847 w 1267872"/>
                  <a:gd name="connsiteY25" fmla="*/ 1638359 h 1804472"/>
                  <a:gd name="connsiteX26" fmla="*/ 1182147 w 1267872"/>
                  <a:gd name="connsiteY26" fmla="*/ 1476434 h 1804472"/>
                  <a:gd name="connsiteX27" fmla="*/ 1248822 w 1267872"/>
                  <a:gd name="connsiteY27" fmla="*/ 1228784 h 1804472"/>
                  <a:gd name="connsiteX28" fmla="*/ 1258347 w 1267872"/>
                  <a:gd name="connsiteY28" fmla="*/ 933509 h 1804472"/>
                  <a:gd name="connsiteX29" fmla="*/ 1267872 w 1267872"/>
                  <a:gd name="connsiteY29" fmla="*/ 600134 h 1804472"/>
                  <a:gd name="connsiteX30" fmla="*/ 1258347 w 1267872"/>
                  <a:gd name="connsiteY30" fmla="*/ 447734 h 1804472"/>
                  <a:gd name="connsiteX31" fmla="*/ 1239297 w 1267872"/>
                  <a:gd name="connsiteY31" fmla="*/ 352484 h 1804472"/>
                  <a:gd name="connsiteX32" fmla="*/ 1239297 w 1267872"/>
                  <a:gd name="connsiteY32" fmla="*/ 342959 h 1804472"/>
                  <a:gd name="connsiteX0" fmla="*/ 1239297 w 1267872"/>
                  <a:gd name="connsiteY0" fmla="*/ 342959 h 1804472"/>
                  <a:gd name="connsiteX1" fmla="*/ 1210722 w 1267872"/>
                  <a:gd name="connsiteY1" fmla="*/ 238184 h 1804472"/>
                  <a:gd name="connsiteX2" fmla="*/ 1191672 w 1267872"/>
                  <a:gd name="connsiteY2" fmla="*/ 161984 h 1804472"/>
                  <a:gd name="connsiteX3" fmla="*/ 1153572 w 1267872"/>
                  <a:gd name="connsiteY3" fmla="*/ 104834 h 1804472"/>
                  <a:gd name="connsiteX4" fmla="*/ 1067847 w 1267872"/>
                  <a:gd name="connsiteY4" fmla="*/ 47684 h 1804472"/>
                  <a:gd name="connsiteX5" fmla="*/ 982122 w 1267872"/>
                  <a:gd name="connsiteY5" fmla="*/ 19109 h 1804472"/>
                  <a:gd name="connsiteX6" fmla="*/ 705897 w 1267872"/>
                  <a:gd name="connsiteY6" fmla="*/ 59 h 1804472"/>
                  <a:gd name="connsiteX7" fmla="*/ 582072 w 1267872"/>
                  <a:gd name="connsiteY7" fmla="*/ 9584 h 1804472"/>
                  <a:gd name="connsiteX8" fmla="*/ 486822 w 1267872"/>
                  <a:gd name="connsiteY8" fmla="*/ 38159 h 1804472"/>
                  <a:gd name="connsiteX9" fmla="*/ 401097 w 1267872"/>
                  <a:gd name="connsiteY9" fmla="*/ 142934 h 1804472"/>
                  <a:gd name="connsiteX10" fmla="*/ 372522 w 1267872"/>
                  <a:gd name="connsiteY10" fmla="*/ 200084 h 1804472"/>
                  <a:gd name="connsiteX11" fmla="*/ 334422 w 1267872"/>
                  <a:gd name="connsiteY11" fmla="*/ 314384 h 1804472"/>
                  <a:gd name="connsiteX12" fmla="*/ 324897 w 1267872"/>
                  <a:gd name="connsiteY12" fmla="*/ 342959 h 1804472"/>
                  <a:gd name="connsiteX13" fmla="*/ 267747 w 1267872"/>
                  <a:gd name="connsiteY13" fmla="*/ 638234 h 1804472"/>
                  <a:gd name="connsiteX14" fmla="*/ 153447 w 1267872"/>
                  <a:gd name="connsiteY14" fmla="*/ 790634 h 1804472"/>
                  <a:gd name="connsiteX15" fmla="*/ 105320 w 1267872"/>
                  <a:gd name="connsiteY15" fmla="*/ 1041292 h 1804472"/>
                  <a:gd name="connsiteX16" fmla="*/ 1047 w 1267872"/>
                  <a:gd name="connsiteY16" fmla="*/ 1276409 h 1804472"/>
                  <a:gd name="connsiteX17" fmla="*/ 58197 w 1267872"/>
                  <a:gd name="connsiteY17" fmla="*/ 1524059 h 1804472"/>
                  <a:gd name="connsiteX18" fmla="*/ 162972 w 1267872"/>
                  <a:gd name="connsiteY18" fmla="*/ 1705034 h 1804472"/>
                  <a:gd name="connsiteX19" fmla="*/ 362997 w 1267872"/>
                  <a:gd name="connsiteY19" fmla="*/ 1800284 h 1804472"/>
                  <a:gd name="connsiteX20" fmla="*/ 534447 w 1267872"/>
                  <a:gd name="connsiteY20" fmla="*/ 1781234 h 1804472"/>
                  <a:gd name="connsiteX21" fmla="*/ 724947 w 1267872"/>
                  <a:gd name="connsiteY21" fmla="*/ 1724084 h 1804472"/>
                  <a:gd name="connsiteX22" fmla="*/ 825545 w 1267872"/>
                  <a:gd name="connsiteY22" fmla="*/ 1714559 h 1804472"/>
                  <a:gd name="connsiteX23" fmla="*/ 924972 w 1267872"/>
                  <a:gd name="connsiteY23" fmla="*/ 1695509 h 1804472"/>
                  <a:gd name="connsiteX24" fmla="*/ 1067847 w 1267872"/>
                  <a:gd name="connsiteY24" fmla="*/ 1638359 h 1804472"/>
                  <a:gd name="connsiteX25" fmla="*/ 1182147 w 1267872"/>
                  <a:gd name="connsiteY25" fmla="*/ 1476434 h 1804472"/>
                  <a:gd name="connsiteX26" fmla="*/ 1248822 w 1267872"/>
                  <a:gd name="connsiteY26" fmla="*/ 1228784 h 1804472"/>
                  <a:gd name="connsiteX27" fmla="*/ 1258347 w 1267872"/>
                  <a:gd name="connsiteY27" fmla="*/ 933509 h 1804472"/>
                  <a:gd name="connsiteX28" fmla="*/ 1267872 w 1267872"/>
                  <a:gd name="connsiteY28" fmla="*/ 600134 h 1804472"/>
                  <a:gd name="connsiteX29" fmla="*/ 1258347 w 1267872"/>
                  <a:gd name="connsiteY29" fmla="*/ 447734 h 1804472"/>
                  <a:gd name="connsiteX30" fmla="*/ 1239297 w 1267872"/>
                  <a:gd name="connsiteY30" fmla="*/ 352484 h 1804472"/>
                  <a:gd name="connsiteX31" fmla="*/ 1239297 w 1267872"/>
                  <a:gd name="connsiteY31" fmla="*/ 342959 h 1804472"/>
                  <a:gd name="connsiteX0" fmla="*/ 1239297 w 1267872"/>
                  <a:gd name="connsiteY0" fmla="*/ 342959 h 1804472"/>
                  <a:gd name="connsiteX1" fmla="*/ 1210722 w 1267872"/>
                  <a:gd name="connsiteY1" fmla="*/ 238184 h 1804472"/>
                  <a:gd name="connsiteX2" fmla="*/ 1191672 w 1267872"/>
                  <a:gd name="connsiteY2" fmla="*/ 161984 h 1804472"/>
                  <a:gd name="connsiteX3" fmla="*/ 1153572 w 1267872"/>
                  <a:gd name="connsiteY3" fmla="*/ 104834 h 1804472"/>
                  <a:gd name="connsiteX4" fmla="*/ 982122 w 1267872"/>
                  <a:gd name="connsiteY4" fmla="*/ 19109 h 1804472"/>
                  <a:gd name="connsiteX5" fmla="*/ 705897 w 1267872"/>
                  <a:gd name="connsiteY5" fmla="*/ 59 h 1804472"/>
                  <a:gd name="connsiteX6" fmla="*/ 582072 w 1267872"/>
                  <a:gd name="connsiteY6" fmla="*/ 9584 h 1804472"/>
                  <a:gd name="connsiteX7" fmla="*/ 486822 w 1267872"/>
                  <a:gd name="connsiteY7" fmla="*/ 38159 h 1804472"/>
                  <a:gd name="connsiteX8" fmla="*/ 401097 w 1267872"/>
                  <a:gd name="connsiteY8" fmla="*/ 142934 h 1804472"/>
                  <a:gd name="connsiteX9" fmla="*/ 372522 w 1267872"/>
                  <a:gd name="connsiteY9" fmla="*/ 200084 h 1804472"/>
                  <a:gd name="connsiteX10" fmla="*/ 334422 w 1267872"/>
                  <a:gd name="connsiteY10" fmla="*/ 314384 h 1804472"/>
                  <a:gd name="connsiteX11" fmla="*/ 324897 w 1267872"/>
                  <a:gd name="connsiteY11" fmla="*/ 342959 h 1804472"/>
                  <a:gd name="connsiteX12" fmla="*/ 267747 w 1267872"/>
                  <a:gd name="connsiteY12" fmla="*/ 638234 h 1804472"/>
                  <a:gd name="connsiteX13" fmla="*/ 153447 w 1267872"/>
                  <a:gd name="connsiteY13" fmla="*/ 790634 h 1804472"/>
                  <a:gd name="connsiteX14" fmla="*/ 105320 w 1267872"/>
                  <a:gd name="connsiteY14" fmla="*/ 1041292 h 1804472"/>
                  <a:gd name="connsiteX15" fmla="*/ 1047 w 1267872"/>
                  <a:gd name="connsiteY15" fmla="*/ 1276409 h 1804472"/>
                  <a:gd name="connsiteX16" fmla="*/ 58197 w 1267872"/>
                  <a:gd name="connsiteY16" fmla="*/ 1524059 h 1804472"/>
                  <a:gd name="connsiteX17" fmla="*/ 162972 w 1267872"/>
                  <a:gd name="connsiteY17" fmla="*/ 1705034 h 1804472"/>
                  <a:gd name="connsiteX18" fmla="*/ 362997 w 1267872"/>
                  <a:gd name="connsiteY18" fmla="*/ 1800284 h 1804472"/>
                  <a:gd name="connsiteX19" fmla="*/ 534447 w 1267872"/>
                  <a:gd name="connsiteY19" fmla="*/ 1781234 h 1804472"/>
                  <a:gd name="connsiteX20" fmla="*/ 724947 w 1267872"/>
                  <a:gd name="connsiteY20" fmla="*/ 1724084 h 1804472"/>
                  <a:gd name="connsiteX21" fmla="*/ 825545 w 1267872"/>
                  <a:gd name="connsiteY21" fmla="*/ 1714559 h 1804472"/>
                  <a:gd name="connsiteX22" fmla="*/ 924972 w 1267872"/>
                  <a:gd name="connsiteY22" fmla="*/ 1695509 h 1804472"/>
                  <a:gd name="connsiteX23" fmla="*/ 1067847 w 1267872"/>
                  <a:gd name="connsiteY23" fmla="*/ 1638359 h 1804472"/>
                  <a:gd name="connsiteX24" fmla="*/ 1182147 w 1267872"/>
                  <a:gd name="connsiteY24" fmla="*/ 1476434 h 1804472"/>
                  <a:gd name="connsiteX25" fmla="*/ 1248822 w 1267872"/>
                  <a:gd name="connsiteY25" fmla="*/ 1228784 h 1804472"/>
                  <a:gd name="connsiteX26" fmla="*/ 1258347 w 1267872"/>
                  <a:gd name="connsiteY26" fmla="*/ 933509 h 1804472"/>
                  <a:gd name="connsiteX27" fmla="*/ 1267872 w 1267872"/>
                  <a:gd name="connsiteY27" fmla="*/ 600134 h 1804472"/>
                  <a:gd name="connsiteX28" fmla="*/ 1258347 w 1267872"/>
                  <a:gd name="connsiteY28" fmla="*/ 447734 h 1804472"/>
                  <a:gd name="connsiteX29" fmla="*/ 1239297 w 1267872"/>
                  <a:gd name="connsiteY29" fmla="*/ 352484 h 1804472"/>
                  <a:gd name="connsiteX30" fmla="*/ 1239297 w 1267872"/>
                  <a:gd name="connsiteY30" fmla="*/ 342959 h 1804472"/>
                  <a:gd name="connsiteX0" fmla="*/ 1239297 w 1267872"/>
                  <a:gd name="connsiteY0" fmla="*/ 342959 h 1804472"/>
                  <a:gd name="connsiteX1" fmla="*/ 1210722 w 1267872"/>
                  <a:gd name="connsiteY1" fmla="*/ 238184 h 1804472"/>
                  <a:gd name="connsiteX2" fmla="*/ 1191672 w 1267872"/>
                  <a:gd name="connsiteY2" fmla="*/ 161984 h 1804472"/>
                  <a:gd name="connsiteX3" fmla="*/ 982122 w 1267872"/>
                  <a:gd name="connsiteY3" fmla="*/ 19109 h 1804472"/>
                  <a:gd name="connsiteX4" fmla="*/ 705897 w 1267872"/>
                  <a:gd name="connsiteY4" fmla="*/ 59 h 1804472"/>
                  <a:gd name="connsiteX5" fmla="*/ 582072 w 1267872"/>
                  <a:gd name="connsiteY5" fmla="*/ 9584 h 1804472"/>
                  <a:gd name="connsiteX6" fmla="*/ 486822 w 1267872"/>
                  <a:gd name="connsiteY6" fmla="*/ 38159 h 1804472"/>
                  <a:gd name="connsiteX7" fmla="*/ 401097 w 1267872"/>
                  <a:gd name="connsiteY7" fmla="*/ 142934 h 1804472"/>
                  <a:gd name="connsiteX8" fmla="*/ 372522 w 1267872"/>
                  <a:gd name="connsiteY8" fmla="*/ 200084 h 1804472"/>
                  <a:gd name="connsiteX9" fmla="*/ 334422 w 1267872"/>
                  <a:gd name="connsiteY9" fmla="*/ 314384 h 1804472"/>
                  <a:gd name="connsiteX10" fmla="*/ 324897 w 1267872"/>
                  <a:gd name="connsiteY10" fmla="*/ 342959 h 1804472"/>
                  <a:gd name="connsiteX11" fmla="*/ 267747 w 1267872"/>
                  <a:gd name="connsiteY11" fmla="*/ 638234 h 1804472"/>
                  <a:gd name="connsiteX12" fmla="*/ 153447 w 1267872"/>
                  <a:gd name="connsiteY12" fmla="*/ 790634 h 1804472"/>
                  <a:gd name="connsiteX13" fmla="*/ 105320 w 1267872"/>
                  <a:gd name="connsiteY13" fmla="*/ 1041292 h 1804472"/>
                  <a:gd name="connsiteX14" fmla="*/ 1047 w 1267872"/>
                  <a:gd name="connsiteY14" fmla="*/ 1276409 h 1804472"/>
                  <a:gd name="connsiteX15" fmla="*/ 58197 w 1267872"/>
                  <a:gd name="connsiteY15" fmla="*/ 1524059 h 1804472"/>
                  <a:gd name="connsiteX16" fmla="*/ 162972 w 1267872"/>
                  <a:gd name="connsiteY16" fmla="*/ 1705034 h 1804472"/>
                  <a:gd name="connsiteX17" fmla="*/ 362997 w 1267872"/>
                  <a:gd name="connsiteY17" fmla="*/ 1800284 h 1804472"/>
                  <a:gd name="connsiteX18" fmla="*/ 534447 w 1267872"/>
                  <a:gd name="connsiteY18" fmla="*/ 1781234 h 1804472"/>
                  <a:gd name="connsiteX19" fmla="*/ 724947 w 1267872"/>
                  <a:gd name="connsiteY19" fmla="*/ 1724084 h 1804472"/>
                  <a:gd name="connsiteX20" fmla="*/ 825545 w 1267872"/>
                  <a:gd name="connsiteY20" fmla="*/ 1714559 h 1804472"/>
                  <a:gd name="connsiteX21" fmla="*/ 924972 w 1267872"/>
                  <a:gd name="connsiteY21" fmla="*/ 1695509 h 1804472"/>
                  <a:gd name="connsiteX22" fmla="*/ 1067847 w 1267872"/>
                  <a:gd name="connsiteY22" fmla="*/ 1638359 h 1804472"/>
                  <a:gd name="connsiteX23" fmla="*/ 1182147 w 1267872"/>
                  <a:gd name="connsiteY23" fmla="*/ 1476434 h 1804472"/>
                  <a:gd name="connsiteX24" fmla="*/ 1248822 w 1267872"/>
                  <a:gd name="connsiteY24" fmla="*/ 1228784 h 1804472"/>
                  <a:gd name="connsiteX25" fmla="*/ 1258347 w 1267872"/>
                  <a:gd name="connsiteY25" fmla="*/ 933509 h 1804472"/>
                  <a:gd name="connsiteX26" fmla="*/ 1267872 w 1267872"/>
                  <a:gd name="connsiteY26" fmla="*/ 600134 h 1804472"/>
                  <a:gd name="connsiteX27" fmla="*/ 1258347 w 1267872"/>
                  <a:gd name="connsiteY27" fmla="*/ 447734 h 1804472"/>
                  <a:gd name="connsiteX28" fmla="*/ 1239297 w 1267872"/>
                  <a:gd name="connsiteY28" fmla="*/ 352484 h 1804472"/>
                  <a:gd name="connsiteX29" fmla="*/ 1239297 w 1267872"/>
                  <a:gd name="connsiteY29" fmla="*/ 342959 h 1804472"/>
                  <a:gd name="connsiteX0" fmla="*/ 1239297 w 1267872"/>
                  <a:gd name="connsiteY0" fmla="*/ 343291 h 1804804"/>
                  <a:gd name="connsiteX1" fmla="*/ 1210722 w 1267872"/>
                  <a:gd name="connsiteY1" fmla="*/ 238516 h 1804804"/>
                  <a:gd name="connsiteX2" fmla="*/ 1191672 w 1267872"/>
                  <a:gd name="connsiteY2" fmla="*/ 162316 h 1804804"/>
                  <a:gd name="connsiteX3" fmla="*/ 982122 w 1267872"/>
                  <a:gd name="connsiteY3" fmla="*/ 19441 h 1804804"/>
                  <a:gd name="connsiteX4" fmla="*/ 705897 w 1267872"/>
                  <a:gd name="connsiteY4" fmla="*/ 391 h 1804804"/>
                  <a:gd name="connsiteX5" fmla="*/ 582072 w 1267872"/>
                  <a:gd name="connsiteY5" fmla="*/ 9916 h 1804804"/>
                  <a:gd name="connsiteX6" fmla="*/ 486822 w 1267872"/>
                  <a:gd name="connsiteY6" fmla="*/ 38491 h 1804804"/>
                  <a:gd name="connsiteX7" fmla="*/ 401097 w 1267872"/>
                  <a:gd name="connsiteY7" fmla="*/ 143266 h 1804804"/>
                  <a:gd name="connsiteX8" fmla="*/ 372522 w 1267872"/>
                  <a:gd name="connsiteY8" fmla="*/ 200416 h 1804804"/>
                  <a:gd name="connsiteX9" fmla="*/ 334422 w 1267872"/>
                  <a:gd name="connsiteY9" fmla="*/ 314716 h 1804804"/>
                  <a:gd name="connsiteX10" fmla="*/ 324897 w 1267872"/>
                  <a:gd name="connsiteY10" fmla="*/ 343291 h 1804804"/>
                  <a:gd name="connsiteX11" fmla="*/ 267747 w 1267872"/>
                  <a:gd name="connsiteY11" fmla="*/ 638566 h 1804804"/>
                  <a:gd name="connsiteX12" fmla="*/ 153447 w 1267872"/>
                  <a:gd name="connsiteY12" fmla="*/ 790966 h 1804804"/>
                  <a:gd name="connsiteX13" fmla="*/ 105320 w 1267872"/>
                  <a:gd name="connsiteY13" fmla="*/ 1041624 h 1804804"/>
                  <a:gd name="connsiteX14" fmla="*/ 1047 w 1267872"/>
                  <a:gd name="connsiteY14" fmla="*/ 1276741 h 1804804"/>
                  <a:gd name="connsiteX15" fmla="*/ 58197 w 1267872"/>
                  <a:gd name="connsiteY15" fmla="*/ 1524391 h 1804804"/>
                  <a:gd name="connsiteX16" fmla="*/ 162972 w 1267872"/>
                  <a:gd name="connsiteY16" fmla="*/ 1705366 h 1804804"/>
                  <a:gd name="connsiteX17" fmla="*/ 362997 w 1267872"/>
                  <a:gd name="connsiteY17" fmla="*/ 1800616 h 1804804"/>
                  <a:gd name="connsiteX18" fmla="*/ 534447 w 1267872"/>
                  <a:gd name="connsiteY18" fmla="*/ 1781566 h 1804804"/>
                  <a:gd name="connsiteX19" fmla="*/ 724947 w 1267872"/>
                  <a:gd name="connsiteY19" fmla="*/ 1724416 h 1804804"/>
                  <a:gd name="connsiteX20" fmla="*/ 825545 w 1267872"/>
                  <a:gd name="connsiteY20" fmla="*/ 1714891 h 1804804"/>
                  <a:gd name="connsiteX21" fmla="*/ 924972 w 1267872"/>
                  <a:gd name="connsiteY21" fmla="*/ 1695841 h 1804804"/>
                  <a:gd name="connsiteX22" fmla="*/ 1067847 w 1267872"/>
                  <a:gd name="connsiteY22" fmla="*/ 1638691 h 1804804"/>
                  <a:gd name="connsiteX23" fmla="*/ 1182147 w 1267872"/>
                  <a:gd name="connsiteY23" fmla="*/ 1476766 h 1804804"/>
                  <a:gd name="connsiteX24" fmla="*/ 1248822 w 1267872"/>
                  <a:gd name="connsiteY24" fmla="*/ 1229116 h 1804804"/>
                  <a:gd name="connsiteX25" fmla="*/ 1258347 w 1267872"/>
                  <a:gd name="connsiteY25" fmla="*/ 933841 h 1804804"/>
                  <a:gd name="connsiteX26" fmla="*/ 1267872 w 1267872"/>
                  <a:gd name="connsiteY26" fmla="*/ 600466 h 1804804"/>
                  <a:gd name="connsiteX27" fmla="*/ 1258347 w 1267872"/>
                  <a:gd name="connsiteY27" fmla="*/ 448066 h 1804804"/>
                  <a:gd name="connsiteX28" fmla="*/ 1239297 w 1267872"/>
                  <a:gd name="connsiteY28" fmla="*/ 352816 h 1804804"/>
                  <a:gd name="connsiteX29" fmla="*/ 1239297 w 1267872"/>
                  <a:gd name="connsiteY29" fmla="*/ 343291 h 1804804"/>
                  <a:gd name="connsiteX0" fmla="*/ 1239297 w 1267872"/>
                  <a:gd name="connsiteY0" fmla="*/ 343291 h 1804804"/>
                  <a:gd name="connsiteX1" fmla="*/ 1210722 w 1267872"/>
                  <a:gd name="connsiteY1" fmla="*/ 238516 h 1804804"/>
                  <a:gd name="connsiteX2" fmla="*/ 982122 w 1267872"/>
                  <a:gd name="connsiteY2" fmla="*/ 19441 h 1804804"/>
                  <a:gd name="connsiteX3" fmla="*/ 705897 w 1267872"/>
                  <a:gd name="connsiteY3" fmla="*/ 391 h 1804804"/>
                  <a:gd name="connsiteX4" fmla="*/ 582072 w 1267872"/>
                  <a:gd name="connsiteY4" fmla="*/ 9916 h 1804804"/>
                  <a:gd name="connsiteX5" fmla="*/ 486822 w 1267872"/>
                  <a:gd name="connsiteY5" fmla="*/ 38491 h 1804804"/>
                  <a:gd name="connsiteX6" fmla="*/ 401097 w 1267872"/>
                  <a:gd name="connsiteY6" fmla="*/ 143266 h 1804804"/>
                  <a:gd name="connsiteX7" fmla="*/ 372522 w 1267872"/>
                  <a:gd name="connsiteY7" fmla="*/ 200416 h 1804804"/>
                  <a:gd name="connsiteX8" fmla="*/ 334422 w 1267872"/>
                  <a:gd name="connsiteY8" fmla="*/ 314716 h 1804804"/>
                  <a:gd name="connsiteX9" fmla="*/ 324897 w 1267872"/>
                  <a:gd name="connsiteY9" fmla="*/ 343291 h 1804804"/>
                  <a:gd name="connsiteX10" fmla="*/ 267747 w 1267872"/>
                  <a:gd name="connsiteY10" fmla="*/ 638566 h 1804804"/>
                  <a:gd name="connsiteX11" fmla="*/ 153447 w 1267872"/>
                  <a:gd name="connsiteY11" fmla="*/ 790966 h 1804804"/>
                  <a:gd name="connsiteX12" fmla="*/ 105320 w 1267872"/>
                  <a:gd name="connsiteY12" fmla="*/ 1041624 h 1804804"/>
                  <a:gd name="connsiteX13" fmla="*/ 1047 w 1267872"/>
                  <a:gd name="connsiteY13" fmla="*/ 1276741 h 1804804"/>
                  <a:gd name="connsiteX14" fmla="*/ 58197 w 1267872"/>
                  <a:gd name="connsiteY14" fmla="*/ 1524391 h 1804804"/>
                  <a:gd name="connsiteX15" fmla="*/ 162972 w 1267872"/>
                  <a:gd name="connsiteY15" fmla="*/ 1705366 h 1804804"/>
                  <a:gd name="connsiteX16" fmla="*/ 362997 w 1267872"/>
                  <a:gd name="connsiteY16" fmla="*/ 1800616 h 1804804"/>
                  <a:gd name="connsiteX17" fmla="*/ 534447 w 1267872"/>
                  <a:gd name="connsiteY17" fmla="*/ 1781566 h 1804804"/>
                  <a:gd name="connsiteX18" fmla="*/ 724947 w 1267872"/>
                  <a:gd name="connsiteY18" fmla="*/ 1724416 h 1804804"/>
                  <a:gd name="connsiteX19" fmla="*/ 825545 w 1267872"/>
                  <a:gd name="connsiteY19" fmla="*/ 1714891 h 1804804"/>
                  <a:gd name="connsiteX20" fmla="*/ 924972 w 1267872"/>
                  <a:gd name="connsiteY20" fmla="*/ 1695841 h 1804804"/>
                  <a:gd name="connsiteX21" fmla="*/ 1067847 w 1267872"/>
                  <a:gd name="connsiteY21" fmla="*/ 1638691 h 1804804"/>
                  <a:gd name="connsiteX22" fmla="*/ 1182147 w 1267872"/>
                  <a:gd name="connsiteY22" fmla="*/ 1476766 h 1804804"/>
                  <a:gd name="connsiteX23" fmla="*/ 1248822 w 1267872"/>
                  <a:gd name="connsiteY23" fmla="*/ 1229116 h 1804804"/>
                  <a:gd name="connsiteX24" fmla="*/ 1258347 w 1267872"/>
                  <a:gd name="connsiteY24" fmla="*/ 933841 h 1804804"/>
                  <a:gd name="connsiteX25" fmla="*/ 1267872 w 1267872"/>
                  <a:gd name="connsiteY25" fmla="*/ 600466 h 1804804"/>
                  <a:gd name="connsiteX26" fmla="*/ 1258347 w 1267872"/>
                  <a:gd name="connsiteY26" fmla="*/ 448066 h 1804804"/>
                  <a:gd name="connsiteX27" fmla="*/ 1239297 w 1267872"/>
                  <a:gd name="connsiteY27" fmla="*/ 352816 h 1804804"/>
                  <a:gd name="connsiteX28" fmla="*/ 1239297 w 1267872"/>
                  <a:gd name="connsiteY28" fmla="*/ 343291 h 1804804"/>
                  <a:gd name="connsiteX0" fmla="*/ 1239297 w 1267872"/>
                  <a:gd name="connsiteY0" fmla="*/ 354245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486822 w 1267872"/>
                  <a:gd name="connsiteY5" fmla="*/ 49445 h 1815758"/>
                  <a:gd name="connsiteX6" fmla="*/ 401097 w 1267872"/>
                  <a:gd name="connsiteY6" fmla="*/ 154220 h 1815758"/>
                  <a:gd name="connsiteX7" fmla="*/ 372522 w 1267872"/>
                  <a:gd name="connsiteY7" fmla="*/ 211370 h 1815758"/>
                  <a:gd name="connsiteX8" fmla="*/ 334422 w 1267872"/>
                  <a:gd name="connsiteY8" fmla="*/ 325670 h 1815758"/>
                  <a:gd name="connsiteX9" fmla="*/ 324897 w 1267872"/>
                  <a:gd name="connsiteY9" fmla="*/ 354245 h 1815758"/>
                  <a:gd name="connsiteX10" fmla="*/ 267747 w 1267872"/>
                  <a:gd name="connsiteY10" fmla="*/ 649520 h 1815758"/>
                  <a:gd name="connsiteX11" fmla="*/ 153447 w 1267872"/>
                  <a:gd name="connsiteY11" fmla="*/ 801920 h 1815758"/>
                  <a:gd name="connsiteX12" fmla="*/ 105320 w 1267872"/>
                  <a:gd name="connsiteY12" fmla="*/ 1052578 h 1815758"/>
                  <a:gd name="connsiteX13" fmla="*/ 1047 w 1267872"/>
                  <a:gd name="connsiteY13" fmla="*/ 1287695 h 1815758"/>
                  <a:gd name="connsiteX14" fmla="*/ 58197 w 1267872"/>
                  <a:gd name="connsiteY14" fmla="*/ 1535345 h 1815758"/>
                  <a:gd name="connsiteX15" fmla="*/ 162972 w 1267872"/>
                  <a:gd name="connsiteY15" fmla="*/ 1716320 h 1815758"/>
                  <a:gd name="connsiteX16" fmla="*/ 362997 w 1267872"/>
                  <a:gd name="connsiteY16" fmla="*/ 1811570 h 1815758"/>
                  <a:gd name="connsiteX17" fmla="*/ 534447 w 1267872"/>
                  <a:gd name="connsiteY17" fmla="*/ 1792520 h 1815758"/>
                  <a:gd name="connsiteX18" fmla="*/ 724947 w 1267872"/>
                  <a:gd name="connsiteY18" fmla="*/ 1735370 h 1815758"/>
                  <a:gd name="connsiteX19" fmla="*/ 825545 w 1267872"/>
                  <a:gd name="connsiteY19" fmla="*/ 1725845 h 1815758"/>
                  <a:gd name="connsiteX20" fmla="*/ 924972 w 1267872"/>
                  <a:gd name="connsiteY20" fmla="*/ 1706795 h 1815758"/>
                  <a:gd name="connsiteX21" fmla="*/ 1067847 w 1267872"/>
                  <a:gd name="connsiteY21" fmla="*/ 1649645 h 1815758"/>
                  <a:gd name="connsiteX22" fmla="*/ 1182147 w 1267872"/>
                  <a:gd name="connsiteY22" fmla="*/ 1487720 h 1815758"/>
                  <a:gd name="connsiteX23" fmla="*/ 1248822 w 1267872"/>
                  <a:gd name="connsiteY23" fmla="*/ 1240070 h 1815758"/>
                  <a:gd name="connsiteX24" fmla="*/ 1258347 w 1267872"/>
                  <a:gd name="connsiteY24" fmla="*/ 944795 h 1815758"/>
                  <a:gd name="connsiteX25" fmla="*/ 1267872 w 1267872"/>
                  <a:gd name="connsiteY25" fmla="*/ 611420 h 1815758"/>
                  <a:gd name="connsiteX26" fmla="*/ 1258347 w 1267872"/>
                  <a:gd name="connsiteY26" fmla="*/ 459020 h 1815758"/>
                  <a:gd name="connsiteX27" fmla="*/ 1239297 w 1267872"/>
                  <a:gd name="connsiteY27" fmla="*/ 363770 h 1815758"/>
                  <a:gd name="connsiteX28" fmla="*/ 1239297 w 1267872"/>
                  <a:gd name="connsiteY28" fmla="*/ 354245 h 1815758"/>
                  <a:gd name="connsiteX0" fmla="*/ 1239297 w 1267872"/>
                  <a:gd name="connsiteY0" fmla="*/ 354245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486822 w 1267872"/>
                  <a:gd name="connsiteY5" fmla="*/ 49445 h 1815758"/>
                  <a:gd name="connsiteX6" fmla="*/ 401097 w 1267872"/>
                  <a:gd name="connsiteY6" fmla="*/ 154220 h 1815758"/>
                  <a:gd name="connsiteX7" fmla="*/ 372522 w 1267872"/>
                  <a:gd name="connsiteY7" fmla="*/ 211370 h 1815758"/>
                  <a:gd name="connsiteX8" fmla="*/ 334422 w 1267872"/>
                  <a:gd name="connsiteY8" fmla="*/ 325670 h 1815758"/>
                  <a:gd name="connsiteX9" fmla="*/ 324897 w 1267872"/>
                  <a:gd name="connsiteY9" fmla="*/ 354245 h 1815758"/>
                  <a:gd name="connsiteX10" fmla="*/ 267747 w 1267872"/>
                  <a:gd name="connsiteY10" fmla="*/ 649520 h 1815758"/>
                  <a:gd name="connsiteX11" fmla="*/ 153447 w 1267872"/>
                  <a:gd name="connsiteY11" fmla="*/ 801920 h 1815758"/>
                  <a:gd name="connsiteX12" fmla="*/ 105320 w 1267872"/>
                  <a:gd name="connsiteY12" fmla="*/ 1052578 h 1815758"/>
                  <a:gd name="connsiteX13" fmla="*/ 1047 w 1267872"/>
                  <a:gd name="connsiteY13" fmla="*/ 1287695 h 1815758"/>
                  <a:gd name="connsiteX14" fmla="*/ 58197 w 1267872"/>
                  <a:gd name="connsiteY14" fmla="*/ 1535345 h 1815758"/>
                  <a:gd name="connsiteX15" fmla="*/ 162972 w 1267872"/>
                  <a:gd name="connsiteY15" fmla="*/ 1716320 h 1815758"/>
                  <a:gd name="connsiteX16" fmla="*/ 362997 w 1267872"/>
                  <a:gd name="connsiteY16" fmla="*/ 1811570 h 1815758"/>
                  <a:gd name="connsiteX17" fmla="*/ 534447 w 1267872"/>
                  <a:gd name="connsiteY17" fmla="*/ 1792520 h 1815758"/>
                  <a:gd name="connsiteX18" fmla="*/ 724947 w 1267872"/>
                  <a:gd name="connsiteY18" fmla="*/ 1735370 h 1815758"/>
                  <a:gd name="connsiteX19" fmla="*/ 825545 w 1267872"/>
                  <a:gd name="connsiteY19" fmla="*/ 1725845 h 1815758"/>
                  <a:gd name="connsiteX20" fmla="*/ 924972 w 1267872"/>
                  <a:gd name="connsiteY20" fmla="*/ 1706795 h 1815758"/>
                  <a:gd name="connsiteX21" fmla="*/ 1067847 w 1267872"/>
                  <a:gd name="connsiteY21" fmla="*/ 1649645 h 1815758"/>
                  <a:gd name="connsiteX22" fmla="*/ 1182147 w 1267872"/>
                  <a:gd name="connsiteY22" fmla="*/ 1487720 h 1815758"/>
                  <a:gd name="connsiteX23" fmla="*/ 1248822 w 1267872"/>
                  <a:gd name="connsiteY23" fmla="*/ 1240070 h 1815758"/>
                  <a:gd name="connsiteX24" fmla="*/ 1258347 w 1267872"/>
                  <a:gd name="connsiteY24" fmla="*/ 944795 h 1815758"/>
                  <a:gd name="connsiteX25" fmla="*/ 1267872 w 1267872"/>
                  <a:gd name="connsiteY25" fmla="*/ 611420 h 1815758"/>
                  <a:gd name="connsiteX26" fmla="*/ 1258347 w 1267872"/>
                  <a:gd name="connsiteY26" fmla="*/ 459020 h 1815758"/>
                  <a:gd name="connsiteX27" fmla="*/ 1239297 w 1267872"/>
                  <a:gd name="connsiteY27" fmla="*/ 363770 h 1815758"/>
                  <a:gd name="connsiteX28" fmla="*/ 1239297 w 1267872"/>
                  <a:gd name="connsiteY28" fmla="*/ 354245 h 1815758"/>
                  <a:gd name="connsiteX0" fmla="*/ 1239297 w 1267872"/>
                  <a:gd name="connsiteY0" fmla="*/ 354245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486822 w 1267872"/>
                  <a:gd name="connsiteY5" fmla="*/ 49445 h 1815758"/>
                  <a:gd name="connsiteX6" fmla="*/ 401097 w 1267872"/>
                  <a:gd name="connsiteY6" fmla="*/ 154220 h 1815758"/>
                  <a:gd name="connsiteX7" fmla="*/ 372522 w 1267872"/>
                  <a:gd name="connsiteY7" fmla="*/ 211370 h 1815758"/>
                  <a:gd name="connsiteX8" fmla="*/ 334422 w 1267872"/>
                  <a:gd name="connsiteY8" fmla="*/ 325670 h 1815758"/>
                  <a:gd name="connsiteX9" fmla="*/ 324897 w 1267872"/>
                  <a:gd name="connsiteY9" fmla="*/ 354245 h 1815758"/>
                  <a:gd name="connsiteX10" fmla="*/ 267747 w 1267872"/>
                  <a:gd name="connsiteY10" fmla="*/ 649520 h 1815758"/>
                  <a:gd name="connsiteX11" fmla="*/ 153447 w 1267872"/>
                  <a:gd name="connsiteY11" fmla="*/ 801920 h 1815758"/>
                  <a:gd name="connsiteX12" fmla="*/ 105320 w 1267872"/>
                  <a:gd name="connsiteY12" fmla="*/ 1052578 h 1815758"/>
                  <a:gd name="connsiteX13" fmla="*/ 1047 w 1267872"/>
                  <a:gd name="connsiteY13" fmla="*/ 1287695 h 1815758"/>
                  <a:gd name="connsiteX14" fmla="*/ 58197 w 1267872"/>
                  <a:gd name="connsiteY14" fmla="*/ 1535345 h 1815758"/>
                  <a:gd name="connsiteX15" fmla="*/ 162972 w 1267872"/>
                  <a:gd name="connsiteY15" fmla="*/ 1716320 h 1815758"/>
                  <a:gd name="connsiteX16" fmla="*/ 362997 w 1267872"/>
                  <a:gd name="connsiteY16" fmla="*/ 1811570 h 1815758"/>
                  <a:gd name="connsiteX17" fmla="*/ 534447 w 1267872"/>
                  <a:gd name="connsiteY17" fmla="*/ 1792520 h 1815758"/>
                  <a:gd name="connsiteX18" fmla="*/ 724947 w 1267872"/>
                  <a:gd name="connsiteY18" fmla="*/ 1735370 h 1815758"/>
                  <a:gd name="connsiteX19" fmla="*/ 825545 w 1267872"/>
                  <a:gd name="connsiteY19" fmla="*/ 1725845 h 1815758"/>
                  <a:gd name="connsiteX20" fmla="*/ 924972 w 1267872"/>
                  <a:gd name="connsiteY20" fmla="*/ 1706795 h 1815758"/>
                  <a:gd name="connsiteX21" fmla="*/ 1067847 w 1267872"/>
                  <a:gd name="connsiteY21" fmla="*/ 1649645 h 1815758"/>
                  <a:gd name="connsiteX22" fmla="*/ 1182147 w 1267872"/>
                  <a:gd name="connsiteY22" fmla="*/ 1487720 h 1815758"/>
                  <a:gd name="connsiteX23" fmla="*/ 1248822 w 1267872"/>
                  <a:gd name="connsiteY23" fmla="*/ 1240070 h 1815758"/>
                  <a:gd name="connsiteX24" fmla="*/ 1258347 w 1267872"/>
                  <a:gd name="connsiteY24" fmla="*/ 944795 h 1815758"/>
                  <a:gd name="connsiteX25" fmla="*/ 1267872 w 1267872"/>
                  <a:gd name="connsiteY25" fmla="*/ 611420 h 1815758"/>
                  <a:gd name="connsiteX26" fmla="*/ 1258347 w 1267872"/>
                  <a:gd name="connsiteY26" fmla="*/ 459020 h 1815758"/>
                  <a:gd name="connsiteX27" fmla="*/ 1239297 w 1267872"/>
                  <a:gd name="connsiteY27" fmla="*/ 354245 h 1815758"/>
                  <a:gd name="connsiteX0" fmla="*/ 1258347 w 1267872"/>
                  <a:gd name="connsiteY0" fmla="*/ 459020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486822 w 1267872"/>
                  <a:gd name="connsiteY5" fmla="*/ 49445 h 1815758"/>
                  <a:gd name="connsiteX6" fmla="*/ 401097 w 1267872"/>
                  <a:gd name="connsiteY6" fmla="*/ 154220 h 1815758"/>
                  <a:gd name="connsiteX7" fmla="*/ 372522 w 1267872"/>
                  <a:gd name="connsiteY7" fmla="*/ 211370 h 1815758"/>
                  <a:gd name="connsiteX8" fmla="*/ 334422 w 1267872"/>
                  <a:gd name="connsiteY8" fmla="*/ 325670 h 1815758"/>
                  <a:gd name="connsiteX9" fmla="*/ 324897 w 1267872"/>
                  <a:gd name="connsiteY9" fmla="*/ 354245 h 1815758"/>
                  <a:gd name="connsiteX10" fmla="*/ 267747 w 1267872"/>
                  <a:gd name="connsiteY10" fmla="*/ 649520 h 1815758"/>
                  <a:gd name="connsiteX11" fmla="*/ 153447 w 1267872"/>
                  <a:gd name="connsiteY11" fmla="*/ 801920 h 1815758"/>
                  <a:gd name="connsiteX12" fmla="*/ 105320 w 1267872"/>
                  <a:gd name="connsiteY12" fmla="*/ 1052578 h 1815758"/>
                  <a:gd name="connsiteX13" fmla="*/ 1047 w 1267872"/>
                  <a:gd name="connsiteY13" fmla="*/ 1287695 h 1815758"/>
                  <a:gd name="connsiteX14" fmla="*/ 58197 w 1267872"/>
                  <a:gd name="connsiteY14" fmla="*/ 1535345 h 1815758"/>
                  <a:gd name="connsiteX15" fmla="*/ 162972 w 1267872"/>
                  <a:gd name="connsiteY15" fmla="*/ 1716320 h 1815758"/>
                  <a:gd name="connsiteX16" fmla="*/ 362997 w 1267872"/>
                  <a:gd name="connsiteY16" fmla="*/ 1811570 h 1815758"/>
                  <a:gd name="connsiteX17" fmla="*/ 534447 w 1267872"/>
                  <a:gd name="connsiteY17" fmla="*/ 1792520 h 1815758"/>
                  <a:gd name="connsiteX18" fmla="*/ 724947 w 1267872"/>
                  <a:gd name="connsiteY18" fmla="*/ 1735370 h 1815758"/>
                  <a:gd name="connsiteX19" fmla="*/ 825545 w 1267872"/>
                  <a:gd name="connsiteY19" fmla="*/ 1725845 h 1815758"/>
                  <a:gd name="connsiteX20" fmla="*/ 924972 w 1267872"/>
                  <a:gd name="connsiteY20" fmla="*/ 1706795 h 1815758"/>
                  <a:gd name="connsiteX21" fmla="*/ 1067847 w 1267872"/>
                  <a:gd name="connsiteY21" fmla="*/ 1649645 h 1815758"/>
                  <a:gd name="connsiteX22" fmla="*/ 1182147 w 1267872"/>
                  <a:gd name="connsiteY22" fmla="*/ 1487720 h 1815758"/>
                  <a:gd name="connsiteX23" fmla="*/ 1248822 w 1267872"/>
                  <a:gd name="connsiteY23" fmla="*/ 1240070 h 1815758"/>
                  <a:gd name="connsiteX24" fmla="*/ 1258347 w 1267872"/>
                  <a:gd name="connsiteY24" fmla="*/ 944795 h 1815758"/>
                  <a:gd name="connsiteX25" fmla="*/ 1267872 w 1267872"/>
                  <a:gd name="connsiteY25" fmla="*/ 611420 h 1815758"/>
                  <a:gd name="connsiteX26" fmla="*/ 1258347 w 1267872"/>
                  <a:gd name="connsiteY26" fmla="*/ 459020 h 1815758"/>
                  <a:gd name="connsiteX0" fmla="*/ 1258347 w 1267872"/>
                  <a:gd name="connsiteY0" fmla="*/ 459020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486822 w 1267872"/>
                  <a:gd name="connsiteY5" fmla="*/ 49445 h 1815758"/>
                  <a:gd name="connsiteX6" fmla="*/ 401097 w 1267872"/>
                  <a:gd name="connsiteY6" fmla="*/ 154220 h 1815758"/>
                  <a:gd name="connsiteX7" fmla="*/ 372522 w 1267872"/>
                  <a:gd name="connsiteY7" fmla="*/ 211370 h 1815758"/>
                  <a:gd name="connsiteX8" fmla="*/ 334422 w 1267872"/>
                  <a:gd name="connsiteY8" fmla="*/ 325670 h 1815758"/>
                  <a:gd name="connsiteX9" fmla="*/ 267747 w 1267872"/>
                  <a:gd name="connsiteY9" fmla="*/ 649520 h 1815758"/>
                  <a:gd name="connsiteX10" fmla="*/ 153447 w 1267872"/>
                  <a:gd name="connsiteY10" fmla="*/ 801920 h 1815758"/>
                  <a:gd name="connsiteX11" fmla="*/ 105320 w 1267872"/>
                  <a:gd name="connsiteY11" fmla="*/ 1052578 h 1815758"/>
                  <a:gd name="connsiteX12" fmla="*/ 1047 w 1267872"/>
                  <a:gd name="connsiteY12" fmla="*/ 1287695 h 1815758"/>
                  <a:gd name="connsiteX13" fmla="*/ 58197 w 1267872"/>
                  <a:gd name="connsiteY13" fmla="*/ 1535345 h 1815758"/>
                  <a:gd name="connsiteX14" fmla="*/ 162972 w 1267872"/>
                  <a:gd name="connsiteY14" fmla="*/ 1716320 h 1815758"/>
                  <a:gd name="connsiteX15" fmla="*/ 362997 w 1267872"/>
                  <a:gd name="connsiteY15" fmla="*/ 1811570 h 1815758"/>
                  <a:gd name="connsiteX16" fmla="*/ 534447 w 1267872"/>
                  <a:gd name="connsiteY16" fmla="*/ 1792520 h 1815758"/>
                  <a:gd name="connsiteX17" fmla="*/ 724947 w 1267872"/>
                  <a:gd name="connsiteY17" fmla="*/ 1735370 h 1815758"/>
                  <a:gd name="connsiteX18" fmla="*/ 825545 w 1267872"/>
                  <a:gd name="connsiteY18" fmla="*/ 1725845 h 1815758"/>
                  <a:gd name="connsiteX19" fmla="*/ 924972 w 1267872"/>
                  <a:gd name="connsiteY19" fmla="*/ 1706795 h 1815758"/>
                  <a:gd name="connsiteX20" fmla="*/ 1067847 w 1267872"/>
                  <a:gd name="connsiteY20" fmla="*/ 1649645 h 1815758"/>
                  <a:gd name="connsiteX21" fmla="*/ 1182147 w 1267872"/>
                  <a:gd name="connsiteY21" fmla="*/ 1487720 h 1815758"/>
                  <a:gd name="connsiteX22" fmla="*/ 1248822 w 1267872"/>
                  <a:gd name="connsiteY22" fmla="*/ 1240070 h 1815758"/>
                  <a:gd name="connsiteX23" fmla="*/ 1258347 w 1267872"/>
                  <a:gd name="connsiteY23" fmla="*/ 944795 h 1815758"/>
                  <a:gd name="connsiteX24" fmla="*/ 1267872 w 1267872"/>
                  <a:gd name="connsiteY24" fmla="*/ 611420 h 1815758"/>
                  <a:gd name="connsiteX25" fmla="*/ 1258347 w 1267872"/>
                  <a:gd name="connsiteY25" fmla="*/ 459020 h 1815758"/>
                  <a:gd name="connsiteX0" fmla="*/ 1258347 w 1267872"/>
                  <a:gd name="connsiteY0" fmla="*/ 459020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486822 w 1267872"/>
                  <a:gd name="connsiteY5" fmla="*/ 49445 h 1815758"/>
                  <a:gd name="connsiteX6" fmla="*/ 372522 w 1267872"/>
                  <a:gd name="connsiteY6" fmla="*/ 211370 h 1815758"/>
                  <a:gd name="connsiteX7" fmla="*/ 334422 w 1267872"/>
                  <a:gd name="connsiteY7" fmla="*/ 325670 h 1815758"/>
                  <a:gd name="connsiteX8" fmla="*/ 267747 w 1267872"/>
                  <a:gd name="connsiteY8" fmla="*/ 649520 h 1815758"/>
                  <a:gd name="connsiteX9" fmla="*/ 153447 w 1267872"/>
                  <a:gd name="connsiteY9" fmla="*/ 801920 h 1815758"/>
                  <a:gd name="connsiteX10" fmla="*/ 105320 w 1267872"/>
                  <a:gd name="connsiteY10" fmla="*/ 1052578 h 1815758"/>
                  <a:gd name="connsiteX11" fmla="*/ 1047 w 1267872"/>
                  <a:gd name="connsiteY11" fmla="*/ 1287695 h 1815758"/>
                  <a:gd name="connsiteX12" fmla="*/ 58197 w 1267872"/>
                  <a:gd name="connsiteY12" fmla="*/ 1535345 h 1815758"/>
                  <a:gd name="connsiteX13" fmla="*/ 162972 w 1267872"/>
                  <a:gd name="connsiteY13" fmla="*/ 1716320 h 1815758"/>
                  <a:gd name="connsiteX14" fmla="*/ 362997 w 1267872"/>
                  <a:gd name="connsiteY14" fmla="*/ 1811570 h 1815758"/>
                  <a:gd name="connsiteX15" fmla="*/ 534447 w 1267872"/>
                  <a:gd name="connsiteY15" fmla="*/ 1792520 h 1815758"/>
                  <a:gd name="connsiteX16" fmla="*/ 724947 w 1267872"/>
                  <a:gd name="connsiteY16" fmla="*/ 1735370 h 1815758"/>
                  <a:gd name="connsiteX17" fmla="*/ 825545 w 1267872"/>
                  <a:gd name="connsiteY17" fmla="*/ 1725845 h 1815758"/>
                  <a:gd name="connsiteX18" fmla="*/ 924972 w 1267872"/>
                  <a:gd name="connsiteY18" fmla="*/ 1706795 h 1815758"/>
                  <a:gd name="connsiteX19" fmla="*/ 1067847 w 1267872"/>
                  <a:gd name="connsiteY19" fmla="*/ 1649645 h 1815758"/>
                  <a:gd name="connsiteX20" fmla="*/ 1182147 w 1267872"/>
                  <a:gd name="connsiteY20" fmla="*/ 1487720 h 1815758"/>
                  <a:gd name="connsiteX21" fmla="*/ 1248822 w 1267872"/>
                  <a:gd name="connsiteY21" fmla="*/ 1240070 h 1815758"/>
                  <a:gd name="connsiteX22" fmla="*/ 1258347 w 1267872"/>
                  <a:gd name="connsiteY22" fmla="*/ 944795 h 1815758"/>
                  <a:gd name="connsiteX23" fmla="*/ 1267872 w 1267872"/>
                  <a:gd name="connsiteY23" fmla="*/ 611420 h 1815758"/>
                  <a:gd name="connsiteX24" fmla="*/ 1258347 w 1267872"/>
                  <a:gd name="connsiteY24" fmla="*/ 459020 h 1815758"/>
                  <a:gd name="connsiteX0" fmla="*/ 1258347 w 1267872"/>
                  <a:gd name="connsiteY0" fmla="*/ 459020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372522 w 1267872"/>
                  <a:gd name="connsiteY5" fmla="*/ 211370 h 1815758"/>
                  <a:gd name="connsiteX6" fmla="*/ 334422 w 1267872"/>
                  <a:gd name="connsiteY6" fmla="*/ 325670 h 1815758"/>
                  <a:gd name="connsiteX7" fmla="*/ 267747 w 1267872"/>
                  <a:gd name="connsiteY7" fmla="*/ 649520 h 1815758"/>
                  <a:gd name="connsiteX8" fmla="*/ 153447 w 1267872"/>
                  <a:gd name="connsiteY8" fmla="*/ 801920 h 1815758"/>
                  <a:gd name="connsiteX9" fmla="*/ 105320 w 1267872"/>
                  <a:gd name="connsiteY9" fmla="*/ 1052578 h 1815758"/>
                  <a:gd name="connsiteX10" fmla="*/ 1047 w 1267872"/>
                  <a:gd name="connsiteY10" fmla="*/ 1287695 h 1815758"/>
                  <a:gd name="connsiteX11" fmla="*/ 58197 w 1267872"/>
                  <a:gd name="connsiteY11" fmla="*/ 1535345 h 1815758"/>
                  <a:gd name="connsiteX12" fmla="*/ 162972 w 1267872"/>
                  <a:gd name="connsiteY12" fmla="*/ 1716320 h 1815758"/>
                  <a:gd name="connsiteX13" fmla="*/ 362997 w 1267872"/>
                  <a:gd name="connsiteY13" fmla="*/ 1811570 h 1815758"/>
                  <a:gd name="connsiteX14" fmla="*/ 534447 w 1267872"/>
                  <a:gd name="connsiteY14" fmla="*/ 1792520 h 1815758"/>
                  <a:gd name="connsiteX15" fmla="*/ 724947 w 1267872"/>
                  <a:gd name="connsiteY15" fmla="*/ 1735370 h 1815758"/>
                  <a:gd name="connsiteX16" fmla="*/ 825545 w 1267872"/>
                  <a:gd name="connsiteY16" fmla="*/ 1725845 h 1815758"/>
                  <a:gd name="connsiteX17" fmla="*/ 924972 w 1267872"/>
                  <a:gd name="connsiteY17" fmla="*/ 1706795 h 1815758"/>
                  <a:gd name="connsiteX18" fmla="*/ 1067847 w 1267872"/>
                  <a:gd name="connsiteY18" fmla="*/ 1649645 h 1815758"/>
                  <a:gd name="connsiteX19" fmla="*/ 1182147 w 1267872"/>
                  <a:gd name="connsiteY19" fmla="*/ 1487720 h 1815758"/>
                  <a:gd name="connsiteX20" fmla="*/ 1248822 w 1267872"/>
                  <a:gd name="connsiteY20" fmla="*/ 1240070 h 1815758"/>
                  <a:gd name="connsiteX21" fmla="*/ 1258347 w 1267872"/>
                  <a:gd name="connsiteY21" fmla="*/ 944795 h 1815758"/>
                  <a:gd name="connsiteX22" fmla="*/ 1267872 w 1267872"/>
                  <a:gd name="connsiteY22" fmla="*/ 611420 h 1815758"/>
                  <a:gd name="connsiteX23" fmla="*/ 1258347 w 1267872"/>
                  <a:gd name="connsiteY23" fmla="*/ 459020 h 1815758"/>
                  <a:gd name="connsiteX0" fmla="*/ 1258347 w 1267872"/>
                  <a:gd name="connsiteY0" fmla="*/ 459020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372522 w 1267872"/>
                  <a:gd name="connsiteY5" fmla="*/ 211370 h 1815758"/>
                  <a:gd name="connsiteX6" fmla="*/ 334422 w 1267872"/>
                  <a:gd name="connsiteY6" fmla="*/ 325670 h 1815758"/>
                  <a:gd name="connsiteX7" fmla="*/ 267747 w 1267872"/>
                  <a:gd name="connsiteY7" fmla="*/ 649520 h 1815758"/>
                  <a:gd name="connsiteX8" fmla="*/ 153447 w 1267872"/>
                  <a:gd name="connsiteY8" fmla="*/ 801920 h 1815758"/>
                  <a:gd name="connsiteX9" fmla="*/ 105320 w 1267872"/>
                  <a:gd name="connsiteY9" fmla="*/ 1052578 h 1815758"/>
                  <a:gd name="connsiteX10" fmla="*/ 1047 w 1267872"/>
                  <a:gd name="connsiteY10" fmla="*/ 1287695 h 1815758"/>
                  <a:gd name="connsiteX11" fmla="*/ 58197 w 1267872"/>
                  <a:gd name="connsiteY11" fmla="*/ 1535345 h 1815758"/>
                  <a:gd name="connsiteX12" fmla="*/ 162972 w 1267872"/>
                  <a:gd name="connsiteY12" fmla="*/ 1716320 h 1815758"/>
                  <a:gd name="connsiteX13" fmla="*/ 362997 w 1267872"/>
                  <a:gd name="connsiteY13" fmla="*/ 1811570 h 1815758"/>
                  <a:gd name="connsiteX14" fmla="*/ 534447 w 1267872"/>
                  <a:gd name="connsiteY14" fmla="*/ 1792520 h 1815758"/>
                  <a:gd name="connsiteX15" fmla="*/ 724947 w 1267872"/>
                  <a:gd name="connsiteY15" fmla="*/ 1735370 h 1815758"/>
                  <a:gd name="connsiteX16" fmla="*/ 825545 w 1267872"/>
                  <a:gd name="connsiteY16" fmla="*/ 1725845 h 1815758"/>
                  <a:gd name="connsiteX17" fmla="*/ 924972 w 1267872"/>
                  <a:gd name="connsiteY17" fmla="*/ 1706795 h 1815758"/>
                  <a:gd name="connsiteX18" fmla="*/ 1067847 w 1267872"/>
                  <a:gd name="connsiteY18" fmla="*/ 1649645 h 1815758"/>
                  <a:gd name="connsiteX19" fmla="*/ 1182147 w 1267872"/>
                  <a:gd name="connsiteY19" fmla="*/ 1487720 h 1815758"/>
                  <a:gd name="connsiteX20" fmla="*/ 1248822 w 1267872"/>
                  <a:gd name="connsiteY20" fmla="*/ 1240070 h 1815758"/>
                  <a:gd name="connsiteX21" fmla="*/ 1258347 w 1267872"/>
                  <a:gd name="connsiteY21" fmla="*/ 944795 h 1815758"/>
                  <a:gd name="connsiteX22" fmla="*/ 1267872 w 1267872"/>
                  <a:gd name="connsiteY22" fmla="*/ 611420 h 1815758"/>
                  <a:gd name="connsiteX23" fmla="*/ 1258347 w 1267872"/>
                  <a:gd name="connsiteY23" fmla="*/ 459020 h 1815758"/>
                  <a:gd name="connsiteX0" fmla="*/ 1258347 w 1267872"/>
                  <a:gd name="connsiteY0" fmla="*/ 459155 h 1815893"/>
                  <a:gd name="connsiteX1" fmla="*/ 1210722 w 1267872"/>
                  <a:gd name="connsiteY1" fmla="*/ 249605 h 1815893"/>
                  <a:gd name="connsiteX2" fmla="*/ 982122 w 1267872"/>
                  <a:gd name="connsiteY2" fmla="*/ 30530 h 1815893"/>
                  <a:gd name="connsiteX3" fmla="*/ 582072 w 1267872"/>
                  <a:gd name="connsiteY3" fmla="*/ 21005 h 1815893"/>
                  <a:gd name="connsiteX4" fmla="*/ 372522 w 1267872"/>
                  <a:gd name="connsiteY4" fmla="*/ 211505 h 1815893"/>
                  <a:gd name="connsiteX5" fmla="*/ 334422 w 1267872"/>
                  <a:gd name="connsiteY5" fmla="*/ 325805 h 1815893"/>
                  <a:gd name="connsiteX6" fmla="*/ 267747 w 1267872"/>
                  <a:gd name="connsiteY6" fmla="*/ 649655 h 1815893"/>
                  <a:gd name="connsiteX7" fmla="*/ 153447 w 1267872"/>
                  <a:gd name="connsiteY7" fmla="*/ 802055 h 1815893"/>
                  <a:gd name="connsiteX8" fmla="*/ 105320 w 1267872"/>
                  <a:gd name="connsiteY8" fmla="*/ 1052713 h 1815893"/>
                  <a:gd name="connsiteX9" fmla="*/ 1047 w 1267872"/>
                  <a:gd name="connsiteY9" fmla="*/ 1287830 h 1815893"/>
                  <a:gd name="connsiteX10" fmla="*/ 58197 w 1267872"/>
                  <a:gd name="connsiteY10" fmla="*/ 1535480 h 1815893"/>
                  <a:gd name="connsiteX11" fmla="*/ 162972 w 1267872"/>
                  <a:gd name="connsiteY11" fmla="*/ 1716455 h 1815893"/>
                  <a:gd name="connsiteX12" fmla="*/ 362997 w 1267872"/>
                  <a:gd name="connsiteY12" fmla="*/ 1811705 h 1815893"/>
                  <a:gd name="connsiteX13" fmla="*/ 534447 w 1267872"/>
                  <a:gd name="connsiteY13" fmla="*/ 1792655 h 1815893"/>
                  <a:gd name="connsiteX14" fmla="*/ 724947 w 1267872"/>
                  <a:gd name="connsiteY14" fmla="*/ 1735505 h 1815893"/>
                  <a:gd name="connsiteX15" fmla="*/ 825545 w 1267872"/>
                  <a:gd name="connsiteY15" fmla="*/ 1725980 h 1815893"/>
                  <a:gd name="connsiteX16" fmla="*/ 924972 w 1267872"/>
                  <a:gd name="connsiteY16" fmla="*/ 1706930 h 1815893"/>
                  <a:gd name="connsiteX17" fmla="*/ 1067847 w 1267872"/>
                  <a:gd name="connsiteY17" fmla="*/ 1649780 h 1815893"/>
                  <a:gd name="connsiteX18" fmla="*/ 1182147 w 1267872"/>
                  <a:gd name="connsiteY18" fmla="*/ 1487855 h 1815893"/>
                  <a:gd name="connsiteX19" fmla="*/ 1248822 w 1267872"/>
                  <a:gd name="connsiteY19" fmla="*/ 1240205 h 1815893"/>
                  <a:gd name="connsiteX20" fmla="*/ 1258347 w 1267872"/>
                  <a:gd name="connsiteY20" fmla="*/ 944930 h 1815893"/>
                  <a:gd name="connsiteX21" fmla="*/ 1267872 w 1267872"/>
                  <a:gd name="connsiteY21" fmla="*/ 611555 h 1815893"/>
                  <a:gd name="connsiteX22" fmla="*/ 1258347 w 1267872"/>
                  <a:gd name="connsiteY22" fmla="*/ 459155 h 1815893"/>
                  <a:gd name="connsiteX0" fmla="*/ 1258347 w 1267872"/>
                  <a:gd name="connsiteY0" fmla="*/ 459155 h 1815893"/>
                  <a:gd name="connsiteX1" fmla="*/ 1210722 w 1267872"/>
                  <a:gd name="connsiteY1" fmla="*/ 249605 h 1815893"/>
                  <a:gd name="connsiteX2" fmla="*/ 982122 w 1267872"/>
                  <a:gd name="connsiteY2" fmla="*/ 30530 h 1815893"/>
                  <a:gd name="connsiteX3" fmla="*/ 582072 w 1267872"/>
                  <a:gd name="connsiteY3" fmla="*/ 21005 h 1815893"/>
                  <a:gd name="connsiteX4" fmla="*/ 372522 w 1267872"/>
                  <a:gd name="connsiteY4" fmla="*/ 211505 h 1815893"/>
                  <a:gd name="connsiteX5" fmla="*/ 334422 w 1267872"/>
                  <a:gd name="connsiteY5" fmla="*/ 325805 h 1815893"/>
                  <a:gd name="connsiteX6" fmla="*/ 267747 w 1267872"/>
                  <a:gd name="connsiteY6" fmla="*/ 649655 h 1815893"/>
                  <a:gd name="connsiteX7" fmla="*/ 153447 w 1267872"/>
                  <a:gd name="connsiteY7" fmla="*/ 802055 h 1815893"/>
                  <a:gd name="connsiteX8" fmla="*/ 105320 w 1267872"/>
                  <a:gd name="connsiteY8" fmla="*/ 1052713 h 1815893"/>
                  <a:gd name="connsiteX9" fmla="*/ 1047 w 1267872"/>
                  <a:gd name="connsiteY9" fmla="*/ 1287830 h 1815893"/>
                  <a:gd name="connsiteX10" fmla="*/ 58197 w 1267872"/>
                  <a:gd name="connsiteY10" fmla="*/ 1535480 h 1815893"/>
                  <a:gd name="connsiteX11" fmla="*/ 162972 w 1267872"/>
                  <a:gd name="connsiteY11" fmla="*/ 1716455 h 1815893"/>
                  <a:gd name="connsiteX12" fmla="*/ 362997 w 1267872"/>
                  <a:gd name="connsiteY12" fmla="*/ 1811705 h 1815893"/>
                  <a:gd name="connsiteX13" fmla="*/ 534447 w 1267872"/>
                  <a:gd name="connsiteY13" fmla="*/ 1792655 h 1815893"/>
                  <a:gd name="connsiteX14" fmla="*/ 724947 w 1267872"/>
                  <a:gd name="connsiteY14" fmla="*/ 1735505 h 1815893"/>
                  <a:gd name="connsiteX15" fmla="*/ 825545 w 1267872"/>
                  <a:gd name="connsiteY15" fmla="*/ 1725980 h 1815893"/>
                  <a:gd name="connsiteX16" fmla="*/ 924972 w 1267872"/>
                  <a:gd name="connsiteY16" fmla="*/ 1706930 h 1815893"/>
                  <a:gd name="connsiteX17" fmla="*/ 1067847 w 1267872"/>
                  <a:gd name="connsiteY17" fmla="*/ 1649780 h 1815893"/>
                  <a:gd name="connsiteX18" fmla="*/ 1182147 w 1267872"/>
                  <a:gd name="connsiteY18" fmla="*/ 1487855 h 1815893"/>
                  <a:gd name="connsiteX19" fmla="*/ 1248822 w 1267872"/>
                  <a:gd name="connsiteY19" fmla="*/ 1240205 h 1815893"/>
                  <a:gd name="connsiteX20" fmla="*/ 1258347 w 1267872"/>
                  <a:gd name="connsiteY20" fmla="*/ 944930 h 1815893"/>
                  <a:gd name="connsiteX21" fmla="*/ 1267872 w 1267872"/>
                  <a:gd name="connsiteY21" fmla="*/ 611555 h 1815893"/>
                  <a:gd name="connsiteX22" fmla="*/ 1258347 w 1267872"/>
                  <a:gd name="connsiteY22" fmla="*/ 459155 h 1815893"/>
                  <a:gd name="connsiteX0" fmla="*/ 1258347 w 1267872"/>
                  <a:gd name="connsiteY0" fmla="*/ 459155 h 1815893"/>
                  <a:gd name="connsiteX1" fmla="*/ 1210722 w 1267872"/>
                  <a:gd name="connsiteY1" fmla="*/ 249605 h 1815893"/>
                  <a:gd name="connsiteX2" fmla="*/ 982122 w 1267872"/>
                  <a:gd name="connsiteY2" fmla="*/ 30530 h 1815893"/>
                  <a:gd name="connsiteX3" fmla="*/ 582072 w 1267872"/>
                  <a:gd name="connsiteY3" fmla="*/ 21005 h 1815893"/>
                  <a:gd name="connsiteX4" fmla="*/ 372522 w 1267872"/>
                  <a:gd name="connsiteY4" fmla="*/ 211505 h 1815893"/>
                  <a:gd name="connsiteX5" fmla="*/ 334422 w 1267872"/>
                  <a:gd name="connsiteY5" fmla="*/ 325805 h 1815893"/>
                  <a:gd name="connsiteX6" fmla="*/ 267747 w 1267872"/>
                  <a:gd name="connsiteY6" fmla="*/ 649655 h 1815893"/>
                  <a:gd name="connsiteX7" fmla="*/ 153447 w 1267872"/>
                  <a:gd name="connsiteY7" fmla="*/ 802055 h 1815893"/>
                  <a:gd name="connsiteX8" fmla="*/ 105320 w 1267872"/>
                  <a:gd name="connsiteY8" fmla="*/ 1052713 h 1815893"/>
                  <a:gd name="connsiteX9" fmla="*/ 1047 w 1267872"/>
                  <a:gd name="connsiteY9" fmla="*/ 1287830 h 1815893"/>
                  <a:gd name="connsiteX10" fmla="*/ 58197 w 1267872"/>
                  <a:gd name="connsiteY10" fmla="*/ 1535480 h 1815893"/>
                  <a:gd name="connsiteX11" fmla="*/ 162972 w 1267872"/>
                  <a:gd name="connsiteY11" fmla="*/ 1716455 h 1815893"/>
                  <a:gd name="connsiteX12" fmla="*/ 362997 w 1267872"/>
                  <a:gd name="connsiteY12" fmla="*/ 1811705 h 1815893"/>
                  <a:gd name="connsiteX13" fmla="*/ 534447 w 1267872"/>
                  <a:gd name="connsiteY13" fmla="*/ 1792655 h 1815893"/>
                  <a:gd name="connsiteX14" fmla="*/ 724947 w 1267872"/>
                  <a:gd name="connsiteY14" fmla="*/ 1735505 h 1815893"/>
                  <a:gd name="connsiteX15" fmla="*/ 825545 w 1267872"/>
                  <a:gd name="connsiteY15" fmla="*/ 1725980 h 1815893"/>
                  <a:gd name="connsiteX16" fmla="*/ 924972 w 1267872"/>
                  <a:gd name="connsiteY16" fmla="*/ 1706930 h 1815893"/>
                  <a:gd name="connsiteX17" fmla="*/ 1067847 w 1267872"/>
                  <a:gd name="connsiteY17" fmla="*/ 1649780 h 1815893"/>
                  <a:gd name="connsiteX18" fmla="*/ 1182147 w 1267872"/>
                  <a:gd name="connsiteY18" fmla="*/ 1487855 h 1815893"/>
                  <a:gd name="connsiteX19" fmla="*/ 1248822 w 1267872"/>
                  <a:gd name="connsiteY19" fmla="*/ 1240205 h 1815893"/>
                  <a:gd name="connsiteX20" fmla="*/ 1258347 w 1267872"/>
                  <a:gd name="connsiteY20" fmla="*/ 944930 h 1815893"/>
                  <a:gd name="connsiteX21" fmla="*/ 1267872 w 1267872"/>
                  <a:gd name="connsiteY21" fmla="*/ 611555 h 1815893"/>
                  <a:gd name="connsiteX22" fmla="*/ 1258347 w 1267872"/>
                  <a:gd name="connsiteY22" fmla="*/ 459155 h 1815893"/>
                  <a:gd name="connsiteX0" fmla="*/ 1258347 w 1267872"/>
                  <a:gd name="connsiteY0" fmla="*/ 459155 h 1815893"/>
                  <a:gd name="connsiteX1" fmla="*/ 1210722 w 1267872"/>
                  <a:gd name="connsiteY1" fmla="*/ 249605 h 1815893"/>
                  <a:gd name="connsiteX2" fmla="*/ 982122 w 1267872"/>
                  <a:gd name="connsiteY2" fmla="*/ 30530 h 1815893"/>
                  <a:gd name="connsiteX3" fmla="*/ 582072 w 1267872"/>
                  <a:gd name="connsiteY3" fmla="*/ 21005 h 1815893"/>
                  <a:gd name="connsiteX4" fmla="*/ 372522 w 1267872"/>
                  <a:gd name="connsiteY4" fmla="*/ 211505 h 1815893"/>
                  <a:gd name="connsiteX5" fmla="*/ 334422 w 1267872"/>
                  <a:gd name="connsiteY5" fmla="*/ 325805 h 1815893"/>
                  <a:gd name="connsiteX6" fmla="*/ 267747 w 1267872"/>
                  <a:gd name="connsiteY6" fmla="*/ 649655 h 1815893"/>
                  <a:gd name="connsiteX7" fmla="*/ 153447 w 1267872"/>
                  <a:gd name="connsiteY7" fmla="*/ 802055 h 1815893"/>
                  <a:gd name="connsiteX8" fmla="*/ 105320 w 1267872"/>
                  <a:gd name="connsiteY8" fmla="*/ 1052713 h 1815893"/>
                  <a:gd name="connsiteX9" fmla="*/ 1047 w 1267872"/>
                  <a:gd name="connsiteY9" fmla="*/ 1287830 h 1815893"/>
                  <a:gd name="connsiteX10" fmla="*/ 58197 w 1267872"/>
                  <a:gd name="connsiteY10" fmla="*/ 1535480 h 1815893"/>
                  <a:gd name="connsiteX11" fmla="*/ 162972 w 1267872"/>
                  <a:gd name="connsiteY11" fmla="*/ 1716455 h 1815893"/>
                  <a:gd name="connsiteX12" fmla="*/ 362997 w 1267872"/>
                  <a:gd name="connsiteY12" fmla="*/ 1811705 h 1815893"/>
                  <a:gd name="connsiteX13" fmla="*/ 534447 w 1267872"/>
                  <a:gd name="connsiteY13" fmla="*/ 1792655 h 1815893"/>
                  <a:gd name="connsiteX14" fmla="*/ 724947 w 1267872"/>
                  <a:gd name="connsiteY14" fmla="*/ 1735505 h 1815893"/>
                  <a:gd name="connsiteX15" fmla="*/ 924972 w 1267872"/>
                  <a:gd name="connsiteY15" fmla="*/ 1706930 h 1815893"/>
                  <a:gd name="connsiteX16" fmla="*/ 1067847 w 1267872"/>
                  <a:gd name="connsiteY16" fmla="*/ 1649780 h 1815893"/>
                  <a:gd name="connsiteX17" fmla="*/ 1182147 w 1267872"/>
                  <a:gd name="connsiteY17" fmla="*/ 1487855 h 1815893"/>
                  <a:gd name="connsiteX18" fmla="*/ 1248822 w 1267872"/>
                  <a:gd name="connsiteY18" fmla="*/ 1240205 h 1815893"/>
                  <a:gd name="connsiteX19" fmla="*/ 1258347 w 1267872"/>
                  <a:gd name="connsiteY19" fmla="*/ 944930 h 1815893"/>
                  <a:gd name="connsiteX20" fmla="*/ 1267872 w 1267872"/>
                  <a:gd name="connsiteY20" fmla="*/ 611555 h 1815893"/>
                  <a:gd name="connsiteX21" fmla="*/ 1258347 w 1267872"/>
                  <a:gd name="connsiteY21" fmla="*/ 459155 h 181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67872" h="1815893">
                    <a:moveTo>
                      <a:pt x="1258347" y="459155"/>
                    </a:moveTo>
                    <a:cubicBezTo>
                      <a:pt x="1248822" y="398830"/>
                      <a:pt x="1256759" y="321042"/>
                      <a:pt x="1210722" y="249605"/>
                    </a:cubicBezTo>
                    <a:cubicBezTo>
                      <a:pt x="1164685" y="178168"/>
                      <a:pt x="1086897" y="68630"/>
                      <a:pt x="982122" y="30530"/>
                    </a:cubicBezTo>
                    <a:cubicBezTo>
                      <a:pt x="877347" y="-7570"/>
                      <a:pt x="683672" y="-9157"/>
                      <a:pt x="582072" y="21005"/>
                    </a:cubicBezTo>
                    <a:cubicBezTo>
                      <a:pt x="480472" y="51167"/>
                      <a:pt x="413797" y="160705"/>
                      <a:pt x="372522" y="211505"/>
                    </a:cubicBezTo>
                    <a:cubicBezTo>
                      <a:pt x="331247" y="262305"/>
                      <a:pt x="337597" y="316280"/>
                      <a:pt x="334422" y="325805"/>
                    </a:cubicBezTo>
                    <a:lnTo>
                      <a:pt x="267747" y="649655"/>
                    </a:lnTo>
                    <a:cubicBezTo>
                      <a:pt x="207087" y="751004"/>
                      <a:pt x="180518" y="734879"/>
                      <a:pt x="153447" y="802055"/>
                    </a:cubicBezTo>
                    <a:cubicBezTo>
                      <a:pt x="126376" y="869231"/>
                      <a:pt x="130720" y="971751"/>
                      <a:pt x="105320" y="1052713"/>
                    </a:cubicBezTo>
                    <a:cubicBezTo>
                      <a:pt x="79920" y="1133675"/>
                      <a:pt x="8901" y="1207369"/>
                      <a:pt x="1047" y="1287830"/>
                    </a:cubicBezTo>
                    <a:cubicBezTo>
                      <a:pt x="-6807" y="1368291"/>
                      <a:pt x="31210" y="1464043"/>
                      <a:pt x="58197" y="1535480"/>
                    </a:cubicBezTo>
                    <a:cubicBezTo>
                      <a:pt x="85184" y="1606917"/>
                      <a:pt x="112172" y="1670418"/>
                      <a:pt x="162972" y="1716455"/>
                    </a:cubicBezTo>
                    <a:cubicBezTo>
                      <a:pt x="213772" y="1762493"/>
                      <a:pt x="301085" y="1799005"/>
                      <a:pt x="362997" y="1811705"/>
                    </a:cubicBezTo>
                    <a:cubicBezTo>
                      <a:pt x="424910" y="1824405"/>
                      <a:pt x="474122" y="1805355"/>
                      <a:pt x="534447" y="1792655"/>
                    </a:cubicBezTo>
                    <a:cubicBezTo>
                      <a:pt x="594772" y="1779955"/>
                      <a:pt x="659860" y="1749792"/>
                      <a:pt x="724947" y="1735505"/>
                    </a:cubicBezTo>
                    <a:cubicBezTo>
                      <a:pt x="790034" y="1721218"/>
                      <a:pt x="867822" y="1721218"/>
                      <a:pt x="924972" y="1706930"/>
                    </a:cubicBezTo>
                    <a:cubicBezTo>
                      <a:pt x="982122" y="1692643"/>
                      <a:pt x="1024985" y="1686293"/>
                      <a:pt x="1067847" y="1649780"/>
                    </a:cubicBezTo>
                    <a:cubicBezTo>
                      <a:pt x="1110710" y="1613268"/>
                      <a:pt x="1151985" y="1556117"/>
                      <a:pt x="1182147" y="1487855"/>
                    </a:cubicBezTo>
                    <a:cubicBezTo>
                      <a:pt x="1212309" y="1419593"/>
                      <a:pt x="1236122" y="1330692"/>
                      <a:pt x="1248822" y="1240205"/>
                    </a:cubicBezTo>
                    <a:cubicBezTo>
                      <a:pt x="1261522" y="1149718"/>
                      <a:pt x="1255172" y="1049705"/>
                      <a:pt x="1258347" y="944930"/>
                    </a:cubicBezTo>
                    <a:cubicBezTo>
                      <a:pt x="1261522" y="840155"/>
                      <a:pt x="1267872" y="692517"/>
                      <a:pt x="1267872" y="611555"/>
                    </a:cubicBezTo>
                    <a:cubicBezTo>
                      <a:pt x="1267872" y="530593"/>
                      <a:pt x="1262756" y="509863"/>
                      <a:pt x="1258347" y="459155"/>
                    </a:cubicBezTo>
                    <a:close/>
                  </a:path>
                </a:pathLst>
              </a:custGeom>
              <a:gradFill flip="none" rotWithShape="1">
                <a:gsLst>
                  <a:gs pos="0">
                    <a:srgbClr val="EDAC55"/>
                  </a:gs>
                  <a:gs pos="61000">
                    <a:srgbClr val="FBA97D"/>
                  </a:gs>
                  <a:gs pos="100000">
                    <a:srgbClr val="7E2506"/>
                  </a:gs>
                </a:gsLst>
                <a:lin ang="5400000" scaled="0"/>
                <a:tileRect/>
              </a:gradFill>
              <a:ln w="6350" cap="flat" cmpd="sng" algn="ctr">
                <a:solidFill>
                  <a:srgbClr val="7E250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47" name="Freeform 446"/>
              <p:cNvSpPr/>
              <p:nvPr/>
            </p:nvSpPr>
            <p:spPr>
              <a:xfrm rot="21185437" flipH="1">
                <a:off x="5596792" y="4215356"/>
                <a:ext cx="140535" cy="366513"/>
              </a:xfrm>
              <a:custGeom>
                <a:avLst/>
                <a:gdLst>
                  <a:gd name="connsiteX0" fmla="*/ 68239 w 136478"/>
                  <a:gd name="connsiteY0" fmla="*/ 3786 h 366076"/>
                  <a:gd name="connsiteX1" fmla="*/ 68239 w 136478"/>
                  <a:gd name="connsiteY1" fmla="*/ 153912 h 366076"/>
                  <a:gd name="connsiteX2" fmla="*/ 54591 w 136478"/>
                  <a:gd name="connsiteY2" fmla="*/ 249446 h 366076"/>
                  <a:gd name="connsiteX3" fmla="*/ 40944 w 136478"/>
                  <a:gd name="connsiteY3" fmla="*/ 290389 h 366076"/>
                  <a:gd name="connsiteX4" fmla="*/ 34120 w 136478"/>
                  <a:gd name="connsiteY4" fmla="*/ 310861 h 366076"/>
                  <a:gd name="connsiteX5" fmla="*/ 0 w 136478"/>
                  <a:gd name="connsiteY5" fmla="*/ 351804 h 366076"/>
                  <a:gd name="connsiteX6" fmla="*/ 61415 w 136478"/>
                  <a:gd name="connsiteY6" fmla="*/ 351804 h 366076"/>
                  <a:gd name="connsiteX7" fmla="*/ 81887 w 136478"/>
                  <a:gd name="connsiteY7" fmla="*/ 344980 h 366076"/>
                  <a:gd name="connsiteX8" fmla="*/ 109182 w 136478"/>
                  <a:gd name="connsiteY8" fmla="*/ 304037 h 366076"/>
                  <a:gd name="connsiteX9" fmla="*/ 116006 w 136478"/>
                  <a:gd name="connsiteY9" fmla="*/ 283566 h 366076"/>
                  <a:gd name="connsiteX10" fmla="*/ 136478 w 136478"/>
                  <a:gd name="connsiteY10" fmla="*/ 242622 h 366076"/>
                  <a:gd name="connsiteX11" fmla="*/ 129654 w 136478"/>
                  <a:gd name="connsiteY11" fmla="*/ 106145 h 366076"/>
                  <a:gd name="connsiteX12" fmla="*/ 122830 w 136478"/>
                  <a:gd name="connsiteY12" fmla="*/ 85673 h 366076"/>
                  <a:gd name="connsiteX13" fmla="*/ 95535 w 136478"/>
                  <a:gd name="connsiteY13" fmla="*/ 44730 h 366076"/>
                  <a:gd name="connsiteX14" fmla="*/ 68239 w 136478"/>
                  <a:gd name="connsiteY14" fmla="*/ 3786 h 366076"/>
                  <a:gd name="connsiteX0" fmla="*/ 68470 w 136709"/>
                  <a:gd name="connsiteY0" fmla="*/ 3786 h 366076"/>
                  <a:gd name="connsiteX1" fmla="*/ 68470 w 136709"/>
                  <a:gd name="connsiteY1" fmla="*/ 153912 h 366076"/>
                  <a:gd name="connsiteX2" fmla="*/ 54822 w 136709"/>
                  <a:gd name="connsiteY2" fmla="*/ 249446 h 366076"/>
                  <a:gd name="connsiteX3" fmla="*/ 41175 w 136709"/>
                  <a:gd name="connsiteY3" fmla="*/ 290389 h 366076"/>
                  <a:gd name="connsiteX4" fmla="*/ 231 w 136709"/>
                  <a:gd name="connsiteY4" fmla="*/ 351804 h 366076"/>
                  <a:gd name="connsiteX5" fmla="*/ 61646 w 136709"/>
                  <a:gd name="connsiteY5" fmla="*/ 351804 h 366076"/>
                  <a:gd name="connsiteX6" fmla="*/ 82118 w 136709"/>
                  <a:gd name="connsiteY6" fmla="*/ 344980 h 366076"/>
                  <a:gd name="connsiteX7" fmla="*/ 109413 w 136709"/>
                  <a:gd name="connsiteY7" fmla="*/ 304037 h 366076"/>
                  <a:gd name="connsiteX8" fmla="*/ 116237 w 136709"/>
                  <a:gd name="connsiteY8" fmla="*/ 283566 h 366076"/>
                  <a:gd name="connsiteX9" fmla="*/ 136709 w 136709"/>
                  <a:gd name="connsiteY9" fmla="*/ 242622 h 366076"/>
                  <a:gd name="connsiteX10" fmla="*/ 129885 w 136709"/>
                  <a:gd name="connsiteY10" fmla="*/ 106145 h 366076"/>
                  <a:gd name="connsiteX11" fmla="*/ 123061 w 136709"/>
                  <a:gd name="connsiteY11" fmla="*/ 85673 h 366076"/>
                  <a:gd name="connsiteX12" fmla="*/ 95766 w 136709"/>
                  <a:gd name="connsiteY12" fmla="*/ 44730 h 366076"/>
                  <a:gd name="connsiteX13" fmla="*/ 68470 w 136709"/>
                  <a:gd name="connsiteY13" fmla="*/ 3786 h 366076"/>
                  <a:gd name="connsiteX0" fmla="*/ 68261 w 136500"/>
                  <a:gd name="connsiteY0" fmla="*/ 3786 h 366076"/>
                  <a:gd name="connsiteX1" fmla="*/ 68261 w 136500"/>
                  <a:gd name="connsiteY1" fmla="*/ 153912 h 366076"/>
                  <a:gd name="connsiteX2" fmla="*/ 54613 w 136500"/>
                  <a:gd name="connsiteY2" fmla="*/ 249446 h 366076"/>
                  <a:gd name="connsiteX3" fmla="*/ 22 w 136500"/>
                  <a:gd name="connsiteY3" fmla="*/ 351804 h 366076"/>
                  <a:gd name="connsiteX4" fmla="*/ 61437 w 136500"/>
                  <a:gd name="connsiteY4" fmla="*/ 351804 h 366076"/>
                  <a:gd name="connsiteX5" fmla="*/ 81909 w 136500"/>
                  <a:gd name="connsiteY5" fmla="*/ 344980 h 366076"/>
                  <a:gd name="connsiteX6" fmla="*/ 109204 w 136500"/>
                  <a:gd name="connsiteY6" fmla="*/ 304037 h 366076"/>
                  <a:gd name="connsiteX7" fmla="*/ 116028 w 136500"/>
                  <a:gd name="connsiteY7" fmla="*/ 283566 h 366076"/>
                  <a:gd name="connsiteX8" fmla="*/ 136500 w 136500"/>
                  <a:gd name="connsiteY8" fmla="*/ 242622 h 366076"/>
                  <a:gd name="connsiteX9" fmla="*/ 129676 w 136500"/>
                  <a:gd name="connsiteY9" fmla="*/ 106145 h 366076"/>
                  <a:gd name="connsiteX10" fmla="*/ 122852 w 136500"/>
                  <a:gd name="connsiteY10" fmla="*/ 85673 h 366076"/>
                  <a:gd name="connsiteX11" fmla="*/ 95557 w 136500"/>
                  <a:gd name="connsiteY11" fmla="*/ 44730 h 366076"/>
                  <a:gd name="connsiteX12" fmla="*/ 68261 w 136500"/>
                  <a:gd name="connsiteY12" fmla="*/ 3786 h 366076"/>
                  <a:gd name="connsiteX0" fmla="*/ 68261 w 136500"/>
                  <a:gd name="connsiteY0" fmla="*/ 3786 h 366076"/>
                  <a:gd name="connsiteX1" fmla="*/ 68261 w 136500"/>
                  <a:gd name="connsiteY1" fmla="*/ 153912 h 366076"/>
                  <a:gd name="connsiteX2" fmla="*/ 54613 w 136500"/>
                  <a:gd name="connsiteY2" fmla="*/ 249446 h 366076"/>
                  <a:gd name="connsiteX3" fmla="*/ 22 w 136500"/>
                  <a:gd name="connsiteY3" fmla="*/ 351804 h 366076"/>
                  <a:gd name="connsiteX4" fmla="*/ 61437 w 136500"/>
                  <a:gd name="connsiteY4" fmla="*/ 351804 h 366076"/>
                  <a:gd name="connsiteX5" fmla="*/ 109204 w 136500"/>
                  <a:gd name="connsiteY5" fmla="*/ 304037 h 366076"/>
                  <a:gd name="connsiteX6" fmla="*/ 116028 w 136500"/>
                  <a:gd name="connsiteY6" fmla="*/ 283566 h 366076"/>
                  <a:gd name="connsiteX7" fmla="*/ 136500 w 136500"/>
                  <a:gd name="connsiteY7" fmla="*/ 242622 h 366076"/>
                  <a:gd name="connsiteX8" fmla="*/ 129676 w 136500"/>
                  <a:gd name="connsiteY8" fmla="*/ 106145 h 366076"/>
                  <a:gd name="connsiteX9" fmla="*/ 122852 w 136500"/>
                  <a:gd name="connsiteY9" fmla="*/ 85673 h 366076"/>
                  <a:gd name="connsiteX10" fmla="*/ 95557 w 136500"/>
                  <a:gd name="connsiteY10" fmla="*/ 44730 h 366076"/>
                  <a:gd name="connsiteX11" fmla="*/ 68261 w 136500"/>
                  <a:gd name="connsiteY11" fmla="*/ 3786 h 366076"/>
                  <a:gd name="connsiteX0" fmla="*/ 68261 w 136500"/>
                  <a:gd name="connsiteY0" fmla="*/ 3786 h 366076"/>
                  <a:gd name="connsiteX1" fmla="*/ 68261 w 136500"/>
                  <a:gd name="connsiteY1" fmla="*/ 153912 h 366076"/>
                  <a:gd name="connsiteX2" fmla="*/ 54613 w 136500"/>
                  <a:gd name="connsiteY2" fmla="*/ 249446 h 366076"/>
                  <a:gd name="connsiteX3" fmla="*/ 22 w 136500"/>
                  <a:gd name="connsiteY3" fmla="*/ 351804 h 366076"/>
                  <a:gd name="connsiteX4" fmla="*/ 61437 w 136500"/>
                  <a:gd name="connsiteY4" fmla="*/ 351804 h 366076"/>
                  <a:gd name="connsiteX5" fmla="*/ 109204 w 136500"/>
                  <a:gd name="connsiteY5" fmla="*/ 304037 h 366076"/>
                  <a:gd name="connsiteX6" fmla="*/ 136500 w 136500"/>
                  <a:gd name="connsiteY6" fmla="*/ 242622 h 366076"/>
                  <a:gd name="connsiteX7" fmla="*/ 129676 w 136500"/>
                  <a:gd name="connsiteY7" fmla="*/ 106145 h 366076"/>
                  <a:gd name="connsiteX8" fmla="*/ 122852 w 136500"/>
                  <a:gd name="connsiteY8" fmla="*/ 85673 h 366076"/>
                  <a:gd name="connsiteX9" fmla="*/ 95557 w 136500"/>
                  <a:gd name="connsiteY9" fmla="*/ 44730 h 366076"/>
                  <a:gd name="connsiteX10" fmla="*/ 68261 w 136500"/>
                  <a:gd name="connsiteY10" fmla="*/ 3786 h 366076"/>
                  <a:gd name="connsiteX0" fmla="*/ 68261 w 136500"/>
                  <a:gd name="connsiteY0" fmla="*/ 4473 h 366763"/>
                  <a:gd name="connsiteX1" fmla="*/ 68261 w 136500"/>
                  <a:gd name="connsiteY1" fmla="*/ 154599 h 366763"/>
                  <a:gd name="connsiteX2" fmla="*/ 54613 w 136500"/>
                  <a:gd name="connsiteY2" fmla="*/ 250133 h 366763"/>
                  <a:gd name="connsiteX3" fmla="*/ 22 w 136500"/>
                  <a:gd name="connsiteY3" fmla="*/ 352491 h 366763"/>
                  <a:gd name="connsiteX4" fmla="*/ 61437 w 136500"/>
                  <a:gd name="connsiteY4" fmla="*/ 352491 h 366763"/>
                  <a:gd name="connsiteX5" fmla="*/ 109204 w 136500"/>
                  <a:gd name="connsiteY5" fmla="*/ 304724 h 366763"/>
                  <a:gd name="connsiteX6" fmla="*/ 136500 w 136500"/>
                  <a:gd name="connsiteY6" fmla="*/ 243309 h 366763"/>
                  <a:gd name="connsiteX7" fmla="*/ 129676 w 136500"/>
                  <a:gd name="connsiteY7" fmla="*/ 106832 h 366763"/>
                  <a:gd name="connsiteX8" fmla="*/ 95557 w 136500"/>
                  <a:gd name="connsiteY8" fmla="*/ 45417 h 366763"/>
                  <a:gd name="connsiteX9" fmla="*/ 68261 w 136500"/>
                  <a:gd name="connsiteY9" fmla="*/ 4473 h 366763"/>
                  <a:gd name="connsiteX0" fmla="*/ 76263 w 144502"/>
                  <a:gd name="connsiteY0" fmla="*/ 4473 h 366763"/>
                  <a:gd name="connsiteX1" fmla="*/ 76263 w 144502"/>
                  <a:gd name="connsiteY1" fmla="*/ 154599 h 366763"/>
                  <a:gd name="connsiteX2" fmla="*/ 62615 w 144502"/>
                  <a:gd name="connsiteY2" fmla="*/ 250133 h 366763"/>
                  <a:gd name="connsiteX3" fmla="*/ 8024 w 144502"/>
                  <a:gd name="connsiteY3" fmla="*/ 352491 h 366763"/>
                  <a:gd name="connsiteX4" fmla="*/ 69439 w 144502"/>
                  <a:gd name="connsiteY4" fmla="*/ 352491 h 366763"/>
                  <a:gd name="connsiteX5" fmla="*/ 117206 w 144502"/>
                  <a:gd name="connsiteY5" fmla="*/ 304724 h 366763"/>
                  <a:gd name="connsiteX6" fmla="*/ 144502 w 144502"/>
                  <a:gd name="connsiteY6" fmla="*/ 243309 h 366763"/>
                  <a:gd name="connsiteX7" fmla="*/ 137678 w 144502"/>
                  <a:gd name="connsiteY7" fmla="*/ 106832 h 366763"/>
                  <a:gd name="connsiteX8" fmla="*/ 103559 w 144502"/>
                  <a:gd name="connsiteY8" fmla="*/ 45417 h 366763"/>
                  <a:gd name="connsiteX9" fmla="*/ 76263 w 144502"/>
                  <a:gd name="connsiteY9" fmla="*/ 4473 h 366763"/>
                  <a:gd name="connsiteX0" fmla="*/ 76263 w 144502"/>
                  <a:gd name="connsiteY0" fmla="*/ 4473 h 366763"/>
                  <a:gd name="connsiteX1" fmla="*/ 76263 w 144502"/>
                  <a:gd name="connsiteY1" fmla="*/ 154599 h 366763"/>
                  <a:gd name="connsiteX2" fmla="*/ 62615 w 144502"/>
                  <a:gd name="connsiteY2" fmla="*/ 250133 h 366763"/>
                  <a:gd name="connsiteX3" fmla="*/ 8024 w 144502"/>
                  <a:gd name="connsiteY3" fmla="*/ 352491 h 366763"/>
                  <a:gd name="connsiteX4" fmla="*/ 69439 w 144502"/>
                  <a:gd name="connsiteY4" fmla="*/ 352491 h 366763"/>
                  <a:gd name="connsiteX5" fmla="*/ 117206 w 144502"/>
                  <a:gd name="connsiteY5" fmla="*/ 304724 h 366763"/>
                  <a:gd name="connsiteX6" fmla="*/ 144502 w 144502"/>
                  <a:gd name="connsiteY6" fmla="*/ 243309 h 366763"/>
                  <a:gd name="connsiteX7" fmla="*/ 137678 w 144502"/>
                  <a:gd name="connsiteY7" fmla="*/ 106832 h 366763"/>
                  <a:gd name="connsiteX8" fmla="*/ 103559 w 144502"/>
                  <a:gd name="connsiteY8" fmla="*/ 45417 h 366763"/>
                  <a:gd name="connsiteX9" fmla="*/ 76263 w 144502"/>
                  <a:gd name="connsiteY9" fmla="*/ 4473 h 366763"/>
                  <a:gd name="connsiteX0" fmla="*/ 76263 w 144502"/>
                  <a:gd name="connsiteY0" fmla="*/ 621 h 362911"/>
                  <a:gd name="connsiteX1" fmla="*/ 76263 w 144502"/>
                  <a:gd name="connsiteY1" fmla="*/ 150747 h 362911"/>
                  <a:gd name="connsiteX2" fmla="*/ 62615 w 144502"/>
                  <a:gd name="connsiteY2" fmla="*/ 246281 h 362911"/>
                  <a:gd name="connsiteX3" fmla="*/ 8024 w 144502"/>
                  <a:gd name="connsiteY3" fmla="*/ 348639 h 362911"/>
                  <a:gd name="connsiteX4" fmla="*/ 69439 w 144502"/>
                  <a:gd name="connsiteY4" fmla="*/ 348639 h 362911"/>
                  <a:gd name="connsiteX5" fmla="*/ 117206 w 144502"/>
                  <a:gd name="connsiteY5" fmla="*/ 300872 h 362911"/>
                  <a:gd name="connsiteX6" fmla="*/ 144502 w 144502"/>
                  <a:gd name="connsiteY6" fmla="*/ 239457 h 362911"/>
                  <a:gd name="connsiteX7" fmla="*/ 137678 w 144502"/>
                  <a:gd name="connsiteY7" fmla="*/ 102980 h 362911"/>
                  <a:gd name="connsiteX8" fmla="*/ 76263 w 144502"/>
                  <a:gd name="connsiteY8" fmla="*/ 621 h 362911"/>
                  <a:gd name="connsiteX0" fmla="*/ 76263 w 144502"/>
                  <a:gd name="connsiteY0" fmla="*/ 621 h 362911"/>
                  <a:gd name="connsiteX1" fmla="*/ 76263 w 144502"/>
                  <a:gd name="connsiteY1" fmla="*/ 150747 h 362911"/>
                  <a:gd name="connsiteX2" fmla="*/ 62615 w 144502"/>
                  <a:gd name="connsiteY2" fmla="*/ 246281 h 362911"/>
                  <a:gd name="connsiteX3" fmla="*/ 8024 w 144502"/>
                  <a:gd name="connsiteY3" fmla="*/ 348639 h 362911"/>
                  <a:gd name="connsiteX4" fmla="*/ 69439 w 144502"/>
                  <a:gd name="connsiteY4" fmla="*/ 348639 h 362911"/>
                  <a:gd name="connsiteX5" fmla="*/ 117206 w 144502"/>
                  <a:gd name="connsiteY5" fmla="*/ 300872 h 362911"/>
                  <a:gd name="connsiteX6" fmla="*/ 144502 w 144502"/>
                  <a:gd name="connsiteY6" fmla="*/ 239457 h 362911"/>
                  <a:gd name="connsiteX7" fmla="*/ 137678 w 144502"/>
                  <a:gd name="connsiteY7" fmla="*/ 102980 h 362911"/>
                  <a:gd name="connsiteX8" fmla="*/ 76263 w 144502"/>
                  <a:gd name="connsiteY8" fmla="*/ 621 h 362911"/>
                  <a:gd name="connsiteX0" fmla="*/ 76263 w 144502"/>
                  <a:gd name="connsiteY0" fmla="*/ 621 h 362911"/>
                  <a:gd name="connsiteX1" fmla="*/ 76263 w 144502"/>
                  <a:gd name="connsiteY1" fmla="*/ 150747 h 362911"/>
                  <a:gd name="connsiteX2" fmla="*/ 62615 w 144502"/>
                  <a:gd name="connsiteY2" fmla="*/ 246281 h 362911"/>
                  <a:gd name="connsiteX3" fmla="*/ 8024 w 144502"/>
                  <a:gd name="connsiteY3" fmla="*/ 348639 h 362911"/>
                  <a:gd name="connsiteX4" fmla="*/ 69439 w 144502"/>
                  <a:gd name="connsiteY4" fmla="*/ 348639 h 362911"/>
                  <a:gd name="connsiteX5" fmla="*/ 117206 w 144502"/>
                  <a:gd name="connsiteY5" fmla="*/ 300872 h 362911"/>
                  <a:gd name="connsiteX6" fmla="*/ 144502 w 144502"/>
                  <a:gd name="connsiteY6" fmla="*/ 239457 h 362911"/>
                  <a:gd name="connsiteX7" fmla="*/ 137678 w 144502"/>
                  <a:gd name="connsiteY7" fmla="*/ 102980 h 362911"/>
                  <a:gd name="connsiteX8" fmla="*/ 76263 w 144502"/>
                  <a:gd name="connsiteY8" fmla="*/ 621 h 362911"/>
                  <a:gd name="connsiteX0" fmla="*/ 76263 w 144502"/>
                  <a:gd name="connsiteY0" fmla="*/ 621 h 360275"/>
                  <a:gd name="connsiteX1" fmla="*/ 76263 w 144502"/>
                  <a:gd name="connsiteY1" fmla="*/ 150747 h 360275"/>
                  <a:gd name="connsiteX2" fmla="*/ 62615 w 144502"/>
                  <a:gd name="connsiteY2" fmla="*/ 246281 h 360275"/>
                  <a:gd name="connsiteX3" fmla="*/ 8024 w 144502"/>
                  <a:gd name="connsiteY3" fmla="*/ 348639 h 360275"/>
                  <a:gd name="connsiteX4" fmla="*/ 69439 w 144502"/>
                  <a:gd name="connsiteY4" fmla="*/ 348639 h 360275"/>
                  <a:gd name="connsiteX5" fmla="*/ 117206 w 144502"/>
                  <a:gd name="connsiteY5" fmla="*/ 300872 h 360275"/>
                  <a:gd name="connsiteX6" fmla="*/ 144502 w 144502"/>
                  <a:gd name="connsiteY6" fmla="*/ 239457 h 360275"/>
                  <a:gd name="connsiteX7" fmla="*/ 137678 w 144502"/>
                  <a:gd name="connsiteY7" fmla="*/ 102980 h 360275"/>
                  <a:gd name="connsiteX8" fmla="*/ 76263 w 144502"/>
                  <a:gd name="connsiteY8" fmla="*/ 621 h 360275"/>
                  <a:gd name="connsiteX0" fmla="*/ 76263 w 150346"/>
                  <a:gd name="connsiteY0" fmla="*/ 621 h 363600"/>
                  <a:gd name="connsiteX1" fmla="*/ 76263 w 150346"/>
                  <a:gd name="connsiteY1" fmla="*/ 150747 h 363600"/>
                  <a:gd name="connsiteX2" fmla="*/ 62615 w 150346"/>
                  <a:gd name="connsiteY2" fmla="*/ 246281 h 363600"/>
                  <a:gd name="connsiteX3" fmla="*/ 8024 w 150346"/>
                  <a:gd name="connsiteY3" fmla="*/ 348639 h 363600"/>
                  <a:gd name="connsiteX4" fmla="*/ 69439 w 150346"/>
                  <a:gd name="connsiteY4" fmla="*/ 348639 h 363600"/>
                  <a:gd name="connsiteX5" fmla="*/ 144502 w 150346"/>
                  <a:gd name="connsiteY5" fmla="*/ 239457 h 363600"/>
                  <a:gd name="connsiteX6" fmla="*/ 137678 w 150346"/>
                  <a:gd name="connsiteY6" fmla="*/ 102980 h 363600"/>
                  <a:gd name="connsiteX7" fmla="*/ 76263 w 150346"/>
                  <a:gd name="connsiteY7" fmla="*/ 621 h 363600"/>
                  <a:gd name="connsiteX0" fmla="*/ 76263 w 150346"/>
                  <a:gd name="connsiteY0" fmla="*/ 621 h 363600"/>
                  <a:gd name="connsiteX1" fmla="*/ 76263 w 150346"/>
                  <a:gd name="connsiteY1" fmla="*/ 150747 h 363600"/>
                  <a:gd name="connsiteX2" fmla="*/ 62615 w 150346"/>
                  <a:gd name="connsiteY2" fmla="*/ 246281 h 363600"/>
                  <a:gd name="connsiteX3" fmla="*/ 8024 w 150346"/>
                  <a:gd name="connsiteY3" fmla="*/ 348639 h 363600"/>
                  <a:gd name="connsiteX4" fmla="*/ 69439 w 150346"/>
                  <a:gd name="connsiteY4" fmla="*/ 348639 h 363600"/>
                  <a:gd name="connsiteX5" fmla="*/ 144502 w 150346"/>
                  <a:gd name="connsiteY5" fmla="*/ 239457 h 363600"/>
                  <a:gd name="connsiteX6" fmla="*/ 137678 w 150346"/>
                  <a:gd name="connsiteY6" fmla="*/ 102980 h 363600"/>
                  <a:gd name="connsiteX7" fmla="*/ 76263 w 150346"/>
                  <a:gd name="connsiteY7" fmla="*/ 621 h 363600"/>
                  <a:gd name="connsiteX0" fmla="*/ 70341 w 148960"/>
                  <a:gd name="connsiteY0" fmla="*/ 621 h 348652"/>
                  <a:gd name="connsiteX1" fmla="*/ 70341 w 148960"/>
                  <a:gd name="connsiteY1" fmla="*/ 150747 h 348652"/>
                  <a:gd name="connsiteX2" fmla="*/ 56693 w 148960"/>
                  <a:gd name="connsiteY2" fmla="*/ 246281 h 348652"/>
                  <a:gd name="connsiteX3" fmla="*/ 2102 w 148960"/>
                  <a:gd name="connsiteY3" fmla="*/ 348639 h 348652"/>
                  <a:gd name="connsiteX4" fmla="*/ 138580 w 148960"/>
                  <a:gd name="connsiteY4" fmla="*/ 239457 h 348652"/>
                  <a:gd name="connsiteX5" fmla="*/ 131756 w 148960"/>
                  <a:gd name="connsiteY5" fmla="*/ 102980 h 348652"/>
                  <a:gd name="connsiteX6" fmla="*/ 70341 w 148960"/>
                  <a:gd name="connsiteY6" fmla="*/ 621 h 348652"/>
                  <a:gd name="connsiteX0" fmla="*/ 69819 w 139772"/>
                  <a:gd name="connsiteY0" fmla="*/ 688 h 349675"/>
                  <a:gd name="connsiteX1" fmla="*/ 69819 w 139772"/>
                  <a:gd name="connsiteY1" fmla="*/ 150814 h 349675"/>
                  <a:gd name="connsiteX2" fmla="*/ 56171 w 139772"/>
                  <a:gd name="connsiteY2" fmla="*/ 246348 h 349675"/>
                  <a:gd name="connsiteX3" fmla="*/ 1580 w 139772"/>
                  <a:gd name="connsiteY3" fmla="*/ 348706 h 349675"/>
                  <a:gd name="connsiteX4" fmla="*/ 125183 w 139772"/>
                  <a:gd name="connsiteY4" fmla="*/ 286199 h 349675"/>
                  <a:gd name="connsiteX5" fmla="*/ 131234 w 139772"/>
                  <a:gd name="connsiteY5" fmla="*/ 103047 h 349675"/>
                  <a:gd name="connsiteX6" fmla="*/ 69819 w 139772"/>
                  <a:gd name="connsiteY6" fmla="*/ 688 h 349675"/>
                  <a:gd name="connsiteX0" fmla="*/ 70710 w 140663"/>
                  <a:gd name="connsiteY0" fmla="*/ 688 h 350255"/>
                  <a:gd name="connsiteX1" fmla="*/ 70710 w 140663"/>
                  <a:gd name="connsiteY1" fmla="*/ 150814 h 350255"/>
                  <a:gd name="connsiteX2" fmla="*/ 45527 w 140663"/>
                  <a:gd name="connsiteY2" fmla="*/ 232890 h 350255"/>
                  <a:gd name="connsiteX3" fmla="*/ 2471 w 140663"/>
                  <a:gd name="connsiteY3" fmla="*/ 348706 h 350255"/>
                  <a:gd name="connsiteX4" fmla="*/ 126074 w 140663"/>
                  <a:gd name="connsiteY4" fmla="*/ 286199 h 350255"/>
                  <a:gd name="connsiteX5" fmla="*/ 132125 w 140663"/>
                  <a:gd name="connsiteY5" fmla="*/ 103047 h 350255"/>
                  <a:gd name="connsiteX6" fmla="*/ 70710 w 140663"/>
                  <a:gd name="connsiteY6" fmla="*/ 688 h 350255"/>
                  <a:gd name="connsiteX0" fmla="*/ 70644 w 140597"/>
                  <a:gd name="connsiteY0" fmla="*/ 32 h 349599"/>
                  <a:gd name="connsiteX1" fmla="*/ 61033 w 140597"/>
                  <a:gd name="connsiteY1" fmla="*/ 111706 h 349599"/>
                  <a:gd name="connsiteX2" fmla="*/ 45461 w 140597"/>
                  <a:gd name="connsiteY2" fmla="*/ 232234 h 349599"/>
                  <a:gd name="connsiteX3" fmla="*/ 2405 w 140597"/>
                  <a:gd name="connsiteY3" fmla="*/ 348050 h 349599"/>
                  <a:gd name="connsiteX4" fmla="*/ 126008 w 140597"/>
                  <a:gd name="connsiteY4" fmla="*/ 285543 h 349599"/>
                  <a:gd name="connsiteX5" fmla="*/ 132059 w 140597"/>
                  <a:gd name="connsiteY5" fmla="*/ 102391 h 349599"/>
                  <a:gd name="connsiteX6" fmla="*/ 70644 w 140597"/>
                  <a:gd name="connsiteY6" fmla="*/ 32 h 349599"/>
                  <a:gd name="connsiteX0" fmla="*/ 70644 w 140597"/>
                  <a:gd name="connsiteY0" fmla="*/ 32 h 349599"/>
                  <a:gd name="connsiteX1" fmla="*/ 61033 w 140597"/>
                  <a:gd name="connsiteY1" fmla="*/ 111706 h 349599"/>
                  <a:gd name="connsiteX2" fmla="*/ 45461 w 140597"/>
                  <a:gd name="connsiteY2" fmla="*/ 232234 h 349599"/>
                  <a:gd name="connsiteX3" fmla="*/ 2405 w 140597"/>
                  <a:gd name="connsiteY3" fmla="*/ 348050 h 349599"/>
                  <a:gd name="connsiteX4" fmla="*/ 126008 w 140597"/>
                  <a:gd name="connsiteY4" fmla="*/ 285543 h 349599"/>
                  <a:gd name="connsiteX5" fmla="*/ 132059 w 140597"/>
                  <a:gd name="connsiteY5" fmla="*/ 102391 h 349599"/>
                  <a:gd name="connsiteX6" fmla="*/ 70644 w 140597"/>
                  <a:gd name="connsiteY6" fmla="*/ 32 h 349599"/>
                  <a:gd name="connsiteX0" fmla="*/ 70582 w 140535"/>
                  <a:gd name="connsiteY0" fmla="*/ 306 h 349873"/>
                  <a:gd name="connsiteX1" fmla="*/ 51440 w 140535"/>
                  <a:gd name="connsiteY1" fmla="*/ 133334 h 349873"/>
                  <a:gd name="connsiteX2" fmla="*/ 45399 w 140535"/>
                  <a:gd name="connsiteY2" fmla="*/ 232508 h 349873"/>
                  <a:gd name="connsiteX3" fmla="*/ 2343 w 140535"/>
                  <a:gd name="connsiteY3" fmla="*/ 348324 h 349873"/>
                  <a:gd name="connsiteX4" fmla="*/ 125946 w 140535"/>
                  <a:gd name="connsiteY4" fmla="*/ 285817 h 349873"/>
                  <a:gd name="connsiteX5" fmla="*/ 131997 w 140535"/>
                  <a:gd name="connsiteY5" fmla="*/ 102665 h 349873"/>
                  <a:gd name="connsiteX6" fmla="*/ 70582 w 140535"/>
                  <a:gd name="connsiteY6" fmla="*/ 306 h 349873"/>
                  <a:gd name="connsiteX0" fmla="*/ 70582 w 140535"/>
                  <a:gd name="connsiteY0" fmla="*/ 306 h 349873"/>
                  <a:gd name="connsiteX1" fmla="*/ 51440 w 140535"/>
                  <a:gd name="connsiteY1" fmla="*/ 133334 h 349873"/>
                  <a:gd name="connsiteX2" fmla="*/ 45399 w 140535"/>
                  <a:gd name="connsiteY2" fmla="*/ 232508 h 349873"/>
                  <a:gd name="connsiteX3" fmla="*/ 2343 w 140535"/>
                  <a:gd name="connsiteY3" fmla="*/ 348324 h 349873"/>
                  <a:gd name="connsiteX4" fmla="*/ 125946 w 140535"/>
                  <a:gd name="connsiteY4" fmla="*/ 285817 h 349873"/>
                  <a:gd name="connsiteX5" fmla="*/ 131997 w 140535"/>
                  <a:gd name="connsiteY5" fmla="*/ 102665 h 349873"/>
                  <a:gd name="connsiteX6" fmla="*/ 70582 w 140535"/>
                  <a:gd name="connsiteY6" fmla="*/ 306 h 349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535" h="349873">
                    <a:moveTo>
                      <a:pt x="70582" y="306"/>
                    </a:moveTo>
                    <a:cubicBezTo>
                      <a:pt x="57156" y="5417"/>
                      <a:pt x="52407" y="57233"/>
                      <a:pt x="51440" y="133334"/>
                    </a:cubicBezTo>
                    <a:cubicBezTo>
                      <a:pt x="50473" y="209435"/>
                      <a:pt x="53582" y="196676"/>
                      <a:pt x="45399" y="232508"/>
                    </a:cubicBezTo>
                    <a:cubicBezTo>
                      <a:pt x="37216" y="268340"/>
                      <a:pt x="-11081" y="339439"/>
                      <a:pt x="2343" y="348324"/>
                    </a:cubicBezTo>
                    <a:cubicBezTo>
                      <a:pt x="15767" y="357209"/>
                      <a:pt x="104337" y="326760"/>
                      <a:pt x="125946" y="285817"/>
                    </a:cubicBezTo>
                    <a:cubicBezTo>
                      <a:pt x="147555" y="244874"/>
                      <a:pt x="141224" y="150250"/>
                      <a:pt x="131997" y="102665"/>
                    </a:cubicBezTo>
                    <a:cubicBezTo>
                      <a:pt x="122770" y="55080"/>
                      <a:pt x="84008" y="-4805"/>
                      <a:pt x="70582" y="306"/>
                    </a:cubicBezTo>
                    <a:close/>
                  </a:path>
                </a:pathLst>
              </a:custGeom>
              <a:solidFill>
                <a:schemeClr val="accent6">
                  <a:lumMod val="75000"/>
                  <a:alpha val="54902"/>
                </a:schemeClr>
              </a:solidFill>
              <a:ln>
                <a:noFill/>
              </a:ln>
              <a:effectLst>
                <a:glow rad="63500">
                  <a:srgbClr val="FFFF00">
                    <a:alpha val="75000"/>
                  </a:srgbClr>
                </a:glow>
                <a:outerShdw blurRad="66675" dist="50800" dir="1020000" algn="tl" rotWithShape="0">
                  <a:srgbClr val="FFFF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48" name="Freeform 447"/>
              <p:cNvSpPr/>
              <p:nvPr/>
            </p:nvSpPr>
            <p:spPr>
              <a:xfrm>
                <a:off x="3721107" y="3599441"/>
                <a:ext cx="1040320" cy="1489985"/>
              </a:xfrm>
              <a:custGeom>
                <a:avLst/>
                <a:gdLst>
                  <a:gd name="connsiteX0" fmla="*/ 1238250 w 1276350"/>
                  <a:gd name="connsiteY0" fmla="*/ 371475 h 1828800"/>
                  <a:gd name="connsiteX1" fmla="*/ 1228725 w 1276350"/>
                  <a:gd name="connsiteY1" fmla="*/ 323850 h 1828800"/>
                  <a:gd name="connsiteX2" fmla="*/ 1209675 w 1276350"/>
                  <a:gd name="connsiteY2" fmla="*/ 266700 h 1828800"/>
                  <a:gd name="connsiteX3" fmla="*/ 1190625 w 1276350"/>
                  <a:gd name="connsiteY3" fmla="*/ 190500 h 1828800"/>
                  <a:gd name="connsiteX4" fmla="*/ 1152525 w 1276350"/>
                  <a:gd name="connsiteY4" fmla="*/ 133350 h 1828800"/>
                  <a:gd name="connsiteX5" fmla="*/ 1066800 w 1276350"/>
                  <a:gd name="connsiteY5" fmla="*/ 76200 h 1828800"/>
                  <a:gd name="connsiteX6" fmla="*/ 1009650 w 1276350"/>
                  <a:gd name="connsiteY6" fmla="*/ 57150 h 1828800"/>
                  <a:gd name="connsiteX7" fmla="*/ 981075 w 1276350"/>
                  <a:gd name="connsiteY7" fmla="*/ 47625 h 1828800"/>
                  <a:gd name="connsiteX8" fmla="*/ 923925 w 1276350"/>
                  <a:gd name="connsiteY8" fmla="*/ 19050 h 1828800"/>
                  <a:gd name="connsiteX9" fmla="*/ 895350 w 1276350"/>
                  <a:gd name="connsiteY9" fmla="*/ 0 h 1828800"/>
                  <a:gd name="connsiteX10" fmla="*/ 762000 w 1276350"/>
                  <a:gd name="connsiteY10" fmla="*/ 9525 h 1828800"/>
                  <a:gd name="connsiteX11" fmla="*/ 704850 w 1276350"/>
                  <a:gd name="connsiteY11" fmla="*/ 28575 h 1828800"/>
                  <a:gd name="connsiteX12" fmla="*/ 581025 w 1276350"/>
                  <a:gd name="connsiteY12" fmla="*/ 38100 h 1828800"/>
                  <a:gd name="connsiteX13" fmla="*/ 542925 w 1276350"/>
                  <a:gd name="connsiteY13" fmla="*/ 47625 h 1828800"/>
                  <a:gd name="connsiteX14" fmla="*/ 485775 w 1276350"/>
                  <a:gd name="connsiteY14" fmla="*/ 66675 h 1828800"/>
                  <a:gd name="connsiteX15" fmla="*/ 457200 w 1276350"/>
                  <a:gd name="connsiteY15" fmla="*/ 85725 h 1828800"/>
                  <a:gd name="connsiteX16" fmla="*/ 419100 w 1276350"/>
                  <a:gd name="connsiteY16" fmla="*/ 142875 h 1828800"/>
                  <a:gd name="connsiteX17" fmla="*/ 400050 w 1276350"/>
                  <a:gd name="connsiteY17" fmla="*/ 171450 h 1828800"/>
                  <a:gd name="connsiteX18" fmla="*/ 390525 w 1276350"/>
                  <a:gd name="connsiteY18" fmla="*/ 200025 h 1828800"/>
                  <a:gd name="connsiteX19" fmla="*/ 371475 w 1276350"/>
                  <a:gd name="connsiteY19" fmla="*/ 228600 h 1828800"/>
                  <a:gd name="connsiteX20" fmla="*/ 352425 w 1276350"/>
                  <a:gd name="connsiteY20" fmla="*/ 285750 h 1828800"/>
                  <a:gd name="connsiteX21" fmla="*/ 333375 w 1276350"/>
                  <a:gd name="connsiteY21" fmla="*/ 342900 h 1828800"/>
                  <a:gd name="connsiteX22" fmla="*/ 323850 w 1276350"/>
                  <a:gd name="connsiteY22" fmla="*/ 371475 h 1828800"/>
                  <a:gd name="connsiteX23" fmla="*/ 314325 w 1276350"/>
                  <a:gd name="connsiteY23" fmla="*/ 628650 h 1828800"/>
                  <a:gd name="connsiteX24" fmla="*/ 295275 w 1276350"/>
                  <a:gd name="connsiteY24" fmla="*/ 657225 h 1828800"/>
                  <a:gd name="connsiteX25" fmla="*/ 266700 w 1276350"/>
                  <a:gd name="connsiteY25" fmla="*/ 666750 h 1828800"/>
                  <a:gd name="connsiteX26" fmla="*/ 219075 w 1276350"/>
                  <a:gd name="connsiteY26" fmla="*/ 714375 h 1828800"/>
                  <a:gd name="connsiteX27" fmla="*/ 190500 w 1276350"/>
                  <a:gd name="connsiteY27" fmla="*/ 733425 h 1828800"/>
                  <a:gd name="connsiteX28" fmla="*/ 171450 w 1276350"/>
                  <a:gd name="connsiteY28" fmla="*/ 762000 h 1828800"/>
                  <a:gd name="connsiteX29" fmla="*/ 152400 w 1276350"/>
                  <a:gd name="connsiteY29" fmla="*/ 819150 h 1828800"/>
                  <a:gd name="connsiteX30" fmla="*/ 152400 w 1276350"/>
                  <a:gd name="connsiteY30" fmla="*/ 1085850 h 1828800"/>
                  <a:gd name="connsiteX31" fmla="*/ 114300 w 1276350"/>
                  <a:gd name="connsiteY31" fmla="*/ 1143000 h 1828800"/>
                  <a:gd name="connsiteX32" fmla="*/ 66675 w 1276350"/>
                  <a:gd name="connsiteY32" fmla="*/ 1200150 h 1828800"/>
                  <a:gd name="connsiteX33" fmla="*/ 38100 w 1276350"/>
                  <a:gd name="connsiteY33" fmla="*/ 1219200 h 1828800"/>
                  <a:gd name="connsiteX34" fmla="*/ 28575 w 1276350"/>
                  <a:gd name="connsiteY34" fmla="*/ 1247775 h 1828800"/>
                  <a:gd name="connsiteX35" fmla="*/ 0 w 1276350"/>
                  <a:gd name="connsiteY35" fmla="*/ 1304925 h 1828800"/>
                  <a:gd name="connsiteX36" fmla="*/ 9525 w 1276350"/>
                  <a:gd name="connsiteY36" fmla="*/ 1381125 h 1828800"/>
                  <a:gd name="connsiteX37" fmla="*/ 38100 w 1276350"/>
                  <a:gd name="connsiteY37" fmla="*/ 1485900 h 1828800"/>
                  <a:gd name="connsiteX38" fmla="*/ 47625 w 1276350"/>
                  <a:gd name="connsiteY38" fmla="*/ 1524000 h 1828800"/>
                  <a:gd name="connsiteX39" fmla="*/ 57150 w 1276350"/>
                  <a:gd name="connsiteY39" fmla="*/ 1552575 h 1828800"/>
                  <a:gd name="connsiteX40" fmla="*/ 66675 w 1276350"/>
                  <a:gd name="connsiteY40" fmla="*/ 1590675 h 1828800"/>
                  <a:gd name="connsiteX41" fmla="*/ 76200 w 1276350"/>
                  <a:gd name="connsiteY41" fmla="*/ 1619250 h 1828800"/>
                  <a:gd name="connsiteX42" fmla="*/ 85725 w 1276350"/>
                  <a:gd name="connsiteY42" fmla="*/ 1657350 h 1828800"/>
                  <a:gd name="connsiteX43" fmla="*/ 104775 w 1276350"/>
                  <a:gd name="connsiteY43" fmla="*/ 1685925 h 1828800"/>
                  <a:gd name="connsiteX44" fmla="*/ 161925 w 1276350"/>
                  <a:gd name="connsiteY44" fmla="*/ 1733550 h 1828800"/>
                  <a:gd name="connsiteX45" fmla="*/ 219075 w 1276350"/>
                  <a:gd name="connsiteY45" fmla="*/ 1752600 h 1828800"/>
                  <a:gd name="connsiteX46" fmla="*/ 247650 w 1276350"/>
                  <a:gd name="connsiteY46" fmla="*/ 1762125 h 1828800"/>
                  <a:gd name="connsiteX47" fmla="*/ 304800 w 1276350"/>
                  <a:gd name="connsiteY47" fmla="*/ 1800225 h 1828800"/>
                  <a:gd name="connsiteX48" fmla="*/ 333375 w 1276350"/>
                  <a:gd name="connsiteY48" fmla="*/ 1819275 h 1828800"/>
                  <a:gd name="connsiteX49" fmla="*/ 361950 w 1276350"/>
                  <a:gd name="connsiteY49" fmla="*/ 1828800 h 1828800"/>
                  <a:gd name="connsiteX50" fmla="*/ 504825 w 1276350"/>
                  <a:gd name="connsiteY50" fmla="*/ 1819275 h 1828800"/>
                  <a:gd name="connsiteX51" fmla="*/ 533400 w 1276350"/>
                  <a:gd name="connsiteY51" fmla="*/ 1809750 h 1828800"/>
                  <a:gd name="connsiteX52" fmla="*/ 628650 w 1276350"/>
                  <a:gd name="connsiteY52" fmla="*/ 1781175 h 1828800"/>
                  <a:gd name="connsiteX53" fmla="*/ 685800 w 1276350"/>
                  <a:gd name="connsiteY53" fmla="*/ 1762125 h 1828800"/>
                  <a:gd name="connsiteX54" fmla="*/ 723900 w 1276350"/>
                  <a:gd name="connsiteY54" fmla="*/ 1752600 h 1828800"/>
                  <a:gd name="connsiteX55" fmla="*/ 819150 w 1276350"/>
                  <a:gd name="connsiteY55" fmla="*/ 1743075 h 1828800"/>
                  <a:gd name="connsiteX56" fmla="*/ 866775 w 1276350"/>
                  <a:gd name="connsiteY56" fmla="*/ 1733550 h 1828800"/>
                  <a:gd name="connsiteX57" fmla="*/ 923925 w 1276350"/>
                  <a:gd name="connsiteY57" fmla="*/ 1724025 h 1828800"/>
                  <a:gd name="connsiteX58" fmla="*/ 981075 w 1276350"/>
                  <a:gd name="connsiteY58" fmla="*/ 1704975 h 1828800"/>
                  <a:gd name="connsiteX59" fmla="*/ 1009650 w 1276350"/>
                  <a:gd name="connsiteY59" fmla="*/ 1695450 h 1828800"/>
                  <a:gd name="connsiteX60" fmla="*/ 1066800 w 1276350"/>
                  <a:gd name="connsiteY60" fmla="*/ 1666875 h 1828800"/>
                  <a:gd name="connsiteX61" fmla="*/ 1095375 w 1276350"/>
                  <a:gd name="connsiteY61" fmla="*/ 1647825 h 1828800"/>
                  <a:gd name="connsiteX62" fmla="*/ 1133475 w 1276350"/>
                  <a:gd name="connsiteY62" fmla="*/ 1590675 h 1828800"/>
                  <a:gd name="connsiteX63" fmla="*/ 1143000 w 1276350"/>
                  <a:gd name="connsiteY63" fmla="*/ 1562100 h 1828800"/>
                  <a:gd name="connsiteX64" fmla="*/ 1181100 w 1276350"/>
                  <a:gd name="connsiteY64" fmla="*/ 1504950 h 1828800"/>
                  <a:gd name="connsiteX65" fmla="*/ 1219200 w 1276350"/>
                  <a:gd name="connsiteY65" fmla="*/ 1390650 h 1828800"/>
                  <a:gd name="connsiteX66" fmla="*/ 1228725 w 1276350"/>
                  <a:gd name="connsiteY66" fmla="*/ 1343025 h 1828800"/>
                  <a:gd name="connsiteX67" fmla="*/ 1247775 w 1276350"/>
                  <a:gd name="connsiteY67" fmla="*/ 1257300 h 1828800"/>
                  <a:gd name="connsiteX68" fmla="*/ 1257300 w 1276350"/>
                  <a:gd name="connsiteY68" fmla="*/ 962025 h 1828800"/>
                  <a:gd name="connsiteX69" fmla="*/ 1266825 w 1276350"/>
                  <a:gd name="connsiteY69" fmla="*/ 914400 h 1828800"/>
                  <a:gd name="connsiteX70" fmla="*/ 1276350 w 1276350"/>
                  <a:gd name="connsiteY70" fmla="*/ 847725 h 1828800"/>
                  <a:gd name="connsiteX71" fmla="*/ 1266825 w 1276350"/>
                  <a:gd name="connsiteY71" fmla="*/ 628650 h 1828800"/>
                  <a:gd name="connsiteX72" fmla="*/ 1257300 w 1276350"/>
                  <a:gd name="connsiteY72" fmla="*/ 476250 h 1828800"/>
                  <a:gd name="connsiteX73" fmla="*/ 1238250 w 1276350"/>
                  <a:gd name="connsiteY73" fmla="*/ 381000 h 1828800"/>
                  <a:gd name="connsiteX74" fmla="*/ 1238250 w 1276350"/>
                  <a:gd name="connsiteY74" fmla="*/ 371475 h 1828800"/>
                  <a:gd name="connsiteX0" fmla="*/ 1238250 w 1276350"/>
                  <a:gd name="connsiteY0" fmla="*/ 371475 h 1828800"/>
                  <a:gd name="connsiteX1" fmla="*/ 1228725 w 1276350"/>
                  <a:gd name="connsiteY1" fmla="*/ 323850 h 1828800"/>
                  <a:gd name="connsiteX2" fmla="*/ 1209675 w 1276350"/>
                  <a:gd name="connsiteY2" fmla="*/ 266700 h 1828800"/>
                  <a:gd name="connsiteX3" fmla="*/ 1190625 w 1276350"/>
                  <a:gd name="connsiteY3" fmla="*/ 190500 h 1828800"/>
                  <a:gd name="connsiteX4" fmla="*/ 1152525 w 1276350"/>
                  <a:gd name="connsiteY4" fmla="*/ 133350 h 1828800"/>
                  <a:gd name="connsiteX5" fmla="*/ 1066800 w 1276350"/>
                  <a:gd name="connsiteY5" fmla="*/ 76200 h 1828800"/>
                  <a:gd name="connsiteX6" fmla="*/ 1009650 w 1276350"/>
                  <a:gd name="connsiteY6" fmla="*/ 57150 h 1828800"/>
                  <a:gd name="connsiteX7" fmla="*/ 981075 w 1276350"/>
                  <a:gd name="connsiteY7" fmla="*/ 47625 h 1828800"/>
                  <a:gd name="connsiteX8" fmla="*/ 923925 w 1276350"/>
                  <a:gd name="connsiteY8" fmla="*/ 19050 h 1828800"/>
                  <a:gd name="connsiteX9" fmla="*/ 895350 w 1276350"/>
                  <a:gd name="connsiteY9" fmla="*/ 0 h 1828800"/>
                  <a:gd name="connsiteX10" fmla="*/ 762000 w 1276350"/>
                  <a:gd name="connsiteY10" fmla="*/ 9525 h 1828800"/>
                  <a:gd name="connsiteX11" fmla="*/ 704850 w 1276350"/>
                  <a:gd name="connsiteY11" fmla="*/ 28575 h 1828800"/>
                  <a:gd name="connsiteX12" fmla="*/ 581025 w 1276350"/>
                  <a:gd name="connsiteY12" fmla="*/ 38100 h 1828800"/>
                  <a:gd name="connsiteX13" fmla="*/ 542925 w 1276350"/>
                  <a:gd name="connsiteY13" fmla="*/ 47625 h 1828800"/>
                  <a:gd name="connsiteX14" fmla="*/ 485775 w 1276350"/>
                  <a:gd name="connsiteY14" fmla="*/ 66675 h 1828800"/>
                  <a:gd name="connsiteX15" fmla="*/ 457200 w 1276350"/>
                  <a:gd name="connsiteY15" fmla="*/ 85725 h 1828800"/>
                  <a:gd name="connsiteX16" fmla="*/ 419100 w 1276350"/>
                  <a:gd name="connsiteY16" fmla="*/ 142875 h 1828800"/>
                  <a:gd name="connsiteX17" fmla="*/ 400050 w 1276350"/>
                  <a:gd name="connsiteY17" fmla="*/ 171450 h 1828800"/>
                  <a:gd name="connsiteX18" fmla="*/ 390525 w 1276350"/>
                  <a:gd name="connsiteY18" fmla="*/ 200025 h 1828800"/>
                  <a:gd name="connsiteX19" fmla="*/ 371475 w 1276350"/>
                  <a:gd name="connsiteY19" fmla="*/ 228600 h 1828800"/>
                  <a:gd name="connsiteX20" fmla="*/ 352425 w 1276350"/>
                  <a:gd name="connsiteY20" fmla="*/ 285750 h 1828800"/>
                  <a:gd name="connsiteX21" fmla="*/ 333375 w 1276350"/>
                  <a:gd name="connsiteY21" fmla="*/ 342900 h 1828800"/>
                  <a:gd name="connsiteX22" fmla="*/ 323850 w 1276350"/>
                  <a:gd name="connsiteY22" fmla="*/ 371475 h 1828800"/>
                  <a:gd name="connsiteX23" fmla="*/ 314325 w 1276350"/>
                  <a:gd name="connsiteY23" fmla="*/ 628650 h 1828800"/>
                  <a:gd name="connsiteX24" fmla="*/ 295275 w 1276350"/>
                  <a:gd name="connsiteY24" fmla="*/ 657225 h 1828800"/>
                  <a:gd name="connsiteX25" fmla="*/ 266700 w 1276350"/>
                  <a:gd name="connsiteY25" fmla="*/ 666750 h 1828800"/>
                  <a:gd name="connsiteX26" fmla="*/ 219075 w 1276350"/>
                  <a:gd name="connsiteY26" fmla="*/ 714375 h 1828800"/>
                  <a:gd name="connsiteX27" fmla="*/ 190500 w 1276350"/>
                  <a:gd name="connsiteY27" fmla="*/ 733425 h 1828800"/>
                  <a:gd name="connsiteX28" fmla="*/ 171450 w 1276350"/>
                  <a:gd name="connsiteY28" fmla="*/ 762000 h 1828800"/>
                  <a:gd name="connsiteX29" fmla="*/ 152400 w 1276350"/>
                  <a:gd name="connsiteY29" fmla="*/ 819150 h 1828800"/>
                  <a:gd name="connsiteX30" fmla="*/ 152400 w 1276350"/>
                  <a:gd name="connsiteY30" fmla="*/ 1085850 h 1828800"/>
                  <a:gd name="connsiteX31" fmla="*/ 114300 w 1276350"/>
                  <a:gd name="connsiteY31" fmla="*/ 1143000 h 1828800"/>
                  <a:gd name="connsiteX32" fmla="*/ 66675 w 1276350"/>
                  <a:gd name="connsiteY32" fmla="*/ 1200150 h 1828800"/>
                  <a:gd name="connsiteX33" fmla="*/ 38100 w 1276350"/>
                  <a:gd name="connsiteY33" fmla="*/ 1219200 h 1828800"/>
                  <a:gd name="connsiteX34" fmla="*/ 28575 w 1276350"/>
                  <a:gd name="connsiteY34" fmla="*/ 1247775 h 1828800"/>
                  <a:gd name="connsiteX35" fmla="*/ 0 w 1276350"/>
                  <a:gd name="connsiteY35" fmla="*/ 1304925 h 1828800"/>
                  <a:gd name="connsiteX36" fmla="*/ 9525 w 1276350"/>
                  <a:gd name="connsiteY36" fmla="*/ 1381125 h 1828800"/>
                  <a:gd name="connsiteX37" fmla="*/ 38100 w 1276350"/>
                  <a:gd name="connsiteY37" fmla="*/ 1485900 h 1828800"/>
                  <a:gd name="connsiteX38" fmla="*/ 47625 w 1276350"/>
                  <a:gd name="connsiteY38" fmla="*/ 1524000 h 1828800"/>
                  <a:gd name="connsiteX39" fmla="*/ 57150 w 1276350"/>
                  <a:gd name="connsiteY39" fmla="*/ 1552575 h 1828800"/>
                  <a:gd name="connsiteX40" fmla="*/ 66675 w 1276350"/>
                  <a:gd name="connsiteY40" fmla="*/ 1590675 h 1828800"/>
                  <a:gd name="connsiteX41" fmla="*/ 76200 w 1276350"/>
                  <a:gd name="connsiteY41" fmla="*/ 1619250 h 1828800"/>
                  <a:gd name="connsiteX42" fmla="*/ 85725 w 1276350"/>
                  <a:gd name="connsiteY42" fmla="*/ 1657350 h 1828800"/>
                  <a:gd name="connsiteX43" fmla="*/ 104775 w 1276350"/>
                  <a:gd name="connsiteY43" fmla="*/ 1685925 h 1828800"/>
                  <a:gd name="connsiteX44" fmla="*/ 161925 w 1276350"/>
                  <a:gd name="connsiteY44" fmla="*/ 1733550 h 1828800"/>
                  <a:gd name="connsiteX45" fmla="*/ 219075 w 1276350"/>
                  <a:gd name="connsiteY45" fmla="*/ 1752600 h 1828800"/>
                  <a:gd name="connsiteX46" fmla="*/ 247650 w 1276350"/>
                  <a:gd name="connsiteY46" fmla="*/ 1762125 h 1828800"/>
                  <a:gd name="connsiteX47" fmla="*/ 304800 w 1276350"/>
                  <a:gd name="connsiteY47" fmla="*/ 1800225 h 1828800"/>
                  <a:gd name="connsiteX48" fmla="*/ 333375 w 1276350"/>
                  <a:gd name="connsiteY48" fmla="*/ 1819275 h 1828800"/>
                  <a:gd name="connsiteX49" fmla="*/ 361950 w 1276350"/>
                  <a:gd name="connsiteY49" fmla="*/ 1828800 h 1828800"/>
                  <a:gd name="connsiteX50" fmla="*/ 504825 w 1276350"/>
                  <a:gd name="connsiteY50" fmla="*/ 1819275 h 1828800"/>
                  <a:gd name="connsiteX51" fmla="*/ 533400 w 1276350"/>
                  <a:gd name="connsiteY51" fmla="*/ 1809750 h 1828800"/>
                  <a:gd name="connsiteX52" fmla="*/ 628650 w 1276350"/>
                  <a:gd name="connsiteY52" fmla="*/ 1781175 h 1828800"/>
                  <a:gd name="connsiteX53" fmla="*/ 685800 w 1276350"/>
                  <a:gd name="connsiteY53" fmla="*/ 1762125 h 1828800"/>
                  <a:gd name="connsiteX54" fmla="*/ 723900 w 1276350"/>
                  <a:gd name="connsiteY54" fmla="*/ 1752600 h 1828800"/>
                  <a:gd name="connsiteX55" fmla="*/ 819150 w 1276350"/>
                  <a:gd name="connsiteY55" fmla="*/ 1743075 h 1828800"/>
                  <a:gd name="connsiteX56" fmla="*/ 866775 w 1276350"/>
                  <a:gd name="connsiteY56" fmla="*/ 1733550 h 1828800"/>
                  <a:gd name="connsiteX57" fmla="*/ 923925 w 1276350"/>
                  <a:gd name="connsiteY57" fmla="*/ 1724025 h 1828800"/>
                  <a:gd name="connsiteX58" fmla="*/ 981075 w 1276350"/>
                  <a:gd name="connsiteY58" fmla="*/ 1704975 h 1828800"/>
                  <a:gd name="connsiteX59" fmla="*/ 1009650 w 1276350"/>
                  <a:gd name="connsiteY59" fmla="*/ 1695450 h 1828800"/>
                  <a:gd name="connsiteX60" fmla="*/ 1066800 w 1276350"/>
                  <a:gd name="connsiteY60" fmla="*/ 1666875 h 1828800"/>
                  <a:gd name="connsiteX61" fmla="*/ 1095375 w 1276350"/>
                  <a:gd name="connsiteY61" fmla="*/ 1647825 h 1828800"/>
                  <a:gd name="connsiteX62" fmla="*/ 1133475 w 1276350"/>
                  <a:gd name="connsiteY62" fmla="*/ 1590675 h 1828800"/>
                  <a:gd name="connsiteX63" fmla="*/ 1143000 w 1276350"/>
                  <a:gd name="connsiteY63" fmla="*/ 1562100 h 1828800"/>
                  <a:gd name="connsiteX64" fmla="*/ 1181100 w 1276350"/>
                  <a:gd name="connsiteY64" fmla="*/ 1504950 h 1828800"/>
                  <a:gd name="connsiteX65" fmla="*/ 1219200 w 1276350"/>
                  <a:gd name="connsiteY65" fmla="*/ 1390650 h 1828800"/>
                  <a:gd name="connsiteX66" fmla="*/ 1228725 w 1276350"/>
                  <a:gd name="connsiteY66" fmla="*/ 1343025 h 1828800"/>
                  <a:gd name="connsiteX67" fmla="*/ 1247775 w 1276350"/>
                  <a:gd name="connsiteY67" fmla="*/ 1257300 h 1828800"/>
                  <a:gd name="connsiteX68" fmla="*/ 1257300 w 1276350"/>
                  <a:gd name="connsiteY68" fmla="*/ 962025 h 1828800"/>
                  <a:gd name="connsiteX69" fmla="*/ 1266825 w 1276350"/>
                  <a:gd name="connsiteY69" fmla="*/ 914400 h 1828800"/>
                  <a:gd name="connsiteX70" fmla="*/ 1276350 w 1276350"/>
                  <a:gd name="connsiteY70" fmla="*/ 847725 h 1828800"/>
                  <a:gd name="connsiteX71" fmla="*/ 1266825 w 1276350"/>
                  <a:gd name="connsiteY71" fmla="*/ 628650 h 1828800"/>
                  <a:gd name="connsiteX72" fmla="*/ 1257300 w 1276350"/>
                  <a:gd name="connsiteY72" fmla="*/ 476250 h 1828800"/>
                  <a:gd name="connsiteX73" fmla="*/ 1238250 w 1276350"/>
                  <a:gd name="connsiteY73" fmla="*/ 381000 h 1828800"/>
                  <a:gd name="connsiteX74" fmla="*/ 1238250 w 1276350"/>
                  <a:gd name="connsiteY74" fmla="*/ 371475 h 1828800"/>
                  <a:gd name="connsiteX0" fmla="*/ 1238250 w 1276350"/>
                  <a:gd name="connsiteY0" fmla="*/ 371475 h 1828800"/>
                  <a:gd name="connsiteX1" fmla="*/ 1228725 w 1276350"/>
                  <a:gd name="connsiteY1" fmla="*/ 323850 h 1828800"/>
                  <a:gd name="connsiteX2" fmla="*/ 1209675 w 1276350"/>
                  <a:gd name="connsiteY2" fmla="*/ 266700 h 1828800"/>
                  <a:gd name="connsiteX3" fmla="*/ 1190625 w 1276350"/>
                  <a:gd name="connsiteY3" fmla="*/ 190500 h 1828800"/>
                  <a:gd name="connsiteX4" fmla="*/ 1152525 w 1276350"/>
                  <a:gd name="connsiteY4" fmla="*/ 133350 h 1828800"/>
                  <a:gd name="connsiteX5" fmla="*/ 1066800 w 1276350"/>
                  <a:gd name="connsiteY5" fmla="*/ 76200 h 1828800"/>
                  <a:gd name="connsiteX6" fmla="*/ 1009650 w 1276350"/>
                  <a:gd name="connsiteY6" fmla="*/ 57150 h 1828800"/>
                  <a:gd name="connsiteX7" fmla="*/ 981075 w 1276350"/>
                  <a:gd name="connsiteY7" fmla="*/ 47625 h 1828800"/>
                  <a:gd name="connsiteX8" fmla="*/ 923925 w 1276350"/>
                  <a:gd name="connsiteY8" fmla="*/ 19050 h 1828800"/>
                  <a:gd name="connsiteX9" fmla="*/ 895350 w 1276350"/>
                  <a:gd name="connsiteY9" fmla="*/ 0 h 1828800"/>
                  <a:gd name="connsiteX10" fmla="*/ 762000 w 1276350"/>
                  <a:gd name="connsiteY10" fmla="*/ 9525 h 1828800"/>
                  <a:gd name="connsiteX11" fmla="*/ 704850 w 1276350"/>
                  <a:gd name="connsiteY11" fmla="*/ 28575 h 1828800"/>
                  <a:gd name="connsiteX12" fmla="*/ 581025 w 1276350"/>
                  <a:gd name="connsiteY12" fmla="*/ 38100 h 1828800"/>
                  <a:gd name="connsiteX13" fmla="*/ 542925 w 1276350"/>
                  <a:gd name="connsiteY13" fmla="*/ 47625 h 1828800"/>
                  <a:gd name="connsiteX14" fmla="*/ 485775 w 1276350"/>
                  <a:gd name="connsiteY14" fmla="*/ 66675 h 1828800"/>
                  <a:gd name="connsiteX15" fmla="*/ 419100 w 1276350"/>
                  <a:gd name="connsiteY15" fmla="*/ 142875 h 1828800"/>
                  <a:gd name="connsiteX16" fmla="*/ 400050 w 1276350"/>
                  <a:gd name="connsiteY16" fmla="*/ 171450 h 1828800"/>
                  <a:gd name="connsiteX17" fmla="*/ 390525 w 1276350"/>
                  <a:gd name="connsiteY17" fmla="*/ 200025 h 1828800"/>
                  <a:gd name="connsiteX18" fmla="*/ 371475 w 1276350"/>
                  <a:gd name="connsiteY18" fmla="*/ 228600 h 1828800"/>
                  <a:gd name="connsiteX19" fmla="*/ 352425 w 1276350"/>
                  <a:gd name="connsiteY19" fmla="*/ 285750 h 1828800"/>
                  <a:gd name="connsiteX20" fmla="*/ 333375 w 1276350"/>
                  <a:gd name="connsiteY20" fmla="*/ 342900 h 1828800"/>
                  <a:gd name="connsiteX21" fmla="*/ 323850 w 1276350"/>
                  <a:gd name="connsiteY21" fmla="*/ 371475 h 1828800"/>
                  <a:gd name="connsiteX22" fmla="*/ 314325 w 1276350"/>
                  <a:gd name="connsiteY22" fmla="*/ 628650 h 1828800"/>
                  <a:gd name="connsiteX23" fmla="*/ 295275 w 1276350"/>
                  <a:gd name="connsiteY23" fmla="*/ 657225 h 1828800"/>
                  <a:gd name="connsiteX24" fmla="*/ 266700 w 1276350"/>
                  <a:gd name="connsiteY24" fmla="*/ 666750 h 1828800"/>
                  <a:gd name="connsiteX25" fmla="*/ 219075 w 1276350"/>
                  <a:gd name="connsiteY25" fmla="*/ 714375 h 1828800"/>
                  <a:gd name="connsiteX26" fmla="*/ 190500 w 1276350"/>
                  <a:gd name="connsiteY26" fmla="*/ 733425 h 1828800"/>
                  <a:gd name="connsiteX27" fmla="*/ 171450 w 1276350"/>
                  <a:gd name="connsiteY27" fmla="*/ 762000 h 1828800"/>
                  <a:gd name="connsiteX28" fmla="*/ 152400 w 1276350"/>
                  <a:gd name="connsiteY28" fmla="*/ 819150 h 1828800"/>
                  <a:gd name="connsiteX29" fmla="*/ 152400 w 1276350"/>
                  <a:gd name="connsiteY29" fmla="*/ 1085850 h 1828800"/>
                  <a:gd name="connsiteX30" fmla="*/ 114300 w 1276350"/>
                  <a:gd name="connsiteY30" fmla="*/ 1143000 h 1828800"/>
                  <a:gd name="connsiteX31" fmla="*/ 66675 w 1276350"/>
                  <a:gd name="connsiteY31" fmla="*/ 1200150 h 1828800"/>
                  <a:gd name="connsiteX32" fmla="*/ 38100 w 1276350"/>
                  <a:gd name="connsiteY32" fmla="*/ 1219200 h 1828800"/>
                  <a:gd name="connsiteX33" fmla="*/ 28575 w 1276350"/>
                  <a:gd name="connsiteY33" fmla="*/ 1247775 h 1828800"/>
                  <a:gd name="connsiteX34" fmla="*/ 0 w 1276350"/>
                  <a:gd name="connsiteY34" fmla="*/ 1304925 h 1828800"/>
                  <a:gd name="connsiteX35" fmla="*/ 9525 w 1276350"/>
                  <a:gd name="connsiteY35" fmla="*/ 1381125 h 1828800"/>
                  <a:gd name="connsiteX36" fmla="*/ 38100 w 1276350"/>
                  <a:gd name="connsiteY36" fmla="*/ 1485900 h 1828800"/>
                  <a:gd name="connsiteX37" fmla="*/ 47625 w 1276350"/>
                  <a:gd name="connsiteY37" fmla="*/ 1524000 h 1828800"/>
                  <a:gd name="connsiteX38" fmla="*/ 57150 w 1276350"/>
                  <a:gd name="connsiteY38" fmla="*/ 1552575 h 1828800"/>
                  <a:gd name="connsiteX39" fmla="*/ 66675 w 1276350"/>
                  <a:gd name="connsiteY39" fmla="*/ 1590675 h 1828800"/>
                  <a:gd name="connsiteX40" fmla="*/ 76200 w 1276350"/>
                  <a:gd name="connsiteY40" fmla="*/ 1619250 h 1828800"/>
                  <a:gd name="connsiteX41" fmla="*/ 85725 w 1276350"/>
                  <a:gd name="connsiteY41" fmla="*/ 1657350 h 1828800"/>
                  <a:gd name="connsiteX42" fmla="*/ 104775 w 1276350"/>
                  <a:gd name="connsiteY42" fmla="*/ 1685925 h 1828800"/>
                  <a:gd name="connsiteX43" fmla="*/ 161925 w 1276350"/>
                  <a:gd name="connsiteY43" fmla="*/ 1733550 h 1828800"/>
                  <a:gd name="connsiteX44" fmla="*/ 219075 w 1276350"/>
                  <a:gd name="connsiteY44" fmla="*/ 1752600 h 1828800"/>
                  <a:gd name="connsiteX45" fmla="*/ 247650 w 1276350"/>
                  <a:gd name="connsiteY45" fmla="*/ 1762125 h 1828800"/>
                  <a:gd name="connsiteX46" fmla="*/ 304800 w 1276350"/>
                  <a:gd name="connsiteY46" fmla="*/ 1800225 h 1828800"/>
                  <a:gd name="connsiteX47" fmla="*/ 333375 w 1276350"/>
                  <a:gd name="connsiteY47" fmla="*/ 1819275 h 1828800"/>
                  <a:gd name="connsiteX48" fmla="*/ 361950 w 1276350"/>
                  <a:gd name="connsiteY48" fmla="*/ 1828800 h 1828800"/>
                  <a:gd name="connsiteX49" fmla="*/ 504825 w 1276350"/>
                  <a:gd name="connsiteY49" fmla="*/ 1819275 h 1828800"/>
                  <a:gd name="connsiteX50" fmla="*/ 533400 w 1276350"/>
                  <a:gd name="connsiteY50" fmla="*/ 1809750 h 1828800"/>
                  <a:gd name="connsiteX51" fmla="*/ 628650 w 1276350"/>
                  <a:gd name="connsiteY51" fmla="*/ 1781175 h 1828800"/>
                  <a:gd name="connsiteX52" fmla="*/ 685800 w 1276350"/>
                  <a:gd name="connsiteY52" fmla="*/ 1762125 h 1828800"/>
                  <a:gd name="connsiteX53" fmla="*/ 723900 w 1276350"/>
                  <a:gd name="connsiteY53" fmla="*/ 1752600 h 1828800"/>
                  <a:gd name="connsiteX54" fmla="*/ 819150 w 1276350"/>
                  <a:gd name="connsiteY54" fmla="*/ 1743075 h 1828800"/>
                  <a:gd name="connsiteX55" fmla="*/ 866775 w 1276350"/>
                  <a:gd name="connsiteY55" fmla="*/ 1733550 h 1828800"/>
                  <a:gd name="connsiteX56" fmla="*/ 923925 w 1276350"/>
                  <a:gd name="connsiteY56" fmla="*/ 1724025 h 1828800"/>
                  <a:gd name="connsiteX57" fmla="*/ 981075 w 1276350"/>
                  <a:gd name="connsiteY57" fmla="*/ 1704975 h 1828800"/>
                  <a:gd name="connsiteX58" fmla="*/ 1009650 w 1276350"/>
                  <a:gd name="connsiteY58" fmla="*/ 1695450 h 1828800"/>
                  <a:gd name="connsiteX59" fmla="*/ 1066800 w 1276350"/>
                  <a:gd name="connsiteY59" fmla="*/ 1666875 h 1828800"/>
                  <a:gd name="connsiteX60" fmla="*/ 1095375 w 1276350"/>
                  <a:gd name="connsiteY60" fmla="*/ 1647825 h 1828800"/>
                  <a:gd name="connsiteX61" fmla="*/ 1133475 w 1276350"/>
                  <a:gd name="connsiteY61" fmla="*/ 1590675 h 1828800"/>
                  <a:gd name="connsiteX62" fmla="*/ 1143000 w 1276350"/>
                  <a:gd name="connsiteY62" fmla="*/ 1562100 h 1828800"/>
                  <a:gd name="connsiteX63" fmla="*/ 1181100 w 1276350"/>
                  <a:gd name="connsiteY63" fmla="*/ 1504950 h 1828800"/>
                  <a:gd name="connsiteX64" fmla="*/ 1219200 w 1276350"/>
                  <a:gd name="connsiteY64" fmla="*/ 1390650 h 1828800"/>
                  <a:gd name="connsiteX65" fmla="*/ 1228725 w 1276350"/>
                  <a:gd name="connsiteY65" fmla="*/ 1343025 h 1828800"/>
                  <a:gd name="connsiteX66" fmla="*/ 1247775 w 1276350"/>
                  <a:gd name="connsiteY66" fmla="*/ 1257300 h 1828800"/>
                  <a:gd name="connsiteX67" fmla="*/ 1257300 w 1276350"/>
                  <a:gd name="connsiteY67" fmla="*/ 962025 h 1828800"/>
                  <a:gd name="connsiteX68" fmla="*/ 1266825 w 1276350"/>
                  <a:gd name="connsiteY68" fmla="*/ 914400 h 1828800"/>
                  <a:gd name="connsiteX69" fmla="*/ 1276350 w 1276350"/>
                  <a:gd name="connsiteY69" fmla="*/ 847725 h 1828800"/>
                  <a:gd name="connsiteX70" fmla="*/ 1266825 w 1276350"/>
                  <a:gd name="connsiteY70" fmla="*/ 628650 h 1828800"/>
                  <a:gd name="connsiteX71" fmla="*/ 1257300 w 1276350"/>
                  <a:gd name="connsiteY71" fmla="*/ 476250 h 1828800"/>
                  <a:gd name="connsiteX72" fmla="*/ 1238250 w 1276350"/>
                  <a:gd name="connsiteY72" fmla="*/ 381000 h 1828800"/>
                  <a:gd name="connsiteX73" fmla="*/ 1238250 w 1276350"/>
                  <a:gd name="connsiteY73" fmla="*/ 371475 h 1828800"/>
                  <a:gd name="connsiteX0" fmla="*/ 1238250 w 1276350"/>
                  <a:gd name="connsiteY0" fmla="*/ 371475 h 1828800"/>
                  <a:gd name="connsiteX1" fmla="*/ 1228725 w 1276350"/>
                  <a:gd name="connsiteY1" fmla="*/ 323850 h 1828800"/>
                  <a:gd name="connsiteX2" fmla="*/ 1209675 w 1276350"/>
                  <a:gd name="connsiteY2" fmla="*/ 266700 h 1828800"/>
                  <a:gd name="connsiteX3" fmla="*/ 1190625 w 1276350"/>
                  <a:gd name="connsiteY3" fmla="*/ 190500 h 1828800"/>
                  <a:gd name="connsiteX4" fmla="*/ 1152525 w 1276350"/>
                  <a:gd name="connsiteY4" fmla="*/ 133350 h 1828800"/>
                  <a:gd name="connsiteX5" fmla="*/ 1066800 w 1276350"/>
                  <a:gd name="connsiteY5" fmla="*/ 76200 h 1828800"/>
                  <a:gd name="connsiteX6" fmla="*/ 1009650 w 1276350"/>
                  <a:gd name="connsiteY6" fmla="*/ 57150 h 1828800"/>
                  <a:gd name="connsiteX7" fmla="*/ 981075 w 1276350"/>
                  <a:gd name="connsiteY7" fmla="*/ 47625 h 1828800"/>
                  <a:gd name="connsiteX8" fmla="*/ 923925 w 1276350"/>
                  <a:gd name="connsiteY8" fmla="*/ 19050 h 1828800"/>
                  <a:gd name="connsiteX9" fmla="*/ 895350 w 1276350"/>
                  <a:gd name="connsiteY9" fmla="*/ 0 h 1828800"/>
                  <a:gd name="connsiteX10" fmla="*/ 762000 w 1276350"/>
                  <a:gd name="connsiteY10" fmla="*/ 9525 h 1828800"/>
                  <a:gd name="connsiteX11" fmla="*/ 704850 w 1276350"/>
                  <a:gd name="connsiteY11" fmla="*/ 28575 h 1828800"/>
                  <a:gd name="connsiteX12" fmla="*/ 581025 w 1276350"/>
                  <a:gd name="connsiteY12" fmla="*/ 38100 h 1828800"/>
                  <a:gd name="connsiteX13" fmla="*/ 542925 w 1276350"/>
                  <a:gd name="connsiteY13" fmla="*/ 47625 h 1828800"/>
                  <a:gd name="connsiteX14" fmla="*/ 485775 w 1276350"/>
                  <a:gd name="connsiteY14" fmla="*/ 66675 h 1828800"/>
                  <a:gd name="connsiteX15" fmla="*/ 419100 w 1276350"/>
                  <a:gd name="connsiteY15" fmla="*/ 142875 h 1828800"/>
                  <a:gd name="connsiteX16" fmla="*/ 400050 w 1276350"/>
                  <a:gd name="connsiteY16" fmla="*/ 171450 h 1828800"/>
                  <a:gd name="connsiteX17" fmla="*/ 371475 w 1276350"/>
                  <a:gd name="connsiteY17" fmla="*/ 228600 h 1828800"/>
                  <a:gd name="connsiteX18" fmla="*/ 352425 w 1276350"/>
                  <a:gd name="connsiteY18" fmla="*/ 285750 h 1828800"/>
                  <a:gd name="connsiteX19" fmla="*/ 333375 w 1276350"/>
                  <a:gd name="connsiteY19" fmla="*/ 342900 h 1828800"/>
                  <a:gd name="connsiteX20" fmla="*/ 323850 w 1276350"/>
                  <a:gd name="connsiteY20" fmla="*/ 371475 h 1828800"/>
                  <a:gd name="connsiteX21" fmla="*/ 314325 w 1276350"/>
                  <a:gd name="connsiteY21" fmla="*/ 628650 h 1828800"/>
                  <a:gd name="connsiteX22" fmla="*/ 295275 w 1276350"/>
                  <a:gd name="connsiteY22" fmla="*/ 657225 h 1828800"/>
                  <a:gd name="connsiteX23" fmla="*/ 266700 w 1276350"/>
                  <a:gd name="connsiteY23" fmla="*/ 666750 h 1828800"/>
                  <a:gd name="connsiteX24" fmla="*/ 219075 w 1276350"/>
                  <a:gd name="connsiteY24" fmla="*/ 714375 h 1828800"/>
                  <a:gd name="connsiteX25" fmla="*/ 190500 w 1276350"/>
                  <a:gd name="connsiteY25" fmla="*/ 733425 h 1828800"/>
                  <a:gd name="connsiteX26" fmla="*/ 171450 w 1276350"/>
                  <a:gd name="connsiteY26" fmla="*/ 762000 h 1828800"/>
                  <a:gd name="connsiteX27" fmla="*/ 152400 w 1276350"/>
                  <a:gd name="connsiteY27" fmla="*/ 819150 h 1828800"/>
                  <a:gd name="connsiteX28" fmla="*/ 152400 w 1276350"/>
                  <a:gd name="connsiteY28" fmla="*/ 1085850 h 1828800"/>
                  <a:gd name="connsiteX29" fmla="*/ 114300 w 1276350"/>
                  <a:gd name="connsiteY29" fmla="*/ 1143000 h 1828800"/>
                  <a:gd name="connsiteX30" fmla="*/ 66675 w 1276350"/>
                  <a:gd name="connsiteY30" fmla="*/ 1200150 h 1828800"/>
                  <a:gd name="connsiteX31" fmla="*/ 38100 w 1276350"/>
                  <a:gd name="connsiteY31" fmla="*/ 1219200 h 1828800"/>
                  <a:gd name="connsiteX32" fmla="*/ 28575 w 1276350"/>
                  <a:gd name="connsiteY32" fmla="*/ 1247775 h 1828800"/>
                  <a:gd name="connsiteX33" fmla="*/ 0 w 1276350"/>
                  <a:gd name="connsiteY33" fmla="*/ 1304925 h 1828800"/>
                  <a:gd name="connsiteX34" fmla="*/ 9525 w 1276350"/>
                  <a:gd name="connsiteY34" fmla="*/ 1381125 h 1828800"/>
                  <a:gd name="connsiteX35" fmla="*/ 38100 w 1276350"/>
                  <a:gd name="connsiteY35" fmla="*/ 1485900 h 1828800"/>
                  <a:gd name="connsiteX36" fmla="*/ 47625 w 1276350"/>
                  <a:gd name="connsiteY36" fmla="*/ 1524000 h 1828800"/>
                  <a:gd name="connsiteX37" fmla="*/ 57150 w 1276350"/>
                  <a:gd name="connsiteY37" fmla="*/ 1552575 h 1828800"/>
                  <a:gd name="connsiteX38" fmla="*/ 66675 w 1276350"/>
                  <a:gd name="connsiteY38" fmla="*/ 1590675 h 1828800"/>
                  <a:gd name="connsiteX39" fmla="*/ 76200 w 1276350"/>
                  <a:gd name="connsiteY39" fmla="*/ 1619250 h 1828800"/>
                  <a:gd name="connsiteX40" fmla="*/ 85725 w 1276350"/>
                  <a:gd name="connsiteY40" fmla="*/ 1657350 h 1828800"/>
                  <a:gd name="connsiteX41" fmla="*/ 104775 w 1276350"/>
                  <a:gd name="connsiteY41" fmla="*/ 1685925 h 1828800"/>
                  <a:gd name="connsiteX42" fmla="*/ 161925 w 1276350"/>
                  <a:gd name="connsiteY42" fmla="*/ 1733550 h 1828800"/>
                  <a:gd name="connsiteX43" fmla="*/ 219075 w 1276350"/>
                  <a:gd name="connsiteY43" fmla="*/ 1752600 h 1828800"/>
                  <a:gd name="connsiteX44" fmla="*/ 247650 w 1276350"/>
                  <a:gd name="connsiteY44" fmla="*/ 1762125 h 1828800"/>
                  <a:gd name="connsiteX45" fmla="*/ 304800 w 1276350"/>
                  <a:gd name="connsiteY45" fmla="*/ 1800225 h 1828800"/>
                  <a:gd name="connsiteX46" fmla="*/ 333375 w 1276350"/>
                  <a:gd name="connsiteY46" fmla="*/ 1819275 h 1828800"/>
                  <a:gd name="connsiteX47" fmla="*/ 361950 w 1276350"/>
                  <a:gd name="connsiteY47" fmla="*/ 1828800 h 1828800"/>
                  <a:gd name="connsiteX48" fmla="*/ 504825 w 1276350"/>
                  <a:gd name="connsiteY48" fmla="*/ 1819275 h 1828800"/>
                  <a:gd name="connsiteX49" fmla="*/ 533400 w 1276350"/>
                  <a:gd name="connsiteY49" fmla="*/ 1809750 h 1828800"/>
                  <a:gd name="connsiteX50" fmla="*/ 628650 w 1276350"/>
                  <a:gd name="connsiteY50" fmla="*/ 1781175 h 1828800"/>
                  <a:gd name="connsiteX51" fmla="*/ 685800 w 1276350"/>
                  <a:gd name="connsiteY51" fmla="*/ 1762125 h 1828800"/>
                  <a:gd name="connsiteX52" fmla="*/ 723900 w 1276350"/>
                  <a:gd name="connsiteY52" fmla="*/ 1752600 h 1828800"/>
                  <a:gd name="connsiteX53" fmla="*/ 819150 w 1276350"/>
                  <a:gd name="connsiteY53" fmla="*/ 1743075 h 1828800"/>
                  <a:gd name="connsiteX54" fmla="*/ 866775 w 1276350"/>
                  <a:gd name="connsiteY54" fmla="*/ 1733550 h 1828800"/>
                  <a:gd name="connsiteX55" fmla="*/ 923925 w 1276350"/>
                  <a:gd name="connsiteY55" fmla="*/ 1724025 h 1828800"/>
                  <a:gd name="connsiteX56" fmla="*/ 981075 w 1276350"/>
                  <a:gd name="connsiteY56" fmla="*/ 1704975 h 1828800"/>
                  <a:gd name="connsiteX57" fmla="*/ 1009650 w 1276350"/>
                  <a:gd name="connsiteY57" fmla="*/ 1695450 h 1828800"/>
                  <a:gd name="connsiteX58" fmla="*/ 1066800 w 1276350"/>
                  <a:gd name="connsiteY58" fmla="*/ 1666875 h 1828800"/>
                  <a:gd name="connsiteX59" fmla="*/ 1095375 w 1276350"/>
                  <a:gd name="connsiteY59" fmla="*/ 1647825 h 1828800"/>
                  <a:gd name="connsiteX60" fmla="*/ 1133475 w 1276350"/>
                  <a:gd name="connsiteY60" fmla="*/ 1590675 h 1828800"/>
                  <a:gd name="connsiteX61" fmla="*/ 1143000 w 1276350"/>
                  <a:gd name="connsiteY61" fmla="*/ 1562100 h 1828800"/>
                  <a:gd name="connsiteX62" fmla="*/ 1181100 w 1276350"/>
                  <a:gd name="connsiteY62" fmla="*/ 1504950 h 1828800"/>
                  <a:gd name="connsiteX63" fmla="*/ 1219200 w 1276350"/>
                  <a:gd name="connsiteY63" fmla="*/ 1390650 h 1828800"/>
                  <a:gd name="connsiteX64" fmla="*/ 1228725 w 1276350"/>
                  <a:gd name="connsiteY64" fmla="*/ 1343025 h 1828800"/>
                  <a:gd name="connsiteX65" fmla="*/ 1247775 w 1276350"/>
                  <a:gd name="connsiteY65" fmla="*/ 1257300 h 1828800"/>
                  <a:gd name="connsiteX66" fmla="*/ 1257300 w 1276350"/>
                  <a:gd name="connsiteY66" fmla="*/ 962025 h 1828800"/>
                  <a:gd name="connsiteX67" fmla="*/ 1266825 w 1276350"/>
                  <a:gd name="connsiteY67" fmla="*/ 914400 h 1828800"/>
                  <a:gd name="connsiteX68" fmla="*/ 1276350 w 1276350"/>
                  <a:gd name="connsiteY68" fmla="*/ 847725 h 1828800"/>
                  <a:gd name="connsiteX69" fmla="*/ 1266825 w 1276350"/>
                  <a:gd name="connsiteY69" fmla="*/ 628650 h 1828800"/>
                  <a:gd name="connsiteX70" fmla="*/ 1257300 w 1276350"/>
                  <a:gd name="connsiteY70" fmla="*/ 476250 h 1828800"/>
                  <a:gd name="connsiteX71" fmla="*/ 1238250 w 1276350"/>
                  <a:gd name="connsiteY71" fmla="*/ 381000 h 1828800"/>
                  <a:gd name="connsiteX72" fmla="*/ 1238250 w 1276350"/>
                  <a:gd name="connsiteY72" fmla="*/ 371475 h 1828800"/>
                  <a:gd name="connsiteX0" fmla="*/ 1238250 w 1276350"/>
                  <a:gd name="connsiteY0" fmla="*/ 371475 h 1828800"/>
                  <a:gd name="connsiteX1" fmla="*/ 1228725 w 1276350"/>
                  <a:gd name="connsiteY1" fmla="*/ 323850 h 1828800"/>
                  <a:gd name="connsiteX2" fmla="*/ 1209675 w 1276350"/>
                  <a:gd name="connsiteY2" fmla="*/ 266700 h 1828800"/>
                  <a:gd name="connsiteX3" fmla="*/ 1190625 w 1276350"/>
                  <a:gd name="connsiteY3" fmla="*/ 190500 h 1828800"/>
                  <a:gd name="connsiteX4" fmla="*/ 1152525 w 1276350"/>
                  <a:gd name="connsiteY4" fmla="*/ 133350 h 1828800"/>
                  <a:gd name="connsiteX5" fmla="*/ 1066800 w 1276350"/>
                  <a:gd name="connsiteY5" fmla="*/ 76200 h 1828800"/>
                  <a:gd name="connsiteX6" fmla="*/ 1009650 w 1276350"/>
                  <a:gd name="connsiteY6" fmla="*/ 57150 h 1828800"/>
                  <a:gd name="connsiteX7" fmla="*/ 981075 w 1276350"/>
                  <a:gd name="connsiteY7" fmla="*/ 47625 h 1828800"/>
                  <a:gd name="connsiteX8" fmla="*/ 923925 w 1276350"/>
                  <a:gd name="connsiteY8" fmla="*/ 19050 h 1828800"/>
                  <a:gd name="connsiteX9" fmla="*/ 895350 w 1276350"/>
                  <a:gd name="connsiteY9" fmla="*/ 0 h 1828800"/>
                  <a:gd name="connsiteX10" fmla="*/ 762000 w 1276350"/>
                  <a:gd name="connsiteY10" fmla="*/ 9525 h 1828800"/>
                  <a:gd name="connsiteX11" fmla="*/ 704850 w 1276350"/>
                  <a:gd name="connsiteY11" fmla="*/ 28575 h 1828800"/>
                  <a:gd name="connsiteX12" fmla="*/ 581025 w 1276350"/>
                  <a:gd name="connsiteY12" fmla="*/ 38100 h 1828800"/>
                  <a:gd name="connsiteX13" fmla="*/ 542925 w 1276350"/>
                  <a:gd name="connsiteY13" fmla="*/ 47625 h 1828800"/>
                  <a:gd name="connsiteX14" fmla="*/ 485775 w 1276350"/>
                  <a:gd name="connsiteY14" fmla="*/ 66675 h 1828800"/>
                  <a:gd name="connsiteX15" fmla="*/ 419100 w 1276350"/>
                  <a:gd name="connsiteY15" fmla="*/ 142875 h 1828800"/>
                  <a:gd name="connsiteX16" fmla="*/ 400050 w 1276350"/>
                  <a:gd name="connsiteY16" fmla="*/ 171450 h 1828800"/>
                  <a:gd name="connsiteX17" fmla="*/ 371475 w 1276350"/>
                  <a:gd name="connsiteY17" fmla="*/ 228600 h 1828800"/>
                  <a:gd name="connsiteX18" fmla="*/ 333375 w 1276350"/>
                  <a:gd name="connsiteY18" fmla="*/ 342900 h 1828800"/>
                  <a:gd name="connsiteX19" fmla="*/ 323850 w 1276350"/>
                  <a:gd name="connsiteY19" fmla="*/ 371475 h 1828800"/>
                  <a:gd name="connsiteX20" fmla="*/ 314325 w 1276350"/>
                  <a:gd name="connsiteY20" fmla="*/ 628650 h 1828800"/>
                  <a:gd name="connsiteX21" fmla="*/ 295275 w 1276350"/>
                  <a:gd name="connsiteY21" fmla="*/ 657225 h 1828800"/>
                  <a:gd name="connsiteX22" fmla="*/ 266700 w 1276350"/>
                  <a:gd name="connsiteY22" fmla="*/ 666750 h 1828800"/>
                  <a:gd name="connsiteX23" fmla="*/ 219075 w 1276350"/>
                  <a:gd name="connsiteY23" fmla="*/ 714375 h 1828800"/>
                  <a:gd name="connsiteX24" fmla="*/ 190500 w 1276350"/>
                  <a:gd name="connsiteY24" fmla="*/ 733425 h 1828800"/>
                  <a:gd name="connsiteX25" fmla="*/ 171450 w 1276350"/>
                  <a:gd name="connsiteY25" fmla="*/ 762000 h 1828800"/>
                  <a:gd name="connsiteX26" fmla="*/ 152400 w 1276350"/>
                  <a:gd name="connsiteY26" fmla="*/ 819150 h 1828800"/>
                  <a:gd name="connsiteX27" fmla="*/ 152400 w 1276350"/>
                  <a:gd name="connsiteY27" fmla="*/ 1085850 h 1828800"/>
                  <a:gd name="connsiteX28" fmla="*/ 114300 w 1276350"/>
                  <a:gd name="connsiteY28" fmla="*/ 1143000 h 1828800"/>
                  <a:gd name="connsiteX29" fmla="*/ 66675 w 1276350"/>
                  <a:gd name="connsiteY29" fmla="*/ 1200150 h 1828800"/>
                  <a:gd name="connsiteX30" fmla="*/ 38100 w 1276350"/>
                  <a:gd name="connsiteY30" fmla="*/ 1219200 h 1828800"/>
                  <a:gd name="connsiteX31" fmla="*/ 28575 w 1276350"/>
                  <a:gd name="connsiteY31" fmla="*/ 1247775 h 1828800"/>
                  <a:gd name="connsiteX32" fmla="*/ 0 w 1276350"/>
                  <a:gd name="connsiteY32" fmla="*/ 1304925 h 1828800"/>
                  <a:gd name="connsiteX33" fmla="*/ 9525 w 1276350"/>
                  <a:gd name="connsiteY33" fmla="*/ 1381125 h 1828800"/>
                  <a:gd name="connsiteX34" fmla="*/ 38100 w 1276350"/>
                  <a:gd name="connsiteY34" fmla="*/ 1485900 h 1828800"/>
                  <a:gd name="connsiteX35" fmla="*/ 47625 w 1276350"/>
                  <a:gd name="connsiteY35" fmla="*/ 1524000 h 1828800"/>
                  <a:gd name="connsiteX36" fmla="*/ 57150 w 1276350"/>
                  <a:gd name="connsiteY36" fmla="*/ 1552575 h 1828800"/>
                  <a:gd name="connsiteX37" fmla="*/ 66675 w 1276350"/>
                  <a:gd name="connsiteY37" fmla="*/ 1590675 h 1828800"/>
                  <a:gd name="connsiteX38" fmla="*/ 76200 w 1276350"/>
                  <a:gd name="connsiteY38" fmla="*/ 1619250 h 1828800"/>
                  <a:gd name="connsiteX39" fmla="*/ 85725 w 1276350"/>
                  <a:gd name="connsiteY39" fmla="*/ 1657350 h 1828800"/>
                  <a:gd name="connsiteX40" fmla="*/ 104775 w 1276350"/>
                  <a:gd name="connsiteY40" fmla="*/ 1685925 h 1828800"/>
                  <a:gd name="connsiteX41" fmla="*/ 161925 w 1276350"/>
                  <a:gd name="connsiteY41" fmla="*/ 1733550 h 1828800"/>
                  <a:gd name="connsiteX42" fmla="*/ 219075 w 1276350"/>
                  <a:gd name="connsiteY42" fmla="*/ 1752600 h 1828800"/>
                  <a:gd name="connsiteX43" fmla="*/ 247650 w 1276350"/>
                  <a:gd name="connsiteY43" fmla="*/ 1762125 h 1828800"/>
                  <a:gd name="connsiteX44" fmla="*/ 304800 w 1276350"/>
                  <a:gd name="connsiteY44" fmla="*/ 1800225 h 1828800"/>
                  <a:gd name="connsiteX45" fmla="*/ 333375 w 1276350"/>
                  <a:gd name="connsiteY45" fmla="*/ 1819275 h 1828800"/>
                  <a:gd name="connsiteX46" fmla="*/ 361950 w 1276350"/>
                  <a:gd name="connsiteY46" fmla="*/ 1828800 h 1828800"/>
                  <a:gd name="connsiteX47" fmla="*/ 504825 w 1276350"/>
                  <a:gd name="connsiteY47" fmla="*/ 1819275 h 1828800"/>
                  <a:gd name="connsiteX48" fmla="*/ 533400 w 1276350"/>
                  <a:gd name="connsiteY48" fmla="*/ 1809750 h 1828800"/>
                  <a:gd name="connsiteX49" fmla="*/ 628650 w 1276350"/>
                  <a:gd name="connsiteY49" fmla="*/ 1781175 h 1828800"/>
                  <a:gd name="connsiteX50" fmla="*/ 685800 w 1276350"/>
                  <a:gd name="connsiteY50" fmla="*/ 1762125 h 1828800"/>
                  <a:gd name="connsiteX51" fmla="*/ 723900 w 1276350"/>
                  <a:gd name="connsiteY51" fmla="*/ 1752600 h 1828800"/>
                  <a:gd name="connsiteX52" fmla="*/ 819150 w 1276350"/>
                  <a:gd name="connsiteY52" fmla="*/ 1743075 h 1828800"/>
                  <a:gd name="connsiteX53" fmla="*/ 866775 w 1276350"/>
                  <a:gd name="connsiteY53" fmla="*/ 1733550 h 1828800"/>
                  <a:gd name="connsiteX54" fmla="*/ 923925 w 1276350"/>
                  <a:gd name="connsiteY54" fmla="*/ 1724025 h 1828800"/>
                  <a:gd name="connsiteX55" fmla="*/ 981075 w 1276350"/>
                  <a:gd name="connsiteY55" fmla="*/ 1704975 h 1828800"/>
                  <a:gd name="connsiteX56" fmla="*/ 1009650 w 1276350"/>
                  <a:gd name="connsiteY56" fmla="*/ 1695450 h 1828800"/>
                  <a:gd name="connsiteX57" fmla="*/ 1066800 w 1276350"/>
                  <a:gd name="connsiteY57" fmla="*/ 1666875 h 1828800"/>
                  <a:gd name="connsiteX58" fmla="*/ 1095375 w 1276350"/>
                  <a:gd name="connsiteY58" fmla="*/ 1647825 h 1828800"/>
                  <a:gd name="connsiteX59" fmla="*/ 1133475 w 1276350"/>
                  <a:gd name="connsiteY59" fmla="*/ 1590675 h 1828800"/>
                  <a:gd name="connsiteX60" fmla="*/ 1143000 w 1276350"/>
                  <a:gd name="connsiteY60" fmla="*/ 1562100 h 1828800"/>
                  <a:gd name="connsiteX61" fmla="*/ 1181100 w 1276350"/>
                  <a:gd name="connsiteY61" fmla="*/ 1504950 h 1828800"/>
                  <a:gd name="connsiteX62" fmla="*/ 1219200 w 1276350"/>
                  <a:gd name="connsiteY62" fmla="*/ 1390650 h 1828800"/>
                  <a:gd name="connsiteX63" fmla="*/ 1228725 w 1276350"/>
                  <a:gd name="connsiteY63" fmla="*/ 1343025 h 1828800"/>
                  <a:gd name="connsiteX64" fmla="*/ 1247775 w 1276350"/>
                  <a:gd name="connsiteY64" fmla="*/ 1257300 h 1828800"/>
                  <a:gd name="connsiteX65" fmla="*/ 1257300 w 1276350"/>
                  <a:gd name="connsiteY65" fmla="*/ 962025 h 1828800"/>
                  <a:gd name="connsiteX66" fmla="*/ 1266825 w 1276350"/>
                  <a:gd name="connsiteY66" fmla="*/ 914400 h 1828800"/>
                  <a:gd name="connsiteX67" fmla="*/ 1276350 w 1276350"/>
                  <a:gd name="connsiteY67" fmla="*/ 847725 h 1828800"/>
                  <a:gd name="connsiteX68" fmla="*/ 1266825 w 1276350"/>
                  <a:gd name="connsiteY68" fmla="*/ 628650 h 1828800"/>
                  <a:gd name="connsiteX69" fmla="*/ 1257300 w 1276350"/>
                  <a:gd name="connsiteY69" fmla="*/ 476250 h 1828800"/>
                  <a:gd name="connsiteX70" fmla="*/ 1238250 w 1276350"/>
                  <a:gd name="connsiteY70" fmla="*/ 381000 h 1828800"/>
                  <a:gd name="connsiteX71" fmla="*/ 1238250 w 1276350"/>
                  <a:gd name="connsiteY71" fmla="*/ 371475 h 1828800"/>
                  <a:gd name="connsiteX0" fmla="*/ 1238250 w 1276350"/>
                  <a:gd name="connsiteY0" fmla="*/ 371475 h 1828800"/>
                  <a:gd name="connsiteX1" fmla="*/ 1228725 w 1276350"/>
                  <a:gd name="connsiteY1" fmla="*/ 323850 h 1828800"/>
                  <a:gd name="connsiteX2" fmla="*/ 1209675 w 1276350"/>
                  <a:gd name="connsiteY2" fmla="*/ 266700 h 1828800"/>
                  <a:gd name="connsiteX3" fmla="*/ 1190625 w 1276350"/>
                  <a:gd name="connsiteY3" fmla="*/ 190500 h 1828800"/>
                  <a:gd name="connsiteX4" fmla="*/ 1152525 w 1276350"/>
                  <a:gd name="connsiteY4" fmla="*/ 133350 h 1828800"/>
                  <a:gd name="connsiteX5" fmla="*/ 1066800 w 1276350"/>
                  <a:gd name="connsiteY5" fmla="*/ 76200 h 1828800"/>
                  <a:gd name="connsiteX6" fmla="*/ 1009650 w 1276350"/>
                  <a:gd name="connsiteY6" fmla="*/ 57150 h 1828800"/>
                  <a:gd name="connsiteX7" fmla="*/ 981075 w 1276350"/>
                  <a:gd name="connsiteY7" fmla="*/ 47625 h 1828800"/>
                  <a:gd name="connsiteX8" fmla="*/ 923925 w 1276350"/>
                  <a:gd name="connsiteY8" fmla="*/ 19050 h 1828800"/>
                  <a:gd name="connsiteX9" fmla="*/ 895350 w 1276350"/>
                  <a:gd name="connsiteY9" fmla="*/ 0 h 1828800"/>
                  <a:gd name="connsiteX10" fmla="*/ 762000 w 1276350"/>
                  <a:gd name="connsiteY10" fmla="*/ 9525 h 1828800"/>
                  <a:gd name="connsiteX11" fmla="*/ 704850 w 1276350"/>
                  <a:gd name="connsiteY11" fmla="*/ 28575 h 1828800"/>
                  <a:gd name="connsiteX12" fmla="*/ 581025 w 1276350"/>
                  <a:gd name="connsiteY12" fmla="*/ 38100 h 1828800"/>
                  <a:gd name="connsiteX13" fmla="*/ 542925 w 1276350"/>
                  <a:gd name="connsiteY13" fmla="*/ 47625 h 1828800"/>
                  <a:gd name="connsiteX14" fmla="*/ 485775 w 1276350"/>
                  <a:gd name="connsiteY14" fmla="*/ 66675 h 1828800"/>
                  <a:gd name="connsiteX15" fmla="*/ 419100 w 1276350"/>
                  <a:gd name="connsiteY15" fmla="*/ 142875 h 1828800"/>
                  <a:gd name="connsiteX16" fmla="*/ 400050 w 1276350"/>
                  <a:gd name="connsiteY16" fmla="*/ 171450 h 1828800"/>
                  <a:gd name="connsiteX17" fmla="*/ 371475 w 1276350"/>
                  <a:gd name="connsiteY17" fmla="*/ 228600 h 1828800"/>
                  <a:gd name="connsiteX18" fmla="*/ 333375 w 1276350"/>
                  <a:gd name="connsiteY18" fmla="*/ 342900 h 1828800"/>
                  <a:gd name="connsiteX19" fmla="*/ 323850 w 1276350"/>
                  <a:gd name="connsiteY19" fmla="*/ 371475 h 1828800"/>
                  <a:gd name="connsiteX20" fmla="*/ 314325 w 1276350"/>
                  <a:gd name="connsiteY20" fmla="*/ 628650 h 1828800"/>
                  <a:gd name="connsiteX21" fmla="*/ 266700 w 1276350"/>
                  <a:gd name="connsiteY21" fmla="*/ 666750 h 1828800"/>
                  <a:gd name="connsiteX22" fmla="*/ 219075 w 1276350"/>
                  <a:gd name="connsiteY22" fmla="*/ 714375 h 1828800"/>
                  <a:gd name="connsiteX23" fmla="*/ 190500 w 1276350"/>
                  <a:gd name="connsiteY23" fmla="*/ 733425 h 1828800"/>
                  <a:gd name="connsiteX24" fmla="*/ 171450 w 1276350"/>
                  <a:gd name="connsiteY24" fmla="*/ 762000 h 1828800"/>
                  <a:gd name="connsiteX25" fmla="*/ 152400 w 1276350"/>
                  <a:gd name="connsiteY25" fmla="*/ 819150 h 1828800"/>
                  <a:gd name="connsiteX26" fmla="*/ 152400 w 1276350"/>
                  <a:gd name="connsiteY26" fmla="*/ 1085850 h 1828800"/>
                  <a:gd name="connsiteX27" fmla="*/ 114300 w 1276350"/>
                  <a:gd name="connsiteY27" fmla="*/ 1143000 h 1828800"/>
                  <a:gd name="connsiteX28" fmla="*/ 66675 w 1276350"/>
                  <a:gd name="connsiteY28" fmla="*/ 1200150 h 1828800"/>
                  <a:gd name="connsiteX29" fmla="*/ 38100 w 1276350"/>
                  <a:gd name="connsiteY29" fmla="*/ 1219200 h 1828800"/>
                  <a:gd name="connsiteX30" fmla="*/ 28575 w 1276350"/>
                  <a:gd name="connsiteY30" fmla="*/ 1247775 h 1828800"/>
                  <a:gd name="connsiteX31" fmla="*/ 0 w 1276350"/>
                  <a:gd name="connsiteY31" fmla="*/ 1304925 h 1828800"/>
                  <a:gd name="connsiteX32" fmla="*/ 9525 w 1276350"/>
                  <a:gd name="connsiteY32" fmla="*/ 1381125 h 1828800"/>
                  <a:gd name="connsiteX33" fmla="*/ 38100 w 1276350"/>
                  <a:gd name="connsiteY33" fmla="*/ 1485900 h 1828800"/>
                  <a:gd name="connsiteX34" fmla="*/ 47625 w 1276350"/>
                  <a:gd name="connsiteY34" fmla="*/ 1524000 h 1828800"/>
                  <a:gd name="connsiteX35" fmla="*/ 57150 w 1276350"/>
                  <a:gd name="connsiteY35" fmla="*/ 1552575 h 1828800"/>
                  <a:gd name="connsiteX36" fmla="*/ 66675 w 1276350"/>
                  <a:gd name="connsiteY36" fmla="*/ 1590675 h 1828800"/>
                  <a:gd name="connsiteX37" fmla="*/ 76200 w 1276350"/>
                  <a:gd name="connsiteY37" fmla="*/ 1619250 h 1828800"/>
                  <a:gd name="connsiteX38" fmla="*/ 85725 w 1276350"/>
                  <a:gd name="connsiteY38" fmla="*/ 1657350 h 1828800"/>
                  <a:gd name="connsiteX39" fmla="*/ 104775 w 1276350"/>
                  <a:gd name="connsiteY39" fmla="*/ 1685925 h 1828800"/>
                  <a:gd name="connsiteX40" fmla="*/ 161925 w 1276350"/>
                  <a:gd name="connsiteY40" fmla="*/ 1733550 h 1828800"/>
                  <a:gd name="connsiteX41" fmla="*/ 219075 w 1276350"/>
                  <a:gd name="connsiteY41" fmla="*/ 1752600 h 1828800"/>
                  <a:gd name="connsiteX42" fmla="*/ 247650 w 1276350"/>
                  <a:gd name="connsiteY42" fmla="*/ 1762125 h 1828800"/>
                  <a:gd name="connsiteX43" fmla="*/ 304800 w 1276350"/>
                  <a:gd name="connsiteY43" fmla="*/ 1800225 h 1828800"/>
                  <a:gd name="connsiteX44" fmla="*/ 333375 w 1276350"/>
                  <a:gd name="connsiteY44" fmla="*/ 1819275 h 1828800"/>
                  <a:gd name="connsiteX45" fmla="*/ 361950 w 1276350"/>
                  <a:gd name="connsiteY45" fmla="*/ 1828800 h 1828800"/>
                  <a:gd name="connsiteX46" fmla="*/ 504825 w 1276350"/>
                  <a:gd name="connsiteY46" fmla="*/ 1819275 h 1828800"/>
                  <a:gd name="connsiteX47" fmla="*/ 533400 w 1276350"/>
                  <a:gd name="connsiteY47" fmla="*/ 1809750 h 1828800"/>
                  <a:gd name="connsiteX48" fmla="*/ 628650 w 1276350"/>
                  <a:gd name="connsiteY48" fmla="*/ 1781175 h 1828800"/>
                  <a:gd name="connsiteX49" fmla="*/ 685800 w 1276350"/>
                  <a:gd name="connsiteY49" fmla="*/ 1762125 h 1828800"/>
                  <a:gd name="connsiteX50" fmla="*/ 723900 w 1276350"/>
                  <a:gd name="connsiteY50" fmla="*/ 1752600 h 1828800"/>
                  <a:gd name="connsiteX51" fmla="*/ 819150 w 1276350"/>
                  <a:gd name="connsiteY51" fmla="*/ 1743075 h 1828800"/>
                  <a:gd name="connsiteX52" fmla="*/ 866775 w 1276350"/>
                  <a:gd name="connsiteY52" fmla="*/ 1733550 h 1828800"/>
                  <a:gd name="connsiteX53" fmla="*/ 923925 w 1276350"/>
                  <a:gd name="connsiteY53" fmla="*/ 1724025 h 1828800"/>
                  <a:gd name="connsiteX54" fmla="*/ 981075 w 1276350"/>
                  <a:gd name="connsiteY54" fmla="*/ 1704975 h 1828800"/>
                  <a:gd name="connsiteX55" fmla="*/ 1009650 w 1276350"/>
                  <a:gd name="connsiteY55" fmla="*/ 1695450 h 1828800"/>
                  <a:gd name="connsiteX56" fmla="*/ 1066800 w 1276350"/>
                  <a:gd name="connsiteY56" fmla="*/ 1666875 h 1828800"/>
                  <a:gd name="connsiteX57" fmla="*/ 1095375 w 1276350"/>
                  <a:gd name="connsiteY57" fmla="*/ 1647825 h 1828800"/>
                  <a:gd name="connsiteX58" fmla="*/ 1133475 w 1276350"/>
                  <a:gd name="connsiteY58" fmla="*/ 1590675 h 1828800"/>
                  <a:gd name="connsiteX59" fmla="*/ 1143000 w 1276350"/>
                  <a:gd name="connsiteY59" fmla="*/ 1562100 h 1828800"/>
                  <a:gd name="connsiteX60" fmla="*/ 1181100 w 1276350"/>
                  <a:gd name="connsiteY60" fmla="*/ 1504950 h 1828800"/>
                  <a:gd name="connsiteX61" fmla="*/ 1219200 w 1276350"/>
                  <a:gd name="connsiteY61" fmla="*/ 1390650 h 1828800"/>
                  <a:gd name="connsiteX62" fmla="*/ 1228725 w 1276350"/>
                  <a:gd name="connsiteY62" fmla="*/ 1343025 h 1828800"/>
                  <a:gd name="connsiteX63" fmla="*/ 1247775 w 1276350"/>
                  <a:gd name="connsiteY63" fmla="*/ 1257300 h 1828800"/>
                  <a:gd name="connsiteX64" fmla="*/ 1257300 w 1276350"/>
                  <a:gd name="connsiteY64" fmla="*/ 962025 h 1828800"/>
                  <a:gd name="connsiteX65" fmla="*/ 1266825 w 1276350"/>
                  <a:gd name="connsiteY65" fmla="*/ 914400 h 1828800"/>
                  <a:gd name="connsiteX66" fmla="*/ 1276350 w 1276350"/>
                  <a:gd name="connsiteY66" fmla="*/ 847725 h 1828800"/>
                  <a:gd name="connsiteX67" fmla="*/ 1266825 w 1276350"/>
                  <a:gd name="connsiteY67" fmla="*/ 628650 h 1828800"/>
                  <a:gd name="connsiteX68" fmla="*/ 1257300 w 1276350"/>
                  <a:gd name="connsiteY68" fmla="*/ 476250 h 1828800"/>
                  <a:gd name="connsiteX69" fmla="*/ 1238250 w 1276350"/>
                  <a:gd name="connsiteY69" fmla="*/ 381000 h 1828800"/>
                  <a:gd name="connsiteX70" fmla="*/ 1238250 w 1276350"/>
                  <a:gd name="connsiteY70" fmla="*/ 371475 h 1828800"/>
                  <a:gd name="connsiteX0" fmla="*/ 1238250 w 1276350"/>
                  <a:gd name="connsiteY0" fmla="*/ 371475 h 1828800"/>
                  <a:gd name="connsiteX1" fmla="*/ 1228725 w 1276350"/>
                  <a:gd name="connsiteY1" fmla="*/ 323850 h 1828800"/>
                  <a:gd name="connsiteX2" fmla="*/ 1209675 w 1276350"/>
                  <a:gd name="connsiteY2" fmla="*/ 266700 h 1828800"/>
                  <a:gd name="connsiteX3" fmla="*/ 1190625 w 1276350"/>
                  <a:gd name="connsiteY3" fmla="*/ 190500 h 1828800"/>
                  <a:gd name="connsiteX4" fmla="*/ 1152525 w 1276350"/>
                  <a:gd name="connsiteY4" fmla="*/ 133350 h 1828800"/>
                  <a:gd name="connsiteX5" fmla="*/ 1066800 w 1276350"/>
                  <a:gd name="connsiteY5" fmla="*/ 76200 h 1828800"/>
                  <a:gd name="connsiteX6" fmla="*/ 1009650 w 1276350"/>
                  <a:gd name="connsiteY6" fmla="*/ 57150 h 1828800"/>
                  <a:gd name="connsiteX7" fmla="*/ 981075 w 1276350"/>
                  <a:gd name="connsiteY7" fmla="*/ 47625 h 1828800"/>
                  <a:gd name="connsiteX8" fmla="*/ 923925 w 1276350"/>
                  <a:gd name="connsiteY8" fmla="*/ 19050 h 1828800"/>
                  <a:gd name="connsiteX9" fmla="*/ 895350 w 1276350"/>
                  <a:gd name="connsiteY9" fmla="*/ 0 h 1828800"/>
                  <a:gd name="connsiteX10" fmla="*/ 762000 w 1276350"/>
                  <a:gd name="connsiteY10" fmla="*/ 9525 h 1828800"/>
                  <a:gd name="connsiteX11" fmla="*/ 704850 w 1276350"/>
                  <a:gd name="connsiteY11" fmla="*/ 28575 h 1828800"/>
                  <a:gd name="connsiteX12" fmla="*/ 581025 w 1276350"/>
                  <a:gd name="connsiteY12" fmla="*/ 38100 h 1828800"/>
                  <a:gd name="connsiteX13" fmla="*/ 542925 w 1276350"/>
                  <a:gd name="connsiteY13" fmla="*/ 47625 h 1828800"/>
                  <a:gd name="connsiteX14" fmla="*/ 485775 w 1276350"/>
                  <a:gd name="connsiteY14" fmla="*/ 66675 h 1828800"/>
                  <a:gd name="connsiteX15" fmla="*/ 419100 w 1276350"/>
                  <a:gd name="connsiteY15" fmla="*/ 142875 h 1828800"/>
                  <a:gd name="connsiteX16" fmla="*/ 400050 w 1276350"/>
                  <a:gd name="connsiteY16" fmla="*/ 171450 h 1828800"/>
                  <a:gd name="connsiteX17" fmla="*/ 371475 w 1276350"/>
                  <a:gd name="connsiteY17" fmla="*/ 228600 h 1828800"/>
                  <a:gd name="connsiteX18" fmla="*/ 333375 w 1276350"/>
                  <a:gd name="connsiteY18" fmla="*/ 342900 h 1828800"/>
                  <a:gd name="connsiteX19" fmla="*/ 323850 w 1276350"/>
                  <a:gd name="connsiteY19" fmla="*/ 371475 h 1828800"/>
                  <a:gd name="connsiteX20" fmla="*/ 314325 w 1276350"/>
                  <a:gd name="connsiteY20" fmla="*/ 628650 h 1828800"/>
                  <a:gd name="connsiteX21" fmla="*/ 266700 w 1276350"/>
                  <a:gd name="connsiteY21" fmla="*/ 666750 h 1828800"/>
                  <a:gd name="connsiteX22" fmla="*/ 219075 w 1276350"/>
                  <a:gd name="connsiteY22" fmla="*/ 714375 h 1828800"/>
                  <a:gd name="connsiteX23" fmla="*/ 171450 w 1276350"/>
                  <a:gd name="connsiteY23" fmla="*/ 762000 h 1828800"/>
                  <a:gd name="connsiteX24" fmla="*/ 152400 w 1276350"/>
                  <a:gd name="connsiteY24" fmla="*/ 819150 h 1828800"/>
                  <a:gd name="connsiteX25" fmla="*/ 152400 w 1276350"/>
                  <a:gd name="connsiteY25" fmla="*/ 1085850 h 1828800"/>
                  <a:gd name="connsiteX26" fmla="*/ 114300 w 1276350"/>
                  <a:gd name="connsiteY26" fmla="*/ 1143000 h 1828800"/>
                  <a:gd name="connsiteX27" fmla="*/ 66675 w 1276350"/>
                  <a:gd name="connsiteY27" fmla="*/ 1200150 h 1828800"/>
                  <a:gd name="connsiteX28" fmla="*/ 38100 w 1276350"/>
                  <a:gd name="connsiteY28" fmla="*/ 1219200 h 1828800"/>
                  <a:gd name="connsiteX29" fmla="*/ 28575 w 1276350"/>
                  <a:gd name="connsiteY29" fmla="*/ 1247775 h 1828800"/>
                  <a:gd name="connsiteX30" fmla="*/ 0 w 1276350"/>
                  <a:gd name="connsiteY30" fmla="*/ 1304925 h 1828800"/>
                  <a:gd name="connsiteX31" fmla="*/ 9525 w 1276350"/>
                  <a:gd name="connsiteY31" fmla="*/ 1381125 h 1828800"/>
                  <a:gd name="connsiteX32" fmla="*/ 38100 w 1276350"/>
                  <a:gd name="connsiteY32" fmla="*/ 1485900 h 1828800"/>
                  <a:gd name="connsiteX33" fmla="*/ 47625 w 1276350"/>
                  <a:gd name="connsiteY33" fmla="*/ 1524000 h 1828800"/>
                  <a:gd name="connsiteX34" fmla="*/ 57150 w 1276350"/>
                  <a:gd name="connsiteY34" fmla="*/ 1552575 h 1828800"/>
                  <a:gd name="connsiteX35" fmla="*/ 66675 w 1276350"/>
                  <a:gd name="connsiteY35" fmla="*/ 1590675 h 1828800"/>
                  <a:gd name="connsiteX36" fmla="*/ 76200 w 1276350"/>
                  <a:gd name="connsiteY36" fmla="*/ 1619250 h 1828800"/>
                  <a:gd name="connsiteX37" fmla="*/ 85725 w 1276350"/>
                  <a:gd name="connsiteY37" fmla="*/ 1657350 h 1828800"/>
                  <a:gd name="connsiteX38" fmla="*/ 104775 w 1276350"/>
                  <a:gd name="connsiteY38" fmla="*/ 1685925 h 1828800"/>
                  <a:gd name="connsiteX39" fmla="*/ 161925 w 1276350"/>
                  <a:gd name="connsiteY39" fmla="*/ 1733550 h 1828800"/>
                  <a:gd name="connsiteX40" fmla="*/ 219075 w 1276350"/>
                  <a:gd name="connsiteY40" fmla="*/ 1752600 h 1828800"/>
                  <a:gd name="connsiteX41" fmla="*/ 247650 w 1276350"/>
                  <a:gd name="connsiteY41" fmla="*/ 1762125 h 1828800"/>
                  <a:gd name="connsiteX42" fmla="*/ 304800 w 1276350"/>
                  <a:gd name="connsiteY42" fmla="*/ 1800225 h 1828800"/>
                  <a:gd name="connsiteX43" fmla="*/ 333375 w 1276350"/>
                  <a:gd name="connsiteY43" fmla="*/ 1819275 h 1828800"/>
                  <a:gd name="connsiteX44" fmla="*/ 361950 w 1276350"/>
                  <a:gd name="connsiteY44" fmla="*/ 1828800 h 1828800"/>
                  <a:gd name="connsiteX45" fmla="*/ 504825 w 1276350"/>
                  <a:gd name="connsiteY45" fmla="*/ 1819275 h 1828800"/>
                  <a:gd name="connsiteX46" fmla="*/ 533400 w 1276350"/>
                  <a:gd name="connsiteY46" fmla="*/ 1809750 h 1828800"/>
                  <a:gd name="connsiteX47" fmla="*/ 628650 w 1276350"/>
                  <a:gd name="connsiteY47" fmla="*/ 1781175 h 1828800"/>
                  <a:gd name="connsiteX48" fmla="*/ 685800 w 1276350"/>
                  <a:gd name="connsiteY48" fmla="*/ 1762125 h 1828800"/>
                  <a:gd name="connsiteX49" fmla="*/ 723900 w 1276350"/>
                  <a:gd name="connsiteY49" fmla="*/ 1752600 h 1828800"/>
                  <a:gd name="connsiteX50" fmla="*/ 819150 w 1276350"/>
                  <a:gd name="connsiteY50" fmla="*/ 1743075 h 1828800"/>
                  <a:gd name="connsiteX51" fmla="*/ 866775 w 1276350"/>
                  <a:gd name="connsiteY51" fmla="*/ 1733550 h 1828800"/>
                  <a:gd name="connsiteX52" fmla="*/ 923925 w 1276350"/>
                  <a:gd name="connsiteY52" fmla="*/ 1724025 h 1828800"/>
                  <a:gd name="connsiteX53" fmla="*/ 981075 w 1276350"/>
                  <a:gd name="connsiteY53" fmla="*/ 1704975 h 1828800"/>
                  <a:gd name="connsiteX54" fmla="*/ 1009650 w 1276350"/>
                  <a:gd name="connsiteY54" fmla="*/ 1695450 h 1828800"/>
                  <a:gd name="connsiteX55" fmla="*/ 1066800 w 1276350"/>
                  <a:gd name="connsiteY55" fmla="*/ 1666875 h 1828800"/>
                  <a:gd name="connsiteX56" fmla="*/ 1095375 w 1276350"/>
                  <a:gd name="connsiteY56" fmla="*/ 1647825 h 1828800"/>
                  <a:gd name="connsiteX57" fmla="*/ 1133475 w 1276350"/>
                  <a:gd name="connsiteY57" fmla="*/ 1590675 h 1828800"/>
                  <a:gd name="connsiteX58" fmla="*/ 1143000 w 1276350"/>
                  <a:gd name="connsiteY58" fmla="*/ 1562100 h 1828800"/>
                  <a:gd name="connsiteX59" fmla="*/ 1181100 w 1276350"/>
                  <a:gd name="connsiteY59" fmla="*/ 1504950 h 1828800"/>
                  <a:gd name="connsiteX60" fmla="*/ 1219200 w 1276350"/>
                  <a:gd name="connsiteY60" fmla="*/ 1390650 h 1828800"/>
                  <a:gd name="connsiteX61" fmla="*/ 1228725 w 1276350"/>
                  <a:gd name="connsiteY61" fmla="*/ 1343025 h 1828800"/>
                  <a:gd name="connsiteX62" fmla="*/ 1247775 w 1276350"/>
                  <a:gd name="connsiteY62" fmla="*/ 1257300 h 1828800"/>
                  <a:gd name="connsiteX63" fmla="*/ 1257300 w 1276350"/>
                  <a:gd name="connsiteY63" fmla="*/ 962025 h 1828800"/>
                  <a:gd name="connsiteX64" fmla="*/ 1266825 w 1276350"/>
                  <a:gd name="connsiteY64" fmla="*/ 914400 h 1828800"/>
                  <a:gd name="connsiteX65" fmla="*/ 1276350 w 1276350"/>
                  <a:gd name="connsiteY65" fmla="*/ 847725 h 1828800"/>
                  <a:gd name="connsiteX66" fmla="*/ 1266825 w 1276350"/>
                  <a:gd name="connsiteY66" fmla="*/ 628650 h 1828800"/>
                  <a:gd name="connsiteX67" fmla="*/ 1257300 w 1276350"/>
                  <a:gd name="connsiteY67" fmla="*/ 476250 h 1828800"/>
                  <a:gd name="connsiteX68" fmla="*/ 1238250 w 1276350"/>
                  <a:gd name="connsiteY68" fmla="*/ 381000 h 1828800"/>
                  <a:gd name="connsiteX69" fmla="*/ 1238250 w 1276350"/>
                  <a:gd name="connsiteY69"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66675 w 1276350"/>
                  <a:gd name="connsiteY34" fmla="*/ 1590675 h 1828800"/>
                  <a:gd name="connsiteX35" fmla="*/ 76200 w 1276350"/>
                  <a:gd name="connsiteY35" fmla="*/ 1619250 h 1828800"/>
                  <a:gd name="connsiteX36" fmla="*/ 85725 w 1276350"/>
                  <a:gd name="connsiteY36" fmla="*/ 1657350 h 1828800"/>
                  <a:gd name="connsiteX37" fmla="*/ 104775 w 1276350"/>
                  <a:gd name="connsiteY37" fmla="*/ 1685925 h 1828800"/>
                  <a:gd name="connsiteX38" fmla="*/ 161925 w 1276350"/>
                  <a:gd name="connsiteY38" fmla="*/ 1733550 h 1828800"/>
                  <a:gd name="connsiteX39" fmla="*/ 219075 w 1276350"/>
                  <a:gd name="connsiteY39" fmla="*/ 1752600 h 1828800"/>
                  <a:gd name="connsiteX40" fmla="*/ 247650 w 1276350"/>
                  <a:gd name="connsiteY40" fmla="*/ 1762125 h 1828800"/>
                  <a:gd name="connsiteX41" fmla="*/ 304800 w 1276350"/>
                  <a:gd name="connsiteY41" fmla="*/ 1800225 h 1828800"/>
                  <a:gd name="connsiteX42" fmla="*/ 333375 w 1276350"/>
                  <a:gd name="connsiteY42" fmla="*/ 1819275 h 1828800"/>
                  <a:gd name="connsiteX43" fmla="*/ 361950 w 1276350"/>
                  <a:gd name="connsiteY43" fmla="*/ 1828800 h 1828800"/>
                  <a:gd name="connsiteX44" fmla="*/ 504825 w 1276350"/>
                  <a:gd name="connsiteY44" fmla="*/ 1819275 h 1828800"/>
                  <a:gd name="connsiteX45" fmla="*/ 533400 w 1276350"/>
                  <a:gd name="connsiteY45" fmla="*/ 1809750 h 1828800"/>
                  <a:gd name="connsiteX46" fmla="*/ 628650 w 1276350"/>
                  <a:gd name="connsiteY46" fmla="*/ 1781175 h 1828800"/>
                  <a:gd name="connsiteX47" fmla="*/ 685800 w 1276350"/>
                  <a:gd name="connsiteY47" fmla="*/ 1762125 h 1828800"/>
                  <a:gd name="connsiteX48" fmla="*/ 723900 w 1276350"/>
                  <a:gd name="connsiteY48" fmla="*/ 1752600 h 1828800"/>
                  <a:gd name="connsiteX49" fmla="*/ 819150 w 1276350"/>
                  <a:gd name="connsiteY49" fmla="*/ 1743075 h 1828800"/>
                  <a:gd name="connsiteX50" fmla="*/ 866775 w 1276350"/>
                  <a:gd name="connsiteY50" fmla="*/ 1733550 h 1828800"/>
                  <a:gd name="connsiteX51" fmla="*/ 923925 w 1276350"/>
                  <a:gd name="connsiteY51" fmla="*/ 1724025 h 1828800"/>
                  <a:gd name="connsiteX52" fmla="*/ 981075 w 1276350"/>
                  <a:gd name="connsiteY52" fmla="*/ 1704975 h 1828800"/>
                  <a:gd name="connsiteX53" fmla="*/ 1009650 w 1276350"/>
                  <a:gd name="connsiteY53" fmla="*/ 1695450 h 1828800"/>
                  <a:gd name="connsiteX54" fmla="*/ 1066800 w 1276350"/>
                  <a:gd name="connsiteY54" fmla="*/ 1666875 h 1828800"/>
                  <a:gd name="connsiteX55" fmla="*/ 1095375 w 1276350"/>
                  <a:gd name="connsiteY55" fmla="*/ 1647825 h 1828800"/>
                  <a:gd name="connsiteX56" fmla="*/ 1133475 w 1276350"/>
                  <a:gd name="connsiteY56" fmla="*/ 1590675 h 1828800"/>
                  <a:gd name="connsiteX57" fmla="*/ 1143000 w 1276350"/>
                  <a:gd name="connsiteY57" fmla="*/ 1562100 h 1828800"/>
                  <a:gd name="connsiteX58" fmla="*/ 1181100 w 1276350"/>
                  <a:gd name="connsiteY58" fmla="*/ 1504950 h 1828800"/>
                  <a:gd name="connsiteX59" fmla="*/ 1219200 w 1276350"/>
                  <a:gd name="connsiteY59" fmla="*/ 1390650 h 1828800"/>
                  <a:gd name="connsiteX60" fmla="*/ 1228725 w 1276350"/>
                  <a:gd name="connsiteY60" fmla="*/ 1343025 h 1828800"/>
                  <a:gd name="connsiteX61" fmla="*/ 1247775 w 1276350"/>
                  <a:gd name="connsiteY61" fmla="*/ 1257300 h 1828800"/>
                  <a:gd name="connsiteX62" fmla="*/ 1257300 w 1276350"/>
                  <a:gd name="connsiteY62" fmla="*/ 962025 h 1828800"/>
                  <a:gd name="connsiteX63" fmla="*/ 1266825 w 1276350"/>
                  <a:gd name="connsiteY63" fmla="*/ 914400 h 1828800"/>
                  <a:gd name="connsiteX64" fmla="*/ 1276350 w 1276350"/>
                  <a:gd name="connsiteY64" fmla="*/ 847725 h 1828800"/>
                  <a:gd name="connsiteX65" fmla="*/ 1266825 w 1276350"/>
                  <a:gd name="connsiteY65" fmla="*/ 628650 h 1828800"/>
                  <a:gd name="connsiteX66" fmla="*/ 1257300 w 1276350"/>
                  <a:gd name="connsiteY66" fmla="*/ 476250 h 1828800"/>
                  <a:gd name="connsiteX67" fmla="*/ 1238250 w 1276350"/>
                  <a:gd name="connsiteY67" fmla="*/ 381000 h 1828800"/>
                  <a:gd name="connsiteX68" fmla="*/ 1238250 w 1276350"/>
                  <a:gd name="connsiteY68"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66675 w 1276350"/>
                  <a:gd name="connsiteY34" fmla="*/ 1590675 h 1828800"/>
                  <a:gd name="connsiteX35" fmla="*/ 76200 w 1276350"/>
                  <a:gd name="connsiteY35" fmla="*/ 1619250 h 1828800"/>
                  <a:gd name="connsiteX36" fmla="*/ 85725 w 1276350"/>
                  <a:gd name="connsiteY36" fmla="*/ 1657350 h 1828800"/>
                  <a:gd name="connsiteX37" fmla="*/ 104775 w 1276350"/>
                  <a:gd name="connsiteY37" fmla="*/ 1685925 h 1828800"/>
                  <a:gd name="connsiteX38" fmla="*/ 161925 w 1276350"/>
                  <a:gd name="connsiteY38" fmla="*/ 1733550 h 1828800"/>
                  <a:gd name="connsiteX39" fmla="*/ 219075 w 1276350"/>
                  <a:gd name="connsiteY39" fmla="*/ 1752600 h 1828800"/>
                  <a:gd name="connsiteX40" fmla="*/ 247650 w 1276350"/>
                  <a:gd name="connsiteY40" fmla="*/ 1762125 h 1828800"/>
                  <a:gd name="connsiteX41" fmla="*/ 304800 w 1276350"/>
                  <a:gd name="connsiteY41" fmla="*/ 1800225 h 1828800"/>
                  <a:gd name="connsiteX42" fmla="*/ 333375 w 1276350"/>
                  <a:gd name="connsiteY42" fmla="*/ 1819275 h 1828800"/>
                  <a:gd name="connsiteX43" fmla="*/ 361950 w 1276350"/>
                  <a:gd name="connsiteY43" fmla="*/ 1828800 h 1828800"/>
                  <a:gd name="connsiteX44" fmla="*/ 504825 w 1276350"/>
                  <a:gd name="connsiteY44" fmla="*/ 1819275 h 1828800"/>
                  <a:gd name="connsiteX45" fmla="*/ 533400 w 1276350"/>
                  <a:gd name="connsiteY45" fmla="*/ 1809750 h 1828800"/>
                  <a:gd name="connsiteX46" fmla="*/ 628650 w 1276350"/>
                  <a:gd name="connsiteY46" fmla="*/ 1781175 h 1828800"/>
                  <a:gd name="connsiteX47" fmla="*/ 685800 w 1276350"/>
                  <a:gd name="connsiteY47" fmla="*/ 1762125 h 1828800"/>
                  <a:gd name="connsiteX48" fmla="*/ 723900 w 1276350"/>
                  <a:gd name="connsiteY48" fmla="*/ 1752600 h 1828800"/>
                  <a:gd name="connsiteX49" fmla="*/ 819150 w 1276350"/>
                  <a:gd name="connsiteY49" fmla="*/ 1743075 h 1828800"/>
                  <a:gd name="connsiteX50" fmla="*/ 923925 w 1276350"/>
                  <a:gd name="connsiteY50" fmla="*/ 1724025 h 1828800"/>
                  <a:gd name="connsiteX51" fmla="*/ 981075 w 1276350"/>
                  <a:gd name="connsiteY51" fmla="*/ 1704975 h 1828800"/>
                  <a:gd name="connsiteX52" fmla="*/ 1009650 w 1276350"/>
                  <a:gd name="connsiteY52" fmla="*/ 1695450 h 1828800"/>
                  <a:gd name="connsiteX53" fmla="*/ 1066800 w 1276350"/>
                  <a:gd name="connsiteY53" fmla="*/ 1666875 h 1828800"/>
                  <a:gd name="connsiteX54" fmla="*/ 1095375 w 1276350"/>
                  <a:gd name="connsiteY54" fmla="*/ 1647825 h 1828800"/>
                  <a:gd name="connsiteX55" fmla="*/ 1133475 w 1276350"/>
                  <a:gd name="connsiteY55" fmla="*/ 1590675 h 1828800"/>
                  <a:gd name="connsiteX56" fmla="*/ 1143000 w 1276350"/>
                  <a:gd name="connsiteY56" fmla="*/ 1562100 h 1828800"/>
                  <a:gd name="connsiteX57" fmla="*/ 1181100 w 1276350"/>
                  <a:gd name="connsiteY57" fmla="*/ 1504950 h 1828800"/>
                  <a:gd name="connsiteX58" fmla="*/ 1219200 w 1276350"/>
                  <a:gd name="connsiteY58" fmla="*/ 1390650 h 1828800"/>
                  <a:gd name="connsiteX59" fmla="*/ 1228725 w 1276350"/>
                  <a:gd name="connsiteY59" fmla="*/ 1343025 h 1828800"/>
                  <a:gd name="connsiteX60" fmla="*/ 1247775 w 1276350"/>
                  <a:gd name="connsiteY60" fmla="*/ 1257300 h 1828800"/>
                  <a:gd name="connsiteX61" fmla="*/ 1257300 w 1276350"/>
                  <a:gd name="connsiteY61" fmla="*/ 962025 h 1828800"/>
                  <a:gd name="connsiteX62" fmla="*/ 1266825 w 1276350"/>
                  <a:gd name="connsiteY62" fmla="*/ 914400 h 1828800"/>
                  <a:gd name="connsiteX63" fmla="*/ 1276350 w 1276350"/>
                  <a:gd name="connsiteY63" fmla="*/ 847725 h 1828800"/>
                  <a:gd name="connsiteX64" fmla="*/ 1266825 w 1276350"/>
                  <a:gd name="connsiteY64" fmla="*/ 628650 h 1828800"/>
                  <a:gd name="connsiteX65" fmla="*/ 1257300 w 1276350"/>
                  <a:gd name="connsiteY65" fmla="*/ 476250 h 1828800"/>
                  <a:gd name="connsiteX66" fmla="*/ 1238250 w 1276350"/>
                  <a:gd name="connsiteY66" fmla="*/ 381000 h 1828800"/>
                  <a:gd name="connsiteX67" fmla="*/ 1238250 w 1276350"/>
                  <a:gd name="connsiteY67"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66675 w 1276350"/>
                  <a:gd name="connsiteY34" fmla="*/ 1590675 h 1828800"/>
                  <a:gd name="connsiteX35" fmla="*/ 76200 w 1276350"/>
                  <a:gd name="connsiteY35" fmla="*/ 1619250 h 1828800"/>
                  <a:gd name="connsiteX36" fmla="*/ 85725 w 1276350"/>
                  <a:gd name="connsiteY36" fmla="*/ 1657350 h 1828800"/>
                  <a:gd name="connsiteX37" fmla="*/ 104775 w 1276350"/>
                  <a:gd name="connsiteY37" fmla="*/ 1685925 h 1828800"/>
                  <a:gd name="connsiteX38" fmla="*/ 161925 w 1276350"/>
                  <a:gd name="connsiteY38" fmla="*/ 1733550 h 1828800"/>
                  <a:gd name="connsiteX39" fmla="*/ 219075 w 1276350"/>
                  <a:gd name="connsiteY39" fmla="*/ 1752600 h 1828800"/>
                  <a:gd name="connsiteX40" fmla="*/ 247650 w 1276350"/>
                  <a:gd name="connsiteY40" fmla="*/ 1762125 h 1828800"/>
                  <a:gd name="connsiteX41" fmla="*/ 304800 w 1276350"/>
                  <a:gd name="connsiteY41" fmla="*/ 1800225 h 1828800"/>
                  <a:gd name="connsiteX42" fmla="*/ 333375 w 1276350"/>
                  <a:gd name="connsiteY42" fmla="*/ 1819275 h 1828800"/>
                  <a:gd name="connsiteX43" fmla="*/ 361950 w 1276350"/>
                  <a:gd name="connsiteY43" fmla="*/ 1828800 h 1828800"/>
                  <a:gd name="connsiteX44" fmla="*/ 504825 w 1276350"/>
                  <a:gd name="connsiteY44" fmla="*/ 1819275 h 1828800"/>
                  <a:gd name="connsiteX45" fmla="*/ 533400 w 1276350"/>
                  <a:gd name="connsiteY45" fmla="*/ 1809750 h 1828800"/>
                  <a:gd name="connsiteX46" fmla="*/ 628650 w 1276350"/>
                  <a:gd name="connsiteY46" fmla="*/ 1781175 h 1828800"/>
                  <a:gd name="connsiteX47" fmla="*/ 685800 w 1276350"/>
                  <a:gd name="connsiteY47" fmla="*/ 1762125 h 1828800"/>
                  <a:gd name="connsiteX48" fmla="*/ 723900 w 1276350"/>
                  <a:gd name="connsiteY48" fmla="*/ 1752600 h 1828800"/>
                  <a:gd name="connsiteX49" fmla="*/ 819150 w 1276350"/>
                  <a:gd name="connsiteY49" fmla="*/ 1743075 h 1828800"/>
                  <a:gd name="connsiteX50" fmla="*/ 923925 w 1276350"/>
                  <a:gd name="connsiteY50" fmla="*/ 1724025 h 1828800"/>
                  <a:gd name="connsiteX51" fmla="*/ 1009650 w 1276350"/>
                  <a:gd name="connsiteY51" fmla="*/ 1695450 h 1828800"/>
                  <a:gd name="connsiteX52" fmla="*/ 1066800 w 1276350"/>
                  <a:gd name="connsiteY52" fmla="*/ 1666875 h 1828800"/>
                  <a:gd name="connsiteX53" fmla="*/ 1095375 w 1276350"/>
                  <a:gd name="connsiteY53" fmla="*/ 1647825 h 1828800"/>
                  <a:gd name="connsiteX54" fmla="*/ 1133475 w 1276350"/>
                  <a:gd name="connsiteY54" fmla="*/ 1590675 h 1828800"/>
                  <a:gd name="connsiteX55" fmla="*/ 1143000 w 1276350"/>
                  <a:gd name="connsiteY55" fmla="*/ 1562100 h 1828800"/>
                  <a:gd name="connsiteX56" fmla="*/ 1181100 w 1276350"/>
                  <a:gd name="connsiteY56" fmla="*/ 1504950 h 1828800"/>
                  <a:gd name="connsiteX57" fmla="*/ 1219200 w 1276350"/>
                  <a:gd name="connsiteY57" fmla="*/ 1390650 h 1828800"/>
                  <a:gd name="connsiteX58" fmla="*/ 1228725 w 1276350"/>
                  <a:gd name="connsiteY58" fmla="*/ 1343025 h 1828800"/>
                  <a:gd name="connsiteX59" fmla="*/ 1247775 w 1276350"/>
                  <a:gd name="connsiteY59" fmla="*/ 1257300 h 1828800"/>
                  <a:gd name="connsiteX60" fmla="*/ 1257300 w 1276350"/>
                  <a:gd name="connsiteY60" fmla="*/ 962025 h 1828800"/>
                  <a:gd name="connsiteX61" fmla="*/ 1266825 w 1276350"/>
                  <a:gd name="connsiteY61" fmla="*/ 914400 h 1828800"/>
                  <a:gd name="connsiteX62" fmla="*/ 1276350 w 1276350"/>
                  <a:gd name="connsiteY62" fmla="*/ 847725 h 1828800"/>
                  <a:gd name="connsiteX63" fmla="*/ 1266825 w 1276350"/>
                  <a:gd name="connsiteY63" fmla="*/ 628650 h 1828800"/>
                  <a:gd name="connsiteX64" fmla="*/ 1257300 w 1276350"/>
                  <a:gd name="connsiteY64" fmla="*/ 476250 h 1828800"/>
                  <a:gd name="connsiteX65" fmla="*/ 1238250 w 1276350"/>
                  <a:gd name="connsiteY65" fmla="*/ 381000 h 1828800"/>
                  <a:gd name="connsiteX66" fmla="*/ 1238250 w 1276350"/>
                  <a:gd name="connsiteY66"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66675 w 1276350"/>
                  <a:gd name="connsiteY34" fmla="*/ 1590675 h 1828800"/>
                  <a:gd name="connsiteX35" fmla="*/ 76200 w 1276350"/>
                  <a:gd name="connsiteY35" fmla="*/ 1619250 h 1828800"/>
                  <a:gd name="connsiteX36" fmla="*/ 85725 w 1276350"/>
                  <a:gd name="connsiteY36" fmla="*/ 1657350 h 1828800"/>
                  <a:gd name="connsiteX37" fmla="*/ 104775 w 1276350"/>
                  <a:gd name="connsiteY37" fmla="*/ 1685925 h 1828800"/>
                  <a:gd name="connsiteX38" fmla="*/ 161925 w 1276350"/>
                  <a:gd name="connsiteY38" fmla="*/ 1733550 h 1828800"/>
                  <a:gd name="connsiteX39" fmla="*/ 219075 w 1276350"/>
                  <a:gd name="connsiteY39" fmla="*/ 1752600 h 1828800"/>
                  <a:gd name="connsiteX40" fmla="*/ 247650 w 1276350"/>
                  <a:gd name="connsiteY40" fmla="*/ 1762125 h 1828800"/>
                  <a:gd name="connsiteX41" fmla="*/ 304800 w 1276350"/>
                  <a:gd name="connsiteY41" fmla="*/ 1800225 h 1828800"/>
                  <a:gd name="connsiteX42" fmla="*/ 333375 w 1276350"/>
                  <a:gd name="connsiteY42" fmla="*/ 1819275 h 1828800"/>
                  <a:gd name="connsiteX43" fmla="*/ 361950 w 1276350"/>
                  <a:gd name="connsiteY43" fmla="*/ 1828800 h 1828800"/>
                  <a:gd name="connsiteX44" fmla="*/ 504825 w 1276350"/>
                  <a:gd name="connsiteY44" fmla="*/ 1819275 h 1828800"/>
                  <a:gd name="connsiteX45" fmla="*/ 533400 w 1276350"/>
                  <a:gd name="connsiteY45" fmla="*/ 1809750 h 1828800"/>
                  <a:gd name="connsiteX46" fmla="*/ 628650 w 1276350"/>
                  <a:gd name="connsiteY46" fmla="*/ 1781175 h 1828800"/>
                  <a:gd name="connsiteX47" fmla="*/ 685800 w 1276350"/>
                  <a:gd name="connsiteY47" fmla="*/ 1762125 h 1828800"/>
                  <a:gd name="connsiteX48" fmla="*/ 723900 w 1276350"/>
                  <a:gd name="connsiteY48" fmla="*/ 1752600 h 1828800"/>
                  <a:gd name="connsiteX49" fmla="*/ 819150 w 1276350"/>
                  <a:gd name="connsiteY49" fmla="*/ 1743075 h 1828800"/>
                  <a:gd name="connsiteX50" fmla="*/ 923925 w 1276350"/>
                  <a:gd name="connsiteY50" fmla="*/ 1724025 h 1828800"/>
                  <a:gd name="connsiteX51" fmla="*/ 1009650 w 1276350"/>
                  <a:gd name="connsiteY51" fmla="*/ 1695450 h 1828800"/>
                  <a:gd name="connsiteX52" fmla="*/ 1066800 w 1276350"/>
                  <a:gd name="connsiteY52" fmla="*/ 1666875 h 1828800"/>
                  <a:gd name="connsiteX53" fmla="*/ 1133475 w 1276350"/>
                  <a:gd name="connsiteY53" fmla="*/ 1590675 h 1828800"/>
                  <a:gd name="connsiteX54" fmla="*/ 1143000 w 1276350"/>
                  <a:gd name="connsiteY54" fmla="*/ 1562100 h 1828800"/>
                  <a:gd name="connsiteX55" fmla="*/ 1181100 w 1276350"/>
                  <a:gd name="connsiteY55" fmla="*/ 1504950 h 1828800"/>
                  <a:gd name="connsiteX56" fmla="*/ 1219200 w 1276350"/>
                  <a:gd name="connsiteY56" fmla="*/ 1390650 h 1828800"/>
                  <a:gd name="connsiteX57" fmla="*/ 1228725 w 1276350"/>
                  <a:gd name="connsiteY57" fmla="*/ 1343025 h 1828800"/>
                  <a:gd name="connsiteX58" fmla="*/ 1247775 w 1276350"/>
                  <a:gd name="connsiteY58" fmla="*/ 1257300 h 1828800"/>
                  <a:gd name="connsiteX59" fmla="*/ 1257300 w 1276350"/>
                  <a:gd name="connsiteY59" fmla="*/ 962025 h 1828800"/>
                  <a:gd name="connsiteX60" fmla="*/ 1266825 w 1276350"/>
                  <a:gd name="connsiteY60" fmla="*/ 914400 h 1828800"/>
                  <a:gd name="connsiteX61" fmla="*/ 1276350 w 1276350"/>
                  <a:gd name="connsiteY61" fmla="*/ 847725 h 1828800"/>
                  <a:gd name="connsiteX62" fmla="*/ 1266825 w 1276350"/>
                  <a:gd name="connsiteY62" fmla="*/ 628650 h 1828800"/>
                  <a:gd name="connsiteX63" fmla="*/ 1257300 w 1276350"/>
                  <a:gd name="connsiteY63" fmla="*/ 476250 h 1828800"/>
                  <a:gd name="connsiteX64" fmla="*/ 1238250 w 1276350"/>
                  <a:gd name="connsiteY64" fmla="*/ 381000 h 1828800"/>
                  <a:gd name="connsiteX65" fmla="*/ 1238250 w 1276350"/>
                  <a:gd name="connsiteY65"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66675 w 1276350"/>
                  <a:gd name="connsiteY34" fmla="*/ 1590675 h 1828800"/>
                  <a:gd name="connsiteX35" fmla="*/ 76200 w 1276350"/>
                  <a:gd name="connsiteY35" fmla="*/ 1619250 h 1828800"/>
                  <a:gd name="connsiteX36" fmla="*/ 85725 w 1276350"/>
                  <a:gd name="connsiteY36" fmla="*/ 1657350 h 1828800"/>
                  <a:gd name="connsiteX37" fmla="*/ 104775 w 1276350"/>
                  <a:gd name="connsiteY37" fmla="*/ 1685925 h 1828800"/>
                  <a:gd name="connsiteX38" fmla="*/ 161925 w 1276350"/>
                  <a:gd name="connsiteY38" fmla="*/ 1733550 h 1828800"/>
                  <a:gd name="connsiteX39" fmla="*/ 219075 w 1276350"/>
                  <a:gd name="connsiteY39" fmla="*/ 1752600 h 1828800"/>
                  <a:gd name="connsiteX40" fmla="*/ 247650 w 1276350"/>
                  <a:gd name="connsiteY40" fmla="*/ 1762125 h 1828800"/>
                  <a:gd name="connsiteX41" fmla="*/ 304800 w 1276350"/>
                  <a:gd name="connsiteY41" fmla="*/ 1800225 h 1828800"/>
                  <a:gd name="connsiteX42" fmla="*/ 333375 w 1276350"/>
                  <a:gd name="connsiteY42" fmla="*/ 1819275 h 1828800"/>
                  <a:gd name="connsiteX43" fmla="*/ 361950 w 1276350"/>
                  <a:gd name="connsiteY43" fmla="*/ 1828800 h 1828800"/>
                  <a:gd name="connsiteX44" fmla="*/ 504825 w 1276350"/>
                  <a:gd name="connsiteY44" fmla="*/ 1819275 h 1828800"/>
                  <a:gd name="connsiteX45" fmla="*/ 533400 w 1276350"/>
                  <a:gd name="connsiteY45" fmla="*/ 1809750 h 1828800"/>
                  <a:gd name="connsiteX46" fmla="*/ 628650 w 1276350"/>
                  <a:gd name="connsiteY46" fmla="*/ 1781175 h 1828800"/>
                  <a:gd name="connsiteX47" fmla="*/ 685800 w 1276350"/>
                  <a:gd name="connsiteY47" fmla="*/ 1762125 h 1828800"/>
                  <a:gd name="connsiteX48" fmla="*/ 723900 w 1276350"/>
                  <a:gd name="connsiteY48" fmla="*/ 1752600 h 1828800"/>
                  <a:gd name="connsiteX49" fmla="*/ 819150 w 1276350"/>
                  <a:gd name="connsiteY49" fmla="*/ 1743075 h 1828800"/>
                  <a:gd name="connsiteX50" fmla="*/ 923925 w 1276350"/>
                  <a:gd name="connsiteY50" fmla="*/ 1724025 h 1828800"/>
                  <a:gd name="connsiteX51" fmla="*/ 1009650 w 1276350"/>
                  <a:gd name="connsiteY51" fmla="*/ 1695450 h 1828800"/>
                  <a:gd name="connsiteX52" fmla="*/ 1066800 w 1276350"/>
                  <a:gd name="connsiteY52" fmla="*/ 1666875 h 1828800"/>
                  <a:gd name="connsiteX53" fmla="*/ 1133475 w 1276350"/>
                  <a:gd name="connsiteY53" fmla="*/ 1590675 h 1828800"/>
                  <a:gd name="connsiteX54" fmla="*/ 1181100 w 1276350"/>
                  <a:gd name="connsiteY54" fmla="*/ 1504950 h 1828800"/>
                  <a:gd name="connsiteX55" fmla="*/ 1219200 w 1276350"/>
                  <a:gd name="connsiteY55" fmla="*/ 1390650 h 1828800"/>
                  <a:gd name="connsiteX56" fmla="*/ 1228725 w 1276350"/>
                  <a:gd name="connsiteY56" fmla="*/ 1343025 h 1828800"/>
                  <a:gd name="connsiteX57" fmla="*/ 1247775 w 1276350"/>
                  <a:gd name="connsiteY57" fmla="*/ 1257300 h 1828800"/>
                  <a:gd name="connsiteX58" fmla="*/ 1257300 w 1276350"/>
                  <a:gd name="connsiteY58" fmla="*/ 962025 h 1828800"/>
                  <a:gd name="connsiteX59" fmla="*/ 1266825 w 1276350"/>
                  <a:gd name="connsiteY59" fmla="*/ 914400 h 1828800"/>
                  <a:gd name="connsiteX60" fmla="*/ 1276350 w 1276350"/>
                  <a:gd name="connsiteY60" fmla="*/ 847725 h 1828800"/>
                  <a:gd name="connsiteX61" fmla="*/ 1266825 w 1276350"/>
                  <a:gd name="connsiteY61" fmla="*/ 628650 h 1828800"/>
                  <a:gd name="connsiteX62" fmla="*/ 1257300 w 1276350"/>
                  <a:gd name="connsiteY62" fmla="*/ 476250 h 1828800"/>
                  <a:gd name="connsiteX63" fmla="*/ 1238250 w 1276350"/>
                  <a:gd name="connsiteY63" fmla="*/ 381000 h 1828800"/>
                  <a:gd name="connsiteX64" fmla="*/ 1238250 w 1276350"/>
                  <a:gd name="connsiteY64"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66675 w 1276350"/>
                  <a:gd name="connsiteY34" fmla="*/ 1590675 h 1828800"/>
                  <a:gd name="connsiteX35" fmla="*/ 76200 w 1276350"/>
                  <a:gd name="connsiteY35" fmla="*/ 1619250 h 1828800"/>
                  <a:gd name="connsiteX36" fmla="*/ 85725 w 1276350"/>
                  <a:gd name="connsiteY36" fmla="*/ 1657350 h 1828800"/>
                  <a:gd name="connsiteX37" fmla="*/ 104775 w 1276350"/>
                  <a:gd name="connsiteY37" fmla="*/ 1685925 h 1828800"/>
                  <a:gd name="connsiteX38" fmla="*/ 161925 w 1276350"/>
                  <a:gd name="connsiteY38" fmla="*/ 1733550 h 1828800"/>
                  <a:gd name="connsiteX39" fmla="*/ 219075 w 1276350"/>
                  <a:gd name="connsiteY39" fmla="*/ 1752600 h 1828800"/>
                  <a:gd name="connsiteX40" fmla="*/ 247650 w 1276350"/>
                  <a:gd name="connsiteY40" fmla="*/ 1762125 h 1828800"/>
                  <a:gd name="connsiteX41" fmla="*/ 333375 w 1276350"/>
                  <a:gd name="connsiteY41" fmla="*/ 1819275 h 1828800"/>
                  <a:gd name="connsiteX42" fmla="*/ 361950 w 1276350"/>
                  <a:gd name="connsiteY42" fmla="*/ 1828800 h 1828800"/>
                  <a:gd name="connsiteX43" fmla="*/ 504825 w 1276350"/>
                  <a:gd name="connsiteY43" fmla="*/ 1819275 h 1828800"/>
                  <a:gd name="connsiteX44" fmla="*/ 533400 w 1276350"/>
                  <a:gd name="connsiteY44" fmla="*/ 1809750 h 1828800"/>
                  <a:gd name="connsiteX45" fmla="*/ 628650 w 1276350"/>
                  <a:gd name="connsiteY45" fmla="*/ 1781175 h 1828800"/>
                  <a:gd name="connsiteX46" fmla="*/ 685800 w 1276350"/>
                  <a:gd name="connsiteY46" fmla="*/ 1762125 h 1828800"/>
                  <a:gd name="connsiteX47" fmla="*/ 723900 w 1276350"/>
                  <a:gd name="connsiteY47" fmla="*/ 1752600 h 1828800"/>
                  <a:gd name="connsiteX48" fmla="*/ 819150 w 1276350"/>
                  <a:gd name="connsiteY48" fmla="*/ 1743075 h 1828800"/>
                  <a:gd name="connsiteX49" fmla="*/ 923925 w 1276350"/>
                  <a:gd name="connsiteY49" fmla="*/ 1724025 h 1828800"/>
                  <a:gd name="connsiteX50" fmla="*/ 1009650 w 1276350"/>
                  <a:gd name="connsiteY50" fmla="*/ 1695450 h 1828800"/>
                  <a:gd name="connsiteX51" fmla="*/ 1066800 w 1276350"/>
                  <a:gd name="connsiteY51" fmla="*/ 1666875 h 1828800"/>
                  <a:gd name="connsiteX52" fmla="*/ 1133475 w 1276350"/>
                  <a:gd name="connsiteY52" fmla="*/ 1590675 h 1828800"/>
                  <a:gd name="connsiteX53" fmla="*/ 1181100 w 1276350"/>
                  <a:gd name="connsiteY53" fmla="*/ 1504950 h 1828800"/>
                  <a:gd name="connsiteX54" fmla="*/ 1219200 w 1276350"/>
                  <a:gd name="connsiteY54" fmla="*/ 1390650 h 1828800"/>
                  <a:gd name="connsiteX55" fmla="*/ 1228725 w 1276350"/>
                  <a:gd name="connsiteY55" fmla="*/ 1343025 h 1828800"/>
                  <a:gd name="connsiteX56" fmla="*/ 1247775 w 1276350"/>
                  <a:gd name="connsiteY56" fmla="*/ 1257300 h 1828800"/>
                  <a:gd name="connsiteX57" fmla="*/ 1257300 w 1276350"/>
                  <a:gd name="connsiteY57" fmla="*/ 962025 h 1828800"/>
                  <a:gd name="connsiteX58" fmla="*/ 1266825 w 1276350"/>
                  <a:gd name="connsiteY58" fmla="*/ 914400 h 1828800"/>
                  <a:gd name="connsiteX59" fmla="*/ 1276350 w 1276350"/>
                  <a:gd name="connsiteY59" fmla="*/ 847725 h 1828800"/>
                  <a:gd name="connsiteX60" fmla="*/ 1266825 w 1276350"/>
                  <a:gd name="connsiteY60" fmla="*/ 628650 h 1828800"/>
                  <a:gd name="connsiteX61" fmla="*/ 1257300 w 1276350"/>
                  <a:gd name="connsiteY61" fmla="*/ 476250 h 1828800"/>
                  <a:gd name="connsiteX62" fmla="*/ 1238250 w 1276350"/>
                  <a:gd name="connsiteY62" fmla="*/ 381000 h 1828800"/>
                  <a:gd name="connsiteX63" fmla="*/ 1238250 w 1276350"/>
                  <a:gd name="connsiteY63"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66675 w 1276350"/>
                  <a:gd name="connsiteY34" fmla="*/ 1590675 h 1828800"/>
                  <a:gd name="connsiteX35" fmla="*/ 76200 w 1276350"/>
                  <a:gd name="connsiteY35" fmla="*/ 1619250 h 1828800"/>
                  <a:gd name="connsiteX36" fmla="*/ 104775 w 1276350"/>
                  <a:gd name="connsiteY36" fmla="*/ 1685925 h 1828800"/>
                  <a:gd name="connsiteX37" fmla="*/ 161925 w 1276350"/>
                  <a:gd name="connsiteY37" fmla="*/ 1733550 h 1828800"/>
                  <a:gd name="connsiteX38" fmla="*/ 219075 w 1276350"/>
                  <a:gd name="connsiteY38" fmla="*/ 1752600 h 1828800"/>
                  <a:gd name="connsiteX39" fmla="*/ 247650 w 1276350"/>
                  <a:gd name="connsiteY39" fmla="*/ 1762125 h 1828800"/>
                  <a:gd name="connsiteX40" fmla="*/ 333375 w 1276350"/>
                  <a:gd name="connsiteY40" fmla="*/ 1819275 h 1828800"/>
                  <a:gd name="connsiteX41" fmla="*/ 361950 w 1276350"/>
                  <a:gd name="connsiteY41" fmla="*/ 1828800 h 1828800"/>
                  <a:gd name="connsiteX42" fmla="*/ 504825 w 1276350"/>
                  <a:gd name="connsiteY42" fmla="*/ 1819275 h 1828800"/>
                  <a:gd name="connsiteX43" fmla="*/ 533400 w 1276350"/>
                  <a:gd name="connsiteY43" fmla="*/ 1809750 h 1828800"/>
                  <a:gd name="connsiteX44" fmla="*/ 628650 w 1276350"/>
                  <a:gd name="connsiteY44" fmla="*/ 1781175 h 1828800"/>
                  <a:gd name="connsiteX45" fmla="*/ 685800 w 1276350"/>
                  <a:gd name="connsiteY45" fmla="*/ 1762125 h 1828800"/>
                  <a:gd name="connsiteX46" fmla="*/ 723900 w 1276350"/>
                  <a:gd name="connsiteY46" fmla="*/ 1752600 h 1828800"/>
                  <a:gd name="connsiteX47" fmla="*/ 819150 w 1276350"/>
                  <a:gd name="connsiteY47" fmla="*/ 1743075 h 1828800"/>
                  <a:gd name="connsiteX48" fmla="*/ 923925 w 1276350"/>
                  <a:gd name="connsiteY48" fmla="*/ 1724025 h 1828800"/>
                  <a:gd name="connsiteX49" fmla="*/ 1009650 w 1276350"/>
                  <a:gd name="connsiteY49" fmla="*/ 1695450 h 1828800"/>
                  <a:gd name="connsiteX50" fmla="*/ 1066800 w 1276350"/>
                  <a:gd name="connsiteY50" fmla="*/ 1666875 h 1828800"/>
                  <a:gd name="connsiteX51" fmla="*/ 1133475 w 1276350"/>
                  <a:gd name="connsiteY51" fmla="*/ 1590675 h 1828800"/>
                  <a:gd name="connsiteX52" fmla="*/ 1181100 w 1276350"/>
                  <a:gd name="connsiteY52" fmla="*/ 1504950 h 1828800"/>
                  <a:gd name="connsiteX53" fmla="*/ 1219200 w 1276350"/>
                  <a:gd name="connsiteY53" fmla="*/ 1390650 h 1828800"/>
                  <a:gd name="connsiteX54" fmla="*/ 1228725 w 1276350"/>
                  <a:gd name="connsiteY54" fmla="*/ 1343025 h 1828800"/>
                  <a:gd name="connsiteX55" fmla="*/ 1247775 w 1276350"/>
                  <a:gd name="connsiteY55" fmla="*/ 1257300 h 1828800"/>
                  <a:gd name="connsiteX56" fmla="*/ 1257300 w 1276350"/>
                  <a:gd name="connsiteY56" fmla="*/ 962025 h 1828800"/>
                  <a:gd name="connsiteX57" fmla="*/ 1266825 w 1276350"/>
                  <a:gd name="connsiteY57" fmla="*/ 914400 h 1828800"/>
                  <a:gd name="connsiteX58" fmla="*/ 1276350 w 1276350"/>
                  <a:gd name="connsiteY58" fmla="*/ 847725 h 1828800"/>
                  <a:gd name="connsiteX59" fmla="*/ 1266825 w 1276350"/>
                  <a:gd name="connsiteY59" fmla="*/ 628650 h 1828800"/>
                  <a:gd name="connsiteX60" fmla="*/ 1257300 w 1276350"/>
                  <a:gd name="connsiteY60" fmla="*/ 476250 h 1828800"/>
                  <a:gd name="connsiteX61" fmla="*/ 1238250 w 1276350"/>
                  <a:gd name="connsiteY61" fmla="*/ 381000 h 1828800"/>
                  <a:gd name="connsiteX62" fmla="*/ 1238250 w 1276350"/>
                  <a:gd name="connsiteY62"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76200 w 1276350"/>
                  <a:gd name="connsiteY34" fmla="*/ 1619250 h 1828800"/>
                  <a:gd name="connsiteX35" fmla="*/ 104775 w 1276350"/>
                  <a:gd name="connsiteY35" fmla="*/ 1685925 h 1828800"/>
                  <a:gd name="connsiteX36" fmla="*/ 161925 w 1276350"/>
                  <a:gd name="connsiteY36" fmla="*/ 1733550 h 1828800"/>
                  <a:gd name="connsiteX37" fmla="*/ 219075 w 1276350"/>
                  <a:gd name="connsiteY37" fmla="*/ 1752600 h 1828800"/>
                  <a:gd name="connsiteX38" fmla="*/ 247650 w 1276350"/>
                  <a:gd name="connsiteY38" fmla="*/ 1762125 h 1828800"/>
                  <a:gd name="connsiteX39" fmla="*/ 333375 w 1276350"/>
                  <a:gd name="connsiteY39" fmla="*/ 1819275 h 1828800"/>
                  <a:gd name="connsiteX40" fmla="*/ 361950 w 1276350"/>
                  <a:gd name="connsiteY40" fmla="*/ 1828800 h 1828800"/>
                  <a:gd name="connsiteX41" fmla="*/ 504825 w 1276350"/>
                  <a:gd name="connsiteY41" fmla="*/ 1819275 h 1828800"/>
                  <a:gd name="connsiteX42" fmla="*/ 533400 w 1276350"/>
                  <a:gd name="connsiteY42" fmla="*/ 1809750 h 1828800"/>
                  <a:gd name="connsiteX43" fmla="*/ 628650 w 1276350"/>
                  <a:gd name="connsiteY43" fmla="*/ 1781175 h 1828800"/>
                  <a:gd name="connsiteX44" fmla="*/ 685800 w 1276350"/>
                  <a:gd name="connsiteY44" fmla="*/ 1762125 h 1828800"/>
                  <a:gd name="connsiteX45" fmla="*/ 723900 w 1276350"/>
                  <a:gd name="connsiteY45" fmla="*/ 1752600 h 1828800"/>
                  <a:gd name="connsiteX46" fmla="*/ 819150 w 1276350"/>
                  <a:gd name="connsiteY46" fmla="*/ 1743075 h 1828800"/>
                  <a:gd name="connsiteX47" fmla="*/ 923925 w 1276350"/>
                  <a:gd name="connsiteY47" fmla="*/ 1724025 h 1828800"/>
                  <a:gd name="connsiteX48" fmla="*/ 1009650 w 1276350"/>
                  <a:gd name="connsiteY48" fmla="*/ 1695450 h 1828800"/>
                  <a:gd name="connsiteX49" fmla="*/ 1066800 w 1276350"/>
                  <a:gd name="connsiteY49" fmla="*/ 1666875 h 1828800"/>
                  <a:gd name="connsiteX50" fmla="*/ 1133475 w 1276350"/>
                  <a:gd name="connsiteY50" fmla="*/ 1590675 h 1828800"/>
                  <a:gd name="connsiteX51" fmla="*/ 1181100 w 1276350"/>
                  <a:gd name="connsiteY51" fmla="*/ 1504950 h 1828800"/>
                  <a:gd name="connsiteX52" fmla="*/ 1219200 w 1276350"/>
                  <a:gd name="connsiteY52" fmla="*/ 1390650 h 1828800"/>
                  <a:gd name="connsiteX53" fmla="*/ 1228725 w 1276350"/>
                  <a:gd name="connsiteY53" fmla="*/ 1343025 h 1828800"/>
                  <a:gd name="connsiteX54" fmla="*/ 1247775 w 1276350"/>
                  <a:gd name="connsiteY54" fmla="*/ 1257300 h 1828800"/>
                  <a:gd name="connsiteX55" fmla="*/ 1257300 w 1276350"/>
                  <a:gd name="connsiteY55" fmla="*/ 962025 h 1828800"/>
                  <a:gd name="connsiteX56" fmla="*/ 1266825 w 1276350"/>
                  <a:gd name="connsiteY56" fmla="*/ 914400 h 1828800"/>
                  <a:gd name="connsiteX57" fmla="*/ 1276350 w 1276350"/>
                  <a:gd name="connsiteY57" fmla="*/ 847725 h 1828800"/>
                  <a:gd name="connsiteX58" fmla="*/ 1266825 w 1276350"/>
                  <a:gd name="connsiteY58" fmla="*/ 628650 h 1828800"/>
                  <a:gd name="connsiteX59" fmla="*/ 1257300 w 1276350"/>
                  <a:gd name="connsiteY59" fmla="*/ 476250 h 1828800"/>
                  <a:gd name="connsiteX60" fmla="*/ 1238250 w 1276350"/>
                  <a:gd name="connsiteY60" fmla="*/ 381000 h 1828800"/>
                  <a:gd name="connsiteX61" fmla="*/ 1238250 w 1276350"/>
                  <a:gd name="connsiteY61"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57150 w 1276350"/>
                  <a:gd name="connsiteY32" fmla="*/ 1552575 h 1828800"/>
                  <a:gd name="connsiteX33" fmla="*/ 76200 w 1276350"/>
                  <a:gd name="connsiteY33" fmla="*/ 1619250 h 1828800"/>
                  <a:gd name="connsiteX34" fmla="*/ 104775 w 1276350"/>
                  <a:gd name="connsiteY34" fmla="*/ 1685925 h 1828800"/>
                  <a:gd name="connsiteX35" fmla="*/ 161925 w 1276350"/>
                  <a:gd name="connsiteY35" fmla="*/ 1733550 h 1828800"/>
                  <a:gd name="connsiteX36" fmla="*/ 219075 w 1276350"/>
                  <a:gd name="connsiteY36" fmla="*/ 1752600 h 1828800"/>
                  <a:gd name="connsiteX37" fmla="*/ 247650 w 1276350"/>
                  <a:gd name="connsiteY37" fmla="*/ 1762125 h 1828800"/>
                  <a:gd name="connsiteX38" fmla="*/ 333375 w 1276350"/>
                  <a:gd name="connsiteY38" fmla="*/ 1819275 h 1828800"/>
                  <a:gd name="connsiteX39" fmla="*/ 361950 w 1276350"/>
                  <a:gd name="connsiteY39" fmla="*/ 1828800 h 1828800"/>
                  <a:gd name="connsiteX40" fmla="*/ 504825 w 1276350"/>
                  <a:gd name="connsiteY40" fmla="*/ 1819275 h 1828800"/>
                  <a:gd name="connsiteX41" fmla="*/ 533400 w 1276350"/>
                  <a:gd name="connsiteY41" fmla="*/ 1809750 h 1828800"/>
                  <a:gd name="connsiteX42" fmla="*/ 628650 w 1276350"/>
                  <a:gd name="connsiteY42" fmla="*/ 1781175 h 1828800"/>
                  <a:gd name="connsiteX43" fmla="*/ 685800 w 1276350"/>
                  <a:gd name="connsiteY43" fmla="*/ 1762125 h 1828800"/>
                  <a:gd name="connsiteX44" fmla="*/ 723900 w 1276350"/>
                  <a:gd name="connsiteY44" fmla="*/ 1752600 h 1828800"/>
                  <a:gd name="connsiteX45" fmla="*/ 819150 w 1276350"/>
                  <a:gd name="connsiteY45" fmla="*/ 1743075 h 1828800"/>
                  <a:gd name="connsiteX46" fmla="*/ 923925 w 1276350"/>
                  <a:gd name="connsiteY46" fmla="*/ 1724025 h 1828800"/>
                  <a:gd name="connsiteX47" fmla="*/ 1009650 w 1276350"/>
                  <a:gd name="connsiteY47" fmla="*/ 1695450 h 1828800"/>
                  <a:gd name="connsiteX48" fmla="*/ 1066800 w 1276350"/>
                  <a:gd name="connsiteY48" fmla="*/ 1666875 h 1828800"/>
                  <a:gd name="connsiteX49" fmla="*/ 1133475 w 1276350"/>
                  <a:gd name="connsiteY49" fmla="*/ 1590675 h 1828800"/>
                  <a:gd name="connsiteX50" fmla="*/ 1181100 w 1276350"/>
                  <a:gd name="connsiteY50" fmla="*/ 1504950 h 1828800"/>
                  <a:gd name="connsiteX51" fmla="*/ 1219200 w 1276350"/>
                  <a:gd name="connsiteY51" fmla="*/ 1390650 h 1828800"/>
                  <a:gd name="connsiteX52" fmla="*/ 1228725 w 1276350"/>
                  <a:gd name="connsiteY52" fmla="*/ 1343025 h 1828800"/>
                  <a:gd name="connsiteX53" fmla="*/ 1247775 w 1276350"/>
                  <a:gd name="connsiteY53" fmla="*/ 1257300 h 1828800"/>
                  <a:gd name="connsiteX54" fmla="*/ 1257300 w 1276350"/>
                  <a:gd name="connsiteY54" fmla="*/ 962025 h 1828800"/>
                  <a:gd name="connsiteX55" fmla="*/ 1266825 w 1276350"/>
                  <a:gd name="connsiteY55" fmla="*/ 914400 h 1828800"/>
                  <a:gd name="connsiteX56" fmla="*/ 1276350 w 1276350"/>
                  <a:gd name="connsiteY56" fmla="*/ 847725 h 1828800"/>
                  <a:gd name="connsiteX57" fmla="*/ 1266825 w 1276350"/>
                  <a:gd name="connsiteY57" fmla="*/ 628650 h 1828800"/>
                  <a:gd name="connsiteX58" fmla="*/ 1257300 w 1276350"/>
                  <a:gd name="connsiteY58" fmla="*/ 476250 h 1828800"/>
                  <a:gd name="connsiteX59" fmla="*/ 1238250 w 1276350"/>
                  <a:gd name="connsiteY59" fmla="*/ 381000 h 1828800"/>
                  <a:gd name="connsiteX60" fmla="*/ 1238250 w 1276350"/>
                  <a:gd name="connsiteY60"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28575 w 1276350"/>
                  <a:gd name="connsiteY27" fmla="*/ 1247775 h 1828800"/>
                  <a:gd name="connsiteX28" fmla="*/ 0 w 1276350"/>
                  <a:gd name="connsiteY28" fmla="*/ 1304925 h 1828800"/>
                  <a:gd name="connsiteX29" fmla="*/ 9525 w 1276350"/>
                  <a:gd name="connsiteY29" fmla="*/ 1381125 h 1828800"/>
                  <a:gd name="connsiteX30" fmla="*/ 38100 w 1276350"/>
                  <a:gd name="connsiteY30" fmla="*/ 1485900 h 1828800"/>
                  <a:gd name="connsiteX31" fmla="*/ 57150 w 1276350"/>
                  <a:gd name="connsiteY31" fmla="*/ 1552575 h 1828800"/>
                  <a:gd name="connsiteX32" fmla="*/ 76200 w 1276350"/>
                  <a:gd name="connsiteY32" fmla="*/ 1619250 h 1828800"/>
                  <a:gd name="connsiteX33" fmla="*/ 104775 w 1276350"/>
                  <a:gd name="connsiteY33" fmla="*/ 1685925 h 1828800"/>
                  <a:gd name="connsiteX34" fmla="*/ 161925 w 1276350"/>
                  <a:gd name="connsiteY34" fmla="*/ 1733550 h 1828800"/>
                  <a:gd name="connsiteX35" fmla="*/ 219075 w 1276350"/>
                  <a:gd name="connsiteY35" fmla="*/ 1752600 h 1828800"/>
                  <a:gd name="connsiteX36" fmla="*/ 247650 w 1276350"/>
                  <a:gd name="connsiteY36" fmla="*/ 1762125 h 1828800"/>
                  <a:gd name="connsiteX37" fmla="*/ 333375 w 1276350"/>
                  <a:gd name="connsiteY37" fmla="*/ 1819275 h 1828800"/>
                  <a:gd name="connsiteX38" fmla="*/ 361950 w 1276350"/>
                  <a:gd name="connsiteY38" fmla="*/ 1828800 h 1828800"/>
                  <a:gd name="connsiteX39" fmla="*/ 504825 w 1276350"/>
                  <a:gd name="connsiteY39" fmla="*/ 1819275 h 1828800"/>
                  <a:gd name="connsiteX40" fmla="*/ 533400 w 1276350"/>
                  <a:gd name="connsiteY40" fmla="*/ 1809750 h 1828800"/>
                  <a:gd name="connsiteX41" fmla="*/ 628650 w 1276350"/>
                  <a:gd name="connsiteY41" fmla="*/ 1781175 h 1828800"/>
                  <a:gd name="connsiteX42" fmla="*/ 685800 w 1276350"/>
                  <a:gd name="connsiteY42" fmla="*/ 1762125 h 1828800"/>
                  <a:gd name="connsiteX43" fmla="*/ 723900 w 1276350"/>
                  <a:gd name="connsiteY43" fmla="*/ 1752600 h 1828800"/>
                  <a:gd name="connsiteX44" fmla="*/ 819150 w 1276350"/>
                  <a:gd name="connsiteY44" fmla="*/ 1743075 h 1828800"/>
                  <a:gd name="connsiteX45" fmla="*/ 923925 w 1276350"/>
                  <a:gd name="connsiteY45" fmla="*/ 1724025 h 1828800"/>
                  <a:gd name="connsiteX46" fmla="*/ 1009650 w 1276350"/>
                  <a:gd name="connsiteY46" fmla="*/ 1695450 h 1828800"/>
                  <a:gd name="connsiteX47" fmla="*/ 1066800 w 1276350"/>
                  <a:gd name="connsiteY47" fmla="*/ 1666875 h 1828800"/>
                  <a:gd name="connsiteX48" fmla="*/ 1133475 w 1276350"/>
                  <a:gd name="connsiteY48" fmla="*/ 1590675 h 1828800"/>
                  <a:gd name="connsiteX49" fmla="*/ 1181100 w 1276350"/>
                  <a:gd name="connsiteY49" fmla="*/ 1504950 h 1828800"/>
                  <a:gd name="connsiteX50" fmla="*/ 1219200 w 1276350"/>
                  <a:gd name="connsiteY50" fmla="*/ 1390650 h 1828800"/>
                  <a:gd name="connsiteX51" fmla="*/ 1228725 w 1276350"/>
                  <a:gd name="connsiteY51" fmla="*/ 1343025 h 1828800"/>
                  <a:gd name="connsiteX52" fmla="*/ 1247775 w 1276350"/>
                  <a:gd name="connsiteY52" fmla="*/ 1257300 h 1828800"/>
                  <a:gd name="connsiteX53" fmla="*/ 1257300 w 1276350"/>
                  <a:gd name="connsiteY53" fmla="*/ 962025 h 1828800"/>
                  <a:gd name="connsiteX54" fmla="*/ 1266825 w 1276350"/>
                  <a:gd name="connsiteY54" fmla="*/ 914400 h 1828800"/>
                  <a:gd name="connsiteX55" fmla="*/ 1276350 w 1276350"/>
                  <a:gd name="connsiteY55" fmla="*/ 847725 h 1828800"/>
                  <a:gd name="connsiteX56" fmla="*/ 1266825 w 1276350"/>
                  <a:gd name="connsiteY56" fmla="*/ 628650 h 1828800"/>
                  <a:gd name="connsiteX57" fmla="*/ 1257300 w 1276350"/>
                  <a:gd name="connsiteY57" fmla="*/ 476250 h 1828800"/>
                  <a:gd name="connsiteX58" fmla="*/ 1238250 w 1276350"/>
                  <a:gd name="connsiteY58" fmla="*/ 381000 h 1828800"/>
                  <a:gd name="connsiteX59" fmla="*/ 1238250 w 1276350"/>
                  <a:gd name="connsiteY59"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28575 w 1276350"/>
                  <a:gd name="connsiteY27" fmla="*/ 1247775 h 1828800"/>
                  <a:gd name="connsiteX28" fmla="*/ 0 w 1276350"/>
                  <a:gd name="connsiteY28" fmla="*/ 1304925 h 1828800"/>
                  <a:gd name="connsiteX29" fmla="*/ 9525 w 1276350"/>
                  <a:gd name="connsiteY29" fmla="*/ 1381125 h 1828800"/>
                  <a:gd name="connsiteX30" fmla="*/ 38100 w 1276350"/>
                  <a:gd name="connsiteY30" fmla="*/ 1485900 h 1828800"/>
                  <a:gd name="connsiteX31" fmla="*/ 57150 w 1276350"/>
                  <a:gd name="connsiteY31" fmla="*/ 1552575 h 1828800"/>
                  <a:gd name="connsiteX32" fmla="*/ 76200 w 1276350"/>
                  <a:gd name="connsiteY32" fmla="*/ 1619250 h 1828800"/>
                  <a:gd name="connsiteX33" fmla="*/ 104775 w 1276350"/>
                  <a:gd name="connsiteY33" fmla="*/ 1685925 h 1828800"/>
                  <a:gd name="connsiteX34" fmla="*/ 161925 w 1276350"/>
                  <a:gd name="connsiteY34" fmla="*/ 1733550 h 1828800"/>
                  <a:gd name="connsiteX35" fmla="*/ 219075 w 1276350"/>
                  <a:gd name="connsiteY35" fmla="*/ 1752600 h 1828800"/>
                  <a:gd name="connsiteX36" fmla="*/ 247650 w 1276350"/>
                  <a:gd name="connsiteY36" fmla="*/ 1762125 h 1828800"/>
                  <a:gd name="connsiteX37" fmla="*/ 333375 w 1276350"/>
                  <a:gd name="connsiteY37" fmla="*/ 1819275 h 1828800"/>
                  <a:gd name="connsiteX38" fmla="*/ 361950 w 1276350"/>
                  <a:gd name="connsiteY38" fmla="*/ 1828800 h 1828800"/>
                  <a:gd name="connsiteX39" fmla="*/ 504825 w 1276350"/>
                  <a:gd name="connsiteY39" fmla="*/ 1819275 h 1828800"/>
                  <a:gd name="connsiteX40" fmla="*/ 533400 w 1276350"/>
                  <a:gd name="connsiteY40" fmla="*/ 1809750 h 1828800"/>
                  <a:gd name="connsiteX41" fmla="*/ 628650 w 1276350"/>
                  <a:gd name="connsiteY41" fmla="*/ 1781175 h 1828800"/>
                  <a:gd name="connsiteX42" fmla="*/ 685800 w 1276350"/>
                  <a:gd name="connsiteY42" fmla="*/ 1762125 h 1828800"/>
                  <a:gd name="connsiteX43" fmla="*/ 723900 w 1276350"/>
                  <a:gd name="connsiteY43" fmla="*/ 1752600 h 1828800"/>
                  <a:gd name="connsiteX44" fmla="*/ 819150 w 1276350"/>
                  <a:gd name="connsiteY44" fmla="*/ 1743075 h 1828800"/>
                  <a:gd name="connsiteX45" fmla="*/ 923925 w 1276350"/>
                  <a:gd name="connsiteY45" fmla="*/ 1724025 h 1828800"/>
                  <a:gd name="connsiteX46" fmla="*/ 1009650 w 1276350"/>
                  <a:gd name="connsiteY46" fmla="*/ 1695450 h 1828800"/>
                  <a:gd name="connsiteX47" fmla="*/ 1066800 w 1276350"/>
                  <a:gd name="connsiteY47" fmla="*/ 1666875 h 1828800"/>
                  <a:gd name="connsiteX48" fmla="*/ 1133475 w 1276350"/>
                  <a:gd name="connsiteY48" fmla="*/ 1590675 h 1828800"/>
                  <a:gd name="connsiteX49" fmla="*/ 1181100 w 1276350"/>
                  <a:gd name="connsiteY49" fmla="*/ 1504950 h 1828800"/>
                  <a:gd name="connsiteX50" fmla="*/ 1219200 w 1276350"/>
                  <a:gd name="connsiteY50" fmla="*/ 1390650 h 1828800"/>
                  <a:gd name="connsiteX51" fmla="*/ 1247775 w 1276350"/>
                  <a:gd name="connsiteY51" fmla="*/ 1257300 h 1828800"/>
                  <a:gd name="connsiteX52" fmla="*/ 1257300 w 1276350"/>
                  <a:gd name="connsiteY52" fmla="*/ 962025 h 1828800"/>
                  <a:gd name="connsiteX53" fmla="*/ 1266825 w 1276350"/>
                  <a:gd name="connsiteY53" fmla="*/ 914400 h 1828800"/>
                  <a:gd name="connsiteX54" fmla="*/ 1276350 w 1276350"/>
                  <a:gd name="connsiteY54" fmla="*/ 847725 h 1828800"/>
                  <a:gd name="connsiteX55" fmla="*/ 1266825 w 1276350"/>
                  <a:gd name="connsiteY55" fmla="*/ 628650 h 1828800"/>
                  <a:gd name="connsiteX56" fmla="*/ 1257300 w 1276350"/>
                  <a:gd name="connsiteY56" fmla="*/ 476250 h 1828800"/>
                  <a:gd name="connsiteX57" fmla="*/ 1238250 w 1276350"/>
                  <a:gd name="connsiteY57" fmla="*/ 381000 h 1828800"/>
                  <a:gd name="connsiteX58" fmla="*/ 1238250 w 1276350"/>
                  <a:gd name="connsiteY58"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28575 w 1276350"/>
                  <a:gd name="connsiteY27" fmla="*/ 1247775 h 1828800"/>
                  <a:gd name="connsiteX28" fmla="*/ 0 w 1276350"/>
                  <a:gd name="connsiteY28" fmla="*/ 1304925 h 1828800"/>
                  <a:gd name="connsiteX29" fmla="*/ 9525 w 1276350"/>
                  <a:gd name="connsiteY29" fmla="*/ 1381125 h 1828800"/>
                  <a:gd name="connsiteX30" fmla="*/ 38100 w 1276350"/>
                  <a:gd name="connsiteY30" fmla="*/ 1485900 h 1828800"/>
                  <a:gd name="connsiteX31" fmla="*/ 57150 w 1276350"/>
                  <a:gd name="connsiteY31" fmla="*/ 1552575 h 1828800"/>
                  <a:gd name="connsiteX32" fmla="*/ 76200 w 1276350"/>
                  <a:gd name="connsiteY32" fmla="*/ 1619250 h 1828800"/>
                  <a:gd name="connsiteX33" fmla="*/ 104775 w 1276350"/>
                  <a:gd name="connsiteY33" fmla="*/ 1685925 h 1828800"/>
                  <a:gd name="connsiteX34" fmla="*/ 161925 w 1276350"/>
                  <a:gd name="connsiteY34" fmla="*/ 1733550 h 1828800"/>
                  <a:gd name="connsiteX35" fmla="*/ 219075 w 1276350"/>
                  <a:gd name="connsiteY35" fmla="*/ 1752600 h 1828800"/>
                  <a:gd name="connsiteX36" fmla="*/ 247650 w 1276350"/>
                  <a:gd name="connsiteY36" fmla="*/ 1762125 h 1828800"/>
                  <a:gd name="connsiteX37" fmla="*/ 333375 w 1276350"/>
                  <a:gd name="connsiteY37" fmla="*/ 1819275 h 1828800"/>
                  <a:gd name="connsiteX38" fmla="*/ 361950 w 1276350"/>
                  <a:gd name="connsiteY38" fmla="*/ 1828800 h 1828800"/>
                  <a:gd name="connsiteX39" fmla="*/ 504825 w 1276350"/>
                  <a:gd name="connsiteY39" fmla="*/ 1819275 h 1828800"/>
                  <a:gd name="connsiteX40" fmla="*/ 533400 w 1276350"/>
                  <a:gd name="connsiteY40" fmla="*/ 1809750 h 1828800"/>
                  <a:gd name="connsiteX41" fmla="*/ 628650 w 1276350"/>
                  <a:gd name="connsiteY41" fmla="*/ 1781175 h 1828800"/>
                  <a:gd name="connsiteX42" fmla="*/ 685800 w 1276350"/>
                  <a:gd name="connsiteY42" fmla="*/ 1762125 h 1828800"/>
                  <a:gd name="connsiteX43" fmla="*/ 723900 w 1276350"/>
                  <a:gd name="connsiteY43" fmla="*/ 1752600 h 1828800"/>
                  <a:gd name="connsiteX44" fmla="*/ 819150 w 1276350"/>
                  <a:gd name="connsiteY44" fmla="*/ 1743075 h 1828800"/>
                  <a:gd name="connsiteX45" fmla="*/ 923925 w 1276350"/>
                  <a:gd name="connsiteY45" fmla="*/ 1724025 h 1828800"/>
                  <a:gd name="connsiteX46" fmla="*/ 1009650 w 1276350"/>
                  <a:gd name="connsiteY46" fmla="*/ 1695450 h 1828800"/>
                  <a:gd name="connsiteX47" fmla="*/ 1066800 w 1276350"/>
                  <a:gd name="connsiteY47" fmla="*/ 1666875 h 1828800"/>
                  <a:gd name="connsiteX48" fmla="*/ 1133475 w 1276350"/>
                  <a:gd name="connsiteY48" fmla="*/ 1590675 h 1828800"/>
                  <a:gd name="connsiteX49" fmla="*/ 1181100 w 1276350"/>
                  <a:gd name="connsiteY49" fmla="*/ 1504950 h 1828800"/>
                  <a:gd name="connsiteX50" fmla="*/ 1219200 w 1276350"/>
                  <a:gd name="connsiteY50" fmla="*/ 1390650 h 1828800"/>
                  <a:gd name="connsiteX51" fmla="*/ 1247775 w 1276350"/>
                  <a:gd name="connsiteY51" fmla="*/ 1257300 h 1828800"/>
                  <a:gd name="connsiteX52" fmla="*/ 1257300 w 1276350"/>
                  <a:gd name="connsiteY52" fmla="*/ 962025 h 1828800"/>
                  <a:gd name="connsiteX53" fmla="*/ 1276350 w 1276350"/>
                  <a:gd name="connsiteY53" fmla="*/ 847725 h 1828800"/>
                  <a:gd name="connsiteX54" fmla="*/ 1266825 w 1276350"/>
                  <a:gd name="connsiteY54" fmla="*/ 628650 h 1828800"/>
                  <a:gd name="connsiteX55" fmla="*/ 1257300 w 1276350"/>
                  <a:gd name="connsiteY55" fmla="*/ 476250 h 1828800"/>
                  <a:gd name="connsiteX56" fmla="*/ 1238250 w 1276350"/>
                  <a:gd name="connsiteY56" fmla="*/ 381000 h 1828800"/>
                  <a:gd name="connsiteX57" fmla="*/ 1238250 w 1276350"/>
                  <a:gd name="connsiteY57"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00050 w 1276350"/>
                  <a:gd name="connsiteY14" fmla="*/ 171450 h 1828800"/>
                  <a:gd name="connsiteX15" fmla="*/ 371475 w 1276350"/>
                  <a:gd name="connsiteY15" fmla="*/ 228600 h 1828800"/>
                  <a:gd name="connsiteX16" fmla="*/ 333375 w 1276350"/>
                  <a:gd name="connsiteY16" fmla="*/ 342900 h 1828800"/>
                  <a:gd name="connsiteX17" fmla="*/ 323850 w 1276350"/>
                  <a:gd name="connsiteY17" fmla="*/ 371475 h 1828800"/>
                  <a:gd name="connsiteX18" fmla="*/ 314325 w 1276350"/>
                  <a:gd name="connsiteY18" fmla="*/ 628650 h 1828800"/>
                  <a:gd name="connsiteX19" fmla="*/ 266700 w 1276350"/>
                  <a:gd name="connsiteY19" fmla="*/ 666750 h 1828800"/>
                  <a:gd name="connsiteX20" fmla="*/ 219075 w 1276350"/>
                  <a:gd name="connsiteY20" fmla="*/ 714375 h 1828800"/>
                  <a:gd name="connsiteX21" fmla="*/ 171450 w 1276350"/>
                  <a:gd name="connsiteY21" fmla="*/ 762000 h 1828800"/>
                  <a:gd name="connsiteX22" fmla="*/ 152400 w 1276350"/>
                  <a:gd name="connsiteY22" fmla="*/ 819150 h 1828800"/>
                  <a:gd name="connsiteX23" fmla="*/ 152400 w 1276350"/>
                  <a:gd name="connsiteY23" fmla="*/ 1085850 h 1828800"/>
                  <a:gd name="connsiteX24" fmla="*/ 114300 w 1276350"/>
                  <a:gd name="connsiteY24" fmla="*/ 1143000 h 1828800"/>
                  <a:gd name="connsiteX25" fmla="*/ 66675 w 1276350"/>
                  <a:gd name="connsiteY25" fmla="*/ 1200150 h 1828800"/>
                  <a:gd name="connsiteX26" fmla="*/ 28575 w 1276350"/>
                  <a:gd name="connsiteY26" fmla="*/ 1247775 h 1828800"/>
                  <a:gd name="connsiteX27" fmla="*/ 0 w 1276350"/>
                  <a:gd name="connsiteY27" fmla="*/ 1304925 h 1828800"/>
                  <a:gd name="connsiteX28" fmla="*/ 9525 w 1276350"/>
                  <a:gd name="connsiteY28" fmla="*/ 1381125 h 1828800"/>
                  <a:gd name="connsiteX29" fmla="*/ 38100 w 1276350"/>
                  <a:gd name="connsiteY29" fmla="*/ 1485900 h 1828800"/>
                  <a:gd name="connsiteX30" fmla="*/ 57150 w 1276350"/>
                  <a:gd name="connsiteY30" fmla="*/ 1552575 h 1828800"/>
                  <a:gd name="connsiteX31" fmla="*/ 76200 w 1276350"/>
                  <a:gd name="connsiteY31" fmla="*/ 1619250 h 1828800"/>
                  <a:gd name="connsiteX32" fmla="*/ 104775 w 1276350"/>
                  <a:gd name="connsiteY32" fmla="*/ 1685925 h 1828800"/>
                  <a:gd name="connsiteX33" fmla="*/ 161925 w 1276350"/>
                  <a:gd name="connsiteY33" fmla="*/ 1733550 h 1828800"/>
                  <a:gd name="connsiteX34" fmla="*/ 219075 w 1276350"/>
                  <a:gd name="connsiteY34" fmla="*/ 1752600 h 1828800"/>
                  <a:gd name="connsiteX35" fmla="*/ 247650 w 1276350"/>
                  <a:gd name="connsiteY35" fmla="*/ 1762125 h 1828800"/>
                  <a:gd name="connsiteX36" fmla="*/ 333375 w 1276350"/>
                  <a:gd name="connsiteY36" fmla="*/ 1819275 h 1828800"/>
                  <a:gd name="connsiteX37" fmla="*/ 361950 w 1276350"/>
                  <a:gd name="connsiteY37" fmla="*/ 1828800 h 1828800"/>
                  <a:gd name="connsiteX38" fmla="*/ 504825 w 1276350"/>
                  <a:gd name="connsiteY38" fmla="*/ 1819275 h 1828800"/>
                  <a:gd name="connsiteX39" fmla="*/ 533400 w 1276350"/>
                  <a:gd name="connsiteY39" fmla="*/ 1809750 h 1828800"/>
                  <a:gd name="connsiteX40" fmla="*/ 628650 w 1276350"/>
                  <a:gd name="connsiteY40" fmla="*/ 1781175 h 1828800"/>
                  <a:gd name="connsiteX41" fmla="*/ 685800 w 1276350"/>
                  <a:gd name="connsiteY41" fmla="*/ 1762125 h 1828800"/>
                  <a:gd name="connsiteX42" fmla="*/ 723900 w 1276350"/>
                  <a:gd name="connsiteY42" fmla="*/ 1752600 h 1828800"/>
                  <a:gd name="connsiteX43" fmla="*/ 819150 w 1276350"/>
                  <a:gd name="connsiteY43" fmla="*/ 1743075 h 1828800"/>
                  <a:gd name="connsiteX44" fmla="*/ 923925 w 1276350"/>
                  <a:gd name="connsiteY44" fmla="*/ 1724025 h 1828800"/>
                  <a:gd name="connsiteX45" fmla="*/ 1009650 w 1276350"/>
                  <a:gd name="connsiteY45" fmla="*/ 1695450 h 1828800"/>
                  <a:gd name="connsiteX46" fmla="*/ 1066800 w 1276350"/>
                  <a:gd name="connsiteY46" fmla="*/ 1666875 h 1828800"/>
                  <a:gd name="connsiteX47" fmla="*/ 1133475 w 1276350"/>
                  <a:gd name="connsiteY47" fmla="*/ 1590675 h 1828800"/>
                  <a:gd name="connsiteX48" fmla="*/ 1181100 w 1276350"/>
                  <a:gd name="connsiteY48" fmla="*/ 1504950 h 1828800"/>
                  <a:gd name="connsiteX49" fmla="*/ 1219200 w 1276350"/>
                  <a:gd name="connsiteY49" fmla="*/ 1390650 h 1828800"/>
                  <a:gd name="connsiteX50" fmla="*/ 1247775 w 1276350"/>
                  <a:gd name="connsiteY50" fmla="*/ 1257300 h 1828800"/>
                  <a:gd name="connsiteX51" fmla="*/ 1257300 w 1276350"/>
                  <a:gd name="connsiteY51" fmla="*/ 962025 h 1828800"/>
                  <a:gd name="connsiteX52" fmla="*/ 1276350 w 1276350"/>
                  <a:gd name="connsiteY52" fmla="*/ 847725 h 1828800"/>
                  <a:gd name="connsiteX53" fmla="*/ 1266825 w 1276350"/>
                  <a:gd name="connsiteY53" fmla="*/ 628650 h 1828800"/>
                  <a:gd name="connsiteX54" fmla="*/ 1257300 w 1276350"/>
                  <a:gd name="connsiteY54" fmla="*/ 476250 h 1828800"/>
                  <a:gd name="connsiteX55" fmla="*/ 1238250 w 1276350"/>
                  <a:gd name="connsiteY55" fmla="*/ 381000 h 1828800"/>
                  <a:gd name="connsiteX56" fmla="*/ 1238250 w 1276350"/>
                  <a:gd name="connsiteY56"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895350 w 1276350"/>
                  <a:gd name="connsiteY7" fmla="*/ 0 h 1828800"/>
                  <a:gd name="connsiteX8" fmla="*/ 762000 w 1276350"/>
                  <a:gd name="connsiteY8" fmla="*/ 9525 h 1828800"/>
                  <a:gd name="connsiteX9" fmla="*/ 704850 w 1276350"/>
                  <a:gd name="connsiteY9" fmla="*/ 28575 h 1828800"/>
                  <a:gd name="connsiteX10" fmla="*/ 581025 w 1276350"/>
                  <a:gd name="connsiteY10" fmla="*/ 38100 h 1828800"/>
                  <a:gd name="connsiteX11" fmla="*/ 542925 w 1276350"/>
                  <a:gd name="connsiteY11" fmla="*/ 47625 h 1828800"/>
                  <a:gd name="connsiteX12" fmla="*/ 485775 w 1276350"/>
                  <a:gd name="connsiteY12" fmla="*/ 66675 h 1828800"/>
                  <a:gd name="connsiteX13" fmla="*/ 400050 w 1276350"/>
                  <a:gd name="connsiteY13" fmla="*/ 171450 h 1828800"/>
                  <a:gd name="connsiteX14" fmla="*/ 371475 w 1276350"/>
                  <a:gd name="connsiteY14" fmla="*/ 228600 h 1828800"/>
                  <a:gd name="connsiteX15" fmla="*/ 333375 w 1276350"/>
                  <a:gd name="connsiteY15" fmla="*/ 342900 h 1828800"/>
                  <a:gd name="connsiteX16" fmla="*/ 323850 w 1276350"/>
                  <a:gd name="connsiteY16" fmla="*/ 371475 h 1828800"/>
                  <a:gd name="connsiteX17" fmla="*/ 314325 w 1276350"/>
                  <a:gd name="connsiteY17" fmla="*/ 628650 h 1828800"/>
                  <a:gd name="connsiteX18" fmla="*/ 266700 w 1276350"/>
                  <a:gd name="connsiteY18" fmla="*/ 666750 h 1828800"/>
                  <a:gd name="connsiteX19" fmla="*/ 219075 w 1276350"/>
                  <a:gd name="connsiteY19" fmla="*/ 714375 h 1828800"/>
                  <a:gd name="connsiteX20" fmla="*/ 171450 w 1276350"/>
                  <a:gd name="connsiteY20" fmla="*/ 762000 h 1828800"/>
                  <a:gd name="connsiteX21" fmla="*/ 152400 w 1276350"/>
                  <a:gd name="connsiteY21" fmla="*/ 819150 h 1828800"/>
                  <a:gd name="connsiteX22" fmla="*/ 152400 w 1276350"/>
                  <a:gd name="connsiteY22" fmla="*/ 1085850 h 1828800"/>
                  <a:gd name="connsiteX23" fmla="*/ 114300 w 1276350"/>
                  <a:gd name="connsiteY23" fmla="*/ 1143000 h 1828800"/>
                  <a:gd name="connsiteX24" fmla="*/ 66675 w 1276350"/>
                  <a:gd name="connsiteY24" fmla="*/ 1200150 h 1828800"/>
                  <a:gd name="connsiteX25" fmla="*/ 28575 w 1276350"/>
                  <a:gd name="connsiteY25" fmla="*/ 1247775 h 1828800"/>
                  <a:gd name="connsiteX26" fmla="*/ 0 w 1276350"/>
                  <a:gd name="connsiteY26" fmla="*/ 1304925 h 1828800"/>
                  <a:gd name="connsiteX27" fmla="*/ 9525 w 1276350"/>
                  <a:gd name="connsiteY27" fmla="*/ 1381125 h 1828800"/>
                  <a:gd name="connsiteX28" fmla="*/ 38100 w 1276350"/>
                  <a:gd name="connsiteY28" fmla="*/ 1485900 h 1828800"/>
                  <a:gd name="connsiteX29" fmla="*/ 57150 w 1276350"/>
                  <a:gd name="connsiteY29" fmla="*/ 1552575 h 1828800"/>
                  <a:gd name="connsiteX30" fmla="*/ 76200 w 1276350"/>
                  <a:gd name="connsiteY30" fmla="*/ 1619250 h 1828800"/>
                  <a:gd name="connsiteX31" fmla="*/ 104775 w 1276350"/>
                  <a:gd name="connsiteY31" fmla="*/ 1685925 h 1828800"/>
                  <a:gd name="connsiteX32" fmla="*/ 161925 w 1276350"/>
                  <a:gd name="connsiteY32" fmla="*/ 1733550 h 1828800"/>
                  <a:gd name="connsiteX33" fmla="*/ 219075 w 1276350"/>
                  <a:gd name="connsiteY33" fmla="*/ 1752600 h 1828800"/>
                  <a:gd name="connsiteX34" fmla="*/ 247650 w 1276350"/>
                  <a:gd name="connsiteY34" fmla="*/ 1762125 h 1828800"/>
                  <a:gd name="connsiteX35" fmla="*/ 333375 w 1276350"/>
                  <a:gd name="connsiteY35" fmla="*/ 1819275 h 1828800"/>
                  <a:gd name="connsiteX36" fmla="*/ 361950 w 1276350"/>
                  <a:gd name="connsiteY36" fmla="*/ 1828800 h 1828800"/>
                  <a:gd name="connsiteX37" fmla="*/ 504825 w 1276350"/>
                  <a:gd name="connsiteY37" fmla="*/ 1819275 h 1828800"/>
                  <a:gd name="connsiteX38" fmla="*/ 533400 w 1276350"/>
                  <a:gd name="connsiteY38" fmla="*/ 1809750 h 1828800"/>
                  <a:gd name="connsiteX39" fmla="*/ 628650 w 1276350"/>
                  <a:gd name="connsiteY39" fmla="*/ 1781175 h 1828800"/>
                  <a:gd name="connsiteX40" fmla="*/ 685800 w 1276350"/>
                  <a:gd name="connsiteY40" fmla="*/ 1762125 h 1828800"/>
                  <a:gd name="connsiteX41" fmla="*/ 723900 w 1276350"/>
                  <a:gd name="connsiteY41" fmla="*/ 1752600 h 1828800"/>
                  <a:gd name="connsiteX42" fmla="*/ 819150 w 1276350"/>
                  <a:gd name="connsiteY42" fmla="*/ 1743075 h 1828800"/>
                  <a:gd name="connsiteX43" fmla="*/ 923925 w 1276350"/>
                  <a:gd name="connsiteY43" fmla="*/ 1724025 h 1828800"/>
                  <a:gd name="connsiteX44" fmla="*/ 1009650 w 1276350"/>
                  <a:gd name="connsiteY44" fmla="*/ 1695450 h 1828800"/>
                  <a:gd name="connsiteX45" fmla="*/ 1066800 w 1276350"/>
                  <a:gd name="connsiteY45" fmla="*/ 1666875 h 1828800"/>
                  <a:gd name="connsiteX46" fmla="*/ 1133475 w 1276350"/>
                  <a:gd name="connsiteY46" fmla="*/ 1590675 h 1828800"/>
                  <a:gd name="connsiteX47" fmla="*/ 1181100 w 1276350"/>
                  <a:gd name="connsiteY47" fmla="*/ 1504950 h 1828800"/>
                  <a:gd name="connsiteX48" fmla="*/ 1219200 w 1276350"/>
                  <a:gd name="connsiteY48" fmla="*/ 1390650 h 1828800"/>
                  <a:gd name="connsiteX49" fmla="*/ 1247775 w 1276350"/>
                  <a:gd name="connsiteY49" fmla="*/ 1257300 h 1828800"/>
                  <a:gd name="connsiteX50" fmla="*/ 1257300 w 1276350"/>
                  <a:gd name="connsiteY50" fmla="*/ 962025 h 1828800"/>
                  <a:gd name="connsiteX51" fmla="*/ 1276350 w 1276350"/>
                  <a:gd name="connsiteY51" fmla="*/ 847725 h 1828800"/>
                  <a:gd name="connsiteX52" fmla="*/ 1266825 w 1276350"/>
                  <a:gd name="connsiteY52" fmla="*/ 628650 h 1828800"/>
                  <a:gd name="connsiteX53" fmla="*/ 1257300 w 1276350"/>
                  <a:gd name="connsiteY53" fmla="*/ 476250 h 1828800"/>
                  <a:gd name="connsiteX54" fmla="*/ 1238250 w 1276350"/>
                  <a:gd name="connsiteY54" fmla="*/ 381000 h 1828800"/>
                  <a:gd name="connsiteX55" fmla="*/ 1238250 w 1276350"/>
                  <a:gd name="connsiteY55" fmla="*/ 371475 h 1828800"/>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578 w 1276678"/>
                  <a:gd name="connsiteY0" fmla="*/ 371648 h 1828973"/>
                  <a:gd name="connsiteX1" fmla="*/ 1210003 w 1276678"/>
                  <a:gd name="connsiteY1" fmla="*/ 266873 h 1828973"/>
                  <a:gd name="connsiteX2" fmla="*/ 1190953 w 1276678"/>
                  <a:gd name="connsiteY2" fmla="*/ 190673 h 1828973"/>
                  <a:gd name="connsiteX3" fmla="*/ 1152853 w 1276678"/>
                  <a:gd name="connsiteY3" fmla="*/ 133523 h 1828973"/>
                  <a:gd name="connsiteX4" fmla="*/ 1067128 w 1276678"/>
                  <a:gd name="connsiteY4" fmla="*/ 76373 h 1828973"/>
                  <a:gd name="connsiteX5" fmla="*/ 1009978 w 1276678"/>
                  <a:gd name="connsiteY5" fmla="*/ 57323 h 1828973"/>
                  <a:gd name="connsiteX6" fmla="*/ 981403 w 1276678"/>
                  <a:gd name="connsiteY6" fmla="*/ 47798 h 1828973"/>
                  <a:gd name="connsiteX7" fmla="*/ 895678 w 1276678"/>
                  <a:gd name="connsiteY7" fmla="*/ 173 h 1828973"/>
                  <a:gd name="connsiteX8" fmla="*/ 762328 w 1276678"/>
                  <a:gd name="connsiteY8" fmla="*/ 9698 h 1828973"/>
                  <a:gd name="connsiteX9" fmla="*/ 705178 w 1276678"/>
                  <a:gd name="connsiteY9" fmla="*/ 28748 h 1828973"/>
                  <a:gd name="connsiteX10" fmla="*/ 581353 w 1276678"/>
                  <a:gd name="connsiteY10" fmla="*/ 38273 h 1828973"/>
                  <a:gd name="connsiteX11" fmla="*/ 543253 w 1276678"/>
                  <a:gd name="connsiteY11" fmla="*/ 47798 h 1828973"/>
                  <a:gd name="connsiteX12" fmla="*/ 486103 w 1276678"/>
                  <a:gd name="connsiteY12" fmla="*/ 66848 h 1828973"/>
                  <a:gd name="connsiteX13" fmla="*/ 400378 w 1276678"/>
                  <a:gd name="connsiteY13" fmla="*/ 171623 h 1828973"/>
                  <a:gd name="connsiteX14" fmla="*/ 371803 w 1276678"/>
                  <a:gd name="connsiteY14" fmla="*/ 228773 h 1828973"/>
                  <a:gd name="connsiteX15" fmla="*/ 333703 w 1276678"/>
                  <a:gd name="connsiteY15" fmla="*/ 343073 h 1828973"/>
                  <a:gd name="connsiteX16" fmla="*/ 324178 w 1276678"/>
                  <a:gd name="connsiteY16" fmla="*/ 371648 h 1828973"/>
                  <a:gd name="connsiteX17" fmla="*/ 314653 w 1276678"/>
                  <a:gd name="connsiteY17" fmla="*/ 628823 h 1828973"/>
                  <a:gd name="connsiteX18" fmla="*/ 267028 w 1276678"/>
                  <a:gd name="connsiteY18" fmla="*/ 666923 h 1828973"/>
                  <a:gd name="connsiteX19" fmla="*/ 219403 w 1276678"/>
                  <a:gd name="connsiteY19" fmla="*/ 714548 h 1828973"/>
                  <a:gd name="connsiteX20" fmla="*/ 171778 w 1276678"/>
                  <a:gd name="connsiteY20" fmla="*/ 762173 h 1828973"/>
                  <a:gd name="connsiteX21" fmla="*/ 152728 w 1276678"/>
                  <a:gd name="connsiteY21" fmla="*/ 819323 h 1828973"/>
                  <a:gd name="connsiteX22" fmla="*/ 152728 w 1276678"/>
                  <a:gd name="connsiteY22" fmla="*/ 1086023 h 1828973"/>
                  <a:gd name="connsiteX23" fmla="*/ 114628 w 1276678"/>
                  <a:gd name="connsiteY23" fmla="*/ 1143173 h 1828973"/>
                  <a:gd name="connsiteX24" fmla="*/ 67003 w 1276678"/>
                  <a:gd name="connsiteY24" fmla="*/ 1200323 h 1828973"/>
                  <a:gd name="connsiteX25" fmla="*/ 28903 w 1276678"/>
                  <a:gd name="connsiteY25" fmla="*/ 1247948 h 1828973"/>
                  <a:gd name="connsiteX26" fmla="*/ 328 w 1276678"/>
                  <a:gd name="connsiteY26" fmla="*/ 1305098 h 1828973"/>
                  <a:gd name="connsiteX27" fmla="*/ 9853 w 1276678"/>
                  <a:gd name="connsiteY27" fmla="*/ 1381298 h 1828973"/>
                  <a:gd name="connsiteX28" fmla="*/ 38428 w 1276678"/>
                  <a:gd name="connsiteY28" fmla="*/ 1486073 h 1828973"/>
                  <a:gd name="connsiteX29" fmla="*/ 57478 w 1276678"/>
                  <a:gd name="connsiteY29" fmla="*/ 1552748 h 1828973"/>
                  <a:gd name="connsiteX30" fmla="*/ 76528 w 1276678"/>
                  <a:gd name="connsiteY30" fmla="*/ 1619423 h 1828973"/>
                  <a:gd name="connsiteX31" fmla="*/ 105103 w 1276678"/>
                  <a:gd name="connsiteY31" fmla="*/ 1686098 h 1828973"/>
                  <a:gd name="connsiteX32" fmla="*/ 162253 w 1276678"/>
                  <a:gd name="connsiteY32" fmla="*/ 1733723 h 1828973"/>
                  <a:gd name="connsiteX33" fmla="*/ 219403 w 1276678"/>
                  <a:gd name="connsiteY33" fmla="*/ 1752773 h 1828973"/>
                  <a:gd name="connsiteX34" fmla="*/ 247978 w 1276678"/>
                  <a:gd name="connsiteY34" fmla="*/ 1762298 h 1828973"/>
                  <a:gd name="connsiteX35" fmla="*/ 333703 w 1276678"/>
                  <a:gd name="connsiteY35" fmla="*/ 1819448 h 1828973"/>
                  <a:gd name="connsiteX36" fmla="*/ 362278 w 1276678"/>
                  <a:gd name="connsiteY36" fmla="*/ 1828973 h 1828973"/>
                  <a:gd name="connsiteX37" fmla="*/ 505153 w 1276678"/>
                  <a:gd name="connsiteY37" fmla="*/ 1819448 h 1828973"/>
                  <a:gd name="connsiteX38" fmla="*/ 533728 w 1276678"/>
                  <a:gd name="connsiteY38" fmla="*/ 1809923 h 1828973"/>
                  <a:gd name="connsiteX39" fmla="*/ 628978 w 1276678"/>
                  <a:gd name="connsiteY39" fmla="*/ 1781348 h 1828973"/>
                  <a:gd name="connsiteX40" fmla="*/ 686128 w 1276678"/>
                  <a:gd name="connsiteY40" fmla="*/ 1762298 h 1828973"/>
                  <a:gd name="connsiteX41" fmla="*/ 724228 w 1276678"/>
                  <a:gd name="connsiteY41" fmla="*/ 1752773 h 1828973"/>
                  <a:gd name="connsiteX42" fmla="*/ 819478 w 1276678"/>
                  <a:gd name="connsiteY42" fmla="*/ 1743248 h 1828973"/>
                  <a:gd name="connsiteX43" fmla="*/ 924253 w 1276678"/>
                  <a:gd name="connsiteY43" fmla="*/ 1724198 h 1828973"/>
                  <a:gd name="connsiteX44" fmla="*/ 1009978 w 1276678"/>
                  <a:gd name="connsiteY44" fmla="*/ 1695623 h 1828973"/>
                  <a:gd name="connsiteX45" fmla="*/ 1067128 w 1276678"/>
                  <a:gd name="connsiteY45" fmla="*/ 1667048 h 1828973"/>
                  <a:gd name="connsiteX46" fmla="*/ 1133803 w 1276678"/>
                  <a:gd name="connsiteY46" fmla="*/ 1590848 h 1828973"/>
                  <a:gd name="connsiteX47" fmla="*/ 1181428 w 1276678"/>
                  <a:gd name="connsiteY47" fmla="*/ 1505123 h 1828973"/>
                  <a:gd name="connsiteX48" fmla="*/ 1219528 w 1276678"/>
                  <a:gd name="connsiteY48" fmla="*/ 1390823 h 1828973"/>
                  <a:gd name="connsiteX49" fmla="*/ 1248103 w 1276678"/>
                  <a:gd name="connsiteY49" fmla="*/ 1257473 h 1828973"/>
                  <a:gd name="connsiteX50" fmla="*/ 1257628 w 1276678"/>
                  <a:gd name="connsiteY50" fmla="*/ 962198 h 1828973"/>
                  <a:gd name="connsiteX51" fmla="*/ 1276678 w 1276678"/>
                  <a:gd name="connsiteY51" fmla="*/ 847898 h 1828973"/>
                  <a:gd name="connsiteX52" fmla="*/ 1267153 w 1276678"/>
                  <a:gd name="connsiteY52" fmla="*/ 628823 h 1828973"/>
                  <a:gd name="connsiteX53" fmla="*/ 1257628 w 1276678"/>
                  <a:gd name="connsiteY53" fmla="*/ 476423 h 1828973"/>
                  <a:gd name="connsiteX54" fmla="*/ 1238578 w 1276678"/>
                  <a:gd name="connsiteY54" fmla="*/ 381173 h 1828973"/>
                  <a:gd name="connsiteX55" fmla="*/ 1238578 w 1276678"/>
                  <a:gd name="connsiteY55"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72482 w 1277382"/>
                  <a:gd name="connsiteY20" fmla="*/ 762173 h 1828973"/>
                  <a:gd name="connsiteX21" fmla="*/ 153432 w 1277382"/>
                  <a:gd name="connsiteY21" fmla="*/ 819323 h 1828973"/>
                  <a:gd name="connsiteX22" fmla="*/ 153432 w 1277382"/>
                  <a:gd name="connsiteY22" fmla="*/ 1086023 h 1828973"/>
                  <a:gd name="connsiteX23" fmla="*/ 115332 w 1277382"/>
                  <a:gd name="connsiteY23" fmla="*/ 1143173 h 1828973"/>
                  <a:gd name="connsiteX24" fmla="*/ 67707 w 1277382"/>
                  <a:gd name="connsiteY24" fmla="*/ 1200323 h 1828973"/>
                  <a:gd name="connsiteX25" fmla="*/ 29607 w 1277382"/>
                  <a:gd name="connsiteY25" fmla="*/ 1247948 h 1828973"/>
                  <a:gd name="connsiteX26" fmla="*/ 1032 w 1277382"/>
                  <a:gd name="connsiteY26" fmla="*/ 1305098 h 1828973"/>
                  <a:gd name="connsiteX27" fmla="*/ 10557 w 1277382"/>
                  <a:gd name="connsiteY27" fmla="*/ 1381298 h 1828973"/>
                  <a:gd name="connsiteX28" fmla="*/ 39132 w 1277382"/>
                  <a:gd name="connsiteY28" fmla="*/ 1486073 h 1828973"/>
                  <a:gd name="connsiteX29" fmla="*/ 58182 w 1277382"/>
                  <a:gd name="connsiteY29" fmla="*/ 1552748 h 1828973"/>
                  <a:gd name="connsiteX30" fmla="*/ 77232 w 1277382"/>
                  <a:gd name="connsiteY30" fmla="*/ 1619423 h 1828973"/>
                  <a:gd name="connsiteX31" fmla="*/ 105807 w 1277382"/>
                  <a:gd name="connsiteY31" fmla="*/ 1686098 h 1828973"/>
                  <a:gd name="connsiteX32" fmla="*/ 162957 w 1277382"/>
                  <a:gd name="connsiteY32" fmla="*/ 1733723 h 1828973"/>
                  <a:gd name="connsiteX33" fmla="*/ 220107 w 1277382"/>
                  <a:gd name="connsiteY33" fmla="*/ 1752773 h 1828973"/>
                  <a:gd name="connsiteX34" fmla="*/ 248682 w 1277382"/>
                  <a:gd name="connsiteY34" fmla="*/ 1762298 h 1828973"/>
                  <a:gd name="connsiteX35" fmla="*/ 334407 w 1277382"/>
                  <a:gd name="connsiteY35" fmla="*/ 1819448 h 1828973"/>
                  <a:gd name="connsiteX36" fmla="*/ 362982 w 1277382"/>
                  <a:gd name="connsiteY36" fmla="*/ 1828973 h 1828973"/>
                  <a:gd name="connsiteX37" fmla="*/ 505857 w 1277382"/>
                  <a:gd name="connsiteY37" fmla="*/ 1819448 h 1828973"/>
                  <a:gd name="connsiteX38" fmla="*/ 534432 w 1277382"/>
                  <a:gd name="connsiteY38" fmla="*/ 1809923 h 1828973"/>
                  <a:gd name="connsiteX39" fmla="*/ 629682 w 1277382"/>
                  <a:gd name="connsiteY39" fmla="*/ 1781348 h 1828973"/>
                  <a:gd name="connsiteX40" fmla="*/ 686832 w 1277382"/>
                  <a:gd name="connsiteY40" fmla="*/ 1762298 h 1828973"/>
                  <a:gd name="connsiteX41" fmla="*/ 724932 w 1277382"/>
                  <a:gd name="connsiteY41" fmla="*/ 1752773 h 1828973"/>
                  <a:gd name="connsiteX42" fmla="*/ 820182 w 1277382"/>
                  <a:gd name="connsiteY42" fmla="*/ 1743248 h 1828973"/>
                  <a:gd name="connsiteX43" fmla="*/ 924957 w 1277382"/>
                  <a:gd name="connsiteY43" fmla="*/ 1724198 h 1828973"/>
                  <a:gd name="connsiteX44" fmla="*/ 1010682 w 1277382"/>
                  <a:gd name="connsiteY44" fmla="*/ 1695623 h 1828973"/>
                  <a:gd name="connsiteX45" fmla="*/ 1067832 w 1277382"/>
                  <a:gd name="connsiteY45" fmla="*/ 1667048 h 1828973"/>
                  <a:gd name="connsiteX46" fmla="*/ 1134507 w 1277382"/>
                  <a:gd name="connsiteY46" fmla="*/ 1590848 h 1828973"/>
                  <a:gd name="connsiteX47" fmla="*/ 1182132 w 1277382"/>
                  <a:gd name="connsiteY47" fmla="*/ 1505123 h 1828973"/>
                  <a:gd name="connsiteX48" fmla="*/ 1220232 w 1277382"/>
                  <a:gd name="connsiteY48" fmla="*/ 1390823 h 1828973"/>
                  <a:gd name="connsiteX49" fmla="*/ 1248807 w 1277382"/>
                  <a:gd name="connsiteY49" fmla="*/ 1257473 h 1828973"/>
                  <a:gd name="connsiteX50" fmla="*/ 1258332 w 1277382"/>
                  <a:gd name="connsiteY50" fmla="*/ 962198 h 1828973"/>
                  <a:gd name="connsiteX51" fmla="*/ 1277382 w 1277382"/>
                  <a:gd name="connsiteY51" fmla="*/ 847898 h 1828973"/>
                  <a:gd name="connsiteX52" fmla="*/ 1267857 w 1277382"/>
                  <a:gd name="connsiteY52" fmla="*/ 628823 h 1828973"/>
                  <a:gd name="connsiteX53" fmla="*/ 1258332 w 1277382"/>
                  <a:gd name="connsiteY53" fmla="*/ 476423 h 1828973"/>
                  <a:gd name="connsiteX54" fmla="*/ 1239282 w 1277382"/>
                  <a:gd name="connsiteY54" fmla="*/ 381173 h 1828973"/>
                  <a:gd name="connsiteX55" fmla="*/ 1239282 w 1277382"/>
                  <a:gd name="connsiteY55"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72482 w 1277382"/>
                  <a:gd name="connsiteY20" fmla="*/ 762173 h 1828973"/>
                  <a:gd name="connsiteX21" fmla="*/ 153432 w 1277382"/>
                  <a:gd name="connsiteY21" fmla="*/ 819323 h 1828973"/>
                  <a:gd name="connsiteX22" fmla="*/ 153432 w 1277382"/>
                  <a:gd name="connsiteY22" fmla="*/ 1086023 h 1828973"/>
                  <a:gd name="connsiteX23" fmla="*/ 115332 w 1277382"/>
                  <a:gd name="connsiteY23" fmla="*/ 1143173 h 1828973"/>
                  <a:gd name="connsiteX24" fmla="*/ 67707 w 1277382"/>
                  <a:gd name="connsiteY24" fmla="*/ 1200323 h 1828973"/>
                  <a:gd name="connsiteX25" fmla="*/ 29607 w 1277382"/>
                  <a:gd name="connsiteY25" fmla="*/ 1247948 h 1828973"/>
                  <a:gd name="connsiteX26" fmla="*/ 1032 w 1277382"/>
                  <a:gd name="connsiteY26" fmla="*/ 1305098 h 1828973"/>
                  <a:gd name="connsiteX27" fmla="*/ 10557 w 1277382"/>
                  <a:gd name="connsiteY27" fmla="*/ 1381298 h 1828973"/>
                  <a:gd name="connsiteX28" fmla="*/ 39132 w 1277382"/>
                  <a:gd name="connsiteY28" fmla="*/ 1486073 h 1828973"/>
                  <a:gd name="connsiteX29" fmla="*/ 58182 w 1277382"/>
                  <a:gd name="connsiteY29" fmla="*/ 1552748 h 1828973"/>
                  <a:gd name="connsiteX30" fmla="*/ 77232 w 1277382"/>
                  <a:gd name="connsiteY30" fmla="*/ 1619423 h 1828973"/>
                  <a:gd name="connsiteX31" fmla="*/ 105807 w 1277382"/>
                  <a:gd name="connsiteY31" fmla="*/ 1686098 h 1828973"/>
                  <a:gd name="connsiteX32" fmla="*/ 162957 w 1277382"/>
                  <a:gd name="connsiteY32" fmla="*/ 1733723 h 1828973"/>
                  <a:gd name="connsiteX33" fmla="*/ 220107 w 1277382"/>
                  <a:gd name="connsiteY33" fmla="*/ 1752773 h 1828973"/>
                  <a:gd name="connsiteX34" fmla="*/ 248682 w 1277382"/>
                  <a:gd name="connsiteY34" fmla="*/ 1762298 h 1828973"/>
                  <a:gd name="connsiteX35" fmla="*/ 334407 w 1277382"/>
                  <a:gd name="connsiteY35" fmla="*/ 1819448 h 1828973"/>
                  <a:gd name="connsiteX36" fmla="*/ 362982 w 1277382"/>
                  <a:gd name="connsiteY36" fmla="*/ 1828973 h 1828973"/>
                  <a:gd name="connsiteX37" fmla="*/ 534432 w 1277382"/>
                  <a:gd name="connsiteY37" fmla="*/ 1809923 h 1828973"/>
                  <a:gd name="connsiteX38" fmla="*/ 629682 w 1277382"/>
                  <a:gd name="connsiteY38" fmla="*/ 1781348 h 1828973"/>
                  <a:gd name="connsiteX39" fmla="*/ 686832 w 1277382"/>
                  <a:gd name="connsiteY39" fmla="*/ 1762298 h 1828973"/>
                  <a:gd name="connsiteX40" fmla="*/ 724932 w 1277382"/>
                  <a:gd name="connsiteY40" fmla="*/ 1752773 h 1828973"/>
                  <a:gd name="connsiteX41" fmla="*/ 820182 w 1277382"/>
                  <a:gd name="connsiteY41" fmla="*/ 1743248 h 1828973"/>
                  <a:gd name="connsiteX42" fmla="*/ 924957 w 1277382"/>
                  <a:gd name="connsiteY42" fmla="*/ 1724198 h 1828973"/>
                  <a:gd name="connsiteX43" fmla="*/ 1010682 w 1277382"/>
                  <a:gd name="connsiteY43" fmla="*/ 1695623 h 1828973"/>
                  <a:gd name="connsiteX44" fmla="*/ 1067832 w 1277382"/>
                  <a:gd name="connsiteY44" fmla="*/ 1667048 h 1828973"/>
                  <a:gd name="connsiteX45" fmla="*/ 1134507 w 1277382"/>
                  <a:gd name="connsiteY45" fmla="*/ 1590848 h 1828973"/>
                  <a:gd name="connsiteX46" fmla="*/ 1182132 w 1277382"/>
                  <a:gd name="connsiteY46" fmla="*/ 1505123 h 1828973"/>
                  <a:gd name="connsiteX47" fmla="*/ 1220232 w 1277382"/>
                  <a:gd name="connsiteY47" fmla="*/ 1390823 h 1828973"/>
                  <a:gd name="connsiteX48" fmla="*/ 1248807 w 1277382"/>
                  <a:gd name="connsiteY48" fmla="*/ 1257473 h 1828973"/>
                  <a:gd name="connsiteX49" fmla="*/ 1258332 w 1277382"/>
                  <a:gd name="connsiteY49" fmla="*/ 962198 h 1828973"/>
                  <a:gd name="connsiteX50" fmla="*/ 1277382 w 1277382"/>
                  <a:gd name="connsiteY50" fmla="*/ 847898 h 1828973"/>
                  <a:gd name="connsiteX51" fmla="*/ 1267857 w 1277382"/>
                  <a:gd name="connsiteY51" fmla="*/ 628823 h 1828973"/>
                  <a:gd name="connsiteX52" fmla="*/ 1258332 w 1277382"/>
                  <a:gd name="connsiteY52" fmla="*/ 476423 h 1828973"/>
                  <a:gd name="connsiteX53" fmla="*/ 1239282 w 1277382"/>
                  <a:gd name="connsiteY53" fmla="*/ 381173 h 1828973"/>
                  <a:gd name="connsiteX54" fmla="*/ 1239282 w 1277382"/>
                  <a:gd name="connsiteY54"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72482 w 1277382"/>
                  <a:gd name="connsiteY20" fmla="*/ 762173 h 1828973"/>
                  <a:gd name="connsiteX21" fmla="*/ 153432 w 1277382"/>
                  <a:gd name="connsiteY21" fmla="*/ 819323 h 1828973"/>
                  <a:gd name="connsiteX22" fmla="*/ 153432 w 1277382"/>
                  <a:gd name="connsiteY22" fmla="*/ 1086023 h 1828973"/>
                  <a:gd name="connsiteX23" fmla="*/ 115332 w 1277382"/>
                  <a:gd name="connsiteY23" fmla="*/ 1143173 h 1828973"/>
                  <a:gd name="connsiteX24" fmla="*/ 67707 w 1277382"/>
                  <a:gd name="connsiteY24" fmla="*/ 1200323 h 1828973"/>
                  <a:gd name="connsiteX25" fmla="*/ 29607 w 1277382"/>
                  <a:gd name="connsiteY25" fmla="*/ 1247948 h 1828973"/>
                  <a:gd name="connsiteX26" fmla="*/ 1032 w 1277382"/>
                  <a:gd name="connsiteY26" fmla="*/ 1305098 h 1828973"/>
                  <a:gd name="connsiteX27" fmla="*/ 10557 w 1277382"/>
                  <a:gd name="connsiteY27" fmla="*/ 1381298 h 1828973"/>
                  <a:gd name="connsiteX28" fmla="*/ 39132 w 1277382"/>
                  <a:gd name="connsiteY28" fmla="*/ 1486073 h 1828973"/>
                  <a:gd name="connsiteX29" fmla="*/ 58182 w 1277382"/>
                  <a:gd name="connsiteY29" fmla="*/ 1552748 h 1828973"/>
                  <a:gd name="connsiteX30" fmla="*/ 77232 w 1277382"/>
                  <a:gd name="connsiteY30" fmla="*/ 1619423 h 1828973"/>
                  <a:gd name="connsiteX31" fmla="*/ 105807 w 1277382"/>
                  <a:gd name="connsiteY31" fmla="*/ 1686098 h 1828973"/>
                  <a:gd name="connsiteX32" fmla="*/ 162957 w 1277382"/>
                  <a:gd name="connsiteY32" fmla="*/ 1733723 h 1828973"/>
                  <a:gd name="connsiteX33" fmla="*/ 220107 w 1277382"/>
                  <a:gd name="connsiteY33" fmla="*/ 1752773 h 1828973"/>
                  <a:gd name="connsiteX34" fmla="*/ 248682 w 1277382"/>
                  <a:gd name="connsiteY34" fmla="*/ 1762298 h 1828973"/>
                  <a:gd name="connsiteX35" fmla="*/ 334407 w 1277382"/>
                  <a:gd name="connsiteY35" fmla="*/ 1819448 h 1828973"/>
                  <a:gd name="connsiteX36" fmla="*/ 362982 w 1277382"/>
                  <a:gd name="connsiteY36" fmla="*/ 1828973 h 1828973"/>
                  <a:gd name="connsiteX37" fmla="*/ 534432 w 1277382"/>
                  <a:gd name="connsiteY37" fmla="*/ 1809923 h 1828973"/>
                  <a:gd name="connsiteX38" fmla="*/ 629682 w 1277382"/>
                  <a:gd name="connsiteY38" fmla="*/ 1781348 h 1828973"/>
                  <a:gd name="connsiteX39" fmla="*/ 686832 w 1277382"/>
                  <a:gd name="connsiteY39" fmla="*/ 1762298 h 1828973"/>
                  <a:gd name="connsiteX40" fmla="*/ 724932 w 1277382"/>
                  <a:gd name="connsiteY40" fmla="*/ 1752773 h 1828973"/>
                  <a:gd name="connsiteX41" fmla="*/ 820182 w 1277382"/>
                  <a:gd name="connsiteY41" fmla="*/ 1743248 h 1828973"/>
                  <a:gd name="connsiteX42" fmla="*/ 924957 w 1277382"/>
                  <a:gd name="connsiteY42" fmla="*/ 1724198 h 1828973"/>
                  <a:gd name="connsiteX43" fmla="*/ 1010682 w 1277382"/>
                  <a:gd name="connsiteY43" fmla="*/ 1695623 h 1828973"/>
                  <a:gd name="connsiteX44" fmla="*/ 1067832 w 1277382"/>
                  <a:gd name="connsiteY44" fmla="*/ 1667048 h 1828973"/>
                  <a:gd name="connsiteX45" fmla="*/ 1134507 w 1277382"/>
                  <a:gd name="connsiteY45" fmla="*/ 1590848 h 1828973"/>
                  <a:gd name="connsiteX46" fmla="*/ 1182132 w 1277382"/>
                  <a:gd name="connsiteY46" fmla="*/ 1505123 h 1828973"/>
                  <a:gd name="connsiteX47" fmla="*/ 1220232 w 1277382"/>
                  <a:gd name="connsiteY47" fmla="*/ 1390823 h 1828973"/>
                  <a:gd name="connsiteX48" fmla="*/ 1248807 w 1277382"/>
                  <a:gd name="connsiteY48" fmla="*/ 1257473 h 1828973"/>
                  <a:gd name="connsiteX49" fmla="*/ 1258332 w 1277382"/>
                  <a:gd name="connsiteY49" fmla="*/ 962198 h 1828973"/>
                  <a:gd name="connsiteX50" fmla="*/ 1277382 w 1277382"/>
                  <a:gd name="connsiteY50" fmla="*/ 847898 h 1828973"/>
                  <a:gd name="connsiteX51" fmla="*/ 1267857 w 1277382"/>
                  <a:gd name="connsiteY51" fmla="*/ 628823 h 1828973"/>
                  <a:gd name="connsiteX52" fmla="*/ 1258332 w 1277382"/>
                  <a:gd name="connsiteY52" fmla="*/ 476423 h 1828973"/>
                  <a:gd name="connsiteX53" fmla="*/ 1239282 w 1277382"/>
                  <a:gd name="connsiteY53" fmla="*/ 381173 h 1828973"/>
                  <a:gd name="connsiteX54" fmla="*/ 1239282 w 1277382"/>
                  <a:gd name="connsiteY54"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72482 w 1277382"/>
                  <a:gd name="connsiteY20" fmla="*/ 762173 h 1828973"/>
                  <a:gd name="connsiteX21" fmla="*/ 153432 w 1277382"/>
                  <a:gd name="connsiteY21" fmla="*/ 819323 h 1828973"/>
                  <a:gd name="connsiteX22" fmla="*/ 153432 w 1277382"/>
                  <a:gd name="connsiteY22" fmla="*/ 1086023 h 1828973"/>
                  <a:gd name="connsiteX23" fmla="*/ 115332 w 1277382"/>
                  <a:gd name="connsiteY23" fmla="*/ 1143173 h 1828973"/>
                  <a:gd name="connsiteX24" fmla="*/ 67707 w 1277382"/>
                  <a:gd name="connsiteY24" fmla="*/ 1200323 h 1828973"/>
                  <a:gd name="connsiteX25" fmla="*/ 29607 w 1277382"/>
                  <a:gd name="connsiteY25" fmla="*/ 1247948 h 1828973"/>
                  <a:gd name="connsiteX26" fmla="*/ 1032 w 1277382"/>
                  <a:gd name="connsiteY26" fmla="*/ 1305098 h 1828973"/>
                  <a:gd name="connsiteX27" fmla="*/ 10557 w 1277382"/>
                  <a:gd name="connsiteY27" fmla="*/ 1381298 h 1828973"/>
                  <a:gd name="connsiteX28" fmla="*/ 39132 w 1277382"/>
                  <a:gd name="connsiteY28" fmla="*/ 1486073 h 1828973"/>
                  <a:gd name="connsiteX29" fmla="*/ 58182 w 1277382"/>
                  <a:gd name="connsiteY29" fmla="*/ 1552748 h 1828973"/>
                  <a:gd name="connsiteX30" fmla="*/ 77232 w 1277382"/>
                  <a:gd name="connsiteY30" fmla="*/ 1619423 h 1828973"/>
                  <a:gd name="connsiteX31" fmla="*/ 105807 w 1277382"/>
                  <a:gd name="connsiteY31" fmla="*/ 1686098 h 1828973"/>
                  <a:gd name="connsiteX32" fmla="*/ 162957 w 1277382"/>
                  <a:gd name="connsiteY32" fmla="*/ 1733723 h 1828973"/>
                  <a:gd name="connsiteX33" fmla="*/ 220107 w 1277382"/>
                  <a:gd name="connsiteY33" fmla="*/ 1752773 h 1828973"/>
                  <a:gd name="connsiteX34" fmla="*/ 248682 w 1277382"/>
                  <a:gd name="connsiteY34" fmla="*/ 1762298 h 1828973"/>
                  <a:gd name="connsiteX35" fmla="*/ 334407 w 1277382"/>
                  <a:gd name="connsiteY35" fmla="*/ 1819448 h 1828973"/>
                  <a:gd name="connsiteX36" fmla="*/ 362982 w 1277382"/>
                  <a:gd name="connsiteY36" fmla="*/ 1828973 h 1828973"/>
                  <a:gd name="connsiteX37" fmla="*/ 534432 w 1277382"/>
                  <a:gd name="connsiteY37" fmla="*/ 1809923 h 1828973"/>
                  <a:gd name="connsiteX38" fmla="*/ 629682 w 1277382"/>
                  <a:gd name="connsiteY38" fmla="*/ 1781348 h 1828973"/>
                  <a:gd name="connsiteX39" fmla="*/ 686832 w 1277382"/>
                  <a:gd name="connsiteY39" fmla="*/ 1762298 h 1828973"/>
                  <a:gd name="connsiteX40" fmla="*/ 724932 w 1277382"/>
                  <a:gd name="connsiteY40" fmla="*/ 1752773 h 1828973"/>
                  <a:gd name="connsiteX41" fmla="*/ 820182 w 1277382"/>
                  <a:gd name="connsiteY41" fmla="*/ 1743248 h 1828973"/>
                  <a:gd name="connsiteX42" fmla="*/ 924957 w 1277382"/>
                  <a:gd name="connsiteY42" fmla="*/ 1724198 h 1828973"/>
                  <a:gd name="connsiteX43" fmla="*/ 1010682 w 1277382"/>
                  <a:gd name="connsiteY43" fmla="*/ 1695623 h 1828973"/>
                  <a:gd name="connsiteX44" fmla="*/ 1067832 w 1277382"/>
                  <a:gd name="connsiteY44" fmla="*/ 1667048 h 1828973"/>
                  <a:gd name="connsiteX45" fmla="*/ 1134507 w 1277382"/>
                  <a:gd name="connsiteY45" fmla="*/ 1590848 h 1828973"/>
                  <a:gd name="connsiteX46" fmla="*/ 1182132 w 1277382"/>
                  <a:gd name="connsiteY46" fmla="*/ 1505123 h 1828973"/>
                  <a:gd name="connsiteX47" fmla="*/ 1220232 w 1277382"/>
                  <a:gd name="connsiteY47" fmla="*/ 1390823 h 1828973"/>
                  <a:gd name="connsiteX48" fmla="*/ 1248807 w 1277382"/>
                  <a:gd name="connsiteY48" fmla="*/ 1257473 h 1828973"/>
                  <a:gd name="connsiteX49" fmla="*/ 1258332 w 1277382"/>
                  <a:gd name="connsiteY49" fmla="*/ 962198 h 1828973"/>
                  <a:gd name="connsiteX50" fmla="*/ 1277382 w 1277382"/>
                  <a:gd name="connsiteY50" fmla="*/ 847898 h 1828973"/>
                  <a:gd name="connsiteX51" fmla="*/ 1267857 w 1277382"/>
                  <a:gd name="connsiteY51" fmla="*/ 628823 h 1828973"/>
                  <a:gd name="connsiteX52" fmla="*/ 1258332 w 1277382"/>
                  <a:gd name="connsiteY52" fmla="*/ 476423 h 1828973"/>
                  <a:gd name="connsiteX53" fmla="*/ 1239282 w 1277382"/>
                  <a:gd name="connsiteY53" fmla="*/ 381173 h 1828973"/>
                  <a:gd name="connsiteX54" fmla="*/ 1239282 w 1277382"/>
                  <a:gd name="connsiteY54"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72482 w 1277382"/>
                  <a:gd name="connsiteY20" fmla="*/ 762173 h 1828973"/>
                  <a:gd name="connsiteX21" fmla="*/ 153432 w 1277382"/>
                  <a:gd name="connsiteY21" fmla="*/ 819323 h 1828973"/>
                  <a:gd name="connsiteX22" fmla="*/ 153432 w 1277382"/>
                  <a:gd name="connsiteY22" fmla="*/ 1086023 h 1828973"/>
                  <a:gd name="connsiteX23" fmla="*/ 115332 w 1277382"/>
                  <a:gd name="connsiteY23" fmla="*/ 1143173 h 1828973"/>
                  <a:gd name="connsiteX24" fmla="*/ 67707 w 1277382"/>
                  <a:gd name="connsiteY24" fmla="*/ 1200323 h 1828973"/>
                  <a:gd name="connsiteX25" fmla="*/ 29607 w 1277382"/>
                  <a:gd name="connsiteY25" fmla="*/ 1247948 h 1828973"/>
                  <a:gd name="connsiteX26" fmla="*/ 1032 w 1277382"/>
                  <a:gd name="connsiteY26" fmla="*/ 1305098 h 1828973"/>
                  <a:gd name="connsiteX27" fmla="*/ 10557 w 1277382"/>
                  <a:gd name="connsiteY27" fmla="*/ 1381298 h 1828973"/>
                  <a:gd name="connsiteX28" fmla="*/ 39132 w 1277382"/>
                  <a:gd name="connsiteY28" fmla="*/ 1486073 h 1828973"/>
                  <a:gd name="connsiteX29" fmla="*/ 58182 w 1277382"/>
                  <a:gd name="connsiteY29" fmla="*/ 1552748 h 1828973"/>
                  <a:gd name="connsiteX30" fmla="*/ 77232 w 1277382"/>
                  <a:gd name="connsiteY30" fmla="*/ 1619423 h 1828973"/>
                  <a:gd name="connsiteX31" fmla="*/ 105807 w 1277382"/>
                  <a:gd name="connsiteY31" fmla="*/ 1686098 h 1828973"/>
                  <a:gd name="connsiteX32" fmla="*/ 162957 w 1277382"/>
                  <a:gd name="connsiteY32" fmla="*/ 1733723 h 1828973"/>
                  <a:gd name="connsiteX33" fmla="*/ 220107 w 1277382"/>
                  <a:gd name="connsiteY33" fmla="*/ 1752773 h 1828973"/>
                  <a:gd name="connsiteX34" fmla="*/ 248682 w 1277382"/>
                  <a:gd name="connsiteY34" fmla="*/ 1762298 h 1828973"/>
                  <a:gd name="connsiteX35" fmla="*/ 334407 w 1277382"/>
                  <a:gd name="connsiteY35" fmla="*/ 1819448 h 1828973"/>
                  <a:gd name="connsiteX36" fmla="*/ 362982 w 1277382"/>
                  <a:gd name="connsiteY36" fmla="*/ 1828973 h 1828973"/>
                  <a:gd name="connsiteX37" fmla="*/ 534432 w 1277382"/>
                  <a:gd name="connsiteY37" fmla="*/ 1809923 h 1828973"/>
                  <a:gd name="connsiteX38" fmla="*/ 629682 w 1277382"/>
                  <a:gd name="connsiteY38" fmla="*/ 1781348 h 1828973"/>
                  <a:gd name="connsiteX39" fmla="*/ 686832 w 1277382"/>
                  <a:gd name="connsiteY39" fmla="*/ 1762298 h 1828973"/>
                  <a:gd name="connsiteX40" fmla="*/ 724932 w 1277382"/>
                  <a:gd name="connsiteY40" fmla="*/ 1752773 h 1828973"/>
                  <a:gd name="connsiteX41" fmla="*/ 820182 w 1277382"/>
                  <a:gd name="connsiteY41" fmla="*/ 1743248 h 1828973"/>
                  <a:gd name="connsiteX42" fmla="*/ 924957 w 1277382"/>
                  <a:gd name="connsiteY42" fmla="*/ 1724198 h 1828973"/>
                  <a:gd name="connsiteX43" fmla="*/ 1010682 w 1277382"/>
                  <a:gd name="connsiteY43" fmla="*/ 1695623 h 1828973"/>
                  <a:gd name="connsiteX44" fmla="*/ 1067832 w 1277382"/>
                  <a:gd name="connsiteY44" fmla="*/ 1667048 h 1828973"/>
                  <a:gd name="connsiteX45" fmla="*/ 1134507 w 1277382"/>
                  <a:gd name="connsiteY45" fmla="*/ 1590848 h 1828973"/>
                  <a:gd name="connsiteX46" fmla="*/ 1182132 w 1277382"/>
                  <a:gd name="connsiteY46" fmla="*/ 1505123 h 1828973"/>
                  <a:gd name="connsiteX47" fmla="*/ 1220232 w 1277382"/>
                  <a:gd name="connsiteY47" fmla="*/ 1390823 h 1828973"/>
                  <a:gd name="connsiteX48" fmla="*/ 1248807 w 1277382"/>
                  <a:gd name="connsiteY48" fmla="*/ 1257473 h 1828973"/>
                  <a:gd name="connsiteX49" fmla="*/ 1258332 w 1277382"/>
                  <a:gd name="connsiteY49" fmla="*/ 962198 h 1828973"/>
                  <a:gd name="connsiteX50" fmla="*/ 1277382 w 1277382"/>
                  <a:gd name="connsiteY50" fmla="*/ 847898 h 1828973"/>
                  <a:gd name="connsiteX51" fmla="*/ 1267857 w 1277382"/>
                  <a:gd name="connsiteY51" fmla="*/ 628823 h 1828973"/>
                  <a:gd name="connsiteX52" fmla="*/ 1258332 w 1277382"/>
                  <a:gd name="connsiteY52" fmla="*/ 476423 h 1828973"/>
                  <a:gd name="connsiteX53" fmla="*/ 1239282 w 1277382"/>
                  <a:gd name="connsiteY53" fmla="*/ 381173 h 1828973"/>
                  <a:gd name="connsiteX54" fmla="*/ 1239282 w 1277382"/>
                  <a:gd name="connsiteY54"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72482 w 1277382"/>
                  <a:gd name="connsiteY20" fmla="*/ 762173 h 1828973"/>
                  <a:gd name="connsiteX21" fmla="*/ 153432 w 1277382"/>
                  <a:gd name="connsiteY21" fmla="*/ 819323 h 1828973"/>
                  <a:gd name="connsiteX22" fmla="*/ 153432 w 1277382"/>
                  <a:gd name="connsiteY22" fmla="*/ 1086023 h 1828973"/>
                  <a:gd name="connsiteX23" fmla="*/ 115332 w 1277382"/>
                  <a:gd name="connsiteY23" fmla="*/ 1143173 h 1828973"/>
                  <a:gd name="connsiteX24" fmla="*/ 67707 w 1277382"/>
                  <a:gd name="connsiteY24" fmla="*/ 1200323 h 1828973"/>
                  <a:gd name="connsiteX25" fmla="*/ 29607 w 1277382"/>
                  <a:gd name="connsiteY25" fmla="*/ 1247948 h 1828973"/>
                  <a:gd name="connsiteX26" fmla="*/ 1032 w 1277382"/>
                  <a:gd name="connsiteY26" fmla="*/ 1305098 h 1828973"/>
                  <a:gd name="connsiteX27" fmla="*/ 10557 w 1277382"/>
                  <a:gd name="connsiteY27" fmla="*/ 1381298 h 1828973"/>
                  <a:gd name="connsiteX28" fmla="*/ 39132 w 1277382"/>
                  <a:gd name="connsiteY28" fmla="*/ 1486073 h 1828973"/>
                  <a:gd name="connsiteX29" fmla="*/ 58182 w 1277382"/>
                  <a:gd name="connsiteY29" fmla="*/ 1552748 h 1828973"/>
                  <a:gd name="connsiteX30" fmla="*/ 77232 w 1277382"/>
                  <a:gd name="connsiteY30" fmla="*/ 1619423 h 1828973"/>
                  <a:gd name="connsiteX31" fmla="*/ 105807 w 1277382"/>
                  <a:gd name="connsiteY31" fmla="*/ 1686098 h 1828973"/>
                  <a:gd name="connsiteX32" fmla="*/ 162957 w 1277382"/>
                  <a:gd name="connsiteY32" fmla="*/ 1733723 h 1828973"/>
                  <a:gd name="connsiteX33" fmla="*/ 220107 w 1277382"/>
                  <a:gd name="connsiteY33" fmla="*/ 1752773 h 1828973"/>
                  <a:gd name="connsiteX34" fmla="*/ 248682 w 1277382"/>
                  <a:gd name="connsiteY34" fmla="*/ 1762298 h 1828973"/>
                  <a:gd name="connsiteX35" fmla="*/ 334407 w 1277382"/>
                  <a:gd name="connsiteY35" fmla="*/ 1819448 h 1828973"/>
                  <a:gd name="connsiteX36" fmla="*/ 362982 w 1277382"/>
                  <a:gd name="connsiteY36" fmla="*/ 1828973 h 1828973"/>
                  <a:gd name="connsiteX37" fmla="*/ 534432 w 1277382"/>
                  <a:gd name="connsiteY37" fmla="*/ 1809923 h 1828973"/>
                  <a:gd name="connsiteX38" fmla="*/ 629682 w 1277382"/>
                  <a:gd name="connsiteY38" fmla="*/ 1781348 h 1828973"/>
                  <a:gd name="connsiteX39" fmla="*/ 686832 w 1277382"/>
                  <a:gd name="connsiteY39" fmla="*/ 1762298 h 1828973"/>
                  <a:gd name="connsiteX40" fmla="*/ 724932 w 1277382"/>
                  <a:gd name="connsiteY40" fmla="*/ 1752773 h 1828973"/>
                  <a:gd name="connsiteX41" fmla="*/ 820182 w 1277382"/>
                  <a:gd name="connsiteY41" fmla="*/ 1743248 h 1828973"/>
                  <a:gd name="connsiteX42" fmla="*/ 924957 w 1277382"/>
                  <a:gd name="connsiteY42" fmla="*/ 1724198 h 1828973"/>
                  <a:gd name="connsiteX43" fmla="*/ 1010682 w 1277382"/>
                  <a:gd name="connsiteY43" fmla="*/ 1695623 h 1828973"/>
                  <a:gd name="connsiteX44" fmla="*/ 1067832 w 1277382"/>
                  <a:gd name="connsiteY44" fmla="*/ 1667048 h 1828973"/>
                  <a:gd name="connsiteX45" fmla="*/ 1134507 w 1277382"/>
                  <a:gd name="connsiteY45" fmla="*/ 1590848 h 1828973"/>
                  <a:gd name="connsiteX46" fmla="*/ 1182132 w 1277382"/>
                  <a:gd name="connsiteY46" fmla="*/ 1505123 h 1828973"/>
                  <a:gd name="connsiteX47" fmla="*/ 1220232 w 1277382"/>
                  <a:gd name="connsiteY47" fmla="*/ 1390823 h 1828973"/>
                  <a:gd name="connsiteX48" fmla="*/ 1248807 w 1277382"/>
                  <a:gd name="connsiteY48" fmla="*/ 1257473 h 1828973"/>
                  <a:gd name="connsiteX49" fmla="*/ 1258332 w 1277382"/>
                  <a:gd name="connsiteY49" fmla="*/ 962198 h 1828973"/>
                  <a:gd name="connsiteX50" fmla="*/ 1277382 w 1277382"/>
                  <a:gd name="connsiteY50" fmla="*/ 847898 h 1828973"/>
                  <a:gd name="connsiteX51" fmla="*/ 1267857 w 1277382"/>
                  <a:gd name="connsiteY51" fmla="*/ 628823 h 1828973"/>
                  <a:gd name="connsiteX52" fmla="*/ 1258332 w 1277382"/>
                  <a:gd name="connsiteY52" fmla="*/ 476423 h 1828973"/>
                  <a:gd name="connsiteX53" fmla="*/ 1239282 w 1277382"/>
                  <a:gd name="connsiteY53" fmla="*/ 381173 h 1828973"/>
                  <a:gd name="connsiteX54" fmla="*/ 1239282 w 1277382"/>
                  <a:gd name="connsiteY54"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72482 w 1277382"/>
                  <a:gd name="connsiteY20" fmla="*/ 762173 h 1828973"/>
                  <a:gd name="connsiteX21" fmla="*/ 153432 w 1277382"/>
                  <a:gd name="connsiteY21" fmla="*/ 819323 h 1828973"/>
                  <a:gd name="connsiteX22" fmla="*/ 153432 w 1277382"/>
                  <a:gd name="connsiteY22" fmla="*/ 1086023 h 1828973"/>
                  <a:gd name="connsiteX23" fmla="*/ 115332 w 1277382"/>
                  <a:gd name="connsiteY23" fmla="*/ 1143173 h 1828973"/>
                  <a:gd name="connsiteX24" fmla="*/ 67707 w 1277382"/>
                  <a:gd name="connsiteY24" fmla="*/ 1200323 h 1828973"/>
                  <a:gd name="connsiteX25" fmla="*/ 29607 w 1277382"/>
                  <a:gd name="connsiteY25" fmla="*/ 1247948 h 1828973"/>
                  <a:gd name="connsiteX26" fmla="*/ 1032 w 1277382"/>
                  <a:gd name="connsiteY26" fmla="*/ 1305098 h 1828973"/>
                  <a:gd name="connsiteX27" fmla="*/ 10557 w 1277382"/>
                  <a:gd name="connsiteY27" fmla="*/ 1381298 h 1828973"/>
                  <a:gd name="connsiteX28" fmla="*/ 39132 w 1277382"/>
                  <a:gd name="connsiteY28" fmla="*/ 1486073 h 1828973"/>
                  <a:gd name="connsiteX29" fmla="*/ 58182 w 1277382"/>
                  <a:gd name="connsiteY29" fmla="*/ 1552748 h 1828973"/>
                  <a:gd name="connsiteX30" fmla="*/ 77232 w 1277382"/>
                  <a:gd name="connsiteY30" fmla="*/ 1619423 h 1828973"/>
                  <a:gd name="connsiteX31" fmla="*/ 105807 w 1277382"/>
                  <a:gd name="connsiteY31" fmla="*/ 1686098 h 1828973"/>
                  <a:gd name="connsiteX32" fmla="*/ 162957 w 1277382"/>
                  <a:gd name="connsiteY32" fmla="*/ 1733723 h 1828973"/>
                  <a:gd name="connsiteX33" fmla="*/ 220107 w 1277382"/>
                  <a:gd name="connsiteY33" fmla="*/ 1752773 h 1828973"/>
                  <a:gd name="connsiteX34" fmla="*/ 248682 w 1277382"/>
                  <a:gd name="connsiteY34" fmla="*/ 1762298 h 1828973"/>
                  <a:gd name="connsiteX35" fmla="*/ 334407 w 1277382"/>
                  <a:gd name="connsiteY35" fmla="*/ 1819448 h 1828973"/>
                  <a:gd name="connsiteX36" fmla="*/ 362982 w 1277382"/>
                  <a:gd name="connsiteY36" fmla="*/ 1828973 h 1828973"/>
                  <a:gd name="connsiteX37" fmla="*/ 534432 w 1277382"/>
                  <a:gd name="connsiteY37" fmla="*/ 1809923 h 1828973"/>
                  <a:gd name="connsiteX38" fmla="*/ 629682 w 1277382"/>
                  <a:gd name="connsiteY38" fmla="*/ 1781348 h 1828973"/>
                  <a:gd name="connsiteX39" fmla="*/ 686832 w 1277382"/>
                  <a:gd name="connsiteY39" fmla="*/ 1762298 h 1828973"/>
                  <a:gd name="connsiteX40" fmla="*/ 724932 w 1277382"/>
                  <a:gd name="connsiteY40" fmla="*/ 1752773 h 1828973"/>
                  <a:gd name="connsiteX41" fmla="*/ 820182 w 1277382"/>
                  <a:gd name="connsiteY41" fmla="*/ 1743248 h 1828973"/>
                  <a:gd name="connsiteX42" fmla="*/ 924957 w 1277382"/>
                  <a:gd name="connsiteY42" fmla="*/ 1724198 h 1828973"/>
                  <a:gd name="connsiteX43" fmla="*/ 1010682 w 1277382"/>
                  <a:gd name="connsiteY43" fmla="*/ 1695623 h 1828973"/>
                  <a:gd name="connsiteX44" fmla="*/ 1067832 w 1277382"/>
                  <a:gd name="connsiteY44" fmla="*/ 1667048 h 1828973"/>
                  <a:gd name="connsiteX45" fmla="*/ 1134507 w 1277382"/>
                  <a:gd name="connsiteY45" fmla="*/ 1590848 h 1828973"/>
                  <a:gd name="connsiteX46" fmla="*/ 1182132 w 1277382"/>
                  <a:gd name="connsiteY46" fmla="*/ 1505123 h 1828973"/>
                  <a:gd name="connsiteX47" fmla="*/ 1220232 w 1277382"/>
                  <a:gd name="connsiteY47" fmla="*/ 1390823 h 1828973"/>
                  <a:gd name="connsiteX48" fmla="*/ 1248807 w 1277382"/>
                  <a:gd name="connsiteY48" fmla="*/ 1257473 h 1828973"/>
                  <a:gd name="connsiteX49" fmla="*/ 1258332 w 1277382"/>
                  <a:gd name="connsiteY49" fmla="*/ 962198 h 1828973"/>
                  <a:gd name="connsiteX50" fmla="*/ 1277382 w 1277382"/>
                  <a:gd name="connsiteY50" fmla="*/ 847898 h 1828973"/>
                  <a:gd name="connsiteX51" fmla="*/ 1267857 w 1277382"/>
                  <a:gd name="connsiteY51" fmla="*/ 628823 h 1828973"/>
                  <a:gd name="connsiteX52" fmla="*/ 1258332 w 1277382"/>
                  <a:gd name="connsiteY52" fmla="*/ 476423 h 1828973"/>
                  <a:gd name="connsiteX53" fmla="*/ 1239282 w 1277382"/>
                  <a:gd name="connsiteY53" fmla="*/ 381173 h 1828973"/>
                  <a:gd name="connsiteX54" fmla="*/ 1239282 w 1277382"/>
                  <a:gd name="connsiteY54"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53432 w 1277382"/>
                  <a:gd name="connsiteY20" fmla="*/ 819323 h 1828973"/>
                  <a:gd name="connsiteX21" fmla="*/ 153432 w 1277382"/>
                  <a:gd name="connsiteY21" fmla="*/ 1086023 h 1828973"/>
                  <a:gd name="connsiteX22" fmla="*/ 115332 w 1277382"/>
                  <a:gd name="connsiteY22" fmla="*/ 1143173 h 1828973"/>
                  <a:gd name="connsiteX23" fmla="*/ 67707 w 1277382"/>
                  <a:gd name="connsiteY23" fmla="*/ 1200323 h 1828973"/>
                  <a:gd name="connsiteX24" fmla="*/ 29607 w 1277382"/>
                  <a:gd name="connsiteY24" fmla="*/ 1247948 h 1828973"/>
                  <a:gd name="connsiteX25" fmla="*/ 1032 w 1277382"/>
                  <a:gd name="connsiteY25" fmla="*/ 1305098 h 1828973"/>
                  <a:gd name="connsiteX26" fmla="*/ 10557 w 1277382"/>
                  <a:gd name="connsiteY26" fmla="*/ 1381298 h 1828973"/>
                  <a:gd name="connsiteX27" fmla="*/ 39132 w 1277382"/>
                  <a:gd name="connsiteY27" fmla="*/ 1486073 h 1828973"/>
                  <a:gd name="connsiteX28" fmla="*/ 58182 w 1277382"/>
                  <a:gd name="connsiteY28" fmla="*/ 1552748 h 1828973"/>
                  <a:gd name="connsiteX29" fmla="*/ 77232 w 1277382"/>
                  <a:gd name="connsiteY29" fmla="*/ 1619423 h 1828973"/>
                  <a:gd name="connsiteX30" fmla="*/ 105807 w 1277382"/>
                  <a:gd name="connsiteY30" fmla="*/ 1686098 h 1828973"/>
                  <a:gd name="connsiteX31" fmla="*/ 162957 w 1277382"/>
                  <a:gd name="connsiteY31" fmla="*/ 1733723 h 1828973"/>
                  <a:gd name="connsiteX32" fmla="*/ 220107 w 1277382"/>
                  <a:gd name="connsiteY32" fmla="*/ 1752773 h 1828973"/>
                  <a:gd name="connsiteX33" fmla="*/ 248682 w 1277382"/>
                  <a:gd name="connsiteY33" fmla="*/ 1762298 h 1828973"/>
                  <a:gd name="connsiteX34" fmla="*/ 334407 w 1277382"/>
                  <a:gd name="connsiteY34" fmla="*/ 1819448 h 1828973"/>
                  <a:gd name="connsiteX35" fmla="*/ 362982 w 1277382"/>
                  <a:gd name="connsiteY35" fmla="*/ 1828973 h 1828973"/>
                  <a:gd name="connsiteX36" fmla="*/ 534432 w 1277382"/>
                  <a:gd name="connsiteY36" fmla="*/ 1809923 h 1828973"/>
                  <a:gd name="connsiteX37" fmla="*/ 629682 w 1277382"/>
                  <a:gd name="connsiteY37" fmla="*/ 1781348 h 1828973"/>
                  <a:gd name="connsiteX38" fmla="*/ 686832 w 1277382"/>
                  <a:gd name="connsiteY38" fmla="*/ 1762298 h 1828973"/>
                  <a:gd name="connsiteX39" fmla="*/ 724932 w 1277382"/>
                  <a:gd name="connsiteY39" fmla="*/ 1752773 h 1828973"/>
                  <a:gd name="connsiteX40" fmla="*/ 820182 w 1277382"/>
                  <a:gd name="connsiteY40" fmla="*/ 1743248 h 1828973"/>
                  <a:gd name="connsiteX41" fmla="*/ 924957 w 1277382"/>
                  <a:gd name="connsiteY41" fmla="*/ 1724198 h 1828973"/>
                  <a:gd name="connsiteX42" fmla="*/ 1010682 w 1277382"/>
                  <a:gd name="connsiteY42" fmla="*/ 1695623 h 1828973"/>
                  <a:gd name="connsiteX43" fmla="*/ 1067832 w 1277382"/>
                  <a:gd name="connsiteY43" fmla="*/ 1667048 h 1828973"/>
                  <a:gd name="connsiteX44" fmla="*/ 1134507 w 1277382"/>
                  <a:gd name="connsiteY44" fmla="*/ 1590848 h 1828973"/>
                  <a:gd name="connsiteX45" fmla="*/ 1182132 w 1277382"/>
                  <a:gd name="connsiteY45" fmla="*/ 1505123 h 1828973"/>
                  <a:gd name="connsiteX46" fmla="*/ 1220232 w 1277382"/>
                  <a:gd name="connsiteY46" fmla="*/ 1390823 h 1828973"/>
                  <a:gd name="connsiteX47" fmla="*/ 1248807 w 1277382"/>
                  <a:gd name="connsiteY47" fmla="*/ 1257473 h 1828973"/>
                  <a:gd name="connsiteX48" fmla="*/ 1258332 w 1277382"/>
                  <a:gd name="connsiteY48" fmla="*/ 962198 h 1828973"/>
                  <a:gd name="connsiteX49" fmla="*/ 1277382 w 1277382"/>
                  <a:gd name="connsiteY49" fmla="*/ 847898 h 1828973"/>
                  <a:gd name="connsiteX50" fmla="*/ 1267857 w 1277382"/>
                  <a:gd name="connsiteY50" fmla="*/ 628823 h 1828973"/>
                  <a:gd name="connsiteX51" fmla="*/ 1258332 w 1277382"/>
                  <a:gd name="connsiteY51" fmla="*/ 476423 h 1828973"/>
                  <a:gd name="connsiteX52" fmla="*/ 1239282 w 1277382"/>
                  <a:gd name="connsiteY52" fmla="*/ 381173 h 1828973"/>
                  <a:gd name="connsiteX53" fmla="*/ 1239282 w 1277382"/>
                  <a:gd name="connsiteY53" fmla="*/ 371648 h 1828973"/>
                  <a:gd name="connsiteX0" fmla="*/ 1244348 w 1282448"/>
                  <a:gd name="connsiteY0" fmla="*/ 371648 h 1828973"/>
                  <a:gd name="connsiteX1" fmla="*/ 1215773 w 1282448"/>
                  <a:gd name="connsiteY1" fmla="*/ 266873 h 1828973"/>
                  <a:gd name="connsiteX2" fmla="*/ 1196723 w 1282448"/>
                  <a:gd name="connsiteY2" fmla="*/ 190673 h 1828973"/>
                  <a:gd name="connsiteX3" fmla="*/ 1158623 w 1282448"/>
                  <a:gd name="connsiteY3" fmla="*/ 133523 h 1828973"/>
                  <a:gd name="connsiteX4" fmla="*/ 1072898 w 1282448"/>
                  <a:gd name="connsiteY4" fmla="*/ 76373 h 1828973"/>
                  <a:gd name="connsiteX5" fmla="*/ 1015748 w 1282448"/>
                  <a:gd name="connsiteY5" fmla="*/ 57323 h 1828973"/>
                  <a:gd name="connsiteX6" fmla="*/ 987173 w 1282448"/>
                  <a:gd name="connsiteY6" fmla="*/ 47798 h 1828973"/>
                  <a:gd name="connsiteX7" fmla="*/ 901448 w 1282448"/>
                  <a:gd name="connsiteY7" fmla="*/ 173 h 1828973"/>
                  <a:gd name="connsiteX8" fmla="*/ 768098 w 1282448"/>
                  <a:gd name="connsiteY8" fmla="*/ 9698 h 1828973"/>
                  <a:gd name="connsiteX9" fmla="*/ 710948 w 1282448"/>
                  <a:gd name="connsiteY9" fmla="*/ 28748 h 1828973"/>
                  <a:gd name="connsiteX10" fmla="*/ 587123 w 1282448"/>
                  <a:gd name="connsiteY10" fmla="*/ 38273 h 1828973"/>
                  <a:gd name="connsiteX11" fmla="*/ 549023 w 1282448"/>
                  <a:gd name="connsiteY11" fmla="*/ 47798 h 1828973"/>
                  <a:gd name="connsiteX12" fmla="*/ 491873 w 1282448"/>
                  <a:gd name="connsiteY12" fmla="*/ 66848 h 1828973"/>
                  <a:gd name="connsiteX13" fmla="*/ 406148 w 1282448"/>
                  <a:gd name="connsiteY13" fmla="*/ 171623 h 1828973"/>
                  <a:gd name="connsiteX14" fmla="*/ 377573 w 1282448"/>
                  <a:gd name="connsiteY14" fmla="*/ 228773 h 1828973"/>
                  <a:gd name="connsiteX15" fmla="*/ 339473 w 1282448"/>
                  <a:gd name="connsiteY15" fmla="*/ 343073 h 1828973"/>
                  <a:gd name="connsiteX16" fmla="*/ 329948 w 1282448"/>
                  <a:gd name="connsiteY16" fmla="*/ 371648 h 1828973"/>
                  <a:gd name="connsiteX17" fmla="*/ 320423 w 1282448"/>
                  <a:gd name="connsiteY17" fmla="*/ 628823 h 1828973"/>
                  <a:gd name="connsiteX18" fmla="*/ 272798 w 1282448"/>
                  <a:gd name="connsiteY18" fmla="*/ 666923 h 1828973"/>
                  <a:gd name="connsiteX19" fmla="*/ 225173 w 1282448"/>
                  <a:gd name="connsiteY19" fmla="*/ 714548 h 1828973"/>
                  <a:gd name="connsiteX20" fmla="*/ 158498 w 1282448"/>
                  <a:gd name="connsiteY20" fmla="*/ 819323 h 1828973"/>
                  <a:gd name="connsiteX21" fmla="*/ 158498 w 1282448"/>
                  <a:gd name="connsiteY21" fmla="*/ 1086023 h 1828973"/>
                  <a:gd name="connsiteX22" fmla="*/ 120398 w 1282448"/>
                  <a:gd name="connsiteY22" fmla="*/ 1143173 h 1828973"/>
                  <a:gd name="connsiteX23" fmla="*/ 72773 w 1282448"/>
                  <a:gd name="connsiteY23" fmla="*/ 1200323 h 1828973"/>
                  <a:gd name="connsiteX24" fmla="*/ 6098 w 1282448"/>
                  <a:gd name="connsiteY24" fmla="*/ 1305098 h 1828973"/>
                  <a:gd name="connsiteX25" fmla="*/ 15623 w 1282448"/>
                  <a:gd name="connsiteY25" fmla="*/ 1381298 h 1828973"/>
                  <a:gd name="connsiteX26" fmla="*/ 44198 w 1282448"/>
                  <a:gd name="connsiteY26" fmla="*/ 1486073 h 1828973"/>
                  <a:gd name="connsiteX27" fmla="*/ 63248 w 1282448"/>
                  <a:gd name="connsiteY27" fmla="*/ 1552748 h 1828973"/>
                  <a:gd name="connsiteX28" fmla="*/ 82298 w 1282448"/>
                  <a:gd name="connsiteY28" fmla="*/ 1619423 h 1828973"/>
                  <a:gd name="connsiteX29" fmla="*/ 110873 w 1282448"/>
                  <a:gd name="connsiteY29" fmla="*/ 1686098 h 1828973"/>
                  <a:gd name="connsiteX30" fmla="*/ 168023 w 1282448"/>
                  <a:gd name="connsiteY30" fmla="*/ 1733723 h 1828973"/>
                  <a:gd name="connsiteX31" fmla="*/ 225173 w 1282448"/>
                  <a:gd name="connsiteY31" fmla="*/ 1752773 h 1828973"/>
                  <a:gd name="connsiteX32" fmla="*/ 253748 w 1282448"/>
                  <a:gd name="connsiteY32" fmla="*/ 1762298 h 1828973"/>
                  <a:gd name="connsiteX33" fmla="*/ 339473 w 1282448"/>
                  <a:gd name="connsiteY33" fmla="*/ 1819448 h 1828973"/>
                  <a:gd name="connsiteX34" fmla="*/ 368048 w 1282448"/>
                  <a:gd name="connsiteY34" fmla="*/ 1828973 h 1828973"/>
                  <a:gd name="connsiteX35" fmla="*/ 539498 w 1282448"/>
                  <a:gd name="connsiteY35" fmla="*/ 1809923 h 1828973"/>
                  <a:gd name="connsiteX36" fmla="*/ 634748 w 1282448"/>
                  <a:gd name="connsiteY36" fmla="*/ 1781348 h 1828973"/>
                  <a:gd name="connsiteX37" fmla="*/ 691898 w 1282448"/>
                  <a:gd name="connsiteY37" fmla="*/ 1762298 h 1828973"/>
                  <a:gd name="connsiteX38" fmla="*/ 729998 w 1282448"/>
                  <a:gd name="connsiteY38" fmla="*/ 1752773 h 1828973"/>
                  <a:gd name="connsiteX39" fmla="*/ 825248 w 1282448"/>
                  <a:gd name="connsiteY39" fmla="*/ 1743248 h 1828973"/>
                  <a:gd name="connsiteX40" fmla="*/ 930023 w 1282448"/>
                  <a:gd name="connsiteY40" fmla="*/ 1724198 h 1828973"/>
                  <a:gd name="connsiteX41" fmla="*/ 1015748 w 1282448"/>
                  <a:gd name="connsiteY41" fmla="*/ 1695623 h 1828973"/>
                  <a:gd name="connsiteX42" fmla="*/ 1072898 w 1282448"/>
                  <a:gd name="connsiteY42" fmla="*/ 1667048 h 1828973"/>
                  <a:gd name="connsiteX43" fmla="*/ 1139573 w 1282448"/>
                  <a:gd name="connsiteY43" fmla="*/ 1590848 h 1828973"/>
                  <a:gd name="connsiteX44" fmla="*/ 1187198 w 1282448"/>
                  <a:gd name="connsiteY44" fmla="*/ 1505123 h 1828973"/>
                  <a:gd name="connsiteX45" fmla="*/ 1225298 w 1282448"/>
                  <a:gd name="connsiteY45" fmla="*/ 1390823 h 1828973"/>
                  <a:gd name="connsiteX46" fmla="*/ 1253873 w 1282448"/>
                  <a:gd name="connsiteY46" fmla="*/ 1257473 h 1828973"/>
                  <a:gd name="connsiteX47" fmla="*/ 1263398 w 1282448"/>
                  <a:gd name="connsiteY47" fmla="*/ 962198 h 1828973"/>
                  <a:gd name="connsiteX48" fmla="*/ 1282448 w 1282448"/>
                  <a:gd name="connsiteY48" fmla="*/ 847898 h 1828973"/>
                  <a:gd name="connsiteX49" fmla="*/ 1272923 w 1282448"/>
                  <a:gd name="connsiteY49" fmla="*/ 628823 h 1828973"/>
                  <a:gd name="connsiteX50" fmla="*/ 1263398 w 1282448"/>
                  <a:gd name="connsiteY50" fmla="*/ 476423 h 1828973"/>
                  <a:gd name="connsiteX51" fmla="*/ 1244348 w 1282448"/>
                  <a:gd name="connsiteY51" fmla="*/ 381173 h 1828973"/>
                  <a:gd name="connsiteX52" fmla="*/ 1244348 w 1282448"/>
                  <a:gd name="connsiteY52" fmla="*/ 371648 h 1828973"/>
                  <a:gd name="connsiteX0" fmla="*/ 1247796 w 1285896"/>
                  <a:gd name="connsiteY0" fmla="*/ 371648 h 1828973"/>
                  <a:gd name="connsiteX1" fmla="*/ 1219221 w 1285896"/>
                  <a:gd name="connsiteY1" fmla="*/ 266873 h 1828973"/>
                  <a:gd name="connsiteX2" fmla="*/ 1200171 w 1285896"/>
                  <a:gd name="connsiteY2" fmla="*/ 190673 h 1828973"/>
                  <a:gd name="connsiteX3" fmla="*/ 1162071 w 1285896"/>
                  <a:gd name="connsiteY3" fmla="*/ 133523 h 1828973"/>
                  <a:gd name="connsiteX4" fmla="*/ 1076346 w 1285896"/>
                  <a:gd name="connsiteY4" fmla="*/ 76373 h 1828973"/>
                  <a:gd name="connsiteX5" fmla="*/ 1019196 w 1285896"/>
                  <a:gd name="connsiteY5" fmla="*/ 57323 h 1828973"/>
                  <a:gd name="connsiteX6" fmla="*/ 990621 w 1285896"/>
                  <a:gd name="connsiteY6" fmla="*/ 47798 h 1828973"/>
                  <a:gd name="connsiteX7" fmla="*/ 904896 w 1285896"/>
                  <a:gd name="connsiteY7" fmla="*/ 173 h 1828973"/>
                  <a:gd name="connsiteX8" fmla="*/ 771546 w 1285896"/>
                  <a:gd name="connsiteY8" fmla="*/ 9698 h 1828973"/>
                  <a:gd name="connsiteX9" fmla="*/ 714396 w 1285896"/>
                  <a:gd name="connsiteY9" fmla="*/ 28748 h 1828973"/>
                  <a:gd name="connsiteX10" fmla="*/ 590571 w 1285896"/>
                  <a:gd name="connsiteY10" fmla="*/ 38273 h 1828973"/>
                  <a:gd name="connsiteX11" fmla="*/ 552471 w 1285896"/>
                  <a:gd name="connsiteY11" fmla="*/ 47798 h 1828973"/>
                  <a:gd name="connsiteX12" fmla="*/ 495321 w 1285896"/>
                  <a:gd name="connsiteY12" fmla="*/ 66848 h 1828973"/>
                  <a:gd name="connsiteX13" fmla="*/ 409596 w 1285896"/>
                  <a:gd name="connsiteY13" fmla="*/ 171623 h 1828973"/>
                  <a:gd name="connsiteX14" fmla="*/ 381021 w 1285896"/>
                  <a:gd name="connsiteY14" fmla="*/ 228773 h 1828973"/>
                  <a:gd name="connsiteX15" fmla="*/ 342921 w 1285896"/>
                  <a:gd name="connsiteY15" fmla="*/ 343073 h 1828973"/>
                  <a:gd name="connsiteX16" fmla="*/ 333396 w 1285896"/>
                  <a:gd name="connsiteY16" fmla="*/ 371648 h 1828973"/>
                  <a:gd name="connsiteX17" fmla="*/ 323871 w 1285896"/>
                  <a:gd name="connsiteY17" fmla="*/ 628823 h 1828973"/>
                  <a:gd name="connsiteX18" fmla="*/ 276246 w 1285896"/>
                  <a:gd name="connsiteY18" fmla="*/ 666923 h 1828973"/>
                  <a:gd name="connsiteX19" fmla="*/ 228621 w 1285896"/>
                  <a:gd name="connsiteY19" fmla="*/ 714548 h 1828973"/>
                  <a:gd name="connsiteX20" fmla="*/ 161946 w 1285896"/>
                  <a:gd name="connsiteY20" fmla="*/ 819323 h 1828973"/>
                  <a:gd name="connsiteX21" fmla="*/ 161946 w 1285896"/>
                  <a:gd name="connsiteY21" fmla="*/ 1086023 h 1828973"/>
                  <a:gd name="connsiteX22" fmla="*/ 123846 w 1285896"/>
                  <a:gd name="connsiteY22" fmla="*/ 1143173 h 1828973"/>
                  <a:gd name="connsiteX23" fmla="*/ 9546 w 1285896"/>
                  <a:gd name="connsiteY23" fmla="*/ 1305098 h 1828973"/>
                  <a:gd name="connsiteX24" fmla="*/ 19071 w 1285896"/>
                  <a:gd name="connsiteY24" fmla="*/ 1381298 h 1828973"/>
                  <a:gd name="connsiteX25" fmla="*/ 47646 w 1285896"/>
                  <a:gd name="connsiteY25" fmla="*/ 1486073 h 1828973"/>
                  <a:gd name="connsiteX26" fmla="*/ 66696 w 1285896"/>
                  <a:gd name="connsiteY26" fmla="*/ 1552748 h 1828973"/>
                  <a:gd name="connsiteX27" fmla="*/ 85746 w 1285896"/>
                  <a:gd name="connsiteY27" fmla="*/ 1619423 h 1828973"/>
                  <a:gd name="connsiteX28" fmla="*/ 114321 w 1285896"/>
                  <a:gd name="connsiteY28" fmla="*/ 1686098 h 1828973"/>
                  <a:gd name="connsiteX29" fmla="*/ 171471 w 1285896"/>
                  <a:gd name="connsiteY29" fmla="*/ 1733723 h 1828973"/>
                  <a:gd name="connsiteX30" fmla="*/ 228621 w 1285896"/>
                  <a:gd name="connsiteY30" fmla="*/ 1752773 h 1828973"/>
                  <a:gd name="connsiteX31" fmla="*/ 257196 w 1285896"/>
                  <a:gd name="connsiteY31" fmla="*/ 1762298 h 1828973"/>
                  <a:gd name="connsiteX32" fmla="*/ 342921 w 1285896"/>
                  <a:gd name="connsiteY32" fmla="*/ 1819448 h 1828973"/>
                  <a:gd name="connsiteX33" fmla="*/ 371496 w 1285896"/>
                  <a:gd name="connsiteY33" fmla="*/ 1828973 h 1828973"/>
                  <a:gd name="connsiteX34" fmla="*/ 542946 w 1285896"/>
                  <a:gd name="connsiteY34" fmla="*/ 1809923 h 1828973"/>
                  <a:gd name="connsiteX35" fmla="*/ 638196 w 1285896"/>
                  <a:gd name="connsiteY35" fmla="*/ 1781348 h 1828973"/>
                  <a:gd name="connsiteX36" fmla="*/ 695346 w 1285896"/>
                  <a:gd name="connsiteY36" fmla="*/ 1762298 h 1828973"/>
                  <a:gd name="connsiteX37" fmla="*/ 733446 w 1285896"/>
                  <a:gd name="connsiteY37" fmla="*/ 1752773 h 1828973"/>
                  <a:gd name="connsiteX38" fmla="*/ 828696 w 1285896"/>
                  <a:gd name="connsiteY38" fmla="*/ 1743248 h 1828973"/>
                  <a:gd name="connsiteX39" fmla="*/ 933471 w 1285896"/>
                  <a:gd name="connsiteY39" fmla="*/ 1724198 h 1828973"/>
                  <a:gd name="connsiteX40" fmla="*/ 1019196 w 1285896"/>
                  <a:gd name="connsiteY40" fmla="*/ 1695623 h 1828973"/>
                  <a:gd name="connsiteX41" fmla="*/ 1076346 w 1285896"/>
                  <a:gd name="connsiteY41" fmla="*/ 1667048 h 1828973"/>
                  <a:gd name="connsiteX42" fmla="*/ 1143021 w 1285896"/>
                  <a:gd name="connsiteY42" fmla="*/ 1590848 h 1828973"/>
                  <a:gd name="connsiteX43" fmla="*/ 1190646 w 1285896"/>
                  <a:gd name="connsiteY43" fmla="*/ 1505123 h 1828973"/>
                  <a:gd name="connsiteX44" fmla="*/ 1228746 w 1285896"/>
                  <a:gd name="connsiteY44" fmla="*/ 1390823 h 1828973"/>
                  <a:gd name="connsiteX45" fmla="*/ 1257321 w 1285896"/>
                  <a:gd name="connsiteY45" fmla="*/ 1257473 h 1828973"/>
                  <a:gd name="connsiteX46" fmla="*/ 1266846 w 1285896"/>
                  <a:gd name="connsiteY46" fmla="*/ 962198 h 1828973"/>
                  <a:gd name="connsiteX47" fmla="*/ 1285896 w 1285896"/>
                  <a:gd name="connsiteY47" fmla="*/ 847898 h 1828973"/>
                  <a:gd name="connsiteX48" fmla="*/ 1276371 w 1285896"/>
                  <a:gd name="connsiteY48" fmla="*/ 628823 h 1828973"/>
                  <a:gd name="connsiteX49" fmla="*/ 1266846 w 1285896"/>
                  <a:gd name="connsiteY49" fmla="*/ 476423 h 1828973"/>
                  <a:gd name="connsiteX50" fmla="*/ 1247796 w 1285896"/>
                  <a:gd name="connsiteY50" fmla="*/ 381173 h 1828973"/>
                  <a:gd name="connsiteX51" fmla="*/ 1247796 w 1285896"/>
                  <a:gd name="connsiteY51" fmla="*/ 371648 h 1828973"/>
                  <a:gd name="connsiteX0" fmla="*/ 1243176 w 1281276"/>
                  <a:gd name="connsiteY0" fmla="*/ 371648 h 1828973"/>
                  <a:gd name="connsiteX1" fmla="*/ 1214601 w 1281276"/>
                  <a:gd name="connsiteY1" fmla="*/ 266873 h 1828973"/>
                  <a:gd name="connsiteX2" fmla="*/ 1195551 w 1281276"/>
                  <a:gd name="connsiteY2" fmla="*/ 190673 h 1828973"/>
                  <a:gd name="connsiteX3" fmla="*/ 1157451 w 1281276"/>
                  <a:gd name="connsiteY3" fmla="*/ 133523 h 1828973"/>
                  <a:gd name="connsiteX4" fmla="*/ 1071726 w 1281276"/>
                  <a:gd name="connsiteY4" fmla="*/ 76373 h 1828973"/>
                  <a:gd name="connsiteX5" fmla="*/ 1014576 w 1281276"/>
                  <a:gd name="connsiteY5" fmla="*/ 57323 h 1828973"/>
                  <a:gd name="connsiteX6" fmla="*/ 986001 w 1281276"/>
                  <a:gd name="connsiteY6" fmla="*/ 47798 h 1828973"/>
                  <a:gd name="connsiteX7" fmla="*/ 900276 w 1281276"/>
                  <a:gd name="connsiteY7" fmla="*/ 173 h 1828973"/>
                  <a:gd name="connsiteX8" fmla="*/ 766926 w 1281276"/>
                  <a:gd name="connsiteY8" fmla="*/ 9698 h 1828973"/>
                  <a:gd name="connsiteX9" fmla="*/ 709776 w 1281276"/>
                  <a:gd name="connsiteY9" fmla="*/ 28748 h 1828973"/>
                  <a:gd name="connsiteX10" fmla="*/ 585951 w 1281276"/>
                  <a:gd name="connsiteY10" fmla="*/ 38273 h 1828973"/>
                  <a:gd name="connsiteX11" fmla="*/ 547851 w 1281276"/>
                  <a:gd name="connsiteY11" fmla="*/ 47798 h 1828973"/>
                  <a:gd name="connsiteX12" fmla="*/ 490701 w 1281276"/>
                  <a:gd name="connsiteY12" fmla="*/ 66848 h 1828973"/>
                  <a:gd name="connsiteX13" fmla="*/ 404976 w 1281276"/>
                  <a:gd name="connsiteY13" fmla="*/ 171623 h 1828973"/>
                  <a:gd name="connsiteX14" fmla="*/ 376401 w 1281276"/>
                  <a:gd name="connsiteY14" fmla="*/ 228773 h 1828973"/>
                  <a:gd name="connsiteX15" fmla="*/ 338301 w 1281276"/>
                  <a:gd name="connsiteY15" fmla="*/ 343073 h 1828973"/>
                  <a:gd name="connsiteX16" fmla="*/ 328776 w 1281276"/>
                  <a:gd name="connsiteY16" fmla="*/ 371648 h 1828973"/>
                  <a:gd name="connsiteX17" fmla="*/ 319251 w 1281276"/>
                  <a:gd name="connsiteY17" fmla="*/ 628823 h 1828973"/>
                  <a:gd name="connsiteX18" fmla="*/ 271626 w 1281276"/>
                  <a:gd name="connsiteY18" fmla="*/ 666923 h 1828973"/>
                  <a:gd name="connsiteX19" fmla="*/ 224001 w 1281276"/>
                  <a:gd name="connsiteY19" fmla="*/ 714548 h 1828973"/>
                  <a:gd name="connsiteX20" fmla="*/ 157326 w 1281276"/>
                  <a:gd name="connsiteY20" fmla="*/ 819323 h 1828973"/>
                  <a:gd name="connsiteX21" fmla="*/ 157326 w 1281276"/>
                  <a:gd name="connsiteY21" fmla="*/ 1086023 h 1828973"/>
                  <a:gd name="connsiteX22" fmla="*/ 119226 w 1281276"/>
                  <a:gd name="connsiteY22" fmla="*/ 1143173 h 1828973"/>
                  <a:gd name="connsiteX23" fmla="*/ 4926 w 1281276"/>
                  <a:gd name="connsiteY23" fmla="*/ 1305098 h 1828973"/>
                  <a:gd name="connsiteX24" fmla="*/ 14451 w 1281276"/>
                  <a:gd name="connsiteY24" fmla="*/ 1381298 h 1828973"/>
                  <a:gd name="connsiteX25" fmla="*/ 43026 w 1281276"/>
                  <a:gd name="connsiteY25" fmla="*/ 1486073 h 1828973"/>
                  <a:gd name="connsiteX26" fmla="*/ 62076 w 1281276"/>
                  <a:gd name="connsiteY26" fmla="*/ 1552748 h 1828973"/>
                  <a:gd name="connsiteX27" fmla="*/ 81126 w 1281276"/>
                  <a:gd name="connsiteY27" fmla="*/ 1619423 h 1828973"/>
                  <a:gd name="connsiteX28" fmla="*/ 109701 w 1281276"/>
                  <a:gd name="connsiteY28" fmla="*/ 1686098 h 1828973"/>
                  <a:gd name="connsiteX29" fmla="*/ 166851 w 1281276"/>
                  <a:gd name="connsiteY29" fmla="*/ 1733723 h 1828973"/>
                  <a:gd name="connsiteX30" fmla="*/ 224001 w 1281276"/>
                  <a:gd name="connsiteY30" fmla="*/ 1752773 h 1828973"/>
                  <a:gd name="connsiteX31" fmla="*/ 252576 w 1281276"/>
                  <a:gd name="connsiteY31" fmla="*/ 1762298 h 1828973"/>
                  <a:gd name="connsiteX32" fmla="*/ 338301 w 1281276"/>
                  <a:gd name="connsiteY32" fmla="*/ 1819448 h 1828973"/>
                  <a:gd name="connsiteX33" fmla="*/ 366876 w 1281276"/>
                  <a:gd name="connsiteY33" fmla="*/ 1828973 h 1828973"/>
                  <a:gd name="connsiteX34" fmla="*/ 538326 w 1281276"/>
                  <a:gd name="connsiteY34" fmla="*/ 1809923 h 1828973"/>
                  <a:gd name="connsiteX35" fmla="*/ 633576 w 1281276"/>
                  <a:gd name="connsiteY35" fmla="*/ 1781348 h 1828973"/>
                  <a:gd name="connsiteX36" fmla="*/ 690726 w 1281276"/>
                  <a:gd name="connsiteY36" fmla="*/ 1762298 h 1828973"/>
                  <a:gd name="connsiteX37" fmla="*/ 728826 w 1281276"/>
                  <a:gd name="connsiteY37" fmla="*/ 1752773 h 1828973"/>
                  <a:gd name="connsiteX38" fmla="*/ 824076 w 1281276"/>
                  <a:gd name="connsiteY38" fmla="*/ 1743248 h 1828973"/>
                  <a:gd name="connsiteX39" fmla="*/ 928851 w 1281276"/>
                  <a:gd name="connsiteY39" fmla="*/ 1724198 h 1828973"/>
                  <a:gd name="connsiteX40" fmla="*/ 1014576 w 1281276"/>
                  <a:gd name="connsiteY40" fmla="*/ 1695623 h 1828973"/>
                  <a:gd name="connsiteX41" fmla="*/ 1071726 w 1281276"/>
                  <a:gd name="connsiteY41" fmla="*/ 1667048 h 1828973"/>
                  <a:gd name="connsiteX42" fmla="*/ 1138401 w 1281276"/>
                  <a:gd name="connsiteY42" fmla="*/ 1590848 h 1828973"/>
                  <a:gd name="connsiteX43" fmla="*/ 1186026 w 1281276"/>
                  <a:gd name="connsiteY43" fmla="*/ 1505123 h 1828973"/>
                  <a:gd name="connsiteX44" fmla="*/ 1224126 w 1281276"/>
                  <a:gd name="connsiteY44" fmla="*/ 1390823 h 1828973"/>
                  <a:gd name="connsiteX45" fmla="*/ 1252701 w 1281276"/>
                  <a:gd name="connsiteY45" fmla="*/ 1257473 h 1828973"/>
                  <a:gd name="connsiteX46" fmla="*/ 1262226 w 1281276"/>
                  <a:gd name="connsiteY46" fmla="*/ 962198 h 1828973"/>
                  <a:gd name="connsiteX47" fmla="*/ 1281276 w 1281276"/>
                  <a:gd name="connsiteY47" fmla="*/ 847898 h 1828973"/>
                  <a:gd name="connsiteX48" fmla="*/ 1271751 w 1281276"/>
                  <a:gd name="connsiteY48" fmla="*/ 628823 h 1828973"/>
                  <a:gd name="connsiteX49" fmla="*/ 1262226 w 1281276"/>
                  <a:gd name="connsiteY49" fmla="*/ 476423 h 1828973"/>
                  <a:gd name="connsiteX50" fmla="*/ 1243176 w 1281276"/>
                  <a:gd name="connsiteY50" fmla="*/ 381173 h 1828973"/>
                  <a:gd name="connsiteX51" fmla="*/ 1243176 w 1281276"/>
                  <a:gd name="connsiteY51" fmla="*/ 371648 h 1828973"/>
                  <a:gd name="connsiteX0" fmla="*/ 1243176 w 1281276"/>
                  <a:gd name="connsiteY0" fmla="*/ 371648 h 1828973"/>
                  <a:gd name="connsiteX1" fmla="*/ 1214601 w 1281276"/>
                  <a:gd name="connsiteY1" fmla="*/ 266873 h 1828973"/>
                  <a:gd name="connsiteX2" fmla="*/ 1195551 w 1281276"/>
                  <a:gd name="connsiteY2" fmla="*/ 190673 h 1828973"/>
                  <a:gd name="connsiteX3" fmla="*/ 1157451 w 1281276"/>
                  <a:gd name="connsiteY3" fmla="*/ 133523 h 1828973"/>
                  <a:gd name="connsiteX4" fmla="*/ 1071726 w 1281276"/>
                  <a:gd name="connsiteY4" fmla="*/ 76373 h 1828973"/>
                  <a:gd name="connsiteX5" fmla="*/ 1014576 w 1281276"/>
                  <a:gd name="connsiteY5" fmla="*/ 57323 h 1828973"/>
                  <a:gd name="connsiteX6" fmla="*/ 986001 w 1281276"/>
                  <a:gd name="connsiteY6" fmla="*/ 47798 h 1828973"/>
                  <a:gd name="connsiteX7" fmla="*/ 900276 w 1281276"/>
                  <a:gd name="connsiteY7" fmla="*/ 173 h 1828973"/>
                  <a:gd name="connsiteX8" fmla="*/ 766926 w 1281276"/>
                  <a:gd name="connsiteY8" fmla="*/ 9698 h 1828973"/>
                  <a:gd name="connsiteX9" fmla="*/ 709776 w 1281276"/>
                  <a:gd name="connsiteY9" fmla="*/ 28748 h 1828973"/>
                  <a:gd name="connsiteX10" fmla="*/ 585951 w 1281276"/>
                  <a:gd name="connsiteY10" fmla="*/ 38273 h 1828973"/>
                  <a:gd name="connsiteX11" fmla="*/ 547851 w 1281276"/>
                  <a:gd name="connsiteY11" fmla="*/ 47798 h 1828973"/>
                  <a:gd name="connsiteX12" fmla="*/ 490701 w 1281276"/>
                  <a:gd name="connsiteY12" fmla="*/ 66848 h 1828973"/>
                  <a:gd name="connsiteX13" fmla="*/ 404976 w 1281276"/>
                  <a:gd name="connsiteY13" fmla="*/ 171623 h 1828973"/>
                  <a:gd name="connsiteX14" fmla="*/ 376401 w 1281276"/>
                  <a:gd name="connsiteY14" fmla="*/ 228773 h 1828973"/>
                  <a:gd name="connsiteX15" fmla="*/ 338301 w 1281276"/>
                  <a:gd name="connsiteY15" fmla="*/ 343073 h 1828973"/>
                  <a:gd name="connsiteX16" fmla="*/ 328776 w 1281276"/>
                  <a:gd name="connsiteY16" fmla="*/ 371648 h 1828973"/>
                  <a:gd name="connsiteX17" fmla="*/ 271626 w 1281276"/>
                  <a:gd name="connsiteY17" fmla="*/ 666923 h 1828973"/>
                  <a:gd name="connsiteX18" fmla="*/ 224001 w 1281276"/>
                  <a:gd name="connsiteY18" fmla="*/ 714548 h 1828973"/>
                  <a:gd name="connsiteX19" fmla="*/ 157326 w 1281276"/>
                  <a:gd name="connsiteY19" fmla="*/ 819323 h 1828973"/>
                  <a:gd name="connsiteX20" fmla="*/ 157326 w 1281276"/>
                  <a:gd name="connsiteY20" fmla="*/ 1086023 h 1828973"/>
                  <a:gd name="connsiteX21" fmla="*/ 119226 w 1281276"/>
                  <a:gd name="connsiteY21" fmla="*/ 1143173 h 1828973"/>
                  <a:gd name="connsiteX22" fmla="*/ 4926 w 1281276"/>
                  <a:gd name="connsiteY22" fmla="*/ 1305098 h 1828973"/>
                  <a:gd name="connsiteX23" fmla="*/ 14451 w 1281276"/>
                  <a:gd name="connsiteY23" fmla="*/ 1381298 h 1828973"/>
                  <a:gd name="connsiteX24" fmla="*/ 43026 w 1281276"/>
                  <a:gd name="connsiteY24" fmla="*/ 1486073 h 1828973"/>
                  <a:gd name="connsiteX25" fmla="*/ 62076 w 1281276"/>
                  <a:gd name="connsiteY25" fmla="*/ 1552748 h 1828973"/>
                  <a:gd name="connsiteX26" fmla="*/ 81126 w 1281276"/>
                  <a:gd name="connsiteY26" fmla="*/ 1619423 h 1828973"/>
                  <a:gd name="connsiteX27" fmla="*/ 109701 w 1281276"/>
                  <a:gd name="connsiteY27" fmla="*/ 1686098 h 1828973"/>
                  <a:gd name="connsiteX28" fmla="*/ 166851 w 1281276"/>
                  <a:gd name="connsiteY28" fmla="*/ 1733723 h 1828973"/>
                  <a:gd name="connsiteX29" fmla="*/ 224001 w 1281276"/>
                  <a:gd name="connsiteY29" fmla="*/ 1752773 h 1828973"/>
                  <a:gd name="connsiteX30" fmla="*/ 252576 w 1281276"/>
                  <a:gd name="connsiteY30" fmla="*/ 1762298 h 1828973"/>
                  <a:gd name="connsiteX31" fmla="*/ 338301 w 1281276"/>
                  <a:gd name="connsiteY31" fmla="*/ 1819448 h 1828973"/>
                  <a:gd name="connsiteX32" fmla="*/ 366876 w 1281276"/>
                  <a:gd name="connsiteY32" fmla="*/ 1828973 h 1828973"/>
                  <a:gd name="connsiteX33" fmla="*/ 538326 w 1281276"/>
                  <a:gd name="connsiteY33" fmla="*/ 1809923 h 1828973"/>
                  <a:gd name="connsiteX34" fmla="*/ 633576 w 1281276"/>
                  <a:gd name="connsiteY34" fmla="*/ 1781348 h 1828973"/>
                  <a:gd name="connsiteX35" fmla="*/ 690726 w 1281276"/>
                  <a:gd name="connsiteY35" fmla="*/ 1762298 h 1828973"/>
                  <a:gd name="connsiteX36" fmla="*/ 728826 w 1281276"/>
                  <a:gd name="connsiteY36" fmla="*/ 1752773 h 1828973"/>
                  <a:gd name="connsiteX37" fmla="*/ 824076 w 1281276"/>
                  <a:gd name="connsiteY37" fmla="*/ 1743248 h 1828973"/>
                  <a:gd name="connsiteX38" fmla="*/ 928851 w 1281276"/>
                  <a:gd name="connsiteY38" fmla="*/ 1724198 h 1828973"/>
                  <a:gd name="connsiteX39" fmla="*/ 1014576 w 1281276"/>
                  <a:gd name="connsiteY39" fmla="*/ 1695623 h 1828973"/>
                  <a:gd name="connsiteX40" fmla="*/ 1071726 w 1281276"/>
                  <a:gd name="connsiteY40" fmla="*/ 1667048 h 1828973"/>
                  <a:gd name="connsiteX41" fmla="*/ 1138401 w 1281276"/>
                  <a:gd name="connsiteY41" fmla="*/ 1590848 h 1828973"/>
                  <a:gd name="connsiteX42" fmla="*/ 1186026 w 1281276"/>
                  <a:gd name="connsiteY42" fmla="*/ 1505123 h 1828973"/>
                  <a:gd name="connsiteX43" fmla="*/ 1224126 w 1281276"/>
                  <a:gd name="connsiteY43" fmla="*/ 1390823 h 1828973"/>
                  <a:gd name="connsiteX44" fmla="*/ 1252701 w 1281276"/>
                  <a:gd name="connsiteY44" fmla="*/ 1257473 h 1828973"/>
                  <a:gd name="connsiteX45" fmla="*/ 1262226 w 1281276"/>
                  <a:gd name="connsiteY45" fmla="*/ 962198 h 1828973"/>
                  <a:gd name="connsiteX46" fmla="*/ 1281276 w 1281276"/>
                  <a:gd name="connsiteY46" fmla="*/ 847898 h 1828973"/>
                  <a:gd name="connsiteX47" fmla="*/ 1271751 w 1281276"/>
                  <a:gd name="connsiteY47" fmla="*/ 628823 h 1828973"/>
                  <a:gd name="connsiteX48" fmla="*/ 1262226 w 1281276"/>
                  <a:gd name="connsiteY48" fmla="*/ 476423 h 1828973"/>
                  <a:gd name="connsiteX49" fmla="*/ 1243176 w 1281276"/>
                  <a:gd name="connsiteY49" fmla="*/ 381173 h 1828973"/>
                  <a:gd name="connsiteX50" fmla="*/ 1243176 w 1281276"/>
                  <a:gd name="connsiteY50" fmla="*/ 371648 h 1828973"/>
                  <a:gd name="connsiteX0" fmla="*/ 1243176 w 1281276"/>
                  <a:gd name="connsiteY0" fmla="*/ 371648 h 1828973"/>
                  <a:gd name="connsiteX1" fmla="*/ 1214601 w 1281276"/>
                  <a:gd name="connsiteY1" fmla="*/ 266873 h 1828973"/>
                  <a:gd name="connsiteX2" fmla="*/ 1195551 w 1281276"/>
                  <a:gd name="connsiteY2" fmla="*/ 190673 h 1828973"/>
                  <a:gd name="connsiteX3" fmla="*/ 1157451 w 1281276"/>
                  <a:gd name="connsiteY3" fmla="*/ 133523 h 1828973"/>
                  <a:gd name="connsiteX4" fmla="*/ 1071726 w 1281276"/>
                  <a:gd name="connsiteY4" fmla="*/ 76373 h 1828973"/>
                  <a:gd name="connsiteX5" fmla="*/ 1014576 w 1281276"/>
                  <a:gd name="connsiteY5" fmla="*/ 57323 h 1828973"/>
                  <a:gd name="connsiteX6" fmla="*/ 986001 w 1281276"/>
                  <a:gd name="connsiteY6" fmla="*/ 47798 h 1828973"/>
                  <a:gd name="connsiteX7" fmla="*/ 900276 w 1281276"/>
                  <a:gd name="connsiteY7" fmla="*/ 173 h 1828973"/>
                  <a:gd name="connsiteX8" fmla="*/ 766926 w 1281276"/>
                  <a:gd name="connsiteY8" fmla="*/ 9698 h 1828973"/>
                  <a:gd name="connsiteX9" fmla="*/ 709776 w 1281276"/>
                  <a:gd name="connsiteY9" fmla="*/ 28748 h 1828973"/>
                  <a:gd name="connsiteX10" fmla="*/ 585951 w 1281276"/>
                  <a:gd name="connsiteY10" fmla="*/ 38273 h 1828973"/>
                  <a:gd name="connsiteX11" fmla="*/ 547851 w 1281276"/>
                  <a:gd name="connsiteY11" fmla="*/ 47798 h 1828973"/>
                  <a:gd name="connsiteX12" fmla="*/ 490701 w 1281276"/>
                  <a:gd name="connsiteY12" fmla="*/ 66848 h 1828973"/>
                  <a:gd name="connsiteX13" fmla="*/ 404976 w 1281276"/>
                  <a:gd name="connsiteY13" fmla="*/ 171623 h 1828973"/>
                  <a:gd name="connsiteX14" fmla="*/ 376401 w 1281276"/>
                  <a:gd name="connsiteY14" fmla="*/ 228773 h 1828973"/>
                  <a:gd name="connsiteX15" fmla="*/ 338301 w 1281276"/>
                  <a:gd name="connsiteY15" fmla="*/ 343073 h 1828973"/>
                  <a:gd name="connsiteX16" fmla="*/ 328776 w 1281276"/>
                  <a:gd name="connsiteY16" fmla="*/ 371648 h 1828973"/>
                  <a:gd name="connsiteX17" fmla="*/ 271626 w 1281276"/>
                  <a:gd name="connsiteY17" fmla="*/ 666923 h 1828973"/>
                  <a:gd name="connsiteX18" fmla="*/ 157326 w 1281276"/>
                  <a:gd name="connsiteY18" fmla="*/ 819323 h 1828973"/>
                  <a:gd name="connsiteX19" fmla="*/ 157326 w 1281276"/>
                  <a:gd name="connsiteY19" fmla="*/ 1086023 h 1828973"/>
                  <a:gd name="connsiteX20" fmla="*/ 119226 w 1281276"/>
                  <a:gd name="connsiteY20" fmla="*/ 1143173 h 1828973"/>
                  <a:gd name="connsiteX21" fmla="*/ 4926 w 1281276"/>
                  <a:gd name="connsiteY21" fmla="*/ 1305098 h 1828973"/>
                  <a:gd name="connsiteX22" fmla="*/ 14451 w 1281276"/>
                  <a:gd name="connsiteY22" fmla="*/ 1381298 h 1828973"/>
                  <a:gd name="connsiteX23" fmla="*/ 43026 w 1281276"/>
                  <a:gd name="connsiteY23" fmla="*/ 1486073 h 1828973"/>
                  <a:gd name="connsiteX24" fmla="*/ 62076 w 1281276"/>
                  <a:gd name="connsiteY24" fmla="*/ 1552748 h 1828973"/>
                  <a:gd name="connsiteX25" fmla="*/ 81126 w 1281276"/>
                  <a:gd name="connsiteY25" fmla="*/ 1619423 h 1828973"/>
                  <a:gd name="connsiteX26" fmla="*/ 109701 w 1281276"/>
                  <a:gd name="connsiteY26" fmla="*/ 1686098 h 1828973"/>
                  <a:gd name="connsiteX27" fmla="*/ 166851 w 1281276"/>
                  <a:gd name="connsiteY27" fmla="*/ 1733723 h 1828973"/>
                  <a:gd name="connsiteX28" fmla="*/ 224001 w 1281276"/>
                  <a:gd name="connsiteY28" fmla="*/ 1752773 h 1828973"/>
                  <a:gd name="connsiteX29" fmla="*/ 252576 w 1281276"/>
                  <a:gd name="connsiteY29" fmla="*/ 1762298 h 1828973"/>
                  <a:gd name="connsiteX30" fmla="*/ 338301 w 1281276"/>
                  <a:gd name="connsiteY30" fmla="*/ 1819448 h 1828973"/>
                  <a:gd name="connsiteX31" fmla="*/ 366876 w 1281276"/>
                  <a:gd name="connsiteY31" fmla="*/ 1828973 h 1828973"/>
                  <a:gd name="connsiteX32" fmla="*/ 538326 w 1281276"/>
                  <a:gd name="connsiteY32" fmla="*/ 1809923 h 1828973"/>
                  <a:gd name="connsiteX33" fmla="*/ 633576 w 1281276"/>
                  <a:gd name="connsiteY33" fmla="*/ 1781348 h 1828973"/>
                  <a:gd name="connsiteX34" fmla="*/ 690726 w 1281276"/>
                  <a:gd name="connsiteY34" fmla="*/ 1762298 h 1828973"/>
                  <a:gd name="connsiteX35" fmla="*/ 728826 w 1281276"/>
                  <a:gd name="connsiteY35" fmla="*/ 1752773 h 1828973"/>
                  <a:gd name="connsiteX36" fmla="*/ 824076 w 1281276"/>
                  <a:gd name="connsiteY36" fmla="*/ 1743248 h 1828973"/>
                  <a:gd name="connsiteX37" fmla="*/ 928851 w 1281276"/>
                  <a:gd name="connsiteY37" fmla="*/ 1724198 h 1828973"/>
                  <a:gd name="connsiteX38" fmla="*/ 1014576 w 1281276"/>
                  <a:gd name="connsiteY38" fmla="*/ 1695623 h 1828973"/>
                  <a:gd name="connsiteX39" fmla="*/ 1071726 w 1281276"/>
                  <a:gd name="connsiteY39" fmla="*/ 1667048 h 1828973"/>
                  <a:gd name="connsiteX40" fmla="*/ 1138401 w 1281276"/>
                  <a:gd name="connsiteY40" fmla="*/ 1590848 h 1828973"/>
                  <a:gd name="connsiteX41" fmla="*/ 1186026 w 1281276"/>
                  <a:gd name="connsiteY41" fmla="*/ 1505123 h 1828973"/>
                  <a:gd name="connsiteX42" fmla="*/ 1224126 w 1281276"/>
                  <a:gd name="connsiteY42" fmla="*/ 1390823 h 1828973"/>
                  <a:gd name="connsiteX43" fmla="*/ 1252701 w 1281276"/>
                  <a:gd name="connsiteY43" fmla="*/ 1257473 h 1828973"/>
                  <a:gd name="connsiteX44" fmla="*/ 1262226 w 1281276"/>
                  <a:gd name="connsiteY44" fmla="*/ 962198 h 1828973"/>
                  <a:gd name="connsiteX45" fmla="*/ 1281276 w 1281276"/>
                  <a:gd name="connsiteY45" fmla="*/ 847898 h 1828973"/>
                  <a:gd name="connsiteX46" fmla="*/ 1271751 w 1281276"/>
                  <a:gd name="connsiteY46" fmla="*/ 628823 h 1828973"/>
                  <a:gd name="connsiteX47" fmla="*/ 1262226 w 1281276"/>
                  <a:gd name="connsiteY47" fmla="*/ 476423 h 1828973"/>
                  <a:gd name="connsiteX48" fmla="*/ 1243176 w 1281276"/>
                  <a:gd name="connsiteY48" fmla="*/ 381173 h 1828973"/>
                  <a:gd name="connsiteX49" fmla="*/ 1243176 w 1281276"/>
                  <a:gd name="connsiteY49" fmla="*/ 371648 h 1828973"/>
                  <a:gd name="connsiteX0" fmla="*/ 1243176 w 1281276"/>
                  <a:gd name="connsiteY0" fmla="*/ 371648 h 1828973"/>
                  <a:gd name="connsiteX1" fmla="*/ 1214601 w 1281276"/>
                  <a:gd name="connsiteY1" fmla="*/ 266873 h 1828973"/>
                  <a:gd name="connsiteX2" fmla="*/ 1195551 w 1281276"/>
                  <a:gd name="connsiteY2" fmla="*/ 190673 h 1828973"/>
                  <a:gd name="connsiteX3" fmla="*/ 1157451 w 1281276"/>
                  <a:gd name="connsiteY3" fmla="*/ 133523 h 1828973"/>
                  <a:gd name="connsiteX4" fmla="*/ 1071726 w 1281276"/>
                  <a:gd name="connsiteY4" fmla="*/ 76373 h 1828973"/>
                  <a:gd name="connsiteX5" fmla="*/ 1014576 w 1281276"/>
                  <a:gd name="connsiteY5" fmla="*/ 57323 h 1828973"/>
                  <a:gd name="connsiteX6" fmla="*/ 986001 w 1281276"/>
                  <a:gd name="connsiteY6" fmla="*/ 47798 h 1828973"/>
                  <a:gd name="connsiteX7" fmla="*/ 900276 w 1281276"/>
                  <a:gd name="connsiteY7" fmla="*/ 173 h 1828973"/>
                  <a:gd name="connsiteX8" fmla="*/ 766926 w 1281276"/>
                  <a:gd name="connsiteY8" fmla="*/ 9698 h 1828973"/>
                  <a:gd name="connsiteX9" fmla="*/ 709776 w 1281276"/>
                  <a:gd name="connsiteY9" fmla="*/ 28748 h 1828973"/>
                  <a:gd name="connsiteX10" fmla="*/ 585951 w 1281276"/>
                  <a:gd name="connsiteY10" fmla="*/ 38273 h 1828973"/>
                  <a:gd name="connsiteX11" fmla="*/ 547851 w 1281276"/>
                  <a:gd name="connsiteY11" fmla="*/ 47798 h 1828973"/>
                  <a:gd name="connsiteX12" fmla="*/ 490701 w 1281276"/>
                  <a:gd name="connsiteY12" fmla="*/ 66848 h 1828973"/>
                  <a:gd name="connsiteX13" fmla="*/ 404976 w 1281276"/>
                  <a:gd name="connsiteY13" fmla="*/ 171623 h 1828973"/>
                  <a:gd name="connsiteX14" fmla="*/ 376401 w 1281276"/>
                  <a:gd name="connsiteY14" fmla="*/ 228773 h 1828973"/>
                  <a:gd name="connsiteX15" fmla="*/ 338301 w 1281276"/>
                  <a:gd name="connsiteY15" fmla="*/ 343073 h 1828973"/>
                  <a:gd name="connsiteX16" fmla="*/ 328776 w 1281276"/>
                  <a:gd name="connsiteY16" fmla="*/ 371648 h 1828973"/>
                  <a:gd name="connsiteX17" fmla="*/ 271626 w 1281276"/>
                  <a:gd name="connsiteY17" fmla="*/ 666923 h 1828973"/>
                  <a:gd name="connsiteX18" fmla="*/ 157326 w 1281276"/>
                  <a:gd name="connsiteY18" fmla="*/ 819323 h 1828973"/>
                  <a:gd name="connsiteX19" fmla="*/ 157326 w 1281276"/>
                  <a:gd name="connsiteY19" fmla="*/ 1086023 h 1828973"/>
                  <a:gd name="connsiteX20" fmla="*/ 119226 w 1281276"/>
                  <a:gd name="connsiteY20" fmla="*/ 1143173 h 1828973"/>
                  <a:gd name="connsiteX21" fmla="*/ 4926 w 1281276"/>
                  <a:gd name="connsiteY21" fmla="*/ 1305098 h 1828973"/>
                  <a:gd name="connsiteX22" fmla="*/ 14451 w 1281276"/>
                  <a:gd name="connsiteY22" fmla="*/ 1381298 h 1828973"/>
                  <a:gd name="connsiteX23" fmla="*/ 43026 w 1281276"/>
                  <a:gd name="connsiteY23" fmla="*/ 1486073 h 1828973"/>
                  <a:gd name="connsiteX24" fmla="*/ 62076 w 1281276"/>
                  <a:gd name="connsiteY24" fmla="*/ 1552748 h 1828973"/>
                  <a:gd name="connsiteX25" fmla="*/ 81126 w 1281276"/>
                  <a:gd name="connsiteY25" fmla="*/ 1619423 h 1828973"/>
                  <a:gd name="connsiteX26" fmla="*/ 109701 w 1281276"/>
                  <a:gd name="connsiteY26" fmla="*/ 1686098 h 1828973"/>
                  <a:gd name="connsiteX27" fmla="*/ 166851 w 1281276"/>
                  <a:gd name="connsiteY27" fmla="*/ 1733723 h 1828973"/>
                  <a:gd name="connsiteX28" fmla="*/ 224001 w 1281276"/>
                  <a:gd name="connsiteY28" fmla="*/ 1752773 h 1828973"/>
                  <a:gd name="connsiteX29" fmla="*/ 252576 w 1281276"/>
                  <a:gd name="connsiteY29" fmla="*/ 1762298 h 1828973"/>
                  <a:gd name="connsiteX30" fmla="*/ 338301 w 1281276"/>
                  <a:gd name="connsiteY30" fmla="*/ 1819448 h 1828973"/>
                  <a:gd name="connsiteX31" fmla="*/ 366876 w 1281276"/>
                  <a:gd name="connsiteY31" fmla="*/ 1828973 h 1828973"/>
                  <a:gd name="connsiteX32" fmla="*/ 538326 w 1281276"/>
                  <a:gd name="connsiteY32" fmla="*/ 1809923 h 1828973"/>
                  <a:gd name="connsiteX33" fmla="*/ 633576 w 1281276"/>
                  <a:gd name="connsiteY33" fmla="*/ 1781348 h 1828973"/>
                  <a:gd name="connsiteX34" fmla="*/ 690726 w 1281276"/>
                  <a:gd name="connsiteY34" fmla="*/ 1762298 h 1828973"/>
                  <a:gd name="connsiteX35" fmla="*/ 728826 w 1281276"/>
                  <a:gd name="connsiteY35" fmla="*/ 1752773 h 1828973"/>
                  <a:gd name="connsiteX36" fmla="*/ 824076 w 1281276"/>
                  <a:gd name="connsiteY36" fmla="*/ 1743248 h 1828973"/>
                  <a:gd name="connsiteX37" fmla="*/ 928851 w 1281276"/>
                  <a:gd name="connsiteY37" fmla="*/ 1724198 h 1828973"/>
                  <a:gd name="connsiteX38" fmla="*/ 1014576 w 1281276"/>
                  <a:gd name="connsiteY38" fmla="*/ 1695623 h 1828973"/>
                  <a:gd name="connsiteX39" fmla="*/ 1071726 w 1281276"/>
                  <a:gd name="connsiteY39" fmla="*/ 1667048 h 1828973"/>
                  <a:gd name="connsiteX40" fmla="*/ 1138401 w 1281276"/>
                  <a:gd name="connsiteY40" fmla="*/ 1590848 h 1828973"/>
                  <a:gd name="connsiteX41" fmla="*/ 1186026 w 1281276"/>
                  <a:gd name="connsiteY41" fmla="*/ 1505123 h 1828973"/>
                  <a:gd name="connsiteX42" fmla="*/ 1224126 w 1281276"/>
                  <a:gd name="connsiteY42" fmla="*/ 1390823 h 1828973"/>
                  <a:gd name="connsiteX43" fmla="*/ 1252701 w 1281276"/>
                  <a:gd name="connsiteY43" fmla="*/ 1257473 h 1828973"/>
                  <a:gd name="connsiteX44" fmla="*/ 1262226 w 1281276"/>
                  <a:gd name="connsiteY44" fmla="*/ 962198 h 1828973"/>
                  <a:gd name="connsiteX45" fmla="*/ 1281276 w 1281276"/>
                  <a:gd name="connsiteY45" fmla="*/ 847898 h 1828973"/>
                  <a:gd name="connsiteX46" fmla="*/ 1271751 w 1281276"/>
                  <a:gd name="connsiteY46" fmla="*/ 628823 h 1828973"/>
                  <a:gd name="connsiteX47" fmla="*/ 1262226 w 1281276"/>
                  <a:gd name="connsiteY47" fmla="*/ 476423 h 1828973"/>
                  <a:gd name="connsiteX48" fmla="*/ 1243176 w 1281276"/>
                  <a:gd name="connsiteY48" fmla="*/ 381173 h 1828973"/>
                  <a:gd name="connsiteX49" fmla="*/ 1243176 w 1281276"/>
                  <a:gd name="connsiteY49" fmla="*/ 371648 h 1828973"/>
                  <a:gd name="connsiteX0" fmla="*/ 1243176 w 1281276"/>
                  <a:gd name="connsiteY0" fmla="*/ 371648 h 1828973"/>
                  <a:gd name="connsiteX1" fmla="*/ 1214601 w 1281276"/>
                  <a:gd name="connsiteY1" fmla="*/ 266873 h 1828973"/>
                  <a:gd name="connsiteX2" fmla="*/ 1195551 w 1281276"/>
                  <a:gd name="connsiteY2" fmla="*/ 190673 h 1828973"/>
                  <a:gd name="connsiteX3" fmla="*/ 1157451 w 1281276"/>
                  <a:gd name="connsiteY3" fmla="*/ 133523 h 1828973"/>
                  <a:gd name="connsiteX4" fmla="*/ 1071726 w 1281276"/>
                  <a:gd name="connsiteY4" fmla="*/ 76373 h 1828973"/>
                  <a:gd name="connsiteX5" fmla="*/ 1014576 w 1281276"/>
                  <a:gd name="connsiteY5" fmla="*/ 57323 h 1828973"/>
                  <a:gd name="connsiteX6" fmla="*/ 986001 w 1281276"/>
                  <a:gd name="connsiteY6" fmla="*/ 47798 h 1828973"/>
                  <a:gd name="connsiteX7" fmla="*/ 900276 w 1281276"/>
                  <a:gd name="connsiteY7" fmla="*/ 173 h 1828973"/>
                  <a:gd name="connsiteX8" fmla="*/ 766926 w 1281276"/>
                  <a:gd name="connsiteY8" fmla="*/ 9698 h 1828973"/>
                  <a:gd name="connsiteX9" fmla="*/ 709776 w 1281276"/>
                  <a:gd name="connsiteY9" fmla="*/ 28748 h 1828973"/>
                  <a:gd name="connsiteX10" fmla="*/ 585951 w 1281276"/>
                  <a:gd name="connsiteY10" fmla="*/ 38273 h 1828973"/>
                  <a:gd name="connsiteX11" fmla="*/ 547851 w 1281276"/>
                  <a:gd name="connsiteY11" fmla="*/ 47798 h 1828973"/>
                  <a:gd name="connsiteX12" fmla="*/ 490701 w 1281276"/>
                  <a:gd name="connsiteY12" fmla="*/ 66848 h 1828973"/>
                  <a:gd name="connsiteX13" fmla="*/ 404976 w 1281276"/>
                  <a:gd name="connsiteY13" fmla="*/ 171623 h 1828973"/>
                  <a:gd name="connsiteX14" fmla="*/ 376401 w 1281276"/>
                  <a:gd name="connsiteY14" fmla="*/ 228773 h 1828973"/>
                  <a:gd name="connsiteX15" fmla="*/ 338301 w 1281276"/>
                  <a:gd name="connsiteY15" fmla="*/ 343073 h 1828973"/>
                  <a:gd name="connsiteX16" fmla="*/ 328776 w 1281276"/>
                  <a:gd name="connsiteY16" fmla="*/ 371648 h 1828973"/>
                  <a:gd name="connsiteX17" fmla="*/ 271626 w 1281276"/>
                  <a:gd name="connsiteY17" fmla="*/ 666923 h 1828973"/>
                  <a:gd name="connsiteX18" fmla="*/ 157326 w 1281276"/>
                  <a:gd name="connsiteY18" fmla="*/ 819323 h 1828973"/>
                  <a:gd name="connsiteX19" fmla="*/ 157326 w 1281276"/>
                  <a:gd name="connsiteY19" fmla="*/ 1086023 h 1828973"/>
                  <a:gd name="connsiteX20" fmla="*/ 119226 w 1281276"/>
                  <a:gd name="connsiteY20" fmla="*/ 1143173 h 1828973"/>
                  <a:gd name="connsiteX21" fmla="*/ 4926 w 1281276"/>
                  <a:gd name="connsiteY21" fmla="*/ 1305098 h 1828973"/>
                  <a:gd name="connsiteX22" fmla="*/ 14451 w 1281276"/>
                  <a:gd name="connsiteY22" fmla="*/ 1381298 h 1828973"/>
                  <a:gd name="connsiteX23" fmla="*/ 43026 w 1281276"/>
                  <a:gd name="connsiteY23" fmla="*/ 1486073 h 1828973"/>
                  <a:gd name="connsiteX24" fmla="*/ 62076 w 1281276"/>
                  <a:gd name="connsiteY24" fmla="*/ 1552748 h 1828973"/>
                  <a:gd name="connsiteX25" fmla="*/ 81126 w 1281276"/>
                  <a:gd name="connsiteY25" fmla="*/ 1619423 h 1828973"/>
                  <a:gd name="connsiteX26" fmla="*/ 109701 w 1281276"/>
                  <a:gd name="connsiteY26" fmla="*/ 1686098 h 1828973"/>
                  <a:gd name="connsiteX27" fmla="*/ 166851 w 1281276"/>
                  <a:gd name="connsiteY27" fmla="*/ 1733723 h 1828973"/>
                  <a:gd name="connsiteX28" fmla="*/ 224001 w 1281276"/>
                  <a:gd name="connsiteY28" fmla="*/ 1752773 h 1828973"/>
                  <a:gd name="connsiteX29" fmla="*/ 252576 w 1281276"/>
                  <a:gd name="connsiteY29" fmla="*/ 1762298 h 1828973"/>
                  <a:gd name="connsiteX30" fmla="*/ 338301 w 1281276"/>
                  <a:gd name="connsiteY30" fmla="*/ 1819448 h 1828973"/>
                  <a:gd name="connsiteX31" fmla="*/ 366876 w 1281276"/>
                  <a:gd name="connsiteY31" fmla="*/ 1828973 h 1828973"/>
                  <a:gd name="connsiteX32" fmla="*/ 538326 w 1281276"/>
                  <a:gd name="connsiteY32" fmla="*/ 1809923 h 1828973"/>
                  <a:gd name="connsiteX33" fmla="*/ 633576 w 1281276"/>
                  <a:gd name="connsiteY33" fmla="*/ 1781348 h 1828973"/>
                  <a:gd name="connsiteX34" fmla="*/ 690726 w 1281276"/>
                  <a:gd name="connsiteY34" fmla="*/ 1762298 h 1828973"/>
                  <a:gd name="connsiteX35" fmla="*/ 728826 w 1281276"/>
                  <a:gd name="connsiteY35" fmla="*/ 1752773 h 1828973"/>
                  <a:gd name="connsiteX36" fmla="*/ 824076 w 1281276"/>
                  <a:gd name="connsiteY36" fmla="*/ 1743248 h 1828973"/>
                  <a:gd name="connsiteX37" fmla="*/ 928851 w 1281276"/>
                  <a:gd name="connsiteY37" fmla="*/ 1724198 h 1828973"/>
                  <a:gd name="connsiteX38" fmla="*/ 1014576 w 1281276"/>
                  <a:gd name="connsiteY38" fmla="*/ 1695623 h 1828973"/>
                  <a:gd name="connsiteX39" fmla="*/ 1071726 w 1281276"/>
                  <a:gd name="connsiteY39" fmla="*/ 1667048 h 1828973"/>
                  <a:gd name="connsiteX40" fmla="*/ 1138401 w 1281276"/>
                  <a:gd name="connsiteY40" fmla="*/ 1590848 h 1828973"/>
                  <a:gd name="connsiteX41" fmla="*/ 1186026 w 1281276"/>
                  <a:gd name="connsiteY41" fmla="*/ 1505123 h 1828973"/>
                  <a:gd name="connsiteX42" fmla="*/ 1224126 w 1281276"/>
                  <a:gd name="connsiteY42" fmla="*/ 1390823 h 1828973"/>
                  <a:gd name="connsiteX43" fmla="*/ 1252701 w 1281276"/>
                  <a:gd name="connsiteY43" fmla="*/ 1257473 h 1828973"/>
                  <a:gd name="connsiteX44" fmla="*/ 1262226 w 1281276"/>
                  <a:gd name="connsiteY44" fmla="*/ 962198 h 1828973"/>
                  <a:gd name="connsiteX45" fmla="*/ 1281276 w 1281276"/>
                  <a:gd name="connsiteY45" fmla="*/ 847898 h 1828973"/>
                  <a:gd name="connsiteX46" fmla="*/ 1271751 w 1281276"/>
                  <a:gd name="connsiteY46" fmla="*/ 628823 h 1828973"/>
                  <a:gd name="connsiteX47" fmla="*/ 1262226 w 1281276"/>
                  <a:gd name="connsiteY47" fmla="*/ 476423 h 1828973"/>
                  <a:gd name="connsiteX48" fmla="*/ 1243176 w 1281276"/>
                  <a:gd name="connsiteY48" fmla="*/ 381173 h 1828973"/>
                  <a:gd name="connsiteX49" fmla="*/ 1243176 w 1281276"/>
                  <a:gd name="connsiteY49" fmla="*/ 371648 h 1828973"/>
                  <a:gd name="connsiteX0" fmla="*/ 1250586 w 1288686"/>
                  <a:gd name="connsiteY0" fmla="*/ 371648 h 1828973"/>
                  <a:gd name="connsiteX1" fmla="*/ 1222011 w 1288686"/>
                  <a:gd name="connsiteY1" fmla="*/ 266873 h 1828973"/>
                  <a:gd name="connsiteX2" fmla="*/ 1202961 w 1288686"/>
                  <a:gd name="connsiteY2" fmla="*/ 190673 h 1828973"/>
                  <a:gd name="connsiteX3" fmla="*/ 1164861 w 1288686"/>
                  <a:gd name="connsiteY3" fmla="*/ 133523 h 1828973"/>
                  <a:gd name="connsiteX4" fmla="*/ 1079136 w 1288686"/>
                  <a:gd name="connsiteY4" fmla="*/ 76373 h 1828973"/>
                  <a:gd name="connsiteX5" fmla="*/ 1021986 w 1288686"/>
                  <a:gd name="connsiteY5" fmla="*/ 57323 h 1828973"/>
                  <a:gd name="connsiteX6" fmla="*/ 993411 w 1288686"/>
                  <a:gd name="connsiteY6" fmla="*/ 47798 h 1828973"/>
                  <a:gd name="connsiteX7" fmla="*/ 907686 w 1288686"/>
                  <a:gd name="connsiteY7" fmla="*/ 173 h 1828973"/>
                  <a:gd name="connsiteX8" fmla="*/ 774336 w 1288686"/>
                  <a:gd name="connsiteY8" fmla="*/ 9698 h 1828973"/>
                  <a:gd name="connsiteX9" fmla="*/ 717186 w 1288686"/>
                  <a:gd name="connsiteY9" fmla="*/ 28748 h 1828973"/>
                  <a:gd name="connsiteX10" fmla="*/ 593361 w 1288686"/>
                  <a:gd name="connsiteY10" fmla="*/ 38273 h 1828973"/>
                  <a:gd name="connsiteX11" fmla="*/ 555261 w 1288686"/>
                  <a:gd name="connsiteY11" fmla="*/ 47798 h 1828973"/>
                  <a:gd name="connsiteX12" fmla="*/ 498111 w 1288686"/>
                  <a:gd name="connsiteY12" fmla="*/ 66848 h 1828973"/>
                  <a:gd name="connsiteX13" fmla="*/ 412386 w 1288686"/>
                  <a:gd name="connsiteY13" fmla="*/ 171623 h 1828973"/>
                  <a:gd name="connsiteX14" fmla="*/ 383811 w 1288686"/>
                  <a:gd name="connsiteY14" fmla="*/ 228773 h 1828973"/>
                  <a:gd name="connsiteX15" fmla="*/ 345711 w 1288686"/>
                  <a:gd name="connsiteY15" fmla="*/ 343073 h 1828973"/>
                  <a:gd name="connsiteX16" fmla="*/ 336186 w 1288686"/>
                  <a:gd name="connsiteY16" fmla="*/ 371648 h 1828973"/>
                  <a:gd name="connsiteX17" fmla="*/ 279036 w 1288686"/>
                  <a:gd name="connsiteY17" fmla="*/ 666923 h 1828973"/>
                  <a:gd name="connsiteX18" fmla="*/ 164736 w 1288686"/>
                  <a:gd name="connsiteY18" fmla="*/ 819323 h 1828973"/>
                  <a:gd name="connsiteX19" fmla="*/ 164736 w 1288686"/>
                  <a:gd name="connsiteY19" fmla="*/ 1086023 h 1828973"/>
                  <a:gd name="connsiteX20" fmla="*/ 12336 w 1288686"/>
                  <a:gd name="connsiteY20" fmla="*/ 1305098 h 1828973"/>
                  <a:gd name="connsiteX21" fmla="*/ 21861 w 1288686"/>
                  <a:gd name="connsiteY21" fmla="*/ 1381298 h 1828973"/>
                  <a:gd name="connsiteX22" fmla="*/ 50436 w 1288686"/>
                  <a:gd name="connsiteY22" fmla="*/ 1486073 h 1828973"/>
                  <a:gd name="connsiteX23" fmla="*/ 69486 w 1288686"/>
                  <a:gd name="connsiteY23" fmla="*/ 1552748 h 1828973"/>
                  <a:gd name="connsiteX24" fmla="*/ 88536 w 1288686"/>
                  <a:gd name="connsiteY24" fmla="*/ 1619423 h 1828973"/>
                  <a:gd name="connsiteX25" fmla="*/ 117111 w 1288686"/>
                  <a:gd name="connsiteY25" fmla="*/ 1686098 h 1828973"/>
                  <a:gd name="connsiteX26" fmla="*/ 174261 w 1288686"/>
                  <a:gd name="connsiteY26" fmla="*/ 1733723 h 1828973"/>
                  <a:gd name="connsiteX27" fmla="*/ 231411 w 1288686"/>
                  <a:gd name="connsiteY27" fmla="*/ 1752773 h 1828973"/>
                  <a:gd name="connsiteX28" fmla="*/ 259986 w 1288686"/>
                  <a:gd name="connsiteY28" fmla="*/ 1762298 h 1828973"/>
                  <a:gd name="connsiteX29" fmla="*/ 345711 w 1288686"/>
                  <a:gd name="connsiteY29" fmla="*/ 1819448 h 1828973"/>
                  <a:gd name="connsiteX30" fmla="*/ 374286 w 1288686"/>
                  <a:gd name="connsiteY30" fmla="*/ 1828973 h 1828973"/>
                  <a:gd name="connsiteX31" fmla="*/ 545736 w 1288686"/>
                  <a:gd name="connsiteY31" fmla="*/ 1809923 h 1828973"/>
                  <a:gd name="connsiteX32" fmla="*/ 640986 w 1288686"/>
                  <a:gd name="connsiteY32" fmla="*/ 1781348 h 1828973"/>
                  <a:gd name="connsiteX33" fmla="*/ 698136 w 1288686"/>
                  <a:gd name="connsiteY33" fmla="*/ 1762298 h 1828973"/>
                  <a:gd name="connsiteX34" fmla="*/ 736236 w 1288686"/>
                  <a:gd name="connsiteY34" fmla="*/ 1752773 h 1828973"/>
                  <a:gd name="connsiteX35" fmla="*/ 831486 w 1288686"/>
                  <a:gd name="connsiteY35" fmla="*/ 1743248 h 1828973"/>
                  <a:gd name="connsiteX36" fmla="*/ 936261 w 1288686"/>
                  <a:gd name="connsiteY36" fmla="*/ 1724198 h 1828973"/>
                  <a:gd name="connsiteX37" fmla="*/ 1021986 w 1288686"/>
                  <a:gd name="connsiteY37" fmla="*/ 1695623 h 1828973"/>
                  <a:gd name="connsiteX38" fmla="*/ 1079136 w 1288686"/>
                  <a:gd name="connsiteY38" fmla="*/ 1667048 h 1828973"/>
                  <a:gd name="connsiteX39" fmla="*/ 1145811 w 1288686"/>
                  <a:gd name="connsiteY39" fmla="*/ 1590848 h 1828973"/>
                  <a:gd name="connsiteX40" fmla="*/ 1193436 w 1288686"/>
                  <a:gd name="connsiteY40" fmla="*/ 1505123 h 1828973"/>
                  <a:gd name="connsiteX41" fmla="*/ 1231536 w 1288686"/>
                  <a:gd name="connsiteY41" fmla="*/ 1390823 h 1828973"/>
                  <a:gd name="connsiteX42" fmla="*/ 1260111 w 1288686"/>
                  <a:gd name="connsiteY42" fmla="*/ 1257473 h 1828973"/>
                  <a:gd name="connsiteX43" fmla="*/ 1269636 w 1288686"/>
                  <a:gd name="connsiteY43" fmla="*/ 962198 h 1828973"/>
                  <a:gd name="connsiteX44" fmla="*/ 1288686 w 1288686"/>
                  <a:gd name="connsiteY44" fmla="*/ 847898 h 1828973"/>
                  <a:gd name="connsiteX45" fmla="*/ 1279161 w 1288686"/>
                  <a:gd name="connsiteY45" fmla="*/ 628823 h 1828973"/>
                  <a:gd name="connsiteX46" fmla="*/ 1269636 w 1288686"/>
                  <a:gd name="connsiteY46" fmla="*/ 476423 h 1828973"/>
                  <a:gd name="connsiteX47" fmla="*/ 1250586 w 1288686"/>
                  <a:gd name="connsiteY47" fmla="*/ 381173 h 1828973"/>
                  <a:gd name="connsiteX48" fmla="*/ 1250586 w 1288686"/>
                  <a:gd name="connsiteY48" fmla="*/ 371648 h 1828973"/>
                  <a:gd name="connsiteX0" fmla="*/ 1247066 w 1285166"/>
                  <a:gd name="connsiteY0" fmla="*/ 371648 h 1828973"/>
                  <a:gd name="connsiteX1" fmla="*/ 1218491 w 1285166"/>
                  <a:gd name="connsiteY1" fmla="*/ 266873 h 1828973"/>
                  <a:gd name="connsiteX2" fmla="*/ 1199441 w 1285166"/>
                  <a:gd name="connsiteY2" fmla="*/ 190673 h 1828973"/>
                  <a:gd name="connsiteX3" fmla="*/ 1161341 w 1285166"/>
                  <a:gd name="connsiteY3" fmla="*/ 133523 h 1828973"/>
                  <a:gd name="connsiteX4" fmla="*/ 1075616 w 1285166"/>
                  <a:gd name="connsiteY4" fmla="*/ 76373 h 1828973"/>
                  <a:gd name="connsiteX5" fmla="*/ 1018466 w 1285166"/>
                  <a:gd name="connsiteY5" fmla="*/ 57323 h 1828973"/>
                  <a:gd name="connsiteX6" fmla="*/ 989891 w 1285166"/>
                  <a:gd name="connsiteY6" fmla="*/ 47798 h 1828973"/>
                  <a:gd name="connsiteX7" fmla="*/ 904166 w 1285166"/>
                  <a:gd name="connsiteY7" fmla="*/ 173 h 1828973"/>
                  <a:gd name="connsiteX8" fmla="*/ 770816 w 1285166"/>
                  <a:gd name="connsiteY8" fmla="*/ 9698 h 1828973"/>
                  <a:gd name="connsiteX9" fmla="*/ 713666 w 1285166"/>
                  <a:gd name="connsiteY9" fmla="*/ 28748 h 1828973"/>
                  <a:gd name="connsiteX10" fmla="*/ 589841 w 1285166"/>
                  <a:gd name="connsiteY10" fmla="*/ 38273 h 1828973"/>
                  <a:gd name="connsiteX11" fmla="*/ 551741 w 1285166"/>
                  <a:gd name="connsiteY11" fmla="*/ 47798 h 1828973"/>
                  <a:gd name="connsiteX12" fmla="*/ 494591 w 1285166"/>
                  <a:gd name="connsiteY12" fmla="*/ 66848 h 1828973"/>
                  <a:gd name="connsiteX13" fmla="*/ 408866 w 1285166"/>
                  <a:gd name="connsiteY13" fmla="*/ 171623 h 1828973"/>
                  <a:gd name="connsiteX14" fmla="*/ 380291 w 1285166"/>
                  <a:gd name="connsiteY14" fmla="*/ 228773 h 1828973"/>
                  <a:gd name="connsiteX15" fmla="*/ 342191 w 1285166"/>
                  <a:gd name="connsiteY15" fmla="*/ 343073 h 1828973"/>
                  <a:gd name="connsiteX16" fmla="*/ 332666 w 1285166"/>
                  <a:gd name="connsiteY16" fmla="*/ 371648 h 1828973"/>
                  <a:gd name="connsiteX17" fmla="*/ 275516 w 1285166"/>
                  <a:gd name="connsiteY17" fmla="*/ 666923 h 1828973"/>
                  <a:gd name="connsiteX18" fmla="*/ 161216 w 1285166"/>
                  <a:gd name="connsiteY18" fmla="*/ 819323 h 1828973"/>
                  <a:gd name="connsiteX19" fmla="*/ 113089 w 1285166"/>
                  <a:gd name="connsiteY19" fmla="*/ 1069981 h 1828973"/>
                  <a:gd name="connsiteX20" fmla="*/ 8816 w 1285166"/>
                  <a:gd name="connsiteY20" fmla="*/ 1305098 h 1828973"/>
                  <a:gd name="connsiteX21" fmla="*/ 18341 w 1285166"/>
                  <a:gd name="connsiteY21" fmla="*/ 1381298 h 1828973"/>
                  <a:gd name="connsiteX22" fmla="*/ 46916 w 1285166"/>
                  <a:gd name="connsiteY22" fmla="*/ 1486073 h 1828973"/>
                  <a:gd name="connsiteX23" fmla="*/ 65966 w 1285166"/>
                  <a:gd name="connsiteY23" fmla="*/ 1552748 h 1828973"/>
                  <a:gd name="connsiteX24" fmla="*/ 85016 w 1285166"/>
                  <a:gd name="connsiteY24" fmla="*/ 1619423 h 1828973"/>
                  <a:gd name="connsiteX25" fmla="*/ 113591 w 1285166"/>
                  <a:gd name="connsiteY25" fmla="*/ 1686098 h 1828973"/>
                  <a:gd name="connsiteX26" fmla="*/ 170741 w 1285166"/>
                  <a:gd name="connsiteY26" fmla="*/ 1733723 h 1828973"/>
                  <a:gd name="connsiteX27" fmla="*/ 227891 w 1285166"/>
                  <a:gd name="connsiteY27" fmla="*/ 1752773 h 1828973"/>
                  <a:gd name="connsiteX28" fmla="*/ 256466 w 1285166"/>
                  <a:gd name="connsiteY28" fmla="*/ 1762298 h 1828973"/>
                  <a:gd name="connsiteX29" fmla="*/ 342191 w 1285166"/>
                  <a:gd name="connsiteY29" fmla="*/ 1819448 h 1828973"/>
                  <a:gd name="connsiteX30" fmla="*/ 370766 w 1285166"/>
                  <a:gd name="connsiteY30" fmla="*/ 1828973 h 1828973"/>
                  <a:gd name="connsiteX31" fmla="*/ 542216 w 1285166"/>
                  <a:gd name="connsiteY31" fmla="*/ 1809923 h 1828973"/>
                  <a:gd name="connsiteX32" fmla="*/ 637466 w 1285166"/>
                  <a:gd name="connsiteY32" fmla="*/ 1781348 h 1828973"/>
                  <a:gd name="connsiteX33" fmla="*/ 694616 w 1285166"/>
                  <a:gd name="connsiteY33" fmla="*/ 1762298 h 1828973"/>
                  <a:gd name="connsiteX34" fmla="*/ 732716 w 1285166"/>
                  <a:gd name="connsiteY34" fmla="*/ 1752773 h 1828973"/>
                  <a:gd name="connsiteX35" fmla="*/ 827966 w 1285166"/>
                  <a:gd name="connsiteY35" fmla="*/ 1743248 h 1828973"/>
                  <a:gd name="connsiteX36" fmla="*/ 932741 w 1285166"/>
                  <a:gd name="connsiteY36" fmla="*/ 1724198 h 1828973"/>
                  <a:gd name="connsiteX37" fmla="*/ 1018466 w 1285166"/>
                  <a:gd name="connsiteY37" fmla="*/ 1695623 h 1828973"/>
                  <a:gd name="connsiteX38" fmla="*/ 1075616 w 1285166"/>
                  <a:gd name="connsiteY38" fmla="*/ 1667048 h 1828973"/>
                  <a:gd name="connsiteX39" fmla="*/ 1142291 w 1285166"/>
                  <a:gd name="connsiteY39" fmla="*/ 1590848 h 1828973"/>
                  <a:gd name="connsiteX40" fmla="*/ 1189916 w 1285166"/>
                  <a:gd name="connsiteY40" fmla="*/ 1505123 h 1828973"/>
                  <a:gd name="connsiteX41" fmla="*/ 1228016 w 1285166"/>
                  <a:gd name="connsiteY41" fmla="*/ 1390823 h 1828973"/>
                  <a:gd name="connsiteX42" fmla="*/ 1256591 w 1285166"/>
                  <a:gd name="connsiteY42" fmla="*/ 1257473 h 1828973"/>
                  <a:gd name="connsiteX43" fmla="*/ 1266116 w 1285166"/>
                  <a:gd name="connsiteY43" fmla="*/ 962198 h 1828973"/>
                  <a:gd name="connsiteX44" fmla="*/ 1285166 w 1285166"/>
                  <a:gd name="connsiteY44" fmla="*/ 847898 h 1828973"/>
                  <a:gd name="connsiteX45" fmla="*/ 1275641 w 1285166"/>
                  <a:gd name="connsiteY45" fmla="*/ 628823 h 1828973"/>
                  <a:gd name="connsiteX46" fmla="*/ 1266116 w 1285166"/>
                  <a:gd name="connsiteY46" fmla="*/ 476423 h 1828973"/>
                  <a:gd name="connsiteX47" fmla="*/ 1247066 w 1285166"/>
                  <a:gd name="connsiteY47" fmla="*/ 381173 h 1828973"/>
                  <a:gd name="connsiteX48" fmla="*/ 1247066 w 1285166"/>
                  <a:gd name="connsiteY48" fmla="*/ 371648 h 1828973"/>
                  <a:gd name="connsiteX0" fmla="*/ 1249409 w 1287509"/>
                  <a:gd name="connsiteY0" fmla="*/ 371648 h 1828973"/>
                  <a:gd name="connsiteX1" fmla="*/ 1220834 w 1287509"/>
                  <a:gd name="connsiteY1" fmla="*/ 266873 h 1828973"/>
                  <a:gd name="connsiteX2" fmla="*/ 1201784 w 1287509"/>
                  <a:gd name="connsiteY2" fmla="*/ 190673 h 1828973"/>
                  <a:gd name="connsiteX3" fmla="*/ 1163684 w 1287509"/>
                  <a:gd name="connsiteY3" fmla="*/ 133523 h 1828973"/>
                  <a:gd name="connsiteX4" fmla="*/ 1077959 w 1287509"/>
                  <a:gd name="connsiteY4" fmla="*/ 76373 h 1828973"/>
                  <a:gd name="connsiteX5" fmla="*/ 1020809 w 1287509"/>
                  <a:gd name="connsiteY5" fmla="*/ 57323 h 1828973"/>
                  <a:gd name="connsiteX6" fmla="*/ 992234 w 1287509"/>
                  <a:gd name="connsiteY6" fmla="*/ 47798 h 1828973"/>
                  <a:gd name="connsiteX7" fmla="*/ 906509 w 1287509"/>
                  <a:gd name="connsiteY7" fmla="*/ 173 h 1828973"/>
                  <a:gd name="connsiteX8" fmla="*/ 773159 w 1287509"/>
                  <a:gd name="connsiteY8" fmla="*/ 9698 h 1828973"/>
                  <a:gd name="connsiteX9" fmla="*/ 716009 w 1287509"/>
                  <a:gd name="connsiteY9" fmla="*/ 28748 h 1828973"/>
                  <a:gd name="connsiteX10" fmla="*/ 592184 w 1287509"/>
                  <a:gd name="connsiteY10" fmla="*/ 38273 h 1828973"/>
                  <a:gd name="connsiteX11" fmla="*/ 554084 w 1287509"/>
                  <a:gd name="connsiteY11" fmla="*/ 47798 h 1828973"/>
                  <a:gd name="connsiteX12" fmla="*/ 496934 w 1287509"/>
                  <a:gd name="connsiteY12" fmla="*/ 66848 h 1828973"/>
                  <a:gd name="connsiteX13" fmla="*/ 411209 w 1287509"/>
                  <a:gd name="connsiteY13" fmla="*/ 171623 h 1828973"/>
                  <a:gd name="connsiteX14" fmla="*/ 382634 w 1287509"/>
                  <a:gd name="connsiteY14" fmla="*/ 228773 h 1828973"/>
                  <a:gd name="connsiteX15" fmla="*/ 344534 w 1287509"/>
                  <a:gd name="connsiteY15" fmla="*/ 343073 h 1828973"/>
                  <a:gd name="connsiteX16" fmla="*/ 335009 w 1287509"/>
                  <a:gd name="connsiteY16" fmla="*/ 371648 h 1828973"/>
                  <a:gd name="connsiteX17" fmla="*/ 277859 w 1287509"/>
                  <a:gd name="connsiteY17" fmla="*/ 666923 h 1828973"/>
                  <a:gd name="connsiteX18" fmla="*/ 163559 w 1287509"/>
                  <a:gd name="connsiteY18" fmla="*/ 819323 h 1828973"/>
                  <a:gd name="connsiteX19" fmla="*/ 115432 w 1287509"/>
                  <a:gd name="connsiteY19" fmla="*/ 1069981 h 1828973"/>
                  <a:gd name="connsiteX20" fmla="*/ 11159 w 1287509"/>
                  <a:gd name="connsiteY20" fmla="*/ 1305098 h 1828973"/>
                  <a:gd name="connsiteX21" fmla="*/ 20684 w 1287509"/>
                  <a:gd name="connsiteY21" fmla="*/ 1381298 h 1828973"/>
                  <a:gd name="connsiteX22" fmla="*/ 49259 w 1287509"/>
                  <a:gd name="connsiteY22" fmla="*/ 1486073 h 1828973"/>
                  <a:gd name="connsiteX23" fmla="*/ 68309 w 1287509"/>
                  <a:gd name="connsiteY23" fmla="*/ 1552748 h 1828973"/>
                  <a:gd name="connsiteX24" fmla="*/ 87359 w 1287509"/>
                  <a:gd name="connsiteY24" fmla="*/ 1619423 h 1828973"/>
                  <a:gd name="connsiteX25" fmla="*/ 115934 w 1287509"/>
                  <a:gd name="connsiteY25" fmla="*/ 1686098 h 1828973"/>
                  <a:gd name="connsiteX26" fmla="*/ 173084 w 1287509"/>
                  <a:gd name="connsiteY26" fmla="*/ 1733723 h 1828973"/>
                  <a:gd name="connsiteX27" fmla="*/ 230234 w 1287509"/>
                  <a:gd name="connsiteY27" fmla="*/ 1752773 h 1828973"/>
                  <a:gd name="connsiteX28" fmla="*/ 258809 w 1287509"/>
                  <a:gd name="connsiteY28" fmla="*/ 1762298 h 1828973"/>
                  <a:gd name="connsiteX29" fmla="*/ 344534 w 1287509"/>
                  <a:gd name="connsiteY29" fmla="*/ 1819448 h 1828973"/>
                  <a:gd name="connsiteX30" fmla="*/ 373109 w 1287509"/>
                  <a:gd name="connsiteY30" fmla="*/ 1828973 h 1828973"/>
                  <a:gd name="connsiteX31" fmla="*/ 544559 w 1287509"/>
                  <a:gd name="connsiteY31" fmla="*/ 1809923 h 1828973"/>
                  <a:gd name="connsiteX32" fmla="*/ 639809 w 1287509"/>
                  <a:gd name="connsiteY32" fmla="*/ 1781348 h 1828973"/>
                  <a:gd name="connsiteX33" fmla="*/ 696959 w 1287509"/>
                  <a:gd name="connsiteY33" fmla="*/ 1762298 h 1828973"/>
                  <a:gd name="connsiteX34" fmla="*/ 735059 w 1287509"/>
                  <a:gd name="connsiteY34" fmla="*/ 1752773 h 1828973"/>
                  <a:gd name="connsiteX35" fmla="*/ 830309 w 1287509"/>
                  <a:gd name="connsiteY35" fmla="*/ 1743248 h 1828973"/>
                  <a:gd name="connsiteX36" fmla="*/ 935084 w 1287509"/>
                  <a:gd name="connsiteY36" fmla="*/ 1724198 h 1828973"/>
                  <a:gd name="connsiteX37" fmla="*/ 1020809 w 1287509"/>
                  <a:gd name="connsiteY37" fmla="*/ 1695623 h 1828973"/>
                  <a:gd name="connsiteX38" fmla="*/ 1077959 w 1287509"/>
                  <a:gd name="connsiteY38" fmla="*/ 1667048 h 1828973"/>
                  <a:gd name="connsiteX39" fmla="*/ 1144634 w 1287509"/>
                  <a:gd name="connsiteY39" fmla="*/ 1590848 h 1828973"/>
                  <a:gd name="connsiteX40" fmla="*/ 1192259 w 1287509"/>
                  <a:gd name="connsiteY40" fmla="*/ 1505123 h 1828973"/>
                  <a:gd name="connsiteX41" fmla="*/ 1230359 w 1287509"/>
                  <a:gd name="connsiteY41" fmla="*/ 1390823 h 1828973"/>
                  <a:gd name="connsiteX42" fmla="*/ 1258934 w 1287509"/>
                  <a:gd name="connsiteY42" fmla="*/ 1257473 h 1828973"/>
                  <a:gd name="connsiteX43" fmla="*/ 1268459 w 1287509"/>
                  <a:gd name="connsiteY43" fmla="*/ 962198 h 1828973"/>
                  <a:gd name="connsiteX44" fmla="*/ 1287509 w 1287509"/>
                  <a:gd name="connsiteY44" fmla="*/ 847898 h 1828973"/>
                  <a:gd name="connsiteX45" fmla="*/ 1277984 w 1287509"/>
                  <a:gd name="connsiteY45" fmla="*/ 628823 h 1828973"/>
                  <a:gd name="connsiteX46" fmla="*/ 1268459 w 1287509"/>
                  <a:gd name="connsiteY46" fmla="*/ 476423 h 1828973"/>
                  <a:gd name="connsiteX47" fmla="*/ 1249409 w 1287509"/>
                  <a:gd name="connsiteY47" fmla="*/ 381173 h 1828973"/>
                  <a:gd name="connsiteX48" fmla="*/ 1249409 w 1287509"/>
                  <a:gd name="connsiteY48" fmla="*/ 371648 h 1828973"/>
                  <a:gd name="connsiteX0" fmla="*/ 1247326 w 1285426"/>
                  <a:gd name="connsiteY0" fmla="*/ 371648 h 1828973"/>
                  <a:gd name="connsiteX1" fmla="*/ 1218751 w 1285426"/>
                  <a:gd name="connsiteY1" fmla="*/ 266873 h 1828973"/>
                  <a:gd name="connsiteX2" fmla="*/ 1199701 w 1285426"/>
                  <a:gd name="connsiteY2" fmla="*/ 190673 h 1828973"/>
                  <a:gd name="connsiteX3" fmla="*/ 1161601 w 1285426"/>
                  <a:gd name="connsiteY3" fmla="*/ 133523 h 1828973"/>
                  <a:gd name="connsiteX4" fmla="*/ 1075876 w 1285426"/>
                  <a:gd name="connsiteY4" fmla="*/ 76373 h 1828973"/>
                  <a:gd name="connsiteX5" fmla="*/ 1018726 w 1285426"/>
                  <a:gd name="connsiteY5" fmla="*/ 57323 h 1828973"/>
                  <a:gd name="connsiteX6" fmla="*/ 990151 w 1285426"/>
                  <a:gd name="connsiteY6" fmla="*/ 47798 h 1828973"/>
                  <a:gd name="connsiteX7" fmla="*/ 904426 w 1285426"/>
                  <a:gd name="connsiteY7" fmla="*/ 173 h 1828973"/>
                  <a:gd name="connsiteX8" fmla="*/ 771076 w 1285426"/>
                  <a:gd name="connsiteY8" fmla="*/ 9698 h 1828973"/>
                  <a:gd name="connsiteX9" fmla="*/ 713926 w 1285426"/>
                  <a:gd name="connsiteY9" fmla="*/ 28748 h 1828973"/>
                  <a:gd name="connsiteX10" fmla="*/ 590101 w 1285426"/>
                  <a:gd name="connsiteY10" fmla="*/ 38273 h 1828973"/>
                  <a:gd name="connsiteX11" fmla="*/ 552001 w 1285426"/>
                  <a:gd name="connsiteY11" fmla="*/ 47798 h 1828973"/>
                  <a:gd name="connsiteX12" fmla="*/ 494851 w 1285426"/>
                  <a:gd name="connsiteY12" fmla="*/ 66848 h 1828973"/>
                  <a:gd name="connsiteX13" fmla="*/ 409126 w 1285426"/>
                  <a:gd name="connsiteY13" fmla="*/ 171623 h 1828973"/>
                  <a:gd name="connsiteX14" fmla="*/ 380551 w 1285426"/>
                  <a:gd name="connsiteY14" fmla="*/ 228773 h 1828973"/>
                  <a:gd name="connsiteX15" fmla="*/ 342451 w 1285426"/>
                  <a:gd name="connsiteY15" fmla="*/ 343073 h 1828973"/>
                  <a:gd name="connsiteX16" fmla="*/ 332926 w 1285426"/>
                  <a:gd name="connsiteY16" fmla="*/ 371648 h 1828973"/>
                  <a:gd name="connsiteX17" fmla="*/ 275776 w 1285426"/>
                  <a:gd name="connsiteY17" fmla="*/ 666923 h 1828973"/>
                  <a:gd name="connsiteX18" fmla="*/ 161476 w 1285426"/>
                  <a:gd name="connsiteY18" fmla="*/ 819323 h 1828973"/>
                  <a:gd name="connsiteX19" fmla="*/ 113349 w 1285426"/>
                  <a:gd name="connsiteY19" fmla="*/ 1069981 h 1828973"/>
                  <a:gd name="connsiteX20" fmla="*/ 9076 w 1285426"/>
                  <a:gd name="connsiteY20" fmla="*/ 1305098 h 1828973"/>
                  <a:gd name="connsiteX21" fmla="*/ 18601 w 1285426"/>
                  <a:gd name="connsiteY21" fmla="*/ 1381298 h 1828973"/>
                  <a:gd name="connsiteX22" fmla="*/ 66226 w 1285426"/>
                  <a:gd name="connsiteY22" fmla="*/ 1552748 h 1828973"/>
                  <a:gd name="connsiteX23" fmla="*/ 85276 w 1285426"/>
                  <a:gd name="connsiteY23" fmla="*/ 1619423 h 1828973"/>
                  <a:gd name="connsiteX24" fmla="*/ 113851 w 1285426"/>
                  <a:gd name="connsiteY24" fmla="*/ 1686098 h 1828973"/>
                  <a:gd name="connsiteX25" fmla="*/ 171001 w 1285426"/>
                  <a:gd name="connsiteY25" fmla="*/ 1733723 h 1828973"/>
                  <a:gd name="connsiteX26" fmla="*/ 228151 w 1285426"/>
                  <a:gd name="connsiteY26" fmla="*/ 1752773 h 1828973"/>
                  <a:gd name="connsiteX27" fmla="*/ 256726 w 1285426"/>
                  <a:gd name="connsiteY27" fmla="*/ 1762298 h 1828973"/>
                  <a:gd name="connsiteX28" fmla="*/ 342451 w 1285426"/>
                  <a:gd name="connsiteY28" fmla="*/ 1819448 h 1828973"/>
                  <a:gd name="connsiteX29" fmla="*/ 371026 w 1285426"/>
                  <a:gd name="connsiteY29" fmla="*/ 1828973 h 1828973"/>
                  <a:gd name="connsiteX30" fmla="*/ 542476 w 1285426"/>
                  <a:gd name="connsiteY30" fmla="*/ 1809923 h 1828973"/>
                  <a:gd name="connsiteX31" fmla="*/ 637726 w 1285426"/>
                  <a:gd name="connsiteY31" fmla="*/ 1781348 h 1828973"/>
                  <a:gd name="connsiteX32" fmla="*/ 694876 w 1285426"/>
                  <a:gd name="connsiteY32" fmla="*/ 1762298 h 1828973"/>
                  <a:gd name="connsiteX33" fmla="*/ 732976 w 1285426"/>
                  <a:gd name="connsiteY33" fmla="*/ 1752773 h 1828973"/>
                  <a:gd name="connsiteX34" fmla="*/ 828226 w 1285426"/>
                  <a:gd name="connsiteY34" fmla="*/ 1743248 h 1828973"/>
                  <a:gd name="connsiteX35" fmla="*/ 933001 w 1285426"/>
                  <a:gd name="connsiteY35" fmla="*/ 1724198 h 1828973"/>
                  <a:gd name="connsiteX36" fmla="*/ 1018726 w 1285426"/>
                  <a:gd name="connsiteY36" fmla="*/ 1695623 h 1828973"/>
                  <a:gd name="connsiteX37" fmla="*/ 1075876 w 1285426"/>
                  <a:gd name="connsiteY37" fmla="*/ 1667048 h 1828973"/>
                  <a:gd name="connsiteX38" fmla="*/ 1142551 w 1285426"/>
                  <a:gd name="connsiteY38" fmla="*/ 1590848 h 1828973"/>
                  <a:gd name="connsiteX39" fmla="*/ 1190176 w 1285426"/>
                  <a:gd name="connsiteY39" fmla="*/ 1505123 h 1828973"/>
                  <a:gd name="connsiteX40" fmla="*/ 1228276 w 1285426"/>
                  <a:gd name="connsiteY40" fmla="*/ 1390823 h 1828973"/>
                  <a:gd name="connsiteX41" fmla="*/ 1256851 w 1285426"/>
                  <a:gd name="connsiteY41" fmla="*/ 1257473 h 1828973"/>
                  <a:gd name="connsiteX42" fmla="*/ 1266376 w 1285426"/>
                  <a:gd name="connsiteY42" fmla="*/ 962198 h 1828973"/>
                  <a:gd name="connsiteX43" fmla="*/ 1285426 w 1285426"/>
                  <a:gd name="connsiteY43" fmla="*/ 847898 h 1828973"/>
                  <a:gd name="connsiteX44" fmla="*/ 1275901 w 1285426"/>
                  <a:gd name="connsiteY44" fmla="*/ 628823 h 1828973"/>
                  <a:gd name="connsiteX45" fmla="*/ 1266376 w 1285426"/>
                  <a:gd name="connsiteY45" fmla="*/ 476423 h 1828973"/>
                  <a:gd name="connsiteX46" fmla="*/ 1247326 w 1285426"/>
                  <a:gd name="connsiteY46" fmla="*/ 381173 h 1828973"/>
                  <a:gd name="connsiteX47" fmla="*/ 1247326 w 1285426"/>
                  <a:gd name="connsiteY47" fmla="*/ 371648 h 1828973"/>
                  <a:gd name="connsiteX0" fmla="*/ 1247326 w 1285426"/>
                  <a:gd name="connsiteY0" fmla="*/ 371648 h 1828973"/>
                  <a:gd name="connsiteX1" fmla="*/ 1218751 w 1285426"/>
                  <a:gd name="connsiteY1" fmla="*/ 266873 h 1828973"/>
                  <a:gd name="connsiteX2" fmla="*/ 1199701 w 1285426"/>
                  <a:gd name="connsiteY2" fmla="*/ 190673 h 1828973"/>
                  <a:gd name="connsiteX3" fmla="*/ 1161601 w 1285426"/>
                  <a:gd name="connsiteY3" fmla="*/ 133523 h 1828973"/>
                  <a:gd name="connsiteX4" fmla="*/ 1075876 w 1285426"/>
                  <a:gd name="connsiteY4" fmla="*/ 76373 h 1828973"/>
                  <a:gd name="connsiteX5" fmla="*/ 1018726 w 1285426"/>
                  <a:gd name="connsiteY5" fmla="*/ 57323 h 1828973"/>
                  <a:gd name="connsiteX6" fmla="*/ 990151 w 1285426"/>
                  <a:gd name="connsiteY6" fmla="*/ 47798 h 1828973"/>
                  <a:gd name="connsiteX7" fmla="*/ 904426 w 1285426"/>
                  <a:gd name="connsiteY7" fmla="*/ 173 h 1828973"/>
                  <a:gd name="connsiteX8" fmla="*/ 771076 w 1285426"/>
                  <a:gd name="connsiteY8" fmla="*/ 9698 h 1828973"/>
                  <a:gd name="connsiteX9" fmla="*/ 713926 w 1285426"/>
                  <a:gd name="connsiteY9" fmla="*/ 28748 h 1828973"/>
                  <a:gd name="connsiteX10" fmla="*/ 590101 w 1285426"/>
                  <a:gd name="connsiteY10" fmla="*/ 38273 h 1828973"/>
                  <a:gd name="connsiteX11" fmla="*/ 552001 w 1285426"/>
                  <a:gd name="connsiteY11" fmla="*/ 47798 h 1828973"/>
                  <a:gd name="connsiteX12" fmla="*/ 494851 w 1285426"/>
                  <a:gd name="connsiteY12" fmla="*/ 66848 h 1828973"/>
                  <a:gd name="connsiteX13" fmla="*/ 409126 w 1285426"/>
                  <a:gd name="connsiteY13" fmla="*/ 171623 h 1828973"/>
                  <a:gd name="connsiteX14" fmla="*/ 380551 w 1285426"/>
                  <a:gd name="connsiteY14" fmla="*/ 228773 h 1828973"/>
                  <a:gd name="connsiteX15" fmla="*/ 342451 w 1285426"/>
                  <a:gd name="connsiteY15" fmla="*/ 343073 h 1828973"/>
                  <a:gd name="connsiteX16" fmla="*/ 332926 w 1285426"/>
                  <a:gd name="connsiteY16" fmla="*/ 371648 h 1828973"/>
                  <a:gd name="connsiteX17" fmla="*/ 275776 w 1285426"/>
                  <a:gd name="connsiteY17" fmla="*/ 666923 h 1828973"/>
                  <a:gd name="connsiteX18" fmla="*/ 161476 w 1285426"/>
                  <a:gd name="connsiteY18" fmla="*/ 819323 h 1828973"/>
                  <a:gd name="connsiteX19" fmla="*/ 113349 w 1285426"/>
                  <a:gd name="connsiteY19" fmla="*/ 1069981 h 1828973"/>
                  <a:gd name="connsiteX20" fmla="*/ 9076 w 1285426"/>
                  <a:gd name="connsiteY20" fmla="*/ 1305098 h 1828973"/>
                  <a:gd name="connsiteX21" fmla="*/ 18601 w 1285426"/>
                  <a:gd name="connsiteY21" fmla="*/ 1381298 h 1828973"/>
                  <a:gd name="connsiteX22" fmla="*/ 66226 w 1285426"/>
                  <a:gd name="connsiteY22" fmla="*/ 1552748 h 1828973"/>
                  <a:gd name="connsiteX23" fmla="*/ 85276 w 1285426"/>
                  <a:gd name="connsiteY23" fmla="*/ 1619423 h 1828973"/>
                  <a:gd name="connsiteX24" fmla="*/ 113851 w 1285426"/>
                  <a:gd name="connsiteY24" fmla="*/ 1686098 h 1828973"/>
                  <a:gd name="connsiteX25" fmla="*/ 171001 w 1285426"/>
                  <a:gd name="connsiteY25" fmla="*/ 1733723 h 1828973"/>
                  <a:gd name="connsiteX26" fmla="*/ 256726 w 1285426"/>
                  <a:gd name="connsiteY26" fmla="*/ 1762298 h 1828973"/>
                  <a:gd name="connsiteX27" fmla="*/ 342451 w 1285426"/>
                  <a:gd name="connsiteY27" fmla="*/ 1819448 h 1828973"/>
                  <a:gd name="connsiteX28" fmla="*/ 371026 w 1285426"/>
                  <a:gd name="connsiteY28" fmla="*/ 1828973 h 1828973"/>
                  <a:gd name="connsiteX29" fmla="*/ 542476 w 1285426"/>
                  <a:gd name="connsiteY29" fmla="*/ 1809923 h 1828973"/>
                  <a:gd name="connsiteX30" fmla="*/ 637726 w 1285426"/>
                  <a:gd name="connsiteY30" fmla="*/ 1781348 h 1828973"/>
                  <a:gd name="connsiteX31" fmla="*/ 694876 w 1285426"/>
                  <a:gd name="connsiteY31" fmla="*/ 1762298 h 1828973"/>
                  <a:gd name="connsiteX32" fmla="*/ 732976 w 1285426"/>
                  <a:gd name="connsiteY32" fmla="*/ 1752773 h 1828973"/>
                  <a:gd name="connsiteX33" fmla="*/ 828226 w 1285426"/>
                  <a:gd name="connsiteY33" fmla="*/ 1743248 h 1828973"/>
                  <a:gd name="connsiteX34" fmla="*/ 933001 w 1285426"/>
                  <a:gd name="connsiteY34" fmla="*/ 1724198 h 1828973"/>
                  <a:gd name="connsiteX35" fmla="*/ 1018726 w 1285426"/>
                  <a:gd name="connsiteY35" fmla="*/ 1695623 h 1828973"/>
                  <a:gd name="connsiteX36" fmla="*/ 1075876 w 1285426"/>
                  <a:gd name="connsiteY36" fmla="*/ 1667048 h 1828973"/>
                  <a:gd name="connsiteX37" fmla="*/ 1142551 w 1285426"/>
                  <a:gd name="connsiteY37" fmla="*/ 1590848 h 1828973"/>
                  <a:gd name="connsiteX38" fmla="*/ 1190176 w 1285426"/>
                  <a:gd name="connsiteY38" fmla="*/ 1505123 h 1828973"/>
                  <a:gd name="connsiteX39" fmla="*/ 1228276 w 1285426"/>
                  <a:gd name="connsiteY39" fmla="*/ 1390823 h 1828973"/>
                  <a:gd name="connsiteX40" fmla="*/ 1256851 w 1285426"/>
                  <a:gd name="connsiteY40" fmla="*/ 1257473 h 1828973"/>
                  <a:gd name="connsiteX41" fmla="*/ 1266376 w 1285426"/>
                  <a:gd name="connsiteY41" fmla="*/ 962198 h 1828973"/>
                  <a:gd name="connsiteX42" fmla="*/ 1285426 w 1285426"/>
                  <a:gd name="connsiteY42" fmla="*/ 847898 h 1828973"/>
                  <a:gd name="connsiteX43" fmla="*/ 1275901 w 1285426"/>
                  <a:gd name="connsiteY43" fmla="*/ 628823 h 1828973"/>
                  <a:gd name="connsiteX44" fmla="*/ 1266376 w 1285426"/>
                  <a:gd name="connsiteY44" fmla="*/ 476423 h 1828973"/>
                  <a:gd name="connsiteX45" fmla="*/ 1247326 w 1285426"/>
                  <a:gd name="connsiteY45" fmla="*/ 381173 h 1828973"/>
                  <a:gd name="connsiteX46" fmla="*/ 1247326 w 1285426"/>
                  <a:gd name="connsiteY46" fmla="*/ 371648 h 1828973"/>
                  <a:gd name="connsiteX0" fmla="*/ 1247326 w 1285426"/>
                  <a:gd name="connsiteY0" fmla="*/ 371648 h 1828973"/>
                  <a:gd name="connsiteX1" fmla="*/ 1218751 w 1285426"/>
                  <a:gd name="connsiteY1" fmla="*/ 266873 h 1828973"/>
                  <a:gd name="connsiteX2" fmla="*/ 1199701 w 1285426"/>
                  <a:gd name="connsiteY2" fmla="*/ 190673 h 1828973"/>
                  <a:gd name="connsiteX3" fmla="*/ 1161601 w 1285426"/>
                  <a:gd name="connsiteY3" fmla="*/ 133523 h 1828973"/>
                  <a:gd name="connsiteX4" fmla="*/ 1075876 w 1285426"/>
                  <a:gd name="connsiteY4" fmla="*/ 76373 h 1828973"/>
                  <a:gd name="connsiteX5" fmla="*/ 1018726 w 1285426"/>
                  <a:gd name="connsiteY5" fmla="*/ 57323 h 1828973"/>
                  <a:gd name="connsiteX6" fmla="*/ 990151 w 1285426"/>
                  <a:gd name="connsiteY6" fmla="*/ 47798 h 1828973"/>
                  <a:gd name="connsiteX7" fmla="*/ 904426 w 1285426"/>
                  <a:gd name="connsiteY7" fmla="*/ 173 h 1828973"/>
                  <a:gd name="connsiteX8" fmla="*/ 771076 w 1285426"/>
                  <a:gd name="connsiteY8" fmla="*/ 9698 h 1828973"/>
                  <a:gd name="connsiteX9" fmla="*/ 713926 w 1285426"/>
                  <a:gd name="connsiteY9" fmla="*/ 28748 h 1828973"/>
                  <a:gd name="connsiteX10" fmla="*/ 590101 w 1285426"/>
                  <a:gd name="connsiteY10" fmla="*/ 38273 h 1828973"/>
                  <a:gd name="connsiteX11" fmla="*/ 552001 w 1285426"/>
                  <a:gd name="connsiteY11" fmla="*/ 47798 h 1828973"/>
                  <a:gd name="connsiteX12" fmla="*/ 494851 w 1285426"/>
                  <a:gd name="connsiteY12" fmla="*/ 66848 h 1828973"/>
                  <a:gd name="connsiteX13" fmla="*/ 409126 w 1285426"/>
                  <a:gd name="connsiteY13" fmla="*/ 171623 h 1828973"/>
                  <a:gd name="connsiteX14" fmla="*/ 380551 w 1285426"/>
                  <a:gd name="connsiteY14" fmla="*/ 228773 h 1828973"/>
                  <a:gd name="connsiteX15" fmla="*/ 342451 w 1285426"/>
                  <a:gd name="connsiteY15" fmla="*/ 343073 h 1828973"/>
                  <a:gd name="connsiteX16" fmla="*/ 332926 w 1285426"/>
                  <a:gd name="connsiteY16" fmla="*/ 371648 h 1828973"/>
                  <a:gd name="connsiteX17" fmla="*/ 275776 w 1285426"/>
                  <a:gd name="connsiteY17" fmla="*/ 666923 h 1828973"/>
                  <a:gd name="connsiteX18" fmla="*/ 161476 w 1285426"/>
                  <a:gd name="connsiteY18" fmla="*/ 819323 h 1828973"/>
                  <a:gd name="connsiteX19" fmla="*/ 113349 w 1285426"/>
                  <a:gd name="connsiteY19" fmla="*/ 1069981 h 1828973"/>
                  <a:gd name="connsiteX20" fmla="*/ 9076 w 1285426"/>
                  <a:gd name="connsiteY20" fmla="*/ 1305098 h 1828973"/>
                  <a:gd name="connsiteX21" fmla="*/ 18601 w 1285426"/>
                  <a:gd name="connsiteY21" fmla="*/ 1381298 h 1828973"/>
                  <a:gd name="connsiteX22" fmla="*/ 66226 w 1285426"/>
                  <a:gd name="connsiteY22" fmla="*/ 1552748 h 1828973"/>
                  <a:gd name="connsiteX23" fmla="*/ 85276 w 1285426"/>
                  <a:gd name="connsiteY23" fmla="*/ 1619423 h 1828973"/>
                  <a:gd name="connsiteX24" fmla="*/ 113851 w 1285426"/>
                  <a:gd name="connsiteY24" fmla="*/ 1686098 h 1828973"/>
                  <a:gd name="connsiteX25" fmla="*/ 171001 w 1285426"/>
                  <a:gd name="connsiteY25" fmla="*/ 1733723 h 1828973"/>
                  <a:gd name="connsiteX26" fmla="*/ 342451 w 1285426"/>
                  <a:gd name="connsiteY26" fmla="*/ 1819448 h 1828973"/>
                  <a:gd name="connsiteX27" fmla="*/ 371026 w 1285426"/>
                  <a:gd name="connsiteY27" fmla="*/ 1828973 h 1828973"/>
                  <a:gd name="connsiteX28" fmla="*/ 542476 w 1285426"/>
                  <a:gd name="connsiteY28" fmla="*/ 1809923 h 1828973"/>
                  <a:gd name="connsiteX29" fmla="*/ 637726 w 1285426"/>
                  <a:gd name="connsiteY29" fmla="*/ 1781348 h 1828973"/>
                  <a:gd name="connsiteX30" fmla="*/ 694876 w 1285426"/>
                  <a:gd name="connsiteY30" fmla="*/ 1762298 h 1828973"/>
                  <a:gd name="connsiteX31" fmla="*/ 732976 w 1285426"/>
                  <a:gd name="connsiteY31" fmla="*/ 1752773 h 1828973"/>
                  <a:gd name="connsiteX32" fmla="*/ 828226 w 1285426"/>
                  <a:gd name="connsiteY32" fmla="*/ 1743248 h 1828973"/>
                  <a:gd name="connsiteX33" fmla="*/ 933001 w 1285426"/>
                  <a:gd name="connsiteY33" fmla="*/ 1724198 h 1828973"/>
                  <a:gd name="connsiteX34" fmla="*/ 1018726 w 1285426"/>
                  <a:gd name="connsiteY34" fmla="*/ 1695623 h 1828973"/>
                  <a:gd name="connsiteX35" fmla="*/ 1075876 w 1285426"/>
                  <a:gd name="connsiteY35" fmla="*/ 1667048 h 1828973"/>
                  <a:gd name="connsiteX36" fmla="*/ 1142551 w 1285426"/>
                  <a:gd name="connsiteY36" fmla="*/ 1590848 h 1828973"/>
                  <a:gd name="connsiteX37" fmla="*/ 1190176 w 1285426"/>
                  <a:gd name="connsiteY37" fmla="*/ 1505123 h 1828973"/>
                  <a:gd name="connsiteX38" fmla="*/ 1228276 w 1285426"/>
                  <a:gd name="connsiteY38" fmla="*/ 1390823 h 1828973"/>
                  <a:gd name="connsiteX39" fmla="*/ 1256851 w 1285426"/>
                  <a:gd name="connsiteY39" fmla="*/ 1257473 h 1828973"/>
                  <a:gd name="connsiteX40" fmla="*/ 1266376 w 1285426"/>
                  <a:gd name="connsiteY40" fmla="*/ 962198 h 1828973"/>
                  <a:gd name="connsiteX41" fmla="*/ 1285426 w 1285426"/>
                  <a:gd name="connsiteY41" fmla="*/ 847898 h 1828973"/>
                  <a:gd name="connsiteX42" fmla="*/ 1275901 w 1285426"/>
                  <a:gd name="connsiteY42" fmla="*/ 628823 h 1828973"/>
                  <a:gd name="connsiteX43" fmla="*/ 1266376 w 1285426"/>
                  <a:gd name="connsiteY43" fmla="*/ 476423 h 1828973"/>
                  <a:gd name="connsiteX44" fmla="*/ 1247326 w 1285426"/>
                  <a:gd name="connsiteY44" fmla="*/ 381173 h 1828973"/>
                  <a:gd name="connsiteX45" fmla="*/ 1247326 w 1285426"/>
                  <a:gd name="connsiteY45" fmla="*/ 371648 h 1828973"/>
                  <a:gd name="connsiteX0" fmla="*/ 1247326 w 1285426"/>
                  <a:gd name="connsiteY0" fmla="*/ 371648 h 1828973"/>
                  <a:gd name="connsiteX1" fmla="*/ 1218751 w 1285426"/>
                  <a:gd name="connsiteY1" fmla="*/ 266873 h 1828973"/>
                  <a:gd name="connsiteX2" fmla="*/ 1199701 w 1285426"/>
                  <a:gd name="connsiteY2" fmla="*/ 190673 h 1828973"/>
                  <a:gd name="connsiteX3" fmla="*/ 1161601 w 1285426"/>
                  <a:gd name="connsiteY3" fmla="*/ 133523 h 1828973"/>
                  <a:gd name="connsiteX4" fmla="*/ 1075876 w 1285426"/>
                  <a:gd name="connsiteY4" fmla="*/ 76373 h 1828973"/>
                  <a:gd name="connsiteX5" fmla="*/ 1018726 w 1285426"/>
                  <a:gd name="connsiteY5" fmla="*/ 57323 h 1828973"/>
                  <a:gd name="connsiteX6" fmla="*/ 990151 w 1285426"/>
                  <a:gd name="connsiteY6" fmla="*/ 47798 h 1828973"/>
                  <a:gd name="connsiteX7" fmla="*/ 904426 w 1285426"/>
                  <a:gd name="connsiteY7" fmla="*/ 173 h 1828973"/>
                  <a:gd name="connsiteX8" fmla="*/ 771076 w 1285426"/>
                  <a:gd name="connsiteY8" fmla="*/ 9698 h 1828973"/>
                  <a:gd name="connsiteX9" fmla="*/ 713926 w 1285426"/>
                  <a:gd name="connsiteY9" fmla="*/ 28748 h 1828973"/>
                  <a:gd name="connsiteX10" fmla="*/ 590101 w 1285426"/>
                  <a:gd name="connsiteY10" fmla="*/ 38273 h 1828973"/>
                  <a:gd name="connsiteX11" fmla="*/ 494851 w 1285426"/>
                  <a:gd name="connsiteY11" fmla="*/ 66848 h 1828973"/>
                  <a:gd name="connsiteX12" fmla="*/ 409126 w 1285426"/>
                  <a:gd name="connsiteY12" fmla="*/ 171623 h 1828973"/>
                  <a:gd name="connsiteX13" fmla="*/ 380551 w 1285426"/>
                  <a:gd name="connsiteY13" fmla="*/ 228773 h 1828973"/>
                  <a:gd name="connsiteX14" fmla="*/ 342451 w 1285426"/>
                  <a:gd name="connsiteY14" fmla="*/ 343073 h 1828973"/>
                  <a:gd name="connsiteX15" fmla="*/ 332926 w 1285426"/>
                  <a:gd name="connsiteY15" fmla="*/ 371648 h 1828973"/>
                  <a:gd name="connsiteX16" fmla="*/ 275776 w 1285426"/>
                  <a:gd name="connsiteY16" fmla="*/ 666923 h 1828973"/>
                  <a:gd name="connsiteX17" fmla="*/ 161476 w 1285426"/>
                  <a:gd name="connsiteY17" fmla="*/ 819323 h 1828973"/>
                  <a:gd name="connsiteX18" fmla="*/ 113349 w 1285426"/>
                  <a:gd name="connsiteY18" fmla="*/ 1069981 h 1828973"/>
                  <a:gd name="connsiteX19" fmla="*/ 9076 w 1285426"/>
                  <a:gd name="connsiteY19" fmla="*/ 1305098 h 1828973"/>
                  <a:gd name="connsiteX20" fmla="*/ 18601 w 1285426"/>
                  <a:gd name="connsiteY20" fmla="*/ 1381298 h 1828973"/>
                  <a:gd name="connsiteX21" fmla="*/ 66226 w 1285426"/>
                  <a:gd name="connsiteY21" fmla="*/ 1552748 h 1828973"/>
                  <a:gd name="connsiteX22" fmla="*/ 85276 w 1285426"/>
                  <a:gd name="connsiteY22" fmla="*/ 1619423 h 1828973"/>
                  <a:gd name="connsiteX23" fmla="*/ 113851 w 1285426"/>
                  <a:gd name="connsiteY23" fmla="*/ 1686098 h 1828973"/>
                  <a:gd name="connsiteX24" fmla="*/ 171001 w 1285426"/>
                  <a:gd name="connsiteY24" fmla="*/ 1733723 h 1828973"/>
                  <a:gd name="connsiteX25" fmla="*/ 342451 w 1285426"/>
                  <a:gd name="connsiteY25" fmla="*/ 1819448 h 1828973"/>
                  <a:gd name="connsiteX26" fmla="*/ 371026 w 1285426"/>
                  <a:gd name="connsiteY26" fmla="*/ 1828973 h 1828973"/>
                  <a:gd name="connsiteX27" fmla="*/ 542476 w 1285426"/>
                  <a:gd name="connsiteY27" fmla="*/ 1809923 h 1828973"/>
                  <a:gd name="connsiteX28" fmla="*/ 637726 w 1285426"/>
                  <a:gd name="connsiteY28" fmla="*/ 1781348 h 1828973"/>
                  <a:gd name="connsiteX29" fmla="*/ 694876 w 1285426"/>
                  <a:gd name="connsiteY29" fmla="*/ 1762298 h 1828973"/>
                  <a:gd name="connsiteX30" fmla="*/ 732976 w 1285426"/>
                  <a:gd name="connsiteY30" fmla="*/ 1752773 h 1828973"/>
                  <a:gd name="connsiteX31" fmla="*/ 828226 w 1285426"/>
                  <a:gd name="connsiteY31" fmla="*/ 1743248 h 1828973"/>
                  <a:gd name="connsiteX32" fmla="*/ 933001 w 1285426"/>
                  <a:gd name="connsiteY32" fmla="*/ 1724198 h 1828973"/>
                  <a:gd name="connsiteX33" fmla="*/ 1018726 w 1285426"/>
                  <a:gd name="connsiteY33" fmla="*/ 1695623 h 1828973"/>
                  <a:gd name="connsiteX34" fmla="*/ 1075876 w 1285426"/>
                  <a:gd name="connsiteY34" fmla="*/ 1667048 h 1828973"/>
                  <a:gd name="connsiteX35" fmla="*/ 1142551 w 1285426"/>
                  <a:gd name="connsiteY35" fmla="*/ 1590848 h 1828973"/>
                  <a:gd name="connsiteX36" fmla="*/ 1190176 w 1285426"/>
                  <a:gd name="connsiteY36" fmla="*/ 1505123 h 1828973"/>
                  <a:gd name="connsiteX37" fmla="*/ 1228276 w 1285426"/>
                  <a:gd name="connsiteY37" fmla="*/ 1390823 h 1828973"/>
                  <a:gd name="connsiteX38" fmla="*/ 1256851 w 1285426"/>
                  <a:gd name="connsiteY38" fmla="*/ 1257473 h 1828973"/>
                  <a:gd name="connsiteX39" fmla="*/ 1266376 w 1285426"/>
                  <a:gd name="connsiteY39" fmla="*/ 962198 h 1828973"/>
                  <a:gd name="connsiteX40" fmla="*/ 1285426 w 1285426"/>
                  <a:gd name="connsiteY40" fmla="*/ 847898 h 1828973"/>
                  <a:gd name="connsiteX41" fmla="*/ 1275901 w 1285426"/>
                  <a:gd name="connsiteY41" fmla="*/ 628823 h 1828973"/>
                  <a:gd name="connsiteX42" fmla="*/ 1266376 w 1285426"/>
                  <a:gd name="connsiteY42" fmla="*/ 476423 h 1828973"/>
                  <a:gd name="connsiteX43" fmla="*/ 1247326 w 1285426"/>
                  <a:gd name="connsiteY43" fmla="*/ 381173 h 1828973"/>
                  <a:gd name="connsiteX44" fmla="*/ 1247326 w 1285426"/>
                  <a:gd name="connsiteY44" fmla="*/ 371648 h 1828973"/>
                  <a:gd name="connsiteX0" fmla="*/ 1247326 w 1285426"/>
                  <a:gd name="connsiteY0" fmla="*/ 371748 h 1829073"/>
                  <a:gd name="connsiteX1" fmla="*/ 1218751 w 1285426"/>
                  <a:gd name="connsiteY1" fmla="*/ 266973 h 1829073"/>
                  <a:gd name="connsiteX2" fmla="*/ 1199701 w 1285426"/>
                  <a:gd name="connsiteY2" fmla="*/ 190773 h 1829073"/>
                  <a:gd name="connsiteX3" fmla="*/ 1161601 w 1285426"/>
                  <a:gd name="connsiteY3" fmla="*/ 133623 h 1829073"/>
                  <a:gd name="connsiteX4" fmla="*/ 1075876 w 1285426"/>
                  <a:gd name="connsiteY4" fmla="*/ 76473 h 1829073"/>
                  <a:gd name="connsiteX5" fmla="*/ 1018726 w 1285426"/>
                  <a:gd name="connsiteY5" fmla="*/ 57423 h 1829073"/>
                  <a:gd name="connsiteX6" fmla="*/ 990151 w 1285426"/>
                  <a:gd name="connsiteY6" fmla="*/ 47898 h 1829073"/>
                  <a:gd name="connsiteX7" fmla="*/ 904426 w 1285426"/>
                  <a:gd name="connsiteY7" fmla="*/ 273 h 1829073"/>
                  <a:gd name="connsiteX8" fmla="*/ 713926 w 1285426"/>
                  <a:gd name="connsiteY8" fmla="*/ 28848 h 1829073"/>
                  <a:gd name="connsiteX9" fmla="*/ 590101 w 1285426"/>
                  <a:gd name="connsiteY9" fmla="*/ 38373 h 1829073"/>
                  <a:gd name="connsiteX10" fmla="*/ 494851 w 1285426"/>
                  <a:gd name="connsiteY10" fmla="*/ 66948 h 1829073"/>
                  <a:gd name="connsiteX11" fmla="*/ 409126 w 1285426"/>
                  <a:gd name="connsiteY11" fmla="*/ 171723 h 1829073"/>
                  <a:gd name="connsiteX12" fmla="*/ 380551 w 1285426"/>
                  <a:gd name="connsiteY12" fmla="*/ 228873 h 1829073"/>
                  <a:gd name="connsiteX13" fmla="*/ 342451 w 1285426"/>
                  <a:gd name="connsiteY13" fmla="*/ 343173 h 1829073"/>
                  <a:gd name="connsiteX14" fmla="*/ 332926 w 1285426"/>
                  <a:gd name="connsiteY14" fmla="*/ 371748 h 1829073"/>
                  <a:gd name="connsiteX15" fmla="*/ 275776 w 1285426"/>
                  <a:gd name="connsiteY15" fmla="*/ 667023 h 1829073"/>
                  <a:gd name="connsiteX16" fmla="*/ 161476 w 1285426"/>
                  <a:gd name="connsiteY16" fmla="*/ 819423 h 1829073"/>
                  <a:gd name="connsiteX17" fmla="*/ 113349 w 1285426"/>
                  <a:gd name="connsiteY17" fmla="*/ 1070081 h 1829073"/>
                  <a:gd name="connsiteX18" fmla="*/ 9076 w 1285426"/>
                  <a:gd name="connsiteY18" fmla="*/ 1305198 h 1829073"/>
                  <a:gd name="connsiteX19" fmla="*/ 18601 w 1285426"/>
                  <a:gd name="connsiteY19" fmla="*/ 1381398 h 1829073"/>
                  <a:gd name="connsiteX20" fmla="*/ 66226 w 1285426"/>
                  <a:gd name="connsiteY20" fmla="*/ 1552848 h 1829073"/>
                  <a:gd name="connsiteX21" fmla="*/ 85276 w 1285426"/>
                  <a:gd name="connsiteY21" fmla="*/ 1619523 h 1829073"/>
                  <a:gd name="connsiteX22" fmla="*/ 113851 w 1285426"/>
                  <a:gd name="connsiteY22" fmla="*/ 1686198 h 1829073"/>
                  <a:gd name="connsiteX23" fmla="*/ 171001 w 1285426"/>
                  <a:gd name="connsiteY23" fmla="*/ 1733823 h 1829073"/>
                  <a:gd name="connsiteX24" fmla="*/ 342451 w 1285426"/>
                  <a:gd name="connsiteY24" fmla="*/ 1819548 h 1829073"/>
                  <a:gd name="connsiteX25" fmla="*/ 371026 w 1285426"/>
                  <a:gd name="connsiteY25" fmla="*/ 1829073 h 1829073"/>
                  <a:gd name="connsiteX26" fmla="*/ 542476 w 1285426"/>
                  <a:gd name="connsiteY26" fmla="*/ 1810023 h 1829073"/>
                  <a:gd name="connsiteX27" fmla="*/ 637726 w 1285426"/>
                  <a:gd name="connsiteY27" fmla="*/ 1781448 h 1829073"/>
                  <a:gd name="connsiteX28" fmla="*/ 694876 w 1285426"/>
                  <a:gd name="connsiteY28" fmla="*/ 1762398 h 1829073"/>
                  <a:gd name="connsiteX29" fmla="*/ 732976 w 1285426"/>
                  <a:gd name="connsiteY29" fmla="*/ 1752873 h 1829073"/>
                  <a:gd name="connsiteX30" fmla="*/ 828226 w 1285426"/>
                  <a:gd name="connsiteY30" fmla="*/ 1743348 h 1829073"/>
                  <a:gd name="connsiteX31" fmla="*/ 933001 w 1285426"/>
                  <a:gd name="connsiteY31" fmla="*/ 1724298 h 1829073"/>
                  <a:gd name="connsiteX32" fmla="*/ 1018726 w 1285426"/>
                  <a:gd name="connsiteY32" fmla="*/ 1695723 h 1829073"/>
                  <a:gd name="connsiteX33" fmla="*/ 1075876 w 1285426"/>
                  <a:gd name="connsiteY33" fmla="*/ 1667148 h 1829073"/>
                  <a:gd name="connsiteX34" fmla="*/ 1142551 w 1285426"/>
                  <a:gd name="connsiteY34" fmla="*/ 1590948 h 1829073"/>
                  <a:gd name="connsiteX35" fmla="*/ 1190176 w 1285426"/>
                  <a:gd name="connsiteY35" fmla="*/ 1505223 h 1829073"/>
                  <a:gd name="connsiteX36" fmla="*/ 1228276 w 1285426"/>
                  <a:gd name="connsiteY36" fmla="*/ 1390923 h 1829073"/>
                  <a:gd name="connsiteX37" fmla="*/ 1256851 w 1285426"/>
                  <a:gd name="connsiteY37" fmla="*/ 1257573 h 1829073"/>
                  <a:gd name="connsiteX38" fmla="*/ 1266376 w 1285426"/>
                  <a:gd name="connsiteY38" fmla="*/ 962298 h 1829073"/>
                  <a:gd name="connsiteX39" fmla="*/ 1285426 w 1285426"/>
                  <a:gd name="connsiteY39" fmla="*/ 847998 h 1829073"/>
                  <a:gd name="connsiteX40" fmla="*/ 1275901 w 1285426"/>
                  <a:gd name="connsiteY40" fmla="*/ 628923 h 1829073"/>
                  <a:gd name="connsiteX41" fmla="*/ 1266376 w 1285426"/>
                  <a:gd name="connsiteY41" fmla="*/ 476523 h 1829073"/>
                  <a:gd name="connsiteX42" fmla="*/ 1247326 w 1285426"/>
                  <a:gd name="connsiteY42" fmla="*/ 381273 h 1829073"/>
                  <a:gd name="connsiteX43" fmla="*/ 1247326 w 1285426"/>
                  <a:gd name="connsiteY43" fmla="*/ 371748 h 1829073"/>
                  <a:gd name="connsiteX0" fmla="*/ 1247326 w 1285426"/>
                  <a:gd name="connsiteY0" fmla="*/ 382375 h 1839700"/>
                  <a:gd name="connsiteX1" fmla="*/ 1218751 w 1285426"/>
                  <a:gd name="connsiteY1" fmla="*/ 277600 h 1839700"/>
                  <a:gd name="connsiteX2" fmla="*/ 1199701 w 1285426"/>
                  <a:gd name="connsiteY2" fmla="*/ 201400 h 1839700"/>
                  <a:gd name="connsiteX3" fmla="*/ 1161601 w 1285426"/>
                  <a:gd name="connsiteY3" fmla="*/ 144250 h 1839700"/>
                  <a:gd name="connsiteX4" fmla="*/ 1075876 w 1285426"/>
                  <a:gd name="connsiteY4" fmla="*/ 87100 h 1839700"/>
                  <a:gd name="connsiteX5" fmla="*/ 1018726 w 1285426"/>
                  <a:gd name="connsiteY5" fmla="*/ 68050 h 1839700"/>
                  <a:gd name="connsiteX6" fmla="*/ 990151 w 1285426"/>
                  <a:gd name="connsiteY6" fmla="*/ 58525 h 1839700"/>
                  <a:gd name="connsiteX7" fmla="*/ 920468 w 1285426"/>
                  <a:gd name="connsiteY7" fmla="*/ 206 h 1839700"/>
                  <a:gd name="connsiteX8" fmla="*/ 713926 w 1285426"/>
                  <a:gd name="connsiteY8" fmla="*/ 39475 h 1839700"/>
                  <a:gd name="connsiteX9" fmla="*/ 590101 w 1285426"/>
                  <a:gd name="connsiteY9" fmla="*/ 49000 h 1839700"/>
                  <a:gd name="connsiteX10" fmla="*/ 494851 w 1285426"/>
                  <a:gd name="connsiteY10" fmla="*/ 77575 h 1839700"/>
                  <a:gd name="connsiteX11" fmla="*/ 409126 w 1285426"/>
                  <a:gd name="connsiteY11" fmla="*/ 182350 h 1839700"/>
                  <a:gd name="connsiteX12" fmla="*/ 380551 w 1285426"/>
                  <a:gd name="connsiteY12" fmla="*/ 239500 h 1839700"/>
                  <a:gd name="connsiteX13" fmla="*/ 342451 w 1285426"/>
                  <a:gd name="connsiteY13" fmla="*/ 353800 h 1839700"/>
                  <a:gd name="connsiteX14" fmla="*/ 332926 w 1285426"/>
                  <a:gd name="connsiteY14" fmla="*/ 382375 h 1839700"/>
                  <a:gd name="connsiteX15" fmla="*/ 275776 w 1285426"/>
                  <a:gd name="connsiteY15" fmla="*/ 677650 h 1839700"/>
                  <a:gd name="connsiteX16" fmla="*/ 161476 w 1285426"/>
                  <a:gd name="connsiteY16" fmla="*/ 830050 h 1839700"/>
                  <a:gd name="connsiteX17" fmla="*/ 113349 w 1285426"/>
                  <a:gd name="connsiteY17" fmla="*/ 1080708 h 1839700"/>
                  <a:gd name="connsiteX18" fmla="*/ 9076 w 1285426"/>
                  <a:gd name="connsiteY18" fmla="*/ 1315825 h 1839700"/>
                  <a:gd name="connsiteX19" fmla="*/ 18601 w 1285426"/>
                  <a:gd name="connsiteY19" fmla="*/ 1392025 h 1839700"/>
                  <a:gd name="connsiteX20" fmla="*/ 66226 w 1285426"/>
                  <a:gd name="connsiteY20" fmla="*/ 1563475 h 1839700"/>
                  <a:gd name="connsiteX21" fmla="*/ 85276 w 1285426"/>
                  <a:gd name="connsiteY21" fmla="*/ 1630150 h 1839700"/>
                  <a:gd name="connsiteX22" fmla="*/ 113851 w 1285426"/>
                  <a:gd name="connsiteY22" fmla="*/ 1696825 h 1839700"/>
                  <a:gd name="connsiteX23" fmla="*/ 171001 w 1285426"/>
                  <a:gd name="connsiteY23" fmla="*/ 1744450 h 1839700"/>
                  <a:gd name="connsiteX24" fmla="*/ 342451 w 1285426"/>
                  <a:gd name="connsiteY24" fmla="*/ 1830175 h 1839700"/>
                  <a:gd name="connsiteX25" fmla="*/ 371026 w 1285426"/>
                  <a:gd name="connsiteY25" fmla="*/ 1839700 h 1839700"/>
                  <a:gd name="connsiteX26" fmla="*/ 542476 w 1285426"/>
                  <a:gd name="connsiteY26" fmla="*/ 1820650 h 1839700"/>
                  <a:gd name="connsiteX27" fmla="*/ 637726 w 1285426"/>
                  <a:gd name="connsiteY27" fmla="*/ 1792075 h 1839700"/>
                  <a:gd name="connsiteX28" fmla="*/ 694876 w 1285426"/>
                  <a:gd name="connsiteY28" fmla="*/ 1773025 h 1839700"/>
                  <a:gd name="connsiteX29" fmla="*/ 732976 w 1285426"/>
                  <a:gd name="connsiteY29" fmla="*/ 1763500 h 1839700"/>
                  <a:gd name="connsiteX30" fmla="*/ 828226 w 1285426"/>
                  <a:gd name="connsiteY30" fmla="*/ 1753975 h 1839700"/>
                  <a:gd name="connsiteX31" fmla="*/ 933001 w 1285426"/>
                  <a:gd name="connsiteY31" fmla="*/ 1734925 h 1839700"/>
                  <a:gd name="connsiteX32" fmla="*/ 1018726 w 1285426"/>
                  <a:gd name="connsiteY32" fmla="*/ 1706350 h 1839700"/>
                  <a:gd name="connsiteX33" fmla="*/ 1075876 w 1285426"/>
                  <a:gd name="connsiteY33" fmla="*/ 1677775 h 1839700"/>
                  <a:gd name="connsiteX34" fmla="*/ 1142551 w 1285426"/>
                  <a:gd name="connsiteY34" fmla="*/ 1601575 h 1839700"/>
                  <a:gd name="connsiteX35" fmla="*/ 1190176 w 1285426"/>
                  <a:gd name="connsiteY35" fmla="*/ 1515850 h 1839700"/>
                  <a:gd name="connsiteX36" fmla="*/ 1228276 w 1285426"/>
                  <a:gd name="connsiteY36" fmla="*/ 1401550 h 1839700"/>
                  <a:gd name="connsiteX37" fmla="*/ 1256851 w 1285426"/>
                  <a:gd name="connsiteY37" fmla="*/ 1268200 h 1839700"/>
                  <a:gd name="connsiteX38" fmla="*/ 1266376 w 1285426"/>
                  <a:gd name="connsiteY38" fmla="*/ 972925 h 1839700"/>
                  <a:gd name="connsiteX39" fmla="*/ 1285426 w 1285426"/>
                  <a:gd name="connsiteY39" fmla="*/ 858625 h 1839700"/>
                  <a:gd name="connsiteX40" fmla="*/ 1275901 w 1285426"/>
                  <a:gd name="connsiteY40" fmla="*/ 639550 h 1839700"/>
                  <a:gd name="connsiteX41" fmla="*/ 1266376 w 1285426"/>
                  <a:gd name="connsiteY41" fmla="*/ 487150 h 1839700"/>
                  <a:gd name="connsiteX42" fmla="*/ 1247326 w 1285426"/>
                  <a:gd name="connsiteY42" fmla="*/ 391900 h 1839700"/>
                  <a:gd name="connsiteX43" fmla="*/ 1247326 w 1285426"/>
                  <a:gd name="connsiteY43" fmla="*/ 382375 h 1839700"/>
                  <a:gd name="connsiteX0" fmla="*/ 1247326 w 1285426"/>
                  <a:gd name="connsiteY0" fmla="*/ 343108 h 1800433"/>
                  <a:gd name="connsiteX1" fmla="*/ 1218751 w 1285426"/>
                  <a:gd name="connsiteY1" fmla="*/ 238333 h 1800433"/>
                  <a:gd name="connsiteX2" fmla="*/ 1199701 w 1285426"/>
                  <a:gd name="connsiteY2" fmla="*/ 162133 h 1800433"/>
                  <a:gd name="connsiteX3" fmla="*/ 1161601 w 1285426"/>
                  <a:gd name="connsiteY3" fmla="*/ 104983 h 1800433"/>
                  <a:gd name="connsiteX4" fmla="*/ 1075876 w 1285426"/>
                  <a:gd name="connsiteY4" fmla="*/ 47833 h 1800433"/>
                  <a:gd name="connsiteX5" fmla="*/ 1018726 w 1285426"/>
                  <a:gd name="connsiteY5" fmla="*/ 28783 h 1800433"/>
                  <a:gd name="connsiteX6" fmla="*/ 990151 w 1285426"/>
                  <a:gd name="connsiteY6" fmla="*/ 19258 h 1800433"/>
                  <a:gd name="connsiteX7" fmla="*/ 713926 w 1285426"/>
                  <a:gd name="connsiteY7" fmla="*/ 208 h 1800433"/>
                  <a:gd name="connsiteX8" fmla="*/ 590101 w 1285426"/>
                  <a:gd name="connsiteY8" fmla="*/ 9733 h 1800433"/>
                  <a:gd name="connsiteX9" fmla="*/ 494851 w 1285426"/>
                  <a:gd name="connsiteY9" fmla="*/ 38308 h 1800433"/>
                  <a:gd name="connsiteX10" fmla="*/ 409126 w 1285426"/>
                  <a:gd name="connsiteY10" fmla="*/ 143083 h 1800433"/>
                  <a:gd name="connsiteX11" fmla="*/ 380551 w 1285426"/>
                  <a:gd name="connsiteY11" fmla="*/ 200233 h 1800433"/>
                  <a:gd name="connsiteX12" fmla="*/ 342451 w 1285426"/>
                  <a:gd name="connsiteY12" fmla="*/ 314533 h 1800433"/>
                  <a:gd name="connsiteX13" fmla="*/ 332926 w 1285426"/>
                  <a:gd name="connsiteY13" fmla="*/ 343108 h 1800433"/>
                  <a:gd name="connsiteX14" fmla="*/ 275776 w 1285426"/>
                  <a:gd name="connsiteY14" fmla="*/ 638383 h 1800433"/>
                  <a:gd name="connsiteX15" fmla="*/ 161476 w 1285426"/>
                  <a:gd name="connsiteY15" fmla="*/ 790783 h 1800433"/>
                  <a:gd name="connsiteX16" fmla="*/ 113349 w 1285426"/>
                  <a:gd name="connsiteY16" fmla="*/ 1041441 h 1800433"/>
                  <a:gd name="connsiteX17" fmla="*/ 9076 w 1285426"/>
                  <a:gd name="connsiteY17" fmla="*/ 1276558 h 1800433"/>
                  <a:gd name="connsiteX18" fmla="*/ 18601 w 1285426"/>
                  <a:gd name="connsiteY18" fmla="*/ 1352758 h 1800433"/>
                  <a:gd name="connsiteX19" fmla="*/ 66226 w 1285426"/>
                  <a:gd name="connsiteY19" fmla="*/ 1524208 h 1800433"/>
                  <a:gd name="connsiteX20" fmla="*/ 85276 w 1285426"/>
                  <a:gd name="connsiteY20" fmla="*/ 1590883 h 1800433"/>
                  <a:gd name="connsiteX21" fmla="*/ 113851 w 1285426"/>
                  <a:gd name="connsiteY21" fmla="*/ 1657558 h 1800433"/>
                  <a:gd name="connsiteX22" fmla="*/ 171001 w 1285426"/>
                  <a:gd name="connsiteY22" fmla="*/ 1705183 h 1800433"/>
                  <a:gd name="connsiteX23" fmla="*/ 342451 w 1285426"/>
                  <a:gd name="connsiteY23" fmla="*/ 1790908 h 1800433"/>
                  <a:gd name="connsiteX24" fmla="*/ 371026 w 1285426"/>
                  <a:gd name="connsiteY24" fmla="*/ 1800433 h 1800433"/>
                  <a:gd name="connsiteX25" fmla="*/ 542476 w 1285426"/>
                  <a:gd name="connsiteY25" fmla="*/ 1781383 h 1800433"/>
                  <a:gd name="connsiteX26" fmla="*/ 637726 w 1285426"/>
                  <a:gd name="connsiteY26" fmla="*/ 1752808 h 1800433"/>
                  <a:gd name="connsiteX27" fmla="*/ 694876 w 1285426"/>
                  <a:gd name="connsiteY27" fmla="*/ 1733758 h 1800433"/>
                  <a:gd name="connsiteX28" fmla="*/ 732976 w 1285426"/>
                  <a:gd name="connsiteY28" fmla="*/ 1724233 h 1800433"/>
                  <a:gd name="connsiteX29" fmla="*/ 828226 w 1285426"/>
                  <a:gd name="connsiteY29" fmla="*/ 1714708 h 1800433"/>
                  <a:gd name="connsiteX30" fmla="*/ 933001 w 1285426"/>
                  <a:gd name="connsiteY30" fmla="*/ 1695658 h 1800433"/>
                  <a:gd name="connsiteX31" fmla="*/ 1018726 w 1285426"/>
                  <a:gd name="connsiteY31" fmla="*/ 1667083 h 1800433"/>
                  <a:gd name="connsiteX32" fmla="*/ 1075876 w 1285426"/>
                  <a:gd name="connsiteY32" fmla="*/ 1638508 h 1800433"/>
                  <a:gd name="connsiteX33" fmla="*/ 1142551 w 1285426"/>
                  <a:gd name="connsiteY33" fmla="*/ 1562308 h 1800433"/>
                  <a:gd name="connsiteX34" fmla="*/ 1190176 w 1285426"/>
                  <a:gd name="connsiteY34" fmla="*/ 1476583 h 1800433"/>
                  <a:gd name="connsiteX35" fmla="*/ 1228276 w 1285426"/>
                  <a:gd name="connsiteY35" fmla="*/ 1362283 h 1800433"/>
                  <a:gd name="connsiteX36" fmla="*/ 1256851 w 1285426"/>
                  <a:gd name="connsiteY36" fmla="*/ 1228933 h 1800433"/>
                  <a:gd name="connsiteX37" fmla="*/ 1266376 w 1285426"/>
                  <a:gd name="connsiteY37" fmla="*/ 933658 h 1800433"/>
                  <a:gd name="connsiteX38" fmla="*/ 1285426 w 1285426"/>
                  <a:gd name="connsiteY38" fmla="*/ 819358 h 1800433"/>
                  <a:gd name="connsiteX39" fmla="*/ 1275901 w 1285426"/>
                  <a:gd name="connsiteY39" fmla="*/ 600283 h 1800433"/>
                  <a:gd name="connsiteX40" fmla="*/ 1266376 w 1285426"/>
                  <a:gd name="connsiteY40" fmla="*/ 447883 h 1800433"/>
                  <a:gd name="connsiteX41" fmla="*/ 1247326 w 1285426"/>
                  <a:gd name="connsiteY41" fmla="*/ 352633 h 1800433"/>
                  <a:gd name="connsiteX42" fmla="*/ 1247326 w 1285426"/>
                  <a:gd name="connsiteY42" fmla="*/ 343108 h 1800433"/>
                  <a:gd name="connsiteX0" fmla="*/ 1247326 w 1285426"/>
                  <a:gd name="connsiteY0" fmla="*/ 342959 h 1800284"/>
                  <a:gd name="connsiteX1" fmla="*/ 1218751 w 1285426"/>
                  <a:gd name="connsiteY1" fmla="*/ 238184 h 1800284"/>
                  <a:gd name="connsiteX2" fmla="*/ 1199701 w 1285426"/>
                  <a:gd name="connsiteY2" fmla="*/ 161984 h 1800284"/>
                  <a:gd name="connsiteX3" fmla="*/ 1161601 w 1285426"/>
                  <a:gd name="connsiteY3" fmla="*/ 104834 h 1800284"/>
                  <a:gd name="connsiteX4" fmla="*/ 1075876 w 1285426"/>
                  <a:gd name="connsiteY4" fmla="*/ 47684 h 1800284"/>
                  <a:gd name="connsiteX5" fmla="*/ 1018726 w 1285426"/>
                  <a:gd name="connsiteY5" fmla="*/ 28634 h 1800284"/>
                  <a:gd name="connsiteX6" fmla="*/ 990151 w 1285426"/>
                  <a:gd name="connsiteY6" fmla="*/ 19109 h 1800284"/>
                  <a:gd name="connsiteX7" fmla="*/ 713926 w 1285426"/>
                  <a:gd name="connsiteY7" fmla="*/ 59 h 1800284"/>
                  <a:gd name="connsiteX8" fmla="*/ 590101 w 1285426"/>
                  <a:gd name="connsiteY8" fmla="*/ 9584 h 1800284"/>
                  <a:gd name="connsiteX9" fmla="*/ 494851 w 1285426"/>
                  <a:gd name="connsiteY9" fmla="*/ 38159 h 1800284"/>
                  <a:gd name="connsiteX10" fmla="*/ 409126 w 1285426"/>
                  <a:gd name="connsiteY10" fmla="*/ 142934 h 1800284"/>
                  <a:gd name="connsiteX11" fmla="*/ 380551 w 1285426"/>
                  <a:gd name="connsiteY11" fmla="*/ 200084 h 1800284"/>
                  <a:gd name="connsiteX12" fmla="*/ 342451 w 1285426"/>
                  <a:gd name="connsiteY12" fmla="*/ 314384 h 1800284"/>
                  <a:gd name="connsiteX13" fmla="*/ 332926 w 1285426"/>
                  <a:gd name="connsiteY13" fmla="*/ 342959 h 1800284"/>
                  <a:gd name="connsiteX14" fmla="*/ 275776 w 1285426"/>
                  <a:gd name="connsiteY14" fmla="*/ 638234 h 1800284"/>
                  <a:gd name="connsiteX15" fmla="*/ 161476 w 1285426"/>
                  <a:gd name="connsiteY15" fmla="*/ 790634 h 1800284"/>
                  <a:gd name="connsiteX16" fmla="*/ 113349 w 1285426"/>
                  <a:gd name="connsiteY16" fmla="*/ 1041292 h 1800284"/>
                  <a:gd name="connsiteX17" fmla="*/ 9076 w 1285426"/>
                  <a:gd name="connsiteY17" fmla="*/ 1276409 h 1800284"/>
                  <a:gd name="connsiteX18" fmla="*/ 18601 w 1285426"/>
                  <a:gd name="connsiteY18" fmla="*/ 1352609 h 1800284"/>
                  <a:gd name="connsiteX19" fmla="*/ 66226 w 1285426"/>
                  <a:gd name="connsiteY19" fmla="*/ 1524059 h 1800284"/>
                  <a:gd name="connsiteX20" fmla="*/ 85276 w 1285426"/>
                  <a:gd name="connsiteY20" fmla="*/ 1590734 h 1800284"/>
                  <a:gd name="connsiteX21" fmla="*/ 113851 w 1285426"/>
                  <a:gd name="connsiteY21" fmla="*/ 1657409 h 1800284"/>
                  <a:gd name="connsiteX22" fmla="*/ 171001 w 1285426"/>
                  <a:gd name="connsiteY22" fmla="*/ 1705034 h 1800284"/>
                  <a:gd name="connsiteX23" fmla="*/ 342451 w 1285426"/>
                  <a:gd name="connsiteY23" fmla="*/ 1790759 h 1800284"/>
                  <a:gd name="connsiteX24" fmla="*/ 371026 w 1285426"/>
                  <a:gd name="connsiteY24" fmla="*/ 1800284 h 1800284"/>
                  <a:gd name="connsiteX25" fmla="*/ 542476 w 1285426"/>
                  <a:gd name="connsiteY25" fmla="*/ 1781234 h 1800284"/>
                  <a:gd name="connsiteX26" fmla="*/ 637726 w 1285426"/>
                  <a:gd name="connsiteY26" fmla="*/ 1752659 h 1800284"/>
                  <a:gd name="connsiteX27" fmla="*/ 694876 w 1285426"/>
                  <a:gd name="connsiteY27" fmla="*/ 1733609 h 1800284"/>
                  <a:gd name="connsiteX28" fmla="*/ 732976 w 1285426"/>
                  <a:gd name="connsiteY28" fmla="*/ 1724084 h 1800284"/>
                  <a:gd name="connsiteX29" fmla="*/ 828226 w 1285426"/>
                  <a:gd name="connsiteY29" fmla="*/ 1714559 h 1800284"/>
                  <a:gd name="connsiteX30" fmla="*/ 933001 w 1285426"/>
                  <a:gd name="connsiteY30" fmla="*/ 1695509 h 1800284"/>
                  <a:gd name="connsiteX31" fmla="*/ 1018726 w 1285426"/>
                  <a:gd name="connsiteY31" fmla="*/ 1666934 h 1800284"/>
                  <a:gd name="connsiteX32" fmla="*/ 1075876 w 1285426"/>
                  <a:gd name="connsiteY32" fmla="*/ 1638359 h 1800284"/>
                  <a:gd name="connsiteX33" fmla="*/ 1142551 w 1285426"/>
                  <a:gd name="connsiteY33" fmla="*/ 1562159 h 1800284"/>
                  <a:gd name="connsiteX34" fmla="*/ 1190176 w 1285426"/>
                  <a:gd name="connsiteY34" fmla="*/ 1476434 h 1800284"/>
                  <a:gd name="connsiteX35" fmla="*/ 1228276 w 1285426"/>
                  <a:gd name="connsiteY35" fmla="*/ 1362134 h 1800284"/>
                  <a:gd name="connsiteX36" fmla="*/ 1256851 w 1285426"/>
                  <a:gd name="connsiteY36" fmla="*/ 1228784 h 1800284"/>
                  <a:gd name="connsiteX37" fmla="*/ 1266376 w 1285426"/>
                  <a:gd name="connsiteY37" fmla="*/ 933509 h 1800284"/>
                  <a:gd name="connsiteX38" fmla="*/ 1285426 w 1285426"/>
                  <a:gd name="connsiteY38" fmla="*/ 819209 h 1800284"/>
                  <a:gd name="connsiteX39" fmla="*/ 1275901 w 1285426"/>
                  <a:gd name="connsiteY39" fmla="*/ 600134 h 1800284"/>
                  <a:gd name="connsiteX40" fmla="*/ 1266376 w 1285426"/>
                  <a:gd name="connsiteY40" fmla="*/ 447734 h 1800284"/>
                  <a:gd name="connsiteX41" fmla="*/ 1247326 w 1285426"/>
                  <a:gd name="connsiteY41" fmla="*/ 352484 h 1800284"/>
                  <a:gd name="connsiteX42" fmla="*/ 1247326 w 1285426"/>
                  <a:gd name="connsiteY42" fmla="*/ 342959 h 1800284"/>
                  <a:gd name="connsiteX0" fmla="*/ 1239050 w 1277150"/>
                  <a:gd name="connsiteY0" fmla="*/ 342959 h 1800284"/>
                  <a:gd name="connsiteX1" fmla="*/ 1210475 w 1277150"/>
                  <a:gd name="connsiteY1" fmla="*/ 238184 h 1800284"/>
                  <a:gd name="connsiteX2" fmla="*/ 1191425 w 1277150"/>
                  <a:gd name="connsiteY2" fmla="*/ 161984 h 1800284"/>
                  <a:gd name="connsiteX3" fmla="*/ 1153325 w 1277150"/>
                  <a:gd name="connsiteY3" fmla="*/ 104834 h 1800284"/>
                  <a:gd name="connsiteX4" fmla="*/ 1067600 w 1277150"/>
                  <a:gd name="connsiteY4" fmla="*/ 47684 h 1800284"/>
                  <a:gd name="connsiteX5" fmla="*/ 1010450 w 1277150"/>
                  <a:gd name="connsiteY5" fmla="*/ 28634 h 1800284"/>
                  <a:gd name="connsiteX6" fmla="*/ 981875 w 1277150"/>
                  <a:gd name="connsiteY6" fmla="*/ 19109 h 1800284"/>
                  <a:gd name="connsiteX7" fmla="*/ 705650 w 1277150"/>
                  <a:gd name="connsiteY7" fmla="*/ 59 h 1800284"/>
                  <a:gd name="connsiteX8" fmla="*/ 581825 w 1277150"/>
                  <a:gd name="connsiteY8" fmla="*/ 9584 h 1800284"/>
                  <a:gd name="connsiteX9" fmla="*/ 486575 w 1277150"/>
                  <a:gd name="connsiteY9" fmla="*/ 38159 h 1800284"/>
                  <a:gd name="connsiteX10" fmla="*/ 400850 w 1277150"/>
                  <a:gd name="connsiteY10" fmla="*/ 142934 h 1800284"/>
                  <a:gd name="connsiteX11" fmla="*/ 372275 w 1277150"/>
                  <a:gd name="connsiteY11" fmla="*/ 200084 h 1800284"/>
                  <a:gd name="connsiteX12" fmla="*/ 334175 w 1277150"/>
                  <a:gd name="connsiteY12" fmla="*/ 314384 h 1800284"/>
                  <a:gd name="connsiteX13" fmla="*/ 324650 w 1277150"/>
                  <a:gd name="connsiteY13" fmla="*/ 342959 h 1800284"/>
                  <a:gd name="connsiteX14" fmla="*/ 267500 w 1277150"/>
                  <a:gd name="connsiteY14" fmla="*/ 638234 h 1800284"/>
                  <a:gd name="connsiteX15" fmla="*/ 153200 w 1277150"/>
                  <a:gd name="connsiteY15" fmla="*/ 790634 h 1800284"/>
                  <a:gd name="connsiteX16" fmla="*/ 105073 w 1277150"/>
                  <a:gd name="connsiteY16" fmla="*/ 1041292 h 1800284"/>
                  <a:gd name="connsiteX17" fmla="*/ 800 w 1277150"/>
                  <a:gd name="connsiteY17" fmla="*/ 1276409 h 1800284"/>
                  <a:gd name="connsiteX18" fmla="*/ 57950 w 1277150"/>
                  <a:gd name="connsiteY18" fmla="*/ 1524059 h 1800284"/>
                  <a:gd name="connsiteX19" fmla="*/ 77000 w 1277150"/>
                  <a:gd name="connsiteY19" fmla="*/ 1590734 h 1800284"/>
                  <a:gd name="connsiteX20" fmla="*/ 105575 w 1277150"/>
                  <a:gd name="connsiteY20" fmla="*/ 1657409 h 1800284"/>
                  <a:gd name="connsiteX21" fmla="*/ 162725 w 1277150"/>
                  <a:gd name="connsiteY21" fmla="*/ 1705034 h 1800284"/>
                  <a:gd name="connsiteX22" fmla="*/ 334175 w 1277150"/>
                  <a:gd name="connsiteY22" fmla="*/ 1790759 h 1800284"/>
                  <a:gd name="connsiteX23" fmla="*/ 362750 w 1277150"/>
                  <a:gd name="connsiteY23" fmla="*/ 1800284 h 1800284"/>
                  <a:gd name="connsiteX24" fmla="*/ 534200 w 1277150"/>
                  <a:gd name="connsiteY24" fmla="*/ 1781234 h 1800284"/>
                  <a:gd name="connsiteX25" fmla="*/ 629450 w 1277150"/>
                  <a:gd name="connsiteY25" fmla="*/ 1752659 h 1800284"/>
                  <a:gd name="connsiteX26" fmla="*/ 686600 w 1277150"/>
                  <a:gd name="connsiteY26" fmla="*/ 1733609 h 1800284"/>
                  <a:gd name="connsiteX27" fmla="*/ 724700 w 1277150"/>
                  <a:gd name="connsiteY27" fmla="*/ 1724084 h 1800284"/>
                  <a:gd name="connsiteX28" fmla="*/ 819950 w 1277150"/>
                  <a:gd name="connsiteY28" fmla="*/ 1714559 h 1800284"/>
                  <a:gd name="connsiteX29" fmla="*/ 924725 w 1277150"/>
                  <a:gd name="connsiteY29" fmla="*/ 1695509 h 1800284"/>
                  <a:gd name="connsiteX30" fmla="*/ 1010450 w 1277150"/>
                  <a:gd name="connsiteY30" fmla="*/ 1666934 h 1800284"/>
                  <a:gd name="connsiteX31" fmla="*/ 1067600 w 1277150"/>
                  <a:gd name="connsiteY31" fmla="*/ 1638359 h 1800284"/>
                  <a:gd name="connsiteX32" fmla="*/ 1134275 w 1277150"/>
                  <a:gd name="connsiteY32" fmla="*/ 1562159 h 1800284"/>
                  <a:gd name="connsiteX33" fmla="*/ 1181900 w 1277150"/>
                  <a:gd name="connsiteY33" fmla="*/ 1476434 h 1800284"/>
                  <a:gd name="connsiteX34" fmla="*/ 1220000 w 1277150"/>
                  <a:gd name="connsiteY34" fmla="*/ 1362134 h 1800284"/>
                  <a:gd name="connsiteX35" fmla="*/ 1248575 w 1277150"/>
                  <a:gd name="connsiteY35" fmla="*/ 1228784 h 1800284"/>
                  <a:gd name="connsiteX36" fmla="*/ 1258100 w 1277150"/>
                  <a:gd name="connsiteY36" fmla="*/ 933509 h 1800284"/>
                  <a:gd name="connsiteX37" fmla="*/ 1277150 w 1277150"/>
                  <a:gd name="connsiteY37" fmla="*/ 819209 h 1800284"/>
                  <a:gd name="connsiteX38" fmla="*/ 1267625 w 1277150"/>
                  <a:gd name="connsiteY38" fmla="*/ 600134 h 1800284"/>
                  <a:gd name="connsiteX39" fmla="*/ 1258100 w 1277150"/>
                  <a:gd name="connsiteY39" fmla="*/ 447734 h 1800284"/>
                  <a:gd name="connsiteX40" fmla="*/ 1239050 w 1277150"/>
                  <a:gd name="connsiteY40" fmla="*/ 352484 h 1800284"/>
                  <a:gd name="connsiteX41" fmla="*/ 1239050 w 1277150"/>
                  <a:gd name="connsiteY41" fmla="*/ 342959 h 1800284"/>
                  <a:gd name="connsiteX0" fmla="*/ 1239050 w 1277150"/>
                  <a:gd name="connsiteY0" fmla="*/ 342959 h 1800284"/>
                  <a:gd name="connsiteX1" fmla="*/ 1210475 w 1277150"/>
                  <a:gd name="connsiteY1" fmla="*/ 238184 h 1800284"/>
                  <a:gd name="connsiteX2" fmla="*/ 1191425 w 1277150"/>
                  <a:gd name="connsiteY2" fmla="*/ 161984 h 1800284"/>
                  <a:gd name="connsiteX3" fmla="*/ 1153325 w 1277150"/>
                  <a:gd name="connsiteY3" fmla="*/ 104834 h 1800284"/>
                  <a:gd name="connsiteX4" fmla="*/ 1067600 w 1277150"/>
                  <a:gd name="connsiteY4" fmla="*/ 47684 h 1800284"/>
                  <a:gd name="connsiteX5" fmla="*/ 1010450 w 1277150"/>
                  <a:gd name="connsiteY5" fmla="*/ 28634 h 1800284"/>
                  <a:gd name="connsiteX6" fmla="*/ 981875 w 1277150"/>
                  <a:gd name="connsiteY6" fmla="*/ 19109 h 1800284"/>
                  <a:gd name="connsiteX7" fmla="*/ 705650 w 1277150"/>
                  <a:gd name="connsiteY7" fmla="*/ 59 h 1800284"/>
                  <a:gd name="connsiteX8" fmla="*/ 581825 w 1277150"/>
                  <a:gd name="connsiteY8" fmla="*/ 9584 h 1800284"/>
                  <a:gd name="connsiteX9" fmla="*/ 486575 w 1277150"/>
                  <a:gd name="connsiteY9" fmla="*/ 38159 h 1800284"/>
                  <a:gd name="connsiteX10" fmla="*/ 400850 w 1277150"/>
                  <a:gd name="connsiteY10" fmla="*/ 142934 h 1800284"/>
                  <a:gd name="connsiteX11" fmla="*/ 372275 w 1277150"/>
                  <a:gd name="connsiteY11" fmla="*/ 200084 h 1800284"/>
                  <a:gd name="connsiteX12" fmla="*/ 334175 w 1277150"/>
                  <a:gd name="connsiteY12" fmla="*/ 314384 h 1800284"/>
                  <a:gd name="connsiteX13" fmla="*/ 324650 w 1277150"/>
                  <a:gd name="connsiteY13" fmla="*/ 342959 h 1800284"/>
                  <a:gd name="connsiteX14" fmla="*/ 267500 w 1277150"/>
                  <a:gd name="connsiteY14" fmla="*/ 638234 h 1800284"/>
                  <a:gd name="connsiteX15" fmla="*/ 153200 w 1277150"/>
                  <a:gd name="connsiteY15" fmla="*/ 790634 h 1800284"/>
                  <a:gd name="connsiteX16" fmla="*/ 105073 w 1277150"/>
                  <a:gd name="connsiteY16" fmla="*/ 1041292 h 1800284"/>
                  <a:gd name="connsiteX17" fmla="*/ 800 w 1277150"/>
                  <a:gd name="connsiteY17" fmla="*/ 1276409 h 1800284"/>
                  <a:gd name="connsiteX18" fmla="*/ 57950 w 1277150"/>
                  <a:gd name="connsiteY18" fmla="*/ 1524059 h 1800284"/>
                  <a:gd name="connsiteX19" fmla="*/ 77000 w 1277150"/>
                  <a:gd name="connsiteY19" fmla="*/ 1590734 h 1800284"/>
                  <a:gd name="connsiteX20" fmla="*/ 162725 w 1277150"/>
                  <a:gd name="connsiteY20" fmla="*/ 1705034 h 1800284"/>
                  <a:gd name="connsiteX21" fmla="*/ 334175 w 1277150"/>
                  <a:gd name="connsiteY21" fmla="*/ 1790759 h 1800284"/>
                  <a:gd name="connsiteX22" fmla="*/ 362750 w 1277150"/>
                  <a:gd name="connsiteY22" fmla="*/ 1800284 h 1800284"/>
                  <a:gd name="connsiteX23" fmla="*/ 534200 w 1277150"/>
                  <a:gd name="connsiteY23" fmla="*/ 1781234 h 1800284"/>
                  <a:gd name="connsiteX24" fmla="*/ 629450 w 1277150"/>
                  <a:gd name="connsiteY24" fmla="*/ 1752659 h 1800284"/>
                  <a:gd name="connsiteX25" fmla="*/ 686600 w 1277150"/>
                  <a:gd name="connsiteY25" fmla="*/ 1733609 h 1800284"/>
                  <a:gd name="connsiteX26" fmla="*/ 724700 w 1277150"/>
                  <a:gd name="connsiteY26" fmla="*/ 1724084 h 1800284"/>
                  <a:gd name="connsiteX27" fmla="*/ 819950 w 1277150"/>
                  <a:gd name="connsiteY27" fmla="*/ 1714559 h 1800284"/>
                  <a:gd name="connsiteX28" fmla="*/ 924725 w 1277150"/>
                  <a:gd name="connsiteY28" fmla="*/ 1695509 h 1800284"/>
                  <a:gd name="connsiteX29" fmla="*/ 1010450 w 1277150"/>
                  <a:gd name="connsiteY29" fmla="*/ 1666934 h 1800284"/>
                  <a:gd name="connsiteX30" fmla="*/ 1067600 w 1277150"/>
                  <a:gd name="connsiteY30" fmla="*/ 1638359 h 1800284"/>
                  <a:gd name="connsiteX31" fmla="*/ 1134275 w 1277150"/>
                  <a:gd name="connsiteY31" fmla="*/ 1562159 h 1800284"/>
                  <a:gd name="connsiteX32" fmla="*/ 1181900 w 1277150"/>
                  <a:gd name="connsiteY32" fmla="*/ 1476434 h 1800284"/>
                  <a:gd name="connsiteX33" fmla="*/ 1220000 w 1277150"/>
                  <a:gd name="connsiteY33" fmla="*/ 1362134 h 1800284"/>
                  <a:gd name="connsiteX34" fmla="*/ 1248575 w 1277150"/>
                  <a:gd name="connsiteY34" fmla="*/ 1228784 h 1800284"/>
                  <a:gd name="connsiteX35" fmla="*/ 1258100 w 1277150"/>
                  <a:gd name="connsiteY35" fmla="*/ 933509 h 1800284"/>
                  <a:gd name="connsiteX36" fmla="*/ 1277150 w 1277150"/>
                  <a:gd name="connsiteY36" fmla="*/ 819209 h 1800284"/>
                  <a:gd name="connsiteX37" fmla="*/ 1267625 w 1277150"/>
                  <a:gd name="connsiteY37" fmla="*/ 600134 h 1800284"/>
                  <a:gd name="connsiteX38" fmla="*/ 1258100 w 1277150"/>
                  <a:gd name="connsiteY38" fmla="*/ 447734 h 1800284"/>
                  <a:gd name="connsiteX39" fmla="*/ 1239050 w 1277150"/>
                  <a:gd name="connsiteY39" fmla="*/ 352484 h 1800284"/>
                  <a:gd name="connsiteX40" fmla="*/ 1239050 w 1277150"/>
                  <a:gd name="connsiteY40" fmla="*/ 342959 h 1800284"/>
                  <a:gd name="connsiteX0" fmla="*/ 1239050 w 1277150"/>
                  <a:gd name="connsiteY0" fmla="*/ 342959 h 1800284"/>
                  <a:gd name="connsiteX1" fmla="*/ 1210475 w 1277150"/>
                  <a:gd name="connsiteY1" fmla="*/ 238184 h 1800284"/>
                  <a:gd name="connsiteX2" fmla="*/ 1191425 w 1277150"/>
                  <a:gd name="connsiteY2" fmla="*/ 161984 h 1800284"/>
                  <a:gd name="connsiteX3" fmla="*/ 1153325 w 1277150"/>
                  <a:gd name="connsiteY3" fmla="*/ 104834 h 1800284"/>
                  <a:gd name="connsiteX4" fmla="*/ 1067600 w 1277150"/>
                  <a:gd name="connsiteY4" fmla="*/ 47684 h 1800284"/>
                  <a:gd name="connsiteX5" fmla="*/ 1010450 w 1277150"/>
                  <a:gd name="connsiteY5" fmla="*/ 28634 h 1800284"/>
                  <a:gd name="connsiteX6" fmla="*/ 981875 w 1277150"/>
                  <a:gd name="connsiteY6" fmla="*/ 19109 h 1800284"/>
                  <a:gd name="connsiteX7" fmla="*/ 705650 w 1277150"/>
                  <a:gd name="connsiteY7" fmla="*/ 59 h 1800284"/>
                  <a:gd name="connsiteX8" fmla="*/ 581825 w 1277150"/>
                  <a:gd name="connsiteY8" fmla="*/ 9584 h 1800284"/>
                  <a:gd name="connsiteX9" fmla="*/ 486575 w 1277150"/>
                  <a:gd name="connsiteY9" fmla="*/ 38159 h 1800284"/>
                  <a:gd name="connsiteX10" fmla="*/ 400850 w 1277150"/>
                  <a:gd name="connsiteY10" fmla="*/ 142934 h 1800284"/>
                  <a:gd name="connsiteX11" fmla="*/ 372275 w 1277150"/>
                  <a:gd name="connsiteY11" fmla="*/ 200084 h 1800284"/>
                  <a:gd name="connsiteX12" fmla="*/ 334175 w 1277150"/>
                  <a:gd name="connsiteY12" fmla="*/ 314384 h 1800284"/>
                  <a:gd name="connsiteX13" fmla="*/ 324650 w 1277150"/>
                  <a:gd name="connsiteY13" fmla="*/ 342959 h 1800284"/>
                  <a:gd name="connsiteX14" fmla="*/ 267500 w 1277150"/>
                  <a:gd name="connsiteY14" fmla="*/ 638234 h 1800284"/>
                  <a:gd name="connsiteX15" fmla="*/ 153200 w 1277150"/>
                  <a:gd name="connsiteY15" fmla="*/ 790634 h 1800284"/>
                  <a:gd name="connsiteX16" fmla="*/ 105073 w 1277150"/>
                  <a:gd name="connsiteY16" fmla="*/ 1041292 h 1800284"/>
                  <a:gd name="connsiteX17" fmla="*/ 800 w 1277150"/>
                  <a:gd name="connsiteY17" fmla="*/ 1276409 h 1800284"/>
                  <a:gd name="connsiteX18" fmla="*/ 57950 w 1277150"/>
                  <a:gd name="connsiteY18" fmla="*/ 1524059 h 1800284"/>
                  <a:gd name="connsiteX19" fmla="*/ 77000 w 1277150"/>
                  <a:gd name="connsiteY19" fmla="*/ 1590734 h 1800284"/>
                  <a:gd name="connsiteX20" fmla="*/ 162725 w 1277150"/>
                  <a:gd name="connsiteY20" fmla="*/ 1705034 h 1800284"/>
                  <a:gd name="connsiteX21" fmla="*/ 334175 w 1277150"/>
                  <a:gd name="connsiteY21" fmla="*/ 1790759 h 1800284"/>
                  <a:gd name="connsiteX22" fmla="*/ 362750 w 1277150"/>
                  <a:gd name="connsiteY22" fmla="*/ 1800284 h 1800284"/>
                  <a:gd name="connsiteX23" fmla="*/ 534200 w 1277150"/>
                  <a:gd name="connsiteY23" fmla="*/ 1781234 h 1800284"/>
                  <a:gd name="connsiteX24" fmla="*/ 629450 w 1277150"/>
                  <a:gd name="connsiteY24" fmla="*/ 1752659 h 1800284"/>
                  <a:gd name="connsiteX25" fmla="*/ 724700 w 1277150"/>
                  <a:gd name="connsiteY25" fmla="*/ 1724084 h 1800284"/>
                  <a:gd name="connsiteX26" fmla="*/ 819950 w 1277150"/>
                  <a:gd name="connsiteY26" fmla="*/ 1714559 h 1800284"/>
                  <a:gd name="connsiteX27" fmla="*/ 924725 w 1277150"/>
                  <a:gd name="connsiteY27" fmla="*/ 1695509 h 1800284"/>
                  <a:gd name="connsiteX28" fmla="*/ 1010450 w 1277150"/>
                  <a:gd name="connsiteY28" fmla="*/ 1666934 h 1800284"/>
                  <a:gd name="connsiteX29" fmla="*/ 1067600 w 1277150"/>
                  <a:gd name="connsiteY29" fmla="*/ 1638359 h 1800284"/>
                  <a:gd name="connsiteX30" fmla="*/ 1134275 w 1277150"/>
                  <a:gd name="connsiteY30" fmla="*/ 1562159 h 1800284"/>
                  <a:gd name="connsiteX31" fmla="*/ 1181900 w 1277150"/>
                  <a:gd name="connsiteY31" fmla="*/ 1476434 h 1800284"/>
                  <a:gd name="connsiteX32" fmla="*/ 1220000 w 1277150"/>
                  <a:gd name="connsiteY32" fmla="*/ 1362134 h 1800284"/>
                  <a:gd name="connsiteX33" fmla="*/ 1248575 w 1277150"/>
                  <a:gd name="connsiteY33" fmla="*/ 1228784 h 1800284"/>
                  <a:gd name="connsiteX34" fmla="*/ 1258100 w 1277150"/>
                  <a:gd name="connsiteY34" fmla="*/ 933509 h 1800284"/>
                  <a:gd name="connsiteX35" fmla="*/ 1277150 w 1277150"/>
                  <a:gd name="connsiteY35" fmla="*/ 819209 h 1800284"/>
                  <a:gd name="connsiteX36" fmla="*/ 1267625 w 1277150"/>
                  <a:gd name="connsiteY36" fmla="*/ 600134 h 1800284"/>
                  <a:gd name="connsiteX37" fmla="*/ 1258100 w 1277150"/>
                  <a:gd name="connsiteY37" fmla="*/ 447734 h 1800284"/>
                  <a:gd name="connsiteX38" fmla="*/ 1239050 w 1277150"/>
                  <a:gd name="connsiteY38" fmla="*/ 352484 h 1800284"/>
                  <a:gd name="connsiteX39" fmla="*/ 1239050 w 1277150"/>
                  <a:gd name="connsiteY39" fmla="*/ 342959 h 1800284"/>
                  <a:gd name="connsiteX0" fmla="*/ 1239050 w 1277150"/>
                  <a:gd name="connsiteY0" fmla="*/ 342959 h 1800284"/>
                  <a:gd name="connsiteX1" fmla="*/ 1210475 w 1277150"/>
                  <a:gd name="connsiteY1" fmla="*/ 238184 h 1800284"/>
                  <a:gd name="connsiteX2" fmla="*/ 1191425 w 1277150"/>
                  <a:gd name="connsiteY2" fmla="*/ 161984 h 1800284"/>
                  <a:gd name="connsiteX3" fmla="*/ 1153325 w 1277150"/>
                  <a:gd name="connsiteY3" fmla="*/ 104834 h 1800284"/>
                  <a:gd name="connsiteX4" fmla="*/ 1067600 w 1277150"/>
                  <a:gd name="connsiteY4" fmla="*/ 47684 h 1800284"/>
                  <a:gd name="connsiteX5" fmla="*/ 1010450 w 1277150"/>
                  <a:gd name="connsiteY5" fmla="*/ 28634 h 1800284"/>
                  <a:gd name="connsiteX6" fmla="*/ 981875 w 1277150"/>
                  <a:gd name="connsiteY6" fmla="*/ 19109 h 1800284"/>
                  <a:gd name="connsiteX7" fmla="*/ 705650 w 1277150"/>
                  <a:gd name="connsiteY7" fmla="*/ 59 h 1800284"/>
                  <a:gd name="connsiteX8" fmla="*/ 581825 w 1277150"/>
                  <a:gd name="connsiteY8" fmla="*/ 9584 h 1800284"/>
                  <a:gd name="connsiteX9" fmla="*/ 486575 w 1277150"/>
                  <a:gd name="connsiteY9" fmla="*/ 38159 h 1800284"/>
                  <a:gd name="connsiteX10" fmla="*/ 400850 w 1277150"/>
                  <a:gd name="connsiteY10" fmla="*/ 142934 h 1800284"/>
                  <a:gd name="connsiteX11" fmla="*/ 372275 w 1277150"/>
                  <a:gd name="connsiteY11" fmla="*/ 200084 h 1800284"/>
                  <a:gd name="connsiteX12" fmla="*/ 334175 w 1277150"/>
                  <a:gd name="connsiteY12" fmla="*/ 314384 h 1800284"/>
                  <a:gd name="connsiteX13" fmla="*/ 324650 w 1277150"/>
                  <a:gd name="connsiteY13" fmla="*/ 342959 h 1800284"/>
                  <a:gd name="connsiteX14" fmla="*/ 267500 w 1277150"/>
                  <a:gd name="connsiteY14" fmla="*/ 638234 h 1800284"/>
                  <a:gd name="connsiteX15" fmla="*/ 153200 w 1277150"/>
                  <a:gd name="connsiteY15" fmla="*/ 790634 h 1800284"/>
                  <a:gd name="connsiteX16" fmla="*/ 105073 w 1277150"/>
                  <a:gd name="connsiteY16" fmla="*/ 1041292 h 1800284"/>
                  <a:gd name="connsiteX17" fmla="*/ 800 w 1277150"/>
                  <a:gd name="connsiteY17" fmla="*/ 1276409 h 1800284"/>
                  <a:gd name="connsiteX18" fmla="*/ 57950 w 1277150"/>
                  <a:gd name="connsiteY18" fmla="*/ 1524059 h 1800284"/>
                  <a:gd name="connsiteX19" fmla="*/ 77000 w 1277150"/>
                  <a:gd name="connsiteY19" fmla="*/ 1590734 h 1800284"/>
                  <a:gd name="connsiteX20" fmla="*/ 162725 w 1277150"/>
                  <a:gd name="connsiteY20" fmla="*/ 1705034 h 1800284"/>
                  <a:gd name="connsiteX21" fmla="*/ 334175 w 1277150"/>
                  <a:gd name="connsiteY21" fmla="*/ 1790759 h 1800284"/>
                  <a:gd name="connsiteX22" fmla="*/ 362750 w 1277150"/>
                  <a:gd name="connsiteY22" fmla="*/ 1800284 h 1800284"/>
                  <a:gd name="connsiteX23" fmla="*/ 534200 w 1277150"/>
                  <a:gd name="connsiteY23" fmla="*/ 1781234 h 1800284"/>
                  <a:gd name="connsiteX24" fmla="*/ 629450 w 1277150"/>
                  <a:gd name="connsiteY24" fmla="*/ 1752659 h 1800284"/>
                  <a:gd name="connsiteX25" fmla="*/ 724700 w 1277150"/>
                  <a:gd name="connsiteY25" fmla="*/ 1724084 h 1800284"/>
                  <a:gd name="connsiteX26" fmla="*/ 819950 w 1277150"/>
                  <a:gd name="connsiteY26" fmla="*/ 1714559 h 1800284"/>
                  <a:gd name="connsiteX27" fmla="*/ 924725 w 1277150"/>
                  <a:gd name="connsiteY27" fmla="*/ 1695509 h 1800284"/>
                  <a:gd name="connsiteX28" fmla="*/ 1067600 w 1277150"/>
                  <a:gd name="connsiteY28" fmla="*/ 1638359 h 1800284"/>
                  <a:gd name="connsiteX29" fmla="*/ 1134275 w 1277150"/>
                  <a:gd name="connsiteY29" fmla="*/ 1562159 h 1800284"/>
                  <a:gd name="connsiteX30" fmla="*/ 1181900 w 1277150"/>
                  <a:gd name="connsiteY30" fmla="*/ 1476434 h 1800284"/>
                  <a:gd name="connsiteX31" fmla="*/ 1220000 w 1277150"/>
                  <a:gd name="connsiteY31" fmla="*/ 1362134 h 1800284"/>
                  <a:gd name="connsiteX32" fmla="*/ 1248575 w 1277150"/>
                  <a:gd name="connsiteY32" fmla="*/ 1228784 h 1800284"/>
                  <a:gd name="connsiteX33" fmla="*/ 1258100 w 1277150"/>
                  <a:gd name="connsiteY33" fmla="*/ 933509 h 1800284"/>
                  <a:gd name="connsiteX34" fmla="*/ 1277150 w 1277150"/>
                  <a:gd name="connsiteY34" fmla="*/ 819209 h 1800284"/>
                  <a:gd name="connsiteX35" fmla="*/ 1267625 w 1277150"/>
                  <a:gd name="connsiteY35" fmla="*/ 600134 h 1800284"/>
                  <a:gd name="connsiteX36" fmla="*/ 1258100 w 1277150"/>
                  <a:gd name="connsiteY36" fmla="*/ 447734 h 1800284"/>
                  <a:gd name="connsiteX37" fmla="*/ 1239050 w 1277150"/>
                  <a:gd name="connsiteY37" fmla="*/ 352484 h 1800284"/>
                  <a:gd name="connsiteX38" fmla="*/ 1239050 w 1277150"/>
                  <a:gd name="connsiteY38" fmla="*/ 342959 h 1800284"/>
                  <a:gd name="connsiteX0" fmla="*/ 1239050 w 1277150"/>
                  <a:gd name="connsiteY0" fmla="*/ 342959 h 1800284"/>
                  <a:gd name="connsiteX1" fmla="*/ 1210475 w 1277150"/>
                  <a:gd name="connsiteY1" fmla="*/ 238184 h 1800284"/>
                  <a:gd name="connsiteX2" fmla="*/ 1191425 w 1277150"/>
                  <a:gd name="connsiteY2" fmla="*/ 161984 h 1800284"/>
                  <a:gd name="connsiteX3" fmla="*/ 1153325 w 1277150"/>
                  <a:gd name="connsiteY3" fmla="*/ 104834 h 1800284"/>
                  <a:gd name="connsiteX4" fmla="*/ 1067600 w 1277150"/>
                  <a:gd name="connsiteY4" fmla="*/ 47684 h 1800284"/>
                  <a:gd name="connsiteX5" fmla="*/ 1010450 w 1277150"/>
                  <a:gd name="connsiteY5" fmla="*/ 28634 h 1800284"/>
                  <a:gd name="connsiteX6" fmla="*/ 981875 w 1277150"/>
                  <a:gd name="connsiteY6" fmla="*/ 19109 h 1800284"/>
                  <a:gd name="connsiteX7" fmla="*/ 705650 w 1277150"/>
                  <a:gd name="connsiteY7" fmla="*/ 59 h 1800284"/>
                  <a:gd name="connsiteX8" fmla="*/ 581825 w 1277150"/>
                  <a:gd name="connsiteY8" fmla="*/ 9584 h 1800284"/>
                  <a:gd name="connsiteX9" fmla="*/ 486575 w 1277150"/>
                  <a:gd name="connsiteY9" fmla="*/ 38159 h 1800284"/>
                  <a:gd name="connsiteX10" fmla="*/ 400850 w 1277150"/>
                  <a:gd name="connsiteY10" fmla="*/ 142934 h 1800284"/>
                  <a:gd name="connsiteX11" fmla="*/ 372275 w 1277150"/>
                  <a:gd name="connsiteY11" fmla="*/ 200084 h 1800284"/>
                  <a:gd name="connsiteX12" fmla="*/ 334175 w 1277150"/>
                  <a:gd name="connsiteY12" fmla="*/ 314384 h 1800284"/>
                  <a:gd name="connsiteX13" fmla="*/ 324650 w 1277150"/>
                  <a:gd name="connsiteY13" fmla="*/ 342959 h 1800284"/>
                  <a:gd name="connsiteX14" fmla="*/ 267500 w 1277150"/>
                  <a:gd name="connsiteY14" fmla="*/ 638234 h 1800284"/>
                  <a:gd name="connsiteX15" fmla="*/ 153200 w 1277150"/>
                  <a:gd name="connsiteY15" fmla="*/ 790634 h 1800284"/>
                  <a:gd name="connsiteX16" fmla="*/ 105073 w 1277150"/>
                  <a:gd name="connsiteY16" fmla="*/ 1041292 h 1800284"/>
                  <a:gd name="connsiteX17" fmla="*/ 800 w 1277150"/>
                  <a:gd name="connsiteY17" fmla="*/ 1276409 h 1800284"/>
                  <a:gd name="connsiteX18" fmla="*/ 57950 w 1277150"/>
                  <a:gd name="connsiteY18" fmla="*/ 1524059 h 1800284"/>
                  <a:gd name="connsiteX19" fmla="*/ 77000 w 1277150"/>
                  <a:gd name="connsiteY19" fmla="*/ 1590734 h 1800284"/>
                  <a:gd name="connsiteX20" fmla="*/ 162725 w 1277150"/>
                  <a:gd name="connsiteY20" fmla="*/ 1705034 h 1800284"/>
                  <a:gd name="connsiteX21" fmla="*/ 334175 w 1277150"/>
                  <a:gd name="connsiteY21" fmla="*/ 1790759 h 1800284"/>
                  <a:gd name="connsiteX22" fmla="*/ 362750 w 1277150"/>
                  <a:gd name="connsiteY22" fmla="*/ 1800284 h 1800284"/>
                  <a:gd name="connsiteX23" fmla="*/ 534200 w 1277150"/>
                  <a:gd name="connsiteY23" fmla="*/ 1781234 h 1800284"/>
                  <a:gd name="connsiteX24" fmla="*/ 629450 w 1277150"/>
                  <a:gd name="connsiteY24" fmla="*/ 1752659 h 1800284"/>
                  <a:gd name="connsiteX25" fmla="*/ 724700 w 1277150"/>
                  <a:gd name="connsiteY25" fmla="*/ 1724084 h 1800284"/>
                  <a:gd name="connsiteX26" fmla="*/ 819950 w 1277150"/>
                  <a:gd name="connsiteY26" fmla="*/ 1714559 h 1800284"/>
                  <a:gd name="connsiteX27" fmla="*/ 924725 w 1277150"/>
                  <a:gd name="connsiteY27" fmla="*/ 1695509 h 1800284"/>
                  <a:gd name="connsiteX28" fmla="*/ 1067600 w 1277150"/>
                  <a:gd name="connsiteY28" fmla="*/ 1638359 h 1800284"/>
                  <a:gd name="connsiteX29" fmla="*/ 1181900 w 1277150"/>
                  <a:gd name="connsiteY29" fmla="*/ 1476434 h 1800284"/>
                  <a:gd name="connsiteX30" fmla="*/ 1220000 w 1277150"/>
                  <a:gd name="connsiteY30" fmla="*/ 1362134 h 1800284"/>
                  <a:gd name="connsiteX31" fmla="*/ 1248575 w 1277150"/>
                  <a:gd name="connsiteY31" fmla="*/ 1228784 h 1800284"/>
                  <a:gd name="connsiteX32" fmla="*/ 1258100 w 1277150"/>
                  <a:gd name="connsiteY32" fmla="*/ 933509 h 1800284"/>
                  <a:gd name="connsiteX33" fmla="*/ 1277150 w 1277150"/>
                  <a:gd name="connsiteY33" fmla="*/ 819209 h 1800284"/>
                  <a:gd name="connsiteX34" fmla="*/ 1267625 w 1277150"/>
                  <a:gd name="connsiteY34" fmla="*/ 600134 h 1800284"/>
                  <a:gd name="connsiteX35" fmla="*/ 1258100 w 1277150"/>
                  <a:gd name="connsiteY35" fmla="*/ 447734 h 1800284"/>
                  <a:gd name="connsiteX36" fmla="*/ 1239050 w 1277150"/>
                  <a:gd name="connsiteY36" fmla="*/ 352484 h 1800284"/>
                  <a:gd name="connsiteX37" fmla="*/ 1239050 w 1277150"/>
                  <a:gd name="connsiteY37" fmla="*/ 342959 h 1800284"/>
                  <a:gd name="connsiteX0" fmla="*/ 1239050 w 1277150"/>
                  <a:gd name="connsiteY0" fmla="*/ 342959 h 1800284"/>
                  <a:gd name="connsiteX1" fmla="*/ 1210475 w 1277150"/>
                  <a:gd name="connsiteY1" fmla="*/ 238184 h 1800284"/>
                  <a:gd name="connsiteX2" fmla="*/ 1191425 w 1277150"/>
                  <a:gd name="connsiteY2" fmla="*/ 161984 h 1800284"/>
                  <a:gd name="connsiteX3" fmla="*/ 1153325 w 1277150"/>
                  <a:gd name="connsiteY3" fmla="*/ 104834 h 1800284"/>
                  <a:gd name="connsiteX4" fmla="*/ 1067600 w 1277150"/>
                  <a:gd name="connsiteY4" fmla="*/ 47684 h 1800284"/>
                  <a:gd name="connsiteX5" fmla="*/ 1010450 w 1277150"/>
                  <a:gd name="connsiteY5" fmla="*/ 28634 h 1800284"/>
                  <a:gd name="connsiteX6" fmla="*/ 981875 w 1277150"/>
                  <a:gd name="connsiteY6" fmla="*/ 19109 h 1800284"/>
                  <a:gd name="connsiteX7" fmla="*/ 705650 w 1277150"/>
                  <a:gd name="connsiteY7" fmla="*/ 59 h 1800284"/>
                  <a:gd name="connsiteX8" fmla="*/ 581825 w 1277150"/>
                  <a:gd name="connsiteY8" fmla="*/ 9584 h 1800284"/>
                  <a:gd name="connsiteX9" fmla="*/ 486575 w 1277150"/>
                  <a:gd name="connsiteY9" fmla="*/ 38159 h 1800284"/>
                  <a:gd name="connsiteX10" fmla="*/ 400850 w 1277150"/>
                  <a:gd name="connsiteY10" fmla="*/ 142934 h 1800284"/>
                  <a:gd name="connsiteX11" fmla="*/ 372275 w 1277150"/>
                  <a:gd name="connsiteY11" fmla="*/ 200084 h 1800284"/>
                  <a:gd name="connsiteX12" fmla="*/ 334175 w 1277150"/>
                  <a:gd name="connsiteY12" fmla="*/ 314384 h 1800284"/>
                  <a:gd name="connsiteX13" fmla="*/ 324650 w 1277150"/>
                  <a:gd name="connsiteY13" fmla="*/ 342959 h 1800284"/>
                  <a:gd name="connsiteX14" fmla="*/ 267500 w 1277150"/>
                  <a:gd name="connsiteY14" fmla="*/ 638234 h 1800284"/>
                  <a:gd name="connsiteX15" fmla="*/ 153200 w 1277150"/>
                  <a:gd name="connsiteY15" fmla="*/ 790634 h 1800284"/>
                  <a:gd name="connsiteX16" fmla="*/ 105073 w 1277150"/>
                  <a:gd name="connsiteY16" fmla="*/ 1041292 h 1800284"/>
                  <a:gd name="connsiteX17" fmla="*/ 800 w 1277150"/>
                  <a:gd name="connsiteY17" fmla="*/ 1276409 h 1800284"/>
                  <a:gd name="connsiteX18" fmla="*/ 57950 w 1277150"/>
                  <a:gd name="connsiteY18" fmla="*/ 1524059 h 1800284"/>
                  <a:gd name="connsiteX19" fmla="*/ 77000 w 1277150"/>
                  <a:gd name="connsiteY19" fmla="*/ 1590734 h 1800284"/>
                  <a:gd name="connsiteX20" fmla="*/ 162725 w 1277150"/>
                  <a:gd name="connsiteY20" fmla="*/ 1705034 h 1800284"/>
                  <a:gd name="connsiteX21" fmla="*/ 334175 w 1277150"/>
                  <a:gd name="connsiteY21" fmla="*/ 1790759 h 1800284"/>
                  <a:gd name="connsiteX22" fmla="*/ 362750 w 1277150"/>
                  <a:gd name="connsiteY22" fmla="*/ 1800284 h 1800284"/>
                  <a:gd name="connsiteX23" fmla="*/ 534200 w 1277150"/>
                  <a:gd name="connsiteY23" fmla="*/ 1781234 h 1800284"/>
                  <a:gd name="connsiteX24" fmla="*/ 629450 w 1277150"/>
                  <a:gd name="connsiteY24" fmla="*/ 1752659 h 1800284"/>
                  <a:gd name="connsiteX25" fmla="*/ 724700 w 1277150"/>
                  <a:gd name="connsiteY25" fmla="*/ 1724084 h 1800284"/>
                  <a:gd name="connsiteX26" fmla="*/ 819950 w 1277150"/>
                  <a:gd name="connsiteY26" fmla="*/ 1714559 h 1800284"/>
                  <a:gd name="connsiteX27" fmla="*/ 924725 w 1277150"/>
                  <a:gd name="connsiteY27" fmla="*/ 1695509 h 1800284"/>
                  <a:gd name="connsiteX28" fmla="*/ 1067600 w 1277150"/>
                  <a:gd name="connsiteY28" fmla="*/ 1638359 h 1800284"/>
                  <a:gd name="connsiteX29" fmla="*/ 1181900 w 1277150"/>
                  <a:gd name="connsiteY29" fmla="*/ 1476434 h 1800284"/>
                  <a:gd name="connsiteX30" fmla="*/ 1248575 w 1277150"/>
                  <a:gd name="connsiteY30" fmla="*/ 1228784 h 1800284"/>
                  <a:gd name="connsiteX31" fmla="*/ 1258100 w 1277150"/>
                  <a:gd name="connsiteY31" fmla="*/ 933509 h 1800284"/>
                  <a:gd name="connsiteX32" fmla="*/ 1277150 w 1277150"/>
                  <a:gd name="connsiteY32" fmla="*/ 819209 h 1800284"/>
                  <a:gd name="connsiteX33" fmla="*/ 1267625 w 1277150"/>
                  <a:gd name="connsiteY33" fmla="*/ 600134 h 1800284"/>
                  <a:gd name="connsiteX34" fmla="*/ 1258100 w 1277150"/>
                  <a:gd name="connsiteY34" fmla="*/ 447734 h 1800284"/>
                  <a:gd name="connsiteX35" fmla="*/ 1239050 w 1277150"/>
                  <a:gd name="connsiteY35" fmla="*/ 352484 h 1800284"/>
                  <a:gd name="connsiteX36" fmla="*/ 1239050 w 1277150"/>
                  <a:gd name="connsiteY36" fmla="*/ 342959 h 1800284"/>
                  <a:gd name="connsiteX0" fmla="*/ 1239050 w 1277150"/>
                  <a:gd name="connsiteY0" fmla="*/ 342959 h 1800284"/>
                  <a:gd name="connsiteX1" fmla="*/ 1210475 w 1277150"/>
                  <a:gd name="connsiteY1" fmla="*/ 238184 h 1800284"/>
                  <a:gd name="connsiteX2" fmla="*/ 1191425 w 1277150"/>
                  <a:gd name="connsiteY2" fmla="*/ 161984 h 1800284"/>
                  <a:gd name="connsiteX3" fmla="*/ 1153325 w 1277150"/>
                  <a:gd name="connsiteY3" fmla="*/ 104834 h 1800284"/>
                  <a:gd name="connsiteX4" fmla="*/ 1067600 w 1277150"/>
                  <a:gd name="connsiteY4" fmla="*/ 47684 h 1800284"/>
                  <a:gd name="connsiteX5" fmla="*/ 1010450 w 1277150"/>
                  <a:gd name="connsiteY5" fmla="*/ 28634 h 1800284"/>
                  <a:gd name="connsiteX6" fmla="*/ 981875 w 1277150"/>
                  <a:gd name="connsiteY6" fmla="*/ 19109 h 1800284"/>
                  <a:gd name="connsiteX7" fmla="*/ 705650 w 1277150"/>
                  <a:gd name="connsiteY7" fmla="*/ 59 h 1800284"/>
                  <a:gd name="connsiteX8" fmla="*/ 581825 w 1277150"/>
                  <a:gd name="connsiteY8" fmla="*/ 9584 h 1800284"/>
                  <a:gd name="connsiteX9" fmla="*/ 486575 w 1277150"/>
                  <a:gd name="connsiteY9" fmla="*/ 38159 h 1800284"/>
                  <a:gd name="connsiteX10" fmla="*/ 400850 w 1277150"/>
                  <a:gd name="connsiteY10" fmla="*/ 142934 h 1800284"/>
                  <a:gd name="connsiteX11" fmla="*/ 372275 w 1277150"/>
                  <a:gd name="connsiteY11" fmla="*/ 200084 h 1800284"/>
                  <a:gd name="connsiteX12" fmla="*/ 334175 w 1277150"/>
                  <a:gd name="connsiteY12" fmla="*/ 314384 h 1800284"/>
                  <a:gd name="connsiteX13" fmla="*/ 324650 w 1277150"/>
                  <a:gd name="connsiteY13" fmla="*/ 342959 h 1800284"/>
                  <a:gd name="connsiteX14" fmla="*/ 267500 w 1277150"/>
                  <a:gd name="connsiteY14" fmla="*/ 638234 h 1800284"/>
                  <a:gd name="connsiteX15" fmla="*/ 153200 w 1277150"/>
                  <a:gd name="connsiteY15" fmla="*/ 790634 h 1800284"/>
                  <a:gd name="connsiteX16" fmla="*/ 105073 w 1277150"/>
                  <a:gd name="connsiteY16" fmla="*/ 1041292 h 1800284"/>
                  <a:gd name="connsiteX17" fmla="*/ 800 w 1277150"/>
                  <a:gd name="connsiteY17" fmla="*/ 1276409 h 1800284"/>
                  <a:gd name="connsiteX18" fmla="*/ 57950 w 1277150"/>
                  <a:gd name="connsiteY18" fmla="*/ 1524059 h 1800284"/>
                  <a:gd name="connsiteX19" fmla="*/ 77000 w 1277150"/>
                  <a:gd name="connsiteY19" fmla="*/ 1590734 h 1800284"/>
                  <a:gd name="connsiteX20" fmla="*/ 162725 w 1277150"/>
                  <a:gd name="connsiteY20" fmla="*/ 1705034 h 1800284"/>
                  <a:gd name="connsiteX21" fmla="*/ 334175 w 1277150"/>
                  <a:gd name="connsiteY21" fmla="*/ 1790759 h 1800284"/>
                  <a:gd name="connsiteX22" fmla="*/ 362750 w 1277150"/>
                  <a:gd name="connsiteY22" fmla="*/ 1800284 h 1800284"/>
                  <a:gd name="connsiteX23" fmla="*/ 534200 w 1277150"/>
                  <a:gd name="connsiteY23" fmla="*/ 1781234 h 1800284"/>
                  <a:gd name="connsiteX24" fmla="*/ 629450 w 1277150"/>
                  <a:gd name="connsiteY24" fmla="*/ 1752659 h 1800284"/>
                  <a:gd name="connsiteX25" fmla="*/ 724700 w 1277150"/>
                  <a:gd name="connsiteY25" fmla="*/ 1724084 h 1800284"/>
                  <a:gd name="connsiteX26" fmla="*/ 819950 w 1277150"/>
                  <a:gd name="connsiteY26" fmla="*/ 1714559 h 1800284"/>
                  <a:gd name="connsiteX27" fmla="*/ 924725 w 1277150"/>
                  <a:gd name="connsiteY27" fmla="*/ 1695509 h 1800284"/>
                  <a:gd name="connsiteX28" fmla="*/ 1067600 w 1277150"/>
                  <a:gd name="connsiteY28" fmla="*/ 1638359 h 1800284"/>
                  <a:gd name="connsiteX29" fmla="*/ 1181900 w 1277150"/>
                  <a:gd name="connsiteY29" fmla="*/ 1476434 h 1800284"/>
                  <a:gd name="connsiteX30" fmla="*/ 1248575 w 1277150"/>
                  <a:gd name="connsiteY30" fmla="*/ 1228784 h 1800284"/>
                  <a:gd name="connsiteX31" fmla="*/ 1258100 w 1277150"/>
                  <a:gd name="connsiteY31" fmla="*/ 933509 h 1800284"/>
                  <a:gd name="connsiteX32" fmla="*/ 1277150 w 1277150"/>
                  <a:gd name="connsiteY32" fmla="*/ 819209 h 1800284"/>
                  <a:gd name="connsiteX33" fmla="*/ 1267625 w 1277150"/>
                  <a:gd name="connsiteY33" fmla="*/ 600134 h 1800284"/>
                  <a:gd name="connsiteX34" fmla="*/ 1258100 w 1277150"/>
                  <a:gd name="connsiteY34" fmla="*/ 447734 h 1800284"/>
                  <a:gd name="connsiteX35" fmla="*/ 1239050 w 1277150"/>
                  <a:gd name="connsiteY35" fmla="*/ 352484 h 1800284"/>
                  <a:gd name="connsiteX36" fmla="*/ 1239050 w 1277150"/>
                  <a:gd name="connsiteY36" fmla="*/ 342959 h 1800284"/>
                  <a:gd name="connsiteX0" fmla="*/ 1239050 w 1267625"/>
                  <a:gd name="connsiteY0" fmla="*/ 342959 h 1800284"/>
                  <a:gd name="connsiteX1" fmla="*/ 1210475 w 1267625"/>
                  <a:gd name="connsiteY1" fmla="*/ 238184 h 1800284"/>
                  <a:gd name="connsiteX2" fmla="*/ 1191425 w 1267625"/>
                  <a:gd name="connsiteY2" fmla="*/ 161984 h 1800284"/>
                  <a:gd name="connsiteX3" fmla="*/ 1153325 w 1267625"/>
                  <a:gd name="connsiteY3" fmla="*/ 104834 h 1800284"/>
                  <a:gd name="connsiteX4" fmla="*/ 1067600 w 1267625"/>
                  <a:gd name="connsiteY4" fmla="*/ 47684 h 1800284"/>
                  <a:gd name="connsiteX5" fmla="*/ 1010450 w 1267625"/>
                  <a:gd name="connsiteY5" fmla="*/ 28634 h 1800284"/>
                  <a:gd name="connsiteX6" fmla="*/ 981875 w 1267625"/>
                  <a:gd name="connsiteY6" fmla="*/ 19109 h 1800284"/>
                  <a:gd name="connsiteX7" fmla="*/ 705650 w 1267625"/>
                  <a:gd name="connsiteY7" fmla="*/ 59 h 1800284"/>
                  <a:gd name="connsiteX8" fmla="*/ 581825 w 1267625"/>
                  <a:gd name="connsiteY8" fmla="*/ 9584 h 1800284"/>
                  <a:gd name="connsiteX9" fmla="*/ 486575 w 1267625"/>
                  <a:gd name="connsiteY9" fmla="*/ 38159 h 1800284"/>
                  <a:gd name="connsiteX10" fmla="*/ 400850 w 1267625"/>
                  <a:gd name="connsiteY10" fmla="*/ 142934 h 1800284"/>
                  <a:gd name="connsiteX11" fmla="*/ 372275 w 1267625"/>
                  <a:gd name="connsiteY11" fmla="*/ 200084 h 1800284"/>
                  <a:gd name="connsiteX12" fmla="*/ 334175 w 1267625"/>
                  <a:gd name="connsiteY12" fmla="*/ 314384 h 1800284"/>
                  <a:gd name="connsiteX13" fmla="*/ 324650 w 1267625"/>
                  <a:gd name="connsiteY13" fmla="*/ 342959 h 1800284"/>
                  <a:gd name="connsiteX14" fmla="*/ 267500 w 1267625"/>
                  <a:gd name="connsiteY14" fmla="*/ 638234 h 1800284"/>
                  <a:gd name="connsiteX15" fmla="*/ 153200 w 1267625"/>
                  <a:gd name="connsiteY15" fmla="*/ 790634 h 1800284"/>
                  <a:gd name="connsiteX16" fmla="*/ 105073 w 1267625"/>
                  <a:gd name="connsiteY16" fmla="*/ 1041292 h 1800284"/>
                  <a:gd name="connsiteX17" fmla="*/ 800 w 1267625"/>
                  <a:gd name="connsiteY17" fmla="*/ 1276409 h 1800284"/>
                  <a:gd name="connsiteX18" fmla="*/ 57950 w 1267625"/>
                  <a:gd name="connsiteY18" fmla="*/ 1524059 h 1800284"/>
                  <a:gd name="connsiteX19" fmla="*/ 77000 w 1267625"/>
                  <a:gd name="connsiteY19" fmla="*/ 1590734 h 1800284"/>
                  <a:gd name="connsiteX20" fmla="*/ 162725 w 1267625"/>
                  <a:gd name="connsiteY20" fmla="*/ 1705034 h 1800284"/>
                  <a:gd name="connsiteX21" fmla="*/ 334175 w 1267625"/>
                  <a:gd name="connsiteY21" fmla="*/ 1790759 h 1800284"/>
                  <a:gd name="connsiteX22" fmla="*/ 362750 w 1267625"/>
                  <a:gd name="connsiteY22" fmla="*/ 1800284 h 1800284"/>
                  <a:gd name="connsiteX23" fmla="*/ 534200 w 1267625"/>
                  <a:gd name="connsiteY23" fmla="*/ 1781234 h 1800284"/>
                  <a:gd name="connsiteX24" fmla="*/ 629450 w 1267625"/>
                  <a:gd name="connsiteY24" fmla="*/ 1752659 h 1800284"/>
                  <a:gd name="connsiteX25" fmla="*/ 724700 w 1267625"/>
                  <a:gd name="connsiteY25" fmla="*/ 1724084 h 1800284"/>
                  <a:gd name="connsiteX26" fmla="*/ 819950 w 1267625"/>
                  <a:gd name="connsiteY26" fmla="*/ 1714559 h 1800284"/>
                  <a:gd name="connsiteX27" fmla="*/ 924725 w 1267625"/>
                  <a:gd name="connsiteY27" fmla="*/ 1695509 h 1800284"/>
                  <a:gd name="connsiteX28" fmla="*/ 1067600 w 1267625"/>
                  <a:gd name="connsiteY28" fmla="*/ 1638359 h 1800284"/>
                  <a:gd name="connsiteX29" fmla="*/ 1181900 w 1267625"/>
                  <a:gd name="connsiteY29" fmla="*/ 1476434 h 1800284"/>
                  <a:gd name="connsiteX30" fmla="*/ 1248575 w 1267625"/>
                  <a:gd name="connsiteY30" fmla="*/ 1228784 h 1800284"/>
                  <a:gd name="connsiteX31" fmla="*/ 1258100 w 1267625"/>
                  <a:gd name="connsiteY31" fmla="*/ 933509 h 1800284"/>
                  <a:gd name="connsiteX32" fmla="*/ 1267625 w 1267625"/>
                  <a:gd name="connsiteY32" fmla="*/ 600134 h 1800284"/>
                  <a:gd name="connsiteX33" fmla="*/ 1258100 w 1267625"/>
                  <a:gd name="connsiteY33" fmla="*/ 447734 h 1800284"/>
                  <a:gd name="connsiteX34" fmla="*/ 1239050 w 1267625"/>
                  <a:gd name="connsiteY34" fmla="*/ 352484 h 1800284"/>
                  <a:gd name="connsiteX35" fmla="*/ 1239050 w 1267625"/>
                  <a:gd name="connsiteY35" fmla="*/ 342959 h 1800284"/>
                  <a:gd name="connsiteX0" fmla="*/ 1239297 w 1267872"/>
                  <a:gd name="connsiteY0" fmla="*/ 342959 h 1800284"/>
                  <a:gd name="connsiteX1" fmla="*/ 1210722 w 1267872"/>
                  <a:gd name="connsiteY1" fmla="*/ 238184 h 1800284"/>
                  <a:gd name="connsiteX2" fmla="*/ 1191672 w 1267872"/>
                  <a:gd name="connsiteY2" fmla="*/ 161984 h 1800284"/>
                  <a:gd name="connsiteX3" fmla="*/ 1153572 w 1267872"/>
                  <a:gd name="connsiteY3" fmla="*/ 104834 h 1800284"/>
                  <a:gd name="connsiteX4" fmla="*/ 1067847 w 1267872"/>
                  <a:gd name="connsiteY4" fmla="*/ 47684 h 1800284"/>
                  <a:gd name="connsiteX5" fmla="*/ 1010697 w 1267872"/>
                  <a:gd name="connsiteY5" fmla="*/ 28634 h 1800284"/>
                  <a:gd name="connsiteX6" fmla="*/ 982122 w 1267872"/>
                  <a:gd name="connsiteY6" fmla="*/ 19109 h 1800284"/>
                  <a:gd name="connsiteX7" fmla="*/ 705897 w 1267872"/>
                  <a:gd name="connsiteY7" fmla="*/ 59 h 1800284"/>
                  <a:gd name="connsiteX8" fmla="*/ 582072 w 1267872"/>
                  <a:gd name="connsiteY8" fmla="*/ 9584 h 1800284"/>
                  <a:gd name="connsiteX9" fmla="*/ 486822 w 1267872"/>
                  <a:gd name="connsiteY9" fmla="*/ 38159 h 1800284"/>
                  <a:gd name="connsiteX10" fmla="*/ 401097 w 1267872"/>
                  <a:gd name="connsiteY10" fmla="*/ 142934 h 1800284"/>
                  <a:gd name="connsiteX11" fmla="*/ 372522 w 1267872"/>
                  <a:gd name="connsiteY11" fmla="*/ 200084 h 1800284"/>
                  <a:gd name="connsiteX12" fmla="*/ 334422 w 1267872"/>
                  <a:gd name="connsiteY12" fmla="*/ 314384 h 1800284"/>
                  <a:gd name="connsiteX13" fmla="*/ 324897 w 1267872"/>
                  <a:gd name="connsiteY13" fmla="*/ 342959 h 1800284"/>
                  <a:gd name="connsiteX14" fmla="*/ 267747 w 1267872"/>
                  <a:gd name="connsiteY14" fmla="*/ 638234 h 1800284"/>
                  <a:gd name="connsiteX15" fmla="*/ 153447 w 1267872"/>
                  <a:gd name="connsiteY15" fmla="*/ 790634 h 1800284"/>
                  <a:gd name="connsiteX16" fmla="*/ 105320 w 1267872"/>
                  <a:gd name="connsiteY16" fmla="*/ 1041292 h 1800284"/>
                  <a:gd name="connsiteX17" fmla="*/ 1047 w 1267872"/>
                  <a:gd name="connsiteY17" fmla="*/ 1276409 h 1800284"/>
                  <a:gd name="connsiteX18" fmla="*/ 58197 w 1267872"/>
                  <a:gd name="connsiteY18" fmla="*/ 1524059 h 1800284"/>
                  <a:gd name="connsiteX19" fmla="*/ 162972 w 1267872"/>
                  <a:gd name="connsiteY19" fmla="*/ 1705034 h 1800284"/>
                  <a:gd name="connsiteX20" fmla="*/ 334422 w 1267872"/>
                  <a:gd name="connsiteY20" fmla="*/ 1790759 h 1800284"/>
                  <a:gd name="connsiteX21" fmla="*/ 362997 w 1267872"/>
                  <a:gd name="connsiteY21" fmla="*/ 1800284 h 1800284"/>
                  <a:gd name="connsiteX22" fmla="*/ 534447 w 1267872"/>
                  <a:gd name="connsiteY22" fmla="*/ 1781234 h 1800284"/>
                  <a:gd name="connsiteX23" fmla="*/ 629697 w 1267872"/>
                  <a:gd name="connsiteY23" fmla="*/ 1752659 h 1800284"/>
                  <a:gd name="connsiteX24" fmla="*/ 724947 w 1267872"/>
                  <a:gd name="connsiteY24" fmla="*/ 1724084 h 1800284"/>
                  <a:gd name="connsiteX25" fmla="*/ 820197 w 1267872"/>
                  <a:gd name="connsiteY25" fmla="*/ 1714559 h 1800284"/>
                  <a:gd name="connsiteX26" fmla="*/ 924972 w 1267872"/>
                  <a:gd name="connsiteY26" fmla="*/ 1695509 h 1800284"/>
                  <a:gd name="connsiteX27" fmla="*/ 1067847 w 1267872"/>
                  <a:gd name="connsiteY27" fmla="*/ 1638359 h 1800284"/>
                  <a:gd name="connsiteX28" fmla="*/ 1182147 w 1267872"/>
                  <a:gd name="connsiteY28" fmla="*/ 1476434 h 1800284"/>
                  <a:gd name="connsiteX29" fmla="*/ 1248822 w 1267872"/>
                  <a:gd name="connsiteY29" fmla="*/ 1228784 h 1800284"/>
                  <a:gd name="connsiteX30" fmla="*/ 1258347 w 1267872"/>
                  <a:gd name="connsiteY30" fmla="*/ 933509 h 1800284"/>
                  <a:gd name="connsiteX31" fmla="*/ 1267872 w 1267872"/>
                  <a:gd name="connsiteY31" fmla="*/ 600134 h 1800284"/>
                  <a:gd name="connsiteX32" fmla="*/ 1258347 w 1267872"/>
                  <a:gd name="connsiteY32" fmla="*/ 447734 h 1800284"/>
                  <a:gd name="connsiteX33" fmla="*/ 1239297 w 1267872"/>
                  <a:gd name="connsiteY33" fmla="*/ 352484 h 1800284"/>
                  <a:gd name="connsiteX34" fmla="*/ 1239297 w 1267872"/>
                  <a:gd name="connsiteY34" fmla="*/ 342959 h 1800284"/>
                  <a:gd name="connsiteX0" fmla="*/ 1239297 w 1267872"/>
                  <a:gd name="connsiteY0" fmla="*/ 342959 h 1803942"/>
                  <a:gd name="connsiteX1" fmla="*/ 1210722 w 1267872"/>
                  <a:gd name="connsiteY1" fmla="*/ 238184 h 1803942"/>
                  <a:gd name="connsiteX2" fmla="*/ 1191672 w 1267872"/>
                  <a:gd name="connsiteY2" fmla="*/ 161984 h 1803942"/>
                  <a:gd name="connsiteX3" fmla="*/ 1153572 w 1267872"/>
                  <a:gd name="connsiteY3" fmla="*/ 104834 h 1803942"/>
                  <a:gd name="connsiteX4" fmla="*/ 1067847 w 1267872"/>
                  <a:gd name="connsiteY4" fmla="*/ 47684 h 1803942"/>
                  <a:gd name="connsiteX5" fmla="*/ 1010697 w 1267872"/>
                  <a:gd name="connsiteY5" fmla="*/ 28634 h 1803942"/>
                  <a:gd name="connsiteX6" fmla="*/ 982122 w 1267872"/>
                  <a:gd name="connsiteY6" fmla="*/ 19109 h 1803942"/>
                  <a:gd name="connsiteX7" fmla="*/ 705897 w 1267872"/>
                  <a:gd name="connsiteY7" fmla="*/ 59 h 1803942"/>
                  <a:gd name="connsiteX8" fmla="*/ 582072 w 1267872"/>
                  <a:gd name="connsiteY8" fmla="*/ 9584 h 1803942"/>
                  <a:gd name="connsiteX9" fmla="*/ 486822 w 1267872"/>
                  <a:gd name="connsiteY9" fmla="*/ 38159 h 1803942"/>
                  <a:gd name="connsiteX10" fmla="*/ 401097 w 1267872"/>
                  <a:gd name="connsiteY10" fmla="*/ 142934 h 1803942"/>
                  <a:gd name="connsiteX11" fmla="*/ 372522 w 1267872"/>
                  <a:gd name="connsiteY11" fmla="*/ 200084 h 1803942"/>
                  <a:gd name="connsiteX12" fmla="*/ 334422 w 1267872"/>
                  <a:gd name="connsiteY12" fmla="*/ 314384 h 1803942"/>
                  <a:gd name="connsiteX13" fmla="*/ 324897 w 1267872"/>
                  <a:gd name="connsiteY13" fmla="*/ 342959 h 1803942"/>
                  <a:gd name="connsiteX14" fmla="*/ 267747 w 1267872"/>
                  <a:gd name="connsiteY14" fmla="*/ 638234 h 1803942"/>
                  <a:gd name="connsiteX15" fmla="*/ 153447 w 1267872"/>
                  <a:gd name="connsiteY15" fmla="*/ 790634 h 1803942"/>
                  <a:gd name="connsiteX16" fmla="*/ 105320 w 1267872"/>
                  <a:gd name="connsiteY16" fmla="*/ 1041292 h 1803942"/>
                  <a:gd name="connsiteX17" fmla="*/ 1047 w 1267872"/>
                  <a:gd name="connsiteY17" fmla="*/ 1276409 h 1803942"/>
                  <a:gd name="connsiteX18" fmla="*/ 58197 w 1267872"/>
                  <a:gd name="connsiteY18" fmla="*/ 1524059 h 1803942"/>
                  <a:gd name="connsiteX19" fmla="*/ 162972 w 1267872"/>
                  <a:gd name="connsiteY19" fmla="*/ 1705034 h 1803942"/>
                  <a:gd name="connsiteX20" fmla="*/ 362997 w 1267872"/>
                  <a:gd name="connsiteY20" fmla="*/ 1800284 h 1803942"/>
                  <a:gd name="connsiteX21" fmla="*/ 534447 w 1267872"/>
                  <a:gd name="connsiteY21" fmla="*/ 1781234 h 1803942"/>
                  <a:gd name="connsiteX22" fmla="*/ 629697 w 1267872"/>
                  <a:gd name="connsiteY22" fmla="*/ 1752659 h 1803942"/>
                  <a:gd name="connsiteX23" fmla="*/ 724947 w 1267872"/>
                  <a:gd name="connsiteY23" fmla="*/ 1724084 h 1803942"/>
                  <a:gd name="connsiteX24" fmla="*/ 820197 w 1267872"/>
                  <a:gd name="connsiteY24" fmla="*/ 1714559 h 1803942"/>
                  <a:gd name="connsiteX25" fmla="*/ 924972 w 1267872"/>
                  <a:gd name="connsiteY25" fmla="*/ 1695509 h 1803942"/>
                  <a:gd name="connsiteX26" fmla="*/ 1067847 w 1267872"/>
                  <a:gd name="connsiteY26" fmla="*/ 1638359 h 1803942"/>
                  <a:gd name="connsiteX27" fmla="*/ 1182147 w 1267872"/>
                  <a:gd name="connsiteY27" fmla="*/ 1476434 h 1803942"/>
                  <a:gd name="connsiteX28" fmla="*/ 1248822 w 1267872"/>
                  <a:gd name="connsiteY28" fmla="*/ 1228784 h 1803942"/>
                  <a:gd name="connsiteX29" fmla="*/ 1258347 w 1267872"/>
                  <a:gd name="connsiteY29" fmla="*/ 933509 h 1803942"/>
                  <a:gd name="connsiteX30" fmla="*/ 1267872 w 1267872"/>
                  <a:gd name="connsiteY30" fmla="*/ 600134 h 1803942"/>
                  <a:gd name="connsiteX31" fmla="*/ 1258347 w 1267872"/>
                  <a:gd name="connsiteY31" fmla="*/ 447734 h 1803942"/>
                  <a:gd name="connsiteX32" fmla="*/ 1239297 w 1267872"/>
                  <a:gd name="connsiteY32" fmla="*/ 352484 h 1803942"/>
                  <a:gd name="connsiteX33" fmla="*/ 1239297 w 1267872"/>
                  <a:gd name="connsiteY33" fmla="*/ 342959 h 1803942"/>
                  <a:gd name="connsiteX0" fmla="*/ 1239297 w 1267872"/>
                  <a:gd name="connsiteY0" fmla="*/ 342959 h 1804472"/>
                  <a:gd name="connsiteX1" fmla="*/ 1210722 w 1267872"/>
                  <a:gd name="connsiteY1" fmla="*/ 238184 h 1804472"/>
                  <a:gd name="connsiteX2" fmla="*/ 1191672 w 1267872"/>
                  <a:gd name="connsiteY2" fmla="*/ 161984 h 1804472"/>
                  <a:gd name="connsiteX3" fmla="*/ 1153572 w 1267872"/>
                  <a:gd name="connsiteY3" fmla="*/ 104834 h 1804472"/>
                  <a:gd name="connsiteX4" fmla="*/ 1067847 w 1267872"/>
                  <a:gd name="connsiteY4" fmla="*/ 47684 h 1804472"/>
                  <a:gd name="connsiteX5" fmla="*/ 1010697 w 1267872"/>
                  <a:gd name="connsiteY5" fmla="*/ 28634 h 1804472"/>
                  <a:gd name="connsiteX6" fmla="*/ 982122 w 1267872"/>
                  <a:gd name="connsiteY6" fmla="*/ 19109 h 1804472"/>
                  <a:gd name="connsiteX7" fmla="*/ 705897 w 1267872"/>
                  <a:gd name="connsiteY7" fmla="*/ 59 h 1804472"/>
                  <a:gd name="connsiteX8" fmla="*/ 582072 w 1267872"/>
                  <a:gd name="connsiteY8" fmla="*/ 9584 h 1804472"/>
                  <a:gd name="connsiteX9" fmla="*/ 486822 w 1267872"/>
                  <a:gd name="connsiteY9" fmla="*/ 38159 h 1804472"/>
                  <a:gd name="connsiteX10" fmla="*/ 401097 w 1267872"/>
                  <a:gd name="connsiteY10" fmla="*/ 142934 h 1804472"/>
                  <a:gd name="connsiteX11" fmla="*/ 372522 w 1267872"/>
                  <a:gd name="connsiteY11" fmla="*/ 200084 h 1804472"/>
                  <a:gd name="connsiteX12" fmla="*/ 334422 w 1267872"/>
                  <a:gd name="connsiteY12" fmla="*/ 314384 h 1804472"/>
                  <a:gd name="connsiteX13" fmla="*/ 324897 w 1267872"/>
                  <a:gd name="connsiteY13" fmla="*/ 342959 h 1804472"/>
                  <a:gd name="connsiteX14" fmla="*/ 267747 w 1267872"/>
                  <a:gd name="connsiteY14" fmla="*/ 638234 h 1804472"/>
                  <a:gd name="connsiteX15" fmla="*/ 153447 w 1267872"/>
                  <a:gd name="connsiteY15" fmla="*/ 790634 h 1804472"/>
                  <a:gd name="connsiteX16" fmla="*/ 105320 w 1267872"/>
                  <a:gd name="connsiteY16" fmla="*/ 1041292 h 1804472"/>
                  <a:gd name="connsiteX17" fmla="*/ 1047 w 1267872"/>
                  <a:gd name="connsiteY17" fmla="*/ 1276409 h 1804472"/>
                  <a:gd name="connsiteX18" fmla="*/ 58197 w 1267872"/>
                  <a:gd name="connsiteY18" fmla="*/ 1524059 h 1804472"/>
                  <a:gd name="connsiteX19" fmla="*/ 162972 w 1267872"/>
                  <a:gd name="connsiteY19" fmla="*/ 1705034 h 1804472"/>
                  <a:gd name="connsiteX20" fmla="*/ 362997 w 1267872"/>
                  <a:gd name="connsiteY20" fmla="*/ 1800284 h 1804472"/>
                  <a:gd name="connsiteX21" fmla="*/ 534447 w 1267872"/>
                  <a:gd name="connsiteY21" fmla="*/ 1781234 h 1804472"/>
                  <a:gd name="connsiteX22" fmla="*/ 724947 w 1267872"/>
                  <a:gd name="connsiteY22" fmla="*/ 1724084 h 1804472"/>
                  <a:gd name="connsiteX23" fmla="*/ 820197 w 1267872"/>
                  <a:gd name="connsiteY23" fmla="*/ 1714559 h 1804472"/>
                  <a:gd name="connsiteX24" fmla="*/ 924972 w 1267872"/>
                  <a:gd name="connsiteY24" fmla="*/ 1695509 h 1804472"/>
                  <a:gd name="connsiteX25" fmla="*/ 1067847 w 1267872"/>
                  <a:gd name="connsiteY25" fmla="*/ 1638359 h 1804472"/>
                  <a:gd name="connsiteX26" fmla="*/ 1182147 w 1267872"/>
                  <a:gd name="connsiteY26" fmla="*/ 1476434 h 1804472"/>
                  <a:gd name="connsiteX27" fmla="*/ 1248822 w 1267872"/>
                  <a:gd name="connsiteY27" fmla="*/ 1228784 h 1804472"/>
                  <a:gd name="connsiteX28" fmla="*/ 1258347 w 1267872"/>
                  <a:gd name="connsiteY28" fmla="*/ 933509 h 1804472"/>
                  <a:gd name="connsiteX29" fmla="*/ 1267872 w 1267872"/>
                  <a:gd name="connsiteY29" fmla="*/ 600134 h 1804472"/>
                  <a:gd name="connsiteX30" fmla="*/ 1258347 w 1267872"/>
                  <a:gd name="connsiteY30" fmla="*/ 447734 h 1804472"/>
                  <a:gd name="connsiteX31" fmla="*/ 1239297 w 1267872"/>
                  <a:gd name="connsiteY31" fmla="*/ 352484 h 1804472"/>
                  <a:gd name="connsiteX32" fmla="*/ 1239297 w 1267872"/>
                  <a:gd name="connsiteY32" fmla="*/ 342959 h 1804472"/>
                  <a:gd name="connsiteX0" fmla="*/ 1239297 w 1267872"/>
                  <a:gd name="connsiteY0" fmla="*/ 342959 h 1804472"/>
                  <a:gd name="connsiteX1" fmla="*/ 1210722 w 1267872"/>
                  <a:gd name="connsiteY1" fmla="*/ 238184 h 1804472"/>
                  <a:gd name="connsiteX2" fmla="*/ 1191672 w 1267872"/>
                  <a:gd name="connsiteY2" fmla="*/ 161984 h 1804472"/>
                  <a:gd name="connsiteX3" fmla="*/ 1153572 w 1267872"/>
                  <a:gd name="connsiteY3" fmla="*/ 104834 h 1804472"/>
                  <a:gd name="connsiteX4" fmla="*/ 1067847 w 1267872"/>
                  <a:gd name="connsiteY4" fmla="*/ 47684 h 1804472"/>
                  <a:gd name="connsiteX5" fmla="*/ 1010697 w 1267872"/>
                  <a:gd name="connsiteY5" fmla="*/ 28634 h 1804472"/>
                  <a:gd name="connsiteX6" fmla="*/ 982122 w 1267872"/>
                  <a:gd name="connsiteY6" fmla="*/ 19109 h 1804472"/>
                  <a:gd name="connsiteX7" fmla="*/ 705897 w 1267872"/>
                  <a:gd name="connsiteY7" fmla="*/ 59 h 1804472"/>
                  <a:gd name="connsiteX8" fmla="*/ 582072 w 1267872"/>
                  <a:gd name="connsiteY8" fmla="*/ 9584 h 1804472"/>
                  <a:gd name="connsiteX9" fmla="*/ 486822 w 1267872"/>
                  <a:gd name="connsiteY9" fmla="*/ 38159 h 1804472"/>
                  <a:gd name="connsiteX10" fmla="*/ 401097 w 1267872"/>
                  <a:gd name="connsiteY10" fmla="*/ 142934 h 1804472"/>
                  <a:gd name="connsiteX11" fmla="*/ 372522 w 1267872"/>
                  <a:gd name="connsiteY11" fmla="*/ 200084 h 1804472"/>
                  <a:gd name="connsiteX12" fmla="*/ 334422 w 1267872"/>
                  <a:gd name="connsiteY12" fmla="*/ 314384 h 1804472"/>
                  <a:gd name="connsiteX13" fmla="*/ 324897 w 1267872"/>
                  <a:gd name="connsiteY13" fmla="*/ 342959 h 1804472"/>
                  <a:gd name="connsiteX14" fmla="*/ 267747 w 1267872"/>
                  <a:gd name="connsiteY14" fmla="*/ 638234 h 1804472"/>
                  <a:gd name="connsiteX15" fmla="*/ 153447 w 1267872"/>
                  <a:gd name="connsiteY15" fmla="*/ 790634 h 1804472"/>
                  <a:gd name="connsiteX16" fmla="*/ 105320 w 1267872"/>
                  <a:gd name="connsiteY16" fmla="*/ 1041292 h 1804472"/>
                  <a:gd name="connsiteX17" fmla="*/ 1047 w 1267872"/>
                  <a:gd name="connsiteY17" fmla="*/ 1276409 h 1804472"/>
                  <a:gd name="connsiteX18" fmla="*/ 58197 w 1267872"/>
                  <a:gd name="connsiteY18" fmla="*/ 1524059 h 1804472"/>
                  <a:gd name="connsiteX19" fmla="*/ 162972 w 1267872"/>
                  <a:gd name="connsiteY19" fmla="*/ 1705034 h 1804472"/>
                  <a:gd name="connsiteX20" fmla="*/ 362997 w 1267872"/>
                  <a:gd name="connsiteY20" fmla="*/ 1800284 h 1804472"/>
                  <a:gd name="connsiteX21" fmla="*/ 534447 w 1267872"/>
                  <a:gd name="connsiteY21" fmla="*/ 1781234 h 1804472"/>
                  <a:gd name="connsiteX22" fmla="*/ 724947 w 1267872"/>
                  <a:gd name="connsiteY22" fmla="*/ 1724084 h 1804472"/>
                  <a:gd name="connsiteX23" fmla="*/ 820197 w 1267872"/>
                  <a:gd name="connsiteY23" fmla="*/ 1714559 h 1804472"/>
                  <a:gd name="connsiteX24" fmla="*/ 924972 w 1267872"/>
                  <a:gd name="connsiteY24" fmla="*/ 1695509 h 1804472"/>
                  <a:gd name="connsiteX25" fmla="*/ 1067847 w 1267872"/>
                  <a:gd name="connsiteY25" fmla="*/ 1638359 h 1804472"/>
                  <a:gd name="connsiteX26" fmla="*/ 1182147 w 1267872"/>
                  <a:gd name="connsiteY26" fmla="*/ 1476434 h 1804472"/>
                  <a:gd name="connsiteX27" fmla="*/ 1248822 w 1267872"/>
                  <a:gd name="connsiteY27" fmla="*/ 1228784 h 1804472"/>
                  <a:gd name="connsiteX28" fmla="*/ 1258347 w 1267872"/>
                  <a:gd name="connsiteY28" fmla="*/ 933509 h 1804472"/>
                  <a:gd name="connsiteX29" fmla="*/ 1267872 w 1267872"/>
                  <a:gd name="connsiteY29" fmla="*/ 600134 h 1804472"/>
                  <a:gd name="connsiteX30" fmla="*/ 1258347 w 1267872"/>
                  <a:gd name="connsiteY30" fmla="*/ 447734 h 1804472"/>
                  <a:gd name="connsiteX31" fmla="*/ 1239297 w 1267872"/>
                  <a:gd name="connsiteY31" fmla="*/ 352484 h 1804472"/>
                  <a:gd name="connsiteX32" fmla="*/ 1239297 w 1267872"/>
                  <a:gd name="connsiteY32" fmla="*/ 342959 h 1804472"/>
                  <a:gd name="connsiteX0" fmla="*/ 1239297 w 1267872"/>
                  <a:gd name="connsiteY0" fmla="*/ 342959 h 1804472"/>
                  <a:gd name="connsiteX1" fmla="*/ 1210722 w 1267872"/>
                  <a:gd name="connsiteY1" fmla="*/ 238184 h 1804472"/>
                  <a:gd name="connsiteX2" fmla="*/ 1191672 w 1267872"/>
                  <a:gd name="connsiteY2" fmla="*/ 161984 h 1804472"/>
                  <a:gd name="connsiteX3" fmla="*/ 1153572 w 1267872"/>
                  <a:gd name="connsiteY3" fmla="*/ 104834 h 1804472"/>
                  <a:gd name="connsiteX4" fmla="*/ 1067847 w 1267872"/>
                  <a:gd name="connsiteY4" fmla="*/ 47684 h 1804472"/>
                  <a:gd name="connsiteX5" fmla="*/ 1010697 w 1267872"/>
                  <a:gd name="connsiteY5" fmla="*/ 28634 h 1804472"/>
                  <a:gd name="connsiteX6" fmla="*/ 982122 w 1267872"/>
                  <a:gd name="connsiteY6" fmla="*/ 19109 h 1804472"/>
                  <a:gd name="connsiteX7" fmla="*/ 705897 w 1267872"/>
                  <a:gd name="connsiteY7" fmla="*/ 59 h 1804472"/>
                  <a:gd name="connsiteX8" fmla="*/ 582072 w 1267872"/>
                  <a:gd name="connsiteY8" fmla="*/ 9584 h 1804472"/>
                  <a:gd name="connsiteX9" fmla="*/ 486822 w 1267872"/>
                  <a:gd name="connsiteY9" fmla="*/ 38159 h 1804472"/>
                  <a:gd name="connsiteX10" fmla="*/ 401097 w 1267872"/>
                  <a:gd name="connsiteY10" fmla="*/ 142934 h 1804472"/>
                  <a:gd name="connsiteX11" fmla="*/ 372522 w 1267872"/>
                  <a:gd name="connsiteY11" fmla="*/ 200084 h 1804472"/>
                  <a:gd name="connsiteX12" fmla="*/ 334422 w 1267872"/>
                  <a:gd name="connsiteY12" fmla="*/ 314384 h 1804472"/>
                  <a:gd name="connsiteX13" fmla="*/ 324897 w 1267872"/>
                  <a:gd name="connsiteY13" fmla="*/ 342959 h 1804472"/>
                  <a:gd name="connsiteX14" fmla="*/ 267747 w 1267872"/>
                  <a:gd name="connsiteY14" fmla="*/ 638234 h 1804472"/>
                  <a:gd name="connsiteX15" fmla="*/ 153447 w 1267872"/>
                  <a:gd name="connsiteY15" fmla="*/ 790634 h 1804472"/>
                  <a:gd name="connsiteX16" fmla="*/ 105320 w 1267872"/>
                  <a:gd name="connsiteY16" fmla="*/ 1041292 h 1804472"/>
                  <a:gd name="connsiteX17" fmla="*/ 1047 w 1267872"/>
                  <a:gd name="connsiteY17" fmla="*/ 1276409 h 1804472"/>
                  <a:gd name="connsiteX18" fmla="*/ 58197 w 1267872"/>
                  <a:gd name="connsiteY18" fmla="*/ 1524059 h 1804472"/>
                  <a:gd name="connsiteX19" fmla="*/ 162972 w 1267872"/>
                  <a:gd name="connsiteY19" fmla="*/ 1705034 h 1804472"/>
                  <a:gd name="connsiteX20" fmla="*/ 362997 w 1267872"/>
                  <a:gd name="connsiteY20" fmla="*/ 1800284 h 1804472"/>
                  <a:gd name="connsiteX21" fmla="*/ 534447 w 1267872"/>
                  <a:gd name="connsiteY21" fmla="*/ 1781234 h 1804472"/>
                  <a:gd name="connsiteX22" fmla="*/ 724947 w 1267872"/>
                  <a:gd name="connsiteY22" fmla="*/ 1724084 h 1804472"/>
                  <a:gd name="connsiteX23" fmla="*/ 825545 w 1267872"/>
                  <a:gd name="connsiteY23" fmla="*/ 1714559 h 1804472"/>
                  <a:gd name="connsiteX24" fmla="*/ 924972 w 1267872"/>
                  <a:gd name="connsiteY24" fmla="*/ 1695509 h 1804472"/>
                  <a:gd name="connsiteX25" fmla="*/ 1067847 w 1267872"/>
                  <a:gd name="connsiteY25" fmla="*/ 1638359 h 1804472"/>
                  <a:gd name="connsiteX26" fmla="*/ 1182147 w 1267872"/>
                  <a:gd name="connsiteY26" fmla="*/ 1476434 h 1804472"/>
                  <a:gd name="connsiteX27" fmla="*/ 1248822 w 1267872"/>
                  <a:gd name="connsiteY27" fmla="*/ 1228784 h 1804472"/>
                  <a:gd name="connsiteX28" fmla="*/ 1258347 w 1267872"/>
                  <a:gd name="connsiteY28" fmla="*/ 933509 h 1804472"/>
                  <a:gd name="connsiteX29" fmla="*/ 1267872 w 1267872"/>
                  <a:gd name="connsiteY29" fmla="*/ 600134 h 1804472"/>
                  <a:gd name="connsiteX30" fmla="*/ 1258347 w 1267872"/>
                  <a:gd name="connsiteY30" fmla="*/ 447734 h 1804472"/>
                  <a:gd name="connsiteX31" fmla="*/ 1239297 w 1267872"/>
                  <a:gd name="connsiteY31" fmla="*/ 352484 h 1804472"/>
                  <a:gd name="connsiteX32" fmla="*/ 1239297 w 1267872"/>
                  <a:gd name="connsiteY32" fmla="*/ 342959 h 1804472"/>
                  <a:gd name="connsiteX0" fmla="*/ 1239297 w 1267872"/>
                  <a:gd name="connsiteY0" fmla="*/ 342959 h 1804472"/>
                  <a:gd name="connsiteX1" fmla="*/ 1210722 w 1267872"/>
                  <a:gd name="connsiteY1" fmla="*/ 238184 h 1804472"/>
                  <a:gd name="connsiteX2" fmla="*/ 1191672 w 1267872"/>
                  <a:gd name="connsiteY2" fmla="*/ 161984 h 1804472"/>
                  <a:gd name="connsiteX3" fmla="*/ 1153572 w 1267872"/>
                  <a:gd name="connsiteY3" fmla="*/ 104834 h 1804472"/>
                  <a:gd name="connsiteX4" fmla="*/ 1067847 w 1267872"/>
                  <a:gd name="connsiteY4" fmla="*/ 47684 h 1804472"/>
                  <a:gd name="connsiteX5" fmla="*/ 982122 w 1267872"/>
                  <a:gd name="connsiteY5" fmla="*/ 19109 h 1804472"/>
                  <a:gd name="connsiteX6" fmla="*/ 705897 w 1267872"/>
                  <a:gd name="connsiteY6" fmla="*/ 59 h 1804472"/>
                  <a:gd name="connsiteX7" fmla="*/ 582072 w 1267872"/>
                  <a:gd name="connsiteY7" fmla="*/ 9584 h 1804472"/>
                  <a:gd name="connsiteX8" fmla="*/ 486822 w 1267872"/>
                  <a:gd name="connsiteY8" fmla="*/ 38159 h 1804472"/>
                  <a:gd name="connsiteX9" fmla="*/ 401097 w 1267872"/>
                  <a:gd name="connsiteY9" fmla="*/ 142934 h 1804472"/>
                  <a:gd name="connsiteX10" fmla="*/ 372522 w 1267872"/>
                  <a:gd name="connsiteY10" fmla="*/ 200084 h 1804472"/>
                  <a:gd name="connsiteX11" fmla="*/ 334422 w 1267872"/>
                  <a:gd name="connsiteY11" fmla="*/ 314384 h 1804472"/>
                  <a:gd name="connsiteX12" fmla="*/ 324897 w 1267872"/>
                  <a:gd name="connsiteY12" fmla="*/ 342959 h 1804472"/>
                  <a:gd name="connsiteX13" fmla="*/ 267747 w 1267872"/>
                  <a:gd name="connsiteY13" fmla="*/ 638234 h 1804472"/>
                  <a:gd name="connsiteX14" fmla="*/ 153447 w 1267872"/>
                  <a:gd name="connsiteY14" fmla="*/ 790634 h 1804472"/>
                  <a:gd name="connsiteX15" fmla="*/ 105320 w 1267872"/>
                  <a:gd name="connsiteY15" fmla="*/ 1041292 h 1804472"/>
                  <a:gd name="connsiteX16" fmla="*/ 1047 w 1267872"/>
                  <a:gd name="connsiteY16" fmla="*/ 1276409 h 1804472"/>
                  <a:gd name="connsiteX17" fmla="*/ 58197 w 1267872"/>
                  <a:gd name="connsiteY17" fmla="*/ 1524059 h 1804472"/>
                  <a:gd name="connsiteX18" fmla="*/ 162972 w 1267872"/>
                  <a:gd name="connsiteY18" fmla="*/ 1705034 h 1804472"/>
                  <a:gd name="connsiteX19" fmla="*/ 362997 w 1267872"/>
                  <a:gd name="connsiteY19" fmla="*/ 1800284 h 1804472"/>
                  <a:gd name="connsiteX20" fmla="*/ 534447 w 1267872"/>
                  <a:gd name="connsiteY20" fmla="*/ 1781234 h 1804472"/>
                  <a:gd name="connsiteX21" fmla="*/ 724947 w 1267872"/>
                  <a:gd name="connsiteY21" fmla="*/ 1724084 h 1804472"/>
                  <a:gd name="connsiteX22" fmla="*/ 825545 w 1267872"/>
                  <a:gd name="connsiteY22" fmla="*/ 1714559 h 1804472"/>
                  <a:gd name="connsiteX23" fmla="*/ 924972 w 1267872"/>
                  <a:gd name="connsiteY23" fmla="*/ 1695509 h 1804472"/>
                  <a:gd name="connsiteX24" fmla="*/ 1067847 w 1267872"/>
                  <a:gd name="connsiteY24" fmla="*/ 1638359 h 1804472"/>
                  <a:gd name="connsiteX25" fmla="*/ 1182147 w 1267872"/>
                  <a:gd name="connsiteY25" fmla="*/ 1476434 h 1804472"/>
                  <a:gd name="connsiteX26" fmla="*/ 1248822 w 1267872"/>
                  <a:gd name="connsiteY26" fmla="*/ 1228784 h 1804472"/>
                  <a:gd name="connsiteX27" fmla="*/ 1258347 w 1267872"/>
                  <a:gd name="connsiteY27" fmla="*/ 933509 h 1804472"/>
                  <a:gd name="connsiteX28" fmla="*/ 1267872 w 1267872"/>
                  <a:gd name="connsiteY28" fmla="*/ 600134 h 1804472"/>
                  <a:gd name="connsiteX29" fmla="*/ 1258347 w 1267872"/>
                  <a:gd name="connsiteY29" fmla="*/ 447734 h 1804472"/>
                  <a:gd name="connsiteX30" fmla="*/ 1239297 w 1267872"/>
                  <a:gd name="connsiteY30" fmla="*/ 352484 h 1804472"/>
                  <a:gd name="connsiteX31" fmla="*/ 1239297 w 1267872"/>
                  <a:gd name="connsiteY31" fmla="*/ 342959 h 1804472"/>
                  <a:gd name="connsiteX0" fmla="*/ 1239297 w 1267872"/>
                  <a:gd name="connsiteY0" fmla="*/ 342959 h 1804472"/>
                  <a:gd name="connsiteX1" fmla="*/ 1210722 w 1267872"/>
                  <a:gd name="connsiteY1" fmla="*/ 238184 h 1804472"/>
                  <a:gd name="connsiteX2" fmla="*/ 1191672 w 1267872"/>
                  <a:gd name="connsiteY2" fmla="*/ 161984 h 1804472"/>
                  <a:gd name="connsiteX3" fmla="*/ 1153572 w 1267872"/>
                  <a:gd name="connsiteY3" fmla="*/ 104834 h 1804472"/>
                  <a:gd name="connsiteX4" fmla="*/ 982122 w 1267872"/>
                  <a:gd name="connsiteY4" fmla="*/ 19109 h 1804472"/>
                  <a:gd name="connsiteX5" fmla="*/ 705897 w 1267872"/>
                  <a:gd name="connsiteY5" fmla="*/ 59 h 1804472"/>
                  <a:gd name="connsiteX6" fmla="*/ 582072 w 1267872"/>
                  <a:gd name="connsiteY6" fmla="*/ 9584 h 1804472"/>
                  <a:gd name="connsiteX7" fmla="*/ 486822 w 1267872"/>
                  <a:gd name="connsiteY7" fmla="*/ 38159 h 1804472"/>
                  <a:gd name="connsiteX8" fmla="*/ 401097 w 1267872"/>
                  <a:gd name="connsiteY8" fmla="*/ 142934 h 1804472"/>
                  <a:gd name="connsiteX9" fmla="*/ 372522 w 1267872"/>
                  <a:gd name="connsiteY9" fmla="*/ 200084 h 1804472"/>
                  <a:gd name="connsiteX10" fmla="*/ 334422 w 1267872"/>
                  <a:gd name="connsiteY10" fmla="*/ 314384 h 1804472"/>
                  <a:gd name="connsiteX11" fmla="*/ 324897 w 1267872"/>
                  <a:gd name="connsiteY11" fmla="*/ 342959 h 1804472"/>
                  <a:gd name="connsiteX12" fmla="*/ 267747 w 1267872"/>
                  <a:gd name="connsiteY12" fmla="*/ 638234 h 1804472"/>
                  <a:gd name="connsiteX13" fmla="*/ 153447 w 1267872"/>
                  <a:gd name="connsiteY13" fmla="*/ 790634 h 1804472"/>
                  <a:gd name="connsiteX14" fmla="*/ 105320 w 1267872"/>
                  <a:gd name="connsiteY14" fmla="*/ 1041292 h 1804472"/>
                  <a:gd name="connsiteX15" fmla="*/ 1047 w 1267872"/>
                  <a:gd name="connsiteY15" fmla="*/ 1276409 h 1804472"/>
                  <a:gd name="connsiteX16" fmla="*/ 58197 w 1267872"/>
                  <a:gd name="connsiteY16" fmla="*/ 1524059 h 1804472"/>
                  <a:gd name="connsiteX17" fmla="*/ 162972 w 1267872"/>
                  <a:gd name="connsiteY17" fmla="*/ 1705034 h 1804472"/>
                  <a:gd name="connsiteX18" fmla="*/ 362997 w 1267872"/>
                  <a:gd name="connsiteY18" fmla="*/ 1800284 h 1804472"/>
                  <a:gd name="connsiteX19" fmla="*/ 534447 w 1267872"/>
                  <a:gd name="connsiteY19" fmla="*/ 1781234 h 1804472"/>
                  <a:gd name="connsiteX20" fmla="*/ 724947 w 1267872"/>
                  <a:gd name="connsiteY20" fmla="*/ 1724084 h 1804472"/>
                  <a:gd name="connsiteX21" fmla="*/ 825545 w 1267872"/>
                  <a:gd name="connsiteY21" fmla="*/ 1714559 h 1804472"/>
                  <a:gd name="connsiteX22" fmla="*/ 924972 w 1267872"/>
                  <a:gd name="connsiteY22" fmla="*/ 1695509 h 1804472"/>
                  <a:gd name="connsiteX23" fmla="*/ 1067847 w 1267872"/>
                  <a:gd name="connsiteY23" fmla="*/ 1638359 h 1804472"/>
                  <a:gd name="connsiteX24" fmla="*/ 1182147 w 1267872"/>
                  <a:gd name="connsiteY24" fmla="*/ 1476434 h 1804472"/>
                  <a:gd name="connsiteX25" fmla="*/ 1248822 w 1267872"/>
                  <a:gd name="connsiteY25" fmla="*/ 1228784 h 1804472"/>
                  <a:gd name="connsiteX26" fmla="*/ 1258347 w 1267872"/>
                  <a:gd name="connsiteY26" fmla="*/ 933509 h 1804472"/>
                  <a:gd name="connsiteX27" fmla="*/ 1267872 w 1267872"/>
                  <a:gd name="connsiteY27" fmla="*/ 600134 h 1804472"/>
                  <a:gd name="connsiteX28" fmla="*/ 1258347 w 1267872"/>
                  <a:gd name="connsiteY28" fmla="*/ 447734 h 1804472"/>
                  <a:gd name="connsiteX29" fmla="*/ 1239297 w 1267872"/>
                  <a:gd name="connsiteY29" fmla="*/ 352484 h 1804472"/>
                  <a:gd name="connsiteX30" fmla="*/ 1239297 w 1267872"/>
                  <a:gd name="connsiteY30" fmla="*/ 342959 h 1804472"/>
                  <a:gd name="connsiteX0" fmla="*/ 1239297 w 1267872"/>
                  <a:gd name="connsiteY0" fmla="*/ 342959 h 1804472"/>
                  <a:gd name="connsiteX1" fmla="*/ 1210722 w 1267872"/>
                  <a:gd name="connsiteY1" fmla="*/ 238184 h 1804472"/>
                  <a:gd name="connsiteX2" fmla="*/ 1191672 w 1267872"/>
                  <a:gd name="connsiteY2" fmla="*/ 161984 h 1804472"/>
                  <a:gd name="connsiteX3" fmla="*/ 982122 w 1267872"/>
                  <a:gd name="connsiteY3" fmla="*/ 19109 h 1804472"/>
                  <a:gd name="connsiteX4" fmla="*/ 705897 w 1267872"/>
                  <a:gd name="connsiteY4" fmla="*/ 59 h 1804472"/>
                  <a:gd name="connsiteX5" fmla="*/ 582072 w 1267872"/>
                  <a:gd name="connsiteY5" fmla="*/ 9584 h 1804472"/>
                  <a:gd name="connsiteX6" fmla="*/ 486822 w 1267872"/>
                  <a:gd name="connsiteY6" fmla="*/ 38159 h 1804472"/>
                  <a:gd name="connsiteX7" fmla="*/ 401097 w 1267872"/>
                  <a:gd name="connsiteY7" fmla="*/ 142934 h 1804472"/>
                  <a:gd name="connsiteX8" fmla="*/ 372522 w 1267872"/>
                  <a:gd name="connsiteY8" fmla="*/ 200084 h 1804472"/>
                  <a:gd name="connsiteX9" fmla="*/ 334422 w 1267872"/>
                  <a:gd name="connsiteY9" fmla="*/ 314384 h 1804472"/>
                  <a:gd name="connsiteX10" fmla="*/ 324897 w 1267872"/>
                  <a:gd name="connsiteY10" fmla="*/ 342959 h 1804472"/>
                  <a:gd name="connsiteX11" fmla="*/ 267747 w 1267872"/>
                  <a:gd name="connsiteY11" fmla="*/ 638234 h 1804472"/>
                  <a:gd name="connsiteX12" fmla="*/ 153447 w 1267872"/>
                  <a:gd name="connsiteY12" fmla="*/ 790634 h 1804472"/>
                  <a:gd name="connsiteX13" fmla="*/ 105320 w 1267872"/>
                  <a:gd name="connsiteY13" fmla="*/ 1041292 h 1804472"/>
                  <a:gd name="connsiteX14" fmla="*/ 1047 w 1267872"/>
                  <a:gd name="connsiteY14" fmla="*/ 1276409 h 1804472"/>
                  <a:gd name="connsiteX15" fmla="*/ 58197 w 1267872"/>
                  <a:gd name="connsiteY15" fmla="*/ 1524059 h 1804472"/>
                  <a:gd name="connsiteX16" fmla="*/ 162972 w 1267872"/>
                  <a:gd name="connsiteY16" fmla="*/ 1705034 h 1804472"/>
                  <a:gd name="connsiteX17" fmla="*/ 362997 w 1267872"/>
                  <a:gd name="connsiteY17" fmla="*/ 1800284 h 1804472"/>
                  <a:gd name="connsiteX18" fmla="*/ 534447 w 1267872"/>
                  <a:gd name="connsiteY18" fmla="*/ 1781234 h 1804472"/>
                  <a:gd name="connsiteX19" fmla="*/ 724947 w 1267872"/>
                  <a:gd name="connsiteY19" fmla="*/ 1724084 h 1804472"/>
                  <a:gd name="connsiteX20" fmla="*/ 825545 w 1267872"/>
                  <a:gd name="connsiteY20" fmla="*/ 1714559 h 1804472"/>
                  <a:gd name="connsiteX21" fmla="*/ 924972 w 1267872"/>
                  <a:gd name="connsiteY21" fmla="*/ 1695509 h 1804472"/>
                  <a:gd name="connsiteX22" fmla="*/ 1067847 w 1267872"/>
                  <a:gd name="connsiteY22" fmla="*/ 1638359 h 1804472"/>
                  <a:gd name="connsiteX23" fmla="*/ 1182147 w 1267872"/>
                  <a:gd name="connsiteY23" fmla="*/ 1476434 h 1804472"/>
                  <a:gd name="connsiteX24" fmla="*/ 1248822 w 1267872"/>
                  <a:gd name="connsiteY24" fmla="*/ 1228784 h 1804472"/>
                  <a:gd name="connsiteX25" fmla="*/ 1258347 w 1267872"/>
                  <a:gd name="connsiteY25" fmla="*/ 933509 h 1804472"/>
                  <a:gd name="connsiteX26" fmla="*/ 1267872 w 1267872"/>
                  <a:gd name="connsiteY26" fmla="*/ 600134 h 1804472"/>
                  <a:gd name="connsiteX27" fmla="*/ 1258347 w 1267872"/>
                  <a:gd name="connsiteY27" fmla="*/ 447734 h 1804472"/>
                  <a:gd name="connsiteX28" fmla="*/ 1239297 w 1267872"/>
                  <a:gd name="connsiteY28" fmla="*/ 352484 h 1804472"/>
                  <a:gd name="connsiteX29" fmla="*/ 1239297 w 1267872"/>
                  <a:gd name="connsiteY29" fmla="*/ 342959 h 1804472"/>
                  <a:gd name="connsiteX0" fmla="*/ 1239297 w 1267872"/>
                  <a:gd name="connsiteY0" fmla="*/ 343291 h 1804804"/>
                  <a:gd name="connsiteX1" fmla="*/ 1210722 w 1267872"/>
                  <a:gd name="connsiteY1" fmla="*/ 238516 h 1804804"/>
                  <a:gd name="connsiteX2" fmla="*/ 1191672 w 1267872"/>
                  <a:gd name="connsiteY2" fmla="*/ 162316 h 1804804"/>
                  <a:gd name="connsiteX3" fmla="*/ 982122 w 1267872"/>
                  <a:gd name="connsiteY3" fmla="*/ 19441 h 1804804"/>
                  <a:gd name="connsiteX4" fmla="*/ 705897 w 1267872"/>
                  <a:gd name="connsiteY4" fmla="*/ 391 h 1804804"/>
                  <a:gd name="connsiteX5" fmla="*/ 582072 w 1267872"/>
                  <a:gd name="connsiteY5" fmla="*/ 9916 h 1804804"/>
                  <a:gd name="connsiteX6" fmla="*/ 486822 w 1267872"/>
                  <a:gd name="connsiteY6" fmla="*/ 38491 h 1804804"/>
                  <a:gd name="connsiteX7" fmla="*/ 401097 w 1267872"/>
                  <a:gd name="connsiteY7" fmla="*/ 143266 h 1804804"/>
                  <a:gd name="connsiteX8" fmla="*/ 372522 w 1267872"/>
                  <a:gd name="connsiteY8" fmla="*/ 200416 h 1804804"/>
                  <a:gd name="connsiteX9" fmla="*/ 334422 w 1267872"/>
                  <a:gd name="connsiteY9" fmla="*/ 314716 h 1804804"/>
                  <a:gd name="connsiteX10" fmla="*/ 324897 w 1267872"/>
                  <a:gd name="connsiteY10" fmla="*/ 343291 h 1804804"/>
                  <a:gd name="connsiteX11" fmla="*/ 267747 w 1267872"/>
                  <a:gd name="connsiteY11" fmla="*/ 638566 h 1804804"/>
                  <a:gd name="connsiteX12" fmla="*/ 153447 w 1267872"/>
                  <a:gd name="connsiteY12" fmla="*/ 790966 h 1804804"/>
                  <a:gd name="connsiteX13" fmla="*/ 105320 w 1267872"/>
                  <a:gd name="connsiteY13" fmla="*/ 1041624 h 1804804"/>
                  <a:gd name="connsiteX14" fmla="*/ 1047 w 1267872"/>
                  <a:gd name="connsiteY14" fmla="*/ 1276741 h 1804804"/>
                  <a:gd name="connsiteX15" fmla="*/ 58197 w 1267872"/>
                  <a:gd name="connsiteY15" fmla="*/ 1524391 h 1804804"/>
                  <a:gd name="connsiteX16" fmla="*/ 162972 w 1267872"/>
                  <a:gd name="connsiteY16" fmla="*/ 1705366 h 1804804"/>
                  <a:gd name="connsiteX17" fmla="*/ 362997 w 1267872"/>
                  <a:gd name="connsiteY17" fmla="*/ 1800616 h 1804804"/>
                  <a:gd name="connsiteX18" fmla="*/ 534447 w 1267872"/>
                  <a:gd name="connsiteY18" fmla="*/ 1781566 h 1804804"/>
                  <a:gd name="connsiteX19" fmla="*/ 724947 w 1267872"/>
                  <a:gd name="connsiteY19" fmla="*/ 1724416 h 1804804"/>
                  <a:gd name="connsiteX20" fmla="*/ 825545 w 1267872"/>
                  <a:gd name="connsiteY20" fmla="*/ 1714891 h 1804804"/>
                  <a:gd name="connsiteX21" fmla="*/ 924972 w 1267872"/>
                  <a:gd name="connsiteY21" fmla="*/ 1695841 h 1804804"/>
                  <a:gd name="connsiteX22" fmla="*/ 1067847 w 1267872"/>
                  <a:gd name="connsiteY22" fmla="*/ 1638691 h 1804804"/>
                  <a:gd name="connsiteX23" fmla="*/ 1182147 w 1267872"/>
                  <a:gd name="connsiteY23" fmla="*/ 1476766 h 1804804"/>
                  <a:gd name="connsiteX24" fmla="*/ 1248822 w 1267872"/>
                  <a:gd name="connsiteY24" fmla="*/ 1229116 h 1804804"/>
                  <a:gd name="connsiteX25" fmla="*/ 1258347 w 1267872"/>
                  <a:gd name="connsiteY25" fmla="*/ 933841 h 1804804"/>
                  <a:gd name="connsiteX26" fmla="*/ 1267872 w 1267872"/>
                  <a:gd name="connsiteY26" fmla="*/ 600466 h 1804804"/>
                  <a:gd name="connsiteX27" fmla="*/ 1258347 w 1267872"/>
                  <a:gd name="connsiteY27" fmla="*/ 448066 h 1804804"/>
                  <a:gd name="connsiteX28" fmla="*/ 1239297 w 1267872"/>
                  <a:gd name="connsiteY28" fmla="*/ 352816 h 1804804"/>
                  <a:gd name="connsiteX29" fmla="*/ 1239297 w 1267872"/>
                  <a:gd name="connsiteY29" fmla="*/ 343291 h 1804804"/>
                  <a:gd name="connsiteX0" fmla="*/ 1239297 w 1267872"/>
                  <a:gd name="connsiteY0" fmla="*/ 343291 h 1804804"/>
                  <a:gd name="connsiteX1" fmla="*/ 1210722 w 1267872"/>
                  <a:gd name="connsiteY1" fmla="*/ 238516 h 1804804"/>
                  <a:gd name="connsiteX2" fmla="*/ 982122 w 1267872"/>
                  <a:gd name="connsiteY2" fmla="*/ 19441 h 1804804"/>
                  <a:gd name="connsiteX3" fmla="*/ 705897 w 1267872"/>
                  <a:gd name="connsiteY3" fmla="*/ 391 h 1804804"/>
                  <a:gd name="connsiteX4" fmla="*/ 582072 w 1267872"/>
                  <a:gd name="connsiteY4" fmla="*/ 9916 h 1804804"/>
                  <a:gd name="connsiteX5" fmla="*/ 486822 w 1267872"/>
                  <a:gd name="connsiteY5" fmla="*/ 38491 h 1804804"/>
                  <a:gd name="connsiteX6" fmla="*/ 401097 w 1267872"/>
                  <a:gd name="connsiteY6" fmla="*/ 143266 h 1804804"/>
                  <a:gd name="connsiteX7" fmla="*/ 372522 w 1267872"/>
                  <a:gd name="connsiteY7" fmla="*/ 200416 h 1804804"/>
                  <a:gd name="connsiteX8" fmla="*/ 334422 w 1267872"/>
                  <a:gd name="connsiteY8" fmla="*/ 314716 h 1804804"/>
                  <a:gd name="connsiteX9" fmla="*/ 324897 w 1267872"/>
                  <a:gd name="connsiteY9" fmla="*/ 343291 h 1804804"/>
                  <a:gd name="connsiteX10" fmla="*/ 267747 w 1267872"/>
                  <a:gd name="connsiteY10" fmla="*/ 638566 h 1804804"/>
                  <a:gd name="connsiteX11" fmla="*/ 153447 w 1267872"/>
                  <a:gd name="connsiteY11" fmla="*/ 790966 h 1804804"/>
                  <a:gd name="connsiteX12" fmla="*/ 105320 w 1267872"/>
                  <a:gd name="connsiteY12" fmla="*/ 1041624 h 1804804"/>
                  <a:gd name="connsiteX13" fmla="*/ 1047 w 1267872"/>
                  <a:gd name="connsiteY13" fmla="*/ 1276741 h 1804804"/>
                  <a:gd name="connsiteX14" fmla="*/ 58197 w 1267872"/>
                  <a:gd name="connsiteY14" fmla="*/ 1524391 h 1804804"/>
                  <a:gd name="connsiteX15" fmla="*/ 162972 w 1267872"/>
                  <a:gd name="connsiteY15" fmla="*/ 1705366 h 1804804"/>
                  <a:gd name="connsiteX16" fmla="*/ 362997 w 1267872"/>
                  <a:gd name="connsiteY16" fmla="*/ 1800616 h 1804804"/>
                  <a:gd name="connsiteX17" fmla="*/ 534447 w 1267872"/>
                  <a:gd name="connsiteY17" fmla="*/ 1781566 h 1804804"/>
                  <a:gd name="connsiteX18" fmla="*/ 724947 w 1267872"/>
                  <a:gd name="connsiteY18" fmla="*/ 1724416 h 1804804"/>
                  <a:gd name="connsiteX19" fmla="*/ 825545 w 1267872"/>
                  <a:gd name="connsiteY19" fmla="*/ 1714891 h 1804804"/>
                  <a:gd name="connsiteX20" fmla="*/ 924972 w 1267872"/>
                  <a:gd name="connsiteY20" fmla="*/ 1695841 h 1804804"/>
                  <a:gd name="connsiteX21" fmla="*/ 1067847 w 1267872"/>
                  <a:gd name="connsiteY21" fmla="*/ 1638691 h 1804804"/>
                  <a:gd name="connsiteX22" fmla="*/ 1182147 w 1267872"/>
                  <a:gd name="connsiteY22" fmla="*/ 1476766 h 1804804"/>
                  <a:gd name="connsiteX23" fmla="*/ 1248822 w 1267872"/>
                  <a:gd name="connsiteY23" fmla="*/ 1229116 h 1804804"/>
                  <a:gd name="connsiteX24" fmla="*/ 1258347 w 1267872"/>
                  <a:gd name="connsiteY24" fmla="*/ 933841 h 1804804"/>
                  <a:gd name="connsiteX25" fmla="*/ 1267872 w 1267872"/>
                  <a:gd name="connsiteY25" fmla="*/ 600466 h 1804804"/>
                  <a:gd name="connsiteX26" fmla="*/ 1258347 w 1267872"/>
                  <a:gd name="connsiteY26" fmla="*/ 448066 h 1804804"/>
                  <a:gd name="connsiteX27" fmla="*/ 1239297 w 1267872"/>
                  <a:gd name="connsiteY27" fmla="*/ 352816 h 1804804"/>
                  <a:gd name="connsiteX28" fmla="*/ 1239297 w 1267872"/>
                  <a:gd name="connsiteY28" fmla="*/ 343291 h 1804804"/>
                  <a:gd name="connsiteX0" fmla="*/ 1239297 w 1267872"/>
                  <a:gd name="connsiteY0" fmla="*/ 354245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486822 w 1267872"/>
                  <a:gd name="connsiteY5" fmla="*/ 49445 h 1815758"/>
                  <a:gd name="connsiteX6" fmla="*/ 401097 w 1267872"/>
                  <a:gd name="connsiteY6" fmla="*/ 154220 h 1815758"/>
                  <a:gd name="connsiteX7" fmla="*/ 372522 w 1267872"/>
                  <a:gd name="connsiteY7" fmla="*/ 211370 h 1815758"/>
                  <a:gd name="connsiteX8" fmla="*/ 334422 w 1267872"/>
                  <a:gd name="connsiteY8" fmla="*/ 325670 h 1815758"/>
                  <a:gd name="connsiteX9" fmla="*/ 324897 w 1267872"/>
                  <a:gd name="connsiteY9" fmla="*/ 354245 h 1815758"/>
                  <a:gd name="connsiteX10" fmla="*/ 267747 w 1267872"/>
                  <a:gd name="connsiteY10" fmla="*/ 649520 h 1815758"/>
                  <a:gd name="connsiteX11" fmla="*/ 153447 w 1267872"/>
                  <a:gd name="connsiteY11" fmla="*/ 801920 h 1815758"/>
                  <a:gd name="connsiteX12" fmla="*/ 105320 w 1267872"/>
                  <a:gd name="connsiteY12" fmla="*/ 1052578 h 1815758"/>
                  <a:gd name="connsiteX13" fmla="*/ 1047 w 1267872"/>
                  <a:gd name="connsiteY13" fmla="*/ 1287695 h 1815758"/>
                  <a:gd name="connsiteX14" fmla="*/ 58197 w 1267872"/>
                  <a:gd name="connsiteY14" fmla="*/ 1535345 h 1815758"/>
                  <a:gd name="connsiteX15" fmla="*/ 162972 w 1267872"/>
                  <a:gd name="connsiteY15" fmla="*/ 1716320 h 1815758"/>
                  <a:gd name="connsiteX16" fmla="*/ 362997 w 1267872"/>
                  <a:gd name="connsiteY16" fmla="*/ 1811570 h 1815758"/>
                  <a:gd name="connsiteX17" fmla="*/ 534447 w 1267872"/>
                  <a:gd name="connsiteY17" fmla="*/ 1792520 h 1815758"/>
                  <a:gd name="connsiteX18" fmla="*/ 724947 w 1267872"/>
                  <a:gd name="connsiteY18" fmla="*/ 1735370 h 1815758"/>
                  <a:gd name="connsiteX19" fmla="*/ 825545 w 1267872"/>
                  <a:gd name="connsiteY19" fmla="*/ 1725845 h 1815758"/>
                  <a:gd name="connsiteX20" fmla="*/ 924972 w 1267872"/>
                  <a:gd name="connsiteY20" fmla="*/ 1706795 h 1815758"/>
                  <a:gd name="connsiteX21" fmla="*/ 1067847 w 1267872"/>
                  <a:gd name="connsiteY21" fmla="*/ 1649645 h 1815758"/>
                  <a:gd name="connsiteX22" fmla="*/ 1182147 w 1267872"/>
                  <a:gd name="connsiteY22" fmla="*/ 1487720 h 1815758"/>
                  <a:gd name="connsiteX23" fmla="*/ 1248822 w 1267872"/>
                  <a:gd name="connsiteY23" fmla="*/ 1240070 h 1815758"/>
                  <a:gd name="connsiteX24" fmla="*/ 1258347 w 1267872"/>
                  <a:gd name="connsiteY24" fmla="*/ 944795 h 1815758"/>
                  <a:gd name="connsiteX25" fmla="*/ 1267872 w 1267872"/>
                  <a:gd name="connsiteY25" fmla="*/ 611420 h 1815758"/>
                  <a:gd name="connsiteX26" fmla="*/ 1258347 w 1267872"/>
                  <a:gd name="connsiteY26" fmla="*/ 459020 h 1815758"/>
                  <a:gd name="connsiteX27" fmla="*/ 1239297 w 1267872"/>
                  <a:gd name="connsiteY27" fmla="*/ 363770 h 1815758"/>
                  <a:gd name="connsiteX28" fmla="*/ 1239297 w 1267872"/>
                  <a:gd name="connsiteY28" fmla="*/ 354245 h 1815758"/>
                  <a:gd name="connsiteX0" fmla="*/ 1239297 w 1267872"/>
                  <a:gd name="connsiteY0" fmla="*/ 354245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486822 w 1267872"/>
                  <a:gd name="connsiteY5" fmla="*/ 49445 h 1815758"/>
                  <a:gd name="connsiteX6" fmla="*/ 401097 w 1267872"/>
                  <a:gd name="connsiteY6" fmla="*/ 154220 h 1815758"/>
                  <a:gd name="connsiteX7" fmla="*/ 372522 w 1267872"/>
                  <a:gd name="connsiteY7" fmla="*/ 211370 h 1815758"/>
                  <a:gd name="connsiteX8" fmla="*/ 334422 w 1267872"/>
                  <a:gd name="connsiteY8" fmla="*/ 325670 h 1815758"/>
                  <a:gd name="connsiteX9" fmla="*/ 324897 w 1267872"/>
                  <a:gd name="connsiteY9" fmla="*/ 354245 h 1815758"/>
                  <a:gd name="connsiteX10" fmla="*/ 267747 w 1267872"/>
                  <a:gd name="connsiteY10" fmla="*/ 649520 h 1815758"/>
                  <a:gd name="connsiteX11" fmla="*/ 153447 w 1267872"/>
                  <a:gd name="connsiteY11" fmla="*/ 801920 h 1815758"/>
                  <a:gd name="connsiteX12" fmla="*/ 105320 w 1267872"/>
                  <a:gd name="connsiteY12" fmla="*/ 1052578 h 1815758"/>
                  <a:gd name="connsiteX13" fmla="*/ 1047 w 1267872"/>
                  <a:gd name="connsiteY13" fmla="*/ 1287695 h 1815758"/>
                  <a:gd name="connsiteX14" fmla="*/ 58197 w 1267872"/>
                  <a:gd name="connsiteY14" fmla="*/ 1535345 h 1815758"/>
                  <a:gd name="connsiteX15" fmla="*/ 162972 w 1267872"/>
                  <a:gd name="connsiteY15" fmla="*/ 1716320 h 1815758"/>
                  <a:gd name="connsiteX16" fmla="*/ 362997 w 1267872"/>
                  <a:gd name="connsiteY16" fmla="*/ 1811570 h 1815758"/>
                  <a:gd name="connsiteX17" fmla="*/ 534447 w 1267872"/>
                  <a:gd name="connsiteY17" fmla="*/ 1792520 h 1815758"/>
                  <a:gd name="connsiteX18" fmla="*/ 724947 w 1267872"/>
                  <a:gd name="connsiteY18" fmla="*/ 1735370 h 1815758"/>
                  <a:gd name="connsiteX19" fmla="*/ 825545 w 1267872"/>
                  <a:gd name="connsiteY19" fmla="*/ 1725845 h 1815758"/>
                  <a:gd name="connsiteX20" fmla="*/ 924972 w 1267872"/>
                  <a:gd name="connsiteY20" fmla="*/ 1706795 h 1815758"/>
                  <a:gd name="connsiteX21" fmla="*/ 1067847 w 1267872"/>
                  <a:gd name="connsiteY21" fmla="*/ 1649645 h 1815758"/>
                  <a:gd name="connsiteX22" fmla="*/ 1182147 w 1267872"/>
                  <a:gd name="connsiteY22" fmla="*/ 1487720 h 1815758"/>
                  <a:gd name="connsiteX23" fmla="*/ 1248822 w 1267872"/>
                  <a:gd name="connsiteY23" fmla="*/ 1240070 h 1815758"/>
                  <a:gd name="connsiteX24" fmla="*/ 1258347 w 1267872"/>
                  <a:gd name="connsiteY24" fmla="*/ 944795 h 1815758"/>
                  <a:gd name="connsiteX25" fmla="*/ 1267872 w 1267872"/>
                  <a:gd name="connsiteY25" fmla="*/ 611420 h 1815758"/>
                  <a:gd name="connsiteX26" fmla="*/ 1258347 w 1267872"/>
                  <a:gd name="connsiteY26" fmla="*/ 459020 h 1815758"/>
                  <a:gd name="connsiteX27" fmla="*/ 1239297 w 1267872"/>
                  <a:gd name="connsiteY27" fmla="*/ 363770 h 1815758"/>
                  <a:gd name="connsiteX28" fmla="*/ 1239297 w 1267872"/>
                  <a:gd name="connsiteY28" fmla="*/ 354245 h 1815758"/>
                  <a:gd name="connsiteX0" fmla="*/ 1239297 w 1267872"/>
                  <a:gd name="connsiteY0" fmla="*/ 354245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486822 w 1267872"/>
                  <a:gd name="connsiteY5" fmla="*/ 49445 h 1815758"/>
                  <a:gd name="connsiteX6" fmla="*/ 401097 w 1267872"/>
                  <a:gd name="connsiteY6" fmla="*/ 154220 h 1815758"/>
                  <a:gd name="connsiteX7" fmla="*/ 372522 w 1267872"/>
                  <a:gd name="connsiteY7" fmla="*/ 211370 h 1815758"/>
                  <a:gd name="connsiteX8" fmla="*/ 334422 w 1267872"/>
                  <a:gd name="connsiteY8" fmla="*/ 325670 h 1815758"/>
                  <a:gd name="connsiteX9" fmla="*/ 324897 w 1267872"/>
                  <a:gd name="connsiteY9" fmla="*/ 354245 h 1815758"/>
                  <a:gd name="connsiteX10" fmla="*/ 267747 w 1267872"/>
                  <a:gd name="connsiteY10" fmla="*/ 649520 h 1815758"/>
                  <a:gd name="connsiteX11" fmla="*/ 153447 w 1267872"/>
                  <a:gd name="connsiteY11" fmla="*/ 801920 h 1815758"/>
                  <a:gd name="connsiteX12" fmla="*/ 105320 w 1267872"/>
                  <a:gd name="connsiteY12" fmla="*/ 1052578 h 1815758"/>
                  <a:gd name="connsiteX13" fmla="*/ 1047 w 1267872"/>
                  <a:gd name="connsiteY13" fmla="*/ 1287695 h 1815758"/>
                  <a:gd name="connsiteX14" fmla="*/ 58197 w 1267872"/>
                  <a:gd name="connsiteY14" fmla="*/ 1535345 h 1815758"/>
                  <a:gd name="connsiteX15" fmla="*/ 162972 w 1267872"/>
                  <a:gd name="connsiteY15" fmla="*/ 1716320 h 1815758"/>
                  <a:gd name="connsiteX16" fmla="*/ 362997 w 1267872"/>
                  <a:gd name="connsiteY16" fmla="*/ 1811570 h 1815758"/>
                  <a:gd name="connsiteX17" fmla="*/ 534447 w 1267872"/>
                  <a:gd name="connsiteY17" fmla="*/ 1792520 h 1815758"/>
                  <a:gd name="connsiteX18" fmla="*/ 724947 w 1267872"/>
                  <a:gd name="connsiteY18" fmla="*/ 1735370 h 1815758"/>
                  <a:gd name="connsiteX19" fmla="*/ 825545 w 1267872"/>
                  <a:gd name="connsiteY19" fmla="*/ 1725845 h 1815758"/>
                  <a:gd name="connsiteX20" fmla="*/ 924972 w 1267872"/>
                  <a:gd name="connsiteY20" fmla="*/ 1706795 h 1815758"/>
                  <a:gd name="connsiteX21" fmla="*/ 1067847 w 1267872"/>
                  <a:gd name="connsiteY21" fmla="*/ 1649645 h 1815758"/>
                  <a:gd name="connsiteX22" fmla="*/ 1182147 w 1267872"/>
                  <a:gd name="connsiteY22" fmla="*/ 1487720 h 1815758"/>
                  <a:gd name="connsiteX23" fmla="*/ 1248822 w 1267872"/>
                  <a:gd name="connsiteY23" fmla="*/ 1240070 h 1815758"/>
                  <a:gd name="connsiteX24" fmla="*/ 1258347 w 1267872"/>
                  <a:gd name="connsiteY24" fmla="*/ 944795 h 1815758"/>
                  <a:gd name="connsiteX25" fmla="*/ 1267872 w 1267872"/>
                  <a:gd name="connsiteY25" fmla="*/ 611420 h 1815758"/>
                  <a:gd name="connsiteX26" fmla="*/ 1258347 w 1267872"/>
                  <a:gd name="connsiteY26" fmla="*/ 459020 h 1815758"/>
                  <a:gd name="connsiteX27" fmla="*/ 1239297 w 1267872"/>
                  <a:gd name="connsiteY27" fmla="*/ 354245 h 1815758"/>
                  <a:gd name="connsiteX0" fmla="*/ 1258347 w 1267872"/>
                  <a:gd name="connsiteY0" fmla="*/ 459020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486822 w 1267872"/>
                  <a:gd name="connsiteY5" fmla="*/ 49445 h 1815758"/>
                  <a:gd name="connsiteX6" fmla="*/ 401097 w 1267872"/>
                  <a:gd name="connsiteY6" fmla="*/ 154220 h 1815758"/>
                  <a:gd name="connsiteX7" fmla="*/ 372522 w 1267872"/>
                  <a:gd name="connsiteY7" fmla="*/ 211370 h 1815758"/>
                  <a:gd name="connsiteX8" fmla="*/ 334422 w 1267872"/>
                  <a:gd name="connsiteY8" fmla="*/ 325670 h 1815758"/>
                  <a:gd name="connsiteX9" fmla="*/ 324897 w 1267872"/>
                  <a:gd name="connsiteY9" fmla="*/ 354245 h 1815758"/>
                  <a:gd name="connsiteX10" fmla="*/ 267747 w 1267872"/>
                  <a:gd name="connsiteY10" fmla="*/ 649520 h 1815758"/>
                  <a:gd name="connsiteX11" fmla="*/ 153447 w 1267872"/>
                  <a:gd name="connsiteY11" fmla="*/ 801920 h 1815758"/>
                  <a:gd name="connsiteX12" fmla="*/ 105320 w 1267872"/>
                  <a:gd name="connsiteY12" fmla="*/ 1052578 h 1815758"/>
                  <a:gd name="connsiteX13" fmla="*/ 1047 w 1267872"/>
                  <a:gd name="connsiteY13" fmla="*/ 1287695 h 1815758"/>
                  <a:gd name="connsiteX14" fmla="*/ 58197 w 1267872"/>
                  <a:gd name="connsiteY14" fmla="*/ 1535345 h 1815758"/>
                  <a:gd name="connsiteX15" fmla="*/ 162972 w 1267872"/>
                  <a:gd name="connsiteY15" fmla="*/ 1716320 h 1815758"/>
                  <a:gd name="connsiteX16" fmla="*/ 362997 w 1267872"/>
                  <a:gd name="connsiteY16" fmla="*/ 1811570 h 1815758"/>
                  <a:gd name="connsiteX17" fmla="*/ 534447 w 1267872"/>
                  <a:gd name="connsiteY17" fmla="*/ 1792520 h 1815758"/>
                  <a:gd name="connsiteX18" fmla="*/ 724947 w 1267872"/>
                  <a:gd name="connsiteY18" fmla="*/ 1735370 h 1815758"/>
                  <a:gd name="connsiteX19" fmla="*/ 825545 w 1267872"/>
                  <a:gd name="connsiteY19" fmla="*/ 1725845 h 1815758"/>
                  <a:gd name="connsiteX20" fmla="*/ 924972 w 1267872"/>
                  <a:gd name="connsiteY20" fmla="*/ 1706795 h 1815758"/>
                  <a:gd name="connsiteX21" fmla="*/ 1067847 w 1267872"/>
                  <a:gd name="connsiteY21" fmla="*/ 1649645 h 1815758"/>
                  <a:gd name="connsiteX22" fmla="*/ 1182147 w 1267872"/>
                  <a:gd name="connsiteY22" fmla="*/ 1487720 h 1815758"/>
                  <a:gd name="connsiteX23" fmla="*/ 1248822 w 1267872"/>
                  <a:gd name="connsiteY23" fmla="*/ 1240070 h 1815758"/>
                  <a:gd name="connsiteX24" fmla="*/ 1258347 w 1267872"/>
                  <a:gd name="connsiteY24" fmla="*/ 944795 h 1815758"/>
                  <a:gd name="connsiteX25" fmla="*/ 1267872 w 1267872"/>
                  <a:gd name="connsiteY25" fmla="*/ 611420 h 1815758"/>
                  <a:gd name="connsiteX26" fmla="*/ 1258347 w 1267872"/>
                  <a:gd name="connsiteY26" fmla="*/ 459020 h 1815758"/>
                  <a:gd name="connsiteX0" fmla="*/ 1258347 w 1267872"/>
                  <a:gd name="connsiteY0" fmla="*/ 459020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486822 w 1267872"/>
                  <a:gd name="connsiteY5" fmla="*/ 49445 h 1815758"/>
                  <a:gd name="connsiteX6" fmla="*/ 401097 w 1267872"/>
                  <a:gd name="connsiteY6" fmla="*/ 154220 h 1815758"/>
                  <a:gd name="connsiteX7" fmla="*/ 372522 w 1267872"/>
                  <a:gd name="connsiteY7" fmla="*/ 211370 h 1815758"/>
                  <a:gd name="connsiteX8" fmla="*/ 334422 w 1267872"/>
                  <a:gd name="connsiteY8" fmla="*/ 325670 h 1815758"/>
                  <a:gd name="connsiteX9" fmla="*/ 267747 w 1267872"/>
                  <a:gd name="connsiteY9" fmla="*/ 649520 h 1815758"/>
                  <a:gd name="connsiteX10" fmla="*/ 153447 w 1267872"/>
                  <a:gd name="connsiteY10" fmla="*/ 801920 h 1815758"/>
                  <a:gd name="connsiteX11" fmla="*/ 105320 w 1267872"/>
                  <a:gd name="connsiteY11" fmla="*/ 1052578 h 1815758"/>
                  <a:gd name="connsiteX12" fmla="*/ 1047 w 1267872"/>
                  <a:gd name="connsiteY12" fmla="*/ 1287695 h 1815758"/>
                  <a:gd name="connsiteX13" fmla="*/ 58197 w 1267872"/>
                  <a:gd name="connsiteY13" fmla="*/ 1535345 h 1815758"/>
                  <a:gd name="connsiteX14" fmla="*/ 162972 w 1267872"/>
                  <a:gd name="connsiteY14" fmla="*/ 1716320 h 1815758"/>
                  <a:gd name="connsiteX15" fmla="*/ 362997 w 1267872"/>
                  <a:gd name="connsiteY15" fmla="*/ 1811570 h 1815758"/>
                  <a:gd name="connsiteX16" fmla="*/ 534447 w 1267872"/>
                  <a:gd name="connsiteY16" fmla="*/ 1792520 h 1815758"/>
                  <a:gd name="connsiteX17" fmla="*/ 724947 w 1267872"/>
                  <a:gd name="connsiteY17" fmla="*/ 1735370 h 1815758"/>
                  <a:gd name="connsiteX18" fmla="*/ 825545 w 1267872"/>
                  <a:gd name="connsiteY18" fmla="*/ 1725845 h 1815758"/>
                  <a:gd name="connsiteX19" fmla="*/ 924972 w 1267872"/>
                  <a:gd name="connsiteY19" fmla="*/ 1706795 h 1815758"/>
                  <a:gd name="connsiteX20" fmla="*/ 1067847 w 1267872"/>
                  <a:gd name="connsiteY20" fmla="*/ 1649645 h 1815758"/>
                  <a:gd name="connsiteX21" fmla="*/ 1182147 w 1267872"/>
                  <a:gd name="connsiteY21" fmla="*/ 1487720 h 1815758"/>
                  <a:gd name="connsiteX22" fmla="*/ 1248822 w 1267872"/>
                  <a:gd name="connsiteY22" fmla="*/ 1240070 h 1815758"/>
                  <a:gd name="connsiteX23" fmla="*/ 1258347 w 1267872"/>
                  <a:gd name="connsiteY23" fmla="*/ 944795 h 1815758"/>
                  <a:gd name="connsiteX24" fmla="*/ 1267872 w 1267872"/>
                  <a:gd name="connsiteY24" fmla="*/ 611420 h 1815758"/>
                  <a:gd name="connsiteX25" fmla="*/ 1258347 w 1267872"/>
                  <a:gd name="connsiteY25" fmla="*/ 459020 h 1815758"/>
                  <a:gd name="connsiteX0" fmla="*/ 1258347 w 1267872"/>
                  <a:gd name="connsiteY0" fmla="*/ 459020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486822 w 1267872"/>
                  <a:gd name="connsiteY5" fmla="*/ 49445 h 1815758"/>
                  <a:gd name="connsiteX6" fmla="*/ 372522 w 1267872"/>
                  <a:gd name="connsiteY6" fmla="*/ 211370 h 1815758"/>
                  <a:gd name="connsiteX7" fmla="*/ 334422 w 1267872"/>
                  <a:gd name="connsiteY7" fmla="*/ 325670 h 1815758"/>
                  <a:gd name="connsiteX8" fmla="*/ 267747 w 1267872"/>
                  <a:gd name="connsiteY8" fmla="*/ 649520 h 1815758"/>
                  <a:gd name="connsiteX9" fmla="*/ 153447 w 1267872"/>
                  <a:gd name="connsiteY9" fmla="*/ 801920 h 1815758"/>
                  <a:gd name="connsiteX10" fmla="*/ 105320 w 1267872"/>
                  <a:gd name="connsiteY10" fmla="*/ 1052578 h 1815758"/>
                  <a:gd name="connsiteX11" fmla="*/ 1047 w 1267872"/>
                  <a:gd name="connsiteY11" fmla="*/ 1287695 h 1815758"/>
                  <a:gd name="connsiteX12" fmla="*/ 58197 w 1267872"/>
                  <a:gd name="connsiteY12" fmla="*/ 1535345 h 1815758"/>
                  <a:gd name="connsiteX13" fmla="*/ 162972 w 1267872"/>
                  <a:gd name="connsiteY13" fmla="*/ 1716320 h 1815758"/>
                  <a:gd name="connsiteX14" fmla="*/ 362997 w 1267872"/>
                  <a:gd name="connsiteY14" fmla="*/ 1811570 h 1815758"/>
                  <a:gd name="connsiteX15" fmla="*/ 534447 w 1267872"/>
                  <a:gd name="connsiteY15" fmla="*/ 1792520 h 1815758"/>
                  <a:gd name="connsiteX16" fmla="*/ 724947 w 1267872"/>
                  <a:gd name="connsiteY16" fmla="*/ 1735370 h 1815758"/>
                  <a:gd name="connsiteX17" fmla="*/ 825545 w 1267872"/>
                  <a:gd name="connsiteY17" fmla="*/ 1725845 h 1815758"/>
                  <a:gd name="connsiteX18" fmla="*/ 924972 w 1267872"/>
                  <a:gd name="connsiteY18" fmla="*/ 1706795 h 1815758"/>
                  <a:gd name="connsiteX19" fmla="*/ 1067847 w 1267872"/>
                  <a:gd name="connsiteY19" fmla="*/ 1649645 h 1815758"/>
                  <a:gd name="connsiteX20" fmla="*/ 1182147 w 1267872"/>
                  <a:gd name="connsiteY20" fmla="*/ 1487720 h 1815758"/>
                  <a:gd name="connsiteX21" fmla="*/ 1248822 w 1267872"/>
                  <a:gd name="connsiteY21" fmla="*/ 1240070 h 1815758"/>
                  <a:gd name="connsiteX22" fmla="*/ 1258347 w 1267872"/>
                  <a:gd name="connsiteY22" fmla="*/ 944795 h 1815758"/>
                  <a:gd name="connsiteX23" fmla="*/ 1267872 w 1267872"/>
                  <a:gd name="connsiteY23" fmla="*/ 611420 h 1815758"/>
                  <a:gd name="connsiteX24" fmla="*/ 1258347 w 1267872"/>
                  <a:gd name="connsiteY24" fmla="*/ 459020 h 1815758"/>
                  <a:gd name="connsiteX0" fmla="*/ 1258347 w 1267872"/>
                  <a:gd name="connsiteY0" fmla="*/ 459020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372522 w 1267872"/>
                  <a:gd name="connsiteY5" fmla="*/ 211370 h 1815758"/>
                  <a:gd name="connsiteX6" fmla="*/ 334422 w 1267872"/>
                  <a:gd name="connsiteY6" fmla="*/ 325670 h 1815758"/>
                  <a:gd name="connsiteX7" fmla="*/ 267747 w 1267872"/>
                  <a:gd name="connsiteY7" fmla="*/ 649520 h 1815758"/>
                  <a:gd name="connsiteX8" fmla="*/ 153447 w 1267872"/>
                  <a:gd name="connsiteY8" fmla="*/ 801920 h 1815758"/>
                  <a:gd name="connsiteX9" fmla="*/ 105320 w 1267872"/>
                  <a:gd name="connsiteY9" fmla="*/ 1052578 h 1815758"/>
                  <a:gd name="connsiteX10" fmla="*/ 1047 w 1267872"/>
                  <a:gd name="connsiteY10" fmla="*/ 1287695 h 1815758"/>
                  <a:gd name="connsiteX11" fmla="*/ 58197 w 1267872"/>
                  <a:gd name="connsiteY11" fmla="*/ 1535345 h 1815758"/>
                  <a:gd name="connsiteX12" fmla="*/ 162972 w 1267872"/>
                  <a:gd name="connsiteY12" fmla="*/ 1716320 h 1815758"/>
                  <a:gd name="connsiteX13" fmla="*/ 362997 w 1267872"/>
                  <a:gd name="connsiteY13" fmla="*/ 1811570 h 1815758"/>
                  <a:gd name="connsiteX14" fmla="*/ 534447 w 1267872"/>
                  <a:gd name="connsiteY14" fmla="*/ 1792520 h 1815758"/>
                  <a:gd name="connsiteX15" fmla="*/ 724947 w 1267872"/>
                  <a:gd name="connsiteY15" fmla="*/ 1735370 h 1815758"/>
                  <a:gd name="connsiteX16" fmla="*/ 825545 w 1267872"/>
                  <a:gd name="connsiteY16" fmla="*/ 1725845 h 1815758"/>
                  <a:gd name="connsiteX17" fmla="*/ 924972 w 1267872"/>
                  <a:gd name="connsiteY17" fmla="*/ 1706795 h 1815758"/>
                  <a:gd name="connsiteX18" fmla="*/ 1067847 w 1267872"/>
                  <a:gd name="connsiteY18" fmla="*/ 1649645 h 1815758"/>
                  <a:gd name="connsiteX19" fmla="*/ 1182147 w 1267872"/>
                  <a:gd name="connsiteY19" fmla="*/ 1487720 h 1815758"/>
                  <a:gd name="connsiteX20" fmla="*/ 1248822 w 1267872"/>
                  <a:gd name="connsiteY20" fmla="*/ 1240070 h 1815758"/>
                  <a:gd name="connsiteX21" fmla="*/ 1258347 w 1267872"/>
                  <a:gd name="connsiteY21" fmla="*/ 944795 h 1815758"/>
                  <a:gd name="connsiteX22" fmla="*/ 1267872 w 1267872"/>
                  <a:gd name="connsiteY22" fmla="*/ 611420 h 1815758"/>
                  <a:gd name="connsiteX23" fmla="*/ 1258347 w 1267872"/>
                  <a:gd name="connsiteY23" fmla="*/ 459020 h 1815758"/>
                  <a:gd name="connsiteX0" fmla="*/ 1258347 w 1267872"/>
                  <a:gd name="connsiteY0" fmla="*/ 459020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372522 w 1267872"/>
                  <a:gd name="connsiteY5" fmla="*/ 211370 h 1815758"/>
                  <a:gd name="connsiteX6" fmla="*/ 334422 w 1267872"/>
                  <a:gd name="connsiteY6" fmla="*/ 325670 h 1815758"/>
                  <a:gd name="connsiteX7" fmla="*/ 267747 w 1267872"/>
                  <a:gd name="connsiteY7" fmla="*/ 649520 h 1815758"/>
                  <a:gd name="connsiteX8" fmla="*/ 153447 w 1267872"/>
                  <a:gd name="connsiteY8" fmla="*/ 801920 h 1815758"/>
                  <a:gd name="connsiteX9" fmla="*/ 105320 w 1267872"/>
                  <a:gd name="connsiteY9" fmla="*/ 1052578 h 1815758"/>
                  <a:gd name="connsiteX10" fmla="*/ 1047 w 1267872"/>
                  <a:gd name="connsiteY10" fmla="*/ 1287695 h 1815758"/>
                  <a:gd name="connsiteX11" fmla="*/ 58197 w 1267872"/>
                  <a:gd name="connsiteY11" fmla="*/ 1535345 h 1815758"/>
                  <a:gd name="connsiteX12" fmla="*/ 162972 w 1267872"/>
                  <a:gd name="connsiteY12" fmla="*/ 1716320 h 1815758"/>
                  <a:gd name="connsiteX13" fmla="*/ 362997 w 1267872"/>
                  <a:gd name="connsiteY13" fmla="*/ 1811570 h 1815758"/>
                  <a:gd name="connsiteX14" fmla="*/ 534447 w 1267872"/>
                  <a:gd name="connsiteY14" fmla="*/ 1792520 h 1815758"/>
                  <a:gd name="connsiteX15" fmla="*/ 724947 w 1267872"/>
                  <a:gd name="connsiteY15" fmla="*/ 1735370 h 1815758"/>
                  <a:gd name="connsiteX16" fmla="*/ 825545 w 1267872"/>
                  <a:gd name="connsiteY16" fmla="*/ 1725845 h 1815758"/>
                  <a:gd name="connsiteX17" fmla="*/ 924972 w 1267872"/>
                  <a:gd name="connsiteY17" fmla="*/ 1706795 h 1815758"/>
                  <a:gd name="connsiteX18" fmla="*/ 1067847 w 1267872"/>
                  <a:gd name="connsiteY18" fmla="*/ 1649645 h 1815758"/>
                  <a:gd name="connsiteX19" fmla="*/ 1182147 w 1267872"/>
                  <a:gd name="connsiteY19" fmla="*/ 1487720 h 1815758"/>
                  <a:gd name="connsiteX20" fmla="*/ 1248822 w 1267872"/>
                  <a:gd name="connsiteY20" fmla="*/ 1240070 h 1815758"/>
                  <a:gd name="connsiteX21" fmla="*/ 1258347 w 1267872"/>
                  <a:gd name="connsiteY21" fmla="*/ 944795 h 1815758"/>
                  <a:gd name="connsiteX22" fmla="*/ 1267872 w 1267872"/>
                  <a:gd name="connsiteY22" fmla="*/ 611420 h 1815758"/>
                  <a:gd name="connsiteX23" fmla="*/ 1258347 w 1267872"/>
                  <a:gd name="connsiteY23" fmla="*/ 459020 h 1815758"/>
                  <a:gd name="connsiteX0" fmla="*/ 1258347 w 1267872"/>
                  <a:gd name="connsiteY0" fmla="*/ 459155 h 1815893"/>
                  <a:gd name="connsiteX1" fmla="*/ 1210722 w 1267872"/>
                  <a:gd name="connsiteY1" fmla="*/ 249605 h 1815893"/>
                  <a:gd name="connsiteX2" fmla="*/ 982122 w 1267872"/>
                  <a:gd name="connsiteY2" fmla="*/ 30530 h 1815893"/>
                  <a:gd name="connsiteX3" fmla="*/ 582072 w 1267872"/>
                  <a:gd name="connsiteY3" fmla="*/ 21005 h 1815893"/>
                  <a:gd name="connsiteX4" fmla="*/ 372522 w 1267872"/>
                  <a:gd name="connsiteY4" fmla="*/ 211505 h 1815893"/>
                  <a:gd name="connsiteX5" fmla="*/ 334422 w 1267872"/>
                  <a:gd name="connsiteY5" fmla="*/ 325805 h 1815893"/>
                  <a:gd name="connsiteX6" fmla="*/ 267747 w 1267872"/>
                  <a:gd name="connsiteY6" fmla="*/ 649655 h 1815893"/>
                  <a:gd name="connsiteX7" fmla="*/ 153447 w 1267872"/>
                  <a:gd name="connsiteY7" fmla="*/ 802055 h 1815893"/>
                  <a:gd name="connsiteX8" fmla="*/ 105320 w 1267872"/>
                  <a:gd name="connsiteY8" fmla="*/ 1052713 h 1815893"/>
                  <a:gd name="connsiteX9" fmla="*/ 1047 w 1267872"/>
                  <a:gd name="connsiteY9" fmla="*/ 1287830 h 1815893"/>
                  <a:gd name="connsiteX10" fmla="*/ 58197 w 1267872"/>
                  <a:gd name="connsiteY10" fmla="*/ 1535480 h 1815893"/>
                  <a:gd name="connsiteX11" fmla="*/ 162972 w 1267872"/>
                  <a:gd name="connsiteY11" fmla="*/ 1716455 h 1815893"/>
                  <a:gd name="connsiteX12" fmla="*/ 362997 w 1267872"/>
                  <a:gd name="connsiteY12" fmla="*/ 1811705 h 1815893"/>
                  <a:gd name="connsiteX13" fmla="*/ 534447 w 1267872"/>
                  <a:gd name="connsiteY13" fmla="*/ 1792655 h 1815893"/>
                  <a:gd name="connsiteX14" fmla="*/ 724947 w 1267872"/>
                  <a:gd name="connsiteY14" fmla="*/ 1735505 h 1815893"/>
                  <a:gd name="connsiteX15" fmla="*/ 825545 w 1267872"/>
                  <a:gd name="connsiteY15" fmla="*/ 1725980 h 1815893"/>
                  <a:gd name="connsiteX16" fmla="*/ 924972 w 1267872"/>
                  <a:gd name="connsiteY16" fmla="*/ 1706930 h 1815893"/>
                  <a:gd name="connsiteX17" fmla="*/ 1067847 w 1267872"/>
                  <a:gd name="connsiteY17" fmla="*/ 1649780 h 1815893"/>
                  <a:gd name="connsiteX18" fmla="*/ 1182147 w 1267872"/>
                  <a:gd name="connsiteY18" fmla="*/ 1487855 h 1815893"/>
                  <a:gd name="connsiteX19" fmla="*/ 1248822 w 1267872"/>
                  <a:gd name="connsiteY19" fmla="*/ 1240205 h 1815893"/>
                  <a:gd name="connsiteX20" fmla="*/ 1258347 w 1267872"/>
                  <a:gd name="connsiteY20" fmla="*/ 944930 h 1815893"/>
                  <a:gd name="connsiteX21" fmla="*/ 1267872 w 1267872"/>
                  <a:gd name="connsiteY21" fmla="*/ 611555 h 1815893"/>
                  <a:gd name="connsiteX22" fmla="*/ 1258347 w 1267872"/>
                  <a:gd name="connsiteY22" fmla="*/ 459155 h 1815893"/>
                  <a:gd name="connsiteX0" fmla="*/ 1258347 w 1267872"/>
                  <a:gd name="connsiteY0" fmla="*/ 459155 h 1815893"/>
                  <a:gd name="connsiteX1" fmla="*/ 1210722 w 1267872"/>
                  <a:gd name="connsiteY1" fmla="*/ 249605 h 1815893"/>
                  <a:gd name="connsiteX2" fmla="*/ 982122 w 1267872"/>
                  <a:gd name="connsiteY2" fmla="*/ 30530 h 1815893"/>
                  <a:gd name="connsiteX3" fmla="*/ 582072 w 1267872"/>
                  <a:gd name="connsiteY3" fmla="*/ 21005 h 1815893"/>
                  <a:gd name="connsiteX4" fmla="*/ 372522 w 1267872"/>
                  <a:gd name="connsiteY4" fmla="*/ 211505 h 1815893"/>
                  <a:gd name="connsiteX5" fmla="*/ 334422 w 1267872"/>
                  <a:gd name="connsiteY5" fmla="*/ 325805 h 1815893"/>
                  <a:gd name="connsiteX6" fmla="*/ 267747 w 1267872"/>
                  <a:gd name="connsiteY6" fmla="*/ 649655 h 1815893"/>
                  <a:gd name="connsiteX7" fmla="*/ 153447 w 1267872"/>
                  <a:gd name="connsiteY7" fmla="*/ 802055 h 1815893"/>
                  <a:gd name="connsiteX8" fmla="*/ 105320 w 1267872"/>
                  <a:gd name="connsiteY8" fmla="*/ 1052713 h 1815893"/>
                  <a:gd name="connsiteX9" fmla="*/ 1047 w 1267872"/>
                  <a:gd name="connsiteY9" fmla="*/ 1287830 h 1815893"/>
                  <a:gd name="connsiteX10" fmla="*/ 58197 w 1267872"/>
                  <a:gd name="connsiteY10" fmla="*/ 1535480 h 1815893"/>
                  <a:gd name="connsiteX11" fmla="*/ 162972 w 1267872"/>
                  <a:gd name="connsiteY11" fmla="*/ 1716455 h 1815893"/>
                  <a:gd name="connsiteX12" fmla="*/ 362997 w 1267872"/>
                  <a:gd name="connsiteY12" fmla="*/ 1811705 h 1815893"/>
                  <a:gd name="connsiteX13" fmla="*/ 534447 w 1267872"/>
                  <a:gd name="connsiteY13" fmla="*/ 1792655 h 1815893"/>
                  <a:gd name="connsiteX14" fmla="*/ 724947 w 1267872"/>
                  <a:gd name="connsiteY14" fmla="*/ 1735505 h 1815893"/>
                  <a:gd name="connsiteX15" fmla="*/ 825545 w 1267872"/>
                  <a:gd name="connsiteY15" fmla="*/ 1725980 h 1815893"/>
                  <a:gd name="connsiteX16" fmla="*/ 924972 w 1267872"/>
                  <a:gd name="connsiteY16" fmla="*/ 1706930 h 1815893"/>
                  <a:gd name="connsiteX17" fmla="*/ 1067847 w 1267872"/>
                  <a:gd name="connsiteY17" fmla="*/ 1649780 h 1815893"/>
                  <a:gd name="connsiteX18" fmla="*/ 1182147 w 1267872"/>
                  <a:gd name="connsiteY18" fmla="*/ 1487855 h 1815893"/>
                  <a:gd name="connsiteX19" fmla="*/ 1248822 w 1267872"/>
                  <a:gd name="connsiteY19" fmla="*/ 1240205 h 1815893"/>
                  <a:gd name="connsiteX20" fmla="*/ 1258347 w 1267872"/>
                  <a:gd name="connsiteY20" fmla="*/ 944930 h 1815893"/>
                  <a:gd name="connsiteX21" fmla="*/ 1267872 w 1267872"/>
                  <a:gd name="connsiteY21" fmla="*/ 611555 h 1815893"/>
                  <a:gd name="connsiteX22" fmla="*/ 1258347 w 1267872"/>
                  <a:gd name="connsiteY22" fmla="*/ 459155 h 1815893"/>
                  <a:gd name="connsiteX0" fmla="*/ 1258347 w 1267872"/>
                  <a:gd name="connsiteY0" fmla="*/ 459155 h 1815893"/>
                  <a:gd name="connsiteX1" fmla="*/ 1210722 w 1267872"/>
                  <a:gd name="connsiteY1" fmla="*/ 249605 h 1815893"/>
                  <a:gd name="connsiteX2" fmla="*/ 982122 w 1267872"/>
                  <a:gd name="connsiteY2" fmla="*/ 30530 h 1815893"/>
                  <a:gd name="connsiteX3" fmla="*/ 582072 w 1267872"/>
                  <a:gd name="connsiteY3" fmla="*/ 21005 h 1815893"/>
                  <a:gd name="connsiteX4" fmla="*/ 372522 w 1267872"/>
                  <a:gd name="connsiteY4" fmla="*/ 211505 h 1815893"/>
                  <a:gd name="connsiteX5" fmla="*/ 334422 w 1267872"/>
                  <a:gd name="connsiteY5" fmla="*/ 325805 h 1815893"/>
                  <a:gd name="connsiteX6" fmla="*/ 267747 w 1267872"/>
                  <a:gd name="connsiteY6" fmla="*/ 649655 h 1815893"/>
                  <a:gd name="connsiteX7" fmla="*/ 153447 w 1267872"/>
                  <a:gd name="connsiteY7" fmla="*/ 802055 h 1815893"/>
                  <a:gd name="connsiteX8" fmla="*/ 105320 w 1267872"/>
                  <a:gd name="connsiteY8" fmla="*/ 1052713 h 1815893"/>
                  <a:gd name="connsiteX9" fmla="*/ 1047 w 1267872"/>
                  <a:gd name="connsiteY9" fmla="*/ 1287830 h 1815893"/>
                  <a:gd name="connsiteX10" fmla="*/ 58197 w 1267872"/>
                  <a:gd name="connsiteY10" fmla="*/ 1535480 h 1815893"/>
                  <a:gd name="connsiteX11" fmla="*/ 162972 w 1267872"/>
                  <a:gd name="connsiteY11" fmla="*/ 1716455 h 1815893"/>
                  <a:gd name="connsiteX12" fmla="*/ 362997 w 1267872"/>
                  <a:gd name="connsiteY12" fmla="*/ 1811705 h 1815893"/>
                  <a:gd name="connsiteX13" fmla="*/ 534447 w 1267872"/>
                  <a:gd name="connsiteY13" fmla="*/ 1792655 h 1815893"/>
                  <a:gd name="connsiteX14" fmla="*/ 724947 w 1267872"/>
                  <a:gd name="connsiteY14" fmla="*/ 1735505 h 1815893"/>
                  <a:gd name="connsiteX15" fmla="*/ 825545 w 1267872"/>
                  <a:gd name="connsiteY15" fmla="*/ 1725980 h 1815893"/>
                  <a:gd name="connsiteX16" fmla="*/ 924972 w 1267872"/>
                  <a:gd name="connsiteY16" fmla="*/ 1706930 h 1815893"/>
                  <a:gd name="connsiteX17" fmla="*/ 1067847 w 1267872"/>
                  <a:gd name="connsiteY17" fmla="*/ 1649780 h 1815893"/>
                  <a:gd name="connsiteX18" fmla="*/ 1182147 w 1267872"/>
                  <a:gd name="connsiteY18" fmla="*/ 1487855 h 1815893"/>
                  <a:gd name="connsiteX19" fmla="*/ 1248822 w 1267872"/>
                  <a:gd name="connsiteY19" fmla="*/ 1240205 h 1815893"/>
                  <a:gd name="connsiteX20" fmla="*/ 1258347 w 1267872"/>
                  <a:gd name="connsiteY20" fmla="*/ 944930 h 1815893"/>
                  <a:gd name="connsiteX21" fmla="*/ 1267872 w 1267872"/>
                  <a:gd name="connsiteY21" fmla="*/ 611555 h 1815893"/>
                  <a:gd name="connsiteX22" fmla="*/ 1258347 w 1267872"/>
                  <a:gd name="connsiteY22" fmla="*/ 459155 h 1815893"/>
                  <a:gd name="connsiteX0" fmla="*/ 1258347 w 1267872"/>
                  <a:gd name="connsiteY0" fmla="*/ 459155 h 1815893"/>
                  <a:gd name="connsiteX1" fmla="*/ 1210722 w 1267872"/>
                  <a:gd name="connsiteY1" fmla="*/ 249605 h 1815893"/>
                  <a:gd name="connsiteX2" fmla="*/ 982122 w 1267872"/>
                  <a:gd name="connsiteY2" fmla="*/ 30530 h 1815893"/>
                  <a:gd name="connsiteX3" fmla="*/ 582072 w 1267872"/>
                  <a:gd name="connsiteY3" fmla="*/ 21005 h 1815893"/>
                  <a:gd name="connsiteX4" fmla="*/ 372522 w 1267872"/>
                  <a:gd name="connsiteY4" fmla="*/ 211505 h 1815893"/>
                  <a:gd name="connsiteX5" fmla="*/ 334422 w 1267872"/>
                  <a:gd name="connsiteY5" fmla="*/ 325805 h 1815893"/>
                  <a:gd name="connsiteX6" fmla="*/ 267747 w 1267872"/>
                  <a:gd name="connsiteY6" fmla="*/ 649655 h 1815893"/>
                  <a:gd name="connsiteX7" fmla="*/ 153447 w 1267872"/>
                  <a:gd name="connsiteY7" fmla="*/ 802055 h 1815893"/>
                  <a:gd name="connsiteX8" fmla="*/ 105320 w 1267872"/>
                  <a:gd name="connsiteY8" fmla="*/ 1052713 h 1815893"/>
                  <a:gd name="connsiteX9" fmla="*/ 1047 w 1267872"/>
                  <a:gd name="connsiteY9" fmla="*/ 1287830 h 1815893"/>
                  <a:gd name="connsiteX10" fmla="*/ 58197 w 1267872"/>
                  <a:gd name="connsiteY10" fmla="*/ 1535480 h 1815893"/>
                  <a:gd name="connsiteX11" fmla="*/ 162972 w 1267872"/>
                  <a:gd name="connsiteY11" fmla="*/ 1716455 h 1815893"/>
                  <a:gd name="connsiteX12" fmla="*/ 362997 w 1267872"/>
                  <a:gd name="connsiteY12" fmla="*/ 1811705 h 1815893"/>
                  <a:gd name="connsiteX13" fmla="*/ 534447 w 1267872"/>
                  <a:gd name="connsiteY13" fmla="*/ 1792655 h 1815893"/>
                  <a:gd name="connsiteX14" fmla="*/ 724947 w 1267872"/>
                  <a:gd name="connsiteY14" fmla="*/ 1735505 h 1815893"/>
                  <a:gd name="connsiteX15" fmla="*/ 924972 w 1267872"/>
                  <a:gd name="connsiteY15" fmla="*/ 1706930 h 1815893"/>
                  <a:gd name="connsiteX16" fmla="*/ 1067847 w 1267872"/>
                  <a:gd name="connsiteY16" fmla="*/ 1649780 h 1815893"/>
                  <a:gd name="connsiteX17" fmla="*/ 1182147 w 1267872"/>
                  <a:gd name="connsiteY17" fmla="*/ 1487855 h 1815893"/>
                  <a:gd name="connsiteX18" fmla="*/ 1248822 w 1267872"/>
                  <a:gd name="connsiteY18" fmla="*/ 1240205 h 1815893"/>
                  <a:gd name="connsiteX19" fmla="*/ 1258347 w 1267872"/>
                  <a:gd name="connsiteY19" fmla="*/ 944930 h 1815893"/>
                  <a:gd name="connsiteX20" fmla="*/ 1267872 w 1267872"/>
                  <a:gd name="connsiteY20" fmla="*/ 611555 h 1815893"/>
                  <a:gd name="connsiteX21" fmla="*/ 1258347 w 1267872"/>
                  <a:gd name="connsiteY21" fmla="*/ 459155 h 181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67872" h="1815893">
                    <a:moveTo>
                      <a:pt x="1258347" y="459155"/>
                    </a:moveTo>
                    <a:cubicBezTo>
                      <a:pt x="1248822" y="398830"/>
                      <a:pt x="1256759" y="321042"/>
                      <a:pt x="1210722" y="249605"/>
                    </a:cubicBezTo>
                    <a:cubicBezTo>
                      <a:pt x="1164685" y="178168"/>
                      <a:pt x="1086897" y="68630"/>
                      <a:pt x="982122" y="30530"/>
                    </a:cubicBezTo>
                    <a:cubicBezTo>
                      <a:pt x="877347" y="-7570"/>
                      <a:pt x="683672" y="-9157"/>
                      <a:pt x="582072" y="21005"/>
                    </a:cubicBezTo>
                    <a:cubicBezTo>
                      <a:pt x="480472" y="51167"/>
                      <a:pt x="413797" y="160705"/>
                      <a:pt x="372522" y="211505"/>
                    </a:cubicBezTo>
                    <a:cubicBezTo>
                      <a:pt x="331247" y="262305"/>
                      <a:pt x="337597" y="316280"/>
                      <a:pt x="334422" y="325805"/>
                    </a:cubicBezTo>
                    <a:lnTo>
                      <a:pt x="267747" y="649655"/>
                    </a:lnTo>
                    <a:cubicBezTo>
                      <a:pt x="207087" y="751004"/>
                      <a:pt x="180518" y="734879"/>
                      <a:pt x="153447" y="802055"/>
                    </a:cubicBezTo>
                    <a:cubicBezTo>
                      <a:pt x="126376" y="869231"/>
                      <a:pt x="130720" y="971751"/>
                      <a:pt x="105320" y="1052713"/>
                    </a:cubicBezTo>
                    <a:cubicBezTo>
                      <a:pt x="79920" y="1133675"/>
                      <a:pt x="8901" y="1207369"/>
                      <a:pt x="1047" y="1287830"/>
                    </a:cubicBezTo>
                    <a:cubicBezTo>
                      <a:pt x="-6807" y="1368291"/>
                      <a:pt x="31210" y="1464043"/>
                      <a:pt x="58197" y="1535480"/>
                    </a:cubicBezTo>
                    <a:cubicBezTo>
                      <a:pt x="85184" y="1606917"/>
                      <a:pt x="112172" y="1670418"/>
                      <a:pt x="162972" y="1716455"/>
                    </a:cubicBezTo>
                    <a:cubicBezTo>
                      <a:pt x="213772" y="1762493"/>
                      <a:pt x="301085" y="1799005"/>
                      <a:pt x="362997" y="1811705"/>
                    </a:cubicBezTo>
                    <a:cubicBezTo>
                      <a:pt x="424910" y="1824405"/>
                      <a:pt x="474122" y="1805355"/>
                      <a:pt x="534447" y="1792655"/>
                    </a:cubicBezTo>
                    <a:cubicBezTo>
                      <a:pt x="594772" y="1779955"/>
                      <a:pt x="659860" y="1749792"/>
                      <a:pt x="724947" y="1735505"/>
                    </a:cubicBezTo>
                    <a:cubicBezTo>
                      <a:pt x="790034" y="1721218"/>
                      <a:pt x="867822" y="1721218"/>
                      <a:pt x="924972" y="1706930"/>
                    </a:cubicBezTo>
                    <a:cubicBezTo>
                      <a:pt x="982122" y="1692643"/>
                      <a:pt x="1024985" y="1686293"/>
                      <a:pt x="1067847" y="1649780"/>
                    </a:cubicBezTo>
                    <a:cubicBezTo>
                      <a:pt x="1110710" y="1613268"/>
                      <a:pt x="1151985" y="1556117"/>
                      <a:pt x="1182147" y="1487855"/>
                    </a:cubicBezTo>
                    <a:cubicBezTo>
                      <a:pt x="1212309" y="1419593"/>
                      <a:pt x="1236122" y="1330692"/>
                      <a:pt x="1248822" y="1240205"/>
                    </a:cubicBezTo>
                    <a:cubicBezTo>
                      <a:pt x="1261522" y="1149718"/>
                      <a:pt x="1255172" y="1049705"/>
                      <a:pt x="1258347" y="944930"/>
                    </a:cubicBezTo>
                    <a:cubicBezTo>
                      <a:pt x="1261522" y="840155"/>
                      <a:pt x="1267872" y="692517"/>
                      <a:pt x="1267872" y="611555"/>
                    </a:cubicBezTo>
                    <a:cubicBezTo>
                      <a:pt x="1267872" y="530593"/>
                      <a:pt x="1262756" y="509863"/>
                      <a:pt x="1258347" y="459155"/>
                    </a:cubicBezTo>
                    <a:close/>
                  </a:path>
                </a:pathLst>
              </a:custGeom>
              <a:gradFill flip="none" rotWithShape="1">
                <a:gsLst>
                  <a:gs pos="0">
                    <a:srgbClr val="EDAC55"/>
                  </a:gs>
                  <a:gs pos="61000">
                    <a:srgbClr val="FBA97D"/>
                  </a:gs>
                  <a:gs pos="100000">
                    <a:srgbClr val="7E2506"/>
                  </a:gs>
                </a:gsLst>
                <a:lin ang="5400000" scaled="0"/>
                <a:tileRect/>
              </a:gradFill>
              <a:ln w="6350" cap="flat" cmpd="sng" algn="ctr">
                <a:solidFill>
                  <a:srgbClr val="7E250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49" name="Freeform 448"/>
              <p:cNvSpPr/>
              <p:nvPr/>
            </p:nvSpPr>
            <p:spPr>
              <a:xfrm rot="414563">
                <a:off x="3772964" y="4215356"/>
                <a:ext cx="140535" cy="366513"/>
              </a:xfrm>
              <a:custGeom>
                <a:avLst/>
                <a:gdLst>
                  <a:gd name="connsiteX0" fmla="*/ 68239 w 136478"/>
                  <a:gd name="connsiteY0" fmla="*/ 3786 h 366076"/>
                  <a:gd name="connsiteX1" fmla="*/ 68239 w 136478"/>
                  <a:gd name="connsiteY1" fmla="*/ 153912 h 366076"/>
                  <a:gd name="connsiteX2" fmla="*/ 54591 w 136478"/>
                  <a:gd name="connsiteY2" fmla="*/ 249446 h 366076"/>
                  <a:gd name="connsiteX3" fmla="*/ 40944 w 136478"/>
                  <a:gd name="connsiteY3" fmla="*/ 290389 h 366076"/>
                  <a:gd name="connsiteX4" fmla="*/ 34120 w 136478"/>
                  <a:gd name="connsiteY4" fmla="*/ 310861 h 366076"/>
                  <a:gd name="connsiteX5" fmla="*/ 0 w 136478"/>
                  <a:gd name="connsiteY5" fmla="*/ 351804 h 366076"/>
                  <a:gd name="connsiteX6" fmla="*/ 61415 w 136478"/>
                  <a:gd name="connsiteY6" fmla="*/ 351804 h 366076"/>
                  <a:gd name="connsiteX7" fmla="*/ 81887 w 136478"/>
                  <a:gd name="connsiteY7" fmla="*/ 344980 h 366076"/>
                  <a:gd name="connsiteX8" fmla="*/ 109182 w 136478"/>
                  <a:gd name="connsiteY8" fmla="*/ 304037 h 366076"/>
                  <a:gd name="connsiteX9" fmla="*/ 116006 w 136478"/>
                  <a:gd name="connsiteY9" fmla="*/ 283566 h 366076"/>
                  <a:gd name="connsiteX10" fmla="*/ 136478 w 136478"/>
                  <a:gd name="connsiteY10" fmla="*/ 242622 h 366076"/>
                  <a:gd name="connsiteX11" fmla="*/ 129654 w 136478"/>
                  <a:gd name="connsiteY11" fmla="*/ 106145 h 366076"/>
                  <a:gd name="connsiteX12" fmla="*/ 122830 w 136478"/>
                  <a:gd name="connsiteY12" fmla="*/ 85673 h 366076"/>
                  <a:gd name="connsiteX13" fmla="*/ 95535 w 136478"/>
                  <a:gd name="connsiteY13" fmla="*/ 44730 h 366076"/>
                  <a:gd name="connsiteX14" fmla="*/ 68239 w 136478"/>
                  <a:gd name="connsiteY14" fmla="*/ 3786 h 366076"/>
                  <a:gd name="connsiteX0" fmla="*/ 68470 w 136709"/>
                  <a:gd name="connsiteY0" fmla="*/ 3786 h 366076"/>
                  <a:gd name="connsiteX1" fmla="*/ 68470 w 136709"/>
                  <a:gd name="connsiteY1" fmla="*/ 153912 h 366076"/>
                  <a:gd name="connsiteX2" fmla="*/ 54822 w 136709"/>
                  <a:gd name="connsiteY2" fmla="*/ 249446 h 366076"/>
                  <a:gd name="connsiteX3" fmla="*/ 41175 w 136709"/>
                  <a:gd name="connsiteY3" fmla="*/ 290389 h 366076"/>
                  <a:gd name="connsiteX4" fmla="*/ 231 w 136709"/>
                  <a:gd name="connsiteY4" fmla="*/ 351804 h 366076"/>
                  <a:gd name="connsiteX5" fmla="*/ 61646 w 136709"/>
                  <a:gd name="connsiteY5" fmla="*/ 351804 h 366076"/>
                  <a:gd name="connsiteX6" fmla="*/ 82118 w 136709"/>
                  <a:gd name="connsiteY6" fmla="*/ 344980 h 366076"/>
                  <a:gd name="connsiteX7" fmla="*/ 109413 w 136709"/>
                  <a:gd name="connsiteY7" fmla="*/ 304037 h 366076"/>
                  <a:gd name="connsiteX8" fmla="*/ 116237 w 136709"/>
                  <a:gd name="connsiteY8" fmla="*/ 283566 h 366076"/>
                  <a:gd name="connsiteX9" fmla="*/ 136709 w 136709"/>
                  <a:gd name="connsiteY9" fmla="*/ 242622 h 366076"/>
                  <a:gd name="connsiteX10" fmla="*/ 129885 w 136709"/>
                  <a:gd name="connsiteY10" fmla="*/ 106145 h 366076"/>
                  <a:gd name="connsiteX11" fmla="*/ 123061 w 136709"/>
                  <a:gd name="connsiteY11" fmla="*/ 85673 h 366076"/>
                  <a:gd name="connsiteX12" fmla="*/ 95766 w 136709"/>
                  <a:gd name="connsiteY12" fmla="*/ 44730 h 366076"/>
                  <a:gd name="connsiteX13" fmla="*/ 68470 w 136709"/>
                  <a:gd name="connsiteY13" fmla="*/ 3786 h 366076"/>
                  <a:gd name="connsiteX0" fmla="*/ 68261 w 136500"/>
                  <a:gd name="connsiteY0" fmla="*/ 3786 h 366076"/>
                  <a:gd name="connsiteX1" fmla="*/ 68261 w 136500"/>
                  <a:gd name="connsiteY1" fmla="*/ 153912 h 366076"/>
                  <a:gd name="connsiteX2" fmla="*/ 54613 w 136500"/>
                  <a:gd name="connsiteY2" fmla="*/ 249446 h 366076"/>
                  <a:gd name="connsiteX3" fmla="*/ 22 w 136500"/>
                  <a:gd name="connsiteY3" fmla="*/ 351804 h 366076"/>
                  <a:gd name="connsiteX4" fmla="*/ 61437 w 136500"/>
                  <a:gd name="connsiteY4" fmla="*/ 351804 h 366076"/>
                  <a:gd name="connsiteX5" fmla="*/ 81909 w 136500"/>
                  <a:gd name="connsiteY5" fmla="*/ 344980 h 366076"/>
                  <a:gd name="connsiteX6" fmla="*/ 109204 w 136500"/>
                  <a:gd name="connsiteY6" fmla="*/ 304037 h 366076"/>
                  <a:gd name="connsiteX7" fmla="*/ 116028 w 136500"/>
                  <a:gd name="connsiteY7" fmla="*/ 283566 h 366076"/>
                  <a:gd name="connsiteX8" fmla="*/ 136500 w 136500"/>
                  <a:gd name="connsiteY8" fmla="*/ 242622 h 366076"/>
                  <a:gd name="connsiteX9" fmla="*/ 129676 w 136500"/>
                  <a:gd name="connsiteY9" fmla="*/ 106145 h 366076"/>
                  <a:gd name="connsiteX10" fmla="*/ 122852 w 136500"/>
                  <a:gd name="connsiteY10" fmla="*/ 85673 h 366076"/>
                  <a:gd name="connsiteX11" fmla="*/ 95557 w 136500"/>
                  <a:gd name="connsiteY11" fmla="*/ 44730 h 366076"/>
                  <a:gd name="connsiteX12" fmla="*/ 68261 w 136500"/>
                  <a:gd name="connsiteY12" fmla="*/ 3786 h 366076"/>
                  <a:gd name="connsiteX0" fmla="*/ 68261 w 136500"/>
                  <a:gd name="connsiteY0" fmla="*/ 3786 h 366076"/>
                  <a:gd name="connsiteX1" fmla="*/ 68261 w 136500"/>
                  <a:gd name="connsiteY1" fmla="*/ 153912 h 366076"/>
                  <a:gd name="connsiteX2" fmla="*/ 54613 w 136500"/>
                  <a:gd name="connsiteY2" fmla="*/ 249446 h 366076"/>
                  <a:gd name="connsiteX3" fmla="*/ 22 w 136500"/>
                  <a:gd name="connsiteY3" fmla="*/ 351804 h 366076"/>
                  <a:gd name="connsiteX4" fmla="*/ 61437 w 136500"/>
                  <a:gd name="connsiteY4" fmla="*/ 351804 h 366076"/>
                  <a:gd name="connsiteX5" fmla="*/ 109204 w 136500"/>
                  <a:gd name="connsiteY5" fmla="*/ 304037 h 366076"/>
                  <a:gd name="connsiteX6" fmla="*/ 116028 w 136500"/>
                  <a:gd name="connsiteY6" fmla="*/ 283566 h 366076"/>
                  <a:gd name="connsiteX7" fmla="*/ 136500 w 136500"/>
                  <a:gd name="connsiteY7" fmla="*/ 242622 h 366076"/>
                  <a:gd name="connsiteX8" fmla="*/ 129676 w 136500"/>
                  <a:gd name="connsiteY8" fmla="*/ 106145 h 366076"/>
                  <a:gd name="connsiteX9" fmla="*/ 122852 w 136500"/>
                  <a:gd name="connsiteY9" fmla="*/ 85673 h 366076"/>
                  <a:gd name="connsiteX10" fmla="*/ 95557 w 136500"/>
                  <a:gd name="connsiteY10" fmla="*/ 44730 h 366076"/>
                  <a:gd name="connsiteX11" fmla="*/ 68261 w 136500"/>
                  <a:gd name="connsiteY11" fmla="*/ 3786 h 366076"/>
                  <a:gd name="connsiteX0" fmla="*/ 68261 w 136500"/>
                  <a:gd name="connsiteY0" fmla="*/ 3786 h 366076"/>
                  <a:gd name="connsiteX1" fmla="*/ 68261 w 136500"/>
                  <a:gd name="connsiteY1" fmla="*/ 153912 h 366076"/>
                  <a:gd name="connsiteX2" fmla="*/ 54613 w 136500"/>
                  <a:gd name="connsiteY2" fmla="*/ 249446 h 366076"/>
                  <a:gd name="connsiteX3" fmla="*/ 22 w 136500"/>
                  <a:gd name="connsiteY3" fmla="*/ 351804 h 366076"/>
                  <a:gd name="connsiteX4" fmla="*/ 61437 w 136500"/>
                  <a:gd name="connsiteY4" fmla="*/ 351804 h 366076"/>
                  <a:gd name="connsiteX5" fmla="*/ 109204 w 136500"/>
                  <a:gd name="connsiteY5" fmla="*/ 304037 h 366076"/>
                  <a:gd name="connsiteX6" fmla="*/ 136500 w 136500"/>
                  <a:gd name="connsiteY6" fmla="*/ 242622 h 366076"/>
                  <a:gd name="connsiteX7" fmla="*/ 129676 w 136500"/>
                  <a:gd name="connsiteY7" fmla="*/ 106145 h 366076"/>
                  <a:gd name="connsiteX8" fmla="*/ 122852 w 136500"/>
                  <a:gd name="connsiteY8" fmla="*/ 85673 h 366076"/>
                  <a:gd name="connsiteX9" fmla="*/ 95557 w 136500"/>
                  <a:gd name="connsiteY9" fmla="*/ 44730 h 366076"/>
                  <a:gd name="connsiteX10" fmla="*/ 68261 w 136500"/>
                  <a:gd name="connsiteY10" fmla="*/ 3786 h 366076"/>
                  <a:gd name="connsiteX0" fmla="*/ 68261 w 136500"/>
                  <a:gd name="connsiteY0" fmla="*/ 4473 h 366763"/>
                  <a:gd name="connsiteX1" fmla="*/ 68261 w 136500"/>
                  <a:gd name="connsiteY1" fmla="*/ 154599 h 366763"/>
                  <a:gd name="connsiteX2" fmla="*/ 54613 w 136500"/>
                  <a:gd name="connsiteY2" fmla="*/ 250133 h 366763"/>
                  <a:gd name="connsiteX3" fmla="*/ 22 w 136500"/>
                  <a:gd name="connsiteY3" fmla="*/ 352491 h 366763"/>
                  <a:gd name="connsiteX4" fmla="*/ 61437 w 136500"/>
                  <a:gd name="connsiteY4" fmla="*/ 352491 h 366763"/>
                  <a:gd name="connsiteX5" fmla="*/ 109204 w 136500"/>
                  <a:gd name="connsiteY5" fmla="*/ 304724 h 366763"/>
                  <a:gd name="connsiteX6" fmla="*/ 136500 w 136500"/>
                  <a:gd name="connsiteY6" fmla="*/ 243309 h 366763"/>
                  <a:gd name="connsiteX7" fmla="*/ 129676 w 136500"/>
                  <a:gd name="connsiteY7" fmla="*/ 106832 h 366763"/>
                  <a:gd name="connsiteX8" fmla="*/ 95557 w 136500"/>
                  <a:gd name="connsiteY8" fmla="*/ 45417 h 366763"/>
                  <a:gd name="connsiteX9" fmla="*/ 68261 w 136500"/>
                  <a:gd name="connsiteY9" fmla="*/ 4473 h 366763"/>
                  <a:gd name="connsiteX0" fmla="*/ 76263 w 144502"/>
                  <a:gd name="connsiteY0" fmla="*/ 4473 h 366763"/>
                  <a:gd name="connsiteX1" fmla="*/ 76263 w 144502"/>
                  <a:gd name="connsiteY1" fmla="*/ 154599 h 366763"/>
                  <a:gd name="connsiteX2" fmla="*/ 62615 w 144502"/>
                  <a:gd name="connsiteY2" fmla="*/ 250133 h 366763"/>
                  <a:gd name="connsiteX3" fmla="*/ 8024 w 144502"/>
                  <a:gd name="connsiteY3" fmla="*/ 352491 h 366763"/>
                  <a:gd name="connsiteX4" fmla="*/ 69439 w 144502"/>
                  <a:gd name="connsiteY4" fmla="*/ 352491 h 366763"/>
                  <a:gd name="connsiteX5" fmla="*/ 117206 w 144502"/>
                  <a:gd name="connsiteY5" fmla="*/ 304724 h 366763"/>
                  <a:gd name="connsiteX6" fmla="*/ 144502 w 144502"/>
                  <a:gd name="connsiteY6" fmla="*/ 243309 h 366763"/>
                  <a:gd name="connsiteX7" fmla="*/ 137678 w 144502"/>
                  <a:gd name="connsiteY7" fmla="*/ 106832 h 366763"/>
                  <a:gd name="connsiteX8" fmla="*/ 103559 w 144502"/>
                  <a:gd name="connsiteY8" fmla="*/ 45417 h 366763"/>
                  <a:gd name="connsiteX9" fmla="*/ 76263 w 144502"/>
                  <a:gd name="connsiteY9" fmla="*/ 4473 h 366763"/>
                  <a:gd name="connsiteX0" fmla="*/ 76263 w 144502"/>
                  <a:gd name="connsiteY0" fmla="*/ 4473 h 366763"/>
                  <a:gd name="connsiteX1" fmla="*/ 76263 w 144502"/>
                  <a:gd name="connsiteY1" fmla="*/ 154599 h 366763"/>
                  <a:gd name="connsiteX2" fmla="*/ 62615 w 144502"/>
                  <a:gd name="connsiteY2" fmla="*/ 250133 h 366763"/>
                  <a:gd name="connsiteX3" fmla="*/ 8024 w 144502"/>
                  <a:gd name="connsiteY3" fmla="*/ 352491 h 366763"/>
                  <a:gd name="connsiteX4" fmla="*/ 69439 w 144502"/>
                  <a:gd name="connsiteY4" fmla="*/ 352491 h 366763"/>
                  <a:gd name="connsiteX5" fmla="*/ 117206 w 144502"/>
                  <a:gd name="connsiteY5" fmla="*/ 304724 h 366763"/>
                  <a:gd name="connsiteX6" fmla="*/ 144502 w 144502"/>
                  <a:gd name="connsiteY6" fmla="*/ 243309 h 366763"/>
                  <a:gd name="connsiteX7" fmla="*/ 137678 w 144502"/>
                  <a:gd name="connsiteY7" fmla="*/ 106832 h 366763"/>
                  <a:gd name="connsiteX8" fmla="*/ 103559 w 144502"/>
                  <a:gd name="connsiteY8" fmla="*/ 45417 h 366763"/>
                  <a:gd name="connsiteX9" fmla="*/ 76263 w 144502"/>
                  <a:gd name="connsiteY9" fmla="*/ 4473 h 366763"/>
                  <a:gd name="connsiteX0" fmla="*/ 76263 w 144502"/>
                  <a:gd name="connsiteY0" fmla="*/ 621 h 362911"/>
                  <a:gd name="connsiteX1" fmla="*/ 76263 w 144502"/>
                  <a:gd name="connsiteY1" fmla="*/ 150747 h 362911"/>
                  <a:gd name="connsiteX2" fmla="*/ 62615 w 144502"/>
                  <a:gd name="connsiteY2" fmla="*/ 246281 h 362911"/>
                  <a:gd name="connsiteX3" fmla="*/ 8024 w 144502"/>
                  <a:gd name="connsiteY3" fmla="*/ 348639 h 362911"/>
                  <a:gd name="connsiteX4" fmla="*/ 69439 w 144502"/>
                  <a:gd name="connsiteY4" fmla="*/ 348639 h 362911"/>
                  <a:gd name="connsiteX5" fmla="*/ 117206 w 144502"/>
                  <a:gd name="connsiteY5" fmla="*/ 300872 h 362911"/>
                  <a:gd name="connsiteX6" fmla="*/ 144502 w 144502"/>
                  <a:gd name="connsiteY6" fmla="*/ 239457 h 362911"/>
                  <a:gd name="connsiteX7" fmla="*/ 137678 w 144502"/>
                  <a:gd name="connsiteY7" fmla="*/ 102980 h 362911"/>
                  <a:gd name="connsiteX8" fmla="*/ 76263 w 144502"/>
                  <a:gd name="connsiteY8" fmla="*/ 621 h 362911"/>
                  <a:gd name="connsiteX0" fmla="*/ 76263 w 144502"/>
                  <a:gd name="connsiteY0" fmla="*/ 621 h 362911"/>
                  <a:gd name="connsiteX1" fmla="*/ 76263 w 144502"/>
                  <a:gd name="connsiteY1" fmla="*/ 150747 h 362911"/>
                  <a:gd name="connsiteX2" fmla="*/ 62615 w 144502"/>
                  <a:gd name="connsiteY2" fmla="*/ 246281 h 362911"/>
                  <a:gd name="connsiteX3" fmla="*/ 8024 w 144502"/>
                  <a:gd name="connsiteY3" fmla="*/ 348639 h 362911"/>
                  <a:gd name="connsiteX4" fmla="*/ 69439 w 144502"/>
                  <a:gd name="connsiteY4" fmla="*/ 348639 h 362911"/>
                  <a:gd name="connsiteX5" fmla="*/ 117206 w 144502"/>
                  <a:gd name="connsiteY5" fmla="*/ 300872 h 362911"/>
                  <a:gd name="connsiteX6" fmla="*/ 144502 w 144502"/>
                  <a:gd name="connsiteY6" fmla="*/ 239457 h 362911"/>
                  <a:gd name="connsiteX7" fmla="*/ 137678 w 144502"/>
                  <a:gd name="connsiteY7" fmla="*/ 102980 h 362911"/>
                  <a:gd name="connsiteX8" fmla="*/ 76263 w 144502"/>
                  <a:gd name="connsiteY8" fmla="*/ 621 h 362911"/>
                  <a:gd name="connsiteX0" fmla="*/ 76263 w 144502"/>
                  <a:gd name="connsiteY0" fmla="*/ 621 h 362911"/>
                  <a:gd name="connsiteX1" fmla="*/ 76263 w 144502"/>
                  <a:gd name="connsiteY1" fmla="*/ 150747 h 362911"/>
                  <a:gd name="connsiteX2" fmla="*/ 62615 w 144502"/>
                  <a:gd name="connsiteY2" fmla="*/ 246281 h 362911"/>
                  <a:gd name="connsiteX3" fmla="*/ 8024 w 144502"/>
                  <a:gd name="connsiteY3" fmla="*/ 348639 h 362911"/>
                  <a:gd name="connsiteX4" fmla="*/ 69439 w 144502"/>
                  <a:gd name="connsiteY4" fmla="*/ 348639 h 362911"/>
                  <a:gd name="connsiteX5" fmla="*/ 117206 w 144502"/>
                  <a:gd name="connsiteY5" fmla="*/ 300872 h 362911"/>
                  <a:gd name="connsiteX6" fmla="*/ 144502 w 144502"/>
                  <a:gd name="connsiteY6" fmla="*/ 239457 h 362911"/>
                  <a:gd name="connsiteX7" fmla="*/ 137678 w 144502"/>
                  <a:gd name="connsiteY7" fmla="*/ 102980 h 362911"/>
                  <a:gd name="connsiteX8" fmla="*/ 76263 w 144502"/>
                  <a:gd name="connsiteY8" fmla="*/ 621 h 362911"/>
                  <a:gd name="connsiteX0" fmla="*/ 76263 w 144502"/>
                  <a:gd name="connsiteY0" fmla="*/ 621 h 360275"/>
                  <a:gd name="connsiteX1" fmla="*/ 76263 w 144502"/>
                  <a:gd name="connsiteY1" fmla="*/ 150747 h 360275"/>
                  <a:gd name="connsiteX2" fmla="*/ 62615 w 144502"/>
                  <a:gd name="connsiteY2" fmla="*/ 246281 h 360275"/>
                  <a:gd name="connsiteX3" fmla="*/ 8024 w 144502"/>
                  <a:gd name="connsiteY3" fmla="*/ 348639 h 360275"/>
                  <a:gd name="connsiteX4" fmla="*/ 69439 w 144502"/>
                  <a:gd name="connsiteY4" fmla="*/ 348639 h 360275"/>
                  <a:gd name="connsiteX5" fmla="*/ 117206 w 144502"/>
                  <a:gd name="connsiteY5" fmla="*/ 300872 h 360275"/>
                  <a:gd name="connsiteX6" fmla="*/ 144502 w 144502"/>
                  <a:gd name="connsiteY6" fmla="*/ 239457 h 360275"/>
                  <a:gd name="connsiteX7" fmla="*/ 137678 w 144502"/>
                  <a:gd name="connsiteY7" fmla="*/ 102980 h 360275"/>
                  <a:gd name="connsiteX8" fmla="*/ 76263 w 144502"/>
                  <a:gd name="connsiteY8" fmla="*/ 621 h 360275"/>
                  <a:gd name="connsiteX0" fmla="*/ 76263 w 150346"/>
                  <a:gd name="connsiteY0" fmla="*/ 621 h 363600"/>
                  <a:gd name="connsiteX1" fmla="*/ 76263 w 150346"/>
                  <a:gd name="connsiteY1" fmla="*/ 150747 h 363600"/>
                  <a:gd name="connsiteX2" fmla="*/ 62615 w 150346"/>
                  <a:gd name="connsiteY2" fmla="*/ 246281 h 363600"/>
                  <a:gd name="connsiteX3" fmla="*/ 8024 w 150346"/>
                  <a:gd name="connsiteY3" fmla="*/ 348639 h 363600"/>
                  <a:gd name="connsiteX4" fmla="*/ 69439 w 150346"/>
                  <a:gd name="connsiteY4" fmla="*/ 348639 h 363600"/>
                  <a:gd name="connsiteX5" fmla="*/ 144502 w 150346"/>
                  <a:gd name="connsiteY5" fmla="*/ 239457 h 363600"/>
                  <a:gd name="connsiteX6" fmla="*/ 137678 w 150346"/>
                  <a:gd name="connsiteY6" fmla="*/ 102980 h 363600"/>
                  <a:gd name="connsiteX7" fmla="*/ 76263 w 150346"/>
                  <a:gd name="connsiteY7" fmla="*/ 621 h 363600"/>
                  <a:gd name="connsiteX0" fmla="*/ 76263 w 150346"/>
                  <a:gd name="connsiteY0" fmla="*/ 621 h 363600"/>
                  <a:gd name="connsiteX1" fmla="*/ 76263 w 150346"/>
                  <a:gd name="connsiteY1" fmla="*/ 150747 h 363600"/>
                  <a:gd name="connsiteX2" fmla="*/ 62615 w 150346"/>
                  <a:gd name="connsiteY2" fmla="*/ 246281 h 363600"/>
                  <a:gd name="connsiteX3" fmla="*/ 8024 w 150346"/>
                  <a:gd name="connsiteY3" fmla="*/ 348639 h 363600"/>
                  <a:gd name="connsiteX4" fmla="*/ 69439 w 150346"/>
                  <a:gd name="connsiteY4" fmla="*/ 348639 h 363600"/>
                  <a:gd name="connsiteX5" fmla="*/ 144502 w 150346"/>
                  <a:gd name="connsiteY5" fmla="*/ 239457 h 363600"/>
                  <a:gd name="connsiteX6" fmla="*/ 137678 w 150346"/>
                  <a:gd name="connsiteY6" fmla="*/ 102980 h 363600"/>
                  <a:gd name="connsiteX7" fmla="*/ 76263 w 150346"/>
                  <a:gd name="connsiteY7" fmla="*/ 621 h 363600"/>
                  <a:gd name="connsiteX0" fmla="*/ 70341 w 148960"/>
                  <a:gd name="connsiteY0" fmla="*/ 621 h 348652"/>
                  <a:gd name="connsiteX1" fmla="*/ 70341 w 148960"/>
                  <a:gd name="connsiteY1" fmla="*/ 150747 h 348652"/>
                  <a:gd name="connsiteX2" fmla="*/ 56693 w 148960"/>
                  <a:gd name="connsiteY2" fmla="*/ 246281 h 348652"/>
                  <a:gd name="connsiteX3" fmla="*/ 2102 w 148960"/>
                  <a:gd name="connsiteY3" fmla="*/ 348639 h 348652"/>
                  <a:gd name="connsiteX4" fmla="*/ 138580 w 148960"/>
                  <a:gd name="connsiteY4" fmla="*/ 239457 h 348652"/>
                  <a:gd name="connsiteX5" fmla="*/ 131756 w 148960"/>
                  <a:gd name="connsiteY5" fmla="*/ 102980 h 348652"/>
                  <a:gd name="connsiteX6" fmla="*/ 70341 w 148960"/>
                  <a:gd name="connsiteY6" fmla="*/ 621 h 348652"/>
                  <a:gd name="connsiteX0" fmla="*/ 69819 w 139772"/>
                  <a:gd name="connsiteY0" fmla="*/ 688 h 349675"/>
                  <a:gd name="connsiteX1" fmla="*/ 69819 w 139772"/>
                  <a:gd name="connsiteY1" fmla="*/ 150814 h 349675"/>
                  <a:gd name="connsiteX2" fmla="*/ 56171 w 139772"/>
                  <a:gd name="connsiteY2" fmla="*/ 246348 h 349675"/>
                  <a:gd name="connsiteX3" fmla="*/ 1580 w 139772"/>
                  <a:gd name="connsiteY3" fmla="*/ 348706 h 349675"/>
                  <a:gd name="connsiteX4" fmla="*/ 125183 w 139772"/>
                  <a:gd name="connsiteY4" fmla="*/ 286199 h 349675"/>
                  <a:gd name="connsiteX5" fmla="*/ 131234 w 139772"/>
                  <a:gd name="connsiteY5" fmla="*/ 103047 h 349675"/>
                  <a:gd name="connsiteX6" fmla="*/ 69819 w 139772"/>
                  <a:gd name="connsiteY6" fmla="*/ 688 h 349675"/>
                  <a:gd name="connsiteX0" fmla="*/ 70710 w 140663"/>
                  <a:gd name="connsiteY0" fmla="*/ 688 h 350255"/>
                  <a:gd name="connsiteX1" fmla="*/ 70710 w 140663"/>
                  <a:gd name="connsiteY1" fmla="*/ 150814 h 350255"/>
                  <a:gd name="connsiteX2" fmla="*/ 45527 w 140663"/>
                  <a:gd name="connsiteY2" fmla="*/ 232890 h 350255"/>
                  <a:gd name="connsiteX3" fmla="*/ 2471 w 140663"/>
                  <a:gd name="connsiteY3" fmla="*/ 348706 h 350255"/>
                  <a:gd name="connsiteX4" fmla="*/ 126074 w 140663"/>
                  <a:gd name="connsiteY4" fmla="*/ 286199 h 350255"/>
                  <a:gd name="connsiteX5" fmla="*/ 132125 w 140663"/>
                  <a:gd name="connsiteY5" fmla="*/ 103047 h 350255"/>
                  <a:gd name="connsiteX6" fmla="*/ 70710 w 140663"/>
                  <a:gd name="connsiteY6" fmla="*/ 688 h 350255"/>
                  <a:gd name="connsiteX0" fmla="*/ 70644 w 140597"/>
                  <a:gd name="connsiteY0" fmla="*/ 32 h 349599"/>
                  <a:gd name="connsiteX1" fmla="*/ 61033 w 140597"/>
                  <a:gd name="connsiteY1" fmla="*/ 111706 h 349599"/>
                  <a:gd name="connsiteX2" fmla="*/ 45461 w 140597"/>
                  <a:gd name="connsiteY2" fmla="*/ 232234 h 349599"/>
                  <a:gd name="connsiteX3" fmla="*/ 2405 w 140597"/>
                  <a:gd name="connsiteY3" fmla="*/ 348050 h 349599"/>
                  <a:gd name="connsiteX4" fmla="*/ 126008 w 140597"/>
                  <a:gd name="connsiteY4" fmla="*/ 285543 h 349599"/>
                  <a:gd name="connsiteX5" fmla="*/ 132059 w 140597"/>
                  <a:gd name="connsiteY5" fmla="*/ 102391 h 349599"/>
                  <a:gd name="connsiteX6" fmla="*/ 70644 w 140597"/>
                  <a:gd name="connsiteY6" fmla="*/ 32 h 349599"/>
                  <a:gd name="connsiteX0" fmla="*/ 70644 w 140597"/>
                  <a:gd name="connsiteY0" fmla="*/ 32 h 349599"/>
                  <a:gd name="connsiteX1" fmla="*/ 61033 w 140597"/>
                  <a:gd name="connsiteY1" fmla="*/ 111706 h 349599"/>
                  <a:gd name="connsiteX2" fmla="*/ 45461 w 140597"/>
                  <a:gd name="connsiteY2" fmla="*/ 232234 h 349599"/>
                  <a:gd name="connsiteX3" fmla="*/ 2405 w 140597"/>
                  <a:gd name="connsiteY3" fmla="*/ 348050 h 349599"/>
                  <a:gd name="connsiteX4" fmla="*/ 126008 w 140597"/>
                  <a:gd name="connsiteY4" fmla="*/ 285543 h 349599"/>
                  <a:gd name="connsiteX5" fmla="*/ 132059 w 140597"/>
                  <a:gd name="connsiteY5" fmla="*/ 102391 h 349599"/>
                  <a:gd name="connsiteX6" fmla="*/ 70644 w 140597"/>
                  <a:gd name="connsiteY6" fmla="*/ 32 h 349599"/>
                  <a:gd name="connsiteX0" fmla="*/ 70582 w 140535"/>
                  <a:gd name="connsiteY0" fmla="*/ 306 h 349873"/>
                  <a:gd name="connsiteX1" fmla="*/ 51440 w 140535"/>
                  <a:gd name="connsiteY1" fmla="*/ 133334 h 349873"/>
                  <a:gd name="connsiteX2" fmla="*/ 45399 w 140535"/>
                  <a:gd name="connsiteY2" fmla="*/ 232508 h 349873"/>
                  <a:gd name="connsiteX3" fmla="*/ 2343 w 140535"/>
                  <a:gd name="connsiteY3" fmla="*/ 348324 h 349873"/>
                  <a:gd name="connsiteX4" fmla="*/ 125946 w 140535"/>
                  <a:gd name="connsiteY4" fmla="*/ 285817 h 349873"/>
                  <a:gd name="connsiteX5" fmla="*/ 131997 w 140535"/>
                  <a:gd name="connsiteY5" fmla="*/ 102665 h 349873"/>
                  <a:gd name="connsiteX6" fmla="*/ 70582 w 140535"/>
                  <a:gd name="connsiteY6" fmla="*/ 306 h 349873"/>
                  <a:gd name="connsiteX0" fmla="*/ 70582 w 140535"/>
                  <a:gd name="connsiteY0" fmla="*/ 306 h 349873"/>
                  <a:gd name="connsiteX1" fmla="*/ 51440 w 140535"/>
                  <a:gd name="connsiteY1" fmla="*/ 133334 h 349873"/>
                  <a:gd name="connsiteX2" fmla="*/ 45399 w 140535"/>
                  <a:gd name="connsiteY2" fmla="*/ 232508 h 349873"/>
                  <a:gd name="connsiteX3" fmla="*/ 2343 w 140535"/>
                  <a:gd name="connsiteY3" fmla="*/ 348324 h 349873"/>
                  <a:gd name="connsiteX4" fmla="*/ 125946 w 140535"/>
                  <a:gd name="connsiteY4" fmla="*/ 285817 h 349873"/>
                  <a:gd name="connsiteX5" fmla="*/ 131997 w 140535"/>
                  <a:gd name="connsiteY5" fmla="*/ 102665 h 349873"/>
                  <a:gd name="connsiteX6" fmla="*/ 70582 w 140535"/>
                  <a:gd name="connsiteY6" fmla="*/ 306 h 349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535" h="349873">
                    <a:moveTo>
                      <a:pt x="70582" y="306"/>
                    </a:moveTo>
                    <a:cubicBezTo>
                      <a:pt x="57156" y="5417"/>
                      <a:pt x="52407" y="57233"/>
                      <a:pt x="51440" y="133334"/>
                    </a:cubicBezTo>
                    <a:cubicBezTo>
                      <a:pt x="50473" y="209435"/>
                      <a:pt x="53582" y="196676"/>
                      <a:pt x="45399" y="232508"/>
                    </a:cubicBezTo>
                    <a:cubicBezTo>
                      <a:pt x="37216" y="268340"/>
                      <a:pt x="-11081" y="339439"/>
                      <a:pt x="2343" y="348324"/>
                    </a:cubicBezTo>
                    <a:cubicBezTo>
                      <a:pt x="15767" y="357209"/>
                      <a:pt x="104337" y="326760"/>
                      <a:pt x="125946" y="285817"/>
                    </a:cubicBezTo>
                    <a:cubicBezTo>
                      <a:pt x="147555" y="244874"/>
                      <a:pt x="141224" y="150250"/>
                      <a:pt x="131997" y="102665"/>
                    </a:cubicBezTo>
                    <a:cubicBezTo>
                      <a:pt x="122770" y="55080"/>
                      <a:pt x="84008" y="-4805"/>
                      <a:pt x="70582" y="306"/>
                    </a:cubicBezTo>
                    <a:close/>
                  </a:path>
                </a:pathLst>
              </a:custGeom>
              <a:solidFill>
                <a:schemeClr val="accent6">
                  <a:lumMod val="75000"/>
                  <a:alpha val="54000"/>
                </a:schemeClr>
              </a:solidFill>
              <a:ln>
                <a:noFill/>
              </a:ln>
              <a:effectLst>
                <a:glow rad="63500">
                  <a:srgbClr val="FFFF00">
                    <a:alpha val="75000"/>
                  </a:srgbClr>
                </a:glow>
                <a:outerShdw blurRad="66675" dist="50800" dir="12540000" algn="tl" rotWithShape="0">
                  <a:srgbClr val="FFFF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sp>
        <p:nvSpPr>
          <p:cNvPr id="460" name="Oval 8"/>
          <p:cNvSpPr/>
          <p:nvPr/>
        </p:nvSpPr>
        <p:spPr>
          <a:xfrm>
            <a:off x="2416800" y="4257233"/>
            <a:ext cx="857250" cy="419100"/>
          </a:xfrm>
          <a:prstGeom prst="ellipse">
            <a:avLst/>
          </a:prstGeom>
          <a:solidFill>
            <a:srgbClr val="98A6AD">
              <a:alpha val="90000"/>
            </a:srgbClr>
          </a:solidFill>
          <a:ln w="6350">
            <a:solidFill>
              <a:schemeClr val="tx1"/>
            </a:solid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61" name="Oval 8"/>
          <p:cNvSpPr/>
          <p:nvPr/>
        </p:nvSpPr>
        <p:spPr>
          <a:xfrm flipH="1">
            <a:off x="5924550" y="4267200"/>
            <a:ext cx="857250" cy="419100"/>
          </a:xfrm>
          <a:prstGeom prst="ellipse">
            <a:avLst/>
          </a:prstGeom>
          <a:solidFill>
            <a:srgbClr val="98A6AD">
              <a:alpha val="90000"/>
            </a:srgbClr>
          </a:solidFill>
          <a:ln w="6350">
            <a:solidFill>
              <a:schemeClr val="tx1"/>
            </a:solid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79" name="Rectangle 75"/>
          <p:cNvSpPr>
            <a:spLocks noChangeArrowheads="1"/>
          </p:cNvSpPr>
          <p:nvPr/>
        </p:nvSpPr>
        <p:spPr bwMode="auto">
          <a:xfrm>
            <a:off x="1314450" y="3623080"/>
            <a:ext cx="1600200" cy="320270"/>
          </a:xfrm>
          <a:prstGeom prst="rect">
            <a:avLst/>
          </a:prstGeom>
          <a:noFill/>
          <a:ln w="12700">
            <a:noFill/>
            <a:miter lim="800000"/>
            <a:headEnd/>
            <a:tailEnd/>
          </a:ln>
        </p:spPr>
        <p:txBody>
          <a:bodyPr lIns="70247" tIns="35719" rIns="70247" bIns="35719" anchor="ctr">
            <a:prstTxWarp prst="textNoShape">
              <a:avLst/>
            </a:prstTxWarp>
          </a:bodyPr>
          <a:lstStyle/>
          <a:p>
            <a:pPr algn="ctr" defTabSz="700088">
              <a:spcBef>
                <a:spcPct val="50000"/>
              </a:spcBef>
            </a:pPr>
            <a:r>
              <a:rPr lang="en-US" sz="1500" b="1" dirty="0">
                <a:solidFill>
                  <a:srgbClr val="137577"/>
                </a:solidFill>
                <a:latin typeface="Arial" charset="0"/>
              </a:rPr>
              <a:t>CD4 Receptor</a:t>
            </a:r>
          </a:p>
        </p:txBody>
      </p:sp>
      <p:sp>
        <p:nvSpPr>
          <p:cNvPr id="469" name="Oval 8"/>
          <p:cNvSpPr/>
          <p:nvPr/>
        </p:nvSpPr>
        <p:spPr>
          <a:xfrm rot="1237226" flipH="1">
            <a:off x="3807169" y="3096003"/>
            <a:ext cx="592443" cy="632616"/>
          </a:xfrm>
          <a:prstGeom prst="ellipse">
            <a:avLst/>
          </a:prstGeom>
          <a:solidFill>
            <a:schemeClr val="bg1">
              <a:alpha val="61000"/>
            </a:schemeClr>
          </a:solidFill>
          <a:ln w="6350">
            <a:solidFill>
              <a:schemeClr val="tx1"/>
            </a:solid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70" name="Oval 8"/>
          <p:cNvSpPr/>
          <p:nvPr/>
        </p:nvSpPr>
        <p:spPr>
          <a:xfrm rot="353365" flipH="1">
            <a:off x="4896498" y="3091462"/>
            <a:ext cx="568507" cy="632616"/>
          </a:xfrm>
          <a:prstGeom prst="ellipse">
            <a:avLst/>
          </a:prstGeom>
          <a:solidFill>
            <a:schemeClr val="bg1">
              <a:alpha val="69000"/>
            </a:schemeClr>
          </a:solidFill>
          <a:ln w="6350">
            <a:solidFill>
              <a:schemeClr val="tx1"/>
            </a:solid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73" name="Picture 472" descr="CD4_Green_Fill.png"/>
          <p:cNvPicPr>
            <a:picLocks/>
          </p:cNvPicPr>
          <p:nvPr/>
        </p:nvPicPr>
        <p:blipFill>
          <a:blip r:embed="rId3" cstate="print">
            <a:alphaModFix/>
            <a:extLst>
              <a:ext uri="{28A0092B-C50C-407E-A947-70E740481C1C}">
                <a14:useLocalDpi xmlns:a14="http://schemas.microsoft.com/office/drawing/2010/main"/>
              </a:ext>
            </a:extLst>
          </a:blip>
          <a:stretch>
            <a:fillRect/>
          </a:stretch>
        </p:blipFill>
        <p:spPr>
          <a:xfrm rot="1012526">
            <a:off x="2767322" y="2930967"/>
            <a:ext cx="991203" cy="1653020"/>
          </a:xfrm>
          <a:prstGeom prst="rect">
            <a:avLst/>
          </a:prstGeom>
        </p:spPr>
      </p:pic>
      <p:sp>
        <p:nvSpPr>
          <p:cNvPr id="482" name="Oval 8"/>
          <p:cNvSpPr/>
          <p:nvPr/>
        </p:nvSpPr>
        <p:spPr>
          <a:xfrm flipH="1">
            <a:off x="2457450" y="4303260"/>
            <a:ext cx="886500" cy="497340"/>
          </a:xfrm>
          <a:prstGeom prst="ellipse">
            <a:avLst/>
          </a:prstGeom>
          <a:solidFill>
            <a:srgbClr val="98A5AF"/>
          </a:solidFill>
          <a:ln w="6350">
            <a:solidFill>
              <a:schemeClr val="tx1"/>
            </a:solid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83" name="Picture 482" descr="CD4_Green_Fill.png"/>
          <p:cNvPicPr>
            <a:picLocks/>
          </p:cNvPicPr>
          <p:nvPr/>
        </p:nvPicPr>
        <p:blipFill>
          <a:blip r:embed="rId3" cstate="print">
            <a:alphaModFix/>
            <a:extLst>
              <a:ext uri="{28A0092B-C50C-407E-A947-70E740481C1C}">
                <a14:useLocalDpi xmlns:a14="http://schemas.microsoft.com/office/drawing/2010/main"/>
              </a:ext>
            </a:extLst>
          </a:blip>
          <a:stretch>
            <a:fillRect/>
          </a:stretch>
        </p:blipFill>
        <p:spPr>
          <a:xfrm rot="20587474" flipH="1">
            <a:off x="5479518" y="2902576"/>
            <a:ext cx="984345" cy="1673594"/>
          </a:xfrm>
          <a:prstGeom prst="rect">
            <a:avLst/>
          </a:prstGeom>
        </p:spPr>
      </p:pic>
      <p:sp>
        <p:nvSpPr>
          <p:cNvPr id="484" name="Oval 8"/>
          <p:cNvSpPr/>
          <p:nvPr/>
        </p:nvSpPr>
        <p:spPr>
          <a:xfrm flipH="1">
            <a:off x="6068625" y="4157730"/>
            <a:ext cx="886500" cy="497340"/>
          </a:xfrm>
          <a:prstGeom prst="ellipse">
            <a:avLst/>
          </a:prstGeom>
          <a:solidFill>
            <a:srgbClr val="98A5AF"/>
          </a:solidFill>
          <a:ln w="6350">
            <a:solidFill>
              <a:schemeClr val="tx1"/>
            </a:solid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68" name="Rounded Rectangle 87"/>
          <p:cNvSpPr/>
          <p:nvPr/>
        </p:nvSpPr>
        <p:spPr>
          <a:xfrm rot="734282">
            <a:off x="3976804" y="3171919"/>
            <a:ext cx="244931" cy="335105"/>
          </a:xfrm>
          <a:custGeom>
            <a:avLst/>
            <a:gdLst>
              <a:gd name="connsiteX0" fmla="*/ 0 w 271042"/>
              <a:gd name="connsiteY0" fmla="*/ 45175 h 355850"/>
              <a:gd name="connsiteX1" fmla="*/ 45175 w 271042"/>
              <a:gd name="connsiteY1" fmla="*/ 0 h 355850"/>
              <a:gd name="connsiteX2" fmla="*/ 225867 w 271042"/>
              <a:gd name="connsiteY2" fmla="*/ 0 h 355850"/>
              <a:gd name="connsiteX3" fmla="*/ 271042 w 271042"/>
              <a:gd name="connsiteY3" fmla="*/ 45175 h 355850"/>
              <a:gd name="connsiteX4" fmla="*/ 271042 w 271042"/>
              <a:gd name="connsiteY4" fmla="*/ 310675 h 355850"/>
              <a:gd name="connsiteX5" fmla="*/ 225867 w 271042"/>
              <a:gd name="connsiteY5" fmla="*/ 355850 h 355850"/>
              <a:gd name="connsiteX6" fmla="*/ 45175 w 271042"/>
              <a:gd name="connsiteY6" fmla="*/ 355850 h 355850"/>
              <a:gd name="connsiteX7" fmla="*/ 0 w 271042"/>
              <a:gd name="connsiteY7" fmla="*/ 310675 h 355850"/>
              <a:gd name="connsiteX8" fmla="*/ 0 w 271042"/>
              <a:gd name="connsiteY8" fmla="*/ 45175 h 355850"/>
              <a:gd name="connsiteX0" fmla="*/ 0 w 271042"/>
              <a:gd name="connsiteY0" fmla="*/ 54972 h 365647"/>
              <a:gd name="connsiteX1" fmla="*/ 113755 w 271042"/>
              <a:gd name="connsiteY1" fmla="*/ 0 h 365647"/>
              <a:gd name="connsiteX2" fmla="*/ 225867 w 271042"/>
              <a:gd name="connsiteY2" fmla="*/ 9797 h 365647"/>
              <a:gd name="connsiteX3" fmla="*/ 271042 w 271042"/>
              <a:gd name="connsiteY3" fmla="*/ 54972 h 365647"/>
              <a:gd name="connsiteX4" fmla="*/ 271042 w 271042"/>
              <a:gd name="connsiteY4" fmla="*/ 320472 h 365647"/>
              <a:gd name="connsiteX5" fmla="*/ 225867 w 271042"/>
              <a:gd name="connsiteY5" fmla="*/ 365647 h 365647"/>
              <a:gd name="connsiteX6" fmla="*/ 45175 w 271042"/>
              <a:gd name="connsiteY6" fmla="*/ 365647 h 365647"/>
              <a:gd name="connsiteX7" fmla="*/ 0 w 271042"/>
              <a:gd name="connsiteY7" fmla="*/ 320472 h 365647"/>
              <a:gd name="connsiteX8" fmla="*/ 0 w 271042"/>
              <a:gd name="connsiteY8" fmla="*/ 54972 h 365647"/>
              <a:gd name="connsiteX0" fmla="*/ 3266 w 271042"/>
              <a:gd name="connsiteY0" fmla="*/ 94160 h 365647"/>
              <a:gd name="connsiteX1" fmla="*/ 113755 w 271042"/>
              <a:gd name="connsiteY1" fmla="*/ 0 h 365647"/>
              <a:gd name="connsiteX2" fmla="*/ 225867 w 271042"/>
              <a:gd name="connsiteY2" fmla="*/ 9797 h 365647"/>
              <a:gd name="connsiteX3" fmla="*/ 271042 w 271042"/>
              <a:gd name="connsiteY3" fmla="*/ 54972 h 365647"/>
              <a:gd name="connsiteX4" fmla="*/ 271042 w 271042"/>
              <a:gd name="connsiteY4" fmla="*/ 320472 h 365647"/>
              <a:gd name="connsiteX5" fmla="*/ 225867 w 271042"/>
              <a:gd name="connsiteY5" fmla="*/ 365647 h 365647"/>
              <a:gd name="connsiteX6" fmla="*/ 45175 w 271042"/>
              <a:gd name="connsiteY6" fmla="*/ 365647 h 365647"/>
              <a:gd name="connsiteX7" fmla="*/ 0 w 271042"/>
              <a:gd name="connsiteY7" fmla="*/ 320472 h 365647"/>
              <a:gd name="connsiteX8" fmla="*/ 3266 w 271042"/>
              <a:gd name="connsiteY8" fmla="*/ 94160 h 365647"/>
              <a:gd name="connsiteX0" fmla="*/ 3266 w 271042"/>
              <a:gd name="connsiteY0" fmla="*/ 94160 h 365647"/>
              <a:gd name="connsiteX1" fmla="*/ 113755 w 271042"/>
              <a:gd name="connsiteY1" fmla="*/ 0 h 365647"/>
              <a:gd name="connsiteX2" fmla="*/ 225867 w 271042"/>
              <a:gd name="connsiteY2" fmla="*/ 9797 h 365647"/>
              <a:gd name="connsiteX3" fmla="*/ 271042 w 271042"/>
              <a:gd name="connsiteY3" fmla="*/ 54972 h 365647"/>
              <a:gd name="connsiteX4" fmla="*/ 271042 w 271042"/>
              <a:gd name="connsiteY4" fmla="*/ 320472 h 365647"/>
              <a:gd name="connsiteX5" fmla="*/ 225867 w 271042"/>
              <a:gd name="connsiteY5" fmla="*/ 365647 h 365647"/>
              <a:gd name="connsiteX6" fmla="*/ 45175 w 271042"/>
              <a:gd name="connsiteY6" fmla="*/ 365647 h 365647"/>
              <a:gd name="connsiteX7" fmla="*/ 0 w 271042"/>
              <a:gd name="connsiteY7" fmla="*/ 320472 h 365647"/>
              <a:gd name="connsiteX8" fmla="*/ 3266 w 271042"/>
              <a:gd name="connsiteY8" fmla="*/ 94160 h 365647"/>
              <a:gd name="connsiteX0" fmla="*/ 3266 w 271042"/>
              <a:gd name="connsiteY0" fmla="*/ 96089 h 367576"/>
              <a:gd name="connsiteX1" fmla="*/ 113755 w 271042"/>
              <a:gd name="connsiteY1" fmla="*/ 1929 h 367576"/>
              <a:gd name="connsiteX2" fmla="*/ 271042 w 271042"/>
              <a:gd name="connsiteY2" fmla="*/ 56901 h 367576"/>
              <a:gd name="connsiteX3" fmla="*/ 271042 w 271042"/>
              <a:gd name="connsiteY3" fmla="*/ 322401 h 367576"/>
              <a:gd name="connsiteX4" fmla="*/ 225867 w 271042"/>
              <a:gd name="connsiteY4" fmla="*/ 367576 h 367576"/>
              <a:gd name="connsiteX5" fmla="*/ 45175 w 271042"/>
              <a:gd name="connsiteY5" fmla="*/ 367576 h 367576"/>
              <a:gd name="connsiteX6" fmla="*/ 0 w 271042"/>
              <a:gd name="connsiteY6" fmla="*/ 322401 h 367576"/>
              <a:gd name="connsiteX7" fmla="*/ 3266 w 271042"/>
              <a:gd name="connsiteY7" fmla="*/ 96089 h 367576"/>
              <a:gd name="connsiteX0" fmla="*/ 3266 w 271042"/>
              <a:gd name="connsiteY0" fmla="*/ 94766 h 366253"/>
              <a:gd name="connsiteX1" fmla="*/ 113755 w 271042"/>
              <a:gd name="connsiteY1" fmla="*/ 606 h 366253"/>
              <a:gd name="connsiteX2" fmla="*/ 264511 w 271042"/>
              <a:gd name="connsiteY2" fmla="*/ 94766 h 366253"/>
              <a:gd name="connsiteX3" fmla="*/ 271042 w 271042"/>
              <a:gd name="connsiteY3" fmla="*/ 321078 h 366253"/>
              <a:gd name="connsiteX4" fmla="*/ 225867 w 271042"/>
              <a:gd name="connsiteY4" fmla="*/ 366253 h 366253"/>
              <a:gd name="connsiteX5" fmla="*/ 45175 w 271042"/>
              <a:gd name="connsiteY5" fmla="*/ 366253 h 366253"/>
              <a:gd name="connsiteX6" fmla="*/ 0 w 271042"/>
              <a:gd name="connsiteY6" fmla="*/ 321078 h 366253"/>
              <a:gd name="connsiteX7" fmla="*/ 3266 w 271042"/>
              <a:gd name="connsiteY7" fmla="*/ 94766 h 366253"/>
              <a:gd name="connsiteX0" fmla="*/ 3266 w 271042"/>
              <a:gd name="connsiteY0" fmla="*/ 95012 h 366499"/>
              <a:gd name="connsiteX1" fmla="*/ 113755 w 271042"/>
              <a:gd name="connsiteY1" fmla="*/ 852 h 366499"/>
              <a:gd name="connsiteX2" fmla="*/ 264511 w 271042"/>
              <a:gd name="connsiteY2" fmla="*/ 95012 h 366499"/>
              <a:gd name="connsiteX3" fmla="*/ 271042 w 271042"/>
              <a:gd name="connsiteY3" fmla="*/ 321324 h 366499"/>
              <a:gd name="connsiteX4" fmla="*/ 225867 w 271042"/>
              <a:gd name="connsiteY4" fmla="*/ 366499 h 366499"/>
              <a:gd name="connsiteX5" fmla="*/ 45175 w 271042"/>
              <a:gd name="connsiteY5" fmla="*/ 366499 h 366499"/>
              <a:gd name="connsiteX6" fmla="*/ 0 w 271042"/>
              <a:gd name="connsiteY6" fmla="*/ 321324 h 366499"/>
              <a:gd name="connsiteX7" fmla="*/ 3266 w 271042"/>
              <a:gd name="connsiteY7" fmla="*/ 95012 h 366499"/>
              <a:gd name="connsiteX0" fmla="*/ 3266 w 271042"/>
              <a:gd name="connsiteY0" fmla="*/ 111090 h 382577"/>
              <a:gd name="connsiteX1" fmla="*/ 126817 w 271042"/>
              <a:gd name="connsiteY1" fmla="*/ 601 h 382577"/>
              <a:gd name="connsiteX2" fmla="*/ 264511 w 271042"/>
              <a:gd name="connsiteY2" fmla="*/ 111090 h 382577"/>
              <a:gd name="connsiteX3" fmla="*/ 271042 w 271042"/>
              <a:gd name="connsiteY3" fmla="*/ 337402 h 382577"/>
              <a:gd name="connsiteX4" fmla="*/ 225867 w 271042"/>
              <a:gd name="connsiteY4" fmla="*/ 382577 h 382577"/>
              <a:gd name="connsiteX5" fmla="*/ 45175 w 271042"/>
              <a:gd name="connsiteY5" fmla="*/ 382577 h 382577"/>
              <a:gd name="connsiteX6" fmla="*/ 0 w 271042"/>
              <a:gd name="connsiteY6" fmla="*/ 337402 h 382577"/>
              <a:gd name="connsiteX7" fmla="*/ 3266 w 271042"/>
              <a:gd name="connsiteY7" fmla="*/ 111090 h 382577"/>
              <a:gd name="connsiteX0" fmla="*/ 3266 w 271042"/>
              <a:gd name="connsiteY0" fmla="*/ 111090 h 382577"/>
              <a:gd name="connsiteX1" fmla="*/ 126817 w 271042"/>
              <a:gd name="connsiteY1" fmla="*/ 601 h 382577"/>
              <a:gd name="connsiteX2" fmla="*/ 264511 w 271042"/>
              <a:gd name="connsiteY2" fmla="*/ 111090 h 382577"/>
              <a:gd name="connsiteX3" fmla="*/ 271042 w 271042"/>
              <a:gd name="connsiteY3" fmla="*/ 337402 h 382577"/>
              <a:gd name="connsiteX4" fmla="*/ 225867 w 271042"/>
              <a:gd name="connsiteY4" fmla="*/ 382577 h 382577"/>
              <a:gd name="connsiteX5" fmla="*/ 45175 w 271042"/>
              <a:gd name="connsiteY5" fmla="*/ 382577 h 382577"/>
              <a:gd name="connsiteX6" fmla="*/ 0 w 271042"/>
              <a:gd name="connsiteY6" fmla="*/ 337402 h 382577"/>
              <a:gd name="connsiteX7" fmla="*/ 3266 w 271042"/>
              <a:gd name="connsiteY7" fmla="*/ 111090 h 382577"/>
              <a:gd name="connsiteX0" fmla="*/ 3266 w 271042"/>
              <a:gd name="connsiteY0" fmla="*/ 111090 h 382577"/>
              <a:gd name="connsiteX1" fmla="*/ 126817 w 271042"/>
              <a:gd name="connsiteY1" fmla="*/ 601 h 382577"/>
              <a:gd name="connsiteX2" fmla="*/ 264511 w 271042"/>
              <a:gd name="connsiteY2" fmla="*/ 111090 h 382577"/>
              <a:gd name="connsiteX3" fmla="*/ 271042 w 271042"/>
              <a:gd name="connsiteY3" fmla="*/ 337402 h 382577"/>
              <a:gd name="connsiteX4" fmla="*/ 225867 w 271042"/>
              <a:gd name="connsiteY4" fmla="*/ 382577 h 382577"/>
              <a:gd name="connsiteX5" fmla="*/ 45175 w 271042"/>
              <a:gd name="connsiteY5" fmla="*/ 382577 h 382577"/>
              <a:gd name="connsiteX6" fmla="*/ 0 w 271042"/>
              <a:gd name="connsiteY6" fmla="*/ 337402 h 382577"/>
              <a:gd name="connsiteX7" fmla="*/ 3266 w 271042"/>
              <a:gd name="connsiteY7" fmla="*/ 111090 h 382577"/>
              <a:gd name="connsiteX0" fmla="*/ 3266 w 271042"/>
              <a:gd name="connsiteY0" fmla="*/ 110660 h 382147"/>
              <a:gd name="connsiteX1" fmla="*/ 126817 w 271042"/>
              <a:gd name="connsiteY1" fmla="*/ 171 h 382147"/>
              <a:gd name="connsiteX2" fmla="*/ 264511 w 271042"/>
              <a:gd name="connsiteY2" fmla="*/ 110660 h 382147"/>
              <a:gd name="connsiteX3" fmla="*/ 271042 w 271042"/>
              <a:gd name="connsiteY3" fmla="*/ 336972 h 382147"/>
              <a:gd name="connsiteX4" fmla="*/ 225867 w 271042"/>
              <a:gd name="connsiteY4" fmla="*/ 382147 h 382147"/>
              <a:gd name="connsiteX5" fmla="*/ 45175 w 271042"/>
              <a:gd name="connsiteY5" fmla="*/ 382147 h 382147"/>
              <a:gd name="connsiteX6" fmla="*/ 0 w 271042"/>
              <a:gd name="connsiteY6" fmla="*/ 336972 h 382147"/>
              <a:gd name="connsiteX7" fmla="*/ 3266 w 271042"/>
              <a:gd name="connsiteY7" fmla="*/ 110660 h 382147"/>
              <a:gd name="connsiteX0" fmla="*/ 3266 w 271042"/>
              <a:gd name="connsiteY0" fmla="*/ 120427 h 391914"/>
              <a:gd name="connsiteX1" fmla="*/ 162740 w 271042"/>
              <a:gd name="connsiteY1" fmla="*/ 141 h 391914"/>
              <a:gd name="connsiteX2" fmla="*/ 264511 w 271042"/>
              <a:gd name="connsiteY2" fmla="*/ 120427 h 391914"/>
              <a:gd name="connsiteX3" fmla="*/ 271042 w 271042"/>
              <a:gd name="connsiteY3" fmla="*/ 346739 h 391914"/>
              <a:gd name="connsiteX4" fmla="*/ 225867 w 271042"/>
              <a:gd name="connsiteY4" fmla="*/ 391914 h 391914"/>
              <a:gd name="connsiteX5" fmla="*/ 45175 w 271042"/>
              <a:gd name="connsiteY5" fmla="*/ 391914 h 391914"/>
              <a:gd name="connsiteX6" fmla="*/ 0 w 271042"/>
              <a:gd name="connsiteY6" fmla="*/ 346739 h 391914"/>
              <a:gd name="connsiteX7" fmla="*/ 3266 w 271042"/>
              <a:gd name="connsiteY7" fmla="*/ 120427 h 391914"/>
              <a:gd name="connsiteX0" fmla="*/ 35923 w 303699"/>
              <a:gd name="connsiteY0" fmla="*/ 120427 h 391914"/>
              <a:gd name="connsiteX1" fmla="*/ 195397 w 303699"/>
              <a:gd name="connsiteY1" fmla="*/ 141 h 391914"/>
              <a:gd name="connsiteX2" fmla="*/ 297168 w 303699"/>
              <a:gd name="connsiteY2" fmla="*/ 120427 h 391914"/>
              <a:gd name="connsiteX3" fmla="*/ 303699 w 303699"/>
              <a:gd name="connsiteY3" fmla="*/ 346739 h 391914"/>
              <a:gd name="connsiteX4" fmla="*/ 258524 w 303699"/>
              <a:gd name="connsiteY4" fmla="*/ 391914 h 391914"/>
              <a:gd name="connsiteX5" fmla="*/ 77832 w 303699"/>
              <a:gd name="connsiteY5" fmla="*/ 391914 h 391914"/>
              <a:gd name="connsiteX6" fmla="*/ 0 w 303699"/>
              <a:gd name="connsiteY6" fmla="*/ 343473 h 391914"/>
              <a:gd name="connsiteX7" fmla="*/ 35923 w 303699"/>
              <a:gd name="connsiteY7" fmla="*/ 120427 h 391914"/>
              <a:gd name="connsiteX0" fmla="*/ 29392 w 303699"/>
              <a:gd name="connsiteY0" fmla="*/ 110630 h 391914"/>
              <a:gd name="connsiteX1" fmla="*/ 195397 w 303699"/>
              <a:gd name="connsiteY1" fmla="*/ 141 h 391914"/>
              <a:gd name="connsiteX2" fmla="*/ 297168 w 303699"/>
              <a:gd name="connsiteY2" fmla="*/ 120427 h 391914"/>
              <a:gd name="connsiteX3" fmla="*/ 303699 w 303699"/>
              <a:gd name="connsiteY3" fmla="*/ 346739 h 391914"/>
              <a:gd name="connsiteX4" fmla="*/ 258524 w 303699"/>
              <a:gd name="connsiteY4" fmla="*/ 391914 h 391914"/>
              <a:gd name="connsiteX5" fmla="*/ 77832 w 303699"/>
              <a:gd name="connsiteY5" fmla="*/ 391914 h 391914"/>
              <a:gd name="connsiteX6" fmla="*/ 0 w 303699"/>
              <a:gd name="connsiteY6" fmla="*/ 343473 h 391914"/>
              <a:gd name="connsiteX7" fmla="*/ 29392 w 303699"/>
              <a:gd name="connsiteY7" fmla="*/ 110630 h 391914"/>
              <a:gd name="connsiteX0" fmla="*/ 29392 w 303699"/>
              <a:gd name="connsiteY0" fmla="*/ 110630 h 391914"/>
              <a:gd name="connsiteX1" fmla="*/ 195397 w 303699"/>
              <a:gd name="connsiteY1" fmla="*/ 141 h 391914"/>
              <a:gd name="connsiteX2" fmla="*/ 297168 w 303699"/>
              <a:gd name="connsiteY2" fmla="*/ 120427 h 391914"/>
              <a:gd name="connsiteX3" fmla="*/ 303699 w 303699"/>
              <a:gd name="connsiteY3" fmla="*/ 346739 h 391914"/>
              <a:gd name="connsiteX4" fmla="*/ 258524 w 303699"/>
              <a:gd name="connsiteY4" fmla="*/ 391914 h 391914"/>
              <a:gd name="connsiteX5" fmla="*/ 77832 w 303699"/>
              <a:gd name="connsiteY5" fmla="*/ 391914 h 391914"/>
              <a:gd name="connsiteX6" fmla="*/ 0 w 303699"/>
              <a:gd name="connsiteY6" fmla="*/ 343473 h 391914"/>
              <a:gd name="connsiteX7" fmla="*/ 29392 w 303699"/>
              <a:gd name="connsiteY7" fmla="*/ 110630 h 391914"/>
              <a:gd name="connsiteX0" fmla="*/ 29392 w 303699"/>
              <a:gd name="connsiteY0" fmla="*/ 110630 h 391914"/>
              <a:gd name="connsiteX1" fmla="*/ 195397 w 303699"/>
              <a:gd name="connsiteY1" fmla="*/ 141 h 391914"/>
              <a:gd name="connsiteX2" fmla="*/ 297168 w 303699"/>
              <a:gd name="connsiteY2" fmla="*/ 120427 h 391914"/>
              <a:gd name="connsiteX3" fmla="*/ 303699 w 303699"/>
              <a:gd name="connsiteY3" fmla="*/ 346739 h 391914"/>
              <a:gd name="connsiteX4" fmla="*/ 258524 w 303699"/>
              <a:gd name="connsiteY4" fmla="*/ 391914 h 391914"/>
              <a:gd name="connsiteX5" fmla="*/ 77832 w 303699"/>
              <a:gd name="connsiteY5" fmla="*/ 391914 h 391914"/>
              <a:gd name="connsiteX6" fmla="*/ 0 w 303699"/>
              <a:gd name="connsiteY6" fmla="*/ 343473 h 391914"/>
              <a:gd name="connsiteX7" fmla="*/ 29392 w 303699"/>
              <a:gd name="connsiteY7" fmla="*/ 110630 h 391914"/>
              <a:gd name="connsiteX0" fmla="*/ 29392 w 303699"/>
              <a:gd name="connsiteY0" fmla="*/ 110630 h 392004"/>
              <a:gd name="connsiteX1" fmla="*/ 195397 w 303699"/>
              <a:gd name="connsiteY1" fmla="*/ 141 h 392004"/>
              <a:gd name="connsiteX2" fmla="*/ 297168 w 303699"/>
              <a:gd name="connsiteY2" fmla="*/ 120427 h 392004"/>
              <a:gd name="connsiteX3" fmla="*/ 303699 w 303699"/>
              <a:gd name="connsiteY3" fmla="*/ 346739 h 392004"/>
              <a:gd name="connsiteX4" fmla="*/ 77832 w 303699"/>
              <a:gd name="connsiteY4" fmla="*/ 391914 h 392004"/>
              <a:gd name="connsiteX5" fmla="*/ 0 w 303699"/>
              <a:gd name="connsiteY5" fmla="*/ 343473 h 392004"/>
              <a:gd name="connsiteX6" fmla="*/ 29392 w 303699"/>
              <a:gd name="connsiteY6" fmla="*/ 110630 h 392004"/>
              <a:gd name="connsiteX0" fmla="*/ 29392 w 303699"/>
              <a:gd name="connsiteY0" fmla="*/ 110630 h 397874"/>
              <a:gd name="connsiteX1" fmla="*/ 195397 w 303699"/>
              <a:gd name="connsiteY1" fmla="*/ 141 h 397874"/>
              <a:gd name="connsiteX2" fmla="*/ 297168 w 303699"/>
              <a:gd name="connsiteY2" fmla="*/ 120427 h 397874"/>
              <a:gd name="connsiteX3" fmla="*/ 303699 w 303699"/>
              <a:gd name="connsiteY3" fmla="*/ 346739 h 397874"/>
              <a:gd name="connsiteX4" fmla="*/ 77832 w 303699"/>
              <a:gd name="connsiteY4" fmla="*/ 391914 h 397874"/>
              <a:gd name="connsiteX5" fmla="*/ 0 w 303699"/>
              <a:gd name="connsiteY5" fmla="*/ 343473 h 397874"/>
              <a:gd name="connsiteX6" fmla="*/ 29392 w 303699"/>
              <a:gd name="connsiteY6" fmla="*/ 110630 h 397874"/>
              <a:gd name="connsiteX0" fmla="*/ 29392 w 297168"/>
              <a:gd name="connsiteY0" fmla="*/ 110630 h 395474"/>
              <a:gd name="connsiteX1" fmla="*/ 195397 w 297168"/>
              <a:gd name="connsiteY1" fmla="*/ 141 h 395474"/>
              <a:gd name="connsiteX2" fmla="*/ 297168 w 297168"/>
              <a:gd name="connsiteY2" fmla="*/ 120427 h 395474"/>
              <a:gd name="connsiteX3" fmla="*/ 287371 w 297168"/>
              <a:gd name="connsiteY3" fmla="*/ 340208 h 395474"/>
              <a:gd name="connsiteX4" fmla="*/ 77832 w 297168"/>
              <a:gd name="connsiteY4" fmla="*/ 391914 h 395474"/>
              <a:gd name="connsiteX5" fmla="*/ 0 w 297168"/>
              <a:gd name="connsiteY5" fmla="*/ 343473 h 395474"/>
              <a:gd name="connsiteX6" fmla="*/ 29392 w 297168"/>
              <a:gd name="connsiteY6" fmla="*/ 110630 h 395474"/>
              <a:gd name="connsiteX0" fmla="*/ 29392 w 297168"/>
              <a:gd name="connsiteY0" fmla="*/ 110630 h 395474"/>
              <a:gd name="connsiteX1" fmla="*/ 195397 w 297168"/>
              <a:gd name="connsiteY1" fmla="*/ 141 h 395474"/>
              <a:gd name="connsiteX2" fmla="*/ 297168 w 297168"/>
              <a:gd name="connsiteY2" fmla="*/ 120427 h 395474"/>
              <a:gd name="connsiteX3" fmla="*/ 287371 w 297168"/>
              <a:gd name="connsiteY3" fmla="*/ 340208 h 395474"/>
              <a:gd name="connsiteX4" fmla="*/ 77832 w 297168"/>
              <a:gd name="connsiteY4" fmla="*/ 391914 h 395474"/>
              <a:gd name="connsiteX5" fmla="*/ 0 w 297168"/>
              <a:gd name="connsiteY5" fmla="*/ 343473 h 395474"/>
              <a:gd name="connsiteX6" fmla="*/ 29392 w 297168"/>
              <a:gd name="connsiteY6" fmla="*/ 110630 h 395474"/>
              <a:gd name="connsiteX0" fmla="*/ 29392 w 297168"/>
              <a:gd name="connsiteY0" fmla="*/ 110630 h 397357"/>
              <a:gd name="connsiteX1" fmla="*/ 195397 w 297168"/>
              <a:gd name="connsiteY1" fmla="*/ 141 h 397357"/>
              <a:gd name="connsiteX2" fmla="*/ 297168 w 297168"/>
              <a:gd name="connsiteY2" fmla="*/ 120427 h 397357"/>
              <a:gd name="connsiteX3" fmla="*/ 287371 w 297168"/>
              <a:gd name="connsiteY3" fmla="*/ 340208 h 397357"/>
              <a:gd name="connsiteX4" fmla="*/ 77832 w 297168"/>
              <a:gd name="connsiteY4" fmla="*/ 391914 h 397357"/>
              <a:gd name="connsiteX5" fmla="*/ 0 w 297168"/>
              <a:gd name="connsiteY5" fmla="*/ 343473 h 397357"/>
              <a:gd name="connsiteX6" fmla="*/ 29392 w 297168"/>
              <a:gd name="connsiteY6" fmla="*/ 110630 h 397357"/>
              <a:gd name="connsiteX0" fmla="*/ 29392 w 297168"/>
              <a:gd name="connsiteY0" fmla="*/ 110630 h 406574"/>
              <a:gd name="connsiteX1" fmla="*/ 195397 w 297168"/>
              <a:gd name="connsiteY1" fmla="*/ 141 h 406574"/>
              <a:gd name="connsiteX2" fmla="*/ 297168 w 297168"/>
              <a:gd name="connsiteY2" fmla="*/ 120427 h 406574"/>
              <a:gd name="connsiteX3" fmla="*/ 287371 w 297168"/>
              <a:gd name="connsiteY3" fmla="*/ 340208 h 406574"/>
              <a:gd name="connsiteX4" fmla="*/ 77832 w 297168"/>
              <a:gd name="connsiteY4" fmla="*/ 404977 h 406574"/>
              <a:gd name="connsiteX5" fmla="*/ 0 w 297168"/>
              <a:gd name="connsiteY5" fmla="*/ 343473 h 406574"/>
              <a:gd name="connsiteX6" fmla="*/ 29392 w 297168"/>
              <a:gd name="connsiteY6" fmla="*/ 110630 h 40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7168" h="406574">
                <a:moveTo>
                  <a:pt x="29392" y="110630"/>
                </a:moveTo>
                <a:cubicBezTo>
                  <a:pt x="65314" y="23633"/>
                  <a:pt x="118196" y="141"/>
                  <a:pt x="195397" y="141"/>
                </a:cubicBezTo>
                <a:cubicBezTo>
                  <a:pt x="285746" y="-3125"/>
                  <a:pt x="293814" y="50686"/>
                  <a:pt x="297168" y="120427"/>
                </a:cubicBezTo>
                <a:cubicBezTo>
                  <a:pt x="293902" y="193687"/>
                  <a:pt x="293902" y="234291"/>
                  <a:pt x="287371" y="340208"/>
                </a:cubicBezTo>
                <a:cubicBezTo>
                  <a:pt x="280207" y="421379"/>
                  <a:pt x="128448" y="405521"/>
                  <a:pt x="77832" y="404977"/>
                </a:cubicBezTo>
                <a:cubicBezTo>
                  <a:pt x="52883" y="404977"/>
                  <a:pt x="0" y="368422"/>
                  <a:pt x="0" y="343473"/>
                </a:cubicBezTo>
                <a:cubicBezTo>
                  <a:pt x="1089" y="268036"/>
                  <a:pt x="2177" y="199130"/>
                  <a:pt x="29392" y="110630"/>
                </a:cubicBezTo>
                <a:close/>
              </a:path>
            </a:pathLst>
          </a:custGeom>
          <a:solidFill>
            <a:schemeClr val="accent2">
              <a:lumMod val="75000"/>
              <a:alpha val="21176"/>
            </a:schemeClr>
          </a:solidFill>
          <a:ln w="9525">
            <a:solidFill>
              <a:srgbClr val="B1615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w="12700">
                <a:solidFill>
                  <a:schemeClr val="tx1"/>
                </a:solidFill>
              </a:ln>
            </a:endParaRPr>
          </a:p>
        </p:txBody>
      </p:sp>
      <p:sp>
        <p:nvSpPr>
          <p:cNvPr id="515" name="Oval 8"/>
          <p:cNvSpPr/>
          <p:nvPr/>
        </p:nvSpPr>
        <p:spPr>
          <a:xfrm flipH="1">
            <a:off x="2254875" y="4152525"/>
            <a:ext cx="886500" cy="497340"/>
          </a:xfrm>
          <a:prstGeom prst="ellipse">
            <a:avLst/>
          </a:prstGeom>
          <a:solidFill>
            <a:srgbClr val="98A5AF"/>
          </a:solidFill>
          <a:ln w="6350">
            <a:solidFill>
              <a:schemeClr val="tx1"/>
            </a:solid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17" name="Oval 516"/>
          <p:cNvSpPr>
            <a:spLocks noChangeAspect="1"/>
          </p:cNvSpPr>
          <p:nvPr/>
        </p:nvSpPr>
        <p:spPr>
          <a:xfrm>
            <a:off x="3460231" y="3214627"/>
            <a:ext cx="148586" cy="148586"/>
          </a:xfrm>
          <a:prstGeom prst="ellipse">
            <a:avLst/>
          </a:prstGeom>
          <a:solidFill>
            <a:srgbClr val="FFFF00"/>
          </a:solidFill>
          <a:ln>
            <a:noFill/>
          </a:ln>
          <a:effectLst>
            <a:glow rad="190500">
              <a:srgbClr val="FFFF00">
                <a:alpha val="75000"/>
              </a:srgbClr>
            </a:glow>
            <a:outerShdw blurRad="40000" dist="23000" dir="5400000" rotWithShape="0">
              <a:srgbClr val="000000">
                <a:alpha val="35000"/>
              </a:srgbClr>
            </a:outerShdw>
            <a:softEdge rad="889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t>       </a:t>
            </a:r>
          </a:p>
        </p:txBody>
      </p:sp>
      <p:sp>
        <p:nvSpPr>
          <p:cNvPr id="518" name="Oval 517"/>
          <p:cNvSpPr>
            <a:spLocks noChangeAspect="1"/>
          </p:cNvSpPr>
          <p:nvPr/>
        </p:nvSpPr>
        <p:spPr>
          <a:xfrm>
            <a:off x="5636072" y="3209422"/>
            <a:ext cx="148586" cy="148586"/>
          </a:xfrm>
          <a:prstGeom prst="ellipse">
            <a:avLst/>
          </a:prstGeom>
          <a:solidFill>
            <a:srgbClr val="FFFF00"/>
          </a:solidFill>
          <a:ln>
            <a:noFill/>
          </a:ln>
          <a:effectLst>
            <a:glow rad="190500">
              <a:srgbClr val="FFFF00">
                <a:alpha val="75000"/>
              </a:srgbClr>
            </a:glow>
            <a:outerShdw blurRad="40000" dist="23000" dir="5400000" rotWithShape="0">
              <a:srgbClr val="000000">
                <a:alpha val="35000"/>
              </a:srgbClr>
            </a:outerShdw>
            <a:softEdge rad="889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t>       </a:t>
            </a:r>
          </a:p>
        </p:txBody>
      </p:sp>
      <p:sp>
        <p:nvSpPr>
          <p:cNvPr id="521" name="Rectangle 25"/>
          <p:cNvSpPr>
            <a:spLocks noChangeArrowheads="1"/>
          </p:cNvSpPr>
          <p:nvPr/>
        </p:nvSpPr>
        <p:spPr bwMode="auto">
          <a:xfrm>
            <a:off x="696073" y="2638227"/>
            <a:ext cx="1600200" cy="434570"/>
          </a:xfrm>
          <a:prstGeom prst="rect">
            <a:avLst/>
          </a:prstGeom>
          <a:noFill/>
          <a:ln w="12700">
            <a:noFill/>
            <a:miter lim="800000"/>
            <a:headEnd/>
            <a:tailEnd/>
          </a:ln>
        </p:spPr>
        <p:txBody>
          <a:bodyPr lIns="70247" tIns="35719" rIns="70247" bIns="35719" anchor="ctr">
            <a:prstTxWarp prst="textNoShape">
              <a:avLst/>
            </a:prstTxWarp>
          </a:bodyPr>
          <a:lstStyle/>
          <a:p>
            <a:pPr algn="ctr" defTabSz="701279">
              <a:spcBef>
                <a:spcPct val="2000"/>
              </a:spcBef>
            </a:pPr>
            <a:r>
              <a:rPr lang="en-US" sz="1800" dirty="0" err="1">
                <a:solidFill>
                  <a:srgbClr val="404040"/>
                </a:solidFill>
                <a:latin typeface="Arial" charset="0"/>
              </a:rPr>
              <a:t>Ibalizumab</a:t>
            </a:r>
            <a:endParaRPr lang="en-US" sz="1800" dirty="0">
              <a:solidFill>
                <a:srgbClr val="404040"/>
              </a:solidFill>
              <a:latin typeface="Arial" charset="0"/>
            </a:endParaRPr>
          </a:p>
        </p:txBody>
      </p:sp>
      <p:sp>
        <p:nvSpPr>
          <p:cNvPr id="467" name="Rounded Rectangle 87"/>
          <p:cNvSpPr/>
          <p:nvPr/>
        </p:nvSpPr>
        <p:spPr>
          <a:xfrm rot="20951674" flipH="1">
            <a:off x="5012323" y="3171919"/>
            <a:ext cx="244931" cy="335105"/>
          </a:xfrm>
          <a:custGeom>
            <a:avLst/>
            <a:gdLst>
              <a:gd name="connsiteX0" fmla="*/ 0 w 271042"/>
              <a:gd name="connsiteY0" fmla="*/ 45175 h 355850"/>
              <a:gd name="connsiteX1" fmla="*/ 45175 w 271042"/>
              <a:gd name="connsiteY1" fmla="*/ 0 h 355850"/>
              <a:gd name="connsiteX2" fmla="*/ 225867 w 271042"/>
              <a:gd name="connsiteY2" fmla="*/ 0 h 355850"/>
              <a:gd name="connsiteX3" fmla="*/ 271042 w 271042"/>
              <a:gd name="connsiteY3" fmla="*/ 45175 h 355850"/>
              <a:gd name="connsiteX4" fmla="*/ 271042 w 271042"/>
              <a:gd name="connsiteY4" fmla="*/ 310675 h 355850"/>
              <a:gd name="connsiteX5" fmla="*/ 225867 w 271042"/>
              <a:gd name="connsiteY5" fmla="*/ 355850 h 355850"/>
              <a:gd name="connsiteX6" fmla="*/ 45175 w 271042"/>
              <a:gd name="connsiteY6" fmla="*/ 355850 h 355850"/>
              <a:gd name="connsiteX7" fmla="*/ 0 w 271042"/>
              <a:gd name="connsiteY7" fmla="*/ 310675 h 355850"/>
              <a:gd name="connsiteX8" fmla="*/ 0 w 271042"/>
              <a:gd name="connsiteY8" fmla="*/ 45175 h 355850"/>
              <a:gd name="connsiteX0" fmla="*/ 0 w 271042"/>
              <a:gd name="connsiteY0" fmla="*/ 54972 h 365647"/>
              <a:gd name="connsiteX1" fmla="*/ 113755 w 271042"/>
              <a:gd name="connsiteY1" fmla="*/ 0 h 365647"/>
              <a:gd name="connsiteX2" fmla="*/ 225867 w 271042"/>
              <a:gd name="connsiteY2" fmla="*/ 9797 h 365647"/>
              <a:gd name="connsiteX3" fmla="*/ 271042 w 271042"/>
              <a:gd name="connsiteY3" fmla="*/ 54972 h 365647"/>
              <a:gd name="connsiteX4" fmla="*/ 271042 w 271042"/>
              <a:gd name="connsiteY4" fmla="*/ 320472 h 365647"/>
              <a:gd name="connsiteX5" fmla="*/ 225867 w 271042"/>
              <a:gd name="connsiteY5" fmla="*/ 365647 h 365647"/>
              <a:gd name="connsiteX6" fmla="*/ 45175 w 271042"/>
              <a:gd name="connsiteY6" fmla="*/ 365647 h 365647"/>
              <a:gd name="connsiteX7" fmla="*/ 0 w 271042"/>
              <a:gd name="connsiteY7" fmla="*/ 320472 h 365647"/>
              <a:gd name="connsiteX8" fmla="*/ 0 w 271042"/>
              <a:gd name="connsiteY8" fmla="*/ 54972 h 365647"/>
              <a:gd name="connsiteX0" fmla="*/ 3266 w 271042"/>
              <a:gd name="connsiteY0" fmla="*/ 94160 h 365647"/>
              <a:gd name="connsiteX1" fmla="*/ 113755 w 271042"/>
              <a:gd name="connsiteY1" fmla="*/ 0 h 365647"/>
              <a:gd name="connsiteX2" fmla="*/ 225867 w 271042"/>
              <a:gd name="connsiteY2" fmla="*/ 9797 h 365647"/>
              <a:gd name="connsiteX3" fmla="*/ 271042 w 271042"/>
              <a:gd name="connsiteY3" fmla="*/ 54972 h 365647"/>
              <a:gd name="connsiteX4" fmla="*/ 271042 w 271042"/>
              <a:gd name="connsiteY4" fmla="*/ 320472 h 365647"/>
              <a:gd name="connsiteX5" fmla="*/ 225867 w 271042"/>
              <a:gd name="connsiteY5" fmla="*/ 365647 h 365647"/>
              <a:gd name="connsiteX6" fmla="*/ 45175 w 271042"/>
              <a:gd name="connsiteY6" fmla="*/ 365647 h 365647"/>
              <a:gd name="connsiteX7" fmla="*/ 0 w 271042"/>
              <a:gd name="connsiteY7" fmla="*/ 320472 h 365647"/>
              <a:gd name="connsiteX8" fmla="*/ 3266 w 271042"/>
              <a:gd name="connsiteY8" fmla="*/ 94160 h 365647"/>
              <a:gd name="connsiteX0" fmla="*/ 3266 w 271042"/>
              <a:gd name="connsiteY0" fmla="*/ 94160 h 365647"/>
              <a:gd name="connsiteX1" fmla="*/ 113755 w 271042"/>
              <a:gd name="connsiteY1" fmla="*/ 0 h 365647"/>
              <a:gd name="connsiteX2" fmla="*/ 225867 w 271042"/>
              <a:gd name="connsiteY2" fmla="*/ 9797 h 365647"/>
              <a:gd name="connsiteX3" fmla="*/ 271042 w 271042"/>
              <a:gd name="connsiteY3" fmla="*/ 54972 h 365647"/>
              <a:gd name="connsiteX4" fmla="*/ 271042 w 271042"/>
              <a:gd name="connsiteY4" fmla="*/ 320472 h 365647"/>
              <a:gd name="connsiteX5" fmla="*/ 225867 w 271042"/>
              <a:gd name="connsiteY5" fmla="*/ 365647 h 365647"/>
              <a:gd name="connsiteX6" fmla="*/ 45175 w 271042"/>
              <a:gd name="connsiteY6" fmla="*/ 365647 h 365647"/>
              <a:gd name="connsiteX7" fmla="*/ 0 w 271042"/>
              <a:gd name="connsiteY7" fmla="*/ 320472 h 365647"/>
              <a:gd name="connsiteX8" fmla="*/ 3266 w 271042"/>
              <a:gd name="connsiteY8" fmla="*/ 94160 h 365647"/>
              <a:gd name="connsiteX0" fmla="*/ 3266 w 271042"/>
              <a:gd name="connsiteY0" fmla="*/ 96089 h 367576"/>
              <a:gd name="connsiteX1" fmla="*/ 113755 w 271042"/>
              <a:gd name="connsiteY1" fmla="*/ 1929 h 367576"/>
              <a:gd name="connsiteX2" fmla="*/ 271042 w 271042"/>
              <a:gd name="connsiteY2" fmla="*/ 56901 h 367576"/>
              <a:gd name="connsiteX3" fmla="*/ 271042 w 271042"/>
              <a:gd name="connsiteY3" fmla="*/ 322401 h 367576"/>
              <a:gd name="connsiteX4" fmla="*/ 225867 w 271042"/>
              <a:gd name="connsiteY4" fmla="*/ 367576 h 367576"/>
              <a:gd name="connsiteX5" fmla="*/ 45175 w 271042"/>
              <a:gd name="connsiteY5" fmla="*/ 367576 h 367576"/>
              <a:gd name="connsiteX6" fmla="*/ 0 w 271042"/>
              <a:gd name="connsiteY6" fmla="*/ 322401 h 367576"/>
              <a:gd name="connsiteX7" fmla="*/ 3266 w 271042"/>
              <a:gd name="connsiteY7" fmla="*/ 96089 h 367576"/>
              <a:gd name="connsiteX0" fmla="*/ 3266 w 271042"/>
              <a:gd name="connsiteY0" fmla="*/ 94766 h 366253"/>
              <a:gd name="connsiteX1" fmla="*/ 113755 w 271042"/>
              <a:gd name="connsiteY1" fmla="*/ 606 h 366253"/>
              <a:gd name="connsiteX2" fmla="*/ 264511 w 271042"/>
              <a:gd name="connsiteY2" fmla="*/ 94766 h 366253"/>
              <a:gd name="connsiteX3" fmla="*/ 271042 w 271042"/>
              <a:gd name="connsiteY3" fmla="*/ 321078 h 366253"/>
              <a:gd name="connsiteX4" fmla="*/ 225867 w 271042"/>
              <a:gd name="connsiteY4" fmla="*/ 366253 h 366253"/>
              <a:gd name="connsiteX5" fmla="*/ 45175 w 271042"/>
              <a:gd name="connsiteY5" fmla="*/ 366253 h 366253"/>
              <a:gd name="connsiteX6" fmla="*/ 0 w 271042"/>
              <a:gd name="connsiteY6" fmla="*/ 321078 h 366253"/>
              <a:gd name="connsiteX7" fmla="*/ 3266 w 271042"/>
              <a:gd name="connsiteY7" fmla="*/ 94766 h 366253"/>
              <a:gd name="connsiteX0" fmla="*/ 3266 w 271042"/>
              <a:gd name="connsiteY0" fmla="*/ 95012 h 366499"/>
              <a:gd name="connsiteX1" fmla="*/ 113755 w 271042"/>
              <a:gd name="connsiteY1" fmla="*/ 852 h 366499"/>
              <a:gd name="connsiteX2" fmla="*/ 264511 w 271042"/>
              <a:gd name="connsiteY2" fmla="*/ 95012 h 366499"/>
              <a:gd name="connsiteX3" fmla="*/ 271042 w 271042"/>
              <a:gd name="connsiteY3" fmla="*/ 321324 h 366499"/>
              <a:gd name="connsiteX4" fmla="*/ 225867 w 271042"/>
              <a:gd name="connsiteY4" fmla="*/ 366499 h 366499"/>
              <a:gd name="connsiteX5" fmla="*/ 45175 w 271042"/>
              <a:gd name="connsiteY5" fmla="*/ 366499 h 366499"/>
              <a:gd name="connsiteX6" fmla="*/ 0 w 271042"/>
              <a:gd name="connsiteY6" fmla="*/ 321324 h 366499"/>
              <a:gd name="connsiteX7" fmla="*/ 3266 w 271042"/>
              <a:gd name="connsiteY7" fmla="*/ 95012 h 366499"/>
              <a:gd name="connsiteX0" fmla="*/ 3266 w 271042"/>
              <a:gd name="connsiteY0" fmla="*/ 111090 h 382577"/>
              <a:gd name="connsiteX1" fmla="*/ 126817 w 271042"/>
              <a:gd name="connsiteY1" fmla="*/ 601 h 382577"/>
              <a:gd name="connsiteX2" fmla="*/ 264511 w 271042"/>
              <a:gd name="connsiteY2" fmla="*/ 111090 h 382577"/>
              <a:gd name="connsiteX3" fmla="*/ 271042 w 271042"/>
              <a:gd name="connsiteY3" fmla="*/ 337402 h 382577"/>
              <a:gd name="connsiteX4" fmla="*/ 225867 w 271042"/>
              <a:gd name="connsiteY4" fmla="*/ 382577 h 382577"/>
              <a:gd name="connsiteX5" fmla="*/ 45175 w 271042"/>
              <a:gd name="connsiteY5" fmla="*/ 382577 h 382577"/>
              <a:gd name="connsiteX6" fmla="*/ 0 w 271042"/>
              <a:gd name="connsiteY6" fmla="*/ 337402 h 382577"/>
              <a:gd name="connsiteX7" fmla="*/ 3266 w 271042"/>
              <a:gd name="connsiteY7" fmla="*/ 111090 h 382577"/>
              <a:gd name="connsiteX0" fmla="*/ 3266 w 271042"/>
              <a:gd name="connsiteY0" fmla="*/ 111090 h 382577"/>
              <a:gd name="connsiteX1" fmla="*/ 126817 w 271042"/>
              <a:gd name="connsiteY1" fmla="*/ 601 h 382577"/>
              <a:gd name="connsiteX2" fmla="*/ 264511 w 271042"/>
              <a:gd name="connsiteY2" fmla="*/ 111090 h 382577"/>
              <a:gd name="connsiteX3" fmla="*/ 271042 w 271042"/>
              <a:gd name="connsiteY3" fmla="*/ 337402 h 382577"/>
              <a:gd name="connsiteX4" fmla="*/ 225867 w 271042"/>
              <a:gd name="connsiteY4" fmla="*/ 382577 h 382577"/>
              <a:gd name="connsiteX5" fmla="*/ 45175 w 271042"/>
              <a:gd name="connsiteY5" fmla="*/ 382577 h 382577"/>
              <a:gd name="connsiteX6" fmla="*/ 0 w 271042"/>
              <a:gd name="connsiteY6" fmla="*/ 337402 h 382577"/>
              <a:gd name="connsiteX7" fmla="*/ 3266 w 271042"/>
              <a:gd name="connsiteY7" fmla="*/ 111090 h 382577"/>
              <a:gd name="connsiteX0" fmla="*/ 3266 w 271042"/>
              <a:gd name="connsiteY0" fmla="*/ 111090 h 382577"/>
              <a:gd name="connsiteX1" fmla="*/ 126817 w 271042"/>
              <a:gd name="connsiteY1" fmla="*/ 601 h 382577"/>
              <a:gd name="connsiteX2" fmla="*/ 264511 w 271042"/>
              <a:gd name="connsiteY2" fmla="*/ 111090 h 382577"/>
              <a:gd name="connsiteX3" fmla="*/ 271042 w 271042"/>
              <a:gd name="connsiteY3" fmla="*/ 337402 h 382577"/>
              <a:gd name="connsiteX4" fmla="*/ 225867 w 271042"/>
              <a:gd name="connsiteY4" fmla="*/ 382577 h 382577"/>
              <a:gd name="connsiteX5" fmla="*/ 45175 w 271042"/>
              <a:gd name="connsiteY5" fmla="*/ 382577 h 382577"/>
              <a:gd name="connsiteX6" fmla="*/ 0 w 271042"/>
              <a:gd name="connsiteY6" fmla="*/ 337402 h 382577"/>
              <a:gd name="connsiteX7" fmla="*/ 3266 w 271042"/>
              <a:gd name="connsiteY7" fmla="*/ 111090 h 382577"/>
              <a:gd name="connsiteX0" fmla="*/ 3266 w 271042"/>
              <a:gd name="connsiteY0" fmla="*/ 110660 h 382147"/>
              <a:gd name="connsiteX1" fmla="*/ 126817 w 271042"/>
              <a:gd name="connsiteY1" fmla="*/ 171 h 382147"/>
              <a:gd name="connsiteX2" fmla="*/ 264511 w 271042"/>
              <a:gd name="connsiteY2" fmla="*/ 110660 h 382147"/>
              <a:gd name="connsiteX3" fmla="*/ 271042 w 271042"/>
              <a:gd name="connsiteY3" fmla="*/ 336972 h 382147"/>
              <a:gd name="connsiteX4" fmla="*/ 225867 w 271042"/>
              <a:gd name="connsiteY4" fmla="*/ 382147 h 382147"/>
              <a:gd name="connsiteX5" fmla="*/ 45175 w 271042"/>
              <a:gd name="connsiteY5" fmla="*/ 382147 h 382147"/>
              <a:gd name="connsiteX6" fmla="*/ 0 w 271042"/>
              <a:gd name="connsiteY6" fmla="*/ 336972 h 382147"/>
              <a:gd name="connsiteX7" fmla="*/ 3266 w 271042"/>
              <a:gd name="connsiteY7" fmla="*/ 110660 h 382147"/>
              <a:gd name="connsiteX0" fmla="*/ 3266 w 271042"/>
              <a:gd name="connsiteY0" fmla="*/ 120427 h 391914"/>
              <a:gd name="connsiteX1" fmla="*/ 162740 w 271042"/>
              <a:gd name="connsiteY1" fmla="*/ 141 h 391914"/>
              <a:gd name="connsiteX2" fmla="*/ 264511 w 271042"/>
              <a:gd name="connsiteY2" fmla="*/ 120427 h 391914"/>
              <a:gd name="connsiteX3" fmla="*/ 271042 w 271042"/>
              <a:gd name="connsiteY3" fmla="*/ 346739 h 391914"/>
              <a:gd name="connsiteX4" fmla="*/ 225867 w 271042"/>
              <a:gd name="connsiteY4" fmla="*/ 391914 h 391914"/>
              <a:gd name="connsiteX5" fmla="*/ 45175 w 271042"/>
              <a:gd name="connsiteY5" fmla="*/ 391914 h 391914"/>
              <a:gd name="connsiteX6" fmla="*/ 0 w 271042"/>
              <a:gd name="connsiteY6" fmla="*/ 346739 h 391914"/>
              <a:gd name="connsiteX7" fmla="*/ 3266 w 271042"/>
              <a:gd name="connsiteY7" fmla="*/ 120427 h 391914"/>
              <a:gd name="connsiteX0" fmla="*/ 35923 w 303699"/>
              <a:gd name="connsiteY0" fmla="*/ 120427 h 391914"/>
              <a:gd name="connsiteX1" fmla="*/ 195397 w 303699"/>
              <a:gd name="connsiteY1" fmla="*/ 141 h 391914"/>
              <a:gd name="connsiteX2" fmla="*/ 297168 w 303699"/>
              <a:gd name="connsiteY2" fmla="*/ 120427 h 391914"/>
              <a:gd name="connsiteX3" fmla="*/ 303699 w 303699"/>
              <a:gd name="connsiteY3" fmla="*/ 346739 h 391914"/>
              <a:gd name="connsiteX4" fmla="*/ 258524 w 303699"/>
              <a:gd name="connsiteY4" fmla="*/ 391914 h 391914"/>
              <a:gd name="connsiteX5" fmla="*/ 77832 w 303699"/>
              <a:gd name="connsiteY5" fmla="*/ 391914 h 391914"/>
              <a:gd name="connsiteX6" fmla="*/ 0 w 303699"/>
              <a:gd name="connsiteY6" fmla="*/ 343473 h 391914"/>
              <a:gd name="connsiteX7" fmla="*/ 35923 w 303699"/>
              <a:gd name="connsiteY7" fmla="*/ 120427 h 391914"/>
              <a:gd name="connsiteX0" fmla="*/ 29392 w 303699"/>
              <a:gd name="connsiteY0" fmla="*/ 110630 h 391914"/>
              <a:gd name="connsiteX1" fmla="*/ 195397 w 303699"/>
              <a:gd name="connsiteY1" fmla="*/ 141 h 391914"/>
              <a:gd name="connsiteX2" fmla="*/ 297168 w 303699"/>
              <a:gd name="connsiteY2" fmla="*/ 120427 h 391914"/>
              <a:gd name="connsiteX3" fmla="*/ 303699 w 303699"/>
              <a:gd name="connsiteY3" fmla="*/ 346739 h 391914"/>
              <a:gd name="connsiteX4" fmla="*/ 258524 w 303699"/>
              <a:gd name="connsiteY4" fmla="*/ 391914 h 391914"/>
              <a:gd name="connsiteX5" fmla="*/ 77832 w 303699"/>
              <a:gd name="connsiteY5" fmla="*/ 391914 h 391914"/>
              <a:gd name="connsiteX6" fmla="*/ 0 w 303699"/>
              <a:gd name="connsiteY6" fmla="*/ 343473 h 391914"/>
              <a:gd name="connsiteX7" fmla="*/ 29392 w 303699"/>
              <a:gd name="connsiteY7" fmla="*/ 110630 h 391914"/>
              <a:gd name="connsiteX0" fmla="*/ 29392 w 303699"/>
              <a:gd name="connsiteY0" fmla="*/ 110630 h 391914"/>
              <a:gd name="connsiteX1" fmla="*/ 195397 w 303699"/>
              <a:gd name="connsiteY1" fmla="*/ 141 h 391914"/>
              <a:gd name="connsiteX2" fmla="*/ 297168 w 303699"/>
              <a:gd name="connsiteY2" fmla="*/ 120427 h 391914"/>
              <a:gd name="connsiteX3" fmla="*/ 303699 w 303699"/>
              <a:gd name="connsiteY3" fmla="*/ 346739 h 391914"/>
              <a:gd name="connsiteX4" fmla="*/ 258524 w 303699"/>
              <a:gd name="connsiteY4" fmla="*/ 391914 h 391914"/>
              <a:gd name="connsiteX5" fmla="*/ 77832 w 303699"/>
              <a:gd name="connsiteY5" fmla="*/ 391914 h 391914"/>
              <a:gd name="connsiteX6" fmla="*/ 0 w 303699"/>
              <a:gd name="connsiteY6" fmla="*/ 343473 h 391914"/>
              <a:gd name="connsiteX7" fmla="*/ 29392 w 303699"/>
              <a:gd name="connsiteY7" fmla="*/ 110630 h 391914"/>
              <a:gd name="connsiteX0" fmla="*/ 29392 w 303699"/>
              <a:gd name="connsiteY0" fmla="*/ 110630 h 391914"/>
              <a:gd name="connsiteX1" fmla="*/ 195397 w 303699"/>
              <a:gd name="connsiteY1" fmla="*/ 141 h 391914"/>
              <a:gd name="connsiteX2" fmla="*/ 297168 w 303699"/>
              <a:gd name="connsiteY2" fmla="*/ 120427 h 391914"/>
              <a:gd name="connsiteX3" fmla="*/ 303699 w 303699"/>
              <a:gd name="connsiteY3" fmla="*/ 346739 h 391914"/>
              <a:gd name="connsiteX4" fmla="*/ 258524 w 303699"/>
              <a:gd name="connsiteY4" fmla="*/ 391914 h 391914"/>
              <a:gd name="connsiteX5" fmla="*/ 77832 w 303699"/>
              <a:gd name="connsiteY5" fmla="*/ 391914 h 391914"/>
              <a:gd name="connsiteX6" fmla="*/ 0 w 303699"/>
              <a:gd name="connsiteY6" fmla="*/ 343473 h 391914"/>
              <a:gd name="connsiteX7" fmla="*/ 29392 w 303699"/>
              <a:gd name="connsiteY7" fmla="*/ 110630 h 391914"/>
              <a:gd name="connsiteX0" fmla="*/ 29392 w 303699"/>
              <a:gd name="connsiteY0" fmla="*/ 110630 h 392004"/>
              <a:gd name="connsiteX1" fmla="*/ 195397 w 303699"/>
              <a:gd name="connsiteY1" fmla="*/ 141 h 392004"/>
              <a:gd name="connsiteX2" fmla="*/ 297168 w 303699"/>
              <a:gd name="connsiteY2" fmla="*/ 120427 h 392004"/>
              <a:gd name="connsiteX3" fmla="*/ 303699 w 303699"/>
              <a:gd name="connsiteY3" fmla="*/ 346739 h 392004"/>
              <a:gd name="connsiteX4" fmla="*/ 77832 w 303699"/>
              <a:gd name="connsiteY4" fmla="*/ 391914 h 392004"/>
              <a:gd name="connsiteX5" fmla="*/ 0 w 303699"/>
              <a:gd name="connsiteY5" fmla="*/ 343473 h 392004"/>
              <a:gd name="connsiteX6" fmla="*/ 29392 w 303699"/>
              <a:gd name="connsiteY6" fmla="*/ 110630 h 392004"/>
              <a:gd name="connsiteX0" fmla="*/ 29392 w 303699"/>
              <a:gd name="connsiteY0" fmla="*/ 110630 h 397874"/>
              <a:gd name="connsiteX1" fmla="*/ 195397 w 303699"/>
              <a:gd name="connsiteY1" fmla="*/ 141 h 397874"/>
              <a:gd name="connsiteX2" fmla="*/ 297168 w 303699"/>
              <a:gd name="connsiteY2" fmla="*/ 120427 h 397874"/>
              <a:gd name="connsiteX3" fmla="*/ 303699 w 303699"/>
              <a:gd name="connsiteY3" fmla="*/ 346739 h 397874"/>
              <a:gd name="connsiteX4" fmla="*/ 77832 w 303699"/>
              <a:gd name="connsiteY4" fmla="*/ 391914 h 397874"/>
              <a:gd name="connsiteX5" fmla="*/ 0 w 303699"/>
              <a:gd name="connsiteY5" fmla="*/ 343473 h 397874"/>
              <a:gd name="connsiteX6" fmla="*/ 29392 w 303699"/>
              <a:gd name="connsiteY6" fmla="*/ 110630 h 397874"/>
              <a:gd name="connsiteX0" fmla="*/ 29392 w 297168"/>
              <a:gd name="connsiteY0" fmla="*/ 110630 h 395474"/>
              <a:gd name="connsiteX1" fmla="*/ 195397 w 297168"/>
              <a:gd name="connsiteY1" fmla="*/ 141 h 395474"/>
              <a:gd name="connsiteX2" fmla="*/ 297168 w 297168"/>
              <a:gd name="connsiteY2" fmla="*/ 120427 h 395474"/>
              <a:gd name="connsiteX3" fmla="*/ 287371 w 297168"/>
              <a:gd name="connsiteY3" fmla="*/ 340208 h 395474"/>
              <a:gd name="connsiteX4" fmla="*/ 77832 w 297168"/>
              <a:gd name="connsiteY4" fmla="*/ 391914 h 395474"/>
              <a:gd name="connsiteX5" fmla="*/ 0 w 297168"/>
              <a:gd name="connsiteY5" fmla="*/ 343473 h 395474"/>
              <a:gd name="connsiteX6" fmla="*/ 29392 w 297168"/>
              <a:gd name="connsiteY6" fmla="*/ 110630 h 395474"/>
              <a:gd name="connsiteX0" fmla="*/ 29392 w 297168"/>
              <a:gd name="connsiteY0" fmla="*/ 110630 h 395474"/>
              <a:gd name="connsiteX1" fmla="*/ 195397 w 297168"/>
              <a:gd name="connsiteY1" fmla="*/ 141 h 395474"/>
              <a:gd name="connsiteX2" fmla="*/ 297168 w 297168"/>
              <a:gd name="connsiteY2" fmla="*/ 120427 h 395474"/>
              <a:gd name="connsiteX3" fmla="*/ 287371 w 297168"/>
              <a:gd name="connsiteY3" fmla="*/ 340208 h 395474"/>
              <a:gd name="connsiteX4" fmla="*/ 77832 w 297168"/>
              <a:gd name="connsiteY4" fmla="*/ 391914 h 395474"/>
              <a:gd name="connsiteX5" fmla="*/ 0 w 297168"/>
              <a:gd name="connsiteY5" fmla="*/ 343473 h 395474"/>
              <a:gd name="connsiteX6" fmla="*/ 29392 w 297168"/>
              <a:gd name="connsiteY6" fmla="*/ 110630 h 395474"/>
              <a:gd name="connsiteX0" fmla="*/ 29392 w 297168"/>
              <a:gd name="connsiteY0" fmla="*/ 110630 h 397357"/>
              <a:gd name="connsiteX1" fmla="*/ 195397 w 297168"/>
              <a:gd name="connsiteY1" fmla="*/ 141 h 397357"/>
              <a:gd name="connsiteX2" fmla="*/ 297168 w 297168"/>
              <a:gd name="connsiteY2" fmla="*/ 120427 h 397357"/>
              <a:gd name="connsiteX3" fmla="*/ 287371 w 297168"/>
              <a:gd name="connsiteY3" fmla="*/ 340208 h 397357"/>
              <a:gd name="connsiteX4" fmla="*/ 77832 w 297168"/>
              <a:gd name="connsiteY4" fmla="*/ 391914 h 397357"/>
              <a:gd name="connsiteX5" fmla="*/ 0 w 297168"/>
              <a:gd name="connsiteY5" fmla="*/ 343473 h 397357"/>
              <a:gd name="connsiteX6" fmla="*/ 29392 w 297168"/>
              <a:gd name="connsiteY6" fmla="*/ 110630 h 397357"/>
              <a:gd name="connsiteX0" fmla="*/ 29392 w 297168"/>
              <a:gd name="connsiteY0" fmla="*/ 110630 h 406574"/>
              <a:gd name="connsiteX1" fmla="*/ 195397 w 297168"/>
              <a:gd name="connsiteY1" fmla="*/ 141 h 406574"/>
              <a:gd name="connsiteX2" fmla="*/ 297168 w 297168"/>
              <a:gd name="connsiteY2" fmla="*/ 120427 h 406574"/>
              <a:gd name="connsiteX3" fmla="*/ 287371 w 297168"/>
              <a:gd name="connsiteY3" fmla="*/ 340208 h 406574"/>
              <a:gd name="connsiteX4" fmla="*/ 77832 w 297168"/>
              <a:gd name="connsiteY4" fmla="*/ 404977 h 406574"/>
              <a:gd name="connsiteX5" fmla="*/ 0 w 297168"/>
              <a:gd name="connsiteY5" fmla="*/ 343473 h 406574"/>
              <a:gd name="connsiteX6" fmla="*/ 29392 w 297168"/>
              <a:gd name="connsiteY6" fmla="*/ 110630 h 40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7168" h="406574">
                <a:moveTo>
                  <a:pt x="29392" y="110630"/>
                </a:moveTo>
                <a:cubicBezTo>
                  <a:pt x="65314" y="23633"/>
                  <a:pt x="118196" y="141"/>
                  <a:pt x="195397" y="141"/>
                </a:cubicBezTo>
                <a:cubicBezTo>
                  <a:pt x="285746" y="-3125"/>
                  <a:pt x="293814" y="50686"/>
                  <a:pt x="297168" y="120427"/>
                </a:cubicBezTo>
                <a:cubicBezTo>
                  <a:pt x="293902" y="193687"/>
                  <a:pt x="293902" y="234291"/>
                  <a:pt x="287371" y="340208"/>
                </a:cubicBezTo>
                <a:cubicBezTo>
                  <a:pt x="280207" y="421379"/>
                  <a:pt x="128448" y="405521"/>
                  <a:pt x="77832" y="404977"/>
                </a:cubicBezTo>
                <a:cubicBezTo>
                  <a:pt x="52883" y="404977"/>
                  <a:pt x="0" y="368422"/>
                  <a:pt x="0" y="343473"/>
                </a:cubicBezTo>
                <a:cubicBezTo>
                  <a:pt x="1089" y="268036"/>
                  <a:pt x="2177" y="199130"/>
                  <a:pt x="29392" y="110630"/>
                </a:cubicBezTo>
                <a:close/>
              </a:path>
            </a:pathLst>
          </a:custGeom>
          <a:solidFill>
            <a:srgbClr val="61821E">
              <a:alpha val="21176"/>
            </a:srgbClr>
          </a:solidFill>
          <a:ln w="9525">
            <a:solidFill>
              <a:srgbClr val="B1615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w="12700">
                <a:solidFill>
                  <a:schemeClr val="tx1"/>
                </a:solidFill>
              </a:ln>
            </a:endParaRPr>
          </a:p>
        </p:txBody>
      </p:sp>
      <p:cxnSp>
        <p:nvCxnSpPr>
          <p:cNvPr id="418" name="Straight Arrow Connector 417"/>
          <p:cNvCxnSpPr/>
          <p:nvPr/>
        </p:nvCxnSpPr>
        <p:spPr>
          <a:xfrm>
            <a:off x="4104495" y="3302901"/>
            <a:ext cx="0" cy="310896"/>
          </a:xfrm>
          <a:prstGeom prst="straightConnector1">
            <a:avLst/>
          </a:prstGeom>
          <a:ln w="190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24" name="Rectangle 75">
            <a:extLst>
              <a:ext uri="{FF2B5EF4-FFF2-40B4-BE49-F238E27FC236}">
                <a16:creationId xmlns:a16="http://schemas.microsoft.com/office/drawing/2014/main" id="{5690FC35-6A6B-5047-AD5E-EE94E8F8E02A}"/>
              </a:ext>
            </a:extLst>
          </p:cNvPr>
          <p:cNvSpPr>
            <a:spLocks noChangeArrowheads="1"/>
          </p:cNvSpPr>
          <p:nvPr/>
        </p:nvSpPr>
        <p:spPr bwMode="auto">
          <a:xfrm>
            <a:off x="4963185" y="4663787"/>
            <a:ext cx="776625" cy="320270"/>
          </a:xfrm>
          <a:prstGeom prst="rect">
            <a:avLst/>
          </a:prstGeom>
          <a:noFill/>
          <a:ln w="12700">
            <a:noFill/>
            <a:miter lim="800000"/>
            <a:headEnd/>
            <a:tailEnd/>
          </a:ln>
        </p:spPr>
        <p:txBody>
          <a:bodyPr lIns="70247" tIns="35719" rIns="70247" bIns="35719" anchor="ctr">
            <a:prstTxWarp prst="textNoShape">
              <a:avLst/>
            </a:prstTxWarp>
          </a:bodyPr>
          <a:lstStyle/>
          <a:p>
            <a:pPr algn="ctr" defTabSz="700088">
              <a:spcBef>
                <a:spcPct val="50000"/>
              </a:spcBef>
            </a:pPr>
            <a:r>
              <a:rPr lang="en-US" sz="1500" b="1" dirty="0">
                <a:solidFill>
                  <a:schemeClr val="accent1"/>
                </a:solidFill>
                <a:latin typeface="Arial" charset="0"/>
              </a:rPr>
              <a:t>CCR5 </a:t>
            </a:r>
          </a:p>
        </p:txBody>
      </p:sp>
      <p:sp>
        <p:nvSpPr>
          <p:cNvPr id="125" name="Rectangle 75">
            <a:extLst>
              <a:ext uri="{FF2B5EF4-FFF2-40B4-BE49-F238E27FC236}">
                <a16:creationId xmlns:a16="http://schemas.microsoft.com/office/drawing/2014/main" id="{52A93257-335B-AC49-A60D-66F784BACD4D}"/>
              </a:ext>
            </a:extLst>
          </p:cNvPr>
          <p:cNvSpPr>
            <a:spLocks noChangeArrowheads="1"/>
          </p:cNvSpPr>
          <p:nvPr/>
        </p:nvSpPr>
        <p:spPr bwMode="auto">
          <a:xfrm>
            <a:off x="3566775" y="4663787"/>
            <a:ext cx="776625" cy="320270"/>
          </a:xfrm>
          <a:prstGeom prst="rect">
            <a:avLst/>
          </a:prstGeom>
          <a:noFill/>
          <a:ln w="12700">
            <a:noFill/>
            <a:miter lim="800000"/>
            <a:headEnd/>
            <a:tailEnd/>
          </a:ln>
        </p:spPr>
        <p:txBody>
          <a:bodyPr lIns="70247" tIns="35719" rIns="70247" bIns="35719" anchor="ctr">
            <a:prstTxWarp prst="textNoShape">
              <a:avLst/>
            </a:prstTxWarp>
          </a:bodyPr>
          <a:lstStyle/>
          <a:p>
            <a:pPr algn="ctr" defTabSz="700088">
              <a:spcBef>
                <a:spcPct val="50000"/>
              </a:spcBef>
            </a:pPr>
            <a:r>
              <a:rPr lang="en-US" sz="1500" b="1" dirty="0">
                <a:solidFill>
                  <a:schemeClr val="accent1"/>
                </a:solidFill>
                <a:latin typeface="Arial" charset="0"/>
              </a:rPr>
              <a:t>CCR5 </a:t>
            </a:r>
          </a:p>
        </p:txBody>
      </p:sp>
      <p:cxnSp>
        <p:nvCxnSpPr>
          <p:cNvPr id="128" name="Straight Arrow Connector 127">
            <a:extLst>
              <a:ext uri="{FF2B5EF4-FFF2-40B4-BE49-F238E27FC236}">
                <a16:creationId xmlns:a16="http://schemas.microsoft.com/office/drawing/2014/main" id="{27842B77-65B5-C440-BAFA-3EB9BF36282F}"/>
              </a:ext>
            </a:extLst>
          </p:cNvPr>
          <p:cNvCxnSpPr/>
          <p:nvPr/>
        </p:nvCxnSpPr>
        <p:spPr>
          <a:xfrm>
            <a:off x="5150059" y="3302901"/>
            <a:ext cx="0" cy="310896"/>
          </a:xfrm>
          <a:prstGeom prst="straightConnector1">
            <a:avLst/>
          </a:prstGeom>
          <a:ln w="190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31" name="Rectangle 25">
            <a:extLst>
              <a:ext uri="{FF2B5EF4-FFF2-40B4-BE49-F238E27FC236}">
                <a16:creationId xmlns:a16="http://schemas.microsoft.com/office/drawing/2014/main" id="{9E59C148-B45E-274D-B2D8-4A4016D0735C}"/>
              </a:ext>
            </a:extLst>
          </p:cNvPr>
          <p:cNvSpPr>
            <a:spLocks noChangeArrowheads="1"/>
          </p:cNvSpPr>
          <p:nvPr/>
        </p:nvSpPr>
        <p:spPr bwMode="auto">
          <a:xfrm>
            <a:off x="221245" y="1209972"/>
            <a:ext cx="790814" cy="320270"/>
          </a:xfrm>
          <a:prstGeom prst="rect">
            <a:avLst/>
          </a:prstGeom>
          <a:noFill/>
          <a:ln w="12700">
            <a:noFill/>
            <a:miter lim="800000"/>
            <a:headEnd/>
            <a:tailEnd/>
          </a:ln>
        </p:spPr>
        <p:txBody>
          <a:bodyPr lIns="70247" tIns="35719" rIns="70247" bIns="35719" anchor="ctr">
            <a:prstTxWarp prst="textNoShape">
              <a:avLst/>
            </a:prstTxWarp>
          </a:bodyPr>
          <a:lstStyle/>
          <a:p>
            <a:pPr defTabSz="701279">
              <a:spcBef>
                <a:spcPct val="2000"/>
              </a:spcBef>
            </a:pPr>
            <a:r>
              <a:rPr lang="en-US" sz="1800" dirty="0">
                <a:solidFill>
                  <a:srgbClr val="000000"/>
                </a:solidFill>
                <a:latin typeface="Arial" charset="0"/>
              </a:rPr>
              <a:t>HIV</a:t>
            </a:r>
          </a:p>
        </p:txBody>
      </p:sp>
      <p:pic>
        <p:nvPicPr>
          <p:cNvPr id="135" name="Picture 134">
            <a:extLst>
              <a:ext uri="{FF2B5EF4-FFF2-40B4-BE49-F238E27FC236}">
                <a16:creationId xmlns:a16="http://schemas.microsoft.com/office/drawing/2014/main" id="{505E1278-CF8E-F640-BC5C-2C96E1AB5432}"/>
              </a:ext>
            </a:extLst>
          </p:cNvPr>
          <p:cNvPicPr>
            <a:picLocks noChangeAspect="1"/>
          </p:cNvPicPr>
          <p:nvPr/>
        </p:nvPicPr>
        <p:blipFill>
          <a:blip r:embed="rId4"/>
          <a:stretch>
            <a:fillRect/>
          </a:stretch>
        </p:blipFill>
        <p:spPr>
          <a:xfrm rot="10800000" flipH="1">
            <a:off x="432542" y="2687098"/>
            <a:ext cx="587283" cy="717454"/>
          </a:xfrm>
          <a:prstGeom prst="rect">
            <a:avLst/>
          </a:prstGeom>
        </p:spPr>
      </p:pic>
      <p:sp>
        <p:nvSpPr>
          <p:cNvPr id="520" name="TextBox 519"/>
          <p:cNvSpPr txBox="1"/>
          <p:nvPr/>
        </p:nvSpPr>
        <p:spPr>
          <a:xfrm>
            <a:off x="3225292" y="3282157"/>
            <a:ext cx="514350" cy="261610"/>
          </a:xfrm>
          <a:prstGeom prst="rect">
            <a:avLst/>
          </a:prstGeom>
          <a:noFill/>
        </p:spPr>
        <p:txBody>
          <a:bodyPr wrap="square" rtlCol="0" anchor="ctr">
            <a:spAutoFit/>
          </a:bodyPr>
          <a:lstStyle/>
          <a:p>
            <a:pPr algn="ctr"/>
            <a:r>
              <a:rPr lang="en-US" sz="1100" dirty="0">
                <a:latin typeface="Arial"/>
                <a:cs typeface="Arial"/>
              </a:rPr>
              <a:t>D2</a:t>
            </a:r>
          </a:p>
        </p:txBody>
      </p:sp>
      <p:sp>
        <p:nvSpPr>
          <p:cNvPr id="138" name="Oval 137">
            <a:extLst>
              <a:ext uri="{FF2B5EF4-FFF2-40B4-BE49-F238E27FC236}">
                <a16:creationId xmlns:a16="http://schemas.microsoft.com/office/drawing/2014/main" id="{1EBEB625-6942-3340-982A-D7C6DC9D63DB}"/>
              </a:ext>
            </a:extLst>
          </p:cNvPr>
          <p:cNvSpPr>
            <a:spLocks noChangeAspect="1"/>
          </p:cNvSpPr>
          <p:nvPr/>
        </p:nvSpPr>
        <p:spPr>
          <a:xfrm rot="20958597">
            <a:off x="5613400" y="3136572"/>
            <a:ext cx="149225" cy="197179"/>
          </a:xfrm>
          <a:prstGeom prst="ellipse">
            <a:avLst/>
          </a:prstGeom>
          <a:solidFill>
            <a:srgbClr val="FFFF00"/>
          </a:solidFill>
          <a:ln>
            <a:noFill/>
          </a:ln>
          <a:effectLst>
            <a:glow rad="63500">
              <a:srgbClr val="FFFF00">
                <a:alpha val="35973"/>
              </a:srgbClr>
            </a:glow>
            <a:outerShdw blurRad="40000" dist="23000" dir="5400000" rotWithShape="0">
              <a:srgbClr val="FFFF00">
                <a:alpha val="35000"/>
              </a:srgbClr>
            </a:outerShdw>
            <a:softEdge rad="762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t>       </a:t>
            </a:r>
          </a:p>
        </p:txBody>
      </p:sp>
      <p:sp>
        <p:nvSpPr>
          <p:cNvPr id="140" name="Oval 139">
            <a:extLst>
              <a:ext uri="{FF2B5EF4-FFF2-40B4-BE49-F238E27FC236}">
                <a16:creationId xmlns:a16="http://schemas.microsoft.com/office/drawing/2014/main" id="{0E72C30F-ADC9-914C-A679-C4D7F32FB50C}"/>
              </a:ext>
            </a:extLst>
          </p:cNvPr>
          <p:cNvSpPr>
            <a:spLocks/>
          </p:cNvSpPr>
          <p:nvPr/>
        </p:nvSpPr>
        <p:spPr>
          <a:xfrm>
            <a:off x="5651508" y="3160473"/>
            <a:ext cx="91440" cy="91440"/>
          </a:xfrm>
          <a:prstGeom prst="ellipse">
            <a:avLst/>
          </a:prstGeom>
          <a:solidFill>
            <a:schemeClr val="bg1">
              <a:lumMod val="95000"/>
            </a:schemeClr>
          </a:solidFill>
          <a:ln>
            <a:noFill/>
          </a:ln>
          <a:effectLst>
            <a:glow rad="190500">
              <a:srgbClr val="FFFF00">
                <a:alpha val="75000"/>
              </a:srgbClr>
            </a:glow>
            <a:outerShdw blurRad="40000" dist="12700" dir="5400000" sx="22000" sy="22000" rotWithShape="0">
              <a:srgbClr val="FFFF00">
                <a:alpha val="78000"/>
              </a:srgbClr>
            </a:outerShdw>
            <a:softEdge rad="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       </a:t>
            </a:r>
          </a:p>
        </p:txBody>
      </p:sp>
      <p:sp>
        <p:nvSpPr>
          <p:cNvPr id="137" name="Oval 136">
            <a:extLst>
              <a:ext uri="{FF2B5EF4-FFF2-40B4-BE49-F238E27FC236}">
                <a16:creationId xmlns:a16="http://schemas.microsoft.com/office/drawing/2014/main" id="{189C4D01-DE3F-2241-82E0-ECA76C33D056}"/>
              </a:ext>
            </a:extLst>
          </p:cNvPr>
          <p:cNvSpPr>
            <a:spLocks/>
          </p:cNvSpPr>
          <p:nvPr/>
        </p:nvSpPr>
        <p:spPr>
          <a:xfrm>
            <a:off x="3517201" y="3173670"/>
            <a:ext cx="91440" cy="91440"/>
          </a:xfrm>
          <a:prstGeom prst="ellipse">
            <a:avLst/>
          </a:prstGeom>
          <a:solidFill>
            <a:schemeClr val="bg1">
              <a:lumMod val="95000"/>
            </a:schemeClr>
          </a:solidFill>
          <a:ln>
            <a:noFill/>
          </a:ln>
          <a:effectLst>
            <a:glow rad="190500">
              <a:srgbClr val="FFFF00">
                <a:alpha val="75000"/>
              </a:srgbClr>
            </a:glow>
            <a:outerShdw blurRad="40000" dist="12700" dir="5400000" sx="22000" sy="22000" rotWithShape="0">
              <a:srgbClr val="FFFF00">
                <a:alpha val="78000"/>
              </a:srgbClr>
            </a:outerShdw>
            <a:softEdge rad="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       </a:t>
            </a:r>
          </a:p>
        </p:txBody>
      </p:sp>
      <p:pic>
        <p:nvPicPr>
          <p:cNvPr id="134" name="Picture 133">
            <a:extLst>
              <a:ext uri="{FF2B5EF4-FFF2-40B4-BE49-F238E27FC236}">
                <a16:creationId xmlns:a16="http://schemas.microsoft.com/office/drawing/2014/main" id="{097566DB-21C6-2742-9DE4-C951CE36CFA9}"/>
              </a:ext>
            </a:extLst>
          </p:cNvPr>
          <p:cNvPicPr>
            <a:picLocks noChangeAspect="1"/>
          </p:cNvPicPr>
          <p:nvPr/>
        </p:nvPicPr>
        <p:blipFill>
          <a:blip r:embed="rId4"/>
          <a:stretch>
            <a:fillRect/>
          </a:stretch>
        </p:blipFill>
        <p:spPr>
          <a:xfrm rot="10386798" flipH="1">
            <a:off x="5625679" y="2681454"/>
            <a:ext cx="449097" cy="548640"/>
          </a:xfrm>
          <a:prstGeom prst="rect">
            <a:avLst/>
          </a:prstGeom>
        </p:spPr>
      </p:pic>
      <p:pic>
        <p:nvPicPr>
          <p:cNvPr id="133" name="Picture 132">
            <a:extLst>
              <a:ext uri="{FF2B5EF4-FFF2-40B4-BE49-F238E27FC236}">
                <a16:creationId xmlns:a16="http://schemas.microsoft.com/office/drawing/2014/main" id="{FDC747A9-8ED9-2C49-9405-24BC3D0B28FA}"/>
              </a:ext>
            </a:extLst>
          </p:cNvPr>
          <p:cNvPicPr>
            <a:picLocks noChangeAspect="1"/>
          </p:cNvPicPr>
          <p:nvPr/>
        </p:nvPicPr>
        <p:blipFill>
          <a:blip r:embed="rId4"/>
          <a:stretch>
            <a:fillRect/>
          </a:stretch>
        </p:blipFill>
        <p:spPr>
          <a:xfrm rot="11366386" flipH="1">
            <a:off x="3207737" y="2691276"/>
            <a:ext cx="449097" cy="548640"/>
          </a:xfrm>
          <a:prstGeom prst="rect">
            <a:avLst/>
          </a:prstGeom>
        </p:spPr>
      </p:pic>
      <p:grpSp>
        <p:nvGrpSpPr>
          <p:cNvPr id="6" name="Group 5">
            <a:extLst>
              <a:ext uri="{FF2B5EF4-FFF2-40B4-BE49-F238E27FC236}">
                <a16:creationId xmlns:a16="http://schemas.microsoft.com/office/drawing/2014/main" id="{B609790E-3763-2A1B-EE2D-F47F36CB640E}"/>
              </a:ext>
            </a:extLst>
          </p:cNvPr>
          <p:cNvGrpSpPr/>
          <p:nvPr/>
        </p:nvGrpSpPr>
        <p:grpSpPr>
          <a:xfrm>
            <a:off x="4019906" y="3612713"/>
            <a:ext cx="154637" cy="154731"/>
            <a:chOff x="2556979" y="4684913"/>
            <a:chExt cx="154637" cy="154731"/>
          </a:xfrm>
        </p:grpSpPr>
        <p:cxnSp>
          <p:nvCxnSpPr>
            <p:cNvPr id="523" name="Straight Connector 522"/>
            <p:cNvCxnSpPr>
              <a:cxnSpLocks/>
            </p:cNvCxnSpPr>
            <p:nvPr/>
          </p:nvCxnSpPr>
          <p:spPr>
            <a:xfrm>
              <a:off x="2557397" y="4696246"/>
              <a:ext cx="154219" cy="143398"/>
            </a:xfrm>
            <a:prstGeom prst="line">
              <a:avLst/>
            </a:prstGeom>
            <a:ln w="22225"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D8786476-99B4-B939-41F4-059AF8B13948}"/>
                </a:ext>
              </a:extLst>
            </p:cNvPr>
            <p:cNvCxnSpPr>
              <a:cxnSpLocks/>
            </p:cNvCxnSpPr>
            <p:nvPr/>
          </p:nvCxnSpPr>
          <p:spPr>
            <a:xfrm rot="16200000">
              <a:off x="2551568" y="4690324"/>
              <a:ext cx="154219" cy="143398"/>
            </a:xfrm>
            <a:prstGeom prst="line">
              <a:avLst/>
            </a:prstGeom>
            <a:ln w="22225"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7" name="Group 6">
            <a:extLst>
              <a:ext uri="{FF2B5EF4-FFF2-40B4-BE49-F238E27FC236}">
                <a16:creationId xmlns:a16="http://schemas.microsoft.com/office/drawing/2014/main" id="{DEFC1DBC-4F7A-47B9-5908-F60C069C25AB}"/>
              </a:ext>
            </a:extLst>
          </p:cNvPr>
          <p:cNvGrpSpPr/>
          <p:nvPr/>
        </p:nvGrpSpPr>
        <p:grpSpPr>
          <a:xfrm>
            <a:off x="5074006" y="3612713"/>
            <a:ext cx="154637" cy="154731"/>
            <a:chOff x="2556979" y="4684913"/>
            <a:chExt cx="154637" cy="154731"/>
          </a:xfrm>
        </p:grpSpPr>
        <p:cxnSp>
          <p:nvCxnSpPr>
            <p:cNvPr id="8" name="Straight Connector 7">
              <a:extLst>
                <a:ext uri="{FF2B5EF4-FFF2-40B4-BE49-F238E27FC236}">
                  <a16:creationId xmlns:a16="http://schemas.microsoft.com/office/drawing/2014/main" id="{2CAB7904-3F99-EB1F-FA9B-DE898D80EB3A}"/>
                </a:ext>
              </a:extLst>
            </p:cNvPr>
            <p:cNvCxnSpPr>
              <a:cxnSpLocks/>
            </p:cNvCxnSpPr>
            <p:nvPr/>
          </p:nvCxnSpPr>
          <p:spPr>
            <a:xfrm>
              <a:off x="2557397" y="4696246"/>
              <a:ext cx="154219" cy="143398"/>
            </a:xfrm>
            <a:prstGeom prst="line">
              <a:avLst/>
            </a:prstGeom>
            <a:ln w="22225"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353B76EF-E993-3A86-9A08-F2DC4BD578A2}"/>
                </a:ext>
              </a:extLst>
            </p:cNvPr>
            <p:cNvCxnSpPr>
              <a:cxnSpLocks/>
            </p:cNvCxnSpPr>
            <p:nvPr/>
          </p:nvCxnSpPr>
          <p:spPr>
            <a:xfrm rot="16200000">
              <a:off x="2551568" y="4690324"/>
              <a:ext cx="154219" cy="143398"/>
            </a:xfrm>
            <a:prstGeom prst="line">
              <a:avLst/>
            </a:prstGeom>
            <a:ln w="22225"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305900865"/>
      </p:ext>
    </p:extLst>
  </p:cSld>
  <p:clrMapOvr>
    <a:masterClrMapping/>
  </p:clrMapOvr>
  <mc:AlternateContent xmlns:mc="http://schemas.openxmlformats.org/markup-compatibility/2006" xmlns:p14="http://schemas.microsoft.com/office/powerpoint/2010/main">
    <mc:Choice Requires="p14">
      <p:transition spd="slow" p14:dur="1250" advTm="68512">
        <p:fade/>
      </p:transition>
    </mc:Choice>
    <mc:Fallback xmlns="">
      <p:transition spd="slow" advTm="68512">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nSpc>
                <a:spcPts val="3200"/>
              </a:lnSpc>
            </a:pPr>
            <a:r>
              <a:rPr lang="en-US" sz="2025" b="0" dirty="0"/>
              <a:t>Ibalizumab for Individuals with Multidrug-Resistant HIV</a:t>
            </a:r>
            <a:br>
              <a:rPr lang="en-US" sz="2025" b="0" dirty="0"/>
            </a:br>
            <a:r>
              <a:rPr lang="en-US" dirty="0"/>
              <a:t>TMB-301 Study</a:t>
            </a:r>
          </a:p>
        </p:txBody>
      </p:sp>
    </p:spTree>
    <p:extLst>
      <p:ext uri="{BB962C8B-B14F-4D97-AF65-F5344CB8AC3E}">
        <p14:creationId xmlns:p14="http://schemas.microsoft.com/office/powerpoint/2010/main" val="20508077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3898">
        <p159:morph option="byObject"/>
      </p:transition>
    </mc:Choice>
    <mc:Fallback xmlns="">
      <p:transition spd="slow" advTm="13898">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7"/>
          <p:cNvSpPr>
            <a:spLocks noChangeArrowheads="1"/>
          </p:cNvSpPr>
          <p:nvPr/>
        </p:nvSpPr>
        <p:spPr bwMode="ltGray">
          <a:xfrm>
            <a:off x="4826726" y="3604717"/>
            <a:ext cx="1371600" cy="946675"/>
          </a:xfrm>
          <a:prstGeom prst="rect">
            <a:avLst/>
          </a:prstGeom>
          <a:solidFill>
            <a:srgbClr val="7F6000">
              <a:alpha val="25000"/>
            </a:srgbClr>
          </a:solidFill>
          <a:ln w="12700" cap="flat" cmpd="sng" algn="ctr">
            <a:solidFill>
              <a:srgbClr val="000000">
                <a:alpha val="50000"/>
              </a:srgbClr>
            </a:solidFill>
            <a:prstDash val="solid"/>
            <a:miter lim="800000"/>
            <a:headEnd type="none" w="med" len="med"/>
            <a:tailEnd type="none" w="med" len="med"/>
          </a:ln>
          <a:effectLst/>
        </p:spPr>
        <p:txBody>
          <a:bodyPr wrap="square" lIns="68573" tIns="102870" rIns="68573" bIns="34286" anchor="t">
            <a:prstTxWarp prst="textNoShape">
              <a:avLst/>
            </a:prstTxWarp>
          </a:bodyPr>
          <a:lstStyle/>
          <a:p>
            <a:pPr algn="ctr"/>
            <a:r>
              <a:rPr lang="en-US" sz="1200" b="1" dirty="0">
                <a:solidFill>
                  <a:srgbClr val="000000"/>
                </a:solidFill>
                <a:latin typeface="Arial"/>
                <a:cs typeface="Arial"/>
              </a:rPr>
              <a:t>Day 14</a:t>
            </a:r>
          </a:p>
          <a:p>
            <a:pPr algn="ctr">
              <a:spcBef>
                <a:spcPts val="900"/>
              </a:spcBef>
            </a:pPr>
            <a:r>
              <a:rPr lang="en-US" sz="1200" b="1" dirty="0">
                <a:solidFill>
                  <a:srgbClr val="000000"/>
                </a:solidFill>
                <a:latin typeface="Arial"/>
                <a:cs typeface="Arial"/>
              </a:rPr>
              <a:t>Add OBR with ≥1 active agent</a:t>
            </a:r>
          </a:p>
        </p:txBody>
      </p:sp>
      <p:sp>
        <p:nvSpPr>
          <p:cNvPr id="23" name="Rectangle 22"/>
          <p:cNvSpPr>
            <a:spLocks noChangeArrowheads="1"/>
          </p:cNvSpPr>
          <p:nvPr/>
        </p:nvSpPr>
        <p:spPr bwMode="ltGray">
          <a:xfrm>
            <a:off x="3380669" y="3595125"/>
            <a:ext cx="1371600" cy="946675"/>
          </a:xfrm>
          <a:prstGeom prst="rect">
            <a:avLst/>
          </a:prstGeom>
          <a:solidFill>
            <a:srgbClr val="7F6000">
              <a:alpha val="25000"/>
            </a:srgbClr>
          </a:solidFill>
          <a:ln w="12700" cap="flat" cmpd="sng" algn="ctr">
            <a:solidFill>
              <a:srgbClr val="000000">
                <a:alpha val="50000"/>
              </a:srgbClr>
            </a:solidFill>
            <a:prstDash val="solid"/>
            <a:miter lim="800000"/>
            <a:headEnd type="none" w="med" len="med"/>
            <a:tailEnd type="none" w="med" len="med"/>
          </a:ln>
          <a:effectLst/>
        </p:spPr>
        <p:txBody>
          <a:bodyPr wrap="square" lIns="68573" tIns="102870" rIns="68573" bIns="34286" anchor="t">
            <a:prstTxWarp prst="textNoShape">
              <a:avLst/>
            </a:prstTxWarp>
          </a:bodyPr>
          <a:lstStyle/>
          <a:p>
            <a:pPr algn="ctr"/>
            <a:r>
              <a:rPr lang="en-US" sz="1200" b="1" dirty="0">
                <a:solidFill>
                  <a:srgbClr val="000000"/>
                </a:solidFill>
                <a:latin typeface="Arial"/>
                <a:cs typeface="Arial"/>
              </a:rPr>
              <a:t>Day 7</a:t>
            </a:r>
          </a:p>
          <a:p>
            <a:pPr algn="ctr">
              <a:spcBef>
                <a:spcPts val="900"/>
              </a:spcBef>
            </a:pPr>
            <a:r>
              <a:rPr lang="en-US" sz="1200" b="1" dirty="0">
                <a:solidFill>
                  <a:srgbClr val="000000"/>
                </a:solidFill>
                <a:latin typeface="Arial"/>
                <a:cs typeface="Arial"/>
              </a:rPr>
              <a:t>IBA IV 2,000 mg loading dose</a:t>
            </a:r>
          </a:p>
        </p:txBody>
      </p:sp>
      <p:sp>
        <p:nvSpPr>
          <p:cNvPr id="25" name="Rectangle 7"/>
          <p:cNvSpPr>
            <a:spLocks noChangeArrowheads="1"/>
          </p:cNvSpPr>
          <p:nvPr/>
        </p:nvSpPr>
        <p:spPr bwMode="ltGray">
          <a:xfrm>
            <a:off x="6291071" y="3604301"/>
            <a:ext cx="1371600" cy="946676"/>
          </a:xfrm>
          <a:prstGeom prst="rect">
            <a:avLst/>
          </a:prstGeom>
          <a:solidFill>
            <a:srgbClr val="7F6000">
              <a:alpha val="25000"/>
            </a:srgbClr>
          </a:solidFill>
          <a:ln w="12700" cap="flat" cmpd="sng" algn="ctr">
            <a:solidFill>
              <a:srgbClr val="000000">
                <a:alpha val="50000"/>
              </a:srgbClr>
            </a:solidFill>
            <a:prstDash val="solid"/>
            <a:miter lim="800000"/>
            <a:headEnd type="none" w="med" len="med"/>
            <a:tailEnd type="none" w="med" len="med"/>
          </a:ln>
          <a:effectLst/>
        </p:spPr>
        <p:txBody>
          <a:bodyPr wrap="square" lIns="68573" tIns="102870" rIns="68573" bIns="34286" anchor="t" anchorCtr="1">
            <a:prstTxWarp prst="textNoShape">
              <a:avLst/>
            </a:prstTxWarp>
          </a:bodyPr>
          <a:lstStyle/>
          <a:p>
            <a:pPr algn="ctr"/>
            <a:r>
              <a:rPr lang="en-US" sz="1200" b="1" dirty="0">
                <a:solidFill>
                  <a:srgbClr val="000000"/>
                </a:solidFill>
                <a:latin typeface="Arial"/>
                <a:cs typeface="Arial"/>
              </a:rPr>
              <a:t>Day 21</a:t>
            </a:r>
          </a:p>
          <a:p>
            <a:pPr algn="ctr">
              <a:spcBef>
                <a:spcPts val="900"/>
              </a:spcBef>
            </a:pPr>
            <a:r>
              <a:rPr lang="en-US" sz="1200" b="1" dirty="0">
                <a:solidFill>
                  <a:srgbClr val="000000"/>
                </a:solidFill>
                <a:latin typeface="Arial"/>
                <a:cs typeface="Arial"/>
              </a:rPr>
              <a:t>IBA 800 mg IV </a:t>
            </a:r>
            <a:br>
              <a:rPr lang="en-US" sz="1200" b="1" dirty="0">
                <a:solidFill>
                  <a:srgbClr val="000000"/>
                </a:solidFill>
                <a:latin typeface="Arial"/>
                <a:cs typeface="Arial"/>
              </a:rPr>
            </a:br>
            <a:r>
              <a:rPr lang="en-US" sz="1200" b="1" dirty="0">
                <a:solidFill>
                  <a:srgbClr val="000000"/>
                </a:solidFill>
                <a:latin typeface="Arial"/>
                <a:cs typeface="Arial"/>
              </a:rPr>
              <a:t>q2 weeks + OBR</a:t>
            </a:r>
          </a:p>
        </p:txBody>
      </p:sp>
      <p:sp>
        <p:nvSpPr>
          <p:cNvPr id="28" name="Rectangle 27">
            <a:extLst>
              <a:ext uri="{FF2B5EF4-FFF2-40B4-BE49-F238E27FC236}">
                <a16:creationId xmlns:a16="http://schemas.microsoft.com/office/drawing/2014/main" id="{EEABE49E-DD1C-AF42-ABAF-62F32EDE2B95}"/>
              </a:ext>
            </a:extLst>
          </p:cNvPr>
          <p:cNvSpPr>
            <a:spLocks noChangeArrowheads="1"/>
          </p:cNvSpPr>
          <p:nvPr/>
        </p:nvSpPr>
        <p:spPr bwMode="ltGray">
          <a:xfrm>
            <a:off x="1943756" y="3596349"/>
            <a:ext cx="1371600" cy="946260"/>
          </a:xfrm>
          <a:prstGeom prst="rect">
            <a:avLst/>
          </a:prstGeom>
          <a:solidFill>
            <a:srgbClr val="00B0F0">
              <a:alpha val="26891"/>
            </a:srgbClr>
          </a:solidFill>
          <a:ln w="12700" cap="flat" cmpd="sng" algn="ctr">
            <a:solidFill>
              <a:srgbClr val="000000">
                <a:alpha val="50000"/>
              </a:srgbClr>
            </a:solidFill>
            <a:prstDash val="solid"/>
            <a:miter lim="800000"/>
            <a:headEnd type="none" w="med" len="med"/>
            <a:tailEnd type="none" w="med" len="med"/>
          </a:ln>
          <a:effectLst/>
        </p:spPr>
        <p:txBody>
          <a:bodyPr wrap="square" lIns="68573" tIns="102870" rIns="68573" bIns="34286" anchor="t">
            <a:prstTxWarp prst="textNoShape">
              <a:avLst/>
            </a:prstTxWarp>
          </a:bodyPr>
          <a:lstStyle/>
          <a:p>
            <a:pPr algn="ctr"/>
            <a:r>
              <a:rPr lang="en-US" sz="1200" b="1" dirty="0">
                <a:solidFill>
                  <a:srgbClr val="000000"/>
                </a:solidFill>
                <a:latin typeface="Arial"/>
                <a:cs typeface="Arial"/>
              </a:rPr>
              <a:t>Days 1-7</a:t>
            </a:r>
            <a:br>
              <a:rPr lang="en-US" sz="1200" b="1" dirty="0">
                <a:solidFill>
                  <a:srgbClr val="000000"/>
                </a:solidFill>
                <a:latin typeface="Arial"/>
                <a:cs typeface="Arial"/>
              </a:rPr>
            </a:br>
            <a:r>
              <a:rPr lang="en-US" sz="1200" b="1" dirty="0">
                <a:solidFill>
                  <a:srgbClr val="000000"/>
                </a:solidFill>
                <a:latin typeface="Arial"/>
                <a:cs typeface="Arial"/>
              </a:rPr>
              <a:t>Control Period</a:t>
            </a:r>
          </a:p>
          <a:p>
            <a:pPr algn="ctr">
              <a:spcBef>
                <a:spcPts val="900"/>
              </a:spcBef>
            </a:pPr>
            <a:r>
              <a:rPr lang="en-US" sz="1200" b="1" dirty="0">
                <a:solidFill>
                  <a:srgbClr val="000000"/>
                </a:solidFill>
                <a:latin typeface="Arial"/>
                <a:cs typeface="Arial"/>
              </a:rPr>
              <a:t>Failing ART</a:t>
            </a:r>
          </a:p>
        </p:txBody>
      </p:sp>
      <p:sp>
        <p:nvSpPr>
          <p:cNvPr id="12" name="Rectangle 11">
            <a:extLst>
              <a:ext uri="{FF2B5EF4-FFF2-40B4-BE49-F238E27FC236}">
                <a16:creationId xmlns:a16="http://schemas.microsoft.com/office/drawing/2014/main" id="{7F5C359A-4E3A-D94B-858D-C0AED7C94DF1}"/>
              </a:ext>
            </a:extLst>
          </p:cNvPr>
          <p:cNvSpPr>
            <a:spLocks noChangeArrowheads="1"/>
          </p:cNvSpPr>
          <p:nvPr/>
        </p:nvSpPr>
        <p:spPr bwMode="ltGray">
          <a:xfrm>
            <a:off x="333107" y="3605057"/>
            <a:ext cx="1371600" cy="946260"/>
          </a:xfrm>
          <a:prstGeom prst="rect">
            <a:avLst/>
          </a:prstGeom>
          <a:solidFill>
            <a:schemeClr val="bg1">
              <a:lumMod val="85000"/>
            </a:schemeClr>
          </a:solidFill>
          <a:ln w="12700" cap="flat" cmpd="sng" algn="ctr">
            <a:solidFill>
              <a:srgbClr val="000000">
                <a:alpha val="50000"/>
              </a:srgbClr>
            </a:solidFill>
            <a:prstDash val="solid"/>
            <a:miter lim="800000"/>
            <a:headEnd type="none" w="med" len="med"/>
            <a:tailEnd type="none" w="med" len="med"/>
          </a:ln>
          <a:effectLst/>
        </p:spPr>
        <p:txBody>
          <a:bodyPr wrap="square" lIns="68573" tIns="102870" rIns="68573" bIns="34286" anchor="t">
            <a:prstTxWarp prst="textNoShape">
              <a:avLst/>
            </a:prstTxWarp>
          </a:bodyPr>
          <a:lstStyle/>
          <a:p>
            <a:pPr algn="ctr">
              <a:spcBef>
                <a:spcPts val="900"/>
              </a:spcBef>
            </a:pPr>
            <a:r>
              <a:rPr lang="en-US" sz="1200" b="1" dirty="0">
                <a:solidFill>
                  <a:srgbClr val="000000"/>
                </a:solidFill>
                <a:latin typeface="Arial"/>
                <a:cs typeface="Arial"/>
              </a:rPr>
              <a:t>Screening</a:t>
            </a:r>
            <a:br>
              <a:rPr lang="en-US" sz="1200" b="1" dirty="0">
                <a:solidFill>
                  <a:srgbClr val="000000"/>
                </a:solidFill>
                <a:latin typeface="Arial"/>
                <a:cs typeface="Arial"/>
              </a:rPr>
            </a:br>
            <a:br>
              <a:rPr lang="en-US" sz="1200" b="1" dirty="0">
                <a:solidFill>
                  <a:srgbClr val="000000"/>
                </a:solidFill>
                <a:latin typeface="Arial"/>
                <a:cs typeface="Arial"/>
              </a:rPr>
            </a:br>
            <a:r>
              <a:rPr lang="en-US" sz="1200" b="1" dirty="0">
                <a:solidFill>
                  <a:srgbClr val="000000"/>
                </a:solidFill>
                <a:latin typeface="Arial"/>
                <a:cs typeface="Arial"/>
              </a:rPr>
              <a:t>Failing ART</a:t>
            </a:r>
          </a:p>
          <a:p>
            <a:pPr algn="ctr"/>
            <a:r>
              <a:rPr lang="en-US" sz="1200" dirty="0">
                <a:solidFill>
                  <a:srgbClr val="000000"/>
                </a:solidFill>
                <a:latin typeface="Arial"/>
                <a:cs typeface="Arial"/>
              </a:rPr>
              <a:t>(n = 40)</a:t>
            </a:r>
          </a:p>
        </p:txBody>
      </p:sp>
      <p:sp>
        <p:nvSpPr>
          <p:cNvPr id="15" name="Rectangle 7">
            <a:extLst>
              <a:ext uri="{FF2B5EF4-FFF2-40B4-BE49-F238E27FC236}">
                <a16:creationId xmlns:a16="http://schemas.microsoft.com/office/drawing/2014/main" id="{7D008999-802B-0147-9055-FB6447BE6122}"/>
              </a:ext>
            </a:extLst>
          </p:cNvPr>
          <p:cNvSpPr>
            <a:spLocks noChangeArrowheads="1"/>
          </p:cNvSpPr>
          <p:nvPr/>
        </p:nvSpPr>
        <p:spPr bwMode="ltGray">
          <a:xfrm>
            <a:off x="7965726" y="3604301"/>
            <a:ext cx="875211" cy="946676"/>
          </a:xfrm>
          <a:prstGeom prst="rect">
            <a:avLst/>
          </a:prstGeom>
          <a:solidFill>
            <a:schemeClr val="tx1">
              <a:lumMod val="65000"/>
              <a:lumOff val="35000"/>
            </a:schemeClr>
          </a:solidFill>
          <a:ln w="12700" cap="flat" cmpd="sng" algn="ctr">
            <a:solidFill>
              <a:srgbClr val="000000">
                <a:alpha val="50000"/>
              </a:srgbClr>
            </a:solidFill>
            <a:prstDash val="solid"/>
            <a:miter lim="800000"/>
            <a:headEnd type="none" w="med" len="med"/>
            <a:tailEnd type="none" w="med" len="med"/>
          </a:ln>
          <a:effectLst/>
        </p:spPr>
        <p:txBody>
          <a:bodyPr wrap="square" lIns="68573" tIns="102870" rIns="68573" bIns="34286" anchor="t" anchorCtr="1">
            <a:prstTxWarp prst="textNoShape">
              <a:avLst/>
            </a:prstTxWarp>
          </a:bodyPr>
          <a:lstStyle/>
          <a:p>
            <a:pPr algn="ctr"/>
            <a:r>
              <a:rPr lang="en-US" sz="1200" b="1" dirty="0">
                <a:solidFill>
                  <a:schemeClr val="bg1"/>
                </a:solidFill>
                <a:latin typeface="Arial"/>
                <a:cs typeface="Arial"/>
              </a:rPr>
              <a:t>Week 25 </a:t>
            </a:r>
          </a:p>
          <a:p>
            <a:pPr algn="ctr">
              <a:spcBef>
                <a:spcPts val="900"/>
              </a:spcBef>
            </a:pPr>
            <a:r>
              <a:rPr lang="en-US" sz="1200" b="1" dirty="0">
                <a:solidFill>
                  <a:schemeClr val="bg1"/>
                </a:solidFill>
                <a:latin typeface="Arial"/>
                <a:cs typeface="Arial"/>
              </a:rPr>
              <a:t>Analysis</a:t>
            </a:r>
          </a:p>
        </p:txBody>
      </p:sp>
      <p:sp>
        <p:nvSpPr>
          <p:cNvPr id="2" name="Title 1"/>
          <p:cNvSpPr>
            <a:spLocks noGrp="1"/>
          </p:cNvSpPr>
          <p:nvPr>
            <p:ph type="title"/>
          </p:nvPr>
        </p:nvSpPr>
        <p:spPr/>
        <p:txBody>
          <a:bodyPr>
            <a:normAutofit/>
          </a:bodyPr>
          <a:lstStyle/>
          <a:p>
            <a:r>
              <a:rPr lang="en-US" sz="2000" dirty="0"/>
              <a:t>Ibalizumab (IBA) for Individuals with Multidrug-Resistant HIV</a:t>
            </a:r>
            <a:br>
              <a:rPr lang="en-US" sz="2000" dirty="0"/>
            </a:br>
            <a:r>
              <a:rPr lang="en-US" sz="2000" dirty="0"/>
              <a:t>TMB-301: Study Design</a:t>
            </a:r>
          </a:p>
        </p:txBody>
      </p:sp>
      <p:sp>
        <p:nvSpPr>
          <p:cNvPr id="6" name="Content Placeholder 5"/>
          <p:cNvSpPr>
            <a:spLocks noGrp="1"/>
          </p:cNvSpPr>
          <p:nvPr>
            <p:ph type="body" sz="quarter" idx="14"/>
          </p:nvPr>
        </p:nvSpPr>
        <p:spPr/>
        <p:txBody>
          <a:bodyPr/>
          <a:lstStyle/>
          <a:p>
            <a:r>
              <a:rPr lang="en-US" dirty="0"/>
              <a:t>Source: Emu B, et al. N </a:t>
            </a:r>
            <a:r>
              <a:rPr lang="en-US" dirty="0" err="1"/>
              <a:t>Engl</a:t>
            </a:r>
            <a:r>
              <a:rPr lang="en-US" dirty="0"/>
              <a:t> J Med. 2018;379:645-54.</a:t>
            </a:r>
          </a:p>
        </p:txBody>
      </p:sp>
      <p:sp>
        <p:nvSpPr>
          <p:cNvPr id="5" name="Content Placeholder 4">
            <a:extLst>
              <a:ext uri="{FF2B5EF4-FFF2-40B4-BE49-F238E27FC236}">
                <a16:creationId xmlns:a16="http://schemas.microsoft.com/office/drawing/2014/main" id="{2170B074-0B11-E64E-864E-431DC1A6DEBE}"/>
              </a:ext>
            </a:extLst>
          </p:cNvPr>
          <p:cNvSpPr>
            <a:spLocks noGrp="1"/>
          </p:cNvSpPr>
          <p:nvPr>
            <p:ph sz="half" idx="2"/>
          </p:nvPr>
        </p:nvSpPr>
        <p:spPr>
          <a:xfrm>
            <a:off x="323850" y="1135604"/>
            <a:ext cx="8515350" cy="2357404"/>
          </a:xfrm>
          <a:solidFill>
            <a:schemeClr val="bg1">
              <a:lumMod val="95000"/>
            </a:schemeClr>
          </a:solidFill>
        </p:spPr>
        <p:txBody>
          <a:bodyPr>
            <a:normAutofit/>
          </a:bodyPr>
          <a:lstStyle/>
          <a:p>
            <a:r>
              <a:rPr lang="en-US" sz="1400" b="1" dirty="0"/>
              <a:t>Study design</a:t>
            </a:r>
          </a:p>
          <a:p>
            <a:pPr marL="365760" lvl="1" indent="-182880"/>
            <a:r>
              <a:rPr lang="en-US" sz="1400" dirty="0"/>
              <a:t>Single-arm, open label study of ibalizumab (IBA) added to optimized background regimen (OBR) for individuals with virologic failure on ART</a:t>
            </a:r>
          </a:p>
          <a:p>
            <a:pPr marL="365760" lvl="1" indent="-182880"/>
            <a:r>
              <a:rPr lang="en-US" sz="1400" dirty="0"/>
              <a:t>Primary endpoint: proportion achieving ≥0.5 log</a:t>
            </a:r>
            <a:r>
              <a:rPr lang="en-US" sz="1400" baseline="-25000" dirty="0"/>
              <a:t>10</a:t>
            </a:r>
            <a:r>
              <a:rPr lang="en-US" sz="1400" dirty="0"/>
              <a:t> decrease in HIV RNA 7 days after initiating IBA therapy (day 14 of study)</a:t>
            </a:r>
          </a:p>
          <a:p>
            <a:pPr marL="365760" lvl="1" indent="-182880"/>
            <a:r>
              <a:rPr lang="en-US" sz="1400" dirty="0"/>
              <a:t>Secondary endpoints: virologic outcomes, safety, &amp; tolerability at week 25 (after 24 weeks of IBA)</a:t>
            </a:r>
          </a:p>
          <a:p>
            <a:r>
              <a:rPr lang="en-US" sz="1400" b="1" dirty="0"/>
              <a:t>Inclusion Criteria</a:t>
            </a:r>
          </a:p>
          <a:p>
            <a:pPr marL="365760" lvl="1" indent="-182880"/>
            <a:r>
              <a:rPr lang="en-US" sz="1400" dirty="0"/>
              <a:t>Adults with HIV-1, taking ART for ≥6 months, HIV RNA &gt;1,000 copies/mL, </a:t>
            </a:r>
            <a:r>
              <a:rPr lang="en-US" sz="1400"/>
              <a:t>and ≥</a:t>
            </a:r>
            <a:r>
              <a:rPr lang="en-US" sz="1400" dirty="0"/>
              <a:t>3 class drug resistance (but ≥1 remaining active drug)</a:t>
            </a:r>
          </a:p>
        </p:txBody>
      </p:sp>
      <p:sp>
        <p:nvSpPr>
          <p:cNvPr id="3" name="Right Arrow 2">
            <a:extLst>
              <a:ext uri="{FF2B5EF4-FFF2-40B4-BE49-F238E27FC236}">
                <a16:creationId xmlns:a16="http://schemas.microsoft.com/office/drawing/2014/main" id="{B2201B14-FD9B-FE45-8828-198814B37D2F}"/>
              </a:ext>
            </a:extLst>
          </p:cNvPr>
          <p:cNvSpPr/>
          <p:nvPr/>
        </p:nvSpPr>
        <p:spPr>
          <a:xfrm>
            <a:off x="333100" y="4603429"/>
            <a:ext cx="8503920" cy="18288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5444420"/>
      </p:ext>
    </p:extLst>
  </p:cSld>
  <p:clrMapOvr>
    <a:masterClrMapping/>
  </p:clrMapOvr>
  <mc:AlternateContent xmlns:mc="http://schemas.openxmlformats.org/markup-compatibility/2006" xmlns:p14="http://schemas.microsoft.com/office/powerpoint/2010/main">
    <mc:Choice Requires="p14">
      <p:transition p14:dur="0" advTm="148810"/>
    </mc:Choice>
    <mc:Fallback xmlns="">
      <p:transition advTm="14881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Ibalizumab (IBA) for Individuals with Multidrug-Resistant HIV</a:t>
            </a:r>
            <a:br>
              <a:rPr lang="en-US" sz="2000" dirty="0"/>
            </a:br>
            <a:r>
              <a:rPr lang="en-US" sz="2000" dirty="0"/>
              <a:t>TMB-301: Study Design</a:t>
            </a:r>
          </a:p>
        </p:txBody>
      </p:sp>
      <p:sp>
        <p:nvSpPr>
          <p:cNvPr id="6" name="Content Placeholder 5"/>
          <p:cNvSpPr>
            <a:spLocks noGrp="1"/>
          </p:cNvSpPr>
          <p:nvPr>
            <p:ph type="body" sz="quarter" idx="14"/>
          </p:nvPr>
        </p:nvSpPr>
        <p:spPr/>
        <p:txBody>
          <a:bodyPr/>
          <a:lstStyle/>
          <a:p>
            <a:r>
              <a:rPr lang="en-US" dirty="0"/>
              <a:t>Source: Emu B, et al. N </a:t>
            </a:r>
            <a:r>
              <a:rPr lang="en-US" dirty="0" err="1"/>
              <a:t>Engl</a:t>
            </a:r>
            <a:r>
              <a:rPr lang="en-US" dirty="0"/>
              <a:t> J Med. 2018;379:645-54.</a:t>
            </a:r>
          </a:p>
        </p:txBody>
      </p:sp>
      <p:graphicFrame>
        <p:nvGraphicFramePr>
          <p:cNvPr id="12" name="Group 65">
            <a:extLst>
              <a:ext uri="{FF2B5EF4-FFF2-40B4-BE49-F238E27FC236}">
                <a16:creationId xmlns:a16="http://schemas.microsoft.com/office/drawing/2014/main" id="{95AD067F-216F-2748-BDD8-F54C04119B56}"/>
              </a:ext>
            </a:extLst>
          </p:cNvPr>
          <p:cNvGraphicFramePr>
            <a:graphicFrameLocks noGrp="1"/>
          </p:cNvGraphicFramePr>
          <p:nvPr>
            <p:extLst>
              <p:ext uri="{D42A27DB-BD31-4B8C-83A1-F6EECF244321}">
                <p14:modId xmlns:p14="http://schemas.microsoft.com/office/powerpoint/2010/main" val="1853106798"/>
              </p:ext>
            </p:extLst>
          </p:nvPr>
        </p:nvGraphicFramePr>
        <p:xfrm>
          <a:off x="732863" y="1008616"/>
          <a:ext cx="7680960" cy="3658960"/>
        </p:xfrm>
        <a:graphic>
          <a:graphicData uri="http://schemas.openxmlformats.org/drawingml/2006/table">
            <a:tbl>
              <a:tblPr>
                <a:effectLst/>
              </a:tblPr>
              <a:tblGrid>
                <a:gridCol w="3850760">
                  <a:extLst>
                    <a:ext uri="{9D8B030D-6E8A-4147-A177-3AD203B41FA5}">
                      <a16:colId xmlns:a16="http://schemas.microsoft.com/office/drawing/2014/main" val="20000"/>
                    </a:ext>
                  </a:extLst>
                </a:gridCol>
                <a:gridCol w="3830200">
                  <a:extLst>
                    <a:ext uri="{9D8B030D-6E8A-4147-A177-3AD203B41FA5}">
                      <a16:colId xmlns:a16="http://schemas.microsoft.com/office/drawing/2014/main" val="20001"/>
                    </a:ext>
                  </a:extLst>
                </a:gridCol>
              </a:tblGrid>
              <a:tr h="435358">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FFFFFF"/>
                          </a:solidFill>
                          <a:latin typeface="Arial" panose="020B0604020202020204" pitchFamily="34" charset="0"/>
                          <a:cs typeface="Arial" panose="020B0604020202020204" pitchFamily="34" charset="0"/>
                        </a:rPr>
                        <a:t>Baseline Characteristics of the 40 Participants in TMB-301</a:t>
                      </a:r>
                    </a:p>
                  </a:txBody>
                  <a:tcPr marL="137160"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323F4B"/>
                    </a:solidFill>
                  </a:tcPr>
                </a:tc>
                <a:tc hMerge="1">
                  <a:txBody>
                    <a:bodyPr/>
                    <a:lstStyle/>
                    <a:p>
                      <a:pPr marL="0" indent="0" algn="l"/>
                      <a:endParaRPr kumimoji="0" lang="en-US" sz="1600" b="0" i="0" u="none" strike="noStrike" cap="none" normalizeH="0" baseline="0" dirty="0">
                        <a:ln>
                          <a:noFill/>
                        </a:ln>
                        <a:solidFill>
                          <a:srgbClr val="FFFFFF"/>
                        </a:solidFill>
                        <a:effectLst/>
                        <a:latin typeface="+mn-lt"/>
                        <a:ea typeface="ＭＳ Ｐゴシック" pitchFamily="-108" charset="-128"/>
                        <a:cs typeface="Arial"/>
                      </a:endParaRPr>
                    </a:p>
                  </a:txBody>
                  <a:tcPr marL="65762" marR="65762" marT="32871" marB="32871" anchor="ctr" horzOverflow="overflow">
                    <a:lnL w="952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326496"/>
                    </a:solidFill>
                  </a:tcPr>
                </a:tc>
                <a:extLst>
                  <a:ext uri="{0D108BD9-81ED-4DB2-BD59-A6C34878D82A}">
                    <a16:rowId xmlns:a16="http://schemas.microsoft.com/office/drawing/2014/main" val="10000"/>
                  </a:ext>
                </a:extLst>
              </a:tr>
              <a:tr h="435358">
                <a:tc>
                  <a:txBody>
                    <a:bodyPr/>
                    <a:lstStyle/>
                    <a:p>
                      <a:pPr marL="0" indent="0" algn="l"/>
                      <a:r>
                        <a:rPr kumimoji="0" lang="en-US" sz="1400" b="1" i="0" u="none" strike="noStrike" cap="none" normalizeH="0" baseline="0" dirty="0">
                          <a:ln>
                            <a:noFill/>
                          </a:ln>
                          <a:solidFill>
                            <a:schemeClr val="bg1"/>
                          </a:solidFill>
                          <a:effectLst/>
                          <a:latin typeface="Arial" panose="020B0604020202020204" pitchFamily="34" charset="0"/>
                          <a:ea typeface="ＭＳ Ｐゴシック" pitchFamily="-108" charset="-128"/>
                          <a:cs typeface="Arial" panose="020B0604020202020204" pitchFamily="34" charset="0"/>
                        </a:rPr>
                        <a:t> Characteristic</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marL="0" indent="0" algn="ctr">
                        <a:lnSpc>
                          <a:spcPts val="1600"/>
                        </a:lnSpc>
                      </a:pPr>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Ibalizumab </a:t>
                      </a:r>
                      <a:b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br>
                      <a:r>
                        <a:rPr kumimoji="0" lang="en-US" sz="11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 40)</a:t>
                      </a:r>
                      <a:endParaRPr kumimoji="0" lang="en-US" sz="11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endParaRP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8B6800"/>
                    </a:solidFill>
                  </a:tcPr>
                </a:tc>
                <a:extLst>
                  <a:ext uri="{0D108BD9-81ED-4DB2-BD59-A6C34878D82A}">
                    <a16:rowId xmlns:a16="http://schemas.microsoft.com/office/drawing/2014/main" val="10001"/>
                  </a:ext>
                </a:extLst>
              </a:tr>
              <a:tr h="398126">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Median age (range)—years</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65000"/>
                        <a:alpha val="20000"/>
                      </a:schemeClr>
                    </a:solidFill>
                  </a:tcPr>
                </a:tc>
                <a:tc>
                  <a:txBody>
                    <a:bodyPr/>
                    <a:lstStyle/>
                    <a:p>
                      <a:pPr marL="338138" marR="0" lvl="1" indent="-274638"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53 (23-65)</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77100">
                        <a:alpha val="20000"/>
                      </a:srgbClr>
                    </a:solidFill>
                  </a:tcPr>
                </a:tc>
                <a:extLst>
                  <a:ext uri="{0D108BD9-81ED-4DB2-BD59-A6C34878D82A}">
                    <a16:rowId xmlns:a16="http://schemas.microsoft.com/office/drawing/2014/main" val="10002"/>
                  </a:ext>
                </a:extLst>
              </a:tr>
              <a:tr h="398126">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Male</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65000"/>
                        <a:alpha val="3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34 (85%)</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977100">
                        <a:alpha val="30000"/>
                      </a:srgbClr>
                    </a:solidFill>
                  </a:tcPr>
                </a:tc>
                <a:extLst>
                  <a:ext uri="{0D108BD9-81ED-4DB2-BD59-A6C34878D82A}">
                    <a16:rowId xmlns:a16="http://schemas.microsoft.com/office/drawing/2014/main" val="10003"/>
                  </a:ext>
                </a:extLst>
              </a:tr>
              <a:tr h="398126">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Non-White</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65000"/>
                        <a:alpha val="2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18 (45%)</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977100">
                        <a:alpha val="20000"/>
                      </a:srgbClr>
                    </a:solidFill>
                  </a:tcPr>
                </a:tc>
                <a:extLst>
                  <a:ext uri="{0D108BD9-81ED-4DB2-BD59-A6C34878D82A}">
                    <a16:rowId xmlns:a16="http://schemas.microsoft.com/office/drawing/2014/main" val="10004"/>
                  </a:ext>
                </a:extLst>
              </a:tr>
              <a:tr h="398126">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Mean duration since HIV diagnosis—years</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65000"/>
                        <a:alpha val="3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20 ± 8</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977100">
                        <a:alpha val="30000"/>
                      </a:srgbClr>
                    </a:solidFill>
                  </a:tcPr>
                </a:tc>
                <a:extLst>
                  <a:ext uri="{0D108BD9-81ED-4DB2-BD59-A6C34878D82A}">
                    <a16:rowId xmlns:a16="http://schemas.microsoft.com/office/drawing/2014/main" val="10005"/>
                  </a:ext>
                </a:extLst>
              </a:tr>
              <a:tr h="398126">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Mean CD4 count—</a:t>
                      </a: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cells/mm</a:t>
                      </a:r>
                      <a:r>
                        <a:rPr kumimoji="0" lang="en-US" sz="1400" b="0" i="0" u="none" strike="noStrike" kern="1200" cap="none" spc="-3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3</a:t>
                      </a:r>
                      <a:endParaRPr lang="en-US" sz="1400" kern="1200" spc="-30" dirty="0">
                        <a:solidFill>
                          <a:srgbClr val="000000"/>
                        </a:solidFill>
                        <a:latin typeface="Arial" panose="020B0604020202020204" pitchFamily="34" charset="0"/>
                        <a:ea typeface="+mn-ea"/>
                        <a:cs typeface="Arial" panose="020B0604020202020204" pitchFamily="34" charset="0"/>
                      </a:endParaRP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65000"/>
                        <a:alpha val="2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150 ± 182</a:t>
                      </a:r>
                      <a:endParaRPr kumimoji="0" lang="en-US" sz="1400" b="0" i="0" u="none" strike="noStrike" kern="1200" cap="none" spc="-3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977100">
                        <a:alpha val="20000"/>
                      </a:srgbClr>
                    </a:solidFill>
                  </a:tcPr>
                </a:tc>
                <a:extLst>
                  <a:ext uri="{0D108BD9-81ED-4DB2-BD59-A6C34878D82A}">
                    <a16:rowId xmlns:a16="http://schemas.microsoft.com/office/drawing/2014/main" val="10006"/>
                  </a:ext>
                </a:extLst>
              </a:tr>
              <a:tr h="398126">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baseline="0" dirty="0">
                          <a:solidFill>
                            <a:srgbClr val="000000"/>
                          </a:solidFill>
                          <a:latin typeface="Arial" panose="020B0604020202020204" pitchFamily="34" charset="0"/>
                          <a:ea typeface="+mn-ea"/>
                          <a:cs typeface="Arial" panose="020B0604020202020204" pitchFamily="34" charset="0"/>
                        </a:rPr>
                        <a:t>Mean HIV RNA—copies/mL</a:t>
                      </a:r>
                      <a:endParaRPr lang="en-US" sz="1400" kern="1200" spc="-30" baseline="30000" dirty="0">
                        <a:solidFill>
                          <a:srgbClr val="000000"/>
                        </a:solidFill>
                        <a:latin typeface="Arial" panose="020B0604020202020204" pitchFamily="34" charset="0"/>
                        <a:ea typeface="+mn-ea"/>
                        <a:cs typeface="Arial" panose="020B0604020202020204" pitchFamily="34" charset="0"/>
                      </a:endParaRP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65000"/>
                        <a:alpha val="3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4.5 log (31,623)</a:t>
                      </a:r>
                      <a:endParaRPr kumimoji="0" lang="en-US" sz="1400" b="0" i="0" u="none" strike="noStrike" kern="1200" cap="none" spc="-30" normalizeH="0" baseline="-2500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977100">
                        <a:alpha val="30000"/>
                      </a:srgbClr>
                    </a:solidFill>
                  </a:tcPr>
                </a:tc>
                <a:extLst>
                  <a:ext uri="{0D108BD9-81ED-4DB2-BD59-A6C34878D82A}">
                    <a16:rowId xmlns:a16="http://schemas.microsoft.com/office/drawing/2014/main" val="10007"/>
                  </a:ext>
                </a:extLst>
              </a:tr>
              <a:tr h="398126">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baseline="0" dirty="0">
                          <a:solidFill>
                            <a:srgbClr val="000000"/>
                          </a:solidFill>
                          <a:latin typeface="Arial" panose="020B0604020202020204" pitchFamily="34" charset="0"/>
                          <a:ea typeface="+mn-ea"/>
                          <a:cs typeface="Arial" panose="020B0604020202020204" pitchFamily="34" charset="0"/>
                        </a:rPr>
                        <a:t>Participants with HIV RNA &gt;100,000 copies/mL</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65000"/>
                        <a:alpha val="2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7 (18%)</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977100">
                        <a:alpha val="20000"/>
                      </a:srgbClr>
                    </a:solidFill>
                  </a:tcPr>
                </a:tc>
                <a:extLst>
                  <a:ext uri="{0D108BD9-81ED-4DB2-BD59-A6C34878D82A}">
                    <a16:rowId xmlns:a16="http://schemas.microsoft.com/office/drawing/2014/main" val="491528358"/>
                  </a:ext>
                </a:extLst>
              </a:tr>
            </a:tbl>
          </a:graphicData>
        </a:graphic>
      </p:graphicFrame>
    </p:spTree>
    <p:extLst>
      <p:ext uri="{BB962C8B-B14F-4D97-AF65-F5344CB8AC3E}">
        <p14:creationId xmlns:p14="http://schemas.microsoft.com/office/powerpoint/2010/main" val="1521323119"/>
      </p:ext>
    </p:extLst>
  </p:cSld>
  <p:clrMapOvr>
    <a:masterClrMapping/>
  </p:clrMapOvr>
  <mc:AlternateContent xmlns:mc="http://schemas.openxmlformats.org/markup-compatibility/2006" xmlns:p14="http://schemas.microsoft.com/office/powerpoint/2010/main">
    <mc:Choice Requires="p14">
      <p:transition p14:dur="0" advTm="47104"/>
    </mc:Choice>
    <mc:Fallback xmlns="">
      <p:transition advTm="47104"/>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Ibalizumab (IBA) for Individuals with Multidrug-Resistant HIV</a:t>
            </a:r>
            <a:br>
              <a:rPr lang="en-US" sz="2000" dirty="0"/>
            </a:br>
            <a:r>
              <a:rPr lang="en-US" sz="2000" dirty="0"/>
              <a:t>TMB-301: Efficacy at Day 14</a:t>
            </a:r>
          </a:p>
        </p:txBody>
      </p:sp>
      <p:sp>
        <p:nvSpPr>
          <p:cNvPr id="6" name="Content Placeholder 5"/>
          <p:cNvSpPr>
            <a:spLocks noGrp="1"/>
          </p:cNvSpPr>
          <p:nvPr>
            <p:ph type="body" sz="quarter" idx="14"/>
          </p:nvPr>
        </p:nvSpPr>
        <p:spPr/>
        <p:txBody>
          <a:bodyPr/>
          <a:lstStyle/>
          <a:p>
            <a:r>
              <a:rPr lang="en-US" dirty="0"/>
              <a:t>Source: Emu B, et al. N </a:t>
            </a:r>
            <a:r>
              <a:rPr lang="en-US" dirty="0" err="1"/>
              <a:t>Engl</a:t>
            </a:r>
            <a:r>
              <a:rPr lang="en-US" dirty="0"/>
              <a:t> J Med. 2018;379:645-54.</a:t>
            </a:r>
          </a:p>
        </p:txBody>
      </p:sp>
      <p:graphicFrame>
        <p:nvGraphicFramePr>
          <p:cNvPr id="14" name="Chart 13">
            <a:extLst>
              <a:ext uri="{FF2B5EF4-FFF2-40B4-BE49-F238E27FC236}">
                <a16:creationId xmlns:a16="http://schemas.microsoft.com/office/drawing/2014/main" id="{07B2EEEC-F1B6-3641-B541-B65DD62E4A83}"/>
              </a:ext>
            </a:extLst>
          </p:cNvPr>
          <p:cNvGraphicFramePr>
            <a:graphicFrameLocks/>
          </p:cNvGraphicFramePr>
          <p:nvPr>
            <p:extLst>
              <p:ext uri="{D42A27DB-BD31-4B8C-83A1-F6EECF244321}">
                <p14:modId xmlns:p14="http://schemas.microsoft.com/office/powerpoint/2010/main" val="2764222390"/>
              </p:ext>
            </p:extLst>
          </p:nvPr>
        </p:nvGraphicFramePr>
        <p:xfrm>
          <a:off x="496388" y="1052515"/>
          <a:ext cx="8151223" cy="3195224"/>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a:extLst>
              <a:ext uri="{FF2B5EF4-FFF2-40B4-BE49-F238E27FC236}">
                <a16:creationId xmlns:a16="http://schemas.microsoft.com/office/drawing/2014/main" id="{5A7D3636-EC3F-5748-AF94-F4BDC831353B}"/>
              </a:ext>
            </a:extLst>
          </p:cNvPr>
          <p:cNvSpPr txBox="1"/>
          <p:nvPr/>
        </p:nvSpPr>
        <p:spPr>
          <a:xfrm>
            <a:off x="635726" y="4304293"/>
            <a:ext cx="7800608" cy="461665"/>
          </a:xfrm>
          <a:prstGeom prst="rect">
            <a:avLst/>
          </a:prstGeom>
          <a:solidFill>
            <a:schemeClr val="bg1">
              <a:lumMod val="95000"/>
            </a:schemeClr>
          </a:solidFill>
        </p:spPr>
        <p:txBody>
          <a:bodyPr wrap="square" lIns="274320" rtlCol="0">
            <a:spAutoFit/>
          </a:bodyPr>
          <a:lstStyle/>
          <a:p>
            <a:r>
              <a:rPr lang="en-US" sz="1200" dirty="0">
                <a:latin typeface="Arial"/>
              </a:rPr>
              <a:t>IBA monotherapy = after 7 days of IBA added to failing ART (functional monotherapy)</a:t>
            </a:r>
            <a:br>
              <a:rPr lang="en-US" sz="1200" dirty="0">
                <a:latin typeface="Arial"/>
              </a:rPr>
            </a:br>
            <a:r>
              <a:rPr lang="en-US" sz="1200" dirty="0">
                <a:latin typeface="Arial"/>
              </a:rPr>
              <a:t>Control period = after 7 days of baseline failing ART prior to adding ibalizumab</a:t>
            </a:r>
          </a:p>
        </p:txBody>
      </p:sp>
    </p:spTree>
    <p:extLst>
      <p:ext uri="{BB962C8B-B14F-4D97-AF65-F5344CB8AC3E}">
        <p14:creationId xmlns:p14="http://schemas.microsoft.com/office/powerpoint/2010/main" val="3267603831"/>
      </p:ext>
    </p:extLst>
  </p:cSld>
  <p:clrMapOvr>
    <a:masterClrMapping/>
  </p:clrMapOvr>
  <mc:AlternateContent xmlns:mc="http://schemas.openxmlformats.org/markup-compatibility/2006" xmlns:p14="http://schemas.microsoft.com/office/powerpoint/2010/main">
    <mc:Choice Requires="p14">
      <p:transition p14:dur="0" advTm="44920"/>
    </mc:Choice>
    <mc:Fallback xmlns="">
      <p:transition advTm="4492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Ibalizumab (IBA) for Individuals with Multidrug-Resistant HIV</a:t>
            </a:r>
            <a:br>
              <a:rPr lang="en-US" sz="2000" dirty="0"/>
            </a:br>
            <a:r>
              <a:rPr lang="en-US" sz="2000" dirty="0"/>
              <a:t>TMB-301: Efficacy at Week 25</a:t>
            </a:r>
          </a:p>
        </p:txBody>
      </p:sp>
      <p:sp>
        <p:nvSpPr>
          <p:cNvPr id="6" name="Content Placeholder 5"/>
          <p:cNvSpPr>
            <a:spLocks noGrp="1"/>
          </p:cNvSpPr>
          <p:nvPr>
            <p:ph type="body" sz="quarter" idx="14"/>
          </p:nvPr>
        </p:nvSpPr>
        <p:spPr/>
        <p:txBody>
          <a:bodyPr/>
          <a:lstStyle/>
          <a:p>
            <a:r>
              <a:rPr lang="en-US" dirty="0"/>
              <a:t>Source: Emu B, et al. N </a:t>
            </a:r>
            <a:r>
              <a:rPr lang="en-US" dirty="0" err="1"/>
              <a:t>Engl</a:t>
            </a:r>
            <a:r>
              <a:rPr lang="en-US" dirty="0"/>
              <a:t> J Med. 2018;379:645-54.</a:t>
            </a:r>
          </a:p>
        </p:txBody>
      </p:sp>
      <p:graphicFrame>
        <p:nvGraphicFramePr>
          <p:cNvPr id="14" name="Chart 13">
            <a:extLst>
              <a:ext uri="{FF2B5EF4-FFF2-40B4-BE49-F238E27FC236}">
                <a16:creationId xmlns:a16="http://schemas.microsoft.com/office/drawing/2014/main" id="{07B2EEEC-F1B6-3641-B541-B65DD62E4A83}"/>
              </a:ext>
            </a:extLst>
          </p:cNvPr>
          <p:cNvGraphicFramePr>
            <a:graphicFrameLocks/>
          </p:cNvGraphicFramePr>
          <p:nvPr>
            <p:extLst>
              <p:ext uri="{D42A27DB-BD31-4B8C-83A1-F6EECF244321}">
                <p14:modId xmlns:p14="http://schemas.microsoft.com/office/powerpoint/2010/main" val="3176543217"/>
              </p:ext>
            </p:extLst>
          </p:nvPr>
        </p:nvGraphicFramePr>
        <p:xfrm>
          <a:off x="750404" y="1035242"/>
          <a:ext cx="7643192" cy="3255250"/>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a:extLst>
              <a:ext uri="{FF2B5EF4-FFF2-40B4-BE49-F238E27FC236}">
                <a16:creationId xmlns:a16="http://schemas.microsoft.com/office/drawing/2014/main" id="{5A7D3636-EC3F-5748-AF94-F4BDC831353B}"/>
              </a:ext>
            </a:extLst>
          </p:cNvPr>
          <p:cNvSpPr txBox="1"/>
          <p:nvPr/>
        </p:nvSpPr>
        <p:spPr>
          <a:xfrm>
            <a:off x="323850" y="4417969"/>
            <a:ext cx="8366926" cy="276999"/>
          </a:xfrm>
          <a:prstGeom prst="rect">
            <a:avLst/>
          </a:prstGeom>
          <a:solidFill>
            <a:schemeClr val="bg1">
              <a:lumMod val="95000"/>
            </a:schemeClr>
          </a:solidFill>
        </p:spPr>
        <p:txBody>
          <a:bodyPr wrap="square" lIns="274320" rtlCol="0">
            <a:spAutoFit/>
          </a:bodyPr>
          <a:lstStyle/>
          <a:p>
            <a:r>
              <a:rPr lang="en-US" sz="1200" dirty="0">
                <a:latin typeface="Arial"/>
              </a:rPr>
              <a:t>IBA added at day 7. Optimized background regimen (OBR) added at day 14. Above results are after 24 weeks of IBA.</a:t>
            </a:r>
          </a:p>
        </p:txBody>
      </p:sp>
      <p:sp>
        <p:nvSpPr>
          <p:cNvPr id="9" name="TextBox 8">
            <a:extLst>
              <a:ext uri="{FF2B5EF4-FFF2-40B4-BE49-F238E27FC236}">
                <a16:creationId xmlns:a16="http://schemas.microsoft.com/office/drawing/2014/main" id="{45DF94C6-7F31-2D40-8C43-DCC3D377DE4F}"/>
              </a:ext>
            </a:extLst>
          </p:cNvPr>
          <p:cNvSpPr txBox="1"/>
          <p:nvPr/>
        </p:nvSpPr>
        <p:spPr>
          <a:xfrm>
            <a:off x="2146852" y="3371102"/>
            <a:ext cx="576486" cy="211020"/>
          </a:xfrm>
          <a:prstGeom prst="rect">
            <a:avLst/>
          </a:prstGeom>
          <a:noFill/>
        </p:spPr>
        <p:txBody>
          <a:bodyPr wrap="square" rtlCol="0" anchor="ctr" anchorCtr="1">
            <a:spAutoFit/>
          </a:bodyPr>
          <a:lstStyle/>
          <a:p>
            <a:pPr algn="ctr">
              <a:lnSpc>
                <a:spcPts val="900"/>
              </a:lnSpc>
            </a:pPr>
            <a:r>
              <a:rPr lang="en-US" sz="1100" dirty="0">
                <a:solidFill>
                  <a:srgbClr val="FFFFFF"/>
                </a:solidFill>
                <a:latin typeface="Arial"/>
              </a:rPr>
              <a:t>25/40</a:t>
            </a:r>
          </a:p>
        </p:txBody>
      </p:sp>
      <p:sp>
        <p:nvSpPr>
          <p:cNvPr id="10" name="TextBox 9">
            <a:extLst>
              <a:ext uri="{FF2B5EF4-FFF2-40B4-BE49-F238E27FC236}">
                <a16:creationId xmlns:a16="http://schemas.microsoft.com/office/drawing/2014/main" id="{9365EA99-9BBD-AE4E-8D72-A2F4F8D6DF26}"/>
              </a:ext>
            </a:extLst>
          </p:cNvPr>
          <p:cNvSpPr txBox="1"/>
          <p:nvPr/>
        </p:nvSpPr>
        <p:spPr>
          <a:xfrm>
            <a:off x="7141598" y="3371102"/>
            <a:ext cx="576486" cy="211020"/>
          </a:xfrm>
          <a:prstGeom prst="rect">
            <a:avLst/>
          </a:prstGeom>
          <a:noFill/>
        </p:spPr>
        <p:txBody>
          <a:bodyPr wrap="square" rtlCol="0" anchor="ctr" anchorCtr="1">
            <a:spAutoFit/>
          </a:bodyPr>
          <a:lstStyle/>
          <a:p>
            <a:pPr algn="ctr">
              <a:lnSpc>
                <a:spcPts val="900"/>
              </a:lnSpc>
            </a:pPr>
            <a:r>
              <a:rPr lang="en-US" sz="1100" dirty="0">
                <a:solidFill>
                  <a:srgbClr val="FFFFFF"/>
                </a:solidFill>
                <a:latin typeface="Arial"/>
              </a:rPr>
              <a:t>17/40</a:t>
            </a:r>
          </a:p>
        </p:txBody>
      </p:sp>
      <p:sp>
        <p:nvSpPr>
          <p:cNvPr id="11" name="TextBox 10">
            <a:extLst>
              <a:ext uri="{FF2B5EF4-FFF2-40B4-BE49-F238E27FC236}">
                <a16:creationId xmlns:a16="http://schemas.microsoft.com/office/drawing/2014/main" id="{8E74B3E3-C131-524F-84A1-825CDE34A1B6}"/>
              </a:ext>
            </a:extLst>
          </p:cNvPr>
          <p:cNvSpPr txBox="1"/>
          <p:nvPr/>
        </p:nvSpPr>
        <p:spPr>
          <a:xfrm>
            <a:off x="5473148" y="3371102"/>
            <a:ext cx="576486" cy="211020"/>
          </a:xfrm>
          <a:prstGeom prst="rect">
            <a:avLst/>
          </a:prstGeom>
          <a:noFill/>
        </p:spPr>
        <p:txBody>
          <a:bodyPr wrap="square" rtlCol="0" anchor="ctr" anchorCtr="1">
            <a:spAutoFit/>
          </a:bodyPr>
          <a:lstStyle/>
          <a:p>
            <a:pPr algn="ctr">
              <a:lnSpc>
                <a:spcPts val="900"/>
              </a:lnSpc>
            </a:pPr>
            <a:r>
              <a:rPr lang="en-US" sz="1100" dirty="0">
                <a:solidFill>
                  <a:srgbClr val="FFFFFF"/>
                </a:solidFill>
                <a:latin typeface="Arial"/>
              </a:rPr>
              <a:t>20/40</a:t>
            </a:r>
          </a:p>
        </p:txBody>
      </p:sp>
      <p:sp>
        <p:nvSpPr>
          <p:cNvPr id="12" name="TextBox 11">
            <a:extLst>
              <a:ext uri="{FF2B5EF4-FFF2-40B4-BE49-F238E27FC236}">
                <a16:creationId xmlns:a16="http://schemas.microsoft.com/office/drawing/2014/main" id="{033585AD-505C-9C4C-A1C4-17A1396481A2}"/>
              </a:ext>
            </a:extLst>
          </p:cNvPr>
          <p:cNvSpPr txBox="1"/>
          <p:nvPr/>
        </p:nvSpPr>
        <p:spPr>
          <a:xfrm>
            <a:off x="3815798" y="3371102"/>
            <a:ext cx="576486" cy="211020"/>
          </a:xfrm>
          <a:prstGeom prst="rect">
            <a:avLst/>
          </a:prstGeom>
          <a:noFill/>
        </p:spPr>
        <p:txBody>
          <a:bodyPr wrap="square" rtlCol="0" anchor="ctr" anchorCtr="1">
            <a:spAutoFit/>
          </a:bodyPr>
          <a:lstStyle/>
          <a:p>
            <a:pPr algn="ctr">
              <a:lnSpc>
                <a:spcPts val="900"/>
              </a:lnSpc>
            </a:pPr>
            <a:r>
              <a:rPr lang="en-US" sz="1100" dirty="0">
                <a:solidFill>
                  <a:srgbClr val="FFFFFF"/>
                </a:solidFill>
                <a:latin typeface="Arial"/>
              </a:rPr>
              <a:t>22/40</a:t>
            </a:r>
          </a:p>
        </p:txBody>
      </p:sp>
    </p:spTree>
    <p:extLst>
      <p:ext uri="{BB962C8B-B14F-4D97-AF65-F5344CB8AC3E}">
        <p14:creationId xmlns:p14="http://schemas.microsoft.com/office/powerpoint/2010/main" val="1492747870"/>
      </p:ext>
    </p:extLst>
  </p:cSld>
  <p:clrMapOvr>
    <a:masterClrMapping/>
  </p:clrMapOvr>
  <mc:AlternateContent xmlns:mc="http://schemas.openxmlformats.org/markup-compatibility/2006" xmlns:p14="http://schemas.microsoft.com/office/powerpoint/2010/main">
    <mc:Choice Requires="p14">
      <p:transition p14:dur="0" advTm="52320"/>
    </mc:Choice>
    <mc:Fallback xmlns="">
      <p:transition advTm="5232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Ibalizumab (IBA) for Individuals with Multidrug-Resistant HIV</a:t>
            </a:r>
            <a:br>
              <a:rPr lang="en-US" sz="2000" dirty="0"/>
            </a:br>
            <a:r>
              <a:rPr lang="en-US" sz="2000" dirty="0"/>
              <a:t>TMB-301: Efficacy at Week 25, by Baseline CD4 Cell Count</a:t>
            </a:r>
          </a:p>
        </p:txBody>
      </p:sp>
      <p:sp>
        <p:nvSpPr>
          <p:cNvPr id="6" name="Content Placeholder 5"/>
          <p:cNvSpPr>
            <a:spLocks noGrp="1"/>
          </p:cNvSpPr>
          <p:nvPr>
            <p:ph type="body" sz="quarter" idx="15"/>
          </p:nvPr>
        </p:nvSpPr>
        <p:spPr/>
        <p:txBody>
          <a:bodyPr/>
          <a:lstStyle/>
          <a:p>
            <a:r>
              <a:rPr lang="en-US" dirty="0"/>
              <a:t>Week 25 Virologic Response (Intention-to-Treat Analysis)</a:t>
            </a:r>
          </a:p>
        </p:txBody>
      </p:sp>
      <p:sp>
        <p:nvSpPr>
          <p:cNvPr id="3" name="Text Placeholder 2"/>
          <p:cNvSpPr>
            <a:spLocks noGrp="1"/>
          </p:cNvSpPr>
          <p:nvPr>
            <p:ph type="body" sz="quarter" idx="16"/>
          </p:nvPr>
        </p:nvSpPr>
        <p:spPr/>
        <p:txBody>
          <a:bodyPr/>
          <a:lstStyle/>
          <a:p>
            <a:r>
              <a:rPr lang="en-US" dirty="0"/>
              <a:t>Source: Emu B, et al. N </a:t>
            </a:r>
            <a:r>
              <a:rPr lang="en-US" dirty="0" err="1"/>
              <a:t>Engl</a:t>
            </a:r>
            <a:r>
              <a:rPr lang="en-US" dirty="0"/>
              <a:t> J Med. 2018;379:645-54.</a:t>
            </a:r>
          </a:p>
        </p:txBody>
      </p:sp>
      <p:graphicFrame>
        <p:nvGraphicFramePr>
          <p:cNvPr id="8" name="Chart 7"/>
          <p:cNvGraphicFramePr>
            <a:graphicFrameLocks/>
          </p:cNvGraphicFramePr>
          <p:nvPr>
            <p:extLst>
              <p:ext uri="{D42A27DB-BD31-4B8C-83A1-F6EECF244321}">
                <p14:modId xmlns:p14="http://schemas.microsoft.com/office/powerpoint/2010/main" val="1789906078"/>
              </p:ext>
            </p:extLst>
          </p:nvPr>
        </p:nvGraphicFramePr>
        <p:xfrm>
          <a:off x="766354" y="1432563"/>
          <a:ext cx="7611292" cy="3326125"/>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p:cNvCxnSpPr>
            <a:cxnSpLocks/>
          </p:cNvCxnSpPr>
          <p:nvPr/>
        </p:nvCxnSpPr>
        <p:spPr>
          <a:xfrm>
            <a:off x="4297680" y="4477551"/>
            <a:ext cx="3300984"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097671" y="3953182"/>
            <a:ext cx="514350" cy="207749"/>
          </a:xfrm>
          <a:prstGeom prst="rect">
            <a:avLst/>
          </a:prstGeom>
          <a:noFill/>
        </p:spPr>
        <p:txBody>
          <a:bodyPr wrap="square" rtlCol="0" anchor="ctr" anchorCtr="1">
            <a:spAutoFit/>
          </a:bodyPr>
          <a:lstStyle/>
          <a:p>
            <a:pPr algn="ctr">
              <a:lnSpc>
                <a:spcPts val="900"/>
              </a:lnSpc>
            </a:pPr>
            <a:r>
              <a:rPr lang="en-US" sz="900" dirty="0">
                <a:solidFill>
                  <a:srgbClr val="FFFFFF"/>
                </a:solidFill>
                <a:latin typeface="Arial"/>
              </a:rPr>
              <a:t>17/40</a:t>
            </a:r>
          </a:p>
        </p:txBody>
      </p:sp>
      <p:sp>
        <p:nvSpPr>
          <p:cNvPr id="11" name="TextBox 10"/>
          <p:cNvSpPr txBox="1"/>
          <p:nvPr/>
        </p:nvSpPr>
        <p:spPr>
          <a:xfrm>
            <a:off x="2808513" y="3953182"/>
            <a:ext cx="514350" cy="207749"/>
          </a:xfrm>
          <a:prstGeom prst="rect">
            <a:avLst/>
          </a:prstGeom>
          <a:noFill/>
        </p:spPr>
        <p:txBody>
          <a:bodyPr wrap="square" rtlCol="0" anchor="ctr" anchorCtr="1">
            <a:spAutoFit/>
          </a:bodyPr>
          <a:lstStyle/>
          <a:p>
            <a:pPr algn="ctr">
              <a:lnSpc>
                <a:spcPts val="900"/>
              </a:lnSpc>
            </a:pPr>
            <a:r>
              <a:rPr lang="en-US" sz="900" dirty="0">
                <a:solidFill>
                  <a:srgbClr val="FFFFFF"/>
                </a:solidFill>
                <a:latin typeface="Arial"/>
              </a:rPr>
              <a:t>20/40</a:t>
            </a:r>
          </a:p>
        </p:txBody>
      </p:sp>
      <p:sp>
        <p:nvSpPr>
          <p:cNvPr id="12" name="TextBox 11"/>
          <p:cNvSpPr txBox="1"/>
          <p:nvPr/>
        </p:nvSpPr>
        <p:spPr>
          <a:xfrm>
            <a:off x="4300741" y="3953182"/>
            <a:ext cx="514350" cy="207749"/>
          </a:xfrm>
          <a:prstGeom prst="rect">
            <a:avLst/>
          </a:prstGeom>
          <a:noFill/>
        </p:spPr>
        <p:txBody>
          <a:bodyPr wrap="square" rtlCol="0" anchor="ctr" anchorCtr="1">
            <a:spAutoFit/>
          </a:bodyPr>
          <a:lstStyle/>
          <a:p>
            <a:pPr algn="ctr">
              <a:lnSpc>
                <a:spcPts val="900"/>
              </a:lnSpc>
            </a:pPr>
            <a:r>
              <a:rPr lang="en-US" sz="900" dirty="0">
                <a:solidFill>
                  <a:srgbClr val="FFFFFF"/>
                </a:solidFill>
                <a:latin typeface="Arial"/>
              </a:rPr>
              <a:t>3/17</a:t>
            </a:r>
          </a:p>
        </p:txBody>
      </p:sp>
      <p:sp>
        <p:nvSpPr>
          <p:cNvPr id="13" name="TextBox 12"/>
          <p:cNvSpPr txBox="1"/>
          <p:nvPr/>
        </p:nvSpPr>
        <p:spPr>
          <a:xfrm>
            <a:off x="4972051" y="3953182"/>
            <a:ext cx="514350" cy="207749"/>
          </a:xfrm>
          <a:prstGeom prst="rect">
            <a:avLst/>
          </a:prstGeom>
          <a:noFill/>
        </p:spPr>
        <p:txBody>
          <a:bodyPr wrap="square" rtlCol="0" anchor="ctr" anchorCtr="1">
            <a:spAutoFit/>
          </a:bodyPr>
          <a:lstStyle/>
          <a:p>
            <a:pPr algn="ctr">
              <a:lnSpc>
                <a:spcPts val="900"/>
              </a:lnSpc>
            </a:pPr>
            <a:r>
              <a:rPr lang="en-US" sz="900" dirty="0">
                <a:solidFill>
                  <a:srgbClr val="FFFFFF"/>
                </a:solidFill>
                <a:latin typeface="Arial"/>
              </a:rPr>
              <a:t>4/17</a:t>
            </a:r>
          </a:p>
        </p:txBody>
      </p:sp>
      <p:sp>
        <p:nvSpPr>
          <p:cNvPr id="14" name="TextBox 13"/>
          <p:cNvSpPr txBox="1"/>
          <p:nvPr/>
        </p:nvSpPr>
        <p:spPr>
          <a:xfrm>
            <a:off x="6457135" y="3953182"/>
            <a:ext cx="514350" cy="207749"/>
          </a:xfrm>
          <a:prstGeom prst="rect">
            <a:avLst/>
          </a:prstGeom>
          <a:noFill/>
        </p:spPr>
        <p:txBody>
          <a:bodyPr wrap="square" rtlCol="0" anchor="ctr" anchorCtr="1">
            <a:spAutoFit/>
          </a:bodyPr>
          <a:lstStyle/>
          <a:p>
            <a:pPr algn="ctr">
              <a:lnSpc>
                <a:spcPts val="900"/>
              </a:lnSpc>
            </a:pPr>
            <a:r>
              <a:rPr lang="en-US" sz="900" dirty="0">
                <a:solidFill>
                  <a:srgbClr val="FFFFFF"/>
                </a:solidFill>
                <a:latin typeface="Arial"/>
              </a:rPr>
              <a:t>14/23</a:t>
            </a:r>
          </a:p>
        </p:txBody>
      </p:sp>
      <p:sp>
        <p:nvSpPr>
          <p:cNvPr id="15" name="TextBox 14"/>
          <p:cNvSpPr txBox="1"/>
          <p:nvPr/>
        </p:nvSpPr>
        <p:spPr>
          <a:xfrm>
            <a:off x="7216496" y="3953182"/>
            <a:ext cx="514350" cy="207749"/>
          </a:xfrm>
          <a:prstGeom prst="rect">
            <a:avLst/>
          </a:prstGeom>
          <a:noFill/>
        </p:spPr>
        <p:txBody>
          <a:bodyPr wrap="square" rtlCol="0" anchor="ctr" anchorCtr="1">
            <a:spAutoFit/>
          </a:bodyPr>
          <a:lstStyle/>
          <a:p>
            <a:pPr algn="ctr">
              <a:lnSpc>
                <a:spcPts val="900"/>
              </a:lnSpc>
            </a:pPr>
            <a:r>
              <a:rPr lang="en-US" sz="900" dirty="0">
                <a:solidFill>
                  <a:srgbClr val="FFFFFF"/>
                </a:solidFill>
                <a:latin typeface="Arial"/>
              </a:rPr>
              <a:t>16/23</a:t>
            </a:r>
          </a:p>
        </p:txBody>
      </p:sp>
    </p:spTree>
    <p:extLst>
      <p:ext uri="{BB962C8B-B14F-4D97-AF65-F5344CB8AC3E}">
        <p14:creationId xmlns:p14="http://schemas.microsoft.com/office/powerpoint/2010/main" val="2248846332"/>
      </p:ext>
    </p:extLst>
  </p:cSld>
  <p:clrMapOvr>
    <a:masterClrMapping/>
  </p:clrMapOvr>
  <mc:AlternateContent xmlns:mc="http://schemas.openxmlformats.org/markup-compatibility/2006" xmlns:p14="http://schemas.microsoft.com/office/powerpoint/2010/main">
    <mc:Choice Requires="p14">
      <p:transition p14:dur="0" advTm="38944"/>
    </mc:Choice>
    <mc:Fallback xmlns="">
      <p:transition advTm="38944"/>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4D6BA-1EFE-444F-BE73-921D22AEA753}"/>
              </a:ext>
            </a:extLst>
          </p:cNvPr>
          <p:cNvSpPr>
            <a:spLocks noGrp="1"/>
          </p:cNvSpPr>
          <p:nvPr>
            <p:ph type="title"/>
          </p:nvPr>
        </p:nvSpPr>
        <p:spPr/>
        <p:txBody>
          <a:bodyPr>
            <a:normAutofit/>
          </a:bodyPr>
          <a:lstStyle/>
          <a:p>
            <a:r>
              <a:rPr lang="en-US" sz="2000" dirty="0"/>
              <a:t>Ibalizumab (IBA) for Individuals with Multidrug-Resistant HIV</a:t>
            </a:r>
            <a:br>
              <a:rPr lang="en-US" sz="2000" dirty="0"/>
            </a:br>
            <a:r>
              <a:rPr lang="en-US" sz="2000" dirty="0"/>
              <a:t>TMB-301: Adverse Events </a:t>
            </a:r>
          </a:p>
        </p:txBody>
      </p:sp>
      <p:sp>
        <p:nvSpPr>
          <p:cNvPr id="6" name="Text Placeholder 5">
            <a:extLst>
              <a:ext uri="{FF2B5EF4-FFF2-40B4-BE49-F238E27FC236}">
                <a16:creationId xmlns:a16="http://schemas.microsoft.com/office/drawing/2014/main" id="{5ABFCEC0-ECA8-9844-8260-BEE031DC25FB}"/>
              </a:ext>
            </a:extLst>
          </p:cNvPr>
          <p:cNvSpPr>
            <a:spLocks noGrp="1"/>
          </p:cNvSpPr>
          <p:nvPr>
            <p:ph type="body" sz="quarter" idx="14"/>
          </p:nvPr>
        </p:nvSpPr>
        <p:spPr/>
        <p:txBody>
          <a:bodyPr/>
          <a:lstStyle/>
          <a:p>
            <a:r>
              <a:rPr lang="en-US" dirty="0"/>
              <a:t>Source: Emu B, et al. N </a:t>
            </a:r>
            <a:r>
              <a:rPr lang="en-US" dirty="0" err="1"/>
              <a:t>Engl</a:t>
            </a:r>
            <a:r>
              <a:rPr lang="en-US" dirty="0"/>
              <a:t> J Med. 2018;379:645-54.</a:t>
            </a:r>
          </a:p>
        </p:txBody>
      </p:sp>
      <p:graphicFrame>
        <p:nvGraphicFramePr>
          <p:cNvPr id="7" name="Group 45">
            <a:extLst>
              <a:ext uri="{FF2B5EF4-FFF2-40B4-BE49-F238E27FC236}">
                <a16:creationId xmlns:a16="http://schemas.microsoft.com/office/drawing/2014/main" id="{A2775DB5-2CD8-4E4A-8F5C-1A10419F88A7}"/>
              </a:ext>
            </a:extLst>
          </p:cNvPr>
          <p:cNvGraphicFramePr>
            <a:graphicFrameLocks noGrp="1"/>
          </p:cNvGraphicFramePr>
          <p:nvPr>
            <p:extLst>
              <p:ext uri="{D42A27DB-BD31-4B8C-83A1-F6EECF244321}">
                <p14:modId xmlns:p14="http://schemas.microsoft.com/office/powerpoint/2010/main" val="4052926109"/>
              </p:ext>
            </p:extLst>
          </p:nvPr>
        </p:nvGraphicFramePr>
        <p:xfrm>
          <a:off x="1407378" y="996316"/>
          <a:ext cx="5919555" cy="3785384"/>
        </p:xfrm>
        <a:graphic>
          <a:graphicData uri="http://schemas.openxmlformats.org/drawingml/2006/table">
            <a:tbl>
              <a:tblPr>
                <a:effectLst/>
              </a:tblPr>
              <a:tblGrid>
                <a:gridCol w="3180525">
                  <a:extLst>
                    <a:ext uri="{9D8B030D-6E8A-4147-A177-3AD203B41FA5}">
                      <a16:colId xmlns:a16="http://schemas.microsoft.com/office/drawing/2014/main" val="20000"/>
                    </a:ext>
                  </a:extLst>
                </a:gridCol>
                <a:gridCol w="2739030">
                  <a:extLst>
                    <a:ext uri="{9D8B030D-6E8A-4147-A177-3AD203B41FA5}">
                      <a16:colId xmlns:a16="http://schemas.microsoft.com/office/drawing/2014/main" val="20001"/>
                    </a:ext>
                  </a:extLst>
                </a:gridCol>
              </a:tblGrid>
              <a:tr h="318284">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300" b="1" i="0" u="none" strike="noStrike" cap="none" normalizeH="0" baseline="0" dirty="0">
                          <a:ln>
                            <a:noFill/>
                          </a:ln>
                          <a:solidFill>
                            <a:schemeClr val="bg1"/>
                          </a:solidFill>
                          <a:effectLst/>
                          <a:latin typeface="Arial"/>
                          <a:ea typeface="ＭＳ Ｐゴシック" pitchFamily="-106" charset="-128"/>
                          <a:cs typeface="Arial"/>
                        </a:rPr>
                        <a:t>Adverse Events (AEs)</a:t>
                      </a: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chemeClr val="tx1">
                        <a:lumMod val="75000"/>
                        <a:lumOff val="25000"/>
                      </a:schemeClr>
                    </a:solidFill>
                  </a:tcPr>
                </a:tc>
                <a:tc>
                  <a:txBody>
                    <a:bodyPr/>
                    <a:lstStyle/>
                    <a:p>
                      <a:pPr algn="ctr"/>
                      <a:r>
                        <a:rPr kumimoji="0" lang="en-US" sz="1300" b="1" i="0" u="none" strike="noStrike" cap="none" normalizeH="0" baseline="0" dirty="0">
                          <a:ln>
                            <a:noFill/>
                          </a:ln>
                          <a:solidFill>
                            <a:schemeClr val="bg1"/>
                          </a:solidFill>
                          <a:effectLst/>
                          <a:latin typeface="Arial"/>
                          <a:ea typeface="ＭＳ Ｐゴシック" pitchFamily="-106" charset="-128"/>
                          <a:cs typeface="Arial"/>
                        </a:rPr>
                        <a:t>Participants </a:t>
                      </a:r>
                      <a:r>
                        <a:rPr kumimoji="0" lang="en-US" sz="1300" b="0" i="0" u="none" strike="noStrike" cap="none" normalizeH="0" baseline="0" dirty="0">
                          <a:ln>
                            <a:noFill/>
                          </a:ln>
                          <a:solidFill>
                            <a:schemeClr val="bg1"/>
                          </a:solidFill>
                          <a:effectLst/>
                          <a:latin typeface="Arial"/>
                          <a:ea typeface="ＭＳ Ｐゴシック" pitchFamily="-106" charset="-128"/>
                          <a:cs typeface="Arial"/>
                        </a:rPr>
                        <a:t>(n = 40)</a:t>
                      </a:r>
                      <a:endParaRPr lang="en-US" sz="1300" b="0" dirty="0">
                        <a:solidFill>
                          <a:schemeClr val="bg1"/>
                        </a:solidFill>
                        <a:latin typeface="Arial"/>
                        <a:cs typeface="Arial"/>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rgbClr val="7E5F00"/>
                    </a:solidFill>
                  </a:tcPr>
                </a:tc>
                <a:extLst>
                  <a:ext uri="{0D108BD9-81ED-4DB2-BD59-A6C34878D82A}">
                    <a16:rowId xmlns:a16="http://schemas.microsoft.com/office/drawing/2014/main" val="10000"/>
                  </a:ext>
                </a:extLst>
              </a:tr>
              <a:tr h="255994">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lang="en-US" sz="1300" kern="1200" dirty="0">
                          <a:solidFill>
                            <a:schemeClr val="tx1"/>
                          </a:solidFill>
                          <a:effectLst/>
                          <a:latin typeface="Arial" panose="020B0604020202020204" pitchFamily="34" charset="0"/>
                          <a:ea typeface="+mn-ea"/>
                          <a:cs typeface="Arial" panose="020B0604020202020204" pitchFamily="34" charset="0"/>
                        </a:rPr>
                        <a:t>Any AE, n (%)</a:t>
                      </a:r>
                      <a:endParaRPr kumimoji="0" lang="en-US" sz="13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endParaRP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ctr">
                        <a:lnSpc>
                          <a:spcPct val="80000"/>
                        </a:lnSpc>
                        <a:spcBef>
                          <a:spcPct val="67000"/>
                        </a:spcBef>
                        <a:buFont typeface="Symbol" charset="0"/>
                        <a:buNone/>
                        <a:defRPr/>
                      </a:pPr>
                      <a:r>
                        <a:rPr lang="en-US" sz="1300" b="0" kern="1200" dirty="0">
                          <a:solidFill>
                            <a:schemeClr val="tx1"/>
                          </a:solidFill>
                          <a:effectLst/>
                          <a:latin typeface="Arial" panose="020B0604020202020204" pitchFamily="34" charset="0"/>
                          <a:ea typeface="+mn-ea"/>
                          <a:cs typeface="Arial" panose="020B0604020202020204" pitchFamily="34" charset="0"/>
                        </a:rPr>
                        <a:t>32 (80)</a:t>
                      </a:r>
                      <a:endParaRPr lang="en-US" sz="1300" b="0" dirty="0">
                        <a:solidFill>
                          <a:schemeClr val="tx1"/>
                        </a:solidFill>
                        <a:latin typeface="Arial" panose="020B0604020202020204" pitchFamily="34" charset="0"/>
                        <a:cs typeface="Arial" panose="020B0604020202020204" pitchFamily="34" charset="0"/>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E5F00">
                        <a:alpha val="20000"/>
                      </a:srgbClr>
                    </a:solidFill>
                  </a:tcPr>
                </a:tc>
                <a:extLst>
                  <a:ext uri="{0D108BD9-81ED-4DB2-BD59-A6C34878D82A}">
                    <a16:rowId xmlns:a16="http://schemas.microsoft.com/office/drawing/2014/main" val="10001"/>
                  </a:ext>
                </a:extLst>
              </a:tr>
              <a:tr h="255994">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3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Related to IBA</a:t>
                      </a:r>
                      <a:endParaRPr kumimoji="0" lang="en-US" sz="13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endParaRP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3E3E3"/>
                    </a:solidFill>
                  </a:tcPr>
                </a:tc>
                <a:tc>
                  <a:txBody>
                    <a:bodyPr/>
                    <a:lstStyle/>
                    <a:p>
                      <a:pPr algn="ctr">
                        <a:lnSpc>
                          <a:spcPct val="80000"/>
                        </a:lnSpc>
                        <a:spcBef>
                          <a:spcPct val="67000"/>
                        </a:spcBef>
                        <a:buFont typeface="Symbol" charset="0"/>
                        <a:buNone/>
                        <a:defRPr/>
                      </a:pPr>
                      <a:r>
                        <a:rPr lang="en-US" sz="1300" b="0" kern="1200" dirty="0">
                          <a:solidFill>
                            <a:schemeClr val="tx1"/>
                          </a:solidFill>
                          <a:effectLst/>
                          <a:latin typeface="Arial" panose="020B0604020202020204" pitchFamily="34" charset="0"/>
                          <a:ea typeface="+mn-ea"/>
                          <a:cs typeface="Arial" panose="020B0604020202020204" pitchFamily="34" charset="0"/>
                        </a:rPr>
                        <a:t>7 (18)</a:t>
                      </a:r>
                      <a:endParaRPr lang="en-US" sz="1300" b="0" dirty="0">
                        <a:solidFill>
                          <a:schemeClr val="tx1"/>
                        </a:solidFill>
                        <a:latin typeface="Arial" panose="020B0604020202020204" pitchFamily="34" charset="0"/>
                        <a:cs typeface="Arial" panose="020B0604020202020204" pitchFamily="34" charset="0"/>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E5F00">
                        <a:alpha val="30000"/>
                      </a:srgbClr>
                    </a:solidFill>
                  </a:tcPr>
                </a:tc>
                <a:extLst>
                  <a:ext uri="{0D108BD9-81ED-4DB2-BD59-A6C34878D82A}">
                    <a16:rowId xmlns:a16="http://schemas.microsoft.com/office/drawing/2014/main" val="10002"/>
                  </a:ext>
                </a:extLst>
              </a:tr>
              <a:tr h="255994">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3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rPr>
                        <a:t>Leading to stoppage of IBA</a:t>
                      </a: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algn="ctr">
                        <a:lnSpc>
                          <a:spcPct val="80000"/>
                        </a:lnSpc>
                        <a:spcBef>
                          <a:spcPct val="67000"/>
                        </a:spcBef>
                        <a:buFont typeface="Symbol" charset="0"/>
                        <a:buNone/>
                        <a:defRPr/>
                      </a:pPr>
                      <a:r>
                        <a:rPr lang="en-US" sz="1300" b="0" dirty="0">
                          <a:solidFill>
                            <a:schemeClr val="tx1"/>
                          </a:solidFill>
                          <a:latin typeface="Arial" panose="020B0604020202020204" pitchFamily="34" charset="0"/>
                          <a:cs typeface="Arial" panose="020B0604020202020204" pitchFamily="34" charset="0"/>
                        </a:rPr>
                        <a:t>5 (13)</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E5F00">
                        <a:alpha val="20000"/>
                      </a:srgbClr>
                    </a:solidFill>
                  </a:tcPr>
                </a:tc>
                <a:extLst>
                  <a:ext uri="{0D108BD9-81ED-4DB2-BD59-A6C34878D82A}">
                    <a16:rowId xmlns:a16="http://schemas.microsoft.com/office/drawing/2014/main" val="3607687029"/>
                  </a:ext>
                </a:extLst>
              </a:tr>
              <a:tr h="255994">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3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rPr>
                        <a:t>Reported by ≥10% of participants</a:t>
                      </a: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3E3E3"/>
                    </a:solidFill>
                  </a:tcPr>
                </a:tc>
                <a:tc>
                  <a:txBody>
                    <a:bodyPr/>
                    <a:lstStyle/>
                    <a:p>
                      <a:pPr algn="ctr">
                        <a:lnSpc>
                          <a:spcPct val="80000"/>
                        </a:lnSpc>
                        <a:spcBef>
                          <a:spcPct val="67000"/>
                        </a:spcBef>
                        <a:buFont typeface="Symbol" charset="0"/>
                        <a:buNone/>
                        <a:defRPr/>
                      </a:pPr>
                      <a:endParaRPr lang="en-US" sz="1300" b="0" dirty="0">
                        <a:solidFill>
                          <a:schemeClr val="tx1"/>
                        </a:solidFill>
                        <a:latin typeface="Arial" panose="020B0604020202020204" pitchFamily="34" charset="0"/>
                        <a:cs typeface="Arial" panose="020B0604020202020204" pitchFamily="34" charset="0"/>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E5F00">
                        <a:alpha val="30000"/>
                      </a:srgbClr>
                    </a:solidFill>
                  </a:tcPr>
                </a:tc>
                <a:extLst>
                  <a:ext uri="{0D108BD9-81ED-4DB2-BD59-A6C34878D82A}">
                    <a16:rowId xmlns:a16="http://schemas.microsoft.com/office/drawing/2014/main" val="2288164686"/>
                  </a:ext>
                </a:extLst>
              </a:tr>
              <a:tr h="255994">
                <a:tc>
                  <a:txBody>
                    <a:bodyPr/>
                    <a:lstStyle/>
                    <a:p>
                      <a:pPr marL="182880" marR="0" lvl="0" indent="0" algn="l" defTabSz="457200" rtl="0" eaLnBrk="0" fontAlgn="base" latinLnBrk="0" hangingPunct="0">
                        <a:lnSpc>
                          <a:spcPct val="100000"/>
                        </a:lnSpc>
                        <a:spcBef>
                          <a:spcPts val="600"/>
                        </a:spcBef>
                        <a:spcAft>
                          <a:spcPct val="0"/>
                        </a:spcAft>
                        <a:buClr>
                          <a:srgbClr val="7592A4"/>
                        </a:buClr>
                        <a:buSzTx/>
                        <a:buFont typeface="Arial" pitchFamily="-106" charset="0"/>
                        <a:buNone/>
                        <a:tabLst/>
                      </a:pPr>
                      <a:r>
                        <a:rPr kumimoji="0" lang="en-US" sz="13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rPr>
                        <a:t>Diarrhea</a:t>
                      </a: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algn="ctr">
                        <a:lnSpc>
                          <a:spcPct val="80000"/>
                        </a:lnSpc>
                        <a:spcBef>
                          <a:spcPct val="67000"/>
                        </a:spcBef>
                        <a:buFont typeface="Symbol" charset="0"/>
                        <a:buNone/>
                        <a:defRPr/>
                      </a:pPr>
                      <a:r>
                        <a:rPr lang="en-US" sz="1300" b="0" dirty="0">
                          <a:solidFill>
                            <a:schemeClr val="tx1"/>
                          </a:solidFill>
                          <a:latin typeface="Arial" panose="020B0604020202020204" pitchFamily="34" charset="0"/>
                          <a:cs typeface="Arial" panose="020B0604020202020204" pitchFamily="34" charset="0"/>
                        </a:rPr>
                        <a:t>8 (20)</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E5F00">
                        <a:alpha val="20000"/>
                      </a:srgbClr>
                    </a:solidFill>
                  </a:tcPr>
                </a:tc>
                <a:extLst>
                  <a:ext uri="{0D108BD9-81ED-4DB2-BD59-A6C34878D82A}">
                    <a16:rowId xmlns:a16="http://schemas.microsoft.com/office/drawing/2014/main" val="10003"/>
                  </a:ext>
                </a:extLst>
              </a:tr>
              <a:tr h="255994">
                <a:tc>
                  <a:txBody>
                    <a:bodyPr/>
                    <a:lstStyle/>
                    <a:p>
                      <a:pPr marL="182880" marR="0" lvl="0" indent="0" algn="l" defTabSz="457200" rtl="0" eaLnBrk="0" fontAlgn="base" latinLnBrk="0" hangingPunct="0">
                        <a:lnSpc>
                          <a:spcPct val="100000"/>
                        </a:lnSpc>
                        <a:spcBef>
                          <a:spcPts val="600"/>
                        </a:spcBef>
                        <a:spcAft>
                          <a:spcPct val="0"/>
                        </a:spcAft>
                        <a:buClr>
                          <a:srgbClr val="7592A4"/>
                        </a:buClr>
                        <a:buSzTx/>
                        <a:buFont typeface="Arial" pitchFamily="-106" charset="0"/>
                        <a:buNone/>
                        <a:tabLst/>
                      </a:pPr>
                      <a:r>
                        <a:rPr kumimoji="0" lang="en-US" sz="13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rPr>
                        <a:t>Dizziness</a:t>
                      </a: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3E3E3"/>
                    </a:solidFill>
                  </a:tcPr>
                </a:tc>
                <a:tc>
                  <a:txBody>
                    <a:bodyPr/>
                    <a:lstStyle/>
                    <a:p>
                      <a:pPr algn="ctr">
                        <a:lnSpc>
                          <a:spcPct val="80000"/>
                        </a:lnSpc>
                        <a:spcBef>
                          <a:spcPct val="67000"/>
                        </a:spcBef>
                        <a:buFont typeface="Symbol" charset="0"/>
                        <a:buNone/>
                        <a:defRPr/>
                      </a:pPr>
                      <a:r>
                        <a:rPr lang="en-US" sz="1300" b="0" dirty="0">
                          <a:solidFill>
                            <a:schemeClr val="tx1"/>
                          </a:solidFill>
                          <a:latin typeface="Arial" panose="020B0604020202020204" pitchFamily="34" charset="0"/>
                          <a:cs typeface="Arial" panose="020B0604020202020204" pitchFamily="34" charset="0"/>
                        </a:rPr>
                        <a:t>5 (13)</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E5F00">
                        <a:alpha val="30000"/>
                      </a:srgbClr>
                    </a:solidFill>
                  </a:tcPr>
                </a:tc>
                <a:extLst>
                  <a:ext uri="{0D108BD9-81ED-4DB2-BD59-A6C34878D82A}">
                    <a16:rowId xmlns:a16="http://schemas.microsoft.com/office/drawing/2014/main" val="10004"/>
                  </a:ext>
                </a:extLst>
              </a:tr>
              <a:tr h="255994">
                <a:tc>
                  <a:txBody>
                    <a:bodyPr/>
                    <a:lstStyle/>
                    <a:p>
                      <a:pPr marL="182880" marR="0" lvl="0" indent="0" algn="l" defTabSz="457200" rtl="0" eaLnBrk="0" fontAlgn="base" latinLnBrk="0" hangingPunct="0">
                        <a:lnSpc>
                          <a:spcPct val="100000"/>
                        </a:lnSpc>
                        <a:spcBef>
                          <a:spcPts val="600"/>
                        </a:spcBef>
                        <a:spcAft>
                          <a:spcPct val="0"/>
                        </a:spcAft>
                        <a:buClr>
                          <a:srgbClr val="7592A4"/>
                        </a:buClr>
                        <a:buSzTx/>
                        <a:buFont typeface="Arial" pitchFamily="-106" charset="0"/>
                        <a:buNone/>
                        <a:tabLst/>
                      </a:pPr>
                      <a:r>
                        <a:rPr lang="en-US" sz="1300" kern="1200" dirty="0">
                          <a:solidFill>
                            <a:schemeClr val="tx1"/>
                          </a:solidFill>
                          <a:effectLst/>
                          <a:latin typeface="Arial" panose="020B0604020202020204" pitchFamily="34" charset="0"/>
                          <a:ea typeface="+mn-ea"/>
                          <a:cs typeface="Arial" panose="020B0604020202020204" pitchFamily="34" charset="0"/>
                        </a:rPr>
                        <a:t>Fatigue</a:t>
                      </a:r>
                      <a:endParaRPr kumimoji="0" lang="en-US" sz="13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endParaRP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algn="ctr">
                        <a:lnSpc>
                          <a:spcPct val="80000"/>
                        </a:lnSpc>
                        <a:spcBef>
                          <a:spcPct val="67000"/>
                        </a:spcBef>
                        <a:buFont typeface="Symbol" charset="0"/>
                        <a:buNone/>
                        <a:defRPr/>
                      </a:pPr>
                      <a:r>
                        <a:rPr lang="en-US" sz="1300" b="0" kern="1200" dirty="0">
                          <a:solidFill>
                            <a:schemeClr val="tx1"/>
                          </a:solidFill>
                          <a:effectLst/>
                          <a:latin typeface="Arial" panose="020B0604020202020204" pitchFamily="34" charset="0"/>
                          <a:ea typeface="+mn-ea"/>
                          <a:cs typeface="Arial" panose="020B0604020202020204" pitchFamily="34" charset="0"/>
                        </a:rPr>
                        <a:t>5 (13)</a:t>
                      </a:r>
                      <a:endParaRPr lang="en-US" sz="1300" b="0" dirty="0">
                        <a:solidFill>
                          <a:schemeClr val="tx1"/>
                        </a:solidFill>
                        <a:latin typeface="Arial" panose="020B0604020202020204" pitchFamily="34" charset="0"/>
                        <a:cs typeface="Arial" panose="020B0604020202020204" pitchFamily="34" charset="0"/>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E5F00">
                        <a:alpha val="20000"/>
                      </a:srgbClr>
                    </a:solidFill>
                  </a:tcPr>
                </a:tc>
                <a:extLst>
                  <a:ext uri="{0D108BD9-81ED-4DB2-BD59-A6C34878D82A}">
                    <a16:rowId xmlns:a16="http://schemas.microsoft.com/office/drawing/2014/main" val="10005"/>
                  </a:ext>
                </a:extLst>
              </a:tr>
              <a:tr h="255994">
                <a:tc>
                  <a:txBody>
                    <a:bodyPr/>
                    <a:lstStyle/>
                    <a:p>
                      <a:pPr marL="182880" marR="0" lvl="0" indent="0" algn="l" defTabSz="457200" rtl="0" eaLnBrk="0" fontAlgn="base" latinLnBrk="0" hangingPunct="0">
                        <a:lnSpc>
                          <a:spcPct val="100000"/>
                        </a:lnSpc>
                        <a:spcBef>
                          <a:spcPts val="600"/>
                        </a:spcBef>
                        <a:spcAft>
                          <a:spcPct val="0"/>
                        </a:spcAft>
                        <a:buClr>
                          <a:srgbClr val="7592A4"/>
                        </a:buClr>
                        <a:buSzTx/>
                        <a:buFont typeface="Arial" pitchFamily="-106" charset="0"/>
                        <a:buNone/>
                        <a:tabLst/>
                      </a:pPr>
                      <a:r>
                        <a:rPr lang="en-US" sz="1300" kern="1200" dirty="0">
                          <a:solidFill>
                            <a:schemeClr val="tx1"/>
                          </a:solidFill>
                          <a:effectLst/>
                          <a:latin typeface="Arial" panose="020B0604020202020204" pitchFamily="34" charset="0"/>
                          <a:ea typeface="+mn-ea"/>
                          <a:cs typeface="Arial" panose="020B0604020202020204" pitchFamily="34" charset="0"/>
                        </a:rPr>
                        <a:t>Nausea</a:t>
                      </a:r>
                      <a:endParaRPr kumimoji="0" lang="en-US" sz="13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endParaRP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3E3E3"/>
                    </a:solidFill>
                  </a:tcPr>
                </a:tc>
                <a:tc>
                  <a:txBody>
                    <a:bodyPr/>
                    <a:lstStyle/>
                    <a:p>
                      <a:pPr algn="ctr">
                        <a:lnSpc>
                          <a:spcPct val="80000"/>
                        </a:lnSpc>
                        <a:spcBef>
                          <a:spcPct val="67000"/>
                        </a:spcBef>
                        <a:buFont typeface="Symbol" charset="0"/>
                        <a:buNone/>
                        <a:defRPr/>
                      </a:pPr>
                      <a:r>
                        <a:rPr lang="en-US" sz="1300" b="0" kern="1200" dirty="0">
                          <a:solidFill>
                            <a:schemeClr val="tx1"/>
                          </a:solidFill>
                          <a:effectLst/>
                          <a:latin typeface="Arial" panose="020B0604020202020204" pitchFamily="34" charset="0"/>
                          <a:ea typeface="+mn-ea"/>
                          <a:cs typeface="Arial" panose="020B0604020202020204" pitchFamily="34" charset="0"/>
                        </a:rPr>
                        <a:t>5 (13)</a:t>
                      </a:r>
                      <a:endParaRPr lang="en-US" sz="1300" b="0" dirty="0">
                        <a:solidFill>
                          <a:schemeClr val="tx1"/>
                        </a:solidFill>
                        <a:latin typeface="Arial" panose="020B0604020202020204" pitchFamily="34" charset="0"/>
                        <a:cs typeface="Arial" panose="020B0604020202020204" pitchFamily="34" charset="0"/>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E5F00">
                        <a:alpha val="30000"/>
                      </a:srgbClr>
                    </a:solidFill>
                  </a:tcPr>
                </a:tc>
                <a:extLst>
                  <a:ext uri="{0D108BD9-81ED-4DB2-BD59-A6C34878D82A}">
                    <a16:rowId xmlns:a16="http://schemas.microsoft.com/office/drawing/2014/main" val="10006"/>
                  </a:ext>
                </a:extLst>
              </a:tr>
              <a:tr h="255994">
                <a:tc>
                  <a:txBody>
                    <a:bodyPr/>
                    <a:lstStyle/>
                    <a:p>
                      <a:pPr marL="182880" marR="0" lvl="0" indent="0" algn="l" defTabSz="457200" rtl="0" eaLnBrk="0" fontAlgn="base" latinLnBrk="0" hangingPunct="0">
                        <a:lnSpc>
                          <a:spcPct val="100000"/>
                        </a:lnSpc>
                        <a:spcBef>
                          <a:spcPts val="600"/>
                        </a:spcBef>
                        <a:spcAft>
                          <a:spcPct val="0"/>
                        </a:spcAft>
                        <a:buClr>
                          <a:srgbClr val="7592A4"/>
                        </a:buClr>
                        <a:buSzTx/>
                        <a:buFont typeface="Arial" pitchFamily="-106" charset="0"/>
                        <a:buNone/>
                        <a:tabLst/>
                      </a:pPr>
                      <a:r>
                        <a:rPr lang="en-US" sz="1300" kern="1200" dirty="0">
                          <a:solidFill>
                            <a:schemeClr val="tx1"/>
                          </a:solidFill>
                          <a:effectLst/>
                          <a:latin typeface="Arial" panose="020B0604020202020204" pitchFamily="34" charset="0"/>
                          <a:ea typeface="+mn-ea"/>
                          <a:cs typeface="Arial" panose="020B0604020202020204" pitchFamily="34" charset="0"/>
                        </a:rPr>
                        <a:t>Pyrexia</a:t>
                      </a:r>
                      <a:endParaRPr kumimoji="0" lang="en-US" sz="13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endParaRP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algn="ctr">
                        <a:lnSpc>
                          <a:spcPct val="80000"/>
                        </a:lnSpc>
                        <a:spcBef>
                          <a:spcPct val="67000"/>
                        </a:spcBef>
                        <a:buFont typeface="Symbol" charset="0"/>
                        <a:buNone/>
                        <a:defRPr/>
                      </a:pPr>
                      <a:r>
                        <a:rPr lang="en-US" sz="1300" b="0" kern="1200" dirty="0">
                          <a:solidFill>
                            <a:schemeClr val="tx1"/>
                          </a:solidFill>
                          <a:effectLst/>
                          <a:latin typeface="Arial" panose="020B0604020202020204" pitchFamily="34" charset="0"/>
                          <a:ea typeface="+mn-ea"/>
                          <a:cs typeface="Arial" panose="020B0604020202020204" pitchFamily="34" charset="0"/>
                        </a:rPr>
                        <a:t>5 (13)</a:t>
                      </a:r>
                      <a:endParaRPr lang="en-US" sz="1300" b="0" dirty="0">
                        <a:solidFill>
                          <a:schemeClr val="tx1"/>
                        </a:solidFill>
                        <a:latin typeface="Arial" panose="020B0604020202020204" pitchFamily="34" charset="0"/>
                        <a:cs typeface="Arial" panose="020B0604020202020204" pitchFamily="34" charset="0"/>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E5F00">
                        <a:alpha val="20000"/>
                      </a:srgbClr>
                    </a:solidFill>
                  </a:tcPr>
                </a:tc>
                <a:extLst>
                  <a:ext uri="{0D108BD9-81ED-4DB2-BD59-A6C34878D82A}">
                    <a16:rowId xmlns:a16="http://schemas.microsoft.com/office/drawing/2014/main" val="10007"/>
                  </a:ext>
                </a:extLst>
              </a:tr>
              <a:tr h="255994">
                <a:tc>
                  <a:txBody>
                    <a:bodyPr/>
                    <a:lstStyle/>
                    <a:p>
                      <a:pPr marL="182880" marR="0" lvl="0" indent="0" algn="l" defTabSz="457200" rtl="0" eaLnBrk="0" fontAlgn="base" latinLnBrk="0" hangingPunct="0">
                        <a:lnSpc>
                          <a:spcPct val="100000"/>
                        </a:lnSpc>
                        <a:spcBef>
                          <a:spcPts val="600"/>
                        </a:spcBef>
                        <a:spcAft>
                          <a:spcPct val="0"/>
                        </a:spcAft>
                        <a:buClr>
                          <a:srgbClr val="7592A4"/>
                        </a:buClr>
                        <a:buSzTx/>
                        <a:buFont typeface="Arial" pitchFamily="-106" charset="0"/>
                        <a:buNone/>
                        <a:tabLst/>
                      </a:pPr>
                      <a:r>
                        <a:rPr kumimoji="0" lang="en-US" sz="13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rPr>
                        <a:t>Rash</a:t>
                      </a: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3E3E3"/>
                    </a:solidFill>
                  </a:tcPr>
                </a:tc>
                <a:tc>
                  <a:txBody>
                    <a:bodyPr/>
                    <a:lstStyle/>
                    <a:p>
                      <a:pPr algn="ctr">
                        <a:lnSpc>
                          <a:spcPct val="80000"/>
                        </a:lnSpc>
                        <a:spcBef>
                          <a:spcPct val="67000"/>
                        </a:spcBef>
                        <a:buFont typeface="Symbol" charset="0"/>
                        <a:buNone/>
                        <a:defRPr/>
                      </a:pPr>
                      <a:r>
                        <a:rPr lang="en-US" sz="1300" b="0" dirty="0">
                          <a:solidFill>
                            <a:schemeClr val="tx1"/>
                          </a:solidFill>
                          <a:latin typeface="Arial" panose="020B0604020202020204" pitchFamily="34" charset="0"/>
                          <a:cs typeface="Arial" panose="020B0604020202020204" pitchFamily="34" charset="0"/>
                        </a:rPr>
                        <a:t>5 (13)</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E5F00">
                        <a:alpha val="30000"/>
                      </a:srgbClr>
                    </a:solidFill>
                  </a:tcPr>
                </a:tc>
                <a:extLst>
                  <a:ext uri="{0D108BD9-81ED-4DB2-BD59-A6C34878D82A}">
                    <a16:rowId xmlns:a16="http://schemas.microsoft.com/office/drawing/2014/main" val="10008"/>
                  </a:ext>
                </a:extLst>
              </a:tr>
              <a:tr h="255994">
                <a:tc>
                  <a:txBody>
                    <a:bodyPr/>
                    <a:lstStyle/>
                    <a:p>
                      <a:pPr marL="182880" marR="0" lvl="0" indent="0" algn="l" defTabSz="457200" rtl="0" eaLnBrk="0" fontAlgn="base" latinLnBrk="0" hangingPunct="0">
                        <a:lnSpc>
                          <a:spcPct val="100000"/>
                        </a:lnSpc>
                        <a:spcBef>
                          <a:spcPts val="600"/>
                        </a:spcBef>
                        <a:spcAft>
                          <a:spcPct val="0"/>
                        </a:spcAft>
                        <a:buClr>
                          <a:srgbClr val="7592A4"/>
                        </a:buClr>
                        <a:buSzTx/>
                        <a:buFont typeface="Arial" pitchFamily="-106" charset="0"/>
                        <a:buNone/>
                        <a:tabLst/>
                      </a:pPr>
                      <a:r>
                        <a:rPr kumimoji="0" lang="en-US" sz="13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rPr>
                        <a:t>Vomiting</a:t>
                      </a: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algn="ctr">
                        <a:lnSpc>
                          <a:spcPct val="80000"/>
                        </a:lnSpc>
                        <a:spcBef>
                          <a:spcPct val="67000"/>
                        </a:spcBef>
                        <a:buFont typeface="Symbol" charset="0"/>
                        <a:buNone/>
                        <a:defRPr/>
                      </a:pPr>
                      <a:r>
                        <a:rPr lang="en-US" sz="1300" b="0" dirty="0">
                          <a:solidFill>
                            <a:schemeClr val="tx1"/>
                          </a:solidFill>
                          <a:latin typeface="Arial" panose="020B0604020202020204" pitchFamily="34" charset="0"/>
                          <a:cs typeface="Arial" panose="020B0604020202020204" pitchFamily="34" charset="0"/>
                        </a:rPr>
                        <a:t>4 (10)</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E5F00">
                        <a:alpha val="20000"/>
                      </a:srgbClr>
                    </a:solidFill>
                  </a:tcPr>
                </a:tc>
                <a:extLst>
                  <a:ext uri="{0D108BD9-81ED-4DB2-BD59-A6C34878D82A}">
                    <a16:rowId xmlns:a16="http://schemas.microsoft.com/office/drawing/2014/main" val="10009"/>
                  </a:ext>
                </a:extLst>
              </a:tr>
              <a:tr h="255994">
                <a:tc>
                  <a:txBody>
                    <a:bodyPr/>
                    <a:lstStyle/>
                    <a:p>
                      <a:pPr marL="182880" marR="0" lvl="0" indent="0" algn="l" defTabSz="457200" rtl="0" eaLnBrk="0" fontAlgn="base" latinLnBrk="0" hangingPunct="0">
                        <a:lnSpc>
                          <a:spcPct val="100000"/>
                        </a:lnSpc>
                        <a:spcBef>
                          <a:spcPts val="600"/>
                        </a:spcBef>
                        <a:spcAft>
                          <a:spcPct val="0"/>
                        </a:spcAft>
                        <a:buClr>
                          <a:srgbClr val="7592A4"/>
                        </a:buClr>
                        <a:buSzTx/>
                        <a:buFont typeface="Arial" pitchFamily="-106" charset="0"/>
                        <a:buNone/>
                        <a:tabLst/>
                      </a:pPr>
                      <a:r>
                        <a:rPr kumimoji="0" lang="en-US" sz="13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rPr>
                        <a:t>Lymphadenopathy</a:t>
                      </a: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3E3E3"/>
                    </a:solidFill>
                  </a:tcPr>
                </a:tc>
                <a:tc>
                  <a:txBody>
                    <a:bodyPr/>
                    <a:lstStyle/>
                    <a:p>
                      <a:pPr algn="ctr">
                        <a:lnSpc>
                          <a:spcPct val="80000"/>
                        </a:lnSpc>
                        <a:spcBef>
                          <a:spcPct val="67000"/>
                        </a:spcBef>
                        <a:buFont typeface="Symbol" charset="0"/>
                        <a:buNone/>
                        <a:defRPr/>
                      </a:pPr>
                      <a:r>
                        <a:rPr lang="en-US" sz="1300" b="0" dirty="0">
                          <a:solidFill>
                            <a:schemeClr val="tx1"/>
                          </a:solidFill>
                          <a:latin typeface="Arial" panose="020B0604020202020204" pitchFamily="34" charset="0"/>
                          <a:cs typeface="Arial" panose="020B0604020202020204" pitchFamily="34" charset="0"/>
                        </a:rPr>
                        <a:t>4 (10)</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E5F00">
                        <a:alpha val="30000"/>
                      </a:srgbClr>
                    </a:solidFill>
                  </a:tcPr>
                </a:tc>
                <a:extLst>
                  <a:ext uri="{0D108BD9-81ED-4DB2-BD59-A6C34878D82A}">
                    <a16:rowId xmlns:a16="http://schemas.microsoft.com/office/drawing/2014/main" val="10010"/>
                  </a:ext>
                </a:extLst>
              </a:tr>
              <a:tr h="255994">
                <a:tc>
                  <a:txBody>
                    <a:bodyPr/>
                    <a:lstStyle/>
                    <a:p>
                      <a:pPr marL="182880" marR="0" lvl="0" indent="0" algn="l" defTabSz="457200" rtl="0" eaLnBrk="0" fontAlgn="base" latinLnBrk="0" hangingPunct="0">
                        <a:lnSpc>
                          <a:spcPct val="100000"/>
                        </a:lnSpc>
                        <a:spcBef>
                          <a:spcPts val="600"/>
                        </a:spcBef>
                        <a:spcAft>
                          <a:spcPct val="0"/>
                        </a:spcAft>
                        <a:buClr>
                          <a:srgbClr val="7592A4"/>
                        </a:buClr>
                        <a:buSzTx/>
                        <a:buFont typeface="Arial" pitchFamily="-106" charset="0"/>
                        <a:buNone/>
                        <a:tabLst/>
                      </a:pPr>
                      <a:r>
                        <a:rPr kumimoji="0" lang="en-US" sz="13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rPr>
                        <a:t>Nasopharyngitis</a:t>
                      </a: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algn="ctr">
                        <a:lnSpc>
                          <a:spcPct val="80000"/>
                        </a:lnSpc>
                        <a:spcBef>
                          <a:spcPct val="67000"/>
                        </a:spcBef>
                        <a:buFont typeface="Symbol" charset="0"/>
                        <a:buNone/>
                        <a:defRPr/>
                      </a:pPr>
                      <a:r>
                        <a:rPr lang="en-US" sz="1300" b="0" dirty="0">
                          <a:solidFill>
                            <a:schemeClr val="tx1"/>
                          </a:solidFill>
                          <a:latin typeface="Arial" panose="020B0604020202020204" pitchFamily="34" charset="0"/>
                          <a:cs typeface="Arial" panose="020B0604020202020204" pitchFamily="34" charset="0"/>
                        </a:rPr>
                        <a:t>4 (10)</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E5F00">
                        <a:alpha val="20000"/>
                      </a:srgbClr>
                    </a:solidFill>
                  </a:tcPr>
                </a:tc>
                <a:extLst>
                  <a:ext uri="{0D108BD9-81ED-4DB2-BD59-A6C34878D82A}">
                    <a16:rowId xmlns:a16="http://schemas.microsoft.com/office/drawing/2014/main" val="3662858344"/>
                  </a:ext>
                </a:extLst>
              </a:tr>
            </a:tbl>
          </a:graphicData>
        </a:graphic>
      </p:graphicFrame>
    </p:spTree>
    <p:extLst>
      <p:ext uri="{BB962C8B-B14F-4D97-AF65-F5344CB8AC3E}">
        <p14:creationId xmlns:p14="http://schemas.microsoft.com/office/powerpoint/2010/main" val="2802561169"/>
      </p:ext>
    </p:extLst>
  </p:cSld>
  <p:clrMapOvr>
    <a:masterClrMapping/>
  </p:clrMapOvr>
  <mc:AlternateContent xmlns:mc="http://schemas.openxmlformats.org/markup-compatibility/2006" xmlns:p14="http://schemas.microsoft.com/office/powerpoint/2010/main">
    <mc:Choice Requires="p14">
      <p:transition p14:dur="0" advTm="80576"/>
    </mc:Choice>
    <mc:Fallback xmlns="">
      <p:transition advTm="80576"/>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Ibalizumab (IBA)</a:t>
            </a:r>
            <a:br>
              <a:rPr lang="en-US" sz="2000" dirty="0"/>
            </a:br>
            <a:r>
              <a:rPr lang="en-US" sz="2000" dirty="0"/>
              <a:t>Resistance Testing &amp; Cross Resistance</a:t>
            </a:r>
            <a:endParaRPr lang="en-US" sz="2000" dirty="0">
              <a:solidFill>
                <a:schemeClr val="accent2">
                  <a:lumMod val="20000"/>
                  <a:lumOff val="80000"/>
                </a:schemeClr>
              </a:solidFill>
            </a:endParaRPr>
          </a:p>
        </p:txBody>
      </p:sp>
      <p:sp>
        <p:nvSpPr>
          <p:cNvPr id="6" name="Text Placeholder 5">
            <a:extLst>
              <a:ext uri="{FF2B5EF4-FFF2-40B4-BE49-F238E27FC236}">
                <a16:creationId xmlns:a16="http://schemas.microsoft.com/office/drawing/2014/main" id="{337B513B-D688-7540-8FB8-01BB98D00DE1}"/>
              </a:ext>
            </a:extLst>
          </p:cNvPr>
          <p:cNvSpPr>
            <a:spLocks noGrp="1"/>
          </p:cNvSpPr>
          <p:nvPr>
            <p:ph type="body" sz="quarter" idx="14"/>
          </p:nvPr>
        </p:nvSpPr>
        <p:spPr/>
        <p:txBody>
          <a:bodyPr/>
          <a:lstStyle/>
          <a:p>
            <a:r>
              <a:rPr lang="en-US" sz="1000" dirty="0"/>
              <a:t>Source: </a:t>
            </a:r>
            <a:r>
              <a:rPr lang="en-US" sz="1000" i="1" dirty="0" err="1"/>
              <a:t>Trogarzo</a:t>
            </a:r>
            <a:r>
              <a:rPr lang="en-US" sz="1000" dirty="0"/>
              <a:t> Prescribing Information</a:t>
            </a:r>
          </a:p>
        </p:txBody>
      </p:sp>
      <p:sp>
        <p:nvSpPr>
          <p:cNvPr id="4" name="Content Placeholder 3"/>
          <p:cNvSpPr>
            <a:spLocks noGrp="1"/>
          </p:cNvSpPr>
          <p:nvPr>
            <p:ph sz="half" idx="2"/>
          </p:nvPr>
        </p:nvSpPr>
        <p:spPr>
          <a:xfrm>
            <a:off x="323850" y="1075086"/>
            <a:ext cx="8515350" cy="3600450"/>
          </a:xfrm>
        </p:spPr>
        <p:txBody>
          <a:bodyPr>
            <a:noAutofit/>
          </a:bodyPr>
          <a:lstStyle/>
          <a:p>
            <a:r>
              <a:rPr lang="en-US" sz="1600" dirty="0"/>
              <a:t>IBA can be used regardless of HIV-1 tropism</a:t>
            </a:r>
          </a:p>
          <a:p>
            <a:r>
              <a:rPr lang="en-US" sz="1600" dirty="0"/>
              <a:t>Standard genotype testing will not give IBA resistance information</a:t>
            </a:r>
          </a:p>
          <a:p>
            <a:r>
              <a:rPr lang="en-US" sz="1600" dirty="0"/>
              <a:t>Decreased susceptibility to IBA has been observed in subjects experiencing virologic failure, and may be associated with genetic changes in the V5 loop of gp120, though the clinical significance is unclear and activity of other antiretrovirals is not affected</a:t>
            </a:r>
          </a:p>
          <a:p>
            <a:r>
              <a:rPr lang="en-US" sz="1600" dirty="0"/>
              <a:t>IBA does not have known </a:t>
            </a:r>
            <a:r>
              <a:rPr lang="en-US" sz="1600" i="1" dirty="0"/>
              <a:t>in vitro </a:t>
            </a:r>
            <a:r>
              <a:rPr lang="en-US" sz="1600" dirty="0"/>
              <a:t>cross resistance with other antiretrovirals, including other entry inhibitors</a:t>
            </a:r>
          </a:p>
          <a:p>
            <a:r>
              <a:rPr lang="en-US" sz="1600" dirty="0"/>
              <a:t>No CD4 polymorphisms affect IBA activity and use of IBA does not impact CD4 function</a:t>
            </a:r>
          </a:p>
          <a:p>
            <a:endParaRPr lang="en-US" sz="1600" dirty="0"/>
          </a:p>
        </p:txBody>
      </p:sp>
    </p:spTree>
    <p:extLst>
      <p:ext uri="{BB962C8B-B14F-4D97-AF65-F5344CB8AC3E}">
        <p14:creationId xmlns:p14="http://schemas.microsoft.com/office/powerpoint/2010/main" val="3275065067"/>
      </p:ext>
    </p:extLst>
  </p:cSld>
  <p:clrMapOvr>
    <a:masterClrMapping/>
  </p:clrMapOvr>
  <mc:AlternateContent xmlns:mc="http://schemas.openxmlformats.org/markup-compatibility/2006" xmlns:p14="http://schemas.microsoft.com/office/powerpoint/2010/main">
    <mc:Choice Requires="p14">
      <p:transition p14:dur="0" advTm="81600"/>
    </mc:Choice>
    <mc:Fallback xmlns="">
      <p:transition advTm="816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19C325-B68A-6C42-A4AF-E33AED132381}"/>
              </a:ext>
            </a:extLst>
          </p:cNvPr>
          <p:cNvSpPr>
            <a:spLocks noGrp="1"/>
          </p:cNvSpPr>
          <p:nvPr>
            <p:ph type="title"/>
          </p:nvPr>
        </p:nvSpPr>
        <p:spPr/>
        <p:txBody>
          <a:bodyPr/>
          <a:lstStyle/>
          <a:p>
            <a:r>
              <a:rPr lang="en-US" dirty="0"/>
              <a:t>Dr. Wood does not have any disclosures. </a:t>
            </a:r>
          </a:p>
        </p:txBody>
      </p:sp>
    </p:spTree>
    <p:extLst>
      <p:ext uri="{BB962C8B-B14F-4D97-AF65-F5344CB8AC3E}">
        <p14:creationId xmlns:p14="http://schemas.microsoft.com/office/powerpoint/2010/main" val="2328250722"/>
      </p:ext>
    </p:extLst>
  </p:cSld>
  <p:clrMapOvr>
    <a:masterClrMapping/>
  </p:clrMapOvr>
  <p:transition spd="slow" advTm="4608"/>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5BBFE-7E27-9C4C-960F-72436FDC62EB}"/>
              </a:ext>
            </a:extLst>
          </p:cNvPr>
          <p:cNvSpPr>
            <a:spLocks noGrp="1"/>
          </p:cNvSpPr>
          <p:nvPr>
            <p:ph type="title"/>
          </p:nvPr>
        </p:nvSpPr>
        <p:spPr/>
        <p:txBody>
          <a:bodyPr>
            <a:normAutofit/>
          </a:bodyPr>
          <a:lstStyle/>
          <a:p>
            <a:r>
              <a:rPr lang="en-US" sz="2000" dirty="0"/>
              <a:t>Ibalizumab (IBA)</a:t>
            </a:r>
            <a:br>
              <a:rPr lang="en-US" sz="2000" dirty="0"/>
            </a:br>
            <a:r>
              <a:rPr lang="en-US" sz="2000" dirty="0"/>
              <a:t>Summary</a:t>
            </a:r>
            <a:endParaRPr lang="en-US" sz="2000" dirty="0">
              <a:solidFill>
                <a:schemeClr val="accent2">
                  <a:lumMod val="20000"/>
                  <a:lumOff val="80000"/>
                </a:schemeClr>
              </a:solidFill>
            </a:endParaRPr>
          </a:p>
        </p:txBody>
      </p:sp>
      <p:sp>
        <p:nvSpPr>
          <p:cNvPr id="4" name="Content Placeholder 3">
            <a:extLst>
              <a:ext uri="{FF2B5EF4-FFF2-40B4-BE49-F238E27FC236}">
                <a16:creationId xmlns:a16="http://schemas.microsoft.com/office/drawing/2014/main" id="{32FE147D-DE6A-4046-9A2D-7CADC3E53861}"/>
              </a:ext>
            </a:extLst>
          </p:cNvPr>
          <p:cNvSpPr>
            <a:spLocks noGrp="1"/>
          </p:cNvSpPr>
          <p:nvPr>
            <p:ph sz="half" idx="2"/>
          </p:nvPr>
        </p:nvSpPr>
        <p:spPr/>
        <p:txBody>
          <a:bodyPr>
            <a:noAutofit/>
          </a:bodyPr>
          <a:lstStyle/>
          <a:p>
            <a:r>
              <a:rPr lang="en-US" sz="2000" dirty="0"/>
              <a:t>Intravenous entry inhibitor that binds to host CD4 receptor</a:t>
            </a:r>
          </a:p>
          <a:p>
            <a:r>
              <a:rPr lang="en-US" sz="2000" dirty="0"/>
              <a:t>Used as part of salvage antiretroviral therapy for individuals with multidrug-resistant HIV-1, typically with virologic failure on oral antiretrovirals and few antiretroviral options</a:t>
            </a:r>
          </a:p>
          <a:p>
            <a:r>
              <a:rPr lang="en-US" sz="2000" dirty="0"/>
              <a:t>Typically combined with at least one other active antiretroviral agent and optimized background regimen</a:t>
            </a:r>
          </a:p>
          <a:p>
            <a:r>
              <a:rPr lang="en-US" sz="2000" dirty="0"/>
              <a:t>Generally well-tolerated with no drug-drug interactions</a:t>
            </a:r>
          </a:p>
          <a:p>
            <a:r>
              <a:rPr lang="en-US" sz="2000" dirty="0"/>
              <a:t>Resistance may develop but is rare and testing is not </a:t>
            </a:r>
            <a:r>
              <a:rPr lang="en-US" sz="2000"/>
              <a:t>yet available</a:t>
            </a:r>
            <a:endParaRPr lang="en-US" sz="2000" dirty="0"/>
          </a:p>
        </p:txBody>
      </p:sp>
    </p:spTree>
    <p:extLst>
      <p:ext uri="{BB962C8B-B14F-4D97-AF65-F5344CB8AC3E}">
        <p14:creationId xmlns:p14="http://schemas.microsoft.com/office/powerpoint/2010/main" val="2216711448"/>
      </p:ext>
    </p:extLst>
  </p:cSld>
  <p:clrMapOvr>
    <a:masterClrMapping/>
  </p:clrMapOvr>
  <mc:AlternateContent xmlns:mc="http://schemas.openxmlformats.org/markup-compatibility/2006" xmlns:p14="http://schemas.microsoft.com/office/powerpoint/2010/main">
    <mc:Choice Requires="p14">
      <p:transition p14:dur="0" advTm="70080"/>
    </mc:Choice>
    <mc:Fallback xmlns="">
      <p:transition advTm="7008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48598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Ibalizumab-</a:t>
            </a:r>
            <a:r>
              <a:rPr lang="en-US" dirty="0" err="1"/>
              <a:t>uiyk</a:t>
            </a:r>
            <a:endParaRPr lang="en-US" dirty="0">
              <a:solidFill>
                <a:schemeClr val="accent2">
                  <a:lumMod val="20000"/>
                  <a:lumOff val="80000"/>
                </a:schemeClr>
              </a:solidFill>
            </a:endParaRPr>
          </a:p>
        </p:txBody>
      </p:sp>
      <p:sp>
        <p:nvSpPr>
          <p:cNvPr id="6" name="Text Placeholder 5">
            <a:extLst>
              <a:ext uri="{FF2B5EF4-FFF2-40B4-BE49-F238E27FC236}">
                <a16:creationId xmlns:a16="http://schemas.microsoft.com/office/drawing/2014/main" id="{337B513B-D688-7540-8FB8-01BB98D00DE1}"/>
              </a:ext>
            </a:extLst>
          </p:cNvPr>
          <p:cNvSpPr>
            <a:spLocks noGrp="1"/>
          </p:cNvSpPr>
          <p:nvPr>
            <p:ph type="body" sz="quarter" idx="14"/>
          </p:nvPr>
        </p:nvSpPr>
        <p:spPr/>
        <p:txBody>
          <a:bodyPr/>
          <a:lstStyle/>
          <a:p>
            <a:r>
              <a:rPr lang="en-US" sz="1000" dirty="0"/>
              <a:t>Source: Ibalizumab Prescribing Information</a:t>
            </a:r>
          </a:p>
        </p:txBody>
      </p:sp>
      <p:sp>
        <p:nvSpPr>
          <p:cNvPr id="4" name="Content Placeholder 3"/>
          <p:cNvSpPr>
            <a:spLocks noGrp="1"/>
          </p:cNvSpPr>
          <p:nvPr>
            <p:ph sz="half" idx="2"/>
          </p:nvPr>
        </p:nvSpPr>
        <p:spPr/>
        <p:txBody>
          <a:bodyPr>
            <a:noAutofit/>
          </a:bodyPr>
          <a:lstStyle/>
          <a:p>
            <a:pPr>
              <a:lnSpc>
                <a:spcPts val="1700"/>
              </a:lnSpc>
            </a:pPr>
            <a:r>
              <a:rPr lang="en-US" sz="1600" b="1" dirty="0"/>
              <a:t>Indication</a:t>
            </a:r>
          </a:p>
          <a:p>
            <a:pPr lvl="1">
              <a:lnSpc>
                <a:spcPts val="1700"/>
              </a:lnSpc>
            </a:pPr>
            <a:r>
              <a:rPr lang="en-US" sz="1600" dirty="0"/>
              <a:t>In combination with other antiretroviral medications for heavily treatment-experienced adults with multidrug-resistant HIV-1 failing their current antiretroviral regimen</a:t>
            </a:r>
          </a:p>
          <a:p>
            <a:pPr>
              <a:lnSpc>
                <a:spcPts val="1700"/>
              </a:lnSpc>
            </a:pPr>
            <a:r>
              <a:rPr lang="en-US" sz="1600" b="1" dirty="0"/>
              <a:t>Dosing (Intravenous)</a:t>
            </a:r>
          </a:p>
          <a:p>
            <a:pPr lvl="1">
              <a:lnSpc>
                <a:spcPts val="1700"/>
              </a:lnSpc>
            </a:pPr>
            <a:r>
              <a:rPr lang="en-US" sz="1600" dirty="0"/>
              <a:t>Loading dose: 2,000 mg IV</a:t>
            </a:r>
          </a:p>
          <a:p>
            <a:pPr lvl="1">
              <a:lnSpc>
                <a:spcPts val="1700"/>
              </a:lnSpc>
            </a:pPr>
            <a:r>
              <a:rPr lang="en-US" sz="1600" dirty="0"/>
              <a:t>Maintenance dose: 800 mg IV every 2 weeks</a:t>
            </a:r>
          </a:p>
          <a:p>
            <a:pPr>
              <a:lnSpc>
                <a:spcPts val="1700"/>
              </a:lnSpc>
            </a:pPr>
            <a:r>
              <a:rPr lang="en-US" sz="1600" b="1" dirty="0"/>
              <a:t>Contraindications and Drug-Drug Interactions</a:t>
            </a:r>
          </a:p>
          <a:p>
            <a:pPr lvl="1">
              <a:lnSpc>
                <a:spcPts val="1700"/>
              </a:lnSpc>
            </a:pPr>
            <a:r>
              <a:rPr lang="en-US" sz="1600" dirty="0"/>
              <a:t>No major contraindications or interactions</a:t>
            </a:r>
          </a:p>
          <a:p>
            <a:pPr>
              <a:lnSpc>
                <a:spcPts val="1700"/>
              </a:lnSpc>
            </a:pPr>
            <a:r>
              <a:rPr lang="en-US" sz="1600" b="1" dirty="0"/>
              <a:t>Use During Pregnancy</a:t>
            </a:r>
          </a:p>
          <a:p>
            <a:pPr lvl="1">
              <a:lnSpc>
                <a:spcPts val="1700"/>
              </a:lnSpc>
            </a:pPr>
            <a:r>
              <a:rPr lang="en-US" sz="1600" dirty="0"/>
              <a:t>Insufficient data</a:t>
            </a:r>
          </a:p>
          <a:p>
            <a:pPr>
              <a:lnSpc>
                <a:spcPts val="1700"/>
              </a:lnSpc>
            </a:pPr>
            <a:r>
              <a:rPr lang="en-US" sz="1600" b="1" dirty="0"/>
              <a:t>Common Adverse Events (≥5%)</a:t>
            </a:r>
          </a:p>
          <a:p>
            <a:pPr lvl="1">
              <a:lnSpc>
                <a:spcPts val="1700"/>
              </a:lnSpc>
            </a:pPr>
            <a:r>
              <a:rPr lang="en-US" sz="1600" dirty="0"/>
              <a:t>Diarrhea, dizziness, nausea, rash</a:t>
            </a:r>
          </a:p>
        </p:txBody>
      </p:sp>
    </p:spTree>
    <p:extLst>
      <p:ext uri="{BB962C8B-B14F-4D97-AF65-F5344CB8AC3E}">
        <p14:creationId xmlns:p14="http://schemas.microsoft.com/office/powerpoint/2010/main" val="2720182770"/>
      </p:ext>
    </p:extLst>
  </p:cSld>
  <p:clrMapOvr>
    <a:masterClrMapping/>
  </p:clrMapOvr>
  <mc:AlternateContent xmlns:mc="http://schemas.openxmlformats.org/markup-compatibility/2006" xmlns:p14="http://schemas.microsoft.com/office/powerpoint/2010/main">
    <mc:Choice Requires="p14">
      <p:transition p14:dur="0" advTm="81706"/>
    </mc:Choice>
    <mc:Fallback xmlns="">
      <p:transition advTm="81706"/>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62A9E-5018-CB47-8ECF-62D907CC2297}"/>
              </a:ext>
            </a:extLst>
          </p:cNvPr>
          <p:cNvSpPr>
            <a:spLocks noGrp="1"/>
          </p:cNvSpPr>
          <p:nvPr>
            <p:ph type="title"/>
          </p:nvPr>
        </p:nvSpPr>
        <p:spPr/>
        <p:txBody>
          <a:bodyPr/>
          <a:lstStyle/>
          <a:p>
            <a:r>
              <a:rPr lang="en-US" dirty="0"/>
              <a:t>Ibalizumab-</a:t>
            </a:r>
            <a:r>
              <a:rPr lang="en-US" dirty="0" err="1"/>
              <a:t>uiyk</a:t>
            </a:r>
            <a:r>
              <a:rPr lang="en-US" dirty="0"/>
              <a:t>: Mechanism of Action</a:t>
            </a:r>
          </a:p>
        </p:txBody>
      </p:sp>
    </p:spTree>
    <p:extLst>
      <p:ext uri="{BB962C8B-B14F-4D97-AF65-F5344CB8AC3E}">
        <p14:creationId xmlns:p14="http://schemas.microsoft.com/office/powerpoint/2010/main" val="732765146"/>
      </p:ext>
    </p:extLst>
  </p:cSld>
  <p:clrMapOvr>
    <a:masterClrMapping/>
  </p:clrMapOvr>
  <mc:AlternateContent xmlns:mc="http://schemas.openxmlformats.org/markup-compatibility/2006" xmlns:p14="http://schemas.microsoft.com/office/powerpoint/2010/main">
    <mc:Choice Requires="p14">
      <p:transition p14:dur="0" advTm="10058"/>
    </mc:Choice>
    <mc:Fallback xmlns="">
      <p:transition advTm="10058"/>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 name="Title 473"/>
          <p:cNvSpPr>
            <a:spLocks noGrp="1"/>
          </p:cNvSpPr>
          <p:nvPr>
            <p:ph type="title"/>
          </p:nvPr>
        </p:nvSpPr>
        <p:spPr/>
        <p:txBody>
          <a:bodyPr>
            <a:normAutofit/>
          </a:bodyPr>
          <a:lstStyle/>
          <a:p>
            <a:r>
              <a:rPr lang="en-US" sz="2000" dirty="0"/>
              <a:t>HIV Cell Entry</a:t>
            </a:r>
            <a:br>
              <a:rPr lang="en-US" sz="2000" dirty="0"/>
            </a:br>
            <a:r>
              <a:rPr lang="en-US" sz="2000" dirty="0"/>
              <a:t>Binding to Host Cell CD4 Receptor</a:t>
            </a:r>
          </a:p>
        </p:txBody>
      </p:sp>
      <p:sp>
        <p:nvSpPr>
          <p:cNvPr id="2" name="Text Placeholder 1">
            <a:extLst>
              <a:ext uri="{FF2B5EF4-FFF2-40B4-BE49-F238E27FC236}">
                <a16:creationId xmlns:a16="http://schemas.microsoft.com/office/drawing/2014/main" id="{1DCDE7EE-742A-1541-8FF7-749D57D742C5}"/>
              </a:ext>
            </a:extLst>
          </p:cNvPr>
          <p:cNvSpPr>
            <a:spLocks noGrp="1"/>
          </p:cNvSpPr>
          <p:nvPr>
            <p:ph type="body" sz="quarter" idx="14"/>
          </p:nvPr>
        </p:nvSpPr>
        <p:spPr/>
        <p:txBody>
          <a:bodyPr/>
          <a:lstStyle/>
          <a:p>
            <a:r>
              <a:rPr lang="en-US" dirty="0"/>
              <a:t>Illustration: David H. Spach, MD</a:t>
            </a:r>
          </a:p>
        </p:txBody>
      </p:sp>
      <p:grpSp>
        <p:nvGrpSpPr>
          <p:cNvPr id="428" name="Group 427"/>
          <p:cNvGrpSpPr/>
          <p:nvPr/>
        </p:nvGrpSpPr>
        <p:grpSpPr>
          <a:xfrm>
            <a:off x="3652017" y="1145656"/>
            <a:ext cx="1856196" cy="2219852"/>
            <a:chOff x="3276600" y="2145598"/>
            <a:chExt cx="2474928" cy="2959802"/>
          </a:xfrm>
        </p:grpSpPr>
        <p:sp>
          <p:nvSpPr>
            <p:cNvPr id="429" name="Freeform 428"/>
            <p:cNvSpPr/>
            <p:nvPr/>
          </p:nvSpPr>
          <p:spPr>
            <a:xfrm rot="823597" flipH="1">
              <a:off x="4943908" y="2145598"/>
              <a:ext cx="307408" cy="2264682"/>
            </a:xfrm>
            <a:custGeom>
              <a:avLst/>
              <a:gdLst>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19050 w 670791"/>
                <a:gd name="connsiteY23" fmla="*/ 1492581 h 3208591"/>
                <a:gd name="connsiteX24" fmla="*/ 57150 w 670791"/>
                <a:gd name="connsiteY24" fmla="*/ 1549731 h 3208591"/>
                <a:gd name="connsiteX25" fmla="*/ 95250 w 670791"/>
                <a:gd name="connsiteY25" fmla="*/ 1606881 h 3208591"/>
                <a:gd name="connsiteX26" fmla="*/ 114300 w 670791"/>
                <a:gd name="connsiteY26" fmla="*/ 1635456 h 3208591"/>
                <a:gd name="connsiteX27" fmla="*/ 142875 w 670791"/>
                <a:gd name="connsiteY27" fmla="*/ 1692606 h 3208591"/>
                <a:gd name="connsiteX28" fmla="*/ 161925 w 670791"/>
                <a:gd name="connsiteY28" fmla="*/ 1749756 h 3208591"/>
                <a:gd name="connsiteX29" fmla="*/ 200025 w 670791"/>
                <a:gd name="connsiteY29" fmla="*/ 1806906 h 3208591"/>
                <a:gd name="connsiteX30" fmla="*/ 209550 w 670791"/>
                <a:gd name="connsiteY30" fmla="*/ 1835481 h 3208591"/>
                <a:gd name="connsiteX31" fmla="*/ 228600 w 670791"/>
                <a:gd name="connsiteY31" fmla="*/ 1864056 h 3208591"/>
                <a:gd name="connsiteX32" fmla="*/ 247650 w 670791"/>
                <a:gd name="connsiteY32" fmla="*/ 1940256 h 3208591"/>
                <a:gd name="connsiteX33" fmla="*/ 257175 w 670791"/>
                <a:gd name="connsiteY33" fmla="*/ 2302206 h 3208591"/>
                <a:gd name="connsiteX34" fmla="*/ 276225 w 670791"/>
                <a:gd name="connsiteY34" fmla="*/ 2445081 h 3208591"/>
                <a:gd name="connsiteX35" fmla="*/ 295275 w 670791"/>
                <a:gd name="connsiteY35" fmla="*/ 2568906 h 3208591"/>
                <a:gd name="connsiteX36" fmla="*/ 314325 w 670791"/>
                <a:gd name="connsiteY36" fmla="*/ 2787981 h 3208591"/>
                <a:gd name="connsiteX37" fmla="*/ 333375 w 670791"/>
                <a:gd name="connsiteY37" fmla="*/ 2864181 h 3208591"/>
                <a:gd name="connsiteX38" fmla="*/ 342900 w 670791"/>
                <a:gd name="connsiteY38" fmla="*/ 2902281 h 3208591"/>
                <a:gd name="connsiteX39" fmla="*/ 352425 w 670791"/>
                <a:gd name="connsiteY39" fmla="*/ 3016581 h 3208591"/>
                <a:gd name="connsiteX40" fmla="*/ 381000 w 670791"/>
                <a:gd name="connsiteY40" fmla="*/ 3102306 h 3208591"/>
                <a:gd name="connsiteX41" fmla="*/ 390525 w 670791"/>
                <a:gd name="connsiteY41" fmla="*/ 3130881 h 3208591"/>
                <a:gd name="connsiteX42" fmla="*/ 419100 w 670791"/>
                <a:gd name="connsiteY42" fmla="*/ 3188031 h 3208591"/>
                <a:gd name="connsiteX43" fmla="*/ 447675 w 670791"/>
                <a:gd name="connsiteY43" fmla="*/ 3207081 h 3208591"/>
                <a:gd name="connsiteX44" fmla="*/ 600075 w 670791"/>
                <a:gd name="connsiteY44" fmla="*/ 3188031 h 3208591"/>
                <a:gd name="connsiteX45" fmla="*/ 628650 w 670791"/>
                <a:gd name="connsiteY45" fmla="*/ 3168981 h 3208591"/>
                <a:gd name="connsiteX46" fmla="*/ 647700 w 670791"/>
                <a:gd name="connsiteY46" fmla="*/ 3111831 h 3208591"/>
                <a:gd name="connsiteX47" fmla="*/ 657225 w 670791"/>
                <a:gd name="connsiteY47" fmla="*/ 3083256 h 3208591"/>
                <a:gd name="connsiteX48" fmla="*/ 666750 w 670791"/>
                <a:gd name="connsiteY48"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19050 w 670791"/>
                <a:gd name="connsiteY23" fmla="*/ 1492581 h 3208591"/>
                <a:gd name="connsiteX24" fmla="*/ 57150 w 670791"/>
                <a:gd name="connsiteY24" fmla="*/ 1549731 h 3208591"/>
                <a:gd name="connsiteX25" fmla="*/ 95250 w 670791"/>
                <a:gd name="connsiteY25" fmla="*/ 1606881 h 3208591"/>
                <a:gd name="connsiteX26" fmla="*/ 114300 w 670791"/>
                <a:gd name="connsiteY26" fmla="*/ 1635456 h 3208591"/>
                <a:gd name="connsiteX27" fmla="*/ 142875 w 670791"/>
                <a:gd name="connsiteY27" fmla="*/ 1692606 h 3208591"/>
                <a:gd name="connsiteX28" fmla="*/ 200025 w 670791"/>
                <a:gd name="connsiteY28" fmla="*/ 1806906 h 3208591"/>
                <a:gd name="connsiteX29" fmla="*/ 209550 w 670791"/>
                <a:gd name="connsiteY29" fmla="*/ 1835481 h 3208591"/>
                <a:gd name="connsiteX30" fmla="*/ 228600 w 670791"/>
                <a:gd name="connsiteY30" fmla="*/ 1864056 h 3208591"/>
                <a:gd name="connsiteX31" fmla="*/ 247650 w 670791"/>
                <a:gd name="connsiteY31" fmla="*/ 1940256 h 3208591"/>
                <a:gd name="connsiteX32" fmla="*/ 257175 w 670791"/>
                <a:gd name="connsiteY32" fmla="*/ 2302206 h 3208591"/>
                <a:gd name="connsiteX33" fmla="*/ 276225 w 670791"/>
                <a:gd name="connsiteY33" fmla="*/ 2445081 h 3208591"/>
                <a:gd name="connsiteX34" fmla="*/ 295275 w 670791"/>
                <a:gd name="connsiteY34" fmla="*/ 2568906 h 3208591"/>
                <a:gd name="connsiteX35" fmla="*/ 314325 w 670791"/>
                <a:gd name="connsiteY35" fmla="*/ 2787981 h 3208591"/>
                <a:gd name="connsiteX36" fmla="*/ 333375 w 670791"/>
                <a:gd name="connsiteY36" fmla="*/ 2864181 h 3208591"/>
                <a:gd name="connsiteX37" fmla="*/ 342900 w 670791"/>
                <a:gd name="connsiteY37" fmla="*/ 2902281 h 3208591"/>
                <a:gd name="connsiteX38" fmla="*/ 352425 w 670791"/>
                <a:gd name="connsiteY38" fmla="*/ 3016581 h 3208591"/>
                <a:gd name="connsiteX39" fmla="*/ 381000 w 670791"/>
                <a:gd name="connsiteY39" fmla="*/ 3102306 h 3208591"/>
                <a:gd name="connsiteX40" fmla="*/ 390525 w 670791"/>
                <a:gd name="connsiteY40" fmla="*/ 3130881 h 3208591"/>
                <a:gd name="connsiteX41" fmla="*/ 419100 w 670791"/>
                <a:gd name="connsiteY41" fmla="*/ 3188031 h 3208591"/>
                <a:gd name="connsiteX42" fmla="*/ 447675 w 670791"/>
                <a:gd name="connsiteY42" fmla="*/ 3207081 h 3208591"/>
                <a:gd name="connsiteX43" fmla="*/ 600075 w 670791"/>
                <a:gd name="connsiteY43" fmla="*/ 3188031 h 3208591"/>
                <a:gd name="connsiteX44" fmla="*/ 628650 w 670791"/>
                <a:gd name="connsiteY44" fmla="*/ 3168981 h 3208591"/>
                <a:gd name="connsiteX45" fmla="*/ 647700 w 670791"/>
                <a:gd name="connsiteY45" fmla="*/ 3111831 h 3208591"/>
                <a:gd name="connsiteX46" fmla="*/ 657225 w 670791"/>
                <a:gd name="connsiteY46" fmla="*/ 3083256 h 3208591"/>
                <a:gd name="connsiteX47" fmla="*/ 666750 w 670791"/>
                <a:gd name="connsiteY47"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19050 w 670791"/>
                <a:gd name="connsiteY23" fmla="*/ 1492581 h 3208591"/>
                <a:gd name="connsiteX24" fmla="*/ 95250 w 670791"/>
                <a:gd name="connsiteY24" fmla="*/ 1606881 h 3208591"/>
                <a:gd name="connsiteX25" fmla="*/ 114300 w 670791"/>
                <a:gd name="connsiteY25" fmla="*/ 1635456 h 3208591"/>
                <a:gd name="connsiteX26" fmla="*/ 142875 w 670791"/>
                <a:gd name="connsiteY26" fmla="*/ 1692606 h 3208591"/>
                <a:gd name="connsiteX27" fmla="*/ 200025 w 670791"/>
                <a:gd name="connsiteY27" fmla="*/ 1806906 h 3208591"/>
                <a:gd name="connsiteX28" fmla="*/ 209550 w 670791"/>
                <a:gd name="connsiteY28" fmla="*/ 1835481 h 3208591"/>
                <a:gd name="connsiteX29" fmla="*/ 228600 w 670791"/>
                <a:gd name="connsiteY29" fmla="*/ 1864056 h 3208591"/>
                <a:gd name="connsiteX30" fmla="*/ 247650 w 670791"/>
                <a:gd name="connsiteY30" fmla="*/ 1940256 h 3208591"/>
                <a:gd name="connsiteX31" fmla="*/ 257175 w 670791"/>
                <a:gd name="connsiteY31" fmla="*/ 2302206 h 3208591"/>
                <a:gd name="connsiteX32" fmla="*/ 276225 w 670791"/>
                <a:gd name="connsiteY32" fmla="*/ 2445081 h 3208591"/>
                <a:gd name="connsiteX33" fmla="*/ 295275 w 670791"/>
                <a:gd name="connsiteY33" fmla="*/ 2568906 h 3208591"/>
                <a:gd name="connsiteX34" fmla="*/ 314325 w 670791"/>
                <a:gd name="connsiteY34" fmla="*/ 2787981 h 3208591"/>
                <a:gd name="connsiteX35" fmla="*/ 333375 w 670791"/>
                <a:gd name="connsiteY35" fmla="*/ 2864181 h 3208591"/>
                <a:gd name="connsiteX36" fmla="*/ 342900 w 670791"/>
                <a:gd name="connsiteY36" fmla="*/ 2902281 h 3208591"/>
                <a:gd name="connsiteX37" fmla="*/ 352425 w 670791"/>
                <a:gd name="connsiteY37" fmla="*/ 3016581 h 3208591"/>
                <a:gd name="connsiteX38" fmla="*/ 381000 w 670791"/>
                <a:gd name="connsiteY38" fmla="*/ 3102306 h 3208591"/>
                <a:gd name="connsiteX39" fmla="*/ 390525 w 670791"/>
                <a:gd name="connsiteY39" fmla="*/ 3130881 h 3208591"/>
                <a:gd name="connsiteX40" fmla="*/ 419100 w 670791"/>
                <a:gd name="connsiteY40" fmla="*/ 3188031 h 3208591"/>
                <a:gd name="connsiteX41" fmla="*/ 447675 w 670791"/>
                <a:gd name="connsiteY41" fmla="*/ 3207081 h 3208591"/>
                <a:gd name="connsiteX42" fmla="*/ 600075 w 670791"/>
                <a:gd name="connsiteY42" fmla="*/ 3188031 h 3208591"/>
                <a:gd name="connsiteX43" fmla="*/ 628650 w 670791"/>
                <a:gd name="connsiteY43" fmla="*/ 3168981 h 3208591"/>
                <a:gd name="connsiteX44" fmla="*/ 647700 w 670791"/>
                <a:gd name="connsiteY44" fmla="*/ 3111831 h 3208591"/>
                <a:gd name="connsiteX45" fmla="*/ 657225 w 670791"/>
                <a:gd name="connsiteY45" fmla="*/ 3083256 h 3208591"/>
                <a:gd name="connsiteX46" fmla="*/ 666750 w 670791"/>
                <a:gd name="connsiteY46"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114300 w 670791"/>
                <a:gd name="connsiteY24" fmla="*/ 1635456 h 3208591"/>
                <a:gd name="connsiteX25" fmla="*/ 142875 w 670791"/>
                <a:gd name="connsiteY25" fmla="*/ 1692606 h 3208591"/>
                <a:gd name="connsiteX26" fmla="*/ 200025 w 670791"/>
                <a:gd name="connsiteY26" fmla="*/ 1806906 h 3208591"/>
                <a:gd name="connsiteX27" fmla="*/ 209550 w 670791"/>
                <a:gd name="connsiteY27" fmla="*/ 1835481 h 3208591"/>
                <a:gd name="connsiteX28" fmla="*/ 228600 w 670791"/>
                <a:gd name="connsiteY28" fmla="*/ 1864056 h 3208591"/>
                <a:gd name="connsiteX29" fmla="*/ 247650 w 670791"/>
                <a:gd name="connsiteY29" fmla="*/ 1940256 h 3208591"/>
                <a:gd name="connsiteX30" fmla="*/ 257175 w 670791"/>
                <a:gd name="connsiteY30" fmla="*/ 2302206 h 3208591"/>
                <a:gd name="connsiteX31" fmla="*/ 276225 w 670791"/>
                <a:gd name="connsiteY31" fmla="*/ 2445081 h 3208591"/>
                <a:gd name="connsiteX32" fmla="*/ 295275 w 670791"/>
                <a:gd name="connsiteY32" fmla="*/ 2568906 h 3208591"/>
                <a:gd name="connsiteX33" fmla="*/ 314325 w 670791"/>
                <a:gd name="connsiteY33" fmla="*/ 2787981 h 3208591"/>
                <a:gd name="connsiteX34" fmla="*/ 333375 w 670791"/>
                <a:gd name="connsiteY34" fmla="*/ 2864181 h 3208591"/>
                <a:gd name="connsiteX35" fmla="*/ 342900 w 670791"/>
                <a:gd name="connsiteY35" fmla="*/ 2902281 h 3208591"/>
                <a:gd name="connsiteX36" fmla="*/ 352425 w 670791"/>
                <a:gd name="connsiteY36" fmla="*/ 3016581 h 3208591"/>
                <a:gd name="connsiteX37" fmla="*/ 381000 w 670791"/>
                <a:gd name="connsiteY37" fmla="*/ 3102306 h 3208591"/>
                <a:gd name="connsiteX38" fmla="*/ 390525 w 670791"/>
                <a:gd name="connsiteY38" fmla="*/ 3130881 h 3208591"/>
                <a:gd name="connsiteX39" fmla="*/ 419100 w 670791"/>
                <a:gd name="connsiteY39" fmla="*/ 3188031 h 3208591"/>
                <a:gd name="connsiteX40" fmla="*/ 447675 w 670791"/>
                <a:gd name="connsiteY40" fmla="*/ 3207081 h 3208591"/>
                <a:gd name="connsiteX41" fmla="*/ 600075 w 670791"/>
                <a:gd name="connsiteY41" fmla="*/ 3188031 h 3208591"/>
                <a:gd name="connsiteX42" fmla="*/ 628650 w 670791"/>
                <a:gd name="connsiteY42" fmla="*/ 3168981 h 3208591"/>
                <a:gd name="connsiteX43" fmla="*/ 647700 w 670791"/>
                <a:gd name="connsiteY43" fmla="*/ 3111831 h 3208591"/>
                <a:gd name="connsiteX44" fmla="*/ 657225 w 670791"/>
                <a:gd name="connsiteY44" fmla="*/ 3083256 h 3208591"/>
                <a:gd name="connsiteX45" fmla="*/ 666750 w 670791"/>
                <a:gd name="connsiteY45"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114300 w 670791"/>
                <a:gd name="connsiteY24" fmla="*/ 1635456 h 3208591"/>
                <a:gd name="connsiteX25" fmla="*/ 200025 w 670791"/>
                <a:gd name="connsiteY25" fmla="*/ 1806906 h 3208591"/>
                <a:gd name="connsiteX26" fmla="*/ 209550 w 670791"/>
                <a:gd name="connsiteY26" fmla="*/ 1835481 h 3208591"/>
                <a:gd name="connsiteX27" fmla="*/ 228600 w 670791"/>
                <a:gd name="connsiteY27" fmla="*/ 1864056 h 3208591"/>
                <a:gd name="connsiteX28" fmla="*/ 247650 w 670791"/>
                <a:gd name="connsiteY28" fmla="*/ 1940256 h 3208591"/>
                <a:gd name="connsiteX29" fmla="*/ 257175 w 670791"/>
                <a:gd name="connsiteY29" fmla="*/ 2302206 h 3208591"/>
                <a:gd name="connsiteX30" fmla="*/ 276225 w 670791"/>
                <a:gd name="connsiteY30" fmla="*/ 2445081 h 3208591"/>
                <a:gd name="connsiteX31" fmla="*/ 295275 w 670791"/>
                <a:gd name="connsiteY31" fmla="*/ 2568906 h 3208591"/>
                <a:gd name="connsiteX32" fmla="*/ 314325 w 670791"/>
                <a:gd name="connsiteY32" fmla="*/ 2787981 h 3208591"/>
                <a:gd name="connsiteX33" fmla="*/ 333375 w 670791"/>
                <a:gd name="connsiteY33" fmla="*/ 2864181 h 3208591"/>
                <a:gd name="connsiteX34" fmla="*/ 342900 w 670791"/>
                <a:gd name="connsiteY34" fmla="*/ 2902281 h 3208591"/>
                <a:gd name="connsiteX35" fmla="*/ 352425 w 670791"/>
                <a:gd name="connsiteY35" fmla="*/ 3016581 h 3208591"/>
                <a:gd name="connsiteX36" fmla="*/ 381000 w 670791"/>
                <a:gd name="connsiteY36" fmla="*/ 3102306 h 3208591"/>
                <a:gd name="connsiteX37" fmla="*/ 390525 w 670791"/>
                <a:gd name="connsiteY37" fmla="*/ 3130881 h 3208591"/>
                <a:gd name="connsiteX38" fmla="*/ 419100 w 670791"/>
                <a:gd name="connsiteY38" fmla="*/ 3188031 h 3208591"/>
                <a:gd name="connsiteX39" fmla="*/ 447675 w 670791"/>
                <a:gd name="connsiteY39" fmla="*/ 3207081 h 3208591"/>
                <a:gd name="connsiteX40" fmla="*/ 600075 w 670791"/>
                <a:gd name="connsiteY40" fmla="*/ 3188031 h 3208591"/>
                <a:gd name="connsiteX41" fmla="*/ 628650 w 670791"/>
                <a:gd name="connsiteY41" fmla="*/ 3168981 h 3208591"/>
                <a:gd name="connsiteX42" fmla="*/ 647700 w 670791"/>
                <a:gd name="connsiteY42" fmla="*/ 3111831 h 3208591"/>
                <a:gd name="connsiteX43" fmla="*/ 657225 w 670791"/>
                <a:gd name="connsiteY43" fmla="*/ 3083256 h 3208591"/>
                <a:gd name="connsiteX44" fmla="*/ 666750 w 670791"/>
                <a:gd name="connsiteY44"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57175 w 670791"/>
                <a:gd name="connsiteY28" fmla="*/ 2302206 h 3208591"/>
                <a:gd name="connsiteX29" fmla="*/ 276225 w 670791"/>
                <a:gd name="connsiteY29" fmla="*/ 2445081 h 3208591"/>
                <a:gd name="connsiteX30" fmla="*/ 295275 w 670791"/>
                <a:gd name="connsiteY30" fmla="*/ 2568906 h 3208591"/>
                <a:gd name="connsiteX31" fmla="*/ 314325 w 670791"/>
                <a:gd name="connsiteY31" fmla="*/ 2787981 h 3208591"/>
                <a:gd name="connsiteX32" fmla="*/ 333375 w 670791"/>
                <a:gd name="connsiteY32" fmla="*/ 2864181 h 3208591"/>
                <a:gd name="connsiteX33" fmla="*/ 342900 w 670791"/>
                <a:gd name="connsiteY33" fmla="*/ 2902281 h 3208591"/>
                <a:gd name="connsiteX34" fmla="*/ 352425 w 670791"/>
                <a:gd name="connsiteY34" fmla="*/ 3016581 h 3208591"/>
                <a:gd name="connsiteX35" fmla="*/ 381000 w 670791"/>
                <a:gd name="connsiteY35" fmla="*/ 3102306 h 3208591"/>
                <a:gd name="connsiteX36" fmla="*/ 390525 w 670791"/>
                <a:gd name="connsiteY36" fmla="*/ 3130881 h 3208591"/>
                <a:gd name="connsiteX37" fmla="*/ 419100 w 670791"/>
                <a:gd name="connsiteY37" fmla="*/ 3188031 h 3208591"/>
                <a:gd name="connsiteX38" fmla="*/ 447675 w 670791"/>
                <a:gd name="connsiteY38" fmla="*/ 3207081 h 3208591"/>
                <a:gd name="connsiteX39" fmla="*/ 600075 w 670791"/>
                <a:gd name="connsiteY39" fmla="*/ 3188031 h 3208591"/>
                <a:gd name="connsiteX40" fmla="*/ 628650 w 670791"/>
                <a:gd name="connsiteY40" fmla="*/ 3168981 h 3208591"/>
                <a:gd name="connsiteX41" fmla="*/ 647700 w 670791"/>
                <a:gd name="connsiteY41" fmla="*/ 3111831 h 3208591"/>
                <a:gd name="connsiteX42" fmla="*/ 657225 w 670791"/>
                <a:gd name="connsiteY42" fmla="*/ 3083256 h 3208591"/>
                <a:gd name="connsiteX43" fmla="*/ 666750 w 670791"/>
                <a:gd name="connsiteY43"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33375 w 670791"/>
                <a:gd name="connsiteY31" fmla="*/ 2864181 h 3208591"/>
                <a:gd name="connsiteX32" fmla="*/ 342900 w 670791"/>
                <a:gd name="connsiteY32" fmla="*/ 2902281 h 3208591"/>
                <a:gd name="connsiteX33" fmla="*/ 352425 w 670791"/>
                <a:gd name="connsiteY33" fmla="*/ 3016581 h 3208591"/>
                <a:gd name="connsiteX34" fmla="*/ 381000 w 670791"/>
                <a:gd name="connsiteY34" fmla="*/ 3102306 h 3208591"/>
                <a:gd name="connsiteX35" fmla="*/ 390525 w 670791"/>
                <a:gd name="connsiteY35" fmla="*/ 3130881 h 3208591"/>
                <a:gd name="connsiteX36" fmla="*/ 419100 w 670791"/>
                <a:gd name="connsiteY36" fmla="*/ 3188031 h 3208591"/>
                <a:gd name="connsiteX37" fmla="*/ 447675 w 670791"/>
                <a:gd name="connsiteY37" fmla="*/ 3207081 h 3208591"/>
                <a:gd name="connsiteX38" fmla="*/ 600075 w 670791"/>
                <a:gd name="connsiteY38" fmla="*/ 3188031 h 3208591"/>
                <a:gd name="connsiteX39" fmla="*/ 628650 w 670791"/>
                <a:gd name="connsiteY39" fmla="*/ 3168981 h 3208591"/>
                <a:gd name="connsiteX40" fmla="*/ 647700 w 670791"/>
                <a:gd name="connsiteY40" fmla="*/ 3111831 h 3208591"/>
                <a:gd name="connsiteX41" fmla="*/ 657225 w 670791"/>
                <a:gd name="connsiteY41" fmla="*/ 3083256 h 3208591"/>
                <a:gd name="connsiteX42" fmla="*/ 666750 w 670791"/>
                <a:gd name="connsiteY42"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390525 w 670791"/>
                <a:gd name="connsiteY34" fmla="*/ 3130881 h 3208591"/>
                <a:gd name="connsiteX35" fmla="*/ 419100 w 670791"/>
                <a:gd name="connsiteY35" fmla="*/ 3188031 h 3208591"/>
                <a:gd name="connsiteX36" fmla="*/ 447675 w 670791"/>
                <a:gd name="connsiteY36" fmla="*/ 3207081 h 3208591"/>
                <a:gd name="connsiteX37" fmla="*/ 600075 w 670791"/>
                <a:gd name="connsiteY37" fmla="*/ 3188031 h 3208591"/>
                <a:gd name="connsiteX38" fmla="*/ 628650 w 670791"/>
                <a:gd name="connsiteY38" fmla="*/ 3168981 h 3208591"/>
                <a:gd name="connsiteX39" fmla="*/ 647700 w 670791"/>
                <a:gd name="connsiteY39" fmla="*/ 3111831 h 3208591"/>
                <a:gd name="connsiteX40" fmla="*/ 657225 w 670791"/>
                <a:gd name="connsiteY40" fmla="*/ 3083256 h 3208591"/>
                <a:gd name="connsiteX41" fmla="*/ 666750 w 670791"/>
                <a:gd name="connsiteY41"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381000 w 670791"/>
                <a:gd name="connsiteY34" fmla="*/ 3124200 h 3208591"/>
                <a:gd name="connsiteX35" fmla="*/ 419100 w 670791"/>
                <a:gd name="connsiteY35" fmla="*/ 3188031 h 3208591"/>
                <a:gd name="connsiteX36" fmla="*/ 447675 w 670791"/>
                <a:gd name="connsiteY36" fmla="*/ 3207081 h 3208591"/>
                <a:gd name="connsiteX37" fmla="*/ 600075 w 670791"/>
                <a:gd name="connsiteY37" fmla="*/ 3188031 h 3208591"/>
                <a:gd name="connsiteX38" fmla="*/ 628650 w 670791"/>
                <a:gd name="connsiteY38" fmla="*/ 3168981 h 3208591"/>
                <a:gd name="connsiteX39" fmla="*/ 647700 w 670791"/>
                <a:gd name="connsiteY39" fmla="*/ 3111831 h 3208591"/>
                <a:gd name="connsiteX40" fmla="*/ 657225 w 670791"/>
                <a:gd name="connsiteY40" fmla="*/ 3083256 h 3208591"/>
                <a:gd name="connsiteX41" fmla="*/ 666750 w 670791"/>
                <a:gd name="connsiteY41"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381000 w 670791"/>
                <a:gd name="connsiteY34" fmla="*/ 3124200 h 3208591"/>
                <a:gd name="connsiteX35" fmla="*/ 447675 w 670791"/>
                <a:gd name="connsiteY35" fmla="*/ 3207081 h 3208591"/>
                <a:gd name="connsiteX36" fmla="*/ 600075 w 670791"/>
                <a:gd name="connsiteY36" fmla="*/ 3188031 h 3208591"/>
                <a:gd name="connsiteX37" fmla="*/ 628650 w 670791"/>
                <a:gd name="connsiteY37" fmla="*/ 3168981 h 3208591"/>
                <a:gd name="connsiteX38" fmla="*/ 647700 w 670791"/>
                <a:gd name="connsiteY38" fmla="*/ 3111831 h 3208591"/>
                <a:gd name="connsiteX39" fmla="*/ 657225 w 670791"/>
                <a:gd name="connsiteY39" fmla="*/ 3083256 h 3208591"/>
                <a:gd name="connsiteX40" fmla="*/ 666750 w 670791"/>
                <a:gd name="connsiteY40"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381000 w 670791"/>
                <a:gd name="connsiteY34" fmla="*/ 3124200 h 3208591"/>
                <a:gd name="connsiteX35" fmla="*/ 447675 w 670791"/>
                <a:gd name="connsiteY35" fmla="*/ 3207081 h 3208591"/>
                <a:gd name="connsiteX36" fmla="*/ 600075 w 670791"/>
                <a:gd name="connsiteY36" fmla="*/ 3188031 h 3208591"/>
                <a:gd name="connsiteX37" fmla="*/ 628650 w 670791"/>
                <a:gd name="connsiteY37" fmla="*/ 3168981 h 3208591"/>
                <a:gd name="connsiteX38" fmla="*/ 657225 w 670791"/>
                <a:gd name="connsiteY38" fmla="*/ 3083256 h 3208591"/>
                <a:gd name="connsiteX39" fmla="*/ 666750 w 670791"/>
                <a:gd name="connsiteY39"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381000 w 670791"/>
                <a:gd name="connsiteY34" fmla="*/ 3124200 h 3208591"/>
                <a:gd name="connsiteX35" fmla="*/ 447675 w 670791"/>
                <a:gd name="connsiteY35" fmla="*/ 3207081 h 3208591"/>
                <a:gd name="connsiteX36" fmla="*/ 600075 w 670791"/>
                <a:gd name="connsiteY36" fmla="*/ 3188031 h 3208591"/>
                <a:gd name="connsiteX37" fmla="*/ 657225 w 670791"/>
                <a:gd name="connsiteY37" fmla="*/ 3083256 h 3208591"/>
                <a:gd name="connsiteX38" fmla="*/ 666750 w 670791"/>
                <a:gd name="connsiteY38"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447675 w 670791"/>
                <a:gd name="connsiteY34" fmla="*/ 3207081 h 3208591"/>
                <a:gd name="connsiteX35" fmla="*/ 600075 w 670791"/>
                <a:gd name="connsiteY35" fmla="*/ 3188031 h 3208591"/>
                <a:gd name="connsiteX36" fmla="*/ 657225 w 670791"/>
                <a:gd name="connsiteY36" fmla="*/ 3083256 h 3208591"/>
                <a:gd name="connsiteX37" fmla="*/ 666750 w 670791"/>
                <a:gd name="connsiteY37"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42900 w 670791"/>
                <a:gd name="connsiteY30" fmla="*/ 2902281 h 3208591"/>
                <a:gd name="connsiteX31" fmla="*/ 352425 w 670791"/>
                <a:gd name="connsiteY31" fmla="*/ 3016581 h 3208591"/>
                <a:gd name="connsiteX32" fmla="*/ 381000 w 670791"/>
                <a:gd name="connsiteY32" fmla="*/ 3102306 h 3208591"/>
                <a:gd name="connsiteX33" fmla="*/ 447675 w 670791"/>
                <a:gd name="connsiteY33" fmla="*/ 3207081 h 3208591"/>
                <a:gd name="connsiteX34" fmla="*/ 600075 w 670791"/>
                <a:gd name="connsiteY34" fmla="*/ 3188031 h 3208591"/>
                <a:gd name="connsiteX35" fmla="*/ 657225 w 670791"/>
                <a:gd name="connsiteY35" fmla="*/ 3083256 h 3208591"/>
                <a:gd name="connsiteX36" fmla="*/ 666750 w 670791"/>
                <a:gd name="connsiteY36" fmla="*/ 2930856 h 3208591"/>
                <a:gd name="connsiteX0" fmla="*/ 285750 w 670791"/>
                <a:gd name="connsiteY0" fmla="*/ 244806 h 3208669"/>
                <a:gd name="connsiteX1" fmla="*/ 200025 w 670791"/>
                <a:gd name="connsiteY1" fmla="*/ 225756 h 3208669"/>
                <a:gd name="connsiteX2" fmla="*/ 180975 w 670791"/>
                <a:gd name="connsiteY2" fmla="*/ 197181 h 3208669"/>
                <a:gd name="connsiteX3" fmla="*/ 190500 w 670791"/>
                <a:gd name="connsiteY3" fmla="*/ 140031 h 3208669"/>
                <a:gd name="connsiteX4" fmla="*/ 219075 w 670791"/>
                <a:gd name="connsiteY4" fmla="*/ 130506 h 3208669"/>
                <a:gd name="connsiteX5" fmla="*/ 314325 w 670791"/>
                <a:gd name="connsiteY5" fmla="*/ 120981 h 3208669"/>
                <a:gd name="connsiteX6" fmla="*/ 333375 w 670791"/>
                <a:gd name="connsiteY6" fmla="*/ 92406 h 3208669"/>
                <a:gd name="connsiteX7" fmla="*/ 333375 w 670791"/>
                <a:gd name="connsiteY7" fmla="*/ 35256 h 3208669"/>
                <a:gd name="connsiteX8" fmla="*/ 304800 w 670791"/>
                <a:gd name="connsiteY8" fmla="*/ 16206 h 3208669"/>
                <a:gd name="connsiteX9" fmla="*/ 276225 w 670791"/>
                <a:gd name="connsiteY9" fmla="*/ 6681 h 3208669"/>
                <a:gd name="connsiteX10" fmla="*/ 142875 w 670791"/>
                <a:gd name="connsiteY10" fmla="*/ 35256 h 3208669"/>
                <a:gd name="connsiteX11" fmla="*/ 123825 w 670791"/>
                <a:gd name="connsiteY11" fmla="*/ 92406 h 3208669"/>
                <a:gd name="connsiteX12" fmla="*/ 114300 w 670791"/>
                <a:gd name="connsiteY12" fmla="*/ 120981 h 3208669"/>
                <a:gd name="connsiteX13" fmla="*/ 104775 w 670791"/>
                <a:gd name="connsiteY13" fmla="*/ 273381 h 3208669"/>
                <a:gd name="connsiteX14" fmla="*/ 95250 w 670791"/>
                <a:gd name="connsiteY14" fmla="*/ 311481 h 3208669"/>
                <a:gd name="connsiteX15" fmla="*/ 85725 w 670791"/>
                <a:gd name="connsiteY15" fmla="*/ 359106 h 3208669"/>
                <a:gd name="connsiteX16" fmla="*/ 76200 w 670791"/>
                <a:gd name="connsiteY16" fmla="*/ 530556 h 3208669"/>
                <a:gd name="connsiteX17" fmla="*/ 66675 w 670791"/>
                <a:gd name="connsiteY17" fmla="*/ 587706 h 3208669"/>
                <a:gd name="connsiteX18" fmla="*/ 57150 w 670791"/>
                <a:gd name="connsiteY18" fmla="*/ 663906 h 3208669"/>
                <a:gd name="connsiteX19" fmla="*/ 47625 w 670791"/>
                <a:gd name="connsiteY19" fmla="*/ 759156 h 3208669"/>
                <a:gd name="connsiteX20" fmla="*/ 28575 w 670791"/>
                <a:gd name="connsiteY20" fmla="*/ 863931 h 3208669"/>
                <a:gd name="connsiteX21" fmla="*/ 0 w 670791"/>
                <a:gd name="connsiteY21" fmla="*/ 1225881 h 3208669"/>
                <a:gd name="connsiteX22" fmla="*/ 9525 w 670791"/>
                <a:gd name="connsiteY22" fmla="*/ 1464006 h 3208669"/>
                <a:gd name="connsiteX23" fmla="*/ 95250 w 670791"/>
                <a:gd name="connsiteY23" fmla="*/ 1606881 h 3208669"/>
                <a:gd name="connsiteX24" fmla="*/ 200025 w 670791"/>
                <a:gd name="connsiteY24" fmla="*/ 1806906 h 3208669"/>
                <a:gd name="connsiteX25" fmla="*/ 209550 w 670791"/>
                <a:gd name="connsiteY25" fmla="*/ 1835481 h 3208669"/>
                <a:gd name="connsiteX26" fmla="*/ 228600 w 670791"/>
                <a:gd name="connsiteY26" fmla="*/ 1864056 h 3208669"/>
                <a:gd name="connsiteX27" fmla="*/ 247650 w 670791"/>
                <a:gd name="connsiteY27" fmla="*/ 1940256 h 3208669"/>
                <a:gd name="connsiteX28" fmla="*/ 276225 w 670791"/>
                <a:gd name="connsiteY28" fmla="*/ 2445081 h 3208669"/>
                <a:gd name="connsiteX29" fmla="*/ 295275 w 670791"/>
                <a:gd name="connsiteY29" fmla="*/ 2568906 h 3208669"/>
                <a:gd name="connsiteX30" fmla="*/ 342900 w 670791"/>
                <a:gd name="connsiteY30" fmla="*/ 2902281 h 3208669"/>
                <a:gd name="connsiteX31" fmla="*/ 352425 w 670791"/>
                <a:gd name="connsiteY31" fmla="*/ 3016581 h 3208669"/>
                <a:gd name="connsiteX32" fmla="*/ 381000 w 670791"/>
                <a:gd name="connsiteY32" fmla="*/ 3102306 h 3208669"/>
                <a:gd name="connsiteX33" fmla="*/ 447675 w 670791"/>
                <a:gd name="connsiteY33" fmla="*/ 3207081 h 3208669"/>
                <a:gd name="connsiteX34" fmla="*/ 600075 w 670791"/>
                <a:gd name="connsiteY34" fmla="*/ 3188031 h 3208669"/>
                <a:gd name="connsiteX35" fmla="*/ 657225 w 670791"/>
                <a:gd name="connsiteY35" fmla="*/ 3083256 h 3208669"/>
                <a:gd name="connsiteX36" fmla="*/ 666750 w 670791"/>
                <a:gd name="connsiteY36" fmla="*/ 2930856 h 3208669"/>
                <a:gd name="connsiteX0" fmla="*/ 285750 w 666750"/>
                <a:gd name="connsiteY0" fmla="*/ 244806 h 3234068"/>
                <a:gd name="connsiteX1" fmla="*/ 200025 w 666750"/>
                <a:gd name="connsiteY1" fmla="*/ 225756 h 3234068"/>
                <a:gd name="connsiteX2" fmla="*/ 180975 w 666750"/>
                <a:gd name="connsiteY2" fmla="*/ 197181 h 3234068"/>
                <a:gd name="connsiteX3" fmla="*/ 190500 w 666750"/>
                <a:gd name="connsiteY3" fmla="*/ 140031 h 3234068"/>
                <a:gd name="connsiteX4" fmla="*/ 219075 w 666750"/>
                <a:gd name="connsiteY4" fmla="*/ 130506 h 3234068"/>
                <a:gd name="connsiteX5" fmla="*/ 314325 w 666750"/>
                <a:gd name="connsiteY5" fmla="*/ 120981 h 3234068"/>
                <a:gd name="connsiteX6" fmla="*/ 333375 w 666750"/>
                <a:gd name="connsiteY6" fmla="*/ 92406 h 3234068"/>
                <a:gd name="connsiteX7" fmla="*/ 333375 w 666750"/>
                <a:gd name="connsiteY7" fmla="*/ 35256 h 3234068"/>
                <a:gd name="connsiteX8" fmla="*/ 304800 w 666750"/>
                <a:gd name="connsiteY8" fmla="*/ 16206 h 3234068"/>
                <a:gd name="connsiteX9" fmla="*/ 276225 w 666750"/>
                <a:gd name="connsiteY9" fmla="*/ 6681 h 3234068"/>
                <a:gd name="connsiteX10" fmla="*/ 142875 w 666750"/>
                <a:gd name="connsiteY10" fmla="*/ 35256 h 3234068"/>
                <a:gd name="connsiteX11" fmla="*/ 123825 w 666750"/>
                <a:gd name="connsiteY11" fmla="*/ 92406 h 3234068"/>
                <a:gd name="connsiteX12" fmla="*/ 114300 w 666750"/>
                <a:gd name="connsiteY12" fmla="*/ 120981 h 3234068"/>
                <a:gd name="connsiteX13" fmla="*/ 104775 w 666750"/>
                <a:gd name="connsiteY13" fmla="*/ 273381 h 3234068"/>
                <a:gd name="connsiteX14" fmla="*/ 95250 w 666750"/>
                <a:gd name="connsiteY14" fmla="*/ 311481 h 3234068"/>
                <a:gd name="connsiteX15" fmla="*/ 85725 w 666750"/>
                <a:gd name="connsiteY15" fmla="*/ 359106 h 3234068"/>
                <a:gd name="connsiteX16" fmla="*/ 76200 w 666750"/>
                <a:gd name="connsiteY16" fmla="*/ 530556 h 3234068"/>
                <a:gd name="connsiteX17" fmla="*/ 66675 w 666750"/>
                <a:gd name="connsiteY17" fmla="*/ 587706 h 3234068"/>
                <a:gd name="connsiteX18" fmla="*/ 57150 w 666750"/>
                <a:gd name="connsiteY18" fmla="*/ 663906 h 3234068"/>
                <a:gd name="connsiteX19" fmla="*/ 47625 w 666750"/>
                <a:gd name="connsiteY19" fmla="*/ 759156 h 3234068"/>
                <a:gd name="connsiteX20" fmla="*/ 28575 w 666750"/>
                <a:gd name="connsiteY20" fmla="*/ 863931 h 3234068"/>
                <a:gd name="connsiteX21" fmla="*/ 0 w 666750"/>
                <a:gd name="connsiteY21" fmla="*/ 1225881 h 3234068"/>
                <a:gd name="connsiteX22" fmla="*/ 9525 w 666750"/>
                <a:gd name="connsiteY22" fmla="*/ 1464006 h 3234068"/>
                <a:gd name="connsiteX23" fmla="*/ 95250 w 666750"/>
                <a:gd name="connsiteY23" fmla="*/ 1606881 h 3234068"/>
                <a:gd name="connsiteX24" fmla="*/ 200025 w 666750"/>
                <a:gd name="connsiteY24" fmla="*/ 1806906 h 3234068"/>
                <a:gd name="connsiteX25" fmla="*/ 209550 w 666750"/>
                <a:gd name="connsiteY25" fmla="*/ 1835481 h 3234068"/>
                <a:gd name="connsiteX26" fmla="*/ 228600 w 666750"/>
                <a:gd name="connsiteY26" fmla="*/ 1864056 h 3234068"/>
                <a:gd name="connsiteX27" fmla="*/ 247650 w 666750"/>
                <a:gd name="connsiteY27" fmla="*/ 1940256 h 3234068"/>
                <a:gd name="connsiteX28" fmla="*/ 276225 w 666750"/>
                <a:gd name="connsiteY28" fmla="*/ 2445081 h 3234068"/>
                <a:gd name="connsiteX29" fmla="*/ 295275 w 666750"/>
                <a:gd name="connsiteY29" fmla="*/ 2568906 h 3234068"/>
                <a:gd name="connsiteX30" fmla="*/ 342900 w 666750"/>
                <a:gd name="connsiteY30" fmla="*/ 2902281 h 3234068"/>
                <a:gd name="connsiteX31" fmla="*/ 352425 w 666750"/>
                <a:gd name="connsiteY31" fmla="*/ 3016581 h 3234068"/>
                <a:gd name="connsiteX32" fmla="*/ 381000 w 666750"/>
                <a:gd name="connsiteY32" fmla="*/ 3102306 h 3234068"/>
                <a:gd name="connsiteX33" fmla="*/ 447675 w 666750"/>
                <a:gd name="connsiteY33" fmla="*/ 3207081 h 3234068"/>
                <a:gd name="connsiteX34" fmla="*/ 600075 w 666750"/>
                <a:gd name="connsiteY34" fmla="*/ 3188031 h 3234068"/>
                <a:gd name="connsiteX35" fmla="*/ 666750 w 666750"/>
                <a:gd name="connsiteY35" fmla="*/ 2930856 h 3234068"/>
                <a:gd name="connsiteX0" fmla="*/ 285750 w 666750"/>
                <a:gd name="connsiteY0" fmla="*/ 244806 h 3188031"/>
                <a:gd name="connsiteX1" fmla="*/ 200025 w 666750"/>
                <a:gd name="connsiteY1" fmla="*/ 225756 h 3188031"/>
                <a:gd name="connsiteX2" fmla="*/ 180975 w 666750"/>
                <a:gd name="connsiteY2" fmla="*/ 197181 h 3188031"/>
                <a:gd name="connsiteX3" fmla="*/ 190500 w 666750"/>
                <a:gd name="connsiteY3" fmla="*/ 140031 h 3188031"/>
                <a:gd name="connsiteX4" fmla="*/ 219075 w 666750"/>
                <a:gd name="connsiteY4" fmla="*/ 130506 h 3188031"/>
                <a:gd name="connsiteX5" fmla="*/ 314325 w 666750"/>
                <a:gd name="connsiteY5" fmla="*/ 120981 h 3188031"/>
                <a:gd name="connsiteX6" fmla="*/ 333375 w 666750"/>
                <a:gd name="connsiteY6" fmla="*/ 92406 h 3188031"/>
                <a:gd name="connsiteX7" fmla="*/ 333375 w 666750"/>
                <a:gd name="connsiteY7" fmla="*/ 35256 h 3188031"/>
                <a:gd name="connsiteX8" fmla="*/ 304800 w 666750"/>
                <a:gd name="connsiteY8" fmla="*/ 16206 h 3188031"/>
                <a:gd name="connsiteX9" fmla="*/ 276225 w 666750"/>
                <a:gd name="connsiteY9" fmla="*/ 6681 h 3188031"/>
                <a:gd name="connsiteX10" fmla="*/ 142875 w 666750"/>
                <a:gd name="connsiteY10" fmla="*/ 35256 h 3188031"/>
                <a:gd name="connsiteX11" fmla="*/ 123825 w 666750"/>
                <a:gd name="connsiteY11" fmla="*/ 92406 h 3188031"/>
                <a:gd name="connsiteX12" fmla="*/ 114300 w 666750"/>
                <a:gd name="connsiteY12" fmla="*/ 120981 h 3188031"/>
                <a:gd name="connsiteX13" fmla="*/ 104775 w 666750"/>
                <a:gd name="connsiteY13" fmla="*/ 273381 h 3188031"/>
                <a:gd name="connsiteX14" fmla="*/ 95250 w 666750"/>
                <a:gd name="connsiteY14" fmla="*/ 311481 h 3188031"/>
                <a:gd name="connsiteX15" fmla="*/ 85725 w 666750"/>
                <a:gd name="connsiteY15" fmla="*/ 359106 h 3188031"/>
                <a:gd name="connsiteX16" fmla="*/ 76200 w 666750"/>
                <a:gd name="connsiteY16" fmla="*/ 530556 h 3188031"/>
                <a:gd name="connsiteX17" fmla="*/ 66675 w 666750"/>
                <a:gd name="connsiteY17" fmla="*/ 587706 h 3188031"/>
                <a:gd name="connsiteX18" fmla="*/ 57150 w 666750"/>
                <a:gd name="connsiteY18" fmla="*/ 663906 h 3188031"/>
                <a:gd name="connsiteX19" fmla="*/ 47625 w 666750"/>
                <a:gd name="connsiteY19" fmla="*/ 759156 h 3188031"/>
                <a:gd name="connsiteX20" fmla="*/ 28575 w 666750"/>
                <a:gd name="connsiteY20" fmla="*/ 863931 h 3188031"/>
                <a:gd name="connsiteX21" fmla="*/ 0 w 666750"/>
                <a:gd name="connsiteY21" fmla="*/ 1225881 h 3188031"/>
                <a:gd name="connsiteX22" fmla="*/ 9525 w 666750"/>
                <a:gd name="connsiteY22" fmla="*/ 1464006 h 3188031"/>
                <a:gd name="connsiteX23" fmla="*/ 95250 w 666750"/>
                <a:gd name="connsiteY23" fmla="*/ 1606881 h 3188031"/>
                <a:gd name="connsiteX24" fmla="*/ 200025 w 666750"/>
                <a:gd name="connsiteY24" fmla="*/ 1806906 h 3188031"/>
                <a:gd name="connsiteX25" fmla="*/ 209550 w 666750"/>
                <a:gd name="connsiteY25" fmla="*/ 1835481 h 3188031"/>
                <a:gd name="connsiteX26" fmla="*/ 228600 w 666750"/>
                <a:gd name="connsiteY26" fmla="*/ 1864056 h 3188031"/>
                <a:gd name="connsiteX27" fmla="*/ 247650 w 666750"/>
                <a:gd name="connsiteY27" fmla="*/ 1940256 h 3188031"/>
                <a:gd name="connsiteX28" fmla="*/ 276225 w 666750"/>
                <a:gd name="connsiteY28" fmla="*/ 2445081 h 3188031"/>
                <a:gd name="connsiteX29" fmla="*/ 295275 w 666750"/>
                <a:gd name="connsiteY29" fmla="*/ 2568906 h 3188031"/>
                <a:gd name="connsiteX30" fmla="*/ 342900 w 666750"/>
                <a:gd name="connsiteY30" fmla="*/ 2902281 h 3188031"/>
                <a:gd name="connsiteX31" fmla="*/ 352425 w 666750"/>
                <a:gd name="connsiteY31" fmla="*/ 3016581 h 3188031"/>
                <a:gd name="connsiteX32" fmla="*/ 381000 w 666750"/>
                <a:gd name="connsiteY32" fmla="*/ 3102306 h 3188031"/>
                <a:gd name="connsiteX33" fmla="*/ 600075 w 666750"/>
                <a:gd name="connsiteY33" fmla="*/ 3188031 h 3188031"/>
                <a:gd name="connsiteX34" fmla="*/ 666750 w 666750"/>
                <a:gd name="connsiteY34" fmla="*/ 2930856 h 3188031"/>
                <a:gd name="connsiteX0" fmla="*/ 285750 w 666750"/>
                <a:gd name="connsiteY0" fmla="*/ 244806 h 3234068"/>
                <a:gd name="connsiteX1" fmla="*/ 200025 w 666750"/>
                <a:gd name="connsiteY1" fmla="*/ 225756 h 3234068"/>
                <a:gd name="connsiteX2" fmla="*/ 180975 w 666750"/>
                <a:gd name="connsiteY2" fmla="*/ 197181 h 3234068"/>
                <a:gd name="connsiteX3" fmla="*/ 190500 w 666750"/>
                <a:gd name="connsiteY3" fmla="*/ 140031 h 3234068"/>
                <a:gd name="connsiteX4" fmla="*/ 219075 w 666750"/>
                <a:gd name="connsiteY4" fmla="*/ 130506 h 3234068"/>
                <a:gd name="connsiteX5" fmla="*/ 314325 w 666750"/>
                <a:gd name="connsiteY5" fmla="*/ 120981 h 3234068"/>
                <a:gd name="connsiteX6" fmla="*/ 333375 w 666750"/>
                <a:gd name="connsiteY6" fmla="*/ 92406 h 3234068"/>
                <a:gd name="connsiteX7" fmla="*/ 333375 w 666750"/>
                <a:gd name="connsiteY7" fmla="*/ 35256 h 3234068"/>
                <a:gd name="connsiteX8" fmla="*/ 304800 w 666750"/>
                <a:gd name="connsiteY8" fmla="*/ 16206 h 3234068"/>
                <a:gd name="connsiteX9" fmla="*/ 276225 w 666750"/>
                <a:gd name="connsiteY9" fmla="*/ 6681 h 3234068"/>
                <a:gd name="connsiteX10" fmla="*/ 142875 w 666750"/>
                <a:gd name="connsiteY10" fmla="*/ 35256 h 3234068"/>
                <a:gd name="connsiteX11" fmla="*/ 123825 w 666750"/>
                <a:gd name="connsiteY11" fmla="*/ 92406 h 3234068"/>
                <a:gd name="connsiteX12" fmla="*/ 114300 w 666750"/>
                <a:gd name="connsiteY12" fmla="*/ 120981 h 3234068"/>
                <a:gd name="connsiteX13" fmla="*/ 104775 w 666750"/>
                <a:gd name="connsiteY13" fmla="*/ 273381 h 3234068"/>
                <a:gd name="connsiteX14" fmla="*/ 95250 w 666750"/>
                <a:gd name="connsiteY14" fmla="*/ 311481 h 3234068"/>
                <a:gd name="connsiteX15" fmla="*/ 85725 w 666750"/>
                <a:gd name="connsiteY15" fmla="*/ 359106 h 3234068"/>
                <a:gd name="connsiteX16" fmla="*/ 76200 w 666750"/>
                <a:gd name="connsiteY16" fmla="*/ 530556 h 3234068"/>
                <a:gd name="connsiteX17" fmla="*/ 66675 w 666750"/>
                <a:gd name="connsiteY17" fmla="*/ 587706 h 3234068"/>
                <a:gd name="connsiteX18" fmla="*/ 57150 w 666750"/>
                <a:gd name="connsiteY18" fmla="*/ 663906 h 3234068"/>
                <a:gd name="connsiteX19" fmla="*/ 47625 w 666750"/>
                <a:gd name="connsiteY19" fmla="*/ 759156 h 3234068"/>
                <a:gd name="connsiteX20" fmla="*/ 28575 w 666750"/>
                <a:gd name="connsiteY20" fmla="*/ 863931 h 3234068"/>
                <a:gd name="connsiteX21" fmla="*/ 0 w 666750"/>
                <a:gd name="connsiteY21" fmla="*/ 1225881 h 3234068"/>
                <a:gd name="connsiteX22" fmla="*/ 9525 w 666750"/>
                <a:gd name="connsiteY22" fmla="*/ 1464006 h 3234068"/>
                <a:gd name="connsiteX23" fmla="*/ 95250 w 666750"/>
                <a:gd name="connsiteY23" fmla="*/ 1606881 h 3234068"/>
                <a:gd name="connsiteX24" fmla="*/ 200025 w 666750"/>
                <a:gd name="connsiteY24" fmla="*/ 1806906 h 3234068"/>
                <a:gd name="connsiteX25" fmla="*/ 209550 w 666750"/>
                <a:gd name="connsiteY25" fmla="*/ 1835481 h 3234068"/>
                <a:gd name="connsiteX26" fmla="*/ 228600 w 666750"/>
                <a:gd name="connsiteY26" fmla="*/ 1864056 h 3234068"/>
                <a:gd name="connsiteX27" fmla="*/ 247650 w 666750"/>
                <a:gd name="connsiteY27" fmla="*/ 1940256 h 3234068"/>
                <a:gd name="connsiteX28" fmla="*/ 276225 w 666750"/>
                <a:gd name="connsiteY28" fmla="*/ 2445081 h 3234068"/>
                <a:gd name="connsiteX29" fmla="*/ 295275 w 666750"/>
                <a:gd name="connsiteY29" fmla="*/ 2568906 h 3234068"/>
                <a:gd name="connsiteX30" fmla="*/ 342900 w 666750"/>
                <a:gd name="connsiteY30" fmla="*/ 2902281 h 3234068"/>
                <a:gd name="connsiteX31" fmla="*/ 352425 w 666750"/>
                <a:gd name="connsiteY31" fmla="*/ 3016581 h 3234068"/>
                <a:gd name="connsiteX32" fmla="*/ 381000 w 666750"/>
                <a:gd name="connsiteY32" fmla="*/ 3102306 h 3234068"/>
                <a:gd name="connsiteX33" fmla="*/ 600075 w 666750"/>
                <a:gd name="connsiteY33" fmla="*/ 3188031 h 3234068"/>
                <a:gd name="connsiteX34" fmla="*/ 666750 w 666750"/>
                <a:gd name="connsiteY34" fmla="*/ 2930856 h 3234068"/>
                <a:gd name="connsiteX0" fmla="*/ 285750 w 666750"/>
                <a:gd name="connsiteY0" fmla="*/ 244806 h 3243593"/>
                <a:gd name="connsiteX1" fmla="*/ 200025 w 666750"/>
                <a:gd name="connsiteY1" fmla="*/ 225756 h 3243593"/>
                <a:gd name="connsiteX2" fmla="*/ 180975 w 666750"/>
                <a:gd name="connsiteY2" fmla="*/ 197181 h 3243593"/>
                <a:gd name="connsiteX3" fmla="*/ 190500 w 666750"/>
                <a:gd name="connsiteY3" fmla="*/ 140031 h 3243593"/>
                <a:gd name="connsiteX4" fmla="*/ 219075 w 666750"/>
                <a:gd name="connsiteY4" fmla="*/ 130506 h 3243593"/>
                <a:gd name="connsiteX5" fmla="*/ 314325 w 666750"/>
                <a:gd name="connsiteY5" fmla="*/ 120981 h 3243593"/>
                <a:gd name="connsiteX6" fmla="*/ 333375 w 666750"/>
                <a:gd name="connsiteY6" fmla="*/ 92406 h 3243593"/>
                <a:gd name="connsiteX7" fmla="*/ 333375 w 666750"/>
                <a:gd name="connsiteY7" fmla="*/ 35256 h 3243593"/>
                <a:gd name="connsiteX8" fmla="*/ 304800 w 666750"/>
                <a:gd name="connsiteY8" fmla="*/ 16206 h 3243593"/>
                <a:gd name="connsiteX9" fmla="*/ 276225 w 666750"/>
                <a:gd name="connsiteY9" fmla="*/ 6681 h 3243593"/>
                <a:gd name="connsiteX10" fmla="*/ 142875 w 666750"/>
                <a:gd name="connsiteY10" fmla="*/ 35256 h 3243593"/>
                <a:gd name="connsiteX11" fmla="*/ 123825 w 666750"/>
                <a:gd name="connsiteY11" fmla="*/ 92406 h 3243593"/>
                <a:gd name="connsiteX12" fmla="*/ 114300 w 666750"/>
                <a:gd name="connsiteY12" fmla="*/ 120981 h 3243593"/>
                <a:gd name="connsiteX13" fmla="*/ 104775 w 666750"/>
                <a:gd name="connsiteY13" fmla="*/ 273381 h 3243593"/>
                <a:gd name="connsiteX14" fmla="*/ 95250 w 666750"/>
                <a:gd name="connsiteY14" fmla="*/ 311481 h 3243593"/>
                <a:gd name="connsiteX15" fmla="*/ 85725 w 666750"/>
                <a:gd name="connsiteY15" fmla="*/ 359106 h 3243593"/>
                <a:gd name="connsiteX16" fmla="*/ 76200 w 666750"/>
                <a:gd name="connsiteY16" fmla="*/ 530556 h 3243593"/>
                <a:gd name="connsiteX17" fmla="*/ 66675 w 666750"/>
                <a:gd name="connsiteY17" fmla="*/ 587706 h 3243593"/>
                <a:gd name="connsiteX18" fmla="*/ 57150 w 666750"/>
                <a:gd name="connsiteY18" fmla="*/ 663906 h 3243593"/>
                <a:gd name="connsiteX19" fmla="*/ 47625 w 666750"/>
                <a:gd name="connsiteY19" fmla="*/ 759156 h 3243593"/>
                <a:gd name="connsiteX20" fmla="*/ 28575 w 666750"/>
                <a:gd name="connsiteY20" fmla="*/ 863931 h 3243593"/>
                <a:gd name="connsiteX21" fmla="*/ 0 w 666750"/>
                <a:gd name="connsiteY21" fmla="*/ 1225881 h 3243593"/>
                <a:gd name="connsiteX22" fmla="*/ 9525 w 666750"/>
                <a:gd name="connsiteY22" fmla="*/ 1464006 h 3243593"/>
                <a:gd name="connsiteX23" fmla="*/ 95250 w 666750"/>
                <a:gd name="connsiteY23" fmla="*/ 1606881 h 3243593"/>
                <a:gd name="connsiteX24" fmla="*/ 200025 w 666750"/>
                <a:gd name="connsiteY24" fmla="*/ 1806906 h 3243593"/>
                <a:gd name="connsiteX25" fmla="*/ 209550 w 666750"/>
                <a:gd name="connsiteY25" fmla="*/ 1835481 h 3243593"/>
                <a:gd name="connsiteX26" fmla="*/ 228600 w 666750"/>
                <a:gd name="connsiteY26" fmla="*/ 1864056 h 3243593"/>
                <a:gd name="connsiteX27" fmla="*/ 247650 w 666750"/>
                <a:gd name="connsiteY27" fmla="*/ 1940256 h 3243593"/>
                <a:gd name="connsiteX28" fmla="*/ 276225 w 666750"/>
                <a:gd name="connsiteY28" fmla="*/ 2445081 h 3243593"/>
                <a:gd name="connsiteX29" fmla="*/ 295275 w 666750"/>
                <a:gd name="connsiteY29" fmla="*/ 2568906 h 3243593"/>
                <a:gd name="connsiteX30" fmla="*/ 342900 w 666750"/>
                <a:gd name="connsiteY30" fmla="*/ 2902281 h 3243593"/>
                <a:gd name="connsiteX31" fmla="*/ 352425 w 666750"/>
                <a:gd name="connsiteY31" fmla="*/ 3016581 h 3243593"/>
                <a:gd name="connsiteX32" fmla="*/ 381000 w 666750"/>
                <a:gd name="connsiteY32" fmla="*/ 3102306 h 3243593"/>
                <a:gd name="connsiteX33" fmla="*/ 600075 w 666750"/>
                <a:gd name="connsiteY33" fmla="*/ 3188031 h 3243593"/>
                <a:gd name="connsiteX34" fmla="*/ 666750 w 666750"/>
                <a:gd name="connsiteY34" fmla="*/ 2930856 h 3243593"/>
                <a:gd name="connsiteX0" fmla="*/ 285750 w 666750"/>
                <a:gd name="connsiteY0" fmla="*/ 244806 h 3255961"/>
                <a:gd name="connsiteX1" fmla="*/ 200025 w 666750"/>
                <a:gd name="connsiteY1" fmla="*/ 225756 h 3255961"/>
                <a:gd name="connsiteX2" fmla="*/ 180975 w 666750"/>
                <a:gd name="connsiteY2" fmla="*/ 197181 h 3255961"/>
                <a:gd name="connsiteX3" fmla="*/ 190500 w 666750"/>
                <a:gd name="connsiteY3" fmla="*/ 140031 h 3255961"/>
                <a:gd name="connsiteX4" fmla="*/ 219075 w 666750"/>
                <a:gd name="connsiteY4" fmla="*/ 130506 h 3255961"/>
                <a:gd name="connsiteX5" fmla="*/ 314325 w 666750"/>
                <a:gd name="connsiteY5" fmla="*/ 120981 h 3255961"/>
                <a:gd name="connsiteX6" fmla="*/ 333375 w 666750"/>
                <a:gd name="connsiteY6" fmla="*/ 92406 h 3255961"/>
                <a:gd name="connsiteX7" fmla="*/ 333375 w 666750"/>
                <a:gd name="connsiteY7" fmla="*/ 35256 h 3255961"/>
                <a:gd name="connsiteX8" fmla="*/ 304800 w 666750"/>
                <a:gd name="connsiteY8" fmla="*/ 16206 h 3255961"/>
                <a:gd name="connsiteX9" fmla="*/ 276225 w 666750"/>
                <a:gd name="connsiteY9" fmla="*/ 6681 h 3255961"/>
                <a:gd name="connsiteX10" fmla="*/ 142875 w 666750"/>
                <a:gd name="connsiteY10" fmla="*/ 35256 h 3255961"/>
                <a:gd name="connsiteX11" fmla="*/ 123825 w 666750"/>
                <a:gd name="connsiteY11" fmla="*/ 92406 h 3255961"/>
                <a:gd name="connsiteX12" fmla="*/ 114300 w 666750"/>
                <a:gd name="connsiteY12" fmla="*/ 120981 h 3255961"/>
                <a:gd name="connsiteX13" fmla="*/ 104775 w 666750"/>
                <a:gd name="connsiteY13" fmla="*/ 273381 h 3255961"/>
                <a:gd name="connsiteX14" fmla="*/ 95250 w 666750"/>
                <a:gd name="connsiteY14" fmla="*/ 311481 h 3255961"/>
                <a:gd name="connsiteX15" fmla="*/ 85725 w 666750"/>
                <a:gd name="connsiteY15" fmla="*/ 359106 h 3255961"/>
                <a:gd name="connsiteX16" fmla="*/ 76200 w 666750"/>
                <a:gd name="connsiteY16" fmla="*/ 530556 h 3255961"/>
                <a:gd name="connsiteX17" fmla="*/ 66675 w 666750"/>
                <a:gd name="connsiteY17" fmla="*/ 587706 h 3255961"/>
                <a:gd name="connsiteX18" fmla="*/ 57150 w 666750"/>
                <a:gd name="connsiteY18" fmla="*/ 663906 h 3255961"/>
                <a:gd name="connsiteX19" fmla="*/ 47625 w 666750"/>
                <a:gd name="connsiteY19" fmla="*/ 759156 h 3255961"/>
                <a:gd name="connsiteX20" fmla="*/ 28575 w 666750"/>
                <a:gd name="connsiteY20" fmla="*/ 863931 h 3255961"/>
                <a:gd name="connsiteX21" fmla="*/ 0 w 666750"/>
                <a:gd name="connsiteY21" fmla="*/ 1225881 h 3255961"/>
                <a:gd name="connsiteX22" fmla="*/ 9525 w 666750"/>
                <a:gd name="connsiteY22" fmla="*/ 1464006 h 3255961"/>
                <a:gd name="connsiteX23" fmla="*/ 95250 w 666750"/>
                <a:gd name="connsiteY23" fmla="*/ 1606881 h 3255961"/>
                <a:gd name="connsiteX24" fmla="*/ 200025 w 666750"/>
                <a:gd name="connsiteY24" fmla="*/ 1806906 h 3255961"/>
                <a:gd name="connsiteX25" fmla="*/ 209550 w 666750"/>
                <a:gd name="connsiteY25" fmla="*/ 1835481 h 3255961"/>
                <a:gd name="connsiteX26" fmla="*/ 228600 w 666750"/>
                <a:gd name="connsiteY26" fmla="*/ 1864056 h 3255961"/>
                <a:gd name="connsiteX27" fmla="*/ 247650 w 666750"/>
                <a:gd name="connsiteY27" fmla="*/ 1940256 h 3255961"/>
                <a:gd name="connsiteX28" fmla="*/ 276225 w 666750"/>
                <a:gd name="connsiteY28" fmla="*/ 2445081 h 3255961"/>
                <a:gd name="connsiteX29" fmla="*/ 295275 w 666750"/>
                <a:gd name="connsiteY29" fmla="*/ 2568906 h 3255961"/>
                <a:gd name="connsiteX30" fmla="*/ 342900 w 666750"/>
                <a:gd name="connsiteY30" fmla="*/ 2902281 h 3255961"/>
                <a:gd name="connsiteX31" fmla="*/ 352425 w 666750"/>
                <a:gd name="connsiteY31" fmla="*/ 3016581 h 3255961"/>
                <a:gd name="connsiteX32" fmla="*/ 381000 w 666750"/>
                <a:gd name="connsiteY32" fmla="*/ 3102306 h 3255961"/>
                <a:gd name="connsiteX33" fmla="*/ 609600 w 666750"/>
                <a:gd name="connsiteY33" fmla="*/ 3200399 h 3255961"/>
                <a:gd name="connsiteX34" fmla="*/ 666750 w 666750"/>
                <a:gd name="connsiteY34" fmla="*/ 2930856 h 3255961"/>
                <a:gd name="connsiteX0" fmla="*/ 285750 w 731837"/>
                <a:gd name="connsiteY0" fmla="*/ 244806 h 3255961"/>
                <a:gd name="connsiteX1" fmla="*/ 200025 w 731837"/>
                <a:gd name="connsiteY1" fmla="*/ 225756 h 3255961"/>
                <a:gd name="connsiteX2" fmla="*/ 180975 w 731837"/>
                <a:gd name="connsiteY2" fmla="*/ 197181 h 3255961"/>
                <a:gd name="connsiteX3" fmla="*/ 190500 w 731837"/>
                <a:gd name="connsiteY3" fmla="*/ 140031 h 3255961"/>
                <a:gd name="connsiteX4" fmla="*/ 219075 w 731837"/>
                <a:gd name="connsiteY4" fmla="*/ 130506 h 3255961"/>
                <a:gd name="connsiteX5" fmla="*/ 314325 w 731837"/>
                <a:gd name="connsiteY5" fmla="*/ 120981 h 3255961"/>
                <a:gd name="connsiteX6" fmla="*/ 333375 w 731837"/>
                <a:gd name="connsiteY6" fmla="*/ 92406 h 3255961"/>
                <a:gd name="connsiteX7" fmla="*/ 333375 w 731837"/>
                <a:gd name="connsiteY7" fmla="*/ 35256 h 3255961"/>
                <a:gd name="connsiteX8" fmla="*/ 304800 w 731837"/>
                <a:gd name="connsiteY8" fmla="*/ 16206 h 3255961"/>
                <a:gd name="connsiteX9" fmla="*/ 276225 w 731837"/>
                <a:gd name="connsiteY9" fmla="*/ 6681 h 3255961"/>
                <a:gd name="connsiteX10" fmla="*/ 142875 w 731837"/>
                <a:gd name="connsiteY10" fmla="*/ 35256 h 3255961"/>
                <a:gd name="connsiteX11" fmla="*/ 123825 w 731837"/>
                <a:gd name="connsiteY11" fmla="*/ 92406 h 3255961"/>
                <a:gd name="connsiteX12" fmla="*/ 114300 w 731837"/>
                <a:gd name="connsiteY12" fmla="*/ 120981 h 3255961"/>
                <a:gd name="connsiteX13" fmla="*/ 104775 w 731837"/>
                <a:gd name="connsiteY13" fmla="*/ 273381 h 3255961"/>
                <a:gd name="connsiteX14" fmla="*/ 95250 w 731837"/>
                <a:gd name="connsiteY14" fmla="*/ 311481 h 3255961"/>
                <a:gd name="connsiteX15" fmla="*/ 85725 w 731837"/>
                <a:gd name="connsiteY15" fmla="*/ 359106 h 3255961"/>
                <a:gd name="connsiteX16" fmla="*/ 76200 w 731837"/>
                <a:gd name="connsiteY16" fmla="*/ 530556 h 3255961"/>
                <a:gd name="connsiteX17" fmla="*/ 66675 w 731837"/>
                <a:gd name="connsiteY17" fmla="*/ 587706 h 3255961"/>
                <a:gd name="connsiteX18" fmla="*/ 57150 w 731837"/>
                <a:gd name="connsiteY18" fmla="*/ 663906 h 3255961"/>
                <a:gd name="connsiteX19" fmla="*/ 47625 w 731837"/>
                <a:gd name="connsiteY19" fmla="*/ 759156 h 3255961"/>
                <a:gd name="connsiteX20" fmla="*/ 28575 w 731837"/>
                <a:gd name="connsiteY20" fmla="*/ 863931 h 3255961"/>
                <a:gd name="connsiteX21" fmla="*/ 0 w 731837"/>
                <a:gd name="connsiteY21" fmla="*/ 1225881 h 3255961"/>
                <a:gd name="connsiteX22" fmla="*/ 9525 w 731837"/>
                <a:gd name="connsiteY22" fmla="*/ 1464006 h 3255961"/>
                <a:gd name="connsiteX23" fmla="*/ 95250 w 731837"/>
                <a:gd name="connsiteY23" fmla="*/ 1606881 h 3255961"/>
                <a:gd name="connsiteX24" fmla="*/ 200025 w 731837"/>
                <a:gd name="connsiteY24" fmla="*/ 1806906 h 3255961"/>
                <a:gd name="connsiteX25" fmla="*/ 209550 w 731837"/>
                <a:gd name="connsiteY25" fmla="*/ 1835481 h 3255961"/>
                <a:gd name="connsiteX26" fmla="*/ 228600 w 731837"/>
                <a:gd name="connsiteY26" fmla="*/ 1864056 h 3255961"/>
                <a:gd name="connsiteX27" fmla="*/ 247650 w 731837"/>
                <a:gd name="connsiteY27" fmla="*/ 1940256 h 3255961"/>
                <a:gd name="connsiteX28" fmla="*/ 276225 w 731837"/>
                <a:gd name="connsiteY28" fmla="*/ 2445081 h 3255961"/>
                <a:gd name="connsiteX29" fmla="*/ 295275 w 731837"/>
                <a:gd name="connsiteY29" fmla="*/ 2568906 h 3255961"/>
                <a:gd name="connsiteX30" fmla="*/ 342900 w 731837"/>
                <a:gd name="connsiteY30" fmla="*/ 2902281 h 3255961"/>
                <a:gd name="connsiteX31" fmla="*/ 352425 w 731837"/>
                <a:gd name="connsiteY31" fmla="*/ 3016581 h 3255961"/>
                <a:gd name="connsiteX32" fmla="*/ 381000 w 731837"/>
                <a:gd name="connsiteY32" fmla="*/ 3102306 h 3255961"/>
                <a:gd name="connsiteX33" fmla="*/ 609600 w 731837"/>
                <a:gd name="connsiteY33" fmla="*/ 3200399 h 3255961"/>
                <a:gd name="connsiteX34" fmla="*/ 666750 w 731837"/>
                <a:gd name="connsiteY34" fmla="*/ 2930856 h 3255961"/>
                <a:gd name="connsiteX0" fmla="*/ 285750 w 731837"/>
                <a:gd name="connsiteY0" fmla="*/ 244806 h 3255961"/>
                <a:gd name="connsiteX1" fmla="*/ 200025 w 731837"/>
                <a:gd name="connsiteY1" fmla="*/ 225756 h 3255961"/>
                <a:gd name="connsiteX2" fmla="*/ 180975 w 731837"/>
                <a:gd name="connsiteY2" fmla="*/ 197181 h 3255961"/>
                <a:gd name="connsiteX3" fmla="*/ 190500 w 731837"/>
                <a:gd name="connsiteY3" fmla="*/ 140031 h 3255961"/>
                <a:gd name="connsiteX4" fmla="*/ 219075 w 731837"/>
                <a:gd name="connsiteY4" fmla="*/ 130506 h 3255961"/>
                <a:gd name="connsiteX5" fmla="*/ 314325 w 731837"/>
                <a:gd name="connsiteY5" fmla="*/ 120981 h 3255961"/>
                <a:gd name="connsiteX6" fmla="*/ 333375 w 731837"/>
                <a:gd name="connsiteY6" fmla="*/ 92406 h 3255961"/>
                <a:gd name="connsiteX7" fmla="*/ 333375 w 731837"/>
                <a:gd name="connsiteY7" fmla="*/ 35256 h 3255961"/>
                <a:gd name="connsiteX8" fmla="*/ 304800 w 731837"/>
                <a:gd name="connsiteY8" fmla="*/ 16206 h 3255961"/>
                <a:gd name="connsiteX9" fmla="*/ 276225 w 731837"/>
                <a:gd name="connsiteY9" fmla="*/ 6681 h 3255961"/>
                <a:gd name="connsiteX10" fmla="*/ 142875 w 731837"/>
                <a:gd name="connsiteY10" fmla="*/ 35256 h 3255961"/>
                <a:gd name="connsiteX11" fmla="*/ 123825 w 731837"/>
                <a:gd name="connsiteY11" fmla="*/ 92406 h 3255961"/>
                <a:gd name="connsiteX12" fmla="*/ 114300 w 731837"/>
                <a:gd name="connsiteY12" fmla="*/ 120981 h 3255961"/>
                <a:gd name="connsiteX13" fmla="*/ 104775 w 731837"/>
                <a:gd name="connsiteY13" fmla="*/ 273381 h 3255961"/>
                <a:gd name="connsiteX14" fmla="*/ 95250 w 731837"/>
                <a:gd name="connsiteY14" fmla="*/ 311481 h 3255961"/>
                <a:gd name="connsiteX15" fmla="*/ 85725 w 731837"/>
                <a:gd name="connsiteY15" fmla="*/ 359106 h 3255961"/>
                <a:gd name="connsiteX16" fmla="*/ 76200 w 731837"/>
                <a:gd name="connsiteY16" fmla="*/ 530556 h 3255961"/>
                <a:gd name="connsiteX17" fmla="*/ 66675 w 731837"/>
                <a:gd name="connsiteY17" fmla="*/ 587706 h 3255961"/>
                <a:gd name="connsiteX18" fmla="*/ 57150 w 731837"/>
                <a:gd name="connsiteY18" fmla="*/ 663906 h 3255961"/>
                <a:gd name="connsiteX19" fmla="*/ 47625 w 731837"/>
                <a:gd name="connsiteY19" fmla="*/ 759156 h 3255961"/>
                <a:gd name="connsiteX20" fmla="*/ 28575 w 731837"/>
                <a:gd name="connsiteY20" fmla="*/ 863931 h 3255961"/>
                <a:gd name="connsiteX21" fmla="*/ 0 w 731837"/>
                <a:gd name="connsiteY21" fmla="*/ 1225881 h 3255961"/>
                <a:gd name="connsiteX22" fmla="*/ 9525 w 731837"/>
                <a:gd name="connsiteY22" fmla="*/ 1464006 h 3255961"/>
                <a:gd name="connsiteX23" fmla="*/ 95250 w 731837"/>
                <a:gd name="connsiteY23" fmla="*/ 1606881 h 3255961"/>
                <a:gd name="connsiteX24" fmla="*/ 200025 w 731837"/>
                <a:gd name="connsiteY24" fmla="*/ 1806906 h 3255961"/>
                <a:gd name="connsiteX25" fmla="*/ 209550 w 731837"/>
                <a:gd name="connsiteY25" fmla="*/ 1835481 h 3255961"/>
                <a:gd name="connsiteX26" fmla="*/ 228600 w 731837"/>
                <a:gd name="connsiteY26" fmla="*/ 1864056 h 3255961"/>
                <a:gd name="connsiteX27" fmla="*/ 247650 w 731837"/>
                <a:gd name="connsiteY27" fmla="*/ 1940256 h 3255961"/>
                <a:gd name="connsiteX28" fmla="*/ 276225 w 731837"/>
                <a:gd name="connsiteY28" fmla="*/ 2445081 h 3255961"/>
                <a:gd name="connsiteX29" fmla="*/ 295275 w 731837"/>
                <a:gd name="connsiteY29" fmla="*/ 2568906 h 3255961"/>
                <a:gd name="connsiteX30" fmla="*/ 342900 w 731837"/>
                <a:gd name="connsiteY30" fmla="*/ 2902281 h 3255961"/>
                <a:gd name="connsiteX31" fmla="*/ 381000 w 731837"/>
                <a:gd name="connsiteY31" fmla="*/ 3102306 h 3255961"/>
                <a:gd name="connsiteX32" fmla="*/ 609600 w 731837"/>
                <a:gd name="connsiteY32" fmla="*/ 3200399 h 3255961"/>
                <a:gd name="connsiteX33" fmla="*/ 666750 w 731837"/>
                <a:gd name="connsiteY33" fmla="*/ 2930856 h 3255961"/>
                <a:gd name="connsiteX0" fmla="*/ 285750 w 731837"/>
                <a:gd name="connsiteY0" fmla="*/ 244806 h 3255961"/>
                <a:gd name="connsiteX1" fmla="*/ 200025 w 731837"/>
                <a:gd name="connsiteY1" fmla="*/ 225756 h 3255961"/>
                <a:gd name="connsiteX2" fmla="*/ 180975 w 731837"/>
                <a:gd name="connsiteY2" fmla="*/ 197181 h 3255961"/>
                <a:gd name="connsiteX3" fmla="*/ 190500 w 731837"/>
                <a:gd name="connsiteY3" fmla="*/ 140031 h 3255961"/>
                <a:gd name="connsiteX4" fmla="*/ 219075 w 731837"/>
                <a:gd name="connsiteY4" fmla="*/ 130506 h 3255961"/>
                <a:gd name="connsiteX5" fmla="*/ 314325 w 731837"/>
                <a:gd name="connsiteY5" fmla="*/ 120981 h 3255961"/>
                <a:gd name="connsiteX6" fmla="*/ 333375 w 731837"/>
                <a:gd name="connsiteY6" fmla="*/ 92406 h 3255961"/>
                <a:gd name="connsiteX7" fmla="*/ 333375 w 731837"/>
                <a:gd name="connsiteY7" fmla="*/ 35256 h 3255961"/>
                <a:gd name="connsiteX8" fmla="*/ 304800 w 731837"/>
                <a:gd name="connsiteY8" fmla="*/ 16206 h 3255961"/>
                <a:gd name="connsiteX9" fmla="*/ 276225 w 731837"/>
                <a:gd name="connsiteY9" fmla="*/ 6681 h 3255961"/>
                <a:gd name="connsiteX10" fmla="*/ 142875 w 731837"/>
                <a:gd name="connsiteY10" fmla="*/ 35256 h 3255961"/>
                <a:gd name="connsiteX11" fmla="*/ 123825 w 731837"/>
                <a:gd name="connsiteY11" fmla="*/ 92406 h 3255961"/>
                <a:gd name="connsiteX12" fmla="*/ 114300 w 731837"/>
                <a:gd name="connsiteY12" fmla="*/ 120981 h 3255961"/>
                <a:gd name="connsiteX13" fmla="*/ 104775 w 731837"/>
                <a:gd name="connsiteY13" fmla="*/ 273381 h 3255961"/>
                <a:gd name="connsiteX14" fmla="*/ 95250 w 731837"/>
                <a:gd name="connsiteY14" fmla="*/ 311481 h 3255961"/>
                <a:gd name="connsiteX15" fmla="*/ 85725 w 731837"/>
                <a:gd name="connsiteY15" fmla="*/ 359106 h 3255961"/>
                <a:gd name="connsiteX16" fmla="*/ 76200 w 731837"/>
                <a:gd name="connsiteY16" fmla="*/ 530556 h 3255961"/>
                <a:gd name="connsiteX17" fmla="*/ 66675 w 731837"/>
                <a:gd name="connsiteY17" fmla="*/ 587706 h 3255961"/>
                <a:gd name="connsiteX18" fmla="*/ 57150 w 731837"/>
                <a:gd name="connsiteY18" fmla="*/ 663906 h 3255961"/>
                <a:gd name="connsiteX19" fmla="*/ 47625 w 731837"/>
                <a:gd name="connsiteY19" fmla="*/ 759156 h 3255961"/>
                <a:gd name="connsiteX20" fmla="*/ 28575 w 731837"/>
                <a:gd name="connsiteY20" fmla="*/ 863931 h 3255961"/>
                <a:gd name="connsiteX21" fmla="*/ 0 w 731837"/>
                <a:gd name="connsiteY21" fmla="*/ 1225881 h 3255961"/>
                <a:gd name="connsiteX22" fmla="*/ 9525 w 731837"/>
                <a:gd name="connsiteY22" fmla="*/ 1464006 h 3255961"/>
                <a:gd name="connsiteX23" fmla="*/ 95250 w 731837"/>
                <a:gd name="connsiteY23" fmla="*/ 1606881 h 3255961"/>
                <a:gd name="connsiteX24" fmla="*/ 200025 w 731837"/>
                <a:gd name="connsiteY24" fmla="*/ 1806906 h 3255961"/>
                <a:gd name="connsiteX25" fmla="*/ 209550 w 731837"/>
                <a:gd name="connsiteY25" fmla="*/ 1835481 h 3255961"/>
                <a:gd name="connsiteX26" fmla="*/ 247650 w 731837"/>
                <a:gd name="connsiteY26" fmla="*/ 1940256 h 3255961"/>
                <a:gd name="connsiteX27" fmla="*/ 276225 w 731837"/>
                <a:gd name="connsiteY27" fmla="*/ 2445081 h 3255961"/>
                <a:gd name="connsiteX28" fmla="*/ 295275 w 731837"/>
                <a:gd name="connsiteY28" fmla="*/ 2568906 h 3255961"/>
                <a:gd name="connsiteX29" fmla="*/ 342900 w 731837"/>
                <a:gd name="connsiteY29" fmla="*/ 2902281 h 3255961"/>
                <a:gd name="connsiteX30" fmla="*/ 381000 w 731837"/>
                <a:gd name="connsiteY30" fmla="*/ 3102306 h 3255961"/>
                <a:gd name="connsiteX31" fmla="*/ 609600 w 731837"/>
                <a:gd name="connsiteY31" fmla="*/ 3200399 h 3255961"/>
                <a:gd name="connsiteX32" fmla="*/ 666750 w 731837"/>
                <a:gd name="connsiteY32" fmla="*/ 2930856 h 3255961"/>
                <a:gd name="connsiteX0" fmla="*/ 285750 w 731837"/>
                <a:gd name="connsiteY0" fmla="*/ 244806 h 3255961"/>
                <a:gd name="connsiteX1" fmla="*/ 200025 w 731837"/>
                <a:gd name="connsiteY1" fmla="*/ 225756 h 3255961"/>
                <a:gd name="connsiteX2" fmla="*/ 180975 w 731837"/>
                <a:gd name="connsiteY2" fmla="*/ 197181 h 3255961"/>
                <a:gd name="connsiteX3" fmla="*/ 190500 w 731837"/>
                <a:gd name="connsiteY3" fmla="*/ 140031 h 3255961"/>
                <a:gd name="connsiteX4" fmla="*/ 219075 w 731837"/>
                <a:gd name="connsiteY4" fmla="*/ 130506 h 3255961"/>
                <a:gd name="connsiteX5" fmla="*/ 314325 w 731837"/>
                <a:gd name="connsiteY5" fmla="*/ 120981 h 3255961"/>
                <a:gd name="connsiteX6" fmla="*/ 333375 w 731837"/>
                <a:gd name="connsiteY6" fmla="*/ 92406 h 3255961"/>
                <a:gd name="connsiteX7" fmla="*/ 333375 w 731837"/>
                <a:gd name="connsiteY7" fmla="*/ 35256 h 3255961"/>
                <a:gd name="connsiteX8" fmla="*/ 304800 w 731837"/>
                <a:gd name="connsiteY8" fmla="*/ 16206 h 3255961"/>
                <a:gd name="connsiteX9" fmla="*/ 276225 w 731837"/>
                <a:gd name="connsiteY9" fmla="*/ 6681 h 3255961"/>
                <a:gd name="connsiteX10" fmla="*/ 142875 w 731837"/>
                <a:gd name="connsiteY10" fmla="*/ 35256 h 3255961"/>
                <a:gd name="connsiteX11" fmla="*/ 123825 w 731837"/>
                <a:gd name="connsiteY11" fmla="*/ 92406 h 3255961"/>
                <a:gd name="connsiteX12" fmla="*/ 114300 w 731837"/>
                <a:gd name="connsiteY12" fmla="*/ 120981 h 3255961"/>
                <a:gd name="connsiteX13" fmla="*/ 104775 w 731837"/>
                <a:gd name="connsiteY13" fmla="*/ 273381 h 3255961"/>
                <a:gd name="connsiteX14" fmla="*/ 95250 w 731837"/>
                <a:gd name="connsiteY14" fmla="*/ 311481 h 3255961"/>
                <a:gd name="connsiteX15" fmla="*/ 85725 w 731837"/>
                <a:gd name="connsiteY15" fmla="*/ 359106 h 3255961"/>
                <a:gd name="connsiteX16" fmla="*/ 76200 w 731837"/>
                <a:gd name="connsiteY16" fmla="*/ 530556 h 3255961"/>
                <a:gd name="connsiteX17" fmla="*/ 66675 w 731837"/>
                <a:gd name="connsiteY17" fmla="*/ 587706 h 3255961"/>
                <a:gd name="connsiteX18" fmla="*/ 57150 w 731837"/>
                <a:gd name="connsiteY18" fmla="*/ 663906 h 3255961"/>
                <a:gd name="connsiteX19" fmla="*/ 47625 w 731837"/>
                <a:gd name="connsiteY19" fmla="*/ 759156 h 3255961"/>
                <a:gd name="connsiteX20" fmla="*/ 28575 w 731837"/>
                <a:gd name="connsiteY20" fmla="*/ 863931 h 3255961"/>
                <a:gd name="connsiteX21" fmla="*/ 0 w 731837"/>
                <a:gd name="connsiteY21" fmla="*/ 1225881 h 3255961"/>
                <a:gd name="connsiteX22" fmla="*/ 9525 w 731837"/>
                <a:gd name="connsiteY22" fmla="*/ 1464006 h 3255961"/>
                <a:gd name="connsiteX23" fmla="*/ 95250 w 731837"/>
                <a:gd name="connsiteY23" fmla="*/ 1606881 h 3255961"/>
                <a:gd name="connsiteX24" fmla="*/ 200025 w 731837"/>
                <a:gd name="connsiteY24" fmla="*/ 1806906 h 3255961"/>
                <a:gd name="connsiteX25" fmla="*/ 247650 w 731837"/>
                <a:gd name="connsiteY25" fmla="*/ 1940256 h 3255961"/>
                <a:gd name="connsiteX26" fmla="*/ 276225 w 731837"/>
                <a:gd name="connsiteY26" fmla="*/ 2445081 h 3255961"/>
                <a:gd name="connsiteX27" fmla="*/ 295275 w 731837"/>
                <a:gd name="connsiteY27" fmla="*/ 2568906 h 3255961"/>
                <a:gd name="connsiteX28" fmla="*/ 342900 w 731837"/>
                <a:gd name="connsiteY28" fmla="*/ 2902281 h 3255961"/>
                <a:gd name="connsiteX29" fmla="*/ 381000 w 731837"/>
                <a:gd name="connsiteY29" fmla="*/ 3102306 h 3255961"/>
                <a:gd name="connsiteX30" fmla="*/ 609600 w 731837"/>
                <a:gd name="connsiteY30" fmla="*/ 3200399 h 3255961"/>
                <a:gd name="connsiteX31" fmla="*/ 666750 w 731837"/>
                <a:gd name="connsiteY31" fmla="*/ 2930856 h 3255961"/>
                <a:gd name="connsiteX0" fmla="*/ 285750 w 731837"/>
                <a:gd name="connsiteY0" fmla="*/ 244806 h 3255961"/>
                <a:gd name="connsiteX1" fmla="*/ 200025 w 731837"/>
                <a:gd name="connsiteY1" fmla="*/ 225756 h 3255961"/>
                <a:gd name="connsiteX2" fmla="*/ 180975 w 731837"/>
                <a:gd name="connsiteY2" fmla="*/ 197181 h 3255961"/>
                <a:gd name="connsiteX3" fmla="*/ 190500 w 731837"/>
                <a:gd name="connsiteY3" fmla="*/ 140031 h 3255961"/>
                <a:gd name="connsiteX4" fmla="*/ 219075 w 731837"/>
                <a:gd name="connsiteY4" fmla="*/ 130506 h 3255961"/>
                <a:gd name="connsiteX5" fmla="*/ 314325 w 731837"/>
                <a:gd name="connsiteY5" fmla="*/ 120981 h 3255961"/>
                <a:gd name="connsiteX6" fmla="*/ 333375 w 731837"/>
                <a:gd name="connsiteY6" fmla="*/ 92406 h 3255961"/>
                <a:gd name="connsiteX7" fmla="*/ 333375 w 731837"/>
                <a:gd name="connsiteY7" fmla="*/ 35256 h 3255961"/>
                <a:gd name="connsiteX8" fmla="*/ 304800 w 731837"/>
                <a:gd name="connsiteY8" fmla="*/ 16206 h 3255961"/>
                <a:gd name="connsiteX9" fmla="*/ 276225 w 731837"/>
                <a:gd name="connsiteY9" fmla="*/ 6681 h 3255961"/>
                <a:gd name="connsiteX10" fmla="*/ 142875 w 731837"/>
                <a:gd name="connsiteY10" fmla="*/ 35256 h 3255961"/>
                <a:gd name="connsiteX11" fmla="*/ 123825 w 731837"/>
                <a:gd name="connsiteY11" fmla="*/ 92406 h 3255961"/>
                <a:gd name="connsiteX12" fmla="*/ 114300 w 731837"/>
                <a:gd name="connsiteY12" fmla="*/ 120981 h 3255961"/>
                <a:gd name="connsiteX13" fmla="*/ 104775 w 731837"/>
                <a:gd name="connsiteY13" fmla="*/ 273381 h 3255961"/>
                <a:gd name="connsiteX14" fmla="*/ 95250 w 731837"/>
                <a:gd name="connsiteY14" fmla="*/ 311481 h 3255961"/>
                <a:gd name="connsiteX15" fmla="*/ 85725 w 731837"/>
                <a:gd name="connsiteY15" fmla="*/ 359106 h 3255961"/>
                <a:gd name="connsiteX16" fmla="*/ 76200 w 731837"/>
                <a:gd name="connsiteY16" fmla="*/ 530556 h 3255961"/>
                <a:gd name="connsiteX17" fmla="*/ 66675 w 731837"/>
                <a:gd name="connsiteY17" fmla="*/ 587706 h 3255961"/>
                <a:gd name="connsiteX18" fmla="*/ 57150 w 731837"/>
                <a:gd name="connsiteY18" fmla="*/ 663906 h 3255961"/>
                <a:gd name="connsiteX19" fmla="*/ 47625 w 731837"/>
                <a:gd name="connsiteY19" fmla="*/ 759156 h 3255961"/>
                <a:gd name="connsiteX20" fmla="*/ 28575 w 731837"/>
                <a:gd name="connsiteY20" fmla="*/ 863931 h 3255961"/>
                <a:gd name="connsiteX21" fmla="*/ 0 w 731837"/>
                <a:gd name="connsiteY21" fmla="*/ 1225881 h 3255961"/>
                <a:gd name="connsiteX22" fmla="*/ 9525 w 731837"/>
                <a:gd name="connsiteY22" fmla="*/ 1464006 h 3255961"/>
                <a:gd name="connsiteX23" fmla="*/ 95250 w 731837"/>
                <a:gd name="connsiteY23" fmla="*/ 1606881 h 3255961"/>
                <a:gd name="connsiteX24" fmla="*/ 200025 w 731837"/>
                <a:gd name="connsiteY24" fmla="*/ 1806906 h 3255961"/>
                <a:gd name="connsiteX25" fmla="*/ 247650 w 731837"/>
                <a:gd name="connsiteY25" fmla="*/ 1940256 h 3255961"/>
                <a:gd name="connsiteX26" fmla="*/ 295275 w 731837"/>
                <a:gd name="connsiteY26" fmla="*/ 2568906 h 3255961"/>
                <a:gd name="connsiteX27" fmla="*/ 342900 w 731837"/>
                <a:gd name="connsiteY27" fmla="*/ 2902281 h 3255961"/>
                <a:gd name="connsiteX28" fmla="*/ 381000 w 731837"/>
                <a:gd name="connsiteY28" fmla="*/ 3102306 h 3255961"/>
                <a:gd name="connsiteX29" fmla="*/ 609600 w 731837"/>
                <a:gd name="connsiteY29" fmla="*/ 3200399 h 3255961"/>
                <a:gd name="connsiteX30" fmla="*/ 666750 w 731837"/>
                <a:gd name="connsiteY30" fmla="*/ 2930856 h 3255961"/>
                <a:gd name="connsiteX0" fmla="*/ 285750 w 731837"/>
                <a:gd name="connsiteY0" fmla="*/ 244806 h 3236911"/>
                <a:gd name="connsiteX1" fmla="*/ 200025 w 731837"/>
                <a:gd name="connsiteY1" fmla="*/ 225756 h 3236911"/>
                <a:gd name="connsiteX2" fmla="*/ 180975 w 731837"/>
                <a:gd name="connsiteY2" fmla="*/ 197181 h 3236911"/>
                <a:gd name="connsiteX3" fmla="*/ 190500 w 731837"/>
                <a:gd name="connsiteY3" fmla="*/ 140031 h 3236911"/>
                <a:gd name="connsiteX4" fmla="*/ 219075 w 731837"/>
                <a:gd name="connsiteY4" fmla="*/ 130506 h 3236911"/>
                <a:gd name="connsiteX5" fmla="*/ 314325 w 731837"/>
                <a:gd name="connsiteY5" fmla="*/ 120981 h 3236911"/>
                <a:gd name="connsiteX6" fmla="*/ 333375 w 731837"/>
                <a:gd name="connsiteY6" fmla="*/ 92406 h 3236911"/>
                <a:gd name="connsiteX7" fmla="*/ 333375 w 731837"/>
                <a:gd name="connsiteY7" fmla="*/ 35256 h 3236911"/>
                <a:gd name="connsiteX8" fmla="*/ 304800 w 731837"/>
                <a:gd name="connsiteY8" fmla="*/ 16206 h 3236911"/>
                <a:gd name="connsiteX9" fmla="*/ 276225 w 731837"/>
                <a:gd name="connsiteY9" fmla="*/ 6681 h 3236911"/>
                <a:gd name="connsiteX10" fmla="*/ 142875 w 731837"/>
                <a:gd name="connsiteY10" fmla="*/ 35256 h 3236911"/>
                <a:gd name="connsiteX11" fmla="*/ 123825 w 731837"/>
                <a:gd name="connsiteY11" fmla="*/ 92406 h 3236911"/>
                <a:gd name="connsiteX12" fmla="*/ 114300 w 731837"/>
                <a:gd name="connsiteY12" fmla="*/ 120981 h 3236911"/>
                <a:gd name="connsiteX13" fmla="*/ 104775 w 731837"/>
                <a:gd name="connsiteY13" fmla="*/ 273381 h 3236911"/>
                <a:gd name="connsiteX14" fmla="*/ 95250 w 731837"/>
                <a:gd name="connsiteY14" fmla="*/ 311481 h 3236911"/>
                <a:gd name="connsiteX15" fmla="*/ 85725 w 731837"/>
                <a:gd name="connsiteY15" fmla="*/ 359106 h 3236911"/>
                <a:gd name="connsiteX16" fmla="*/ 76200 w 731837"/>
                <a:gd name="connsiteY16" fmla="*/ 530556 h 3236911"/>
                <a:gd name="connsiteX17" fmla="*/ 66675 w 731837"/>
                <a:gd name="connsiteY17" fmla="*/ 587706 h 3236911"/>
                <a:gd name="connsiteX18" fmla="*/ 57150 w 731837"/>
                <a:gd name="connsiteY18" fmla="*/ 663906 h 3236911"/>
                <a:gd name="connsiteX19" fmla="*/ 47625 w 731837"/>
                <a:gd name="connsiteY19" fmla="*/ 759156 h 3236911"/>
                <a:gd name="connsiteX20" fmla="*/ 28575 w 731837"/>
                <a:gd name="connsiteY20" fmla="*/ 863931 h 3236911"/>
                <a:gd name="connsiteX21" fmla="*/ 0 w 731837"/>
                <a:gd name="connsiteY21" fmla="*/ 1225881 h 3236911"/>
                <a:gd name="connsiteX22" fmla="*/ 9525 w 731837"/>
                <a:gd name="connsiteY22" fmla="*/ 1464006 h 3236911"/>
                <a:gd name="connsiteX23" fmla="*/ 95250 w 731837"/>
                <a:gd name="connsiteY23" fmla="*/ 1606881 h 3236911"/>
                <a:gd name="connsiteX24" fmla="*/ 200025 w 731837"/>
                <a:gd name="connsiteY24" fmla="*/ 1806906 h 3236911"/>
                <a:gd name="connsiteX25" fmla="*/ 247650 w 731837"/>
                <a:gd name="connsiteY25" fmla="*/ 1940256 h 3236911"/>
                <a:gd name="connsiteX26" fmla="*/ 295275 w 731837"/>
                <a:gd name="connsiteY26" fmla="*/ 2568906 h 3236911"/>
                <a:gd name="connsiteX27" fmla="*/ 342900 w 731837"/>
                <a:gd name="connsiteY27" fmla="*/ 2902281 h 3236911"/>
                <a:gd name="connsiteX28" fmla="*/ 381000 w 731837"/>
                <a:gd name="connsiteY28" fmla="*/ 3102306 h 3236911"/>
                <a:gd name="connsiteX29" fmla="*/ 609600 w 731837"/>
                <a:gd name="connsiteY29" fmla="*/ 3200399 h 3236911"/>
                <a:gd name="connsiteX30" fmla="*/ 666750 w 731837"/>
                <a:gd name="connsiteY30" fmla="*/ 2930856 h 3236911"/>
                <a:gd name="connsiteX0" fmla="*/ 285750 w 731837"/>
                <a:gd name="connsiteY0" fmla="*/ 244806 h 3236911"/>
                <a:gd name="connsiteX1" fmla="*/ 200025 w 731837"/>
                <a:gd name="connsiteY1" fmla="*/ 225756 h 3236911"/>
                <a:gd name="connsiteX2" fmla="*/ 180975 w 731837"/>
                <a:gd name="connsiteY2" fmla="*/ 197181 h 3236911"/>
                <a:gd name="connsiteX3" fmla="*/ 190500 w 731837"/>
                <a:gd name="connsiteY3" fmla="*/ 140031 h 3236911"/>
                <a:gd name="connsiteX4" fmla="*/ 219075 w 731837"/>
                <a:gd name="connsiteY4" fmla="*/ 130506 h 3236911"/>
                <a:gd name="connsiteX5" fmla="*/ 314325 w 731837"/>
                <a:gd name="connsiteY5" fmla="*/ 120981 h 3236911"/>
                <a:gd name="connsiteX6" fmla="*/ 333375 w 731837"/>
                <a:gd name="connsiteY6" fmla="*/ 92406 h 3236911"/>
                <a:gd name="connsiteX7" fmla="*/ 333375 w 731837"/>
                <a:gd name="connsiteY7" fmla="*/ 35256 h 3236911"/>
                <a:gd name="connsiteX8" fmla="*/ 304800 w 731837"/>
                <a:gd name="connsiteY8" fmla="*/ 16206 h 3236911"/>
                <a:gd name="connsiteX9" fmla="*/ 276225 w 731837"/>
                <a:gd name="connsiteY9" fmla="*/ 6681 h 3236911"/>
                <a:gd name="connsiteX10" fmla="*/ 142875 w 731837"/>
                <a:gd name="connsiteY10" fmla="*/ 35256 h 3236911"/>
                <a:gd name="connsiteX11" fmla="*/ 123825 w 731837"/>
                <a:gd name="connsiteY11" fmla="*/ 92406 h 3236911"/>
                <a:gd name="connsiteX12" fmla="*/ 104775 w 731837"/>
                <a:gd name="connsiteY12" fmla="*/ 273381 h 3236911"/>
                <a:gd name="connsiteX13" fmla="*/ 95250 w 731837"/>
                <a:gd name="connsiteY13" fmla="*/ 311481 h 3236911"/>
                <a:gd name="connsiteX14" fmla="*/ 85725 w 731837"/>
                <a:gd name="connsiteY14" fmla="*/ 359106 h 3236911"/>
                <a:gd name="connsiteX15" fmla="*/ 76200 w 731837"/>
                <a:gd name="connsiteY15" fmla="*/ 530556 h 3236911"/>
                <a:gd name="connsiteX16" fmla="*/ 66675 w 731837"/>
                <a:gd name="connsiteY16" fmla="*/ 587706 h 3236911"/>
                <a:gd name="connsiteX17" fmla="*/ 57150 w 731837"/>
                <a:gd name="connsiteY17" fmla="*/ 663906 h 3236911"/>
                <a:gd name="connsiteX18" fmla="*/ 47625 w 731837"/>
                <a:gd name="connsiteY18" fmla="*/ 759156 h 3236911"/>
                <a:gd name="connsiteX19" fmla="*/ 28575 w 731837"/>
                <a:gd name="connsiteY19" fmla="*/ 863931 h 3236911"/>
                <a:gd name="connsiteX20" fmla="*/ 0 w 731837"/>
                <a:gd name="connsiteY20" fmla="*/ 1225881 h 3236911"/>
                <a:gd name="connsiteX21" fmla="*/ 9525 w 731837"/>
                <a:gd name="connsiteY21" fmla="*/ 1464006 h 3236911"/>
                <a:gd name="connsiteX22" fmla="*/ 95250 w 731837"/>
                <a:gd name="connsiteY22" fmla="*/ 1606881 h 3236911"/>
                <a:gd name="connsiteX23" fmla="*/ 200025 w 731837"/>
                <a:gd name="connsiteY23" fmla="*/ 1806906 h 3236911"/>
                <a:gd name="connsiteX24" fmla="*/ 247650 w 731837"/>
                <a:gd name="connsiteY24" fmla="*/ 1940256 h 3236911"/>
                <a:gd name="connsiteX25" fmla="*/ 295275 w 731837"/>
                <a:gd name="connsiteY25" fmla="*/ 2568906 h 3236911"/>
                <a:gd name="connsiteX26" fmla="*/ 342900 w 731837"/>
                <a:gd name="connsiteY26" fmla="*/ 2902281 h 3236911"/>
                <a:gd name="connsiteX27" fmla="*/ 381000 w 731837"/>
                <a:gd name="connsiteY27" fmla="*/ 3102306 h 3236911"/>
                <a:gd name="connsiteX28" fmla="*/ 609600 w 731837"/>
                <a:gd name="connsiteY28" fmla="*/ 3200399 h 3236911"/>
                <a:gd name="connsiteX29" fmla="*/ 666750 w 731837"/>
                <a:gd name="connsiteY29" fmla="*/ 2930856 h 3236911"/>
                <a:gd name="connsiteX0" fmla="*/ 285750 w 731837"/>
                <a:gd name="connsiteY0" fmla="*/ 244806 h 3236911"/>
                <a:gd name="connsiteX1" fmla="*/ 200025 w 731837"/>
                <a:gd name="connsiteY1" fmla="*/ 225756 h 3236911"/>
                <a:gd name="connsiteX2" fmla="*/ 180975 w 731837"/>
                <a:gd name="connsiteY2" fmla="*/ 197181 h 3236911"/>
                <a:gd name="connsiteX3" fmla="*/ 190500 w 731837"/>
                <a:gd name="connsiteY3" fmla="*/ 140031 h 3236911"/>
                <a:gd name="connsiteX4" fmla="*/ 219075 w 731837"/>
                <a:gd name="connsiteY4" fmla="*/ 130506 h 3236911"/>
                <a:gd name="connsiteX5" fmla="*/ 314325 w 731837"/>
                <a:gd name="connsiteY5" fmla="*/ 120981 h 3236911"/>
                <a:gd name="connsiteX6" fmla="*/ 333375 w 731837"/>
                <a:gd name="connsiteY6" fmla="*/ 92406 h 3236911"/>
                <a:gd name="connsiteX7" fmla="*/ 333375 w 731837"/>
                <a:gd name="connsiteY7" fmla="*/ 35256 h 3236911"/>
                <a:gd name="connsiteX8" fmla="*/ 304800 w 731837"/>
                <a:gd name="connsiteY8" fmla="*/ 16206 h 3236911"/>
                <a:gd name="connsiteX9" fmla="*/ 276225 w 731837"/>
                <a:gd name="connsiteY9" fmla="*/ 6681 h 3236911"/>
                <a:gd name="connsiteX10" fmla="*/ 142875 w 731837"/>
                <a:gd name="connsiteY10" fmla="*/ 35256 h 3236911"/>
                <a:gd name="connsiteX11" fmla="*/ 104775 w 731837"/>
                <a:gd name="connsiteY11" fmla="*/ 273381 h 3236911"/>
                <a:gd name="connsiteX12" fmla="*/ 95250 w 731837"/>
                <a:gd name="connsiteY12" fmla="*/ 311481 h 3236911"/>
                <a:gd name="connsiteX13" fmla="*/ 85725 w 731837"/>
                <a:gd name="connsiteY13" fmla="*/ 359106 h 3236911"/>
                <a:gd name="connsiteX14" fmla="*/ 76200 w 731837"/>
                <a:gd name="connsiteY14" fmla="*/ 530556 h 3236911"/>
                <a:gd name="connsiteX15" fmla="*/ 66675 w 731837"/>
                <a:gd name="connsiteY15" fmla="*/ 587706 h 3236911"/>
                <a:gd name="connsiteX16" fmla="*/ 57150 w 731837"/>
                <a:gd name="connsiteY16" fmla="*/ 663906 h 3236911"/>
                <a:gd name="connsiteX17" fmla="*/ 47625 w 731837"/>
                <a:gd name="connsiteY17" fmla="*/ 759156 h 3236911"/>
                <a:gd name="connsiteX18" fmla="*/ 28575 w 731837"/>
                <a:gd name="connsiteY18" fmla="*/ 863931 h 3236911"/>
                <a:gd name="connsiteX19" fmla="*/ 0 w 731837"/>
                <a:gd name="connsiteY19" fmla="*/ 1225881 h 3236911"/>
                <a:gd name="connsiteX20" fmla="*/ 9525 w 731837"/>
                <a:gd name="connsiteY20" fmla="*/ 1464006 h 3236911"/>
                <a:gd name="connsiteX21" fmla="*/ 95250 w 731837"/>
                <a:gd name="connsiteY21" fmla="*/ 1606881 h 3236911"/>
                <a:gd name="connsiteX22" fmla="*/ 200025 w 731837"/>
                <a:gd name="connsiteY22" fmla="*/ 1806906 h 3236911"/>
                <a:gd name="connsiteX23" fmla="*/ 247650 w 731837"/>
                <a:gd name="connsiteY23" fmla="*/ 1940256 h 3236911"/>
                <a:gd name="connsiteX24" fmla="*/ 295275 w 731837"/>
                <a:gd name="connsiteY24" fmla="*/ 2568906 h 3236911"/>
                <a:gd name="connsiteX25" fmla="*/ 342900 w 731837"/>
                <a:gd name="connsiteY25" fmla="*/ 2902281 h 3236911"/>
                <a:gd name="connsiteX26" fmla="*/ 381000 w 731837"/>
                <a:gd name="connsiteY26" fmla="*/ 3102306 h 3236911"/>
                <a:gd name="connsiteX27" fmla="*/ 609600 w 731837"/>
                <a:gd name="connsiteY27" fmla="*/ 3200399 h 3236911"/>
                <a:gd name="connsiteX28" fmla="*/ 666750 w 731837"/>
                <a:gd name="connsiteY28" fmla="*/ 2930856 h 3236911"/>
                <a:gd name="connsiteX0" fmla="*/ 285750 w 731837"/>
                <a:gd name="connsiteY0" fmla="*/ 252412 h 3244517"/>
                <a:gd name="connsiteX1" fmla="*/ 200025 w 731837"/>
                <a:gd name="connsiteY1" fmla="*/ 233362 h 3244517"/>
                <a:gd name="connsiteX2" fmla="*/ 180975 w 731837"/>
                <a:gd name="connsiteY2" fmla="*/ 204787 h 3244517"/>
                <a:gd name="connsiteX3" fmla="*/ 190500 w 731837"/>
                <a:gd name="connsiteY3" fmla="*/ 147637 h 3244517"/>
                <a:gd name="connsiteX4" fmla="*/ 219075 w 731837"/>
                <a:gd name="connsiteY4" fmla="*/ 138112 h 3244517"/>
                <a:gd name="connsiteX5" fmla="*/ 314325 w 731837"/>
                <a:gd name="connsiteY5" fmla="*/ 128587 h 3244517"/>
                <a:gd name="connsiteX6" fmla="*/ 333375 w 731837"/>
                <a:gd name="connsiteY6" fmla="*/ 100012 h 3244517"/>
                <a:gd name="connsiteX7" fmla="*/ 333375 w 731837"/>
                <a:gd name="connsiteY7" fmla="*/ 42862 h 3244517"/>
                <a:gd name="connsiteX8" fmla="*/ 304800 w 731837"/>
                <a:gd name="connsiteY8" fmla="*/ 23812 h 3244517"/>
                <a:gd name="connsiteX9" fmla="*/ 142875 w 731837"/>
                <a:gd name="connsiteY9" fmla="*/ 42862 h 3244517"/>
                <a:gd name="connsiteX10" fmla="*/ 104775 w 731837"/>
                <a:gd name="connsiteY10" fmla="*/ 280987 h 3244517"/>
                <a:gd name="connsiteX11" fmla="*/ 95250 w 731837"/>
                <a:gd name="connsiteY11" fmla="*/ 319087 h 3244517"/>
                <a:gd name="connsiteX12" fmla="*/ 85725 w 731837"/>
                <a:gd name="connsiteY12" fmla="*/ 366712 h 3244517"/>
                <a:gd name="connsiteX13" fmla="*/ 76200 w 731837"/>
                <a:gd name="connsiteY13" fmla="*/ 538162 h 3244517"/>
                <a:gd name="connsiteX14" fmla="*/ 66675 w 731837"/>
                <a:gd name="connsiteY14" fmla="*/ 595312 h 3244517"/>
                <a:gd name="connsiteX15" fmla="*/ 57150 w 731837"/>
                <a:gd name="connsiteY15" fmla="*/ 671512 h 3244517"/>
                <a:gd name="connsiteX16" fmla="*/ 47625 w 731837"/>
                <a:gd name="connsiteY16" fmla="*/ 766762 h 3244517"/>
                <a:gd name="connsiteX17" fmla="*/ 28575 w 731837"/>
                <a:gd name="connsiteY17" fmla="*/ 871537 h 3244517"/>
                <a:gd name="connsiteX18" fmla="*/ 0 w 731837"/>
                <a:gd name="connsiteY18" fmla="*/ 1233487 h 3244517"/>
                <a:gd name="connsiteX19" fmla="*/ 9525 w 731837"/>
                <a:gd name="connsiteY19" fmla="*/ 1471612 h 3244517"/>
                <a:gd name="connsiteX20" fmla="*/ 95250 w 731837"/>
                <a:gd name="connsiteY20" fmla="*/ 1614487 h 3244517"/>
                <a:gd name="connsiteX21" fmla="*/ 200025 w 731837"/>
                <a:gd name="connsiteY21" fmla="*/ 1814512 h 3244517"/>
                <a:gd name="connsiteX22" fmla="*/ 247650 w 731837"/>
                <a:gd name="connsiteY22" fmla="*/ 1947862 h 3244517"/>
                <a:gd name="connsiteX23" fmla="*/ 295275 w 731837"/>
                <a:gd name="connsiteY23" fmla="*/ 2576512 h 3244517"/>
                <a:gd name="connsiteX24" fmla="*/ 342900 w 731837"/>
                <a:gd name="connsiteY24" fmla="*/ 2909887 h 3244517"/>
                <a:gd name="connsiteX25" fmla="*/ 381000 w 731837"/>
                <a:gd name="connsiteY25" fmla="*/ 3109912 h 3244517"/>
                <a:gd name="connsiteX26" fmla="*/ 609600 w 731837"/>
                <a:gd name="connsiteY26" fmla="*/ 3208005 h 3244517"/>
                <a:gd name="connsiteX27" fmla="*/ 666750 w 731837"/>
                <a:gd name="connsiteY27" fmla="*/ 2938462 h 3244517"/>
                <a:gd name="connsiteX0" fmla="*/ 285750 w 731837"/>
                <a:gd name="connsiteY0" fmla="*/ 249237 h 3241342"/>
                <a:gd name="connsiteX1" fmla="*/ 200025 w 731837"/>
                <a:gd name="connsiteY1" fmla="*/ 230187 h 3241342"/>
                <a:gd name="connsiteX2" fmla="*/ 180975 w 731837"/>
                <a:gd name="connsiteY2" fmla="*/ 201612 h 3241342"/>
                <a:gd name="connsiteX3" fmla="*/ 190500 w 731837"/>
                <a:gd name="connsiteY3" fmla="*/ 144462 h 3241342"/>
                <a:gd name="connsiteX4" fmla="*/ 219075 w 731837"/>
                <a:gd name="connsiteY4" fmla="*/ 134937 h 3241342"/>
                <a:gd name="connsiteX5" fmla="*/ 314325 w 731837"/>
                <a:gd name="connsiteY5" fmla="*/ 125412 h 3241342"/>
                <a:gd name="connsiteX6" fmla="*/ 333375 w 731837"/>
                <a:gd name="connsiteY6" fmla="*/ 96837 h 3241342"/>
                <a:gd name="connsiteX7" fmla="*/ 333375 w 731837"/>
                <a:gd name="connsiteY7" fmla="*/ 39687 h 3241342"/>
                <a:gd name="connsiteX8" fmla="*/ 142875 w 731837"/>
                <a:gd name="connsiteY8" fmla="*/ 39687 h 3241342"/>
                <a:gd name="connsiteX9" fmla="*/ 104775 w 731837"/>
                <a:gd name="connsiteY9" fmla="*/ 277812 h 3241342"/>
                <a:gd name="connsiteX10" fmla="*/ 95250 w 731837"/>
                <a:gd name="connsiteY10" fmla="*/ 315912 h 3241342"/>
                <a:gd name="connsiteX11" fmla="*/ 85725 w 731837"/>
                <a:gd name="connsiteY11" fmla="*/ 363537 h 3241342"/>
                <a:gd name="connsiteX12" fmla="*/ 76200 w 731837"/>
                <a:gd name="connsiteY12" fmla="*/ 534987 h 3241342"/>
                <a:gd name="connsiteX13" fmla="*/ 66675 w 731837"/>
                <a:gd name="connsiteY13" fmla="*/ 592137 h 3241342"/>
                <a:gd name="connsiteX14" fmla="*/ 57150 w 731837"/>
                <a:gd name="connsiteY14" fmla="*/ 668337 h 3241342"/>
                <a:gd name="connsiteX15" fmla="*/ 47625 w 731837"/>
                <a:gd name="connsiteY15" fmla="*/ 763587 h 3241342"/>
                <a:gd name="connsiteX16" fmla="*/ 28575 w 731837"/>
                <a:gd name="connsiteY16" fmla="*/ 868362 h 3241342"/>
                <a:gd name="connsiteX17" fmla="*/ 0 w 731837"/>
                <a:gd name="connsiteY17" fmla="*/ 1230312 h 3241342"/>
                <a:gd name="connsiteX18" fmla="*/ 9525 w 731837"/>
                <a:gd name="connsiteY18" fmla="*/ 1468437 h 3241342"/>
                <a:gd name="connsiteX19" fmla="*/ 95250 w 731837"/>
                <a:gd name="connsiteY19" fmla="*/ 1611312 h 3241342"/>
                <a:gd name="connsiteX20" fmla="*/ 200025 w 731837"/>
                <a:gd name="connsiteY20" fmla="*/ 1811337 h 3241342"/>
                <a:gd name="connsiteX21" fmla="*/ 247650 w 731837"/>
                <a:gd name="connsiteY21" fmla="*/ 1944687 h 3241342"/>
                <a:gd name="connsiteX22" fmla="*/ 295275 w 731837"/>
                <a:gd name="connsiteY22" fmla="*/ 2573337 h 3241342"/>
                <a:gd name="connsiteX23" fmla="*/ 342900 w 731837"/>
                <a:gd name="connsiteY23" fmla="*/ 2906712 h 3241342"/>
                <a:gd name="connsiteX24" fmla="*/ 381000 w 731837"/>
                <a:gd name="connsiteY24" fmla="*/ 3106737 h 3241342"/>
                <a:gd name="connsiteX25" fmla="*/ 609600 w 731837"/>
                <a:gd name="connsiteY25" fmla="*/ 3204830 h 3241342"/>
                <a:gd name="connsiteX26" fmla="*/ 666750 w 731837"/>
                <a:gd name="connsiteY26" fmla="*/ 2935287 h 3241342"/>
                <a:gd name="connsiteX0" fmla="*/ 285750 w 731837"/>
                <a:gd name="connsiteY0" fmla="*/ 249237 h 3241342"/>
                <a:gd name="connsiteX1" fmla="*/ 200025 w 731837"/>
                <a:gd name="connsiteY1" fmla="*/ 230187 h 3241342"/>
                <a:gd name="connsiteX2" fmla="*/ 180975 w 731837"/>
                <a:gd name="connsiteY2" fmla="*/ 201612 h 3241342"/>
                <a:gd name="connsiteX3" fmla="*/ 219075 w 731837"/>
                <a:gd name="connsiteY3" fmla="*/ 134937 h 3241342"/>
                <a:gd name="connsiteX4" fmla="*/ 314325 w 731837"/>
                <a:gd name="connsiteY4" fmla="*/ 125412 h 3241342"/>
                <a:gd name="connsiteX5" fmla="*/ 333375 w 731837"/>
                <a:gd name="connsiteY5" fmla="*/ 96837 h 3241342"/>
                <a:gd name="connsiteX6" fmla="*/ 333375 w 731837"/>
                <a:gd name="connsiteY6" fmla="*/ 39687 h 3241342"/>
                <a:gd name="connsiteX7" fmla="*/ 142875 w 731837"/>
                <a:gd name="connsiteY7" fmla="*/ 39687 h 3241342"/>
                <a:gd name="connsiteX8" fmla="*/ 104775 w 731837"/>
                <a:gd name="connsiteY8" fmla="*/ 277812 h 3241342"/>
                <a:gd name="connsiteX9" fmla="*/ 95250 w 731837"/>
                <a:gd name="connsiteY9" fmla="*/ 315912 h 3241342"/>
                <a:gd name="connsiteX10" fmla="*/ 85725 w 731837"/>
                <a:gd name="connsiteY10" fmla="*/ 363537 h 3241342"/>
                <a:gd name="connsiteX11" fmla="*/ 76200 w 731837"/>
                <a:gd name="connsiteY11" fmla="*/ 534987 h 3241342"/>
                <a:gd name="connsiteX12" fmla="*/ 66675 w 731837"/>
                <a:gd name="connsiteY12" fmla="*/ 592137 h 3241342"/>
                <a:gd name="connsiteX13" fmla="*/ 57150 w 731837"/>
                <a:gd name="connsiteY13" fmla="*/ 668337 h 3241342"/>
                <a:gd name="connsiteX14" fmla="*/ 47625 w 731837"/>
                <a:gd name="connsiteY14" fmla="*/ 763587 h 3241342"/>
                <a:gd name="connsiteX15" fmla="*/ 28575 w 731837"/>
                <a:gd name="connsiteY15" fmla="*/ 868362 h 3241342"/>
                <a:gd name="connsiteX16" fmla="*/ 0 w 731837"/>
                <a:gd name="connsiteY16" fmla="*/ 1230312 h 3241342"/>
                <a:gd name="connsiteX17" fmla="*/ 9525 w 731837"/>
                <a:gd name="connsiteY17" fmla="*/ 1468437 h 3241342"/>
                <a:gd name="connsiteX18" fmla="*/ 95250 w 731837"/>
                <a:gd name="connsiteY18" fmla="*/ 1611312 h 3241342"/>
                <a:gd name="connsiteX19" fmla="*/ 200025 w 731837"/>
                <a:gd name="connsiteY19" fmla="*/ 1811337 h 3241342"/>
                <a:gd name="connsiteX20" fmla="*/ 247650 w 731837"/>
                <a:gd name="connsiteY20" fmla="*/ 1944687 h 3241342"/>
                <a:gd name="connsiteX21" fmla="*/ 295275 w 731837"/>
                <a:gd name="connsiteY21" fmla="*/ 2573337 h 3241342"/>
                <a:gd name="connsiteX22" fmla="*/ 342900 w 731837"/>
                <a:gd name="connsiteY22" fmla="*/ 2906712 h 3241342"/>
                <a:gd name="connsiteX23" fmla="*/ 381000 w 731837"/>
                <a:gd name="connsiteY23" fmla="*/ 3106737 h 3241342"/>
                <a:gd name="connsiteX24" fmla="*/ 609600 w 731837"/>
                <a:gd name="connsiteY24" fmla="*/ 3204830 h 3241342"/>
                <a:gd name="connsiteX25" fmla="*/ 666750 w 731837"/>
                <a:gd name="connsiteY25" fmla="*/ 2935287 h 3241342"/>
                <a:gd name="connsiteX0" fmla="*/ 285750 w 731837"/>
                <a:gd name="connsiteY0" fmla="*/ 249237 h 3241342"/>
                <a:gd name="connsiteX1" fmla="*/ 200025 w 731837"/>
                <a:gd name="connsiteY1" fmla="*/ 230187 h 3241342"/>
                <a:gd name="connsiteX2" fmla="*/ 219075 w 731837"/>
                <a:gd name="connsiteY2" fmla="*/ 134937 h 3241342"/>
                <a:gd name="connsiteX3" fmla="*/ 314325 w 731837"/>
                <a:gd name="connsiteY3" fmla="*/ 125412 h 3241342"/>
                <a:gd name="connsiteX4" fmla="*/ 333375 w 731837"/>
                <a:gd name="connsiteY4" fmla="*/ 96837 h 3241342"/>
                <a:gd name="connsiteX5" fmla="*/ 333375 w 731837"/>
                <a:gd name="connsiteY5" fmla="*/ 39687 h 3241342"/>
                <a:gd name="connsiteX6" fmla="*/ 142875 w 731837"/>
                <a:gd name="connsiteY6" fmla="*/ 39687 h 3241342"/>
                <a:gd name="connsiteX7" fmla="*/ 104775 w 731837"/>
                <a:gd name="connsiteY7" fmla="*/ 277812 h 3241342"/>
                <a:gd name="connsiteX8" fmla="*/ 95250 w 731837"/>
                <a:gd name="connsiteY8" fmla="*/ 315912 h 3241342"/>
                <a:gd name="connsiteX9" fmla="*/ 85725 w 731837"/>
                <a:gd name="connsiteY9" fmla="*/ 363537 h 3241342"/>
                <a:gd name="connsiteX10" fmla="*/ 76200 w 731837"/>
                <a:gd name="connsiteY10" fmla="*/ 534987 h 3241342"/>
                <a:gd name="connsiteX11" fmla="*/ 66675 w 731837"/>
                <a:gd name="connsiteY11" fmla="*/ 592137 h 3241342"/>
                <a:gd name="connsiteX12" fmla="*/ 57150 w 731837"/>
                <a:gd name="connsiteY12" fmla="*/ 668337 h 3241342"/>
                <a:gd name="connsiteX13" fmla="*/ 47625 w 731837"/>
                <a:gd name="connsiteY13" fmla="*/ 763587 h 3241342"/>
                <a:gd name="connsiteX14" fmla="*/ 28575 w 731837"/>
                <a:gd name="connsiteY14" fmla="*/ 868362 h 3241342"/>
                <a:gd name="connsiteX15" fmla="*/ 0 w 731837"/>
                <a:gd name="connsiteY15" fmla="*/ 1230312 h 3241342"/>
                <a:gd name="connsiteX16" fmla="*/ 9525 w 731837"/>
                <a:gd name="connsiteY16" fmla="*/ 1468437 h 3241342"/>
                <a:gd name="connsiteX17" fmla="*/ 95250 w 731837"/>
                <a:gd name="connsiteY17" fmla="*/ 1611312 h 3241342"/>
                <a:gd name="connsiteX18" fmla="*/ 200025 w 731837"/>
                <a:gd name="connsiteY18" fmla="*/ 1811337 h 3241342"/>
                <a:gd name="connsiteX19" fmla="*/ 247650 w 731837"/>
                <a:gd name="connsiteY19" fmla="*/ 1944687 h 3241342"/>
                <a:gd name="connsiteX20" fmla="*/ 295275 w 731837"/>
                <a:gd name="connsiteY20" fmla="*/ 2573337 h 3241342"/>
                <a:gd name="connsiteX21" fmla="*/ 342900 w 731837"/>
                <a:gd name="connsiteY21" fmla="*/ 2906712 h 3241342"/>
                <a:gd name="connsiteX22" fmla="*/ 381000 w 731837"/>
                <a:gd name="connsiteY22" fmla="*/ 3106737 h 3241342"/>
                <a:gd name="connsiteX23" fmla="*/ 609600 w 731837"/>
                <a:gd name="connsiteY23" fmla="*/ 3204830 h 3241342"/>
                <a:gd name="connsiteX24" fmla="*/ 666750 w 731837"/>
                <a:gd name="connsiteY24" fmla="*/ 2935287 h 3241342"/>
                <a:gd name="connsiteX0" fmla="*/ 381000 w 731837"/>
                <a:gd name="connsiteY0" fmla="*/ 309230 h 3241342"/>
                <a:gd name="connsiteX1" fmla="*/ 200025 w 731837"/>
                <a:gd name="connsiteY1" fmla="*/ 230187 h 3241342"/>
                <a:gd name="connsiteX2" fmla="*/ 219075 w 731837"/>
                <a:gd name="connsiteY2" fmla="*/ 134937 h 3241342"/>
                <a:gd name="connsiteX3" fmla="*/ 314325 w 731837"/>
                <a:gd name="connsiteY3" fmla="*/ 125412 h 3241342"/>
                <a:gd name="connsiteX4" fmla="*/ 333375 w 731837"/>
                <a:gd name="connsiteY4" fmla="*/ 96837 h 3241342"/>
                <a:gd name="connsiteX5" fmla="*/ 333375 w 731837"/>
                <a:gd name="connsiteY5" fmla="*/ 39687 h 3241342"/>
                <a:gd name="connsiteX6" fmla="*/ 142875 w 731837"/>
                <a:gd name="connsiteY6" fmla="*/ 39687 h 3241342"/>
                <a:gd name="connsiteX7" fmla="*/ 104775 w 731837"/>
                <a:gd name="connsiteY7" fmla="*/ 277812 h 3241342"/>
                <a:gd name="connsiteX8" fmla="*/ 95250 w 731837"/>
                <a:gd name="connsiteY8" fmla="*/ 315912 h 3241342"/>
                <a:gd name="connsiteX9" fmla="*/ 85725 w 731837"/>
                <a:gd name="connsiteY9" fmla="*/ 363537 h 3241342"/>
                <a:gd name="connsiteX10" fmla="*/ 76200 w 731837"/>
                <a:gd name="connsiteY10" fmla="*/ 534987 h 3241342"/>
                <a:gd name="connsiteX11" fmla="*/ 66675 w 731837"/>
                <a:gd name="connsiteY11" fmla="*/ 592137 h 3241342"/>
                <a:gd name="connsiteX12" fmla="*/ 57150 w 731837"/>
                <a:gd name="connsiteY12" fmla="*/ 668337 h 3241342"/>
                <a:gd name="connsiteX13" fmla="*/ 47625 w 731837"/>
                <a:gd name="connsiteY13" fmla="*/ 763587 h 3241342"/>
                <a:gd name="connsiteX14" fmla="*/ 28575 w 731837"/>
                <a:gd name="connsiteY14" fmla="*/ 868362 h 3241342"/>
                <a:gd name="connsiteX15" fmla="*/ 0 w 731837"/>
                <a:gd name="connsiteY15" fmla="*/ 1230312 h 3241342"/>
                <a:gd name="connsiteX16" fmla="*/ 9525 w 731837"/>
                <a:gd name="connsiteY16" fmla="*/ 1468437 h 3241342"/>
                <a:gd name="connsiteX17" fmla="*/ 95250 w 731837"/>
                <a:gd name="connsiteY17" fmla="*/ 1611312 h 3241342"/>
                <a:gd name="connsiteX18" fmla="*/ 200025 w 731837"/>
                <a:gd name="connsiteY18" fmla="*/ 1811337 h 3241342"/>
                <a:gd name="connsiteX19" fmla="*/ 247650 w 731837"/>
                <a:gd name="connsiteY19" fmla="*/ 1944687 h 3241342"/>
                <a:gd name="connsiteX20" fmla="*/ 295275 w 731837"/>
                <a:gd name="connsiteY20" fmla="*/ 2573337 h 3241342"/>
                <a:gd name="connsiteX21" fmla="*/ 342900 w 731837"/>
                <a:gd name="connsiteY21" fmla="*/ 2906712 h 3241342"/>
                <a:gd name="connsiteX22" fmla="*/ 381000 w 731837"/>
                <a:gd name="connsiteY22" fmla="*/ 3106737 h 3241342"/>
                <a:gd name="connsiteX23" fmla="*/ 609600 w 731837"/>
                <a:gd name="connsiteY23" fmla="*/ 3204830 h 3241342"/>
                <a:gd name="connsiteX24" fmla="*/ 666750 w 731837"/>
                <a:gd name="connsiteY24" fmla="*/ 2935287 h 3241342"/>
                <a:gd name="connsiteX0" fmla="*/ 381000 w 731837"/>
                <a:gd name="connsiteY0" fmla="*/ 309230 h 3241342"/>
                <a:gd name="connsiteX1" fmla="*/ 228600 w 731837"/>
                <a:gd name="connsiteY1" fmla="*/ 309230 h 3241342"/>
                <a:gd name="connsiteX2" fmla="*/ 219075 w 731837"/>
                <a:gd name="connsiteY2" fmla="*/ 134937 h 3241342"/>
                <a:gd name="connsiteX3" fmla="*/ 314325 w 731837"/>
                <a:gd name="connsiteY3" fmla="*/ 125412 h 3241342"/>
                <a:gd name="connsiteX4" fmla="*/ 333375 w 731837"/>
                <a:gd name="connsiteY4" fmla="*/ 96837 h 3241342"/>
                <a:gd name="connsiteX5" fmla="*/ 333375 w 731837"/>
                <a:gd name="connsiteY5" fmla="*/ 39687 h 3241342"/>
                <a:gd name="connsiteX6" fmla="*/ 142875 w 731837"/>
                <a:gd name="connsiteY6" fmla="*/ 39687 h 3241342"/>
                <a:gd name="connsiteX7" fmla="*/ 104775 w 731837"/>
                <a:gd name="connsiteY7" fmla="*/ 277812 h 3241342"/>
                <a:gd name="connsiteX8" fmla="*/ 95250 w 731837"/>
                <a:gd name="connsiteY8" fmla="*/ 315912 h 3241342"/>
                <a:gd name="connsiteX9" fmla="*/ 85725 w 731837"/>
                <a:gd name="connsiteY9" fmla="*/ 363537 h 3241342"/>
                <a:gd name="connsiteX10" fmla="*/ 76200 w 731837"/>
                <a:gd name="connsiteY10" fmla="*/ 534987 h 3241342"/>
                <a:gd name="connsiteX11" fmla="*/ 66675 w 731837"/>
                <a:gd name="connsiteY11" fmla="*/ 592137 h 3241342"/>
                <a:gd name="connsiteX12" fmla="*/ 57150 w 731837"/>
                <a:gd name="connsiteY12" fmla="*/ 668337 h 3241342"/>
                <a:gd name="connsiteX13" fmla="*/ 47625 w 731837"/>
                <a:gd name="connsiteY13" fmla="*/ 763587 h 3241342"/>
                <a:gd name="connsiteX14" fmla="*/ 28575 w 731837"/>
                <a:gd name="connsiteY14" fmla="*/ 868362 h 3241342"/>
                <a:gd name="connsiteX15" fmla="*/ 0 w 731837"/>
                <a:gd name="connsiteY15" fmla="*/ 1230312 h 3241342"/>
                <a:gd name="connsiteX16" fmla="*/ 9525 w 731837"/>
                <a:gd name="connsiteY16" fmla="*/ 1468437 h 3241342"/>
                <a:gd name="connsiteX17" fmla="*/ 95250 w 731837"/>
                <a:gd name="connsiteY17" fmla="*/ 1611312 h 3241342"/>
                <a:gd name="connsiteX18" fmla="*/ 200025 w 731837"/>
                <a:gd name="connsiteY18" fmla="*/ 1811337 h 3241342"/>
                <a:gd name="connsiteX19" fmla="*/ 247650 w 731837"/>
                <a:gd name="connsiteY19" fmla="*/ 1944687 h 3241342"/>
                <a:gd name="connsiteX20" fmla="*/ 295275 w 731837"/>
                <a:gd name="connsiteY20" fmla="*/ 2573337 h 3241342"/>
                <a:gd name="connsiteX21" fmla="*/ 342900 w 731837"/>
                <a:gd name="connsiteY21" fmla="*/ 2906712 h 3241342"/>
                <a:gd name="connsiteX22" fmla="*/ 381000 w 731837"/>
                <a:gd name="connsiteY22" fmla="*/ 3106737 h 3241342"/>
                <a:gd name="connsiteX23" fmla="*/ 609600 w 731837"/>
                <a:gd name="connsiteY23" fmla="*/ 3204830 h 3241342"/>
                <a:gd name="connsiteX24" fmla="*/ 666750 w 731837"/>
                <a:gd name="connsiteY24" fmla="*/ 2935287 h 3241342"/>
                <a:gd name="connsiteX0" fmla="*/ 381000 w 731837"/>
                <a:gd name="connsiteY0" fmla="*/ 314325 h 3246437"/>
                <a:gd name="connsiteX1" fmla="*/ 228600 w 731837"/>
                <a:gd name="connsiteY1" fmla="*/ 314325 h 3246437"/>
                <a:gd name="connsiteX2" fmla="*/ 219075 w 731837"/>
                <a:gd name="connsiteY2" fmla="*/ 140032 h 3246437"/>
                <a:gd name="connsiteX3" fmla="*/ 314325 w 731837"/>
                <a:gd name="connsiteY3" fmla="*/ 130507 h 3246437"/>
                <a:gd name="connsiteX4" fmla="*/ 333375 w 731837"/>
                <a:gd name="connsiteY4" fmla="*/ 101932 h 3246437"/>
                <a:gd name="connsiteX5" fmla="*/ 457200 w 731837"/>
                <a:gd name="connsiteY5" fmla="*/ 9525 h 3246437"/>
                <a:gd name="connsiteX6" fmla="*/ 142875 w 731837"/>
                <a:gd name="connsiteY6" fmla="*/ 44782 h 3246437"/>
                <a:gd name="connsiteX7" fmla="*/ 104775 w 731837"/>
                <a:gd name="connsiteY7" fmla="*/ 282907 h 3246437"/>
                <a:gd name="connsiteX8" fmla="*/ 95250 w 731837"/>
                <a:gd name="connsiteY8" fmla="*/ 321007 h 3246437"/>
                <a:gd name="connsiteX9" fmla="*/ 85725 w 731837"/>
                <a:gd name="connsiteY9" fmla="*/ 368632 h 3246437"/>
                <a:gd name="connsiteX10" fmla="*/ 76200 w 731837"/>
                <a:gd name="connsiteY10" fmla="*/ 540082 h 3246437"/>
                <a:gd name="connsiteX11" fmla="*/ 66675 w 731837"/>
                <a:gd name="connsiteY11" fmla="*/ 597232 h 3246437"/>
                <a:gd name="connsiteX12" fmla="*/ 57150 w 731837"/>
                <a:gd name="connsiteY12" fmla="*/ 673432 h 3246437"/>
                <a:gd name="connsiteX13" fmla="*/ 47625 w 731837"/>
                <a:gd name="connsiteY13" fmla="*/ 768682 h 3246437"/>
                <a:gd name="connsiteX14" fmla="*/ 28575 w 731837"/>
                <a:gd name="connsiteY14" fmla="*/ 873457 h 3246437"/>
                <a:gd name="connsiteX15" fmla="*/ 0 w 731837"/>
                <a:gd name="connsiteY15" fmla="*/ 1235407 h 3246437"/>
                <a:gd name="connsiteX16" fmla="*/ 9525 w 731837"/>
                <a:gd name="connsiteY16" fmla="*/ 1473532 h 3246437"/>
                <a:gd name="connsiteX17" fmla="*/ 95250 w 731837"/>
                <a:gd name="connsiteY17" fmla="*/ 1616407 h 3246437"/>
                <a:gd name="connsiteX18" fmla="*/ 200025 w 731837"/>
                <a:gd name="connsiteY18" fmla="*/ 1816432 h 3246437"/>
                <a:gd name="connsiteX19" fmla="*/ 247650 w 731837"/>
                <a:gd name="connsiteY19" fmla="*/ 1949782 h 3246437"/>
                <a:gd name="connsiteX20" fmla="*/ 295275 w 731837"/>
                <a:gd name="connsiteY20" fmla="*/ 2578432 h 3246437"/>
                <a:gd name="connsiteX21" fmla="*/ 342900 w 731837"/>
                <a:gd name="connsiteY21" fmla="*/ 2911807 h 3246437"/>
                <a:gd name="connsiteX22" fmla="*/ 381000 w 731837"/>
                <a:gd name="connsiteY22" fmla="*/ 3111832 h 3246437"/>
                <a:gd name="connsiteX23" fmla="*/ 609600 w 731837"/>
                <a:gd name="connsiteY23" fmla="*/ 3209925 h 3246437"/>
                <a:gd name="connsiteX24" fmla="*/ 666750 w 731837"/>
                <a:gd name="connsiteY24" fmla="*/ 2940382 h 3246437"/>
                <a:gd name="connsiteX0" fmla="*/ 381000 w 731837"/>
                <a:gd name="connsiteY0" fmla="*/ 420686 h 3352798"/>
                <a:gd name="connsiteX1" fmla="*/ 228600 w 731837"/>
                <a:gd name="connsiteY1" fmla="*/ 420686 h 3352798"/>
                <a:gd name="connsiteX2" fmla="*/ 219075 w 731837"/>
                <a:gd name="connsiteY2" fmla="*/ 246393 h 3352798"/>
                <a:gd name="connsiteX3" fmla="*/ 314325 w 731837"/>
                <a:gd name="connsiteY3" fmla="*/ 236868 h 3352798"/>
                <a:gd name="connsiteX4" fmla="*/ 333375 w 731837"/>
                <a:gd name="connsiteY4" fmla="*/ 208293 h 3352798"/>
                <a:gd name="connsiteX5" fmla="*/ 457200 w 731837"/>
                <a:gd name="connsiteY5" fmla="*/ 115886 h 3352798"/>
                <a:gd name="connsiteX6" fmla="*/ 76200 w 731837"/>
                <a:gd name="connsiteY6" fmla="*/ 39687 h 3352798"/>
                <a:gd name="connsiteX7" fmla="*/ 104775 w 731837"/>
                <a:gd name="connsiteY7" fmla="*/ 389268 h 3352798"/>
                <a:gd name="connsiteX8" fmla="*/ 95250 w 731837"/>
                <a:gd name="connsiteY8" fmla="*/ 427368 h 3352798"/>
                <a:gd name="connsiteX9" fmla="*/ 85725 w 731837"/>
                <a:gd name="connsiteY9" fmla="*/ 474993 h 3352798"/>
                <a:gd name="connsiteX10" fmla="*/ 76200 w 731837"/>
                <a:gd name="connsiteY10" fmla="*/ 646443 h 3352798"/>
                <a:gd name="connsiteX11" fmla="*/ 66675 w 731837"/>
                <a:gd name="connsiteY11" fmla="*/ 703593 h 3352798"/>
                <a:gd name="connsiteX12" fmla="*/ 57150 w 731837"/>
                <a:gd name="connsiteY12" fmla="*/ 779793 h 3352798"/>
                <a:gd name="connsiteX13" fmla="*/ 47625 w 731837"/>
                <a:gd name="connsiteY13" fmla="*/ 875043 h 3352798"/>
                <a:gd name="connsiteX14" fmla="*/ 28575 w 731837"/>
                <a:gd name="connsiteY14" fmla="*/ 979818 h 3352798"/>
                <a:gd name="connsiteX15" fmla="*/ 0 w 731837"/>
                <a:gd name="connsiteY15" fmla="*/ 1341768 h 3352798"/>
                <a:gd name="connsiteX16" fmla="*/ 9525 w 731837"/>
                <a:gd name="connsiteY16" fmla="*/ 1579893 h 3352798"/>
                <a:gd name="connsiteX17" fmla="*/ 95250 w 731837"/>
                <a:gd name="connsiteY17" fmla="*/ 1722768 h 3352798"/>
                <a:gd name="connsiteX18" fmla="*/ 200025 w 731837"/>
                <a:gd name="connsiteY18" fmla="*/ 1922793 h 3352798"/>
                <a:gd name="connsiteX19" fmla="*/ 247650 w 731837"/>
                <a:gd name="connsiteY19" fmla="*/ 2056143 h 3352798"/>
                <a:gd name="connsiteX20" fmla="*/ 295275 w 731837"/>
                <a:gd name="connsiteY20" fmla="*/ 2684793 h 3352798"/>
                <a:gd name="connsiteX21" fmla="*/ 342900 w 731837"/>
                <a:gd name="connsiteY21" fmla="*/ 3018168 h 3352798"/>
                <a:gd name="connsiteX22" fmla="*/ 381000 w 731837"/>
                <a:gd name="connsiteY22" fmla="*/ 3218193 h 3352798"/>
                <a:gd name="connsiteX23" fmla="*/ 609600 w 731837"/>
                <a:gd name="connsiteY23" fmla="*/ 3316286 h 3352798"/>
                <a:gd name="connsiteX24" fmla="*/ 666750 w 731837"/>
                <a:gd name="connsiteY24" fmla="*/ 3046743 h 3352798"/>
                <a:gd name="connsiteX0" fmla="*/ 381000 w 731837"/>
                <a:gd name="connsiteY0" fmla="*/ 420686 h 3352798"/>
                <a:gd name="connsiteX1" fmla="*/ 228600 w 731837"/>
                <a:gd name="connsiteY1" fmla="*/ 420686 h 3352798"/>
                <a:gd name="connsiteX2" fmla="*/ 219075 w 731837"/>
                <a:gd name="connsiteY2" fmla="*/ 246393 h 3352798"/>
                <a:gd name="connsiteX3" fmla="*/ 314325 w 731837"/>
                <a:gd name="connsiteY3" fmla="*/ 236868 h 3352798"/>
                <a:gd name="connsiteX4" fmla="*/ 333375 w 731837"/>
                <a:gd name="connsiteY4" fmla="*/ 208293 h 3352798"/>
                <a:gd name="connsiteX5" fmla="*/ 457200 w 731837"/>
                <a:gd name="connsiteY5" fmla="*/ 115886 h 3352798"/>
                <a:gd name="connsiteX6" fmla="*/ 76200 w 731837"/>
                <a:gd name="connsiteY6" fmla="*/ 39687 h 3352798"/>
                <a:gd name="connsiteX7" fmla="*/ 76200 w 731837"/>
                <a:gd name="connsiteY7" fmla="*/ 268287 h 3352798"/>
                <a:gd name="connsiteX8" fmla="*/ 95250 w 731837"/>
                <a:gd name="connsiteY8" fmla="*/ 427368 h 3352798"/>
                <a:gd name="connsiteX9" fmla="*/ 85725 w 731837"/>
                <a:gd name="connsiteY9" fmla="*/ 474993 h 3352798"/>
                <a:gd name="connsiteX10" fmla="*/ 76200 w 731837"/>
                <a:gd name="connsiteY10" fmla="*/ 646443 h 3352798"/>
                <a:gd name="connsiteX11" fmla="*/ 66675 w 731837"/>
                <a:gd name="connsiteY11" fmla="*/ 703593 h 3352798"/>
                <a:gd name="connsiteX12" fmla="*/ 57150 w 731837"/>
                <a:gd name="connsiteY12" fmla="*/ 779793 h 3352798"/>
                <a:gd name="connsiteX13" fmla="*/ 47625 w 731837"/>
                <a:gd name="connsiteY13" fmla="*/ 875043 h 3352798"/>
                <a:gd name="connsiteX14" fmla="*/ 28575 w 731837"/>
                <a:gd name="connsiteY14" fmla="*/ 979818 h 3352798"/>
                <a:gd name="connsiteX15" fmla="*/ 0 w 731837"/>
                <a:gd name="connsiteY15" fmla="*/ 1341768 h 3352798"/>
                <a:gd name="connsiteX16" fmla="*/ 9525 w 731837"/>
                <a:gd name="connsiteY16" fmla="*/ 1579893 h 3352798"/>
                <a:gd name="connsiteX17" fmla="*/ 95250 w 731837"/>
                <a:gd name="connsiteY17" fmla="*/ 1722768 h 3352798"/>
                <a:gd name="connsiteX18" fmla="*/ 200025 w 731837"/>
                <a:gd name="connsiteY18" fmla="*/ 1922793 h 3352798"/>
                <a:gd name="connsiteX19" fmla="*/ 247650 w 731837"/>
                <a:gd name="connsiteY19" fmla="*/ 2056143 h 3352798"/>
                <a:gd name="connsiteX20" fmla="*/ 295275 w 731837"/>
                <a:gd name="connsiteY20" fmla="*/ 2684793 h 3352798"/>
                <a:gd name="connsiteX21" fmla="*/ 342900 w 731837"/>
                <a:gd name="connsiteY21" fmla="*/ 3018168 h 3352798"/>
                <a:gd name="connsiteX22" fmla="*/ 381000 w 731837"/>
                <a:gd name="connsiteY22" fmla="*/ 3218193 h 3352798"/>
                <a:gd name="connsiteX23" fmla="*/ 609600 w 731837"/>
                <a:gd name="connsiteY23" fmla="*/ 3316286 h 3352798"/>
                <a:gd name="connsiteX24" fmla="*/ 666750 w 731837"/>
                <a:gd name="connsiteY24" fmla="*/ 3046743 h 3352798"/>
                <a:gd name="connsiteX0" fmla="*/ 382303 w 733140"/>
                <a:gd name="connsiteY0" fmla="*/ 420686 h 3352798"/>
                <a:gd name="connsiteX1" fmla="*/ 229903 w 733140"/>
                <a:gd name="connsiteY1" fmla="*/ 420686 h 3352798"/>
                <a:gd name="connsiteX2" fmla="*/ 220378 w 733140"/>
                <a:gd name="connsiteY2" fmla="*/ 246393 h 3352798"/>
                <a:gd name="connsiteX3" fmla="*/ 315628 w 733140"/>
                <a:gd name="connsiteY3" fmla="*/ 236868 h 3352798"/>
                <a:gd name="connsiteX4" fmla="*/ 334678 w 733140"/>
                <a:gd name="connsiteY4" fmla="*/ 208293 h 3352798"/>
                <a:gd name="connsiteX5" fmla="*/ 458503 w 733140"/>
                <a:gd name="connsiteY5" fmla="*/ 115886 h 3352798"/>
                <a:gd name="connsiteX6" fmla="*/ 77503 w 733140"/>
                <a:gd name="connsiteY6" fmla="*/ 39687 h 3352798"/>
                <a:gd name="connsiteX7" fmla="*/ 1303 w 733140"/>
                <a:gd name="connsiteY7" fmla="*/ 268287 h 3352798"/>
                <a:gd name="connsiteX8" fmla="*/ 96553 w 733140"/>
                <a:gd name="connsiteY8" fmla="*/ 427368 h 3352798"/>
                <a:gd name="connsiteX9" fmla="*/ 87028 w 733140"/>
                <a:gd name="connsiteY9" fmla="*/ 474993 h 3352798"/>
                <a:gd name="connsiteX10" fmla="*/ 77503 w 733140"/>
                <a:gd name="connsiteY10" fmla="*/ 646443 h 3352798"/>
                <a:gd name="connsiteX11" fmla="*/ 67978 w 733140"/>
                <a:gd name="connsiteY11" fmla="*/ 703593 h 3352798"/>
                <a:gd name="connsiteX12" fmla="*/ 58453 w 733140"/>
                <a:gd name="connsiteY12" fmla="*/ 779793 h 3352798"/>
                <a:gd name="connsiteX13" fmla="*/ 48928 w 733140"/>
                <a:gd name="connsiteY13" fmla="*/ 875043 h 3352798"/>
                <a:gd name="connsiteX14" fmla="*/ 29878 w 733140"/>
                <a:gd name="connsiteY14" fmla="*/ 979818 h 3352798"/>
                <a:gd name="connsiteX15" fmla="*/ 1303 w 733140"/>
                <a:gd name="connsiteY15" fmla="*/ 1341768 h 3352798"/>
                <a:gd name="connsiteX16" fmla="*/ 10828 w 733140"/>
                <a:gd name="connsiteY16" fmla="*/ 1579893 h 3352798"/>
                <a:gd name="connsiteX17" fmla="*/ 96553 w 733140"/>
                <a:gd name="connsiteY17" fmla="*/ 1722768 h 3352798"/>
                <a:gd name="connsiteX18" fmla="*/ 201328 w 733140"/>
                <a:gd name="connsiteY18" fmla="*/ 1922793 h 3352798"/>
                <a:gd name="connsiteX19" fmla="*/ 248953 w 733140"/>
                <a:gd name="connsiteY19" fmla="*/ 2056143 h 3352798"/>
                <a:gd name="connsiteX20" fmla="*/ 296578 w 733140"/>
                <a:gd name="connsiteY20" fmla="*/ 2684793 h 3352798"/>
                <a:gd name="connsiteX21" fmla="*/ 344203 w 733140"/>
                <a:gd name="connsiteY21" fmla="*/ 3018168 h 3352798"/>
                <a:gd name="connsiteX22" fmla="*/ 382303 w 733140"/>
                <a:gd name="connsiteY22" fmla="*/ 3218193 h 3352798"/>
                <a:gd name="connsiteX23" fmla="*/ 610903 w 733140"/>
                <a:gd name="connsiteY23" fmla="*/ 3316286 h 3352798"/>
                <a:gd name="connsiteX24" fmla="*/ 668053 w 733140"/>
                <a:gd name="connsiteY24" fmla="*/ 3046743 h 3352798"/>
                <a:gd name="connsiteX0" fmla="*/ 382303 w 733140"/>
                <a:gd name="connsiteY0" fmla="*/ 420686 h 3352798"/>
                <a:gd name="connsiteX1" fmla="*/ 229903 w 733140"/>
                <a:gd name="connsiteY1" fmla="*/ 420686 h 3352798"/>
                <a:gd name="connsiteX2" fmla="*/ 220378 w 733140"/>
                <a:gd name="connsiteY2" fmla="*/ 246393 h 3352798"/>
                <a:gd name="connsiteX3" fmla="*/ 315628 w 733140"/>
                <a:gd name="connsiteY3" fmla="*/ 236868 h 3352798"/>
                <a:gd name="connsiteX4" fmla="*/ 334678 w 733140"/>
                <a:gd name="connsiteY4" fmla="*/ 208293 h 3352798"/>
                <a:gd name="connsiteX5" fmla="*/ 458503 w 733140"/>
                <a:gd name="connsiteY5" fmla="*/ 115886 h 3352798"/>
                <a:gd name="connsiteX6" fmla="*/ 77503 w 733140"/>
                <a:gd name="connsiteY6" fmla="*/ 39687 h 3352798"/>
                <a:gd name="connsiteX7" fmla="*/ 1303 w 733140"/>
                <a:gd name="connsiteY7" fmla="*/ 268287 h 3352798"/>
                <a:gd name="connsiteX8" fmla="*/ 96553 w 733140"/>
                <a:gd name="connsiteY8" fmla="*/ 427368 h 3352798"/>
                <a:gd name="connsiteX9" fmla="*/ 87028 w 733140"/>
                <a:gd name="connsiteY9" fmla="*/ 474993 h 3352798"/>
                <a:gd name="connsiteX10" fmla="*/ 77503 w 733140"/>
                <a:gd name="connsiteY10" fmla="*/ 646443 h 3352798"/>
                <a:gd name="connsiteX11" fmla="*/ 67978 w 733140"/>
                <a:gd name="connsiteY11" fmla="*/ 703593 h 3352798"/>
                <a:gd name="connsiteX12" fmla="*/ 58453 w 733140"/>
                <a:gd name="connsiteY12" fmla="*/ 779793 h 3352798"/>
                <a:gd name="connsiteX13" fmla="*/ 48928 w 733140"/>
                <a:gd name="connsiteY13" fmla="*/ 875043 h 3352798"/>
                <a:gd name="connsiteX14" fmla="*/ 29878 w 733140"/>
                <a:gd name="connsiteY14" fmla="*/ 979818 h 3352798"/>
                <a:gd name="connsiteX15" fmla="*/ 1303 w 733140"/>
                <a:gd name="connsiteY15" fmla="*/ 1341768 h 3352798"/>
                <a:gd name="connsiteX16" fmla="*/ 10828 w 733140"/>
                <a:gd name="connsiteY16" fmla="*/ 1579893 h 3352798"/>
                <a:gd name="connsiteX17" fmla="*/ 96553 w 733140"/>
                <a:gd name="connsiteY17" fmla="*/ 1722768 h 3352798"/>
                <a:gd name="connsiteX18" fmla="*/ 201328 w 733140"/>
                <a:gd name="connsiteY18" fmla="*/ 1922793 h 3352798"/>
                <a:gd name="connsiteX19" fmla="*/ 248953 w 733140"/>
                <a:gd name="connsiteY19" fmla="*/ 2056143 h 3352798"/>
                <a:gd name="connsiteX20" fmla="*/ 296578 w 733140"/>
                <a:gd name="connsiteY20" fmla="*/ 2684793 h 3352798"/>
                <a:gd name="connsiteX21" fmla="*/ 344203 w 733140"/>
                <a:gd name="connsiteY21" fmla="*/ 3018168 h 3352798"/>
                <a:gd name="connsiteX22" fmla="*/ 382303 w 733140"/>
                <a:gd name="connsiteY22" fmla="*/ 3218193 h 3352798"/>
                <a:gd name="connsiteX23" fmla="*/ 610903 w 733140"/>
                <a:gd name="connsiteY23" fmla="*/ 3316286 h 3352798"/>
                <a:gd name="connsiteX24" fmla="*/ 668053 w 733140"/>
                <a:gd name="connsiteY24" fmla="*/ 3046743 h 3352798"/>
                <a:gd name="connsiteX0" fmla="*/ 382303 w 733140"/>
                <a:gd name="connsiteY0" fmla="*/ 425449 h 3357561"/>
                <a:gd name="connsiteX1" fmla="*/ 229903 w 733140"/>
                <a:gd name="connsiteY1" fmla="*/ 425449 h 3357561"/>
                <a:gd name="connsiteX2" fmla="*/ 220378 w 733140"/>
                <a:gd name="connsiteY2" fmla="*/ 251156 h 3357561"/>
                <a:gd name="connsiteX3" fmla="*/ 315628 w 733140"/>
                <a:gd name="connsiteY3" fmla="*/ 241631 h 3357561"/>
                <a:gd name="connsiteX4" fmla="*/ 334678 w 733140"/>
                <a:gd name="connsiteY4" fmla="*/ 213056 h 3357561"/>
                <a:gd name="connsiteX5" fmla="*/ 458503 w 733140"/>
                <a:gd name="connsiteY5" fmla="*/ 120649 h 3357561"/>
                <a:gd name="connsiteX6" fmla="*/ 77503 w 733140"/>
                <a:gd name="connsiteY6" fmla="*/ 44450 h 3357561"/>
                <a:gd name="connsiteX7" fmla="*/ 1303 w 733140"/>
                <a:gd name="connsiteY7" fmla="*/ 273050 h 3357561"/>
                <a:gd name="connsiteX8" fmla="*/ 96553 w 733140"/>
                <a:gd name="connsiteY8" fmla="*/ 432131 h 3357561"/>
                <a:gd name="connsiteX9" fmla="*/ 87028 w 733140"/>
                <a:gd name="connsiteY9" fmla="*/ 479756 h 3357561"/>
                <a:gd name="connsiteX10" fmla="*/ 77503 w 733140"/>
                <a:gd name="connsiteY10" fmla="*/ 651206 h 3357561"/>
                <a:gd name="connsiteX11" fmla="*/ 67978 w 733140"/>
                <a:gd name="connsiteY11" fmla="*/ 708356 h 3357561"/>
                <a:gd name="connsiteX12" fmla="*/ 58453 w 733140"/>
                <a:gd name="connsiteY12" fmla="*/ 784556 h 3357561"/>
                <a:gd name="connsiteX13" fmla="*/ 48928 w 733140"/>
                <a:gd name="connsiteY13" fmla="*/ 879806 h 3357561"/>
                <a:gd name="connsiteX14" fmla="*/ 29878 w 733140"/>
                <a:gd name="connsiteY14" fmla="*/ 984581 h 3357561"/>
                <a:gd name="connsiteX15" fmla="*/ 1303 w 733140"/>
                <a:gd name="connsiteY15" fmla="*/ 1346531 h 3357561"/>
                <a:gd name="connsiteX16" fmla="*/ 10828 w 733140"/>
                <a:gd name="connsiteY16" fmla="*/ 1584656 h 3357561"/>
                <a:gd name="connsiteX17" fmla="*/ 96553 w 733140"/>
                <a:gd name="connsiteY17" fmla="*/ 1727531 h 3357561"/>
                <a:gd name="connsiteX18" fmla="*/ 201328 w 733140"/>
                <a:gd name="connsiteY18" fmla="*/ 1927556 h 3357561"/>
                <a:gd name="connsiteX19" fmla="*/ 248953 w 733140"/>
                <a:gd name="connsiteY19" fmla="*/ 2060906 h 3357561"/>
                <a:gd name="connsiteX20" fmla="*/ 296578 w 733140"/>
                <a:gd name="connsiteY20" fmla="*/ 2689556 h 3357561"/>
                <a:gd name="connsiteX21" fmla="*/ 344203 w 733140"/>
                <a:gd name="connsiteY21" fmla="*/ 3022931 h 3357561"/>
                <a:gd name="connsiteX22" fmla="*/ 382303 w 733140"/>
                <a:gd name="connsiteY22" fmla="*/ 3222956 h 3357561"/>
                <a:gd name="connsiteX23" fmla="*/ 610903 w 733140"/>
                <a:gd name="connsiteY23" fmla="*/ 3321049 h 3357561"/>
                <a:gd name="connsiteX24" fmla="*/ 668053 w 733140"/>
                <a:gd name="connsiteY24" fmla="*/ 3051506 h 3357561"/>
                <a:gd name="connsiteX0" fmla="*/ 390525 w 741362"/>
                <a:gd name="connsiteY0" fmla="*/ 425448 h 3357560"/>
                <a:gd name="connsiteX1" fmla="*/ 238125 w 741362"/>
                <a:gd name="connsiteY1" fmla="*/ 425448 h 3357560"/>
                <a:gd name="connsiteX2" fmla="*/ 228600 w 741362"/>
                <a:gd name="connsiteY2" fmla="*/ 251155 h 3357560"/>
                <a:gd name="connsiteX3" fmla="*/ 323850 w 741362"/>
                <a:gd name="connsiteY3" fmla="*/ 241630 h 3357560"/>
                <a:gd name="connsiteX4" fmla="*/ 342900 w 741362"/>
                <a:gd name="connsiteY4" fmla="*/ 213055 h 3357560"/>
                <a:gd name="connsiteX5" fmla="*/ 466725 w 741362"/>
                <a:gd name="connsiteY5" fmla="*/ 120648 h 3357560"/>
                <a:gd name="connsiteX6" fmla="*/ 161925 w 741362"/>
                <a:gd name="connsiteY6" fmla="*/ 44450 h 3357560"/>
                <a:gd name="connsiteX7" fmla="*/ 9525 w 741362"/>
                <a:gd name="connsiteY7" fmla="*/ 273049 h 3357560"/>
                <a:gd name="connsiteX8" fmla="*/ 104775 w 741362"/>
                <a:gd name="connsiteY8" fmla="*/ 432130 h 3357560"/>
                <a:gd name="connsiteX9" fmla="*/ 95250 w 741362"/>
                <a:gd name="connsiteY9" fmla="*/ 479755 h 3357560"/>
                <a:gd name="connsiteX10" fmla="*/ 85725 w 741362"/>
                <a:gd name="connsiteY10" fmla="*/ 651205 h 3357560"/>
                <a:gd name="connsiteX11" fmla="*/ 76200 w 741362"/>
                <a:gd name="connsiteY11" fmla="*/ 708355 h 3357560"/>
                <a:gd name="connsiteX12" fmla="*/ 66675 w 741362"/>
                <a:gd name="connsiteY12" fmla="*/ 784555 h 3357560"/>
                <a:gd name="connsiteX13" fmla="*/ 57150 w 741362"/>
                <a:gd name="connsiteY13" fmla="*/ 879805 h 3357560"/>
                <a:gd name="connsiteX14" fmla="*/ 38100 w 741362"/>
                <a:gd name="connsiteY14" fmla="*/ 984580 h 3357560"/>
                <a:gd name="connsiteX15" fmla="*/ 9525 w 741362"/>
                <a:gd name="connsiteY15" fmla="*/ 1346530 h 3357560"/>
                <a:gd name="connsiteX16" fmla="*/ 19050 w 741362"/>
                <a:gd name="connsiteY16" fmla="*/ 1584655 h 3357560"/>
                <a:gd name="connsiteX17" fmla="*/ 104775 w 741362"/>
                <a:gd name="connsiteY17" fmla="*/ 1727530 h 3357560"/>
                <a:gd name="connsiteX18" fmla="*/ 209550 w 741362"/>
                <a:gd name="connsiteY18" fmla="*/ 1927555 h 3357560"/>
                <a:gd name="connsiteX19" fmla="*/ 257175 w 741362"/>
                <a:gd name="connsiteY19" fmla="*/ 2060905 h 3357560"/>
                <a:gd name="connsiteX20" fmla="*/ 304800 w 741362"/>
                <a:gd name="connsiteY20" fmla="*/ 2689555 h 3357560"/>
                <a:gd name="connsiteX21" fmla="*/ 352425 w 741362"/>
                <a:gd name="connsiteY21" fmla="*/ 3022930 h 3357560"/>
                <a:gd name="connsiteX22" fmla="*/ 390525 w 741362"/>
                <a:gd name="connsiteY22" fmla="*/ 3222955 h 3357560"/>
                <a:gd name="connsiteX23" fmla="*/ 619125 w 741362"/>
                <a:gd name="connsiteY23" fmla="*/ 3321048 h 3357560"/>
                <a:gd name="connsiteX24" fmla="*/ 676275 w 741362"/>
                <a:gd name="connsiteY24" fmla="*/ 3051505 h 3357560"/>
                <a:gd name="connsiteX0" fmla="*/ 390525 w 741362"/>
                <a:gd name="connsiteY0" fmla="*/ 425448 h 3357560"/>
                <a:gd name="connsiteX1" fmla="*/ 238125 w 741362"/>
                <a:gd name="connsiteY1" fmla="*/ 425448 h 3357560"/>
                <a:gd name="connsiteX2" fmla="*/ 228600 w 741362"/>
                <a:gd name="connsiteY2" fmla="*/ 251155 h 3357560"/>
                <a:gd name="connsiteX3" fmla="*/ 323850 w 741362"/>
                <a:gd name="connsiteY3" fmla="*/ 241630 h 3357560"/>
                <a:gd name="connsiteX4" fmla="*/ 342900 w 741362"/>
                <a:gd name="connsiteY4" fmla="*/ 213055 h 3357560"/>
                <a:gd name="connsiteX5" fmla="*/ 466725 w 741362"/>
                <a:gd name="connsiteY5" fmla="*/ 120648 h 3357560"/>
                <a:gd name="connsiteX6" fmla="*/ 161925 w 741362"/>
                <a:gd name="connsiteY6" fmla="*/ 44450 h 3357560"/>
                <a:gd name="connsiteX7" fmla="*/ 9525 w 741362"/>
                <a:gd name="connsiteY7" fmla="*/ 273049 h 3357560"/>
                <a:gd name="connsiteX8" fmla="*/ 104775 w 741362"/>
                <a:gd name="connsiteY8" fmla="*/ 432130 h 3357560"/>
                <a:gd name="connsiteX9" fmla="*/ 95250 w 741362"/>
                <a:gd name="connsiteY9" fmla="*/ 479755 h 3357560"/>
                <a:gd name="connsiteX10" fmla="*/ 85725 w 741362"/>
                <a:gd name="connsiteY10" fmla="*/ 651205 h 3357560"/>
                <a:gd name="connsiteX11" fmla="*/ 76200 w 741362"/>
                <a:gd name="connsiteY11" fmla="*/ 708355 h 3357560"/>
                <a:gd name="connsiteX12" fmla="*/ 66675 w 741362"/>
                <a:gd name="connsiteY12" fmla="*/ 784555 h 3357560"/>
                <a:gd name="connsiteX13" fmla="*/ 57150 w 741362"/>
                <a:gd name="connsiteY13" fmla="*/ 879805 h 3357560"/>
                <a:gd name="connsiteX14" fmla="*/ 38100 w 741362"/>
                <a:gd name="connsiteY14" fmla="*/ 984580 h 3357560"/>
                <a:gd name="connsiteX15" fmla="*/ 9525 w 741362"/>
                <a:gd name="connsiteY15" fmla="*/ 1346530 h 3357560"/>
                <a:gd name="connsiteX16" fmla="*/ 19050 w 741362"/>
                <a:gd name="connsiteY16" fmla="*/ 1584655 h 3357560"/>
                <a:gd name="connsiteX17" fmla="*/ 104775 w 741362"/>
                <a:gd name="connsiteY17" fmla="*/ 1727530 h 3357560"/>
                <a:gd name="connsiteX18" fmla="*/ 209550 w 741362"/>
                <a:gd name="connsiteY18" fmla="*/ 1927555 h 3357560"/>
                <a:gd name="connsiteX19" fmla="*/ 257175 w 741362"/>
                <a:gd name="connsiteY19" fmla="*/ 2060905 h 3357560"/>
                <a:gd name="connsiteX20" fmla="*/ 304800 w 741362"/>
                <a:gd name="connsiteY20" fmla="*/ 2689555 h 3357560"/>
                <a:gd name="connsiteX21" fmla="*/ 352425 w 741362"/>
                <a:gd name="connsiteY21" fmla="*/ 3022930 h 3357560"/>
                <a:gd name="connsiteX22" fmla="*/ 390525 w 741362"/>
                <a:gd name="connsiteY22" fmla="*/ 3222955 h 3357560"/>
                <a:gd name="connsiteX23" fmla="*/ 619125 w 741362"/>
                <a:gd name="connsiteY23" fmla="*/ 3321048 h 3357560"/>
                <a:gd name="connsiteX24" fmla="*/ 676275 w 741362"/>
                <a:gd name="connsiteY24" fmla="*/ 3051505 h 3357560"/>
                <a:gd name="connsiteX0" fmla="*/ 390525 w 741362"/>
                <a:gd name="connsiteY0" fmla="*/ 425448 h 3357560"/>
                <a:gd name="connsiteX1" fmla="*/ 238125 w 741362"/>
                <a:gd name="connsiteY1" fmla="*/ 425448 h 3357560"/>
                <a:gd name="connsiteX2" fmla="*/ 228600 w 741362"/>
                <a:gd name="connsiteY2" fmla="*/ 251155 h 3357560"/>
                <a:gd name="connsiteX3" fmla="*/ 323850 w 741362"/>
                <a:gd name="connsiteY3" fmla="*/ 241630 h 3357560"/>
                <a:gd name="connsiteX4" fmla="*/ 342900 w 741362"/>
                <a:gd name="connsiteY4" fmla="*/ 213055 h 3357560"/>
                <a:gd name="connsiteX5" fmla="*/ 466725 w 741362"/>
                <a:gd name="connsiteY5" fmla="*/ 120648 h 3357560"/>
                <a:gd name="connsiteX6" fmla="*/ 161925 w 741362"/>
                <a:gd name="connsiteY6" fmla="*/ 44450 h 3357560"/>
                <a:gd name="connsiteX7" fmla="*/ 9525 w 741362"/>
                <a:gd name="connsiteY7" fmla="*/ 273049 h 3357560"/>
                <a:gd name="connsiteX8" fmla="*/ 104775 w 741362"/>
                <a:gd name="connsiteY8" fmla="*/ 432130 h 3357560"/>
                <a:gd name="connsiteX9" fmla="*/ 95250 w 741362"/>
                <a:gd name="connsiteY9" fmla="*/ 479755 h 3357560"/>
                <a:gd name="connsiteX10" fmla="*/ 85725 w 741362"/>
                <a:gd name="connsiteY10" fmla="*/ 651205 h 3357560"/>
                <a:gd name="connsiteX11" fmla="*/ 76200 w 741362"/>
                <a:gd name="connsiteY11" fmla="*/ 708355 h 3357560"/>
                <a:gd name="connsiteX12" fmla="*/ 66675 w 741362"/>
                <a:gd name="connsiteY12" fmla="*/ 784555 h 3357560"/>
                <a:gd name="connsiteX13" fmla="*/ 57150 w 741362"/>
                <a:gd name="connsiteY13" fmla="*/ 879805 h 3357560"/>
                <a:gd name="connsiteX14" fmla="*/ 38100 w 741362"/>
                <a:gd name="connsiteY14" fmla="*/ 984580 h 3357560"/>
                <a:gd name="connsiteX15" fmla="*/ 9525 w 741362"/>
                <a:gd name="connsiteY15" fmla="*/ 1346530 h 3357560"/>
                <a:gd name="connsiteX16" fmla="*/ 19050 w 741362"/>
                <a:gd name="connsiteY16" fmla="*/ 1584655 h 3357560"/>
                <a:gd name="connsiteX17" fmla="*/ 104775 w 741362"/>
                <a:gd name="connsiteY17" fmla="*/ 1727530 h 3357560"/>
                <a:gd name="connsiteX18" fmla="*/ 209550 w 741362"/>
                <a:gd name="connsiteY18" fmla="*/ 1927555 h 3357560"/>
                <a:gd name="connsiteX19" fmla="*/ 257175 w 741362"/>
                <a:gd name="connsiteY19" fmla="*/ 2060905 h 3357560"/>
                <a:gd name="connsiteX20" fmla="*/ 304800 w 741362"/>
                <a:gd name="connsiteY20" fmla="*/ 2689555 h 3357560"/>
                <a:gd name="connsiteX21" fmla="*/ 352425 w 741362"/>
                <a:gd name="connsiteY21" fmla="*/ 3022930 h 3357560"/>
                <a:gd name="connsiteX22" fmla="*/ 390525 w 741362"/>
                <a:gd name="connsiteY22" fmla="*/ 3222955 h 3357560"/>
                <a:gd name="connsiteX23" fmla="*/ 619125 w 741362"/>
                <a:gd name="connsiteY23" fmla="*/ 3321048 h 3357560"/>
                <a:gd name="connsiteX24" fmla="*/ 676275 w 741362"/>
                <a:gd name="connsiteY24" fmla="*/ 3051505 h 3357560"/>
                <a:gd name="connsiteX0" fmla="*/ 390525 w 741362"/>
                <a:gd name="connsiteY0" fmla="*/ 425448 h 3357560"/>
                <a:gd name="connsiteX1" fmla="*/ 238125 w 741362"/>
                <a:gd name="connsiteY1" fmla="*/ 425448 h 3357560"/>
                <a:gd name="connsiteX2" fmla="*/ 228600 w 741362"/>
                <a:gd name="connsiteY2" fmla="*/ 251155 h 3357560"/>
                <a:gd name="connsiteX3" fmla="*/ 323850 w 741362"/>
                <a:gd name="connsiteY3" fmla="*/ 241630 h 3357560"/>
                <a:gd name="connsiteX4" fmla="*/ 466725 w 741362"/>
                <a:gd name="connsiteY4" fmla="*/ 120648 h 3357560"/>
                <a:gd name="connsiteX5" fmla="*/ 161925 w 741362"/>
                <a:gd name="connsiteY5" fmla="*/ 44450 h 3357560"/>
                <a:gd name="connsiteX6" fmla="*/ 9525 w 741362"/>
                <a:gd name="connsiteY6" fmla="*/ 273049 h 3357560"/>
                <a:gd name="connsiteX7" fmla="*/ 104775 w 741362"/>
                <a:gd name="connsiteY7" fmla="*/ 432130 h 3357560"/>
                <a:gd name="connsiteX8" fmla="*/ 95250 w 741362"/>
                <a:gd name="connsiteY8" fmla="*/ 479755 h 3357560"/>
                <a:gd name="connsiteX9" fmla="*/ 85725 w 741362"/>
                <a:gd name="connsiteY9" fmla="*/ 651205 h 3357560"/>
                <a:gd name="connsiteX10" fmla="*/ 76200 w 741362"/>
                <a:gd name="connsiteY10" fmla="*/ 708355 h 3357560"/>
                <a:gd name="connsiteX11" fmla="*/ 66675 w 741362"/>
                <a:gd name="connsiteY11" fmla="*/ 784555 h 3357560"/>
                <a:gd name="connsiteX12" fmla="*/ 57150 w 741362"/>
                <a:gd name="connsiteY12" fmla="*/ 879805 h 3357560"/>
                <a:gd name="connsiteX13" fmla="*/ 38100 w 741362"/>
                <a:gd name="connsiteY13" fmla="*/ 984580 h 3357560"/>
                <a:gd name="connsiteX14" fmla="*/ 9525 w 741362"/>
                <a:gd name="connsiteY14" fmla="*/ 1346530 h 3357560"/>
                <a:gd name="connsiteX15" fmla="*/ 19050 w 741362"/>
                <a:gd name="connsiteY15" fmla="*/ 1584655 h 3357560"/>
                <a:gd name="connsiteX16" fmla="*/ 104775 w 741362"/>
                <a:gd name="connsiteY16" fmla="*/ 1727530 h 3357560"/>
                <a:gd name="connsiteX17" fmla="*/ 209550 w 741362"/>
                <a:gd name="connsiteY17" fmla="*/ 1927555 h 3357560"/>
                <a:gd name="connsiteX18" fmla="*/ 257175 w 741362"/>
                <a:gd name="connsiteY18" fmla="*/ 2060905 h 3357560"/>
                <a:gd name="connsiteX19" fmla="*/ 304800 w 741362"/>
                <a:gd name="connsiteY19" fmla="*/ 2689555 h 3357560"/>
                <a:gd name="connsiteX20" fmla="*/ 352425 w 741362"/>
                <a:gd name="connsiteY20" fmla="*/ 3022930 h 3357560"/>
                <a:gd name="connsiteX21" fmla="*/ 390525 w 741362"/>
                <a:gd name="connsiteY21" fmla="*/ 3222955 h 3357560"/>
                <a:gd name="connsiteX22" fmla="*/ 619125 w 741362"/>
                <a:gd name="connsiteY22" fmla="*/ 3321048 h 3357560"/>
                <a:gd name="connsiteX23" fmla="*/ 676275 w 741362"/>
                <a:gd name="connsiteY23" fmla="*/ 3051505 h 3357560"/>
                <a:gd name="connsiteX0" fmla="*/ 390525 w 741362"/>
                <a:gd name="connsiteY0" fmla="*/ 425448 h 3357560"/>
                <a:gd name="connsiteX1" fmla="*/ 238125 w 741362"/>
                <a:gd name="connsiteY1" fmla="*/ 425448 h 3357560"/>
                <a:gd name="connsiteX2" fmla="*/ 228600 w 741362"/>
                <a:gd name="connsiteY2" fmla="*/ 251155 h 3357560"/>
                <a:gd name="connsiteX3" fmla="*/ 323850 w 741362"/>
                <a:gd name="connsiteY3" fmla="*/ 241630 h 3357560"/>
                <a:gd name="connsiteX4" fmla="*/ 466725 w 741362"/>
                <a:gd name="connsiteY4" fmla="*/ 120648 h 3357560"/>
                <a:gd name="connsiteX5" fmla="*/ 161925 w 741362"/>
                <a:gd name="connsiteY5" fmla="*/ 44450 h 3357560"/>
                <a:gd name="connsiteX6" fmla="*/ 9525 w 741362"/>
                <a:gd name="connsiteY6" fmla="*/ 273049 h 3357560"/>
                <a:gd name="connsiteX7" fmla="*/ 104775 w 741362"/>
                <a:gd name="connsiteY7" fmla="*/ 432130 h 3357560"/>
                <a:gd name="connsiteX8" fmla="*/ 95250 w 741362"/>
                <a:gd name="connsiteY8" fmla="*/ 479755 h 3357560"/>
                <a:gd name="connsiteX9" fmla="*/ 85725 w 741362"/>
                <a:gd name="connsiteY9" fmla="*/ 651205 h 3357560"/>
                <a:gd name="connsiteX10" fmla="*/ 76200 w 741362"/>
                <a:gd name="connsiteY10" fmla="*/ 708355 h 3357560"/>
                <a:gd name="connsiteX11" fmla="*/ 66675 w 741362"/>
                <a:gd name="connsiteY11" fmla="*/ 784555 h 3357560"/>
                <a:gd name="connsiteX12" fmla="*/ 57150 w 741362"/>
                <a:gd name="connsiteY12" fmla="*/ 879805 h 3357560"/>
                <a:gd name="connsiteX13" fmla="*/ 38100 w 741362"/>
                <a:gd name="connsiteY13" fmla="*/ 984580 h 3357560"/>
                <a:gd name="connsiteX14" fmla="*/ 9525 w 741362"/>
                <a:gd name="connsiteY14" fmla="*/ 1346530 h 3357560"/>
                <a:gd name="connsiteX15" fmla="*/ 19050 w 741362"/>
                <a:gd name="connsiteY15" fmla="*/ 1584655 h 3357560"/>
                <a:gd name="connsiteX16" fmla="*/ 104775 w 741362"/>
                <a:gd name="connsiteY16" fmla="*/ 1727530 h 3357560"/>
                <a:gd name="connsiteX17" fmla="*/ 209550 w 741362"/>
                <a:gd name="connsiteY17" fmla="*/ 1927555 h 3357560"/>
                <a:gd name="connsiteX18" fmla="*/ 257175 w 741362"/>
                <a:gd name="connsiteY18" fmla="*/ 2060905 h 3357560"/>
                <a:gd name="connsiteX19" fmla="*/ 304800 w 741362"/>
                <a:gd name="connsiteY19" fmla="*/ 2689555 h 3357560"/>
                <a:gd name="connsiteX20" fmla="*/ 352425 w 741362"/>
                <a:gd name="connsiteY20" fmla="*/ 3022930 h 3357560"/>
                <a:gd name="connsiteX21" fmla="*/ 390525 w 741362"/>
                <a:gd name="connsiteY21" fmla="*/ 3222955 h 3357560"/>
                <a:gd name="connsiteX22" fmla="*/ 619125 w 741362"/>
                <a:gd name="connsiteY22" fmla="*/ 3321048 h 3357560"/>
                <a:gd name="connsiteX23" fmla="*/ 676275 w 741362"/>
                <a:gd name="connsiteY23" fmla="*/ 3051505 h 3357560"/>
                <a:gd name="connsiteX0" fmla="*/ 390525 w 741362"/>
                <a:gd name="connsiteY0" fmla="*/ 425448 h 3357560"/>
                <a:gd name="connsiteX1" fmla="*/ 238125 w 741362"/>
                <a:gd name="connsiteY1" fmla="*/ 425448 h 3357560"/>
                <a:gd name="connsiteX2" fmla="*/ 323850 w 741362"/>
                <a:gd name="connsiteY2" fmla="*/ 241630 h 3357560"/>
                <a:gd name="connsiteX3" fmla="*/ 466725 w 741362"/>
                <a:gd name="connsiteY3" fmla="*/ 120648 h 3357560"/>
                <a:gd name="connsiteX4" fmla="*/ 161925 w 741362"/>
                <a:gd name="connsiteY4" fmla="*/ 44450 h 3357560"/>
                <a:gd name="connsiteX5" fmla="*/ 9525 w 741362"/>
                <a:gd name="connsiteY5" fmla="*/ 273049 h 3357560"/>
                <a:gd name="connsiteX6" fmla="*/ 104775 w 741362"/>
                <a:gd name="connsiteY6" fmla="*/ 432130 h 3357560"/>
                <a:gd name="connsiteX7" fmla="*/ 95250 w 741362"/>
                <a:gd name="connsiteY7" fmla="*/ 479755 h 3357560"/>
                <a:gd name="connsiteX8" fmla="*/ 85725 w 741362"/>
                <a:gd name="connsiteY8" fmla="*/ 651205 h 3357560"/>
                <a:gd name="connsiteX9" fmla="*/ 76200 w 741362"/>
                <a:gd name="connsiteY9" fmla="*/ 708355 h 3357560"/>
                <a:gd name="connsiteX10" fmla="*/ 66675 w 741362"/>
                <a:gd name="connsiteY10" fmla="*/ 784555 h 3357560"/>
                <a:gd name="connsiteX11" fmla="*/ 57150 w 741362"/>
                <a:gd name="connsiteY11" fmla="*/ 879805 h 3357560"/>
                <a:gd name="connsiteX12" fmla="*/ 38100 w 741362"/>
                <a:gd name="connsiteY12" fmla="*/ 984580 h 3357560"/>
                <a:gd name="connsiteX13" fmla="*/ 9525 w 741362"/>
                <a:gd name="connsiteY13" fmla="*/ 1346530 h 3357560"/>
                <a:gd name="connsiteX14" fmla="*/ 19050 w 741362"/>
                <a:gd name="connsiteY14" fmla="*/ 1584655 h 3357560"/>
                <a:gd name="connsiteX15" fmla="*/ 104775 w 741362"/>
                <a:gd name="connsiteY15" fmla="*/ 1727530 h 3357560"/>
                <a:gd name="connsiteX16" fmla="*/ 209550 w 741362"/>
                <a:gd name="connsiteY16" fmla="*/ 1927555 h 3357560"/>
                <a:gd name="connsiteX17" fmla="*/ 257175 w 741362"/>
                <a:gd name="connsiteY17" fmla="*/ 2060905 h 3357560"/>
                <a:gd name="connsiteX18" fmla="*/ 304800 w 741362"/>
                <a:gd name="connsiteY18" fmla="*/ 2689555 h 3357560"/>
                <a:gd name="connsiteX19" fmla="*/ 352425 w 741362"/>
                <a:gd name="connsiteY19" fmla="*/ 3022930 h 3357560"/>
                <a:gd name="connsiteX20" fmla="*/ 390525 w 741362"/>
                <a:gd name="connsiteY20" fmla="*/ 3222955 h 3357560"/>
                <a:gd name="connsiteX21" fmla="*/ 619125 w 741362"/>
                <a:gd name="connsiteY21" fmla="*/ 3321048 h 3357560"/>
                <a:gd name="connsiteX22" fmla="*/ 676275 w 741362"/>
                <a:gd name="connsiteY22" fmla="*/ 3051505 h 3357560"/>
                <a:gd name="connsiteX0" fmla="*/ 390525 w 741362"/>
                <a:gd name="connsiteY0" fmla="*/ 425448 h 3357560"/>
                <a:gd name="connsiteX1" fmla="*/ 238125 w 741362"/>
                <a:gd name="connsiteY1" fmla="*/ 349249 h 3357560"/>
                <a:gd name="connsiteX2" fmla="*/ 323850 w 741362"/>
                <a:gd name="connsiteY2" fmla="*/ 241630 h 3357560"/>
                <a:gd name="connsiteX3" fmla="*/ 466725 w 741362"/>
                <a:gd name="connsiteY3" fmla="*/ 120648 h 3357560"/>
                <a:gd name="connsiteX4" fmla="*/ 161925 w 741362"/>
                <a:gd name="connsiteY4" fmla="*/ 44450 h 3357560"/>
                <a:gd name="connsiteX5" fmla="*/ 9525 w 741362"/>
                <a:gd name="connsiteY5" fmla="*/ 273049 h 3357560"/>
                <a:gd name="connsiteX6" fmla="*/ 104775 w 741362"/>
                <a:gd name="connsiteY6" fmla="*/ 432130 h 3357560"/>
                <a:gd name="connsiteX7" fmla="*/ 95250 w 741362"/>
                <a:gd name="connsiteY7" fmla="*/ 479755 h 3357560"/>
                <a:gd name="connsiteX8" fmla="*/ 85725 w 741362"/>
                <a:gd name="connsiteY8" fmla="*/ 651205 h 3357560"/>
                <a:gd name="connsiteX9" fmla="*/ 76200 w 741362"/>
                <a:gd name="connsiteY9" fmla="*/ 708355 h 3357560"/>
                <a:gd name="connsiteX10" fmla="*/ 66675 w 741362"/>
                <a:gd name="connsiteY10" fmla="*/ 784555 h 3357560"/>
                <a:gd name="connsiteX11" fmla="*/ 57150 w 741362"/>
                <a:gd name="connsiteY11" fmla="*/ 879805 h 3357560"/>
                <a:gd name="connsiteX12" fmla="*/ 38100 w 741362"/>
                <a:gd name="connsiteY12" fmla="*/ 984580 h 3357560"/>
                <a:gd name="connsiteX13" fmla="*/ 9525 w 741362"/>
                <a:gd name="connsiteY13" fmla="*/ 1346530 h 3357560"/>
                <a:gd name="connsiteX14" fmla="*/ 19050 w 741362"/>
                <a:gd name="connsiteY14" fmla="*/ 1584655 h 3357560"/>
                <a:gd name="connsiteX15" fmla="*/ 104775 w 741362"/>
                <a:gd name="connsiteY15" fmla="*/ 1727530 h 3357560"/>
                <a:gd name="connsiteX16" fmla="*/ 209550 w 741362"/>
                <a:gd name="connsiteY16" fmla="*/ 1927555 h 3357560"/>
                <a:gd name="connsiteX17" fmla="*/ 257175 w 741362"/>
                <a:gd name="connsiteY17" fmla="*/ 2060905 h 3357560"/>
                <a:gd name="connsiteX18" fmla="*/ 304800 w 741362"/>
                <a:gd name="connsiteY18" fmla="*/ 2689555 h 3357560"/>
                <a:gd name="connsiteX19" fmla="*/ 352425 w 741362"/>
                <a:gd name="connsiteY19" fmla="*/ 3022930 h 3357560"/>
                <a:gd name="connsiteX20" fmla="*/ 390525 w 741362"/>
                <a:gd name="connsiteY20" fmla="*/ 3222955 h 3357560"/>
                <a:gd name="connsiteX21" fmla="*/ 619125 w 741362"/>
                <a:gd name="connsiteY21" fmla="*/ 3321048 h 3357560"/>
                <a:gd name="connsiteX22" fmla="*/ 676275 w 741362"/>
                <a:gd name="connsiteY22" fmla="*/ 3051505 h 3357560"/>
                <a:gd name="connsiteX0" fmla="*/ 390525 w 741362"/>
                <a:gd name="connsiteY0" fmla="*/ 425448 h 3357560"/>
                <a:gd name="connsiteX1" fmla="*/ 238125 w 741362"/>
                <a:gd name="connsiteY1" fmla="*/ 349249 h 3357560"/>
                <a:gd name="connsiteX2" fmla="*/ 238125 w 741362"/>
                <a:gd name="connsiteY2" fmla="*/ 196849 h 3357560"/>
                <a:gd name="connsiteX3" fmla="*/ 466725 w 741362"/>
                <a:gd name="connsiteY3" fmla="*/ 120648 h 3357560"/>
                <a:gd name="connsiteX4" fmla="*/ 161925 w 741362"/>
                <a:gd name="connsiteY4" fmla="*/ 44450 h 3357560"/>
                <a:gd name="connsiteX5" fmla="*/ 9525 w 741362"/>
                <a:gd name="connsiteY5" fmla="*/ 273049 h 3357560"/>
                <a:gd name="connsiteX6" fmla="*/ 104775 w 741362"/>
                <a:gd name="connsiteY6" fmla="*/ 432130 h 3357560"/>
                <a:gd name="connsiteX7" fmla="*/ 95250 w 741362"/>
                <a:gd name="connsiteY7" fmla="*/ 479755 h 3357560"/>
                <a:gd name="connsiteX8" fmla="*/ 85725 w 741362"/>
                <a:gd name="connsiteY8" fmla="*/ 651205 h 3357560"/>
                <a:gd name="connsiteX9" fmla="*/ 76200 w 741362"/>
                <a:gd name="connsiteY9" fmla="*/ 708355 h 3357560"/>
                <a:gd name="connsiteX10" fmla="*/ 66675 w 741362"/>
                <a:gd name="connsiteY10" fmla="*/ 784555 h 3357560"/>
                <a:gd name="connsiteX11" fmla="*/ 57150 w 741362"/>
                <a:gd name="connsiteY11" fmla="*/ 879805 h 3357560"/>
                <a:gd name="connsiteX12" fmla="*/ 38100 w 741362"/>
                <a:gd name="connsiteY12" fmla="*/ 984580 h 3357560"/>
                <a:gd name="connsiteX13" fmla="*/ 9525 w 741362"/>
                <a:gd name="connsiteY13" fmla="*/ 1346530 h 3357560"/>
                <a:gd name="connsiteX14" fmla="*/ 19050 w 741362"/>
                <a:gd name="connsiteY14" fmla="*/ 1584655 h 3357560"/>
                <a:gd name="connsiteX15" fmla="*/ 104775 w 741362"/>
                <a:gd name="connsiteY15" fmla="*/ 1727530 h 3357560"/>
                <a:gd name="connsiteX16" fmla="*/ 209550 w 741362"/>
                <a:gd name="connsiteY16" fmla="*/ 1927555 h 3357560"/>
                <a:gd name="connsiteX17" fmla="*/ 257175 w 741362"/>
                <a:gd name="connsiteY17" fmla="*/ 2060905 h 3357560"/>
                <a:gd name="connsiteX18" fmla="*/ 304800 w 741362"/>
                <a:gd name="connsiteY18" fmla="*/ 2689555 h 3357560"/>
                <a:gd name="connsiteX19" fmla="*/ 352425 w 741362"/>
                <a:gd name="connsiteY19" fmla="*/ 3022930 h 3357560"/>
                <a:gd name="connsiteX20" fmla="*/ 390525 w 741362"/>
                <a:gd name="connsiteY20" fmla="*/ 3222955 h 3357560"/>
                <a:gd name="connsiteX21" fmla="*/ 619125 w 741362"/>
                <a:gd name="connsiteY21" fmla="*/ 3321048 h 3357560"/>
                <a:gd name="connsiteX22" fmla="*/ 676275 w 741362"/>
                <a:gd name="connsiteY22" fmla="*/ 3051505 h 3357560"/>
                <a:gd name="connsiteX0" fmla="*/ 390525 w 741362"/>
                <a:gd name="connsiteY0" fmla="*/ 425448 h 3357560"/>
                <a:gd name="connsiteX1" fmla="*/ 238125 w 741362"/>
                <a:gd name="connsiteY1" fmla="*/ 349249 h 3357560"/>
                <a:gd name="connsiteX2" fmla="*/ 238125 w 741362"/>
                <a:gd name="connsiteY2" fmla="*/ 196849 h 3357560"/>
                <a:gd name="connsiteX3" fmla="*/ 466725 w 741362"/>
                <a:gd name="connsiteY3" fmla="*/ 120648 h 3357560"/>
                <a:gd name="connsiteX4" fmla="*/ 161925 w 741362"/>
                <a:gd name="connsiteY4" fmla="*/ 44450 h 3357560"/>
                <a:gd name="connsiteX5" fmla="*/ 9525 w 741362"/>
                <a:gd name="connsiteY5" fmla="*/ 273049 h 3357560"/>
                <a:gd name="connsiteX6" fmla="*/ 104775 w 741362"/>
                <a:gd name="connsiteY6" fmla="*/ 432130 h 3357560"/>
                <a:gd name="connsiteX7" fmla="*/ 85725 w 741362"/>
                <a:gd name="connsiteY7" fmla="*/ 651205 h 3357560"/>
                <a:gd name="connsiteX8" fmla="*/ 76200 w 741362"/>
                <a:gd name="connsiteY8" fmla="*/ 708355 h 3357560"/>
                <a:gd name="connsiteX9" fmla="*/ 66675 w 741362"/>
                <a:gd name="connsiteY9" fmla="*/ 784555 h 3357560"/>
                <a:gd name="connsiteX10" fmla="*/ 57150 w 741362"/>
                <a:gd name="connsiteY10" fmla="*/ 879805 h 3357560"/>
                <a:gd name="connsiteX11" fmla="*/ 38100 w 741362"/>
                <a:gd name="connsiteY11" fmla="*/ 984580 h 3357560"/>
                <a:gd name="connsiteX12" fmla="*/ 9525 w 741362"/>
                <a:gd name="connsiteY12" fmla="*/ 1346530 h 3357560"/>
                <a:gd name="connsiteX13" fmla="*/ 19050 w 741362"/>
                <a:gd name="connsiteY13" fmla="*/ 1584655 h 3357560"/>
                <a:gd name="connsiteX14" fmla="*/ 104775 w 741362"/>
                <a:gd name="connsiteY14" fmla="*/ 1727530 h 3357560"/>
                <a:gd name="connsiteX15" fmla="*/ 209550 w 741362"/>
                <a:gd name="connsiteY15" fmla="*/ 1927555 h 3357560"/>
                <a:gd name="connsiteX16" fmla="*/ 257175 w 741362"/>
                <a:gd name="connsiteY16" fmla="*/ 2060905 h 3357560"/>
                <a:gd name="connsiteX17" fmla="*/ 304800 w 741362"/>
                <a:gd name="connsiteY17" fmla="*/ 2689555 h 3357560"/>
                <a:gd name="connsiteX18" fmla="*/ 352425 w 741362"/>
                <a:gd name="connsiteY18" fmla="*/ 3022930 h 3357560"/>
                <a:gd name="connsiteX19" fmla="*/ 390525 w 741362"/>
                <a:gd name="connsiteY19" fmla="*/ 3222955 h 3357560"/>
                <a:gd name="connsiteX20" fmla="*/ 619125 w 741362"/>
                <a:gd name="connsiteY20" fmla="*/ 3321048 h 3357560"/>
                <a:gd name="connsiteX21" fmla="*/ 676275 w 741362"/>
                <a:gd name="connsiteY21" fmla="*/ 3051505 h 3357560"/>
                <a:gd name="connsiteX0" fmla="*/ 393700 w 744537"/>
                <a:gd name="connsiteY0" fmla="*/ 425448 h 3357560"/>
                <a:gd name="connsiteX1" fmla="*/ 241300 w 744537"/>
                <a:gd name="connsiteY1" fmla="*/ 349249 h 3357560"/>
                <a:gd name="connsiteX2" fmla="*/ 241300 w 744537"/>
                <a:gd name="connsiteY2" fmla="*/ 196849 h 3357560"/>
                <a:gd name="connsiteX3" fmla="*/ 469900 w 744537"/>
                <a:gd name="connsiteY3" fmla="*/ 120648 h 3357560"/>
                <a:gd name="connsiteX4" fmla="*/ 165100 w 744537"/>
                <a:gd name="connsiteY4" fmla="*/ 44450 h 3357560"/>
                <a:gd name="connsiteX5" fmla="*/ 12700 w 744537"/>
                <a:gd name="connsiteY5" fmla="*/ 273049 h 3357560"/>
                <a:gd name="connsiteX6" fmla="*/ 88900 w 744537"/>
                <a:gd name="connsiteY6" fmla="*/ 501649 h 3357560"/>
                <a:gd name="connsiteX7" fmla="*/ 88900 w 744537"/>
                <a:gd name="connsiteY7" fmla="*/ 651205 h 3357560"/>
                <a:gd name="connsiteX8" fmla="*/ 79375 w 744537"/>
                <a:gd name="connsiteY8" fmla="*/ 708355 h 3357560"/>
                <a:gd name="connsiteX9" fmla="*/ 69850 w 744537"/>
                <a:gd name="connsiteY9" fmla="*/ 784555 h 3357560"/>
                <a:gd name="connsiteX10" fmla="*/ 60325 w 744537"/>
                <a:gd name="connsiteY10" fmla="*/ 879805 h 3357560"/>
                <a:gd name="connsiteX11" fmla="*/ 41275 w 744537"/>
                <a:gd name="connsiteY11" fmla="*/ 984580 h 3357560"/>
                <a:gd name="connsiteX12" fmla="*/ 12700 w 744537"/>
                <a:gd name="connsiteY12" fmla="*/ 1346530 h 3357560"/>
                <a:gd name="connsiteX13" fmla="*/ 22225 w 744537"/>
                <a:gd name="connsiteY13" fmla="*/ 1584655 h 3357560"/>
                <a:gd name="connsiteX14" fmla="*/ 107950 w 744537"/>
                <a:gd name="connsiteY14" fmla="*/ 1727530 h 3357560"/>
                <a:gd name="connsiteX15" fmla="*/ 212725 w 744537"/>
                <a:gd name="connsiteY15" fmla="*/ 1927555 h 3357560"/>
                <a:gd name="connsiteX16" fmla="*/ 260350 w 744537"/>
                <a:gd name="connsiteY16" fmla="*/ 2060905 h 3357560"/>
                <a:gd name="connsiteX17" fmla="*/ 307975 w 744537"/>
                <a:gd name="connsiteY17" fmla="*/ 2689555 h 3357560"/>
                <a:gd name="connsiteX18" fmla="*/ 355600 w 744537"/>
                <a:gd name="connsiteY18" fmla="*/ 3022930 h 3357560"/>
                <a:gd name="connsiteX19" fmla="*/ 393700 w 744537"/>
                <a:gd name="connsiteY19" fmla="*/ 3222955 h 3357560"/>
                <a:gd name="connsiteX20" fmla="*/ 622300 w 744537"/>
                <a:gd name="connsiteY20" fmla="*/ 3321048 h 3357560"/>
                <a:gd name="connsiteX21" fmla="*/ 679450 w 744537"/>
                <a:gd name="connsiteY21" fmla="*/ 3051505 h 3357560"/>
                <a:gd name="connsiteX0" fmla="*/ 393700 w 744537"/>
                <a:gd name="connsiteY0" fmla="*/ 425448 h 3357560"/>
                <a:gd name="connsiteX1" fmla="*/ 241300 w 744537"/>
                <a:gd name="connsiteY1" fmla="*/ 349249 h 3357560"/>
                <a:gd name="connsiteX2" fmla="*/ 241300 w 744537"/>
                <a:gd name="connsiteY2" fmla="*/ 196849 h 3357560"/>
                <a:gd name="connsiteX3" fmla="*/ 469900 w 744537"/>
                <a:gd name="connsiteY3" fmla="*/ 120648 h 3357560"/>
                <a:gd name="connsiteX4" fmla="*/ 165100 w 744537"/>
                <a:gd name="connsiteY4" fmla="*/ 44450 h 3357560"/>
                <a:gd name="connsiteX5" fmla="*/ 12700 w 744537"/>
                <a:gd name="connsiteY5" fmla="*/ 273049 h 3357560"/>
                <a:gd name="connsiteX6" fmla="*/ 88900 w 744537"/>
                <a:gd name="connsiteY6" fmla="*/ 501649 h 3357560"/>
                <a:gd name="connsiteX7" fmla="*/ 88900 w 744537"/>
                <a:gd name="connsiteY7" fmla="*/ 651205 h 3357560"/>
                <a:gd name="connsiteX8" fmla="*/ 79375 w 744537"/>
                <a:gd name="connsiteY8" fmla="*/ 708355 h 3357560"/>
                <a:gd name="connsiteX9" fmla="*/ 60325 w 744537"/>
                <a:gd name="connsiteY9" fmla="*/ 879805 h 3357560"/>
                <a:gd name="connsiteX10" fmla="*/ 41275 w 744537"/>
                <a:gd name="connsiteY10" fmla="*/ 984580 h 3357560"/>
                <a:gd name="connsiteX11" fmla="*/ 12700 w 744537"/>
                <a:gd name="connsiteY11" fmla="*/ 1346530 h 3357560"/>
                <a:gd name="connsiteX12" fmla="*/ 22225 w 744537"/>
                <a:gd name="connsiteY12" fmla="*/ 1584655 h 3357560"/>
                <a:gd name="connsiteX13" fmla="*/ 107950 w 744537"/>
                <a:gd name="connsiteY13" fmla="*/ 1727530 h 3357560"/>
                <a:gd name="connsiteX14" fmla="*/ 212725 w 744537"/>
                <a:gd name="connsiteY14" fmla="*/ 1927555 h 3357560"/>
                <a:gd name="connsiteX15" fmla="*/ 260350 w 744537"/>
                <a:gd name="connsiteY15" fmla="*/ 2060905 h 3357560"/>
                <a:gd name="connsiteX16" fmla="*/ 307975 w 744537"/>
                <a:gd name="connsiteY16" fmla="*/ 2689555 h 3357560"/>
                <a:gd name="connsiteX17" fmla="*/ 355600 w 744537"/>
                <a:gd name="connsiteY17" fmla="*/ 3022930 h 3357560"/>
                <a:gd name="connsiteX18" fmla="*/ 393700 w 744537"/>
                <a:gd name="connsiteY18" fmla="*/ 3222955 h 3357560"/>
                <a:gd name="connsiteX19" fmla="*/ 622300 w 744537"/>
                <a:gd name="connsiteY19" fmla="*/ 3321048 h 3357560"/>
                <a:gd name="connsiteX20" fmla="*/ 679450 w 744537"/>
                <a:gd name="connsiteY20" fmla="*/ 3051505 h 3357560"/>
                <a:gd name="connsiteX0" fmla="*/ 393700 w 744537"/>
                <a:gd name="connsiteY0" fmla="*/ 425448 h 3357560"/>
                <a:gd name="connsiteX1" fmla="*/ 241300 w 744537"/>
                <a:gd name="connsiteY1" fmla="*/ 349249 h 3357560"/>
                <a:gd name="connsiteX2" fmla="*/ 241300 w 744537"/>
                <a:gd name="connsiteY2" fmla="*/ 196849 h 3357560"/>
                <a:gd name="connsiteX3" fmla="*/ 469900 w 744537"/>
                <a:gd name="connsiteY3" fmla="*/ 120648 h 3357560"/>
                <a:gd name="connsiteX4" fmla="*/ 165100 w 744537"/>
                <a:gd name="connsiteY4" fmla="*/ 44450 h 3357560"/>
                <a:gd name="connsiteX5" fmla="*/ 12700 w 744537"/>
                <a:gd name="connsiteY5" fmla="*/ 273049 h 3357560"/>
                <a:gd name="connsiteX6" fmla="*/ 88900 w 744537"/>
                <a:gd name="connsiteY6" fmla="*/ 501649 h 3357560"/>
                <a:gd name="connsiteX7" fmla="*/ 88900 w 744537"/>
                <a:gd name="connsiteY7" fmla="*/ 651205 h 3357560"/>
                <a:gd name="connsiteX8" fmla="*/ 60325 w 744537"/>
                <a:gd name="connsiteY8" fmla="*/ 879805 h 3357560"/>
                <a:gd name="connsiteX9" fmla="*/ 41275 w 744537"/>
                <a:gd name="connsiteY9" fmla="*/ 984580 h 3357560"/>
                <a:gd name="connsiteX10" fmla="*/ 12700 w 744537"/>
                <a:gd name="connsiteY10" fmla="*/ 1346530 h 3357560"/>
                <a:gd name="connsiteX11" fmla="*/ 22225 w 744537"/>
                <a:gd name="connsiteY11" fmla="*/ 1584655 h 3357560"/>
                <a:gd name="connsiteX12" fmla="*/ 107950 w 744537"/>
                <a:gd name="connsiteY12" fmla="*/ 1727530 h 3357560"/>
                <a:gd name="connsiteX13" fmla="*/ 212725 w 744537"/>
                <a:gd name="connsiteY13" fmla="*/ 1927555 h 3357560"/>
                <a:gd name="connsiteX14" fmla="*/ 260350 w 744537"/>
                <a:gd name="connsiteY14" fmla="*/ 2060905 h 3357560"/>
                <a:gd name="connsiteX15" fmla="*/ 307975 w 744537"/>
                <a:gd name="connsiteY15" fmla="*/ 2689555 h 3357560"/>
                <a:gd name="connsiteX16" fmla="*/ 355600 w 744537"/>
                <a:gd name="connsiteY16" fmla="*/ 3022930 h 3357560"/>
                <a:gd name="connsiteX17" fmla="*/ 393700 w 744537"/>
                <a:gd name="connsiteY17" fmla="*/ 3222955 h 3357560"/>
                <a:gd name="connsiteX18" fmla="*/ 622300 w 744537"/>
                <a:gd name="connsiteY18" fmla="*/ 3321048 h 3357560"/>
                <a:gd name="connsiteX19" fmla="*/ 679450 w 744537"/>
                <a:gd name="connsiteY19" fmla="*/ 3051505 h 3357560"/>
                <a:gd name="connsiteX0" fmla="*/ 393700 w 744537"/>
                <a:gd name="connsiteY0" fmla="*/ 425448 h 3357560"/>
                <a:gd name="connsiteX1" fmla="*/ 241300 w 744537"/>
                <a:gd name="connsiteY1" fmla="*/ 349249 h 3357560"/>
                <a:gd name="connsiteX2" fmla="*/ 241300 w 744537"/>
                <a:gd name="connsiteY2" fmla="*/ 196849 h 3357560"/>
                <a:gd name="connsiteX3" fmla="*/ 469900 w 744537"/>
                <a:gd name="connsiteY3" fmla="*/ 120648 h 3357560"/>
                <a:gd name="connsiteX4" fmla="*/ 165100 w 744537"/>
                <a:gd name="connsiteY4" fmla="*/ 44450 h 3357560"/>
                <a:gd name="connsiteX5" fmla="*/ 12700 w 744537"/>
                <a:gd name="connsiteY5" fmla="*/ 273049 h 3357560"/>
                <a:gd name="connsiteX6" fmla="*/ 88900 w 744537"/>
                <a:gd name="connsiteY6" fmla="*/ 501649 h 3357560"/>
                <a:gd name="connsiteX7" fmla="*/ 88900 w 744537"/>
                <a:gd name="connsiteY7" fmla="*/ 651205 h 3357560"/>
                <a:gd name="connsiteX8" fmla="*/ 60325 w 744537"/>
                <a:gd name="connsiteY8" fmla="*/ 879805 h 3357560"/>
                <a:gd name="connsiteX9" fmla="*/ 41275 w 744537"/>
                <a:gd name="connsiteY9" fmla="*/ 984580 h 3357560"/>
                <a:gd name="connsiteX10" fmla="*/ 12700 w 744537"/>
                <a:gd name="connsiteY10" fmla="*/ 1346530 h 3357560"/>
                <a:gd name="connsiteX11" fmla="*/ 107950 w 744537"/>
                <a:gd name="connsiteY11" fmla="*/ 1727530 h 3357560"/>
                <a:gd name="connsiteX12" fmla="*/ 212725 w 744537"/>
                <a:gd name="connsiteY12" fmla="*/ 1927555 h 3357560"/>
                <a:gd name="connsiteX13" fmla="*/ 260350 w 744537"/>
                <a:gd name="connsiteY13" fmla="*/ 2060905 h 3357560"/>
                <a:gd name="connsiteX14" fmla="*/ 307975 w 744537"/>
                <a:gd name="connsiteY14" fmla="*/ 2689555 h 3357560"/>
                <a:gd name="connsiteX15" fmla="*/ 355600 w 744537"/>
                <a:gd name="connsiteY15" fmla="*/ 3022930 h 3357560"/>
                <a:gd name="connsiteX16" fmla="*/ 393700 w 744537"/>
                <a:gd name="connsiteY16" fmla="*/ 3222955 h 3357560"/>
                <a:gd name="connsiteX17" fmla="*/ 622300 w 744537"/>
                <a:gd name="connsiteY17" fmla="*/ 3321048 h 3357560"/>
                <a:gd name="connsiteX18" fmla="*/ 679450 w 744537"/>
                <a:gd name="connsiteY18" fmla="*/ 3051505 h 3357560"/>
                <a:gd name="connsiteX0" fmla="*/ 393700 w 698501"/>
                <a:gd name="connsiteY0" fmla="*/ 425448 h 3584099"/>
                <a:gd name="connsiteX1" fmla="*/ 241300 w 698501"/>
                <a:gd name="connsiteY1" fmla="*/ 349249 h 3584099"/>
                <a:gd name="connsiteX2" fmla="*/ 241300 w 698501"/>
                <a:gd name="connsiteY2" fmla="*/ 196849 h 3584099"/>
                <a:gd name="connsiteX3" fmla="*/ 469900 w 698501"/>
                <a:gd name="connsiteY3" fmla="*/ 120648 h 3584099"/>
                <a:gd name="connsiteX4" fmla="*/ 165100 w 698501"/>
                <a:gd name="connsiteY4" fmla="*/ 44450 h 3584099"/>
                <a:gd name="connsiteX5" fmla="*/ 12700 w 698501"/>
                <a:gd name="connsiteY5" fmla="*/ 273049 h 3584099"/>
                <a:gd name="connsiteX6" fmla="*/ 88900 w 698501"/>
                <a:gd name="connsiteY6" fmla="*/ 501649 h 3584099"/>
                <a:gd name="connsiteX7" fmla="*/ 88900 w 698501"/>
                <a:gd name="connsiteY7" fmla="*/ 651205 h 3584099"/>
                <a:gd name="connsiteX8" fmla="*/ 60325 w 698501"/>
                <a:gd name="connsiteY8" fmla="*/ 879805 h 3584099"/>
                <a:gd name="connsiteX9" fmla="*/ 41275 w 698501"/>
                <a:gd name="connsiteY9" fmla="*/ 984580 h 3584099"/>
                <a:gd name="connsiteX10" fmla="*/ 12700 w 698501"/>
                <a:gd name="connsiteY10" fmla="*/ 1346530 h 3584099"/>
                <a:gd name="connsiteX11" fmla="*/ 107950 w 698501"/>
                <a:gd name="connsiteY11" fmla="*/ 1727530 h 3584099"/>
                <a:gd name="connsiteX12" fmla="*/ 212725 w 698501"/>
                <a:gd name="connsiteY12" fmla="*/ 1927555 h 3584099"/>
                <a:gd name="connsiteX13" fmla="*/ 260350 w 698501"/>
                <a:gd name="connsiteY13" fmla="*/ 2060905 h 3584099"/>
                <a:gd name="connsiteX14" fmla="*/ 307975 w 698501"/>
                <a:gd name="connsiteY14" fmla="*/ 2689555 h 3584099"/>
                <a:gd name="connsiteX15" fmla="*/ 355600 w 698501"/>
                <a:gd name="connsiteY15" fmla="*/ 3022930 h 3584099"/>
                <a:gd name="connsiteX16" fmla="*/ 393700 w 698501"/>
                <a:gd name="connsiteY16" fmla="*/ 3222955 h 3584099"/>
                <a:gd name="connsiteX17" fmla="*/ 622300 w 698501"/>
                <a:gd name="connsiteY17" fmla="*/ 3321048 h 3584099"/>
                <a:gd name="connsiteX18" fmla="*/ 698501 w 698501"/>
                <a:gd name="connsiteY18" fmla="*/ 1644649 h 3584099"/>
                <a:gd name="connsiteX0" fmla="*/ 393700 w 698501"/>
                <a:gd name="connsiteY0" fmla="*/ 425448 h 3613148"/>
                <a:gd name="connsiteX1" fmla="*/ 241300 w 698501"/>
                <a:gd name="connsiteY1" fmla="*/ 349249 h 3613148"/>
                <a:gd name="connsiteX2" fmla="*/ 241300 w 698501"/>
                <a:gd name="connsiteY2" fmla="*/ 196849 h 3613148"/>
                <a:gd name="connsiteX3" fmla="*/ 469900 w 698501"/>
                <a:gd name="connsiteY3" fmla="*/ 120648 h 3613148"/>
                <a:gd name="connsiteX4" fmla="*/ 165100 w 698501"/>
                <a:gd name="connsiteY4" fmla="*/ 44450 h 3613148"/>
                <a:gd name="connsiteX5" fmla="*/ 12700 w 698501"/>
                <a:gd name="connsiteY5" fmla="*/ 273049 h 3613148"/>
                <a:gd name="connsiteX6" fmla="*/ 88900 w 698501"/>
                <a:gd name="connsiteY6" fmla="*/ 501649 h 3613148"/>
                <a:gd name="connsiteX7" fmla="*/ 88900 w 698501"/>
                <a:gd name="connsiteY7" fmla="*/ 651205 h 3613148"/>
                <a:gd name="connsiteX8" fmla="*/ 60325 w 698501"/>
                <a:gd name="connsiteY8" fmla="*/ 879805 h 3613148"/>
                <a:gd name="connsiteX9" fmla="*/ 41275 w 698501"/>
                <a:gd name="connsiteY9" fmla="*/ 984580 h 3613148"/>
                <a:gd name="connsiteX10" fmla="*/ 12700 w 698501"/>
                <a:gd name="connsiteY10" fmla="*/ 1346530 h 3613148"/>
                <a:gd name="connsiteX11" fmla="*/ 107950 w 698501"/>
                <a:gd name="connsiteY11" fmla="*/ 1727530 h 3613148"/>
                <a:gd name="connsiteX12" fmla="*/ 212725 w 698501"/>
                <a:gd name="connsiteY12" fmla="*/ 1927555 h 3613148"/>
                <a:gd name="connsiteX13" fmla="*/ 260350 w 698501"/>
                <a:gd name="connsiteY13" fmla="*/ 2060905 h 3613148"/>
                <a:gd name="connsiteX14" fmla="*/ 307975 w 698501"/>
                <a:gd name="connsiteY14" fmla="*/ 2689555 h 3613148"/>
                <a:gd name="connsiteX15" fmla="*/ 355600 w 698501"/>
                <a:gd name="connsiteY15" fmla="*/ 3022930 h 3613148"/>
                <a:gd name="connsiteX16" fmla="*/ 393701 w 698501"/>
                <a:gd name="connsiteY16" fmla="*/ 3397249 h 3613148"/>
                <a:gd name="connsiteX17" fmla="*/ 622300 w 698501"/>
                <a:gd name="connsiteY17" fmla="*/ 3321048 h 3613148"/>
                <a:gd name="connsiteX18" fmla="*/ 698501 w 698501"/>
                <a:gd name="connsiteY18" fmla="*/ 1644649 h 3613148"/>
                <a:gd name="connsiteX0" fmla="*/ 393700 w 698501"/>
                <a:gd name="connsiteY0" fmla="*/ 425448 h 3613148"/>
                <a:gd name="connsiteX1" fmla="*/ 241300 w 698501"/>
                <a:gd name="connsiteY1" fmla="*/ 349249 h 3613148"/>
                <a:gd name="connsiteX2" fmla="*/ 241300 w 698501"/>
                <a:gd name="connsiteY2" fmla="*/ 196849 h 3613148"/>
                <a:gd name="connsiteX3" fmla="*/ 393701 w 698501"/>
                <a:gd name="connsiteY3" fmla="*/ 120648 h 3613148"/>
                <a:gd name="connsiteX4" fmla="*/ 165100 w 698501"/>
                <a:gd name="connsiteY4" fmla="*/ 44450 h 3613148"/>
                <a:gd name="connsiteX5" fmla="*/ 12700 w 698501"/>
                <a:gd name="connsiteY5" fmla="*/ 273049 h 3613148"/>
                <a:gd name="connsiteX6" fmla="*/ 88900 w 698501"/>
                <a:gd name="connsiteY6" fmla="*/ 501649 h 3613148"/>
                <a:gd name="connsiteX7" fmla="*/ 88900 w 698501"/>
                <a:gd name="connsiteY7" fmla="*/ 651205 h 3613148"/>
                <a:gd name="connsiteX8" fmla="*/ 60325 w 698501"/>
                <a:gd name="connsiteY8" fmla="*/ 879805 h 3613148"/>
                <a:gd name="connsiteX9" fmla="*/ 41275 w 698501"/>
                <a:gd name="connsiteY9" fmla="*/ 984580 h 3613148"/>
                <a:gd name="connsiteX10" fmla="*/ 12700 w 698501"/>
                <a:gd name="connsiteY10" fmla="*/ 1346530 h 3613148"/>
                <a:gd name="connsiteX11" fmla="*/ 107950 w 698501"/>
                <a:gd name="connsiteY11" fmla="*/ 1727530 h 3613148"/>
                <a:gd name="connsiteX12" fmla="*/ 212725 w 698501"/>
                <a:gd name="connsiteY12" fmla="*/ 1927555 h 3613148"/>
                <a:gd name="connsiteX13" fmla="*/ 260350 w 698501"/>
                <a:gd name="connsiteY13" fmla="*/ 2060905 h 3613148"/>
                <a:gd name="connsiteX14" fmla="*/ 307975 w 698501"/>
                <a:gd name="connsiteY14" fmla="*/ 2689555 h 3613148"/>
                <a:gd name="connsiteX15" fmla="*/ 355600 w 698501"/>
                <a:gd name="connsiteY15" fmla="*/ 3022930 h 3613148"/>
                <a:gd name="connsiteX16" fmla="*/ 393701 w 698501"/>
                <a:gd name="connsiteY16" fmla="*/ 3397249 h 3613148"/>
                <a:gd name="connsiteX17" fmla="*/ 622300 w 698501"/>
                <a:gd name="connsiteY17" fmla="*/ 3321048 h 3613148"/>
                <a:gd name="connsiteX18" fmla="*/ 698501 w 698501"/>
                <a:gd name="connsiteY18" fmla="*/ 1644649 h 3613148"/>
                <a:gd name="connsiteX0" fmla="*/ 393700 w 698501"/>
                <a:gd name="connsiteY0" fmla="*/ 425448 h 3613148"/>
                <a:gd name="connsiteX1" fmla="*/ 241300 w 698501"/>
                <a:gd name="connsiteY1" fmla="*/ 349249 h 3613148"/>
                <a:gd name="connsiteX2" fmla="*/ 241300 w 698501"/>
                <a:gd name="connsiteY2" fmla="*/ 196849 h 3613148"/>
                <a:gd name="connsiteX3" fmla="*/ 393701 w 698501"/>
                <a:gd name="connsiteY3" fmla="*/ 120648 h 3613148"/>
                <a:gd name="connsiteX4" fmla="*/ 165100 w 698501"/>
                <a:gd name="connsiteY4" fmla="*/ 44450 h 3613148"/>
                <a:gd name="connsiteX5" fmla="*/ 12700 w 698501"/>
                <a:gd name="connsiteY5" fmla="*/ 273049 h 3613148"/>
                <a:gd name="connsiteX6" fmla="*/ 88900 w 698501"/>
                <a:gd name="connsiteY6" fmla="*/ 501649 h 3613148"/>
                <a:gd name="connsiteX7" fmla="*/ 88900 w 698501"/>
                <a:gd name="connsiteY7" fmla="*/ 651205 h 3613148"/>
                <a:gd name="connsiteX8" fmla="*/ 60325 w 698501"/>
                <a:gd name="connsiteY8" fmla="*/ 879805 h 3613148"/>
                <a:gd name="connsiteX9" fmla="*/ 41275 w 698501"/>
                <a:gd name="connsiteY9" fmla="*/ 984580 h 3613148"/>
                <a:gd name="connsiteX10" fmla="*/ 12700 w 698501"/>
                <a:gd name="connsiteY10" fmla="*/ 1346530 h 3613148"/>
                <a:gd name="connsiteX11" fmla="*/ 107950 w 698501"/>
                <a:gd name="connsiteY11" fmla="*/ 1727530 h 3613148"/>
                <a:gd name="connsiteX12" fmla="*/ 212725 w 698501"/>
                <a:gd name="connsiteY12" fmla="*/ 1927555 h 3613148"/>
                <a:gd name="connsiteX13" fmla="*/ 260350 w 698501"/>
                <a:gd name="connsiteY13" fmla="*/ 2060905 h 3613148"/>
                <a:gd name="connsiteX14" fmla="*/ 307975 w 698501"/>
                <a:gd name="connsiteY14" fmla="*/ 2689555 h 3613148"/>
                <a:gd name="connsiteX15" fmla="*/ 355600 w 698501"/>
                <a:gd name="connsiteY15" fmla="*/ 3022930 h 3613148"/>
                <a:gd name="connsiteX16" fmla="*/ 393701 w 698501"/>
                <a:gd name="connsiteY16" fmla="*/ 3397249 h 3613148"/>
                <a:gd name="connsiteX17" fmla="*/ 622300 w 698501"/>
                <a:gd name="connsiteY17" fmla="*/ 3321048 h 3613148"/>
                <a:gd name="connsiteX18" fmla="*/ 698501 w 698501"/>
                <a:gd name="connsiteY18" fmla="*/ 1644649 h 3613148"/>
                <a:gd name="connsiteX0" fmla="*/ 393700 w 698501"/>
                <a:gd name="connsiteY0" fmla="*/ 425448 h 3613148"/>
                <a:gd name="connsiteX1" fmla="*/ 241300 w 698501"/>
                <a:gd name="connsiteY1" fmla="*/ 349249 h 3613148"/>
                <a:gd name="connsiteX2" fmla="*/ 241300 w 698501"/>
                <a:gd name="connsiteY2" fmla="*/ 196849 h 3613148"/>
                <a:gd name="connsiteX3" fmla="*/ 469901 w 698501"/>
                <a:gd name="connsiteY3" fmla="*/ 120648 h 3613148"/>
                <a:gd name="connsiteX4" fmla="*/ 165100 w 698501"/>
                <a:gd name="connsiteY4" fmla="*/ 44450 h 3613148"/>
                <a:gd name="connsiteX5" fmla="*/ 12700 w 698501"/>
                <a:gd name="connsiteY5" fmla="*/ 273049 h 3613148"/>
                <a:gd name="connsiteX6" fmla="*/ 88900 w 698501"/>
                <a:gd name="connsiteY6" fmla="*/ 501649 h 3613148"/>
                <a:gd name="connsiteX7" fmla="*/ 88900 w 698501"/>
                <a:gd name="connsiteY7" fmla="*/ 651205 h 3613148"/>
                <a:gd name="connsiteX8" fmla="*/ 60325 w 698501"/>
                <a:gd name="connsiteY8" fmla="*/ 879805 h 3613148"/>
                <a:gd name="connsiteX9" fmla="*/ 41275 w 698501"/>
                <a:gd name="connsiteY9" fmla="*/ 984580 h 3613148"/>
                <a:gd name="connsiteX10" fmla="*/ 12700 w 698501"/>
                <a:gd name="connsiteY10" fmla="*/ 1346530 h 3613148"/>
                <a:gd name="connsiteX11" fmla="*/ 107950 w 698501"/>
                <a:gd name="connsiteY11" fmla="*/ 1727530 h 3613148"/>
                <a:gd name="connsiteX12" fmla="*/ 212725 w 698501"/>
                <a:gd name="connsiteY12" fmla="*/ 1927555 h 3613148"/>
                <a:gd name="connsiteX13" fmla="*/ 260350 w 698501"/>
                <a:gd name="connsiteY13" fmla="*/ 2060905 h 3613148"/>
                <a:gd name="connsiteX14" fmla="*/ 307975 w 698501"/>
                <a:gd name="connsiteY14" fmla="*/ 2689555 h 3613148"/>
                <a:gd name="connsiteX15" fmla="*/ 355600 w 698501"/>
                <a:gd name="connsiteY15" fmla="*/ 3022930 h 3613148"/>
                <a:gd name="connsiteX16" fmla="*/ 393701 w 698501"/>
                <a:gd name="connsiteY16" fmla="*/ 3397249 h 3613148"/>
                <a:gd name="connsiteX17" fmla="*/ 622300 w 698501"/>
                <a:gd name="connsiteY17" fmla="*/ 3321048 h 3613148"/>
                <a:gd name="connsiteX18" fmla="*/ 698501 w 698501"/>
                <a:gd name="connsiteY18" fmla="*/ 1644649 h 3613148"/>
                <a:gd name="connsiteX0" fmla="*/ 393700 w 698501"/>
                <a:gd name="connsiteY0" fmla="*/ 425448 h 3613148"/>
                <a:gd name="connsiteX1" fmla="*/ 241300 w 698501"/>
                <a:gd name="connsiteY1" fmla="*/ 349249 h 3613148"/>
                <a:gd name="connsiteX2" fmla="*/ 241300 w 698501"/>
                <a:gd name="connsiteY2" fmla="*/ 196849 h 3613148"/>
                <a:gd name="connsiteX3" fmla="*/ 393701 w 698501"/>
                <a:gd name="connsiteY3" fmla="*/ 120648 h 3613148"/>
                <a:gd name="connsiteX4" fmla="*/ 165100 w 698501"/>
                <a:gd name="connsiteY4" fmla="*/ 44450 h 3613148"/>
                <a:gd name="connsiteX5" fmla="*/ 12700 w 698501"/>
                <a:gd name="connsiteY5" fmla="*/ 273049 h 3613148"/>
                <a:gd name="connsiteX6" fmla="*/ 88900 w 698501"/>
                <a:gd name="connsiteY6" fmla="*/ 501649 h 3613148"/>
                <a:gd name="connsiteX7" fmla="*/ 88900 w 698501"/>
                <a:gd name="connsiteY7" fmla="*/ 651205 h 3613148"/>
                <a:gd name="connsiteX8" fmla="*/ 60325 w 698501"/>
                <a:gd name="connsiteY8" fmla="*/ 879805 h 3613148"/>
                <a:gd name="connsiteX9" fmla="*/ 41275 w 698501"/>
                <a:gd name="connsiteY9" fmla="*/ 984580 h 3613148"/>
                <a:gd name="connsiteX10" fmla="*/ 12700 w 698501"/>
                <a:gd name="connsiteY10" fmla="*/ 1346530 h 3613148"/>
                <a:gd name="connsiteX11" fmla="*/ 107950 w 698501"/>
                <a:gd name="connsiteY11" fmla="*/ 1727530 h 3613148"/>
                <a:gd name="connsiteX12" fmla="*/ 212725 w 698501"/>
                <a:gd name="connsiteY12" fmla="*/ 1927555 h 3613148"/>
                <a:gd name="connsiteX13" fmla="*/ 260350 w 698501"/>
                <a:gd name="connsiteY13" fmla="*/ 2060905 h 3613148"/>
                <a:gd name="connsiteX14" fmla="*/ 307975 w 698501"/>
                <a:gd name="connsiteY14" fmla="*/ 2689555 h 3613148"/>
                <a:gd name="connsiteX15" fmla="*/ 355600 w 698501"/>
                <a:gd name="connsiteY15" fmla="*/ 3022930 h 3613148"/>
                <a:gd name="connsiteX16" fmla="*/ 393701 w 698501"/>
                <a:gd name="connsiteY16" fmla="*/ 3397249 h 3613148"/>
                <a:gd name="connsiteX17" fmla="*/ 622300 w 698501"/>
                <a:gd name="connsiteY17" fmla="*/ 3321048 h 3613148"/>
                <a:gd name="connsiteX18" fmla="*/ 698501 w 698501"/>
                <a:gd name="connsiteY18" fmla="*/ 1644649 h 3613148"/>
                <a:gd name="connsiteX0" fmla="*/ 393700 w 698501"/>
                <a:gd name="connsiteY0" fmla="*/ 393698 h 3581398"/>
                <a:gd name="connsiteX1" fmla="*/ 241300 w 698501"/>
                <a:gd name="connsiteY1" fmla="*/ 317499 h 3581398"/>
                <a:gd name="connsiteX2" fmla="*/ 241300 w 698501"/>
                <a:gd name="connsiteY2" fmla="*/ 165099 h 3581398"/>
                <a:gd name="connsiteX3" fmla="*/ 165100 w 698501"/>
                <a:gd name="connsiteY3" fmla="*/ 12700 h 3581398"/>
                <a:gd name="connsiteX4" fmla="*/ 12700 w 698501"/>
                <a:gd name="connsiteY4" fmla="*/ 241299 h 3581398"/>
                <a:gd name="connsiteX5" fmla="*/ 88900 w 698501"/>
                <a:gd name="connsiteY5" fmla="*/ 469899 h 3581398"/>
                <a:gd name="connsiteX6" fmla="*/ 88900 w 698501"/>
                <a:gd name="connsiteY6" fmla="*/ 619455 h 3581398"/>
                <a:gd name="connsiteX7" fmla="*/ 60325 w 698501"/>
                <a:gd name="connsiteY7" fmla="*/ 848055 h 3581398"/>
                <a:gd name="connsiteX8" fmla="*/ 41275 w 698501"/>
                <a:gd name="connsiteY8" fmla="*/ 952830 h 3581398"/>
                <a:gd name="connsiteX9" fmla="*/ 12700 w 698501"/>
                <a:gd name="connsiteY9" fmla="*/ 1314780 h 3581398"/>
                <a:gd name="connsiteX10" fmla="*/ 107950 w 698501"/>
                <a:gd name="connsiteY10" fmla="*/ 1695780 h 3581398"/>
                <a:gd name="connsiteX11" fmla="*/ 212725 w 698501"/>
                <a:gd name="connsiteY11" fmla="*/ 1895805 h 3581398"/>
                <a:gd name="connsiteX12" fmla="*/ 260350 w 698501"/>
                <a:gd name="connsiteY12" fmla="*/ 2029155 h 3581398"/>
                <a:gd name="connsiteX13" fmla="*/ 307975 w 698501"/>
                <a:gd name="connsiteY13" fmla="*/ 2657805 h 3581398"/>
                <a:gd name="connsiteX14" fmla="*/ 355600 w 698501"/>
                <a:gd name="connsiteY14" fmla="*/ 2991180 h 3581398"/>
                <a:gd name="connsiteX15" fmla="*/ 393701 w 698501"/>
                <a:gd name="connsiteY15" fmla="*/ 3365499 h 3581398"/>
                <a:gd name="connsiteX16" fmla="*/ 622300 w 698501"/>
                <a:gd name="connsiteY16" fmla="*/ 3289298 h 3581398"/>
                <a:gd name="connsiteX17" fmla="*/ 698501 w 698501"/>
                <a:gd name="connsiteY17" fmla="*/ 1612899 h 3581398"/>
                <a:gd name="connsiteX0" fmla="*/ 393700 w 698501"/>
                <a:gd name="connsiteY0" fmla="*/ 393698 h 3581398"/>
                <a:gd name="connsiteX1" fmla="*/ 241300 w 698501"/>
                <a:gd name="connsiteY1" fmla="*/ 317499 h 3581398"/>
                <a:gd name="connsiteX2" fmla="*/ 241300 w 698501"/>
                <a:gd name="connsiteY2" fmla="*/ 165099 h 3581398"/>
                <a:gd name="connsiteX3" fmla="*/ 165100 w 698501"/>
                <a:gd name="connsiteY3" fmla="*/ 12700 h 3581398"/>
                <a:gd name="connsiteX4" fmla="*/ 12700 w 698501"/>
                <a:gd name="connsiteY4" fmla="*/ 241299 h 3581398"/>
                <a:gd name="connsiteX5" fmla="*/ 88900 w 698501"/>
                <a:gd name="connsiteY5" fmla="*/ 469899 h 3581398"/>
                <a:gd name="connsiteX6" fmla="*/ 88900 w 698501"/>
                <a:gd name="connsiteY6" fmla="*/ 619455 h 3581398"/>
                <a:gd name="connsiteX7" fmla="*/ 60325 w 698501"/>
                <a:gd name="connsiteY7" fmla="*/ 848055 h 3581398"/>
                <a:gd name="connsiteX8" fmla="*/ 41275 w 698501"/>
                <a:gd name="connsiteY8" fmla="*/ 952830 h 3581398"/>
                <a:gd name="connsiteX9" fmla="*/ 12700 w 698501"/>
                <a:gd name="connsiteY9" fmla="*/ 1314780 h 3581398"/>
                <a:gd name="connsiteX10" fmla="*/ 107950 w 698501"/>
                <a:gd name="connsiteY10" fmla="*/ 1695780 h 3581398"/>
                <a:gd name="connsiteX11" fmla="*/ 212725 w 698501"/>
                <a:gd name="connsiteY11" fmla="*/ 1895805 h 3581398"/>
                <a:gd name="connsiteX12" fmla="*/ 260350 w 698501"/>
                <a:gd name="connsiteY12" fmla="*/ 2029155 h 3581398"/>
                <a:gd name="connsiteX13" fmla="*/ 307975 w 698501"/>
                <a:gd name="connsiteY13" fmla="*/ 2657805 h 3581398"/>
                <a:gd name="connsiteX14" fmla="*/ 355600 w 698501"/>
                <a:gd name="connsiteY14" fmla="*/ 2991180 h 3581398"/>
                <a:gd name="connsiteX15" fmla="*/ 393701 w 698501"/>
                <a:gd name="connsiteY15" fmla="*/ 3365499 h 3581398"/>
                <a:gd name="connsiteX16" fmla="*/ 622300 w 698501"/>
                <a:gd name="connsiteY16" fmla="*/ 3289298 h 3581398"/>
                <a:gd name="connsiteX17" fmla="*/ 698501 w 698501"/>
                <a:gd name="connsiteY17" fmla="*/ 1612899 h 3581398"/>
                <a:gd name="connsiteX0" fmla="*/ 381000 w 685801"/>
                <a:gd name="connsiteY0" fmla="*/ 393700 h 3581400"/>
                <a:gd name="connsiteX1" fmla="*/ 228600 w 685801"/>
                <a:gd name="connsiteY1" fmla="*/ 317501 h 3581400"/>
                <a:gd name="connsiteX2" fmla="*/ 228600 w 685801"/>
                <a:gd name="connsiteY2" fmla="*/ 165101 h 3581400"/>
                <a:gd name="connsiteX3" fmla="*/ 76201 w 685801"/>
                <a:gd name="connsiteY3" fmla="*/ 12700 h 3581400"/>
                <a:gd name="connsiteX4" fmla="*/ 0 w 685801"/>
                <a:gd name="connsiteY4" fmla="*/ 241301 h 3581400"/>
                <a:gd name="connsiteX5" fmla="*/ 76200 w 685801"/>
                <a:gd name="connsiteY5" fmla="*/ 469901 h 3581400"/>
                <a:gd name="connsiteX6" fmla="*/ 76200 w 685801"/>
                <a:gd name="connsiteY6" fmla="*/ 619457 h 3581400"/>
                <a:gd name="connsiteX7" fmla="*/ 47625 w 685801"/>
                <a:gd name="connsiteY7" fmla="*/ 848057 h 3581400"/>
                <a:gd name="connsiteX8" fmla="*/ 28575 w 685801"/>
                <a:gd name="connsiteY8" fmla="*/ 952832 h 3581400"/>
                <a:gd name="connsiteX9" fmla="*/ 0 w 685801"/>
                <a:gd name="connsiteY9" fmla="*/ 1314782 h 3581400"/>
                <a:gd name="connsiteX10" fmla="*/ 95250 w 685801"/>
                <a:gd name="connsiteY10" fmla="*/ 1695782 h 3581400"/>
                <a:gd name="connsiteX11" fmla="*/ 200025 w 685801"/>
                <a:gd name="connsiteY11" fmla="*/ 1895807 h 3581400"/>
                <a:gd name="connsiteX12" fmla="*/ 247650 w 685801"/>
                <a:gd name="connsiteY12" fmla="*/ 2029157 h 3581400"/>
                <a:gd name="connsiteX13" fmla="*/ 295275 w 685801"/>
                <a:gd name="connsiteY13" fmla="*/ 2657807 h 3581400"/>
                <a:gd name="connsiteX14" fmla="*/ 342900 w 685801"/>
                <a:gd name="connsiteY14" fmla="*/ 2991182 h 3581400"/>
                <a:gd name="connsiteX15" fmla="*/ 381001 w 685801"/>
                <a:gd name="connsiteY15" fmla="*/ 3365501 h 3581400"/>
                <a:gd name="connsiteX16" fmla="*/ 609600 w 685801"/>
                <a:gd name="connsiteY16" fmla="*/ 3289300 h 3581400"/>
                <a:gd name="connsiteX17" fmla="*/ 685801 w 685801"/>
                <a:gd name="connsiteY17" fmla="*/ 1612901 h 3581400"/>
                <a:gd name="connsiteX0" fmla="*/ 393700 w 698501"/>
                <a:gd name="connsiteY0" fmla="*/ 393700 h 3581400"/>
                <a:gd name="connsiteX1" fmla="*/ 241300 w 698501"/>
                <a:gd name="connsiteY1" fmla="*/ 317501 h 3581400"/>
                <a:gd name="connsiteX2" fmla="*/ 241300 w 698501"/>
                <a:gd name="connsiteY2" fmla="*/ 165101 h 3581400"/>
                <a:gd name="connsiteX3" fmla="*/ 165101 w 698501"/>
                <a:gd name="connsiteY3" fmla="*/ 12700 h 3581400"/>
                <a:gd name="connsiteX4" fmla="*/ 12700 w 698501"/>
                <a:gd name="connsiteY4" fmla="*/ 241301 h 3581400"/>
                <a:gd name="connsiteX5" fmla="*/ 88900 w 698501"/>
                <a:gd name="connsiteY5" fmla="*/ 469901 h 3581400"/>
                <a:gd name="connsiteX6" fmla="*/ 88900 w 698501"/>
                <a:gd name="connsiteY6" fmla="*/ 619457 h 3581400"/>
                <a:gd name="connsiteX7" fmla="*/ 60325 w 698501"/>
                <a:gd name="connsiteY7" fmla="*/ 848057 h 3581400"/>
                <a:gd name="connsiteX8" fmla="*/ 41275 w 698501"/>
                <a:gd name="connsiteY8" fmla="*/ 952832 h 3581400"/>
                <a:gd name="connsiteX9" fmla="*/ 12700 w 698501"/>
                <a:gd name="connsiteY9" fmla="*/ 1314782 h 3581400"/>
                <a:gd name="connsiteX10" fmla="*/ 107950 w 698501"/>
                <a:gd name="connsiteY10" fmla="*/ 1695782 h 3581400"/>
                <a:gd name="connsiteX11" fmla="*/ 212725 w 698501"/>
                <a:gd name="connsiteY11" fmla="*/ 1895807 h 3581400"/>
                <a:gd name="connsiteX12" fmla="*/ 260350 w 698501"/>
                <a:gd name="connsiteY12" fmla="*/ 2029157 h 3581400"/>
                <a:gd name="connsiteX13" fmla="*/ 307975 w 698501"/>
                <a:gd name="connsiteY13" fmla="*/ 2657807 h 3581400"/>
                <a:gd name="connsiteX14" fmla="*/ 355600 w 698501"/>
                <a:gd name="connsiteY14" fmla="*/ 2991182 h 3581400"/>
                <a:gd name="connsiteX15" fmla="*/ 393701 w 698501"/>
                <a:gd name="connsiteY15" fmla="*/ 3365501 h 3581400"/>
                <a:gd name="connsiteX16" fmla="*/ 622300 w 698501"/>
                <a:gd name="connsiteY16" fmla="*/ 3289300 h 3581400"/>
                <a:gd name="connsiteX17" fmla="*/ 698501 w 698501"/>
                <a:gd name="connsiteY17" fmla="*/ 1612901 h 3581400"/>
                <a:gd name="connsiteX0" fmla="*/ 428624 w 733425"/>
                <a:gd name="connsiteY0" fmla="*/ 393700 h 3581400"/>
                <a:gd name="connsiteX1" fmla="*/ 276224 w 733425"/>
                <a:gd name="connsiteY1" fmla="*/ 317501 h 3581400"/>
                <a:gd name="connsiteX2" fmla="*/ 276224 w 733425"/>
                <a:gd name="connsiteY2" fmla="*/ 165101 h 3581400"/>
                <a:gd name="connsiteX3" fmla="*/ 200025 w 733425"/>
                <a:gd name="connsiteY3" fmla="*/ 12700 h 3581400"/>
                <a:gd name="connsiteX4" fmla="*/ 47624 w 733425"/>
                <a:gd name="connsiteY4" fmla="*/ 241301 h 3581400"/>
                <a:gd name="connsiteX5" fmla="*/ 123824 w 733425"/>
                <a:gd name="connsiteY5" fmla="*/ 469901 h 3581400"/>
                <a:gd name="connsiteX6" fmla="*/ 123824 w 733425"/>
                <a:gd name="connsiteY6" fmla="*/ 619457 h 3581400"/>
                <a:gd name="connsiteX7" fmla="*/ 95249 w 733425"/>
                <a:gd name="connsiteY7" fmla="*/ 848057 h 3581400"/>
                <a:gd name="connsiteX8" fmla="*/ 76199 w 733425"/>
                <a:gd name="connsiteY8" fmla="*/ 952832 h 3581400"/>
                <a:gd name="connsiteX9" fmla="*/ 47624 w 733425"/>
                <a:gd name="connsiteY9" fmla="*/ 1314782 h 3581400"/>
                <a:gd name="connsiteX10" fmla="*/ 142874 w 733425"/>
                <a:gd name="connsiteY10" fmla="*/ 1695782 h 3581400"/>
                <a:gd name="connsiteX11" fmla="*/ 247649 w 733425"/>
                <a:gd name="connsiteY11" fmla="*/ 1895807 h 3581400"/>
                <a:gd name="connsiteX12" fmla="*/ 295274 w 733425"/>
                <a:gd name="connsiteY12" fmla="*/ 2029157 h 3581400"/>
                <a:gd name="connsiteX13" fmla="*/ 342899 w 733425"/>
                <a:gd name="connsiteY13" fmla="*/ 2657807 h 3581400"/>
                <a:gd name="connsiteX14" fmla="*/ 390524 w 733425"/>
                <a:gd name="connsiteY14" fmla="*/ 2991182 h 3581400"/>
                <a:gd name="connsiteX15" fmla="*/ 428625 w 733425"/>
                <a:gd name="connsiteY15" fmla="*/ 3365501 h 3581400"/>
                <a:gd name="connsiteX16" fmla="*/ 657224 w 733425"/>
                <a:gd name="connsiteY16" fmla="*/ 3289300 h 3581400"/>
                <a:gd name="connsiteX17" fmla="*/ 733425 w 733425"/>
                <a:gd name="connsiteY17" fmla="*/ 1612901 h 3581400"/>
                <a:gd name="connsiteX0" fmla="*/ 428624 w 733425"/>
                <a:gd name="connsiteY0" fmla="*/ 460375 h 3648075"/>
                <a:gd name="connsiteX1" fmla="*/ 276224 w 733425"/>
                <a:gd name="connsiteY1" fmla="*/ 384176 h 3648075"/>
                <a:gd name="connsiteX2" fmla="*/ 276224 w 733425"/>
                <a:gd name="connsiteY2" fmla="*/ 231776 h 3648075"/>
                <a:gd name="connsiteX3" fmla="*/ 200025 w 733425"/>
                <a:gd name="connsiteY3" fmla="*/ 79375 h 3648075"/>
                <a:gd name="connsiteX4" fmla="*/ 47624 w 733425"/>
                <a:gd name="connsiteY4" fmla="*/ 307976 h 3648075"/>
                <a:gd name="connsiteX5" fmla="*/ 123824 w 733425"/>
                <a:gd name="connsiteY5" fmla="*/ 536576 h 3648075"/>
                <a:gd name="connsiteX6" fmla="*/ 123824 w 733425"/>
                <a:gd name="connsiteY6" fmla="*/ 686132 h 3648075"/>
                <a:gd name="connsiteX7" fmla="*/ 95249 w 733425"/>
                <a:gd name="connsiteY7" fmla="*/ 914732 h 3648075"/>
                <a:gd name="connsiteX8" fmla="*/ 76199 w 733425"/>
                <a:gd name="connsiteY8" fmla="*/ 1019507 h 3648075"/>
                <a:gd name="connsiteX9" fmla="*/ 47624 w 733425"/>
                <a:gd name="connsiteY9" fmla="*/ 1381457 h 3648075"/>
                <a:gd name="connsiteX10" fmla="*/ 142874 w 733425"/>
                <a:gd name="connsiteY10" fmla="*/ 1762457 h 3648075"/>
                <a:gd name="connsiteX11" fmla="*/ 247649 w 733425"/>
                <a:gd name="connsiteY11" fmla="*/ 1962482 h 3648075"/>
                <a:gd name="connsiteX12" fmla="*/ 295274 w 733425"/>
                <a:gd name="connsiteY12" fmla="*/ 2095832 h 3648075"/>
                <a:gd name="connsiteX13" fmla="*/ 342899 w 733425"/>
                <a:gd name="connsiteY13" fmla="*/ 2724482 h 3648075"/>
                <a:gd name="connsiteX14" fmla="*/ 390524 w 733425"/>
                <a:gd name="connsiteY14" fmla="*/ 3057857 h 3648075"/>
                <a:gd name="connsiteX15" fmla="*/ 428625 w 733425"/>
                <a:gd name="connsiteY15" fmla="*/ 3432176 h 3648075"/>
                <a:gd name="connsiteX16" fmla="*/ 657224 w 733425"/>
                <a:gd name="connsiteY16" fmla="*/ 3355975 h 3648075"/>
                <a:gd name="connsiteX17" fmla="*/ 733425 w 733425"/>
                <a:gd name="connsiteY17" fmla="*/ 1679576 h 3648075"/>
                <a:gd name="connsiteX0" fmla="*/ 504824 w 809625"/>
                <a:gd name="connsiteY0" fmla="*/ 460374 h 3648074"/>
                <a:gd name="connsiteX1" fmla="*/ 352424 w 809625"/>
                <a:gd name="connsiteY1" fmla="*/ 384175 h 3648074"/>
                <a:gd name="connsiteX2" fmla="*/ 352424 w 809625"/>
                <a:gd name="connsiteY2" fmla="*/ 231775 h 3648074"/>
                <a:gd name="connsiteX3" fmla="*/ 200025 w 809625"/>
                <a:gd name="connsiteY3" fmla="*/ 79375 h 3648074"/>
                <a:gd name="connsiteX4" fmla="*/ 123824 w 809625"/>
                <a:gd name="connsiteY4" fmla="*/ 307975 h 3648074"/>
                <a:gd name="connsiteX5" fmla="*/ 200024 w 809625"/>
                <a:gd name="connsiteY5" fmla="*/ 536575 h 3648074"/>
                <a:gd name="connsiteX6" fmla="*/ 200024 w 809625"/>
                <a:gd name="connsiteY6" fmla="*/ 686131 h 3648074"/>
                <a:gd name="connsiteX7" fmla="*/ 171449 w 809625"/>
                <a:gd name="connsiteY7" fmla="*/ 914731 h 3648074"/>
                <a:gd name="connsiteX8" fmla="*/ 152399 w 809625"/>
                <a:gd name="connsiteY8" fmla="*/ 1019506 h 3648074"/>
                <a:gd name="connsiteX9" fmla="*/ 123824 w 809625"/>
                <a:gd name="connsiteY9" fmla="*/ 1381456 h 3648074"/>
                <a:gd name="connsiteX10" fmla="*/ 219074 w 809625"/>
                <a:gd name="connsiteY10" fmla="*/ 1762456 h 3648074"/>
                <a:gd name="connsiteX11" fmla="*/ 323849 w 809625"/>
                <a:gd name="connsiteY11" fmla="*/ 1962481 h 3648074"/>
                <a:gd name="connsiteX12" fmla="*/ 371474 w 809625"/>
                <a:gd name="connsiteY12" fmla="*/ 2095831 h 3648074"/>
                <a:gd name="connsiteX13" fmla="*/ 419099 w 809625"/>
                <a:gd name="connsiteY13" fmla="*/ 2724481 h 3648074"/>
                <a:gd name="connsiteX14" fmla="*/ 466724 w 809625"/>
                <a:gd name="connsiteY14" fmla="*/ 3057856 h 3648074"/>
                <a:gd name="connsiteX15" fmla="*/ 504825 w 809625"/>
                <a:gd name="connsiteY15" fmla="*/ 3432175 h 3648074"/>
                <a:gd name="connsiteX16" fmla="*/ 733424 w 809625"/>
                <a:gd name="connsiteY16" fmla="*/ 3355974 h 3648074"/>
                <a:gd name="connsiteX17" fmla="*/ 809625 w 809625"/>
                <a:gd name="connsiteY17" fmla="*/ 1679575 h 3648074"/>
                <a:gd name="connsiteX0" fmla="*/ 381000 w 685801"/>
                <a:gd name="connsiteY0" fmla="*/ 460374 h 3648074"/>
                <a:gd name="connsiteX1" fmla="*/ 228600 w 685801"/>
                <a:gd name="connsiteY1" fmla="*/ 384175 h 3648074"/>
                <a:gd name="connsiteX2" fmla="*/ 228600 w 685801"/>
                <a:gd name="connsiteY2" fmla="*/ 231775 h 3648074"/>
                <a:gd name="connsiteX3" fmla="*/ 76201 w 685801"/>
                <a:gd name="connsiteY3" fmla="*/ 79375 h 3648074"/>
                <a:gd name="connsiteX4" fmla="*/ 76200 w 685801"/>
                <a:gd name="connsiteY4" fmla="*/ 536575 h 3648074"/>
                <a:gd name="connsiteX5" fmla="*/ 76200 w 685801"/>
                <a:gd name="connsiteY5" fmla="*/ 686131 h 3648074"/>
                <a:gd name="connsiteX6" fmla="*/ 47625 w 685801"/>
                <a:gd name="connsiteY6" fmla="*/ 914731 h 3648074"/>
                <a:gd name="connsiteX7" fmla="*/ 28575 w 685801"/>
                <a:gd name="connsiteY7" fmla="*/ 1019506 h 3648074"/>
                <a:gd name="connsiteX8" fmla="*/ 0 w 685801"/>
                <a:gd name="connsiteY8" fmla="*/ 1381456 h 3648074"/>
                <a:gd name="connsiteX9" fmla="*/ 95250 w 685801"/>
                <a:gd name="connsiteY9" fmla="*/ 1762456 h 3648074"/>
                <a:gd name="connsiteX10" fmla="*/ 200025 w 685801"/>
                <a:gd name="connsiteY10" fmla="*/ 1962481 h 3648074"/>
                <a:gd name="connsiteX11" fmla="*/ 247650 w 685801"/>
                <a:gd name="connsiteY11" fmla="*/ 2095831 h 3648074"/>
                <a:gd name="connsiteX12" fmla="*/ 295275 w 685801"/>
                <a:gd name="connsiteY12" fmla="*/ 2724481 h 3648074"/>
                <a:gd name="connsiteX13" fmla="*/ 342900 w 685801"/>
                <a:gd name="connsiteY13" fmla="*/ 3057856 h 3648074"/>
                <a:gd name="connsiteX14" fmla="*/ 381001 w 685801"/>
                <a:gd name="connsiteY14" fmla="*/ 3432175 h 3648074"/>
                <a:gd name="connsiteX15" fmla="*/ 609600 w 685801"/>
                <a:gd name="connsiteY15" fmla="*/ 3355974 h 3648074"/>
                <a:gd name="connsiteX16" fmla="*/ 685801 w 685801"/>
                <a:gd name="connsiteY16" fmla="*/ 1679575 h 3648074"/>
                <a:gd name="connsiteX0" fmla="*/ 381000 w 685801"/>
                <a:gd name="connsiteY0" fmla="*/ 431799 h 3619499"/>
                <a:gd name="connsiteX1" fmla="*/ 228600 w 685801"/>
                <a:gd name="connsiteY1" fmla="*/ 355600 h 3619499"/>
                <a:gd name="connsiteX2" fmla="*/ 228600 w 685801"/>
                <a:gd name="connsiteY2" fmla="*/ 203200 h 3619499"/>
                <a:gd name="connsiteX3" fmla="*/ 76201 w 685801"/>
                <a:gd name="connsiteY3" fmla="*/ 50800 h 3619499"/>
                <a:gd name="connsiteX4" fmla="*/ 76200 w 685801"/>
                <a:gd name="connsiteY4" fmla="*/ 508000 h 3619499"/>
                <a:gd name="connsiteX5" fmla="*/ 76200 w 685801"/>
                <a:gd name="connsiteY5" fmla="*/ 657556 h 3619499"/>
                <a:gd name="connsiteX6" fmla="*/ 47625 w 685801"/>
                <a:gd name="connsiteY6" fmla="*/ 886156 h 3619499"/>
                <a:gd name="connsiteX7" fmla="*/ 28575 w 685801"/>
                <a:gd name="connsiteY7" fmla="*/ 990931 h 3619499"/>
                <a:gd name="connsiteX8" fmla="*/ 0 w 685801"/>
                <a:gd name="connsiteY8" fmla="*/ 1352881 h 3619499"/>
                <a:gd name="connsiteX9" fmla="*/ 95250 w 685801"/>
                <a:gd name="connsiteY9" fmla="*/ 1733881 h 3619499"/>
                <a:gd name="connsiteX10" fmla="*/ 200025 w 685801"/>
                <a:gd name="connsiteY10" fmla="*/ 1933906 h 3619499"/>
                <a:gd name="connsiteX11" fmla="*/ 247650 w 685801"/>
                <a:gd name="connsiteY11" fmla="*/ 2067256 h 3619499"/>
                <a:gd name="connsiteX12" fmla="*/ 295275 w 685801"/>
                <a:gd name="connsiteY12" fmla="*/ 2695906 h 3619499"/>
                <a:gd name="connsiteX13" fmla="*/ 342900 w 685801"/>
                <a:gd name="connsiteY13" fmla="*/ 3029281 h 3619499"/>
                <a:gd name="connsiteX14" fmla="*/ 381001 w 685801"/>
                <a:gd name="connsiteY14" fmla="*/ 3403600 h 3619499"/>
                <a:gd name="connsiteX15" fmla="*/ 609600 w 685801"/>
                <a:gd name="connsiteY15" fmla="*/ 3327399 h 3619499"/>
                <a:gd name="connsiteX16" fmla="*/ 685801 w 685801"/>
                <a:gd name="connsiteY16" fmla="*/ 1651000 h 3619499"/>
                <a:gd name="connsiteX0" fmla="*/ 482599 w 787400"/>
                <a:gd name="connsiteY0" fmla="*/ 355600 h 3543300"/>
                <a:gd name="connsiteX1" fmla="*/ 330199 w 787400"/>
                <a:gd name="connsiteY1" fmla="*/ 279401 h 3543300"/>
                <a:gd name="connsiteX2" fmla="*/ 330199 w 787400"/>
                <a:gd name="connsiteY2" fmla="*/ 127001 h 3543300"/>
                <a:gd name="connsiteX3" fmla="*/ 25400 w 787400"/>
                <a:gd name="connsiteY3" fmla="*/ 50800 h 3543300"/>
                <a:gd name="connsiteX4" fmla="*/ 177799 w 787400"/>
                <a:gd name="connsiteY4" fmla="*/ 431801 h 3543300"/>
                <a:gd name="connsiteX5" fmla="*/ 177799 w 787400"/>
                <a:gd name="connsiteY5" fmla="*/ 581357 h 3543300"/>
                <a:gd name="connsiteX6" fmla="*/ 149224 w 787400"/>
                <a:gd name="connsiteY6" fmla="*/ 809957 h 3543300"/>
                <a:gd name="connsiteX7" fmla="*/ 130174 w 787400"/>
                <a:gd name="connsiteY7" fmla="*/ 914732 h 3543300"/>
                <a:gd name="connsiteX8" fmla="*/ 101599 w 787400"/>
                <a:gd name="connsiteY8" fmla="*/ 1276682 h 3543300"/>
                <a:gd name="connsiteX9" fmla="*/ 196849 w 787400"/>
                <a:gd name="connsiteY9" fmla="*/ 1657682 h 3543300"/>
                <a:gd name="connsiteX10" fmla="*/ 301624 w 787400"/>
                <a:gd name="connsiteY10" fmla="*/ 1857707 h 3543300"/>
                <a:gd name="connsiteX11" fmla="*/ 349249 w 787400"/>
                <a:gd name="connsiteY11" fmla="*/ 1991057 h 3543300"/>
                <a:gd name="connsiteX12" fmla="*/ 396874 w 787400"/>
                <a:gd name="connsiteY12" fmla="*/ 2619707 h 3543300"/>
                <a:gd name="connsiteX13" fmla="*/ 444499 w 787400"/>
                <a:gd name="connsiteY13" fmla="*/ 2953082 h 3543300"/>
                <a:gd name="connsiteX14" fmla="*/ 482600 w 787400"/>
                <a:gd name="connsiteY14" fmla="*/ 3327401 h 3543300"/>
                <a:gd name="connsiteX15" fmla="*/ 711199 w 787400"/>
                <a:gd name="connsiteY15" fmla="*/ 3251200 h 3543300"/>
                <a:gd name="connsiteX16" fmla="*/ 787400 w 787400"/>
                <a:gd name="connsiteY16" fmla="*/ 1574801 h 3543300"/>
                <a:gd name="connsiteX0" fmla="*/ 482599 w 787400"/>
                <a:gd name="connsiteY0" fmla="*/ 450850 h 3638550"/>
                <a:gd name="connsiteX1" fmla="*/ 330199 w 787400"/>
                <a:gd name="connsiteY1" fmla="*/ 374651 h 3638550"/>
                <a:gd name="connsiteX2" fmla="*/ 330199 w 787400"/>
                <a:gd name="connsiteY2" fmla="*/ 222251 h 3638550"/>
                <a:gd name="connsiteX3" fmla="*/ 25400 w 787400"/>
                <a:gd name="connsiteY3" fmla="*/ 146050 h 3638550"/>
                <a:gd name="connsiteX4" fmla="*/ 177799 w 787400"/>
                <a:gd name="connsiteY4" fmla="*/ 527051 h 3638550"/>
                <a:gd name="connsiteX5" fmla="*/ 177799 w 787400"/>
                <a:gd name="connsiteY5" fmla="*/ 676607 h 3638550"/>
                <a:gd name="connsiteX6" fmla="*/ 149224 w 787400"/>
                <a:gd name="connsiteY6" fmla="*/ 905207 h 3638550"/>
                <a:gd name="connsiteX7" fmla="*/ 130174 w 787400"/>
                <a:gd name="connsiteY7" fmla="*/ 1009982 h 3638550"/>
                <a:gd name="connsiteX8" fmla="*/ 101599 w 787400"/>
                <a:gd name="connsiteY8" fmla="*/ 1371932 h 3638550"/>
                <a:gd name="connsiteX9" fmla="*/ 196849 w 787400"/>
                <a:gd name="connsiteY9" fmla="*/ 1752932 h 3638550"/>
                <a:gd name="connsiteX10" fmla="*/ 301624 w 787400"/>
                <a:gd name="connsiteY10" fmla="*/ 1952957 h 3638550"/>
                <a:gd name="connsiteX11" fmla="*/ 349249 w 787400"/>
                <a:gd name="connsiteY11" fmla="*/ 2086307 h 3638550"/>
                <a:gd name="connsiteX12" fmla="*/ 396874 w 787400"/>
                <a:gd name="connsiteY12" fmla="*/ 2714957 h 3638550"/>
                <a:gd name="connsiteX13" fmla="*/ 444499 w 787400"/>
                <a:gd name="connsiteY13" fmla="*/ 3048332 h 3638550"/>
                <a:gd name="connsiteX14" fmla="*/ 482600 w 787400"/>
                <a:gd name="connsiteY14" fmla="*/ 3422651 h 3638550"/>
                <a:gd name="connsiteX15" fmla="*/ 711199 w 787400"/>
                <a:gd name="connsiteY15" fmla="*/ 3346450 h 3638550"/>
                <a:gd name="connsiteX16" fmla="*/ 787400 w 787400"/>
                <a:gd name="connsiteY16" fmla="*/ 1670051 h 3638550"/>
                <a:gd name="connsiteX0" fmla="*/ 615949 w 920750"/>
                <a:gd name="connsiteY0" fmla="*/ 450850 h 3638550"/>
                <a:gd name="connsiteX1" fmla="*/ 463549 w 920750"/>
                <a:gd name="connsiteY1" fmla="*/ 374651 h 3638550"/>
                <a:gd name="connsiteX2" fmla="*/ 463549 w 920750"/>
                <a:gd name="connsiteY2" fmla="*/ 222251 h 3638550"/>
                <a:gd name="connsiteX3" fmla="*/ 158750 w 920750"/>
                <a:gd name="connsiteY3" fmla="*/ 146050 h 3638550"/>
                <a:gd name="connsiteX4" fmla="*/ 311149 w 920750"/>
                <a:gd name="connsiteY4" fmla="*/ 527051 h 3638550"/>
                <a:gd name="connsiteX5" fmla="*/ 311149 w 920750"/>
                <a:gd name="connsiteY5" fmla="*/ 676607 h 3638550"/>
                <a:gd name="connsiteX6" fmla="*/ 282574 w 920750"/>
                <a:gd name="connsiteY6" fmla="*/ 905207 h 3638550"/>
                <a:gd name="connsiteX7" fmla="*/ 263524 w 920750"/>
                <a:gd name="connsiteY7" fmla="*/ 1009982 h 3638550"/>
                <a:gd name="connsiteX8" fmla="*/ 234949 w 920750"/>
                <a:gd name="connsiteY8" fmla="*/ 1371932 h 3638550"/>
                <a:gd name="connsiteX9" fmla="*/ 330199 w 920750"/>
                <a:gd name="connsiteY9" fmla="*/ 1752932 h 3638550"/>
                <a:gd name="connsiteX10" fmla="*/ 434974 w 920750"/>
                <a:gd name="connsiteY10" fmla="*/ 1952957 h 3638550"/>
                <a:gd name="connsiteX11" fmla="*/ 482599 w 920750"/>
                <a:gd name="connsiteY11" fmla="*/ 2086307 h 3638550"/>
                <a:gd name="connsiteX12" fmla="*/ 530224 w 920750"/>
                <a:gd name="connsiteY12" fmla="*/ 2714957 h 3638550"/>
                <a:gd name="connsiteX13" fmla="*/ 577849 w 920750"/>
                <a:gd name="connsiteY13" fmla="*/ 3048332 h 3638550"/>
                <a:gd name="connsiteX14" fmla="*/ 615950 w 920750"/>
                <a:gd name="connsiteY14" fmla="*/ 3422651 h 3638550"/>
                <a:gd name="connsiteX15" fmla="*/ 844549 w 920750"/>
                <a:gd name="connsiteY15" fmla="*/ 3346450 h 3638550"/>
                <a:gd name="connsiteX16" fmla="*/ 920750 w 920750"/>
                <a:gd name="connsiteY16" fmla="*/ 1670051 h 3638550"/>
                <a:gd name="connsiteX0" fmla="*/ 539749 w 844550"/>
                <a:gd name="connsiteY0" fmla="*/ 527051 h 3714751"/>
                <a:gd name="connsiteX1" fmla="*/ 387349 w 844550"/>
                <a:gd name="connsiteY1" fmla="*/ 450852 h 3714751"/>
                <a:gd name="connsiteX2" fmla="*/ 387349 w 844550"/>
                <a:gd name="connsiteY2" fmla="*/ 298452 h 3714751"/>
                <a:gd name="connsiteX3" fmla="*/ 158750 w 844550"/>
                <a:gd name="connsiteY3" fmla="*/ 146050 h 3714751"/>
                <a:gd name="connsiteX4" fmla="*/ 234949 w 844550"/>
                <a:gd name="connsiteY4" fmla="*/ 603252 h 3714751"/>
                <a:gd name="connsiteX5" fmla="*/ 234949 w 844550"/>
                <a:gd name="connsiteY5" fmla="*/ 752808 h 3714751"/>
                <a:gd name="connsiteX6" fmla="*/ 206374 w 844550"/>
                <a:gd name="connsiteY6" fmla="*/ 981408 h 3714751"/>
                <a:gd name="connsiteX7" fmla="*/ 187324 w 844550"/>
                <a:gd name="connsiteY7" fmla="*/ 1086183 h 3714751"/>
                <a:gd name="connsiteX8" fmla="*/ 158749 w 844550"/>
                <a:gd name="connsiteY8" fmla="*/ 1448133 h 3714751"/>
                <a:gd name="connsiteX9" fmla="*/ 253999 w 844550"/>
                <a:gd name="connsiteY9" fmla="*/ 1829133 h 3714751"/>
                <a:gd name="connsiteX10" fmla="*/ 358774 w 844550"/>
                <a:gd name="connsiteY10" fmla="*/ 2029158 h 3714751"/>
                <a:gd name="connsiteX11" fmla="*/ 406399 w 844550"/>
                <a:gd name="connsiteY11" fmla="*/ 2162508 h 3714751"/>
                <a:gd name="connsiteX12" fmla="*/ 454024 w 844550"/>
                <a:gd name="connsiteY12" fmla="*/ 2791158 h 3714751"/>
                <a:gd name="connsiteX13" fmla="*/ 501649 w 844550"/>
                <a:gd name="connsiteY13" fmla="*/ 3124533 h 3714751"/>
                <a:gd name="connsiteX14" fmla="*/ 539750 w 844550"/>
                <a:gd name="connsiteY14" fmla="*/ 3498852 h 3714751"/>
                <a:gd name="connsiteX15" fmla="*/ 768349 w 844550"/>
                <a:gd name="connsiteY15" fmla="*/ 3422651 h 3714751"/>
                <a:gd name="connsiteX16" fmla="*/ 844550 w 844550"/>
                <a:gd name="connsiteY16" fmla="*/ 1746252 h 3714751"/>
                <a:gd name="connsiteX0" fmla="*/ 644524 w 949325"/>
                <a:gd name="connsiteY0" fmla="*/ 527051 h 3714751"/>
                <a:gd name="connsiteX1" fmla="*/ 492124 w 949325"/>
                <a:gd name="connsiteY1" fmla="*/ 450852 h 3714751"/>
                <a:gd name="connsiteX2" fmla="*/ 492124 w 949325"/>
                <a:gd name="connsiteY2" fmla="*/ 298452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339726 w 949325"/>
                <a:gd name="connsiteY1" fmla="*/ 374651 h 3714751"/>
                <a:gd name="connsiteX2" fmla="*/ 492124 w 949325"/>
                <a:gd name="connsiteY2" fmla="*/ 298452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339726 w 949325"/>
                <a:gd name="connsiteY1" fmla="*/ 374651 h 3714751"/>
                <a:gd name="connsiteX2" fmla="*/ 415926 w 949325"/>
                <a:gd name="connsiteY2" fmla="*/ 2222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339726 w 949325"/>
                <a:gd name="connsiteY1" fmla="*/ 374651 h 3714751"/>
                <a:gd name="connsiteX2" fmla="*/ 415926 w 949325"/>
                <a:gd name="connsiteY2" fmla="*/ 2222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339726 w 949325"/>
                <a:gd name="connsiteY1" fmla="*/ 374651 h 3714751"/>
                <a:gd name="connsiteX2" fmla="*/ 415926 w 949325"/>
                <a:gd name="connsiteY2" fmla="*/ 2222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339726 w 949325"/>
                <a:gd name="connsiteY1" fmla="*/ 374651 h 3714751"/>
                <a:gd name="connsiteX2" fmla="*/ 492126 w 949325"/>
                <a:gd name="connsiteY2" fmla="*/ 2984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415926 w 949325"/>
                <a:gd name="connsiteY1" fmla="*/ 374651 h 3714751"/>
                <a:gd name="connsiteX2" fmla="*/ 492126 w 949325"/>
                <a:gd name="connsiteY2" fmla="*/ 2984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568326 w 949325"/>
                <a:gd name="connsiteY0" fmla="*/ 450851 h 3714751"/>
                <a:gd name="connsiteX1" fmla="*/ 415926 w 949325"/>
                <a:gd name="connsiteY1" fmla="*/ 374651 h 3714751"/>
                <a:gd name="connsiteX2" fmla="*/ 492126 w 949325"/>
                <a:gd name="connsiteY2" fmla="*/ 2984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492125 w 873124"/>
                <a:gd name="connsiteY0" fmla="*/ 450850 h 3714750"/>
                <a:gd name="connsiteX1" fmla="*/ 339725 w 873124"/>
                <a:gd name="connsiteY1" fmla="*/ 374650 h 3714750"/>
                <a:gd name="connsiteX2" fmla="*/ 415925 w 873124"/>
                <a:gd name="connsiteY2" fmla="*/ 298450 h 3714750"/>
                <a:gd name="connsiteX3" fmla="*/ 263525 w 873124"/>
                <a:gd name="connsiteY3" fmla="*/ 146050 h 3714750"/>
                <a:gd name="connsiteX4" fmla="*/ 263523 w 873124"/>
                <a:gd name="connsiteY4" fmla="*/ 603251 h 3714750"/>
                <a:gd name="connsiteX5" fmla="*/ 263523 w 873124"/>
                <a:gd name="connsiteY5" fmla="*/ 752807 h 3714750"/>
                <a:gd name="connsiteX6" fmla="*/ 234948 w 873124"/>
                <a:gd name="connsiteY6" fmla="*/ 981407 h 3714750"/>
                <a:gd name="connsiteX7" fmla="*/ 215898 w 873124"/>
                <a:gd name="connsiteY7" fmla="*/ 1086182 h 3714750"/>
                <a:gd name="connsiteX8" fmla="*/ 187323 w 873124"/>
                <a:gd name="connsiteY8" fmla="*/ 1448132 h 3714750"/>
                <a:gd name="connsiteX9" fmla="*/ 282573 w 873124"/>
                <a:gd name="connsiteY9" fmla="*/ 1829132 h 3714750"/>
                <a:gd name="connsiteX10" fmla="*/ 387348 w 873124"/>
                <a:gd name="connsiteY10" fmla="*/ 2029157 h 3714750"/>
                <a:gd name="connsiteX11" fmla="*/ 434973 w 873124"/>
                <a:gd name="connsiteY11" fmla="*/ 2162507 h 3714750"/>
                <a:gd name="connsiteX12" fmla="*/ 482598 w 873124"/>
                <a:gd name="connsiteY12" fmla="*/ 2791157 h 3714750"/>
                <a:gd name="connsiteX13" fmla="*/ 530223 w 873124"/>
                <a:gd name="connsiteY13" fmla="*/ 3124532 h 3714750"/>
                <a:gd name="connsiteX14" fmla="*/ 568324 w 873124"/>
                <a:gd name="connsiteY14" fmla="*/ 3498851 h 3714750"/>
                <a:gd name="connsiteX15" fmla="*/ 796923 w 873124"/>
                <a:gd name="connsiteY15" fmla="*/ 3422650 h 3714750"/>
                <a:gd name="connsiteX16" fmla="*/ 873124 w 873124"/>
                <a:gd name="connsiteY16" fmla="*/ 1746251 h 3714750"/>
                <a:gd name="connsiteX0" fmla="*/ 492125 w 873124"/>
                <a:gd name="connsiteY0" fmla="*/ 450850 h 3727450"/>
                <a:gd name="connsiteX1" fmla="*/ 339725 w 873124"/>
                <a:gd name="connsiteY1" fmla="*/ 374650 h 3727450"/>
                <a:gd name="connsiteX2" fmla="*/ 415925 w 873124"/>
                <a:gd name="connsiteY2" fmla="*/ 298450 h 3727450"/>
                <a:gd name="connsiteX3" fmla="*/ 263525 w 873124"/>
                <a:gd name="connsiteY3" fmla="*/ 146050 h 3727450"/>
                <a:gd name="connsiteX4" fmla="*/ 263523 w 873124"/>
                <a:gd name="connsiteY4" fmla="*/ 603251 h 3727450"/>
                <a:gd name="connsiteX5" fmla="*/ 263523 w 873124"/>
                <a:gd name="connsiteY5" fmla="*/ 752807 h 3727450"/>
                <a:gd name="connsiteX6" fmla="*/ 234948 w 873124"/>
                <a:gd name="connsiteY6" fmla="*/ 981407 h 3727450"/>
                <a:gd name="connsiteX7" fmla="*/ 215898 w 873124"/>
                <a:gd name="connsiteY7" fmla="*/ 1086182 h 3727450"/>
                <a:gd name="connsiteX8" fmla="*/ 187323 w 873124"/>
                <a:gd name="connsiteY8" fmla="*/ 1448132 h 3727450"/>
                <a:gd name="connsiteX9" fmla="*/ 282573 w 873124"/>
                <a:gd name="connsiteY9" fmla="*/ 1829132 h 3727450"/>
                <a:gd name="connsiteX10" fmla="*/ 387348 w 873124"/>
                <a:gd name="connsiteY10" fmla="*/ 2029157 h 3727450"/>
                <a:gd name="connsiteX11" fmla="*/ 434973 w 873124"/>
                <a:gd name="connsiteY11" fmla="*/ 2162507 h 3727450"/>
                <a:gd name="connsiteX12" fmla="*/ 482598 w 873124"/>
                <a:gd name="connsiteY12" fmla="*/ 2791157 h 3727450"/>
                <a:gd name="connsiteX13" fmla="*/ 530223 w 873124"/>
                <a:gd name="connsiteY13" fmla="*/ 3124532 h 3727450"/>
                <a:gd name="connsiteX14" fmla="*/ 568324 w 873124"/>
                <a:gd name="connsiteY14" fmla="*/ 3575049 h 3727450"/>
                <a:gd name="connsiteX15" fmla="*/ 796923 w 873124"/>
                <a:gd name="connsiteY15" fmla="*/ 3422650 h 3727450"/>
                <a:gd name="connsiteX16" fmla="*/ 873124 w 873124"/>
                <a:gd name="connsiteY16" fmla="*/ 1746251 h 3727450"/>
                <a:gd name="connsiteX0" fmla="*/ 492125 w 873124"/>
                <a:gd name="connsiteY0" fmla="*/ 450850 h 3727450"/>
                <a:gd name="connsiteX1" fmla="*/ 339725 w 873124"/>
                <a:gd name="connsiteY1" fmla="*/ 374650 h 3727450"/>
                <a:gd name="connsiteX2" fmla="*/ 415925 w 873124"/>
                <a:gd name="connsiteY2" fmla="*/ 298450 h 3727450"/>
                <a:gd name="connsiteX3" fmla="*/ 263525 w 873124"/>
                <a:gd name="connsiteY3" fmla="*/ 146050 h 3727450"/>
                <a:gd name="connsiteX4" fmla="*/ 263523 w 873124"/>
                <a:gd name="connsiteY4" fmla="*/ 603251 h 3727450"/>
                <a:gd name="connsiteX5" fmla="*/ 263523 w 873124"/>
                <a:gd name="connsiteY5" fmla="*/ 752807 h 3727450"/>
                <a:gd name="connsiteX6" fmla="*/ 234948 w 873124"/>
                <a:gd name="connsiteY6" fmla="*/ 981407 h 3727450"/>
                <a:gd name="connsiteX7" fmla="*/ 215898 w 873124"/>
                <a:gd name="connsiteY7" fmla="*/ 1086182 h 3727450"/>
                <a:gd name="connsiteX8" fmla="*/ 187323 w 873124"/>
                <a:gd name="connsiteY8" fmla="*/ 1448132 h 3727450"/>
                <a:gd name="connsiteX9" fmla="*/ 282573 w 873124"/>
                <a:gd name="connsiteY9" fmla="*/ 1829132 h 3727450"/>
                <a:gd name="connsiteX10" fmla="*/ 387348 w 873124"/>
                <a:gd name="connsiteY10" fmla="*/ 2029157 h 3727450"/>
                <a:gd name="connsiteX11" fmla="*/ 434973 w 873124"/>
                <a:gd name="connsiteY11" fmla="*/ 2162507 h 3727450"/>
                <a:gd name="connsiteX12" fmla="*/ 482598 w 873124"/>
                <a:gd name="connsiteY12" fmla="*/ 2791157 h 3727450"/>
                <a:gd name="connsiteX13" fmla="*/ 530223 w 873124"/>
                <a:gd name="connsiteY13" fmla="*/ 3124532 h 3727450"/>
                <a:gd name="connsiteX14" fmla="*/ 568324 w 873124"/>
                <a:gd name="connsiteY14" fmla="*/ 3575049 h 3727450"/>
                <a:gd name="connsiteX15" fmla="*/ 796923 w 873124"/>
                <a:gd name="connsiteY15" fmla="*/ 3422650 h 3727450"/>
                <a:gd name="connsiteX16" fmla="*/ 873124 w 873124"/>
                <a:gd name="connsiteY16" fmla="*/ 1746251 h 3727450"/>
                <a:gd name="connsiteX0" fmla="*/ 492125 w 873124"/>
                <a:gd name="connsiteY0" fmla="*/ 450850 h 3727450"/>
                <a:gd name="connsiteX1" fmla="*/ 339725 w 873124"/>
                <a:gd name="connsiteY1" fmla="*/ 374650 h 3727450"/>
                <a:gd name="connsiteX2" fmla="*/ 415925 w 873124"/>
                <a:gd name="connsiteY2" fmla="*/ 298450 h 3727450"/>
                <a:gd name="connsiteX3" fmla="*/ 263525 w 873124"/>
                <a:gd name="connsiteY3" fmla="*/ 146050 h 3727450"/>
                <a:gd name="connsiteX4" fmla="*/ 263523 w 873124"/>
                <a:gd name="connsiteY4" fmla="*/ 603251 h 3727450"/>
                <a:gd name="connsiteX5" fmla="*/ 263523 w 873124"/>
                <a:gd name="connsiteY5" fmla="*/ 752807 h 3727450"/>
                <a:gd name="connsiteX6" fmla="*/ 234948 w 873124"/>
                <a:gd name="connsiteY6" fmla="*/ 981407 h 3727450"/>
                <a:gd name="connsiteX7" fmla="*/ 215898 w 873124"/>
                <a:gd name="connsiteY7" fmla="*/ 1086182 h 3727450"/>
                <a:gd name="connsiteX8" fmla="*/ 187323 w 873124"/>
                <a:gd name="connsiteY8" fmla="*/ 1448132 h 3727450"/>
                <a:gd name="connsiteX9" fmla="*/ 282573 w 873124"/>
                <a:gd name="connsiteY9" fmla="*/ 1829132 h 3727450"/>
                <a:gd name="connsiteX10" fmla="*/ 387348 w 873124"/>
                <a:gd name="connsiteY10" fmla="*/ 2029157 h 3727450"/>
                <a:gd name="connsiteX11" fmla="*/ 434973 w 873124"/>
                <a:gd name="connsiteY11" fmla="*/ 2162507 h 3727450"/>
                <a:gd name="connsiteX12" fmla="*/ 482598 w 873124"/>
                <a:gd name="connsiteY12" fmla="*/ 2791157 h 3727450"/>
                <a:gd name="connsiteX13" fmla="*/ 530223 w 873124"/>
                <a:gd name="connsiteY13" fmla="*/ 3124532 h 3727450"/>
                <a:gd name="connsiteX14" fmla="*/ 568324 w 873124"/>
                <a:gd name="connsiteY14" fmla="*/ 3575049 h 3727450"/>
                <a:gd name="connsiteX15" fmla="*/ 796923 w 873124"/>
                <a:gd name="connsiteY15" fmla="*/ 3422650 h 3727450"/>
                <a:gd name="connsiteX16" fmla="*/ 873124 w 873124"/>
                <a:gd name="connsiteY16" fmla="*/ 1746251 h 3727450"/>
                <a:gd name="connsiteX0" fmla="*/ 492125 w 873124"/>
                <a:gd name="connsiteY0" fmla="*/ 450850 h 3727450"/>
                <a:gd name="connsiteX1" fmla="*/ 339725 w 873124"/>
                <a:gd name="connsiteY1" fmla="*/ 374650 h 3727450"/>
                <a:gd name="connsiteX2" fmla="*/ 415925 w 873124"/>
                <a:gd name="connsiteY2" fmla="*/ 298450 h 3727450"/>
                <a:gd name="connsiteX3" fmla="*/ 263525 w 873124"/>
                <a:gd name="connsiteY3" fmla="*/ 146050 h 3727450"/>
                <a:gd name="connsiteX4" fmla="*/ 263523 w 873124"/>
                <a:gd name="connsiteY4" fmla="*/ 603251 h 3727450"/>
                <a:gd name="connsiteX5" fmla="*/ 263523 w 873124"/>
                <a:gd name="connsiteY5" fmla="*/ 752807 h 3727450"/>
                <a:gd name="connsiteX6" fmla="*/ 234948 w 873124"/>
                <a:gd name="connsiteY6" fmla="*/ 981407 h 3727450"/>
                <a:gd name="connsiteX7" fmla="*/ 215898 w 873124"/>
                <a:gd name="connsiteY7" fmla="*/ 1086182 h 3727450"/>
                <a:gd name="connsiteX8" fmla="*/ 187323 w 873124"/>
                <a:gd name="connsiteY8" fmla="*/ 1448132 h 3727450"/>
                <a:gd name="connsiteX9" fmla="*/ 282573 w 873124"/>
                <a:gd name="connsiteY9" fmla="*/ 1829132 h 3727450"/>
                <a:gd name="connsiteX10" fmla="*/ 387348 w 873124"/>
                <a:gd name="connsiteY10" fmla="*/ 2029157 h 3727450"/>
                <a:gd name="connsiteX11" fmla="*/ 434973 w 873124"/>
                <a:gd name="connsiteY11" fmla="*/ 2162507 h 3727450"/>
                <a:gd name="connsiteX12" fmla="*/ 482598 w 873124"/>
                <a:gd name="connsiteY12" fmla="*/ 2791157 h 3727450"/>
                <a:gd name="connsiteX13" fmla="*/ 530223 w 873124"/>
                <a:gd name="connsiteY13" fmla="*/ 3124532 h 3727450"/>
                <a:gd name="connsiteX14" fmla="*/ 568324 w 873124"/>
                <a:gd name="connsiteY14" fmla="*/ 3575049 h 3727450"/>
                <a:gd name="connsiteX15" fmla="*/ 796923 w 873124"/>
                <a:gd name="connsiteY15" fmla="*/ 3422650 h 3727450"/>
                <a:gd name="connsiteX16" fmla="*/ 873124 w 873124"/>
                <a:gd name="connsiteY16" fmla="*/ 1746251 h 3727450"/>
                <a:gd name="connsiteX0" fmla="*/ 492125 w 873124"/>
                <a:gd name="connsiteY0" fmla="*/ 450850 h 3727450"/>
                <a:gd name="connsiteX1" fmla="*/ 339725 w 873124"/>
                <a:gd name="connsiteY1" fmla="*/ 374650 h 3727450"/>
                <a:gd name="connsiteX2" fmla="*/ 415925 w 873124"/>
                <a:gd name="connsiteY2" fmla="*/ 298450 h 3727450"/>
                <a:gd name="connsiteX3" fmla="*/ 263525 w 873124"/>
                <a:gd name="connsiteY3" fmla="*/ 146050 h 3727450"/>
                <a:gd name="connsiteX4" fmla="*/ 263523 w 873124"/>
                <a:gd name="connsiteY4" fmla="*/ 603251 h 3727450"/>
                <a:gd name="connsiteX5" fmla="*/ 263523 w 873124"/>
                <a:gd name="connsiteY5" fmla="*/ 752807 h 3727450"/>
                <a:gd name="connsiteX6" fmla="*/ 234948 w 873124"/>
                <a:gd name="connsiteY6" fmla="*/ 981407 h 3727450"/>
                <a:gd name="connsiteX7" fmla="*/ 215898 w 873124"/>
                <a:gd name="connsiteY7" fmla="*/ 1086182 h 3727450"/>
                <a:gd name="connsiteX8" fmla="*/ 187323 w 873124"/>
                <a:gd name="connsiteY8" fmla="*/ 1448132 h 3727450"/>
                <a:gd name="connsiteX9" fmla="*/ 282573 w 873124"/>
                <a:gd name="connsiteY9" fmla="*/ 1829132 h 3727450"/>
                <a:gd name="connsiteX10" fmla="*/ 387348 w 873124"/>
                <a:gd name="connsiteY10" fmla="*/ 2029157 h 3727450"/>
                <a:gd name="connsiteX11" fmla="*/ 434973 w 873124"/>
                <a:gd name="connsiteY11" fmla="*/ 2162507 h 3727450"/>
                <a:gd name="connsiteX12" fmla="*/ 482598 w 873124"/>
                <a:gd name="connsiteY12" fmla="*/ 2791157 h 3727450"/>
                <a:gd name="connsiteX13" fmla="*/ 530223 w 873124"/>
                <a:gd name="connsiteY13" fmla="*/ 3124532 h 3727450"/>
                <a:gd name="connsiteX14" fmla="*/ 568324 w 873124"/>
                <a:gd name="connsiteY14" fmla="*/ 3575049 h 3727450"/>
                <a:gd name="connsiteX15" fmla="*/ 796923 w 873124"/>
                <a:gd name="connsiteY15" fmla="*/ 3422650 h 3727450"/>
                <a:gd name="connsiteX16" fmla="*/ 873124 w 873124"/>
                <a:gd name="connsiteY16" fmla="*/ 1746251 h 3727450"/>
                <a:gd name="connsiteX0" fmla="*/ 492125 w 873124"/>
                <a:gd name="connsiteY0" fmla="*/ 450850 h 3594099"/>
                <a:gd name="connsiteX1" fmla="*/ 339725 w 873124"/>
                <a:gd name="connsiteY1" fmla="*/ 374650 h 3594099"/>
                <a:gd name="connsiteX2" fmla="*/ 415925 w 873124"/>
                <a:gd name="connsiteY2" fmla="*/ 298450 h 3594099"/>
                <a:gd name="connsiteX3" fmla="*/ 263525 w 873124"/>
                <a:gd name="connsiteY3" fmla="*/ 146050 h 3594099"/>
                <a:gd name="connsiteX4" fmla="*/ 263523 w 873124"/>
                <a:gd name="connsiteY4" fmla="*/ 603251 h 3594099"/>
                <a:gd name="connsiteX5" fmla="*/ 263523 w 873124"/>
                <a:gd name="connsiteY5" fmla="*/ 752807 h 3594099"/>
                <a:gd name="connsiteX6" fmla="*/ 234948 w 873124"/>
                <a:gd name="connsiteY6" fmla="*/ 981407 h 3594099"/>
                <a:gd name="connsiteX7" fmla="*/ 215898 w 873124"/>
                <a:gd name="connsiteY7" fmla="*/ 1086182 h 3594099"/>
                <a:gd name="connsiteX8" fmla="*/ 187323 w 873124"/>
                <a:gd name="connsiteY8" fmla="*/ 1448132 h 3594099"/>
                <a:gd name="connsiteX9" fmla="*/ 282573 w 873124"/>
                <a:gd name="connsiteY9" fmla="*/ 1829132 h 3594099"/>
                <a:gd name="connsiteX10" fmla="*/ 387348 w 873124"/>
                <a:gd name="connsiteY10" fmla="*/ 2029157 h 3594099"/>
                <a:gd name="connsiteX11" fmla="*/ 434973 w 873124"/>
                <a:gd name="connsiteY11" fmla="*/ 2162507 h 3594099"/>
                <a:gd name="connsiteX12" fmla="*/ 482598 w 873124"/>
                <a:gd name="connsiteY12" fmla="*/ 2791157 h 3594099"/>
                <a:gd name="connsiteX13" fmla="*/ 530223 w 873124"/>
                <a:gd name="connsiteY13" fmla="*/ 3124532 h 3594099"/>
                <a:gd name="connsiteX14" fmla="*/ 568324 w 873124"/>
                <a:gd name="connsiteY14" fmla="*/ 3575049 h 3594099"/>
                <a:gd name="connsiteX15" fmla="*/ 796923 w 873124"/>
                <a:gd name="connsiteY15" fmla="*/ 3422650 h 3594099"/>
                <a:gd name="connsiteX16" fmla="*/ 873124 w 873124"/>
                <a:gd name="connsiteY16" fmla="*/ 1746251 h 3594099"/>
                <a:gd name="connsiteX0" fmla="*/ 492124 w 873124"/>
                <a:gd name="connsiteY0" fmla="*/ 450850 h 3594099"/>
                <a:gd name="connsiteX1" fmla="*/ 339725 w 873124"/>
                <a:gd name="connsiteY1" fmla="*/ 374650 h 3594099"/>
                <a:gd name="connsiteX2" fmla="*/ 415925 w 873124"/>
                <a:gd name="connsiteY2" fmla="*/ 298450 h 3594099"/>
                <a:gd name="connsiteX3" fmla="*/ 263525 w 873124"/>
                <a:gd name="connsiteY3" fmla="*/ 146050 h 3594099"/>
                <a:gd name="connsiteX4" fmla="*/ 263523 w 873124"/>
                <a:gd name="connsiteY4" fmla="*/ 603251 h 3594099"/>
                <a:gd name="connsiteX5" fmla="*/ 263523 w 873124"/>
                <a:gd name="connsiteY5" fmla="*/ 752807 h 3594099"/>
                <a:gd name="connsiteX6" fmla="*/ 234948 w 873124"/>
                <a:gd name="connsiteY6" fmla="*/ 981407 h 3594099"/>
                <a:gd name="connsiteX7" fmla="*/ 215898 w 873124"/>
                <a:gd name="connsiteY7" fmla="*/ 1086182 h 3594099"/>
                <a:gd name="connsiteX8" fmla="*/ 187323 w 873124"/>
                <a:gd name="connsiteY8" fmla="*/ 1448132 h 3594099"/>
                <a:gd name="connsiteX9" fmla="*/ 282573 w 873124"/>
                <a:gd name="connsiteY9" fmla="*/ 1829132 h 3594099"/>
                <a:gd name="connsiteX10" fmla="*/ 387348 w 873124"/>
                <a:gd name="connsiteY10" fmla="*/ 2029157 h 3594099"/>
                <a:gd name="connsiteX11" fmla="*/ 434973 w 873124"/>
                <a:gd name="connsiteY11" fmla="*/ 2162507 h 3594099"/>
                <a:gd name="connsiteX12" fmla="*/ 482598 w 873124"/>
                <a:gd name="connsiteY12" fmla="*/ 2791157 h 3594099"/>
                <a:gd name="connsiteX13" fmla="*/ 530223 w 873124"/>
                <a:gd name="connsiteY13" fmla="*/ 3124532 h 3594099"/>
                <a:gd name="connsiteX14" fmla="*/ 568324 w 873124"/>
                <a:gd name="connsiteY14" fmla="*/ 3575049 h 3594099"/>
                <a:gd name="connsiteX15" fmla="*/ 796923 w 873124"/>
                <a:gd name="connsiteY15" fmla="*/ 3422650 h 3594099"/>
                <a:gd name="connsiteX16" fmla="*/ 873124 w 873124"/>
                <a:gd name="connsiteY16" fmla="*/ 1746251 h 3594099"/>
                <a:gd name="connsiteX0" fmla="*/ 492124 w 873124"/>
                <a:gd name="connsiteY0" fmla="*/ 450850 h 3594099"/>
                <a:gd name="connsiteX1" fmla="*/ 415924 w 873124"/>
                <a:gd name="connsiteY1" fmla="*/ 450850 h 3594099"/>
                <a:gd name="connsiteX2" fmla="*/ 415925 w 873124"/>
                <a:gd name="connsiteY2" fmla="*/ 298450 h 3594099"/>
                <a:gd name="connsiteX3" fmla="*/ 263525 w 873124"/>
                <a:gd name="connsiteY3" fmla="*/ 146050 h 3594099"/>
                <a:gd name="connsiteX4" fmla="*/ 263523 w 873124"/>
                <a:gd name="connsiteY4" fmla="*/ 603251 h 3594099"/>
                <a:gd name="connsiteX5" fmla="*/ 263523 w 873124"/>
                <a:gd name="connsiteY5" fmla="*/ 752807 h 3594099"/>
                <a:gd name="connsiteX6" fmla="*/ 234948 w 873124"/>
                <a:gd name="connsiteY6" fmla="*/ 981407 h 3594099"/>
                <a:gd name="connsiteX7" fmla="*/ 215898 w 873124"/>
                <a:gd name="connsiteY7" fmla="*/ 1086182 h 3594099"/>
                <a:gd name="connsiteX8" fmla="*/ 187323 w 873124"/>
                <a:gd name="connsiteY8" fmla="*/ 1448132 h 3594099"/>
                <a:gd name="connsiteX9" fmla="*/ 282573 w 873124"/>
                <a:gd name="connsiteY9" fmla="*/ 1829132 h 3594099"/>
                <a:gd name="connsiteX10" fmla="*/ 387348 w 873124"/>
                <a:gd name="connsiteY10" fmla="*/ 2029157 h 3594099"/>
                <a:gd name="connsiteX11" fmla="*/ 434973 w 873124"/>
                <a:gd name="connsiteY11" fmla="*/ 2162507 h 3594099"/>
                <a:gd name="connsiteX12" fmla="*/ 482598 w 873124"/>
                <a:gd name="connsiteY12" fmla="*/ 2791157 h 3594099"/>
                <a:gd name="connsiteX13" fmla="*/ 530223 w 873124"/>
                <a:gd name="connsiteY13" fmla="*/ 3124532 h 3594099"/>
                <a:gd name="connsiteX14" fmla="*/ 568324 w 873124"/>
                <a:gd name="connsiteY14" fmla="*/ 3575049 h 3594099"/>
                <a:gd name="connsiteX15" fmla="*/ 796923 w 873124"/>
                <a:gd name="connsiteY15" fmla="*/ 3422650 h 3594099"/>
                <a:gd name="connsiteX16" fmla="*/ 873124 w 873124"/>
                <a:gd name="connsiteY16" fmla="*/ 1746251 h 3594099"/>
                <a:gd name="connsiteX0" fmla="*/ 415924 w 873124"/>
                <a:gd name="connsiteY0" fmla="*/ 450850 h 3594099"/>
                <a:gd name="connsiteX1" fmla="*/ 415925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5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5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5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5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4 w 873124"/>
                <a:gd name="connsiteY1" fmla="*/ 3746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4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15924 w 873124"/>
                <a:gd name="connsiteY0" fmla="*/ 450850 h 3594099"/>
                <a:gd name="connsiteX1" fmla="*/ 415924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269522 w 726722"/>
                <a:gd name="connsiteY0" fmla="*/ 360337 h 3487778"/>
                <a:gd name="connsiteX1" fmla="*/ 520766 w 726722"/>
                <a:gd name="connsiteY1" fmla="*/ 134266 h 3487778"/>
                <a:gd name="connsiteX2" fmla="*/ 117123 w 726722"/>
                <a:gd name="connsiteY2" fmla="*/ 55537 h 3487778"/>
                <a:gd name="connsiteX3" fmla="*/ 117121 w 726722"/>
                <a:gd name="connsiteY3" fmla="*/ 512738 h 3487778"/>
                <a:gd name="connsiteX4" fmla="*/ 117121 w 726722"/>
                <a:gd name="connsiteY4" fmla="*/ 662294 h 3487778"/>
                <a:gd name="connsiteX5" fmla="*/ 88546 w 726722"/>
                <a:gd name="connsiteY5" fmla="*/ 890894 h 3487778"/>
                <a:gd name="connsiteX6" fmla="*/ 69496 w 726722"/>
                <a:gd name="connsiteY6" fmla="*/ 995669 h 3487778"/>
                <a:gd name="connsiteX7" fmla="*/ 40921 w 726722"/>
                <a:gd name="connsiteY7" fmla="*/ 1357619 h 3487778"/>
                <a:gd name="connsiteX8" fmla="*/ 136171 w 726722"/>
                <a:gd name="connsiteY8" fmla="*/ 1738619 h 3487778"/>
                <a:gd name="connsiteX9" fmla="*/ 240946 w 726722"/>
                <a:gd name="connsiteY9" fmla="*/ 1938644 h 3487778"/>
                <a:gd name="connsiteX10" fmla="*/ 288571 w 726722"/>
                <a:gd name="connsiteY10" fmla="*/ 2071994 h 3487778"/>
                <a:gd name="connsiteX11" fmla="*/ 336196 w 726722"/>
                <a:gd name="connsiteY11" fmla="*/ 2700644 h 3487778"/>
                <a:gd name="connsiteX12" fmla="*/ 383821 w 726722"/>
                <a:gd name="connsiteY12" fmla="*/ 3034019 h 3487778"/>
                <a:gd name="connsiteX13" fmla="*/ 421922 w 726722"/>
                <a:gd name="connsiteY13" fmla="*/ 3484536 h 3487778"/>
                <a:gd name="connsiteX14" fmla="*/ 650521 w 726722"/>
                <a:gd name="connsiteY14" fmla="*/ 3332137 h 3487778"/>
                <a:gd name="connsiteX15" fmla="*/ 726722 w 726722"/>
                <a:gd name="connsiteY15" fmla="*/ 1655738 h 3487778"/>
                <a:gd name="connsiteX0" fmla="*/ 140932 w 726722"/>
                <a:gd name="connsiteY0" fmla="*/ 805 h 3908512"/>
                <a:gd name="connsiteX1" fmla="*/ 520766 w 726722"/>
                <a:gd name="connsiteY1" fmla="*/ 554998 h 3908512"/>
                <a:gd name="connsiteX2" fmla="*/ 117123 w 726722"/>
                <a:gd name="connsiteY2" fmla="*/ 476269 h 3908512"/>
                <a:gd name="connsiteX3" fmla="*/ 117121 w 726722"/>
                <a:gd name="connsiteY3" fmla="*/ 933470 h 3908512"/>
                <a:gd name="connsiteX4" fmla="*/ 117121 w 726722"/>
                <a:gd name="connsiteY4" fmla="*/ 1083026 h 3908512"/>
                <a:gd name="connsiteX5" fmla="*/ 88546 w 726722"/>
                <a:gd name="connsiteY5" fmla="*/ 1311626 h 3908512"/>
                <a:gd name="connsiteX6" fmla="*/ 69496 w 726722"/>
                <a:gd name="connsiteY6" fmla="*/ 1416401 h 3908512"/>
                <a:gd name="connsiteX7" fmla="*/ 40921 w 726722"/>
                <a:gd name="connsiteY7" fmla="*/ 1778351 h 3908512"/>
                <a:gd name="connsiteX8" fmla="*/ 136171 w 726722"/>
                <a:gd name="connsiteY8" fmla="*/ 2159351 h 3908512"/>
                <a:gd name="connsiteX9" fmla="*/ 240946 w 726722"/>
                <a:gd name="connsiteY9" fmla="*/ 2359376 h 3908512"/>
                <a:gd name="connsiteX10" fmla="*/ 288571 w 726722"/>
                <a:gd name="connsiteY10" fmla="*/ 2492726 h 3908512"/>
                <a:gd name="connsiteX11" fmla="*/ 336196 w 726722"/>
                <a:gd name="connsiteY11" fmla="*/ 3121376 h 3908512"/>
                <a:gd name="connsiteX12" fmla="*/ 383821 w 726722"/>
                <a:gd name="connsiteY12" fmla="*/ 3454751 h 3908512"/>
                <a:gd name="connsiteX13" fmla="*/ 421922 w 726722"/>
                <a:gd name="connsiteY13" fmla="*/ 3905268 h 3908512"/>
                <a:gd name="connsiteX14" fmla="*/ 650521 w 726722"/>
                <a:gd name="connsiteY14" fmla="*/ 3752869 h 3908512"/>
                <a:gd name="connsiteX15" fmla="*/ 726722 w 726722"/>
                <a:gd name="connsiteY15" fmla="*/ 2076470 h 3908512"/>
                <a:gd name="connsiteX0" fmla="*/ 140932 w 726722"/>
                <a:gd name="connsiteY0" fmla="*/ 807 h 3908512"/>
                <a:gd name="connsiteX1" fmla="*/ 520766 w 726722"/>
                <a:gd name="connsiteY1" fmla="*/ 555000 h 3908512"/>
                <a:gd name="connsiteX2" fmla="*/ 548497 w 726722"/>
                <a:gd name="connsiteY2" fmla="*/ 758566 h 3908512"/>
                <a:gd name="connsiteX3" fmla="*/ 117123 w 726722"/>
                <a:gd name="connsiteY3" fmla="*/ 476271 h 3908512"/>
                <a:gd name="connsiteX4" fmla="*/ 117121 w 726722"/>
                <a:gd name="connsiteY4" fmla="*/ 933472 h 3908512"/>
                <a:gd name="connsiteX5" fmla="*/ 117121 w 726722"/>
                <a:gd name="connsiteY5" fmla="*/ 1083028 h 3908512"/>
                <a:gd name="connsiteX6" fmla="*/ 88546 w 726722"/>
                <a:gd name="connsiteY6" fmla="*/ 1311628 h 3908512"/>
                <a:gd name="connsiteX7" fmla="*/ 69496 w 726722"/>
                <a:gd name="connsiteY7" fmla="*/ 1416403 h 3908512"/>
                <a:gd name="connsiteX8" fmla="*/ 40921 w 726722"/>
                <a:gd name="connsiteY8" fmla="*/ 1778353 h 3908512"/>
                <a:gd name="connsiteX9" fmla="*/ 136171 w 726722"/>
                <a:gd name="connsiteY9" fmla="*/ 2159353 h 3908512"/>
                <a:gd name="connsiteX10" fmla="*/ 240946 w 726722"/>
                <a:gd name="connsiteY10" fmla="*/ 2359378 h 3908512"/>
                <a:gd name="connsiteX11" fmla="*/ 288571 w 726722"/>
                <a:gd name="connsiteY11" fmla="*/ 2492728 h 3908512"/>
                <a:gd name="connsiteX12" fmla="*/ 336196 w 726722"/>
                <a:gd name="connsiteY12" fmla="*/ 3121378 h 3908512"/>
                <a:gd name="connsiteX13" fmla="*/ 383821 w 726722"/>
                <a:gd name="connsiteY13" fmla="*/ 3454753 h 3908512"/>
                <a:gd name="connsiteX14" fmla="*/ 421922 w 726722"/>
                <a:gd name="connsiteY14" fmla="*/ 3905270 h 3908512"/>
                <a:gd name="connsiteX15" fmla="*/ 650521 w 726722"/>
                <a:gd name="connsiteY15" fmla="*/ 3752871 h 3908512"/>
                <a:gd name="connsiteX16" fmla="*/ 726722 w 726722"/>
                <a:gd name="connsiteY16" fmla="*/ 2076472 h 3908512"/>
                <a:gd name="connsiteX0" fmla="*/ 249000 w 834790"/>
                <a:gd name="connsiteY0" fmla="*/ 807 h 3908514"/>
                <a:gd name="connsiteX1" fmla="*/ 628834 w 834790"/>
                <a:gd name="connsiteY1" fmla="*/ 555000 h 3908514"/>
                <a:gd name="connsiteX2" fmla="*/ 656565 w 834790"/>
                <a:gd name="connsiteY2" fmla="*/ 758566 h 3908514"/>
                <a:gd name="connsiteX3" fmla="*/ 90063 w 834790"/>
                <a:gd name="connsiteY3" fmla="*/ 627406 h 3908514"/>
                <a:gd name="connsiteX4" fmla="*/ 225189 w 834790"/>
                <a:gd name="connsiteY4" fmla="*/ 933472 h 3908514"/>
                <a:gd name="connsiteX5" fmla="*/ 225189 w 834790"/>
                <a:gd name="connsiteY5" fmla="*/ 1083028 h 3908514"/>
                <a:gd name="connsiteX6" fmla="*/ 196614 w 834790"/>
                <a:gd name="connsiteY6" fmla="*/ 1311628 h 3908514"/>
                <a:gd name="connsiteX7" fmla="*/ 177564 w 834790"/>
                <a:gd name="connsiteY7" fmla="*/ 1416403 h 3908514"/>
                <a:gd name="connsiteX8" fmla="*/ 148989 w 834790"/>
                <a:gd name="connsiteY8" fmla="*/ 1778353 h 3908514"/>
                <a:gd name="connsiteX9" fmla="*/ 244239 w 834790"/>
                <a:gd name="connsiteY9" fmla="*/ 2159353 h 3908514"/>
                <a:gd name="connsiteX10" fmla="*/ 349014 w 834790"/>
                <a:gd name="connsiteY10" fmla="*/ 2359378 h 3908514"/>
                <a:gd name="connsiteX11" fmla="*/ 396639 w 834790"/>
                <a:gd name="connsiteY11" fmla="*/ 2492728 h 3908514"/>
                <a:gd name="connsiteX12" fmla="*/ 444264 w 834790"/>
                <a:gd name="connsiteY12" fmla="*/ 3121378 h 3908514"/>
                <a:gd name="connsiteX13" fmla="*/ 491889 w 834790"/>
                <a:gd name="connsiteY13" fmla="*/ 3454753 h 3908514"/>
                <a:gd name="connsiteX14" fmla="*/ 529990 w 834790"/>
                <a:gd name="connsiteY14" fmla="*/ 3905270 h 3908514"/>
                <a:gd name="connsiteX15" fmla="*/ 758589 w 834790"/>
                <a:gd name="connsiteY15" fmla="*/ 3752871 h 3908514"/>
                <a:gd name="connsiteX16" fmla="*/ 834790 w 834790"/>
                <a:gd name="connsiteY16" fmla="*/ 2076472 h 3908514"/>
                <a:gd name="connsiteX0" fmla="*/ 235698 w 821488"/>
                <a:gd name="connsiteY0" fmla="*/ 807 h 3908512"/>
                <a:gd name="connsiteX1" fmla="*/ 615532 w 821488"/>
                <a:gd name="connsiteY1" fmla="*/ 555000 h 3908512"/>
                <a:gd name="connsiteX2" fmla="*/ 643263 w 821488"/>
                <a:gd name="connsiteY2" fmla="*/ 758566 h 3908512"/>
                <a:gd name="connsiteX3" fmla="*/ 76761 w 821488"/>
                <a:gd name="connsiteY3" fmla="*/ 627406 h 3908512"/>
                <a:gd name="connsiteX4" fmla="*/ 312793 w 821488"/>
                <a:gd name="connsiteY4" fmla="*/ 872185 h 3908512"/>
                <a:gd name="connsiteX5" fmla="*/ 211887 w 821488"/>
                <a:gd name="connsiteY5" fmla="*/ 1083028 h 3908512"/>
                <a:gd name="connsiteX6" fmla="*/ 183312 w 821488"/>
                <a:gd name="connsiteY6" fmla="*/ 1311628 h 3908512"/>
                <a:gd name="connsiteX7" fmla="*/ 164262 w 821488"/>
                <a:gd name="connsiteY7" fmla="*/ 1416403 h 3908512"/>
                <a:gd name="connsiteX8" fmla="*/ 135687 w 821488"/>
                <a:gd name="connsiteY8" fmla="*/ 1778353 h 3908512"/>
                <a:gd name="connsiteX9" fmla="*/ 230937 w 821488"/>
                <a:gd name="connsiteY9" fmla="*/ 2159353 h 3908512"/>
                <a:gd name="connsiteX10" fmla="*/ 335712 w 821488"/>
                <a:gd name="connsiteY10" fmla="*/ 2359378 h 3908512"/>
                <a:gd name="connsiteX11" fmla="*/ 383337 w 821488"/>
                <a:gd name="connsiteY11" fmla="*/ 2492728 h 3908512"/>
                <a:gd name="connsiteX12" fmla="*/ 430962 w 821488"/>
                <a:gd name="connsiteY12" fmla="*/ 3121378 h 3908512"/>
                <a:gd name="connsiteX13" fmla="*/ 478587 w 821488"/>
                <a:gd name="connsiteY13" fmla="*/ 3454753 h 3908512"/>
                <a:gd name="connsiteX14" fmla="*/ 516688 w 821488"/>
                <a:gd name="connsiteY14" fmla="*/ 3905270 h 3908512"/>
                <a:gd name="connsiteX15" fmla="*/ 745287 w 821488"/>
                <a:gd name="connsiteY15" fmla="*/ 3752871 h 3908512"/>
                <a:gd name="connsiteX16" fmla="*/ 821488 w 821488"/>
                <a:gd name="connsiteY16" fmla="*/ 2076472 h 3908512"/>
                <a:gd name="connsiteX0" fmla="*/ 235698 w 821488"/>
                <a:gd name="connsiteY0" fmla="*/ 822 h 3908529"/>
                <a:gd name="connsiteX1" fmla="*/ 667532 w 821488"/>
                <a:gd name="connsiteY1" fmla="*/ 543166 h 3908529"/>
                <a:gd name="connsiteX2" fmla="*/ 643263 w 821488"/>
                <a:gd name="connsiteY2" fmla="*/ 758581 h 3908529"/>
                <a:gd name="connsiteX3" fmla="*/ 76761 w 821488"/>
                <a:gd name="connsiteY3" fmla="*/ 627421 h 3908529"/>
                <a:gd name="connsiteX4" fmla="*/ 312793 w 821488"/>
                <a:gd name="connsiteY4" fmla="*/ 872200 h 3908529"/>
                <a:gd name="connsiteX5" fmla="*/ 211887 w 821488"/>
                <a:gd name="connsiteY5" fmla="*/ 1083043 h 3908529"/>
                <a:gd name="connsiteX6" fmla="*/ 183312 w 821488"/>
                <a:gd name="connsiteY6" fmla="*/ 1311643 h 3908529"/>
                <a:gd name="connsiteX7" fmla="*/ 164262 w 821488"/>
                <a:gd name="connsiteY7" fmla="*/ 1416418 h 3908529"/>
                <a:gd name="connsiteX8" fmla="*/ 135687 w 821488"/>
                <a:gd name="connsiteY8" fmla="*/ 1778368 h 3908529"/>
                <a:gd name="connsiteX9" fmla="*/ 230937 w 821488"/>
                <a:gd name="connsiteY9" fmla="*/ 2159368 h 3908529"/>
                <a:gd name="connsiteX10" fmla="*/ 335712 w 821488"/>
                <a:gd name="connsiteY10" fmla="*/ 2359393 h 3908529"/>
                <a:gd name="connsiteX11" fmla="*/ 383337 w 821488"/>
                <a:gd name="connsiteY11" fmla="*/ 2492743 h 3908529"/>
                <a:gd name="connsiteX12" fmla="*/ 430962 w 821488"/>
                <a:gd name="connsiteY12" fmla="*/ 3121393 h 3908529"/>
                <a:gd name="connsiteX13" fmla="*/ 478587 w 821488"/>
                <a:gd name="connsiteY13" fmla="*/ 3454768 h 3908529"/>
                <a:gd name="connsiteX14" fmla="*/ 516688 w 821488"/>
                <a:gd name="connsiteY14" fmla="*/ 3905285 h 3908529"/>
                <a:gd name="connsiteX15" fmla="*/ 745287 w 821488"/>
                <a:gd name="connsiteY15" fmla="*/ 3752886 h 3908529"/>
                <a:gd name="connsiteX16" fmla="*/ 821488 w 821488"/>
                <a:gd name="connsiteY16" fmla="*/ 2076487 h 3908529"/>
                <a:gd name="connsiteX0" fmla="*/ 235698 w 821488"/>
                <a:gd name="connsiteY0" fmla="*/ 0 h 3907705"/>
                <a:gd name="connsiteX1" fmla="*/ 114678 w 821488"/>
                <a:gd name="connsiteY1" fmla="*/ 358563 h 3907705"/>
                <a:gd name="connsiteX2" fmla="*/ 667532 w 821488"/>
                <a:gd name="connsiteY2" fmla="*/ 542344 h 3907705"/>
                <a:gd name="connsiteX3" fmla="*/ 643263 w 821488"/>
                <a:gd name="connsiteY3" fmla="*/ 757759 h 3907705"/>
                <a:gd name="connsiteX4" fmla="*/ 76761 w 821488"/>
                <a:gd name="connsiteY4" fmla="*/ 626599 h 3907705"/>
                <a:gd name="connsiteX5" fmla="*/ 312793 w 821488"/>
                <a:gd name="connsiteY5" fmla="*/ 871378 h 3907705"/>
                <a:gd name="connsiteX6" fmla="*/ 211887 w 821488"/>
                <a:gd name="connsiteY6" fmla="*/ 1082221 h 3907705"/>
                <a:gd name="connsiteX7" fmla="*/ 183312 w 821488"/>
                <a:gd name="connsiteY7" fmla="*/ 1310821 h 3907705"/>
                <a:gd name="connsiteX8" fmla="*/ 164262 w 821488"/>
                <a:gd name="connsiteY8" fmla="*/ 1415596 h 3907705"/>
                <a:gd name="connsiteX9" fmla="*/ 135687 w 821488"/>
                <a:gd name="connsiteY9" fmla="*/ 1777546 h 3907705"/>
                <a:gd name="connsiteX10" fmla="*/ 230937 w 821488"/>
                <a:gd name="connsiteY10" fmla="*/ 2158546 h 3907705"/>
                <a:gd name="connsiteX11" fmla="*/ 335712 w 821488"/>
                <a:gd name="connsiteY11" fmla="*/ 2358571 h 3907705"/>
                <a:gd name="connsiteX12" fmla="*/ 383337 w 821488"/>
                <a:gd name="connsiteY12" fmla="*/ 2491921 h 3907705"/>
                <a:gd name="connsiteX13" fmla="*/ 430962 w 821488"/>
                <a:gd name="connsiteY13" fmla="*/ 3120571 h 3907705"/>
                <a:gd name="connsiteX14" fmla="*/ 478587 w 821488"/>
                <a:gd name="connsiteY14" fmla="*/ 3453946 h 3907705"/>
                <a:gd name="connsiteX15" fmla="*/ 516688 w 821488"/>
                <a:gd name="connsiteY15" fmla="*/ 3904463 h 3907705"/>
                <a:gd name="connsiteX16" fmla="*/ 745287 w 821488"/>
                <a:gd name="connsiteY16" fmla="*/ 3752064 h 3907705"/>
                <a:gd name="connsiteX17" fmla="*/ 821488 w 821488"/>
                <a:gd name="connsiteY17" fmla="*/ 2075665 h 3907705"/>
                <a:gd name="connsiteX0" fmla="*/ 235698 w 821488"/>
                <a:gd name="connsiteY0" fmla="*/ 0 h 3907707"/>
                <a:gd name="connsiteX1" fmla="*/ 661212 w 821488"/>
                <a:gd name="connsiteY1" fmla="*/ 332469 h 3907707"/>
                <a:gd name="connsiteX2" fmla="*/ 114678 w 821488"/>
                <a:gd name="connsiteY2" fmla="*/ 358563 h 3907707"/>
                <a:gd name="connsiteX3" fmla="*/ 667532 w 821488"/>
                <a:gd name="connsiteY3" fmla="*/ 542344 h 3907707"/>
                <a:gd name="connsiteX4" fmla="*/ 643263 w 821488"/>
                <a:gd name="connsiteY4" fmla="*/ 757759 h 3907707"/>
                <a:gd name="connsiteX5" fmla="*/ 76761 w 821488"/>
                <a:gd name="connsiteY5" fmla="*/ 626599 h 3907707"/>
                <a:gd name="connsiteX6" fmla="*/ 312793 w 821488"/>
                <a:gd name="connsiteY6" fmla="*/ 871378 h 3907707"/>
                <a:gd name="connsiteX7" fmla="*/ 211887 w 821488"/>
                <a:gd name="connsiteY7" fmla="*/ 1082221 h 3907707"/>
                <a:gd name="connsiteX8" fmla="*/ 183312 w 821488"/>
                <a:gd name="connsiteY8" fmla="*/ 1310821 h 3907707"/>
                <a:gd name="connsiteX9" fmla="*/ 164262 w 821488"/>
                <a:gd name="connsiteY9" fmla="*/ 1415596 h 3907707"/>
                <a:gd name="connsiteX10" fmla="*/ 135687 w 821488"/>
                <a:gd name="connsiteY10" fmla="*/ 1777546 h 3907707"/>
                <a:gd name="connsiteX11" fmla="*/ 230937 w 821488"/>
                <a:gd name="connsiteY11" fmla="*/ 2158546 h 3907707"/>
                <a:gd name="connsiteX12" fmla="*/ 335712 w 821488"/>
                <a:gd name="connsiteY12" fmla="*/ 2358571 h 3907707"/>
                <a:gd name="connsiteX13" fmla="*/ 383337 w 821488"/>
                <a:gd name="connsiteY13" fmla="*/ 2491921 h 3907707"/>
                <a:gd name="connsiteX14" fmla="*/ 430962 w 821488"/>
                <a:gd name="connsiteY14" fmla="*/ 3120571 h 3907707"/>
                <a:gd name="connsiteX15" fmla="*/ 478587 w 821488"/>
                <a:gd name="connsiteY15" fmla="*/ 3453946 h 3907707"/>
                <a:gd name="connsiteX16" fmla="*/ 516688 w 821488"/>
                <a:gd name="connsiteY16" fmla="*/ 3904463 h 3907707"/>
                <a:gd name="connsiteX17" fmla="*/ 745287 w 821488"/>
                <a:gd name="connsiteY17" fmla="*/ 3752064 h 3907707"/>
                <a:gd name="connsiteX18" fmla="*/ 821488 w 821488"/>
                <a:gd name="connsiteY18" fmla="*/ 2075665 h 3907707"/>
                <a:gd name="connsiteX0" fmla="*/ 235698 w 821488"/>
                <a:gd name="connsiteY0" fmla="*/ 0 h 3907705"/>
                <a:gd name="connsiteX1" fmla="*/ 661212 w 821488"/>
                <a:gd name="connsiteY1" fmla="*/ 332469 h 3907705"/>
                <a:gd name="connsiteX2" fmla="*/ 114678 w 821488"/>
                <a:gd name="connsiteY2" fmla="*/ 358563 h 3907705"/>
                <a:gd name="connsiteX3" fmla="*/ 630211 w 821488"/>
                <a:gd name="connsiteY3" fmla="*/ 594610 h 3907705"/>
                <a:gd name="connsiteX4" fmla="*/ 643263 w 821488"/>
                <a:gd name="connsiteY4" fmla="*/ 757759 h 3907705"/>
                <a:gd name="connsiteX5" fmla="*/ 76761 w 821488"/>
                <a:gd name="connsiteY5" fmla="*/ 626599 h 3907705"/>
                <a:gd name="connsiteX6" fmla="*/ 312793 w 821488"/>
                <a:gd name="connsiteY6" fmla="*/ 871378 h 3907705"/>
                <a:gd name="connsiteX7" fmla="*/ 211887 w 821488"/>
                <a:gd name="connsiteY7" fmla="*/ 1082221 h 3907705"/>
                <a:gd name="connsiteX8" fmla="*/ 183312 w 821488"/>
                <a:gd name="connsiteY8" fmla="*/ 1310821 h 3907705"/>
                <a:gd name="connsiteX9" fmla="*/ 164262 w 821488"/>
                <a:gd name="connsiteY9" fmla="*/ 1415596 h 3907705"/>
                <a:gd name="connsiteX10" fmla="*/ 135687 w 821488"/>
                <a:gd name="connsiteY10" fmla="*/ 1777546 h 3907705"/>
                <a:gd name="connsiteX11" fmla="*/ 230937 w 821488"/>
                <a:gd name="connsiteY11" fmla="*/ 2158546 h 3907705"/>
                <a:gd name="connsiteX12" fmla="*/ 335712 w 821488"/>
                <a:gd name="connsiteY12" fmla="*/ 2358571 h 3907705"/>
                <a:gd name="connsiteX13" fmla="*/ 383337 w 821488"/>
                <a:gd name="connsiteY13" fmla="*/ 2491921 h 3907705"/>
                <a:gd name="connsiteX14" fmla="*/ 430962 w 821488"/>
                <a:gd name="connsiteY14" fmla="*/ 3120571 h 3907705"/>
                <a:gd name="connsiteX15" fmla="*/ 478587 w 821488"/>
                <a:gd name="connsiteY15" fmla="*/ 3453946 h 3907705"/>
                <a:gd name="connsiteX16" fmla="*/ 516688 w 821488"/>
                <a:gd name="connsiteY16" fmla="*/ 3904463 h 3907705"/>
                <a:gd name="connsiteX17" fmla="*/ 745287 w 821488"/>
                <a:gd name="connsiteY17" fmla="*/ 3752064 h 3907705"/>
                <a:gd name="connsiteX18" fmla="*/ 821488 w 821488"/>
                <a:gd name="connsiteY18" fmla="*/ 2075665 h 3907705"/>
                <a:gd name="connsiteX0" fmla="*/ 235698 w 821488"/>
                <a:gd name="connsiteY0" fmla="*/ 0 h 3907707"/>
                <a:gd name="connsiteX1" fmla="*/ 661212 w 821488"/>
                <a:gd name="connsiteY1" fmla="*/ 332469 h 3907707"/>
                <a:gd name="connsiteX2" fmla="*/ 114678 w 821488"/>
                <a:gd name="connsiteY2" fmla="*/ 358563 h 3907707"/>
                <a:gd name="connsiteX3" fmla="*/ 83288 w 821488"/>
                <a:gd name="connsiteY3" fmla="*/ 436828 h 3907707"/>
                <a:gd name="connsiteX4" fmla="*/ 630211 w 821488"/>
                <a:gd name="connsiteY4" fmla="*/ 594610 h 3907707"/>
                <a:gd name="connsiteX5" fmla="*/ 643263 w 821488"/>
                <a:gd name="connsiteY5" fmla="*/ 757759 h 3907707"/>
                <a:gd name="connsiteX6" fmla="*/ 76761 w 821488"/>
                <a:gd name="connsiteY6" fmla="*/ 626599 h 3907707"/>
                <a:gd name="connsiteX7" fmla="*/ 312793 w 821488"/>
                <a:gd name="connsiteY7" fmla="*/ 871378 h 3907707"/>
                <a:gd name="connsiteX8" fmla="*/ 211887 w 821488"/>
                <a:gd name="connsiteY8" fmla="*/ 1082221 h 3907707"/>
                <a:gd name="connsiteX9" fmla="*/ 183312 w 821488"/>
                <a:gd name="connsiteY9" fmla="*/ 1310821 h 3907707"/>
                <a:gd name="connsiteX10" fmla="*/ 164262 w 821488"/>
                <a:gd name="connsiteY10" fmla="*/ 1415596 h 3907707"/>
                <a:gd name="connsiteX11" fmla="*/ 135687 w 821488"/>
                <a:gd name="connsiteY11" fmla="*/ 1777546 h 3907707"/>
                <a:gd name="connsiteX12" fmla="*/ 230937 w 821488"/>
                <a:gd name="connsiteY12" fmla="*/ 2158546 h 3907707"/>
                <a:gd name="connsiteX13" fmla="*/ 335712 w 821488"/>
                <a:gd name="connsiteY13" fmla="*/ 2358571 h 3907707"/>
                <a:gd name="connsiteX14" fmla="*/ 383337 w 821488"/>
                <a:gd name="connsiteY14" fmla="*/ 2491921 h 3907707"/>
                <a:gd name="connsiteX15" fmla="*/ 430962 w 821488"/>
                <a:gd name="connsiteY15" fmla="*/ 3120571 h 3907707"/>
                <a:gd name="connsiteX16" fmla="*/ 478587 w 821488"/>
                <a:gd name="connsiteY16" fmla="*/ 3453946 h 3907707"/>
                <a:gd name="connsiteX17" fmla="*/ 516688 w 821488"/>
                <a:gd name="connsiteY17" fmla="*/ 3904463 h 3907707"/>
                <a:gd name="connsiteX18" fmla="*/ 745287 w 821488"/>
                <a:gd name="connsiteY18" fmla="*/ 3752064 h 3907707"/>
                <a:gd name="connsiteX19" fmla="*/ 821488 w 821488"/>
                <a:gd name="connsiteY19" fmla="*/ 2075665 h 3907707"/>
                <a:gd name="connsiteX0" fmla="*/ 235698 w 821488"/>
                <a:gd name="connsiteY0" fmla="*/ 0 h 3907705"/>
                <a:gd name="connsiteX1" fmla="*/ 661212 w 821488"/>
                <a:gd name="connsiteY1" fmla="*/ 332469 h 3907705"/>
                <a:gd name="connsiteX2" fmla="*/ 120074 w 821488"/>
                <a:gd name="connsiteY2" fmla="*/ 286222 h 3907705"/>
                <a:gd name="connsiteX3" fmla="*/ 83288 w 821488"/>
                <a:gd name="connsiteY3" fmla="*/ 436828 h 3907705"/>
                <a:gd name="connsiteX4" fmla="*/ 630211 w 821488"/>
                <a:gd name="connsiteY4" fmla="*/ 594610 h 3907705"/>
                <a:gd name="connsiteX5" fmla="*/ 643263 w 821488"/>
                <a:gd name="connsiteY5" fmla="*/ 757759 h 3907705"/>
                <a:gd name="connsiteX6" fmla="*/ 76761 w 821488"/>
                <a:gd name="connsiteY6" fmla="*/ 626599 h 3907705"/>
                <a:gd name="connsiteX7" fmla="*/ 312793 w 821488"/>
                <a:gd name="connsiteY7" fmla="*/ 871378 h 3907705"/>
                <a:gd name="connsiteX8" fmla="*/ 211887 w 821488"/>
                <a:gd name="connsiteY8" fmla="*/ 1082221 h 3907705"/>
                <a:gd name="connsiteX9" fmla="*/ 183312 w 821488"/>
                <a:gd name="connsiteY9" fmla="*/ 1310821 h 3907705"/>
                <a:gd name="connsiteX10" fmla="*/ 164262 w 821488"/>
                <a:gd name="connsiteY10" fmla="*/ 1415596 h 3907705"/>
                <a:gd name="connsiteX11" fmla="*/ 135687 w 821488"/>
                <a:gd name="connsiteY11" fmla="*/ 1777546 h 3907705"/>
                <a:gd name="connsiteX12" fmla="*/ 230937 w 821488"/>
                <a:gd name="connsiteY12" fmla="*/ 2158546 h 3907705"/>
                <a:gd name="connsiteX13" fmla="*/ 335712 w 821488"/>
                <a:gd name="connsiteY13" fmla="*/ 2358571 h 3907705"/>
                <a:gd name="connsiteX14" fmla="*/ 383337 w 821488"/>
                <a:gd name="connsiteY14" fmla="*/ 2491921 h 3907705"/>
                <a:gd name="connsiteX15" fmla="*/ 430962 w 821488"/>
                <a:gd name="connsiteY15" fmla="*/ 3120571 h 3907705"/>
                <a:gd name="connsiteX16" fmla="*/ 478587 w 821488"/>
                <a:gd name="connsiteY16" fmla="*/ 3453946 h 3907705"/>
                <a:gd name="connsiteX17" fmla="*/ 516688 w 821488"/>
                <a:gd name="connsiteY17" fmla="*/ 3904463 h 3907705"/>
                <a:gd name="connsiteX18" fmla="*/ 745287 w 821488"/>
                <a:gd name="connsiteY18" fmla="*/ 3752064 h 3907705"/>
                <a:gd name="connsiteX19" fmla="*/ 821488 w 821488"/>
                <a:gd name="connsiteY19" fmla="*/ 2075665 h 3907705"/>
                <a:gd name="connsiteX0" fmla="*/ 235698 w 821488"/>
                <a:gd name="connsiteY0" fmla="*/ 73625 h 3981331"/>
                <a:gd name="connsiteX1" fmla="*/ 216555 w 821488"/>
                <a:gd name="connsiteY1" fmla="*/ 15126 h 3981331"/>
                <a:gd name="connsiteX2" fmla="*/ 661212 w 821488"/>
                <a:gd name="connsiteY2" fmla="*/ 406094 h 3981331"/>
                <a:gd name="connsiteX3" fmla="*/ 120074 w 821488"/>
                <a:gd name="connsiteY3" fmla="*/ 359847 h 3981331"/>
                <a:gd name="connsiteX4" fmla="*/ 83288 w 821488"/>
                <a:gd name="connsiteY4" fmla="*/ 510453 h 3981331"/>
                <a:gd name="connsiteX5" fmla="*/ 630211 w 821488"/>
                <a:gd name="connsiteY5" fmla="*/ 668235 h 3981331"/>
                <a:gd name="connsiteX6" fmla="*/ 643263 w 821488"/>
                <a:gd name="connsiteY6" fmla="*/ 831384 h 3981331"/>
                <a:gd name="connsiteX7" fmla="*/ 76761 w 821488"/>
                <a:gd name="connsiteY7" fmla="*/ 700224 h 3981331"/>
                <a:gd name="connsiteX8" fmla="*/ 312793 w 821488"/>
                <a:gd name="connsiteY8" fmla="*/ 945003 h 3981331"/>
                <a:gd name="connsiteX9" fmla="*/ 211887 w 821488"/>
                <a:gd name="connsiteY9" fmla="*/ 1155846 h 3981331"/>
                <a:gd name="connsiteX10" fmla="*/ 183312 w 821488"/>
                <a:gd name="connsiteY10" fmla="*/ 1384446 h 3981331"/>
                <a:gd name="connsiteX11" fmla="*/ 164262 w 821488"/>
                <a:gd name="connsiteY11" fmla="*/ 1489221 h 3981331"/>
                <a:gd name="connsiteX12" fmla="*/ 135687 w 821488"/>
                <a:gd name="connsiteY12" fmla="*/ 1851171 h 3981331"/>
                <a:gd name="connsiteX13" fmla="*/ 230937 w 821488"/>
                <a:gd name="connsiteY13" fmla="*/ 2232171 h 3981331"/>
                <a:gd name="connsiteX14" fmla="*/ 335712 w 821488"/>
                <a:gd name="connsiteY14" fmla="*/ 2432196 h 3981331"/>
                <a:gd name="connsiteX15" fmla="*/ 383337 w 821488"/>
                <a:gd name="connsiteY15" fmla="*/ 2565546 h 3981331"/>
                <a:gd name="connsiteX16" fmla="*/ 430962 w 821488"/>
                <a:gd name="connsiteY16" fmla="*/ 3194196 h 3981331"/>
                <a:gd name="connsiteX17" fmla="*/ 478587 w 821488"/>
                <a:gd name="connsiteY17" fmla="*/ 3527571 h 3981331"/>
                <a:gd name="connsiteX18" fmla="*/ 516688 w 821488"/>
                <a:gd name="connsiteY18" fmla="*/ 3978088 h 3981331"/>
                <a:gd name="connsiteX19" fmla="*/ 745287 w 821488"/>
                <a:gd name="connsiteY19" fmla="*/ 3825689 h 3981331"/>
                <a:gd name="connsiteX20" fmla="*/ 821488 w 821488"/>
                <a:gd name="connsiteY20" fmla="*/ 2149290 h 3981331"/>
                <a:gd name="connsiteX0" fmla="*/ 235698 w 821488"/>
                <a:gd name="connsiteY0" fmla="*/ 73625 h 3981331"/>
                <a:gd name="connsiteX1" fmla="*/ 216555 w 821488"/>
                <a:gd name="connsiteY1" fmla="*/ 15126 h 3981331"/>
                <a:gd name="connsiteX2" fmla="*/ 327546 w 821488"/>
                <a:gd name="connsiteY2" fmla="*/ 214106 h 3981331"/>
                <a:gd name="connsiteX3" fmla="*/ 661212 w 821488"/>
                <a:gd name="connsiteY3" fmla="*/ 406094 h 3981331"/>
                <a:gd name="connsiteX4" fmla="*/ 120074 w 821488"/>
                <a:gd name="connsiteY4" fmla="*/ 359847 h 3981331"/>
                <a:gd name="connsiteX5" fmla="*/ 83288 w 821488"/>
                <a:gd name="connsiteY5" fmla="*/ 510453 h 3981331"/>
                <a:gd name="connsiteX6" fmla="*/ 630211 w 821488"/>
                <a:gd name="connsiteY6" fmla="*/ 668235 h 3981331"/>
                <a:gd name="connsiteX7" fmla="*/ 643263 w 821488"/>
                <a:gd name="connsiteY7" fmla="*/ 831384 h 3981331"/>
                <a:gd name="connsiteX8" fmla="*/ 76761 w 821488"/>
                <a:gd name="connsiteY8" fmla="*/ 700224 h 3981331"/>
                <a:gd name="connsiteX9" fmla="*/ 312793 w 821488"/>
                <a:gd name="connsiteY9" fmla="*/ 945003 h 3981331"/>
                <a:gd name="connsiteX10" fmla="*/ 211887 w 821488"/>
                <a:gd name="connsiteY10" fmla="*/ 1155846 h 3981331"/>
                <a:gd name="connsiteX11" fmla="*/ 183312 w 821488"/>
                <a:gd name="connsiteY11" fmla="*/ 1384446 h 3981331"/>
                <a:gd name="connsiteX12" fmla="*/ 164262 w 821488"/>
                <a:gd name="connsiteY12" fmla="*/ 1489221 h 3981331"/>
                <a:gd name="connsiteX13" fmla="*/ 135687 w 821488"/>
                <a:gd name="connsiteY13" fmla="*/ 1851171 h 3981331"/>
                <a:gd name="connsiteX14" fmla="*/ 230937 w 821488"/>
                <a:gd name="connsiteY14" fmla="*/ 2232171 h 3981331"/>
                <a:gd name="connsiteX15" fmla="*/ 335712 w 821488"/>
                <a:gd name="connsiteY15" fmla="*/ 2432196 h 3981331"/>
                <a:gd name="connsiteX16" fmla="*/ 383337 w 821488"/>
                <a:gd name="connsiteY16" fmla="*/ 2565546 h 3981331"/>
                <a:gd name="connsiteX17" fmla="*/ 430962 w 821488"/>
                <a:gd name="connsiteY17" fmla="*/ 3194196 h 3981331"/>
                <a:gd name="connsiteX18" fmla="*/ 478587 w 821488"/>
                <a:gd name="connsiteY18" fmla="*/ 3527571 h 3981331"/>
                <a:gd name="connsiteX19" fmla="*/ 516688 w 821488"/>
                <a:gd name="connsiteY19" fmla="*/ 3978088 h 3981331"/>
                <a:gd name="connsiteX20" fmla="*/ 745287 w 821488"/>
                <a:gd name="connsiteY20" fmla="*/ 3825689 h 3981331"/>
                <a:gd name="connsiteX21" fmla="*/ 821488 w 821488"/>
                <a:gd name="connsiteY21" fmla="*/ 2149290 h 3981331"/>
                <a:gd name="connsiteX0" fmla="*/ 235698 w 821488"/>
                <a:gd name="connsiteY0" fmla="*/ 61488 h 3969194"/>
                <a:gd name="connsiteX1" fmla="*/ 372822 w 821488"/>
                <a:gd name="connsiteY1" fmla="*/ 16607 h 3969194"/>
                <a:gd name="connsiteX2" fmla="*/ 327546 w 821488"/>
                <a:gd name="connsiteY2" fmla="*/ 201969 h 3969194"/>
                <a:gd name="connsiteX3" fmla="*/ 661212 w 821488"/>
                <a:gd name="connsiteY3" fmla="*/ 393957 h 3969194"/>
                <a:gd name="connsiteX4" fmla="*/ 120074 w 821488"/>
                <a:gd name="connsiteY4" fmla="*/ 347710 h 3969194"/>
                <a:gd name="connsiteX5" fmla="*/ 83288 w 821488"/>
                <a:gd name="connsiteY5" fmla="*/ 498316 h 3969194"/>
                <a:gd name="connsiteX6" fmla="*/ 630211 w 821488"/>
                <a:gd name="connsiteY6" fmla="*/ 656098 h 3969194"/>
                <a:gd name="connsiteX7" fmla="*/ 643263 w 821488"/>
                <a:gd name="connsiteY7" fmla="*/ 819247 h 3969194"/>
                <a:gd name="connsiteX8" fmla="*/ 76761 w 821488"/>
                <a:gd name="connsiteY8" fmla="*/ 688087 h 3969194"/>
                <a:gd name="connsiteX9" fmla="*/ 312793 w 821488"/>
                <a:gd name="connsiteY9" fmla="*/ 932866 h 3969194"/>
                <a:gd name="connsiteX10" fmla="*/ 211887 w 821488"/>
                <a:gd name="connsiteY10" fmla="*/ 1143709 h 3969194"/>
                <a:gd name="connsiteX11" fmla="*/ 183312 w 821488"/>
                <a:gd name="connsiteY11" fmla="*/ 1372309 h 3969194"/>
                <a:gd name="connsiteX12" fmla="*/ 164262 w 821488"/>
                <a:gd name="connsiteY12" fmla="*/ 1477084 h 3969194"/>
                <a:gd name="connsiteX13" fmla="*/ 135687 w 821488"/>
                <a:gd name="connsiteY13" fmla="*/ 1839034 h 3969194"/>
                <a:gd name="connsiteX14" fmla="*/ 230937 w 821488"/>
                <a:gd name="connsiteY14" fmla="*/ 2220034 h 3969194"/>
                <a:gd name="connsiteX15" fmla="*/ 335712 w 821488"/>
                <a:gd name="connsiteY15" fmla="*/ 2420059 h 3969194"/>
                <a:gd name="connsiteX16" fmla="*/ 383337 w 821488"/>
                <a:gd name="connsiteY16" fmla="*/ 2553409 h 3969194"/>
                <a:gd name="connsiteX17" fmla="*/ 430962 w 821488"/>
                <a:gd name="connsiteY17" fmla="*/ 3182059 h 3969194"/>
                <a:gd name="connsiteX18" fmla="*/ 478587 w 821488"/>
                <a:gd name="connsiteY18" fmla="*/ 3515434 h 3969194"/>
                <a:gd name="connsiteX19" fmla="*/ 516688 w 821488"/>
                <a:gd name="connsiteY19" fmla="*/ 3965951 h 3969194"/>
                <a:gd name="connsiteX20" fmla="*/ 745287 w 821488"/>
                <a:gd name="connsiteY20" fmla="*/ 3813552 h 3969194"/>
                <a:gd name="connsiteX21" fmla="*/ 821488 w 821488"/>
                <a:gd name="connsiteY21" fmla="*/ 2137153 h 3969194"/>
                <a:gd name="connsiteX0" fmla="*/ 372822 w 821488"/>
                <a:gd name="connsiteY0" fmla="*/ 0 h 3952587"/>
                <a:gd name="connsiteX1" fmla="*/ 327546 w 821488"/>
                <a:gd name="connsiteY1" fmla="*/ 185362 h 3952587"/>
                <a:gd name="connsiteX2" fmla="*/ 661212 w 821488"/>
                <a:gd name="connsiteY2" fmla="*/ 377350 h 3952587"/>
                <a:gd name="connsiteX3" fmla="*/ 120074 w 821488"/>
                <a:gd name="connsiteY3" fmla="*/ 331103 h 3952587"/>
                <a:gd name="connsiteX4" fmla="*/ 83288 w 821488"/>
                <a:gd name="connsiteY4" fmla="*/ 481709 h 3952587"/>
                <a:gd name="connsiteX5" fmla="*/ 630211 w 821488"/>
                <a:gd name="connsiteY5" fmla="*/ 639491 h 3952587"/>
                <a:gd name="connsiteX6" fmla="*/ 643263 w 821488"/>
                <a:gd name="connsiteY6" fmla="*/ 802640 h 3952587"/>
                <a:gd name="connsiteX7" fmla="*/ 76761 w 821488"/>
                <a:gd name="connsiteY7" fmla="*/ 671480 h 3952587"/>
                <a:gd name="connsiteX8" fmla="*/ 312793 w 821488"/>
                <a:gd name="connsiteY8" fmla="*/ 916259 h 3952587"/>
                <a:gd name="connsiteX9" fmla="*/ 211887 w 821488"/>
                <a:gd name="connsiteY9" fmla="*/ 1127102 h 3952587"/>
                <a:gd name="connsiteX10" fmla="*/ 183312 w 821488"/>
                <a:gd name="connsiteY10" fmla="*/ 1355702 h 3952587"/>
                <a:gd name="connsiteX11" fmla="*/ 164262 w 821488"/>
                <a:gd name="connsiteY11" fmla="*/ 1460477 h 3952587"/>
                <a:gd name="connsiteX12" fmla="*/ 135687 w 821488"/>
                <a:gd name="connsiteY12" fmla="*/ 1822427 h 3952587"/>
                <a:gd name="connsiteX13" fmla="*/ 230937 w 821488"/>
                <a:gd name="connsiteY13" fmla="*/ 2203427 h 3952587"/>
                <a:gd name="connsiteX14" fmla="*/ 335712 w 821488"/>
                <a:gd name="connsiteY14" fmla="*/ 2403452 h 3952587"/>
                <a:gd name="connsiteX15" fmla="*/ 383337 w 821488"/>
                <a:gd name="connsiteY15" fmla="*/ 2536802 h 3952587"/>
                <a:gd name="connsiteX16" fmla="*/ 430962 w 821488"/>
                <a:gd name="connsiteY16" fmla="*/ 3165452 h 3952587"/>
                <a:gd name="connsiteX17" fmla="*/ 478587 w 821488"/>
                <a:gd name="connsiteY17" fmla="*/ 3498827 h 3952587"/>
                <a:gd name="connsiteX18" fmla="*/ 516688 w 821488"/>
                <a:gd name="connsiteY18" fmla="*/ 3949344 h 3952587"/>
                <a:gd name="connsiteX19" fmla="*/ 745287 w 821488"/>
                <a:gd name="connsiteY19" fmla="*/ 3796945 h 3952587"/>
                <a:gd name="connsiteX20" fmla="*/ 821488 w 821488"/>
                <a:gd name="connsiteY20" fmla="*/ 2120546 h 3952587"/>
                <a:gd name="connsiteX0" fmla="*/ 372822 w 821488"/>
                <a:gd name="connsiteY0" fmla="*/ 0 h 3952587"/>
                <a:gd name="connsiteX1" fmla="*/ 327546 w 821488"/>
                <a:gd name="connsiteY1" fmla="*/ 185362 h 3952587"/>
                <a:gd name="connsiteX2" fmla="*/ 669438 w 821488"/>
                <a:gd name="connsiteY2" fmla="*/ 293428 h 3952587"/>
                <a:gd name="connsiteX3" fmla="*/ 661212 w 821488"/>
                <a:gd name="connsiteY3" fmla="*/ 377350 h 3952587"/>
                <a:gd name="connsiteX4" fmla="*/ 120074 w 821488"/>
                <a:gd name="connsiteY4" fmla="*/ 331103 h 3952587"/>
                <a:gd name="connsiteX5" fmla="*/ 83288 w 821488"/>
                <a:gd name="connsiteY5" fmla="*/ 481709 h 3952587"/>
                <a:gd name="connsiteX6" fmla="*/ 630211 w 821488"/>
                <a:gd name="connsiteY6" fmla="*/ 639491 h 3952587"/>
                <a:gd name="connsiteX7" fmla="*/ 643263 w 821488"/>
                <a:gd name="connsiteY7" fmla="*/ 802640 h 3952587"/>
                <a:gd name="connsiteX8" fmla="*/ 76761 w 821488"/>
                <a:gd name="connsiteY8" fmla="*/ 671480 h 3952587"/>
                <a:gd name="connsiteX9" fmla="*/ 312793 w 821488"/>
                <a:gd name="connsiteY9" fmla="*/ 916259 h 3952587"/>
                <a:gd name="connsiteX10" fmla="*/ 211887 w 821488"/>
                <a:gd name="connsiteY10" fmla="*/ 1127102 h 3952587"/>
                <a:gd name="connsiteX11" fmla="*/ 183312 w 821488"/>
                <a:gd name="connsiteY11" fmla="*/ 1355702 h 3952587"/>
                <a:gd name="connsiteX12" fmla="*/ 164262 w 821488"/>
                <a:gd name="connsiteY12" fmla="*/ 1460477 h 3952587"/>
                <a:gd name="connsiteX13" fmla="*/ 135687 w 821488"/>
                <a:gd name="connsiteY13" fmla="*/ 1822427 h 3952587"/>
                <a:gd name="connsiteX14" fmla="*/ 230937 w 821488"/>
                <a:gd name="connsiteY14" fmla="*/ 2203427 h 3952587"/>
                <a:gd name="connsiteX15" fmla="*/ 335712 w 821488"/>
                <a:gd name="connsiteY15" fmla="*/ 2403452 h 3952587"/>
                <a:gd name="connsiteX16" fmla="*/ 383337 w 821488"/>
                <a:gd name="connsiteY16" fmla="*/ 2536802 h 3952587"/>
                <a:gd name="connsiteX17" fmla="*/ 430962 w 821488"/>
                <a:gd name="connsiteY17" fmla="*/ 3165452 h 3952587"/>
                <a:gd name="connsiteX18" fmla="*/ 478587 w 821488"/>
                <a:gd name="connsiteY18" fmla="*/ 3498827 h 3952587"/>
                <a:gd name="connsiteX19" fmla="*/ 516688 w 821488"/>
                <a:gd name="connsiteY19" fmla="*/ 3949344 h 3952587"/>
                <a:gd name="connsiteX20" fmla="*/ 745287 w 821488"/>
                <a:gd name="connsiteY20" fmla="*/ 3796945 h 3952587"/>
                <a:gd name="connsiteX21" fmla="*/ 821488 w 821488"/>
                <a:gd name="connsiteY21" fmla="*/ 2120546 h 3952587"/>
                <a:gd name="connsiteX0" fmla="*/ 372822 w 821488"/>
                <a:gd name="connsiteY0" fmla="*/ 0 h 3952587"/>
                <a:gd name="connsiteX1" fmla="*/ 327546 w 821488"/>
                <a:gd name="connsiteY1" fmla="*/ 185362 h 3952587"/>
                <a:gd name="connsiteX2" fmla="*/ 669438 w 821488"/>
                <a:gd name="connsiteY2" fmla="*/ 293428 h 3952587"/>
                <a:gd name="connsiteX3" fmla="*/ 655819 w 821488"/>
                <a:gd name="connsiteY3" fmla="*/ 449689 h 3952587"/>
                <a:gd name="connsiteX4" fmla="*/ 120074 w 821488"/>
                <a:gd name="connsiteY4" fmla="*/ 331103 h 3952587"/>
                <a:gd name="connsiteX5" fmla="*/ 83288 w 821488"/>
                <a:gd name="connsiteY5" fmla="*/ 481709 h 3952587"/>
                <a:gd name="connsiteX6" fmla="*/ 630211 w 821488"/>
                <a:gd name="connsiteY6" fmla="*/ 639491 h 3952587"/>
                <a:gd name="connsiteX7" fmla="*/ 643263 w 821488"/>
                <a:gd name="connsiteY7" fmla="*/ 802640 h 3952587"/>
                <a:gd name="connsiteX8" fmla="*/ 76761 w 821488"/>
                <a:gd name="connsiteY8" fmla="*/ 671480 h 3952587"/>
                <a:gd name="connsiteX9" fmla="*/ 312793 w 821488"/>
                <a:gd name="connsiteY9" fmla="*/ 916259 h 3952587"/>
                <a:gd name="connsiteX10" fmla="*/ 211887 w 821488"/>
                <a:gd name="connsiteY10" fmla="*/ 1127102 h 3952587"/>
                <a:gd name="connsiteX11" fmla="*/ 183312 w 821488"/>
                <a:gd name="connsiteY11" fmla="*/ 1355702 h 3952587"/>
                <a:gd name="connsiteX12" fmla="*/ 164262 w 821488"/>
                <a:gd name="connsiteY12" fmla="*/ 1460477 h 3952587"/>
                <a:gd name="connsiteX13" fmla="*/ 135687 w 821488"/>
                <a:gd name="connsiteY13" fmla="*/ 1822427 h 3952587"/>
                <a:gd name="connsiteX14" fmla="*/ 230937 w 821488"/>
                <a:gd name="connsiteY14" fmla="*/ 2203427 h 3952587"/>
                <a:gd name="connsiteX15" fmla="*/ 335712 w 821488"/>
                <a:gd name="connsiteY15" fmla="*/ 2403452 h 3952587"/>
                <a:gd name="connsiteX16" fmla="*/ 383337 w 821488"/>
                <a:gd name="connsiteY16" fmla="*/ 2536802 h 3952587"/>
                <a:gd name="connsiteX17" fmla="*/ 430962 w 821488"/>
                <a:gd name="connsiteY17" fmla="*/ 3165452 h 3952587"/>
                <a:gd name="connsiteX18" fmla="*/ 478587 w 821488"/>
                <a:gd name="connsiteY18" fmla="*/ 3498827 h 3952587"/>
                <a:gd name="connsiteX19" fmla="*/ 516688 w 821488"/>
                <a:gd name="connsiteY19" fmla="*/ 3949344 h 3952587"/>
                <a:gd name="connsiteX20" fmla="*/ 745287 w 821488"/>
                <a:gd name="connsiteY20" fmla="*/ 3796945 h 3952587"/>
                <a:gd name="connsiteX21" fmla="*/ 821488 w 821488"/>
                <a:gd name="connsiteY21" fmla="*/ 2120546 h 3952587"/>
                <a:gd name="connsiteX0" fmla="*/ 372822 w 821488"/>
                <a:gd name="connsiteY0" fmla="*/ 0 h 3952587"/>
                <a:gd name="connsiteX1" fmla="*/ 327546 w 821488"/>
                <a:gd name="connsiteY1" fmla="*/ 185362 h 3952587"/>
                <a:gd name="connsiteX2" fmla="*/ 669438 w 821488"/>
                <a:gd name="connsiteY2" fmla="*/ 293428 h 3952587"/>
                <a:gd name="connsiteX3" fmla="*/ 655819 w 821488"/>
                <a:gd name="connsiteY3" fmla="*/ 449689 h 3952587"/>
                <a:gd name="connsiteX4" fmla="*/ 120074 w 821488"/>
                <a:gd name="connsiteY4" fmla="*/ 331103 h 3952587"/>
                <a:gd name="connsiteX5" fmla="*/ 83288 w 821488"/>
                <a:gd name="connsiteY5" fmla="*/ 481709 h 3952587"/>
                <a:gd name="connsiteX6" fmla="*/ 630211 w 821488"/>
                <a:gd name="connsiteY6" fmla="*/ 639491 h 3952587"/>
                <a:gd name="connsiteX7" fmla="*/ 643263 w 821488"/>
                <a:gd name="connsiteY7" fmla="*/ 802640 h 3952587"/>
                <a:gd name="connsiteX8" fmla="*/ 76761 w 821488"/>
                <a:gd name="connsiteY8" fmla="*/ 671480 h 3952587"/>
                <a:gd name="connsiteX9" fmla="*/ 312793 w 821488"/>
                <a:gd name="connsiteY9" fmla="*/ 916259 h 3952587"/>
                <a:gd name="connsiteX10" fmla="*/ 211887 w 821488"/>
                <a:gd name="connsiteY10" fmla="*/ 1127102 h 3952587"/>
                <a:gd name="connsiteX11" fmla="*/ 183312 w 821488"/>
                <a:gd name="connsiteY11" fmla="*/ 1355702 h 3952587"/>
                <a:gd name="connsiteX12" fmla="*/ 164262 w 821488"/>
                <a:gd name="connsiteY12" fmla="*/ 1460477 h 3952587"/>
                <a:gd name="connsiteX13" fmla="*/ 135687 w 821488"/>
                <a:gd name="connsiteY13" fmla="*/ 1822427 h 3952587"/>
                <a:gd name="connsiteX14" fmla="*/ 230937 w 821488"/>
                <a:gd name="connsiteY14" fmla="*/ 2203427 h 3952587"/>
                <a:gd name="connsiteX15" fmla="*/ 335712 w 821488"/>
                <a:gd name="connsiteY15" fmla="*/ 2403452 h 3952587"/>
                <a:gd name="connsiteX16" fmla="*/ 383337 w 821488"/>
                <a:gd name="connsiteY16" fmla="*/ 2536802 h 3952587"/>
                <a:gd name="connsiteX17" fmla="*/ 430962 w 821488"/>
                <a:gd name="connsiteY17" fmla="*/ 3165452 h 3952587"/>
                <a:gd name="connsiteX18" fmla="*/ 478587 w 821488"/>
                <a:gd name="connsiteY18" fmla="*/ 3498827 h 3952587"/>
                <a:gd name="connsiteX19" fmla="*/ 516688 w 821488"/>
                <a:gd name="connsiteY19" fmla="*/ 3949344 h 3952587"/>
                <a:gd name="connsiteX20" fmla="*/ 745287 w 821488"/>
                <a:gd name="connsiteY20" fmla="*/ 3796945 h 3952587"/>
                <a:gd name="connsiteX21" fmla="*/ 821488 w 821488"/>
                <a:gd name="connsiteY21" fmla="*/ 2120546 h 3952587"/>
                <a:gd name="connsiteX0" fmla="*/ 372822 w 821488"/>
                <a:gd name="connsiteY0" fmla="*/ 0 h 3952587"/>
                <a:gd name="connsiteX1" fmla="*/ 327546 w 821488"/>
                <a:gd name="connsiteY1" fmla="*/ 185362 h 3952587"/>
                <a:gd name="connsiteX2" fmla="*/ 669438 w 821488"/>
                <a:gd name="connsiteY2" fmla="*/ 293428 h 3952587"/>
                <a:gd name="connsiteX3" fmla="*/ 655819 w 821488"/>
                <a:gd name="connsiteY3" fmla="*/ 449689 h 3952587"/>
                <a:gd name="connsiteX4" fmla="*/ 120074 w 821488"/>
                <a:gd name="connsiteY4" fmla="*/ 331103 h 3952587"/>
                <a:gd name="connsiteX5" fmla="*/ 83288 w 821488"/>
                <a:gd name="connsiteY5" fmla="*/ 481709 h 3952587"/>
                <a:gd name="connsiteX6" fmla="*/ 630211 w 821488"/>
                <a:gd name="connsiteY6" fmla="*/ 639491 h 3952587"/>
                <a:gd name="connsiteX7" fmla="*/ 643263 w 821488"/>
                <a:gd name="connsiteY7" fmla="*/ 802640 h 3952587"/>
                <a:gd name="connsiteX8" fmla="*/ 76761 w 821488"/>
                <a:gd name="connsiteY8" fmla="*/ 671480 h 3952587"/>
                <a:gd name="connsiteX9" fmla="*/ 312793 w 821488"/>
                <a:gd name="connsiteY9" fmla="*/ 916259 h 3952587"/>
                <a:gd name="connsiteX10" fmla="*/ 211887 w 821488"/>
                <a:gd name="connsiteY10" fmla="*/ 1127102 h 3952587"/>
                <a:gd name="connsiteX11" fmla="*/ 183312 w 821488"/>
                <a:gd name="connsiteY11" fmla="*/ 1355702 h 3952587"/>
                <a:gd name="connsiteX12" fmla="*/ 164262 w 821488"/>
                <a:gd name="connsiteY12" fmla="*/ 1460477 h 3952587"/>
                <a:gd name="connsiteX13" fmla="*/ 135687 w 821488"/>
                <a:gd name="connsiteY13" fmla="*/ 1822427 h 3952587"/>
                <a:gd name="connsiteX14" fmla="*/ 230937 w 821488"/>
                <a:gd name="connsiteY14" fmla="*/ 2203427 h 3952587"/>
                <a:gd name="connsiteX15" fmla="*/ 335712 w 821488"/>
                <a:gd name="connsiteY15" fmla="*/ 2403452 h 3952587"/>
                <a:gd name="connsiteX16" fmla="*/ 383337 w 821488"/>
                <a:gd name="connsiteY16" fmla="*/ 2536802 h 3952587"/>
                <a:gd name="connsiteX17" fmla="*/ 430962 w 821488"/>
                <a:gd name="connsiteY17" fmla="*/ 3165452 h 3952587"/>
                <a:gd name="connsiteX18" fmla="*/ 478587 w 821488"/>
                <a:gd name="connsiteY18" fmla="*/ 3498827 h 3952587"/>
                <a:gd name="connsiteX19" fmla="*/ 516688 w 821488"/>
                <a:gd name="connsiteY19" fmla="*/ 3949344 h 3952587"/>
                <a:gd name="connsiteX20" fmla="*/ 745287 w 821488"/>
                <a:gd name="connsiteY20" fmla="*/ 3796945 h 3952587"/>
                <a:gd name="connsiteX21" fmla="*/ 821488 w 821488"/>
                <a:gd name="connsiteY21" fmla="*/ 2120546 h 3952587"/>
                <a:gd name="connsiteX0" fmla="*/ 476823 w 821488"/>
                <a:gd name="connsiteY0" fmla="*/ -1 h 3976287"/>
                <a:gd name="connsiteX1" fmla="*/ 327546 w 821488"/>
                <a:gd name="connsiteY1" fmla="*/ 209062 h 3976287"/>
                <a:gd name="connsiteX2" fmla="*/ 669438 w 821488"/>
                <a:gd name="connsiteY2" fmla="*/ 317128 h 3976287"/>
                <a:gd name="connsiteX3" fmla="*/ 655819 w 821488"/>
                <a:gd name="connsiteY3" fmla="*/ 473389 h 3976287"/>
                <a:gd name="connsiteX4" fmla="*/ 120074 w 821488"/>
                <a:gd name="connsiteY4" fmla="*/ 354803 h 3976287"/>
                <a:gd name="connsiteX5" fmla="*/ 83288 w 821488"/>
                <a:gd name="connsiteY5" fmla="*/ 505409 h 3976287"/>
                <a:gd name="connsiteX6" fmla="*/ 630211 w 821488"/>
                <a:gd name="connsiteY6" fmla="*/ 663191 h 3976287"/>
                <a:gd name="connsiteX7" fmla="*/ 643263 w 821488"/>
                <a:gd name="connsiteY7" fmla="*/ 826340 h 3976287"/>
                <a:gd name="connsiteX8" fmla="*/ 76761 w 821488"/>
                <a:gd name="connsiteY8" fmla="*/ 695180 h 3976287"/>
                <a:gd name="connsiteX9" fmla="*/ 312793 w 821488"/>
                <a:gd name="connsiteY9" fmla="*/ 939959 h 3976287"/>
                <a:gd name="connsiteX10" fmla="*/ 211887 w 821488"/>
                <a:gd name="connsiteY10" fmla="*/ 1150802 h 3976287"/>
                <a:gd name="connsiteX11" fmla="*/ 183312 w 821488"/>
                <a:gd name="connsiteY11" fmla="*/ 1379402 h 3976287"/>
                <a:gd name="connsiteX12" fmla="*/ 164262 w 821488"/>
                <a:gd name="connsiteY12" fmla="*/ 1484177 h 3976287"/>
                <a:gd name="connsiteX13" fmla="*/ 135687 w 821488"/>
                <a:gd name="connsiteY13" fmla="*/ 1846127 h 3976287"/>
                <a:gd name="connsiteX14" fmla="*/ 230937 w 821488"/>
                <a:gd name="connsiteY14" fmla="*/ 2227127 h 3976287"/>
                <a:gd name="connsiteX15" fmla="*/ 335712 w 821488"/>
                <a:gd name="connsiteY15" fmla="*/ 2427152 h 3976287"/>
                <a:gd name="connsiteX16" fmla="*/ 383337 w 821488"/>
                <a:gd name="connsiteY16" fmla="*/ 2560502 h 3976287"/>
                <a:gd name="connsiteX17" fmla="*/ 430962 w 821488"/>
                <a:gd name="connsiteY17" fmla="*/ 3189152 h 3976287"/>
                <a:gd name="connsiteX18" fmla="*/ 478587 w 821488"/>
                <a:gd name="connsiteY18" fmla="*/ 3522527 h 3976287"/>
                <a:gd name="connsiteX19" fmla="*/ 516688 w 821488"/>
                <a:gd name="connsiteY19" fmla="*/ 3973044 h 3976287"/>
                <a:gd name="connsiteX20" fmla="*/ 745287 w 821488"/>
                <a:gd name="connsiteY20" fmla="*/ 3820645 h 3976287"/>
                <a:gd name="connsiteX21" fmla="*/ 821488 w 821488"/>
                <a:gd name="connsiteY21" fmla="*/ 2144246 h 3976287"/>
                <a:gd name="connsiteX0" fmla="*/ 476823 w 821488"/>
                <a:gd name="connsiteY0" fmla="*/ 1 h 3976289"/>
                <a:gd name="connsiteX1" fmla="*/ 359205 w 821488"/>
                <a:gd name="connsiteY1" fmla="*/ 179969 h 3976289"/>
                <a:gd name="connsiteX2" fmla="*/ 669438 w 821488"/>
                <a:gd name="connsiteY2" fmla="*/ 317130 h 3976289"/>
                <a:gd name="connsiteX3" fmla="*/ 655819 w 821488"/>
                <a:gd name="connsiteY3" fmla="*/ 473391 h 3976289"/>
                <a:gd name="connsiteX4" fmla="*/ 120074 w 821488"/>
                <a:gd name="connsiteY4" fmla="*/ 354805 h 3976289"/>
                <a:gd name="connsiteX5" fmla="*/ 83288 w 821488"/>
                <a:gd name="connsiteY5" fmla="*/ 505411 h 3976289"/>
                <a:gd name="connsiteX6" fmla="*/ 630211 w 821488"/>
                <a:gd name="connsiteY6" fmla="*/ 663193 h 3976289"/>
                <a:gd name="connsiteX7" fmla="*/ 643263 w 821488"/>
                <a:gd name="connsiteY7" fmla="*/ 826342 h 3976289"/>
                <a:gd name="connsiteX8" fmla="*/ 76761 w 821488"/>
                <a:gd name="connsiteY8" fmla="*/ 695182 h 3976289"/>
                <a:gd name="connsiteX9" fmla="*/ 312793 w 821488"/>
                <a:gd name="connsiteY9" fmla="*/ 939961 h 3976289"/>
                <a:gd name="connsiteX10" fmla="*/ 211887 w 821488"/>
                <a:gd name="connsiteY10" fmla="*/ 1150804 h 3976289"/>
                <a:gd name="connsiteX11" fmla="*/ 183312 w 821488"/>
                <a:gd name="connsiteY11" fmla="*/ 1379404 h 3976289"/>
                <a:gd name="connsiteX12" fmla="*/ 164262 w 821488"/>
                <a:gd name="connsiteY12" fmla="*/ 1484179 h 3976289"/>
                <a:gd name="connsiteX13" fmla="*/ 135687 w 821488"/>
                <a:gd name="connsiteY13" fmla="*/ 1846129 h 3976289"/>
                <a:gd name="connsiteX14" fmla="*/ 230937 w 821488"/>
                <a:gd name="connsiteY14" fmla="*/ 2227129 h 3976289"/>
                <a:gd name="connsiteX15" fmla="*/ 335712 w 821488"/>
                <a:gd name="connsiteY15" fmla="*/ 2427154 h 3976289"/>
                <a:gd name="connsiteX16" fmla="*/ 383337 w 821488"/>
                <a:gd name="connsiteY16" fmla="*/ 2560504 h 3976289"/>
                <a:gd name="connsiteX17" fmla="*/ 430962 w 821488"/>
                <a:gd name="connsiteY17" fmla="*/ 3189154 h 3976289"/>
                <a:gd name="connsiteX18" fmla="*/ 478587 w 821488"/>
                <a:gd name="connsiteY18" fmla="*/ 3522529 h 3976289"/>
                <a:gd name="connsiteX19" fmla="*/ 516688 w 821488"/>
                <a:gd name="connsiteY19" fmla="*/ 3973046 h 3976289"/>
                <a:gd name="connsiteX20" fmla="*/ 745287 w 821488"/>
                <a:gd name="connsiteY20" fmla="*/ 3820647 h 3976289"/>
                <a:gd name="connsiteX21" fmla="*/ 821488 w 821488"/>
                <a:gd name="connsiteY21" fmla="*/ 2144248 h 3976289"/>
                <a:gd name="connsiteX0" fmla="*/ 361506 w 821488"/>
                <a:gd name="connsiteY0" fmla="*/ 0 h 3906247"/>
                <a:gd name="connsiteX1" fmla="*/ 359205 w 821488"/>
                <a:gd name="connsiteY1" fmla="*/ 109927 h 3906247"/>
                <a:gd name="connsiteX2" fmla="*/ 669438 w 821488"/>
                <a:gd name="connsiteY2" fmla="*/ 247088 h 3906247"/>
                <a:gd name="connsiteX3" fmla="*/ 655819 w 821488"/>
                <a:gd name="connsiteY3" fmla="*/ 403349 h 3906247"/>
                <a:gd name="connsiteX4" fmla="*/ 120074 w 821488"/>
                <a:gd name="connsiteY4" fmla="*/ 284763 h 3906247"/>
                <a:gd name="connsiteX5" fmla="*/ 83288 w 821488"/>
                <a:gd name="connsiteY5" fmla="*/ 435369 h 3906247"/>
                <a:gd name="connsiteX6" fmla="*/ 630211 w 821488"/>
                <a:gd name="connsiteY6" fmla="*/ 593151 h 3906247"/>
                <a:gd name="connsiteX7" fmla="*/ 643263 w 821488"/>
                <a:gd name="connsiteY7" fmla="*/ 756300 h 3906247"/>
                <a:gd name="connsiteX8" fmla="*/ 76761 w 821488"/>
                <a:gd name="connsiteY8" fmla="*/ 625140 h 3906247"/>
                <a:gd name="connsiteX9" fmla="*/ 312793 w 821488"/>
                <a:gd name="connsiteY9" fmla="*/ 869919 h 3906247"/>
                <a:gd name="connsiteX10" fmla="*/ 211887 w 821488"/>
                <a:gd name="connsiteY10" fmla="*/ 1080762 h 3906247"/>
                <a:gd name="connsiteX11" fmla="*/ 183312 w 821488"/>
                <a:gd name="connsiteY11" fmla="*/ 1309362 h 3906247"/>
                <a:gd name="connsiteX12" fmla="*/ 164262 w 821488"/>
                <a:gd name="connsiteY12" fmla="*/ 1414137 h 3906247"/>
                <a:gd name="connsiteX13" fmla="*/ 135687 w 821488"/>
                <a:gd name="connsiteY13" fmla="*/ 1776087 h 3906247"/>
                <a:gd name="connsiteX14" fmla="*/ 230937 w 821488"/>
                <a:gd name="connsiteY14" fmla="*/ 2157087 h 3906247"/>
                <a:gd name="connsiteX15" fmla="*/ 335712 w 821488"/>
                <a:gd name="connsiteY15" fmla="*/ 2357112 h 3906247"/>
                <a:gd name="connsiteX16" fmla="*/ 383337 w 821488"/>
                <a:gd name="connsiteY16" fmla="*/ 2490462 h 3906247"/>
                <a:gd name="connsiteX17" fmla="*/ 430962 w 821488"/>
                <a:gd name="connsiteY17" fmla="*/ 3119112 h 3906247"/>
                <a:gd name="connsiteX18" fmla="*/ 478587 w 821488"/>
                <a:gd name="connsiteY18" fmla="*/ 3452487 h 3906247"/>
                <a:gd name="connsiteX19" fmla="*/ 516688 w 821488"/>
                <a:gd name="connsiteY19" fmla="*/ 3903004 h 3906247"/>
                <a:gd name="connsiteX20" fmla="*/ 745287 w 821488"/>
                <a:gd name="connsiteY20" fmla="*/ 3750605 h 3906247"/>
                <a:gd name="connsiteX21" fmla="*/ 821488 w 821488"/>
                <a:gd name="connsiteY21" fmla="*/ 2074206 h 3906247"/>
                <a:gd name="connsiteX0" fmla="*/ 361506 w 821488"/>
                <a:gd name="connsiteY0" fmla="*/ 15168 h 3921415"/>
                <a:gd name="connsiteX1" fmla="*/ 359205 w 821488"/>
                <a:gd name="connsiteY1" fmla="*/ 125095 h 3921415"/>
                <a:gd name="connsiteX2" fmla="*/ 669438 w 821488"/>
                <a:gd name="connsiteY2" fmla="*/ 262256 h 3921415"/>
                <a:gd name="connsiteX3" fmla="*/ 655819 w 821488"/>
                <a:gd name="connsiteY3" fmla="*/ 418517 h 3921415"/>
                <a:gd name="connsiteX4" fmla="*/ 120074 w 821488"/>
                <a:gd name="connsiteY4" fmla="*/ 299931 h 3921415"/>
                <a:gd name="connsiteX5" fmla="*/ 83288 w 821488"/>
                <a:gd name="connsiteY5" fmla="*/ 450537 h 3921415"/>
                <a:gd name="connsiteX6" fmla="*/ 630211 w 821488"/>
                <a:gd name="connsiteY6" fmla="*/ 608319 h 3921415"/>
                <a:gd name="connsiteX7" fmla="*/ 643263 w 821488"/>
                <a:gd name="connsiteY7" fmla="*/ 771468 h 3921415"/>
                <a:gd name="connsiteX8" fmla="*/ 76761 w 821488"/>
                <a:gd name="connsiteY8" fmla="*/ 640308 h 3921415"/>
                <a:gd name="connsiteX9" fmla="*/ 312793 w 821488"/>
                <a:gd name="connsiteY9" fmla="*/ 885087 h 3921415"/>
                <a:gd name="connsiteX10" fmla="*/ 211887 w 821488"/>
                <a:gd name="connsiteY10" fmla="*/ 1095930 h 3921415"/>
                <a:gd name="connsiteX11" fmla="*/ 183312 w 821488"/>
                <a:gd name="connsiteY11" fmla="*/ 1324530 h 3921415"/>
                <a:gd name="connsiteX12" fmla="*/ 164262 w 821488"/>
                <a:gd name="connsiteY12" fmla="*/ 1429305 h 3921415"/>
                <a:gd name="connsiteX13" fmla="*/ 135687 w 821488"/>
                <a:gd name="connsiteY13" fmla="*/ 1791255 h 3921415"/>
                <a:gd name="connsiteX14" fmla="*/ 230937 w 821488"/>
                <a:gd name="connsiteY14" fmla="*/ 2172255 h 3921415"/>
                <a:gd name="connsiteX15" fmla="*/ 335712 w 821488"/>
                <a:gd name="connsiteY15" fmla="*/ 2372280 h 3921415"/>
                <a:gd name="connsiteX16" fmla="*/ 383337 w 821488"/>
                <a:gd name="connsiteY16" fmla="*/ 2505630 h 3921415"/>
                <a:gd name="connsiteX17" fmla="*/ 430962 w 821488"/>
                <a:gd name="connsiteY17" fmla="*/ 3134280 h 3921415"/>
                <a:gd name="connsiteX18" fmla="*/ 478587 w 821488"/>
                <a:gd name="connsiteY18" fmla="*/ 3467655 h 3921415"/>
                <a:gd name="connsiteX19" fmla="*/ 516688 w 821488"/>
                <a:gd name="connsiteY19" fmla="*/ 3918172 h 3921415"/>
                <a:gd name="connsiteX20" fmla="*/ 745287 w 821488"/>
                <a:gd name="connsiteY20" fmla="*/ 3765773 h 3921415"/>
                <a:gd name="connsiteX21" fmla="*/ 821488 w 821488"/>
                <a:gd name="connsiteY21" fmla="*/ 2089374 h 3921415"/>
                <a:gd name="connsiteX0" fmla="*/ 705697 w 821488"/>
                <a:gd name="connsiteY0" fmla="*/ 14976 h 3923083"/>
                <a:gd name="connsiteX1" fmla="*/ 359205 w 821488"/>
                <a:gd name="connsiteY1" fmla="*/ 126763 h 3923083"/>
                <a:gd name="connsiteX2" fmla="*/ 669438 w 821488"/>
                <a:gd name="connsiteY2" fmla="*/ 263924 h 3923083"/>
                <a:gd name="connsiteX3" fmla="*/ 655819 w 821488"/>
                <a:gd name="connsiteY3" fmla="*/ 420185 h 3923083"/>
                <a:gd name="connsiteX4" fmla="*/ 120074 w 821488"/>
                <a:gd name="connsiteY4" fmla="*/ 301599 h 3923083"/>
                <a:gd name="connsiteX5" fmla="*/ 83288 w 821488"/>
                <a:gd name="connsiteY5" fmla="*/ 452205 h 3923083"/>
                <a:gd name="connsiteX6" fmla="*/ 630211 w 821488"/>
                <a:gd name="connsiteY6" fmla="*/ 609987 h 3923083"/>
                <a:gd name="connsiteX7" fmla="*/ 643263 w 821488"/>
                <a:gd name="connsiteY7" fmla="*/ 773136 h 3923083"/>
                <a:gd name="connsiteX8" fmla="*/ 76761 w 821488"/>
                <a:gd name="connsiteY8" fmla="*/ 641976 h 3923083"/>
                <a:gd name="connsiteX9" fmla="*/ 312793 w 821488"/>
                <a:gd name="connsiteY9" fmla="*/ 886755 h 3923083"/>
                <a:gd name="connsiteX10" fmla="*/ 211887 w 821488"/>
                <a:gd name="connsiteY10" fmla="*/ 1097598 h 3923083"/>
                <a:gd name="connsiteX11" fmla="*/ 183312 w 821488"/>
                <a:gd name="connsiteY11" fmla="*/ 1326198 h 3923083"/>
                <a:gd name="connsiteX12" fmla="*/ 164262 w 821488"/>
                <a:gd name="connsiteY12" fmla="*/ 1430973 h 3923083"/>
                <a:gd name="connsiteX13" fmla="*/ 135687 w 821488"/>
                <a:gd name="connsiteY13" fmla="*/ 1792923 h 3923083"/>
                <a:gd name="connsiteX14" fmla="*/ 230937 w 821488"/>
                <a:gd name="connsiteY14" fmla="*/ 2173923 h 3923083"/>
                <a:gd name="connsiteX15" fmla="*/ 335712 w 821488"/>
                <a:gd name="connsiteY15" fmla="*/ 2373948 h 3923083"/>
                <a:gd name="connsiteX16" fmla="*/ 383337 w 821488"/>
                <a:gd name="connsiteY16" fmla="*/ 2507298 h 3923083"/>
                <a:gd name="connsiteX17" fmla="*/ 430962 w 821488"/>
                <a:gd name="connsiteY17" fmla="*/ 3135948 h 3923083"/>
                <a:gd name="connsiteX18" fmla="*/ 478587 w 821488"/>
                <a:gd name="connsiteY18" fmla="*/ 3469323 h 3923083"/>
                <a:gd name="connsiteX19" fmla="*/ 516688 w 821488"/>
                <a:gd name="connsiteY19" fmla="*/ 3919840 h 3923083"/>
                <a:gd name="connsiteX20" fmla="*/ 745287 w 821488"/>
                <a:gd name="connsiteY20" fmla="*/ 3767441 h 3923083"/>
                <a:gd name="connsiteX21" fmla="*/ 821488 w 821488"/>
                <a:gd name="connsiteY21" fmla="*/ 2091042 h 3923083"/>
                <a:gd name="connsiteX0" fmla="*/ 359205 w 821488"/>
                <a:gd name="connsiteY0" fmla="*/ 0 h 3796320"/>
                <a:gd name="connsiteX1" fmla="*/ 669438 w 821488"/>
                <a:gd name="connsiteY1" fmla="*/ 137161 h 3796320"/>
                <a:gd name="connsiteX2" fmla="*/ 655819 w 821488"/>
                <a:gd name="connsiteY2" fmla="*/ 293422 h 3796320"/>
                <a:gd name="connsiteX3" fmla="*/ 120074 w 821488"/>
                <a:gd name="connsiteY3" fmla="*/ 174836 h 3796320"/>
                <a:gd name="connsiteX4" fmla="*/ 83288 w 821488"/>
                <a:gd name="connsiteY4" fmla="*/ 325442 h 3796320"/>
                <a:gd name="connsiteX5" fmla="*/ 630211 w 821488"/>
                <a:gd name="connsiteY5" fmla="*/ 483224 h 3796320"/>
                <a:gd name="connsiteX6" fmla="*/ 643263 w 821488"/>
                <a:gd name="connsiteY6" fmla="*/ 646373 h 3796320"/>
                <a:gd name="connsiteX7" fmla="*/ 76761 w 821488"/>
                <a:gd name="connsiteY7" fmla="*/ 515213 h 3796320"/>
                <a:gd name="connsiteX8" fmla="*/ 312793 w 821488"/>
                <a:gd name="connsiteY8" fmla="*/ 759992 h 3796320"/>
                <a:gd name="connsiteX9" fmla="*/ 211887 w 821488"/>
                <a:gd name="connsiteY9" fmla="*/ 970835 h 3796320"/>
                <a:gd name="connsiteX10" fmla="*/ 183312 w 821488"/>
                <a:gd name="connsiteY10" fmla="*/ 1199435 h 3796320"/>
                <a:gd name="connsiteX11" fmla="*/ 164262 w 821488"/>
                <a:gd name="connsiteY11" fmla="*/ 1304210 h 3796320"/>
                <a:gd name="connsiteX12" fmla="*/ 135687 w 821488"/>
                <a:gd name="connsiteY12" fmla="*/ 1666160 h 3796320"/>
                <a:gd name="connsiteX13" fmla="*/ 230937 w 821488"/>
                <a:gd name="connsiteY13" fmla="*/ 2047160 h 3796320"/>
                <a:gd name="connsiteX14" fmla="*/ 335712 w 821488"/>
                <a:gd name="connsiteY14" fmla="*/ 2247185 h 3796320"/>
                <a:gd name="connsiteX15" fmla="*/ 383337 w 821488"/>
                <a:gd name="connsiteY15" fmla="*/ 2380535 h 3796320"/>
                <a:gd name="connsiteX16" fmla="*/ 430962 w 821488"/>
                <a:gd name="connsiteY16" fmla="*/ 3009185 h 3796320"/>
                <a:gd name="connsiteX17" fmla="*/ 478587 w 821488"/>
                <a:gd name="connsiteY17" fmla="*/ 3342560 h 3796320"/>
                <a:gd name="connsiteX18" fmla="*/ 516688 w 821488"/>
                <a:gd name="connsiteY18" fmla="*/ 3793077 h 3796320"/>
                <a:gd name="connsiteX19" fmla="*/ 745287 w 821488"/>
                <a:gd name="connsiteY19" fmla="*/ 3640678 h 3796320"/>
                <a:gd name="connsiteX20" fmla="*/ 821488 w 821488"/>
                <a:gd name="connsiteY20" fmla="*/ 1964279 h 3796320"/>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2838 w 821488"/>
                <a:gd name="connsiteY5" fmla="*/ 630262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41366 w 821488"/>
                <a:gd name="connsiteY5" fmla="*/ 644303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41366 w 821488"/>
                <a:gd name="connsiteY5" fmla="*/ 644303 h 3978585"/>
                <a:gd name="connsiteX6" fmla="*/ 643262 w 821488"/>
                <a:gd name="connsiteY6" fmla="*/ 828639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34471 w 789062"/>
                <a:gd name="connsiteY0" fmla="*/ 0 h 3978585"/>
                <a:gd name="connsiteX1" fmla="*/ 637012 w 789062"/>
                <a:gd name="connsiteY1" fmla="*/ 319426 h 3978585"/>
                <a:gd name="connsiteX2" fmla="*/ 623393 w 789062"/>
                <a:gd name="connsiteY2" fmla="*/ 475687 h 3978585"/>
                <a:gd name="connsiteX3" fmla="*/ 107330 w 789062"/>
                <a:gd name="connsiteY3" fmla="*/ 349951 h 3978585"/>
                <a:gd name="connsiteX4" fmla="*/ 50862 w 789062"/>
                <a:gd name="connsiteY4" fmla="*/ 507707 h 3978585"/>
                <a:gd name="connsiteX5" fmla="*/ 608940 w 789062"/>
                <a:gd name="connsiteY5" fmla="*/ 644303 h 3978585"/>
                <a:gd name="connsiteX6" fmla="*/ 610836 w 789062"/>
                <a:gd name="connsiteY6" fmla="*/ 828639 h 3978585"/>
                <a:gd name="connsiteX7" fmla="*/ 44335 w 789062"/>
                <a:gd name="connsiteY7" fmla="*/ 697478 h 3978585"/>
                <a:gd name="connsiteX8" fmla="*/ 280367 w 789062"/>
                <a:gd name="connsiteY8" fmla="*/ 942257 h 3978585"/>
                <a:gd name="connsiteX9" fmla="*/ 179461 w 789062"/>
                <a:gd name="connsiteY9" fmla="*/ 1153100 h 3978585"/>
                <a:gd name="connsiteX10" fmla="*/ 150886 w 789062"/>
                <a:gd name="connsiteY10" fmla="*/ 1381700 h 3978585"/>
                <a:gd name="connsiteX11" fmla="*/ 131836 w 789062"/>
                <a:gd name="connsiteY11" fmla="*/ 1486475 h 3978585"/>
                <a:gd name="connsiteX12" fmla="*/ 103261 w 789062"/>
                <a:gd name="connsiteY12" fmla="*/ 1848425 h 3978585"/>
                <a:gd name="connsiteX13" fmla="*/ 198511 w 789062"/>
                <a:gd name="connsiteY13" fmla="*/ 2229425 h 3978585"/>
                <a:gd name="connsiteX14" fmla="*/ 303286 w 789062"/>
                <a:gd name="connsiteY14" fmla="*/ 2429450 h 3978585"/>
                <a:gd name="connsiteX15" fmla="*/ 350911 w 789062"/>
                <a:gd name="connsiteY15" fmla="*/ 2562800 h 3978585"/>
                <a:gd name="connsiteX16" fmla="*/ 398536 w 789062"/>
                <a:gd name="connsiteY16" fmla="*/ 3191450 h 3978585"/>
                <a:gd name="connsiteX17" fmla="*/ 446161 w 789062"/>
                <a:gd name="connsiteY17" fmla="*/ 3524825 h 3978585"/>
                <a:gd name="connsiteX18" fmla="*/ 484262 w 789062"/>
                <a:gd name="connsiteY18" fmla="*/ 3975342 h 3978585"/>
                <a:gd name="connsiteX19" fmla="*/ 712861 w 789062"/>
                <a:gd name="connsiteY19" fmla="*/ 3822943 h 3978585"/>
                <a:gd name="connsiteX20" fmla="*/ 789062 w 789062"/>
                <a:gd name="connsiteY20" fmla="*/ 2146544 h 3978585"/>
                <a:gd name="connsiteX0" fmla="*/ 334471 w 789062"/>
                <a:gd name="connsiteY0" fmla="*/ 0 h 3978585"/>
                <a:gd name="connsiteX1" fmla="*/ 637012 w 789062"/>
                <a:gd name="connsiteY1" fmla="*/ 319426 h 3978585"/>
                <a:gd name="connsiteX2" fmla="*/ 623393 w 789062"/>
                <a:gd name="connsiteY2" fmla="*/ 475687 h 3978585"/>
                <a:gd name="connsiteX3" fmla="*/ 107330 w 789062"/>
                <a:gd name="connsiteY3" fmla="*/ 349951 h 3978585"/>
                <a:gd name="connsiteX4" fmla="*/ 50862 w 789062"/>
                <a:gd name="connsiteY4" fmla="*/ 507707 h 3978585"/>
                <a:gd name="connsiteX5" fmla="*/ 608940 w 789062"/>
                <a:gd name="connsiteY5" fmla="*/ 644303 h 3978585"/>
                <a:gd name="connsiteX6" fmla="*/ 610836 w 789062"/>
                <a:gd name="connsiteY6" fmla="*/ 828639 h 3978585"/>
                <a:gd name="connsiteX7" fmla="*/ 44335 w 789062"/>
                <a:gd name="connsiteY7" fmla="*/ 697478 h 3978585"/>
                <a:gd name="connsiteX8" fmla="*/ 280367 w 789062"/>
                <a:gd name="connsiteY8" fmla="*/ 942257 h 3978585"/>
                <a:gd name="connsiteX9" fmla="*/ 179461 w 789062"/>
                <a:gd name="connsiteY9" fmla="*/ 1153100 h 3978585"/>
                <a:gd name="connsiteX10" fmla="*/ 150886 w 789062"/>
                <a:gd name="connsiteY10" fmla="*/ 1381700 h 3978585"/>
                <a:gd name="connsiteX11" fmla="*/ 131836 w 789062"/>
                <a:gd name="connsiteY11" fmla="*/ 1486475 h 3978585"/>
                <a:gd name="connsiteX12" fmla="*/ 103261 w 789062"/>
                <a:gd name="connsiteY12" fmla="*/ 1848425 h 3978585"/>
                <a:gd name="connsiteX13" fmla="*/ 198511 w 789062"/>
                <a:gd name="connsiteY13" fmla="*/ 2229425 h 3978585"/>
                <a:gd name="connsiteX14" fmla="*/ 303286 w 789062"/>
                <a:gd name="connsiteY14" fmla="*/ 2429450 h 3978585"/>
                <a:gd name="connsiteX15" fmla="*/ 350911 w 789062"/>
                <a:gd name="connsiteY15" fmla="*/ 2562800 h 3978585"/>
                <a:gd name="connsiteX16" fmla="*/ 398536 w 789062"/>
                <a:gd name="connsiteY16" fmla="*/ 3191450 h 3978585"/>
                <a:gd name="connsiteX17" fmla="*/ 446161 w 789062"/>
                <a:gd name="connsiteY17" fmla="*/ 3524825 h 3978585"/>
                <a:gd name="connsiteX18" fmla="*/ 484262 w 789062"/>
                <a:gd name="connsiteY18" fmla="*/ 3975342 h 3978585"/>
                <a:gd name="connsiteX19" fmla="*/ 712861 w 789062"/>
                <a:gd name="connsiteY19" fmla="*/ 3822943 h 3978585"/>
                <a:gd name="connsiteX20" fmla="*/ 789062 w 789062"/>
                <a:gd name="connsiteY20" fmla="*/ 2146544 h 3978585"/>
                <a:gd name="connsiteX0" fmla="*/ 334471 w 789062"/>
                <a:gd name="connsiteY0" fmla="*/ 0 h 3978585"/>
                <a:gd name="connsiteX1" fmla="*/ 637012 w 789062"/>
                <a:gd name="connsiteY1" fmla="*/ 319426 h 3978585"/>
                <a:gd name="connsiteX2" fmla="*/ 623393 w 789062"/>
                <a:gd name="connsiteY2" fmla="*/ 475687 h 3978585"/>
                <a:gd name="connsiteX3" fmla="*/ 107330 w 789062"/>
                <a:gd name="connsiteY3" fmla="*/ 349951 h 3978585"/>
                <a:gd name="connsiteX4" fmla="*/ 50862 w 789062"/>
                <a:gd name="connsiteY4" fmla="*/ 507707 h 3978585"/>
                <a:gd name="connsiteX5" fmla="*/ 608940 w 789062"/>
                <a:gd name="connsiteY5" fmla="*/ 644303 h 3978585"/>
                <a:gd name="connsiteX6" fmla="*/ 610836 w 789062"/>
                <a:gd name="connsiteY6" fmla="*/ 828639 h 3978585"/>
                <a:gd name="connsiteX7" fmla="*/ 44335 w 789062"/>
                <a:gd name="connsiteY7" fmla="*/ 697478 h 3978585"/>
                <a:gd name="connsiteX8" fmla="*/ 280367 w 789062"/>
                <a:gd name="connsiteY8" fmla="*/ 942257 h 3978585"/>
                <a:gd name="connsiteX9" fmla="*/ 179461 w 789062"/>
                <a:gd name="connsiteY9" fmla="*/ 1153100 h 3978585"/>
                <a:gd name="connsiteX10" fmla="*/ 150886 w 789062"/>
                <a:gd name="connsiteY10" fmla="*/ 1381700 h 3978585"/>
                <a:gd name="connsiteX11" fmla="*/ 131836 w 789062"/>
                <a:gd name="connsiteY11" fmla="*/ 1486475 h 3978585"/>
                <a:gd name="connsiteX12" fmla="*/ 103261 w 789062"/>
                <a:gd name="connsiteY12" fmla="*/ 1848425 h 3978585"/>
                <a:gd name="connsiteX13" fmla="*/ 198511 w 789062"/>
                <a:gd name="connsiteY13" fmla="*/ 2229425 h 3978585"/>
                <a:gd name="connsiteX14" fmla="*/ 303286 w 789062"/>
                <a:gd name="connsiteY14" fmla="*/ 2429450 h 3978585"/>
                <a:gd name="connsiteX15" fmla="*/ 350911 w 789062"/>
                <a:gd name="connsiteY15" fmla="*/ 2562800 h 3978585"/>
                <a:gd name="connsiteX16" fmla="*/ 398536 w 789062"/>
                <a:gd name="connsiteY16" fmla="*/ 3191450 h 3978585"/>
                <a:gd name="connsiteX17" fmla="*/ 446161 w 789062"/>
                <a:gd name="connsiteY17" fmla="*/ 3524825 h 3978585"/>
                <a:gd name="connsiteX18" fmla="*/ 484262 w 789062"/>
                <a:gd name="connsiteY18" fmla="*/ 3975342 h 3978585"/>
                <a:gd name="connsiteX19" fmla="*/ 712861 w 789062"/>
                <a:gd name="connsiteY19" fmla="*/ 3822943 h 3978585"/>
                <a:gd name="connsiteX20" fmla="*/ 789062 w 789062"/>
                <a:gd name="connsiteY20" fmla="*/ 2146544 h 3978585"/>
                <a:gd name="connsiteX0" fmla="*/ 351653 w 806244"/>
                <a:gd name="connsiteY0" fmla="*/ 0 h 3978585"/>
                <a:gd name="connsiteX1" fmla="*/ 654194 w 806244"/>
                <a:gd name="connsiteY1" fmla="*/ 319426 h 3978585"/>
                <a:gd name="connsiteX2" fmla="*/ 640575 w 806244"/>
                <a:gd name="connsiteY2" fmla="*/ 475687 h 3978585"/>
                <a:gd name="connsiteX3" fmla="*/ 124512 w 806244"/>
                <a:gd name="connsiteY3" fmla="*/ 349951 h 3978585"/>
                <a:gd name="connsiteX4" fmla="*/ 68044 w 806244"/>
                <a:gd name="connsiteY4" fmla="*/ 507707 h 3978585"/>
                <a:gd name="connsiteX5" fmla="*/ 626122 w 806244"/>
                <a:gd name="connsiteY5" fmla="*/ 644303 h 3978585"/>
                <a:gd name="connsiteX6" fmla="*/ 628018 w 806244"/>
                <a:gd name="connsiteY6" fmla="*/ 828639 h 3978585"/>
                <a:gd name="connsiteX7" fmla="*/ 3850 w 806244"/>
                <a:gd name="connsiteY7" fmla="*/ 713284 h 3978585"/>
                <a:gd name="connsiteX8" fmla="*/ 297549 w 806244"/>
                <a:gd name="connsiteY8" fmla="*/ 942257 h 3978585"/>
                <a:gd name="connsiteX9" fmla="*/ 196643 w 806244"/>
                <a:gd name="connsiteY9" fmla="*/ 1153100 h 3978585"/>
                <a:gd name="connsiteX10" fmla="*/ 168068 w 806244"/>
                <a:gd name="connsiteY10" fmla="*/ 1381700 h 3978585"/>
                <a:gd name="connsiteX11" fmla="*/ 149018 w 806244"/>
                <a:gd name="connsiteY11" fmla="*/ 1486475 h 3978585"/>
                <a:gd name="connsiteX12" fmla="*/ 120443 w 806244"/>
                <a:gd name="connsiteY12" fmla="*/ 1848425 h 3978585"/>
                <a:gd name="connsiteX13" fmla="*/ 215693 w 806244"/>
                <a:gd name="connsiteY13" fmla="*/ 2229425 h 3978585"/>
                <a:gd name="connsiteX14" fmla="*/ 320468 w 806244"/>
                <a:gd name="connsiteY14" fmla="*/ 2429450 h 3978585"/>
                <a:gd name="connsiteX15" fmla="*/ 368093 w 806244"/>
                <a:gd name="connsiteY15" fmla="*/ 2562800 h 3978585"/>
                <a:gd name="connsiteX16" fmla="*/ 415718 w 806244"/>
                <a:gd name="connsiteY16" fmla="*/ 3191450 h 3978585"/>
                <a:gd name="connsiteX17" fmla="*/ 463343 w 806244"/>
                <a:gd name="connsiteY17" fmla="*/ 3524825 h 3978585"/>
                <a:gd name="connsiteX18" fmla="*/ 501444 w 806244"/>
                <a:gd name="connsiteY18" fmla="*/ 3975342 h 3978585"/>
                <a:gd name="connsiteX19" fmla="*/ 730043 w 806244"/>
                <a:gd name="connsiteY19" fmla="*/ 3822943 h 3978585"/>
                <a:gd name="connsiteX20" fmla="*/ 806244 w 806244"/>
                <a:gd name="connsiteY20" fmla="*/ 2146544 h 3978585"/>
                <a:gd name="connsiteX0" fmla="*/ 351920 w 806511"/>
                <a:gd name="connsiteY0" fmla="*/ 0 h 3978585"/>
                <a:gd name="connsiteX1" fmla="*/ 654461 w 806511"/>
                <a:gd name="connsiteY1" fmla="*/ 319426 h 3978585"/>
                <a:gd name="connsiteX2" fmla="*/ 640842 w 806511"/>
                <a:gd name="connsiteY2" fmla="*/ 475687 h 3978585"/>
                <a:gd name="connsiteX3" fmla="*/ 124779 w 806511"/>
                <a:gd name="connsiteY3" fmla="*/ 349951 h 3978585"/>
                <a:gd name="connsiteX4" fmla="*/ 68311 w 806511"/>
                <a:gd name="connsiteY4" fmla="*/ 507707 h 3978585"/>
                <a:gd name="connsiteX5" fmla="*/ 626389 w 806511"/>
                <a:gd name="connsiteY5" fmla="*/ 644303 h 3978585"/>
                <a:gd name="connsiteX6" fmla="*/ 628285 w 806511"/>
                <a:gd name="connsiteY6" fmla="*/ 828639 h 3978585"/>
                <a:gd name="connsiteX7" fmla="*/ 4117 w 806511"/>
                <a:gd name="connsiteY7" fmla="*/ 713284 h 3978585"/>
                <a:gd name="connsiteX8" fmla="*/ 297816 w 806511"/>
                <a:gd name="connsiteY8" fmla="*/ 942257 h 3978585"/>
                <a:gd name="connsiteX9" fmla="*/ 196910 w 806511"/>
                <a:gd name="connsiteY9" fmla="*/ 1153100 h 3978585"/>
                <a:gd name="connsiteX10" fmla="*/ 168335 w 806511"/>
                <a:gd name="connsiteY10" fmla="*/ 1381700 h 3978585"/>
                <a:gd name="connsiteX11" fmla="*/ 149285 w 806511"/>
                <a:gd name="connsiteY11" fmla="*/ 1486475 h 3978585"/>
                <a:gd name="connsiteX12" fmla="*/ 120710 w 806511"/>
                <a:gd name="connsiteY12" fmla="*/ 1848425 h 3978585"/>
                <a:gd name="connsiteX13" fmla="*/ 215960 w 806511"/>
                <a:gd name="connsiteY13" fmla="*/ 2229425 h 3978585"/>
                <a:gd name="connsiteX14" fmla="*/ 320735 w 806511"/>
                <a:gd name="connsiteY14" fmla="*/ 2429450 h 3978585"/>
                <a:gd name="connsiteX15" fmla="*/ 368360 w 806511"/>
                <a:gd name="connsiteY15" fmla="*/ 2562800 h 3978585"/>
                <a:gd name="connsiteX16" fmla="*/ 415985 w 806511"/>
                <a:gd name="connsiteY16" fmla="*/ 3191450 h 3978585"/>
                <a:gd name="connsiteX17" fmla="*/ 463610 w 806511"/>
                <a:gd name="connsiteY17" fmla="*/ 3524825 h 3978585"/>
                <a:gd name="connsiteX18" fmla="*/ 501711 w 806511"/>
                <a:gd name="connsiteY18" fmla="*/ 3975342 h 3978585"/>
                <a:gd name="connsiteX19" fmla="*/ 730310 w 806511"/>
                <a:gd name="connsiteY19" fmla="*/ 3822943 h 3978585"/>
                <a:gd name="connsiteX20" fmla="*/ 806511 w 806511"/>
                <a:gd name="connsiteY20" fmla="*/ 2146544 h 3978585"/>
                <a:gd name="connsiteX0" fmla="*/ 351920 w 806511"/>
                <a:gd name="connsiteY0" fmla="*/ 0 h 3978585"/>
                <a:gd name="connsiteX1" fmla="*/ 654461 w 806511"/>
                <a:gd name="connsiteY1" fmla="*/ 319426 h 3978585"/>
                <a:gd name="connsiteX2" fmla="*/ 640842 w 806511"/>
                <a:gd name="connsiteY2" fmla="*/ 475687 h 3978585"/>
                <a:gd name="connsiteX3" fmla="*/ 124779 w 806511"/>
                <a:gd name="connsiteY3" fmla="*/ 349951 h 3978585"/>
                <a:gd name="connsiteX4" fmla="*/ 68311 w 806511"/>
                <a:gd name="connsiteY4" fmla="*/ 507707 h 3978585"/>
                <a:gd name="connsiteX5" fmla="*/ 626389 w 806511"/>
                <a:gd name="connsiteY5" fmla="*/ 644303 h 3978585"/>
                <a:gd name="connsiteX6" fmla="*/ 628285 w 806511"/>
                <a:gd name="connsiteY6" fmla="*/ 828639 h 3978585"/>
                <a:gd name="connsiteX7" fmla="*/ 4117 w 806511"/>
                <a:gd name="connsiteY7" fmla="*/ 713284 h 3978585"/>
                <a:gd name="connsiteX8" fmla="*/ 297816 w 806511"/>
                <a:gd name="connsiteY8" fmla="*/ 942257 h 3978585"/>
                <a:gd name="connsiteX9" fmla="*/ 196910 w 806511"/>
                <a:gd name="connsiteY9" fmla="*/ 1153100 h 3978585"/>
                <a:gd name="connsiteX10" fmla="*/ 168335 w 806511"/>
                <a:gd name="connsiteY10" fmla="*/ 1381700 h 3978585"/>
                <a:gd name="connsiteX11" fmla="*/ 149285 w 806511"/>
                <a:gd name="connsiteY11" fmla="*/ 1486475 h 3978585"/>
                <a:gd name="connsiteX12" fmla="*/ 120710 w 806511"/>
                <a:gd name="connsiteY12" fmla="*/ 1848425 h 3978585"/>
                <a:gd name="connsiteX13" fmla="*/ 215960 w 806511"/>
                <a:gd name="connsiteY13" fmla="*/ 2229425 h 3978585"/>
                <a:gd name="connsiteX14" fmla="*/ 320735 w 806511"/>
                <a:gd name="connsiteY14" fmla="*/ 2429450 h 3978585"/>
                <a:gd name="connsiteX15" fmla="*/ 368360 w 806511"/>
                <a:gd name="connsiteY15" fmla="*/ 2562800 h 3978585"/>
                <a:gd name="connsiteX16" fmla="*/ 415985 w 806511"/>
                <a:gd name="connsiteY16" fmla="*/ 3191450 h 3978585"/>
                <a:gd name="connsiteX17" fmla="*/ 463610 w 806511"/>
                <a:gd name="connsiteY17" fmla="*/ 3524825 h 3978585"/>
                <a:gd name="connsiteX18" fmla="*/ 501711 w 806511"/>
                <a:gd name="connsiteY18" fmla="*/ 3975342 h 3978585"/>
                <a:gd name="connsiteX19" fmla="*/ 730310 w 806511"/>
                <a:gd name="connsiteY19" fmla="*/ 3822943 h 3978585"/>
                <a:gd name="connsiteX20" fmla="*/ 806511 w 806511"/>
                <a:gd name="connsiteY20" fmla="*/ 2146544 h 3978585"/>
                <a:gd name="connsiteX0" fmla="*/ 351657 w 806248"/>
                <a:gd name="connsiteY0" fmla="*/ 0 h 3978585"/>
                <a:gd name="connsiteX1" fmla="*/ 654198 w 806248"/>
                <a:gd name="connsiteY1" fmla="*/ 319426 h 3978585"/>
                <a:gd name="connsiteX2" fmla="*/ 640579 w 806248"/>
                <a:gd name="connsiteY2" fmla="*/ 475687 h 3978585"/>
                <a:gd name="connsiteX3" fmla="*/ 124516 w 806248"/>
                <a:gd name="connsiteY3" fmla="*/ 349951 h 3978585"/>
                <a:gd name="connsiteX4" fmla="*/ 68048 w 806248"/>
                <a:gd name="connsiteY4" fmla="*/ 507707 h 3978585"/>
                <a:gd name="connsiteX5" fmla="*/ 626126 w 806248"/>
                <a:gd name="connsiteY5" fmla="*/ 644303 h 3978585"/>
                <a:gd name="connsiteX6" fmla="*/ 628022 w 806248"/>
                <a:gd name="connsiteY6" fmla="*/ 828639 h 3978585"/>
                <a:gd name="connsiteX7" fmla="*/ 3854 w 806248"/>
                <a:gd name="connsiteY7" fmla="*/ 713284 h 3978585"/>
                <a:gd name="connsiteX8" fmla="*/ 322747 w 806248"/>
                <a:gd name="connsiteY8" fmla="*/ 912540 h 3978585"/>
                <a:gd name="connsiteX9" fmla="*/ 196647 w 806248"/>
                <a:gd name="connsiteY9" fmla="*/ 1153100 h 3978585"/>
                <a:gd name="connsiteX10" fmla="*/ 168072 w 806248"/>
                <a:gd name="connsiteY10" fmla="*/ 1381700 h 3978585"/>
                <a:gd name="connsiteX11" fmla="*/ 149022 w 806248"/>
                <a:gd name="connsiteY11" fmla="*/ 1486475 h 3978585"/>
                <a:gd name="connsiteX12" fmla="*/ 120447 w 806248"/>
                <a:gd name="connsiteY12" fmla="*/ 1848425 h 3978585"/>
                <a:gd name="connsiteX13" fmla="*/ 215697 w 806248"/>
                <a:gd name="connsiteY13" fmla="*/ 2229425 h 3978585"/>
                <a:gd name="connsiteX14" fmla="*/ 320472 w 806248"/>
                <a:gd name="connsiteY14" fmla="*/ 2429450 h 3978585"/>
                <a:gd name="connsiteX15" fmla="*/ 368097 w 806248"/>
                <a:gd name="connsiteY15" fmla="*/ 2562800 h 3978585"/>
                <a:gd name="connsiteX16" fmla="*/ 415722 w 806248"/>
                <a:gd name="connsiteY16" fmla="*/ 3191450 h 3978585"/>
                <a:gd name="connsiteX17" fmla="*/ 463347 w 806248"/>
                <a:gd name="connsiteY17" fmla="*/ 3524825 h 3978585"/>
                <a:gd name="connsiteX18" fmla="*/ 501448 w 806248"/>
                <a:gd name="connsiteY18" fmla="*/ 3975342 h 3978585"/>
                <a:gd name="connsiteX19" fmla="*/ 730047 w 806248"/>
                <a:gd name="connsiteY19" fmla="*/ 3822943 h 3978585"/>
                <a:gd name="connsiteX20" fmla="*/ 806248 w 806248"/>
                <a:gd name="connsiteY20" fmla="*/ 2146544 h 3978585"/>
                <a:gd name="connsiteX0" fmla="*/ 351657 w 806248"/>
                <a:gd name="connsiteY0" fmla="*/ 0 h 3978585"/>
                <a:gd name="connsiteX1" fmla="*/ 654198 w 806248"/>
                <a:gd name="connsiteY1" fmla="*/ 319426 h 3978585"/>
                <a:gd name="connsiteX2" fmla="*/ 640579 w 806248"/>
                <a:gd name="connsiteY2" fmla="*/ 475687 h 3978585"/>
                <a:gd name="connsiteX3" fmla="*/ 124516 w 806248"/>
                <a:gd name="connsiteY3" fmla="*/ 349951 h 3978585"/>
                <a:gd name="connsiteX4" fmla="*/ 68048 w 806248"/>
                <a:gd name="connsiteY4" fmla="*/ 507707 h 3978585"/>
                <a:gd name="connsiteX5" fmla="*/ 626126 w 806248"/>
                <a:gd name="connsiteY5" fmla="*/ 644303 h 3978585"/>
                <a:gd name="connsiteX6" fmla="*/ 628022 w 806248"/>
                <a:gd name="connsiteY6" fmla="*/ 828639 h 3978585"/>
                <a:gd name="connsiteX7" fmla="*/ 3854 w 806248"/>
                <a:gd name="connsiteY7" fmla="*/ 713284 h 3978585"/>
                <a:gd name="connsiteX8" fmla="*/ 322747 w 806248"/>
                <a:gd name="connsiteY8" fmla="*/ 912540 h 3978585"/>
                <a:gd name="connsiteX9" fmla="*/ 196647 w 806248"/>
                <a:gd name="connsiteY9" fmla="*/ 1153100 h 3978585"/>
                <a:gd name="connsiteX10" fmla="*/ 168072 w 806248"/>
                <a:gd name="connsiteY10" fmla="*/ 1381700 h 3978585"/>
                <a:gd name="connsiteX11" fmla="*/ 149022 w 806248"/>
                <a:gd name="connsiteY11" fmla="*/ 1486475 h 3978585"/>
                <a:gd name="connsiteX12" fmla="*/ 120447 w 806248"/>
                <a:gd name="connsiteY12" fmla="*/ 1848425 h 3978585"/>
                <a:gd name="connsiteX13" fmla="*/ 215697 w 806248"/>
                <a:gd name="connsiteY13" fmla="*/ 2229425 h 3978585"/>
                <a:gd name="connsiteX14" fmla="*/ 320472 w 806248"/>
                <a:gd name="connsiteY14" fmla="*/ 2429450 h 3978585"/>
                <a:gd name="connsiteX15" fmla="*/ 368097 w 806248"/>
                <a:gd name="connsiteY15" fmla="*/ 2562800 h 3978585"/>
                <a:gd name="connsiteX16" fmla="*/ 415722 w 806248"/>
                <a:gd name="connsiteY16" fmla="*/ 3191450 h 3978585"/>
                <a:gd name="connsiteX17" fmla="*/ 463347 w 806248"/>
                <a:gd name="connsiteY17" fmla="*/ 3524825 h 3978585"/>
                <a:gd name="connsiteX18" fmla="*/ 501448 w 806248"/>
                <a:gd name="connsiteY18" fmla="*/ 3975342 h 3978585"/>
                <a:gd name="connsiteX19" fmla="*/ 730047 w 806248"/>
                <a:gd name="connsiteY19" fmla="*/ 3822943 h 3978585"/>
                <a:gd name="connsiteX20" fmla="*/ 806248 w 806248"/>
                <a:gd name="connsiteY20" fmla="*/ 2146544 h 3978585"/>
                <a:gd name="connsiteX0" fmla="*/ 351828 w 806419"/>
                <a:gd name="connsiteY0" fmla="*/ 0 h 3978585"/>
                <a:gd name="connsiteX1" fmla="*/ 654369 w 806419"/>
                <a:gd name="connsiteY1" fmla="*/ 319426 h 3978585"/>
                <a:gd name="connsiteX2" fmla="*/ 640750 w 806419"/>
                <a:gd name="connsiteY2" fmla="*/ 475687 h 3978585"/>
                <a:gd name="connsiteX3" fmla="*/ 124687 w 806419"/>
                <a:gd name="connsiteY3" fmla="*/ 349951 h 3978585"/>
                <a:gd name="connsiteX4" fmla="*/ 68219 w 806419"/>
                <a:gd name="connsiteY4" fmla="*/ 507707 h 3978585"/>
                <a:gd name="connsiteX5" fmla="*/ 626297 w 806419"/>
                <a:gd name="connsiteY5" fmla="*/ 644303 h 3978585"/>
                <a:gd name="connsiteX6" fmla="*/ 628193 w 806419"/>
                <a:gd name="connsiteY6" fmla="*/ 828639 h 3978585"/>
                <a:gd name="connsiteX7" fmla="*/ 4025 w 806419"/>
                <a:gd name="connsiteY7" fmla="*/ 713284 h 3978585"/>
                <a:gd name="connsiteX8" fmla="*/ 306122 w 806419"/>
                <a:gd name="connsiteY8" fmla="*/ 932352 h 3978585"/>
                <a:gd name="connsiteX9" fmla="*/ 196818 w 806419"/>
                <a:gd name="connsiteY9" fmla="*/ 1153100 h 3978585"/>
                <a:gd name="connsiteX10" fmla="*/ 168243 w 806419"/>
                <a:gd name="connsiteY10" fmla="*/ 1381700 h 3978585"/>
                <a:gd name="connsiteX11" fmla="*/ 149193 w 806419"/>
                <a:gd name="connsiteY11" fmla="*/ 1486475 h 3978585"/>
                <a:gd name="connsiteX12" fmla="*/ 120618 w 806419"/>
                <a:gd name="connsiteY12" fmla="*/ 1848425 h 3978585"/>
                <a:gd name="connsiteX13" fmla="*/ 215868 w 806419"/>
                <a:gd name="connsiteY13" fmla="*/ 2229425 h 3978585"/>
                <a:gd name="connsiteX14" fmla="*/ 320643 w 806419"/>
                <a:gd name="connsiteY14" fmla="*/ 2429450 h 3978585"/>
                <a:gd name="connsiteX15" fmla="*/ 368268 w 806419"/>
                <a:gd name="connsiteY15" fmla="*/ 2562800 h 3978585"/>
                <a:gd name="connsiteX16" fmla="*/ 415893 w 806419"/>
                <a:gd name="connsiteY16" fmla="*/ 3191450 h 3978585"/>
                <a:gd name="connsiteX17" fmla="*/ 463518 w 806419"/>
                <a:gd name="connsiteY17" fmla="*/ 3524825 h 3978585"/>
                <a:gd name="connsiteX18" fmla="*/ 501619 w 806419"/>
                <a:gd name="connsiteY18" fmla="*/ 3975342 h 3978585"/>
                <a:gd name="connsiteX19" fmla="*/ 730218 w 806419"/>
                <a:gd name="connsiteY19" fmla="*/ 3822943 h 3978585"/>
                <a:gd name="connsiteX20" fmla="*/ 806419 w 806419"/>
                <a:gd name="connsiteY20" fmla="*/ 2146544 h 3978585"/>
                <a:gd name="connsiteX0" fmla="*/ 351828 w 806419"/>
                <a:gd name="connsiteY0" fmla="*/ 0 h 3978585"/>
                <a:gd name="connsiteX1" fmla="*/ 654369 w 806419"/>
                <a:gd name="connsiteY1" fmla="*/ 319426 h 3978585"/>
                <a:gd name="connsiteX2" fmla="*/ 640750 w 806419"/>
                <a:gd name="connsiteY2" fmla="*/ 475687 h 3978585"/>
                <a:gd name="connsiteX3" fmla="*/ 124687 w 806419"/>
                <a:gd name="connsiteY3" fmla="*/ 349951 h 3978585"/>
                <a:gd name="connsiteX4" fmla="*/ 68219 w 806419"/>
                <a:gd name="connsiteY4" fmla="*/ 507707 h 3978585"/>
                <a:gd name="connsiteX5" fmla="*/ 626297 w 806419"/>
                <a:gd name="connsiteY5" fmla="*/ 644303 h 3978585"/>
                <a:gd name="connsiteX6" fmla="*/ 650628 w 806419"/>
                <a:gd name="connsiteY6" fmla="*/ 810206 h 3978585"/>
                <a:gd name="connsiteX7" fmla="*/ 4025 w 806419"/>
                <a:gd name="connsiteY7" fmla="*/ 713284 h 3978585"/>
                <a:gd name="connsiteX8" fmla="*/ 306122 w 806419"/>
                <a:gd name="connsiteY8" fmla="*/ 932352 h 3978585"/>
                <a:gd name="connsiteX9" fmla="*/ 196818 w 806419"/>
                <a:gd name="connsiteY9" fmla="*/ 1153100 h 3978585"/>
                <a:gd name="connsiteX10" fmla="*/ 168243 w 806419"/>
                <a:gd name="connsiteY10" fmla="*/ 1381700 h 3978585"/>
                <a:gd name="connsiteX11" fmla="*/ 149193 w 806419"/>
                <a:gd name="connsiteY11" fmla="*/ 1486475 h 3978585"/>
                <a:gd name="connsiteX12" fmla="*/ 120618 w 806419"/>
                <a:gd name="connsiteY12" fmla="*/ 1848425 h 3978585"/>
                <a:gd name="connsiteX13" fmla="*/ 215868 w 806419"/>
                <a:gd name="connsiteY13" fmla="*/ 2229425 h 3978585"/>
                <a:gd name="connsiteX14" fmla="*/ 320643 w 806419"/>
                <a:gd name="connsiteY14" fmla="*/ 2429450 h 3978585"/>
                <a:gd name="connsiteX15" fmla="*/ 368268 w 806419"/>
                <a:gd name="connsiteY15" fmla="*/ 2562800 h 3978585"/>
                <a:gd name="connsiteX16" fmla="*/ 415893 w 806419"/>
                <a:gd name="connsiteY16" fmla="*/ 3191450 h 3978585"/>
                <a:gd name="connsiteX17" fmla="*/ 463518 w 806419"/>
                <a:gd name="connsiteY17" fmla="*/ 3524825 h 3978585"/>
                <a:gd name="connsiteX18" fmla="*/ 501619 w 806419"/>
                <a:gd name="connsiteY18" fmla="*/ 3975342 h 3978585"/>
                <a:gd name="connsiteX19" fmla="*/ 730218 w 806419"/>
                <a:gd name="connsiteY19" fmla="*/ 3822943 h 3978585"/>
                <a:gd name="connsiteX20" fmla="*/ 806419 w 806419"/>
                <a:gd name="connsiteY20" fmla="*/ 2146544 h 397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6419" h="3978585">
                  <a:moveTo>
                    <a:pt x="351828" y="0"/>
                  </a:moveTo>
                  <a:cubicBezTo>
                    <a:pt x="246441" y="213646"/>
                    <a:pt x="550736" y="263741"/>
                    <a:pt x="654369" y="319426"/>
                  </a:cubicBezTo>
                  <a:cubicBezTo>
                    <a:pt x="749602" y="385016"/>
                    <a:pt x="778757" y="456998"/>
                    <a:pt x="640750" y="475687"/>
                  </a:cubicBezTo>
                  <a:cubicBezTo>
                    <a:pt x="533707" y="489981"/>
                    <a:pt x="256976" y="329545"/>
                    <a:pt x="124687" y="349951"/>
                  </a:cubicBezTo>
                  <a:cubicBezTo>
                    <a:pt x="7947" y="380136"/>
                    <a:pt x="-17703" y="468366"/>
                    <a:pt x="68219" y="507707"/>
                  </a:cubicBezTo>
                  <a:cubicBezTo>
                    <a:pt x="154141" y="547048"/>
                    <a:pt x="502640" y="595206"/>
                    <a:pt x="626297" y="644303"/>
                  </a:cubicBezTo>
                  <a:cubicBezTo>
                    <a:pt x="753387" y="674590"/>
                    <a:pt x="740807" y="779816"/>
                    <a:pt x="650628" y="810206"/>
                  </a:cubicBezTo>
                  <a:cubicBezTo>
                    <a:pt x="551694" y="826180"/>
                    <a:pt x="28016" y="585891"/>
                    <a:pt x="4025" y="713284"/>
                  </a:cubicBezTo>
                  <a:cubicBezTo>
                    <a:pt x="-40973" y="866202"/>
                    <a:pt x="306122" y="831226"/>
                    <a:pt x="306122" y="932352"/>
                  </a:cubicBezTo>
                  <a:cubicBezTo>
                    <a:pt x="321965" y="1055930"/>
                    <a:pt x="201581" y="1107063"/>
                    <a:pt x="196818" y="1153100"/>
                  </a:cubicBezTo>
                  <a:cubicBezTo>
                    <a:pt x="192056" y="1216126"/>
                    <a:pt x="176180" y="1326138"/>
                    <a:pt x="168243" y="1381700"/>
                  </a:cubicBezTo>
                  <a:cubicBezTo>
                    <a:pt x="164181" y="1414197"/>
                    <a:pt x="155695" y="1453964"/>
                    <a:pt x="149193" y="1486475"/>
                  </a:cubicBezTo>
                  <a:cubicBezTo>
                    <a:pt x="126442" y="1759484"/>
                    <a:pt x="135591" y="1638805"/>
                    <a:pt x="120618" y="1848425"/>
                  </a:cubicBezTo>
                  <a:cubicBezTo>
                    <a:pt x="131731" y="1972250"/>
                    <a:pt x="182531" y="2132588"/>
                    <a:pt x="215868" y="2229425"/>
                  </a:cubicBezTo>
                  <a:cubicBezTo>
                    <a:pt x="247618" y="2286575"/>
                    <a:pt x="301593" y="2391350"/>
                    <a:pt x="320643" y="2429450"/>
                  </a:cubicBezTo>
                  <a:cubicBezTo>
                    <a:pt x="346043" y="2485013"/>
                    <a:pt x="355568" y="2456438"/>
                    <a:pt x="368268" y="2562800"/>
                  </a:cubicBezTo>
                  <a:cubicBezTo>
                    <a:pt x="384143" y="2689800"/>
                    <a:pt x="400018" y="3031113"/>
                    <a:pt x="415893" y="3191450"/>
                  </a:cubicBezTo>
                  <a:cubicBezTo>
                    <a:pt x="427005" y="3267650"/>
                    <a:pt x="453993" y="3450213"/>
                    <a:pt x="463518" y="3524825"/>
                  </a:cubicBezTo>
                  <a:cubicBezTo>
                    <a:pt x="477806" y="3613725"/>
                    <a:pt x="314294" y="3954231"/>
                    <a:pt x="501619" y="3975342"/>
                  </a:cubicBezTo>
                  <a:cubicBezTo>
                    <a:pt x="666719" y="3994392"/>
                    <a:pt x="727043" y="3927718"/>
                    <a:pt x="730218" y="3822943"/>
                  </a:cubicBezTo>
                  <a:cubicBezTo>
                    <a:pt x="781018" y="3518143"/>
                    <a:pt x="792529" y="2200122"/>
                    <a:pt x="806419" y="2146544"/>
                  </a:cubicBezTo>
                </a:path>
              </a:pathLst>
            </a:custGeom>
            <a:ln w="50800" cap="rnd" cmpd="sng" algn="ctr">
              <a:solidFill>
                <a:srgbClr val="8E2F7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ln w="57150">
                  <a:solidFill>
                    <a:schemeClr val="tx1"/>
                  </a:solidFill>
                </a:ln>
              </a:endParaRPr>
            </a:p>
          </p:txBody>
        </p:sp>
        <p:sp>
          <p:nvSpPr>
            <p:cNvPr id="430" name="Rounded Rectangle 429"/>
            <p:cNvSpPr/>
            <p:nvPr/>
          </p:nvSpPr>
          <p:spPr>
            <a:xfrm rot="730900" flipH="1">
              <a:off x="4731717" y="3474451"/>
              <a:ext cx="221969" cy="761036"/>
            </a:xfrm>
            <a:prstGeom prst="roundRect">
              <a:avLst>
                <a:gd name="adj" fmla="val 31846"/>
              </a:avLst>
            </a:prstGeom>
            <a:gradFill flip="none" rotWithShape="1">
              <a:gsLst>
                <a:gs pos="0">
                  <a:srgbClr val="C65C5A"/>
                </a:gs>
                <a:gs pos="100000">
                  <a:srgbClr val="B9526A"/>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31" name="Rounded Rectangle 430"/>
            <p:cNvSpPr/>
            <p:nvPr/>
          </p:nvSpPr>
          <p:spPr>
            <a:xfrm rot="1259594" flipH="1">
              <a:off x="4840308" y="3516335"/>
              <a:ext cx="221969" cy="761037"/>
            </a:xfrm>
            <a:prstGeom prst="roundRect">
              <a:avLst>
                <a:gd name="adj" fmla="val 31846"/>
              </a:avLst>
            </a:prstGeom>
            <a:gradFill flip="none" rotWithShape="1">
              <a:gsLst>
                <a:gs pos="0">
                  <a:srgbClr val="642020"/>
                </a:gs>
                <a:gs pos="100000">
                  <a:srgbClr val="9D2918"/>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32" name="Rounded Rectangle 431"/>
            <p:cNvSpPr/>
            <p:nvPr/>
          </p:nvSpPr>
          <p:spPr>
            <a:xfrm rot="1259594" flipH="1">
              <a:off x="5019600" y="3255170"/>
              <a:ext cx="284530" cy="270800"/>
            </a:xfrm>
            <a:prstGeom prst="roundRect">
              <a:avLst>
                <a:gd name="adj" fmla="val 31846"/>
              </a:avLst>
            </a:prstGeom>
            <a:gradFill flip="none" rotWithShape="1">
              <a:gsLst>
                <a:gs pos="0">
                  <a:srgbClr val="B94300"/>
                </a:gs>
                <a:gs pos="100000">
                  <a:srgbClr val="89412B"/>
                </a:gs>
              </a:gsLst>
              <a:lin ang="5400000" scaled="1"/>
              <a:tileRect/>
            </a:gradFill>
            <a:ln w="9525" cap="flat" cmpd="sng" algn="ctr">
              <a:solidFill>
                <a:srgbClr val="82392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33" name="Rounded Rectangle 432"/>
            <p:cNvSpPr/>
            <p:nvPr/>
          </p:nvSpPr>
          <p:spPr>
            <a:xfrm flipH="1">
              <a:off x="5120299" y="2805442"/>
              <a:ext cx="284529" cy="430908"/>
            </a:xfrm>
            <a:prstGeom prst="roundRect">
              <a:avLst>
                <a:gd name="adj" fmla="val 31846"/>
              </a:avLst>
            </a:prstGeom>
            <a:gradFill flip="none" rotWithShape="1">
              <a:gsLst>
                <a:gs pos="0">
                  <a:srgbClr val="B94300"/>
                </a:gs>
                <a:gs pos="100000">
                  <a:srgbClr val="93412B"/>
                </a:gs>
              </a:gsLst>
              <a:lin ang="5400000" scaled="1"/>
              <a:tileRect/>
            </a:gradFill>
            <a:ln w="9525" cap="flat" cmpd="sng" algn="ctr">
              <a:solidFill>
                <a:srgbClr val="82392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34" name="Freeform 433"/>
            <p:cNvSpPr/>
            <p:nvPr/>
          </p:nvSpPr>
          <p:spPr>
            <a:xfrm rot="823597" flipH="1">
              <a:off x="4172316" y="2258880"/>
              <a:ext cx="560067" cy="1678403"/>
            </a:xfrm>
            <a:custGeom>
              <a:avLst/>
              <a:gdLst>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19050 w 670791"/>
                <a:gd name="connsiteY23" fmla="*/ 1492581 h 3208591"/>
                <a:gd name="connsiteX24" fmla="*/ 57150 w 670791"/>
                <a:gd name="connsiteY24" fmla="*/ 1549731 h 3208591"/>
                <a:gd name="connsiteX25" fmla="*/ 95250 w 670791"/>
                <a:gd name="connsiteY25" fmla="*/ 1606881 h 3208591"/>
                <a:gd name="connsiteX26" fmla="*/ 114300 w 670791"/>
                <a:gd name="connsiteY26" fmla="*/ 1635456 h 3208591"/>
                <a:gd name="connsiteX27" fmla="*/ 142875 w 670791"/>
                <a:gd name="connsiteY27" fmla="*/ 1692606 h 3208591"/>
                <a:gd name="connsiteX28" fmla="*/ 161925 w 670791"/>
                <a:gd name="connsiteY28" fmla="*/ 1749756 h 3208591"/>
                <a:gd name="connsiteX29" fmla="*/ 200025 w 670791"/>
                <a:gd name="connsiteY29" fmla="*/ 1806906 h 3208591"/>
                <a:gd name="connsiteX30" fmla="*/ 209550 w 670791"/>
                <a:gd name="connsiteY30" fmla="*/ 1835481 h 3208591"/>
                <a:gd name="connsiteX31" fmla="*/ 228600 w 670791"/>
                <a:gd name="connsiteY31" fmla="*/ 1864056 h 3208591"/>
                <a:gd name="connsiteX32" fmla="*/ 247650 w 670791"/>
                <a:gd name="connsiteY32" fmla="*/ 1940256 h 3208591"/>
                <a:gd name="connsiteX33" fmla="*/ 257175 w 670791"/>
                <a:gd name="connsiteY33" fmla="*/ 2302206 h 3208591"/>
                <a:gd name="connsiteX34" fmla="*/ 276225 w 670791"/>
                <a:gd name="connsiteY34" fmla="*/ 2445081 h 3208591"/>
                <a:gd name="connsiteX35" fmla="*/ 295275 w 670791"/>
                <a:gd name="connsiteY35" fmla="*/ 2568906 h 3208591"/>
                <a:gd name="connsiteX36" fmla="*/ 314325 w 670791"/>
                <a:gd name="connsiteY36" fmla="*/ 2787981 h 3208591"/>
                <a:gd name="connsiteX37" fmla="*/ 333375 w 670791"/>
                <a:gd name="connsiteY37" fmla="*/ 2864181 h 3208591"/>
                <a:gd name="connsiteX38" fmla="*/ 342900 w 670791"/>
                <a:gd name="connsiteY38" fmla="*/ 2902281 h 3208591"/>
                <a:gd name="connsiteX39" fmla="*/ 352425 w 670791"/>
                <a:gd name="connsiteY39" fmla="*/ 3016581 h 3208591"/>
                <a:gd name="connsiteX40" fmla="*/ 381000 w 670791"/>
                <a:gd name="connsiteY40" fmla="*/ 3102306 h 3208591"/>
                <a:gd name="connsiteX41" fmla="*/ 390525 w 670791"/>
                <a:gd name="connsiteY41" fmla="*/ 3130881 h 3208591"/>
                <a:gd name="connsiteX42" fmla="*/ 419100 w 670791"/>
                <a:gd name="connsiteY42" fmla="*/ 3188031 h 3208591"/>
                <a:gd name="connsiteX43" fmla="*/ 447675 w 670791"/>
                <a:gd name="connsiteY43" fmla="*/ 3207081 h 3208591"/>
                <a:gd name="connsiteX44" fmla="*/ 600075 w 670791"/>
                <a:gd name="connsiteY44" fmla="*/ 3188031 h 3208591"/>
                <a:gd name="connsiteX45" fmla="*/ 628650 w 670791"/>
                <a:gd name="connsiteY45" fmla="*/ 3168981 h 3208591"/>
                <a:gd name="connsiteX46" fmla="*/ 647700 w 670791"/>
                <a:gd name="connsiteY46" fmla="*/ 3111831 h 3208591"/>
                <a:gd name="connsiteX47" fmla="*/ 657225 w 670791"/>
                <a:gd name="connsiteY47" fmla="*/ 3083256 h 3208591"/>
                <a:gd name="connsiteX48" fmla="*/ 666750 w 670791"/>
                <a:gd name="connsiteY48"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19050 w 670791"/>
                <a:gd name="connsiteY23" fmla="*/ 1492581 h 3208591"/>
                <a:gd name="connsiteX24" fmla="*/ 57150 w 670791"/>
                <a:gd name="connsiteY24" fmla="*/ 1549731 h 3208591"/>
                <a:gd name="connsiteX25" fmla="*/ 95250 w 670791"/>
                <a:gd name="connsiteY25" fmla="*/ 1606881 h 3208591"/>
                <a:gd name="connsiteX26" fmla="*/ 114300 w 670791"/>
                <a:gd name="connsiteY26" fmla="*/ 1635456 h 3208591"/>
                <a:gd name="connsiteX27" fmla="*/ 142875 w 670791"/>
                <a:gd name="connsiteY27" fmla="*/ 1692606 h 3208591"/>
                <a:gd name="connsiteX28" fmla="*/ 200025 w 670791"/>
                <a:gd name="connsiteY28" fmla="*/ 1806906 h 3208591"/>
                <a:gd name="connsiteX29" fmla="*/ 209550 w 670791"/>
                <a:gd name="connsiteY29" fmla="*/ 1835481 h 3208591"/>
                <a:gd name="connsiteX30" fmla="*/ 228600 w 670791"/>
                <a:gd name="connsiteY30" fmla="*/ 1864056 h 3208591"/>
                <a:gd name="connsiteX31" fmla="*/ 247650 w 670791"/>
                <a:gd name="connsiteY31" fmla="*/ 1940256 h 3208591"/>
                <a:gd name="connsiteX32" fmla="*/ 257175 w 670791"/>
                <a:gd name="connsiteY32" fmla="*/ 2302206 h 3208591"/>
                <a:gd name="connsiteX33" fmla="*/ 276225 w 670791"/>
                <a:gd name="connsiteY33" fmla="*/ 2445081 h 3208591"/>
                <a:gd name="connsiteX34" fmla="*/ 295275 w 670791"/>
                <a:gd name="connsiteY34" fmla="*/ 2568906 h 3208591"/>
                <a:gd name="connsiteX35" fmla="*/ 314325 w 670791"/>
                <a:gd name="connsiteY35" fmla="*/ 2787981 h 3208591"/>
                <a:gd name="connsiteX36" fmla="*/ 333375 w 670791"/>
                <a:gd name="connsiteY36" fmla="*/ 2864181 h 3208591"/>
                <a:gd name="connsiteX37" fmla="*/ 342900 w 670791"/>
                <a:gd name="connsiteY37" fmla="*/ 2902281 h 3208591"/>
                <a:gd name="connsiteX38" fmla="*/ 352425 w 670791"/>
                <a:gd name="connsiteY38" fmla="*/ 3016581 h 3208591"/>
                <a:gd name="connsiteX39" fmla="*/ 381000 w 670791"/>
                <a:gd name="connsiteY39" fmla="*/ 3102306 h 3208591"/>
                <a:gd name="connsiteX40" fmla="*/ 390525 w 670791"/>
                <a:gd name="connsiteY40" fmla="*/ 3130881 h 3208591"/>
                <a:gd name="connsiteX41" fmla="*/ 419100 w 670791"/>
                <a:gd name="connsiteY41" fmla="*/ 3188031 h 3208591"/>
                <a:gd name="connsiteX42" fmla="*/ 447675 w 670791"/>
                <a:gd name="connsiteY42" fmla="*/ 3207081 h 3208591"/>
                <a:gd name="connsiteX43" fmla="*/ 600075 w 670791"/>
                <a:gd name="connsiteY43" fmla="*/ 3188031 h 3208591"/>
                <a:gd name="connsiteX44" fmla="*/ 628650 w 670791"/>
                <a:gd name="connsiteY44" fmla="*/ 3168981 h 3208591"/>
                <a:gd name="connsiteX45" fmla="*/ 647700 w 670791"/>
                <a:gd name="connsiteY45" fmla="*/ 3111831 h 3208591"/>
                <a:gd name="connsiteX46" fmla="*/ 657225 w 670791"/>
                <a:gd name="connsiteY46" fmla="*/ 3083256 h 3208591"/>
                <a:gd name="connsiteX47" fmla="*/ 666750 w 670791"/>
                <a:gd name="connsiteY47"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19050 w 670791"/>
                <a:gd name="connsiteY23" fmla="*/ 1492581 h 3208591"/>
                <a:gd name="connsiteX24" fmla="*/ 95250 w 670791"/>
                <a:gd name="connsiteY24" fmla="*/ 1606881 h 3208591"/>
                <a:gd name="connsiteX25" fmla="*/ 114300 w 670791"/>
                <a:gd name="connsiteY25" fmla="*/ 1635456 h 3208591"/>
                <a:gd name="connsiteX26" fmla="*/ 142875 w 670791"/>
                <a:gd name="connsiteY26" fmla="*/ 1692606 h 3208591"/>
                <a:gd name="connsiteX27" fmla="*/ 200025 w 670791"/>
                <a:gd name="connsiteY27" fmla="*/ 1806906 h 3208591"/>
                <a:gd name="connsiteX28" fmla="*/ 209550 w 670791"/>
                <a:gd name="connsiteY28" fmla="*/ 1835481 h 3208591"/>
                <a:gd name="connsiteX29" fmla="*/ 228600 w 670791"/>
                <a:gd name="connsiteY29" fmla="*/ 1864056 h 3208591"/>
                <a:gd name="connsiteX30" fmla="*/ 247650 w 670791"/>
                <a:gd name="connsiteY30" fmla="*/ 1940256 h 3208591"/>
                <a:gd name="connsiteX31" fmla="*/ 257175 w 670791"/>
                <a:gd name="connsiteY31" fmla="*/ 2302206 h 3208591"/>
                <a:gd name="connsiteX32" fmla="*/ 276225 w 670791"/>
                <a:gd name="connsiteY32" fmla="*/ 2445081 h 3208591"/>
                <a:gd name="connsiteX33" fmla="*/ 295275 w 670791"/>
                <a:gd name="connsiteY33" fmla="*/ 2568906 h 3208591"/>
                <a:gd name="connsiteX34" fmla="*/ 314325 w 670791"/>
                <a:gd name="connsiteY34" fmla="*/ 2787981 h 3208591"/>
                <a:gd name="connsiteX35" fmla="*/ 333375 w 670791"/>
                <a:gd name="connsiteY35" fmla="*/ 2864181 h 3208591"/>
                <a:gd name="connsiteX36" fmla="*/ 342900 w 670791"/>
                <a:gd name="connsiteY36" fmla="*/ 2902281 h 3208591"/>
                <a:gd name="connsiteX37" fmla="*/ 352425 w 670791"/>
                <a:gd name="connsiteY37" fmla="*/ 3016581 h 3208591"/>
                <a:gd name="connsiteX38" fmla="*/ 381000 w 670791"/>
                <a:gd name="connsiteY38" fmla="*/ 3102306 h 3208591"/>
                <a:gd name="connsiteX39" fmla="*/ 390525 w 670791"/>
                <a:gd name="connsiteY39" fmla="*/ 3130881 h 3208591"/>
                <a:gd name="connsiteX40" fmla="*/ 419100 w 670791"/>
                <a:gd name="connsiteY40" fmla="*/ 3188031 h 3208591"/>
                <a:gd name="connsiteX41" fmla="*/ 447675 w 670791"/>
                <a:gd name="connsiteY41" fmla="*/ 3207081 h 3208591"/>
                <a:gd name="connsiteX42" fmla="*/ 600075 w 670791"/>
                <a:gd name="connsiteY42" fmla="*/ 3188031 h 3208591"/>
                <a:gd name="connsiteX43" fmla="*/ 628650 w 670791"/>
                <a:gd name="connsiteY43" fmla="*/ 3168981 h 3208591"/>
                <a:gd name="connsiteX44" fmla="*/ 647700 w 670791"/>
                <a:gd name="connsiteY44" fmla="*/ 3111831 h 3208591"/>
                <a:gd name="connsiteX45" fmla="*/ 657225 w 670791"/>
                <a:gd name="connsiteY45" fmla="*/ 3083256 h 3208591"/>
                <a:gd name="connsiteX46" fmla="*/ 666750 w 670791"/>
                <a:gd name="connsiteY46"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114300 w 670791"/>
                <a:gd name="connsiteY24" fmla="*/ 1635456 h 3208591"/>
                <a:gd name="connsiteX25" fmla="*/ 142875 w 670791"/>
                <a:gd name="connsiteY25" fmla="*/ 1692606 h 3208591"/>
                <a:gd name="connsiteX26" fmla="*/ 200025 w 670791"/>
                <a:gd name="connsiteY26" fmla="*/ 1806906 h 3208591"/>
                <a:gd name="connsiteX27" fmla="*/ 209550 w 670791"/>
                <a:gd name="connsiteY27" fmla="*/ 1835481 h 3208591"/>
                <a:gd name="connsiteX28" fmla="*/ 228600 w 670791"/>
                <a:gd name="connsiteY28" fmla="*/ 1864056 h 3208591"/>
                <a:gd name="connsiteX29" fmla="*/ 247650 w 670791"/>
                <a:gd name="connsiteY29" fmla="*/ 1940256 h 3208591"/>
                <a:gd name="connsiteX30" fmla="*/ 257175 w 670791"/>
                <a:gd name="connsiteY30" fmla="*/ 2302206 h 3208591"/>
                <a:gd name="connsiteX31" fmla="*/ 276225 w 670791"/>
                <a:gd name="connsiteY31" fmla="*/ 2445081 h 3208591"/>
                <a:gd name="connsiteX32" fmla="*/ 295275 w 670791"/>
                <a:gd name="connsiteY32" fmla="*/ 2568906 h 3208591"/>
                <a:gd name="connsiteX33" fmla="*/ 314325 w 670791"/>
                <a:gd name="connsiteY33" fmla="*/ 2787981 h 3208591"/>
                <a:gd name="connsiteX34" fmla="*/ 333375 w 670791"/>
                <a:gd name="connsiteY34" fmla="*/ 2864181 h 3208591"/>
                <a:gd name="connsiteX35" fmla="*/ 342900 w 670791"/>
                <a:gd name="connsiteY35" fmla="*/ 2902281 h 3208591"/>
                <a:gd name="connsiteX36" fmla="*/ 352425 w 670791"/>
                <a:gd name="connsiteY36" fmla="*/ 3016581 h 3208591"/>
                <a:gd name="connsiteX37" fmla="*/ 381000 w 670791"/>
                <a:gd name="connsiteY37" fmla="*/ 3102306 h 3208591"/>
                <a:gd name="connsiteX38" fmla="*/ 390525 w 670791"/>
                <a:gd name="connsiteY38" fmla="*/ 3130881 h 3208591"/>
                <a:gd name="connsiteX39" fmla="*/ 419100 w 670791"/>
                <a:gd name="connsiteY39" fmla="*/ 3188031 h 3208591"/>
                <a:gd name="connsiteX40" fmla="*/ 447675 w 670791"/>
                <a:gd name="connsiteY40" fmla="*/ 3207081 h 3208591"/>
                <a:gd name="connsiteX41" fmla="*/ 600075 w 670791"/>
                <a:gd name="connsiteY41" fmla="*/ 3188031 h 3208591"/>
                <a:gd name="connsiteX42" fmla="*/ 628650 w 670791"/>
                <a:gd name="connsiteY42" fmla="*/ 3168981 h 3208591"/>
                <a:gd name="connsiteX43" fmla="*/ 647700 w 670791"/>
                <a:gd name="connsiteY43" fmla="*/ 3111831 h 3208591"/>
                <a:gd name="connsiteX44" fmla="*/ 657225 w 670791"/>
                <a:gd name="connsiteY44" fmla="*/ 3083256 h 3208591"/>
                <a:gd name="connsiteX45" fmla="*/ 666750 w 670791"/>
                <a:gd name="connsiteY45"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114300 w 670791"/>
                <a:gd name="connsiteY24" fmla="*/ 1635456 h 3208591"/>
                <a:gd name="connsiteX25" fmla="*/ 200025 w 670791"/>
                <a:gd name="connsiteY25" fmla="*/ 1806906 h 3208591"/>
                <a:gd name="connsiteX26" fmla="*/ 209550 w 670791"/>
                <a:gd name="connsiteY26" fmla="*/ 1835481 h 3208591"/>
                <a:gd name="connsiteX27" fmla="*/ 228600 w 670791"/>
                <a:gd name="connsiteY27" fmla="*/ 1864056 h 3208591"/>
                <a:gd name="connsiteX28" fmla="*/ 247650 w 670791"/>
                <a:gd name="connsiteY28" fmla="*/ 1940256 h 3208591"/>
                <a:gd name="connsiteX29" fmla="*/ 257175 w 670791"/>
                <a:gd name="connsiteY29" fmla="*/ 2302206 h 3208591"/>
                <a:gd name="connsiteX30" fmla="*/ 276225 w 670791"/>
                <a:gd name="connsiteY30" fmla="*/ 2445081 h 3208591"/>
                <a:gd name="connsiteX31" fmla="*/ 295275 w 670791"/>
                <a:gd name="connsiteY31" fmla="*/ 2568906 h 3208591"/>
                <a:gd name="connsiteX32" fmla="*/ 314325 w 670791"/>
                <a:gd name="connsiteY32" fmla="*/ 2787981 h 3208591"/>
                <a:gd name="connsiteX33" fmla="*/ 333375 w 670791"/>
                <a:gd name="connsiteY33" fmla="*/ 2864181 h 3208591"/>
                <a:gd name="connsiteX34" fmla="*/ 342900 w 670791"/>
                <a:gd name="connsiteY34" fmla="*/ 2902281 h 3208591"/>
                <a:gd name="connsiteX35" fmla="*/ 352425 w 670791"/>
                <a:gd name="connsiteY35" fmla="*/ 3016581 h 3208591"/>
                <a:gd name="connsiteX36" fmla="*/ 381000 w 670791"/>
                <a:gd name="connsiteY36" fmla="*/ 3102306 h 3208591"/>
                <a:gd name="connsiteX37" fmla="*/ 390525 w 670791"/>
                <a:gd name="connsiteY37" fmla="*/ 3130881 h 3208591"/>
                <a:gd name="connsiteX38" fmla="*/ 419100 w 670791"/>
                <a:gd name="connsiteY38" fmla="*/ 3188031 h 3208591"/>
                <a:gd name="connsiteX39" fmla="*/ 447675 w 670791"/>
                <a:gd name="connsiteY39" fmla="*/ 3207081 h 3208591"/>
                <a:gd name="connsiteX40" fmla="*/ 600075 w 670791"/>
                <a:gd name="connsiteY40" fmla="*/ 3188031 h 3208591"/>
                <a:gd name="connsiteX41" fmla="*/ 628650 w 670791"/>
                <a:gd name="connsiteY41" fmla="*/ 3168981 h 3208591"/>
                <a:gd name="connsiteX42" fmla="*/ 647700 w 670791"/>
                <a:gd name="connsiteY42" fmla="*/ 3111831 h 3208591"/>
                <a:gd name="connsiteX43" fmla="*/ 657225 w 670791"/>
                <a:gd name="connsiteY43" fmla="*/ 3083256 h 3208591"/>
                <a:gd name="connsiteX44" fmla="*/ 666750 w 670791"/>
                <a:gd name="connsiteY44"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57175 w 670791"/>
                <a:gd name="connsiteY28" fmla="*/ 2302206 h 3208591"/>
                <a:gd name="connsiteX29" fmla="*/ 276225 w 670791"/>
                <a:gd name="connsiteY29" fmla="*/ 2445081 h 3208591"/>
                <a:gd name="connsiteX30" fmla="*/ 295275 w 670791"/>
                <a:gd name="connsiteY30" fmla="*/ 2568906 h 3208591"/>
                <a:gd name="connsiteX31" fmla="*/ 314325 w 670791"/>
                <a:gd name="connsiteY31" fmla="*/ 2787981 h 3208591"/>
                <a:gd name="connsiteX32" fmla="*/ 333375 w 670791"/>
                <a:gd name="connsiteY32" fmla="*/ 2864181 h 3208591"/>
                <a:gd name="connsiteX33" fmla="*/ 342900 w 670791"/>
                <a:gd name="connsiteY33" fmla="*/ 2902281 h 3208591"/>
                <a:gd name="connsiteX34" fmla="*/ 352425 w 670791"/>
                <a:gd name="connsiteY34" fmla="*/ 3016581 h 3208591"/>
                <a:gd name="connsiteX35" fmla="*/ 381000 w 670791"/>
                <a:gd name="connsiteY35" fmla="*/ 3102306 h 3208591"/>
                <a:gd name="connsiteX36" fmla="*/ 390525 w 670791"/>
                <a:gd name="connsiteY36" fmla="*/ 3130881 h 3208591"/>
                <a:gd name="connsiteX37" fmla="*/ 419100 w 670791"/>
                <a:gd name="connsiteY37" fmla="*/ 3188031 h 3208591"/>
                <a:gd name="connsiteX38" fmla="*/ 447675 w 670791"/>
                <a:gd name="connsiteY38" fmla="*/ 3207081 h 3208591"/>
                <a:gd name="connsiteX39" fmla="*/ 600075 w 670791"/>
                <a:gd name="connsiteY39" fmla="*/ 3188031 h 3208591"/>
                <a:gd name="connsiteX40" fmla="*/ 628650 w 670791"/>
                <a:gd name="connsiteY40" fmla="*/ 3168981 h 3208591"/>
                <a:gd name="connsiteX41" fmla="*/ 647700 w 670791"/>
                <a:gd name="connsiteY41" fmla="*/ 3111831 h 3208591"/>
                <a:gd name="connsiteX42" fmla="*/ 657225 w 670791"/>
                <a:gd name="connsiteY42" fmla="*/ 3083256 h 3208591"/>
                <a:gd name="connsiteX43" fmla="*/ 666750 w 670791"/>
                <a:gd name="connsiteY43"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33375 w 670791"/>
                <a:gd name="connsiteY31" fmla="*/ 2864181 h 3208591"/>
                <a:gd name="connsiteX32" fmla="*/ 342900 w 670791"/>
                <a:gd name="connsiteY32" fmla="*/ 2902281 h 3208591"/>
                <a:gd name="connsiteX33" fmla="*/ 352425 w 670791"/>
                <a:gd name="connsiteY33" fmla="*/ 3016581 h 3208591"/>
                <a:gd name="connsiteX34" fmla="*/ 381000 w 670791"/>
                <a:gd name="connsiteY34" fmla="*/ 3102306 h 3208591"/>
                <a:gd name="connsiteX35" fmla="*/ 390525 w 670791"/>
                <a:gd name="connsiteY35" fmla="*/ 3130881 h 3208591"/>
                <a:gd name="connsiteX36" fmla="*/ 419100 w 670791"/>
                <a:gd name="connsiteY36" fmla="*/ 3188031 h 3208591"/>
                <a:gd name="connsiteX37" fmla="*/ 447675 w 670791"/>
                <a:gd name="connsiteY37" fmla="*/ 3207081 h 3208591"/>
                <a:gd name="connsiteX38" fmla="*/ 600075 w 670791"/>
                <a:gd name="connsiteY38" fmla="*/ 3188031 h 3208591"/>
                <a:gd name="connsiteX39" fmla="*/ 628650 w 670791"/>
                <a:gd name="connsiteY39" fmla="*/ 3168981 h 3208591"/>
                <a:gd name="connsiteX40" fmla="*/ 647700 w 670791"/>
                <a:gd name="connsiteY40" fmla="*/ 3111831 h 3208591"/>
                <a:gd name="connsiteX41" fmla="*/ 657225 w 670791"/>
                <a:gd name="connsiteY41" fmla="*/ 3083256 h 3208591"/>
                <a:gd name="connsiteX42" fmla="*/ 666750 w 670791"/>
                <a:gd name="connsiteY42"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390525 w 670791"/>
                <a:gd name="connsiteY34" fmla="*/ 3130881 h 3208591"/>
                <a:gd name="connsiteX35" fmla="*/ 419100 w 670791"/>
                <a:gd name="connsiteY35" fmla="*/ 3188031 h 3208591"/>
                <a:gd name="connsiteX36" fmla="*/ 447675 w 670791"/>
                <a:gd name="connsiteY36" fmla="*/ 3207081 h 3208591"/>
                <a:gd name="connsiteX37" fmla="*/ 600075 w 670791"/>
                <a:gd name="connsiteY37" fmla="*/ 3188031 h 3208591"/>
                <a:gd name="connsiteX38" fmla="*/ 628650 w 670791"/>
                <a:gd name="connsiteY38" fmla="*/ 3168981 h 3208591"/>
                <a:gd name="connsiteX39" fmla="*/ 647700 w 670791"/>
                <a:gd name="connsiteY39" fmla="*/ 3111831 h 3208591"/>
                <a:gd name="connsiteX40" fmla="*/ 657225 w 670791"/>
                <a:gd name="connsiteY40" fmla="*/ 3083256 h 3208591"/>
                <a:gd name="connsiteX41" fmla="*/ 666750 w 670791"/>
                <a:gd name="connsiteY41"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381000 w 670791"/>
                <a:gd name="connsiteY34" fmla="*/ 3124200 h 3208591"/>
                <a:gd name="connsiteX35" fmla="*/ 419100 w 670791"/>
                <a:gd name="connsiteY35" fmla="*/ 3188031 h 3208591"/>
                <a:gd name="connsiteX36" fmla="*/ 447675 w 670791"/>
                <a:gd name="connsiteY36" fmla="*/ 3207081 h 3208591"/>
                <a:gd name="connsiteX37" fmla="*/ 600075 w 670791"/>
                <a:gd name="connsiteY37" fmla="*/ 3188031 h 3208591"/>
                <a:gd name="connsiteX38" fmla="*/ 628650 w 670791"/>
                <a:gd name="connsiteY38" fmla="*/ 3168981 h 3208591"/>
                <a:gd name="connsiteX39" fmla="*/ 647700 w 670791"/>
                <a:gd name="connsiteY39" fmla="*/ 3111831 h 3208591"/>
                <a:gd name="connsiteX40" fmla="*/ 657225 w 670791"/>
                <a:gd name="connsiteY40" fmla="*/ 3083256 h 3208591"/>
                <a:gd name="connsiteX41" fmla="*/ 666750 w 670791"/>
                <a:gd name="connsiteY41"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381000 w 670791"/>
                <a:gd name="connsiteY34" fmla="*/ 3124200 h 3208591"/>
                <a:gd name="connsiteX35" fmla="*/ 447675 w 670791"/>
                <a:gd name="connsiteY35" fmla="*/ 3207081 h 3208591"/>
                <a:gd name="connsiteX36" fmla="*/ 600075 w 670791"/>
                <a:gd name="connsiteY36" fmla="*/ 3188031 h 3208591"/>
                <a:gd name="connsiteX37" fmla="*/ 628650 w 670791"/>
                <a:gd name="connsiteY37" fmla="*/ 3168981 h 3208591"/>
                <a:gd name="connsiteX38" fmla="*/ 647700 w 670791"/>
                <a:gd name="connsiteY38" fmla="*/ 3111831 h 3208591"/>
                <a:gd name="connsiteX39" fmla="*/ 657225 w 670791"/>
                <a:gd name="connsiteY39" fmla="*/ 3083256 h 3208591"/>
                <a:gd name="connsiteX40" fmla="*/ 666750 w 670791"/>
                <a:gd name="connsiteY40"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381000 w 670791"/>
                <a:gd name="connsiteY34" fmla="*/ 3124200 h 3208591"/>
                <a:gd name="connsiteX35" fmla="*/ 447675 w 670791"/>
                <a:gd name="connsiteY35" fmla="*/ 3207081 h 3208591"/>
                <a:gd name="connsiteX36" fmla="*/ 600075 w 670791"/>
                <a:gd name="connsiteY36" fmla="*/ 3188031 h 3208591"/>
                <a:gd name="connsiteX37" fmla="*/ 628650 w 670791"/>
                <a:gd name="connsiteY37" fmla="*/ 3168981 h 3208591"/>
                <a:gd name="connsiteX38" fmla="*/ 657225 w 670791"/>
                <a:gd name="connsiteY38" fmla="*/ 3083256 h 3208591"/>
                <a:gd name="connsiteX39" fmla="*/ 666750 w 670791"/>
                <a:gd name="connsiteY39"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381000 w 670791"/>
                <a:gd name="connsiteY34" fmla="*/ 3124200 h 3208591"/>
                <a:gd name="connsiteX35" fmla="*/ 447675 w 670791"/>
                <a:gd name="connsiteY35" fmla="*/ 3207081 h 3208591"/>
                <a:gd name="connsiteX36" fmla="*/ 600075 w 670791"/>
                <a:gd name="connsiteY36" fmla="*/ 3188031 h 3208591"/>
                <a:gd name="connsiteX37" fmla="*/ 657225 w 670791"/>
                <a:gd name="connsiteY37" fmla="*/ 3083256 h 3208591"/>
                <a:gd name="connsiteX38" fmla="*/ 666750 w 670791"/>
                <a:gd name="connsiteY38"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447675 w 670791"/>
                <a:gd name="connsiteY34" fmla="*/ 3207081 h 3208591"/>
                <a:gd name="connsiteX35" fmla="*/ 600075 w 670791"/>
                <a:gd name="connsiteY35" fmla="*/ 3188031 h 3208591"/>
                <a:gd name="connsiteX36" fmla="*/ 657225 w 670791"/>
                <a:gd name="connsiteY36" fmla="*/ 3083256 h 3208591"/>
                <a:gd name="connsiteX37" fmla="*/ 666750 w 670791"/>
                <a:gd name="connsiteY37"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42900 w 670791"/>
                <a:gd name="connsiteY30" fmla="*/ 2902281 h 3208591"/>
                <a:gd name="connsiteX31" fmla="*/ 352425 w 670791"/>
                <a:gd name="connsiteY31" fmla="*/ 3016581 h 3208591"/>
                <a:gd name="connsiteX32" fmla="*/ 381000 w 670791"/>
                <a:gd name="connsiteY32" fmla="*/ 3102306 h 3208591"/>
                <a:gd name="connsiteX33" fmla="*/ 447675 w 670791"/>
                <a:gd name="connsiteY33" fmla="*/ 3207081 h 3208591"/>
                <a:gd name="connsiteX34" fmla="*/ 600075 w 670791"/>
                <a:gd name="connsiteY34" fmla="*/ 3188031 h 3208591"/>
                <a:gd name="connsiteX35" fmla="*/ 657225 w 670791"/>
                <a:gd name="connsiteY35" fmla="*/ 3083256 h 3208591"/>
                <a:gd name="connsiteX36" fmla="*/ 666750 w 670791"/>
                <a:gd name="connsiteY36" fmla="*/ 2930856 h 3208591"/>
                <a:gd name="connsiteX0" fmla="*/ 285750 w 670791"/>
                <a:gd name="connsiteY0" fmla="*/ 244806 h 3208669"/>
                <a:gd name="connsiteX1" fmla="*/ 200025 w 670791"/>
                <a:gd name="connsiteY1" fmla="*/ 225756 h 3208669"/>
                <a:gd name="connsiteX2" fmla="*/ 180975 w 670791"/>
                <a:gd name="connsiteY2" fmla="*/ 197181 h 3208669"/>
                <a:gd name="connsiteX3" fmla="*/ 190500 w 670791"/>
                <a:gd name="connsiteY3" fmla="*/ 140031 h 3208669"/>
                <a:gd name="connsiteX4" fmla="*/ 219075 w 670791"/>
                <a:gd name="connsiteY4" fmla="*/ 130506 h 3208669"/>
                <a:gd name="connsiteX5" fmla="*/ 314325 w 670791"/>
                <a:gd name="connsiteY5" fmla="*/ 120981 h 3208669"/>
                <a:gd name="connsiteX6" fmla="*/ 333375 w 670791"/>
                <a:gd name="connsiteY6" fmla="*/ 92406 h 3208669"/>
                <a:gd name="connsiteX7" fmla="*/ 333375 w 670791"/>
                <a:gd name="connsiteY7" fmla="*/ 35256 h 3208669"/>
                <a:gd name="connsiteX8" fmla="*/ 304800 w 670791"/>
                <a:gd name="connsiteY8" fmla="*/ 16206 h 3208669"/>
                <a:gd name="connsiteX9" fmla="*/ 276225 w 670791"/>
                <a:gd name="connsiteY9" fmla="*/ 6681 h 3208669"/>
                <a:gd name="connsiteX10" fmla="*/ 142875 w 670791"/>
                <a:gd name="connsiteY10" fmla="*/ 35256 h 3208669"/>
                <a:gd name="connsiteX11" fmla="*/ 123825 w 670791"/>
                <a:gd name="connsiteY11" fmla="*/ 92406 h 3208669"/>
                <a:gd name="connsiteX12" fmla="*/ 114300 w 670791"/>
                <a:gd name="connsiteY12" fmla="*/ 120981 h 3208669"/>
                <a:gd name="connsiteX13" fmla="*/ 104775 w 670791"/>
                <a:gd name="connsiteY13" fmla="*/ 273381 h 3208669"/>
                <a:gd name="connsiteX14" fmla="*/ 95250 w 670791"/>
                <a:gd name="connsiteY14" fmla="*/ 311481 h 3208669"/>
                <a:gd name="connsiteX15" fmla="*/ 85725 w 670791"/>
                <a:gd name="connsiteY15" fmla="*/ 359106 h 3208669"/>
                <a:gd name="connsiteX16" fmla="*/ 76200 w 670791"/>
                <a:gd name="connsiteY16" fmla="*/ 530556 h 3208669"/>
                <a:gd name="connsiteX17" fmla="*/ 66675 w 670791"/>
                <a:gd name="connsiteY17" fmla="*/ 587706 h 3208669"/>
                <a:gd name="connsiteX18" fmla="*/ 57150 w 670791"/>
                <a:gd name="connsiteY18" fmla="*/ 663906 h 3208669"/>
                <a:gd name="connsiteX19" fmla="*/ 47625 w 670791"/>
                <a:gd name="connsiteY19" fmla="*/ 759156 h 3208669"/>
                <a:gd name="connsiteX20" fmla="*/ 28575 w 670791"/>
                <a:gd name="connsiteY20" fmla="*/ 863931 h 3208669"/>
                <a:gd name="connsiteX21" fmla="*/ 0 w 670791"/>
                <a:gd name="connsiteY21" fmla="*/ 1225881 h 3208669"/>
                <a:gd name="connsiteX22" fmla="*/ 9525 w 670791"/>
                <a:gd name="connsiteY22" fmla="*/ 1464006 h 3208669"/>
                <a:gd name="connsiteX23" fmla="*/ 95250 w 670791"/>
                <a:gd name="connsiteY23" fmla="*/ 1606881 h 3208669"/>
                <a:gd name="connsiteX24" fmla="*/ 200025 w 670791"/>
                <a:gd name="connsiteY24" fmla="*/ 1806906 h 3208669"/>
                <a:gd name="connsiteX25" fmla="*/ 209550 w 670791"/>
                <a:gd name="connsiteY25" fmla="*/ 1835481 h 3208669"/>
                <a:gd name="connsiteX26" fmla="*/ 228600 w 670791"/>
                <a:gd name="connsiteY26" fmla="*/ 1864056 h 3208669"/>
                <a:gd name="connsiteX27" fmla="*/ 247650 w 670791"/>
                <a:gd name="connsiteY27" fmla="*/ 1940256 h 3208669"/>
                <a:gd name="connsiteX28" fmla="*/ 276225 w 670791"/>
                <a:gd name="connsiteY28" fmla="*/ 2445081 h 3208669"/>
                <a:gd name="connsiteX29" fmla="*/ 295275 w 670791"/>
                <a:gd name="connsiteY29" fmla="*/ 2568906 h 3208669"/>
                <a:gd name="connsiteX30" fmla="*/ 342900 w 670791"/>
                <a:gd name="connsiteY30" fmla="*/ 2902281 h 3208669"/>
                <a:gd name="connsiteX31" fmla="*/ 352425 w 670791"/>
                <a:gd name="connsiteY31" fmla="*/ 3016581 h 3208669"/>
                <a:gd name="connsiteX32" fmla="*/ 381000 w 670791"/>
                <a:gd name="connsiteY32" fmla="*/ 3102306 h 3208669"/>
                <a:gd name="connsiteX33" fmla="*/ 447675 w 670791"/>
                <a:gd name="connsiteY33" fmla="*/ 3207081 h 3208669"/>
                <a:gd name="connsiteX34" fmla="*/ 600075 w 670791"/>
                <a:gd name="connsiteY34" fmla="*/ 3188031 h 3208669"/>
                <a:gd name="connsiteX35" fmla="*/ 657225 w 670791"/>
                <a:gd name="connsiteY35" fmla="*/ 3083256 h 3208669"/>
                <a:gd name="connsiteX36" fmla="*/ 666750 w 670791"/>
                <a:gd name="connsiteY36" fmla="*/ 2930856 h 3208669"/>
                <a:gd name="connsiteX0" fmla="*/ 285750 w 666750"/>
                <a:gd name="connsiteY0" fmla="*/ 244806 h 3234068"/>
                <a:gd name="connsiteX1" fmla="*/ 200025 w 666750"/>
                <a:gd name="connsiteY1" fmla="*/ 225756 h 3234068"/>
                <a:gd name="connsiteX2" fmla="*/ 180975 w 666750"/>
                <a:gd name="connsiteY2" fmla="*/ 197181 h 3234068"/>
                <a:gd name="connsiteX3" fmla="*/ 190500 w 666750"/>
                <a:gd name="connsiteY3" fmla="*/ 140031 h 3234068"/>
                <a:gd name="connsiteX4" fmla="*/ 219075 w 666750"/>
                <a:gd name="connsiteY4" fmla="*/ 130506 h 3234068"/>
                <a:gd name="connsiteX5" fmla="*/ 314325 w 666750"/>
                <a:gd name="connsiteY5" fmla="*/ 120981 h 3234068"/>
                <a:gd name="connsiteX6" fmla="*/ 333375 w 666750"/>
                <a:gd name="connsiteY6" fmla="*/ 92406 h 3234068"/>
                <a:gd name="connsiteX7" fmla="*/ 333375 w 666750"/>
                <a:gd name="connsiteY7" fmla="*/ 35256 h 3234068"/>
                <a:gd name="connsiteX8" fmla="*/ 304800 w 666750"/>
                <a:gd name="connsiteY8" fmla="*/ 16206 h 3234068"/>
                <a:gd name="connsiteX9" fmla="*/ 276225 w 666750"/>
                <a:gd name="connsiteY9" fmla="*/ 6681 h 3234068"/>
                <a:gd name="connsiteX10" fmla="*/ 142875 w 666750"/>
                <a:gd name="connsiteY10" fmla="*/ 35256 h 3234068"/>
                <a:gd name="connsiteX11" fmla="*/ 123825 w 666750"/>
                <a:gd name="connsiteY11" fmla="*/ 92406 h 3234068"/>
                <a:gd name="connsiteX12" fmla="*/ 114300 w 666750"/>
                <a:gd name="connsiteY12" fmla="*/ 120981 h 3234068"/>
                <a:gd name="connsiteX13" fmla="*/ 104775 w 666750"/>
                <a:gd name="connsiteY13" fmla="*/ 273381 h 3234068"/>
                <a:gd name="connsiteX14" fmla="*/ 95250 w 666750"/>
                <a:gd name="connsiteY14" fmla="*/ 311481 h 3234068"/>
                <a:gd name="connsiteX15" fmla="*/ 85725 w 666750"/>
                <a:gd name="connsiteY15" fmla="*/ 359106 h 3234068"/>
                <a:gd name="connsiteX16" fmla="*/ 76200 w 666750"/>
                <a:gd name="connsiteY16" fmla="*/ 530556 h 3234068"/>
                <a:gd name="connsiteX17" fmla="*/ 66675 w 666750"/>
                <a:gd name="connsiteY17" fmla="*/ 587706 h 3234068"/>
                <a:gd name="connsiteX18" fmla="*/ 57150 w 666750"/>
                <a:gd name="connsiteY18" fmla="*/ 663906 h 3234068"/>
                <a:gd name="connsiteX19" fmla="*/ 47625 w 666750"/>
                <a:gd name="connsiteY19" fmla="*/ 759156 h 3234068"/>
                <a:gd name="connsiteX20" fmla="*/ 28575 w 666750"/>
                <a:gd name="connsiteY20" fmla="*/ 863931 h 3234068"/>
                <a:gd name="connsiteX21" fmla="*/ 0 w 666750"/>
                <a:gd name="connsiteY21" fmla="*/ 1225881 h 3234068"/>
                <a:gd name="connsiteX22" fmla="*/ 9525 w 666750"/>
                <a:gd name="connsiteY22" fmla="*/ 1464006 h 3234068"/>
                <a:gd name="connsiteX23" fmla="*/ 95250 w 666750"/>
                <a:gd name="connsiteY23" fmla="*/ 1606881 h 3234068"/>
                <a:gd name="connsiteX24" fmla="*/ 200025 w 666750"/>
                <a:gd name="connsiteY24" fmla="*/ 1806906 h 3234068"/>
                <a:gd name="connsiteX25" fmla="*/ 209550 w 666750"/>
                <a:gd name="connsiteY25" fmla="*/ 1835481 h 3234068"/>
                <a:gd name="connsiteX26" fmla="*/ 228600 w 666750"/>
                <a:gd name="connsiteY26" fmla="*/ 1864056 h 3234068"/>
                <a:gd name="connsiteX27" fmla="*/ 247650 w 666750"/>
                <a:gd name="connsiteY27" fmla="*/ 1940256 h 3234068"/>
                <a:gd name="connsiteX28" fmla="*/ 276225 w 666750"/>
                <a:gd name="connsiteY28" fmla="*/ 2445081 h 3234068"/>
                <a:gd name="connsiteX29" fmla="*/ 295275 w 666750"/>
                <a:gd name="connsiteY29" fmla="*/ 2568906 h 3234068"/>
                <a:gd name="connsiteX30" fmla="*/ 342900 w 666750"/>
                <a:gd name="connsiteY30" fmla="*/ 2902281 h 3234068"/>
                <a:gd name="connsiteX31" fmla="*/ 352425 w 666750"/>
                <a:gd name="connsiteY31" fmla="*/ 3016581 h 3234068"/>
                <a:gd name="connsiteX32" fmla="*/ 381000 w 666750"/>
                <a:gd name="connsiteY32" fmla="*/ 3102306 h 3234068"/>
                <a:gd name="connsiteX33" fmla="*/ 447675 w 666750"/>
                <a:gd name="connsiteY33" fmla="*/ 3207081 h 3234068"/>
                <a:gd name="connsiteX34" fmla="*/ 600075 w 666750"/>
                <a:gd name="connsiteY34" fmla="*/ 3188031 h 3234068"/>
                <a:gd name="connsiteX35" fmla="*/ 666750 w 666750"/>
                <a:gd name="connsiteY35" fmla="*/ 2930856 h 3234068"/>
                <a:gd name="connsiteX0" fmla="*/ 285750 w 666750"/>
                <a:gd name="connsiteY0" fmla="*/ 244806 h 3188031"/>
                <a:gd name="connsiteX1" fmla="*/ 200025 w 666750"/>
                <a:gd name="connsiteY1" fmla="*/ 225756 h 3188031"/>
                <a:gd name="connsiteX2" fmla="*/ 180975 w 666750"/>
                <a:gd name="connsiteY2" fmla="*/ 197181 h 3188031"/>
                <a:gd name="connsiteX3" fmla="*/ 190500 w 666750"/>
                <a:gd name="connsiteY3" fmla="*/ 140031 h 3188031"/>
                <a:gd name="connsiteX4" fmla="*/ 219075 w 666750"/>
                <a:gd name="connsiteY4" fmla="*/ 130506 h 3188031"/>
                <a:gd name="connsiteX5" fmla="*/ 314325 w 666750"/>
                <a:gd name="connsiteY5" fmla="*/ 120981 h 3188031"/>
                <a:gd name="connsiteX6" fmla="*/ 333375 w 666750"/>
                <a:gd name="connsiteY6" fmla="*/ 92406 h 3188031"/>
                <a:gd name="connsiteX7" fmla="*/ 333375 w 666750"/>
                <a:gd name="connsiteY7" fmla="*/ 35256 h 3188031"/>
                <a:gd name="connsiteX8" fmla="*/ 304800 w 666750"/>
                <a:gd name="connsiteY8" fmla="*/ 16206 h 3188031"/>
                <a:gd name="connsiteX9" fmla="*/ 276225 w 666750"/>
                <a:gd name="connsiteY9" fmla="*/ 6681 h 3188031"/>
                <a:gd name="connsiteX10" fmla="*/ 142875 w 666750"/>
                <a:gd name="connsiteY10" fmla="*/ 35256 h 3188031"/>
                <a:gd name="connsiteX11" fmla="*/ 123825 w 666750"/>
                <a:gd name="connsiteY11" fmla="*/ 92406 h 3188031"/>
                <a:gd name="connsiteX12" fmla="*/ 114300 w 666750"/>
                <a:gd name="connsiteY12" fmla="*/ 120981 h 3188031"/>
                <a:gd name="connsiteX13" fmla="*/ 104775 w 666750"/>
                <a:gd name="connsiteY13" fmla="*/ 273381 h 3188031"/>
                <a:gd name="connsiteX14" fmla="*/ 95250 w 666750"/>
                <a:gd name="connsiteY14" fmla="*/ 311481 h 3188031"/>
                <a:gd name="connsiteX15" fmla="*/ 85725 w 666750"/>
                <a:gd name="connsiteY15" fmla="*/ 359106 h 3188031"/>
                <a:gd name="connsiteX16" fmla="*/ 76200 w 666750"/>
                <a:gd name="connsiteY16" fmla="*/ 530556 h 3188031"/>
                <a:gd name="connsiteX17" fmla="*/ 66675 w 666750"/>
                <a:gd name="connsiteY17" fmla="*/ 587706 h 3188031"/>
                <a:gd name="connsiteX18" fmla="*/ 57150 w 666750"/>
                <a:gd name="connsiteY18" fmla="*/ 663906 h 3188031"/>
                <a:gd name="connsiteX19" fmla="*/ 47625 w 666750"/>
                <a:gd name="connsiteY19" fmla="*/ 759156 h 3188031"/>
                <a:gd name="connsiteX20" fmla="*/ 28575 w 666750"/>
                <a:gd name="connsiteY20" fmla="*/ 863931 h 3188031"/>
                <a:gd name="connsiteX21" fmla="*/ 0 w 666750"/>
                <a:gd name="connsiteY21" fmla="*/ 1225881 h 3188031"/>
                <a:gd name="connsiteX22" fmla="*/ 9525 w 666750"/>
                <a:gd name="connsiteY22" fmla="*/ 1464006 h 3188031"/>
                <a:gd name="connsiteX23" fmla="*/ 95250 w 666750"/>
                <a:gd name="connsiteY23" fmla="*/ 1606881 h 3188031"/>
                <a:gd name="connsiteX24" fmla="*/ 200025 w 666750"/>
                <a:gd name="connsiteY24" fmla="*/ 1806906 h 3188031"/>
                <a:gd name="connsiteX25" fmla="*/ 209550 w 666750"/>
                <a:gd name="connsiteY25" fmla="*/ 1835481 h 3188031"/>
                <a:gd name="connsiteX26" fmla="*/ 228600 w 666750"/>
                <a:gd name="connsiteY26" fmla="*/ 1864056 h 3188031"/>
                <a:gd name="connsiteX27" fmla="*/ 247650 w 666750"/>
                <a:gd name="connsiteY27" fmla="*/ 1940256 h 3188031"/>
                <a:gd name="connsiteX28" fmla="*/ 276225 w 666750"/>
                <a:gd name="connsiteY28" fmla="*/ 2445081 h 3188031"/>
                <a:gd name="connsiteX29" fmla="*/ 295275 w 666750"/>
                <a:gd name="connsiteY29" fmla="*/ 2568906 h 3188031"/>
                <a:gd name="connsiteX30" fmla="*/ 342900 w 666750"/>
                <a:gd name="connsiteY30" fmla="*/ 2902281 h 3188031"/>
                <a:gd name="connsiteX31" fmla="*/ 352425 w 666750"/>
                <a:gd name="connsiteY31" fmla="*/ 3016581 h 3188031"/>
                <a:gd name="connsiteX32" fmla="*/ 381000 w 666750"/>
                <a:gd name="connsiteY32" fmla="*/ 3102306 h 3188031"/>
                <a:gd name="connsiteX33" fmla="*/ 600075 w 666750"/>
                <a:gd name="connsiteY33" fmla="*/ 3188031 h 3188031"/>
                <a:gd name="connsiteX34" fmla="*/ 666750 w 666750"/>
                <a:gd name="connsiteY34" fmla="*/ 2930856 h 3188031"/>
                <a:gd name="connsiteX0" fmla="*/ 285750 w 666750"/>
                <a:gd name="connsiteY0" fmla="*/ 244806 h 3234068"/>
                <a:gd name="connsiteX1" fmla="*/ 200025 w 666750"/>
                <a:gd name="connsiteY1" fmla="*/ 225756 h 3234068"/>
                <a:gd name="connsiteX2" fmla="*/ 180975 w 666750"/>
                <a:gd name="connsiteY2" fmla="*/ 197181 h 3234068"/>
                <a:gd name="connsiteX3" fmla="*/ 190500 w 666750"/>
                <a:gd name="connsiteY3" fmla="*/ 140031 h 3234068"/>
                <a:gd name="connsiteX4" fmla="*/ 219075 w 666750"/>
                <a:gd name="connsiteY4" fmla="*/ 130506 h 3234068"/>
                <a:gd name="connsiteX5" fmla="*/ 314325 w 666750"/>
                <a:gd name="connsiteY5" fmla="*/ 120981 h 3234068"/>
                <a:gd name="connsiteX6" fmla="*/ 333375 w 666750"/>
                <a:gd name="connsiteY6" fmla="*/ 92406 h 3234068"/>
                <a:gd name="connsiteX7" fmla="*/ 333375 w 666750"/>
                <a:gd name="connsiteY7" fmla="*/ 35256 h 3234068"/>
                <a:gd name="connsiteX8" fmla="*/ 304800 w 666750"/>
                <a:gd name="connsiteY8" fmla="*/ 16206 h 3234068"/>
                <a:gd name="connsiteX9" fmla="*/ 276225 w 666750"/>
                <a:gd name="connsiteY9" fmla="*/ 6681 h 3234068"/>
                <a:gd name="connsiteX10" fmla="*/ 142875 w 666750"/>
                <a:gd name="connsiteY10" fmla="*/ 35256 h 3234068"/>
                <a:gd name="connsiteX11" fmla="*/ 123825 w 666750"/>
                <a:gd name="connsiteY11" fmla="*/ 92406 h 3234068"/>
                <a:gd name="connsiteX12" fmla="*/ 114300 w 666750"/>
                <a:gd name="connsiteY12" fmla="*/ 120981 h 3234068"/>
                <a:gd name="connsiteX13" fmla="*/ 104775 w 666750"/>
                <a:gd name="connsiteY13" fmla="*/ 273381 h 3234068"/>
                <a:gd name="connsiteX14" fmla="*/ 95250 w 666750"/>
                <a:gd name="connsiteY14" fmla="*/ 311481 h 3234068"/>
                <a:gd name="connsiteX15" fmla="*/ 85725 w 666750"/>
                <a:gd name="connsiteY15" fmla="*/ 359106 h 3234068"/>
                <a:gd name="connsiteX16" fmla="*/ 76200 w 666750"/>
                <a:gd name="connsiteY16" fmla="*/ 530556 h 3234068"/>
                <a:gd name="connsiteX17" fmla="*/ 66675 w 666750"/>
                <a:gd name="connsiteY17" fmla="*/ 587706 h 3234068"/>
                <a:gd name="connsiteX18" fmla="*/ 57150 w 666750"/>
                <a:gd name="connsiteY18" fmla="*/ 663906 h 3234068"/>
                <a:gd name="connsiteX19" fmla="*/ 47625 w 666750"/>
                <a:gd name="connsiteY19" fmla="*/ 759156 h 3234068"/>
                <a:gd name="connsiteX20" fmla="*/ 28575 w 666750"/>
                <a:gd name="connsiteY20" fmla="*/ 863931 h 3234068"/>
                <a:gd name="connsiteX21" fmla="*/ 0 w 666750"/>
                <a:gd name="connsiteY21" fmla="*/ 1225881 h 3234068"/>
                <a:gd name="connsiteX22" fmla="*/ 9525 w 666750"/>
                <a:gd name="connsiteY22" fmla="*/ 1464006 h 3234068"/>
                <a:gd name="connsiteX23" fmla="*/ 95250 w 666750"/>
                <a:gd name="connsiteY23" fmla="*/ 1606881 h 3234068"/>
                <a:gd name="connsiteX24" fmla="*/ 200025 w 666750"/>
                <a:gd name="connsiteY24" fmla="*/ 1806906 h 3234068"/>
                <a:gd name="connsiteX25" fmla="*/ 209550 w 666750"/>
                <a:gd name="connsiteY25" fmla="*/ 1835481 h 3234068"/>
                <a:gd name="connsiteX26" fmla="*/ 228600 w 666750"/>
                <a:gd name="connsiteY26" fmla="*/ 1864056 h 3234068"/>
                <a:gd name="connsiteX27" fmla="*/ 247650 w 666750"/>
                <a:gd name="connsiteY27" fmla="*/ 1940256 h 3234068"/>
                <a:gd name="connsiteX28" fmla="*/ 276225 w 666750"/>
                <a:gd name="connsiteY28" fmla="*/ 2445081 h 3234068"/>
                <a:gd name="connsiteX29" fmla="*/ 295275 w 666750"/>
                <a:gd name="connsiteY29" fmla="*/ 2568906 h 3234068"/>
                <a:gd name="connsiteX30" fmla="*/ 342900 w 666750"/>
                <a:gd name="connsiteY30" fmla="*/ 2902281 h 3234068"/>
                <a:gd name="connsiteX31" fmla="*/ 352425 w 666750"/>
                <a:gd name="connsiteY31" fmla="*/ 3016581 h 3234068"/>
                <a:gd name="connsiteX32" fmla="*/ 381000 w 666750"/>
                <a:gd name="connsiteY32" fmla="*/ 3102306 h 3234068"/>
                <a:gd name="connsiteX33" fmla="*/ 600075 w 666750"/>
                <a:gd name="connsiteY33" fmla="*/ 3188031 h 3234068"/>
                <a:gd name="connsiteX34" fmla="*/ 666750 w 666750"/>
                <a:gd name="connsiteY34" fmla="*/ 2930856 h 3234068"/>
                <a:gd name="connsiteX0" fmla="*/ 285750 w 666750"/>
                <a:gd name="connsiteY0" fmla="*/ 244806 h 3243593"/>
                <a:gd name="connsiteX1" fmla="*/ 200025 w 666750"/>
                <a:gd name="connsiteY1" fmla="*/ 225756 h 3243593"/>
                <a:gd name="connsiteX2" fmla="*/ 180975 w 666750"/>
                <a:gd name="connsiteY2" fmla="*/ 197181 h 3243593"/>
                <a:gd name="connsiteX3" fmla="*/ 190500 w 666750"/>
                <a:gd name="connsiteY3" fmla="*/ 140031 h 3243593"/>
                <a:gd name="connsiteX4" fmla="*/ 219075 w 666750"/>
                <a:gd name="connsiteY4" fmla="*/ 130506 h 3243593"/>
                <a:gd name="connsiteX5" fmla="*/ 314325 w 666750"/>
                <a:gd name="connsiteY5" fmla="*/ 120981 h 3243593"/>
                <a:gd name="connsiteX6" fmla="*/ 333375 w 666750"/>
                <a:gd name="connsiteY6" fmla="*/ 92406 h 3243593"/>
                <a:gd name="connsiteX7" fmla="*/ 333375 w 666750"/>
                <a:gd name="connsiteY7" fmla="*/ 35256 h 3243593"/>
                <a:gd name="connsiteX8" fmla="*/ 304800 w 666750"/>
                <a:gd name="connsiteY8" fmla="*/ 16206 h 3243593"/>
                <a:gd name="connsiteX9" fmla="*/ 276225 w 666750"/>
                <a:gd name="connsiteY9" fmla="*/ 6681 h 3243593"/>
                <a:gd name="connsiteX10" fmla="*/ 142875 w 666750"/>
                <a:gd name="connsiteY10" fmla="*/ 35256 h 3243593"/>
                <a:gd name="connsiteX11" fmla="*/ 123825 w 666750"/>
                <a:gd name="connsiteY11" fmla="*/ 92406 h 3243593"/>
                <a:gd name="connsiteX12" fmla="*/ 114300 w 666750"/>
                <a:gd name="connsiteY12" fmla="*/ 120981 h 3243593"/>
                <a:gd name="connsiteX13" fmla="*/ 104775 w 666750"/>
                <a:gd name="connsiteY13" fmla="*/ 273381 h 3243593"/>
                <a:gd name="connsiteX14" fmla="*/ 95250 w 666750"/>
                <a:gd name="connsiteY14" fmla="*/ 311481 h 3243593"/>
                <a:gd name="connsiteX15" fmla="*/ 85725 w 666750"/>
                <a:gd name="connsiteY15" fmla="*/ 359106 h 3243593"/>
                <a:gd name="connsiteX16" fmla="*/ 76200 w 666750"/>
                <a:gd name="connsiteY16" fmla="*/ 530556 h 3243593"/>
                <a:gd name="connsiteX17" fmla="*/ 66675 w 666750"/>
                <a:gd name="connsiteY17" fmla="*/ 587706 h 3243593"/>
                <a:gd name="connsiteX18" fmla="*/ 57150 w 666750"/>
                <a:gd name="connsiteY18" fmla="*/ 663906 h 3243593"/>
                <a:gd name="connsiteX19" fmla="*/ 47625 w 666750"/>
                <a:gd name="connsiteY19" fmla="*/ 759156 h 3243593"/>
                <a:gd name="connsiteX20" fmla="*/ 28575 w 666750"/>
                <a:gd name="connsiteY20" fmla="*/ 863931 h 3243593"/>
                <a:gd name="connsiteX21" fmla="*/ 0 w 666750"/>
                <a:gd name="connsiteY21" fmla="*/ 1225881 h 3243593"/>
                <a:gd name="connsiteX22" fmla="*/ 9525 w 666750"/>
                <a:gd name="connsiteY22" fmla="*/ 1464006 h 3243593"/>
                <a:gd name="connsiteX23" fmla="*/ 95250 w 666750"/>
                <a:gd name="connsiteY23" fmla="*/ 1606881 h 3243593"/>
                <a:gd name="connsiteX24" fmla="*/ 200025 w 666750"/>
                <a:gd name="connsiteY24" fmla="*/ 1806906 h 3243593"/>
                <a:gd name="connsiteX25" fmla="*/ 209550 w 666750"/>
                <a:gd name="connsiteY25" fmla="*/ 1835481 h 3243593"/>
                <a:gd name="connsiteX26" fmla="*/ 228600 w 666750"/>
                <a:gd name="connsiteY26" fmla="*/ 1864056 h 3243593"/>
                <a:gd name="connsiteX27" fmla="*/ 247650 w 666750"/>
                <a:gd name="connsiteY27" fmla="*/ 1940256 h 3243593"/>
                <a:gd name="connsiteX28" fmla="*/ 276225 w 666750"/>
                <a:gd name="connsiteY28" fmla="*/ 2445081 h 3243593"/>
                <a:gd name="connsiteX29" fmla="*/ 295275 w 666750"/>
                <a:gd name="connsiteY29" fmla="*/ 2568906 h 3243593"/>
                <a:gd name="connsiteX30" fmla="*/ 342900 w 666750"/>
                <a:gd name="connsiteY30" fmla="*/ 2902281 h 3243593"/>
                <a:gd name="connsiteX31" fmla="*/ 352425 w 666750"/>
                <a:gd name="connsiteY31" fmla="*/ 3016581 h 3243593"/>
                <a:gd name="connsiteX32" fmla="*/ 381000 w 666750"/>
                <a:gd name="connsiteY32" fmla="*/ 3102306 h 3243593"/>
                <a:gd name="connsiteX33" fmla="*/ 600075 w 666750"/>
                <a:gd name="connsiteY33" fmla="*/ 3188031 h 3243593"/>
                <a:gd name="connsiteX34" fmla="*/ 666750 w 666750"/>
                <a:gd name="connsiteY34" fmla="*/ 2930856 h 3243593"/>
                <a:gd name="connsiteX0" fmla="*/ 285750 w 666750"/>
                <a:gd name="connsiteY0" fmla="*/ 244806 h 3255961"/>
                <a:gd name="connsiteX1" fmla="*/ 200025 w 666750"/>
                <a:gd name="connsiteY1" fmla="*/ 225756 h 3255961"/>
                <a:gd name="connsiteX2" fmla="*/ 180975 w 666750"/>
                <a:gd name="connsiteY2" fmla="*/ 197181 h 3255961"/>
                <a:gd name="connsiteX3" fmla="*/ 190500 w 666750"/>
                <a:gd name="connsiteY3" fmla="*/ 140031 h 3255961"/>
                <a:gd name="connsiteX4" fmla="*/ 219075 w 666750"/>
                <a:gd name="connsiteY4" fmla="*/ 130506 h 3255961"/>
                <a:gd name="connsiteX5" fmla="*/ 314325 w 666750"/>
                <a:gd name="connsiteY5" fmla="*/ 120981 h 3255961"/>
                <a:gd name="connsiteX6" fmla="*/ 333375 w 666750"/>
                <a:gd name="connsiteY6" fmla="*/ 92406 h 3255961"/>
                <a:gd name="connsiteX7" fmla="*/ 333375 w 666750"/>
                <a:gd name="connsiteY7" fmla="*/ 35256 h 3255961"/>
                <a:gd name="connsiteX8" fmla="*/ 304800 w 666750"/>
                <a:gd name="connsiteY8" fmla="*/ 16206 h 3255961"/>
                <a:gd name="connsiteX9" fmla="*/ 276225 w 666750"/>
                <a:gd name="connsiteY9" fmla="*/ 6681 h 3255961"/>
                <a:gd name="connsiteX10" fmla="*/ 142875 w 666750"/>
                <a:gd name="connsiteY10" fmla="*/ 35256 h 3255961"/>
                <a:gd name="connsiteX11" fmla="*/ 123825 w 666750"/>
                <a:gd name="connsiteY11" fmla="*/ 92406 h 3255961"/>
                <a:gd name="connsiteX12" fmla="*/ 114300 w 666750"/>
                <a:gd name="connsiteY12" fmla="*/ 120981 h 3255961"/>
                <a:gd name="connsiteX13" fmla="*/ 104775 w 666750"/>
                <a:gd name="connsiteY13" fmla="*/ 273381 h 3255961"/>
                <a:gd name="connsiteX14" fmla="*/ 95250 w 666750"/>
                <a:gd name="connsiteY14" fmla="*/ 311481 h 3255961"/>
                <a:gd name="connsiteX15" fmla="*/ 85725 w 666750"/>
                <a:gd name="connsiteY15" fmla="*/ 359106 h 3255961"/>
                <a:gd name="connsiteX16" fmla="*/ 76200 w 666750"/>
                <a:gd name="connsiteY16" fmla="*/ 530556 h 3255961"/>
                <a:gd name="connsiteX17" fmla="*/ 66675 w 666750"/>
                <a:gd name="connsiteY17" fmla="*/ 587706 h 3255961"/>
                <a:gd name="connsiteX18" fmla="*/ 57150 w 666750"/>
                <a:gd name="connsiteY18" fmla="*/ 663906 h 3255961"/>
                <a:gd name="connsiteX19" fmla="*/ 47625 w 666750"/>
                <a:gd name="connsiteY19" fmla="*/ 759156 h 3255961"/>
                <a:gd name="connsiteX20" fmla="*/ 28575 w 666750"/>
                <a:gd name="connsiteY20" fmla="*/ 863931 h 3255961"/>
                <a:gd name="connsiteX21" fmla="*/ 0 w 666750"/>
                <a:gd name="connsiteY21" fmla="*/ 1225881 h 3255961"/>
                <a:gd name="connsiteX22" fmla="*/ 9525 w 666750"/>
                <a:gd name="connsiteY22" fmla="*/ 1464006 h 3255961"/>
                <a:gd name="connsiteX23" fmla="*/ 95250 w 666750"/>
                <a:gd name="connsiteY23" fmla="*/ 1606881 h 3255961"/>
                <a:gd name="connsiteX24" fmla="*/ 200025 w 666750"/>
                <a:gd name="connsiteY24" fmla="*/ 1806906 h 3255961"/>
                <a:gd name="connsiteX25" fmla="*/ 209550 w 666750"/>
                <a:gd name="connsiteY25" fmla="*/ 1835481 h 3255961"/>
                <a:gd name="connsiteX26" fmla="*/ 228600 w 666750"/>
                <a:gd name="connsiteY26" fmla="*/ 1864056 h 3255961"/>
                <a:gd name="connsiteX27" fmla="*/ 247650 w 666750"/>
                <a:gd name="connsiteY27" fmla="*/ 1940256 h 3255961"/>
                <a:gd name="connsiteX28" fmla="*/ 276225 w 666750"/>
                <a:gd name="connsiteY28" fmla="*/ 2445081 h 3255961"/>
                <a:gd name="connsiteX29" fmla="*/ 295275 w 666750"/>
                <a:gd name="connsiteY29" fmla="*/ 2568906 h 3255961"/>
                <a:gd name="connsiteX30" fmla="*/ 342900 w 666750"/>
                <a:gd name="connsiteY30" fmla="*/ 2902281 h 3255961"/>
                <a:gd name="connsiteX31" fmla="*/ 352425 w 666750"/>
                <a:gd name="connsiteY31" fmla="*/ 3016581 h 3255961"/>
                <a:gd name="connsiteX32" fmla="*/ 381000 w 666750"/>
                <a:gd name="connsiteY32" fmla="*/ 3102306 h 3255961"/>
                <a:gd name="connsiteX33" fmla="*/ 609600 w 666750"/>
                <a:gd name="connsiteY33" fmla="*/ 3200399 h 3255961"/>
                <a:gd name="connsiteX34" fmla="*/ 666750 w 666750"/>
                <a:gd name="connsiteY34" fmla="*/ 2930856 h 3255961"/>
                <a:gd name="connsiteX0" fmla="*/ 285750 w 731837"/>
                <a:gd name="connsiteY0" fmla="*/ 244806 h 3255961"/>
                <a:gd name="connsiteX1" fmla="*/ 200025 w 731837"/>
                <a:gd name="connsiteY1" fmla="*/ 225756 h 3255961"/>
                <a:gd name="connsiteX2" fmla="*/ 180975 w 731837"/>
                <a:gd name="connsiteY2" fmla="*/ 197181 h 3255961"/>
                <a:gd name="connsiteX3" fmla="*/ 190500 w 731837"/>
                <a:gd name="connsiteY3" fmla="*/ 140031 h 3255961"/>
                <a:gd name="connsiteX4" fmla="*/ 219075 w 731837"/>
                <a:gd name="connsiteY4" fmla="*/ 130506 h 3255961"/>
                <a:gd name="connsiteX5" fmla="*/ 314325 w 731837"/>
                <a:gd name="connsiteY5" fmla="*/ 120981 h 3255961"/>
                <a:gd name="connsiteX6" fmla="*/ 333375 w 731837"/>
                <a:gd name="connsiteY6" fmla="*/ 92406 h 3255961"/>
                <a:gd name="connsiteX7" fmla="*/ 333375 w 731837"/>
                <a:gd name="connsiteY7" fmla="*/ 35256 h 3255961"/>
                <a:gd name="connsiteX8" fmla="*/ 304800 w 731837"/>
                <a:gd name="connsiteY8" fmla="*/ 16206 h 3255961"/>
                <a:gd name="connsiteX9" fmla="*/ 276225 w 731837"/>
                <a:gd name="connsiteY9" fmla="*/ 6681 h 3255961"/>
                <a:gd name="connsiteX10" fmla="*/ 142875 w 731837"/>
                <a:gd name="connsiteY10" fmla="*/ 35256 h 3255961"/>
                <a:gd name="connsiteX11" fmla="*/ 123825 w 731837"/>
                <a:gd name="connsiteY11" fmla="*/ 92406 h 3255961"/>
                <a:gd name="connsiteX12" fmla="*/ 114300 w 731837"/>
                <a:gd name="connsiteY12" fmla="*/ 120981 h 3255961"/>
                <a:gd name="connsiteX13" fmla="*/ 104775 w 731837"/>
                <a:gd name="connsiteY13" fmla="*/ 273381 h 3255961"/>
                <a:gd name="connsiteX14" fmla="*/ 95250 w 731837"/>
                <a:gd name="connsiteY14" fmla="*/ 311481 h 3255961"/>
                <a:gd name="connsiteX15" fmla="*/ 85725 w 731837"/>
                <a:gd name="connsiteY15" fmla="*/ 359106 h 3255961"/>
                <a:gd name="connsiteX16" fmla="*/ 76200 w 731837"/>
                <a:gd name="connsiteY16" fmla="*/ 530556 h 3255961"/>
                <a:gd name="connsiteX17" fmla="*/ 66675 w 731837"/>
                <a:gd name="connsiteY17" fmla="*/ 587706 h 3255961"/>
                <a:gd name="connsiteX18" fmla="*/ 57150 w 731837"/>
                <a:gd name="connsiteY18" fmla="*/ 663906 h 3255961"/>
                <a:gd name="connsiteX19" fmla="*/ 47625 w 731837"/>
                <a:gd name="connsiteY19" fmla="*/ 759156 h 3255961"/>
                <a:gd name="connsiteX20" fmla="*/ 28575 w 731837"/>
                <a:gd name="connsiteY20" fmla="*/ 863931 h 3255961"/>
                <a:gd name="connsiteX21" fmla="*/ 0 w 731837"/>
                <a:gd name="connsiteY21" fmla="*/ 1225881 h 3255961"/>
                <a:gd name="connsiteX22" fmla="*/ 9525 w 731837"/>
                <a:gd name="connsiteY22" fmla="*/ 1464006 h 3255961"/>
                <a:gd name="connsiteX23" fmla="*/ 95250 w 731837"/>
                <a:gd name="connsiteY23" fmla="*/ 1606881 h 3255961"/>
                <a:gd name="connsiteX24" fmla="*/ 200025 w 731837"/>
                <a:gd name="connsiteY24" fmla="*/ 1806906 h 3255961"/>
                <a:gd name="connsiteX25" fmla="*/ 209550 w 731837"/>
                <a:gd name="connsiteY25" fmla="*/ 1835481 h 3255961"/>
                <a:gd name="connsiteX26" fmla="*/ 228600 w 731837"/>
                <a:gd name="connsiteY26" fmla="*/ 1864056 h 3255961"/>
                <a:gd name="connsiteX27" fmla="*/ 247650 w 731837"/>
                <a:gd name="connsiteY27" fmla="*/ 1940256 h 3255961"/>
                <a:gd name="connsiteX28" fmla="*/ 276225 w 731837"/>
                <a:gd name="connsiteY28" fmla="*/ 2445081 h 3255961"/>
                <a:gd name="connsiteX29" fmla="*/ 295275 w 731837"/>
                <a:gd name="connsiteY29" fmla="*/ 2568906 h 3255961"/>
                <a:gd name="connsiteX30" fmla="*/ 342900 w 731837"/>
                <a:gd name="connsiteY30" fmla="*/ 2902281 h 3255961"/>
                <a:gd name="connsiteX31" fmla="*/ 352425 w 731837"/>
                <a:gd name="connsiteY31" fmla="*/ 3016581 h 3255961"/>
                <a:gd name="connsiteX32" fmla="*/ 381000 w 731837"/>
                <a:gd name="connsiteY32" fmla="*/ 3102306 h 3255961"/>
                <a:gd name="connsiteX33" fmla="*/ 609600 w 731837"/>
                <a:gd name="connsiteY33" fmla="*/ 3200399 h 3255961"/>
                <a:gd name="connsiteX34" fmla="*/ 666750 w 731837"/>
                <a:gd name="connsiteY34" fmla="*/ 2930856 h 3255961"/>
                <a:gd name="connsiteX0" fmla="*/ 285750 w 731837"/>
                <a:gd name="connsiteY0" fmla="*/ 244806 h 3255961"/>
                <a:gd name="connsiteX1" fmla="*/ 200025 w 731837"/>
                <a:gd name="connsiteY1" fmla="*/ 225756 h 3255961"/>
                <a:gd name="connsiteX2" fmla="*/ 180975 w 731837"/>
                <a:gd name="connsiteY2" fmla="*/ 197181 h 3255961"/>
                <a:gd name="connsiteX3" fmla="*/ 190500 w 731837"/>
                <a:gd name="connsiteY3" fmla="*/ 140031 h 3255961"/>
                <a:gd name="connsiteX4" fmla="*/ 219075 w 731837"/>
                <a:gd name="connsiteY4" fmla="*/ 130506 h 3255961"/>
                <a:gd name="connsiteX5" fmla="*/ 314325 w 731837"/>
                <a:gd name="connsiteY5" fmla="*/ 120981 h 3255961"/>
                <a:gd name="connsiteX6" fmla="*/ 333375 w 731837"/>
                <a:gd name="connsiteY6" fmla="*/ 92406 h 3255961"/>
                <a:gd name="connsiteX7" fmla="*/ 333375 w 731837"/>
                <a:gd name="connsiteY7" fmla="*/ 35256 h 3255961"/>
                <a:gd name="connsiteX8" fmla="*/ 304800 w 731837"/>
                <a:gd name="connsiteY8" fmla="*/ 16206 h 3255961"/>
                <a:gd name="connsiteX9" fmla="*/ 276225 w 731837"/>
                <a:gd name="connsiteY9" fmla="*/ 6681 h 3255961"/>
                <a:gd name="connsiteX10" fmla="*/ 142875 w 731837"/>
                <a:gd name="connsiteY10" fmla="*/ 35256 h 3255961"/>
                <a:gd name="connsiteX11" fmla="*/ 123825 w 731837"/>
                <a:gd name="connsiteY11" fmla="*/ 92406 h 3255961"/>
                <a:gd name="connsiteX12" fmla="*/ 114300 w 731837"/>
                <a:gd name="connsiteY12" fmla="*/ 120981 h 3255961"/>
                <a:gd name="connsiteX13" fmla="*/ 104775 w 731837"/>
                <a:gd name="connsiteY13" fmla="*/ 273381 h 3255961"/>
                <a:gd name="connsiteX14" fmla="*/ 95250 w 731837"/>
                <a:gd name="connsiteY14" fmla="*/ 311481 h 3255961"/>
                <a:gd name="connsiteX15" fmla="*/ 85725 w 731837"/>
                <a:gd name="connsiteY15" fmla="*/ 359106 h 3255961"/>
                <a:gd name="connsiteX16" fmla="*/ 76200 w 731837"/>
                <a:gd name="connsiteY16" fmla="*/ 530556 h 3255961"/>
                <a:gd name="connsiteX17" fmla="*/ 66675 w 731837"/>
                <a:gd name="connsiteY17" fmla="*/ 587706 h 3255961"/>
                <a:gd name="connsiteX18" fmla="*/ 57150 w 731837"/>
                <a:gd name="connsiteY18" fmla="*/ 663906 h 3255961"/>
                <a:gd name="connsiteX19" fmla="*/ 47625 w 731837"/>
                <a:gd name="connsiteY19" fmla="*/ 759156 h 3255961"/>
                <a:gd name="connsiteX20" fmla="*/ 28575 w 731837"/>
                <a:gd name="connsiteY20" fmla="*/ 863931 h 3255961"/>
                <a:gd name="connsiteX21" fmla="*/ 0 w 731837"/>
                <a:gd name="connsiteY21" fmla="*/ 1225881 h 3255961"/>
                <a:gd name="connsiteX22" fmla="*/ 9525 w 731837"/>
                <a:gd name="connsiteY22" fmla="*/ 1464006 h 3255961"/>
                <a:gd name="connsiteX23" fmla="*/ 95250 w 731837"/>
                <a:gd name="connsiteY23" fmla="*/ 1606881 h 3255961"/>
                <a:gd name="connsiteX24" fmla="*/ 200025 w 731837"/>
                <a:gd name="connsiteY24" fmla="*/ 1806906 h 3255961"/>
                <a:gd name="connsiteX25" fmla="*/ 209550 w 731837"/>
                <a:gd name="connsiteY25" fmla="*/ 1835481 h 3255961"/>
                <a:gd name="connsiteX26" fmla="*/ 228600 w 731837"/>
                <a:gd name="connsiteY26" fmla="*/ 1864056 h 3255961"/>
                <a:gd name="connsiteX27" fmla="*/ 247650 w 731837"/>
                <a:gd name="connsiteY27" fmla="*/ 1940256 h 3255961"/>
                <a:gd name="connsiteX28" fmla="*/ 276225 w 731837"/>
                <a:gd name="connsiteY28" fmla="*/ 2445081 h 3255961"/>
                <a:gd name="connsiteX29" fmla="*/ 295275 w 731837"/>
                <a:gd name="connsiteY29" fmla="*/ 2568906 h 3255961"/>
                <a:gd name="connsiteX30" fmla="*/ 342900 w 731837"/>
                <a:gd name="connsiteY30" fmla="*/ 2902281 h 3255961"/>
                <a:gd name="connsiteX31" fmla="*/ 381000 w 731837"/>
                <a:gd name="connsiteY31" fmla="*/ 3102306 h 3255961"/>
                <a:gd name="connsiteX32" fmla="*/ 609600 w 731837"/>
                <a:gd name="connsiteY32" fmla="*/ 3200399 h 3255961"/>
                <a:gd name="connsiteX33" fmla="*/ 666750 w 731837"/>
                <a:gd name="connsiteY33" fmla="*/ 2930856 h 3255961"/>
                <a:gd name="connsiteX0" fmla="*/ 285750 w 731837"/>
                <a:gd name="connsiteY0" fmla="*/ 244806 h 3255961"/>
                <a:gd name="connsiteX1" fmla="*/ 200025 w 731837"/>
                <a:gd name="connsiteY1" fmla="*/ 225756 h 3255961"/>
                <a:gd name="connsiteX2" fmla="*/ 180975 w 731837"/>
                <a:gd name="connsiteY2" fmla="*/ 197181 h 3255961"/>
                <a:gd name="connsiteX3" fmla="*/ 190500 w 731837"/>
                <a:gd name="connsiteY3" fmla="*/ 140031 h 3255961"/>
                <a:gd name="connsiteX4" fmla="*/ 219075 w 731837"/>
                <a:gd name="connsiteY4" fmla="*/ 130506 h 3255961"/>
                <a:gd name="connsiteX5" fmla="*/ 314325 w 731837"/>
                <a:gd name="connsiteY5" fmla="*/ 120981 h 3255961"/>
                <a:gd name="connsiteX6" fmla="*/ 333375 w 731837"/>
                <a:gd name="connsiteY6" fmla="*/ 92406 h 3255961"/>
                <a:gd name="connsiteX7" fmla="*/ 333375 w 731837"/>
                <a:gd name="connsiteY7" fmla="*/ 35256 h 3255961"/>
                <a:gd name="connsiteX8" fmla="*/ 304800 w 731837"/>
                <a:gd name="connsiteY8" fmla="*/ 16206 h 3255961"/>
                <a:gd name="connsiteX9" fmla="*/ 276225 w 731837"/>
                <a:gd name="connsiteY9" fmla="*/ 6681 h 3255961"/>
                <a:gd name="connsiteX10" fmla="*/ 142875 w 731837"/>
                <a:gd name="connsiteY10" fmla="*/ 35256 h 3255961"/>
                <a:gd name="connsiteX11" fmla="*/ 123825 w 731837"/>
                <a:gd name="connsiteY11" fmla="*/ 92406 h 3255961"/>
                <a:gd name="connsiteX12" fmla="*/ 114300 w 731837"/>
                <a:gd name="connsiteY12" fmla="*/ 120981 h 3255961"/>
                <a:gd name="connsiteX13" fmla="*/ 104775 w 731837"/>
                <a:gd name="connsiteY13" fmla="*/ 273381 h 3255961"/>
                <a:gd name="connsiteX14" fmla="*/ 95250 w 731837"/>
                <a:gd name="connsiteY14" fmla="*/ 311481 h 3255961"/>
                <a:gd name="connsiteX15" fmla="*/ 85725 w 731837"/>
                <a:gd name="connsiteY15" fmla="*/ 359106 h 3255961"/>
                <a:gd name="connsiteX16" fmla="*/ 76200 w 731837"/>
                <a:gd name="connsiteY16" fmla="*/ 530556 h 3255961"/>
                <a:gd name="connsiteX17" fmla="*/ 66675 w 731837"/>
                <a:gd name="connsiteY17" fmla="*/ 587706 h 3255961"/>
                <a:gd name="connsiteX18" fmla="*/ 57150 w 731837"/>
                <a:gd name="connsiteY18" fmla="*/ 663906 h 3255961"/>
                <a:gd name="connsiteX19" fmla="*/ 47625 w 731837"/>
                <a:gd name="connsiteY19" fmla="*/ 759156 h 3255961"/>
                <a:gd name="connsiteX20" fmla="*/ 28575 w 731837"/>
                <a:gd name="connsiteY20" fmla="*/ 863931 h 3255961"/>
                <a:gd name="connsiteX21" fmla="*/ 0 w 731837"/>
                <a:gd name="connsiteY21" fmla="*/ 1225881 h 3255961"/>
                <a:gd name="connsiteX22" fmla="*/ 9525 w 731837"/>
                <a:gd name="connsiteY22" fmla="*/ 1464006 h 3255961"/>
                <a:gd name="connsiteX23" fmla="*/ 95250 w 731837"/>
                <a:gd name="connsiteY23" fmla="*/ 1606881 h 3255961"/>
                <a:gd name="connsiteX24" fmla="*/ 200025 w 731837"/>
                <a:gd name="connsiteY24" fmla="*/ 1806906 h 3255961"/>
                <a:gd name="connsiteX25" fmla="*/ 209550 w 731837"/>
                <a:gd name="connsiteY25" fmla="*/ 1835481 h 3255961"/>
                <a:gd name="connsiteX26" fmla="*/ 247650 w 731837"/>
                <a:gd name="connsiteY26" fmla="*/ 1940256 h 3255961"/>
                <a:gd name="connsiteX27" fmla="*/ 276225 w 731837"/>
                <a:gd name="connsiteY27" fmla="*/ 2445081 h 3255961"/>
                <a:gd name="connsiteX28" fmla="*/ 295275 w 731837"/>
                <a:gd name="connsiteY28" fmla="*/ 2568906 h 3255961"/>
                <a:gd name="connsiteX29" fmla="*/ 342900 w 731837"/>
                <a:gd name="connsiteY29" fmla="*/ 2902281 h 3255961"/>
                <a:gd name="connsiteX30" fmla="*/ 381000 w 731837"/>
                <a:gd name="connsiteY30" fmla="*/ 3102306 h 3255961"/>
                <a:gd name="connsiteX31" fmla="*/ 609600 w 731837"/>
                <a:gd name="connsiteY31" fmla="*/ 3200399 h 3255961"/>
                <a:gd name="connsiteX32" fmla="*/ 666750 w 731837"/>
                <a:gd name="connsiteY32" fmla="*/ 2930856 h 3255961"/>
                <a:gd name="connsiteX0" fmla="*/ 285750 w 731837"/>
                <a:gd name="connsiteY0" fmla="*/ 244806 h 3255961"/>
                <a:gd name="connsiteX1" fmla="*/ 200025 w 731837"/>
                <a:gd name="connsiteY1" fmla="*/ 225756 h 3255961"/>
                <a:gd name="connsiteX2" fmla="*/ 180975 w 731837"/>
                <a:gd name="connsiteY2" fmla="*/ 197181 h 3255961"/>
                <a:gd name="connsiteX3" fmla="*/ 190500 w 731837"/>
                <a:gd name="connsiteY3" fmla="*/ 140031 h 3255961"/>
                <a:gd name="connsiteX4" fmla="*/ 219075 w 731837"/>
                <a:gd name="connsiteY4" fmla="*/ 130506 h 3255961"/>
                <a:gd name="connsiteX5" fmla="*/ 314325 w 731837"/>
                <a:gd name="connsiteY5" fmla="*/ 120981 h 3255961"/>
                <a:gd name="connsiteX6" fmla="*/ 333375 w 731837"/>
                <a:gd name="connsiteY6" fmla="*/ 92406 h 3255961"/>
                <a:gd name="connsiteX7" fmla="*/ 333375 w 731837"/>
                <a:gd name="connsiteY7" fmla="*/ 35256 h 3255961"/>
                <a:gd name="connsiteX8" fmla="*/ 304800 w 731837"/>
                <a:gd name="connsiteY8" fmla="*/ 16206 h 3255961"/>
                <a:gd name="connsiteX9" fmla="*/ 276225 w 731837"/>
                <a:gd name="connsiteY9" fmla="*/ 6681 h 3255961"/>
                <a:gd name="connsiteX10" fmla="*/ 142875 w 731837"/>
                <a:gd name="connsiteY10" fmla="*/ 35256 h 3255961"/>
                <a:gd name="connsiteX11" fmla="*/ 123825 w 731837"/>
                <a:gd name="connsiteY11" fmla="*/ 92406 h 3255961"/>
                <a:gd name="connsiteX12" fmla="*/ 114300 w 731837"/>
                <a:gd name="connsiteY12" fmla="*/ 120981 h 3255961"/>
                <a:gd name="connsiteX13" fmla="*/ 104775 w 731837"/>
                <a:gd name="connsiteY13" fmla="*/ 273381 h 3255961"/>
                <a:gd name="connsiteX14" fmla="*/ 95250 w 731837"/>
                <a:gd name="connsiteY14" fmla="*/ 311481 h 3255961"/>
                <a:gd name="connsiteX15" fmla="*/ 85725 w 731837"/>
                <a:gd name="connsiteY15" fmla="*/ 359106 h 3255961"/>
                <a:gd name="connsiteX16" fmla="*/ 76200 w 731837"/>
                <a:gd name="connsiteY16" fmla="*/ 530556 h 3255961"/>
                <a:gd name="connsiteX17" fmla="*/ 66675 w 731837"/>
                <a:gd name="connsiteY17" fmla="*/ 587706 h 3255961"/>
                <a:gd name="connsiteX18" fmla="*/ 57150 w 731837"/>
                <a:gd name="connsiteY18" fmla="*/ 663906 h 3255961"/>
                <a:gd name="connsiteX19" fmla="*/ 47625 w 731837"/>
                <a:gd name="connsiteY19" fmla="*/ 759156 h 3255961"/>
                <a:gd name="connsiteX20" fmla="*/ 28575 w 731837"/>
                <a:gd name="connsiteY20" fmla="*/ 863931 h 3255961"/>
                <a:gd name="connsiteX21" fmla="*/ 0 w 731837"/>
                <a:gd name="connsiteY21" fmla="*/ 1225881 h 3255961"/>
                <a:gd name="connsiteX22" fmla="*/ 9525 w 731837"/>
                <a:gd name="connsiteY22" fmla="*/ 1464006 h 3255961"/>
                <a:gd name="connsiteX23" fmla="*/ 95250 w 731837"/>
                <a:gd name="connsiteY23" fmla="*/ 1606881 h 3255961"/>
                <a:gd name="connsiteX24" fmla="*/ 200025 w 731837"/>
                <a:gd name="connsiteY24" fmla="*/ 1806906 h 3255961"/>
                <a:gd name="connsiteX25" fmla="*/ 247650 w 731837"/>
                <a:gd name="connsiteY25" fmla="*/ 1940256 h 3255961"/>
                <a:gd name="connsiteX26" fmla="*/ 276225 w 731837"/>
                <a:gd name="connsiteY26" fmla="*/ 2445081 h 3255961"/>
                <a:gd name="connsiteX27" fmla="*/ 295275 w 731837"/>
                <a:gd name="connsiteY27" fmla="*/ 2568906 h 3255961"/>
                <a:gd name="connsiteX28" fmla="*/ 342900 w 731837"/>
                <a:gd name="connsiteY28" fmla="*/ 2902281 h 3255961"/>
                <a:gd name="connsiteX29" fmla="*/ 381000 w 731837"/>
                <a:gd name="connsiteY29" fmla="*/ 3102306 h 3255961"/>
                <a:gd name="connsiteX30" fmla="*/ 609600 w 731837"/>
                <a:gd name="connsiteY30" fmla="*/ 3200399 h 3255961"/>
                <a:gd name="connsiteX31" fmla="*/ 666750 w 731837"/>
                <a:gd name="connsiteY31" fmla="*/ 2930856 h 3255961"/>
                <a:gd name="connsiteX0" fmla="*/ 285750 w 731837"/>
                <a:gd name="connsiteY0" fmla="*/ 244806 h 3255961"/>
                <a:gd name="connsiteX1" fmla="*/ 200025 w 731837"/>
                <a:gd name="connsiteY1" fmla="*/ 225756 h 3255961"/>
                <a:gd name="connsiteX2" fmla="*/ 180975 w 731837"/>
                <a:gd name="connsiteY2" fmla="*/ 197181 h 3255961"/>
                <a:gd name="connsiteX3" fmla="*/ 190500 w 731837"/>
                <a:gd name="connsiteY3" fmla="*/ 140031 h 3255961"/>
                <a:gd name="connsiteX4" fmla="*/ 219075 w 731837"/>
                <a:gd name="connsiteY4" fmla="*/ 130506 h 3255961"/>
                <a:gd name="connsiteX5" fmla="*/ 314325 w 731837"/>
                <a:gd name="connsiteY5" fmla="*/ 120981 h 3255961"/>
                <a:gd name="connsiteX6" fmla="*/ 333375 w 731837"/>
                <a:gd name="connsiteY6" fmla="*/ 92406 h 3255961"/>
                <a:gd name="connsiteX7" fmla="*/ 333375 w 731837"/>
                <a:gd name="connsiteY7" fmla="*/ 35256 h 3255961"/>
                <a:gd name="connsiteX8" fmla="*/ 304800 w 731837"/>
                <a:gd name="connsiteY8" fmla="*/ 16206 h 3255961"/>
                <a:gd name="connsiteX9" fmla="*/ 276225 w 731837"/>
                <a:gd name="connsiteY9" fmla="*/ 6681 h 3255961"/>
                <a:gd name="connsiteX10" fmla="*/ 142875 w 731837"/>
                <a:gd name="connsiteY10" fmla="*/ 35256 h 3255961"/>
                <a:gd name="connsiteX11" fmla="*/ 123825 w 731837"/>
                <a:gd name="connsiteY11" fmla="*/ 92406 h 3255961"/>
                <a:gd name="connsiteX12" fmla="*/ 114300 w 731837"/>
                <a:gd name="connsiteY12" fmla="*/ 120981 h 3255961"/>
                <a:gd name="connsiteX13" fmla="*/ 104775 w 731837"/>
                <a:gd name="connsiteY13" fmla="*/ 273381 h 3255961"/>
                <a:gd name="connsiteX14" fmla="*/ 95250 w 731837"/>
                <a:gd name="connsiteY14" fmla="*/ 311481 h 3255961"/>
                <a:gd name="connsiteX15" fmla="*/ 85725 w 731837"/>
                <a:gd name="connsiteY15" fmla="*/ 359106 h 3255961"/>
                <a:gd name="connsiteX16" fmla="*/ 76200 w 731837"/>
                <a:gd name="connsiteY16" fmla="*/ 530556 h 3255961"/>
                <a:gd name="connsiteX17" fmla="*/ 66675 w 731837"/>
                <a:gd name="connsiteY17" fmla="*/ 587706 h 3255961"/>
                <a:gd name="connsiteX18" fmla="*/ 57150 w 731837"/>
                <a:gd name="connsiteY18" fmla="*/ 663906 h 3255961"/>
                <a:gd name="connsiteX19" fmla="*/ 47625 w 731837"/>
                <a:gd name="connsiteY19" fmla="*/ 759156 h 3255961"/>
                <a:gd name="connsiteX20" fmla="*/ 28575 w 731837"/>
                <a:gd name="connsiteY20" fmla="*/ 863931 h 3255961"/>
                <a:gd name="connsiteX21" fmla="*/ 0 w 731837"/>
                <a:gd name="connsiteY21" fmla="*/ 1225881 h 3255961"/>
                <a:gd name="connsiteX22" fmla="*/ 9525 w 731837"/>
                <a:gd name="connsiteY22" fmla="*/ 1464006 h 3255961"/>
                <a:gd name="connsiteX23" fmla="*/ 95250 w 731837"/>
                <a:gd name="connsiteY23" fmla="*/ 1606881 h 3255961"/>
                <a:gd name="connsiteX24" fmla="*/ 200025 w 731837"/>
                <a:gd name="connsiteY24" fmla="*/ 1806906 h 3255961"/>
                <a:gd name="connsiteX25" fmla="*/ 247650 w 731837"/>
                <a:gd name="connsiteY25" fmla="*/ 1940256 h 3255961"/>
                <a:gd name="connsiteX26" fmla="*/ 295275 w 731837"/>
                <a:gd name="connsiteY26" fmla="*/ 2568906 h 3255961"/>
                <a:gd name="connsiteX27" fmla="*/ 342900 w 731837"/>
                <a:gd name="connsiteY27" fmla="*/ 2902281 h 3255961"/>
                <a:gd name="connsiteX28" fmla="*/ 381000 w 731837"/>
                <a:gd name="connsiteY28" fmla="*/ 3102306 h 3255961"/>
                <a:gd name="connsiteX29" fmla="*/ 609600 w 731837"/>
                <a:gd name="connsiteY29" fmla="*/ 3200399 h 3255961"/>
                <a:gd name="connsiteX30" fmla="*/ 666750 w 731837"/>
                <a:gd name="connsiteY30" fmla="*/ 2930856 h 3255961"/>
                <a:gd name="connsiteX0" fmla="*/ 285750 w 731837"/>
                <a:gd name="connsiteY0" fmla="*/ 244806 h 3236911"/>
                <a:gd name="connsiteX1" fmla="*/ 200025 w 731837"/>
                <a:gd name="connsiteY1" fmla="*/ 225756 h 3236911"/>
                <a:gd name="connsiteX2" fmla="*/ 180975 w 731837"/>
                <a:gd name="connsiteY2" fmla="*/ 197181 h 3236911"/>
                <a:gd name="connsiteX3" fmla="*/ 190500 w 731837"/>
                <a:gd name="connsiteY3" fmla="*/ 140031 h 3236911"/>
                <a:gd name="connsiteX4" fmla="*/ 219075 w 731837"/>
                <a:gd name="connsiteY4" fmla="*/ 130506 h 3236911"/>
                <a:gd name="connsiteX5" fmla="*/ 314325 w 731837"/>
                <a:gd name="connsiteY5" fmla="*/ 120981 h 3236911"/>
                <a:gd name="connsiteX6" fmla="*/ 333375 w 731837"/>
                <a:gd name="connsiteY6" fmla="*/ 92406 h 3236911"/>
                <a:gd name="connsiteX7" fmla="*/ 333375 w 731837"/>
                <a:gd name="connsiteY7" fmla="*/ 35256 h 3236911"/>
                <a:gd name="connsiteX8" fmla="*/ 304800 w 731837"/>
                <a:gd name="connsiteY8" fmla="*/ 16206 h 3236911"/>
                <a:gd name="connsiteX9" fmla="*/ 276225 w 731837"/>
                <a:gd name="connsiteY9" fmla="*/ 6681 h 3236911"/>
                <a:gd name="connsiteX10" fmla="*/ 142875 w 731837"/>
                <a:gd name="connsiteY10" fmla="*/ 35256 h 3236911"/>
                <a:gd name="connsiteX11" fmla="*/ 123825 w 731837"/>
                <a:gd name="connsiteY11" fmla="*/ 92406 h 3236911"/>
                <a:gd name="connsiteX12" fmla="*/ 114300 w 731837"/>
                <a:gd name="connsiteY12" fmla="*/ 120981 h 3236911"/>
                <a:gd name="connsiteX13" fmla="*/ 104775 w 731837"/>
                <a:gd name="connsiteY13" fmla="*/ 273381 h 3236911"/>
                <a:gd name="connsiteX14" fmla="*/ 95250 w 731837"/>
                <a:gd name="connsiteY14" fmla="*/ 311481 h 3236911"/>
                <a:gd name="connsiteX15" fmla="*/ 85725 w 731837"/>
                <a:gd name="connsiteY15" fmla="*/ 359106 h 3236911"/>
                <a:gd name="connsiteX16" fmla="*/ 76200 w 731837"/>
                <a:gd name="connsiteY16" fmla="*/ 530556 h 3236911"/>
                <a:gd name="connsiteX17" fmla="*/ 66675 w 731837"/>
                <a:gd name="connsiteY17" fmla="*/ 587706 h 3236911"/>
                <a:gd name="connsiteX18" fmla="*/ 57150 w 731837"/>
                <a:gd name="connsiteY18" fmla="*/ 663906 h 3236911"/>
                <a:gd name="connsiteX19" fmla="*/ 47625 w 731837"/>
                <a:gd name="connsiteY19" fmla="*/ 759156 h 3236911"/>
                <a:gd name="connsiteX20" fmla="*/ 28575 w 731837"/>
                <a:gd name="connsiteY20" fmla="*/ 863931 h 3236911"/>
                <a:gd name="connsiteX21" fmla="*/ 0 w 731837"/>
                <a:gd name="connsiteY21" fmla="*/ 1225881 h 3236911"/>
                <a:gd name="connsiteX22" fmla="*/ 9525 w 731837"/>
                <a:gd name="connsiteY22" fmla="*/ 1464006 h 3236911"/>
                <a:gd name="connsiteX23" fmla="*/ 95250 w 731837"/>
                <a:gd name="connsiteY23" fmla="*/ 1606881 h 3236911"/>
                <a:gd name="connsiteX24" fmla="*/ 200025 w 731837"/>
                <a:gd name="connsiteY24" fmla="*/ 1806906 h 3236911"/>
                <a:gd name="connsiteX25" fmla="*/ 247650 w 731837"/>
                <a:gd name="connsiteY25" fmla="*/ 1940256 h 3236911"/>
                <a:gd name="connsiteX26" fmla="*/ 295275 w 731837"/>
                <a:gd name="connsiteY26" fmla="*/ 2568906 h 3236911"/>
                <a:gd name="connsiteX27" fmla="*/ 342900 w 731837"/>
                <a:gd name="connsiteY27" fmla="*/ 2902281 h 3236911"/>
                <a:gd name="connsiteX28" fmla="*/ 381000 w 731837"/>
                <a:gd name="connsiteY28" fmla="*/ 3102306 h 3236911"/>
                <a:gd name="connsiteX29" fmla="*/ 609600 w 731837"/>
                <a:gd name="connsiteY29" fmla="*/ 3200399 h 3236911"/>
                <a:gd name="connsiteX30" fmla="*/ 666750 w 731837"/>
                <a:gd name="connsiteY30" fmla="*/ 2930856 h 3236911"/>
                <a:gd name="connsiteX0" fmla="*/ 285750 w 731837"/>
                <a:gd name="connsiteY0" fmla="*/ 244806 h 3236911"/>
                <a:gd name="connsiteX1" fmla="*/ 200025 w 731837"/>
                <a:gd name="connsiteY1" fmla="*/ 225756 h 3236911"/>
                <a:gd name="connsiteX2" fmla="*/ 180975 w 731837"/>
                <a:gd name="connsiteY2" fmla="*/ 197181 h 3236911"/>
                <a:gd name="connsiteX3" fmla="*/ 190500 w 731837"/>
                <a:gd name="connsiteY3" fmla="*/ 140031 h 3236911"/>
                <a:gd name="connsiteX4" fmla="*/ 219075 w 731837"/>
                <a:gd name="connsiteY4" fmla="*/ 130506 h 3236911"/>
                <a:gd name="connsiteX5" fmla="*/ 314325 w 731837"/>
                <a:gd name="connsiteY5" fmla="*/ 120981 h 3236911"/>
                <a:gd name="connsiteX6" fmla="*/ 333375 w 731837"/>
                <a:gd name="connsiteY6" fmla="*/ 92406 h 3236911"/>
                <a:gd name="connsiteX7" fmla="*/ 333375 w 731837"/>
                <a:gd name="connsiteY7" fmla="*/ 35256 h 3236911"/>
                <a:gd name="connsiteX8" fmla="*/ 304800 w 731837"/>
                <a:gd name="connsiteY8" fmla="*/ 16206 h 3236911"/>
                <a:gd name="connsiteX9" fmla="*/ 276225 w 731837"/>
                <a:gd name="connsiteY9" fmla="*/ 6681 h 3236911"/>
                <a:gd name="connsiteX10" fmla="*/ 142875 w 731837"/>
                <a:gd name="connsiteY10" fmla="*/ 35256 h 3236911"/>
                <a:gd name="connsiteX11" fmla="*/ 123825 w 731837"/>
                <a:gd name="connsiteY11" fmla="*/ 92406 h 3236911"/>
                <a:gd name="connsiteX12" fmla="*/ 104775 w 731837"/>
                <a:gd name="connsiteY12" fmla="*/ 273381 h 3236911"/>
                <a:gd name="connsiteX13" fmla="*/ 95250 w 731837"/>
                <a:gd name="connsiteY13" fmla="*/ 311481 h 3236911"/>
                <a:gd name="connsiteX14" fmla="*/ 85725 w 731837"/>
                <a:gd name="connsiteY14" fmla="*/ 359106 h 3236911"/>
                <a:gd name="connsiteX15" fmla="*/ 76200 w 731837"/>
                <a:gd name="connsiteY15" fmla="*/ 530556 h 3236911"/>
                <a:gd name="connsiteX16" fmla="*/ 66675 w 731837"/>
                <a:gd name="connsiteY16" fmla="*/ 587706 h 3236911"/>
                <a:gd name="connsiteX17" fmla="*/ 57150 w 731837"/>
                <a:gd name="connsiteY17" fmla="*/ 663906 h 3236911"/>
                <a:gd name="connsiteX18" fmla="*/ 47625 w 731837"/>
                <a:gd name="connsiteY18" fmla="*/ 759156 h 3236911"/>
                <a:gd name="connsiteX19" fmla="*/ 28575 w 731837"/>
                <a:gd name="connsiteY19" fmla="*/ 863931 h 3236911"/>
                <a:gd name="connsiteX20" fmla="*/ 0 w 731837"/>
                <a:gd name="connsiteY20" fmla="*/ 1225881 h 3236911"/>
                <a:gd name="connsiteX21" fmla="*/ 9525 w 731837"/>
                <a:gd name="connsiteY21" fmla="*/ 1464006 h 3236911"/>
                <a:gd name="connsiteX22" fmla="*/ 95250 w 731837"/>
                <a:gd name="connsiteY22" fmla="*/ 1606881 h 3236911"/>
                <a:gd name="connsiteX23" fmla="*/ 200025 w 731837"/>
                <a:gd name="connsiteY23" fmla="*/ 1806906 h 3236911"/>
                <a:gd name="connsiteX24" fmla="*/ 247650 w 731837"/>
                <a:gd name="connsiteY24" fmla="*/ 1940256 h 3236911"/>
                <a:gd name="connsiteX25" fmla="*/ 295275 w 731837"/>
                <a:gd name="connsiteY25" fmla="*/ 2568906 h 3236911"/>
                <a:gd name="connsiteX26" fmla="*/ 342900 w 731837"/>
                <a:gd name="connsiteY26" fmla="*/ 2902281 h 3236911"/>
                <a:gd name="connsiteX27" fmla="*/ 381000 w 731837"/>
                <a:gd name="connsiteY27" fmla="*/ 3102306 h 3236911"/>
                <a:gd name="connsiteX28" fmla="*/ 609600 w 731837"/>
                <a:gd name="connsiteY28" fmla="*/ 3200399 h 3236911"/>
                <a:gd name="connsiteX29" fmla="*/ 666750 w 731837"/>
                <a:gd name="connsiteY29" fmla="*/ 2930856 h 3236911"/>
                <a:gd name="connsiteX0" fmla="*/ 285750 w 731837"/>
                <a:gd name="connsiteY0" fmla="*/ 244806 h 3236911"/>
                <a:gd name="connsiteX1" fmla="*/ 200025 w 731837"/>
                <a:gd name="connsiteY1" fmla="*/ 225756 h 3236911"/>
                <a:gd name="connsiteX2" fmla="*/ 180975 w 731837"/>
                <a:gd name="connsiteY2" fmla="*/ 197181 h 3236911"/>
                <a:gd name="connsiteX3" fmla="*/ 190500 w 731837"/>
                <a:gd name="connsiteY3" fmla="*/ 140031 h 3236911"/>
                <a:gd name="connsiteX4" fmla="*/ 219075 w 731837"/>
                <a:gd name="connsiteY4" fmla="*/ 130506 h 3236911"/>
                <a:gd name="connsiteX5" fmla="*/ 314325 w 731837"/>
                <a:gd name="connsiteY5" fmla="*/ 120981 h 3236911"/>
                <a:gd name="connsiteX6" fmla="*/ 333375 w 731837"/>
                <a:gd name="connsiteY6" fmla="*/ 92406 h 3236911"/>
                <a:gd name="connsiteX7" fmla="*/ 333375 w 731837"/>
                <a:gd name="connsiteY7" fmla="*/ 35256 h 3236911"/>
                <a:gd name="connsiteX8" fmla="*/ 304800 w 731837"/>
                <a:gd name="connsiteY8" fmla="*/ 16206 h 3236911"/>
                <a:gd name="connsiteX9" fmla="*/ 276225 w 731837"/>
                <a:gd name="connsiteY9" fmla="*/ 6681 h 3236911"/>
                <a:gd name="connsiteX10" fmla="*/ 142875 w 731837"/>
                <a:gd name="connsiteY10" fmla="*/ 35256 h 3236911"/>
                <a:gd name="connsiteX11" fmla="*/ 104775 w 731837"/>
                <a:gd name="connsiteY11" fmla="*/ 273381 h 3236911"/>
                <a:gd name="connsiteX12" fmla="*/ 95250 w 731837"/>
                <a:gd name="connsiteY12" fmla="*/ 311481 h 3236911"/>
                <a:gd name="connsiteX13" fmla="*/ 85725 w 731837"/>
                <a:gd name="connsiteY13" fmla="*/ 359106 h 3236911"/>
                <a:gd name="connsiteX14" fmla="*/ 76200 w 731837"/>
                <a:gd name="connsiteY14" fmla="*/ 530556 h 3236911"/>
                <a:gd name="connsiteX15" fmla="*/ 66675 w 731837"/>
                <a:gd name="connsiteY15" fmla="*/ 587706 h 3236911"/>
                <a:gd name="connsiteX16" fmla="*/ 57150 w 731837"/>
                <a:gd name="connsiteY16" fmla="*/ 663906 h 3236911"/>
                <a:gd name="connsiteX17" fmla="*/ 47625 w 731837"/>
                <a:gd name="connsiteY17" fmla="*/ 759156 h 3236911"/>
                <a:gd name="connsiteX18" fmla="*/ 28575 w 731837"/>
                <a:gd name="connsiteY18" fmla="*/ 863931 h 3236911"/>
                <a:gd name="connsiteX19" fmla="*/ 0 w 731837"/>
                <a:gd name="connsiteY19" fmla="*/ 1225881 h 3236911"/>
                <a:gd name="connsiteX20" fmla="*/ 9525 w 731837"/>
                <a:gd name="connsiteY20" fmla="*/ 1464006 h 3236911"/>
                <a:gd name="connsiteX21" fmla="*/ 95250 w 731837"/>
                <a:gd name="connsiteY21" fmla="*/ 1606881 h 3236911"/>
                <a:gd name="connsiteX22" fmla="*/ 200025 w 731837"/>
                <a:gd name="connsiteY22" fmla="*/ 1806906 h 3236911"/>
                <a:gd name="connsiteX23" fmla="*/ 247650 w 731837"/>
                <a:gd name="connsiteY23" fmla="*/ 1940256 h 3236911"/>
                <a:gd name="connsiteX24" fmla="*/ 295275 w 731837"/>
                <a:gd name="connsiteY24" fmla="*/ 2568906 h 3236911"/>
                <a:gd name="connsiteX25" fmla="*/ 342900 w 731837"/>
                <a:gd name="connsiteY25" fmla="*/ 2902281 h 3236911"/>
                <a:gd name="connsiteX26" fmla="*/ 381000 w 731837"/>
                <a:gd name="connsiteY26" fmla="*/ 3102306 h 3236911"/>
                <a:gd name="connsiteX27" fmla="*/ 609600 w 731837"/>
                <a:gd name="connsiteY27" fmla="*/ 3200399 h 3236911"/>
                <a:gd name="connsiteX28" fmla="*/ 666750 w 731837"/>
                <a:gd name="connsiteY28" fmla="*/ 2930856 h 3236911"/>
                <a:gd name="connsiteX0" fmla="*/ 285750 w 731837"/>
                <a:gd name="connsiteY0" fmla="*/ 252412 h 3244517"/>
                <a:gd name="connsiteX1" fmla="*/ 200025 w 731837"/>
                <a:gd name="connsiteY1" fmla="*/ 233362 h 3244517"/>
                <a:gd name="connsiteX2" fmla="*/ 180975 w 731837"/>
                <a:gd name="connsiteY2" fmla="*/ 204787 h 3244517"/>
                <a:gd name="connsiteX3" fmla="*/ 190500 w 731837"/>
                <a:gd name="connsiteY3" fmla="*/ 147637 h 3244517"/>
                <a:gd name="connsiteX4" fmla="*/ 219075 w 731837"/>
                <a:gd name="connsiteY4" fmla="*/ 138112 h 3244517"/>
                <a:gd name="connsiteX5" fmla="*/ 314325 w 731837"/>
                <a:gd name="connsiteY5" fmla="*/ 128587 h 3244517"/>
                <a:gd name="connsiteX6" fmla="*/ 333375 w 731837"/>
                <a:gd name="connsiteY6" fmla="*/ 100012 h 3244517"/>
                <a:gd name="connsiteX7" fmla="*/ 333375 w 731837"/>
                <a:gd name="connsiteY7" fmla="*/ 42862 h 3244517"/>
                <a:gd name="connsiteX8" fmla="*/ 304800 w 731837"/>
                <a:gd name="connsiteY8" fmla="*/ 23812 h 3244517"/>
                <a:gd name="connsiteX9" fmla="*/ 142875 w 731837"/>
                <a:gd name="connsiteY9" fmla="*/ 42862 h 3244517"/>
                <a:gd name="connsiteX10" fmla="*/ 104775 w 731837"/>
                <a:gd name="connsiteY10" fmla="*/ 280987 h 3244517"/>
                <a:gd name="connsiteX11" fmla="*/ 95250 w 731837"/>
                <a:gd name="connsiteY11" fmla="*/ 319087 h 3244517"/>
                <a:gd name="connsiteX12" fmla="*/ 85725 w 731837"/>
                <a:gd name="connsiteY12" fmla="*/ 366712 h 3244517"/>
                <a:gd name="connsiteX13" fmla="*/ 76200 w 731837"/>
                <a:gd name="connsiteY13" fmla="*/ 538162 h 3244517"/>
                <a:gd name="connsiteX14" fmla="*/ 66675 w 731837"/>
                <a:gd name="connsiteY14" fmla="*/ 595312 h 3244517"/>
                <a:gd name="connsiteX15" fmla="*/ 57150 w 731837"/>
                <a:gd name="connsiteY15" fmla="*/ 671512 h 3244517"/>
                <a:gd name="connsiteX16" fmla="*/ 47625 w 731837"/>
                <a:gd name="connsiteY16" fmla="*/ 766762 h 3244517"/>
                <a:gd name="connsiteX17" fmla="*/ 28575 w 731837"/>
                <a:gd name="connsiteY17" fmla="*/ 871537 h 3244517"/>
                <a:gd name="connsiteX18" fmla="*/ 0 w 731837"/>
                <a:gd name="connsiteY18" fmla="*/ 1233487 h 3244517"/>
                <a:gd name="connsiteX19" fmla="*/ 9525 w 731837"/>
                <a:gd name="connsiteY19" fmla="*/ 1471612 h 3244517"/>
                <a:gd name="connsiteX20" fmla="*/ 95250 w 731837"/>
                <a:gd name="connsiteY20" fmla="*/ 1614487 h 3244517"/>
                <a:gd name="connsiteX21" fmla="*/ 200025 w 731837"/>
                <a:gd name="connsiteY21" fmla="*/ 1814512 h 3244517"/>
                <a:gd name="connsiteX22" fmla="*/ 247650 w 731837"/>
                <a:gd name="connsiteY22" fmla="*/ 1947862 h 3244517"/>
                <a:gd name="connsiteX23" fmla="*/ 295275 w 731837"/>
                <a:gd name="connsiteY23" fmla="*/ 2576512 h 3244517"/>
                <a:gd name="connsiteX24" fmla="*/ 342900 w 731837"/>
                <a:gd name="connsiteY24" fmla="*/ 2909887 h 3244517"/>
                <a:gd name="connsiteX25" fmla="*/ 381000 w 731837"/>
                <a:gd name="connsiteY25" fmla="*/ 3109912 h 3244517"/>
                <a:gd name="connsiteX26" fmla="*/ 609600 w 731837"/>
                <a:gd name="connsiteY26" fmla="*/ 3208005 h 3244517"/>
                <a:gd name="connsiteX27" fmla="*/ 666750 w 731837"/>
                <a:gd name="connsiteY27" fmla="*/ 2938462 h 3244517"/>
                <a:gd name="connsiteX0" fmla="*/ 285750 w 731837"/>
                <a:gd name="connsiteY0" fmla="*/ 249237 h 3241342"/>
                <a:gd name="connsiteX1" fmla="*/ 200025 w 731837"/>
                <a:gd name="connsiteY1" fmla="*/ 230187 h 3241342"/>
                <a:gd name="connsiteX2" fmla="*/ 180975 w 731837"/>
                <a:gd name="connsiteY2" fmla="*/ 201612 h 3241342"/>
                <a:gd name="connsiteX3" fmla="*/ 190500 w 731837"/>
                <a:gd name="connsiteY3" fmla="*/ 144462 h 3241342"/>
                <a:gd name="connsiteX4" fmla="*/ 219075 w 731837"/>
                <a:gd name="connsiteY4" fmla="*/ 134937 h 3241342"/>
                <a:gd name="connsiteX5" fmla="*/ 314325 w 731837"/>
                <a:gd name="connsiteY5" fmla="*/ 125412 h 3241342"/>
                <a:gd name="connsiteX6" fmla="*/ 333375 w 731837"/>
                <a:gd name="connsiteY6" fmla="*/ 96837 h 3241342"/>
                <a:gd name="connsiteX7" fmla="*/ 333375 w 731837"/>
                <a:gd name="connsiteY7" fmla="*/ 39687 h 3241342"/>
                <a:gd name="connsiteX8" fmla="*/ 142875 w 731837"/>
                <a:gd name="connsiteY8" fmla="*/ 39687 h 3241342"/>
                <a:gd name="connsiteX9" fmla="*/ 104775 w 731837"/>
                <a:gd name="connsiteY9" fmla="*/ 277812 h 3241342"/>
                <a:gd name="connsiteX10" fmla="*/ 95250 w 731837"/>
                <a:gd name="connsiteY10" fmla="*/ 315912 h 3241342"/>
                <a:gd name="connsiteX11" fmla="*/ 85725 w 731837"/>
                <a:gd name="connsiteY11" fmla="*/ 363537 h 3241342"/>
                <a:gd name="connsiteX12" fmla="*/ 76200 w 731837"/>
                <a:gd name="connsiteY12" fmla="*/ 534987 h 3241342"/>
                <a:gd name="connsiteX13" fmla="*/ 66675 w 731837"/>
                <a:gd name="connsiteY13" fmla="*/ 592137 h 3241342"/>
                <a:gd name="connsiteX14" fmla="*/ 57150 w 731837"/>
                <a:gd name="connsiteY14" fmla="*/ 668337 h 3241342"/>
                <a:gd name="connsiteX15" fmla="*/ 47625 w 731837"/>
                <a:gd name="connsiteY15" fmla="*/ 763587 h 3241342"/>
                <a:gd name="connsiteX16" fmla="*/ 28575 w 731837"/>
                <a:gd name="connsiteY16" fmla="*/ 868362 h 3241342"/>
                <a:gd name="connsiteX17" fmla="*/ 0 w 731837"/>
                <a:gd name="connsiteY17" fmla="*/ 1230312 h 3241342"/>
                <a:gd name="connsiteX18" fmla="*/ 9525 w 731837"/>
                <a:gd name="connsiteY18" fmla="*/ 1468437 h 3241342"/>
                <a:gd name="connsiteX19" fmla="*/ 95250 w 731837"/>
                <a:gd name="connsiteY19" fmla="*/ 1611312 h 3241342"/>
                <a:gd name="connsiteX20" fmla="*/ 200025 w 731837"/>
                <a:gd name="connsiteY20" fmla="*/ 1811337 h 3241342"/>
                <a:gd name="connsiteX21" fmla="*/ 247650 w 731837"/>
                <a:gd name="connsiteY21" fmla="*/ 1944687 h 3241342"/>
                <a:gd name="connsiteX22" fmla="*/ 295275 w 731837"/>
                <a:gd name="connsiteY22" fmla="*/ 2573337 h 3241342"/>
                <a:gd name="connsiteX23" fmla="*/ 342900 w 731837"/>
                <a:gd name="connsiteY23" fmla="*/ 2906712 h 3241342"/>
                <a:gd name="connsiteX24" fmla="*/ 381000 w 731837"/>
                <a:gd name="connsiteY24" fmla="*/ 3106737 h 3241342"/>
                <a:gd name="connsiteX25" fmla="*/ 609600 w 731837"/>
                <a:gd name="connsiteY25" fmla="*/ 3204830 h 3241342"/>
                <a:gd name="connsiteX26" fmla="*/ 666750 w 731837"/>
                <a:gd name="connsiteY26" fmla="*/ 2935287 h 3241342"/>
                <a:gd name="connsiteX0" fmla="*/ 285750 w 731837"/>
                <a:gd name="connsiteY0" fmla="*/ 249237 h 3241342"/>
                <a:gd name="connsiteX1" fmla="*/ 200025 w 731837"/>
                <a:gd name="connsiteY1" fmla="*/ 230187 h 3241342"/>
                <a:gd name="connsiteX2" fmla="*/ 180975 w 731837"/>
                <a:gd name="connsiteY2" fmla="*/ 201612 h 3241342"/>
                <a:gd name="connsiteX3" fmla="*/ 219075 w 731837"/>
                <a:gd name="connsiteY3" fmla="*/ 134937 h 3241342"/>
                <a:gd name="connsiteX4" fmla="*/ 314325 w 731837"/>
                <a:gd name="connsiteY4" fmla="*/ 125412 h 3241342"/>
                <a:gd name="connsiteX5" fmla="*/ 333375 w 731837"/>
                <a:gd name="connsiteY5" fmla="*/ 96837 h 3241342"/>
                <a:gd name="connsiteX6" fmla="*/ 333375 w 731837"/>
                <a:gd name="connsiteY6" fmla="*/ 39687 h 3241342"/>
                <a:gd name="connsiteX7" fmla="*/ 142875 w 731837"/>
                <a:gd name="connsiteY7" fmla="*/ 39687 h 3241342"/>
                <a:gd name="connsiteX8" fmla="*/ 104775 w 731837"/>
                <a:gd name="connsiteY8" fmla="*/ 277812 h 3241342"/>
                <a:gd name="connsiteX9" fmla="*/ 95250 w 731837"/>
                <a:gd name="connsiteY9" fmla="*/ 315912 h 3241342"/>
                <a:gd name="connsiteX10" fmla="*/ 85725 w 731837"/>
                <a:gd name="connsiteY10" fmla="*/ 363537 h 3241342"/>
                <a:gd name="connsiteX11" fmla="*/ 76200 w 731837"/>
                <a:gd name="connsiteY11" fmla="*/ 534987 h 3241342"/>
                <a:gd name="connsiteX12" fmla="*/ 66675 w 731837"/>
                <a:gd name="connsiteY12" fmla="*/ 592137 h 3241342"/>
                <a:gd name="connsiteX13" fmla="*/ 57150 w 731837"/>
                <a:gd name="connsiteY13" fmla="*/ 668337 h 3241342"/>
                <a:gd name="connsiteX14" fmla="*/ 47625 w 731837"/>
                <a:gd name="connsiteY14" fmla="*/ 763587 h 3241342"/>
                <a:gd name="connsiteX15" fmla="*/ 28575 w 731837"/>
                <a:gd name="connsiteY15" fmla="*/ 868362 h 3241342"/>
                <a:gd name="connsiteX16" fmla="*/ 0 w 731837"/>
                <a:gd name="connsiteY16" fmla="*/ 1230312 h 3241342"/>
                <a:gd name="connsiteX17" fmla="*/ 9525 w 731837"/>
                <a:gd name="connsiteY17" fmla="*/ 1468437 h 3241342"/>
                <a:gd name="connsiteX18" fmla="*/ 95250 w 731837"/>
                <a:gd name="connsiteY18" fmla="*/ 1611312 h 3241342"/>
                <a:gd name="connsiteX19" fmla="*/ 200025 w 731837"/>
                <a:gd name="connsiteY19" fmla="*/ 1811337 h 3241342"/>
                <a:gd name="connsiteX20" fmla="*/ 247650 w 731837"/>
                <a:gd name="connsiteY20" fmla="*/ 1944687 h 3241342"/>
                <a:gd name="connsiteX21" fmla="*/ 295275 w 731837"/>
                <a:gd name="connsiteY21" fmla="*/ 2573337 h 3241342"/>
                <a:gd name="connsiteX22" fmla="*/ 342900 w 731837"/>
                <a:gd name="connsiteY22" fmla="*/ 2906712 h 3241342"/>
                <a:gd name="connsiteX23" fmla="*/ 381000 w 731837"/>
                <a:gd name="connsiteY23" fmla="*/ 3106737 h 3241342"/>
                <a:gd name="connsiteX24" fmla="*/ 609600 w 731837"/>
                <a:gd name="connsiteY24" fmla="*/ 3204830 h 3241342"/>
                <a:gd name="connsiteX25" fmla="*/ 666750 w 731837"/>
                <a:gd name="connsiteY25" fmla="*/ 2935287 h 3241342"/>
                <a:gd name="connsiteX0" fmla="*/ 285750 w 731837"/>
                <a:gd name="connsiteY0" fmla="*/ 249237 h 3241342"/>
                <a:gd name="connsiteX1" fmla="*/ 200025 w 731837"/>
                <a:gd name="connsiteY1" fmla="*/ 230187 h 3241342"/>
                <a:gd name="connsiteX2" fmla="*/ 219075 w 731837"/>
                <a:gd name="connsiteY2" fmla="*/ 134937 h 3241342"/>
                <a:gd name="connsiteX3" fmla="*/ 314325 w 731837"/>
                <a:gd name="connsiteY3" fmla="*/ 125412 h 3241342"/>
                <a:gd name="connsiteX4" fmla="*/ 333375 w 731837"/>
                <a:gd name="connsiteY4" fmla="*/ 96837 h 3241342"/>
                <a:gd name="connsiteX5" fmla="*/ 333375 w 731837"/>
                <a:gd name="connsiteY5" fmla="*/ 39687 h 3241342"/>
                <a:gd name="connsiteX6" fmla="*/ 142875 w 731837"/>
                <a:gd name="connsiteY6" fmla="*/ 39687 h 3241342"/>
                <a:gd name="connsiteX7" fmla="*/ 104775 w 731837"/>
                <a:gd name="connsiteY7" fmla="*/ 277812 h 3241342"/>
                <a:gd name="connsiteX8" fmla="*/ 95250 w 731837"/>
                <a:gd name="connsiteY8" fmla="*/ 315912 h 3241342"/>
                <a:gd name="connsiteX9" fmla="*/ 85725 w 731837"/>
                <a:gd name="connsiteY9" fmla="*/ 363537 h 3241342"/>
                <a:gd name="connsiteX10" fmla="*/ 76200 w 731837"/>
                <a:gd name="connsiteY10" fmla="*/ 534987 h 3241342"/>
                <a:gd name="connsiteX11" fmla="*/ 66675 w 731837"/>
                <a:gd name="connsiteY11" fmla="*/ 592137 h 3241342"/>
                <a:gd name="connsiteX12" fmla="*/ 57150 w 731837"/>
                <a:gd name="connsiteY12" fmla="*/ 668337 h 3241342"/>
                <a:gd name="connsiteX13" fmla="*/ 47625 w 731837"/>
                <a:gd name="connsiteY13" fmla="*/ 763587 h 3241342"/>
                <a:gd name="connsiteX14" fmla="*/ 28575 w 731837"/>
                <a:gd name="connsiteY14" fmla="*/ 868362 h 3241342"/>
                <a:gd name="connsiteX15" fmla="*/ 0 w 731837"/>
                <a:gd name="connsiteY15" fmla="*/ 1230312 h 3241342"/>
                <a:gd name="connsiteX16" fmla="*/ 9525 w 731837"/>
                <a:gd name="connsiteY16" fmla="*/ 1468437 h 3241342"/>
                <a:gd name="connsiteX17" fmla="*/ 95250 w 731837"/>
                <a:gd name="connsiteY17" fmla="*/ 1611312 h 3241342"/>
                <a:gd name="connsiteX18" fmla="*/ 200025 w 731837"/>
                <a:gd name="connsiteY18" fmla="*/ 1811337 h 3241342"/>
                <a:gd name="connsiteX19" fmla="*/ 247650 w 731837"/>
                <a:gd name="connsiteY19" fmla="*/ 1944687 h 3241342"/>
                <a:gd name="connsiteX20" fmla="*/ 295275 w 731837"/>
                <a:gd name="connsiteY20" fmla="*/ 2573337 h 3241342"/>
                <a:gd name="connsiteX21" fmla="*/ 342900 w 731837"/>
                <a:gd name="connsiteY21" fmla="*/ 2906712 h 3241342"/>
                <a:gd name="connsiteX22" fmla="*/ 381000 w 731837"/>
                <a:gd name="connsiteY22" fmla="*/ 3106737 h 3241342"/>
                <a:gd name="connsiteX23" fmla="*/ 609600 w 731837"/>
                <a:gd name="connsiteY23" fmla="*/ 3204830 h 3241342"/>
                <a:gd name="connsiteX24" fmla="*/ 666750 w 731837"/>
                <a:gd name="connsiteY24" fmla="*/ 2935287 h 3241342"/>
                <a:gd name="connsiteX0" fmla="*/ 381000 w 731837"/>
                <a:gd name="connsiteY0" fmla="*/ 309230 h 3241342"/>
                <a:gd name="connsiteX1" fmla="*/ 200025 w 731837"/>
                <a:gd name="connsiteY1" fmla="*/ 230187 h 3241342"/>
                <a:gd name="connsiteX2" fmla="*/ 219075 w 731837"/>
                <a:gd name="connsiteY2" fmla="*/ 134937 h 3241342"/>
                <a:gd name="connsiteX3" fmla="*/ 314325 w 731837"/>
                <a:gd name="connsiteY3" fmla="*/ 125412 h 3241342"/>
                <a:gd name="connsiteX4" fmla="*/ 333375 w 731837"/>
                <a:gd name="connsiteY4" fmla="*/ 96837 h 3241342"/>
                <a:gd name="connsiteX5" fmla="*/ 333375 w 731837"/>
                <a:gd name="connsiteY5" fmla="*/ 39687 h 3241342"/>
                <a:gd name="connsiteX6" fmla="*/ 142875 w 731837"/>
                <a:gd name="connsiteY6" fmla="*/ 39687 h 3241342"/>
                <a:gd name="connsiteX7" fmla="*/ 104775 w 731837"/>
                <a:gd name="connsiteY7" fmla="*/ 277812 h 3241342"/>
                <a:gd name="connsiteX8" fmla="*/ 95250 w 731837"/>
                <a:gd name="connsiteY8" fmla="*/ 315912 h 3241342"/>
                <a:gd name="connsiteX9" fmla="*/ 85725 w 731837"/>
                <a:gd name="connsiteY9" fmla="*/ 363537 h 3241342"/>
                <a:gd name="connsiteX10" fmla="*/ 76200 w 731837"/>
                <a:gd name="connsiteY10" fmla="*/ 534987 h 3241342"/>
                <a:gd name="connsiteX11" fmla="*/ 66675 w 731837"/>
                <a:gd name="connsiteY11" fmla="*/ 592137 h 3241342"/>
                <a:gd name="connsiteX12" fmla="*/ 57150 w 731837"/>
                <a:gd name="connsiteY12" fmla="*/ 668337 h 3241342"/>
                <a:gd name="connsiteX13" fmla="*/ 47625 w 731837"/>
                <a:gd name="connsiteY13" fmla="*/ 763587 h 3241342"/>
                <a:gd name="connsiteX14" fmla="*/ 28575 w 731837"/>
                <a:gd name="connsiteY14" fmla="*/ 868362 h 3241342"/>
                <a:gd name="connsiteX15" fmla="*/ 0 w 731837"/>
                <a:gd name="connsiteY15" fmla="*/ 1230312 h 3241342"/>
                <a:gd name="connsiteX16" fmla="*/ 9525 w 731837"/>
                <a:gd name="connsiteY16" fmla="*/ 1468437 h 3241342"/>
                <a:gd name="connsiteX17" fmla="*/ 95250 w 731837"/>
                <a:gd name="connsiteY17" fmla="*/ 1611312 h 3241342"/>
                <a:gd name="connsiteX18" fmla="*/ 200025 w 731837"/>
                <a:gd name="connsiteY18" fmla="*/ 1811337 h 3241342"/>
                <a:gd name="connsiteX19" fmla="*/ 247650 w 731837"/>
                <a:gd name="connsiteY19" fmla="*/ 1944687 h 3241342"/>
                <a:gd name="connsiteX20" fmla="*/ 295275 w 731837"/>
                <a:gd name="connsiteY20" fmla="*/ 2573337 h 3241342"/>
                <a:gd name="connsiteX21" fmla="*/ 342900 w 731837"/>
                <a:gd name="connsiteY21" fmla="*/ 2906712 h 3241342"/>
                <a:gd name="connsiteX22" fmla="*/ 381000 w 731837"/>
                <a:gd name="connsiteY22" fmla="*/ 3106737 h 3241342"/>
                <a:gd name="connsiteX23" fmla="*/ 609600 w 731837"/>
                <a:gd name="connsiteY23" fmla="*/ 3204830 h 3241342"/>
                <a:gd name="connsiteX24" fmla="*/ 666750 w 731837"/>
                <a:gd name="connsiteY24" fmla="*/ 2935287 h 3241342"/>
                <a:gd name="connsiteX0" fmla="*/ 381000 w 731837"/>
                <a:gd name="connsiteY0" fmla="*/ 309230 h 3241342"/>
                <a:gd name="connsiteX1" fmla="*/ 228600 w 731837"/>
                <a:gd name="connsiteY1" fmla="*/ 309230 h 3241342"/>
                <a:gd name="connsiteX2" fmla="*/ 219075 w 731837"/>
                <a:gd name="connsiteY2" fmla="*/ 134937 h 3241342"/>
                <a:gd name="connsiteX3" fmla="*/ 314325 w 731837"/>
                <a:gd name="connsiteY3" fmla="*/ 125412 h 3241342"/>
                <a:gd name="connsiteX4" fmla="*/ 333375 w 731837"/>
                <a:gd name="connsiteY4" fmla="*/ 96837 h 3241342"/>
                <a:gd name="connsiteX5" fmla="*/ 333375 w 731837"/>
                <a:gd name="connsiteY5" fmla="*/ 39687 h 3241342"/>
                <a:gd name="connsiteX6" fmla="*/ 142875 w 731837"/>
                <a:gd name="connsiteY6" fmla="*/ 39687 h 3241342"/>
                <a:gd name="connsiteX7" fmla="*/ 104775 w 731837"/>
                <a:gd name="connsiteY7" fmla="*/ 277812 h 3241342"/>
                <a:gd name="connsiteX8" fmla="*/ 95250 w 731837"/>
                <a:gd name="connsiteY8" fmla="*/ 315912 h 3241342"/>
                <a:gd name="connsiteX9" fmla="*/ 85725 w 731837"/>
                <a:gd name="connsiteY9" fmla="*/ 363537 h 3241342"/>
                <a:gd name="connsiteX10" fmla="*/ 76200 w 731837"/>
                <a:gd name="connsiteY10" fmla="*/ 534987 h 3241342"/>
                <a:gd name="connsiteX11" fmla="*/ 66675 w 731837"/>
                <a:gd name="connsiteY11" fmla="*/ 592137 h 3241342"/>
                <a:gd name="connsiteX12" fmla="*/ 57150 w 731837"/>
                <a:gd name="connsiteY12" fmla="*/ 668337 h 3241342"/>
                <a:gd name="connsiteX13" fmla="*/ 47625 w 731837"/>
                <a:gd name="connsiteY13" fmla="*/ 763587 h 3241342"/>
                <a:gd name="connsiteX14" fmla="*/ 28575 w 731837"/>
                <a:gd name="connsiteY14" fmla="*/ 868362 h 3241342"/>
                <a:gd name="connsiteX15" fmla="*/ 0 w 731837"/>
                <a:gd name="connsiteY15" fmla="*/ 1230312 h 3241342"/>
                <a:gd name="connsiteX16" fmla="*/ 9525 w 731837"/>
                <a:gd name="connsiteY16" fmla="*/ 1468437 h 3241342"/>
                <a:gd name="connsiteX17" fmla="*/ 95250 w 731837"/>
                <a:gd name="connsiteY17" fmla="*/ 1611312 h 3241342"/>
                <a:gd name="connsiteX18" fmla="*/ 200025 w 731837"/>
                <a:gd name="connsiteY18" fmla="*/ 1811337 h 3241342"/>
                <a:gd name="connsiteX19" fmla="*/ 247650 w 731837"/>
                <a:gd name="connsiteY19" fmla="*/ 1944687 h 3241342"/>
                <a:gd name="connsiteX20" fmla="*/ 295275 w 731837"/>
                <a:gd name="connsiteY20" fmla="*/ 2573337 h 3241342"/>
                <a:gd name="connsiteX21" fmla="*/ 342900 w 731837"/>
                <a:gd name="connsiteY21" fmla="*/ 2906712 h 3241342"/>
                <a:gd name="connsiteX22" fmla="*/ 381000 w 731837"/>
                <a:gd name="connsiteY22" fmla="*/ 3106737 h 3241342"/>
                <a:gd name="connsiteX23" fmla="*/ 609600 w 731837"/>
                <a:gd name="connsiteY23" fmla="*/ 3204830 h 3241342"/>
                <a:gd name="connsiteX24" fmla="*/ 666750 w 731837"/>
                <a:gd name="connsiteY24" fmla="*/ 2935287 h 3241342"/>
                <a:gd name="connsiteX0" fmla="*/ 381000 w 731837"/>
                <a:gd name="connsiteY0" fmla="*/ 314325 h 3246437"/>
                <a:gd name="connsiteX1" fmla="*/ 228600 w 731837"/>
                <a:gd name="connsiteY1" fmla="*/ 314325 h 3246437"/>
                <a:gd name="connsiteX2" fmla="*/ 219075 w 731837"/>
                <a:gd name="connsiteY2" fmla="*/ 140032 h 3246437"/>
                <a:gd name="connsiteX3" fmla="*/ 314325 w 731837"/>
                <a:gd name="connsiteY3" fmla="*/ 130507 h 3246437"/>
                <a:gd name="connsiteX4" fmla="*/ 333375 w 731837"/>
                <a:gd name="connsiteY4" fmla="*/ 101932 h 3246437"/>
                <a:gd name="connsiteX5" fmla="*/ 457200 w 731837"/>
                <a:gd name="connsiteY5" fmla="*/ 9525 h 3246437"/>
                <a:gd name="connsiteX6" fmla="*/ 142875 w 731837"/>
                <a:gd name="connsiteY6" fmla="*/ 44782 h 3246437"/>
                <a:gd name="connsiteX7" fmla="*/ 104775 w 731837"/>
                <a:gd name="connsiteY7" fmla="*/ 282907 h 3246437"/>
                <a:gd name="connsiteX8" fmla="*/ 95250 w 731837"/>
                <a:gd name="connsiteY8" fmla="*/ 321007 h 3246437"/>
                <a:gd name="connsiteX9" fmla="*/ 85725 w 731837"/>
                <a:gd name="connsiteY9" fmla="*/ 368632 h 3246437"/>
                <a:gd name="connsiteX10" fmla="*/ 76200 w 731837"/>
                <a:gd name="connsiteY10" fmla="*/ 540082 h 3246437"/>
                <a:gd name="connsiteX11" fmla="*/ 66675 w 731837"/>
                <a:gd name="connsiteY11" fmla="*/ 597232 h 3246437"/>
                <a:gd name="connsiteX12" fmla="*/ 57150 w 731837"/>
                <a:gd name="connsiteY12" fmla="*/ 673432 h 3246437"/>
                <a:gd name="connsiteX13" fmla="*/ 47625 w 731837"/>
                <a:gd name="connsiteY13" fmla="*/ 768682 h 3246437"/>
                <a:gd name="connsiteX14" fmla="*/ 28575 w 731837"/>
                <a:gd name="connsiteY14" fmla="*/ 873457 h 3246437"/>
                <a:gd name="connsiteX15" fmla="*/ 0 w 731837"/>
                <a:gd name="connsiteY15" fmla="*/ 1235407 h 3246437"/>
                <a:gd name="connsiteX16" fmla="*/ 9525 w 731837"/>
                <a:gd name="connsiteY16" fmla="*/ 1473532 h 3246437"/>
                <a:gd name="connsiteX17" fmla="*/ 95250 w 731837"/>
                <a:gd name="connsiteY17" fmla="*/ 1616407 h 3246437"/>
                <a:gd name="connsiteX18" fmla="*/ 200025 w 731837"/>
                <a:gd name="connsiteY18" fmla="*/ 1816432 h 3246437"/>
                <a:gd name="connsiteX19" fmla="*/ 247650 w 731837"/>
                <a:gd name="connsiteY19" fmla="*/ 1949782 h 3246437"/>
                <a:gd name="connsiteX20" fmla="*/ 295275 w 731837"/>
                <a:gd name="connsiteY20" fmla="*/ 2578432 h 3246437"/>
                <a:gd name="connsiteX21" fmla="*/ 342900 w 731837"/>
                <a:gd name="connsiteY21" fmla="*/ 2911807 h 3246437"/>
                <a:gd name="connsiteX22" fmla="*/ 381000 w 731837"/>
                <a:gd name="connsiteY22" fmla="*/ 3111832 h 3246437"/>
                <a:gd name="connsiteX23" fmla="*/ 609600 w 731837"/>
                <a:gd name="connsiteY23" fmla="*/ 3209925 h 3246437"/>
                <a:gd name="connsiteX24" fmla="*/ 666750 w 731837"/>
                <a:gd name="connsiteY24" fmla="*/ 2940382 h 3246437"/>
                <a:gd name="connsiteX0" fmla="*/ 381000 w 731837"/>
                <a:gd name="connsiteY0" fmla="*/ 420686 h 3352798"/>
                <a:gd name="connsiteX1" fmla="*/ 228600 w 731837"/>
                <a:gd name="connsiteY1" fmla="*/ 420686 h 3352798"/>
                <a:gd name="connsiteX2" fmla="*/ 219075 w 731837"/>
                <a:gd name="connsiteY2" fmla="*/ 246393 h 3352798"/>
                <a:gd name="connsiteX3" fmla="*/ 314325 w 731837"/>
                <a:gd name="connsiteY3" fmla="*/ 236868 h 3352798"/>
                <a:gd name="connsiteX4" fmla="*/ 333375 w 731837"/>
                <a:gd name="connsiteY4" fmla="*/ 208293 h 3352798"/>
                <a:gd name="connsiteX5" fmla="*/ 457200 w 731837"/>
                <a:gd name="connsiteY5" fmla="*/ 115886 h 3352798"/>
                <a:gd name="connsiteX6" fmla="*/ 76200 w 731837"/>
                <a:gd name="connsiteY6" fmla="*/ 39687 h 3352798"/>
                <a:gd name="connsiteX7" fmla="*/ 104775 w 731837"/>
                <a:gd name="connsiteY7" fmla="*/ 389268 h 3352798"/>
                <a:gd name="connsiteX8" fmla="*/ 95250 w 731837"/>
                <a:gd name="connsiteY8" fmla="*/ 427368 h 3352798"/>
                <a:gd name="connsiteX9" fmla="*/ 85725 w 731837"/>
                <a:gd name="connsiteY9" fmla="*/ 474993 h 3352798"/>
                <a:gd name="connsiteX10" fmla="*/ 76200 w 731837"/>
                <a:gd name="connsiteY10" fmla="*/ 646443 h 3352798"/>
                <a:gd name="connsiteX11" fmla="*/ 66675 w 731837"/>
                <a:gd name="connsiteY11" fmla="*/ 703593 h 3352798"/>
                <a:gd name="connsiteX12" fmla="*/ 57150 w 731837"/>
                <a:gd name="connsiteY12" fmla="*/ 779793 h 3352798"/>
                <a:gd name="connsiteX13" fmla="*/ 47625 w 731837"/>
                <a:gd name="connsiteY13" fmla="*/ 875043 h 3352798"/>
                <a:gd name="connsiteX14" fmla="*/ 28575 w 731837"/>
                <a:gd name="connsiteY14" fmla="*/ 979818 h 3352798"/>
                <a:gd name="connsiteX15" fmla="*/ 0 w 731837"/>
                <a:gd name="connsiteY15" fmla="*/ 1341768 h 3352798"/>
                <a:gd name="connsiteX16" fmla="*/ 9525 w 731837"/>
                <a:gd name="connsiteY16" fmla="*/ 1579893 h 3352798"/>
                <a:gd name="connsiteX17" fmla="*/ 95250 w 731837"/>
                <a:gd name="connsiteY17" fmla="*/ 1722768 h 3352798"/>
                <a:gd name="connsiteX18" fmla="*/ 200025 w 731837"/>
                <a:gd name="connsiteY18" fmla="*/ 1922793 h 3352798"/>
                <a:gd name="connsiteX19" fmla="*/ 247650 w 731837"/>
                <a:gd name="connsiteY19" fmla="*/ 2056143 h 3352798"/>
                <a:gd name="connsiteX20" fmla="*/ 295275 w 731837"/>
                <a:gd name="connsiteY20" fmla="*/ 2684793 h 3352798"/>
                <a:gd name="connsiteX21" fmla="*/ 342900 w 731837"/>
                <a:gd name="connsiteY21" fmla="*/ 3018168 h 3352798"/>
                <a:gd name="connsiteX22" fmla="*/ 381000 w 731837"/>
                <a:gd name="connsiteY22" fmla="*/ 3218193 h 3352798"/>
                <a:gd name="connsiteX23" fmla="*/ 609600 w 731837"/>
                <a:gd name="connsiteY23" fmla="*/ 3316286 h 3352798"/>
                <a:gd name="connsiteX24" fmla="*/ 666750 w 731837"/>
                <a:gd name="connsiteY24" fmla="*/ 3046743 h 3352798"/>
                <a:gd name="connsiteX0" fmla="*/ 381000 w 731837"/>
                <a:gd name="connsiteY0" fmla="*/ 420686 h 3352798"/>
                <a:gd name="connsiteX1" fmla="*/ 228600 w 731837"/>
                <a:gd name="connsiteY1" fmla="*/ 420686 h 3352798"/>
                <a:gd name="connsiteX2" fmla="*/ 219075 w 731837"/>
                <a:gd name="connsiteY2" fmla="*/ 246393 h 3352798"/>
                <a:gd name="connsiteX3" fmla="*/ 314325 w 731837"/>
                <a:gd name="connsiteY3" fmla="*/ 236868 h 3352798"/>
                <a:gd name="connsiteX4" fmla="*/ 333375 w 731837"/>
                <a:gd name="connsiteY4" fmla="*/ 208293 h 3352798"/>
                <a:gd name="connsiteX5" fmla="*/ 457200 w 731837"/>
                <a:gd name="connsiteY5" fmla="*/ 115886 h 3352798"/>
                <a:gd name="connsiteX6" fmla="*/ 76200 w 731837"/>
                <a:gd name="connsiteY6" fmla="*/ 39687 h 3352798"/>
                <a:gd name="connsiteX7" fmla="*/ 76200 w 731837"/>
                <a:gd name="connsiteY7" fmla="*/ 268287 h 3352798"/>
                <a:gd name="connsiteX8" fmla="*/ 95250 w 731837"/>
                <a:gd name="connsiteY8" fmla="*/ 427368 h 3352798"/>
                <a:gd name="connsiteX9" fmla="*/ 85725 w 731837"/>
                <a:gd name="connsiteY9" fmla="*/ 474993 h 3352798"/>
                <a:gd name="connsiteX10" fmla="*/ 76200 w 731837"/>
                <a:gd name="connsiteY10" fmla="*/ 646443 h 3352798"/>
                <a:gd name="connsiteX11" fmla="*/ 66675 w 731837"/>
                <a:gd name="connsiteY11" fmla="*/ 703593 h 3352798"/>
                <a:gd name="connsiteX12" fmla="*/ 57150 w 731837"/>
                <a:gd name="connsiteY12" fmla="*/ 779793 h 3352798"/>
                <a:gd name="connsiteX13" fmla="*/ 47625 w 731837"/>
                <a:gd name="connsiteY13" fmla="*/ 875043 h 3352798"/>
                <a:gd name="connsiteX14" fmla="*/ 28575 w 731837"/>
                <a:gd name="connsiteY14" fmla="*/ 979818 h 3352798"/>
                <a:gd name="connsiteX15" fmla="*/ 0 w 731837"/>
                <a:gd name="connsiteY15" fmla="*/ 1341768 h 3352798"/>
                <a:gd name="connsiteX16" fmla="*/ 9525 w 731837"/>
                <a:gd name="connsiteY16" fmla="*/ 1579893 h 3352798"/>
                <a:gd name="connsiteX17" fmla="*/ 95250 w 731837"/>
                <a:gd name="connsiteY17" fmla="*/ 1722768 h 3352798"/>
                <a:gd name="connsiteX18" fmla="*/ 200025 w 731837"/>
                <a:gd name="connsiteY18" fmla="*/ 1922793 h 3352798"/>
                <a:gd name="connsiteX19" fmla="*/ 247650 w 731837"/>
                <a:gd name="connsiteY19" fmla="*/ 2056143 h 3352798"/>
                <a:gd name="connsiteX20" fmla="*/ 295275 w 731837"/>
                <a:gd name="connsiteY20" fmla="*/ 2684793 h 3352798"/>
                <a:gd name="connsiteX21" fmla="*/ 342900 w 731837"/>
                <a:gd name="connsiteY21" fmla="*/ 3018168 h 3352798"/>
                <a:gd name="connsiteX22" fmla="*/ 381000 w 731837"/>
                <a:gd name="connsiteY22" fmla="*/ 3218193 h 3352798"/>
                <a:gd name="connsiteX23" fmla="*/ 609600 w 731837"/>
                <a:gd name="connsiteY23" fmla="*/ 3316286 h 3352798"/>
                <a:gd name="connsiteX24" fmla="*/ 666750 w 731837"/>
                <a:gd name="connsiteY24" fmla="*/ 3046743 h 3352798"/>
                <a:gd name="connsiteX0" fmla="*/ 382303 w 733140"/>
                <a:gd name="connsiteY0" fmla="*/ 420686 h 3352798"/>
                <a:gd name="connsiteX1" fmla="*/ 229903 w 733140"/>
                <a:gd name="connsiteY1" fmla="*/ 420686 h 3352798"/>
                <a:gd name="connsiteX2" fmla="*/ 220378 w 733140"/>
                <a:gd name="connsiteY2" fmla="*/ 246393 h 3352798"/>
                <a:gd name="connsiteX3" fmla="*/ 315628 w 733140"/>
                <a:gd name="connsiteY3" fmla="*/ 236868 h 3352798"/>
                <a:gd name="connsiteX4" fmla="*/ 334678 w 733140"/>
                <a:gd name="connsiteY4" fmla="*/ 208293 h 3352798"/>
                <a:gd name="connsiteX5" fmla="*/ 458503 w 733140"/>
                <a:gd name="connsiteY5" fmla="*/ 115886 h 3352798"/>
                <a:gd name="connsiteX6" fmla="*/ 77503 w 733140"/>
                <a:gd name="connsiteY6" fmla="*/ 39687 h 3352798"/>
                <a:gd name="connsiteX7" fmla="*/ 1303 w 733140"/>
                <a:gd name="connsiteY7" fmla="*/ 268287 h 3352798"/>
                <a:gd name="connsiteX8" fmla="*/ 96553 w 733140"/>
                <a:gd name="connsiteY8" fmla="*/ 427368 h 3352798"/>
                <a:gd name="connsiteX9" fmla="*/ 87028 w 733140"/>
                <a:gd name="connsiteY9" fmla="*/ 474993 h 3352798"/>
                <a:gd name="connsiteX10" fmla="*/ 77503 w 733140"/>
                <a:gd name="connsiteY10" fmla="*/ 646443 h 3352798"/>
                <a:gd name="connsiteX11" fmla="*/ 67978 w 733140"/>
                <a:gd name="connsiteY11" fmla="*/ 703593 h 3352798"/>
                <a:gd name="connsiteX12" fmla="*/ 58453 w 733140"/>
                <a:gd name="connsiteY12" fmla="*/ 779793 h 3352798"/>
                <a:gd name="connsiteX13" fmla="*/ 48928 w 733140"/>
                <a:gd name="connsiteY13" fmla="*/ 875043 h 3352798"/>
                <a:gd name="connsiteX14" fmla="*/ 29878 w 733140"/>
                <a:gd name="connsiteY14" fmla="*/ 979818 h 3352798"/>
                <a:gd name="connsiteX15" fmla="*/ 1303 w 733140"/>
                <a:gd name="connsiteY15" fmla="*/ 1341768 h 3352798"/>
                <a:gd name="connsiteX16" fmla="*/ 10828 w 733140"/>
                <a:gd name="connsiteY16" fmla="*/ 1579893 h 3352798"/>
                <a:gd name="connsiteX17" fmla="*/ 96553 w 733140"/>
                <a:gd name="connsiteY17" fmla="*/ 1722768 h 3352798"/>
                <a:gd name="connsiteX18" fmla="*/ 201328 w 733140"/>
                <a:gd name="connsiteY18" fmla="*/ 1922793 h 3352798"/>
                <a:gd name="connsiteX19" fmla="*/ 248953 w 733140"/>
                <a:gd name="connsiteY19" fmla="*/ 2056143 h 3352798"/>
                <a:gd name="connsiteX20" fmla="*/ 296578 w 733140"/>
                <a:gd name="connsiteY20" fmla="*/ 2684793 h 3352798"/>
                <a:gd name="connsiteX21" fmla="*/ 344203 w 733140"/>
                <a:gd name="connsiteY21" fmla="*/ 3018168 h 3352798"/>
                <a:gd name="connsiteX22" fmla="*/ 382303 w 733140"/>
                <a:gd name="connsiteY22" fmla="*/ 3218193 h 3352798"/>
                <a:gd name="connsiteX23" fmla="*/ 610903 w 733140"/>
                <a:gd name="connsiteY23" fmla="*/ 3316286 h 3352798"/>
                <a:gd name="connsiteX24" fmla="*/ 668053 w 733140"/>
                <a:gd name="connsiteY24" fmla="*/ 3046743 h 3352798"/>
                <a:gd name="connsiteX0" fmla="*/ 382303 w 733140"/>
                <a:gd name="connsiteY0" fmla="*/ 420686 h 3352798"/>
                <a:gd name="connsiteX1" fmla="*/ 229903 w 733140"/>
                <a:gd name="connsiteY1" fmla="*/ 420686 h 3352798"/>
                <a:gd name="connsiteX2" fmla="*/ 220378 w 733140"/>
                <a:gd name="connsiteY2" fmla="*/ 246393 h 3352798"/>
                <a:gd name="connsiteX3" fmla="*/ 315628 w 733140"/>
                <a:gd name="connsiteY3" fmla="*/ 236868 h 3352798"/>
                <a:gd name="connsiteX4" fmla="*/ 334678 w 733140"/>
                <a:gd name="connsiteY4" fmla="*/ 208293 h 3352798"/>
                <a:gd name="connsiteX5" fmla="*/ 458503 w 733140"/>
                <a:gd name="connsiteY5" fmla="*/ 115886 h 3352798"/>
                <a:gd name="connsiteX6" fmla="*/ 77503 w 733140"/>
                <a:gd name="connsiteY6" fmla="*/ 39687 h 3352798"/>
                <a:gd name="connsiteX7" fmla="*/ 1303 w 733140"/>
                <a:gd name="connsiteY7" fmla="*/ 268287 h 3352798"/>
                <a:gd name="connsiteX8" fmla="*/ 96553 w 733140"/>
                <a:gd name="connsiteY8" fmla="*/ 427368 h 3352798"/>
                <a:gd name="connsiteX9" fmla="*/ 87028 w 733140"/>
                <a:gd name="connsiteY9" fmla="*/ 474993 h 3352798"/>
                <a:gd name="connsiteX10" fmla="*/ 77503 w 733140"/>
                <a:gd name="connsiteY10" fmla="*/ 646443 h 3352798"/>
                <a:gd name="connsiteX11" fmla="*/ 67978 w 733140"/>
                <a:gd name="connsiteY11" fmla="*/ 703593 h 3352798"/>
                <a:gd name="connsiteX12" fmla="*/ 58453 w 733140"/>
                <a:gd name="connsiteY12" fmla="*/ 779793 h 3352798"/>
                <a:gd name="connsiteX13" fmla="*/ 48928 w 733140"/>
                <a:gd name="connsiteY13" fmla="*/ 875043 h 3352798"/>
                <a:gd name="connsiteX14" fmla="*/ 29878 w 733140"/>
                <a:gd name="connsiteY14" fmla="*/ 979818 h 3352798"/>
                <a:gd name="connsiteX15" fmla="*/ 1303 w 733140"/>
                <a:gd name="connsiteY15" fmla="*/ 1341768 h 3352798"/>
                <a:gd name="connsiteX16" fmla="*/ 10828 w 733140"/>
                <a:gd name="connsiteY16" fmla="*/ 1579893 h 3352798"/>
                <a:gd name="connsiteX17" fmla="*/ 96553 w 733140"/>
                <a:gd name="connsiteY17" fmla="*/ 1722768 h 3352798"/>
                <a:gd name="connsiteX18" fmla="*/ 201328 w 733140"/>
                <a:gd name="connsiteY18" fmla="*/ 1922793 h 3352798"/>
                <a:gd name="connsiteX19" fmla="*/ 248953 w 733140"/>
                <a:gd name="connsiteY19" fmla="*/ 2056143 h 3352798"/>
                <a:gd name="connsiteX20" fmla="*/ 296578 w 733140"/>
                <a:gd name="connsiteY20" fmla="*/ 2684793 h 3352798"/>
                <a:gd name="connsiteX21" fmla="*/ 344203 w 733140"/>
                <a:gd name="connsiteY21" fmla="*/ 3018168 h 3352798"/>
                <a:gd name="connsiteX22" fmla="*/ 382303 w 733140"/>
                <a:gd name="connsiteY22" fmla="*/ 3218193 h 3352798"/>
                <a:gd name="connsiteX23" fmla="*/ 610903 w 733140"/>
                <a:gd name="connsiteY23" fmla="*/ 3316286 h 3352798"/>
                <a:gd name="connsiteX24" fmla="*/ 668053 w 733140"/>
                <a:gd name="connsiteY24" fmla="*/ 3046743 h 3352798"/>
                <a:gd name="connsiteX0" fmla="*/ 382303 w 733140"/>
                <a:gd name="connsiteY0" fmla="*/ 425449 h 3357561"/>
                <a:gd name="connsiteX1" fmla="*/ 229903 w 733140"/>
                <a:gd name="connsiteY1" fmla="*/ 425449 h 3357561"/>
                <a:gd name="connsiteX2" fmla="*/ 220378 w 733140"/>
                <a:gd name="connsiteY2" fmla="*/ 251156 h 3357561"/>
                <a:gd name="connsiteX3" fmla="*/ 315628 w 733140"/>
                <a:gd name="connsiteY3" fmla="*/ 241631 h 3357561"/>
                <a:gd name="connsiteX4" fmla="*/ 334678 w 733140"/>
                <a:gd name="connsiteY4" fmla="*/ 213056 h 3357561"/>
                <a:gd name="connsiteX5" fmla="*/ 458503 w 733140"/>
                <a:gd name="connsiteY5" fmla="*/ 120649 h 3357561"/>
                <a:gd name="connsiteX6" fmla="*/ 77503 w 733140"/>
                <a:gd name="connsiteY6" fmla="*/ 44450 h 3357561"/>
                <a:gd name="connsiteX7" fmla="*/ 1303 w 733140"/>
                <a:gd name="connsiteY7" fmla="*/ 273050 h 3357561"/>
                <a:gd name="connsiteX8" fmla="*/ 96553 w 733140"/>
                <a:gd name="connsiteY8" fmla="*/ 432131 h 3357561"/>
                <a:gd name="connsiteX9" fmla="*/ 87028 w 733140"/>
                <a:gd name="connsiteY9" fmla="*/ 479756 h 3357561"/>
                <a:gd name="connsiteX10" fmla="*/ 77503 w 733140"/>
                <a:gd name="connsiteY10" fmla="*/ 651206 h 3357561"/>
                <a:gd name="connsiteX11" fmla="*/ 67978 w 733140"/>
                <a:gd name="connsiteY11" fmla="*/ 708356 h 3357561"/>
                <a:gd name="connsiteX12" fmla="*/ 58453 w 733140"/>
                <a:gd name="connsiteY12" fmla="*/ 784556 h 3357561"/>
                <a:gd name="connsiteX13" fmla="*/ 48928 w 733140"/>
                <a:gd name="connsiteY13" fmla="*/ 879806 h 3357561"/>
                <a:gd name="connsiteX14" fmla="*/ 29878 w 733140"/>
                <a:gd name="connsiteY14" fmla="*/ 984581 h 3357561"/>
                <a:gd name="connsiteX15" fmla="*/ 1303 w 733140"/>
                <a:gd name="connsiteY15" fmla="*/ 1346531 h 3357561"/>
                <a:gd name="connsiteX16" fmla="*/ 10828 w 733140"/>
                <a:gd name="connsiteY16" fmla="*/ 1584656 h 3357561"/>
                <a:gd name="connsiteX17" fmla="*/ 96553 w 733140"/>
                <a:gd name="connsiteY17" fmla="*/ 1727531 h 3357561"/>
                <a:gd name="connsiteX18" fmla="*/ 201328 w 733140"/>
                <a:gd name="connsiteY18" fmla="*/ 1927556 h 3357561"/>
                <a:gd name="connsiteX19" fmla="*/ 248953 w 733140"/>
                <a:gd name="connsiteY19" fmla="*/ 2060906 h 3357561"/>
                <a:gd name="connsiteX20" fmla="*/ 296578 w 733140"/>
                <a:gd name="connsiteY20" fmla="*/ 2689556 h 3357561"/>
                <a:gd name="connsiteX21" fmla="*/ 344203 w 733140"/>
                <a:gd name="connsiteY21" fmla="*/ 3022931 h 3357561"/>
                <a:gd name="connsiteX22" fmla="*/ 382303 w 733140"/>
                <a:gd name="connsiteY22" fmla="*/ 3222956 h 3357561"/>
                <a:gd name="connsiteX23" fmla="*/ 610903 w 733140"/>
                <a:gd name="connsiteY23" fmla="*/ 3321049 h 3357561"/>
                <a:gd name="connsiteX24" fmla="*/ 668053 w 733140"/>
                <a:gd name="connsiteY24" fmla="*/ 3051506 h 3357561"/>
                <a:gd name="connsiteX0" fmla="*/ 390525 w 741362"/>
                <a:gd name="connsiteY0" fmla="*/ 425448 h 3357560"/>
                <a:gd name="connsiteX1" fmla="*/ 238125 w 741362"/>
                <a:gd name="connsiteY1" fmla="*/ 425448 h 3357560"/>
                <a:gd name="connsiteX2" fmla="*/ 228600 w 741362"/>
                <a:gd name="connsiteY2" fmla="*/ 251155 h 3357560"/>
                <a:gd name="connsiteX3" fmla="*/ 323850 w 741362"/>
                <a:gd name="connsiteY3" fmla="*/ 241630 h 3357560"/>
                <a:gd name="connsiteX4" fmla="*/ 342900 w 741362"/>
                <a:gd name="connsiteY4" fmla="*/ 213055 h 3357560"/>
                <a:gd name="connsiteX5" fmla="*/ 466725 w 741362"/>
                <a:gd name="connsiteY5" fmla="*/ 120648 h 3357560"/>
                <a:gd name="connsiteX6" fmla="*/ 161925 w 741362"/>
                <a:gd name="connsiteY6" fmla="*/ 44450 h 3357560"/>
                <a:gd name="connsiteX7" fmla="*/ 9525 w 741362"/>
                <a:gd name="connsiteY7" fmla="*/ 273049 h 3357560"/>
                <a:gd name="connsiteX8" fmla="*/ 104775 w 741362"/>
                <a:gd name="connsiteY8" fmla="*/ 432130 h 3357560"/>
                <a:gd name="connsiteX9" fmla="*/ 95250 w 741362"/>
                <a:gd name="connsiteY9" fmla="*/ 479755 h 3357560"/>
                <a:gd name="connsiteX10" fmla="*/ 85725 w 741362"/>
                <a:gd name="connsiteY10" fmla="*/ 651205 h 3357560"/>
                <a:gd name="connsiteX11" fmla="*/ 76200 w 741362"/>
                <a:gd name="connsiteY11" fmla="*/ 708355 h 3357560"/>
                <a:gd name="connsiteX12" fmla="*/ 66675 w 741362"/>
                <a:gd name="connsiteY12" fmla="*/ 784555 h 3357560"/>
                <a:gd name="connsiteX13" fmla="*/ 57150 w 741362"/>
                <a:gd name="connsiteY13" fmla="*/ 879805 h 3357560"/>
                <a:gd name="connsiteX14" fmla="*/ 38100 w 741362"/>
                <a:gd name="connsiteY14" fmla="*/ 984580 h 3357560"/>
                <a:gd name="connsiteX15" fmla="*/ 9525 w 741362"/>
                <a:gd name="connsiteY15" fmla="*/ 1346530 h 3357560"/>
                <a:gd name="connsiteX16" fmla="*/ 19050 w 741362"/>
                <a:gd name="connsiteY16" fmla="*/ 1584655 h 3357560"/>
                <a:gd name="connsiteX17" fmla="*/ 104775 w 741362"/>
                <a:gd name="connsiteY17" fmla="*/ 1727530 h 3357560"/>
                <a:gd name="connsiteX18" fmla="*/ 209550 w 741362"/>
                <a:gd name="connsiteY18" fmla="*/ 1927555 h 3357560"/>
                <a:gd name="connsiteX19" fmla="*/ 257175 w 741362"/>
                <a:gd name="connsiteY19" fmla="*/ 2060905 h 3357560"/>
                <a:gd name="connsiteX20" fmla="*/ 304800 w 741362"/>
                <a:gd name="connsiteY20" fmla="*/ 2689555 h 3357560"/>
                <a:gd name="connsiteX21" fmla="*/ 352425 w 741362"/>
                <a:gd name="connsiteY21" fmla="*/ 3022930 h 3357560"/>
                <a:gd name="connsiteX22" fmla="*/ 390525 w 741362"/>
                <a:gd name="connsiteY22" fmla="*/ 3222955 h 3357560"/>
                <a:gd name="connsiteX23" fmla="*/ 619125 w 741362"/>
                <a:gd name="connsiteY23" fmla="*/ 3321048 h 3357560"/>
                <a:gd name="connsiteX24" fmla="*/ 676275 w 741362"/>
                <a:gd name="connsiteY24" fmla="*/ 3051505 h 3357560"/>
                <a:gd name="connsiteX0" fmla="*/ 390525 w 741362"/>
                <a:gd name="connsiteY0" fmla="*/ 425448 h 3357560"/>
                <a:gd name="connsiteX1" fmla="*/ 238125 w 741362"/>
                <a:gd name="connsiteY1" fmla="*/ 425448 h 3357560"/>
                <a:gd name="connsiteX2" fmla="*/ 228600 w 741362"/>
                <a:gd name="connsiteY2" fmla="*/ 251155 h 3357560"/>
                <a:gd name="connsiteX3" fmla="*/ 323850 w 741362"/>
                <a:gd name="connsiteY3" fmla="*/ 241630 h 3357560"/>
                <a:gd name="connsiteX4" fmla="*/ 342900 w 741362"/>
                <a:gd name="connsiteY4" fmla="*/ 213055 h 3357560"/>
                <a:gd name="connsiteX5" fmla="*/ 466725 w 741362"/>
                <a:gd name="connsiteY5" fmla="*/ 120648 h 3357560"/>
                <a:gd name="connsiteX6" fmla="*/ 161925 w 741362"/>
                <a:gd name="connsiteY6" fmla="*/ 44450 h 3357560"/>
                <a:gd name="connsiteX7" fmla="*/ 9525 w 741362"/>
                <a:gd name="connsiteY7" fmla="*/ 273049 h 3357560"/>
                <a:gd name="connsiteX8" fmla="*/ 104775 w 741362"/>
                <a:gd name="connsiteY8" fmla="*/ 432130 h 3357560"/>
                <a:gd name="connsiteX9" fmla="*/ 95250 w 741362"/>
                <a:gd name="connsiteY9" fmla="*/ 479755 h 3357560"/>
                <a:gd name="connsiteX10" fmla="*/ 85725 w 741362"/>
                <a:gd name="connsiteY10" fmla="*/ 651205 h 3357560"/>
                <a:gd name="connsiteX11" fmla="*/ 76200 w 741362"/>
                <a:gd name="connsiteY11" fmla="*/ 708355 h 3357560"/>
                <a:gd name="connsiteX12" fmla="*/ 66675 w 741362"/>
                <a:gd name="connsiteY12" fmla="*/ 784555 h 3357560"/>
                <a:gd name="connsiteX13" fmla="*/ 57150 w 741362"/>
                <a:gd name="connsiteY13" fmla="*/ 879805 h 3357560"/>
                <a:gd name="connsiteX14" fmla="*/ 38100 w 741362"/>
                <a:gd name="connsiteY14" fmla="*/ 984580 h 3357560"/>
                <a:gd name="connsiteX15" fmla="*/ 9525 w 741362"/>
                <a:gd name="connsiteY15" fmla="*/ 1346530 h 3357560"/>
                <a:gd name="connsiteX16" fmla="*/ 19050 w 741362"/>
                <a:gd name="connsiteY16" fmla="*/ 1584655 h 3357560"/>
                <a:gd name="connsiteX17" fmla="*/ 104775 w 741362"/>
                <a:gd name="connsiteY17" fmla="*/ 1727530 h 3357560"/>
                <a:gd name="connsiteX18" fmla="*/ 209550 w 741362"/>
                <a:gd name="connsiteY18" fmla="*/ 1927555 h 3357560"/>
                <a:gd name="connsiteX19" fmla="*/ 257175 w 741362"/>
                <a:gd name="connsiteY19" fmla="*/ 2060905 h 3357560"/>
                <a:gd name="connsiteX20" fmla="*/ 304800 w 741362"/>
                <a:gd name="connsiteY20" fmla="*/ 2689555 h 3357560"/>
                <a:gd name="connsiteX21" fmla="*/ 352425 w 741362"/>
                <a:gd name="connsiteY21" fmla="*/ 3022930 h 3357560"/>
                <a:gd name="connsiteX22" fmla="*/ 390525 w 741362"/>
                <a:gd name="connsiteY22" fmla="*/ 3222955 h 3357560"/>
                <a:gd name="connsiteX23" fmla="*/ 619125 w 741362"/>
                <a:gd name="connsiteY23" fmla="*/ 3321048 h 3357560"/>
                <a:gd name="connsiteX24" fmla="*/ 676275 w 741362"/>
                <a:gd name="connsiteY24" fmla="*/ 3051505 h 3357560"/>
                <a:gd name="connsiteX0" fmla="*/ 390525 w 741362"/>
                <a:gd name="connsiteY0" fmla="*/ 425448 h 3357560"/>
                <a:gd name="connsiteX1" fmla="*/ 238125 w 741362"/>
                <a:gd name="connsiteY1" fmla="*/ 425448 h 3357560"/>
                <a:gd name="connsiteX2" fmla="*/ 228600 w 741362"/>
                <a:gd name="connsiteY2" fmla="*/ 251155 h 3357560"/>
                <a:gd name="connsiteX3" fmla="*/ 323850 w 741362"/>
                <a:gd name="connsiteY3" fmla="*/ 241630 h 3357560"/>
                <a:gd name="connsiteX4" fmla="*/ 342900 w 741362"/>
                <a:gd name="connsiteY4" fmla="*/ 213055 h 3357560"/>
                <a:gd name="connsiteX5" fmla="*/ 466725 w 741362"/>
                <a:gd name="connsiteY5" fmla="*/ 120648 h 3357560"/>
                <a:gd name="connsiteX6" fmla="*/ 161925 w 741362"/>
                <a:gd name="connsiteY6" fmla="*/ 44450 h 3357560"/>
                <a:gd name="connsiteX7" fmla="*/ 9525 w 741362"/>
                <a:gd name="connsiteY7" fmla="*/ 273049 h 3357560"/>
                <a:gd name="connsiteX8" fmla="*/ 104775 w 741362"/>
                <a:gd name="connsiteY8" fmla="*/ 432130 h 3357560"/>
                <a:gd name="connsiteX9" fmla="*/ 95250 w 741362"/>
                <a:gd name="connsiteY9" fmla="*/ 479755 h 3357560"/>
                <a:gd name="connsiteX10" fmla="*/ 85725 w 741362"/>
                <a:gd name="connsiteY10" fmla="*/ 651205 h 3357560"/>
                <a:gd name="connsiteX11" fmla="*/ 76200 w 741362"/>
                <a:gd name="connsiteY11" fmla="*/ 708355 h 3357560"/>
                <a:gd name="connsiteX12" fmla="*/ 66675 w 741362"/>
                <a:gd name="connsiteY12" fmla="*/ 784555 h 3357560"/>
                <a:gd name="connsiteX13" fmla="*/ 57150 w 741362"/>
                <a:gd name="connsiteY13" fmla="*/ 879805 h 3357560"/>
                <a:gd name="connsiteX14" fmla="*/ 38100 w 741362"/>
                <a:gd name="connsiteY14" fmla="*/ 984580 h 3357560"/>
                <a:gd name="connsiteX15" fmla="*/ 9525 w 741362"/>
                <a:gd name="connsiteY15" fmla="*/ 1346530 h 3357560"/>
                <a:gd name="connsiteX16" fmla="*/ 19050 w 741362"/>
                <a:gd name="connsiteY16" fmla="*/ 1584655 h 3357560"/>
                <a:gd name="connsiteX17" fmla="*/ 104775 w 741362"/>
                <a:gd name="connsiteY17" fmla="*/ 1727530 h 3357560"/>
                <a:gd name="connsiteX18" fmla="*/ 209550 w 741362"/>
                <a:gd name="connsiteY18" fmla="*/ 1927555 h 3357560"/>
                <a:gd name="connsiteX19" fmla="*/ 257175 w 741362"/>
                <a:gd name="connsiteY19" fmla="*/ 2060905 h 3357560"/>
                <a:gd name="connsiteX20" fmla="*/ 304800 w 741362"/>
                <a:gd name="connsiteY20" fmla="*/ 2689555 h 3357560"/>
                <a:gd name="connsiteX21" fmla="*/ 352425 w 741362"/>
                <a:gd name="connsiteY21" fmla="*/ 3022930 h 3357560"/>
                <a:gd name="connsiteX22" fmla="*/ 390525 w 741362"/>
                <a:gd name="connsiteY22" fmla="*/ 3222955 h 3357560"/>
                <a:gd name="connsiteX23" fmla="*/ 619125 w 741362"/>
                <a:gd name="connsiteY23" fmla="*/ 3321048 h 3357560"/>
                <a:gd name="connsiteX24" fmla="*/ 676275 w 741362"/>
                <a:gd name="connsiteY24" fmla="*/ 3051505 h 3357560"/>
                <a:gd name="connsiteX0" fmla="*/ 390525 w 741362"/>
                <a:gd name="connsiteY0" fmla="*/ 425448 h 3357560"/>
                <a:gd name="connsiteX1" fmla="*/ 238125 w 741362"/>
                <a:gd name="connsiteY1" fmla="*/ 425448 h 3357560"/>
                <a:gd name="connsiteX2" fmla="*/ 228600 w 741362"/>
                <a:gd name="connsiteY2" fmla="*/ 251155 h 3357560"/>
                <a:gd name="connsiteX3" fmla="*/ 323850 w 741362"/>
                <a:gd name="connsiteY3" fmla="*/ 241630 h 3357560"/>
                <a:gd name="connsiteX4" fmla="*/ 466725 w 741362"/>
                <a:gd name="connsiteY4" fmla="*/ 120648 h 3357560"/>
                <a:gd name="connsiteX5" fmla="*/ 161925 w 741362"/>
                <a:gd name="connsiteY5" fmla="*/ 44450 h 3357560"/>
                <a:gd name="connsiteX6" fmla="*/ 9525 w 741362"/>
                <a:gd name="connsiteY6" fmla="*/ 273049 h 3357560"/>
                <a:gd name="connsiteX7" fmla="*/ 104775 w 741362"/>
                <a:gd name="connsiteY7" fmla="*/ 432130 h 3357560"/>
                <a:gd name="connsiteX8" fmla="*/ 95250 w 741362"/>
                <a:gd name="connsiteY8" fmla="*/ 479755 h 3357560"/>
                <a:gd name="connsiteX9" fmla="*/ 85725 w 741362"/>
                <a:gd name="connsiteY9" fmla="*/ 651205 h 3357560"/>
                <a:gd name="connsiteX10" fmla="*/ 76200 w 741362"/>
                <a:gd name="connsiteY10" fmla="*/ 708355 h 3357560"/>
                <a:gd name="connsiteX11" fmla="*/ 66675 w 741362"/>
                <a:gd name="connsiteY11" fmla="*/ 784555 h 3357560"/>
                <a:gd name="connsiteX12" fmla="*/ 57150 w 741362"/>
                <a:gd name="connsiteY12" fmla="*/ 879805 h 3357560"/>
                <a:gd name="connsiteX13" fmla="*/ 38100 w 741362"/>
                <a:gd name="connsiteY13" fmla="*/ 984580 h 3357560"/>
                <a:gd name="connsiteX14" fmla="*/ 9525 w 741362"/>
                <a:gd name="connsiteY14" fmla="*/ 1346530 h 3357560"/>
                <a:gd name="connsiteX15" fmla="*/ 19050 w 741362"/>
                <a:gd name="connsiteY15" fmla="*/ 1584655 h 3357560"/>
                <a:gd name="connsiteX16" fmla="*/ 104775 w 741362"/>
                <a:gd name="connsiteY16" fmla="*/ 1727530 h 3357560"/>
                <a:gd name="connsiteX17" fmla="*/ 209550 w 741362"/>
                <a:gd name="connsiteY17" fmla="*/ 1927555 h 3357560"/>
                <a:gd name="connsiteX18" fmla="*/ 257175 w 741362"/>
                <a:gd name="connsiteY18" fmla="*/ 2060905 h 3357560"/>
                <a:gd name="connsiteX19" fmla="*/ 304800 w 741362"/>
                <a:gd name="connsiteY19" fmla="*/ 2689555 h 3357560"/>
                <a:gd name="connsiteX20" fmla="*/ 352425 w 741362"/>
                <a:gd name="connsiteY20" fmla="*/ 3022930 h 3357560"/>
                <a:gd name="connsiteX21" fmla="*/ 390525 w 741362"/>
                <a:gd name="connsiteY21" fmla="*/ 3222955 h 3357560"/>
                <a:gd name="connsiteX22" fmla="*/ 619125 w 741362"/>
                <a:gd name="connsiteY22" fmla="*/ 3321048 h 3357560"/>
                <a:gd name="connsiteX23" fmla="*/ 676275 w 741362"/>
                <a:gd name="connsiteY23" fmla="*/ 3051505 h 3357560"/>
                <a:gd name="connsiteX0" fmla="*/ 390525 w 741362"/>
                <a:gd name="connsiteY0" fmla="*/ 425448 h 3357560"/>
                <a:gd name="connsiteX1" fmla="*/ 238125 w 741362"/>
                <a:gd name="connsiteY1" fmla="*/ 425448 h 3357560"/>
                <a:gd name="connsiteX2" fmla="*/ 228600 w 741362"/>
                <a:gd name="connsiteY2" fmla="*/ 251155 h 3357560"/>
                <a:gd name="connsiteX3" fmla="*/ 323850 w 741362"/>
                <a:gd name="connsiteY3" fmla="*/ 241630 h 3357560"/>
                <a:gd name="connsiteX4" fmla="*/ 466725 w 741362"/>
                <a:gd name="connsiteY4" fmla="*/ 120648 h 3357560"/>
                <a:gd name="connsiteX5" fmla="*/ 161925 w 741362"/>
                <a:gd name="connsiteY5" fmla="*/ 44450 h 3357560"/>
                <a:gd name="connsiteX6" fmla="*/ 9525 w 741362"/>
                <a:gd name="connsiteY6" fmla="*/ 273049 h 3357560"/>
                <a:gd name="connsiteX7" fmla="*/ 104775 w 741362"/>
                <a:gd name="connsiteY7" fmla="*/ 432130 h 3357560"/>
                <a:gd name="connsiteX8" fmla="*/ 95250 w 741362"/>
                <a:gd name="connsiteY8" fmla="*/ 479755 h 3357560"/>
                <a:gd name="connsiteX9" fmla="*/ 85725 w 741362"/>
                <a:gd name="connsiteY9" fmla="*/ 651205 h 3357560"/>
                <a:gd name="connsiteX10" fmla="*/ 76200 w 741362"/>
                <a:gd name="connsiteY10" fmla="*/ 708355 h 3357560"/>
                <a:gd name="connsiteX11" fmla="*/ 66675 w 741362"/>
                <a:gd name="connsiteY11" fmla="*/ 784555 h 3357560"/>
                <a:gd name="connsiteX12" fmla="*/ 57150 w 741362"/>
                <a:gd name="connsiteY12" fmla="*/ 879805 h 3357560"/>
                <a:gd name="connsiteX13" fmla="*/ 38100 w 741362"/>
                <a:gd name="connsiteY13" fmla="*/ 984580 h 3357560"/>
                <a:gd name="connsiteX14" fmla="*/ 9525 w 741362"/>
                <a:gd name="connsiteY14" fmla="*/ 1346530 h 3357560"/>
                <a:gd name="connsiteX15" fmla="*/ 19050 w 741362"/>
                <a:gd name="connsiteY15" fmla="*/ 1584655 h 3357560"/>
                <a:gd name="connsiteX16" fmla="*/ 104775 w 741362"/>
                <a:gd name="connsiteY16" fmla="*/ 1727530 h 3357560"/>
                <a:gd name="connsiteX17" fmla="*/ 209550 w 741362"/>
                <a:gd name="connsiteY17" fmla="*/ 1927555 h 3357560"/>
                <a:gd name="connsiteX18" fmla="*/ 257175 w 741362"/>
                <a:gd name="connsiteY18" fmla="*/ 2060905 h 3357560"/>
                <a:gd name="connsiteX19" fmla="*/ 304800 w 741362"/>
                <a:gd name="connsiteY19" fmla="*/ 2689555 h 3357560"/>
                <a:gd name="connsiteX20" fmla="*/ 352425 w 741362"/>
                <a:gd name="connsiteY20" fmla="*/ 3022930 h 3357560"/>
                <a:gd name="connsiteX21" fmla="*/ 390525 w 741362"/>
                <a:gd name="connsiteY21" fmla="*/ 3222955 h 3357560"/>
                <a:gd name="connsiteX22" fmla="*/ 619125 w 741362"/>
                <a:gd name="connsiteY22" fmla="*/ 3321048 h 3357560"/>
                <a:gd name="connsiteX23" fmla="*/ 676275 w 741362"/>
                <a:gd name="connsiteY23" fmla="*/ 3051505 h 3357560"/>
                <a:gd name="connsiteX0" fmla="*/ 390525 w 741362"/>
                <a:gd name="connsiteY0" fmla="*/ 425448 h 3357560"/>
                <a:gd name="connsiteX1" fmla="*/ 238125 w 741362"/>
                <a:gd name="connsiteY1" fmla="*/ 425448 h 3357560"/>
                <a:gd name="connsiteX2" fmla="*/ 323850 w 741362"/>
                <a:gd name="connsiteY2" fmla="*/ 241630 h 3357560"/>
                <a:gd name="connsiteX3" fmla="*/ 466725 w 741362"/>
                <a:gd name="connsiteY3" fmla="*/ 120648 h 3357560"/>
                <a:gd name="connsiteX4" fmla="*/ 161925 w 741362"/>
                <a:gd name="connsiteY4" fmla="*/ 44450 h 3357560"/>
                <a:gd name="connsiteX5" fmla="*/ 9525 w 741362"/>
                <a:gd name="connsiteY5" fmla="*/ 273049 h 3357560"/>
                <a:gd name="connsiteX6" fmla="*/ 104775 w 741362"/>
                <a:gd name="connsiteY6" fmla="*/ 432130 h 3357560"/>
                <a:gd name="connsiteX7" fmla="*/ 95250 w 741362"/>
                <a:gd name="connsiteY7" fmla="*/ 479755 h 3357560"/>
                <a:gd name="connsiteX8" fmla="*/ 85725 w 741362"/>
                <a:gd name="connsiteY8" fmla="*/ 651205 h 3357560"/>
                <a:gd name="connsiteX9" fmla="*/ 76200 w 741362"/>
                <a:gd name="connsiteY9" fmla="*/ 708355 h 3357560"/>
                <a:gd name="connsiteX10" fmla="*/ 66675 w 741362"/>
                <a:gd name="connsiteY10" fmla="*/ 784555 h 3357560"/>
                <a:gd name="connsiteX11" fmla="*/ 57150 w 741362"/>
                <a:gd name="connsiteY11" fmla="*/ 879805 h 3357560"/>
                <a:gd name="connsiteX12" fmla="*/ 38100 w 741362"/>
                <a:gd name="connsiteY12" fmla="*/ 984580 h 3357560"/>
                <a:gd name="connsiteX13" fmla="*/ 9525 w 741362"/>
                <a:gd name="connsiteY13" fmla="*/ 1346530 h 3357560"/>
                <a:gd name="connsiteX14" fmla="*/ 19050 w 741362"/>
                <a:gd name="connsiteY14" fmla="*/ 1584655 h 3357560"/>
                <a:gd name="connsiteX15" fmla="*/ 104775 w 741362"/>
                <a:gd name="connsiteY15" fmla="*/ 1727530 h 3357560"/>
                <a:gd name="connsiteX16" fmla="*/ 209550 w 741362"/>
                <a:gd name="connsiteY16" fmla="*/ 1927555 h 3357560"/>
                <a:gd name="connsiteX17" fmla="*/ 257175 w 741362"/>
                <a:gd name="connsiteY17" fmla="*/ 2060905 h 3357560"/>
                <a:gd name="connsiteX18" fmla="*/ 304800 w 741362"/>
                <a:gd name="connsiteY18" fmla="*/ 2689555 h 3357560"/>
                <a:gd name="connsiteX19" fmla="*/ 352425 w 741362"/>
                <a:gd name="connsiteY19" fmla="*/ 3022930 h 3357560"/>
                <a:gd name="connsiteX20" fmla="*/ 390525 w 741362"/>
                <a:gd name="connsiteY20" fmla="*/ 3222955 h 3357560"/>
                <a:gd name="connsiteX21" fmla="*/ 619125 w 741362"/>
                <a:gd name="connsiteY21" fmla="*/ 3321048 h 3357560"/>
                <a:gd name="connsiteX22" fmla="*/ 676275 w 741362"/>
                <a:gd name="connsiteY22" fmla="*/ 3051505 h 3357560"/>
                <a:gd name="connsiteX0" fmla="*/ 390525 w 741362"/>
                <a:gd name="connsiteY0" fmla="*/ 425448 h 3357560"/>
                <a:gd name="connsiteX1" fmla="*/ 238125 w 741362"/>
                <a:gd name="connsiteY1" fmla="*/ 349249 h 3357560"/>
                <a:gd name="connsiteX2" fmla="*/ 323850 w 741362"/>
                <a:gd name="connsiteY2" fmla="*/ 241630 h 3357560"/>
                <a:gd name="connsiteX3" fmla="*/ 466725 w 741362"/>
                <a:gd name="connsiteY3" fmla="*/ 120648 h 3357560"/>
                <a:gd name="connsiteX4" fmla="*/ 161925 w 741362"/>
                <a:gd name="connsiteY4" fmla="*/ 44450 h 3357560"/>
                <a:gd name="connsiteX5" fmla="*/ 9525 w 741362"/>
                <a:gd name="connsiteY5" fmla="*/ 273049 h 3357560"/>
                <a:gd name="connsiteX6" fmla="*/ 104775 w 741362"/>
                <a:gd name="connsiteY6" fmla="*/ 432130 h 3357560"/>
                <a:gd name="connsiteX7" fmla="*/ 95250 w 741362"/>
                <a:gd name="connsiteY7" fmla="*/ 479755 h 3357560"/>
                <a:gd name="connsiteX8" fmla="*/ 85725 w 741362"/>
                <a:gd name="connsiteY8" fmla="*/ 651205 h 3357560"/>
                <a:gd name="connsiteX9" fmla="*/ 76200 w 741362"/>
                <a:gd name="connsiteY9" fmla="*/ 708355 h 3357560"/>
                <a:gd name="connsiteX10" fmla="*/ 66675 w 741362"/>
                <a:gd name="connsiteY10" fmla="*/ 784555 h 3357560"/>
                <a:gd name="connsiteX11" fmla="*/ 57150 w 741362"/>
                <a:gd name="connsiteY11" fmla="*/ 879805 h 3357560"/>
                <a:gd name="connsiteX12" fmla="*/ 38100 w 741362"/>
                <a:gd name="connsiteY12" fmla="*/ 984580 h 3357560"/>
                <a:gd name="connsiteX13" fmla="*/ 9525 w 741362"/>
                <a:gd name="connsiteY13" fmla="*/ 1346530 h 3357560"/>
                <a:gd name="connsiteX14" fmla="*/ 19050 w 741362"/>
                <a:gd name="connsiteY14" fmla="*/ 1584655 h 3357560"/>
                <a:gd name="connsiteX15" fmla="*/ 104775 w 741362"/>
                <a:gd name="connsiteY15" fmla="*/ 1727530 h 3357560"/>
                <a:gd name="connsiteX16" fmla="*/ 209550 w 741362"/>
                <a:gd name="connsiteY16" fmla="*/ 1927555 h 3357560"/>
                <a:gd name="connsiteX17" fmla="*/ 257175 w 741362"/>
                <a:gd name="connsiteY17" fmla="*/ 2060905 h 3357560"/>
                <a:gd name="connsiteX18" fmla="*/ 304800 w 741362"/>
                <a:gd name="connsiteY18" fmla="*/ 2689555 h 3357560"/>
                <a:gd name="connsiteX19" fmla="*/ 352425 w 741362"/>
                <a:gd name="connsiteY19" fmla="*/ 3022930 h 3357560"/>
                <a:gd name="connsiteX20" fmla="*/ 390525 w 741362"/>
                <a:gd name="connsiteY20" fmla="*/ 3222955 h 3357560"/>
                <a:gd name="connsiteX21" fmla="*/ 619125 w 741362"/>
                <a:gd name="connsiteY21" fmla="*/ 3321048 h 3357560"/>
                <a:gd name="connsiteX22" fmla="*/ 676275 w 741362"/>
                <a:gd name="connsiteY22" fmla="*/ 3051505 h 3357560"/>
                <a:gd name="connsiteX0" fmla="*/ 390525 w 741362"/>
                <a:gd name="connsiteY0" fmla="*/ 425448 h 3357560"/>
                <a:gd name="connsiteX1" fmla="*/ 238125 w 741362"/>
                <a:gd name="connsiteY1" fmla="*/ 349249 h 3357560"/>
                <a:gd name="connsiteX2" fmla="*/ 238125 w 741362"/>
                <a:gd name="connsiteY2" fmla="*/ 196849 h 3357560"/>
                <a:gd name="connsiteX3" fmla="*/ 466725 w 741362"/>
                <a:gd name="connsiteY3" fmla="*/ 120648 h 3357560"/>
                <a:gd name="connsiteX4" fmla="*/ 161925 w 741362"/>
                <a:gd name="connsiteY4" fmla="*/ 44450 h 3357560"/>
                <a:gd name="connsiteX5" fmla="*/ 9525 w 741362"/>
                <a:gd name="connsiteY5" fmla="*/ 273049 h 3357560"/>
                <a:gd name="connsiteX6" fmla="*/ 104775 w 741362"/>
                <a:gd name="connsiteY6" fmla="*/ 432130 h 3357560"/>
                <a:gd name="connsiteX7" fmla="*/ 95250 w 741362"/>
                <a:gd name="connsiteY7" fmla="*/ 479755 h 3357560"/>
                <a:gd name="connsiteX8" fmla="*/ 85725 w 741362"/>
                <a:gd name="connsiteY8" fmla="*/ 651205 h 3357560"/>
                <a:gd name="connsiteX9" fmla="*/ 76200 w 741362"/>
                <a:gd name="connsiteY9" fmla="*/ 708355 h 3357560"/>
                <a:gd name="connsiteX10" fmla="*/ 66675 w 741362"/>
                <a:gd name="connsiteY10" fmla="*/ 784555 h 3357560"/>
                <a:gd name="connsiteX11" fmla="*/ 57150 w 741362"/>
                <a:gd name="connsiteY11" fmla="*/ 879805 h 3357560"/>
                <a:gd name="connsiteX12" fmla="*/ 38100 w 741362"/>
                <a:gd name="connsiteY12" fmla="*/ 984580 h 3357560"/>
                <a:gd name="connsiteX13" fmla="*/ 9525 w 741362"/>
                <a:gd name="connsiteY13" fmla="*/ 1346530 h 3357560"/>
                <a:gd name="connsiteX14" fmla="*/ 19050 w 741362"/>
                <a:gd name="connsiteY14" fmla="*/ 1584655 h 3357560"/>
                <a:gd name="connsiteX15" fmla="*/ 104775 w 741362"/>
                <a:gd name="connsiteY15" fmla="*/ 1727530 h 3357560"/>
                <a:gd name="connsiteX16" fmla="*/ 209550 w 741362"/>
                <a:gd name="connsiteY16" fmla="*/ 1927555 h 3357560"/>
                <a:gd name="connsiteX17" fmla="*/ 257175 w 741362"/>
                <a:gd name="connsiteY17" fmla="*/ 2060905 h 3357560"/>
                <a:gd name="connsiteX18" fmla="*/ 304800 w 741362"/>
                <a:gd name="connsiteY18" fmla="*/ 2689555 h 3357560"/>
                <a:gd name="connsiteX19" fmla="*/ 352425 w 741362"/>
                <a:gd name="connsiteY19" fmla="*/ 3022930 h 3357560"/>
                <a:gd name="connsiteX20" fmla="*/ 390525 w 741362"/>
                <a:gd name="connsiteY20" fmla="*/ 3222955 h 3357560"/>
                <a:gd name="connsiteX21" fmla="*/ 619125 w 741362"/>
                <a:gd name="connsiteY21" fmla="*/ 3321048 h 3357560"/>
                <a:gd name="connsiteX22" fmla="*/ 676275 w 741362"/>
                <a:gd name="connsiteY22" fmla="*/ 3051505 h 3357560"/>
                <a:gd name="connsiteX0" fmla="*/ 390525 w 741362"/>
                <a:gd name="connsiteY0" fmla="*/ 425448 h 3357560"/>
                <a:gd name="connsiteX1" fmla="*/ 238125 w 741362"/>
                <a:gd name="connsiteY1" fmla="*/ 349249 h 3357560"/>
                <a:gd name="connsiteX2" fmla="*/ 238125 w 741362"/>
                <a:gd name="connsiteY2" fmla="*/ 196849 h 3357560"/>
                <a:gd name="connsiteX3" fmla="*/ 466725 w 741362"/>
                <a:gd name="connsiteY3" fmla="*/ 120648 h 3357560"/>
                <a:gd name="connsiteX4" fmla="*/ 161925 w 741362"/>
                <a:gd name="connsiteY4" fmla="*/ 44450 h 3357560"/>
                <a:gd name="connsiteX5" fmla="*/ 9525 w 741362"/>
                <a:gd name="connsiteY5" fmla="*/ 273049 h 3357560"/>
                <a:gd name="connsiteX6" fmla="*/ 104775 w 741362"/>
                <a:gd name="connsiteY6" fmla="*/ 432130 h 3357560"/>
                <a:gd name="connsiteX7" fmla="*/ 85725 w 741362"/>
                <a:gd name="connsiteY7" fmla="*/ 651205 h 3357560"/>
                <a:gd name="connsiteX8" fmla="*/ 76200 w 741362"/>
                <a:gd name="connsiteY8" fmla="*/ 708355 h 3357560"/>
                <a:gd name="connsiteX9" fmla="*/ 66675 w 741362"/>
                <a:gd name="connsiteY9" fmla="*/ 784555 h 3357560"/>
                <a:gd name="connsiteX10" fmla="*/ 57150 w 741362"/>
                <a:gd name="connsiteY10" fmla="*/ 879805 h 3357560"/>
                <a:gd name="connsiteX11" fmla="*/ 38100 w 741362"/>
                <a:gd name="connsiteY11" fmla="*/ 984580 h 3357560"/>
                <a:gd name="connsiteX12" fmla="*/ 9525 w 741362"/>
                <a:gd name="connsiteY12" fmla="*/ 1346530 h 3357560"/>
                <a:gd name="connsiteX13" fmla="*/ 19050 w 741362"/>
                <a:gd name="connsiteY13" fmla="*/ 1584655 h 3357560"/>
                <a:gd name="connsiteX14" fmla="*/ 104775 w 741362"/>
                <a:gd name="connsiteY14" fmla="*/ 1727530 h 3357560"/>
                <a:gd name="connsiteX15" fmla="*/ 209550 w 741362"/>
                <a:gd name="connsiteY15" fmla="*/ 1927555 h 3357560"/>
                <a:gd name="connsiteX16" fmla="*/ 257175 w 741362"/>
                <a:gd name="connsiteY16" fmla="*/ 2060905 h 3357560"/>
                <a:gd name="connsiteX17" fmla="*/ 304800 w 741362"/>
                <a:gd name="connsiteY17" fmla="*/ 2689555 h 3357560"/>
                <a:gd name="connsiteX18" fmla="*/ 352425 w 741362"/>
                <a:gd name="connsiteY18" fmla="*/ 3022930 h 3357560"/>
                <a:gd name="connsiteX19" fmla="*/ 390525 w 741362"/>
                <a:gd name="connsiteY19" fmla="*/ 3222955 h 3357560"/>
                <a:gd name="connsiteX20" fmla="*/ 619125 w 741362"/>
                <a:gd name="connsiteY20" fmla="*/ 3321048 h 3357560"/>
                <a:gd name="connsiteX21" fmla="*/ 676275 w 741362"/>
                <a:gd name="connsiteY21" fmla="*/ 3051505 h 3357560"/>
                <a:gd name="connsiteX0" fmla="*/ 393700 w 744537"/>
                <a:gd name="connsiteY0" fmla="*/ 425448 h 3357560"/>
                <a:gd name="connsiteX1" fmla="*/ 241300 w 744537"/>
                <a:gd name="connsiteY1" fmla="*/ 349249 h 3357560"/>
                <a:gd name="connsiteX2" fmla="*/ 241300 w 744537"/>
                <a:gd name="connsiteY2" fmla="*/ 196849 h 3357560"/>
                <a:gd name="connsiteX3" fmla="*/ 469900 w 744537"/>
                <a:gd name="connsiteY3" fmla="*/ 120648 h 3357560"/>
                <a:gd name="connsiteX4" fmla="*/ 165100 w 744537"/>
                <a:gd name="connsiteY4" fmla="*/ 44450 h 3357560"/>
                <a:gd name="connsiteX5" fmla="*/ 12700 w 744537"/>
                <a:gd name="connsiteY5" fmla="*/ 273049 h 3357560"/>
                <a:gd name="connsiteX6" fmla="*/ 88900 w 744537"/>
                <a:gd name="connsiteY6" fmla="*/ 501649 h 3357560"/>
                <a:gd name="connsiteX7" fmla="*/ 88900 w 744537"/>
                <a:gd name="connsiteY7" fmla="*/ 651205 h 3357560"/>
                <a:gd name="connsiteX8" fmla="*/ 79375 w 744537"/>
                <a:gd name="connsiteY8" fmla="*/ 708355 h 3357560"/>
                <a:gd name="connsiteX9" fmla="*/ 69850 w 744537"/>
                <a:gd name="connsiteY9" fmla="*/ 784555 h 3357560"/>
                <a:gd name="connsiteX10" fmla="*/ 60325 w 744537"/>
                <a:gd name="connsiteY10" fmla="*/ 879805 h 3357560"/>
                <a:gd name="connsiteX11" fmla="*/ 41275 w 744537"/>
                <a:gd name="connsiteY11" fmla="*/ 984580 h 3357560"/>
                <a:gd name="connsiteX12" fmla="*/ 12700 w 744537"/>
                <a:gd name="connsiteY12" fmla="*/ 1346530 h 3357560"/>
                <a:gd name="connsiteX13" fmla="*/ 22225 w 744537"/>
                <a:gd name="connsiteY13" fmla="*/ 1584655 h 3357560"/>
                <a:gd name="connsiteX14" fmla="*/ 107950 w 744537"/>
                <a:gd name="connsiteY14" fmla="*/ 1727530 h 3357560"/>
                <a:gd name="connsiteX15" fmla="*/ 212725 w 744537"/>
                <a:gd name="connsiteY15" fmla="*/ 1927555 h 3357560"/>
                <a:gd name="connsiteX16" fmla="*/ 260350 w 744537"/>
                <a:gd name="connsiteY16" fmla="*/ 2060905 h 3357560"/>
                <a:gd name="connsiteX17" fmla="*/ 307975 w 744537"/>
                <a:gd name="connsiteY17" fmla="*/ 2689555 h 3357560"/>
                <a:gd name="connsiteX18" fmla="*/ 355600 w 744537"/>
                <a:gd name="connsiteY18" fmla="*/ 3022930 h 3357560"/>
                <a:gd name="connsiteX19" fmla="*/ 393700 w 744537"/>
                <a:gd name="connsiteY19" fmla="*/ 3222955 h 3357560"/>
                <a:gd name="connsiteX20" fmla="*/ 622300 w 744537"/>
                <a:gd name="connsiteY20" fmla="*/ 3321048 h 3357560"/>
                <a:gd name="connsiteX21" fmla="*/ 679450 w 744537"/>
                <a:gd name="connsiteY21" fmla="*/ 3051505 h 3357560"/>
                <a:gd name="connsiteX0" fmla="*/ 393700 w 744537"/>
                <a:gd name="connsiteY0" fmla="*/ 425448 h 3357560"/>
                <a:gd name="connsiteX1" fmla="*/ 241300 w 744537"/>
                <a:gd name="connsiteY1" fmla="*/ 349249 h 3357560"/>
                <a:gd name="connsiteX2" fmla="*/ 241300 w 744537"/>
                <a:gd name="connsiteY2" fmla="*/ 196849 h 3357560"/>
                <a:gd name="connsiteX3" fmla="*/ 469900 w 744537"/>
                <a:gd name="connsiteY3" fmla="*/ 120648 h 3357560"/>
                <a:gd name="connsiteX4" fmla="*/ 165100 w 744537"/>
                <a:gd name="connsiteY4" fmla="*/ 44450 h 3357560"/>
                <a:gd name="connsiteX5" fmla="*/ 12700 w 744537"/>
                <a:gd name="connsiteY5" fmla="*/ 273049 h 3357560"/>
                <a:gd name="connsiteX6" fmla="*/ 88900 w 744537"/>
                <a:gd name="connsiteY6" fmla="*/ 501649 h 3357560"/>
                <a:gd name="connsiteX7" fmla="*/ 88900 w 744537"/>
                <a:gd name="connsiteY7" fmla="*/ 651205 h 3357560"/>
                <a:gd name="connsiteX8" fmla="*/ 79375 w 744537"/>
                <a:gd name="connsiteY8" fmla="*/ 708355 h 3357560"/>
                <a:gd name="connsiteX9" fmla="*/ 60325 w 744537"/>
                <a:gd name="connsiteY9" fmla="*/ 879805 h 3357560"/>
                <a:gd name="connsiteX10" fmla="*/ 41275 w 744537"/>
                <a:gd name="connsiteY10" fmla="*/ 984580 h 3357560"/>
                <a:gd name="connsiteX11" fmla="*/ 12700 w 744537"/>
                <a:gd name="connsiteY11" fmla="*/ 1346530 h 3357560"/>
                <a:gd name="connsiteX12" fmla="*/ 22225 w 744537"/>
                <a:gd name="connsiteY12" fmla="*/ 1584655 h 3357560"/>
                <a:gd name="connsiteX13" fmla="*/ 107950 w 744537"/>
                <a:gd name="connsiteY13" fmla="*/ 1727530 h 3357560"/>
                <a:gd name="connsiteX14" fmla="*/ 212725 w 744537"/>
                <a:gd name="connsiteY14" fmla="*/ 1927555 h 3357560"/>
                <a:gd name="connsiteX15" fmla="*/ 260350 w 744537"/>
                <a:gd name="connsiteY15" fmla="*/ 2060905 h 3357560"/>
                <a:gd name="connsiteX16" fmla="*/ 307975 w 744537"/>
                <a:gd name="connsiteY16" fmla="*/ 2689555 h 3357560"/>
                <a:gd name="connsiteX17" fmla="*/ 355600 w 744537"/>
                <a:gd name="connsiteY17" fmla="*/ 3022930 h 3357560"/>
                <a:gd name="connsiteX18" fmla="*/ 393700 w 744537"/>
                <a:gd name="connsiteY18" fmla="*/ 3222955 h 3357560"/>
                <a:gd name="connsiteX19" fmla="*/ 622300 w 744537"/>
                <a:gd name="connsiteY19" fmla="*/ 3321048 h 3357560"/>
                <a:gd name="connsiteX20" fmla="*/ 679450 w 744537"/>
                <a:gd name="connsiteY20" fmla="*/ 3051505 h 3357560"/>
                <a:gd name="connsiteX0" fmla="*/ 393700 w 744537"/>
                <a:gd name="connsiteY0" fmla="*/ 425448 h 3357560"/>
                <a:gd name="connsiteX1" fmla="*/ 241300 w 744537"/>
                <a:gd name="connsiteY1" fmla="*/ 349249 h 3357560"/>
                <a:gd name="connsiteX2" fmla="*/ 241300 w 744537"/>
                <a:gd name="connsiteY2" fmla="*/ 196849 h 3357560"/>
                <a:gd name="connsiteX3" fmla="*/ 469900 w 744537"/>
                <a:gd name="connsiteY3" fmla="*/ 120648 h 3357560"/>
                <a:gd name="connsiteX4" fmla="*/ 165100 w 744537"/>
                <a:gd name="connsiteY4" fmla="*/ 44450 h 3357560"/>
                <a:gd name="connsiteX5" fmla="*/ 12700 w 744537"/>
                <a:gd name="connsiteY5" fmla="*/ 273049 h 3357560"/>
                <a:gd name="connsiteX6" fmla="*/ 88900 w 744537"/>
                <a:gd name="connsiteY6" fmla="*/ 501649 h 3357560"/>
                <a:gd name="connsiteX7" fmla="*/ 88900 w 744537"/>
                <a:gd name="connsiteY7" fmla="*/ 651205 h 3357560"/>
                <a:gd name="connsiteX8" fmla="*/ 60325 w 744537"/>
                <a:gd name="connsiteY8" fmla="*/ 879805 h 3357560"/>
                <a:gd name="connsiteX9" fmla="*/ 41275 w 744537"/>
                <a:gd name="connsiteY9" fmla="*/ 984580 h 3357560"/>
                <a:gd name="connsiteX10" fmla="*/ 12700 w 744537"/>
                <a:gd name="connsiteY10" fmla="*/ 1346530 h 3357560"/>
                <a:gd name="connsiteX11" fmla="*/ 22225 w 744537"/>
                <a:gd name="connsiteY11" fmla="*/ 1584655 h 3357560"/>
                <a:gd name="connsiteX12" fmla="*/ 107950 w 744537"/>
                <a:gd name="connsiteY12" fmla="*/ 1727530 h 3357560"/>
                <a:gd name="connsiteX13" fmla="*/ 212725 w 744537"/>
                <a:gd name="connsiteY13" fmla="*/ 1927555 h 3357560"/>
                <a:gd name="connsiteX14" fmla="*/ 260350 w 744537"/>
                <a:gd name="connsiteY14" fmla="*/ 2060905 h 3357560"/>
                <a:gd name="connsiteX15" fmla="*/ 307975 w 744537"/>
                <a:gd name="connsiteY15" fmla="*/ 2689555 h 3357560"/>
                <a:gd name="connsiteX16" fmla="*/ 355600 w 744537"/>
                <a:gd name="connsiteY16" fmla="*/ 3022930 h 3357560"/>
                <a:gd name="connsiteX17" fmla="*/ 393700 w 744537"/>
                <a:gd name="connsiteY17" fmla="*/ 3222955 h 3357560"/>
                <a:gd name="connsiteX18" fmla="*/ 622300 w 744537"/>
                <a:gd name="connsiteY18" fmla="*/ 3321048 h 3357560"/>
                <a:gd name="connsiteX19" fmla="*/ 679450 w 744537"/>
                <a:gd name="connsiteY19" fmla="*/ 3051505 h 3357560"/>
                <a:gd name="connsiteX0" fmla="*/ 393700 w 744537"/>
                <a:gd name="connsiteY0" fmla="*/ 425448 h 3357560"/>
                <a:gd name="connsiteX1" fmla="*/ 241300 w 744537"/>
                <a:gd name="connsiteY1" fmla="*/ 349249 h 3357560"/>
                <a:gd name="connsiteX2" fmla="*/ 241300 w 744537"/>
                <a:gd name="connsiteY2" fmla="*/ 196849 h 3357560"/>
                <a:gd name="connsiteX3" fmla="*/ 469900 w 744537"/>
                <a:gd name="connsiteY3" fmla="*/ 120648 h 3357560"/>
                <a:gd name="connsiteX4" fmla="*/ 165100 w 744537"/>
                <a:gd name="connsiteY4" fmla="*/ 44450 h 3357560"/>
                <a:gd name="connsiteX5" fmla="*/ 12700 w 744537"/>
                <a:gd name="connsiteY5" fmla="*/ 273049 h 3357560"/>
                <a:gd name="connsiteX6" fmla="*/ 88900 w 744537"/>
                <a:gd name="connsiteY6" fmla="*/ 501649 h 3357560"/>
                <a:gd name="connsiteX7" fmla="*/ 88900 w 744537"/>
                <a:gd name="connsiteY7" fmla="*/ 651205 h 3357560"/>
                <a:gd name="connsiteX8" fmla="*/ 60325 w 744537"/>
                <a:gd name="connsiteY8" fmla="*/ 879805 h 3357560"/>
                <a:gd name="connsiteX9" fmla="*/ 41275 w 744537"/>
                <a:gd name="connsiteY9" fmla="*/ 984580 h 3357560"/>
                <a:gd name="connsiteX10" fmla="*/ 12700 w 744537"/>
                <a:gd name="connsiteY10" fmla="*/ 1346530 h 3357560"/>
                <a:gd name="connsiteX11" fmla="*/ 107950 w 744537"/>
                <a:gd name="connsiteY11" fmla="*/ 1727530 h 3357560"/>
                <a:gd name="connsiteX12" fmla="*/ 212725 w 744537"/>
                <a:gd name="connsiteY12" fmla="*/ 1927555 h 3357560"/>
                <a:gd name="connsiteX13" fmla="*/ 260350 w 744537"/>
                <a:gd name="connsiteY13" fmla="*/ 2060905 h 3357560"/>
                <a:gd name="connsiteX14" fmla="*/ 307975 w 744537"/>
                <a:gd name="connsiteY14" fmla="*/ 2689555 h 3357560"/>
                <a:gd name="connsiteX15" fmla="*/ 355600 w 744537"/>
                <a:gd name="connsiteY15" fmla="*/ 3022930 h 3357560"/>
                <a:gd name="connsiteX16" fmla="*/ 393700 w 744537"/>
                <a:gd name="connsiteY16" fmla="*/ 3222955 h 3357560"/>
                <a:gd name="connsiteX17" fmla="*/ 622300 w 744537"/>
                <a:gd name="connsiteY17" fmla="*/ 3321048 h 3357560"/>
                <a:gd name="connsiteX18" fmla="*/ 679450 w 744537"/>
                <a:gd name="connsiteY18" fmla="*/ 3051505 h 3357560"/>
                <a:gd name="connsiteX0" fmla="*/ 393700 w 698501"/>
                <a:gd name="connsiteY0" fmla="*/ 425448 h 3584099"/>
                <a:gd name="connsiteX1" fmla="*/ 241300 w 698501"/>
                <a:gd name="connsiteY1" fmla="*/ 349249 h 3584099"/>
                <a:gd name="connsiteX2" fmla="*/ 241300 w 698501"/>
                <a:gd name="connsiteY2" fmla="*/ 196849 h 3584099"/>
                <a:gd name="connsiteX3" fmla="*/ 469900 w 698501"/>
                <a:gd name="connsiteY3" fmla="*/ 120648 h 3584099"/>
                <a:gd name="connsiteX4" fmla="*/ 165100 w 698501"/>
                <a:gd name="connsiteY4" fmla="*/ 44450 h 3584099"/>
                <a:gd name="connsiteX5" fmla="*/ 12700 w 698501"/>
                <a:gd name="connsiteY5" fmla="*/ 273049 h 3584099"/>
                <a:gd name="connsiteX6" fmla="*/ 88900 w 698501"/>
                <a:gd name="connsiteY6" fmla="*/ 501649 h 3584099"/>
                <a:gd name="connsiteX7" fmla="*/ 88900 w 698501"/>
                <a:gd name="connsiteY7" fmla="*/ 651205 h 3584099"/>
                <a:gd name="connsiteX8" fmla="*/ 60325 w 698501"/>
                <a:gd name="connsiteY8" fmla="*/ 879805 h 3584099"/>
                <a:gd name="connsiteX9" fmla="*/ 41275 w 698501"/>
                <a:gd name="connsiteY9" fmla="*/ 984580 h 3584099"/>
                <a:gd name="connsiteX10" fmla="*/ 12700 w 698501"/>
                <a:gd name="connsiteY10" fmla="*/ 1346530 h 3584099"/>
                <a:gd name="connsiteX11" fmla="*/ 107950 w 698501"/>
                <a:gd name="connsiteY11" fmla="*/ 1727530 h 3584099"/>
                <a:gd name="connsiteX12" fmla="*/ 212725 w 698501"/>
                <a:gd name="connsiteY12" fmla="*/ 1927555 h 3584099"/>
                <a:gd name="connsiteX13" fmla="*/ 260350 w 698501"/>
                <a:gd name="connsiteY13" fmla="*/ 2060905 h 3584099"/>
                <a:gd name="connsiteX14" fmla="*/ 307975 w 698501"/>
                <a:gd name="connsiteY14" fmla="*/ 2689555 h 3584099"/>
                <a:gd name="connsiteX15" fmla="*/ 355600 w 698501"/>
                <a:gd name="connsiteY15" fmla="*/ 3022930 h 3584099"/>
                <a:gd name="connsiteX16" fmla="*/ 393700 w 698501"/>
                <a:gd name="connsiteY16" fmla="*/ 3222955 h 3584099"/>
                <a:gd name="connsiteX17" fmla="*/ 622300 w 698501"/>
                <a:gd name="connsiteY17" fmla="*/ 3321048 h 3584099"/>
                <a:gd name="connsiteX18" fmla="*/ 698501 w 698501"/>
                <a:gd name="connsiteY18" fmla="*/ 1644649 h 3584099"/>
                <a:gd name="connsiteX0" fmla="*/ 393700 w 698501"/>
                <a:gd name="connsiteY0" fmla="*/ 425448 h 3613148"/>
                <a:gd name="connsiteX1" fmla="*/ 241300 w 698501"/>
                <a:gd name="connsiteY1" fmla="*/ 349249 h 3613148"/>
                <a:gd name="connsiteX2" fmla="*/ 241300 w 698501"/>
                <a:gd name="connsiteY2" fmla="*/ 196849 h 3613148"/>
                <a:gd name="connsiteX3" fmla="*/ 469900 w 698501"/>
                <a:gd name="connsiteY3" fmla="*/ 120648 h 3613148"/>
                <a:gd name="connsiteX4" fmla="*/ 165100 w 698501"/>
                <a:gd name="connsiteY4" fmla="*/ 44450 h 3613148"/>
                <a:gd name="connsiteX5" fmla="*/ 12700 w 698501"/>
                <a:gd name="connsiteY5" fmla="*/ 273049 h 3613148"/>
                <a:gd name="connsiteX6" fmla="*/ 88900 w 698501"/>
                <a:gd name="connsiteY6" fmla="*/ 501649 h 3613148"/>
                <a:gd name="connsiteX7" fmla="*/ 88900 w 698501"/>
                <a:gd name="connsiteY7" fmla="*/ 651205 h 3613148"/>
                <a:gd name="connsiteX8" fmla="*/ 60325 w 698501"/>
                <a:gd name="connsiteY8" fmla="*/ 879805 h 3613148"/>
                <a:gd name="connsiteX9" fmla="*/ 41275 w 698501"/>
                <a:gd name="connsiteY9" fmla="*/ 984580 h 3613148"/>
                <a:gd name="connsiteX10" fmla="*/ 12700 w 698501"/>
                <a:gd name="connsiteY10" fmla="*/ 1346530 h 3613148"/>
                <a:gd name="connsiteX11" fmla="*/ 107950 w 698501"/>
                <a:gd name="connsiteY11" fmla="*/ 1727530 h 3613148"/>
                <a:gd name="connsiteX12" fmla="*/ 212725 w 698501"/>
                <a:gd name="connsiteY12" fmla="*/ 1927555 h 3613148"/>
                <a:gd name="connsiteX13" fmla="*/ 260350 w 698501"/>
                <a:gd name="connsiteY13" fmla="*/ 2060905 h 3613148"/>
                <a:gd name="connsiteX14" fmla="*/ 307975 w 698501"/>
                <a:gd name="connsiteY14" fmla="*/ 2689555 h 3613148"/>
                <a:gd name="connsiteX15" fmla="*/ 355600 w 698501"/>
                <a:gd name="connsiteY15" fmla="*/ 3022930 h 3613148"/>
                <a:gd name="connsiteX16" fmla="*/ 393701 w 698501"/>
                <a:gd name="connsiteY16" fmla="*/ 3397249 h 3613148"/>
                <a:gd name="connsiteX17" fmla="*/ 622300 w 698501"/>
                <a:gd name="connsiteY17" fmla="*/ 3321048 h 3613148"/>
                <a:gd name="connsiteX18" fmla="*/ 698501 w 698501"/>
                <a:gd name="connsiteY18" fmla="*/ 1644649 h 3613148"/>
                <a:gd name="connsiteX0" fmla="*/ 393700 w 698501"/>
                <a:gd name="connsiteY0" fmla="*/ 425448 h 3613148"/>
                <a:gd name="connsiteX1" fmla="*/ 241300 w 698501"/>
                <a:gd name="connsiteY1" fmla="*/ 349249 h 3613148"/>
                <a:gd name="connsiteX2" fmla="*/ 241300 w 698501"/>
                <a:gd name="connsiteY2" fmla="*/ 196849 h 3613148"/>
                <a:gd name="connsiteX3" fmla="*/ 393701 w 698501"/>
                <a:gd name="connsiteY3" fmla="*/ 120648 h 3613148"/>
                <a:gd name="connsiteX4" fmla="*/ 165100 w 698501"/>
                <a:gd name="connsiteY4" fmla="*/ 44450 h 3613148"/>
                <a:gd name="connsiteX5" fmla="*/ 12700 w 698501"/>
                <a:gd name="connsiteY5" fmla="*/ 273049 h 3613148"/>
                <a:gd name="connsiteX6" fmla="*/ 88900 w 698501"/>
                <a:gd name="connsiteY6" fmla="*/ 501649 h 3613148"/>
                <a:gd name="connsiteX7" fmla="*/ 88900 w 698501"/>
                <a:gd name="connsiteY7" fmla="*/ 651205 h 3613148"/>
                <a:gd name="connsiteX8" fmla="*/ 60325 w 698501"/>
                <a:gd name="connsiteY8" fmla="*/ 879805 h 3613148"/>
                <a:gd name="connsiteX9" fmla="*/ 41275 w 698501"/>
                <a:gd name="connsiteY9" fmla="*/ 984580 h 3613148"/>
                <a:gd name="connsiteX10" fmla="*/ 12700 w 698501"/>
                <a:gd name="connsiteY10" fmla="*/ 1346530 h 3613148"/>
                <a:gd name="connsiteX11" fmla="*/ 107950 w 698501"/>
                <a:gd name="connsiteY11" fmla="*/ 1727530 h 3613148"/>
                <a:gd name="connsiteX12" fmla="*/ 212725 w 698501"/>
                <a:gd name="connsiteY12" fmla="*/ 1927555 h 3613148"/>
                <a:gd name="connsiteX13" fmla="*/ 260350 w 698501"/>
                <a:gd name="connsiteY13" fmla="*/ 2060905 h 3613148"/>
                <a:gd name="connsiteX14" fmla="*/ 307975 w 698501"/>
                <a:gd name="connsiteY14" fmla="*/ 2689555 h 3613148"/>
                <a:gd name="connsiteX15" fmla="*/ 355600 w 698501"/>
                <a:gd name="connsiteY15" fmla="*/ 3022930 h 3613148"/>
                <a:gd name="connsiteX16" fmla="*/ 393701 w 698501"/>
                <a:gd name="connsiteY16" fmla="*/ 3397249 h 3613148"/>
                <a:gd name="connsiteX17" fmla="*/ 622300 w 698501"/>
                <a:gd name="connsiteY17" fmla="*/ 3321048 h 3613148"/>
                <a:gd name="connsiteX18" fmla="*/ 698501 w 698501"/>
                <a:gd name="connsiteY18" fmla="*/ 1644649 h 3613148"/>
                <a:gd name="connsiteX0" fmla="*/ 393700 w 698501"/>
                <a:gd name="connsiteY0" fmla="*/ 425448 h 3613148"/>
                <a:gd name="connsiteX1" fmla="*/ 241300 w 698501"/>
                <a:gd name="connsiteY1" fmla="*/ 349249 h 3613148"/>
                <a:gd name="connsiteX2" fmla="*/ 241300 w 698501"/>
                <a:gd name="connsiteY2" fmla="*/ 196849 h 3613148"/>
                <a:gd name="connsiteX3" fmla="*/ 393701 w 698501"/>
                <a:gd name="connsiteY3" fmla="*/ 120648 h 3613148"/>
                <a:gd name="connsiteX4" fmla="*/ 165100 w 698501"/>
                <a:gd name="connsiteY4" fmla="*/ 44450 h 3613148"/>
                <a:gd name="connsiteX5" fmla="*/ 12700 w 698501"/>
                <a:gd name="connsiteY5" fmla="*/ 273049 h 3613148"/>
                <a:gd name="connsiteX6" fmla="*/ 88900 w 698501"/>
                <a:gd name="connsiteY6" fmla="*/ 501649 h 3613148"/>
                <a:gd name="connsiteX7" fmla="*/ 88900 w 698501"/>
                <a:gd name="connsiteY7" fmla="*/ 651205 h 3613148"/>
                <a:gd name="connsiteX8" fmla="*/ 60325 w 698501"/>
                <a:gd name="connsiteY8" fmla="*/ 879805 h 3613148"/>
                <a:gd name="connsiteX9" fmla="*/ 41275 w 698501"/>
                <a:gd name="connsiteY9" fmla="*/ 984580 h 3613148"/>
                <a:gd name="connsiteX10" fmla="*/ 12700 w 698501"/>
                <a:gd name="connsiteY10" fmla="*/ 1346530 h 3613148"/>
                <a:gd name="connsiteX11" fmla="*/ 107950 w 698501"/>
                <a:gd name="connsiteY11" fmla="*/ 1727530 h 3613148"/>
                <a:gd name="connsiteX12" fmla="*/ 212725 w 698501"/>
                <a:gd name="connsiteY12" fmla="*/ 1927555 h 3613148"/>
                <a:gd name="connsiteX13" fmla="*/ 260350 w 698501"/>
                <a:gd name="connsiteY13" fmla="*/ 2060905 h 3613148"/>
                <a:gd name="connsiteX14" fmla="*/ 307975 w 698501"/>
                <a:gd name="connsiteY14" fmla="*/ 2689555 h 3613148"/>
                <a:gd name="connsiteX15" fmla="*/ 355600 w 698501"/>
                <a:gd name="connsiteY15" fmla="*/ 3022930 h 3613148"/>
                <a:gd name="connsiteX16" fmla="*/ 393701 w 698501"/>
                <a:gd name="connsiteY16" fmla="*/ 3397249 h 3613148"/>
                <a:gd name="connsiteX17" fmla="*/ 622300 w 698501"/>
                <a:gd name="connsiteY17" fmla="*/ 3321048 h 3613148"/>
                <a:gd name="connsiteX18" fmla="*/ 698501 w 698501"/>
                <a:gd name="connsiteY18" fmla="*/ 1644649 h 3613148"/>
                <a:gd name="connsiteX0" fmla="*/ 393700 w 698501"/>
                <a:gd name="connsiteY0" fmla="*/ 425448 h 3613148"/>
                <a:gd name="connsiteX1" fmla="*/ 241300 w 698501"/>
                <a:gd name="connsiteY1" fmla="*/ 349249 h 3613148"/>
                <a:gd name="connsiteX2" fmla="*/ 241300 w 698501"/>
                <a:gd name="connsiteY2" fmla="*/ 196849 h 3613148"/>
                <a:gd name="connsiteX3" fmla="*/ 469901 w 698501"/>
                <a:gd name="connsiteY3" fmla="*/ 120648 h 3613148"/>
                <a:gd name="connsiteX4" fmla="*/ 165100 w 698501"/>
                <a:gd name="connsiteY4" fmla="*/ 44450 h 3613148"/>
                <a:gd name="connsiteX5" fmla="*/ 12700 w 698501"/>
                <a:gd name="connsiteY5" fmla="*/ 273049 h 3613148"/>
                <a:gd name="connsiteX6" fmla="*/ 88900 w 698501"/>
                <a:gd name="connsiteY6" fmla="*/ 501649 h 3613148"/>
                <a:gd name="connsiteX7" fmla="*/ 88900 w 698501"/>
                <a:gd name="connsiteY7" fmla="*/ 651205 h 3613148"/>
                <a:gd name="connsiteX8" fmla="*/ 60325 w 698501"/>
                <a:gd name="connsiteY8" fmla="*/ 879805 h 3613148"/>
                <a:gd name="connsiteX9" fmla="*/ 41275 w 698501"/>
                <a:gd name="connsiteY9" fmla="*/ 984580 h 3613148"/>
                <a:gd name="connsiteX10" fmla="*/ 12700 w 698501"/>
                <a:gd name="connsiteY10" fmla="*/ 1346530 h 3613148"/>
                <a:gd name="connsiteX11" fmla="*/ 107950 w 698501"/>
                <a:gd name="connsiteY11" fmla="*/ 1727530 h 3613148"/>
                <a:gd name="connsiteX12" fmla="*/ 212725 w 698501"/>
                <a:gd name="connsiteY12" fmla="*/ 1927555 h 3613148"/>
                <a:gd name="connsiteX13" fmla="*/ 260350 w 698501"/>
                <a:gd name="connsiteY13" fmla="*/ 2060905 h 3613148"/>
                <a:gd name="connsiteX14" fmla="*/ 307975 w 698501"/>
                <a:gd name="connsiteY14" fmla="*/ 2689555 h 3613148"/>
                <a:gd name="connsiteX15" fmla="*/ 355600 w 698501"/>
                <a:gd name="connsiteY15" fmla="*/ 3022930 h 3613148"/>
                <a:gd name="connsiteX16" fmla="*/ 393701 w 698501"/>
                <a:gd name="connsiteY16" fmla="*/ 3397249 h 3613148"/>
                <a:gd name="connsiteX17" fmla="*/ 622300 w 698501"/>
                <a:gd name="connsiteY17" fmla="*/ 3321048 h 3613148"/>
                <a:gd name="connsiteX18" fmla="*/ 698501 w 698501"/>
                <a:gd name="connsiteY18" fmla="*/ 1644649 h 3613148"/>
                <a:gd name="connsiteX0" fmla="*/ 393700 w 698501"/>
                <a:gd name="connsiteY0" fmla="*/ 425448 h 3613148"/>
                <a:gd name="connsiteX1" fmla="*/ 241300 w 698501"/>
                <a:gd name="connsiteY1" fmla="*/ 349249 h 3613148"/>
                <a:gd name="connsiteX2" fmla="*/ 241300 w 698501"/>
                <a:gd name="connsiteY2" fmla="*/ 196849 h 3613148"/>
                <a:gd name="connsiteX3" fmla="*/ 393701 w 698501"/>
                <a:gd name="connsiteY3" fmla="*/ 120648 h 3613148"/>
                <a:gd name="connsiteX4" fmla="*/ 165100 w 698501"/>
                <a:gd name="connsiteY4" fmla="*/ 44450 h 3613148"/>
                <a:gd name="connsiteX5" fmla="*/ 12700 w 698501"/>
                <a:gd name="connsiteY5" fmla="*/ 273049 h 3613148"/>
                <a:gd name="connsiteX6" fmla="*/ 88900 w 698501"/>
                <a:gd name="connsiteY6" fmla="*/ 501649 h 3613148"/>
                <a:gd name="connsiteX7" fmla="*/ 88900 w 698501"/>
                <a:gd name="connsiteY7" fmla="*/ 651205 h 3613148"/>
                <a:gd name="connsiteX8" fmla="*/ 60325 w 698501"/>
                <a:gd name="connsiteY8" fmla="*/ 879805 h 3613148"/>
                <a:gd name="connsiteX9" fmla="*/ 41275 w 698501"/>
                <a:gd name="connsiteY9" fmla="*/ 984580 h 3613148"/>
                <a:gd name="connsiteX10" fmla="*/ 12700 w 698501"/>
                <a:gd name="connsiteY10" fmla="*/ 1346530 h 3613148"/>
                <a:gd name="connsiteX11" fmla="*/ 107950 w 698501"/>
                <a:gd name="connsiteY11" fmla="*/ 1727530 h 3613148"/>
                <a:gd name="connsiteX12" fmla="*/ 212725 w 698501"/>
                <a:gd name="connsiteY12" fmla="*/ 1927555 h 3613148"/>
                <a:gd name="connsiteX13" fmla="*/ 260350 w 698501"/>
                <a:gd name="connsiteY13" fmla="*/ 2060905 h 3613148"/>
                <a:gd name="connsiteX14" fmla="*/ 307975 w 698501"/>
                <a:gd name="connsiteY14" fmla="*/ 2689555 h 3613148"/>
                <a:gd name="connsiteX15" fmla="*/ 355600 w 698501"/>
                <a:gd name="connsiteY15" fmla="*/ 3022930 h 3613148"/>
                <a:gd name="connsiteX16" fmla="*/ 393701 w 698501"/>
                <a:gd name="connsiteY16" fmla="*/ 3397249 h 3613148"/>
                <a:gd name="connsiteX17" fmla="*/ 622300 w 698501"/>
                <a:gd name="connsiteY17" fmla="*/ 3321048 h 3613148"/>
                <a:gd name="connsiteX18" fmla="*/ 698501 w 698501"/>
                <a:gd name="connsiteY18" fmla="*/ 1644649 h 3613148"/>
                <a:gd name="connsiteX0" fmla="*/ 393700 w 698501"/>
                <a:gd name="connsiteY0" fmla="*/ 393698 h 3581398"/>
                <a:gd name="connsiteX1" fmla="*/ 241300 w 698501"/>
                <a:gd name="connsiteY1" fmla="*/ 317499 h 3581398"/>
                <a:gd name="connsiteX2" fmla="*/ 241300 w 698501"/>
                <a:gd name="connsiteY2" fmla="*/ 165099 h 3581398"/>
                <a:gd name="connsiteX3" fmla="*/ 165100 w 698501"/>
                <a:gd name="connsiteY3" fmla="*/ 12700 h 3581398"/>
                <a:gd name="connsiteX4" fmla="*/ 12700 w 698501"/>
                <a:gd name="connsiteY4" fmla="*/ 241299 h 3581398"/>
                <a:gd name="connsiteX5" fmla="*/ 88900 w 698501"/>
                <a:gd name="connsiteY5" fmla="*/ 469899 h 3581398"/>
                <a:gd name="connsiteX6" fmla="*/ 88900 w 698501"/>
                <a:gd name="connsiteY6" fmla="*/ 619455 h 3581398"/>
                <a:gd name="connsiteX7" fmla="*/ 60325 w 698501"/>
                <a:gd name="connsiteY7" fmla="*/ 848055 h 3581398"/>
                <a:gd name="connsiteX8" fmla="*/ 41275 w 698501"/>
                <a:gd name="connsiteY8" fmla="*/ 952830 h 3581398"/>
                <a:gd name="connsiteX9" fmla="*/ 12700 w 698501"/>
                <a:gd name="connsiteY9" fmla="*/ 1314780 h 3581398"/>
                <a:gd name="connsiteX10" fmla="*/ 107950 w 698501"/>
                <a:gd name="connsiteY10" fmla="*/ 1695780 h 3581398"/>
                <a:gd name="connsiteX11" fmla="*/ 212725 w 698501"/>
                <a:gd name="connsiteY11" fmla="*/ 1895805 h 3581398"/>
                <a:gd name="connsiteX12" fmla="*/ 260350 w 698501"/>
                <a:gd name="connsiteY12" fmla="*/ 2029155 h 3581398"/>
                <a:gd name="connsiteX13" fmla="*/ 307975 w 698501"/>
                <a:gd name="connsiteY13" fmla="*/ 2657805 h 3581398"/>
                <a:gd name="connsiteX14" fmla="*/ 355600 w 698501"/>
                <a:gd name="connsiteY14" fmla="*/ 2991180 h 3581398"/>
                <a:gd name="connsiteX15" fmla="*/ 393701 w 698501"/>
                <a:gd name="connsiteY15" fmla="*/ 3365499 h 3581398"/>
                <a:gd name="connsiteX16" fmla="*/ 622300 w 698501"/>
                <a:gd name="connsiteY16" fmla="*/ 3289298 h 3581398"/>
                <a:gd name="connsiteX17" fmla="*/ 698501 w 698501"/>
                <a:gd name="connsiteY17" fmla="*/ 1612899 h 3581398"/>
                <a:gd name="connsiteX0" fmla="*/ 393700 w 698501"/>
                <a:gd name="connsiteY0" fmla="*/ 393698 h 3581398"/>
                <a:gd name="connsiteX1" fmla="*/ 241300 w 698501"/>
                <a:gd name="connsiteY1" fmla="*/ 317499 h 3581398"/>
                <a:gd name="connsiteX2" fmla="*/ 241300 w 698501"/>
                <a:gd name="connsiteY2" fmla="*/ 165099 h 3581398"/>
                <a:gd name="connsiteX3" fmla="*/ 165100 w 698501"/>
                <a:gd name="connsiteY3" fmla="*/ 12700 h 3581398"/>
                <a:gd name="connsiteX4" fmla="*/ 12700 w 698501"/>
                <a:gd name="connsiteY4" fmla="*/ 241299 h 3581398"/>
                <a:gd name="connsiteX5" fmla="*/ 88900 w 698501"/>
                <a:gd name="connsiteY5" fmla="*/ 469899 h 3581398"/>
                <a:gd name="connsiteX6" fmla="*/ 88900 w 698501"/>
                <a:gd name="connsiteY6" fmla="*/ 619455 h 3581398"/>
                <a:gd name="connsiteX7" fmla="*/ 60325 w 698501"/>
                <a:gd name="connsiteY7" fmla="*/ 848055 h 3581398"/>
                <a:gd name="connsiteX8" fmla="*/ 41275 w 698501"/>
                <a:gd name="connsiteY8" fmla="*/ 952830 h 3581398"/>
                <a:gd name="connsiteX9" fmla="*/ 12700 w 698501"/>
                <a:gd name="connsiteY9" fmla="*/ 1314780 h 3581398"/>
                <a:gd name="connsiteX10" fmla="*/ 107950 w 698501"/>
                <a:gd name="connsiteY10" fmla="*/ 1695780 h 3581398"/>
                <a:gd name="connsiteX11" fmla="*/ 212725 w 698501"/>
                <a:gd name="connsiteY11" fmla="*/ 1895805 h 3581398"/>
                <a:gd name="connsiteX12" fmla="*/ 260350 w 698501"/>
                <a:gd name="connsiteY12" fmla="*/ 2029155 h 3581398"/>
                <a:gd name="connsiteX13" fmla="*/ 307975 w 698501"/>
                <a:gd name="connsiteY13" fmla="*/ 2657805 h 3581398"/>
                <a:gd name="connsiteX14" fmla="*/ 355600 w 698501"/>
                <a:gd name="connsiteY14" fmla="*/ 2991180 h 3581398"/>
                <a:gd name="connsiteX15" fmla="*/ 393701 w 698501"/>
                <a:gd name="connsiteY15" fmla="*/ 3365499 h 3581398"/>
                <a:gd name="connsiteX16" fmla="*/ 622300 w 698501"/>
                <a:gd name="connsiteY16" fmla="*/ 3289298 h 3581398"/>
                <a:gd name="connsiteX17" fmla="*/ 698501 w 698501"/>
                <a:gd name="connsiteY17" fmla="*/ 1612899 h 3581398"/>
                <a:gd name="connsiteX0" fmla="*/ 381000 w 685801"/>
                <a:gd name="connsiteY0" fmla="*/ 393700 h 3581400"/>
                <a:gd name="connsiteX1" fmla="*/ 228600 w 685801"/>
                <a:gd name="connsiteY1" fmla="*/ 317501 h 3581400"/>
                <a:gd name="connsiteX2" fmla="*/ 228600 w 685801"/>
                <a:gd name="connsiteY2" fmla="*/ 165101 h 3581400"/>
                <a:gd name="connsiteX3" fmla="*/ 76201 w 685801"/>
                <a:gd name="connsiteY3" fmla="*/ 12700 h 3581400"/>
                <a:gd name="connsiteX4" fmla="*/ 0 w 685801"/>
                <a:gd name="connsiteY4" fmla="*/ 241301 h 3581400"/>
                <a:gd name="connsiteX5" fmla="*/ 76200 w 685801"/>
                <a:gd name="connsiteY5" fmla="*/ 469901 h 3581400"/>
                <a:gd name="connsiteX6" fmla="*/ 76200 w 685801"/>
                <a:gd name="connsiteY6" fmla="*/ 619457 h 3581400"/>
                <a:gd name="connsiteX7" fmla="*/ 47625 w 685801"/>
                <a:gd name="connsiteY7" fmla="*/ 848057 h 3581400"/>
                <a:gd name="connsiteX8" fmla="*/ 28575 w 685801"/>
                <a:gd name="connsiteY8" fmla="*/ 952832 h 3581400"/>
                <a:gd name="connsiteX9" fmla="*/ 0 w 685801"/>
                <a:gd name="connsiteY9" fmla="*/ 1314782 h 3581400"/>
                <a:gd name="connsiteX10" fmla="*/ 95250 w 685801"/>
                <a:gd name="connsiteY10" fmla="*/ 1695782 h 3581400"/>
                <a:gd name="connsiteX11" fmla="*/ 200025 w 685801"/>
                <a:gd name="connsiteY11" fmla="*/ 1895807 h 3581400"/>
                <a:gd name="connsiteX12" fmla="*/ 247650 w 685801"/>
                <a:gd name="connsiteY12" fmla="*/ 2029157 h 3581400"/>
                <a:gd name="connsiteX13" fmla="*/ 295275 w 685801"/>
                <a:gd name="connsiteY13" fmla="*/ 2657807 h 3581400"/>
                <a:gd name="connsiteX14" fmla="*/ 342900 w 685801"/>
                <a:gd name="connsiteY14" fmla="*/ 2991182 h 3581400"/>
                <a:gd name="connsiteX15" fmla="*/ 381001 w 685801"/>
                <a:gd name="connsiteY15" fmla="*/ 3365501 h 3581400"/>
                <a:gd name="connsiteX16" fmla="*/ 609600 w 685801"/>
                <a:gd name="connsiteY16" fmla="*/ 3289300 h 3581400"/>
                <a:gd name="connsiteX17" fmla="*/ 685801 w 685801"/>
                <a:gd name="connsiteY17" fmla="*/ 1612901 h 3581400"/>
                <a:gd name="connsiteX0" fmla="*/ 393700 w 698501"/>
                <a:gd name="connsiteY0" fmla="*/ 393700 h 3581400"/>
                <a:gd name="connsiteX1" fmla="*/ 241300 w 698501"/>
                <a:gd name="connsiteY1" fmla="*/ 317501 h 3581400"/>
                <a:gd name="connsiteX2" fmla="*/ 241300 w 698501"/>
                <a:gd name="connsiteY2" fmla="*/ 165101 h 3581400"/>
                <a:gd name="connsiteX3" fmla="*/ 165101 w 698501"/>
                <a:gd name="connsiteY3" fmla="*/ 12700 h 3581400"/>
                <a:gd name="connsiteX4" fmla="*/ 12700 w 698501"/>
                <a:gd name="connsiteY4" fmla="*/ 241301 h 3581400"/>
                <a:gd name="connsiteX5" fmla="*/ 88900 w 698501"/>
                <a:gd name="connsiteY5" fmla="*/ 469901 h 3581400"/>
                <a:gd name="connsiteX6" fmla="*/ 88900 w 698501"/>
                <a:gd name="connsiteY6" fmla="*/ 619457 h 3581400"/>
                <a:gd name="connsiteX7" fmla="*/ 60325 w 698501"/>
                <a:gd name="connsiteY7" fmla="*/ 848057 h 3581400"/>
                <a:gd name="connsiteX8" fmla="*/ 41275 w 698501"/>
                <a:gd name="connsiteY8" fmla="*/ 952832 h 3581400"/>
                <a:gd name="connsiteX9" fmla="*/ 12700 w 698501"/>
                <a:gd name="connsiteY9" fmla="*/ 1314782 h 3581400"/>
                <a:gd name="connsiteX10" fmla="*/ 107950 w 698501"/>
                <a:gd name="connsiteY10" fmla="*/ 1695782 h 3581400"/>
                <a:gd name="connsiteX11" fmla="*/ 212725 w 698501"/>
                <a:gd name="connsiteY11" fmla="*/ 1895807 h 3581400"/>
                <a:gd name="connsiteX12" fmla="*/ 260350 w 698501"/>
                <a:gd name="connsiteY12" fmla="*/ 2029157 h 3581400"/>
                <a:gd name="connsiteX13" fmla="*/ 307975 w 698501"/>
                <a:gd name="connsiteY13" fmla="*/ 2657807 h 3581400"/>
                <a:gd name="connsiteX14" fmla="*/ 355600 w 698501"/>
                <a:gd name="connsiteY14" fmla="*/ 2991182 h 3581400"/>
                <a:gd name="connsiteX15" fmla="*/ 393701 w 698501"/>
                <a:gd name="connsiteY15" fmla="*/ 3365501 h 3581400"/>
                <a:gd name="connsiteX16" fmla="*/ 622300 w 698501"/>
                <a:gd name="connsiteY16" fmla="*/ 3289300 h 3581400"/>
                <a:gd name="connsiteX17" fmla="*/ 698501 w 698501"/>
                <a:gd name="connsiteY17" fmla="*/ 1612901 h 3581400"/>
                <a:gd name="connsiteX0" fmla="*/ 428624 w 733425"/>
                <a:gd name="connsiteY0" fmla="*/ 393700 h 3581400"/>
                <a:gd name="connsiteX1" fmla="*/ 276224 w 733425"/>
                <a:gd name="connsiteY1" fmla="*/ 317501 h 3581400"/>
                <a:gd name="connsiteX2" fmla="*/ 276224 w 733425"/>
                <a:gd name="connsiteY2" fmla="*/ 165101 h 3581400"/>
                <a:gd name="connsiteX3" fmla="*/ 200025 w 733425"/>
                <a:gd name="connsiteY3" fmla="*/ 12700 h 3581400"/>
                <a:gd name="connsiteX4" fmla="*/ 47624 w 733425"/>
                <a:gd name="connsiteY4" fmla="*/ 241301 h 3581400"/>
                <a:gd name="connsiteX5" fmla="*/ 123824 w 733425"/>
                <a:gd name="connsiteY5" fmla="*/ 469901 h 3581400"/>
                <a:gd name="connsiteX6" fmla="*/ 123824 w 733425"/>
                <a:gd name="connsiteY6" fmla="*/ 619457 h 3581400"/>
                <a:gd name="connsiteX7" fmla="*/ 95249 w 733425"/>
                <a:gd name="connsiteY7" fmla="*/ 848057 h 3581400"/>
                <a:gd name="connsiteX8" fmla="*/ 76199 w 733425"/>
                <a:gd name="connsiteY8" fmla="*/ 952832 h 3581400"/>
                <a:gd name="connsiteX9" fmla="*/ 47624 w 733425"/>
                <a:gd name="connsiteY9" fmla="*/ 1314782 h 3581400"/>
                <a:gd name="connsiteX10" fmla="*/ 142874 w 733425"/>
                <a:gd name="connsiteY10" fmla="*/ 1695782 h 3581400"/>
                <a:gd name="connsiteX11" fmla="*/ 247649 w 733425"/>
                <a:gd name="connsiteY11" fmla="*/ 1895807 h 3581400"/>
                <a:gd name="connsiteX12" fmla="*/ 295274 w 733425"/>
                <a:gd name="connsiteY12" fmla="*/ 2029157 h 3581400"/>
                <a:gd name="connsiteX13" fmla="*/ 342899 w 733425"/>
                <a:gd name="connsiteY13" fmla="*/ 2657807 h 3581400"/>
                <a:gd name="connsiteX14" fmla="*/ 390524 w 733425"/>
                <a:gd name="connsiteY14" fmla="*/ 2991182 h 3581400"/>
                <a:gd name="connsiteX15" fmla="*/ 428625 w 733425"/>
                <a:gd name="connsiteY15" fmla="*/ 3365501 h 3581400"/>
                <a:gd name="connsiteX16" fmla="*/ 657224 w 733425"/>
                <a:gd name="connsiteY16" fmla="*/ 3289300 h 3581400"/>
                <a:gd name="connsiteX17" fmla="*/ 733425 w 733425"/>
                <a:gd name="connsiteY17" fmla="*/ 1612901 h 3581400"/>
                <a:gd name="connsiteX0" fmla="*/ 428624 w 733425"/>
                <a:gd name="connsiteY0" fmla="*/ 460375 h 3648075"/>
                <a:gd name="connsiteX1" fmla="*/ 276224 w 733425"/>
                <a:gd name="connsiteY1" fmla="*/ 384176 h 3648075"/>
                <a:gd name="connsiteX2" fmla="*/ 276224 w 733425"/>
                <a:gd name="connsiteY2" fmla="*/ 231776 h 3648075"/>
                <a:gd name="connsiteX3" fmla="*/ 200025 w 733425"/>
                <a:gd name="connsiteY3" fmla="*/ 79375 h 3648075"/>
                <a:gd name="connsiteX4" fmla="*/ 47624 w 733425"/>
                <a:gd name="connsiteY4" fmla="*/ 307976 h 3648075"/>
                <a:gd name="connsiteX5" fmla="*/ 123824 w 733425"/>
                <a:gd name="connsiteY5" fmla="*/ 536576 h 3648075"/>
                <a:gd name="connsiteX6" fmla="*/ 123824 w 733425"/>
                <a:gd name="connsiteY6" fmla="*/ 686132 h 3648075"/>
                <a:gd name="connsiteX7" fmla="*/ 95249 w 733425"/>
                <a:gd name="connsiteY7" fmla="*/ 914732 h 3648075"/>
                <a:gd name="connsiteX8" fmla="*/ 76199 w 733425"/>
                <a:gd name="connsiteY8" fmla="*/ 1019507 h 3648075"/>
                <a:gd name="connsiteX9" fmla="*/ 47624 w 733425"/>
                <a:gd name="connsiteY9" fmla="*/ 1381457 h 3648075"/>
                <a:gd name="connsiteX10" fmla="*/ 142874 w 733425"/>
                <a:gd name="connsiteY10" fmla="*/ 1762457 h 3648075"/>
                <a:gd name="connsiteX11" fmla="*/ 247649 w 733425"/>
                <a:gd name="connsiteY11" fmla="*/ 1962482 h 3648075"/>
                <a:gd name="connsiteX12" fmla="*/ 295274 w 733425"/>
                <a:gd name="connsiteY12" fmla="*/ 2095832 h 3648075"/>
                <a:gd name="connsiteX13" fmla="*/ 342899 w 733425"/>
                <a:gd name="connsiteY13" fmla="*/ 2724482 h 3648075"/>
                <a:gd name="connsiteX14" fmla="*/ 390524 w 733425"/>
                <a:gd name="connsiteY14" fmla="*/ 3057857 h 3648075"/>
                <a:gd name="connsiteX15" fmla="*/ 428625 w 733425"/>
                <a:gd name="connsiteY15" fmla="*/ 3432176 h 3648075"/>
                <a:gd name="connsiteX16" fmla="*/ 657224 w 733425"/>
                <a:gd name="connsiteY16" fmla="*/ 3355975 h 3648075"/>
                <a:gd name="connsiteX17" fmla="*/ 733425 w 733425"/>
                <a:gd name="connsiteY17" fmla="*/ 1679576 h 3648075"/>
                <a:gd name="connsiteX0" fmla="*/ 504824 w 809625"/>
                <a:gd name="connsiteY0" fmla="*/ 460374 h 3648074"/>
                <a:gd name="connsiteX1" fmla="*/ 352424 w 809625"/>
                <a:gd name="connsiteY1" fmla="*/ 384175 h 3648074"/>
                <a:gd name="connsiteX2" fmla="*/ 352424 w 809625"/>
                <a:gd name="connsiteY2" fmla="*/ 231775 h 3648074"/>
                <a:gd name="connsiteX3" fmla="*/ 200025 w 809625"/>
                <a:gd name="connsiteY3" fmla="*/ 79375 h 3648074"/>
                <a:gd name="connsiteX4" fmla="*/ 123824 w 809625"/>
                <a:gd name="connsiteY4" fmla="*/ 307975 h 3648074"/>
                <a:gd name="connsiteX5" fmla="*/ 200024 w 809625"/>
                <a:gd name="connsiteY5" fmla="*/ 536575 h 3648074"/>
                <a:gd name="connsiteX6" fmla="*/ 200024 w 809625"/>
                <a:gd name="connsiteY6" fmla="*/ 686131 h 3648074"/>
                <a:gd name="connsiteX7" fmla="*/ 171449 w 809625"/>
                <a:gd name="connsiteY7" fmla="*/ 914731 h 3648074"/>
                <a:gd name="connsiteX8" fmla="*/ 152399 w 809625"/>
                <a:gd name="connsiteY8" fmla="*/ 1019506 h 3648074"/>
                <a:gd name="connsiteX9" fmla="*/ 123824 w 809625"/>
                <a:gd name="connsiteY9" fmla="*/ 1381456 h 3648074"/>
                <a:gd name="connsiteX10" fmla="*/ 219074 w 809625"/>
                <a:gd name="connsiteY10" fmla="*/ 1762456 h 3648074"/>
                <a:gd name="connsiteX11" fmla="*/ 323849 w 809625"/>
                <a:gd name="connsiteY11" fmla="*/ 1962481 h 3648074"/>
                <a:gd name="connsiteX12" fmla="*/ 371474 w 809625"/>
                <a:gd name="connsiteY12" fmla="*/ 2095831 h 3648074"/>
                <a:gd name="connsiteX13" fmla="*/ 419099 w 809625"/>
                <a:gd name="connsiteY13" fmla="*/ 2724481 h 3648074"/>
                <a:gd name="connsiteX14" fmla="*/ 466724 w 809625"/>
                <a:gd name="connsiteY14" fmla="*/ 3057856 h 3648074"/>
                <a:gd name="connsiteX15" fmla="*/ 504825 w 809625"/>
                <a:gd name="connsiteY15" fmla="*/ 3432175 h 3648074"/>
                <a:gd name="connsiteX16" fmla="*/ 733424 w 809625"/>
                <a:gd name="connsiteY16" fmla="*/ 3355974 h 3648074"/>
                <a:gd name="connsiteX17" fmla="*/ 809625 w 809625"/>
                <a:gd name="connsiteY17" fmla="*/ 1679575 h 3648074"/>
                <a:gd name="connsiteX0" fmla="*/ 381000 w 685801"/>
                <a:gd name="connsiteY0" fmla="*/ 460374 h 3648074"/>
                <a:gd name="connsiteX1" fmla="*/ 228600 w 685801"/>
                <a:gd name="connsiteY1" fmla="*/ 384175 h 3648074"/>
                <a:gd name="connsiteX2" fmla="*/ 228600 w 685801"/>
                <a:gd name="connsiteY2" fmla="*/ 231775 h 3648074"/>
                <a:gd name="connsiteX3" fmla="*/ 76201 w 685801"/>
                <a:gd name="connsiteY3" fmla="*/ 79375 h 3648074"/>
                <a:gd name="connsiteX4" fmla="*/ 76200 w 685801"/>
                <a:gd name="connsiteY4" fmla="*/ 536575 h 3648074"/>
                <a:gd name="connsiteX5" fmla="*/ 76200 w 685801"/>
                <a:gd name="connsiteY5" fmla="*/ 686131 h 3648074"/>
                <a:gd name="connsiteX6" fmla="*/ 47625 w 685801"/>
                <a:gd name="connsiteY6" fmla="*/ 914731 h 3648074"/>
                <a:gd name="connsiteX7" fmla="*/ 28575 w 685801"/>
                <a:gd name="connsiteY7" fmla="*/ 1019506 h 3648074"/>
                <a:gd name="connsiteX8" fmla="*/ 0 w 685801"/>
                <a:gd name="connsiteY8" fmla="*/ 1381456 h 3648074"/>
                <a:gd name="connsiteX9" fmla="*/ 95250 w 685801"/>
                <a:gd name="connsiteY9" fmla="*/ 1762456 h 3648074"/>
                <a:gd name="connsiteX10" fmla="*/ 200025 w 685801"/>
                <a:gd name="connsiteY10" fmla="*/ 1962481 h 3648074"/>
                <a:gd name="connsiteX11" fmla="*/ 247650 w 685801"/>
                <a:gd name="connsiteY11" fmla="*/ 2095831 h 3648074"/>
                <a:gd name="connsiteX12" fmla="*/ 295275 w 685801"/>
                <a:gd name="connsiteY12" fmla="*/ 2724481 h 3648074"/>
                <a:gd name="connsiteX13" fmla="*/ 342900 w 685801"/>
                <a:gd name="connsiteY13" fmla="*/ 3057856 h 3648074"/>
                <a:gd name="connsiteX14" fmla="*/ 381001 w 685801"/>
                <a:gd name="connsiteY14" fmla="*/ 3432175 h 3648074"/>
                <a:gd name="connsiteX15" fmla="*/ 609600 w 685801"/>
                <a:gd name="connsiteY15" fmla="*/ 3355974 h 3648074"/>
                <a:gd name="connsiteX16" fmla="*/ 685801 w 685801"/>
                <a:gd name="connsiteY16" fmla="*/ 1679575 h 3648074"/>
                <a:gd name="connsiteX0" fmla="*/ 381000 w 685801"/>
                <a:gd name="connsiteY0" fmla="*/ 431799 h 3619499"/>
                <a:gd name="connsiteX1" fmla="*/ 228600 w 685801"/>
                <a:gd name="connsiteY1" fmla="*/ 355600 h 3619499"/>
                <a:gd name="connsiteX2" fmla="*/ 228600 w 685801"/>
                <a:gd name="connsiteY2" fmla="*/ 203200 h 3619499"/>
                <a:gd name="connsiteX3" fmla="*/ 76201 w 685801"/>
                <a:gd name="connsiteY3" fmla="*/ 50800 h 3619499"/>
                <a:gd name="connsiteX4" fmla="*/ 76200 w 685801"/>
                <a:gd name="connsiteY4" fmla="*/ 508000 h 3619499"/>
                <a:gd name="connsiteX5" fmla="*/ 76200 w 685801"/>
                <a:gd name="connsiteY5" fmla="*/ 657556 h 3619499"/>
                <a:gd name="connsiteX6" fmla="*/ 47625 w 685801"/>
                <a:gd name="connsiteY6" fmla="*/ 886156 h 3619499"/>
                <a:gd name="connsiteX7" fmla="*/ 28575 w 685801"/>
                <a:gd name="connsiteY7" fmla="*/ 990931 h 3619499"/>
                <a:gd name="connsiteX8" fmla="*/ 0 w 685801"/>
                <a:gd name="connsiteY8" fmla="*/ 1352881 h 3619499"/>
                <a:gd name="connsiteX9" fmla="*/ 95250 w 685801"/>
                <a:gd name="connsiteY9" fmla="*/ 1733881 h 3619499"/>
                <a:gd name="connsiteX10" fmla="*/ 200025 w 685801"/>
                <a:gd name="connsiteY10" fmla="*/ 1933906 h 3619499"/>
                <a:gd name="connsiteX11" fmla="*/ 247650 w 685801"/>
                <a:gd name="connsiteY11" fmla="*/ 2067256 h 3619499"/>
                <a:gd name="connsiteX12" fmla="*/ 295275 w 685801"/>
                <a:gd name="connsiteY12" fmla="*/ 2695906 h 3619499"/>
                <a:gd name="connsiteX13" fmla="*/ 342900 w 685801"/>
                <a:gd name="connsiteY13" fmla="*/ 3029281 h 3619499"/>
                <a:gd name="connsiteX14" fmla="*/ 381001 w 685801"/>
                <a:gd name="connsiteY14" fmla="*/ 3403600 h 3619499"/>
                <a:gd name="connsiteX15" fmla="*/ 609600 w 685801"/>
                <a:gd name="connsiteY15" fmla="*/ 3327399 h 3619499"/>
                <a:gd name="connsiteX16" fmla="*/ 685801 w 685801"/>
                <a:gd name="connsiteY16" fmla="*/ 1651000 h 3619499"/>
                <a:gd name="connsiteX0" fmla="*/ 482599 w 787400"/>
                <a:gd name="connsiteY0" fmla="*/ 355600 h 3543300"/>
                <a:gd name="connsiteX1" fmla="*/ 330199 w 787400"/>
                <a:gd name="connsiteY1" fmla="*/ 279401 h 3543300"/>
                <a:gd name="connsiteX2" fmla="*/ 330199 w 787400"/>
                <a:gd name="connsiteY2" fmla="*/ 127001 h 3543300"/>
                <a:gd name="connsiteX3" fmla="*/ 25400 w 787400"/>
                <a:gd name="connsiteY3" fmla="*/ 50800 h 3543300"/>
                <a:gd name="connsiteX4" fmla="*/ 177799 w 787400"/>
                <a:gd name="connsiteY4" fmla="*/ 431801 h 3543300"/>
                <a:gd name="connsiteX5" fmla="*/ 177799 w 787400"/>
                <a:gd name="connsiteY5" fmla="*/ 581357 h 3543300"/>
                <a:gd name="connsiteX6" fmla="*/ 149224 w 787400"/>
                <a:gd name="connsiteY6" fmla="*/ 809957 h 3543300"/>
                <a:gd name="connsiteX7" fmla="*/ 130174 w 787400"/>
                <a:gd name="connsiteY7" fmla="*/ 914732 h 3543300"/>
                <a:gd name="connsiteX8" fmla="*/ 101599 w 787400"/>
                <a:gd name="connsiteY8" fmla="*/ 1276682 h 3543300"/>
                <a:gd name="connsiteX9" fmla="*/ 196849 w 787400"/>
                <a:gd name="connsiteY9" fmla="*/ 1657682 h 3543300"/>
                <a:gd name="connsiteX10" fmla="*/ 301624 w 787400"/>
                <a:gd name="connsiteY10" fmla="*/ 1857707 h 3543300"/>
                <a:gd name="connsiteX11" fmla="*/ 349249 w 787400"/>
                <a:gd name="connsiteY11" fmla="*/ 1991057 h 3543300"/>
                <a:gd name="connsiteX12" fmla="*/ 396874 w 787400"/>
                <a:gd name="connsiteY12" fmla="*/ 2619707 h 3543300"/>
                <a:gd name="connsiteX13" fmla="*/ 444499 w 787400"/>
                <a:gd name="connsiteY13" fmla="*/ 2953082 h 3543300"/>
                <a:gd name="connsiteX14" fmla="*/ 482600 w 787400"/>
                <a:gd name="connsiteY14" fmla="*/ 3327401 h 3543300"/>
                <a:gd name="connsiteX15" fmla="*/ 711199 w 787400"/>
                <a:gd name="connsiteY15" fmla="*/ 3251200 h 3543300"/>
                <a:gd name="connsiteX16" fmla="*/ 787400 w 787400"/>
                <a:gd name="connsiteY16" fmla="*/ 1574801 h 3543300"/>
                <a:gd name="connsiteX0" fmla="*/ 482599 w 787400"/>
                <a:gd name="connsiteY0" fmla="*/ 450850 h 3638550"/>
                <a:gd name="connsiteX1" fmla="*/ 330199 w 787400"/>
                <a:gd name="connsiteY1" fmla="*/ 374651 h 3638550"/>
                <a:gd name="connsiteX2" fmla="*/ 330199 w 787400"/>
                <a:gd name="connsiteY2" fmla="*/ 222251 h 3638550"/>
                <a:gd name="connsiteX3" fmla="*/ 25400 w 787400"/>
                <a:gd name="connsiteY3" fmla="*/ 146050 h 3638550"/>
                <a:gd name="connsiteX4" fmla="*/ 177799 w 787400"/>
                <a:gd name="connsiteY4" fmla="*/ 527051 h 3638550"/>
                <a:gd name="connsiteX5" fmla="*/ 177799 w 787400"/>
                <a:gd name="connsiteY5" fmla="*/ 676607 h 3638550"/>
                <a:gd name="connsiteX6" fmla="*/ 149224 w 787400"/>
                <a:gd name="connsiteY6" fmla="*/ 905207 h 3638550"/>
                <a:gd name="connsiteX7" fmla="*/ 130174 w 787400"/>
                <a:gd name="connsiteY7" fmla="*/ 1009982 h 3638550"/>
                <a:gd name="connsiteX8" fmla="*/ 101599 w 787400"/>
                <a:gd name="connsiteY8" fmla="*/ 1371932 h 3638550"/>
                <a:gd name="connsiteX9" fmla="*/ 196849 w 787400"/>
                <a:gd name="connsiteY9" fmla="*/ 1752932 h 3638550"/>
                <a:gd name="connsiteX10" fmla="*/ 301624 w 787400"/>
                <a:gd name="connsiteY10" fmla="*/ 1952957 h 3638550"/>
                <a:gd name="connsiteX11" fmla="*/ 349249 w 787400"/>
                <a:gd name="connsiteY11" fmla="*/ 2086307 h 3638550"/>
                <a:gd name="connsiteX12" fmla="*/ 396874 w 787400"/>
                <a:gd name="connsiteY12" fmla="*/ 2714957 h 3638550"/>
                <a:gd name="connsiteX13" fmla="*/ 444499 w 787400"/>
                <a:gd name="connsiteY13" fmla="*/ 3048332 h 3638550"/>
                <a:gd name="connsiteX14" fmla="*/ 482600 w 787400"/>
                <a:gd name="connsiteY14" fmla="*/ 3422651 h 3638550"/>
                <a:gd name="connsiteX15" fmla="*/ 711199 w 787400"/>
                <a:gd name="connsiteY15" fmla="*/ 3346450 h 3638550"/>
                <a:gd name="connsiteX16" fmla="*/ 787400 w 787400"/>
                <a:gd name="connsiteY16" fmla="*/ 1670051 h 3638550"/>
                <a:gd name="connsiteX0" fmla="*/ 615949 w 920750"/>
                <a:gd name="connsiteY0" fmla="*/ 450850 h 3638550"/>
                <a:gd name="connsiteX1" fmla="*/ 463549 w 920750"/>
                <a:gd name="connsiteY1" fmla="*/ 374651 h 3638550"/>
                <a:gd name="connsiteX2" fmla="*/ 463549 w 920750"/>
                <a:gd name="connsiteY2" fmla="*/ 222251 h 3638550"/>
                <a:gd name="connsiteX3" fmla="*/ 158750 w 920750"/>
                <a:gd name="connsiteY3" fmla="*/ 146050 h 3638550"/>
                <a:gd name="connsiteX4" fmla="*/ 311149 w 920750"/>
                <a:gd name="connsiteY4" fmla="*/ 527051 h 3638550"/>
                <a:gd name="connsiteX5" fmla="*/ 311149 w 920750"/>
                <a:gd name="connsiteY5" fmla="*/ 676607 h 3638550"/>
                <a:gd name="connsiteX6" fmla="*/ 282574 w 920750"/>
                <a:gd name="connsiteY6" fmla="*/ 905207 h 3638550"/>
                <a:gd name="connsiteX7" fmla="*/ 263524 w 920750"/>
                <a:gd name="connsiteY7" fmla="*/ 1009982 h 3638550"/>
                <a:gd name="connsiteX8" fmla="*/ 234949 w 920750"/>
                <a:gd name="connsiteY8" fmla="*/ 1371932 h 3638550"/>
                <a:gd name="connsiteX9" fmla="*/ 330199 w 920750"/>
                <a:gd name="connsiteY9" fmla="*/ 1752932 h 3638550"/>
                <a:gd name="connsiteX10" fmla="*/ 434974 w 920750"/>
                <a:gd name="connsiteY10" fmla="*/ 1952957 h 3638550"/>
                <a:gd name="connsiteX11" fmla="*/ 482599 w 920750"/>
                <a:gd name="connsiteY11" fmla="*/ 2086307 h 3638550"/>
                <a:gd name="connsiteX12" fmla="*/ 530224 w 920750"/>
                <a:gd name="connsiteY12" fmla="*/ 2714957 h 3638550"/>
                <a:gd name="connsiteX13" fmla="*/ 577849 w 920750"/>
                <a:gd name="connsiteY13" fmla="*/ 3048332 h 3638550"/>
                <a:gd name="connsiteX14" fmla="*/ 615950 w 920750"/>
                <a:gd name="connsiteY14" fmla="*/ 3422651 h 3638550"/>
                <a:gd name="connsiteX15" fmla="*/ 844549 w 920750"/>
                <a:gd name="connsiteY15" fmla="*/ 3346450 h 3638550"/>
                <a:gd name="connsiteX16" fmla="*/ 920750 w 920750"/>
                <a:gd name="connsiteY16" fmla="*/ 1670051 h 3638550"/>
                <a:gd name="connsiteX0" fmla="*/ 539749 w 844550"/>
                <a:gd name="connsiteY0" fmla="*/ 527051 h 3714751"/>
                <a:gd name="connsiteX1" fmla="*/ 387349 w 844550"/>
                <a:gd name="connsiteY1" fmla="*/ 450852 h 3714751"/>
                <a:gd name="connsiteX2" fmla="*/ 387349 w 844550"/>
                <a:gd name="connsiteY2" fmla="*/ 298452 h 3714751"/>
                <a:gd name="connsiteX3" fmla="*/ 158750 w 844550"/>
                <a:gd name="connsiteY3" fmla="*/ 146050 h 3714751"/>
                <a:gd name="connsiteX4" fmla="*/ 234949 w 844550"/>
                <a:gd name="connsiteY4" fmla="*/ 603252 h 3714751"/>
                <a:gd name="connsiteX5" fmla="*/ 234949 w 844550"/>
                <a:gd name="connsiteY5" fmla="*/ 752808 h 3714751"/>
                <a:gd name="connsiteX6" fmla="*/ 206374 w 844550"/>
                <a:gd name="connsiteY6" fmla="*/ 981408 h 3714751"/>
                <a:gd name="connsiteX7" fmla="*/ 187324 w 844550"/>
                <a:gd name="connsiteY7" fmla="*/ 1086183 h 3714751"/>
                <a:gd name="connsiteX8" fmla="*/ 158749 w 844550"/>
                <a:gd name="connsiteY8" fmla="*/ 1448133 h 3714751"/>
                <a:gd name="connsiteX9" fmla="*/ 253999 w 844550"/>
                <a:gd name="connsiteY9" fmla="*/ 1829133 h 3714751"/>
                <a:gd name="connsiteX10" fmla="*/ 358774 w 844550"/>
                <a:gd name="connsiteY10" fmla="*/ 2029158 h 3714751"/>
                <a:gd name="connsiteX11" fmla="*/ 406399 w 844550"/>
                <a:gd name="connsiteY11" fmla="*/ 2162508 h 3714751"/>
                <a:gd name="connsiteX12" fmla="*/ 454024 w 844550"/>
                <a:gd name="connsiteY12" fmla="*/ 2791158 h 3714751"/>
                <a:gd name="connsiteX13" fmla="*/ 501649 w 844550"/>
                <a:gd name="connsiteY13" fmla="*/ 3124533 h 3714751"/>
                <a:gd name="connsiteX14" fmla="*/ 539750 w 844550"/>
                <a:gd name="connsiteY14" fmla="*/ 3498852 h 3714751"/>
                <a:gd name="connsiteX15" fmla="*/ 768349 w 844550"/>
                <a:gd name="connsiteY15" fmla="*/ 3422651 h 3714751"/>
                <a:gd name="connsiteX16" fmla="*/ 844550 w 844550"/>
                <a:gd name="connsiteY16" fmla="*/ 1746252 h 3714751"/>
                <a:gd name="connsiteX0" fmla="*/ 644524 w 949325"/>
                <a:gd name="connsiteY0" fmla="*/ 527051 h 3714751"/>
                <a:gd name="connsiteX1" fmla="*/ 492124 w 949325"/>
                <a:gd name="connsiteY1" fmla="*/ 450852 h 3714751"/>
                <a:gd name="connsiteX2" fmla="*/ 492124 w 949325"/>
                <a:gd name="connsiteY2" fmla="*/ 298452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339726 w 949325"/>
                <a:gd name="connsiteY1" fmla="*/ 374651 h 3714751"/>
                <a:gd name="connsiteX2" fmla="*/ 492124 w 949325"/>
                <a:gd name="connsiteY2" fmla="*/ 298452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339726 w 949325"/>
                <a:gd name="connsiteY1" fmla="*/ 374651 h 3714751"/>
                <a:gd name="connsiteX2" fmla="*/ 415926 w 949325"/>
                <a:gd name="connsiteY2" fmla="*/ 2222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339726 w 949325"/>
                <a:gd name="connsiteY1" fmla="*/ 374651 h 3714751"/>
                <a:gd name="connsiteX2" fmla="*/ 415926 w 949325"/>
                <a:gd name="connsiteY2" fmla="*/ 2222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339726 w 949325"/>
                <a:gd name="connsiteY1" fmla="*/ 374651 h 3714751"/>
                <a:gd name="connsiteX2" fmla="*/ 415926 w 949325"/>
                <a:gd name="connsiteY2" fmla="*/ 2222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339726 w 949325"/>
                <a:gd name="connsiteY1" fmla="*/ 374651 h 3714751"/>
                <a:gd name="connsiteX2" fmla="*/ 492126 w 949325"/>
                <a:gd name="connsiteY2" fmla="*/ 2984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415926 w 949325"/>
                <a:gd name="connsiteY1" fmla="*/ 374651 h 3714751"/>
                <a:gd name="connsiteX2" fmla="*/ 492126 w 949325"/>
                <a:gd name="connsiteY2" fmla="*/ 2984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568326 w 949325"/>
                <a:gd name="connsiteY0" fmla="*/ 450851 h 3714751"/>
                <a:gd name="connsiteX1" fmla="*/ 415926 w 949325"/>
                <a:gd name="connsiteY1" fmla="*/ 374651 h 3714751"/>
                <a:gd name="connsiteX2" fmla="*/ 492126 w 949325"/>
                <a:gd name="connsiteY2" fmla="*/ 2984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492125 w 873124"/>
                <a:gd name="connsiteY0" fmla="*/ 450850 h 3714750"/>
                <a:gd name="connsiteX1" fmla="*/ 339725 w 873124"/>
                <a:gd name="connsiteY1" fmla="*/ 374650 h 3714750"/>
                <a:gd name="connsiteX2" fmla="*/ 415925 w 873124"/>
                <a:gd name="connsiteY2" fmla="*/ 298450 h 3714750"/>
                <a:gd name="connsiteX3" fmla="*/ 263525 w 873124"/>
                <a:gd name="connsiteY3" fmla="*/ 146050 h 3714750"/>
                <a:gd name="connsiteX4" fmla="*/ 263523 w 873124"/>
                <a:gd name="connsiteY4" fmla="*/ 603251 h 3714750"/>
                <a:gd name="connsiteX5" fmla="*/ 263523 w 873124"/>
                <a:gd name="connsiteY5" fmla="*/ 752807 h 3714750"/>
                <a:gd name="connsiteX6" fmla="*/ 234948 w 873124"/>
                <a:gd name="connsiteY6" fmla="*/ 981407 h 3714750"/>
                <a:gd name="connsiteX7" fmla="*/ 215898 w 873124"/>
                <a:gd name="connsiteY7" fmla="*/ 1086182 h 3714750"/>
                <a:gd name="connsiteX8" fmla="*/ 187323 w 873124"/>
                <a:gd name="connsiteY8" fmla="*/ 1448132 h 3714750"/>
                <a:gd name="connsiteX9" fmla="*/ 282573 w 873124"/>
                <a:gd name="connsiteY9" fmla="*/ 1829132 h 3714750"/>
                <a:gd name="connsiteX10" fmla="*/ 387348 w 873124"/>
                <a:gd name="connsiteY10" fmla="*/ 2029157 h 3714750"/>
                <a:gd name="connsiteX11" fmla="*/ 434973 w 873124"/>
                <a:gd name="connsiteY11" fmla="*/ 2162507 h 3714750"/>
                <a:gd name="connsiteX12" fmla="*/ 482598 w 873124"/>
                <a:gd name="connsiteY12" fmla="*/ 2791157 h 3714750"/>
                <a:gd name="connsiteX13" fmla="*/ 530223 w 873124"/>
                <a:gd name="connsiteY13" fmla="*/ 3124532 h 3714750"/>
                <a:gd name="connsiteX14" fmla="*/ 568324 w 873124"/>
                <a:gd name="connsiteY14" fmla="*/ 3498851 h 3714750"/>
                <a:gd name="connsiteX15" fmla="*/ 796923 w 873124"/>
                <a:gd name="connsiteY15" fmla="*/ 3422650 h 3714750"/>
                <a:gd name="connsiteX16" fmla="*/ 873124 w 873124"/>
                <a:gd name="connsiteY16" fmla="*/ 1746251 h 3714750"/>
                <a:gd name="connsiteX0" fmla="*/ 492125 w 873124"/>
                <a:gd name="connsiteY0" fmla="*/ 450850 h 3727450"/>
                <a:gd name="connsiteX1" fmla="*/ 339725 w 873124"/>
                <a:gd name="connsiteY1" fmla="*/ 374650 h 3727450"/>
                <a:gd name="connsiteX2" fmla="*/ 415925 w 873124"/>
                <a:gd name="connsiteY2" fmla="*/ 298450 h 3727450"/>
                <a:gd name="connsiteX3" fmla="*/ 263525 w 873124"/>
                <a:gd name="connsiteY3" fmla="*/ 146050 h 3727450"/>
                <a:gd name="connsiteX4" fmla="*/ 263523 w 873124"/>
                <a:gd name="connsiteY4" fmla="*/ 603251 h 3727450"/>
                <a:gd name="connsiteX5" fmla="*/ 263523 w 873124"/>
                <a:gd name="connsiteY5" fmla="*/ 752807 h 3727450"/>
                <a:gd name="connsiteX6" fmla="*/ 234948 w 873124"/>
                <a:gd name="connsiteY6" fmla="*/ 981407 h 3727450"/>
                <a:gd name="connsiteX7" fmla="*/ 215898 w 873124"/>
                <a:gd name="connsiteY7" fmla="*/ 1086182 h 3727450"/>
                <a:gd name="connsiteX8" fmla="*/ 187323 w 873124"/>
                <a:gd name="connsiteY8" fmla="*/ 1448132 h 3727450"/>
                <a:gd name="connsiteX9" fmla="*/ 282573 w 873124"/>
                <a:gd name="connsiteY9" fmla="*/ 1829132 h 3727450"/>
                <a:gd name="connsiteX10" fmla="*/ 387348 w 873124"/>
                <a:gd name="connsiteY10" fmla="*/ 2029157 h 3727450"/>
                <a:gd name="connsiteX11" fmla="*/ 434973 w 873124"/>
                <a:gd name="connsiteY11" fmla="*/ 2162507 h 3727450"/>
                <a:gd name="connsiteX12" fmla="*/ 482598 w 873124"/>
                <a:gd name="connsiteY12" fmla="*/ 2791157 h 3727450"/>
                <a:gd name="connsiteX13" fmla="*/ 530223 w 873124"/>
                <a:gd name="connsiteY13" fmla="*/ 3124532 h 3727450"/>
                <a:gd name="connsiteX14" fmla="*/ 568324 w 873124"/>
                <a:gd name="connsiteY14" fmla="*/ 3575049 h 3727450"/>
                <a:gd name="connsiteX15" fmla="*/ 796923 w 873124"/>
                <a:gd name="connsiteY15" fmla="*/ 3422650 h 3727450"/>
                <a:gd name="connsiteX16" fmla="*/ 873124 w 873124"/>
                <a:gd name="connsiteY16" fmla="*/ 1746251 h 3727450"/>
                <a:gd name="connsiteX0" fmla="*/ 492125 w 873124"/>
                <a:gd name="connsiteY0" fmla="*/ 450850 h 3727450"/>
                <a:gd name="connsiteX1" fmla="*/ 339725 w 873124"/>
                <a:gd name="connsiteY1" fmla="*/ 374650 h 3727450"/>
                <a:gd name="connsiteX2" fmla="*/ 415925 w 873124"/>
                <a:gd name="connsiteY2" fmla="*/ 298450 h 3727450"/>
                <a:gd name="connsiteX3" fmla="*/ 263525 w 873124"/>
                <a:gd name="connsiteY3" fmla="*/ 146050 h 3727450"/>
                <a:gd name="connsiteX4" fmla="*/ 263523 w 873124"/>
                <a:gd name="connsiteY4" fmla="*/ 603251 h 3727450"/>
                <a:gd name="connsiteX5" fmla="*/ 263523 w 873124"/>
                <a:gd name="connsiteY5" fmla="*/ 752807 h 3727450"/>
                <a:gd name="connsiteX6" fmla="*/ 234948 w 873124"/>
                <a:gd name="connsiteY6" fmla="*/ 981407 h 3727450"/>
                <a:gd name="connsiteX7" fmla="*/ 215898 w 873124"/>
                <a:gd name="connsiteY7" fmla="*/ 1086182 h 3727450"/>
                <a:gd name="connsiteX8" fmla="*/ 187323 w 873124"/>
                <a:gd name="connsiteY8" fmla="*/ 1448132 h 3727450"/>
                <a:gd name="connsiteX9" fmla="*/ 282573 w 873124"/>
                <a:gd name="connsiteY9" fmla="*/ 1829132 h 3727450"/>
                <a:gd name="connsiteX10" fmla="*/ 387348 w 873124"/>
                <a:gd name="connsiteY10" fmla="*/ 2029157 h 3727450"/>
                <a:gd name="connsiteX11" fmla="*/ 434973 w 873124"/>
                <a:gd name="connsiteY11" fmla="*/ 2162507 h 3727450"/>
                <a:gd name="connsiteX12" fmla="*/ 482598 w 873124"/>
                <a:gd name="connsiteY12" fmla="*/ 2791157 h 3727450"/>
                <a:gd name="connsiteX13" fmla="*/ 530223 w 873124"/>
                <a:gd name="connsiteY13" fmla="*/ 3124532 h 3727450"/>
                <a:gd name="connsiteX14" fmla="*/ 568324 w 873124"/>
                <a:gd name="connsiteY14" fmla="*/ 3575049 h 3727450"/>
                <a:gd name="connsiteX15" fmla="*/ 796923 w 873124"/>
                <a:gd name="connsiteY15" fmla="*/ 3422650 h 3727450"/>
                <a:gd name="connsiteX16" fmla="*/ 873124 w 873124"/>
                <a:gd name="connsiteY16" fmla="*/ 1746251 h 3727450"/>
                <a:gd name="connsiteX0" fmla="*/ 492125 w 873124"/>
                <a:gd name="connsiteY0" fmla="*/ 450850 h 3727450"/>
                <a:gd name="connsiteX1" fmla="*/ 339725 w 873124"/>
                <a:gd name="connsiteY1" fmla="*/ 374650 h 3727450"/>
                <a:gd name="connsiteX2" fmla="*/ 415925 w 873124"/>
                <a:gd name="connsiteY2" fmla="*/ 298450 h 3727450"/>
                <a:gd name="connsiteX3" fmla="*/ 263525 w 873124"/>
                <a:gd name="connsiteY3" fmla="*/ 146050 h 3727450"/>
                <a:gd name="connsiteX4" fmla="*/ 263523 w 873124"/>
                <a:gd name="connsiteY4" fmla="*/ 603251 h 3727450"/>
                <a:gd name="connsiteX5" fmla="*/ 263523 w 873124"/>
                <a:gd name="connsiteY5" fmla="*/ 752807 h 3727450"/>
                <a:gd name="connsiteX6" fmla="*/ 234948 w 873124"/>
                <a:gd name="connsiteY6" fmla="*/ 981407 h 3727450"/>
                <a:gd name="connsiteX7" fmla="*/ 215898 w 873124"/>
                <a:gd name="connsiteY7" fmla="*/ 1086182 h 3727450"/>
                <a:gd name="connsiteX8" fmla="*/ 187323 w 873124"/>
                <a:gd name="connsiteY8" fmla="*/ 1448132 h 3727450"/>
                <a:gd name="connsiteX9" fmla="*/ 282573 w 873124"/>
                <a:gd name="connsiteY9" fmla="*/ 1829132 h 3727450"/>
                <a:gd name="connsiteX10" fmla="*/ 387348 w 873124"/>
                <a:gd name="connsiteY10" fmla="*/ 2029157 h 3727450"/>
                <a:gd name="connsiteX11" fmla="*/ 434973 w 873124"/>
                <a:gd name="connsiteY11" fmla="*/ 2162507 h 3727450"/>
                <a:gd name="connsiteX12" fmla="*/ 482598 w 873124"/>
                <a:gd name="connsiteY12" fmla="*/ 2791157 h 3727450"/>
                <a:gd name="connsiteX13" fmla="*/ 530223 w 873124"/>
                <a:gd name="connsiteY13" fmla="*/ 3124532 h 3727450"/>
                <a:gd name="connsiteX14" fmla="*/ 568324 w 873124"/>
                <a:gd name="connsiteY14" fmla="*/ 3575049 h 3727450"/>
                <a:gd name="connsiteX15" fmla="*/ 796923 w 873124"/>
                <a:gd name="connsiteY15" fmla="*/ 3422650 h 3727450"/>
                <a:gd name="connsiteX16" fmla="*/ 873124 w 873124"/>
                <a:gd name="connsiteY16" fmla="*/ 1746251 h 3727450"/>
                <a:gd name="connsiteX0" fmla="*/ 492125 w 873124"/>
                <a:gd name="connsiteY0" fmla="*/ 450850 h 3727450"/>
                <a:gd name="connsiteX1" fmla="*/ 339725 w 873124"/>
                <a:gd name="connsiteY1" fmla="*/ 374650 h 3727450"/>
                <a:gd name="connsiteX2" fmla="*/ 415925 w 873124"/>
                <a:gd name="connsiteY2" fmla="*/ 298450 h 3727450"/>
                <a:gd name="connsiteX3" fmla="*/ 263525 w 873124"/>
                <a:gd name="connsiteY3" fmla="*/ 146050 h 3727450"/>
                <a:gd name="connsiteX4" fmla="*/ 263523 w 873124"/>
                <a:gd name="connsiteY4" fmla="*/ 603251 h 3727450"/>
                <a:gd name="connsiteX5" fmla="*/ 263523 w 873124"/>
                <a:gd name="connsiteY5" fmla="*/ 752807 h 3727450"/>
                <a:gd name="connsiteX6" fmla="*/ 234948 w 873124"/>
                <a:gd name="connsiteY6" fmla="*/ 981407 h 3727450"/>
                <a:gd name="connsiteX7" fmla="*/ 215898 w 873124"/>
                <a:gd name="connsiteY7" fmla="*/ 1086182 h 3727450"/>
                <a:gd name="connsiteX8" fmla="*/ 187323 w 873124"/>
                <a:gd name="connsiteY8" fmla="*/ 1448132 h 3727450"/>
                <a:gd name="connsiteX9" fmla="*/ 282573 w 873124"/>
                <a:gd name="connsiteY9" fmla="*/ 1829132 h 3727450"/>
                <a:gd name="connsiteX10" fmla="*/ 387348 w 873124"/>
                <a:gd name="connsiteY10" fmla="*/ 2029157 h 3727450"/>
                <a:gd name="connsiteX11" fmla="*/ 434973 w 873124"/>
                <a:gd name="connsiteY11" fmla="*/ 2162507 h 3727450"/>
                <a:gd name="connsiteX12" fmla="*/ 482598 w 873124"/>
                <a:gd name="connsiteY12" fmla="*/ 2791157 h 3727450"/>
                <a:gd name="connsiteX13" fmla="*/ 530223 w 873124"/>
                <a:gd name="connsiteY13" fmla="*/ 3124532 h 3727450"/>
                <a:gd name="connsiteX14" fmla="*/ 568324 w 873124"/>
                <a:gd name="connsiteY14" fmla="*/ 3575049 h 3727450"/>
                <a:gd name="connsiteX15" fmla="*/ 796923 w 873124"/>
                <a:gd name="connsiteY15" fmla="*/ 3422650 h 3727450"/>
                <a:gd name="connsiteX16" fmla="*/ 873124 w 873124"/>
                <a:gd name="connsiteY16" fmla="*/ 1746251 h 3727450"/>
                <a:gd name="connsiteX0" fmla="*/ 492125 w 873124"/>
                <a:gd name="connsiteY0" fmla="*/ 450850 h 3727450"/>
                <a:gd name="connsiteX1" fmla="*/ 339725 w 873124"/>
                <a:gd name="connsiteY1" fmla="*/ 374650 h 3727450"/>
                <a:gd name="connsiteX2" fmla="*/ 415925 w 873124"/>
                <a:gd name="connsiteY2" fmla="*/ 298450 h 3727450"/>
                <a:gd name="connsiteX3" fmla="*/ 263525 w 873124"/>
                <a:gd name="connsiteY3" fmla="*/ 146050 h 3727450"/>
                <a:gd name="connsiteX4" fmla="*/ 263523 w 873124"/>
                <a:gd name="connsiteY4" fmla="*/ 603251 h 3727450"/>
                <a:gd name="connsiteX5" fmla="*/ 263523 w 873124"/>
                <a:gd name="connsiteY5" fmla="*/ 752807 h 3727450"/>
                <a:gd name="connsiteX6" fmla="*/ 234948 w 873124"/>
                <a:gd name="connsiteY6" fmla="*/ 981407 h 3727450"/>
                <a:gd name="connsiteX7" fmla="*/ 215898 w 873124"/>
                <a:gd name="connsiteY7" fmla="*/ 1086182 h 3727450"/>
                <a:gd name="connsiteX8" fmla="*/ 187323 w 873124"/>
                <a:gd name="connsiteY8" fmla="*/ 1448132 h 3727450"/>
                <a:gd name="connsiteX9" fmla="*/ 282573 w 873124"/>
                <a:gd name="connsiteY9" fmla="*/ 1829132 h 3727450"/>
                <a:gd name="connsiteX10" fmla="*/ 387348 w 873124"/>
                <a:gd name="connsiteY10" fmla="*/ 2029157 h 3727450"/>
                <a:gd name="connsiteX11" fmla="*/ 434973 w 873124"/>
                <a:gd name="connsiteY11" fmla="*/ 2162507 h 3727450"/>
                <a:gd name="connsiteX12" fmla="*/ 482598 w 873124"/>
                <a:gd name="connsiteY12" fmla="*/ 2791157 h 3727450"/>
                <a:gd name="connsiteX13" fmla="*/ 530223 w 873124"/>
                <a:gd name="connsiteY13" fmla="*/ 3124532 h 3727450"/>
                <a:gd name="connsiteX14" fmla="*/ 568324 w 873124"/>
                <a:gd name="connsiteY14" fmla="*/ 3575049 h 3727450"/>
                <a:gd name="connsiteX15" fmla="*/ 796923 w 873124"/>
                <a:gd name="connsiteY15" fmla="*/ 3422650 h 3727450"/>
                <a:gd name="connsiteX16" fmla="*/ 873124 w 873124"/>
                <a:gd name="connsiteY16" fmla="*/ 1746251 h 3727450"/>
                <a:gd name="connsiteX0" fmla="*/ 492125 w 873124"/>
                <a:gd name="connsiteY0" fmla="*/ 450850 h 3594099"/>
                <a:gd name="connsiteX1" fmla="*/ 339725 w 873124"/>
                <a:gd name="connsiteY1" fmla="*/ 374650 h 3594099"/>
                <a:gd name="connsiteX2" fmla="*/ 415925 w 873124"/>
                <a:gd name="connsiteY2" fmla="*/ 298450 h 3594099"/>
                <a:gd name="connsiteX3" fmla="*/ 263525 w 873124"/>
                <a:gd name="connsiteY3" fmla="*/ 146050 h 3594099"/>
                <a:gd name="connsiteX4" fmla="*/ 263523 w 873124"/>
                <a:gd name="connsiteY4" fmla="*/ 603251 h 3594099"/>
                <a:gd name="connsiteX5" fmla="*/ 263523 w 873124"/>
                <a:gd name="connsiteY5" fmla="*/ 752807 h 3594099"/>
                <a:gd name="connsiteX6" fmla="*/ 234948 w 873124"/>
                <a:gd name="connsiteY6" fmla="*/ 981407 h 3594099"/>
                <a:gd name="connsiteX7" fmla="*/ 215898 w 873124"/>
                <a:gd name="connsiteY7" fmla="*/ 1086182 h 3594099"/>
                <a:gd name="connsiteX8" fmla="*/ 187323 w 873124"/>
                <a:gd name="connsiteY8" fmla="*/ 1448132 h 3594099"/>
                <a:gd name="connsiteX9" fmla="*/ 282573 w 873124"/>
                <a:gd name="connsiteY9" fmla="*/ 1829132 h 3594099"/>
                <a:gd name="connsiteX10" fmla="*/ 387348 w 873124"/>
                <a:gd name="connsiteY10" fmla="*/ 2029157 h 3594099"/>
                <a:gd name="connsiteX11" fmla="*/ 434973 w 873124"/>
                <a:gd name="connsiteY11" fmla="*/ 2162507 h 3594099"/>
                <a:gd name="connsiteX12" fmla="*/ 482598 w 873124"/>
                <a:gd name="connsiteY12" fmla="*/ 2791157 h 3594099"/>
                <a:gd name="connsiteX13" fmla="*/ 530223 w 873124"/>
                <a:gd name="connsiteY13" fmla="*/ 3124532 h 3594099"/>
                <a:gd name="connsiteX14" fmla="*/ 568324 w 873124"/>
                <a:gd name="connsiteY14" fmla="*/ 3575049 h 3594099"/>
                <a:gd name="connsiteX15" fmla="*/ 796923 w 873124"/>
                <a:gd name="connsiteY15" fmla="*/ 3422650 h 3594099"/>
                <a:gd name="connsiteX16" fmla="*/ 873124 w 873124"/>
                <a:gd name="connsiteY16" fmla="*/ 1746251 h 3594099"/>
                <a:gd name="connsiteX0" fmla="*/ 492124 w 873124"/>
                <a:gd name="connsiteY0" fmla="*/ 450850 h 3594099"/>
                <a:gd name="connsiteX1" fmla="*/ 339725 w 873124"/>
                <a:gd name="connsiteY1" fmla="*/ 374650 h 3594099"/>
                <a:gd name="connsiteX2" fmla="*/ 415925 w 873124"/>
                <a:gd name="connsiteY2" fmla="*/ 298450 h 3594099"/>
                <a:gd name="connsiteX3" fmla="*/ 263525 w 873124"/>
                <a:gd name="connsiteY3" fmla="*/ 146050 h 3594099"/>
                <a:gd name="connsiteX4" fmla="*/ 263523 w 873124"/>
                <a:gd name="connsiteY4" fmla="*/ 603251 h 3594099"/>
                <a:gd name="connsiteX5" fmla="*/ 263523 w 873124"/>
                <a:gd name="connsiteY5" fmla="*/ 752807 h 3594099"/>
                <a:gd name="connsiteX6" fmla="*/ 234948 w 873124"/>
                <a:gd name="connsiteY6" fmla="*/ 981407 h 3594099"/>
                <a:gd name="connsiteX7" fmla="*/ 215898 w 873124"/>
                <a:gd name="connsiteY7" fmla="*/ 1086182 h 3594099"/>
                <a:gd name="connsiteX8" fmla="*/ 187323 w 873124"/>
                <a:gd name="connsiteY8" fmla="*/ 1448132 h 3594099"/>
                <a:gd name="connsiteX9" fmla="*/ 282573 w 873124"/>
                <a:gd name="connsiteY9" fmla="*/ 1829132 h 3594099"/>
                <a:gd name="connsiteX10" fmla="*/ 387348 w 873124"/>
                <a:gd name="connsiteY10" fmla="*/ 2029157 h 3594099"/>
                <a:gd name="connsiteX11" fmla="*/ 434973 w 873124"/>
                <a:gd name="connsiteY11" fmla="*/ 2162507 h 3594099"/>
                <a:gd name="connsiteX12" fmla="*/ 482598 w 873124"/>
                <a:gd name="connsiteY12" fmla="*/ 2791157 h 3594099"/>
                <a:gd name="connsiteX13" fmla="*/ 530223 w 873124"/>
                <a:gd name="connsiteY13" fmla="*/ 3124532 h 3594099"/>
                <a:gd name="connsiteX14" fmla="*/ 568324 w 873124"/>
                <a:gd name="connsiteY14" fmla="*/ 3575049 h 3594099"/>
                <a:gd name="connsiteX15" fmla="*/ 796923 w 873124"/>
                <a:gd name="connsiteY15" fmla="*/ 3422650 h 3594099"/>
                <a:gd name="connsiteX16" fmla="*/ 873124 w 873124"/>
                <a:gd name="connsiteY16" fmla="*/ 1746251 h 3594099"/>
                <a:gd name="connsiteX0" fmla="*/ 492124 w 873124"/>
                <a:gd name="connsiteY0" fmla="*/ 450850 h 3594099"/>
                <a:gd name="connsiteX1" fmla="*/ 415924 w 873124"/>
                <a:gd name="connsiteY1" fmla="*/ 450850 h 3594099"/>
                <a:gd name="connsiteX2" fmla="*/ 415925 w 873124"/>
                <a:gd name="connsiteY2" fmla="*/ 298450 h 3594099"/>
                <a:gd name="connsiteX3" fmla="*/ 263525 w 873124"/>
                <a:gd name="connsiteY3" fmla="*/ 146050 h 3594099"/>
                <a:gd name="connsiteX4" fmla="*/ 263523 w 873124"/>
                <a:gd name="connsiteY4" fmla="*/ 603251 h 3594099"/>
                <a:gd name="connsiteX5" fmla="*/ 263523 w 873124"/>
                <a:gd name="connsiteY5" fmla="*/ 752807 h 3594099"/>
                <a:gd name="connsiteX6" fmla="*/ 234948 w 873124"/>
                <a:gd name="connsiteY6" fmla="*/ 981407 h 3594099"/>
                <a:gd name="connsiteX7" fmla="*/ 215898 w 873124"/>
                <a:gd name="connsiteY7" fmla="*/ 1086182 h 3594099"/>
                <a:gd name="connsiteX8" fmla="*/ 187323 w 873124"/>
                <a:gd name="connsiteY8" fmla="*/ 1448132 h 3594099"/>
                <a:gd name="connsiteX9" fmla="*/ 282573 w 873124"/>
                <a:gd name="connsiteY9" fmla="*/ 1829132 h 3594099"/>
                <a:gd name="connsiteX10" fmla="*/ 387348 w 873124"/>
                <a:gd name="connsiteY10" fmla="*/ 2029157 h 3594099"/>
                <a:gd name="connsiteX11" fmla="*/ 434973 w 873124"/>
                <a:gd name="connsiteY11" fmla="*/ 2162507 h 3594099"/>
                <a:gd name="connsiteX12" fmla="*/ 482598 w 873124"/>
                <a:gd name="connsiteY12" fmla="*/ 2791157 h 3594099"/>
                <a:gd name="connsiteX13" fmla="*/ 530223 w 873124"/>
                <a:gd name="connsiteY13" fmla="*/ 3124532 h 3594099"/>
                <a:gd name="connsiteX14" fmla="*/ 568324 w 873124"/>
                <a:gd name="connsiteY14" fmla="*/ 3575049 h 3594099"/>
                <a:gd name="connsiteX15" fmla="*/ 796923 w 873124"/>
                <a:gd name="connsiteY15" fmla="*/ 3422650 h 3594099"/>
                <a:gd name="connsiteX16" fmla="*/ 873124 w 873124"/>
                <a:gd name="connsiteY16" fmla="*/ 1746251 h 3594099"/>
                <a:gd name="connsiteX0" fmla="*/ 415924 w 873124"/>
                <a:gd name="connsiteY0" fmla="*/ 450850 h 3594099"/>
                <a:gd name="connsiteX1" fmla="*/ 415925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5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5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5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5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4 w 873124"/>
                <a:gd name="connsiteY1" fmla="*/ 3746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4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15924 w 873124"/>
                <a:gd name="connsiteY0" fmla="*/ 450850 h 3594099"/>
                <a:gd name="connsiteX1" fmla="*/ 415924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269522 w 726722"/>
                <a:gd name="connsiteY0" fmla="*/ 360337 h 3487778"/>
                <a:gd name="connsiteX1" fmla="*/ 520766 w 726722"/>
                <a:gd name="connsiteY1" fmla="*/ 134266 h 3487778"/>
                <a:gd name="connsiteX2" fmla="*/ 117123 w 726722"/>
                <a:gd name="connsiteY2" fmla="*/ 55537 h 3487778"/>
                <a:gd name="connsiteX3" fmla="*/ 117121 w 726722"/>
                <a:gd name="connsiteY3" fmla="*/ 512738 h 3487778"/>
                <a:gd name="connsiteX4" fmla="*/ 117121 w 726722"/>
                <a:gd name="connsiteY4" fmla="*/ 662294 h 3487778"/>
                <a:gd name="connsiteX5" fmla="*/ 88546 w 726722"/>
                <a:gd name="connsiteY5" fmla="*/ 890894 h 3487778"/>
                <a:gd name="connsiteX6" fmla="*/ 69496 w 726722"/>
                <a:gd name="connsiteY6" fmla="*/ 995669 h 3487778"/>
                <a:gd name="connsiteX7" fmla="*/ 40921 w 726722"/>
                <a:gd name="connsiteY7" fmla="*/ 1357619 h 3487778"/>
                <a:gd name="connsiteX8" fmla="*/ 136171 w 726722"/>
                <a:gd name="connsiteY8" fmla="*/ 1738619 h 3487778"/>
                <a:gd name="connsiteX9" fmla="*/ 240946 w 726722"/>
                <a:gd name="connsiteY9" fmla="*/ 1938644 h 3487778"/>
                <a:gd name="connsiteX10" fmla="*/ 288571 w 726722"/>
                <a:gd name="connsiteY10" fmla="*/ 2071994 h 3487778"/>
                <a:gd name="connsiteX11" fmla="*/ 336196 w 726722"/>
                <a:gd name="connsiteY11" fmla="*/ 2700644 h 3487778"/>
                <a:gd name="connsiteX12" fmla="*/ 383821 w 726722"/>
                <a:gd name="connsiteY12" fmla="*/ 3034019 h 3487778"/>
                <a:gd name="connsiteX13" fmla="*/ 421922 w 726722"/>
                <a:gd name="connsiteY13" fmla="*/ 3484536 h 3487778"/>
                <a:gd name="connsiteX14" fmla="*/ 650521 w 726722"/>
                <a:gd name="connsiteY14" fmla="*/ 3332137 h 3487778"/>
                <a:gd name="connsiteX15" fmla="*/ 726722 w 726722"/>
                <a:gd name="connsiteY15" fmla="*/ 1655738 h 3487778"/>
                <a:gd name="connsiteX0" fmla="*/ 140932 w 726722"/>
                <a:gd name="connsiteY0" fmla="*/ 805 h 3908512"/>
                <a:gd name="connsiteX1" fmla="*/ 520766 w 726722"/>
                <a:gd name="connsiteY1" fmla="*/ 554998 h 3908512"/>
                <a:gd name="connsiteX2" fmla="*/ 117123 w 726722"/>
                <a:gd name="connsiteY2" fmla="*/ 476269 h 3908512"/>
                <a:gd name="connsiteX3" fmla="*/ 117121 w 726722"/>
                <a:gd name="connsiteY3" fmla="*/ 933470 h 3908512"/>
                <a:gd name="connsiteX4" fmla="*/ 117121 w 726722"/>
                <a:gd name="connsiteY4" fmla="*/ 1083026 h 3908512"/>
                <a:gd name="connsiteX5" fmla="*/ 88546 w 726722"/>
                <a:gd name="connsiteY5" fmla="*/ 1311626 h 3908512"/>
                <a:gd name="connsiteX6" fmla="*/ 69496 w 726722"/>
                <a:gd name="connsiteY6" fmla="*/ 1416401 h 3908512"/>
                <a:gd name="connsiteX7" fmla="*/ 40921 w 726722"/>
                <a:gd name="connsiteY7" fmla="*/ 1778351 h 3908512"/>
                <a:gd name="connsiteX8" fmla="*/ 136171 w 726722"/>
                <a:gd name="connsiteY8" fmla="*/ 2159351 h 3908512"/>
                <a:gd name="connsiteX9" fmla="*/ 240946 w 726722"/>
                <a:gd name="connsiteY9" fmla="*/ 2359376 h 3908512"/>
                <a:gd name="connsiteX10" fmla="*/ 288571 w 726722"/>
                <a:gd name="connsiteY10" fmla="*/ 2492726 h 3908512"/>
                <a:gd name="connsiteX11" fmla="*/ 336196 w 726722"/>
                <a:gd name="connsiteY11" fmla="*/ 3121376 h 3908512"/>
                <a:gd name="connsiteX12" fmla="*/ 383821 w 726722"/>
                <a:gd name="connsiteY12" fmla="*/ 3454751 h 3908512"/>
                <a:gd name="connsiteX13" fmla="*/ 421922 w 726722"/>
                <a:gd name="connsiteY13" fmla="*/ 3905268 h 3908512"/>
                <a:gd name="connsiteX14" fmla="*/ 650521 w 726722"/>
                <a:gd name="connsiteY14" fmla="*/ 3752869 h 3908512"/>
                <a:gd name="connsiteX15" fmla="*/ 726722 w 726722"/>
                <a:gd name="connsiteY15" fmla="*/ 2076470 h 3908512"/>
                <a:gd name="connsiteX0" fmla="*/ 140932 w 726722"/>
                <a:gd name="connsiteY0" fmla="*/ 807 h 3908512"/>
                <a:gd name="connsiteX1" fmla="*/ 520766 w 726722"/>
                <a:gd name="connsiteY1" fmla="*/ 555000 h 3908512"/>
                <a:gd name="connsiteX2" fmla="*/ 548497 w 726722"/>
                <a:gd name="connsiteY2" fmla="*/ 758566 h 3908512"/>
                <a:gd name="connsiteX3" fmla="*/ 117123 w 726722"/>
                <a:gd name="connsiteY3" fmla="*/ 476271 h 3908512"/>
                <a:gd name="connsiteX4" fmla="*/ 117121 w 726722"/>
                <a:gd name="connsiteY4" fmla="*/ 933472 h 3908512"/>
                <a:gd name="connsiteX5" fmla="*/ 117121 w 726722"/>
                <a:gd name="connsiteY5" fmla="*/ 1083028 h 3908512"/>
                <a:gd name="connsiteX6" fmla="*/ 88546 w 726722"/>
                <a:gd name="connsiteY6" fmla="*/ 1311628 h 3908512"/>
                <a:gd name="connsiteX7" fmla="*/ 69496 w 726722"/>
                <a:gd name="connsiteY7" fmla="*/ 1416403 h 3908512"/>
                <a:gd name="connsiteX8" fmla="*/ 40921 w 726722"/>
                <a:gd name="connsiteY8" fmla="*/ 1778353 h 3908512"/>
                <a:gd name="connsiteX9" fmla="*/ 136171 w 726722"/>
                <a:gd name="connsiteY9" fmla="*/ 2159353 h 3908512"/>
                <a:gd name="connsiteX10" fmla="*/ 240946 w 726722"/>
                <a:gd name="connsiteY10" fmla="*/ 2359378 h 3908512"/>
                <a:gd name="connsiteX11" fmla="*/ 288571 w 726722"/>
                <a:gd name="connsiteY11" fmla="*/ 2492728 h 3908512"/>
                <a:gd name="connsiteX12" fmla="*/ 336196 w 726722"/>
                <a:gd name="connsiteY12" fmla="*/ 3121378 h 3908512"/>
                <a:gd name="connsiteX13" fmla="*/ 383821 w 726722"/>
                <a:gd name="connsiteY13" fmla="*/ 3454753 h 3908512"/>
                <a:gd name="connsiteX14" fmla="*/ 421922 w 726722"/>
                <a:gd name="connsiteY14" fmla="*/ 3905270 h 3908512"/>
                <a:gd name="connsiteX15" fmla="*/ 650521 w 726722"/>
                <a:gd name="connsiteY15" fmla="*/ 3752871 h 3908512"/>
                <a:gd name="connsiteX16" fmla="*/ 726722 w 726722"/>
                <a:gd name="connsiteY16" fmla="*/ 2076472 h 3908512"/>
                <a:gd name="connsiteX0" fmla="*/ 249000 w 834790"/>
                <a:gd name="connsiteY0" fmla="*/ 807 h 3908514"/>
                <a:gd name="connsiteX1" fmla="*/ 628834 w 834790"/>
                <a:gd name="connsiteY1" fmla="*/ 555000 h 3908514"/>
                <a:gd name="connsiteX2" fmla="*/ 656565 w 834790"/>
                <a:gd name="connsiteY2" fmla="*/ 758566 h 3908514"/>
                <a:gd name="connsiteX3" fmla="*/ 90063 w 834790"/>
                <a:gd name="connsiteY3" fmla="*/ 627406 h 3908514"/>
                <a:gd name="connsiteX4" fmla="*/ 225189 w 834790"/>
                <a:gd name="connsiteY4" fmla="*/ 933472 h 3908514"/>
                <a:gd name="connsiteX5" fmla="*/ 225189 w 834790"/>
                <a:gd name="connsiteY5" fmla="*/ 1083028 h 3908514"/>
                <a:gd name="connsiteX6" fmla="*/ 196614 w 834790"/>
                <a:gd name="connsiteY6" fmla="*/ 1311628 h 3908514"/>
                <a:gd name="connsiteX7" fmla="*/ 177564 w 834790"/>
                <a:gd name="connsiteY7" fmla="*/ 1416403 h 3908514"/>
                <a:gd name="connsiteX8" fmla="*/ 148989 w 834790"/>
                <a:gd name="connsiteY8" fmla="*/ 1778353 h 3908514"/>
                <a:gd name="connsiteX9" fmla="*/ 244239 w 834790"/>
                <a:gd name="connsiteY9" fmla="*/ 2159353 h 3908514"/>
                <a:gd name="connsiteX10" fmla="*/ 349014 w 834790"/>
                <a:gd name="connsiteY10" fmla="*/ 2359378 h 3908514"/>
                <a:gd name="connsiteX11" fmla="*/ 396639 w 834790"/>
                <a:gd name="connsiteY11" fmla="*/ 2492728 h 3908514"/>
                <a:gd name="connsiteX12" fmla="*/ 444264 w 834790"/>
                <a:gd name="connsiteY12" fmla="*/ 3121378 h 3908514"/>
                <a:gd name="connsiteX13" fmla="*/ 491889 w 834790"/>
                <a:gd name="connsiteY13" fmla="*/ 3454753 h 3908514"/>
                <a:gd name="connsiteX14" fmla="*/ 529990 w 834790"/>
                <a:gd name="connsiteY14" fmla="*/ 3905270 h 3908514"/>
                <a:gd name="connsiteX15" fmla="*/ 758589 w 834790"/>
                <a:gd name="connsiteY15" fmla="*/ 3752871 h 3908514"/>
                <a:gd name="connsiteX16" fmla="*/ 834790 w 834790"/>
                <a:gd name="connsiteY16" fmla="*/ 2076472 h 3908514"/>
                <a:gd name="connsiteX0" fmla="*/ 235698 w 821488"/>
                <a:gd name="connsiteY0" fmla="*/ 807 h 3908512"/>
                <a:gd name="connsiteX1" fmla="*/ 615532 w 821488"/>
                <a:gd name="connsiteY1" fmla="*/ 555000 h 3908512"/>
                <a:gd name="connsiteX2" fmla="*/ 643263 w 821488"/>
                <a:gd name="connsiteY2" fmla="*/ 758566 h 3908512"/>
                <a:gd name="connsiteX3" fmla="*/ 76761 w 821488"/>
                <a:gd name="connsiteY3" fmla="*/ 627406 h 3908512"/>
                <a:gd name="connsiteX4" fmla="*/ 312793 w 821488"/>
                <a:gd name="connsiteY4" fmla="*/ 872185 h 3908512"/>
                <a:gd name="connsiteX5" fmla="*/ 211887 w 821488"/>
                <a:gd name="connsiteY5" fmla="*/ 1083028 h 3908512"/>
                <a:gd name="connsiteX6" fmla="*/ 183312 w 821488"/>
                <a:gd name="connsiteY6" fmla="*/ 1311628 h 3908512"/>
                <a:gd name="connsiteX7" fmla="*/ 164262 w 821488"/>
                <a:gd name="connsiteY7" fmla="*/ 1416403 h 3908512"/>
                <a:gd name="connsiteX8" fmla="*/ 135687 w 821488"/>
                <a:gd name="connsiteY8" fmla="*/ 1778353 h 3908512"/>
                <a:gd name="connsiteX9" fmla="*/ 230937 w 821488"/>
                <a:gd name="connsiteY9" fmla="*/ 2159353 h 3908512"/>
                <a:gd name="connsiteX10" fmla="*/ 335712 w 821488"/>
                <a:gd name="connsiteY10" fmla="*/ 2359378 h 3908512"/>
                <a:gd name="connsiteX11" fmla="*/ 383337 w 821488"/>
                <a:gd name="connsiteY11" fmla="*/ 2492728 h 3908512"/>
                <a:gd name="connsiteX12" fmla="*/ 430962 w 821488"/>
                <a:gd name="connsiteY12" fmla="*/ 3121378 h 3908512"/>
                <a:gd name="connsiteX13" fmla="*/ 478587 w 821488"/>
                <a:gd name="connsiteY13" fmla="*/ 3454753 h 3908512"/>
                <a:gd name="connsiteX14" fmla="*/ 516688 w 821488"/>
                <a:gd name="connsiteY14" fmla="*/ 3905270 h 3908512"/>
                <a:gd name="connsiteX15" fmla="*/ 745287 w 821488"/>
                <a:gd name="connsiteY15" fmla="*/ 3752871 h 3908512"/>
                <a:gd name="connsiteX16" fmla="*/ 821488 w 821488"/>
                <a:gd name="connsiteY16" fmla="*/ 2076472 h 3908512"/>
                <a:gd name="connsiteX0" fmla="*/ 235698 w 821488"/>
                <a:gd name="connsiteY0" fmla="*/ 822 h 3908529"/>
                <a:gd name="connsiteX1" fmla="*/ 667532 w 821488"/>
                <a:gd name="connsiteY1" fmla="*/ 543166 h 3908529"/>
                <a:gd name="connsiteX2" fmla="*/ 643263 w 821488"/>
                <a:gd name="connsiteY2" fmla="*/ 758581 h 3908529"/>
                <a:gd name="connsiteX3" fmla="*/ 76761 w 821488"/>
                <a:gd name="connsiteY3" fmla="*/ 627421 h 3908529"/>
                <a:gd name="connsiteX4" fmla="*/ 312793 w 821488"/>
                <a:gd name="connsiteY4" fmla="*/ 872200 h 3908529"/>
                <a:gd name="connsiteX5" fmla="*/ 211887 w 821488"/>
                <a:gd name="connsiteY5" fmla="*/ 1083043 h 3908529"/>
                <a:gd name="connsiteX6" fmla="*/ 183312 w 821488"/>
                <a:gd name="connsiteY6" fmla="*/ 1311643 h 3908529"/>
                <a:gd name="connsiteX7" fmla="*/ 164262 w 821488"/>
                <a:gd name="connsiteY7" fmla="*/ 1416418 h 3908529"/>
                <a:gd name="connsiteX8" fmla="*/ 135687 w 821488"/>
                <a:gd name="connsiteY8" fmla="*/ 1778368 h 3908529"/>
                <a:gd name="connsiteX9" fmla="*/ 230937 w 821488"/>
                <a:gd name="connsiteY9" fmla="*/ 2159368 h 3908529"/>
                <a:gd name="connsiteX10" fmla="*/ 335712 w 821488"/>
                <a:gd name="connsiteY10" fmla="*/ 2359393 h 3908529"/>
                <a:gd name="connsiteX11" fmla="*/ 383337 w 821488"/>
                <a:gd name="connsiteY11" fmla="*/ 2492743 h 3908529"/>
                <a:gd name="connsiteX12" fmla="*/ 430962 w 821488"/>
                <a:gd name="connsiteY12" fmla="*/ 3121393 h 3908529"/>
                <a:gd name="connsiteX13" fmla="*/ 478587 w 821488"/>
                <a:gd name="connsiteY13" fmla="*/ 3454768 h 3908529"/>
                <a:gd name="connsiteX14" fmla="*/ 516688 w 821488"/>
                <a:gd name="connsiteY14" fmla="*/ 3905285 h 3908529"/>
                <a:gd name="connsiteX15" fmla="*/ 745287 w 821488"/>
                <a:gd name="connsiteY15" fmla="*/ 3752886 h 3908529"/>
                <a:gd name="connsiteX16" fmla="*/ 821488 w 821488"/>
                <a:gd name="connsiteY16" fmla="*/ 2076487 h 3908529"/>
                <a:gd name="connsiteX0" fmla="*/ 235698 w 821488"/>
                <a:gd name="connsiteY0" fmla="*/ 0 h 3907705"/>
                <a:gd name="connsiteX1" fmla="*/ 114678 w 821488"/>
                <a:gd name="connsiteY1" fmla="*/ 358563 h 3907705"/>
                <a:gd name="connsiteX2" fmla="*/ 667532 w 821488"/>
                <a:gd name="connsiteY2" fmla="*/ 542344 h 3907705"/>
                <a:gd name="connsiteX3" fmla="*/ 643263 w 821488"/>
                <a:gd name="connsiteY3" fmla="*/ 757759 h 3907705"/>
                <a:gd name="connsiteX4" fmla="*/ 76761 w 821488"/>
                <a:gd name="connsiteY4" fmla="*/ 626599 h 3907705"/>
                <a:gd name="connsiteX5" fmla="*/ 312793 w 821488"/>
                <a:gd name="connsiteY5" fmla="*/ 871378 h 3907705"/>
                <a:gd name="connsiteX6" fmla="*/ 211887 w 821488"/>
                <a:gd name="connsiteY6" fmla="*/ 1082221 h 3907705"/>
                <a:gd name="connsiteX7" fmla="*/ 183312 w 821488"/>
                <a:gd name="connsiteY7" fmla="*/ 1310821 h 3907705"/>
                <a:gd name="connsiteX8" fmla="*/ 164262 w 821488"/>
                <a:gd name="connsiteY8" fmla="*/ 1415596 h 3907705"/>
                <a:gd name="connsiteX9" fmla="*/ 135687 w 821488"/>
                <a:gd name="connsiteY9" fmla="*/ 1777546 h 3907705"/>
                <a:gd name="connsiteX10" fmla="*/ 230937 w 821488"/>
                <a:gd name="connsiteY10" fmla="*/ 2158546 h 3907705"/>
                <a:gd name="connsiteX11" fmla="*/ 335712 w 821488"/>
                <a:gd name="connsiteY11" fmla="*/ 2358571 h 3907705"/>
                <a:gd name="connsiteX12" fmla="*/ 383337 w 821488"/>
                <a:gd name="connsiteY12" fmla="*/ 2491921 h 3907705"/>
                <a:gd name="connsiteX13" fmla="*/ 430962 w 821488"/>
                <a:gd name="connsiteY13" fmla="*/ 3120571 h 3907705"/>
                <a:gd name="connsiteX14" fmla="*/ 478587 w 821488"/>
                <a:gd name="connsiteY14" fmla="*/ 3453946 h 3907705"/>
                <a:gd name="connsiteX15" fmla="*/ 516688 w 821488"/>
                <a:gd name="connsiteY15" fmla="*/ 3904463 h 3907705"/>
                <a:gd name="connsiteX16" fmla="*/ 745287 w 821488"/>
                <a:gd name="connsiteY16" fmla="*/ 3752064 h 3907705"/>
                <a:gd name="connsiteX17" fmla="*/ 821488 w 821488"/>
                <a:gd name="connsiteY17" fmla="*/ 2075665 h 3907705"/>
                <a:gd name="connsiteX0" fmla="*/ 235698 w 821488"/>
                <a:gd name="connsiteY0" fmla="*/ 0 h 3907707"/>
                <a:gd name="connsiteX1" fmla="*/ 661212 w 821488"/>
                <a:gd name="connsiteY1" fmla="*/ 332469 h 3907707"/>
                <a:gd name="connsiteX2" fmla="*/ 114678 w 821488"/>
                <a:gd name="connsiteY2" fmla="*/ 358563 h 3907707"/>
                <a:gd name="connsiteX3" fmla="*/ 667532 w 821488"/>
                <a:gd name="connsiteY3" fmla="*/ 542344 h 3907707"/>
                <a:gd name="connsiteX4" fmla="*/ 643263 w 821488"/>
                <a:gd name="connsiteY4" fmla="*/ 757759 h 3907707"/>
                <a:gd name="connsiteX5" fmla="*/ 76761 w 821488"/>
                <a:gd name="connsiteY5" fmla="*/ 626599 h 3907707"/>
                <a:gd name="connsiteX6" fmla="*/ 312793 w 821488"/>
                <a:gd name="connsiteY6" fmla="*/ 871378 h 3907707"/>
                <a:gd name="connsiteX7" fmla="*/ 211887 w 821488"/>
                <a:gd name="connsiteY7" fmla="*/ 1082221 h 3907707"/>
                <a:gd name="connsiteX8" fmla="*/ 183312 w 821488"/>
                <a:gd name="connsiteY8" fmla="*/ 1310821 h 3907707"/>
                <a:gd name="connsiteX9" fmla="*/ 164262 w 821488"/>
                <a:gd name="connsiteY9" fmla="*/ 1415596 h 3907707"/>
                <a:gd name="connsiteX10" fmla="*/ 135687 w 821488"/>
                <a:gd name="connsiteY10" fmla="*/ 1777546 h 3907707"/>
                <a:gd name="connsiteX11" fmla="*/ 230937 w 821488"/>
                <a:gd name="connsiteY11" fmla="*/ 2158546 h 3907707"/>
                <a:gd name="connsiteX12" fmla="*/ 335712 w 821488"/>
                <a:gd name="connsiteY12" fmla="*/ 2358571 h 3907707"/>
                <a:gd name="connsiteX13" fmla="*/ 383337 w 821488"/>
                <a:gd name="connsiteY13" fmla="*/ 2491921 h 3907707"/>
                <a:gd name="connsiteX14" fmla="*/ 430962 w 821488"/>
                <a:gd name="connsiteY14" fmla="*/ 3120571 h 3907707"/>
                <a:gd name="connsiteX15" fmla="*/ 478587 w 821488"/>
                <a:gd name="connsiteY15" fmla="*/ 3453946 h 3907707"/>
                <a:gd name="connsiteX16" fmla="*/ 516688 w 821488"/>
                <a:gd name="connsiteY16" fmla="*/ 3904463 h 3907707"/>
                <a:gd name="connsiteX17" fmla="*/ 745287 w 821488"/>
                <a:gd name="connsiteY17" fmla="*/ 3752064 h 3907707"/>
                <a:gd name="connsiteX18" fmla="*/ 821488 w 821488"/>
                <a:gd name="connsiteY18" fmla="*/ 2075665 h 3907707"/>
                <a:gd name="connsiteX0" fmla="*/ 235698 w 821488"/>
                <a:gd name="connsiteY0" fmla="*/ 0 h 3907705"/>
                <a:gd name="connsiteX1" fmla="*/ 661212 w 821488"/>
                <a:gd name="connsiteY1" fmla="*/ 332469 h 3907705"/>
                <a:gd name="connsiteX2" fmla="*/ 114678 w 821488"/>
                <a:gd name="connsiteY2" fmla="*/ 358563 h 3907705"/>
                <a:gd name="connsiteX3" fmla="*/ 630211 w 821488"/>
                <a:gd name="connsiteY3" fmla="*/ 594610 h 3907705"/>
                <a:gd name="connsiteX4" fmla="*/ 643263 w 821488"/>
                <a:gd name="connsiteY4" fmla="*/ 757759 h 3907705"/>
                <a:gd name="connsiteX5" fmla="*/ 76761 w 821488"/>
                <a:gd name="connsiteY5" fmla="*/ 626599 h 3907705"/>
                <a:gd name="connsiteX6" fmla="*/ 312793 w 821488"/>
                <a:gd name="connsiteY6" fmla="*/ 871378 h 3907705"/>
                <a:gd name="connsiteX7" fmla="*/ 211887 w 821488"/>
                <a:gd name="connsiteY7" fmla="*/ 1082221 h 3907705"/>
                <a:gd name="connsiteX8" fmla="*/ 183312 w 821488"/>
                <a:gd name="connsiteY8" fmla="*/ 1310821 h 3907705"/>
                <a:gd name="connsiteX9" fmla="*/ 164262 w 821488"/>
                <a:gd name="connsiteY9" fmla="*/ 1415596 h 3907705"/>
                <a:gd name="connsiteX10" fmla="*/ 135687 w 821488"/>
                <a:gd name="connsiteY10" fmla="*/ 1777546 h 3907705"/>
                <a:gd name="connsiteX11" fmla="*/ 230937 w 821488"/>
                <a:gd name="connsiteY11" fmla="*/ 2158546 h 3907705"/>
                <a:gd name="connsiteX12" fmla="*/ 335712 w 821488"/>
                <a:gd name="connsiteY12" fmla="*/ 2358571 h 3907705"/>
                <a:gd name="connsiteX13" fmla="*/ 383337 w 821488"/>
                <a:gd name="connsiteY13" fmla="*/ 2491921 h 3907705"/>
                <a:gd name="connsiteX14" fmla="*/ 430962 w 821488"/>
                <a:gd name="connsiteY14" fmla="*/ 3120571 h 3907705"/>
                <a:gd name="connsiteX15" fmla="*/ 478587 w 821488"/>
                <a:gd name="connsiteY15" fmla="*/ 3453946 h 3907705"/>
                <a:gd name="connsiteX16" fmla="*/ 516688 w 821488"/>
                <a:gd name="connsiteY16" fmla="*/ 3904463 h 3907705"/>
                <a:gd name="connsiteX17" fmla="*/ 745287 w 821488"/>
                <a:gd name="connsiteY17" fmla="*/ 3752064 h 3907705"/>
                <a:gd name="connsiteX18" fmla="*/ 821488 w 821488"/>
                <a:gd name="connsiteY18" fmla="*/ 2075665 h 3907705"/>
                <a:gd name="connsiteX0" fmla="*/ 235698 w 821488"/>
                <a:gd name="connsiteY0" fmla="*/ 0 h 3907707"/>
                <a:gd name="connsiteX1" fmla="*/ 661212 w 821488"/>
                <a:gd name="connsiteY1" fmla="*/ 332469 h 3907707"/>
                <a:gd name="connsiteX2" fmla="*/ 114678 w 821488"/>
                <a:gd name="connsiteY2" fmla="*/ 358563 h 3907707"/>
                <a:gd name="connsiteX3" fmla="*/ 83288 w 821488"/>
                <a:gd name="connsiteY3" fmla="*/ 436828 h 3907707"/>
                <a:gd name="connsiteX4" fmla="*/ 630211 w 821488"/>
                <a:gd name="connsiteY4" fmla="*/ 594610 h 3907707"/>
                <a:gd name="connsiteX5" fmla="*/ 643263 w 821488"/>
                <a:gd name="connsiteY5" fmla="*/ 757759 h 3907707"/>
                <a:gd name="connsiteX6" fmla="*/ 76761 w 821488"/>
                <a:gd name="connsiteY6" fmla="*/ 626599 h 3907707"/>
                <a:gd name="connsiteX7" fmla="*/ 312793 w 821488"/>
                <a:gd name="connsiteY7" fmla="*/ 871378 h 3907707"/>
                <a:gd name="connsiteX8" fmla="*/ 211887 w 821488"/>
                <a:gd name="connsiteY8" fmla="*/ 1082221 h 3907707"/>
                <a:gd name="connsiteX9" fmla="*/ 183312 w 821488"/>
                <a:gd name="connsiteY9" fmla="*/ 1310821 h 3907707"/>
                <a:gd name="connsiteX10" fmla="*/ 164262 w 821488"/>
                <a:gd name="connsiteY10" fmla="*/ 1415596 h 3907707"/>
                <a:gd name="connsiteX11" fmla="*/ 135687 w 821488"/>
                <a:gd name="connsiteY11" fmla="*/ 1777546 h 3907707"/>
                <a:gd name="connsiteX12" fmla="*/ 230937 w 821488"/>
                <a:gd name="connsiteY12" fmla="*/ 2158546 h 3907707"/>
                <a:gd name="connsiteX13" fmla="*/ 335712 w 821488"/>
                <a:gd name="connsiteY13" fmla="*/ 2358571 h 3907707"/>
                <a:gd name="connsiteX14" fmla="*/ 383337 w 821488"/>
                <a:gd name="connsiteY14" fmla="*/ 2491921 h 3907707"/>
                <a:gd name="connsiteX15" fmla="*/ 430962 w 821488"/>
                <a:gd name="connsiteY15" fmla="*/ 3120571 h 3907707"/>
                <a:gd name="connsiteX16" fmla="*/ 478587 w 821488"/>
                <a:gd name="connsiteY16" fmla="*/ 3453946 h 3907707"/>
                <a:gd name="connsiteX17" fmla="*/ 516688 w 821488"/>
                <a:gd name="connsiteY17" fmla="*/ 3904463 h 3907707"/>
                <a:gd name="connsiteX18" fmla="*/ 745287 w 821488"/>
                <a:gd name="connsiteY18" fmla="*/ 3752064 h 3907707"/>
                <a:gd name="connsiteX19" fmla="*/ 821488 w 821488"/>
                <a:gd name="connsiteY19" fmla="*/ 2075665 h 3907707"/>
                <a:gd name="connsiteX0" fmla="*/ 235698 w 821488"/>
                <a:gd name="connsiteY0" fmla="*/ 0 h 3907705"/>
                <a:gd name="connsiteX1" fmla="*/ 661212 w 821488"/>
                <a:gd name="connsiteY1" fmla="*/ 332469 h 3907705"/>
                <a:gd name="connsiteX2" fmla="*/ 120074 w 821488"/>
                <a:gd name="connsiteY2" fmla="*/ 286222 h 3907705"/>
                <a:gd name="connsiteX3" fmla="*/ 83288 w 821488"/>
                <a:gd name="connsiteY3" fmla="*/ 436828 h 3907705"/>
                <a:gd name="connsiteX4" fmla="*/ 630211 w 821488"/>
                <a:gd name="connsiteY4" fmla="*/ 594610 h 3907705"/>
                <a:gd name="connsiteX5" fmla="*/ 643263 w 821488"/>
                <a:gd name="connsiteY5" fmla="*/ 757759 h 3907705"/>
                <a:gd name="connsiteX6" fmla="*/ 76761 w 821488"/>
                <a:gd name="connsiteY6" fmla="*/ 626599 h 3907705"/>
                <a:gd name="connsiteX7" fmla="*/ 312793 w 821488"/>
                <a:gd name="connsiteY7" fmla="*/ 871378 h 3907705"/>
                <a:gd name="connsiteX8" fmla="*/ 211887 w 821488"/>
                <a:gd name="connsiteY8" fmla="*/ 1082221 h 3907705"/>
                <a:gd name="connsiteX9" fmla="*/ 183312 w 821488"/>
                <a:gd name="connsiteY9" fmla="*/ 1310821 h 3907705"/>
                <a:gd name="connsiteX10" fmla="*/ 164262 w 821488"/>
                <a:gd name="connsiteY10" fmla="*/ 1415596 h 3907705"/>
                <a:gd name="connsiteX11" fmla="*/ 135687 w 821488"/>
                <a:gd name="connsiteY11" fmla="*/ 1777546 h 3907705"/>
                <a:gd name="connsiteX12" fmla="*/ 230937 w 821488"/>
                <a:gd name="connsiteY12" fmla="*/ 2158546 h 3907705"/>
                <a:gd name="connsiteX13" fmla="*/ 335712 w 821488"/>
                <a:gd name="connsiteY13" fmla="*/ 2358571 h 3907705"/>
                <a:gd name="connsiteX14" fmla="*/ 383337 w 821488"/>
                <a:gd name="connsiteY14" fmla="*/ 2491921 h 3907705"/>
                <a:gd name="connsiteX15" fmla="*/ 430962 w 821488"/>
                <a:gd name="connsiteY15" fmla="*/ 3120571 h 3907705"/>
                <a:gd name="connsiteX16" fmla="*/ 478587 w 821488"/>
                <a:gd name="connsiteY16" fmla="*/ 3453946 h 3907705"/>
                <a:gd name="connsiteX17" fmla="*/ 516688 w 821488"/>
                <a:gd name="connsiteY17" fmla="*/ 3904463 h 3907705"/>
                <a:gd name="connsiteX18" fmla="*/ 745287 w 821488"/>
                <a:gd name="connsiteY18" fmla="*/ 3752064 h 3907705"/>
                <a:gd name="connsiteX19" fmla="*/ 821488 w 821488"/>
                <a:gd name="connsiteY19" fmla="*/ 2075665 h 3907705"/>
                <a:gd name="connsiteX0" fmla="*/ 235698 w 821488"/>
                <a:gd name="connsiteY0" fmla="*/ 73625 h 3981331"/>
                <a:gd name="connsiteX1" fmla="*/ 216555 w 821488"/>
                <a:gd name="connsiteY1" fmla="*/ 15126 h 3981331"/>
                <a:gd name="connsiteX2" fmla="*/ 661212 w 821488"/>
                <a:gd name="connsiteY2" fmla="*/ 406094 h 3981331"/>
                <a:gd name="connsiteX3" fmla="*/ 120074 w 821488"/>
                <a:gd name="connsiteY3" fmla="*/ 359847 h 3981331"/>
                <a:gd name="connsiteX4" fmla="*/ 83288 w 821488"/>
                <a:gd name="connsiteY4" fmla="*/ 510453 h 3981331"/>
                <a:gd name="connsiteX5" fmla="*/ 630211 w 821488"/>
                <a:gd name="connsiteY5" fmla="*/ 668235 h 3981331"/>
                <a:gd name="connsiteX6" fmla="*/ 643263 w 821488"/>
                <a:gd name="connsiteY6" fmla="*/ 831384 h 3981331"/>
                <a:gd name="connsiteX7" fmla="*/ 76761 w 821488"/>
                <a:gd name="connsiteY7" fmla="*/ 700224 h 3981331"/>
                <a:gd name="connsiteX8" fmla="*/ 312793 w 821488"/>
                <a:gd name="connsiteY8" fmla="*/ 945003 h 3981331"/>
                <a:gd name="connsiteX9" fmla="*/ 211887 w 821488"/>
                <a:gd name="connsiteY9" fmla="*/ 1155846 h 3981331"/>
                <a:gd name="connsiteX10" fmla="*/ 183312 w 821488"/>
                <a:gd name="connsiteY10" fmla="*/ 1384446 h 3981331"/>
                <a:gd name="connsiteX11" fmla="*/ 164262 w 821488"/>
                <a:gd name="connsiteY11" fmla="*/ 1489221 h 3981331"/>
                <a:gd name="connsiteX12" fmla="*/ 135687 w 821488"/>
                <a:gd name="connsiteY12" fmla="*/ 1851171 h 3981331"/>
                <a:gd name="connsiteX13" fmla="*/ 230937 w 821488"/>
                <a:gd name="connsiteY13" fmla="*/ 2232171 h 3981331"/>
                <a:gd name="connsiteX14" fmla="*/ 335712 w 821488"/>
                <a:gd name="connsiteY14" fmla="*/ 2432196 h 3981331"/>
                <a:gd name="connsiteX15" fmla="*/ 383337 w 821488"/>
                <a:gd name="connsiteY15" fmla="*/ 2565546 h 3981331"/>
                <a:gd name="connsiteX16" fmla="*/ 430962 w 821488"/>
                <a:gd name="connsiteY16" fmla="*/ 3194196 h 3981331"/>
                <a:gd name="connsiteX17" fmla="*/ 478587 w 821488"/>
                <a:gd name="connsiteY17" fmla="*/ 3527571 h 3981331"/>
                <a:gd name="connsiteX18" fmla="*/ 516688 w 821488"/>
                <a:gd name="connsiteY18" fmla="*/ 3978088 h 3981331"/>
                <a:gd name="connsiteX19" fmla="*/ 745287 w 821488"/>
                <a:gd name="connsiteY19" fmla="*/ 3825689 h 3981331"/>
                <a:gd name="connsiteX20" fmla="*/ 821488 w 821488"/>
                <a:gd name="connsiteY20" fmla="*/ 2149290 h 3981331"/>
                <a:gd name="connsiteX0" fmla="*/ 235698 w 821488"/>
                <a:gd name="connsiteY0" fmla="*/ 73625 h 3981331"/>
                <a:gd name="connsiteX1" fmla="*/ 216555 w 821488"/>
                <a:gd name="connsiteY1" fmla="*/ 15126 h 3981331"/>
                <a:gd name="connsiteX2" fmla="*/ 327546 w 821488"/>
                <a:gd name="connsiteY2" fmla="*/ 214106 h 3981331"/>
                <a:gd name="connsiteX3" fmla="*/ 661212 w 821488"/>
                <a:gd name="connsiteY3" fmla="*/ 406094 h 3981331"/>
                <a:gd name="connsiteX4" fmla="*/ 120074 w 821488"/>
                <a:gd name="connsiteY4" fmla="*/ 359847 h 3981331"/>
                <a:gd name="connsiteX5" fmla="*/ 83288 w 821488"/>
                <a:gd name="connsiteY5" fmla="*/ 510453 h 3981331"/>
                <a:gd name="connsiteX6" fmla="*/ 630211 w 821488"/>
                <a:gd name="connsiteY6" fmla="*/ 668235 h 3981331"/>
                <a:gd name="connsiteX7" fmla="*/ 643263 w 821488"/>
                <a:gd name="connsiteY7" fmla="*/ 831384 h 3981331"/>
                <a:gd name="connsiteX8" fmla="*/ 76761 w 821488"/>
                <a:gd name="connsiteY8" fmla="*/ 700224 h 3981331"/>
                <a:gd name="connsiteX9" fmla="*/ 312793 w 821488"/>
                <a:gd name="connsiteY9" fmla="*/ 945003 h 3981331"/>
                <a:gd name="connsiteX10" fmla="*/ 211887 w 821488"/>
                <a:gd name="connsiteY10" fmla="*/ 1155846 h 3981331"/>
                <a:gd name="connsiteX11" fmla="*/ 183312 w 821488"/>
                <a:gd name="connsiteY11" fmla="*/ 1384446 h 3981331"/>
                <a:gd name="connsiteX12" fmla="*/ 164262 w 821488"/>
                <a:gd name="connsiteY12" fmla="*/ 1489221 h 3981331"/>
                <a:gd name="connsiteX13" fmla="*/ 135687 w 821488"/>
                <a:gd name="connsiteY13" fmla="*/ 1851171 h 3981331"/>
                <a:gd name="connsiteX14" fmla="*/ 230937 w 821488"/>
                <a:gd name="connsiteY14" fmla="*/ 2232171 h 3981331"/>
                <a:gd name="connsiteX15" fmla="*/ 335712 w 821488"/>
                <a:gd name="connsiteY15" fmla="*/ 2432196 h 3981331"/>
                <a:gd name="connsiteX16" fmla="*/ 383337 w 821488"/>
                <a:gd name="connsiteY16" fmla="*/ 2565546 h 3981331"/>
                <a:gd name="connsiteX17" fmla="*/ 430962 w 821488"/>
                <a:gd name="connsiteY17" fmla="*/ 3194196 h 3981331"/>
                <a:gd name="connsiteX18" fmla="*/ 478587 w 821488"/>
                <a:gd name="connsiteY18" fmla="*/ 3527571 h 3981331"/>
                <a:gd name="connsiteX19" fmla="*/ 516688 w 821488"/>
                <a:gd name="connsiteY19" fmla="*/ 3978088 h 3981331"/>
                <a:gd name="connsiteX20" fmla="*/ 745287 w 821488"/>
                <a:gd name="connsiteY20" fmla="*/ 3825689 h 3981331"/>
                <a:gd name="connsiteX21" fmla="*/ 821488 w 821488"/>
                <a:gd name="connsiteY21" fmla="*/ 2149290 h 3981331"/>
                <a:gd name="connsiteX0" fmla="*/ 235698 w 821488"/>
                <a:gd name="connsiteY0" fmla="*/ 61488 h 3969194"/>
                <a:gd name="connsiteX1" fmla="*/ 372822 w 821488"/>
                <a:gd name="connsiteY1" fmla="*/ 16607 h 3969194"/>
                <a:gd name="connsiteX2" fmla="*/ 327546 w 821488"/>
                <a:gd name="connsiteY2" fmla="*/ 201969 h 3969194"/>
                <a:gd name="connsiteX3" fmla="*/ 661212 w 821488"/>
                <a:gd name="connsiteY3" fmla="*/ 393957 h 3969194"/>
                <a:gd name="connsiteX4" fmla="*/ 120074 w 821488"/>
                <a:gd name="connsiteY4" fmla="*/ 347710 h 3969194"/>
                <a:gd name="connsiteX5" fmla="*/ 83288 w 821488"/>
                <a:gd name="connsiteY5" fmla="*/ 498316 h 3969194"/>
                <a:gd name="connsiteX6" fmla="*/ 630211 w 821488"/>
                <a:gd name="connsiteY6" fmla="*/ 656098 h 3969194"/>
                <a:gd name="connsiteX7" fmla="*/ 643263 w 821488"/>
                <a:gd name="connsiteY7" fmla="*/ 819247 h 3969194"/>
                <a:gd name="connsiteX8" fmla="*/ 76761 w 821488"/>
                <a:gd name="connsiteY8" fmla="*/ 688087 h 3969194"/>
                <a:gd name="connsiteX9" fmla="*/ 312793 w 821488"/>
                <a:gd name="connsiteY9" fmla="*/ 932866 h 3969194"/>
                <a:gd name="connsiteX10" fmla="*/ 211887 w 821488"/>
                <a:gd name="connsiteY10" fmla="*/ 1143709 h 3969194"/>
                <a:gd name="connsiteX11" fmla="*/ 183312 w 821488"/>
                <a:gd name="connsiteY11" fmla="*/ 1372309 h 3969194"/>
                <a:gd name="connsiteX12" fmla="*/ 164262 w 821488"/>
                <a:gd name="connsiteY12" fmla="*/ 1477084 h 3969194"/>
                <a:gd name="connsiteX13" fmla="*/ 135687 w 821488"/>
                <a:gd name="connsiteY13" fmla="*/ 1839034 h 3969194"/>
                <a:gd name="connsiteX14" fmla="*/ 230937 w 821488"/>
                <a:gd name="connsiteY14" fmla="*/ 2220034 h 3969194"/>
                <a:gd name="connsiteX15" fmla="*/ 335712 w 821488"/>
                <a:gd name="connsiteY15" fmla="*/ 2420059 h 3969194"/>
                <a:gd name="connsiteX16" fmla="*/ 383337 w 821488"/>
                <a:gd name="connsiteY16" fmla="*/ 2553409 h 3969194"/>
                <a:gd name="connsiteX17" fmla="*/ 430962 w 821488"/>
                <a:gd name="connsiteY17" fmla="*/ 3182059 h 3969194"/>
                <a:gd name="connsiteX18" fmla="*/ 478587 w 821488"/>
                <a:gd name="connsiteY18" fmla="*/ 3515434 h 3969194"/>
                <a:gd name="connsiteX19" fmla="*/ 516688 w 821488"/>
                <a:gd name="connsiteY19" fmla="*/ 3965951 h 3969194"/>
                <a:gd name="connsiteX20" fmla="*/ 745287 w 821488"/>
                <a:gd name="connsiteY20" fmla="*/ 3813552 h 3969194"/>
                <a:gd name="connsiteX21" fmla="*/ 821488 w 821488"/>
                <a:gd name="connsiteY21" fmla="*/ 2137153 h 3969194"/>
                <a:gd name="connsiteX0" fmla="*/ 372822 w 821488"/>
                <a:gd name="connsiteY0" fmla="*/ 0 h 3952587"/>
                <a:gd name="connsiteX1" fmla="*/ 327546 w 821488"/>
                <a:gd name="connsiteY1" fmla="*/ 185362 h 3952587"/>
                <a:gd name="connsiteX2" fmla="*/ 661212 w 821488"/>
                <a:gd name="connsiteY2" fmla="*/ 377350 h 3952587"/>
                <a:gd name="connsiteX3" fmla="*/ 120074 w 821488"/>
                <a:gd name="connsiteY3" fmla="*/ 331103 h 3952587"/>
                <a:gd name="connsiteX4" fmla="*/ 83288 w 821488"/>
                <a:gd name="connsiteY4" fmla="*/ 481709 h 3952587"/>
                <a:gd name="connsiteX5" fmla="*/ 630211 w 821488"/>
                <a:gd name="connsiteY5" fmla="*/ 639491 h 3952587"/>
                <a:gd name="connsiteX6" fmla="*/ 643263 w 821488"/>
                <a:gd name="connsiteY6" fmla="*/ 802640 h 3952587"/>
                <a:gd name="connsiteX7" fmla="*/ 76761 w 821488"/>
                <a:gd name="connsiteY7" fmla="*/ 671480 h 3952587"/>
                <a:gd name="connsiteX8" fmla="*/ 312793 w 821488"/>
                <a:gd name="connsiteY8" fmla="*/ 916259 h 3952587"/>
                <a:gd name="connsiteX9" fmla="*/ 211887 w 821488"/>
                <a:gd name="connsiteY9" fmla="*/ 1127102 h 3952587"/>
                <a:gd name="connsiteX10" fmla="*/ 183312 w 821488"/>
                <a:gd name="connsiteY10" fmla="*/ 1355702 h 3952587"/>
                <a:gd name="connsiteX11" fmla="*/ 164262 w 821488"/>
                <a:gd name="connsiteY11" fmla="*/ 1460477 h 3952587"/>
                <a:gd name="connsiteX12" fmla="*/ 135687 w 821488"/>
                <a:gd name="connsiteY12" fmla="*/ 1822427 h 3952587"/>
                <a:gd name="connsiteX13" fmla="*/ 230937 w 821488"/>
                <a:gd name="connsiteY13" fmla="*/ 2203427 h 3952587"/>
                <a:gd name="connsiteX14" fmla="*/ 335712 w 821488"/>
                <a:gd name="connsiteY14" fmla="*/ 2403452 h 3952587"/>
                <a:gd name="connsiteX15" fmla="*/ 383337 w 821488"/>
                <a:gd name="connsiteY15" fmla="*/ 2536802 h 3952587"/>
                <a:gd name="connsiteX16" fmla="*/ 430962 w 821488"/>
                <a:gd name="connsiteY16" fmla="*/ 3165452 h 3952587"/>
                <a:gd name="connsiteX17" fmla="*/ 478587 w 821488"/>
                <a:gd name="connsiteY17" fmla="*/ 3498827 h 3952587"/>
                <a:gd name="connsiteX18" fmla="*/ 516688 w 821488"/>
                <a:gd name="connsiteY18" fmla="*/ 3949344 h 3952587"/>
                <a:gd name="connsiteX19" fmla="*/ 745287 w 821488"/>
                <a:gd name="connsiteY19" fmla="*/ 3796945 h 3952587"/>
                <a:gd name="connsiteX20" fmla="*/ 821488 w 821488"/>
                <a:gd name="connsiteY20" fmla="*/ 2120546 h 3952587"/>
                <a:gd name="connsiteX0" fmla="*/ 372822 w 821488"/>
                <a:gd name="connsiteY0" fmla="*/ 0 h 3952587"/>
                <a:gd name="connsiteX1" fmla="*/ 327546 w 821488"/>
                <a:gd name="connsiteY1" fmla="*/ 185362 h 3952587"/>
                <a:gd name="connsiteX2" fmla="*/ 669438 w 821488"/>
                <a:gd name="connsiteY2" fmla="*/ 293428 h 3952587"/>
                <a:gd name="connsiteX3" fmla="*/ 661212 w 821488"/>
                <a:gd name="connsiteY3" fmla="*/ 377350 h 3952587"/>
                <a:gd name="connsiteX4" fmla="*/ 120074 w 821488"/>
                <a:gd name="connsiteY4" fmla="*/ 331103 h 3952587"/>
                <a:gd name="connsiteX5" fmla="*/ 83288 w 821488"/>
                <a:gd name="connsiteY5" fmla="*/ 481709 h 3952587"/>
                <a:gd name="connsiteX6" fmla="*/ 630211 w 821488"/>
                <a:gd name="connsiteY6" fmla="*/ 639491 h 3952587"/>
                <a:gd name="connsiteX7" fmla="*/ 643263 w 821488"/>
                <a:gd name="connsiteY7" fmla="*/ 802640 h 3952587"/>
                <a:gd name="connsiteX8" fmla="*/ 76761 w 821488"/>
                <a:gd name="connsiteY8" fmla="*/ 671480 h 3952587"/>
                <a:gd name="connsiteX9" fmla="*/ 312793 w 821488"/>
                <a:gd name="connsiteY9" fmla="*/ 916259 h 3952587"/>
                <a:gd name="connsiteX10" fmla="*/ 211887 w 821488"/>
                <a:gd name="connsiteY10" fmla="*/ 1127102 h 3952587"/>
                <a:gd name="connsiteX11" fmla="*/ 183312 w 821488"/>
                <a:gd name="connsiteY11" fmla="*/ 1355702 h 3952587"/>
                <a:gd name="connsiteX12" fmla="*/ 164262 w 821488"/>
                <a:gd name="connsiteY12" fmla="*/ 1460477 h 3952587"/>
                <a:gd name="connsiteX13" fmla="*/ 135687 w 821488"/>
                <a:gd name="connsiteY13" fmla="*/ 1822427 h 3952587"/>
                <a:gd name="connsiteX14" fmla="*/ 230937 w 821488"/>
                <a:gd name="connsiteY14" fmla="*/ 2203427 h 3952587"/>
                <a:gd name="connsiteX15" fmla="*/ 335712 w 821488"/>
                <a:gd name="connsiteY15" fmla="*/ 2403452 h 3952587"/>
                <a:gd name="connsiteX16" fmla="*/ 383337 w 821488"/>
                <a:gd name="connsiteY16" fmla="*/ 2536802 h 3952587"/>
                <a:gd name="connsiteX17" fmla="*/ 430962 w 821488"/>
                <a:gd name="connsiteY17" fmla="*/ 3165452 h 3952587"/>
                <a:gd name="connsiteX18" fmla="*/ 478587 w 821488"/>
                <a:gd name="connsiteY18" fmla="*/ 3498827 h 3952587"/>
                <a:gd name="connsiteX19" fmla="*/ 516688 w 821488"/>
                <a:gd name="connsiteY19" fmla="*/ 3949344 h 3952587"/>
                <a:gd name="connsiteX20" fmla="*/ 745287 w 821488"/>
                <a:gd name="connsiteY20" fmla="*/ 3796945 h 3952587"/>
                <a:gd name="connsiteX21" fmla="*/ 821488 w 821488"/>
                <a:gd name="connsiteY21" fmla="*/ 2120546 h 3952587"/>
                <a:gd name="connsiteX0" fmla="*/ 372822 w 821488"/>
                <a:gd name="connsiteY0" fmla="*/ 0 h 3952587"/>
                <a:gd name="connsiteX1" fmla="*/ 327546 w 821488"/>
                <a:gd name="connsiteY1" fmla="*/ 185362 h 3952587"/>
                <a:gd name="connsiteX2" fmla="*/ 669438 w 821488"/>
                <a:gd name="connsiteY2" fmla="*/ 293428 h 3952587"/>
                <a:gd name="connsiteX3" fmla="*/ 655819 w 821488"/>
                <a:gd name="connsiteY3" fmla="*/ 449689 h 3952587"/>
                <a:gd name="connsiteX4" fmla="*/ 120074 w 821488"/>
                <a:gd name="connsiteY4" fmla="*/ 331103 h 3952587"/>
                <a:gd name="connsiteX5" fmla="*/ 83288 w 821488"/>
                <a:gd name="connsiteY5" fmla="*/ 481709 h 3952587"/>
                <a:gd name="connsiteX6" fmla="*/ 630211 w 821488"/>
                <a:gd name="connsiteY6" fmla="*/ 639491 h 3952587"/>
                <a:gd name="connsiteX7" fmla="*/ 643263 w 821488"/>
                <a:gd name="connsiteY7" fmla="*/ 802640 h 3952587"/>
                <a:gd name="connsiteX8" fmla="*/ 76761 w 821488"/>
                <a:gd name="connsiteY8" fmla="*/ 671480 h 3952587"/>
                <a:gd name="connsiteX9" fmla="*/ 312793 w 821488"/>
                <a:gd name="connsiteY9" fmla="*/ 916259 h 3952587"/>
                <a:gd name="connsiteX10" fmla="*/ 211887 w 821488"/>
                <a:gd name="connsiteY10" fmla="*/ 1127102 h 3952587"/>
                <a:gd name="connsiteX11" fmla="*/ 183312 w 821488"/>
                <a:gd name="connsiteY11" fmla="*/ 1355702 h 3952587"/>
                <a:gd name="connsiteX12" fmla="*/ 164262 w 821488"/>
                <a:gd name="connsiteY12" fmla="*/ 1460477 h 3952587"/>
                <a:gd name="connsiteX13" fmla="*/ 135687 w 821488"/>
                <a:gd name="connsiteY13" fmla="*/ 1822427 h 3952587"/>
                <a:gd name="connsiteX14" fmla="*/ 230937 w 821488"/>
                <a:gd name="connsiteY14" fmla="*/ 2203427 h 3952587"/>
                <a:gd name="connsiteX15" fmla="*/ 335712 w 821488"/>
                <a:gd name="connsiteY15" fmla="*/ 2403452 h 3952587"/>
                <a:gd name="connsiteX16" fmla="*/ 383337 w 821488"/>
                <a:gd name="connsiteY16" fmla="*/ 2536802 h 3952587"/>
                <a:gd name="connsiteX17" fmla="*/ 430962 w 821488"/>
                <a:gd name="connsiteY17" fmla="*/ 3165452 h 3952587"/>
                <a:gd name="connsiteX18" fmla="*/ 478587 w 821488"/>
                <a:gd name="connsiteY18" fmla="*/ 3498827 h 3952587"/>
                <a:gd name="connsiteX19" fmla="*/ 516688 w 821488"/>
                <a:gd name="connsiteY19" fmla="*/ 3949344 h 3952587"/>
                <a:gd name="connsiteX20" fmla="*/ 745287 w 821488"/>
                <a:gd name="connsiteY20" fmla="*/ 3796945 h 3952587"/>
                <a:gd name="connsiteX21" fmla="*/ 821488 w 821488"/>
                <a:gd name="connsiteY21" fmla="*/ 2120546 h 3952587"/>
                <a:gd name="connsiteX0" fmla="*/ 372822 w 821488"/>
                <a:gd name="connsiteY0" fmla="*/ 0 h 3952587"/>
                <a:gd name="connsiteX1" fmla="*/ 327546 w 821488"/>
                <a:gd name="connsiteY1" fmla="*/ 185362 h 3952587"/>
                <a:gd name="connsiteX2" fmla="*/ 669438 w 821488"/>
                <a:gd name="connsiteY2" fmla="*/ 293428 h 3952587"/>
                <a:gd name="connsiteX3" fmla="*/ 655819 w 821488"/>
                <a:gd name="connsiteY3" fmla="*/ 449689 h 3952587"/>
                <a:gd name="connsiteX4" fmla="*/ 120074 w 821488"/>
                <a:gd name="connsiteY4" fmla="*/ 331103 h 3952587"/>
                <a:gd name="connsiteX5" fmla="*/ 83288 w 821488"/>
                <a:gd name="connsiteY5" fmla="*/ 481709 h 3952587"/>
                <a:gd name="connsiteX6" fmla="*/ 630211 w 821488"/>
                <a:gd name="connsiteY6" fmla="*/ 639491 h 3952587"/>
                <a:gd name="connsiteX7" fmla="*/ 643263 w 821488"/>
                <a:gd name="connsiteY7" fmla="*/ 802640 h 3952587"/>
                <a:gd name="connsiteX8" fmla="*/ 76761 w 821488"/>
                <a:gd name="connsiteY8" fmla="*/ 671480 h 3952587"/>
                <a:gd name="connsiteX9" fmla="*/ 312793 w 821488"/>
                <a:gd name="connsiteY9" fmla="*/ 916259 h 3952587"/>
                <a:gd name="connsiteX10" fmla="*/ 211887 w 821488"/>
                <a:gd name="connsiteY10" fmla="*/ 1127102 h 3952587"/>
                <a:gd name="connsiteX11" fmla="*/ 183312 w 821488"/>
                <a:gd name="connsiteY11" fmla="*/ 1355702 h 3952587"/>
                <a:gd name="connsiteX12" fmla="*/ 164262 w 821488"/>
                <a:gd name="connsiteY12" fmla="*/ 1460477 h 3952587"/>
                <a:gd name="connsiteX13" fmla="*/ 135687 w 821488"/>
                <a:gd name="connsiteY13" fmla="*/ 1822427 h 3952587"/>
                <a:gd name="connsiteX14" fmla="*/ 230937 w 821488"/>
                <a:gd name="connsiteY14" fmla="*/ 2203427 h 3952587"/>
                <a:gd name="connsiteX15" fmla="*/ 335712 w 821488"/>
                <a:gd name="connsiteY15" fmla="*/ 2403452 h 3952587"/>
                <a:gd name="connsiteX16" fmla="*/ 383337 w 821488"/>
                <a:gd name="connsiteY16" fmla="*/ 2536802 h 3952587"/>
                <a:gd name="connsiteX17" fmla="*/ 430962 w 821488"/>
                <a:gd name="connsiteY17" fmla="*/ 3165452 h 3952587"/>
                <a:gd name="connsiteX18" fmla="*/ 478587 w 821488"/>
                <a:gd name="connsiteY18" fmla="*/ 3498827 h 3952587"/>
                <a:gd name="connsiteX19" fmla="*/ 516688 w 821488"/>
                <a:gd name="connsiteY19" fmla="*/ 3949344 h 3952587"/>
                <a:gd name="connsiteX20" fmla="*/ 745287 w 821488"/>
                <a:gd name="connsiteY20" fmla="*/ 3796945 h 3952587"/>
                <a:gd name="connsiteX21" fmla="*/ 821488 w 821488"/>
                <a:gd name="connsiteY21" fmla="*/ 2120546 h 3952587"/>
                <a:gd name="connsiteX0" fmla="*/ 372822 w 821488"/>
                <a:gd name="connsiteY0" fmla="*/ 0 h 3952587"/>
                <a:gd name="connsiteX1" fmla="*/ 327546 w 821488"/>
                <a:gd name="connsiteY1" fmla="*/ 185362 h 3952587"/>
                <a:gd name="connsiteX2" fmla="*/ 669438 w 821488"/>
                <a:gd name="connsiteY2" fmla="*/ 293428 h 3952587"/>
                <a:gd name="connsiteX3" fmla="*/ 655819 w 821488"/>
                <a:gd name="connsiteY3" fmla="*/ 449689 h 3952587"/>
                <a:gd name="connsiteX4" fmla="*/ 120074 w 821488"/>
                <a:gd name="connsiteY4" fmla="*/ 331103 h 3952587"/>
                <a:gd name="connsiteX5" fmla="*/ 83288 w 821488"/>
                <a:gd name="connsiteY5" fmla="*/ 481709 h 3952587"/>
                <a:gd name="connsiteX6" fmla="*/ 630211 w 821488"/>
                <a:gd name="connsiteY6" fmla="*/ 639491 h 3952587"/>
                <a:gd name="connsiteX7" fmla="*/ 643263 w 821488"/>
                <a:gd name="connsiteY7" fmla="*/ 802640 h 3952587"/>
                <a:gd name="connsiteX8" fmla="*/ 76761 w 821488"/>
                <a:gd name="connsiteY8" fmla="*/ 671480 h 3952587"/>
                <a:gd name="connsiteX9" fmla="*/ 312793 w 821488"/>
                <a:gd name="connsiteY9" fmla="*/ 916259 h 3952587"/>
                <a:gd name="connsiteX10" fmla="*/ 211887 w 821488"/>
                <a:gd name="connsiteY10" fmla="*/ 1127102 h 3952587"/>
                <a:gd name="connsiteX11" fmla="*/ 183312 w 821488"/>
                <a:gd name="connsiteY11" fmla="*/ 1355702 h 3952587"/>
                <a:gd name="connsiteX12" fmla="*/ 164262 w 821488"/>
                <a:gd name="connsiteY12" fmla="*/ 1460477 h 3952587"/>
                <a:gd name="connsiteX13" fmla="*/ 135687 w 821488"/>
                <a:gd name="connsiteY13" fmla="*/ 1822427 h 3952587"/>
                <a:gd name="connsiteX14" fmla="*/ 230937 w 821488"/>
                <a:gd name="connsiteY14" fmla="*/ 2203427 h 3952587"/>
                <a:gd name="connsiteX15" fmla="*/ 335712 w 821488"/>
                <a:gd name="connsiteY15" fmla="*/ 2403452 h 3952587"/>
                <a:gd name="connsiteX16" fmla="*/ 383337 w 821488"/>
                <a:gd name="connsiteY16" fmla="*/ 2536802 h 3952587"/>
                <a:gd name="connsiteX17" fmla="*/ 430962 w 821488"/>
                <a:gd name="connsiteY17" fmla="*/ 3165452 h 3952587"/>
                <a:gd name="connsiteX18" fmla="*/ 478587 w 821488"/>
                <a:gd name="connsiteY18" fmla="*/ 3498827 h 3952587"/>
                <a:gd name="connsiteX19" fmla="*/ 516688 w 821488"/>
                <a:gd name="connsiteY19" fmla="*/ 3949344 h 3952587"/>
                <a:gd name="connsiteX20" fmla="*/ 745287 w 821488"/>
                <a:gd name="connsiteY20" fmla="*/ 3796945 h 3952587"/>
                <a:gd name="connsiteX21" fmla="*/ 821488 w 821488"/>
                <a:gd name="connsiteY21" fmla="*/ 2120546 h 3952587"/>
                <a:gd name="connsiteX0" fmla="*/ 476823 w 821488"/>
                <a:gd name="connsiteY0" fmla="*/ -1 h 3976287"/>
                <a:gd name="connsiteX1" fmla="*/ 327546 w 821488"/>
                <a:gd name="connsiteY1" fmla="*/ 209062 h 3976287"/>
                <a:gd name="connsiteX2" fmla="*/ 669438 w 821488"/>
                <a:gd name="connsiteY2" fmla="*/ 317128 h 3976287"/>
                <a:gd name="connsiteX3" fmla="*/ 655819 w 821488"/>
                <a:gd name="connsiteY3" fmla="*/ 473389 h 3976287"/>
                <a:gd name="connsiteX4" fmla="*/ 120074 w 821488"/>
                <a:gd name="connsiteY4" fmla="*/ 354803 h 3976287"/>
                <a:gd name="connsiteX5" fmla="*/ 83288 w 821488"/>
                <a:gd name="connsiteY5" fmla="*/ 505409 h 3976287"/>
                <a:gd name="connsiteX6" fmla="*/ 630211 w 821488"/>
                <a:gd name="connsiteY6" fmla="*/ 663191 h 3976287"/>
                <a:gd name="connsiteX7" fmla="*/ 643263 w 821488"/>
                <a:gd name="connsiteY7" fmla="*/ 826340 h 3976287"/>
                <a:gd name="connsiteX8" fmla="*/ 76761 w 821488"/>
                <a:gd name="connsiteY8" fmla="*/ 695180 h 3976287"/>
                <a:gd name="connsiteX9" fmla="*/ 312793 w 821488"/>
                <a:gd name="connsiteY9" fmla="*/ 939959 h 3976287"/>
                <a:gd name="connsiteX10" fmla="*/ 211887 w 821488"/>
                <a:gd name="connsiteY10" fmla="*/ 1150802 h 3976287"/>
                <a:gd name="connsiteX11" fmla="*/ 183312 w 821488"/>
                <a:gd name="connsiteY11" fmla="*/ 1379402 h 3976287"/>
                <a:gd name="connsiteX12" fmla="*/ 164262 w 821488"/>
                <a:gd name="connsiteY12" fmla="*/ 1484177 h 3976287"/>
                <a:gd name="connsiteX13" fmla="*/ 135687 w 821488"/>
                <a:gd name="connsiteY13" fmla="*/ 1846127 h 3976287"/>
                <a:gd name="connsiteX14" fmla="*/ 230937 w 821488"/>
                <a:gd name="connsiteY14" fmla="*/ 2227127 h 3976287"/>
                <a:gd name="connsiteX15" fmla="*/ 335712 w 821488"/>
                <a:gd name="connsiteY15" fmla="*/ 2427152 h 3976287"/>
                <a:gd name="connsiteX16" fmla="*/ 383337 w 821488"/>
                <a:gd name="connsiteY16" fmla="*/ 2560502 h 3976287"/>
                <a:gd name="connsiteX17" fmla="*/ 430962 w 821488"/>
                <a:gd name="connsiteY17" fmla="*/ 3189152 h 3976287"/>
                <a:gd name="connsiteX18" fmla="*/ 478587 w 821488"/>
                <a:gd name="connsiteY18" fmla="*/ 3522527 h 3976287"/>
                <a:gd name="connsiteX19" fmla="*/ 516688 w 821488"/>
                <a:gd name="connsiteY19" fmla="*/ 3973044 h 3976287"/>
                <a:gd name="connsiteX20" fmla="*/ 745287 w 821488"/>
                <a:gd name="connsiteY20" fmla="*/ 3820645 h 3976287"/>
                <a:gd name="connsiteX21" fmla="*/ 821488 w 821488"/>
                <a:gd name="connsiteY21" fmla="*/ 2144246 h 3976287"/>
                <a:gd name="connsiteX0" fmla="*/ 476823 w 821488"/>
                <a:gd name="connsiteY0" fmla="*/ 1 h 3976289"/>
                <a:gd name="connsiteX1" fmla="*/ 359205 w 821488"/>
                <a:gd name="connsiteY1" fmla="*/ 179969 h 3976289"/>
                <a:gd name="connsiteX2" fmla="*/ 669438 w 821488"/>
                <a:gd name="connsiteY2" fmla="*/ 317130 h 3976289"/>
                <a:gd name="connsiteX3" fmla="*/ 655819 w 821488"/>
                <a:gd name="connsiteY3" fmla="*/ 473391 h 3976289"/>
                <a:gd name="connsiteX4" fmla="*/ 120074 w 821488"/>
                <a:gd name="connsiteY4" fmla="*/ 354805 h 3976289"/>
                <a:gd name="connsiteX5" fmla="*/ 83288 w 821488"/>
                <a:gd name="connsiteY5" fmla="*/ 505411 h 3976289"/>
                <a:gd name="connsiteX6" fmla="*/ 630211 w 821488"/>
                <a:gd name="connsiteY6" fmla="*/ 663193 h 3976289"/>
                <a:gd name="connsiteX7" fmla="*/ 643263 w 821488"/>
                <a:gd name="connsiteY7" fmla="*/ 826342 h 3976289"/>
                <a:gd name="connsiteX8" fmla="*/ 76761 w 821488"/>
                <a:gd name="connsiteY8" fmla="*/ 695182 h 3976289"/>
                <a:gd name="connsiteX9" fmla="*/ 312793 w 821488"/>
                <a:gd name="connsiteY9" fmla="*/ 939961 h 3976289"/>
                <a:gd name="connsiteX10" fmla="*/ 211887 w 821488"/>
                <a:gd name="connsiteY10" fmla="*/ 1150804 h 3976289"/>
                <a:gd name="connsiteX11" fmla="*/ 183312 w 821488"/>
                <a:gd name="connsiteY11" fmla="*/ 1379404 h 3976289"/>
                <a:gd name="connsiteX12" fmla="*/ 164262 w 821488"/>
                <a:gd name="connsiteY12" fmla="*/ 1484179 h 3976289"/>
                <a:gd name="connsiteX13" fmla="*/ 135687 w 821488"/>
                <a:gd name="connsiteY13" fmla="*/ 1846129 h 3976289"/>
                <a:gd name="connsiteX14" fmla="*/ 230937 w 821488"/>
                <a:gd name="connsiteY14" fmla="*/ 2227129 h 3976289"/>
                <a:gd name="connsiteX15" fmla="*/ 335712 w 821488"/>
                <a:gd name="connsiteY15" fmla="*/ 2427154 h 3976289"/>
                <a:gd name="connsiteX16" fmla="*/ 383337 w 821488"/>
                <a:gd name="connsiteY16" fmla="*/ 2560504 h 3976289"/>
                <a:gd name="connsiteX17" fmla="*/ 430962 w 821488"/>
                <a:gd name="connsiteY17" fmla="*/ 3189154 h 3976289"/>
                <a:gd name="connsiteX18" fmla="*/ 478587 w 821488"/>
                <a:gd name="connsiteY18" fmla="*/ 3522529 h 3976289"/>
                <a:gd name="connsiteX19" fmla="*/ 516688 w 821488"/>
                <a:gd name="connsiteY19" fmla="*/ 3973046 h 3976289"/>
                <a:gd name="connsiteX20" fmla="*/ 745287 w 821488"/>
                <a:gd name="connsiteY20" fmla="*/ 3820647 h 3976289"/>
                <a:gd name="connsiteX21" fmla="*/ 821488 w 821488"/>
                <a:gd name="connsiteY21" fmla="*/ 2144248 h 3976289"/>
                <a:gd name="connsiteX0" fmla="*/ 361506 w 821488"/>
                <a:gd name="connsiteY0" fmla="*/ 0 h 3906247"/>
                <a:gd name="connsiteX1" fmla="*/ 359205 w 821488"/>
                <a:gd name="connsiteY1" fmla="*/ 109927 h 3906247"/>
                <a:gd name="connsiteX2" fmla="*/ 669438 w 821488"/>
                <a:gd name="connsiteY2" fmla="*/ 247088 h 3906247"/>
                <a:gd name="connsiteX3" fmla="*/ 655819 w 821488"/>
                <a:gd name="connsiteY3" fmla="*/ 403349 h 3906247"/>
                <a:gd name="connsiteX4" fmla="*/ 120074 w 821488"/>
                <a:gd name="connsiteY4" fmla="*/ 284763 h 3906247"/>
                <a:gd name="connsiteX5" fmla="*/ 83288 w 821488"/>
                <a:gd name="connsiteY5" fmla="*/ 435369 h 3906247"/>
                <a:gd name="connsiteX6" fmla="*/ 630211 w 821488"/>
                <a:gd name="connsiteY6" fmla="*/ 593151 h 3906247"/>
                <a:gd name="connsiteX7" fmla="*/ 643263 w 821488"/>
                <a:gd name="connsiteY7" fmla="*/ 756300 h 3906247"/>
                <a:gd name="connsiteX8" fmla="*/ 76761 w 821488"/>
                <a:gd name="connsiteY8" fmla="*/ 625140 h 3906247"/>
                <a:gd name="connsiteX9" fmla="*/ 312793 w 821488"/>
                <a:gd name="connsiteY9" fmla="*/ 869919 h 3906247"/>
                <a:gd name="connsiteX10" fmla="*/ 211887 w 821488"/>
                <a:gd name="connsiteY10" fmla="*/ 1080762 h 3906247"/>
                <a:gd name="connsiteX11" fmla="*/ 183312 w 821488"/>
                <a:gd name="connsiteY11" fmla="*/ 1309362 h 3906247"/>
                <a:gd name="connsiteX12" fmla="*/ 164262 w 821488"/>
                <a:gd name="connsiteY12" fmla="*/ 1414137 h 3906247"/>
                <a:gd name="connsiteX13" fmla="*/ 135687 w 821488"/>
                <a:gd name="connsiteY13" fmla="*/ 1776087 h 3906247"/>
                <a:gd name="connsiteX14" fmla="*/ 230937 w 821488"/>
                <a:gd name="connsiteY14" fmla="*/ 2157087 h 3906247"/>
                <a:gd name="connsiteX15" fmla="*/ 335712 w 821488"/>
                <a:gd name="connsiteY15" fmla="*/ 2357112 h 3906247"/>
                <a:gd name="connsiteX16" fmla="*/ 383337 w 821488"/>
                <a:gd name="connsiteY16" fmla="*/ 2490462 h 3906247"/>
                <a:gd name="connsiteX17" fmla="*/ 430962 w 821488"/>
                <a:gd name="connsiteY17" fmla="*/ 3119112 h 3906247"/>
                <a:gd name="connsiteX18" fmla="*/ 478587 w 821488"/>
                <a:gd name="connsiteY18" fmla="*/ 3452487 h 3906247"/>
                <a:gd name="connsiteX19" fmla="*/ 516688 w 821488"/>
                <a:gd name="connsiteY19" fmla="*/ 3903004 h 3906247"/>
                <a:gd name="connsiteX20" fmla="*/ 745287 w 821488"/>
                <a:gd name="connsiteY20" fmla="*/ 3750605 h 3906247"/>
                <a:gd name="connsiteX21" fmla="*/ 821488 w 821488"/>
                <a:gd name="connsiteY21" fmla="*/ 2074206 h 3906247"/>
                <a:gd name="connsiteX0" fmla="*/ 361506 w 821488"/>
                <a:gd name="connsiteY0" fmla="*/ 15168 h 3921415"/>
                <a:gd name="connsiteX1" fmla="*/ 359205 w 821488"/>
                <a:gd name="connsiteY1" fmla="*/ 125095 h 3921415"/>
                <a:gd name="connsiteX2" fmla="*/ 669438 w 821488"/>
                <a:gd name="connsiteY2" fmla="*/ 262256 h 3921415"/>
                <a:gd name="connsiteX3" fmla="*/ 655819 w 821488"/>
                <a:gd name="connsiteY3" fmla="*/ 418517 h 3921415"/>
                <a:gd name="connsiteX4" fmla="*/ 120074 w 821488"/>
                <a:gd name="connsiteY4" fmla="*/ 299931 h 3921415"/>
                <a:gd name="connsiteX5" fmla="*/ 83288 w 821488"/>
                <a:gd name="connsiteY5" fmla="*/ 450537 h 3921415"/>
                <a:gd name="connsiteX6" fmla="*/ 630211 w 821488"/>
                <a:gd name="connsiteY6" fmla="*/ 608319 h 3921415"/>
                <a:gd name="connsiteX7" fmla="*/ 643263 w 821488"/>
                <a:gd name="connsiteY7" fmla="*/ 771468 h 3921415"/>
                <a:gd name="connsiteX8" fmla="*/ 76761 w 821488"/>
                <a:gd name="connsiteY8" fmla="*/ 640308 h 3921415"/>
                <a:gd name="connsiteX9" fmla="*/ 312793 w 821488"/>
                <a:gd name="connsiteY9" fmla="*/ 885087 h 3921415"/>
                <a:gd name="connsiteX10" fmla="*/ 211887 w 821488"/>
                <a:gd name="connsiteY10" fmla="*/ 1095930 h 3921415"/>
                <a:gd name="connsiteX11" fmla="*/ 183312 w 821488"/>
                <a:gd name="connsiteY11" fmla="*/ 1324530 h 3921415"/>
                <a:gd name="connsiteX12" fmla="*/ 164262 w 821488"/>
                <a:gd name="connsiteY12" fmla="*/ 1429305 h 3921415"/>
                <a:gd name="connsiteX13" fmla="*/ 135687 w 821488"/>
                <a:gd name="connsiteY13" fmla="*/ 1791255 h 3921415"/>
                <a:gd name="connsiteX14" fmla="*/ 230937 w 821488"/>
                <a:gd name="connsiteY14" fmla="*/ 2172255 h 3921415"/>
                <a:gd name="connsiteX15" fmla="*/ 335712 w 821488"/>
                <a:gd name="connsiteY15" fmla="*/ 2372280 h 3921415"/>
                <a:gd name="connsiteX16" fmla="*/ 383337 w 821488"/>
                <a:gd name="connsiteY16" fmla="*/ 2505630 h 3921415"/>
                <a:gd name="connsiteX17" fmla="*/ 430962 w 821488"/>
                <a:gd name="connsiteY17" fmla="*/ 3134280 h 3921415"/>
                <a:gd name="connsiteX18" fmla="*/ 478587 w 821488"/>
                <a:gd name="connsiteY18" fmla="*/ 3467655 h 3921415"/>
                <a:gd name="connsiteX19" fmla="*/ 516688 w 821488"/>
                <a:gd name="connsiteY19" fmla="*/ 3918172 h 3921415"/>
                <a:gd name="connsiteX20" fmla="*/ 745287 w 821488"/>
                <a:gd name="connsiteY20" fmla="*/ 3765773 h 3921415"/>
                <a:gd name="connsiteX21" fmla="*/ 821488 w 821488"/>
                <a:gd name="connsiteY21" fmla="*/ 2089374 h 3921415"/>
                <a:gd name="connsiteX0" fmla="*/ 705697 w 821488"/>
                <a:gd name="connsiteY0" fmla="*/ 14976 h 3923083"/>
                <a:gd name="connsiteX1" fmla="*/ 359205 w 821488"/>
                <a:gd name="connsiteY1" fmla="*/ 126763 h 3923083"/>
                <a:gd name="connsiteX2" fmla="*/ 669438 w 821488"/>
                <a:gd name="connsiteY2" fmla="*/ 263924 h 3923083"/>
                <a:gd name="connsiteX3" fmla="*/ 655819 w 821488"/>
                <a:gd name="connsiteY3" fmla="*/ 420185 h 3923083"/>
                <a:gd name="connsiteX4" fmla="*/ 120074 w 821488"/>
                <a:gd name="connsiteY4" fmla="*/ 301599 h 3923083"/>
                <a:gd name="connsiteX5" fmla="*/ 83288 w 821488"/>
                <a:gd name="connsiteY5" fmla="*/ 452205 h 3923083"/>
                <a:gd name="connsiteX6" fmla="*/ 630211 w 821488"/>
                <a:gd name="connsiteY6" fmla="*/ 609987 h 3923083"/>
                <a:gd name="connsiteX7" fmla="*/ 643263 w 821488"/>
                <a:gd name="connsiteY7" fmla="*/ 773136 h 3923083"/>
                <a:gd name="connsiteX8" fmla="*/ 76761 w 821488"/>
                <a:gd name="connsiteY8" fmla="*/ 641976 h 3923083"/>
                <a:gd name="connsiteX9" fmla="*/ 312793 w 821488"/>
                <a:gd name="connsiteY9" fmla="*/ 886755 h 3923083"/>
                <a:gd name="connsiteX10" fmla="*/ 211887 w 821488"/>
                <a:gd name="connsiteY10" fmla="*/ 1097598 h 3923083"/>
                <a:gd name="connsiteX11" fmla="*/ 183312 w 821488"/>
                <a:gd name="connsiteY11" fmla="*/ 1326198 h 3923083"/>
                <a:gd name="connsiteX12" fmla="*/ 164262 w 821488"/>
                <a:gd name="connsiteY12" fmla="*/ 1430973 h 3923083"/>
                <a:gd name="connsiteX13" fmla="*/ 135687 w 821488"/>
                <a:gd name="connsiteY13" fmla="*/ 1792923 h 3923083"/>
                <a:gd name="connsiteX14" fmla="*/ 230937 w 821488"/>
                <a:gd name="connsiteY14" fmla="*/ 2173923 h 3923083"/>
                <a:gd name="connsiteX15" fmla="*/ 335712 w 821488"/>
                <a:gd name="connsiteY15" fmla="*/ 2373948 h 3923083"/>
                <a:gd name="connsiteX16" fmla="*/ 383337 w 821488"/>
                <a:gd name="connsiteY16" fmla="*/ 2507298 h 3923083"/>
                <a:gd name="connsiteX17" fmla="*/ 430962 w 821488"/>
                <a:gd name="connsiteY17" fmla="*/ 3135948 h 3923083"/>
                <a:gd name="connsiteX18" fmla="*/ 478587 w 821488"/>
                <a:gd name="connsiteY18" fmla="*/ 3469323 h 3923083"/>
                <a:gd name="connsiteX19" fmla="*/ 516688 w 821488"/>
                <a:gd name="connsiteY19" fmla="*/ 3919840 h 3923083"/>
                <a:gd name="connsiteX20" fmla="*/ 745287 w 821488"/>
                <a:gd name="connsiteY20" fmla="*/ 3767441 h 3923083"/>
                <a:gd name="connsiteX21" fmla="*/ 821488 w 821488"/>
                <a:gd name="connsiteY21" fmla="*/ 2091042 h 3923083"/>
                <a:gd name="connsiteX0" fmla="*/ 359205 w 821488"/>
                <a:gd name="connsiteY0" fmla="*/ 0 h 3796320"/>
                <a:gd name="connsiteX1" fmla="*/ 669438 w 821488"/>
                <a:gd name="connsiteY1" fmla="*/ 137161 h 3796320"/>
                <a:gd name="connsiteX2" fmla="*/ 655819 w 821488"/>
                <a:gd name="connsiteY2" fmla="*/ 293422 h 3796320"/>
                <a:gd name="connsiteX3" fmla="*/ 120074 w 821488"/>
                <a:gd name="connsiteY3" fmla="*/ 174836 h 3796320"/>
                <a:gd name="connsiteX4" fmla="*/ 83288 w 821488"/>
                <a:gd name="connsiteY4" fmla="*/ 325442 h 3796320"/>
                <a:gd name="connsiteX5" fmla="*/ 630211 w 821488"/>
                <a:gd name="connsiteY5" fmla="*/ 483224 h 3796320"/>
                <a:gd name="connsiteX6" fmla="*/ 643263 w 821488"/>
                <a:gd name="connsiteY6" fmla="*/ 646373 h 3796320"/>
                <a:gd name="connsiteX7" fmla="*/ 76761 w 821488"/>
                <a:gd name="connsiteY7" fmla="*/ 515213 h 3796320"/>
                <a:gd name="connsiteX8" fmla="*/ 312793 w 821488"/>
                <a:gd name="connsiteY8" fmla="*/ 759992 h 3796320"/>
                <a:gd name="connsiteX9" fmla="*/ 211887 w 821488"/>
                <a:gd name="connsiteY9" fmla="*/ 970835 h 3796320"/>
                <a:gd name="connsiteX10" fmla="*/ 183312 w 821488"/>
                <a:gd name="connsiteY10" fmla="*/ 1199435 h 3796320"/>
                <a:gd name="connsiteX11" fmla="*/ 164262 w 821488"/>
                <a:gd name="connsiteY11" fmla="*/ 1304210 h 3796320"/>
                <a:gd name="connsiteX12" fmla="*/ 135687 w 821488"/>
                <a:gd name="connsiteY12" fmla="*/ 1666160 h 3796320"/>
                <a:gd name="connsiteX13" fmla="*/ 230937 w 821488"/>
                <a:gd name="connsiteY13" fmla="*/ 2047160 h 3796320"/>
                <a:gd name="connsiteX14" fmla="*/ 335712 w 821488"/>
                <a:gd name="connsiteY14" fmla="*/ 2247185 h 3796320"/>
                <a:gd name="connsiteX15" fmla="*/ 383337 w 821488"/>
                <a:gd name="connsiteY15" fmla="*/ 2380535 h 3796320"/>
                <a:gd name="connsiteX16" fmla="*/ 430962 w 821488"/>
                <a:gd name="connsiteY16" fmla="*/ 3009185 h 3796320"/>
                <a:gd name="connsiteX17" fmla="*/ 478587 w 821488"/>
                <a:gd name="connsiteY17" fmla="*/ 3342560 h 3796320"/>
                <a:gd name="connsiteX18" fmla="*/ 516688 w 821488"/>
                <a:gd name="connsiteY18" fmla="*/ 3793077 h 3796320"/>
                <a:gd name="connsiteX19" fmla="*/ 745287 w 821488"/>
                <a:gd name="connsiteY19" fmla="*/ 3640678 h 3796320"/>
                <a:gd name="connsiteX20" fmla="*/ 821488 w 821488"/>
                <a:gd name="connsiteY20" fmla="*/ 1964279 h 3796320"/>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2838 w 821488"/>
                <a:gd name="connsiteY5" fmla="*/ 630262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41366 w 821488"/>
                <a:gd name="connsiteY5" fmla="*/ 644303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41366 w 821488"/>
                <a:gd name="connsiteY5" fmla="*/ 644303 h 3978585"/>
                <a:gd name="connsiteX6" fmla="*/ 643262 w 821488"/>
                <a:gd name="connsiteY6" fmla="*/ 828639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34471 w 789062"/>
                <a:gd name="connsiteY0" fmla="*/ 0 h 3978585"/>
                <a:gd name="connsiteX1" fmla="*/ 637012 w 789062"/>
                <a:gd name="connsiteY1" fmla="*/ 319426 h 3978585"/>
                <a:gd name="connsiteX2" fmla="*/ 623393 w 789062"/>
                <a:gd name="connsiteY2" fmla="*/ 475687 h 3978585"/>
                <a:gd name="connsiteX3" fmla="*/ 107330 w 789062"/>
                <a:gd name="connsiteY3" fmla="*/ 349951 h 3978585"/>
                <a:gd name="connsiteX4" fmla="*/ 50862 w 789062"/>
                <a:gd name="connsiteY4" fmla="*/ 507707 h 3978585"/>
                <a:gd name="connsiteX5" fmla="*/ 608940 w 789062"/>
                <a:gd name="connsiteY5" fmla="*/ 644303 h 3978585"/>
                <a:gd name="connsiteX6" fmla="*/ 610836 w 789062"/>
                <a:gd name="connsiteY6" fmla="*/ 828639 h 3978585"/>
                <a:gd name="connsiteX7" fmla="*/ 44335 w 789062"/>
                <a:gd name="connsiteY7" fmla="*/ 697478 h 3978585"/>
                <a:gd name="connsiteX8" fmla="*/ 280367 w 789062"/>
                <a:gd name="connsiteY8" fmla="*/ 942257 h 3978585"/>
                <a:gd name="connsiteX9" fmla="*/ 179461 w 789062"/>
                <a:gd name="connsiteY9" fmla="*/ 1153100 h 3978585"/>
                <a:gd name="connsiteX10" fmla="*/ 150886 w 789062"/>
                <a:gd name="connsiteY10" fmla="*/ 1381700 h 3978585"/>
                <a:gd name="connsiteX11" fmla="*/ 131836 w 789062"/>
                <a:gd name="connsiteY11" fmla="*/ 1486475 h 3978585"/>
                <a:gd name="connsiteX12" fmla="*/ 103261 w 789062"/>
                <a:gd name="connsiteY12" fmla="*/ 1848425 h 3978585"/>
                <a:gd name="connsiteX13" fmla="*/ 198511 w 789062"/>
                <a:gd name="connsiteY13" fmla="*/ 2229425 h 3978585"/>
                <a:gd name="connsiteX14" fmla="*/ 303286 w 789062"/>
                <a:gd name="connsiteY14" fmla="*/ 2429450 h 3978585"/>
                <a:gd name="connsiteX15" fmla="*/ 350911 w 789062"/>
                <a:gd name="connsiteY15" fmla="*/ 2562800 h 3978585"/>
                <a:gd name="connsiteX16" fmla="*/ 398536 w 789062"/>
                <a:gd name="connsiteY16" fmla="*/ 3191450 h 3978585"/>
                <a:gd name="connsiteX17" fmla="*/ 446161 w 789062"/>
                <a:gd name="connsiteY17" fmla="*/ 3524825 h 3978585"/>
                <a:gd name="connsiteX18" fmla="*/ 484262 w 789062"/>
                <a:gd name="connsiteY18" fmla="*/ 3975342 h 3978585"/>
                <a:gd name="connsiteX19" fmla="*/ 712861 w 789062"/>
                <a:gd name="connsiteY19" fmla="*/ 3822943 h 3978585"/>
                <a:gd name="connsiteX20" fmla="*/ 789062 w 789062"/>
                <a:gd name="connsiteY20" fmla="*/ 2146544 h 3978585"/>
                <a:gd name="connsiteX0" fmla="*/ 334471 w 789062"/>
                <a:gd name="connsiteY0" fmla="*/ 0 h 3978585"/>
                <a:gd name="connsiteX1" fmla="*/ 637012 w 789062"/>
                <a:gd name="connsiteY1" fmla="*/ 319426 h 3978585"/>
                <a:gd name="connsiteX2" fmla="*/ 623393 w 789062"/>
                <a:gd name="connsiteY2" fmla="*/ 475687 h 3978585"/>
                <a:gd name="connsiteX3" fmla="*/ 107330 w 789062"/>
                <a:gd name="connsiteY3" fmla="*/ 349951 h 3978585"/>
                <a:gd name="connsiteX4" fmla="*/ 50862 w 789062"/>
                <a:gd name="connsiteY4" fmla="*/ 507707 h 3978585"/>
                <a:gd name="connsiteX5" fmla="*/ 608940 w 789062"/>
                <a:gd name="connsiteY5" fmla="*/ 644303 h 3978585"/>
                <a:gd name="connsiteX6" fmla="*/ 610836 w 789062"/>
                <a:gd name="connsiteY6" fmla="*/ 828639 h 3978585"/>
                <a:gd name="connsiteX7" fmla="*/ 44335 w 789062"/>
                <a:gd name="connsiteY7" fmla="*/ 697478 h 3978585"/>
                <a:gd name="connsiteX8" fmla="*/ 280367 w 789062"/>
                <a:gd name="connsiteY8" fmla="*/ 942257 h 3978585"/>
                <a:gd name="connsiteX9" fmla="*/ 179461 w 789062"/>
                <a:gd name="connsiteY9" fmla="*/ 1153100 h 3978585"/>
                <a:gd name="connsiteX10" fmla="*/ 150886 w 789062"/>
                <a:gd name="connsiteY10" fmla="*/ 1381700 h 3978585"/>
                <a:gd name="connsiteX11" fmla="*/ 131836 w 789062"/>
                <a:gd name="connsiteY11" fmla="*/ 1486475 h 3978585"/>
                <a:gd name="connsiteX12" fmla="*/ 103261 w 789062"/>
                <a:gd name="connsiteY12" fmla="*/ 1848425 h 3978585"/>
                <a:gd name="connsiteX13" fmla="*/ 198511 w 789062"/>
                <a:gd name="connsiteY13" fmla="*/ 2229425 h 3978585"/>
                <a:gd name="connsiteX14" fmla="*/ 303286 w 789062"/>
                <a:gd name="connsiteY14" fmla="*/ 2429450 h 3978585"/>
                <a:gd name="connsiteX15" fmla="*/ 350911 w 789062"/>
                <a:gd name="connsiteY15" fmla="*/ 2562800 h 3978585"/>
                <a:gd name="connsiteX16" fmla="*/ 398536 w 789062"/>
                <a:gd name="connsiteY16" fmla="*/ 3191450 h 3978585"/>
                <a:gd name="connsiteX17" fmla="*/ 446161 w 789062"/>
                <a:gd name="connsiteY17" fmla="*/ 3524825 h 3978585"/>
                <a:gd name="connsiteX18" fmla="*/ 484262 w 789062"/>
                <a:gd name="connsiteY18" fmla="*/ 3975342 h 3978585"/>
                <a:gd name="connsiteX19" fmla="*/ 712861 w 789062"/>
                <a:gd name="connsiteY19" fmla="*/ 3822943 h 3978585"/>
                <a:gd name="connsiteX20" fmla="*/ 789062 w 789062"/>
                <a:gd name="connsiteY20" fmla="*/ 2146544 h 3978585"/>
                <a:gd name="connsiteX0" fmla="*/ 334471 w 789062"/>
                <a:gd name="connsiteY0" fmla="*/ 0 h 3978585"/>
                <a:gd name="connsiteX1" fmla="*/ 637012 w 789062"/>
                <a:gd name="connsiteY1" fmla="*/ 319426 h 3978585"/>
                <a:gd name="connsiteX2" fmla="*/ 623393 w 789062"/>
                <a:gd name="connsiteY2" fmla="*/ 475687 h 3978585"/>
                <a:gd name="connsiteX3" fmla="*/ 107330 w 789062"/>
                <a:gd name="connsiteY3" fmla="*/ 349951 h 3978585"/>
                <a:gd name="connsiteX4" fmla="*/ 50862 w 789062"/>
                <a:gd name="connsiteY4" fmla="*/ 507707 h 3978585"/>
                <a:gd name="connsiteX5" fmla="*/ 608940 w 789062"/>
                <a:gd name="connsiteY5" fmla="*/ 644303 h 3978585"/>
                <a:gd name="connsiteX6" fmla="*/ 610836 w 789062"/>
                <a:gd name="connsiteY6" fmla="*/ 828639 h 3978585"/>
                <a:gd name="connsiteX7" fmla="*/ 44335 w 789062"/>
                <a:gd name="connsiteY7" fmla="*/ 697478 h 3978585"/>
                <a:gd name="connsiteX8" fmla="*/ 280367 w 789062"/>
                <a:gd name="connsiteY8" fmla="*/ 942257 h 3978585"/>
                <a:gd name="connsiteX9" fmla="*/ 179461 w 789062"/>
                <a:gd name="connsiteY9" fmla="*/ 1153100 h 3978585"/>
                <a:gd name="connsiteX10" fmla="*/ 150886 w 789062"/>
                <a:gd name="connsiteY10" fmla="*/ 1381700 h 3978585"/>
                <a:gd name="connsiteX11" fmla="*/ 131836 w 789062"/>
                <a:gd name="connsiteY11" fmla="*/ 1486475 h 3978585"/>
                <a:gd name="connsiteX12" fmla="*/ 103261 w 789062"/>
                <a:gd name="connsiteY12" fmla="*/ 1848425 h 3978585"/>
                <a:gd name="connsiteX13" fmla="*/ 198511 w 789062"/>
                <a:gd name="connsiteY13" fmla="*/ 2229425 h 3978585"/>
                <a:gd name="connsiteX14" fmla="*/ 303286 w 789062"/>
                <a:gd name="connsiteY14" fmla="*/ 2429450 h 3978585"/>
                <a:gd name="connsiteX15" fmla="*/ 350911 w 789062"/>
                <a:gd name="connsiteY15" fmla="*/ 2562800 h 3978585"/>
                <a:gd name="connsiteX16" fmla="*/ 398536 w 789062"/>
                <a:gd name="connsiteY16" fmla="*/ 3191450 h 3978585"/>
                <a:gd name="connsiteX17" fmla="*/ 446161 w 789062"/>
                <a:gd name="connsiteY17" fmla="*/ 3524825 h 3978585"/>
                <a:gd name="connsiteX18" fmla="*/ 484262 w 789062"/>
                <a:gd name="connsiteY18" fmla="*/ 3975342 h 3978585"/>
                <a:gd name="connsiteX19" fmla="*/ 712861 w 789062"/>
                <a:gd name="connsiteY19" fmla="*/ 3822943 h 3978585"/>
                <a:gd name="connsiteX20" fmla="*/ 789062 w 789062"/>
                <a:gd name="connsiteY20" fmla="*/ 2146544 h 3978585"/>
                <a:gd name="connsiteX0" fmla="*/ 351653 w 806244"/>
                <a:gd name="connsiteY0" fmla="*/ 0 h 3978585"/>
                <a:gd name="connsiteX1" fmla="*/ 654194 w 806244"/>
                <a:gd name="connsiteY1" fmla="*/ 319426 h 3978585"/>
                <a:gd name="connsiteX2" fmla="*/ 640575 w 806244"/>
                <a:gd name="connsiteY2" fmla="*/ 475687 h 3978585"/>
                <a:gd name="connsiteX3" fmla="*/ 124512 w 806244"/>
                <a:gd name="connsiteY3" fmla="*/ 349951 h 3978585"/>
                <a:gd name="connsiteX4" fmla="*/ 68044 w 806244"/>
                <a:gd name="connsiteY4" fmla="*/ 507707 h 3978585"/>
                <a:gd name="connsiteX5" fmla="*/ 626122 w 806244"/>
                <a:gd name="connsiteY5" fmla="*/ 644303 h 3978585"/>
                <a:gd name="connsiteX6" fmla="*/ 628018 w 806244"/>
                <a:gd name="connsiteY6" fmla="*/ 828639 h 3978585"/>
                <a:gd name="connsiteX7" fmla="*/ 3850 w 806244"/>
                <a:gd name="connsiteY7" fmla="*/ 713284 h 3978585"/>
                <a:gd name="connsiteX8" fmla="*/ 297549 w 806244"/>
                <a:gd name="connsiteY8" fmla="*/ 942257 h 3978585"/>
                <a:gd name="connsiteX9" fmla="*/ 196643 w 806244"/>
                <a:gd name="connsiteY9" fmla="*/ 1153100 h 3978585"/>
                <a:gd name="connsiteX10" fmla="*/ 168068 w 806244"/>
                <a:gd name="connsiteY10" fmla="*/ 1381700 h 3978585"/>
                <a:gd name="connsiteX11" fmla="*/ 149018 w 806244"/>
                <a:gd name="connsiteY11" fmla="*/ 1486475 h 3978585"/>
                <a:gd name="connsiteX12" fmla="*/ 120443 w 806244"/>
                <a:gd name="connsiteY12" fmla="*/ 1848425 h 3978585"/>
                <a:gd name="connsiteX13" fmla="*/ 215693 w 806244"/>
                <a:gd name="connsiteY13" fmla="*/ 2229425 h 3978585"/>
                <a:gd name="connsiteX14" fmla="*/ 320468 w 806244"/>
                <a:gd name="connsiteY14" fmla="*/ 2429450 h 3978585"/>
                <a:gd name="connsiteX15" fmla="*/ 368093 w 806244"/>
                <a:gd name="connsiteY15" fmla="*/ 2562800 h 3978585"/>
                <a:gd name="connsiteX16" fmla="*/ 415718 w 806244"/>
                <a:gd name="connsiteY16" fmla="*/ 3191450 h 3978585"/>
                <a:gd name="connsiteX17" fmla="*/ 463343 w 806244"/>
                <a:gd name="connsiteY17" fmla="*/ 3524825 h 3978585"/>
                <a:gd name="connsiteX18" fmla="*/ 501444 w 806244"/>
                <a:gd name="connsiteY18" fmla="*/ 3975342 h 3978585"/>
                <a:gd name="connsiteX19" fmla="*/ 730043 w 806244"/>
                <a:gd name="connsiteY19" fmla="*/ 3822943 h 3978585"/>
                <a:gd name="connsiteX20" fmla="*/ 806244 w 806244"/>
                <a:gd name="connsiteY20" fmla="*/ 2146544 h 3978585"/>
                <a:gd name="connsiteX0" fmla="*/ 351920 w 806511"/>
                <a:gd name="connsiteY0" fmla="*/ 0 h 3978585"/>
                <a:gd name="connsiteX1" fmla="*/ 654461 w 806511"/>
                <a:gd name="connsiteY1" fmla="*/ 319426 h 3978585"/>
                <a:gd name="connsiteX2" fmla="*/ 640842 w 806511"/>
                <a:gd name="connsiteY2" fmla="*/ 475687 h 3978585"/>
                <a:gd name="connsiteX3" fmla="*/ 124779 w 806511"/>
                <a:gd name="connsiteY3" fmla="*/ 349951 h 3978585"/>
                <a:gd name="connsiteX4" fmla="*/ 68311 w 806511"/>
                <a:gd name="connsiteY4" fmla="*/ 507707 h 3978585"/>
                <a:gd name="connsiteX5" fmla="*/ 626389 w 806511"/>
                <a:gd name="connsiteY5" fmla="*/ 644303 h 3978585"/>
                <a:gd name="connsiteX6" fmla="*/ 628285 w 806511"/>
                <a:gd name="connsiteY6" fmla="*/ 828639 h 3978585"/>
                <a:gd name="connsiteX7" fmla="*/ 4117 w 806511"/>
                <a:gd name="connsiteY7" fmla="*/ 713284 h 3978585"/>
                <a:gd name="connsiteX8" fmla="*/ 297816 w 806511"/>
                <a:gd name="connsiteY8" fmla="*/ 942257 h 3978585"/>
                <a:gd name="connsiteX9" fmla="*/ 196910 w 806511"/>
                <a:gd name="connsiteY9" fmla="*/ 1153100 h 3978585"/>
                <a:gd name="connsiteX10" fmla="*/ 168335 w 806511"/>
                <a:gd name="connsiteY10" fmla="*/ 1381700 h 3978585"/>
                <a:gd name="connsiteX11" fmla="*/ 149285 w 806511"/>
                <a:gd name="connsiteY11" fmla="*/ 1486475 h 3978585"/>
                <a:gd name="connsiteX12" fmla="*/ 120710 w 806511"/>
                <a:gd name="connsiteY12" fmla="*/ 1848425 h 3978585"/>
                <a:gd name="connsiteX13" fmla="*/ 215960 w 806511"/>
                <a:gd name="connsiteY13" fmla="*/ 2229425 h 3978585"/>
                <a:gd name="connsiteX14" fmla="*/ 320735 w 806511"/>
                <a:gd name="connsiteY14" fmla="*/ 2429450 h 3978585"/>
                <a:gd name="connsiteX15" fmla="*/ 368360 w 806511"/>
                <a:gd name="connsiteY15" fmla="*/ 2562800 h 3978585"/>
                <a:gd name="connsiteX16" fmla="*/ 415985 w 806511"/>
                <a:gd name="connsiteY16" fmla="*/ 3191450 h 3978585"/>
                <a:gd name="connsiteX17" fmla="*/ 463610 w 806511"/>
                <a:gd name="connsiteY17" fmla="*/ 3524825 h 3978585"/>
                <a:gd name="connsiteX18" fmla="*/ 501711 w 806511"/>
                <a:gd name="connsiteY18" fmla="*/ 3975342 h 3978585"/>
                <a:gd name="connsiteX19" fmla="*/ 730310 w 806511"/>
                <a:gd name="connsiteY19" fmla="*/ 3822943 h 3978585"/>
                <a:gd name="connsiteX20" fmla="*/ 806511 w 806511"/>
                <a:gd name="connsiteY20" fmla="*/ 2146544 h 3978585"/>
                <a:gd name="connsiteX0" fmla="*/ 351920 w 806511"/>
                <a:gd name="connsiteY0" fmla="*/ 0 h 3978585"/>
                <a:gd name="connsiteX1" fmla="*/ 654461 w 806511"/>
                <a:gd name="connsiteY1" fmla="*/ 319426 h 3978585"/>
                <a:gd name="connsiteX2" fmla="*/ 640842 w 806511"/>
                <a:gd name="connsiteY2" fmla="*/ 475687 h 3978585"/>
                <a:gd name="connsiteX3" fmla="*/ 124779 w 806511"/>
                <a:gd name="connsiteY3" fmla="*/ 349951 h 3978585"/>
                <a:gd name="connsiteX4" fmla="*/ 68311 w 806511"/>
                <a:gd name="connsiteY4" fmla="*/ 507707 h 3978585"/>
                <a:gd name="connsiteX5" fmla="*/ 626389 w 806511"/>
                <a:gd name="connsiteY5" fmla="*/ 644303 h 3978585"/>
                <a:gd name="connsiteX6" fmla="*/ 628285 w 806511"/>
                <a:gd name="connsiteY6" fmla="*/ 828639 h 3978585"/>
                <a:gd name="connsiteX7" fmla="*/ 4117 w 806511"/>
                <a:gd name="connsiteY7" fmla="*/ 713284 h 3978585"/>
                <a:gd name="connsiteX8" fmla="*/ 297816 w 806511"/>
                <a:gd name="connsiteY8" fmla="*/ 942257 h 3978585"/>
                <a:gd name="connsiteX9" fmla="*/ 196910 w 806511"/>
                <a:gd name="connsiteY9" fmla="*/ 1153100 h 3978585"/>
                <a:gd name="connsiteX10" fmla="*/ 168335 w 806511"/>
                <a:gd name="connsiteY10" fmla="*/ 1381700 h 3978585"/>
                <a:gd name="connsiteX11" fmla="*/ 149285 w 806511"/>
                <a:gd name="connsiteY11" fmla="*/ 1486475 h 3978585"/>
                <a:gd name="connsiteX12" fmla="*/ 120710 w 806511"/>
                <a:gd name="connsiteY12" fmla="*/ 1848425 h 3978585"/>
                <a:gd name="connsiteX13" fmla="*/ 215960 w 806511"/>
                <a:gd name="connsiteY13" fmla="*/ 2229425 h 3978585"/>
                <a:gd name="connsiteX14" fmla="*/ 320735 w 806511"/>
                <a:gd name="connsiteY14" fmla="*/ 2429450 h 3978585"/>
                <a:gd name="connsiteX15" fmla="*/ 368360 w 806511"/>
                <a:gd name="connsiteY15" fmla="*/ 2562800 h 3978585"/>
                <a:gd name="connsiteX16" fmla="*/ 415985 w 806511"/>
                <a:gd name="connsiteY16" fmla="*/ 3191450 h 3978585"/>
                <a:gd name="connsiteX17" fmla="*/ 463610 w 806511"/>
                <a:gd name="connsiteY17" fmla="*/ 3524825 h 3978585"/>
                <a:gd name="connsiteX18" fmla="*/ 501711 w 806511"/>
                <a:gd name="connsiteY18" fmla="*/ 3975342 h 3978585"/>
                <a:gd name="connsiteX19" fmla="*/ 730310 w 806511"/>
                <a:gd name="connsiteY19" fmla="*/ 3822943 h 3978585"/>
                <a:gd name="connsiteX20" fmla="*/ 806511 w 806511"/>
                <a:gd name="connsiteY20" fmla="*/ 2146544 h 3978585"/>
                <a:gd name="connsiteX0" fmla="*/ 351657 w 806248"/>
                <a:gd name="connsiteY0" fmla="*/ 0 h 3978585"/>
                <a:gd name="connsiteX1" fmla="*/ 654198 w 806248"/>
                <a:gd name="connsiteY1" fmla="*/ 319426 h 3978585"/>
                <a:gd name="connsiteX2" fmla="*/ 640579 w 806248"/>
                <a:gd name="connsiteY2" fmla="*/ 475687 h 3978585"/>
                <a:gd name="connsiteX3" fmla="*/ 124516 w 806248"/>
                <a:gd name="connsiteY3" fmla="*/ 349951 h 3978585"/>
                <a:gd name="connsiteX4" fmla="*/ 68048 w 806248"/>
                <a:gd name="connsiteY4" fmla="*/ 507707 h 3978585"/>
                <a:gd name="connsiteX5" fmla="*/ 626126 w 806248"/>
                <a:gd name="connsiteY5" fmla="*/ 644303 h 3978585"/>
                <a:gd name="connsiteX6" fmla="*/ 628022 w 806248"/>
                <a:gd name="connsiteY6" fmla="*/ 828639 h 3978585"/>
                <a:gd name="connsiteX7" fmla="*/ 3854 w 806248"/>
                <a:gd name="connsiteY7" fmla="*/ 713284 h 3978585"/>
                <a:gd name="connsiteX8" fmla="*/ 322747 w 806248"/>
                <a:gd name="connsiteY8" fmla="*/ 912540 h 3978585"/>
                <a:gd name="connsiteX9" fmla="*/ 196647 w 806248"/>
                <a:gd name="connsiteY9" fmla="*/ 1153100 h 3978585"/>
                <a:gd name="connsiteX10" fmla="*/ 168072 w 806248"/>
                <a:gd name="connsiteY10" fmla="*/ 1381700 h 3978585"/>
                <a:gd name="connsiteX11" fmla="*/ 149022 w 806248"/>
                <a:gd name="connsiteY11" fmla="*/ 1486475 h 3978585"/>
                <a:gd name="connsiteX12" fmla="*/ 120447 w 806248"/>
                <a:gd name="connsiteY12" fmla="*/ 1848425 h 3978585"/>
                <a:gd name="connsiteX13" fmla="*/ 215697 w 806248"/>
                <a:gd name="connsiteY13" fmla="*/ 2229425 h 3978585"/>
                <a:gd name="connsiteX14" fmla="*/ 320472 w 806248"/>
                <a:gd name="connsiteY14" fmla="*/ 2429450 h 3978585"/>
                <a:gd name="connsiteX15" fmla="*/ 368097 w 806248"/>
                <a:gd name="connsiteY15" fmla="*/ 2562800 h 3978585"/>
                <a:gd name="connsiteX16" fmla="*/ 415722 w 806248"/>
                <a:gd name="connsiteY16" fmla="*/ 3191450 h 3978585"/>
                <a:gd name="connsiteX17" fmla="*/ 463347 w 806248"/>
                <a:gd name="connsiteY17" fmla="*/ 3524825 h 3978585"/>
                <a:gd name="connsiteX18" fmla="*/ 501448 w 806248"/>
                <a:gd name="connsiteY18" fmla="*/ 3975342 h 3978585"/>
                <a:gd name="connsiteX19" fmla="*/ 730047 w 806248"/>
                <a:gd name="connsiteY19" fmla="*/ 3822943 h 3978585"/>
                <a:gd name="connsiteX20" fmla="*/ 806248 w 806248"/>
                <a:gd name="connsiteY20" fmla="*/ 2146544 h 3978585"/>
                <a:gd name="connsiteX0" fmla="*/ 351657 w 806248"/>
                <a:gd name="connsiteY0" fmla="*/ 0 h 3978585"/>
                <a:gd name="connsiteX1" fmla="*/ 654198 w 806248"/>
                <a:gd name="connsiteY1" fmla="*/ 319426 h 3978585"/>
                <a:gd name="connsiteX2" fmla="*/ 640579 w 806248"/>
                <a:gd name="connsiteY2" fmla="*/ 475687 h 3978585"/>
                <a:gd name="connsiteX3" fmla="*/ 124516 w 806248"/>
                <a:gd name="connsiteY3" fmla="*/ 349951 h 3978585"/>
                <a:gd name="connsiteX4" fmla="*/ 68048 w 806248"/>
                <a:gd name="connsiteY4" fmla="*/ 507707 h 3978585"/>
                <a:gd name="connsiteX5" fmla="*/ 626126 w 806248"/>
                <a:gd name="connsiteY5" fmla="*/ 644303 h 3978585"/>
                <a:gd name="connsiteX6" fmla="*/ 628022 w 806248"/>
                <a:gd name="connsiteY6" fmla="*/ 828639 h 3978585"/>
                <a:gd name="connsiteX7" fmla="*/ 3854 w 806248"/>
                <a:gd name="connsiteY7" fmla="*/ 713284 h 3978585"/>
                <a:gd name="connsiteX8" fmla="*/ 322747 w 806248"/>
                <a:gd name="connsiteY8" fmla="*/ 912540 h 3978585"/>
                <a:gd name="connsiteX9" fmla="*/ 196647 w 806248"/>
                <a:gd name="connsiteY9" fmla="*/ 1153100 h 3978585"/>
                <a:gd name="connsiteX10" fmla="*/ 168072 w 806248"/>
                <a:gd name="connsiteY10" fmla="*/ 1381700 h 3978585"/>
                <a:gd name="connsiteX11" fmla="*/ 149022 w 806248"/>
                <a:gd name="connsiteY11" fmla="*/ 1486475 h 3978585"/>
                <a:gd name="connsiteX12" fmla="*/ 120447 w 806248"/>
                <a:gd name="connsiteY12" fmla="*/ 1848425 h 3978585"/>
                <a:gd name="connsiteX13" fmla="*/ 215697 w 806248"/>
                <a:gd name="connsiteY13" fmla="*/ 2229425 h 3978585"/>
                <a:gd name="connsiteX14" fmla="*/ 320472 w 806248"/>
                <a:gd name="connsiteY14" fmla="*/ 2429450 h 3978585"/>
                <a:gd name="connsiteX15" fmla="*/ 368097 w 806248"/>
                <a:gd name="connsiteY15" fmla="*/ 2562800 h 3978585"/>
                <a:gd name="connsiteX16" fmla="*/ 415722 w 806248"/>
                <a:gd name="connsiteY16" fmla="*/ 3191450 h 3978585"/>
                <a:gd name="connsiteX17" fmla="*/ 463347 w 806248"/>
                <a:gd name="connsiteY17" fmla="*/ 3524825 h 3978585"/>
                <a:gd name="connsiteX18" fmla="*/ 501448 w 806248"/>
                <a:gd name="connsiteY18" fmla="*/ 3975342 h 3978585"/>
                <a:gd name="connsiteX19" fmla="*/ 730047 w 806248"/>
                <a:gd name="connsiteY19" fmla="*/ 3822943 h 3978585"/>
                <a:gd name="connsiteX20" fmla="*/ 806248 w 806248"/>
                <a:gd name="connsiteY20" fmla="*/ 2146544 h 3978585"/>
                <a:gd name="connsiteX0" fmla="*/ 351828 w 806419"/>
                <a:gd name="connsiteY0" fmla="*/ 0 h 3978585"/>
                <a:gd name="connsiteX1" fmla="*/ 654369 w 806419"/>
                <a:gd name="connsiteY1" fmla="*/ 319426 h 3978585"/>
                <a:gd name="connsiteX2" fmla="*/ 640750 w 806419"/>
                <a:gd name="connsiteY2" fmla="*/ 475687 h 3978585"/>
                <a:gd name="connsiteX3" fmla="*/ 124687 w 806419"/>
                <a:gd name="connsiteY3" fmla="*/ 349951 h 3978585"/>
                <a:gd name="connsiteX4" fmla="*/ 68219 w 806419"/>
                <a:gd name="connsiteY4" fmla="*/ 507707 h 3978585"/>
                <a:gd name="connsiteX5" fmla="*/ 626297 w 806419"/>
                <a:gd name="connsiteY5" fmla="*/ 644303 h 3978585"/>
                <a:gd name="connsiteX6" fmla="*/ 628193 w 806419"/>
                <a:gd name="connsiteY6" fmla="*/ 828639 h 3978585"/>
                <a:gd name="connsiteX7" fmla="*/ 4025 w 806419"/>
                <a:gd name="connsiteY7" fmla="*/ 713284 h 3978585"/>
                <a:gd name="connsiteX8" fmla="*/ 306122 w 806419"/>
                <a:gd name="connsiteY8" fmla="*/ 932352 h 3978585"/>
                <a:gd name="connsiteX9" fmla="*/ 196818 w 806419"/>
                <a:gd name="connsiteY9" fmla="*/ 1153100 h 3978585"/>
                <a:gd name="connsiteX10" fmla="*/ 168243 w 806419"/>
                <a:gd name="connsiteY10" fmla="*/ 1381700 h 3978585"/>
                <a:gd name="connsiteX11" fmla="*/ 149193 w 806419"/>
                <a:gd name="connsiteY11" fmla="*/ 1486475 h 3978585"/>
                <a:gd name="connsiteX12" fmla="*/ 120618 w 806419"/>
                <a:gd name="connsiteY12" fmla="*/ 1848425 h 3978585"/>
                <a:gd name="connsiteX13" fmla="*/ 215868 w 806419"/>
                <a:gd name="connsiteY13" fmla="*/ 2229425 h 3978585"/>
                <a:gd name="connsiteX14" fmla="*/ 320643 w 806419"/>
                <a:gd name="connsiteY14" fmla="*/ 2429450 h 3978585"/>
                <a:gd name="connsiteX15" fmla="*/ 368268 w 806419"/>
                <a:gd name="connsiteY15" fmla="*/ 2562800 h 3978585"/>
                <a:gd name="connsiteX16" fmla="*/ 415893 w 806419"/>
                <a:gd name="connsiteY16" fmla="*/ 3191450 h 3978585"/>
                <a:gd name="connsiteX17" fmla="*/ 463518 w 806419"/>
                <a:gd name="connsiteY17" fmla="*/ 3524825 h 3978585"/>
                <a:gd name="connsiteX18" fmla="*/ 501619 w 806419"/>
                <a:gd name="connsiteY18" fmla="*/ 3975342 h 3978585"/>
                <a:gd name="connsiteX19" fmla="*/ 730218 w 806419"/>
                <a:gd name="connsiteY19" fmla="*/ 3822943 h 3978585"/>
                <a:gd name="connsiteX20" fmla="*/ 806419 w 806419"/>
                <a:gd name="connsiteY20" fmla="*/ 2146544 h 3978585"/>
                <a:gd name="connsiteX0" fmla="*/ 351828 w 806419"/>
                <a:gd name="connsiteY0" fmla="*/ 0 h 3978585"/>
                <a:gd name="connsiteX1" fmla="*/ 654369 w 806419"/>
                <a:gd name="connsiteY1" fmla="*/ 319426 h 3978585"/>
                <a:gd name="connsiteX2" fmla="*/ 640750 w 806419"/>
                <a:gd name="connsiteY2" fmla="*/ 475687 h 3978585"/>
                <a:gd name="connsiteX3" fmla="*/ 124687 w 806419"/>
                <a:gd name="connsiteY3" fmla="*/ 349951 h 3978585"/>
                <a:gd name="connsiteX4" fmla="*/ 68219 w 806419"/>
                <a:gd name="connsiteY4" fmla="*/ 507707 h 3978585"/>
                <a:gd name="connsiteX5" fmla="*/ 626297 w 806419"/>
                <a:gd name="connsiteY5" fmla="*/ 644303 h 3978585"/>
                <a:gd name="connsiteX6" fmla="*/ 650628 w 806419"/>
                <a:gd name="connsiteY6" fmla="*/ 810206 h 3978585"/>
                <a:gd name="connsiteX7" fmla="*/ 4025 w 806419"/>
                <a:gd name="connsiteY7" fmla="*/ 713284 h 3978585"/>
                <a:gd name="connsiteX8" fmla="*/ 306122 w 806419"/>
                <a:gd name="connsiteY8" fmla="*/ 932352 h 3978585"/>
                <a:gd name="connsiteX9" fmla="*/ 196818 w 806419"/>
                <a:gd name="connsiteY9" fmla="*/ 1153100 h 3978585"/>
                <a:gd name="connsiteX10" fmla="*/ 168243 w 806419"/>
                <a:gd name="connsiteY10" fmla="*/ 1381700 h 3978585"/>
                <a:gd name="connsiteX11" fmla="*/ 149193 w 806419"/>
                <a:gd name="connsiteY11" fmla="*/ 1486475 h 3978585"/>
                <a:gd name="connsiteX12" fmla="*/ 120618 w 806419"/>
                <a:gd name="connsiteY12" fmla="*/ 1848425 h 3978585"/>
                <a:gd name="connsiteX13" fmla="*/ 215868 w 806419"/>
                <a:gd name="connsiteY13" fmla="*/ 2229425 h 3978585"/>
                <a:gd name="connsiteX14" fmla="*/ 320643 w 806419"/>
                <a:gd name="connsiteY14" fmla="*/ 2429450 h 3978585"/>
                <a:gd name="connsiteX15" fmla="*/ 368268 w 806419"/>
                <a:gd name="connsiteY15" fmla="*/ 2562800 h 3978585"/>
                <a:gd name="connsiteX16" fmla="*/ 415893 w 806419"/>
                <a:gd name="connsiteY16" fmla="*/ 3191450 h 3978585"/>
                <a:gd name="connsiteX17" fmla="*/ 463518 w 806419"/>
                <a:gd name="connsiteY17" fmla="*/ 3524825 h 3978585"/>
                <a:gd name="connsiteX18" fmla="*/ 501619 w 806419"/>
                <a:gd name="connsiteY18" fmla="*/ 3975342 h 3978585"/>
                <a:gd name="connsiteX19" fmla="*/ 730218 w 806419"/>
                <a:gd name="connsiteY19" fmla="*/ 3822943 h 3978585"/>
                <a:gd name="connsiteX20" fmla="*/ 806419 w 806419"/>
                <a:gd name="connsiteY20" fmla="*/ 2146544 h 3978585"/>
                <a:gd name="connsiteX0" fmla="*/ 351828 w 806419"/>
                <a:gd name="connsiteY0" fmla="*/ 0 h 3993126"/>
                <a:gd name="connsiteX1" fmla="*/ 654369 w 806419"/>
                <a:gd name="connsiteY1" fmla="*/ 319426 h 3993126"/>
                <a:gd name="connsiteX2" fmla="*/ 640750 w 806419"/>
                <a:gd name="connsiteY2" fmla="*/ 475687 h 3993126"/>
                <a:gd name="connsiteX3" fmla="*/ 124687 w 806419"/>
                <a:gd name="connsiteY3" fmla="*/ 349951 h 3993126"/>
                <a:gd name="connsiteX4" fmla="*/ 68219 w 806419"/>
                <a:gd name="connsiteY4" fmla="*/ 507707 h 3993126"/>
                <a:gd name="connsiteX5" fmla="*/ 626297 w 806419"/>
                <a:gd name="connsiteY5" fmla="*/ 644303 h 3993126"/>
                <a:gd name="connsiteX6" fmla="*/ 650628 w 806419"/>
                <a:gd name="connsiteY6" fmla="*/ 810206 h 3993126"/>
                <a:gd name="connsiteX7" fmla="*/ 4025 w 806419"/>
                <a:gd name="connsiteY7" fmla="*/ 713284 h 3993126"/>
                <a:gd name="connsiteX8" fmla="*/ 306122 w 806419"/>
                <a:gd name="connsiteY8" fmla="*/ 932352 h 3993126"/>
                <a:gd name="connsiteX9" fmla="*/ 196818 w 806419"/>
                <a:gd name="connsiteY9" fmla="*/ 1153100 h 3993126"/>
                <a:gd name="connsiteX10" fmla="*/ 168243 w 806419"/>
                <a:gd name="connsiteY10" fmla="*/ 1381700 h 3993126"/>
                <a:gd name="connsiteX11" fmla="*/ 149193 w 806419"/>
                <a:gd name="connsiteY11" fmla="*/ 1486475 h 3993126"/>
                <a:gd name="connsiteX12" fmla="*/ 120618 w 806419"/>
                <a:gd name="connsiteY12" fmla="*/ 1848425 h 3993126"/>
                <a:gd name="connsiteX13" fmla="*/ 215868 w 806419"/>
                <a:gd name="connsiteY13" fmla="*/ 2229425 h 3993126"/>
                <a:gd name="connsiteX14" fmla="*/ 320643 w 806419"/>
                <a:gd name="connsiteY14" fmla="*/ 2429450 h 3993126"/>
                <a:gd name="connsiteX15" fmla="*/ 368268 w 806419"/>
                <a:gd name="connsiteY15" fmla="*/ 2562800 h 3993126"/>
                <a:gd name="connsiteX16" fmla="*/ 415893 w 806419"/>
                <a:gd name="connsiteY16" fmla="*/ 3191450 h 3993126"/>
                <a:gd name="connsiteX17" fmla="*/ 463518 w 806419"/>
                <a:gd name="connsiteY17" fmla="*/ 3524825 h 3993126"/>
                <a:gd name="connsiteX18" fmla="*/ 501619 w 806419"/>
                <a:gd name="connsiteY18" fmla="*/ 3975342 h 3993126"/>
                <a:gd name="connsiteX19" fmla="*/ 735989 w 806419"/>
                <a:gd name="connsiteY19" fmla="*/ 3848267 h 3993126"/>
                <a:gd name="connsiteX20" fmla="*/ 806419 w 806419"/>
                <a:gd name="connsiteY20" fmla="*/ 2146544 h 3993126"/>
                <a:gd name="connsiteX0" fmla="*/ 351828 w 806419"/>
                <a:gd name="connsiteY0" fmla="*/ 0 h 3987968"/>
                <a:gd name="connsiteX1" fmla="*/ 654369 w 806419"/>
                <a:gd name="connsiteY1" fmla="*/ 319426 h 3987968"/>
                <a:gd name="connsiteX2" fmla="*/ 640750 w 806419"/>
                <a:gd name="connsiteY2" fmla="*/ 475687 h 3987968"/>
                <a:gd name="connsiteX3" fmla="*/ 124687 w 806419"/>
                <a:gd name="connsiteY3" fmla="*/ 349951 h 3987968"/>
                <a:gd name="connsiteX4" fmla="*/ 68219 w 806419"/>
                <a:gd name="connsiteY4" fmla="*/ 507707 h 3987968"/>
                <a:gd name="connsiteX5" fmla="*/ 626297 w 806419"/>
                <a:gd name="connsiteY5" fmla="*/ 644303 h 3987968"/>
                <a:gd name="connsiteX6" fmla="*/ 650628 w 806419"/>
                <a:gd name="connsiteY6" fmla="*/ 810206 h 3987968"/>
                <a:gd name="connsiteX7" fmla="*/ 4025 w 806419"/>
                <a:gd name="connsiteY7" fmla="*/ 713284 h 3987968"/>
                <a:gd name="connsiteX8" fmla="*/ 306122 w 806419"/>
                <a:gd name="connsiteY8" fmla="*/ 932352 h 3987968"/>
                <a:gd name="connsiteX9" fmla="*/ 196818 w 806419"/>
                <a:gd name="connsiteY9" fmla="*/ 1153100 h 3987968"/>
                <a:gd name="connsiteX10" fmla="*/ 168243 w 806419"/>
                <a:gd name="connsiteY10" fmla="*/ 1381700 h 3987968"/>
                <a:gd name="connsiteX11" fmla="*/ 149193 w 806419"/>
                <a:gd name="connsiteY11" fmla="*/ 1486475 h 3987968"/>
                <a:gd name="connsiteX12" fmla="*/ 120618 w 806419"/>
                <a:gd name="connsiteY12" fmla="*/ 1848425 h 3987968"/>
                <a:gd name="connsiteX13" fmla="*/ 215868 w 806419"/>
                <a:gd name="connsiteY13" fmla="*/ 2229425 h 3987968"/>
                <a:gd name="connsiteX14" fmla="*/ 320643 w 806419"/>
                <a:gd name="connsiteY14" fmla="*/ 2429450 h 3987968"/>
                <a:gd name="connsiteX15" fmla="*/ 368268 w 806419"/>
                <a:gd name="connsiteY15" fmla="*/ 2562800 h 3987968"/>
                <a:gd name="connsiteX16" fmla="*/ 415893 w 806419"/>
                <a:gd name="connsiteY16" fmla="*/ 3191450 h 3987968"/>
                <a:gd name="connsiteX17" fmla="*/ 463518 w 806419"/>
                <a:gd name="connsiteY17" fmla="*/ 3524825 h 3987968"/>
                <a:gd name="connsiteX18" fmla="*/ 501619 w 806419"/>
                <a:gd name="connsiteY18" fmla="*/ 3975342 h 3987968"/>
                <a:gd name="connsiteX19" fmla="*/ 736753 w 806419"/>
                <a:gd name="connsiteY19" fmla="*/ 3862001 h 3987968"/>
                <a:gd name="connsiteX20" fmla="*/ 735989 w 806419"/>
                <a:gd name="connsiteY20" fmla="*/ 3848267 h 3987968"/>
                <a:gd name="connsiteX21" fmla="*/ 806419 w 806419"/>
                <a:gd name="connsiteY21" fmla="*/ 2146544 h 3987968"/>
                <a:gd name="connsiteX0" fmla="*/ 351828 w 806419"/>
                <a:gd name="connsiteY0" fmla="*/ 0 h 4054168"/>
                <a:gd name="connsiteX1" fmla="*/ 654369 w 806419"/>
                <a:gd name="connsiteY1" fmla="*/ 319426 h 4054168"/>
                <a:gd name="connsiteX2" fmla="*/ 640750 w 806419"/>
                <a:gd name="connsiteY2" fmla="*/ 475687 h 4054168"/>
                <a:gd name="connsiteX3" fmla="*/ 124687 w 806419"/>
                <a:gd name="connsiteY3" fmla="*/ 349951 h 4054168"/>
                <a:gd name="connsiteX4" fmla="*/ 68219 w 806419"/>
                <a:gd name="connsiteY4" fmla="*/ 507707 h 4054168"/>
                <a:gd name="connsiteX5" fmla="*/ 626297 w 806419"/>
                <a:gd name="connsiteY5" fmla="*/ 644303 h 4054168"/>
                <a:gd name="connsiteX6" fmla="*/ 650628 w 806419"/>
                <a:gd name="connsiteY6" fmla="*/ 810206 h 4054168"/>
                <a:gd name="connsiteX7" fmla="*/ 4025 w 806419"/>
                <a:gd name="connsiteY7" fmla="*/ 713284 h 4054168"/>
                <a:gd name="connsiteX8" fmla="*/ 306122 w 806419"/>
                <a:gd name="connsiteY8" fmla="*/ 932352 h 4054168"/>
                <a:gd name="connsiteX9" fmla="*/ 196818 w 806419"/>
                <a:gd name="connsiteY9" fmla="*/ 1153100 h 4054168"/>
                <a:gd name="connsiteX10" fmla="*/ 168243 w 806419"/>
                <a:gd name="connsiteY10" fmla="*/ 1381700 h 4054168"/>
                <a:gd name="connsiteX11" fmla="*/ 149193 w 806419"/>
                <a:gd name="connsiteY11" fmla="*/ 1486475 h 4054168"/>
                <a:gd name="connsiteX12" fmla="*/ 120618 w 806419"/>
                <a:gd name="connsiteY12" fmla="*/ 1848425 h 4054168"/>
                <a:gd name="connsiteX13" fmla="*/ 215868 w 806419"/>
                <a:gd name="connsiteY13" fmla="*/ 2229425 h 4054168"/>
                <a:gd name="connsiteX14" fmla="*/ 320643 w 806419"/>
                <a:gd name="connsiteY14" fmla="*/ 2429450 h 4054168"/>
                <a:gd name="connsiteX15" fmla="*/ 368268 w 806419"/>
                <a:gd name="connsiteY15" fmla="*/ 2562800 h 4054168"/>
                <a:gd name="connsiteX16" fmla="*/ 415893 w 806419"/>
                <a:gd name="connsiteY16" fmla="*/ 3191450 h 4054168"/>
                <a:gd name="connsiteX17" fmla="*/ 463518 w 806419"/>
                <a:gd name="connsiteY17" fmla="*/ 3524825 h 4054168"/>
                <a:gd name="connsiteX18" fmla="*/ 501619 w 806419"/>
                <a:gd name="connsiteY18" fmla="*/ 3975342 h 4054168"/>
                <a:gd name="connsiteX19" fmla="*/ 736753 w 806419"/>
                <a:gd name="connsiteY19" fmla="*/ 3862001 h 4054168"/>
                <a:gd name="connsiteX20" fmla="*/ 806419 w 806419"/>
                <a:gd name="connsiteY20" fmla="*/ 2146544 h 4054168"/>
                <a:gd name="connsiteX0" fmla="*/ 351828 w 806419"/>
                <a:gd name="connsiteY0" fmla="*/ 0 h 4027970"/>
                <a:gd name="connsiteX1" fmla="*/ 654369 w 806419"/>
                <a:gd name="connsiteY1" fmla="*/ 319426 h 4027970"/>
                <a:gd name="connsiteX2" fmla="*/ 640750 w 806419"/>
                <a:gd name="connsiteY2" fmla="*/ 475687 h 4027970"/>
                <a:gd name="connsiteX3" fmla="*/ 124687 w 806419"/>
                <a:gd name="connsiteY3" fmla="*/ 349951 h 4027970"/>
                <a:gd name="connsiteX4" fmla="*/ 68219 w 806419"/>
                <a:gd name="connsiteY4" fmla="*/ 507707 h 4027970"/>
                <a:gd name="connsiteX5" fmla="*/ 626297 w 806419"/>
                <a:gd name="connsiteY5" fmla="*/ 644303 h 4027970"/>
                <a:gd name="connsiteX6" fmla="*/ 650628 w 806419"/>
                <a:gd name="connsiteY6" fmla="*/ 810206 h 4027970"/>
                <a:gd name="connsiteX7" fmla="*/ 4025 w 806419"/>
                <a:gd name="connsiteY7" fmla="*/ 713284 h 4027970"/>
                <a:gd name="connsiteX8" fmla="*/ 306122 w 806419"/>
                <a:gd name="connsiteY8" fmla="*/ 932352 h 4027970"/>
                <a:gd name="connsiteX9" fmla="*/ 196818 w 806419"/>
                <a:gd name="connsiteY9" fmla="*/ 1153100 h 4027970"/>
                <a:gd name="connsiteX10" fmla="*/ 168243 w 806419"/>
                <a:gd name="connsiteY10" fmla="*/ 1381700 h 4027970"/>
                <a:gd name="connsiteX11" fmla="*/ 149193 w 806419"/>
                <a:gd name="connsiteY11" fmla="*/ 1486475 h 4027970"/>
                <a:gd name="connsiteX12" fmla="*/ 120618 w 806419"/>
                <a:gd name="connsiteY12" fmla="*/ 1848425 h 4027970"/>
                <a:gd name="connsiteX13" fmla="*/ 215868 w 806419"/>
                <a:gd name="connsiteY13" fmla="*/ 2229425 h 4027970"/>
                <a:gd name="connsiteX14" fmla="*/ 320643 w 806419"/>
                <a:gd name="connsiteY14" fmla="*/ 2429450 h 4027970"/>
                <a:gd name="connsiteX15" fmla="*/ 368268 w 806419"/>
                <a:gd name="connsiteY15" fmla="*/ 2562800 h 4027970"/>
                <a:gd name="connsiteX16" fmla="*/ 415893 w 806419"/>
                <a:gd name="connsiteY16" fmla="*/ 3191450 h 4027970"/>
                <a:gd name="connsiteX17" fmla="*/ 463518 w 806419"/>
                <a:gd name="connsiteY17" fmla="*/ 3524825 h 4027970"/>
                <a:gd name="connsiteX18" fmla="*/ 501619 w 806419"/>
                <a:gd name="connsiteY18" fmla="*/ 3975342 h 4027970"/>
                <a:gd name="connsiteX19" fmla="*/ 806419 w 806419"/>
                <a:gd name="connsiteY19" fmla="*/ 2146544 h 4027970"/>
                <a:gd name="connsiteX0" fmla="*/ 351828 w 735121"/>
                <a:gd name="connsiteY0" fmla="*/ 0 h 4027968"/>
                <a:gd name="connsiteX1" fmla="*/ 654369 w 735121"/>
                <a:gd name="connsiteY1" fmla="*/ 319426 h 4027968"/>
                <a:gd name="connsiteX2" fmla="*/ 640750 w 735121"/>
                <a:gd name="connsiteY2" fmla="*/ 475687 h 4027968"/>
                <a:gd name="connsiteX3" fmla="*/ 124687 w 735121"/>
                <a:gd name="connsiteY3" fmla="*/ 349951 h 4027968"/>
                <a:gd name="connsiteX4" fmla="*/ 68219 w 735121"/>
                <a:gd name="connsiteY4" fmla="*/ 507707 h 4027968"/>
                <a:gd name="connsiteX5" fmla="*/ 626297 w 735121"/>
                <a:gd name="connsiteY5" fmla="*/ 644303 h 4027968"/>
                <a:gd name="connsiteX6" fmla="*/ 650628 w 735121"/>
                <a:gd name="connsiteY6" fmla="*/ 810206 h 4027968"/>
                <a:gd name="connsiteX7" fmla="*/ 4025 w 735121"/>
                <a:gd name="connsiteY7" fmla="*/ 713284 h 4027968"/>
                <a:gd name="connsiteX8" fmla="*/ 306122 w 735121"/>
                <a:gd name="connsiteY8" fmla="*/ 932352 h 4027968"/>
                <a:gd name="connsiteX9" fmla="*/ 196818 w 735121"/>
                <a:gd name="connsiteY9" fmla="*/ 1153100 h 4027968"/>
                <a:gd name="connsiteX10" fmla="*/ 168243 w 735121"/>
                <a:gd name="connsiteY10" fmla="*/ 1381700 h 4027968"/>
                <a:gd name="connsiteX11" fmla="*/ 149193 w 735121"/>
                <a:gd name="connsiteY11" fmla="*/ 1486475 h 4027968"/>
                <a:gd name="connsiteX12" fmla="*/ 120618 w 735121"/>
                <a:gd name="connsiteY12" fmla="*/ 1848425 h 4027968"/>
                <a:gd name="connsiteX13" fmla="*/ 215868 w 735121"/>
                <a:gd name="connsiteY13" fmla="*/ 2229425 h 4027968"/>
                <a:gd name="connsiteX14" fmla="*/ 320643 w 735121"/>
                <a:gd name="connsiteY14" fmla="*/ 2429450 h 4027968"/>
                <a:gd name="connsiteX15" fmla="*/ 368268 w 735121"/>
                <a:gd name="connsiteY15" fmla="*/ 2562800 h 4027968"/>
                <a:gd name="connsiteX16" fmla="*/ 415893 w 735121"/>
                <a:gd name="connsiteY16" fmla="*/ 3191450 h 4027968"/>
                <a:gd name="connsiteX17" fmla="*/ 463518 w 735121"/>
                <a:gd name="connsiteY17" fmla="*/ 3524825 h 4027968"/>
                <a:gd name="connsiteX18" fmla="*/ 501619 w 735121"/>
                <a:gd name="connsiteY18" fmla="*/ 3975342 h 4027968"/>
                <a:gd name="connsiteX0" fmla="*/ 351828 w 735121"/>
                <a:gd name="connsiteY0" fmla="*/ 0 h 3524824"/>
                <a:gd name="connsiteX1" fmla="*/ 654369 w 735121"/>
                <a:gd name="connsiteY1" fmla="*/ 319426 h 3524824"/>
                <a:gd name="connsiteX2" fmla="*/ 640750 w 735121"/>
                <a:gd name="connsiteY2" fmla="*/ 475687 h 3524824"/>
                <a:gd name="connsiteX3" fmla="*/ 124687 w 735121"/>
                <a:gd name="connsiteY3" fmla="*/ 349951 h 3524824"/>
                <a:gd name="connsiteX4" fmla="*/ 68219 w 735121"/>
                <a:gd name="connsiteY4" fmla="*/ 507707 h 3524824"/>
                <a:gd name="connsiteX5" fmla="*/ 626297 w 735121"/>
                <a:gd name="connsiteY5" fmla="*/ 644303 h 3524824"/>
                <a:gd name="connsiteX6" fmla="*/ 650628 w 735121"/>
                <a:gd name="connsiteY6" fmla="*/ 810206 h 3524824"/>
                <a:gd name="connsiteX7" fmla="*/ 4025 w 735121"/>
                <a:gd name="connsiteY7" fmla="*/ 713284 h 3524824"/>
                <a:gd name="connsiteX8" fmla="*/ 306122 w 735121"/>
                <a:gd name="connsiteY8" fmla="*/ 932352 h 3524824"/>
                <a:gd name="connsiteX9" fmla="*/ 196818 w 735121"/>
                <a:gd name="connsiteY9" fmla="*/ 1153100 h 3524824"/>
                <a:gd name="connsiteX10" fmla="*/ 168243 w 735121"/>
                <a:gd name="connsiteY10" fmla="*/ 1381700 h 3524824"/>
                <a:gd name="connsiteX11" fmla="*/ 149193 w 735121"/>
                <a:gd name="connsiteY11" fmla="*/ 1486475 h 3524824"/>
                <a:gd name="connsiteX12" fmla="*/ 120618 w 735121"/>
                <a:gd name="connsiteY12" fmla="*/ 1848425 h 3524824"/>
                <a:gd name="connsiteX13" fmla="*/ 215868 w 735121"/>
                <a:gd name="connsiteY13" fmla="*/ 2229425 h 3524824"/>
                <a:gd name="connsiteX14" fmla="*/ 320643 w 735121"/>
                <a:gd name="connsiteY14" fmla="*/ 2429450 h 3524824"/>
                <a:gd name="connsiteX15" fmla="*/ 368268 w 735121"/>
                <a:gd name="connsiteY15" fmla="*/ 2562800 h 3524824"/>
                <a:gd name="connsiteX16" fmla="*/ 415893 w 735121"/>
                <a:gd name="connsiteY16" fmla="*/ 3191450 h 3524824"/>
                <a:gd name="connsiteX17" fmla="*/ 463518 w 735121"/>
                <a:gd name="connsiteY17" fmla="*/ 3524825 h 3524824"/>
                <a:gd name="connsiteX0" fmla="*/ 351828 w 735121"/>
                <a:gd name="connsiteY0" fmla="*/ 0 h 3191450"/>
                <a:gd name="connsiteX1" fmla="*/ 654369 w 735121"/>
                <a:gd name="connsiteY1" fmla="*/ 319426 h 3191450"/>
                <a:gd name="connsiteX2" fmla="*/ 640750 w 735121"/>
                <a:gd name="connsiteY2" fmla="*/ 475687 h 3191450"/>
                <a:gd name="connsiteX3" fmla="*/ 124687 w 735121"/>
                <a:gd name="connsiteY3" fmla="*/ 349951 h 3191450"/>
                <a:gd name="connsiteX4" fmla="*/ 68219 w 735121"/>
                <a:gd name="connsiteY4" fmla="*/ 507707 h 3191450"/>
                <a:gd name="connsiteX5" fmla="*/ 626297 w 735121"/>
                <a:gd name="connsiteY5" fmla="*/ 644303 h 3191450"/>
                <a:gd name="connsiteX6" fmla="*/ 650628 w 735121"/>
                <a:gd name="connsiteY6" fmla="*/ 810206 h 3191450"/>
                <a:gd name="connsiteX7" fmla="*/ 4025 w 735121"/>
                <a:gd name="connsiteY7" fmla="*/ 713284 h 3191450"/>
                <a:gd name="connsiteX8" fmla="*/ 306122 w 735121"/>
                <a:gd name="connsiteY8" fmla="*/ 932352 h 3191450"/>
                <a:gd name="connsiteX9" fmla="*/ 196818 w 735121"/>
                <a:gd name="connsiteY9" fmla="*/ 1153100 h 3191450"/>
                <a:gd name="connsiteX10" fmla="*/ 168243 w 735121"/>
                <a:gd name="connsiteY10" fmla="*/ 1381700 h 3191450"/>
                <a:gd name="connsiteX11" fmla="*/ 149193 w 735121"/>
                <a:gd name="connsiteY11" fmla="*/ 1486475 h 3191450"/>
                <a:gd name="connsiteX12" fmla="*/ 120618 w 735121"/>
                <a:gd name="connsiteY12" fmla="*/ 1848425 h 3191450"/>
                <a:gd name="connsiteX13" fmla="*/ 215868 w 735121"/>
                <a:gd name="connsiteY13" fmla="*/ 2229425 h 3191450"/>
                <a:gd name="connsiteX14" fmla="*/ 320643 w 735121"/>
                <a:gd name="connsiteY14" fmla="*/ 2429450 h 3191450"/>
                <a:gd name="connsiteX15" fmla="*/ 368268 w 735121"/>
                <a:gd name="connsiteY15" fmla="*/ 2562800 h 3191450"/>
                <a:gd name="connsiteX16" fmla="*/ 415893 w 735121"/>
                <a:gd name="connsiteY16" fmla="*/ 3191450 h 3191450"/>
                <a:gd name="connsiteX0" fmla="*/ 351828 w 735121"/>
                <a:gd name="connsiteY0" fmla="*/ 0 h 3124184"/>
                <a:gd name="connsiteX1" fmla="*/ 654369 w 735121"/>
                <a:gd name="connsiteY1" fmla="*/ 319426 h 3124184"/>
                <a:gd name="connsiteX2" fmla="*/ 640750 w 735121"/>
                <a:gd name="connsiteY2" fmla="*/ 475687 h 3124184"/>
                <a:gd name="connsiteX3" fmla="*/ 124687 w 735121"/>
                <a:gd name="connsiteY3" fmla="*/ 349951 h 3124184"/>
                <a:gd name="connsiteX4" fmla="*/ 68219 w 735121"/>
                <a:gd name="connsiteY4" fmla="*/ 507707 h 3124184"/>
                <a:gd name="connsiteX5" fmla="*/ 626297 w 735121"/>
                <a:gd name="connsiteY5" fmla="*/ 644303 h 3124184"/>
                <a:gd name="connsiteX6" fmla="*/ 650628 w 735121"/>
                <a:gd name="connsiteY6" fmla="*/ 810206 h 3124184"/>
                <a:gd name="connsiteX7" fmla="*/ 4025 w 735121"/>
                <a:gd name="connsiteY7" fmla="*/ 713284 h 3124184"/>
                <a:gd name="connsiteX8" fmla="*/ 306122 w 735121"/>
                <a:gd name="connsiteY8" fmla="*/ 932352 h 3124184"/>
                <a:gd name="connsiteX9" fmla="*/ 196818 w 735121"/>
                <a:gd name="connsiteY9" fmla="*/ 1153100 h 3124184"/>
                <a:gd name="connsiteX10" fmla="*/ 168243 w 735121"/>
                <a:gd name="connsiteY10" fmla="*/ 1381700 h 3124184"/>
                <a:gd name="connsiteX11" fmla="*/ 149193 w 735121"/>
                <a:gd name="connsiteY11" fmla="*/ 1486475 h 3124184"/>
                <a:gd name="connsiteX12" fmla="*/ 120618 w 735121"/>
                <a:gd name="connsiteY12" fmla="*/ 1848425 h 3124184"/>
                <a:gd name="connsiteX13" fmla="*/ 215868 w 735121"/>
                <a:gd name="connsiteY13" fmla="*/ 2229425 h 3124184"/>
                <a:gd name="connsiteX14" fmla="*/ 320643 w 735121"/>
                <a:gd name="connsiteY14" fmla="*/ 2429450 h 3124184"/>
                <a:gd name="connsiteX15" fmla="*/ 368268 w 735121"/>
                <a:gd name="connsiteY15" fmla="*/ 2562800 h 3124184"/>
                <a:gd name="connsiteX16" fmla="*/ 91554 w 735121"/>
                <a:gd name="connsiteY16" fmla="*/ 3124184 h 3124184"/>
                <a:gd name="connsiteX0" fmla="*/ 351828 w 735121"/>
                <a:gd name="connsiteY0" fmla="*/ 0 h 3124184"/>
                <a:gd name="connsiteX1" fmla="*/ 654369 w 735121"/>
                <a:gd name="connsiteY1" fmla="*/ 319426 h 3124184"/>
                <a:gd name="connsiteX2" fmla="*/ 640750 w 735121"/>
                <a:gd name="connsiteY2" fmla="*/ 475687 h 3124184"/>
                <a:gd name="connsiteX3" fmla="*/ 124687 w 735121"/>
                <a:gd name="connsiteY3" fmla="*/ 349951 h 3124184"/>
                <a:gd name="connsiteX4" fmla="*/ 68219 w 735121"/>
                <a:gd name="connsiteY4" fmla="*/ 507707 h 3124184"/>
                <a:gd name="connsiteX5" fmla="*/ 626297 w 735121"/>
                <a:gd name="connsiteY5" fmla="*/ 644303 h 3124184"/>
                <a:gd name="connsiteX6" fmla="*/ 650628 w 735121"/>
                <a:gd name="connsiteY6" fmla="*/ 810206 h 3124184"/>
                <a:gd name="connsiteX7" fmla="*/ 4025 w 735121"/>
                <a:gd name="connsiteY7" fmla="*/ 713284 h 3124184"/>
                <a:gd name="connsiteX8" fmla="*/ 306122 w 735121"/>
                <a:gd name="connsiteY8" fmla="*/ 932352 h 3124184"/>
                <a:gd name="connsiteX9" fmla="*/ 196818 w 735121"/>
                <a:gd name="connsiteY9" fmla="*/ 1153100 h 3124184"/>
                <a:gd name="connsiteX10" fmla="*/ 168243 w 735121"/>
                <a:gd name="connsiteY10" fmla="*/ 1381700 h 3124184"/>
                <a:gd name="connsiteX11" fmla="*/ 149193 w 735121"/>
                <a:gd name="connsiteY11" fmla="*/ 1486475 h 3124184"/>
                <a:gd name="connsiteX12" fmla="*/ 120618 w 735121"/>
                <a:gd name="connsiteY12" fmla="*/ 1848425 h 3124184"/>
                <a:gd name="connsiteX13" fmla="*/ 215868 w 735121"/>
                <a:gd name="connsiteY13" fmla="*/ 2229425 h 3124184"/>
                <a:gd name="connsiteX14" fmla="*/ 320643 w 735121"/>
                <a:gd name="connsiteY14" fmla="*/ 2429450 h 3124184"/>
                <a:gd name="connsiteX15" fmla="*/ 91554 w 735121"/>
                <a:gd name="connsiteY15" fmla="*/ 3124184 h 3124184"/>
                <a:gd name="connsiteX0" fmla="*/ 351828 w 735121"/>
                <a:gd name="connsiteY0" fmla="*/ 0 h 3124184"/>
                <a:gd name="connsiteX1" fmla="*/ 654369 w 735121"/>
                <a:gd name="connsiteY1" fmla="*/ 319426 h 3124184"/>
                <a:gd name="connsiteX2" fmla="*/ 640750 w 735121"/>
                <a:gd name="connsiteY2" fmla="*/ 475687 h 3124184"/>
                <a:gd name="connsiteX3" fmla="*/ 124687 w 735121"/>
                <a:gd name="connsiteY3" fmla="*/ 349951 h 3124184"/>
                <a:gd name="connsiteX4" fmla="*/ 68219 w 735121"/>
                <a:gd name="connsiteY4" fmla="*/ 507707 h 3124184"/>
                <a:gd name="connsiteX5" fmla="*/ 626297 w 735121"/>
                <a:gd name="connsiteY5" fmla="*/ 644303 h 3124184"/>
                <a:gd name="connsiteX6" fmla="*/ 650628 w 735121"/>
                <a:gd name="connsiteY6" fmla="*/ 810206 h 3124184"/>
                <a:gd name="connsiteX7" fmla="*/ 4025 w 735121"/>
                <a:gd name="connsiteY7" fmla="*/ 713284 h 3124184"/>
                <a:gd name="connsiteX8" fmla="*/ 306122 w 735121"/>
                <a:gd name="connsiteY8" fmla="*/ 932352 h 3124184"/>
                <a:gd name="connsiteX9" fmla="*/ 196818 w 735121"/>
                <a:gd name="connsiteY9" fmla="*/ 1153100 h 3124184"/>
                <a:gd name="connsiteX10" fmla="*/ 168243 w 735121"/>
                <a:gd name="connsiteY10" fmla="*/ 1381700 h 3124184"/>
                <a:gd name="connsiteX11" fmla="*/ 149193 w 735121"/>
                <a:gd name="connsiteY11" fmla="*/ 1486475 h 3124184"/>
                <a:gd name="connsiteX12" fmla="*/ 120618 w 735121"/>
                <a:gd name="connsiteY12" fmla="*/ 1848425 h 3124184"/>
                <a:gd name="connsiteX13" fmla="*/ 215868 w 735121"/>
                <a:gd name="connsiteY13" fmla="*/ 2229425 h 3124184"/>
                <a:gd name="connsiteX14" fmla="*/ 91554 w 735121"/>
                <a:gd name="connsiteY14" fmla="*/ 3124184 h 3124184"/>
                <a:gd name="connsiteX0" fmla="*/ 351828 w 735121"/>
                <a:gd name="connsiteY0" fmla="*/ 0 h 3124184"/>
                <a:gd name="connsiteX1" fmla="*/ 654369 w 735121"/>
                <a:gd name="connsiteY1" fmla="*/ 319426 h 3124184"/>
                <a:gd name="connsiteX2" fmla="*/ 640750 w 735121"/>
                <a:gd name="connsiteY2" fmla="*/ 475687 h 3124184"/>
                <a:gd name="connsiteX3" fmla="*/ 124687 w 735121"/>
                <a:gd name="connsiteY3" fmla="*/ 349951 h 3124184"/>
                <a:gd name="connsiteX4" fmla="*/ 68219 w 735121"/>
                <a:gd name="connsiteY4" fmla="*/ 507707 h 3124184"/>
                <a:gd name="connsiteX5" fmla="*/ 626297 w 735121"/>
                <a:gd name="connsiteY5" fmla="*/ 644303 h 3124184"/>
                <a:gd name="connsiteX6" fmla="*/ 650628 w 735121"/>
                <a:gd name="connsiteY6" fmla="*/ 810206 h 3124184"/>
                <a:gd name="connsiteX7" fmla="*/ 4025 w 735121"/>
                <a:gd name="connsiteY7" fmla="*/ 713284 h 3124184"/>
                <a:gd name="connsiteX8" fmla="*/ 306122 w 735121"/>
                <a:gd name="connsiteY8" fmla="*/ 932352 h 3124184"/>
                <a:gd name="connsiteX9" fmla="*/ 196818 w 735121"/>
                <a:gd name="connsiteY9" fmla="*/ 1153100 h 3124184"/>
                <a:gd name="connsiteX10" fmla="*/ 168243 w 735121"/>
                <a:gd name="connsiteY10" fmla="*/ 1381700 h 3124184"/>
                <a:gd name="connsiteX11" fmla="*/ 149193 w 735121"/>
                <a:gd name="connsiteY11" fmla="*/ 1486475 h 3124184"/>
                <a:gd name="connsiteX12" fmla="*/ 120618 w 735121"/>
                <a:gd name="connsiteY12" fmla="*/ 1848425 h 3124184"/>
                <a:gd name="connsiteX13" fmla="*/ 91554 w 735121"/>
                <a:gd name="connsiteY13" fmla="*/ 3124184 h 3124184"/>
                <a:gd name="connsiteX0" fmla="*/ 479054 w 862347"/>
                <a:gd name="connsiteY0" fmla="*/ 0 h 3040852"/>
                <a:gd name="connsiteX1" fmla="*/ 781595 w 862347"/>
                <a:gd name="connsiteY1" fmla="*/ 319426 h 3040852"/>
                <a:gd name="connsiteX2" fmla="*/ 767976 w 862347"/>
                <a:gd name="connsiteY2" fmla="*/ 475687 h 3040852"/>
                <a:gd name="connsiteX3" fmla="*/ 251913 w 862347"/>
                <a:gd name="connsiteY3" fmla="*/ 349951 h 3040852"/>
                <a:gd name="connsiteX4" fmla="*/ 195445 w 862347"/>
                <a:gd name="connsiteY4" fmla="*/ 507707 h 3040852"/>
                <a:gd name="connsiteX5" fmla="*/ 753523 w 862347"/>
                <a:gd name="connsiteY5" fmla="*/ 644303 h 3040852"/>
                <a:gd name="connsiteX6" fmla="*/ 777854 w 862347"/>
                <a:gd name="connsiteY6" fmla="*/ 810206 h 3040852"/>
                <a:gd name="connsiteX7" fmla="*/ 131251 w 862347"/>
                <a:gd name="connsiteY7" fmla="*/ 713284 h 3040852"/>
                <a:gd name="connsiteX8" fmla="*/ 433348 w 862347"/>
                <a:gd name="connsiteY8" fmla="*/ 932352 h 3040852"/>
                <a:gd name="connsiteX9" fmla="*/ 324044 w 862347"/>
                <a:gd name="connsiteY9" fmla="*/ 1153100 h 3040852"/>
                <a:gd name="connsiteX10" fmla="*/ 295469 w 862347"/>
                <a:gd name="connsiteY10" fmla="*/ 1381700 h 3040852"/>
                <a:gd name="connsiteX11" fmla="*/ 276419 w 862347"/>
                <a:gd name="connsiteY11" fmla="*/ 1486475 h 3040852"/>
                <a:gd name="connsiteX12" fmla="*/ 247844 w 862347"/>
                <a:gd name="connsiteY12" fmla="*/ 1848425 h 3040852"/>
                <a:gd name="connsiteX13" fmla="*/ 0 w 862347"/>
                <a:gd name="connsiteY13" fmla="*/ 3040852 h 3040852"/>
                <a:gd name="connsiteX0" fmla="*/ 479054 w 862347"/>
                <a:gd name="connsiteY0" fmla="*/ 0 h 3040852"/>
                <a:gd name="connsiteX1" fmla="*/ 781595 w 862347"/>
                <a:gd name="connsiteY1" fmla="*/ 319426 h 3040852"/>
                <a:gd name="connsiteX2" fmla="*/ 767976 w 862347"/>
                <a:gd name="connsiteY2" fmla="*/ 475687 h 3040852"/>
                <a:gd name="connsiteX3" fmla="*/ 251913 w 862347"/>
                <a:gd name="connsiteY3" fmla="*/ 349951 h 3040852"/>
                <a:gd name="connsiteX4" fmla="*/ 195445 w 862347"/>
                <a:gd name="connsiteY4" fmla="*/ 507707 h 3040852"/>
                <a:gd name="connsiteX5" fmla="*/ 753523 w 862347"/>
                <a:gd name="connsiteY5" fmla="*/ 644303 h 3040852"/>
                <a:gd name="connsiteX6" fmla="*/ 777854 w 862347"/>
                <a:gd name="connsiteY6" fmla="*/ 810206 h 3040852"/>
                <a:gd name="connsiteX7" fmla="*/ 131251 w 862347"/>
                <a:gd name="connsiteY7" fmla="*/ 713284 h 3040852"/>
                <a:gd name="connsiteX8" fmla="*/ 433348 w 862347"/>
                <a:gd name="connsiteY8" fmla="*/ 932352 h 3040852"/>
                <a:gd name="connsiteX9" fmla="*/ 324044 w 862347"/>
                <a:gd name="connsiteY9" fmla="*/ 1153100 h 3040852"/>
                <a:gd name="connsiteX10" fmla="*/ 295469 w 862347"/>
                <a:gd name="connsiteY10" fmla="*/ 1381700 h 3040852"/>
                <a:gd name="connsiteX11" fmla="*/ 266642 w 862347"/>
                <a:gd name="connsiteY11" fmla="*/ 1502021 h 3040852"/>
                <a:gd name="connsiteX12" fmla="*/ 247844 w 862347"/>
                <a:gd name="connsiteY12" fmla="*/ 1848425 h 3040852"/>
                <a:gd name="connsiteX13" fmla="*/ 0 w 862347"/>
                <a:gd name="connsiteY13" fmla="*/ 3040852 h 3040852"/>
                <a:gd name="connsiteX0" fmla="*/ 479054 w 862347"/>
                <a:gd name="connsiteY0" fmla="*/ 0 h 3040852"/>
                <a:gd name="connsiteX1" fmla="*/ 781595 w 862347"/>
                <a:gd name="connsiteY1" fmla="*/ 319426 h 3040852"/>
                <a:gd name="connsiteX2" fmla="*/ 767976 w 862347"/>
                <a:gd name="connsiteY2" fmla="*/ 475687 h 3040852"/>
                <a:gd name="connsiteX3" fmla="*/ 251913 w 862347"/>
                <a:gd name="connsiteY3" fmla="*/ 349951 h 3040852"/>
                <a:gd name="connsiteX4" fmla="*/ 195445 w 862347"/>
                <a:gd name="connsiteY4" fmla="*/ 507707 h 3040852"/>
                <a:gd name="connsiteX5" fmla="*/ 753523 w 862347"/>
                <a:gd name="connsiteY5" fmla="*/ 644303 h 3040852"/>
                <a:gd name="connsiteX6" fmla="*/ 777854 w 862347"/>
                <a:gd name="connsiteY6" fmla="*/ 810206 h 3040852"/>
                <a:gd name="connsiteX7" fmla="*/ 131251 w 862347"/>
                <a:gd name="connsiteY7" fmla="*/ 713284 h 3040852"/>
                <a:gd name="connsiteX8" fmla="*/ 433348 w 862347"/>
                <a:gd name="connsiteY8" fmla="*/ 932352 h 3040852"/>
                <a:gd name="connsiteX9" fmla="*/ 324044 w 862347"/>
                <a:gd name="connsiteY9" fmla="*/ 1153100 h 3040852"/>
                <a:gd name="connsiteX10" fmla="*/ 295469 w 862347"/>
                <a:gd name="connsiteY10" fmla="*/ 1381700 h 3040852"/>
                <a:gd name="connsiteX11" fmla="*/ 247844 w 862347"/>
                <a:gd name="connsiteY11" fmla="*/ 1848425 h 3040852"/>
                <a:gd name="connsiteX12" fmla="*/ 0 w 862347"/>
                <a:gd name="connsiteY12" fmla="*/ 3040852 h 3040852"/>
                <a:gd name="connsiteX0" fmla="*/ 479054 w 862347"/>
                <a:gd name="connsiteY0" fmla="*/ 0 h 3040852"/>
                <a:gd name="connsiteX1" fmla="*/ 781595 w 862347"/>
                <a:gd name="connsiteY1" fmla="*/ 319426 h 3040852"/>
                <a:gd name="connsiteX2" fmla="*/ 767976 w 862347"/>
                <a:gd name="connsiteY2" fmla="*/ 475687 h 3040852"/>
                <a:gd name="connsiteX3" fmla="*/ 251913 w 862347"/>
                <a:gd name="connsiteY3" fmla="*/ 349951 h 3040852"/>
                <a:gd name="connsiteX4" fmla="*/ 195445 w 862347"/>
                <a:gd name="connsiteY4" fmla="*/ 507707 h 3040852"/>
                <a:gd name="connsiteX5" fmla="*/ 753523 w 862347"/>
                <a:gd name="connsiteY5" fmla="*/ 644303 h 3040852"/>
                <a:gd name="connsiteX6" fmla="*/ 777854 w 862347"/>
                <a:gd name="connsiteY6" fmla="*/ 810206 h 3040852"/>
                <a:gd name="connsiteX7" fmla="*/ 131251 w 862347"/>
                <a:gd name="connsiteY7" fmla="*/ 713284 h 3040852"/>
                <a:gd name="connsiteX8" fmla="*/ 433348 w 862347"/>
                <a:gd name="connsiteY8" fmla="*/ 932352 h 3040852"/>
                <a:gd name="connsiteX9" fmla="*/ 324044 w 862347"/>
                <a:gd name="connsiteY9" fmla="*/ 1153100 h 3040852"/>
                <a:gd name="connsiteX10" fmla="*/ 295469 w 862347"/>
                <a:gd name="connsiteY10" fmla="*/ 1381700 h 3040852"/>
                <a:gd name="connsiteX11" fmla="*/ 0 w 862347"/>
                <a:gd name="connsiteY11" fmla="*/ 3040852 h 3040852"/>
                <a:gd name="connsiteX0" fmla="*/ 573588 w 956881"/>
                <a:gd name="connsiteY0" fmla="*/ 0 h 3011783"/>
                <a:gd name="connsiteX1" fmla="*/ 876129 w 956881"/>
                <a:gd name="connsiteY1" fmla="*/ 319426 h 3011783"/>
                <a:gd name="connsiteX2" fmla="*/ 862510 w 956881"/>
                <a:gd name="connsiteY2" fmla="*/ 475687 h 3011783"/>
                <a:gd name="connsiteX3" fmla="*/ 346447 w 956881"/>
                <a:gd name="connsiteY3" fmla="*/ 349951 h 3011783"/>
                <a:gd name="connsiteX4" fmla="*/ 289979 w 956881"/>
                <a:gd name="connsiteY4" fmla="*/ 507707 h 3011783"/>
                <a:gd name="connsiteX5" fmla="*/ 848057 w 956881"/>
                <a:gd name="connsiteY5" fmla="*/ 644303 h 3011783"/>
                <a:gd name="connsiteX6" fmla="*/ 872388 w 956881"/>
                <a:gd name="connsiteY6" fmla="*/ 810206 h 3011783"/>
                <a:gd name="connsiteX7" fmla="*/ 225785 w 956881"/>
                <a:gd name="connsiteY7" fmla="*/ 713284 h 3011783"/>
                <a:gd name="connsiteX8" fmla="*/ 527882 w 956881"/>
                <a:gd name="connsiteY8" fmla="*/ 932352 h 3011783"/>
                <a:gd name="connsiteX9" fmla="*/ 418578 w 956881"/>
                <a:gd name="connsiteY9" fmla="*/ 1153100 h 3011783"/>
                <a:gd name="connsiteX10" fmla="*/ 390003 w 956881"/>
                <a:gd name="connsiteY10" fmla="*/ 1381700 h 3011783"/>
                <a:gd name="connsiteX11" fmla="*/ 0 w 956881"/>
                <a:gd name="connsiteY11" fmla="*/ 3011784 h 3011783"/>
                <a:gd name="connsiteX0" fmla="*/ 573588 w 956881"/>
                <a:gd name="connsiteY0" fmla="*/ 0 h 3011785"/>
                <a:gd name="connsiteX1" fmla="*/ 876129 w 956881"/>
                <a:gd name="connsiteY1" fmla="*/ 319426 h 3011785"/>
                <a:gd name="connsiteX2" fmla="*/ 862510 w 956881"/>
                <a:gd name="connsiteY2" fmla="*/ 475687 h 3011785"/>
                <a:gd name="connsiteX3" fmla="*/ 346447 w 956881"/>
                <a:gd name="connsiteY3" fmla="*/ 349951 h 3011785"/>
                <a:gd name="connsiteX4" fmla="*/ 289979 w 956881"/>
                <a:gd name="connsiteY4" fmla="*/ 507707 h 3011785"/>
                <a:gd name="connsiteX5" fmla="*/ 848057 w 956881"/>
                <a:gd name="connsiteY5" fmla="*/ 644303 h 3011785"/>
                <a:gd name="connsiteX6" fmla="*/ 872388 w 956881"/>
                <a:gd name="connsiteY6" fmla="*/ 810206 h 3011785"/>
                <a:gd name="connsiteX7" fmla="*/ 225785 w 956881"/>
                <a:gd name="connsiteY7" fmla="*/ 713284 h 3011785"/>
                <a:gd name="connsiteX8" fmla="*/ 527882 w 956881"/>
                <a:gd name="connsiteY8" fmla="*/ 932352 h 3011785"/>
                <a:gd name="connsiteX9" fmla="*/ 418578 w 956881"/>
                <a:gd name="connsiteY9" fmla="*/ 1153100 h 3011785"/>
                <a:gd name="connsiteX10" fmla="*/ 390003 w 956881"/>
                <a:gd name="connsiteY10" fmla="*/ 1381700 h 3011785"/>
                <a:gd name="connsiteX11" fmla="*/ 0 w 956881"/>
                <a:gd name="connsiteY11" fmla="*/ 3011784 h 3011785"/>
                <a:gd name="connsiteX0" fmla="*/ 573588 w 956881"/>
                <a:gd name="connsiteY0" fmla="*/ 0 h 3011783"/>
                <a:gd name="connsiteX1" fmla="*/ 876129 w 956881"/>
                <a:gd name="connsiteY1" fmla="*/ 319426 h 3011783"/>
                <a:gd name="connsiteX2" fmla="*/ 862510 w 956881"/>
                <a:gd name="connsiteY2" fmla="*/ 475687 h 3011783"/>
                <a:gd name="connsiteX3" fmla="*/ 346447 w 956881"/>
                <a:gd name="connsiteY3" fmla="*/ 349951 h 3011783"/>
                <a:gd name="connsiteX4" fmla="*/ 289979 w 956881"/>
                <a:gd name="connsiteY4" fmla="*/ 507707 h 3011783"/>
                <a:gd name="connsiteX5" fmla="*/ 848057 w 956881"/>
                <a:gd name="connsiteY5" fmla="*/ 644303 h 3011783"/>
                <a:gd name="connsiteX6" fmla="*/ 872388 w 956881"/>
                <a:gd name="connsiteY6" fmla="*/ 810206 h 3011783"/>
                <a:gd name="connsiteX7" fmla="*/ 225785 w 956881"/>
                <a:gd name="connsiteY7" fmla="*/ 713284 h 3011783"/>
                <a:gd name="connsiteX8" fmla="*/ 527882 w 956881"/>
                <a:gd name="connsiteY8" fmla="*/ 932352 h 3011783"/>
                <a:gd name="connsiteX9" fmla="*/ 390003 w 956881"/>
                <a:gd name="connsiteY9" fmla="*/ 1381700 h 3011783"/>
                <a:gd name="connsiteX10" fmla="*/ 0 w 956881"/>
                <a:gd name="connsiteY10" fmla="*/ 3011784 h 3011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6881" h="3011783">
                  <a:moveTo>
                    <a:pt x="573588" y="0"/>
                  </a:moveTo>
                  <a:cubicBezTo>
                    <a:pt x="468201" y="213646"/>
                    <a:pt x="772496" y="263741"/>
                    <a:pt x="876129" y="319426"/>
                  </a:cubicBezTo>
                  <a:cubicBezTo>
                    <a:pt x="971362" y="385016"/>
                    <a:pt x="1000517" y="456998"/>
                    <a:pt x="862510" y="475687"/>
                  </a:cubicBezTo>
                  <a:cubicBezTo>
                    <a:pt x="755467" y="489981"/>
                    <a:pt x="478736" y="329545"/>
                    <a:pt x="346447" y="349951"/>
                  </a:cubicBezTo>
                  <a:cubicBezTo>
                    <a:pt x="229707" y="380136"/>
                    <a:pt x="204057" y="468366"/>
                    <a:pt x="289979" y="507707"/>
                  </a:cubicBezTo>
                  <a:cubicBezTo>
                    <a:pt x="375901" y="547048"/>
                    <a:pt x="724400" y="595206"/>
                    <a:pt x="848057" y="644303"/>
                  </a:cubicBezTo>
                  <a:cubicBezTo>
                    <a:pt x="975147" y="674590"/>
                    <a:pt x="962567" y="779816"/>
                    <a:pt x="872388" y="810206"/>
                  </a:cubicBezTo>
                  <a:cubicBezTo>
                    <a:pt x="773454" y="826180"/>
                    <a:pt x="249776" y="585891"/>
                    <a:pt x="225785" y="713284"/>
                  </a:cubicBezTo>
                  <a:cubicBezTo>
                    <a:pt x="180787" y="866202"/>
                    <a:pt x="527882" y="831226"/>
                    <a:pt x="527882" y="932352"/>
                  </a:cubicBezTo>
                  <a:cubicBezTo>
                    <a:pt x="555252" y="1043755"/>
                    <a:pt x="477983" y="1035128"/>
                    <a:pt x="390003" y="1381700"/>
                  </a:cubicBezTo>
                  <a:cubicBezTo>
                    <a:pt x="335996" y="1696325"/>
                    <a:pt x="92523" y="2661734"/>
                    <a:pt x="0" y="3011784"/>
                  </a:cubicBezTo>
                </a:path>
              </a:pathLst>
            </a:custGeom>
            <a:ln w="50800" cap="rnd" cmpd="sng" algn="ctr">
              <a:solidFill>
                <a:srgbClr val="8E2F7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ln w="57150">
                  <a:solidFill>
                    <a:schemeClr val="tx1"/>
                  </a:solidFill>
                </a:ln>
              </a:endParaRPr>
            </a:p>
          </p:txBody>
        </p:sp>
        <p:sp>
          <p:nvSpPr>
            <p:cNvPr id="435" name="Freeform 434"/>
            <p:cNvSpPr/>
            <p:nvPr/>
          </p:nvSpPr>
          <p:spPr>
            <a:xfrm flipH="1">
              <a:off x="4856021" y="3209866"/>
              <a:ext cx="175383" cy="221188"/>
            </a:xfrm>
            <a:custGeom>
              <a:avLst/>
              <a:gdLst>
                <a:gd name="connsiteX0" fmla="*/ 211201 w 230251"/>
                <a:gd name="connsiteY0" fmla="*/ 141940 h 294340"/>
                <a:gd name="connsiteX1" fmla="*/ 201676 w 230251"/>
                <a:gd name="connsiteY1" fmla="*/ 94315 h 294340"/>
                <a:gd name="connsiteX2" fmla="*/ 182626 w 230251"/>
                <a:gd name="connsiteY2" fmla="*/ 65740 h 294340"/>
                <a:gd name="connsiteX3" fmla="*/ 125476 w 230251"/>
                <a:gd name="connsiteY3" fmla="*/ 18115 h 294340"/>
                <a:gd name="connsiteX4" fmla="*/ 96901 w 230251"/>
                <a:gd name="connsiteY4" fmla="*/ 8590 h 294340"/>
                <a:gd name="connsiteX5" fmla="*/ 1651 w 230251"/>
                <a:gd name="connsiteY5" fmla="*/ 46690 h 294340"/>
                <a:gd name="connsiteX6" fmla="*/ 11176 w 230251"/>
                <a:gd name="connsiteY6" fmla="*/ 75265 h 294340"/>
                <a:gd name="connsiteX7" fmla="*/ 68326 w 230251"/>
                <a:gd name="connsiteY7" fmla="*/ 113365 h 294340"/>
                <a:gd name="connsiteX8" fmla="*/ 87376 w 230251"/>
                <a:gd name="connsiteY8" fmla="*/ 141940 h 294340"/>
                <a:gd name="connsiteX9" fmla="*/ 96901 w 230251"/>
                <a:gd name="connsiteY9" fmla="*/ 199090 h 294340"/>
                <a:gd name="connsiteX10" fmla="*/ 106426 w 230251"/>
                <a:gd name="connsiteY10" fmla="*/ 275290 h 294340"/>
                <a:gd name="connsiteX11" fmla="*/ 135001 w 230251"/>
                <a:gd name="connsiteY11" fmla="*/ 294340 h 294340"/>
                <a:gd name="connsiteX12" fmla="*/ 211201 w 230251"/>
                <a:gd name="connsiteY12" fmla="*/ 265765 h 294340"/>
                <a:gd name="connsiteX13" fmla="*/ 230251 w 230251"/>
                <a:gd name="connsiteY13" fmla="*/ 208615 h 294340"/>
                <a:gd name="connsiteX14" fmla="*/ 220726 w 230251"/>
                <a:gd name="connsiteY14" fmla="*/ 141940 h 294340"/>
                <a:gd name="connsiteX15" fmla="*/ 211201 w 230251"/>
                <a:gd name="connsiteY15" fmla="*/ 113365 h 294340"/>
                <a:gd name="connsiteX16" fmla="*/ 211201 w 230251"/>
                <a:gd name="connsiteY16" fmla="*/ 141940 h 29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251" h="294340">
                  <a:moveTo>
                    <a:pt x="211201" y="141940"/>
                  </a:moveTo>
                  <a:cubicBezTo>
                    <a:pt x="209614" y="138765"/>
                    <a:pt x="207360" y="109474"/>
                    <a:pt x="201676" y="94315"/>
                  </a:cubicBezTo>
                  <a:cubicBezTo>
                    <a:pt x="197656" y="83596"/>
                    <a:pt x="189955" y="74534"/>
                    <a:pt x="182626" y="65740"/>
                  </a:cubicBezTo>
                  <a:cubicBezTo>
                    <a:pt x="167579" y="47684"/>
                    <a:pt x="146883" y="28819"/>
                    <a:pt x="125476" y="18115"/>
                  </a:cubicBezTo>
                  <a:cubicBezTo>
                    <a:pt x="116496" y="13625"/>
                    <a:pt x="106426" y="11765"/>
                    <a:pt x="96901" y="8590"/>
                  </a:cubicBezTo>
                  <a:cubicBezTo>
                    <a:pt x="66288" y="12417"/>
                    <a:pt x="9433" y="0"/>
                    <a:pt x="1651" y="46690"/>
                  </a:cubicBezTo>
                  <a:cubicBezTo>
                    <a:pt x="0" y="56594"/>
                    <a:pt x="4076" y="68165"/>
                    <a:pt x="11176" y="75265"/>
                  </a:cubicBezTo>
                  <a:cubicBezTo>
                    <a:pt x="27365" y="91454"/>
                    <a:pt x="68326" y="113365"/>
                    <a:pt x="68326" y="113365"/>
                  </a:cubicBezTo>
                  <a:cubicBezTo>
                    <a:pt x="74676" y="122890"/>
                    <a:pt x="83756" y="131080"/>
                    <a:pt x="87376" y="141940"/>
                  </a:cubicBezTo>
                  <a:cubicBezTo>
                    <a:pt x="93483" y="160262"/>
                    <a:pt x="94170" y="179971"/>
                    <a:pt x="96901" y="199090"/>
                  </a:cubicBezTo>
                  <a:cubicBezTo>
                    <a:pt x="100521" y="224430"/>
                    <a:pt x="96919" y="251523"/>
                    <a:pt x="106426" y="275290"/>
                  </a:cubicBezTo>
                  <a:cubicBezTo>
                    <a:pt x="110678" y="285919"/>
                    <a:pt x="125476" y="287990"/>
                    <a:pt x="135001" y="294340"/>
                  </a:cubicBezTo>
                  <a:cubicBezTo>
                    <a:pt x="154211" y="290498"/>
                    <a:pt x="197186" y="288189"/>
                    <a:pt x="211201" y="265765"/>
                  </a:cubicBezTo>
                  <a:cubicBezTo>
                    <a:pt x="221844" y="248737"/>
                    <a:pt x="230251" y="208615"/>
                    <a:pt x="230251" y="208615"/>
                  </a:cubicBezTo>
                  <a:cubicBezTo>
                    <a:pt x="227076" y="186390"/>
                    <a:pt x="225129" y="163955"/>
                    <a:pt x="220726" y="141940"/>
                  </a:cubicBezTo>
                  <a:cubicBezTo>
                    <a:pt x="218757" y="132095"/>
                    <a:pt x="218301" y="120465"/>
                    <a:pt x="211201" y="113365"/>
                  </a:cubicBezTo>
                  <a:cubicBezTo>
                    <a:pt x="206711" y="108875"/>
                    <a:pt x="212788" y="145115"/>
                    <a:pt x="211201" y="141940"/>
                  </a:cubicBezTo>
                  <a:close/>
                </a:path>
              </a:pathLst>
            </a:custGeom>
            <a:solidFill>
              <a:srgbClr val="702A4A"/>
            </a:solidFill>
            <a:ln w="3175" cap="flat"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436" name="Group 3"/>
            <p:cNvGrpSpPr/>
            <p:nvPr/>
          </p:nvGrpSpPr>
          <p:grpSpPr>
            <a:xfrm>
              <a:off x="3758590" y="2183462"/>
              <a:ext cx="468433" cy="2255537"/>
              <a:chOff x="4026862" y="2258862"/>
              <a:chExt cx="468433" cy="2255537"/>
            </a:xfrm>
          </p:grpSpPr>
          <p:grpSp>
            <p:nvGrpSpPr>
              <p:cNvPr id="453" name="Group 47"/>
              <p:cNvGrpSpPr/>
              <p:nvPr/>
            </p:nvGrpSpPr>
            <p:grpSpPr>
              <a:xfrm rot="20776403">
                <a:off x="4026862" y="2258862"/>
                <a:ext cx="428239" cy="2255537"/>
                <a:chOff x="4206748" y="295921"/>
                <a:chExt cx="731650" cy="3853601"/>
              </a:xfrm>
            </p:grpSpPr>
            <p:sp>
              <p:nvSpPr>
                <p:cNvPr id="455" name="Freeform 454"/>
                <p:cNvSpPr/>
                <p:nvPr/>
              </p:nvSpPr>
              <p:spPr>
                <a:xfrm>
                  <a:off x="4300432" y="295921"/>
                  <a:ext cx="556456" cy="3853601"/>
                </a:xfrm>
                <a:custGeom>
                  <a:avLst/>
                  <a:gdLst>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19050 w 670791"/>
                    <a:gd name="connsiteY23" fmla="*/ 1492581 h 3208591"/>
                    <a:gd name="connsiteX24" fmla="*/ 57150 w 670791"/>
                    <a:gd name="connsiteY24" fmla="*/ 1549731 h 3208591"/>
                    <a:gd name="connsiteX25" fmla="*/ 95250 w 670791"/>
                    <a:gd name="connsiteY25" fmla="*/ 1606881 h 3208591"/>
                    <a:gd name="connsiteX26" fmla="*/ 114300 w 670791"/>
                    <a:gd name="connsiteY26" fmla="*/ 1635456 h 3208591"/>
                    <a:gd name="connsiteX27" fmla="*/ 142875 w 670791"/>
                    <a:gd name="connsiteY27" fmla="*/ 1692606 h 3208591"/>
                    <a:gd name="connsiteX28" fmla="*/ 161925 w 670791"/>
                    <a:gd name="connsiteY28" fmla="*/ 1749756 h 3208591"/>
                    <a:gd name="connsiteX29" fmla="*/ 200025 w 670791"/>
                    <a:gd name="connsiteY29" fmla="*/ 1806906 h 3208591"/>
                    <a:gd name="connsiteX30" fmla="*/ 209550 w 670791"/>
                    <a:gd name="connsiteY30" fmla="*/ 1835481 h 3208591"/>
                    <a:gd name="connsiteX31" fmla="*/ 228600 w 670791"/>
                    <a:gd name="connsiteY31" fmla="*/ 1864056 h 3208591"/>
                    <a:gd name="connsiteX32" fmla="*/ 247650 w 670791"/>
                    <a:gd name="connsiteY32" fmla="*/ 1940256 h 3208591"/>
                    <a:gd name="connsiteX33" fmla="*/ 257175 w 670791"/>
                    <a:gd name="connsiteY33" fmla="*/ 2302206 h 3208591"/>
                    <a:gd name="connsiteX34" fmla="*/ 276225 w 670791"/>
                    <a:gd name="connsiteY34" fmla="*/ 2445081 h 3208591"/>
                    <a:gd name="connsiteX35" fmla="*/ 295275 w 670791"/>
                    <a:gd name="connsiteY35" fmla="*/ 2568906 h 3208591"/>
                    <a:gd name="connsiteX36" fmla="*/ 314325 w 670791"/>
                    <a:gd name="connsiteY36" fmla="*/ 2787981 h 3208591"/>
                    <a:gd name="connsiteX37" fmla="*/ 333375 w 670791"/>
                    <a:gd name="connsiteY37" fmla="*/ 2864181 h 3208591"/>
                    <a:gd name="connsiteX38" fmla="*/ 342900 w 670791"/>
                    <a:gd name="connsiteY38" fmla="*/ 2902281 h 3208591"/>
                    <a:gd name="connsiteX39" fmla="*/ 352425 w 670791"/>
                    <a:gd name="connsiteY39" fmla="*/ 3016581 h 3208591"/>
                    <a:gd name="connsiteX40" fmla="*/ 381000 w 670791"/>
                    <a:gd name="connsiteY40" fmla="*/ 3102306 h 3208591"/>
                    <a:gd name="connsiteX41" fmla="*/ 390525 w 670791"/>
                    <a:gd name="connsiteY41" fmla="*/ 3130881 h 3208591"/>
                    <a:gd name="connsiteX42" fmla="*/ 419100 w 670791"/>
                    <a:gd name="connsiteY42" fmla="*/ 3188031 h 3208591"/>
                    <a:gd name="connsiteX43" fmla="*/ 447675 w 670791"/>
                    <a:gd name="connsiteY43" fmla="*/ 3207081 h 3208591"/>
                    <a:gd name="connsiteX44" fmla="*/ 600075 w 670791"/>
                    <a:gd name="connsiteY44" fmla="*/ 3188031 h 3208591"/>
                    <a:gd name="connsiteX45" fmla="*/ 628650 w 670791"/>
                    <a:gd name="connsiteY45" fmla="*/ 3168981 h 3208591"/>
                    <a:gd name="connsiteX46" fmla="*/ 647700 w 670791"/>
                    <a:gd name="connsiteY46" fmla="*/ 3111831 h 3208591"/>
                    <a:gd name="connsiteX47" fmla="*/ 657225 w 670791"/>
                    <a:gd name="connsiteY47" fmla="*/ 3083256 h 3208591"/>
                    <a:gd name="connsiteX48" fmla="*/ 666750 w 670791"/>
                    <a:gd name="connsiteY48"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19050 w 670791"/>
                    <a:gd name="connsiteY23" fmla="*/ 1492581 h 3208591"/>
                    <a:gd name="connsiteX24" fmla="*/ 57150 w 670791"/>
                    <a:gd name="connsiteY24" fmla="*/ 1549731 h 3208591"/>
                    <a:gd name="connsiteX25" fmla="*/ 95250 w 670791"/>
                    <a:gd name="connsiteY25" fmla="*/ 1606881 h 3208591"/>
                    <a:gd name="connsiteX26" fmla="*/ 114300 w 670791"/>
                    <a:gd name="connsiteY26" fmla="*/ 1635456 h 3208591"/>
                    <a:gd name="connsiteX27" fmla="*/ 142875 w 670791"/>
                    <a:gd name="connsiteY27" fmla="*/ 1692606 h 3208591"/>
                    <a:gd name="connsiteX28" fmla="*/ 200025 w 670791"/>
                    <a:gd name="connsiteY28" fmla="*/ 1806906 h 3208591"/>
                    <a:gd name="connsiteX29" fmla="*/ 209550 w 670791"/>
                    <a:gd name="connsiteY29" fmla="*/ 1835481 h 3208591"/>
                    <a:gd name="connsiteX30" fmla="*/ 228600 w 670791"/>
                    <a:gd name="connsiteY30" fmla="*/ 1864056 h 3208591"/>
                    <a:gd name="connsiteX31" fmla="*/ 247650 w 670791"/>
                    <a:gd name="connsiteY31" fmla="*/ 1940256 h 3208591"/>
                    <a:gd name="connsiteX32" fmla="*/ 257175 w 670791"/>
                    <a:gd name="connsiteY32" fmla="*/ 2302206 h 3208591"/>
                    <a:gd name="connsiteX33" fmla="*/ 276225 w 670791"/>
                    <a:gd name="connsiteY33" fmla="*/ 2445081 h 3208591"/>
                    <a:gd name="connsiteX34" fmla="*/ 295275 w 670791"/>
                    <a:gd name="connsiteY34" fmla="*/ 2568906 h 3208591"/>
                    <a:gd name="connsiteX35" fmla="*/ 314325 w 670791"/>
                    <a:gd name="connsiteY35" fmla="*/ 2787981 h 3208591"/>
                    <a:gd name="connsiteX36" fmla="*/ 333375 w 670791"/>
                    <a:gd name="connsiteY36" fmla="*/ 2864181 h 3208591"/>
                    <a:gd name="connsiteX37" fmla="*/ 342900 w 670791"/>
                    <a:gd name="connsiteY37" fmla="*/ 2902281 h 3208591"/>
                    <a:gd name="connsiteX38" fmla="*/ 352425 w 670791"/>
                    <a:gd name="connsiteY38" fmla="*/ 3016581 h 3208591"/>
                    <a:gd name="connsiteX39" fmla="*/ 381000 w 670791"/>
                    <a:gd name="connsiteY39" fmla="*/ 3102306 h 3208591"/>
                    <a:gd name="connsiteX40" fmla="*/ 390525 w 670791"/>
                    <a:gd name="connsiteY40" fmla="*/ 3130881 h 3208591"/>
                    <a:gd name="connsiteX41" fmla="*/ 419100 w 670791"/>
                    <a:gd name="connsiteY41" fmla="*/ 3188031 h 3208591"/>
                    <a:gd name="connsiteX42" fmla="*/ 447675 w 670791"/>
                    <a:gd name="connsiteY42" fmla="*/ 3207081 h 3208591"/>
                    <a:gd name="connsiteX43" fmla="*/ 600075 w 670791"/>
                    <a:gd name="connsiteY43" fmla="*/ 3188031 h 3208591"/>
                    <a:gd name="connsiteX44" fmla="*/ 628650 w 670791"/>
                    <a:gd name="connsiteY44" fmla="*/ 3168981 h 3208591"/>
                    <a:gd name="connsiteX45" fmla="*/ 647700 w 670791"/>
                    <a:gd name="connsiteY45" fmla="*/ 3111831 h 3208591"/>
                    <a:gd name="connsiteX46" fmla="*/ 657225 w 670791"/>
                    <a:gd name="connsiteY46" fmla="*/ 3083256 h 3208591"/>
                    <a:gd name="connsiteX47" fmla="*/ 666750 w 670791"/>
                    <a:gd name="connsiteY47"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19050 w 670791"/>
                    <a:gd name="connsiteY23" fmla="*/ 1492581 h 3208591"/>
                    <a:gd name="connsiteX24" fmla="*/ 95250 w 670791"/>
                    <a:gd name="connsiteY24" fmla="*/ 1606881 h 3208591"/>
                    <a:gd name="connsiteX25" fmla="*/ 114300 w 670791"/>
                    <a:gd name="connsiteY25" fmla="*/ 1635456 h 3208591"/>
                    <a:gd name="connsiteX26" fmla="*/ 142875 w 670791"/>
                    <a:gd name="connsiteY26" fmla="*/ 1692606 h 3208591"/>
                    <a:gd name="connsiteX27" fmla="*/ 200025 w 670791"/>
                    <a:gd name="connsiteY27" fmla="*/ 1806906 h 3208591"/>
                    <a:gd name="connsiteX28" fmla="*/ 209550 w 670791"/>
                    <a:gd name="connsiteY28" fmla="*/ 1835481 h 3208591"/>
                    <a:gd name="connsiteX29" fmla="*/ 228600 w 670791"/>
                    <a:gd name="connsiteY29" fmla="*/ 1864056 h 3208591"/>
                    <a:gd name="connsiteX30" fmla="*/ 247650 w 670791"/>
                    <a:gd name="connsiteY30" fmla="*/ 1940256 h 3208591"/>
                    <a:gd name="connsiteX31" fmla="*/ 257175 w 670791"/>
                    <a:gd name="connsiteY31" fmla="*/ 2302206 h 3208591"/>
                    <a:gd name="connsiteX32" fmla="*/ 276225 w 670791"/>
                    <a:gd name="connsiteY32" fmla="*/ 2445081 h 3208591"/>
                    <a:gd name="connsiteX33" fmla="*/ 295275 w 670791"/>
                    <a:gd name="connsiteY33" fmla="*/ 2568906 h 3208591"/>
                    <a:gd name="connsiteX34" fmla="*/ 314325 w 670791"/>
                    <a:gd name="connsiteY34" fmla="*/ 2787981 h 3208591"/>
                    <a:gd name="connsiteX35" fmla="*/ 333375 w 670791"/>
                    <a:gd name="connsiteY35" fmla="*/ 2864181 h 3208591"/>
                    <a:gd name="connsiteX36" fmla="*/ 342900 w 670791"/>
                    <a:gd name="connsiteY36" fmla="*/ 2902281 h 3208591"/>
                    <a:gd name="connsiteX37" fmla="*/ 352425 w 670791"/>
                    <a:gd name="connsiteY37" fmla="*/ 3016581 h 3208591"/>
                    <a:gd name="connsiteX38" fmla="*/ 381000 w 670791"/>
                    <a:gd name="connsiteY38" fmla="*/ 3102306 h 3208591"/>
                    <a:gd name="connsiteX39" fmla="*/ 390525 w 670791"/>
                    <a:gd name="connsiteY39" fmla="*/ 3130881 h 3208591"/>
                    <a:gd name="connsiteX40" fmla="*/ 419100 w 670791"/>
                    <a:gd name="connsiteY40" fmla="*/ 3188031 h 3208591"/>
                    <a:gd name="connsiteX41" fmla="*/ 447675 w 670791"/>
                    <a:gd name="connsiteY41" fmla="*/ 3207081 h 3208591"/>
                    <a:gd name="connsiteX42" fmla="*/ 600075 w 670791"/>
                    <a:gd name="connsiteY42" fmla="*/ 3188031 h 3208591"/>
                    <a:gd name="connsiteX43" fmla="*/ 628650 w 670791"/>
                    <a:gd name="connsiteY43" fmla="*/ 3168981 h 3208591"/>
                    <a:gd name="connsiteX44" fmla="*/ 647700 w 670791"/>
                    <a:gd name="connsiteY44" fmla="*/ 3111831 h 3208591"/>
                    <a:gd name="connsiteX45" fmla="*/ 657225 w 670791"/>
                    <a:gd name="connsiteY45" fmla="*/ 3083256 h 3208591"/>
                    <a:gd name="connsiteX46" fmla="*/ 666750 w 670791"/>
                    <a:gd name="connsiteY46"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114300 w 670791"/>
                    <a:gd name="connsiteY24" fmla="*/ 1635456 h 3208591"/>
                    <a:gd name="connsiteX25" fmla="*/ 142875 w 670791"/>
                    <a:gd name="connsiteY25" fmla="*/ 1692606 h 3208591"/>
                    <a:gd name="connsiteX26" fmla="*/ 200025 w 670791"/>
                    <a:gd name="connsiteY26" fmla="*/ 1806906 h 3208591"/>
                    <a:gd name="connsiteX27" fmla="*/ 209550 w 670791"/>
                    <a:gd name="connsiteY27" fmla="*/ 1835481 h 3208591"/>
                    <a:gd name="connsiteX28" fmla="*/ 228600 w 670791"/>
                    <a:gd name="connsiteY28" fmla="*/ 1864056 h 3208591"/>
                    <a:gd name="connsiteX29" fmla="*/ 247650 w 670791"/>
                    <a:gd name="connsiteY29" fmla="*/ 1940256 h 3208591"/>
                    <a:gd name="connsiteX30" fmla="*/ 257175 w 670791"/>
                    <a:gd name="connsiteY30" fmla="*/ 2302206 h 3208591"/>
                    <a:gd name="connsiteX31" fmla="*/ 276225 w 670791"/>
                    <a:gd name="connsiteY31" fmla="*/ 2445081 h 3208591"/>
                    <a:gd name="connsiteX32" fmla="*/ 295275 w 670791"/>
                    <a:gd name="connsiteY32" fmla="*/ 2568906 h 3208591"/>
                    <a:gd name="connsiteX33" fmla="*/ 314325 w 670791"/>
                    <a:gd name="connsiteY33" fmla="*/ 2787981 h 3208591"/>
                    <a:gd name="connsiteX34" fmla="*/ 333375 w 670791"/>
                    <a:gd name="connsiteY34" fmla="*/ 2864181 h 3208591"/>
                    <a:gd name="connsiteX35" fmla="*/ 342900 w 670791"/>
                    <a:gd name="connsiteY35" fmla="*/ 2902281 h 3208591"/>
                    <a:gd name="connsiteX36" fmla="*/ 352425 w 670791"/>
                    <a:gd name="connsiteY36" fmla="*/ 3016581 h 3208591"/>
                    <a:gd name="connsiteX37" fmla="*/ 381000 w 670791"/>
                    <a:gd name="connsiteY37" fmla="*/ 3102306 h 3208591"/>
                    <a:gd name="connsiteX38" fmla="*/ 390525 w 670791"/>
                    <a:gd name="connsiteY38" fmla="*/ 3130881 h 3208591"/>
                    <a:gd name="connsiteX39" fmla="*/ 419100 w 670791"/>
                    <a:gd name="connsiteY39" fmla="*/ 3188031 h 3208591"/>
                    <a:gd name="connsiteX40" fmla="*/ 447675 w 670791"/>
                    <a:gd name="connsiteY40" fmla="*/ 3207081 h 3208591"/>
                    <a:gd name="connsiteX41" fmla="*/ 600075 w 670791"/>
                    <a:gd name="connsiteY41" fmla="*/ 3188031 h 3208591"/>
                    <a:gd name="connsiteX42" fmla="*/ 628650 w 670791"/>
                    <a:gd name="connsiteY42" fmla="*/ 3168981 h 3208591"/>
                    <a:gd name="connsiteX43" fmla="*/ 647700 w 670791"/>
                    <a:gd name="connsiteY43" fmla="*/ 3111831 h 3208591"/>
                    <a:gd name="connsiteX44" fmla="*/ 657225 w 670791"/>
                    <a:gd name="connsiteY44" fmla="*/ 3083256 h 3208591"/>
                    <a:gd name="connsiteX45" fmla="*/ 666750 w 670791"/>
                    <a:gd name="connsiteY45"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114300 w 670791"/>
                    <a:gd name="connsiteY24" fmla="*/ 1635456 h 3208591"/>
                    <a:gd name="connsiteX25" fmla="*/ 200025 w 670791"/>
                    <a:gd name="connsiteY25" fmla="*/ 1806906 h 3208591"/>
                    <a:gd name="connsiteX26" fmla="*/ 209550 w 670791"/>
                    <a:gd name="connsiteY26" fmla="*/ 1835481 h 3208591"/>
                    <a:gd name="connsiteX27" fmla="*/ 228600 w 670791"/>
                    <a:gd name="connsiteY27" fmla="*/ 1864056 h 3208591"/>
                    <a:gd name="connsiteX28" fmla="*/ 247650 w 670791"/>
                    <a:gd name="connsiteY28" fmla="*/ 1940256 h 3208591"/>
                    <a:gd name="connsiteX29" fmla="*/ 257175 w 670791"/>
                    <a:gd name="connsiteY29" fmla="*/ 2302206 h 3208591"/>
                    <a:gd name="connsiteX30" fmla="*/ 276225 w 670791"/>
                    <a:gd name="connsiteY30" fmla="*/ 2445081 h 3208591"/>
                    <a:gd name="connsiteX31" fmla="*/ 295275 w 670791"/>
                    <a:gd name="connsiteY31" fmla="*/ 2568906 h 3208591"/>
                    <a:gd name="connsiteX32" fmla="*/ 314325 w 670791"/>
                    <a:gd name="connsiteY32" fmla="*/ 2787981 h 3208591"/>
                    <a:gd name="connsiteX33" fmla="*/ 333375 w 670791"/>
                    <a:gd name="connsiteY33" fmla="*/ 2864181 h 3208591"/>
                    <a:gd name="connsiteX34" fmla="*/ 342900 w 670791"/>
                    <a:gd name="connsiteY34" fmla="*/ 2902281 h 3208591"/>
                    <a:gd name="connsiteX35" fmla="*/ 352425 w 670791"/>
                    <a:gd name="connsiteY35" fmla="*/ 3016581 h 3208591"/>
                    <a:gd name="connsiteX36" fmla="*/ 381000 w 670791"/>
                    <a:gd name="connsiteY36" fmla="*/ 3102306 h 3208591"/>
                    <a:gd name="connsiteX37" fmla="*/ 390525 w 670791"/>
                    <a:gd name="connsiteY37" fmla="*/ 3130881 h 3208591"/>
                    <a:gd name="connsiteX38" fmla="*/ 419100 w 670791"/>
                    <a:gd name="connsiteY38" fmla="*/ 3188031 h 3208591"/>
                    <a:gd name="connsiteX39" fmla="*/ 447675 w 670791"/>
                    <a:gd name="connsiteY39" fmla="*/ 3207081 h 3208591"/>
                    <a:gd name="connsiteX40" fmla="*/ 600075 w 670791"/>
                    <a:gd name="connsiteY40" fmla="*/ 3188031 h 3208591"/>
                    <a:gd name="connsiteX41" fmla="*/ 628650 w 670791"/>
                    <a:gd name="connsiteY41" fmla="*/ 3168981 h 3208591"/>
                    <a:gd name="connsiteX42" fmla="*/ 647700 w 670791"/>
                    <a:gd name="connsiteY42" fmla="*/ 3111831 h 3208591"/>
                    <a:gd name="connsiteX43" fmla="*/ 657225 w 670791"/>
                    <a:gd name="connsiteY43" fmla="*/ 3083256 h 3208591"/>
                    <a:gd name="connsiteX44" fmla="*/ 666750 w 670791"/>
                    <a:gd name="connsiteY44"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57175 w 670791"/>
                    <a:gd name="connsiteY28" fmla="*/ 2302206 h 3208591"/>
                    <a:gd name="connsiteX29" fmla="*/ 276225 w 670791"/>
                    <a:gd name="connsiteY29" fmla="*/ 2445081 h 3208591"/>
                    <a:gd name="connsiteX30" fmla="*/ 295275 w 670791"/>
                    <a:gd name="connsiteY30" fmla="*/ 2568906 h 3208591"/>
                    <a:gd name="connsiteX31" fmla="*/ 314325 w 670791"/>
                    <a:gd name="connsiteY31" fmla="*/ 2787981 h 3208591"/>
                    <a:gd name="connsiteX32" fmla="*/ 333375 w 670791"/>
                    <a:gd name="connsiteY32" fmla="*/ 2864181 h 3208591"/>
                    <a:gd name="connsiteX33" fmla="*/ 342900 w 670791"/>
                    <a:gd name="connsiteY33" fmla="*/ 2902281 h 3208591"/>
                    <a:gd name="connsiteX34" fmla="*/ 352425 w 670791"/>
                    <a:gd name="connsiteY34" fmla="*/ 3016581 h 3208591"/>
                    <a:gd name="connsiteX35" fmla="*/ 381000 w 670791"/>
                    <a:gd name="connsiteY35" fmla="*/ 3102306 h 3208591"/>
                    <a:gd name="connsiteX36" fmla="*/ 390525 w 670791"/>
                    <a:gd name="connsiteY36" fmla="*/ 3130881 h 3208591"/>
                    <a:gd name="connsiteX37" fmla="*/ 419100 w 670791"/>
                    <a:gd name="connsiteY37" fmla="*/ 3188031 h 3208591"/>
                    <a:gd name="connsiteX38" fmla="*/ 447675 w 670791"/>
                    <a:gd name="connsiteY38" fmla="*/ 3207081 h 3208591"/>
                    <a:gd name="connsiteX39" fmla="*/ 600075 w 670791"/>
                    <a:gd name="connsiteY39" fmla="*/ 3188031 h 3208591"/>
                    <a:gd name="connsiteX40" fmla="*/ 628650 w 670791"/>
                    <a:gd name="connsiteY40" fmla="*/ 3168981 h 3208591"/>
                    <a:gd name="connsiteX41" fmla="*/ 647700 w 670791"/>
                    <a:gd name="connsiteY41" fmla="*/ 3111831 h 3208591"/>
                    <a:gd name="connsiteX42" fmla="*/ 657225 w 670791"/>
                    <a:gd name="connsiteY42" fmla="*/ 3083256 h 3208591"/>
                    <a:gd name="connsiteX43" fmla="*/ 666750 w 670791"/>
                    <a:gd name="connsiteY43"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33375 w 670791"/>
                    <a:gd name="connsiteY31" fmla="*/ 2864181 h 3208591"/>
                    <a:gd name="connsiteX32" fmla="*/ 342900 w 670791"/>
                    <a:gd name="connsiteY32" fmla="*/ 2902281 h 3208591"/>
                    <a:gd name="connsiteX33" fmla="*/ 352425 w 670791"/>
                    <a:gd name="connsiteY33" fmla="*/ 3016581 h 3208591"/>
                    <a:gd name="connsiteX34" fmla="*/ 381000 w 670791"/>
                    <a:gd name="connsiteY34" fmla="*/ 3102306 h 3208591"/>
                    <a:gd name="connsiteX35" fmla="*/ 390525 w 670791"/>
                    <a:gd name="connsiteY35" fmla="*/ 3130881 h 3208591"/>
                    <a:gd name="connsiteX36" fmla="*/ 419100 w 670791"/>
                    <a:gd name="connsiteY36" fmla="*/ 3188031 h 3208591"/>
                    <a:gd name="connsiteX37" fmla="*/ 447675 w 670791"/>
                    <a:gd name="connsiteY37" fmla="*/ 3207081 h 3208591"/>
                    <a:gd name="connsiteX38" fmla="*/ 600075 w 670791"/>
                    <a:gd name="connsiteY38" fmla="*/ 3188031 h 3208591"/>
                    <a:gd name="connsiteX39" fmla="*/ 628650 w 670791"/>
                    <a:gd name="connsiteY39" fmla="*/ 3168981 h 3208591"/>
                    <a:gd name="connsiteX40" fmla="*/ 647700 w 670791"/>
                    <a:gd name="connsiteY40" fmla="*/ 3111831 h 3208591"/>
                    <a:gd name="connsiteX41" fmla="*/ 657225 w 670791"/>
                    <a:gd name="connsiteY41" fmla="*/ 3083256 h 3208591"/>
                    <a:gd name="connsiteX42" fmla="*/ 666750 w 670791"/>
                    <a:gd name="connsiteY42"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390525 w 670791"/>
                    <a:gd name="connsiteY34" fmla="*/ 3130881 h 3208591"/>
                    <a:gd name="connsiteX35" fmla="*/ 419100 w 670791"/>
                    <a:gd name="connsiteY35" fmla="*/ 3188031 h 3208591"/>
                    <a:gd name="connsiteX36" fmla="*/ 447675 w 670791"/>
                    <a:gd name="connsiteY36" fmla="*/ 3207081 h 3208591"/>
                    <a:gd name="connsiteX37" fmla="*/ 600075 w 670791"/>
                    <a:gd name="connsiteY37" fmla="*/ 3188031 h 3208591"/>
                    <a:gd name="connsiteX38" fmla="*/ 628650 w 670791"/>
                    <a:gd name="connsiteY38" fmla="*/ 3168981 h 3208591"/>
                    <a:gd name="connsiteX39" fmla="*/ 647700 w 670791"/>
                    <a:gd name="connsiteY39" fmla="*/ 3111831 h 3208591"/>
                    <a:gd name="connsiteX40" fmla="*/ 657225 w 670791"/>
                    <a:gd name="connsiteY40" fmla="*/ 3083256 h 3208591"/>
                    <a:gd name="connsiteX41" fmla="*/ 666750 w 670791"/>
                    <a:gd name="connsiteY41"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381000 w 670791"/>
                    <a:gd name="connsiteY34" fmla="*/ 3124200 h 3208591"/>
                    <a:gd name="connsiteX35" fmla="*/ 419100 w 670791"/>
                    <a:gd name="connsiteY35" fmla="*/ 3188031 h 3208591"/>
                    <a:gd name="connsiteX36" fmla="*/ 447675 w 670791"/>
                    <a:gd name="connsiteY36" fmla="*/ 3207081 h 3208591"/>
                    <a:gd name="connsiteX37" fmla="*/ 600075 w 670791"/>
                    <a:gd name="connsiteY37" fmla="*/ 3188031 h 3208591"/>
                    <a:gd name="connsiteX38" fmla="*/ 628650 w 670791"/>
                    <a:gd name="connsiteY38" fmla="*/ 3168981 h 3208591"/>
                    <a:gd name="connsiteX39" fmla="*/ 647700 w 670791"/>
                    <a:gd name="connsiteY39" fmla="*/ 3111831 h 3208591"/>
                    <a:gd name="connsiteX40" fmla="*/ 657225 w 670791"/>
                    <a:gd name="connsiteY40" fmla="*/ 3083256 h 3208591"/>
                    <a:gd name="connsiteX41" fmla="*/ 666750 w 670791"/>
                    <a:gd name="connsiteY41"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381000 w 670791"/>
                    <a:gd name="connsiteY34" fmla="*/ 3124200 h 3208591"/>
                    <a:gd name="connsiteX35" fmla="*/ 447675 w 670791"/>
                    <a:gd name="connsiteY35" fmla="*/ 3207081 h 3208591"/>
                    <a:gd name="connsiteX36" fmla="*/ 600075 w 670791"/>
                    <a:gd name="connsiteY36" fmla="*/ 3188031 h 3208591"/>
                    <a:gd name="connsiteX37" fmla="*/ 628650 w 670791"/>
                    <a:gd name="connsiteY37" fmla="*/ 3168981 h 3208591"/>
                    <a:gd name="connsiteX38" fmla="*/ 647700 w 670791"/>
                    <a:gd name="connsiteY38" fmla="*/ 3111831 h 3208591"/>
                    <a:gd name="connsiteX39" fmla="*/ 657225 w 670791"/>
                    <a:gd name="connsiteY39" fmla="*/ 3083256 h 3208591"/>
                    <a:gd name="connsiteX40" fmla="*/ 666750 w 670791"/>
                    <a:gd name="connsiteY40"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381000 w 670791"/>
                    <a:gd name="connsiteY34" fmla="*/ 3124200 h 3208591"/>
                    <a:gd name="connsiteX35" fmla="*/ 447675 w 670791"/>
                    <a:gd name="connsiteY35" fmla="*/ 3207081 h 3208591"/>
                    <a:gd name="connsiteX36" fmla="*/ 600075 w 670791"/>
                    <a:gd name="connsiteY36" fmla="*/ 3188031 h 3208591"/>
                    <a:gd name="connsiteX37" fmla="*/ 628650 w 670791"/>
                    <a:gd name="connsiteY37" fmla="*/ 3168981 h 3208591"/>
                    <a:gd name="connsiteX38" fmla="*/ 657225 w 670791"/>
                    <a:gd name="connsiteY38" fmla="*/ 3083256 h 3208591"/>
                    <a:gd name="connsiteX39" fmla="*/ 666750 w 670791"/>
                    <a:gd name="connsiteY39"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381000 w 670791"/>
                    <a:gd name="connsiteY34" fmla="*/ 3124200 h 3208591"/>
                    <a:gd name="connsiteX35" fmla="*/ 447675 w 670791"/>
                    <a:gd name="connsiteY35" fmla="*/ 3207081 h 3208591"/>
                    <a:gd name="connsiteX36" fmla="*/ 600075 w 670791"/>
                    <a:gd name="connsiteY36" fmla="*/ 3188031 h 3208591"/>
                    <a:gd name="connsiteX37" fmla="*/ 657225 w 670791"/>
                    <a:gd name="connsiteY37" fmla="*/ 3083256 h 3208591"/>
                    <a:gd name="connsiteX38" fmla="*/ 666750 w 670791"/>
                    <a:gd name="connsiteY38"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447675 w 670791"/>
                    <a:gd name="connsiteY34" fmla="*/ 3207081 h 3208591"/>
                    <a:gd name="connsiteX35" fmla="*/ 600075 w 670791"/>
                    <a:gd name="connsiteY35" fmla="*/ 3188031 h 3208591"/>
                    <a:gd name="connsiteX36" fmla="*/ 657225 w 670791"/>
                    <a:gd name="connsiteY36" fmla="*/ 3083256 h 3208591"/>
                    <a:gd name="connsiteX37" fmla="*/ 666750 w 670791"/>
                    <a:gd name="connsiteY37"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42900 w 670791"/>
                    <a:gd name="connsiteY30" fmla="*/ 2902281 h 3208591"/>
                    <a:gd name="connsiteX31" fmla="*/ 352425 w 670791"/>
                    <a:gd name="connsiteY31" fmla="*/ 3016581 h 3208591"/>
                    <a:gd name="connsiteX32" fmla="*/ 381000 w 670791"/>
                    <a:gd name="connsiteY32" fmla="*/ 3102306 h 3208591"/>
                    <a:gd name="connsiteX33" fmla="*/ 447675 w 670791"/>
                    <a:gd name="connsiteY33" fmla="*/ 3207081 h 3208591"/>
                    <a:gd name="connsiteX34" fmla="*/ 600075 w 670791"/>
                    <a:gd name="connsiteY34" fmla="*/ 3188031 h 3208591"/>
                    <a:gd name="connsiteX35" fmla="*/ 657225 w 670791"/>
                    <a:gd name="connsiteY35" fmla="*/ 3083256 h 3208591"/>
                    <a:gd name="connsiteX36" fmla="*/ 666750 w 670791"/>
                    <a:gd name="connsiteY36" fmla="*/ 2930856 h 3208591"/>
                    <a:gd name="connsiteX0" fmla="*/ 285750 w 670791"/>
                    <a:gd name="connsiteY0" fmla="*/ 244806 h 3208669"/>
                    <a:gd name="connsiteX1" fmla="*/ 200025 w 670791"/>
                    <a:gd name="connsiteY1" fmla="*/ 225756 h 3208669"/>
                    <a:gd name="connsiteX2" fmla="*/ 180975 w 670791"/>
                    <a:gd name="connsiteY2" fmla="*/ 197181 h 3208669"/>
                    <a:gd name="connsiteX3" fmla="*/ 190500 w 670791"/>
                    <a:gd name="connsiteY3" fmla="*/ 140031 h 3208669"/>
                    <a:gd name="connsiteX4" fmla="*/ 219075 w 670791"/>
                    <a:gd name="connsiteY4" fmla="*/ 130506 h 3208669"/>
                    <a:gd name="connsiteX5" fmla="*/ 314325 w 670791"/>
                    <a:gd name="connsiteY5" fmla="*/ 120981 h 3208669"/>
                    <a:gd name="connsiteX6" fmla="*/ 333375 w 670791"/>
                    <a:gd name="connsiteY6" fmla="*/ 92406 h 3208669"/>
                    <a:gd name="connsiteX7" fmla="*/ 333375 w 670791"/>
                    <a:gd name="connsiteY7" fmla="*/ 35256 h 3208669"/>
                    <a:gd name="connsiteX8" fmla="*/ 304800 w 670791"/>
                    <a:gd name="connsiteY8" fmla="*/ 16206 h 3208669"/>
                    <a:gd name="connsiteX9" fmla="*/ 276225 w 670791"/>
                    <a:gd name="connsiteY9" fmla="*/ 6681 h 3208669"/>
                    <a:gd name="connsiteX10" fmla="*/ 142875 w 670791"/>
                    <a:gd name="connsiteY10" fmla="*/ 35256 h 3208669"/>
                    <a:gd name="connsiteX11" fmla="*/ 123825 w 670791"/>
                    <a:gd name="connsiteY11" fmla="*/ 92406 h 3208669"/>
                    <a:gd name="connsiteX12" fmla="*/ 114300 w 670791"/>
                    <a:gd name="connsiteY12" fmla="*/ 120981 h 3208669"/>
                    <a:gd name="connsiteX13" fmla="*/ 104775 w 670791"/>
                    <a:gd name="connsiteY13" fmla="*/ 273381 h 3208669"/>
                    <a:gd name="connsiteX14" fmla="*/ 95250 w 670791"/>
                    <a:gd name="connsiteY14" fmla="*/ 311481 h 3208669"/>
                    <a:gd name="connsiteX15" fmla="*/ 85725 w 670791"/>
                    <a:gd name="connsiteY15" fmla="*/ 359106 h 3208669"/>
                    <a:gd name="connsiteX16" fmla="*/ 76200 w 670791"/>
                    <a:gd name="connsiteY16" fmla="*/ 530556 h 3208669"/>
                    <a:gd name="connsiteX17" fmla="*/ 66675 w 670791"/>
                    <a:gd name="connsiteY17" fmla="*/ 587706 h 3208669"/>
                    <a:gd name="connsiteX18" fmla="*/ 57150 w 670791"/>
                    <a:gd name="connsiteY18" fmla="*/ 663906 h 3208669"/>
                    <a:gd name="connsiteX19" fmla="*/ 47625 w 670791"/>
                    <a:gd name="connsiteY19" fmla="*/ 759156 h 3208669"/>
                    <a:gd name="connsiteX20" fmla="*/ 28575 w 670791"/>
                    <a:gd name="connsiteY20" fmla="*/ 863931 h 3208669"/>
                    <a:gd name="connsiteX21" fmla="*/ 0 w 670791"/>
                    <a:gd name="connsiteY21" fmla="*/ 1225881 h 3208669"/>
                    <a:gd name="connsiteX22" fmla="*/ 9525 w 670791"/>
                    <a:gd name="connsiteY22" fmla="*/ 1464006 h 3208669"/>
                    <a:gd name="connsiteX23" fmla="*/ 95250 w 670791"/>
                    <a:gd name="connsiteY23" fmla="*/ 1606881 h 3208669"/>
                    <a:gd name="connsiteX24" fmla="*/ 200025 w 670791"/>
                    <a:gd name="connsiteY24" fmla="*/ 1806906 h 3208669"/>
                    <a:gd name="connsiteX25" fmla="*/ 209550 w 670791"/>
                    <a:gd name="connsiteY25" fmla="*/ 1835481 h 3208669"/>
                    <a:gd name="connsiteX26" fmla="*/ 228600 w 670791"/>
                    <a:gd name="connsiteY26" fmla="*/ 1864056 h 3208669"/>
                    <a:gd name="connsiteX27" fmla="*/ 247650 w 670791"/>
                    <a:gd name="connsiteY27" fmla="*/ 1940256 h 3208669"/>
                    <a:gd name="connsiteX28" fmla="*/ 276225 w 670791"/>
                    <a:gd name="connsiteY28" fmla="*/ 2445081 h 3208669"/>
                    <a:gd name="connsiteX29" fmla="*/ 295275 w 670791"/>
                    <a:gd name="connsiteY29" fmla="*/ 2568906 h 3208669"/>
                    <a:gd name="connsiteX30" fmla="*/ 342900 w 670791"/>
                    <a:gd name="connsiteY30" fmla="*/ 2902281 h 3208669"/>
                    <a:gd name="connsiteX31" fmla="*/ 352425 w 670791"/>
                    <a:gd name="connsiteY31" fmla="*/ 3016581 h 3208669"/>
                    <a:gd name="connsiteX32" fmla="*/ 381000 w 670791"/>
                    <a:gd name="connsiteY32" fmla="*/ 3102306 h 3208669"/>
                    <a:gd name="connsiteX33" fmla="*/ 447675 w 670791"/>
                    <a:gd name="connsiteY33" fmla="*/ 3207081 h 3208669"/>
                    <a:gd name="connsiteX34" fmla="*/ 600075 w 670791"/>
                    <a:gd name="connsiteY34" fmla="*/ 3188031 h 3208669"/>
                    <a:gd name="connsiteX35" fmla="*/ 657225 w 670791"/>
                    <a:gd name="connsiteY35" fmla="*/ 3083256 h 3208669"/>
                    <a:gd name="connsiteX36" fmla="*/ 666750 w 670791"/>
                    <a:gd name="connsiteY36" fmla="*/ 2930856 h 3208669"/>
                    <a:gd name="connsiteX0" fmla="*/ 285750 w 666750"/>
                    <a:gd name="connsiteY0" fmla="*/ 244806 h 3234068"/>
                    <a:gd name="connsiteX1" fmla="*/ 200025 w 666750"/>
                    <a:gd name="connsiteY1" fmla="*/ 225756 h 3234068"/>
                    <a:gd name="connsiteX2" fmla="*/ 180975 w 666750"/>
                    <a:gd name="connsiteY2" fmla="*/ 197181 h 3234068"/>
                    <a:gd name="connsiteX3" fmla="*/ 190500 w 666750"/>
                    <a:gd name="connsiteY3" fmla="*/ 140031 h 3234068"/>
                    <a:gd name="connsiteX4" fmla="*/ 219075 w 666750"/>
                    <a:gd name="connsiteY4" fmla="*/ 130506 h 3234068"/>
                    <a:gd name="connsiteX5" fmla="*/ 314325 w 666750"/>
                    <a:gd name="connsiteY5" fmla="*/ 120981 h 3234068"/>
                    <a:gd name="connsiteX6" fmla="*/ 333375 w 666750"/>
                    <a:gd name="connsiteY6" fmla="*/ 92406 h 3234068"/>
                    <a:gd name="connsiteX7" fmla="*/ 333375 w 666750"/>
                    <a:gd name="connsiteY7" fmla="*/ 35256 h 3234068"/>
                    <a:gd name="connsiteX8" fmla="*/ 304800 w 666750"/>
                    <a:gd name="connsiteY8" fmla="*/ 16206 h 3234068"/>
                    <a:gd name="connsiteX9" fmla="*/ 276225 w 666750"/>
                    <a:gd name="connsiteY9" fmla="*/ 6681 h 3234068"/>
                    <a:gd name="connsiteX10" fmla="*/ 142875 w 666750"/>
                    <a:gd name="connsiteY10" fmla="*/ 35256 h 3234068"/>
                    <a:gd name="connsiteX11" fmla="*/ 123825 w 666750"/>
                    <a:gd name="connsiteY11" fmla="*/ 92406 h 3234068"/>
                    <a:gd name="connsiteX12" fmla="*/ 114300 w 666750"/>
                    <a:gd name="connsiteY12" fmla="*/ 120981 h 3234068"/>
                    <a:gd name="connsiteX13" fmla="*/ 104775 w 666750"/>
                    <a:gd name="connsiteY13" fmla="*/ 273381 h 3234068"/>
                    <a:gd name="connsiteX14" fmla="*/ 95250 w 666750"/>
                    <a:gd name="connsiteY14" fmla="*/ 311481 h 3234068"/>
                    <a:gd name="connsiteX15" fmla="*/ 85725 w 666750"/>
                    <a:gd name="connsiteY15" fmla="*/ 359106 h 3234068"/>
                    <a:gd name="connsiteX16" fmla="*/ 76200 w 666750"/>
                    <a:gd name="connsiteY16" fmla="*/ 530556 h 3234068"/>
                    <a:gd name="connsiteX17" fmla="*/ 66675 w 666750"/>
                    <a:gd name="connsiteY17" fmla="*/ 587706 h 3234068"/>
                    <a:gd name="connsiteX18" fmla="*/ 57150 w 666750"/>
                    <a:gd name="connsiteY18" fmla="*/ 663906 h 3234068"/>
                    <a:gd name="connsiteX19" fmla="*/ 47625 w 666750"/>
                    <a:gd name="connsiteY19" fmla="*/ 759156 h 3234068"/>
                    <a:gd name="connsiteX20" fmla="*/ 28575 w 666750"/>
                    <a:gd name="connsiteY20" fmla="*/ 863931 h 3234068"/>
                    <a:gd name="connsiteX21" fmla="*/ 0 w 666750"/>
                    <a:gd name="connsiteY21" fmla="*/ 1225881 h 3234068"/>
                    <a:gd name="connsiteX22" fmla="*/ 9525 w 666750"/>
                    <a:gd name="connsiteY22" fmla="*/ 1464006 h 3234068"/>
                    <a:gd name="connsiteX23" fmla="*/ 95250 w 666750"/>
                    <a:gd name="connsiteY23" fmla="*/ 1606881 h 3234068"/>
                    <a:gd name="connsiteX24" fmla="*/ 200025 w 666750"/>
                    <a:gd name="connsiteY24" fmla="*/ 1806906 h 3234068"/>
                    <a:gd name="connsiteX25" fmla="*/ 209550 w 666750"/>
                    <a:gd name="connsiteY25" fmla="*/ 1835481 h 3234068"/>
                    <a:gd name="connsiteX26" fmla="*/ 228600 w 666750"/>
                    <a:gd name="connsiteY26" fmla="*/ 1864056 h 3234068"/>
                    <a:gd name="connsiteX27" fmla="*/ 247650 w 666750"/>
                    <a:gd name="connsiteY27" fmla="*/ 1940256 h 3234068"/>
                    <a:gd name="connsiteX28" fmla="*/ 276225 w 666750"/>
                    <a:gd name="connsiteY28" fmla="*/ 2445081 h 3234068"/>
                    <a:gd name="connsiteX29" fmla="*/ 295275 w 666750"/>
                    <a:gd name="connsiteY29" fmla="*/ 2568906 h 3234068"/>
                    <a:gd name="connsiteX30" fmla="*/ 342900 w 666750"/>
                    <a:gd name="connsiteY30" fmla="*/ 2902281 h 3234068"/>
                    <a:gd name="connsiteX31" fmla="*/ 352425 w 666750"/>
                    <a:gd name="connsiteY31" fmla="*/ 3016581 h 3234068"/>
                    <a:gd name="connsiteX32" fmla="*/ 381000 w 666750"/>
                    <a:gd name="connsiteY32" fmla="*/ 3102306 h 3234068"/>
                    <a:gd name="connsiteX33" fmla="*/ 447675 w 666750"/>
                    <a:gd name="connsiteY33" fmla="*/ 3207081 h 3234068"/>
                    <a:gd name="connsiteX34" fmla="*/ 600075 w 666750"/>
                    <a:gd name="connsiteY34" fmla="*/ 3188031 h 3234068"/>
                    <a:gd name="connsiteX35" fmla="*/ 666750 w 666750"/>
                    <a:gd name="connsiteY35" fmla="*/ 2930856 h 3234068"/>
                    <a:gd name="connsiteX0" fmla="*/ 285750 w 666750"/>
                    <a:gd name="connsiteY0" fmla="*/ 244806 h 3188031"/>
                    <a:gd name="connsiteX1" fmla="*/ 200025 w 666750"/>
                    <a:gd name="connsiteY1" fmla="*/ 225756 h 3188031"/>
                    <a:gd name="connsiteX2" fmla="*/ 180975 w 666750"/>
                    <a:gd name="connsiteY2" fmla="*/ 197181 h 3188031"/>
                    <a:gd name="connsiteX3" fmla="*/ 190500 w 666750"/>
                    <a:gd name="connsiteY3" fmla="*/ 140031 h 3188031"/>
                    <a:gd name="connsiteX4" fmla="*/ 219075 w 666750"/>
                    <a:gd name="connsiteY4" fmla="*/ 130506 h 3188031"/>
                    <a:gd name="connsiteX5" fmla="*/ 314325 w 666750"/>
                    <a:gd name="connsiteY5" fmla="*/ 120981 h 3188031"/>
                    <a:gd name="connsiteX6" fmla="*/ 333375 w 666750"/>
                    <a:gd name="connsiteY6" fmla="*/ 92406 h 3188031"/>
                    <a:gd name="connsiteX7" fmla="*/ 333375 w 666750"/>
                    <a:gd name="connsiteY7" fmla="*/ 35256 h 3188031"/>
                    <a:gd name="connsiteX8" fmla="*/ 304800 w 666750"/>
                    <a:gd name="connsiteY8" fmla="*/ 16206 h 3188031"/>
                    <a:gd name="connsiteX9" fmla="*/ 276225 w 666750"/>
                    <a:gd name="connsiteY9" fmla="*/ 6681 h 3188031"/>
                    <a:gd name="connsiteX10" fmla="*/ 142875 w 666750"/>
                    <a:gd name="connsiteY10" fmla="*/ 35256 h 3188031"/>
                    <a:gd name="connsiteX11" fmla="*/ 123825 w 666750"/>
                    <a:gd name="connsiteY11" fmla="*/ 92406 h 3188031"/>
                    <a:gd name="connsiteX12" fmla="*/ 114300 w 666750"/>
                    <a:gd name="connsiteY12" fmla="*/ 120981 h 3188031"/>
                    <a:gd name="connsiteX13" fmla="*/ 104775 w 666750"/>
                    <a:gd name="connsiteY13" fmla="*/ 273381 h 3188031"/>
                    <a:gd name="connsiteX14" fmla="*/ 95250 w 666750"/>
                    <a:gd name="connsiteY14" fmla="*/ 311481 h 3188031"/>
                    <a:gd name="connsiteX15" fmla="*/ 85725 w 666750"/>
                    <a:gd name="connsiteY15" fmla="*/ 359106 h 3188031"/>
                    <a:gd name="connsiteX16" fmla="*/ 76200 w 666750"/>
                    <a:gd name="connsiteY16" fmla="*/ 530556 h 3188031"/>
                    <a:gd name="connsiteX17" fmla="*/ 66675 w 666750"/>
                    <a:gd name="connsiteY17" fmla="*/ 587706 h 3188031"/>
                    <a:gd name="connsiteX18" fmla="*/ 57150 w 666750"/>
                    <a:gd name="connsiteY18" fmla="*/ 663906 h 3188031"/>
                    <a:gd name="connsiteX19" fmla="*/ 47625 w 666750"/>
                    <a:gd name="connsiteY19" fmla="*/ 759156 h 3188031"/>
                    <a:gd name="connsiteX20" fmla="*/ 28575 w 666750"/>
                    <a:gd name="connsiteY20" fmla="*/ 863931 h 3188031"/>
                    <a:gd name="connsiteX21" fmla="*/ 0 w 666750"/>
                    <a:gd name="connsiteY21" fmla="*/ 1225881 h 3188031"/>
                    <a:gd name="connsiteX22" fmla="*/ 9525 w 666750"/>
                    <a:gd name="connsiteY22" fmla="*/ 1464006 h 3188031"/>
                    <a:gd name="connsiteX23" fmla="*/ 95250 w 666750"/>
                    <a:gd name="connsiteY23" fmla="*/ 1606881 h 3188031"/>
                    <a:gd name="connsiteX24" fmla="*/ 200025 w 666750"/>
                    <a:gd name="connsiteY24" fmla="*/ 1806906 h 3188031"/>
                    <a:gd name="connsiteX25" fmla="*/ 209550 w 666750"/>
                    <a:gd name="connsiteY25" fmla="*/ 1835481 h 3188031"/>
                    <a:gd name="connsiteX26" fmla="*/ 228600 w 666750"/>
                    <a:gd name="connsiteY26" fmla="*/ 1864056 h 3188031"/>
                    <a:gd name="connsiteX27" fmla="*/ 247650 w 666750"/>
                    <a:gd name="connsiteY27" fmla="*/ 1940256 h 3188031"/>
                    <a:gd name="connsiteX28" fmla="*/ 276225 w 666750"/>
                    <a:gd name="connsiteY28" fmla="*/ 2445081 h 3188031"/>
                    <a:gd name="connsiteX29" fmla="*/ 295275 w 666750"/>
                    <a:gd name="connsiteY29" fmla="*/ 2568906 h 3188031"/>
                    <a:gd name="connsiteX30" fmla="*/ 342900 w 666750"/>
                    <a:gd name="connsiteY30" fmla="*/ 2902281 h 3188031"/>
                    <a:gd name="connsiteX31" fmla="*/ 352425 w 666750"/>
                    <a:gd name="connsiteY31" fmla="*/ 3016581 h 3188031"/>
                    <a:gd name="connsiteX32" fmla="*/ 381000 w 666750"/>
                    <a:gd name="connsiteY32" fmla="*/ 3102306 h 3188031"/>
                    <a:gd name="connsiteX33" fmla="*/ 600075 w 666750"/>
                    <a:gd name="connsiteY33" fmla="*/ 3188031 h 3188031"/>
                    <a:gd name="connsiteX34" fmla="*/ 666750 w 666750"/>
                    <a:gd name="connsiteY34" fmla="*/ 2930856 h 3188031"/>
                    <a:gd name="connsiteX0" fmla="*/ 285750 w 666750"/>
                    <a:gd name="connsiteY0" fmla="*/ 244806 h 3234068"/>
                    <a:gd name="connsiteX1" fmla="*/ 200025 w 666750"/>
                    <a:gd name="connsiteY1" fmla="*/ 225756 h 3234068"/>
                    <a:gd name="connsiteX2" fmla="*/ 180975 w 666750"/>
                    <a:gd name="connsiteY2" fmla="*/ 197181 h 3234068"/>
                    <a:gd name="connsiteX3" fmla="*/ 190500 w 666750"/>
                    <a:gd name="connsiteY3" fmla="*/ 140031 h 3234068"/>
                    <a:gd name="connsiteX4" fmla="*/ 219075 w 666750"/>
                    <a:gd name="connsiteY4" fmla="*/ 130506 h 3234068"/>
                    <a:gd name="connsiteX5" fmla="*/ 314325 w 666750"/>
                    <a:gd name="connsiteY5" fmla="*/ 120981 h 3234068"/>
                    <a:gd name="connsiteX6" fmla="*/ 333375 w 666750"/>
                    <a:gd name="connsiteY6" fmla="*/ 92406 h 3234068"/>
                    <a:gd name="connsiteX7" fmla="*/ 333375 w 666750"/>
                    <a:gd name="connsiteY7" fmla="*/ 35256 h 3234068"/>
                    <a:gd name="connsiteX8" fmla="*/ 304800 w 666750"/>
                    <a:gd name="connsiteY8" fmla="*/ 16206 h 3234068"/>
                    <a:gd name="connsiteX9" fmla="*/ 276225 w 666750"/>
                    <a:gd name="connsiteY9" fmla="*/ 6681 h 3234068"/>
                    <a:gd name="connsiteX10" fmla="*/ 142875 w 666750"/>
                    <a:gd name="connsiteY10" fmla="*/ 35256 h 3234068"/>
                    <a:gd name="connsiteX11" fmla="*/ 123825 w 666750"/>
                    <a:gd name="connsiteY11" fmla="*/ 92406 h 3234068"/>
                    <a:gd name="connsiteX12" fmla="*/ 114300 w 666750"/>
                    <a:gd name="connsiteY12" fmla="*/ 120981 h 3234068"/>
                    <a:gd name="connsiteX13" fmla="*/ 104775 w 666750"/>
                    <a:gd name="connsiteY13" fmla="*/ 273381 h 3234068"/>
                    <a:gd name="connsiteX14" fmla="*/ 95250 w 666750"/>
                    <a:gd name="connsiteY14" fmla="*/ 311481 h 3234068"/>
                    <a:gd name="connsiteX15" fmla="*/ 85725 w 666750"/>
                    <a:gd name="connsiteY15" fmla="*/ 359106 h 3234068"/>
                    <a:gd name="connsiteX16" fmla="*/ 76200 w 666750"/>
                    <a:gd name="connsiteY16" fmla="*/ 530556 h 3234068"/>
                    <a:gd name="connsiteX17" fmla="*/ 66675 w 666750"/>
                    <a:gd name="connsiteY17" fmla="*/ 587706 h 3234068"/>
                    <a:gd name="connsiteX18" fmla="*/ 57150 w 666750"/>
                    <a:gd name="connsiteY18" fmla="*/ 663906 h 3234068"/>
                    <a:gd name="connsiteX19" fmla="*/ 47625 w 666750"/>
                    <a:gd name="connsiteY19" fmla="*/ 759156 h 3234068"/>
                    <a:gd name="connsiteX20" fmla="*/ 28575 w 666750"/>
                    <a:gd name="connsiteY20" fmla="*/ 863931 h 3234068"/>
                    <a:gd name="connsiteX21" fmla="*/ 0 w 666750"/>
                    <a:gd name="connsiteY21" fmla="*/ 1225881 h 3234068"/>
                    <a:gd name="connsiteX22" fmla="*/ 9525 w 666750"/>
                    <a:gd name="connsiteY22" fmla="*/ 1464006 h 3234068"/>
                    <a:gd name="connsiteX23" fmla="*/ 95250 w 666750"/>
                    <a:gd name="connsiteY23" fmla="*/ 1606881 h 3234068"/>
                    <a:gd name="connsiteX24" fmla="*/ 200025 w 666750"/>
                    <a:gd name="connsiteY24" fmla="*/ 1806906 h 3234068"/>
                    <a:gd name="connsiteX25" fmla="*/ 209550 w 666750"/>
                    <a:gd name="connsiteY25" fmla="*/ 1835481 h 3234068"/>
                    <a:gd name="connsiteX26" fmla="*/ 228600 w 666750"/>
                    <a:gd name="connsiteY26" fmla="*/ 1864056 h 3234068"/>
                    <a:gd name="connsiteX27" fmla="*/ 247650 w 666750"/>
                    <a:gd name="connsiteY27" fmla="*/ 1940256 h 3234068"/>
                    <a:gd name="connsiteX28" fmla="*/ 276225 w 666750"/>
                    <a:gd name="connsiteY28" fmla="*/ 2445081 h 3234068"/>
                    <a:gd name="connsiteX29" fmla="*/ 295275 w 666750"/>
                    <a:gd name="connsiteY29" fmla="*/ 2568906 h 3234068"/>
                    <a:gd name="connsiteX30" fmla="*/ 342900 w 666750"/>
                    <a:gd name="connsiteY30" fmla="*/ 2902281 h 3234068"/>
                    <a:gd name="connsiteX31" fmla="*/ 352425 w 666750"/>
                    <a:gd name="connsiteY31" fmla="*/ 3016581 h 3234068"/>
                    <a:gd name="connsiteX32" fmla="*/ 381000 w 666750"/>
                    <a:gd name="connsiteY32" fmla="*/ 3102306 h 3234068"/>
                    <a:gd name="connsiteX33" fmla="*/ 600075 w 666750"/>
                    <a:gd name="connsiteY33" fmla="*/ 3188031 h 3234068"/>
                    <a:gd name="connsiteX34" fmla="*/ 666750 w 666750"/>
                    <a:gd name="connsiteY34" fmla="*/ 2930856 h 3234068"/>
                    <a:gd name="connsiteX0" fmla="*/ 285750 w 666750"/>
                    <a:gd name="connsiteY0" fmla="*/ 244806 h 3243593"/>
                    <a:gd name="connsiteX1" fmla="*/ 200025 w 666750"/>
                    <a:gd name="connsiteY1" fmla="*/ 225756 h 3243593"/>
                    <a:gd name="connsiteX2" fmla="*/ 180975 w 666750"/>
                    <a:gd name="connsiteY2" fmla="*/ 197181 h 3243593"/>
                    <a:gd name="connsiteX3" fmla="*/ 190500 w 666750"/>
                    <a:gd name="connsiteY3" fmla="*/ 140031 h 3243593"/>
                    <a:gd name="connsiteX4" fmla="*/ 219075 w 666750"/>
                    <a:gd name="connsiteY4" fmla="*/ 130506 h 3243593"/>
                    <a:gd name="connsiteX5" fmla="*/ 314325 w 666750"/>
                    <a:gd name="connsiteY5" fmla="*/ 120981 h 3243593"/>
                    <a:gd name="connsiteX6" fmla="*/ 333375 w 666750"/>
                    <a:gd name="connsiteY6" fmla="*/ 92406 h 3243593"/>
                    <a:gd name="connsiteX7" fmla="*/ 333375 w 666750"/>
                    <a:gd name="connsiteY7" fmla="*/ 35256 h 3243593"/>
                    <a:gd name="connsiteX8" fmla="*/ 304800 w 666750"/>
                    <a:gd name="connsiteY8" fmla="*/ 16206 h 3243593"/>
                    <a:gd name="connsiteX9" fmla="*/ 276225 w 666750"/>
                    <a:gd name="connsiteY9" fmla="*/ 6681 h 3243593"/>
                    <a:gd name="connsiteX10" fmla="*/ 142875 w 666750"/>
                    <a:gd name="connsiteY10" fmla="*/ 35256 h 3243593"/>
                    <a:gd name="connsiteX11" fmla="*/ 123825 w 666750"/>
                    <a:gd name="connsiteY11" fmla="*/ 92406 h 3243593"/>
                    <a:gd name="connsiteX12" fmla="*/ 114300 w 666750"/>
                    <a:gd name="connsiteY12" fmla="*/ 120981 h 3243593"/>
                    <a:gd name="connsiteX13" fmla="*/ 104775 w 666750"/>
                    <a:gd name="connsiteY13" fmla="*/ 273381 h 3243593"/>
                    <a:gd name="connsiteX14" fmla="*/ 95250 w 666750"/>
                    <a:gd name="connsiteY14" fmla="*/ 311481 h 3243593"/>
                    <a:gd name="connsiteX15" fmla="*/ 85725 w 666750"/>
                    <a:gd name="connsiteY15" fmla="*/ 359106 h 3243593"/>
                    <a:gd name="connsiteX16" fmla="*/ 76200 w 666750"/>
                    <a:gd name="connsiteY16" fmla="*/ 530556 h 3243593"/>
                    <a:gd name="connsiteX17" fmla="*/ 66675 w 666750"/>
                    <a:gd name="connsiteY17" fmla="*/ 587706 h 3243593"/>
                    <a:gd name="connsiteX18" fmla="*/ 57150 w 666750"/>
                    <a:gd name="connsiteY18" fmla="*/ 663906 h 3243593"/>
                    <a:gd name="connsiteX19" fmla="*/ 47625 w 666750"/>
                    <a:gd name="connsiteY19" fmla="*/ 759156 h 3243593"/>
                    <a:gd name="connsiteX20" fmla="*/ 28575 w 666750"/>
                    <a:gd name="connsiteY20" fmla="*/ 863931 h 3243593"/>
                    <a:gd name="connsiteX21" fmla="*/ 0 w 666750"/>
                    <a:gd name="connsiteY21" fmla="*/ 1225881 h 3243593"/>
                    <a:gd name="connsiteX22" fmla="*/ 9525 w 666750"/>
                    <a:gd name="connsiteY22" fmla="*/ 1464006 h 3243593"/>
                    <a:gd name="connsiteX23" fmla="*/ 95250 w 666750"/>
                    <a:gd name="connsiteY23" fmla="*/ 1606881 h 3243593"/>
                    <a:gd name="connsiteX24" fmla="*/ 200025 w 666750"/>
                    <a:gd name="connsiteY24" fmla="*/ 1806906 h 3243593"/>
                    <a:gd name="connsiteX25" fmla="*/ 209550 w 666750"/>
                    <a:gd name="connsiteY25" fmla="*/ 1835481 h 3243593"/>
                    <a:gd name="connsiteX26" fmla="*/ 228600 w 666750"/>
                    <a:gd name="connsiteY26" fmla="*/ 1864056 h 3243593"/>
                    <a:gd name="connsiteX27" fmla="*/ 247650 w 666750"/>
                    <a:gd name="connsiteY27" fmla="*/ 1940256 h 3243593"/>
                    <a:gd name="connsiteX28" fmla="*/ 276225 w 666750"/>
                    <a:gd name="connsiteY28" fmla="*/ 2445081 h 3243593"/>
                    <a:gd name="connsiteX29" fmla="*/ 295275 w 666750"/>
                    <a:gd name="connsiteY29" fmla="*/ 2568906 h 3243593"/>
                    <a:gd name="connsiteX30" fmla="*/ 342900 w 666750"/>
                    <a:gd name="connsiteY30" fmla="*/ 2902281 h 3243593"/>
                    <a:gd name="connsiteX31" fmla="*/ 352425 w 666750"/>
                    <a:gd name="connsiteY31" fmla="*/ 3016581 h 3243593"/>
                    <a:gd name="connsiteX32" fmla="*/ 381000 w 666750"/>
                    <a:gd name="connsiteY32" fmla="*/ 3102306 h 3243593"/>
                    <a:gd name="connsiteX33" fmla="*/ 600075 w 666750"/>
                    <a:gd name="connsiteY33" fmla="*/ 3188031 h 3243593"/>
                    <a:gd name="connsiteX34" fmla="*/ 666750 w 666750"/>
                    <a:gd name="connsiteY34" fmla="*/ 2930856 h 3243593"/>
                    <a:gd name="connsiteX0" fmla="*/ 285750 w 666750"/>
                    <a:gd name="connsiteY0" fmla="*/ 244806 h 3255961"/>
                    <a:gd name="connsiteX1" fmla="*/ 200025 w 666750"/>
                    <a:gd name="connsiteY1" fmla="*/ 225756 h 3255961"/>
                    <a:gd name="connsiteX2" fmla="*/ 180975 w 666750"/>
                    <a:gd name="connsiteY2" fmla="*/ 197181 h 3255961"/>
                    <a:gd name="connsiteX3" fmla="*/ 190500 w 666750"/>
                    <a:gd name="connsiteY3" fmla="*/ 140031 h 3255961"/>
                    <a:gd name="connsiteX4" fmla="*/ 219075 w 666750"/>
                    <a:gd name="connsiteY4" fmla="*/ 130506 h 3255961"/>
                    <a:gd name="connsiteX5" fmla="*/ 314325 w 666750"/>
                    <a:gd name="connsiteY5" fmla="*/ 120981 h 3255961"/>
                    <a:gd name="connsiteX6" fmla="*/ 333375 w 666750"/>
                    <a:gd name="connsiteY6" fmla="*/ 92406 h 3255961"/>
                    <a:gd name="connsiteX7" fmla="*/ 333375 w 666750"/>
                    <a:gd name="connsiteY7" fmla="*/ 35256 h 3255961"/>
                    <a:gd name="connsiteX8" fmla="*/ 304800 w 666750"/>
                    <a:gd name="connsiteY8" fmla="*/ 16206 h 3255961"/>
                    <a:gd name="connsiteX9" fmla="*/ 276225 w 666750"/>
                    <a:gd name="connsiteY9" fmla="*/ 6681 h 3255961"/>
                    <a:gd name="connsiteX10" fmla="*/ 142875 w 666750"/>
                    <a:gd name="connsiteY10" fmla="*/ 35256 h 3255961"/>
                    <a:gd name="connsiteX11" fmla="*/ 123825 w 666750"/>
                    <a:gd name="connsiteY11" fmla="*/ 92406 h 3255961"/>
                    <a:gd name="connsiteX12" fmla="*/ 114300 w 666750"/>
                    <a:gd name="connsiteY12" fmla="*/ 120981 h 3255961"/>
                    <a:gd name="connsiteX13" fmla="*/ 104775 w 666750"/>
                    <a:gd name="connsiteY13" fmla="*/ 273381 h 3255961"/>
                    <a:gd name="connsiteX14" fmla="*/ 95250 w 666750"/>
                    <a:gd name="connsiteY14" fmla="*/ 311481 h 3255961"/>
                    <a:gd name="connsiteX15" fmla="*/ 85725 w 666750"/>
                    <a:gd name="connsiteY15" fmla="*/ 359106 h 3255961"/>
                    <a:gd name="connsiteX16" fmla="*/ 76200 w 666750"/>
                    <a:gd name="connsiteY16" fmla="*/ 530556 h 3255961"/>
                    <a:gd name="connsiteX17" fmla="*/ 66675 w 666750"/>
                    <a:gd name="connsiteY17" fmla="*/ 587706 h 3255961"/>
                    <a:gd name="connsiteX18" fmla="*/ 57150 w 666750"/>
                    <a:gd name="connsiteY18" fmla="*/ 663906 h 3255961"/>
                    <a:gd name="connsiteX19" fmla="*/ 47625 w 666750"/>
                    <a:gd name="connsiteY19" fmla="*/ 759156 h 3255961"/>
                    <a:gd name="connsiteX20" fmla="*/ 28575 w 666750"/>
                    <a:gd name="connsiteY20" fmla="*/ 863931 h 3255961"/>
                    <a:gd name="connsiteX21" fmla="*/ 0 w 666750"/>
                    <a:gd name="connsiteY21" fmla="*/ 1225881 h 3255961"/>
                    <a:gd name="connsiteX22" fmla="*/ 9525 w 666750"/>
                    <a:gd name="connsiteY22" fmla="*/ 1464006 h 3255961"/>
                    <a:gd name="connsiteX23" fmla="*/ 95250 w 666750"/>
                    <a:gd name="connsiteY23" fmla="*/ 1606881 h 3255961"/>
                    <a:gd name="connsiteX24" fmla="*/ 200025 w 666750"/>
                    <a:gd name="connsiteY24" fmla="*/ 1806906 h 3255961"/>
                    <a:gd name="connsiteX25" fmla="*/ 209550 w 666750"/>
                    <a:gd name="connsiteY25" fmla="*/ 1835481 h 3255961"/>
                    <a:gd name="connsiteX26" fmla="*/ 228600 w 666750"/>
                    <a:gd name="connsiteY26" fmla="*/ 1864056 h 3255961"/>
                    <a:gd name="connsiteX27" fmla="*/ 247650 w 666750"/>
                    <a:gd name="connsiteY27" fmla="*/ 1940256 h 3255961"/>
                    <a:gd name="connsiteX28" fmla="*/ 276225 w 666750"/>
                    <a:gd name="connsiteY28" fmla="*/ 2445081 h 3255961"/>
                    <a:gd name="connsiteX29" fmla="*/ 295275 w 666750"/>
                    <a:gd name="connsiteY29" fmla="*/ 2568906 h 3255961"/>
                    <a:gd name="connsiteX30" fmla="*/ 342900 w 666750"/>
                    <a:gd name="connsiteY30" fmla="*/ 2902281 h 3255961"/>
                    <a:gd name="connsiteX31" fmla="*/ 352425 w 666750"/>
                    <a:gd name="connsiteY31" fmla="*/ 3016581 h 3255961"/>
                    <a:gd name="connsiteX32" fmla="*/ 381000 w 666750"/>
                    <a:gd name="connsiteY32" fmla="*/ 3102306 h 3255961"/>
                    <a:gd name="connsiteX33" fmla="*/ 609600 w 666750"/>
                    <a:gd name="connsiteY33" fmla="*/ 3200399 h 3255961"/>
                    <a:gd name="connsiteX34" fmla="*/ 666750 w 666750"/>
                    <a:gd name="connsiteY34" fmla="*/ 2930856 h 3255961"/>
                    <a:gd name="connsiteX0" fmla="*/ 285750 w 731837"/>
                    <a:gd name="connsiteY0" fmla="*/ 244806 h 3255961"/>
                    <a:gd name="connsiteX1" fmla="*/ 200025 w 731837"/>
                    <a:gd name="connsiteY1" fmla="*/ 225756 h 3255961"/>
                    <a:gd name="connsiteX2" fmla="*/ 180975 w 731837"/>
                    <a:gd name="connsiteY2" fmla="*/ 197181 h 3255961"/>
                    <a:gd name="connsiteX3" fmla="*/ 190500 w 731837"/>
                    <a:gd name="connsiteY3" fmla="*/ 140031 h 3255961"/>
                    <a:gd name="connsiteX4" fmla="*/ 219075 w 731837"/>
                    <a:gd name="connsiteY4" fmla="*/ 130506 h 3255961"/>
                    <a:gd name="connsiteX5" fmla="*/ 314325 w 731837"/>
                    <a:gd name="connsiteY5" fmla="*/ 120981 h 3255961"/>
                    <a:gd name="connsiteX6" fmla="*/ 333375 w 731837"/>
                    <a:gd name="connsiteY6" fmla="*/ 92406 h 3255961"/>
                    <a:gd name="connsiteX7" fmla="*/ 333375 w 731837"/>
                    <a:gd name="connsiteY7" fmla="*/ 35256 h 3255961"/>
                    <a:gd name="connsiteX8" fmla="*/ 304800 w 731837"/>
                    <a:gd name="connsiteY8" fmla="*/ 16206 h 3255961"/>
                    <a:gd name="connsiteX9" fmla="*/ 276225 w 731837"/>
                    <a:gd name="connsiteY9" fmla="*/ 6681 h 3255961"/>
                    <a:gd name="connsiteX10" fmla="*/ 142875 w 731837"/>
                    <a:gd name="connsiteY10" fmla="*/ 35256 h 3255961"/>
                    <a:gd name="connsiteX11" fmla="*/ 123825 w 731837"/>
                    <a:gd name="connsiteY11" fmla="*/ 92406 h 3255961"/>
                    <a:gd name="connsiteX12" fmla="*/ 114300 w 731837"/>
                    <a:gd name="connsiteY12" fmla="*/ 120981 h 3255961"/>
                    <a:gd name="connsiteX13" fmla="*/ 104775 w 731837"/>
                    <a:gd name="connsiteY13" fmla="*/ 273381 h 3255961"/>
                    <a:gd name="connsiteX14" fmla="*/ 95250 w 731837"/>
                    <a:gd name="connsiteY14" fmla="*/ 311481 h 3255961"/>
                    <a:gd name="connsiteX15" fmla="*/ 85725 w 731837"/>
                    <a:gd name="connsiteY15" fmla="*/ 359106 h 3255961"/>
                    <a:gd name="connsiteX16" fmla="*/ 76200 w 731837"/>
                    <a:gd name="connsiteY16" fmla="*/ 530556 h 3255961"/>
                    <a:gd name="connsiteX17" fmla="*/ 66675 w 731837"/>
                    <a:gd name="connsiteY17" fmla="*/ 587706 h 3255961"/>
                    <a:gd name="connsiteX18" fmla="*/ 57150 w 731837"/>
                    <a:gd name="connsiteY18" fmla="*/ 663906 h 3255961"/>
                    <a:gd name="connsiteX19" fmla="*/ 47625 w 731837"/>
                    <a:gd name="connsiteY19" fmla="*/ 759156 h 3255961"/>
                    <a:gd name="connsiteX20" fmla="*/ 28575 w 731837"/>
                    <a:gd name="connsiteY20" fmla="*/ 863931 h 3255961"/>
                    <a:gd name="connsiteX21" fmla="*/ 0 w 731837"/>
                    <a:gd name="connsiteY21" fmla="*/ 1225881 h 3255961"/>
                    <a:gd name="connsiteX22" fmla="*/ 9525 w 731837"/>
                    <a:gd name="connsiteY22" fmla="*/ 1464006 h 3255961"/>
                    <a:gd name="connsiteX23" fmla="*/ 95250 w 731837"/>
                    <a:gd name="connsiteY23" fmla="*/ 1606881 h 3255961"/>
                    <a:gd name="connsiteX24" fmla="*/ 200025 w 731837"/>
                    <a:gd name="connsiteY24" fmla="*/ 1806906 h 3255961"/>
                    <a:gd name="connsiteX25" fmla="*/ 209550 w 731837"/>
                    <a:gd name="connsiteY25" fmla="*/ 1835481 h 3255961"/>
                    <a:gd name="connsiteX26" fmla="*/ 228600 w 731837"/>
                    <a:gd name="connsiteY26" fmla="*/ 1864056 h 3255961"/>
                    <a:gd name="connsiteX27" fmla="*/ 247650 w 731837"/>
                    <a:gd name="connsiteY27" fmla="*/ 1940256 h 3255961"/>
                    <a:gd name="connsiteX28" fmla="*/ 276225 w 731837"/>
                    <a:gd name="connsiteY28" fmla="*/ 2445081 h 3255961"/>
                    <a:gd name="connsiteX29" fmla="*/ 295275 w 731837"/>
                    <a:gd name="connsiteY29" fmla="*/ 2568906 h 3255961"/>
                    <a:gd name="connsiteX30" fmla="*/ 342900 w 731837"/>
                    <a:gd name="connsiteY30" fmla="*/ 2902281 h 3255961"/>
                    <a:gd name="connsiteX31" fmla="*/ 352425 w 731837"/>
                    <a:gd name="connsiteY31" fmla="*/ 3016581 h 3255961"/>
                    <a:gd name="connsiteX32" fmla="*/ 381000 w 731837"/>
                    <a:gd name="connsiteY32" fmla="*/ 3102306 h 3255961"/>
                    <a:gd name="connsiteX33" fmla="*/ 609600 w 731837"/>
                    <a:gd name="connsiteY33" fmla="*/ 3200399 h 3255961"/>
                    <a:gd name="connsiteX34" fmla="*/ 666750 w 731837"/>
                    <a:gd name="connsiteY34" fmla="*/ 2930856 h 3255961"/>
                    <a:gd name="connsiteX0" fmla="*/ 285750 w 731837"/>
                    <a:gd name="connsiteY0" fmla="*/ 244806 h 3255961"/>
                    <a:gd name="connsiteX1" fmla="*/ 200025 w 731837"/>
                    <a:gd name="connsiteY1" fmla="*/ 225756 h 3255961"/>
                    <a:gd name="connsiteX2" fmla="*/ 180975 w 731837"/>
                    <a:gd name="connsiteY2" fmla="*/ 197181 h 3255961"/>
                    <a:gd name="connsiteX3" fmla="*/ 190500 w 731837"/>
                    <a:gd name="connsiteY3" fmla="*/ 140031 h 3255961"/>
                    <a:gd name="connsiteX4" fmla="*/ 219075 w 731837"/>
                    <a:gd name="connsiteY4" fmla="*/ 130506 h 3255961"/>
                    <a:gd name="connsiteX5" fmla="*/ 314325 w 731837"/>
                    <a:gd name="connsiteY5" fmla="*/ 120981 h 3255961"/>
                    <a:gd name="connsiteX6" fmla="*/ 333375 w 731837"/>
                    <a:gd name="connsiteY6" fmla="*/ 92406 h 3255961"/>
                    <a:gd name="connsiteX7" fmla="*/ 333375 w 731837"/>
                    <a:gd name="connsiteY7" fmla="*/ 35256 h 3255961"/>
                    <a:gd name="connsiteX8" fmla="*/ 304800 w 731837"/>
                    <a:gd name="connsiteY8" fmla="*/ 16206 h 3255961"/>
                    <a:gd name="connsiteX9" fmla="*/ 276225 w 731837"/>
                    <a:gd name="connsiteY9" fmla="*/ 6681 h 3255961"/>
                    <a:gd name="connsiteX10" fmla="*/ 142875 w 731837"/>
                    <a:gd name="connsiteY10" fmla="*/ 35256 h 3255961"/>
                    <a:gd name="connsiteX11" fmla="*/ 123825 w 731837"/>
                    <a:gd name="connsiteY11" fmla="*/ 92406 h 3255961"/>
                    <a:gd name="connsiteX12" fmla="*/ 114300 w 731837"/>
                    <a:gd name="connsiteY12" fmla="*/ 120981 h 3255961"/>
                    <a:gd name="connsiteX13" fmla="*/ 104775 w 731837"/>
                    <a:gd name="connsiteY13" fmla="*/ 273381 h 3255961"/>
                    <a:gd name="connsiteX14" fmla="*/ 95250 w 731837"/>
                    <a:gd name="connsiteY14" fmla="*/ 311481 h 3255961"/>
                    <a:gd name="connsiteX15" fmla="*/ 85725 w 731837"/>
                    <a:gd name="connsiteY15" fmla="*/ 359106 h 3255961"/>
                    <a:gd name="connsiteX16" fmla="*/ 76200 w 731837"/>
                    <a:gd name="connsiteY16" fmla="*/ 530556 h 3255961"/>
                    <a:gd name="connsiteX17" fmla="*/ 66675 w 731837"/>
                    <a:gd name="connsiteY17" fmla="*/ 587706 h 3255961"/>
                    <a:gd name="connsiteX18" fmla="*/ 57150 w 731837"/>
                    <a:gd name="connsiteY18" fmla="*/ 663906 h 3255961"/>
                    <a:gd name="connsiteX19" fmla="*/ 47625 w 731837"/>
                    <a:gd name="connsiteY19" fmla="*/ 759156 h 3255961"/>
                    <a:gd name="connsiteX20" fmla="*/ 28575 w 731837"/>
                    <a:gd name="connsiteY20" fmla="*/ 863931 h 3255961"/>
                    <a:gd name="connsiteX21" fmla="*/ 0 w 731837"/>
                    <a:gd name="connsiteY21" fmla="*/ 1225881 h 3255961"/>
                    <a:gd name="connsiteX22" fmla="*/ 9525 w 731837"/>
                    <a:gd name="connsiteY22" fmla="*/ 1464006 h 3255961"/>
                    <a:gd name="connsiteX23" fmla="*/ 95250 w 731837"/>
                    <a:gd name="connsiteY23" fmla="*/ 1606881 h 3255961"/>
                    <a:gd name="connsiteX24" fmla="*/ 200025 w 731837"/>
                    <a:gd name="connsiteY24" fmla="*/ 1806906 h 3255961"/>
                    <a:gd name="connsiteX25" fmla="*/ 209550 w 731837"/>
                    <a:gd name="connsiteY25" fmla="*/ 1835481 h 3255961"/>
                    <a:gd name="connsiteX26" fmla="*/ 228600 w 731837"/>
                    <a:gd name="connsiteY26" fmla="*/ 1864056 h 3255961"/>
                    <a:gd name="connsiteX27" fmla="*/ 247650 w 731837"/>
                    <a:gd name="connsiteY27" fmla="*/ 1940256 h 3255961"/>
                    <a:gd name="connsiteX28" fmla="*/ 276225 w 731837"/>
                    <a:gd name="connsiteY28" fmla="*/ 2445081 h 3255961"/>
                    <a:gd name="connsiteX29" fmla="*/ 295275 w 731837"/>
                    <a:gd name="connsiteY29" fmla="*/ 2568906 h 3255961"/>
                    <a:gd name="connsiteX30" fmla="*/ 342900 w 731837"/>
                    <a:gd name="connsiteY30" fmla="*/ 2902281 h 3255961"/>
                    <a:gd name="connsiteX31" fmla="*/ 381000 w 731837"/>
                    <a:gd name="connsiteY31" fmla="*/ 3102306 h 3255961"/>
                    <a:gd name="connsiteX32" fmla="*/ 609600 w 731837"/>
                    <a:gd name="connsiteY32" fmla="*/ 3200399 h 3255961"/>
                    <a:gd name="connsiteX33" fmla="*/ 666750 w 731837"/>
                    <a:gd name="connsiteY33" fmla="*/ 2930856 h 3255961"/>
                    <a:gd name="connsiteX0" fmla="*/ 285750 w 731837"/>
                    <a:gd name="connsiteY0" fmla="*/ 244806 h 3255961"/>
                    <a:gd name="connsiteX1" fmla="*/ 200025 w 731837"/>
                    <a:gd name="connsiteY1" fmla="*/ 225756 h 3255961"/>
                    <a:gd name="connsiteX2" fmla="*/ 180975 w 731837"/>
                    <a:gd name="connsiteY2" fmla="*/ 197181 h 3255961"/>
                    <a:gd name="connsiteX3" fmla="*/ 190500 w 731837"/>
                    <a:gd name="connsiteY3" fmla="*/ 140031 h 3255961"/>
                    <a:gd name="connsiteX4" fmla="*/ 219075 w 731837"/>
                    <a:gd name="connsiteY4" fmla="*/ 130506 h 3255961"/>
                    <a:gd name="connsiteX5" fmla="*/ 314325 w 731837"/>
                    <a:gd name="connsiteY5" fmla="*/ 120981 h 3255961"/>
                    <a:gd name="connsiteX6" fmla="*/ 333375 w 731837"/>
                    <a:gd name="connsiteY6" fmla="*/ 92406 h 3255961"/>
                    <a:gd name="connsiteX7" fmla="*/ 333375 w 731837"/>
                    <a:gd name="connsiteY7" fmla="*/ 35256 h 3255961"/>
                    <a:gd name="connsiteX8" fmla="*/ 304800 w 731837"/>
                    <a:gd name="connsiteY8" fmla="*/ 16206 h 3255961"/>
                    <a:gd name="connsiteX9" fmla="*/ 276225 w 731837"/>
                    <a:gd name="connsiteY9" fmla="*/ 6681 h 3255961"/>
                    <a:gd name="connsiteX10" fmla="*/ 142875 w 731837"/>
                    <a:gd name="connsiteY10" fmla="*/ 35256 h 3255961"/>
                    <a:gd name="connsiteX11" fmla="*/ 123825 w 731837"/>
                    <a:gd name="connsiteY11" fmla="*/ 92406 h 3255961"/>
                    <a:gd name="connsiteX12" fmla="*/ 114300 w 731837"/>
                    <a:gd name="connsiteY12" fmla="*/ 120981 h 3255961"/>
                    <a:gd name="connsiteX13" fmla="*/ 104775 w 731837"/>
                    <a:gd name="connsiteY13" fmla="*/ 273381 h 3255961"/>
                    <a:gd name="connsiteX14" fmla="*/ 95250 w 731837"/>
                    <a:gd name="connsiteY14" fmla="*/ 311481 h 3255961"/>
                    <a:gd name="connsiteX15" fmla="*/ 85725 w 731837"/>
                    <a:gd name="connsiteY15" fmla="*/ 359106 h 3255961"/>
                    <a:gd name="connsiteX16" fmla="*/ 76200 w 731837"/>
                    <a:gd name="connsiteY16" fmla="*/ 530556 h 3255961"/>
                    <a:gd name="connsiteX17" fmla="*/ 66675 w 731837"/>
                    <a:gd name="connsiteY17" fmla="*/ 587706 h 3255961"/>
                    <a:gd name="connsiteX18" fmla="*/ 57150 w 731837"/>
                    <a:gd name="connsiteY18" fmla="*/ 663906 h 3255961"/>
                    <a:gd name="connsiteX19" fmla="*/ 47625 w 731837"/>
                    <a:gd name="connsiteY19" fmla="*/ 759156 h 3255961"/>
                    <a:gd name="connsiteX20" fmla="*/ 28575 w 731837"/>
                    <a:gd name="connsiteY20" fmla="*/ 863931 h 3255961"/>
                    <a:gd name="connsiteX21" fmla="*/ 0 w 731837"/>
                    <a:gd name="connsiteY21" fmla="*/ 1225881 h 3255961"/>
                    <a:gd name="connsiteX22" fmla="*/ 9525 w 731837"/>
                    <a:gd name="connsiteY22" fmla="*/ 1464006 h 3255961"/>
                    <a:gd name="connsiteX23" fmla="*/ 95250 w 731837"/>
                    <a:gd name="connsiteY23" fmla="*/ 1606881 h 3255961"/>
                    <a:gd name="connsiteX24" fmla="*/ 200025 w 731837"/>
                    <a:gd name="connsiteY24" fmla="*/ 1806906 h 3255961"/>
                    <a:gd name="connsiteX25" fmla="*/ 209550 w 731837"/>
                    <a:gd name="connsiteY25" fmla="*/ 1835481 h 3255961"/>
                    <a:gd name="connsiteX26" fmla="*/ 247650 w 731837"/>
                    <a:gd name="connsiteY26" fmla="*/ 1940256 h 3255961"/>
                    <a:gd name="connsiteX27" fmla="*/ 276225 w 731837"/>
                    <a:gd name="connsiteY27" fmla="*/ 2445081 h 3255961"/>
                    <a:gd name="connsiteX28" fmla="*/ 295275 w 731837"/>
                    <a:gd name="connsiteY28" fmla="*/ 2568906 h 3255961"/>
                    <a:gd name="connsiteX29" fmla="*/ 342900 w 731837"/>
                    <a:gd name="connsiteY29" fmla="*/ 2902281 h 3255961"/>
                    <a:gd name="connsiteX30" fmla="*/ 381000 w 731837"/>
                    <a:gd name="connsiteY30" fmla="*/ 3102306 h 3255961"/>
                    <a:gd name="connsiteX31" fmla="*/ 609600 w 731837"/>
                    <a:gd name="connsiteY31" fmla="*/ 3200399 h 3255961"/>
                    <a:gd name="connsiteX32" fmla="*/ 666750 w 731837"/>
                    <a:gd name="connsiteY32" fmla="*/ 2930856 h 3255961"/>
                    <a:gd name="connsiteX0" fmla="*/ 285750 w 731837"/>
                    <a:gd name="connsiteY0" fmla="*/ 244806 h 3255961"/>
                    <a:gd name="connsiteX1" fmla="*/ 200025 w 731837"/>
                    <a:gd name="connsiteY1" fmla="*/ 225756 h 3255961"/>
                    <a:gd name="connsiteX2" fmla="*/ 180975 w 731837"/>
                    <a:gd name="connsiteY2" fmla="*/ 197181 h 3255961"/>
                    <a:gd name="connsiteX3" fmla="*/ 190500 w 731837"/>
                    <a:gd name="connsiteY3" fmla="*/ 140031 h 3255961"/>
                    <a:gd name="connsiteX4" fmla="*/ 219075 w 731837"/>
                    <a:gd name="connsiteY4" fmla="*/ 130506 h 3255961"/>
                    <a:gd name="connsiteX5" fmla="*/ 314325 w 731837"/>
                    <a:gd name="connsiteY5" fmla="*/ 120981 h 3255961"/>
                    <a:gd name="connsiteX6" fmla="*/ 333375 w 731837"/>
                    <a:gd name="connsiteY6" fmla="*/ 92406 h 3255961"/>
                    <a:gd name="connsiteX7" fmla="*/ 333375 w 731837"/>
                    <a:gd name="connsiteY7" fmla="*/ 35256 h 3255961"/>
                    <a:gd name="connsiteX8" fmla="*/ 304800 w 731837"/>
                    <a:gd name="connsiteY8" fmla="*/ 16206 h 3255961"/>
                    <a:gd name="connsiteX9" fmla="*/ 276225 w 731837"/>
                    <a:gd name="connsiteY9" fmla="*/ 6681 h 3255961"/>
                    <a:gd name="connsiteX10" fmla="*/ 142875 w 731837"/>
                    <a:gd name="connsiteY10" fmla="*/ 35256 h 3255961"/>
                    <a:gd name="connsiteX11" fmla="*/ 123825 w 731837"/>
                    <a:gd name="connsiteY11" fmla="*/ 92406 h 3255961"/>
                    <a:gd name="connsiteX12" fmla="*/ 114300 w 731837"/>
                    <a:gd name="connsiteY12" fmla="*/ 120981 h 3255961"/>
                    <a:gd name="connsiteX13" fmla="*/ 104775 w 731837"/>
                    <a:gd name="connsiteY13" fmla="*/ 273381 h 3255961"/>
                    <a:gd name="connsiteX14" fmla="*/ 95250 w 731837"/>
                    <a:gd name="connsiteY14" fmla="*/ 311481 h 3255961"/>
                    <a:gd name="connsiteX15" fmla="*/ 85725 w 731837"/>
                    <a:gd name="connsiteY15" fmla="*/ 359106 h 3255961"/>
                    <a:gd name="connsiteX16" fmla="*/ 76200 w 731837"/>
                    <a:gd name="connsiteY16" fmla="*/ 530556 h 3255961"/>
                    <a:gd name="connsiteX17" fmla="*/ 66675 w 731837"/>
                    <a:gd name="connsiteY17" fmla="*/ 587706 h 3255961"/>
                    <a:gd name="connsiteX18" fmla="*/ 57150 w 731837"/>
                    <a:gd name="connsiteY18" fmla="*/ 663906 h 3255961"/>
                    <a:gd name="connsiteX19" fmla="*/ 47625 w 731837"/>
                    <a:gd name="connsiteY19" fmla="*/ 759156 h 3255961"/>
                    <a:gd name="connsiteX20" fmla="*/ 28575 w 731837"/>
                    <a:gd name="connsiteY20" fmla="*/ 863931 h 3255961"/>
                    <a:gd name="connsiteX21" fmla="*/ 0 w 731837"/>
                    <a:gd name="connsiteY21" fmla="*/ 1225881 h 3255961"/>
                    <a:gd name="connsiteX22" fmla="*/ 9525 w 731837"/>
                    <a:gd name="connsiteY22" fmla="*/ 1464006 h 3255961"/>
                    <a:gd name="connsiteX23" fmla="*/ 95250 w 731837"/>
                    <a:gd name="connsiteY23" fmla="*/ 1606881 h 3255961"/>
                    <a:gd name="connsiteX24" fmla="*/ 200025 w 731837"/>
                    <a:gd name="connsiteY24" fmla="*/ 1806906 h 3255961"/>
                    <a:gd name="connsiteX25" fmla="*/ 247650 w 731837"/>
                    <a:gd name="connsiteY25" fmla="*/ 1940256 h 3255961"/>
                    <a:gd name="connsiteX26" fmla="*/ 276225 w 731837"/>
                    <a:gd name="connsiteY26" fmla="*/ 2445081 h 3255961"/>
                    <a:gd name="connsiteX27" fmla="*/ 295275 w 731837"/>
                    <a:gd name="connsiteY27" fmla="*/ 2568906 h 3255961"/>
                    <a:gd name="connsiteX28" fmla="*/ 342900 w 731837"/>
                    <a:gd name="connsiteY28" fmla="*/ 2902281 h 3255961"/>
                    <a:gd name="connsiteX29" fmla="*/ 381000 w 731837"/>
                    <a:gd name="connsiteY29" fmla="*/ 3102306 h 3255961"/>
                    <a:gd name="connsiteX30" fmla="*/ 609600 w 731837"/>
                    <a:gd name="connsiteY30" fmla="*/ 3200399 h 3255961"/>
                    <a:gd name="connsiteX31" fmla="*/ 666750 w 731837"/>
                    <a:gd name="connsiteY31" fmla="*/ 2930856 h 3255961"/>
                    <a:gd name="connsiteX0" fmla="*/ 285750 w 731837"/>
                    <a:gd name="connsiteY0" fmla="*/ 244806 h 3255961"/>
                    <a:gd name="connsiteX1" fmla="*/ 200025 w 731837"/>
                    <a:gd name="connsiteY1" fmla="*/ 225756 h 3255961"/>
                    <a:gd name="connsiteX2" fmla="*/ 180975 w 731837"/>
                    <a:gd name="connsiteY2" fmla="*/ 197181 h 3255961"/>
                    <a:gd name="connsiteX3" fmla="*/ 190500 w 731837"/>
                    <a:gd name="connsiteY3" fmla="*/ 140031 h 3255961"/>
                    <a:gd name="connsiteX4" fmla="*/ 219075 w 731837"/>
                    <a:gd name="connsiteY4" fmla="*/ 130506 h 3255961"/>
                    <a:gd name="connsiteX5" fmla="*/ 314325 w 731837"/>
                    <a:gd name="connsiteY5" fmla="*/ 120981 h 3255961"/>
                    <a:gd name="connsiteX6" fmla="*/ 333375 w 731837"/>
                    <a:gd name="connsiteY6" fmla="*/ 92406 h 3255961"/>
                    <a:gd name="connsiteX7" fmla="*/ 333375 w 731837"/>
                    <a:gd name="connsiteY7" fmla="*/ 35256 h 3255961"/>
                    <a:gd name="connsiteX8" fmla="*/ 304800 w 731837"/>
                    <a:gd name="connsiteY8" fmla="*/ 16206 h 3255961"/>
                    <a:gd name="connsiteX9" fmla="*/ 276225 w 731837"/>
                    <a:gd name="connsiteY9" fmla="*/ 6681 h 3255961"/>
                    <a:gd name="connsiteX10" fmla="*/ 142875 w 731837"/>
                    <a:gd name="connsiteY10" fmla="*/ 35256 h 3255961"/>
                    <a:gd name="connsiteX11" fmla="*/ 123825 w 731837"/>
                    <a:gd name="connsiteY11" fmla="*/ 92406 h 3255961"/>
                    <a:gd name="connsiteX12" fmla="*/ 114300 w 731837"/>
                    <a:gd name="connsiteY12" fmla="*/ 120981 h 3255961"/>
                    <a:gd name="connsiteX13" fmla="*/ 104775 w 731837"/>
                    <a:gd name="connsiteY13" fmla="*/ 273381 h 3255961"/>
                    <a:gd name="connsiteX14" fmla="*/ 95250 w 731837"/>
                    <a:gd name="connsiteY14" fmla="*/ 311481 h 3255961"/>
                    <a:gd name="connsiteX15" fmla="*/ 85725 w 731837"/>
                    <a:gd name="connsiteY15" fmla="*/ 359106 h 3255961"/>
                    <a:gd name="connsiteX16" fmla="*/ 76200 w 731837"/>
                    <a:gd name="connsiteY16" fmla="*/ 530556 h 3255961"/>
                    <a:gd name="connsiteX17" fmla="*/ 66675 w 731837"/>
                    <a:gd name="connsiteY17" fmla="*/ 587706 h 3255961"/>
                    <a:gd name="connsiteX18" fmla="*/ 57150 w 731837"/>
                    <a:gd name="connsiteY18" fmla="*/ 663906 h 3255961"/>
                    <a:gd name="connsiteX19" fmla="*/ 47625 w 731837"/>
                    <a:gd name="connsiteY19" fmla="*/ 759156 h 3255961"/>
                    <a:gd name="connsiteX20" fmla="*/ 28575 w 731837"/>
                    <a:gd name="connsiteY20" fmla="*/ 863931 h 3255961"/>
                    <a:gd name="connsiteX21" fmla="*/ 0 w 731837"/>
                    <a:gd name="connsiteY21" fmla="*/ 1225881 h 3255961"/>
                    <a:gd name="connsiteX22" fmla="*/ 9525 w 731837"/>
                    <a:gd name="connsiteY22" fmla="*/ 1464006 h 3255961"/>
                    <a:gd name="connsiteX23" fmla="*/ 95250 w 731837"/>
                    <a:gd name="connsiteY23" fmla="*/ 1606881 h 3255961"/>
                    <a:gd name="connsiteX24" fmla="*/ 200025 w 731837"/>
                    <a:gd name="connsiteY24" fmla="*/ 1806906 h 3255961"/>
                    <a:gd name="connsiteX25" fmla="*/ 247650 w 731837"/>
                    <a:gd name="connsiteY25" fmla="*/ 1940256 h 3255961"/>
                    <a:gd name="connsiteX26" fmla="*/ 295275 w 731837"/>
                    <a:gd name="connsiteY26" fmla="*/ 2568906 h 3255961"/>
                    <a:gd name="connsiteX27" fmla="*/ 342900 w 731837"/>
                    <a:gd name="connsiteY27" fmla="*/ 2902281 h 3255961"/>
                    <a:gd name="connsiteX28" fmla="*/ 381000 w 731837"/>
                    <a:gd name="connsiteY28" fmla="*/ 3102306 h 3255961"/>
                    <a:gd name="connsiteX29" fmla="*/ 609600 w 731837"/>
                    <a:gd name="connsiteY29" fmla="*/ 3200399 h 3255961"/>
                    <a:gd name="connsiteX30" fmla="*/ 666750 w 731837"/>
                    <a:gd name="connsiteY30" fmla="*/ 2930856 h 3255961"/>
                    <a:gd name="connsiteX0" fmla="*/ 285750 w 731837"/>
                    <a:gd name="connsiteY0" fmla="*/ 244806 h 3236911"/>
                    <a:gd name="connsiteX1" fmla="*/ 200025 w 731837"/>
                    <a:gd name="connsiteY1" fmla="*/ 225756 h 3236911"/>
                    <a:gd name="connsiteX2" fmla="*/ 180975 w 731837"/>
                    <a:gd name="connsiteY2" fmla="*/ 197181 h 3236911"/>
                    <a:gd name="connsiteX3" fmla="*/ 190500 w 731837"/>
                    <a:gd name="connsiteY3" fmla="*/ 140031 h 3236911"/>
                    <a:gd name="connsiteX4" fmla="*/ 219075 w 731837"/>
                    <a:gd name="connsiteY4" fmla="*/ 130506 h 3236911"/>
                    <a:gd name="connsiteX5" fmla="*/ 314325 w 731837"/>
                    <a:gd name="connsiteY5" fmla="*/ 120981 h 3236911"/>
                    <a:gd name="connsiteX6" fmla="*/ 333375 w 731837"/>
                    <a:gd name="connsiteY6" fmla="*/ 92406 h 3236911"/>
                    <a:gd name="connsiteX7" fmla="*/ 333375 w 731837"/>
                    <a:gd name="connsiteY7" fmla="*/ 35256 h 3236911"/>
                    <a:gd name="connsiteX8" fmla="*/ 304800 w 731837"/>
                    <a:gd name="connsiteY8" fmla="*/ 16206 h 3236911"/>
                    <a:gd name="connsiteX9" fmla="*/ 276225 w 731837"/>
                    <a:gd name="connsiteY9" fmla="*/ 6681 h 3236911"/>
                    <a:gd name="connsiteX10" fmla="*/ 142875 w 731837"/>
                    <a:gd name="connsiteY10" fmla="*/ 35256 h 3236911"/>
                    <a:gd name="connsiteX11" fmla="*/ 123825 w 731837"/>
                    <a:gd name="connsiteY11" fmla="*/ 92406 h 3236911"/>
                    <a:gd name="connsiteX12" fmla="*/ 114300 w 731837"/>
                    <a:gd name="connsiteY12" fmla="*/ 120981 h 3236911"/>
                    <a:gd name="connsiteX13" fmla="*/ 104775 w 731837"/>
                    <a:gd name="connsiteY13" fmla="*/ 273381 h 3236911"/>
                    <a:gd name="connsiteX14" fmla="*/ 95250 w 731837"/>
                    <a:gd name="connsiteY14" fmla="*/ 311481 h 3236911"/>
                    <a:gd name="connsiteX15" fmla="*/ 85725 w 731837"/>
                    <a:gd name="connsiteY15" fmla="*/ 359106 h 3236911"/>
                    <a:gd name="connsiteX16" fmla="*/ 76200 w 731837"/>
                    <a:gd name="connsiteY16" fmla="*/ 530556 h 3236911"/>
                    <a:gd name="connsiteX17" fmla="*/ 66675 w 731837"/>
                    <a:gd name="connsiteY17" fmla="*/ 587706 h 3236911"/>
                    <a:gd name="connsiteX18" fmla="*/ 57150 w 731837"/>
                    <a:gd name="connsiteY18" fmla="*/ 663906 h 3236911"/>
                    <a:gd name="connsiteX19" fmla="*/ 47625 w 731837"/>
                    <a:gd name="connsiteY19" fmla="*/ 759156 h 3236911"/>
                    <a:gd name="connsiteX20" fmla="*/ 28575 w 731837"/>
                    <a:gd name="connsiteY20" fmla="*/ 863931 h 3236911"/>
                    <a:gd name="connsiteX21" fmla="*/ 0 w 731837"/>
                    <a:gd name="connsiteY21" fmla="*/ 1225881 h 3236911"/>
                    <a:gd name="connsiteX22" fmla="*/ 9525 w 731837"/>
                    <a:gd name="connsiteY22" fmla="*/ 1464006 h 3236911"/>
                    <a:gd name="connsiteX23" fmla="*/ 95250 w 731837"/>
                    <a:gd name="connsiteY23" fmla="*/ 1606881 h 3236911"/>
                    <a:gd name="connsiteX24" fmla="*/ 200025 w 731837"/>
                    <a:gd name="connsiteY24" fmla="*/ 1806906 h 3236911"/>
                    <a:gd name="connsiteX25" fmla="*/ 247650 w 731837"/>
                    <a:gd name="connsiteY25" fmla="*/ 1940256 h 3236911"/>
                    <a:gd name="connsiteX26" fmla="*/ 295275 w 731837"/>
                    <a:gd name="connsiteY26" fmla="*/ 2568906 h 3236911"/>
                    <a:gd name="connsiteX27" fmla="*/ 342900 w 731837"/>
                    <a:gd name="connsiteY27" fmla="*/ 2902281 h 3236911"/>
                    <a:gd name="connsiteX28" fmla="*/ 381000 w 731837"/>
                    <a:gd name="connsiteY28" fmla="*/ 3102306 h 3236911"/>
                    <a:gd name="connsiteX29" fmla="*/ 609600 w 731837"/>
                    <a:gd name="connsiteY29" fmla="*/ 3200399 h 3236911"/>
                    <a:gd name="connsiteX30" fmla="*/ 666750 w 731837"/>
                    <a:gd name="connsiteY30" fmla="*/ 2930856 h 3236911"/>
                    <a:gd name="connsiteX0" fmla="*/ 285750 w 731837"/>
                    <a:gd name="connsiteY0" fmla="*/ 244806 h 3236911"/>
                    <a:gd name="connsiteX1" fmla="*/ 200025 w 731837"/>
                    <a:gd name="connsiteY1" fmla="*/ 225756 h 3236911"/>
                    <a:gd name="connsiteX2" fmla="*/ 180975 w 731837"/>
                    <a:gd name="connsiteY2" fmla="*/ 197181 h 3236911"/>
                    <a:gd name="connsiteX3" fmla="*/ 190500 w 731837"/>
                    <a:gd name="connsiteY3" fmla="*/ 140031 h 3236911"/>
                    <a:gd name="connsiteX4" fmla="*/ 219075 w 731837"/>
                    <a:gd name="connsiteY4" fmla="*/ 130506 h 3236911"/>
                    <a:gd name="connsiteX5" fmla="*/ 314325 w 731837"/>
                    <a:gd name="connsiteY5" fmla="*/ 120981 h 3236911"/>
                    <a:gd name="connsiteX6" fmla="*/ 333375 w 731837"/>
                    <a:gd name="connsiteY6" fmla="*/ 92406 h 3236911"/>
                    <a:gd name="connsiteX7" fmla="*/ 333375 w 731837"/>
                    <a:gd name="connsiteY7" fmla="*/ 35256 h 3236911"/>
                    <a:gd name="connsiteX8" fmla="*/ 304800 w 731837"/>
                    <a:gd name="connsiteY8" fmla="*/ 16206 h 3236911"/>
                    <a:gd name="connsiteX9" fmla="*/ 276225 w 731837"/>
                    <a:gd name="connsiteY9" fmla="*/ 6681 h 3236911"/>
                    <a:gd name="connsiteX10" fmla="*/ 142875 w 731837"/>
                    <a:gd name="connsiteY10" fmla="*/ 35256 h 3236911"/>
                    <a:gd name="connsiteX11" fmla="*/ 123825 w 731837"/>
                    <a:gd name="connsiteY11" fmla="*/ 92406 h 3236911"/>
                    <a:gd name="connsiteX12" fmla="*/ 104775 w 731837"/>
                    <a:gd name="connsiteY12" fmla="*/ 273381 h 3236911"/>
                    <a:gd name="connsiteX13" fmla="*/ 95250 w 731837"/>
                    <a:gd name="connsiteY13" fmla="*/ 311481 h 3236911"/>
                    <a:gd name="connsiteX14" fmla="*/ 85725 w 731837"/>
                    <a:gd name="connsiteY14" fmla="*/ 359106 h 3236911"/>
                    <a:gd name="connsiteX15" fmla="*/ 76200 w 731837"/>
                    <a:gd name="connsiteY15" fmla="*/ 530556 h 3236911"/>
                    <a:gd name="connsiteX16" fmla="*/ 66675 w 731837"/>
                    <a:gd name="connsiteY16" fmla="*/ 587706 h 3236911"/>
                    <a:gd name="connsiteX17" fmla="*/ 57150 w 731837"/>
                    <a:gd name="connsiteY17" fmla="*/ 663906 h 3236911"/>
                    <a:gd name="connsiteX18" fmla="*/ 47625 w 731837"/>
                    <a:gd name="connsiteY18" fmla="*/ 759156 h 3236911"/>
                    <a:gd name="connsiteX19" fmla="*/ 28575 w 731837"/>
                    <a:gd name="connsiteY19" fmla="*/ 863931 h 3236911"/>
                    <a:gd name="connsiteX20" fmla="*/ 0 w 731837"/>
                    <a:gd name="connsiteY20" fmla="*/ 1225881 h 3236911"/>
                    <a:gd name="connsiteX21" fmla="*/ 9525 w 731837"/>
                    <a:gd name="connsiteY21" fmla="*/ 1464006 h 3236911"/>
                    <a:gd name="connsiteX22" fmla="*/ 95250 w 731837"/>
                    <a:gd name="connsiteY22" fmla="*/ 1606881 h 3236911"/>
                    <a:gd name="connsiteX23" fmla="*/ 200025 w 731837"/>
                    <a:gd name="connsiteY23" fmla="*/ 1806906 h 3236911"/>
                    <a:gd name="connsiteX24" fmla="*/ 247650 w 731837"/>
                    <a:gd name="connsiteY24" fmla="*/ 1940256 h 3236911"/>
                    <a:gd name="connsiteX25" fmla="*/ 295275 w 731837"/>
                    <a:gd name="connsiteY25" fmla="*/ 2568906 h 3236911"/>
                    <a:gd name="connsiteX26" fmla="*/ 342900 w 731837"/>
                    <a:gd name="connsiteY26" fmla="*/ 2902281 h 3236911"/>
                    <a:gd name="connsiteX27" fmla="*/ 381000 w 731837"/>
                    <a:gd name="connsiteY27" fmla="*/ 3102306 h 3236911"/>
                    <a:gd name="connsiteX28" fmla="*/ 609600 w 731837"/>
                    <a:gd name="connsiteY28" fmla="*/ 3200399 h 3236911"/>
                    <a:gd name="connsiteX29" fmla="*/ 666750 w 731837"/>
                    <a:gd name="connsiteY29" fmla="*/ 2930856 h 3236911"/>
                    <a:gd name="connsiteX0" fmla="*/ 285750 w 731837"/>
                    <a:gd name="connsiteY0" fmla="*/ 244806 h 3236911"/>
                    <a:gd name="connsiteX1" fmla="*/ 200025 w 731837"/>
                    <a:gd name="connsiteY1" fmla="*/ 225756 h 3236911"/>
                    <a:gd name="connsiteX2" fmla="*/ 180975 w 731837"/>
                    <a:gd name="connsiteY2" fmla="*/ 197181 h 3236911"/>
                    <a:gd name="connsiteX3" fmla="*/ 190500 w 731837"/>
                    <a:gd name="connsiteY3" fmla="*/ 140031 h 3236911"/>
                    <a:gd name="connsiteX4" fmla="*/ 219075 w 731837"/>
                    <a:gd name="connsiteY4" fmla="*/ 130506 h 3236911"/>
                    <a:gd name="connsiteX5" fmla="*/ 314325 w 731837"/>
                    <a:gd name="connsiteY5" fmla="*/ 120981 h 3236911"/>
                    <a:gd name="connsiteX6" fmla="*/ 333375 w 731837"/>
                    <a:gd name="connsiteY6" fmla="*/ 92406 h 3236911"/>
                    <a:gd name="connsiteX7" fmla="*/ 333375 w 731837"/>
                    <a:gd name="connsiteY7" fmla="*/ 35256 h 3236911"/>
                    <a:gd name="connsiteX8" fmla="*/ 304800 w 731837"/>
                    <a:gd name="connsiteY8" fmla="*/ 16206 h 3236911"/>
                    <a:gd name="connsiteX9" fmla="*/ 276225 w 731837"/>
                    <a:gd name="connsiteY9" fmla="*/ 6681 h 3236911"/>
                    <a:gd name="connsiteX10" fmla="*/ 142875 w 731837"/>
                    <a:gd name="connsiteY10" fmla="*/ 35256 h 3236911"/>
                    <a:gd name="connsiteX11" fmla="*/ 104775 w 731837"/>
                    <a:gd name="connsiteY11" fmla="*/ 273381 h 3236911"/>
                    <a:gd name="connsiteX12" fmla="*/ 95250 w 731837"/>
                    <a:gd name="connsiteY12" fmla="*/ 311481 h 3236911"/>
                    <a:gd name="connsiteX13" fmla="*/ 85725 w 731837"/>
                    <a:gd name="connsiteY13" fmla="*/ 359106 h 3236911"/>
                    <a:gd name="connsiteX14" fmla="*/ 76200 w 731837"/>
                    <a:gd name="connsiteY14" fmla="*/ 530556 h 3236911"/>
                    <a:gd name="connsiteX15" fmla="*/ 66675 w 731837"/>
                    <a:gd name="connsiteY15" fmla="*/ 587706 h 3236911"/>
                    <a:gd name="connsiteX16" fmla="*/ 57150 w 731837"/>
                    <a:gd name="connsiteY16" fmla="*/ 663906 h 3236911"/>
                    <a:gd name="connsiteX17" fmla="*/ 47625 w 731837"/>
                    <a:gd name="connsiteY17" fmla="*/ 759156 h 3236911"/>
                    <a:gd name="connsiteX18" fmla="*/ 28575 w 731837"/>
                    <a:gd name="connsiteY18" fmla="*/ 863931 h 3236911"/>
                    <a:gd name="connsiteX19" fmla="*/ 0 w 731837"/>
                    <a:gd name="connsiteY19" fmla="*/ 1225881 h 3236911"/>
                    <a:gd name="connsiteX20" fmla="*/ 9525 w 731837"/>
                    <a:gd name="connsiteY20" fmla="*/ 1464006 h 3236911"/>
                    <a:gd name="connsiteX21" fmla="*/ 95250 w 731837"/>
                    <a:gd name="connsiteY21" fmla="*/ 1606881 h 3236911"/>
                    <a:gd name="connsiteX22" fmla="*/ 200025 w 731837"/>
                    <a:gd name="connsiteY22" fmla="*/ 1806906 h 3236911"/>
                    <a:gd name="connsiteX23" fmla="*/ 247650 w 731837"/>
                    <a:gd name="connsiteY23" fmla="*/ 1940256 h 3236911"/>
                    <a:gd name="connsiteX24" fmla="*/ 295275 w 731837"/>
                    <a:gd name="connsiteY24" fmla="*/ 2568906 h 3236911"/>
                    <a:gd name="connsiteX25" fmla="*/ 342900 w 731837"/>
                    <a:gd name="connsiteY25" fmla="*/ 2902281 h 3236911"/>
                    <a:gd name="connsiteX26" fmla="*/ 381000 w 731837"/>
                    <a:gd name="connsiteY26" fmla="*/ 3102306 h 3236911"/>
                    <a:gd name="connsiteX27" fmla="*/ 609600 w 731837"/>
                    <a:gd name="connsiteY27" fmla="*/ 3200399 h 3236911"/>
                    <a:gd name="connsiteX28" fmla="*/ 666750 w 731837"/>
                    <a:gd name="connsiteY28" fmla="*/ 2930856 h 3236911"/>
                    <a:gd name="connsiteX0" fmla="*/ 285750 w 731837"/>
                    <a:gd name="connsiteY0" fmla="*/ 252412 h 3244517"/>
                    <a:gd name="connsiteX1" fmla="*/ 200025 w 731837"/>
                    <a:gd name="connsiteY1" fmla="*/ 233362 h 3244517"/>
                    <a:gd name="connsiteX2" fmla="*/ 180975 w 731837"/>
                    <a:gd name="connsiteY2" fmla="*/ 204787 h 3244517"/>
                    <a:gd name="connsiteX3" fmla="*/ 190500 w 731837"/>
                    <a:gd name="connsiteY3" fmla="*/ 147637 h 3244517"/>
                    <a:gd name="connsiteX4" fmla="*/ 219075 w 731837"/>
                    <a:gd name="connsiteY4" fmla="*/ 138112 h 3244517"/>
                    <a:gd name="connsiteX5" fmla="*/ 314325 w 731837"/>
                    <a:gd name="connsiteY5" fmla="*/ 128587 h 3244517"/>
                    <a:gd name="connsiteX6" fmla="*/ 333375 w 731837"/>
                    <a:gd name="connsiteY6" fmla="*/ 100012 h 3244517"/>
                    <a:gd name="connsiteX7" fmla="*/ 333375 w 731837"/>
                    <a:gd name="connsiteY7" fmla="*/ 42862 h 3244517"/>
                    <a:gd name="connsiteX8" fmla="*/ 304800 w 731837"/>
                    <a:gd name="connsiteY8" fmla="*/ 23812 h 3244517"/>
                    <a:gd name="connsiteX9" fmla="*/ 142875 w 731837"/>
                    <a:gd name="connsiteY9" fmla="*/ 42862 h 3244517"/>
                    <a:gd name="connsiteX10" fmla="*/ 104775 w 731837"/>
                    <a:gd name="connsiteY10" fmla="*/ 280987 h 3244517"/>
                    <a:gd name="connsiteX11" fmla="*/ 95250 w 731837"/>
                    <a:gd name="connsiteY11" fmla="*/ 319087 h 3244517"/>
                    <a:gd name="connsiteX12" fmla="*/ 85725 w 731837"/>
                    <a:gd name="connsiteY12" fmla="*/ 366712 h 3244517"/>
                    <a:gd name="connsiteX13" fmla="*/ 76200 w 731837"/>
                    <a:gd name="connsiteY13" fmla="*/ 538162 h 3244517"/>
                    <a:gd name="connsiteX14" fmla="*/ 66675 w 731837"/>
                    <a:gd name="connsiteY14" fmla="*/ 595312 h 3244517"/>
                    <a:gd name="connsiteX15" fmla="*/ 57150 w 731837"/>
                    <a:gd name="connsiteY15" fmla="*/ 671512 h 3244517"/>
                    <a:gd name="connsiteX16" fmla="*/ 47625 w 731837"/>
                    <a:gd name="connsiteY16" fmla="*/ 766762 h 3244517"/>
                    <a:gd name="connsiteX17" fmla="*/ 28575 w 731837"/>
                    <a:gd name="connsiteY17" fmla="*/ 871537 h 3244517"/>
                    <a:gd name="connsiteX18" fmla="*/ 0 w 731837"/>
                    <a:gd name="connsiteY18" fmla="*/ 1233487 h 3244517"/>
                    <a:gd name="connsiteX19" fmla="*/ 9525 w 731837"/>
                    <a:gd name="connsiteY19" fmla="*/ 1471612 h 3244517"/>
                    <a:gd name="connsiteX20" fmla="*/ 95250 w 731837"/>
                    <a:gd name="connsiteY20" fmla="*/ 1614487 h 3244517"/>
                    <a:gd name="connsiteX21" fmla="*/ 200025 w 731837"/>
                    <a:gd name="connsiteY21" fmla="*/ 1814512 h 3244517"/>
                    <a:gd name="connsiteX22" fmla="*/ 247650 w 731837"/>
                    <a:gd name="connsiteY22" fmla="*/ 1947862 h 3244517"/>
                    <a:gd name="connsiteX23" fmla="*/ 295275 w 731837"/>
                    <a:gd name="connsiteY23" fmla="*/ 2576512 h 3244517"/>
                    <a:gd name="connsiteX24" fmla="*/ 342900 w 731837"/>
                    <a:gd name="connsiteY24" fmla="*/ 2909887 h 3244517"/>
                    <a:gd name="connsiteX25" fmla="*/ 381000 w 731837"/>
                    <a:gd name="connsiteY25" fmla="*/ 3109912 h 3244517"/>
                    <a:gd name="connsiteX26" fmla="*/ 609600 w 731837"/>
                    <a:gd name="connsiteY26" fmla="*/ 3208005 h 3244517"/>
                    <a:gd name="connsiteX27" fmla="*/ 666750 w 731837"/>
                    <a:gd name="connsiteY27" fmla="*/ 2938462 h 3244517"/>
                    <a:gd name="connsiteX0" fmla="*/ 285750 w 731837"/>
                    <a:gd name="connsiteY0" fmla="*/ 249237 h 3241342"/>
                    <a:gd name="connsiteX1" fmla="*/ 200025 w 731837"/>
                    <a:gd name="connsiteY1" fmla="*/ 230187 h 3241342"/>
                    <a:gd name="connsiteX2" fmla="*/ 180975 w 731837"/>
                    <a:gd name="connsiteY2" fmla="*/ 201612 h 3241342"/>
                    <a:gd name="connsiteX3" fmla="*/ 190500 w 731837"/>
                    <a:gd name="connsiteY3" fmla="*/ 144462 h 3241342"/>
                    <a:gd name="connsiteX4" fmla="*/ 219075 w 731837"/>
                    <a:gd name="connsiteY4" fmla="*/ 134937 h 3241342"/>
                    <a:gd name="connsiteX5" fmla="*/ 314325 w 731837"/>
                    <a:gd name="connsiteY5" fmla="*/ 125412 h 3241342"/>
                    <a:gd name="connsiteX6" fmla="*/ 333375 w 731837"/>
                    <a:gd name="connsiteY6" fmla="*/ 96837 h 3241342"/>
                    <a:gd name="connsiteX7" fmla="*/ 333375 w 731837"/>
                    <a:gd name="connsiteY7" fmla="*/ 39687 h 3241342"/>
                    <a:gd name="connsiteX8" fmla="*/ 142875 w 731837"/>
                    <a:gd name="connsiteY8" fmla="*/ 39687 h 3241342"/>
                    <a:gd name="connsiteX9" fmla="*/ 104775 w 731837"/>
                    <a:gd name="connsiteY9" fmla="*/ 277812 h 3241342"/>
                    <a:gd name="connsiteX10" fmla="*/ 95250 w 731837"/>
                    <a:gd name="connsiteY10" fmla="*/ 315912 h 3241342"/>
                    <a:gd name="connsiteX11" fmla="*/ 85725 w 731837"/>
                    <a:gd name="connsiteY11" fmla="*/ 363537 h 3241342"/>
                    <a:gd name="connsiteX12" fmla="*/ 76200 w 731837"/>
                    <a:gd name="connsiteY12" fmla="*/ 534987 h 3241342"/>
                    <a:gd name="connsiteX13" fmla="*/ 66675 w 731837"/>
                    <a:gd name="connsiteY13" fmla="*/ 592137 h 3241342"/>
                    <a:gd name="connsiteX14" fmla="*/ 57150 w 731837"/>
                    <a:gd name="connsiteY14" fmla="*/ 668337 h 3241342"/>
                    <a:gd name="connsiteX15" fmla="*/ 47625 w 731837"/>
                    <a:gd name="connsiteY15" fmla="*/ 763587 h 3241342"/>
                    <a:gd name="connsiteX16" fmla="*/ 28575 w 731837"/>
                    <a:gd name="connsiteY16" fmla="*/ 868362 h 3241342"/>
                    <a:gd name="connsiteX17" fmla="*/ 0 w 731837"/>
                    <a:gd name="connsiteY17" fmla="*/ 1230312 h 3241342"/>
                    <a:gd name="connsiteX18" fmla="*/ 9525 w 731837"/>
                    <a:gd name="connsiteY18" fmla="*/ 1468437 h 3241342"/>
                    <a:gd name="connsiteX19" fmla="*/ 95250 w 731837"/>
                    <a:gd name="connsiteY19" fmla="*/ 1611312 h 3241342"/>
                    <a:gd name="connsiteX20" fmla="*/ 200025 w 731837"/>
                    <a:gd name="connsiteY20" fmla="*/ 1811337 h 3241342"/>
                    <a:gd name="connsiteX21" fmla="*/ 247650 w 731837"/>
                    <a:gd name="connsiteY21" fmla="*/ 1944687 h 3241342"/>
                    <a:gd name="connsiteX22" fmla="*/ 295275 w 731837"/>
                    <a:gd name="connsiteY22" fmla="*/ 2573337 h 3241342"/>
                    <a:gd name="connsiteX23" fmla="*/ 342900 w 731837"/>
                    <a:gd name="connsiteY23" fmla="*/ 2906712 h 3241342"/>
                    <a:gd name="connsiteX24" fmla="*/ 381000 w 731837"/>
                    <a:gd name="connsiteY24" fmla="*/ 3106737 h 3241342"/>
                    <a:gd name="connsiteX25" fmla="*/ 609600 w 731837"/>
                    <a:gd name="connsiteY25" fmla="*/ 3204830 h 3241342"/>
                    <a:gd name="connsiteX26" fmla="*/ 666750 w 731837"/>
                    <a:gd name="connsiteY26" fmla="*/ 2935287 h 3241342"/>
                    <a:gd name="connsiteX0" fmla="*/ 285750 w 731837"/>
                    <a:gd name="connsiteY0" fmla="*/ 249237 h 3241342"/>
                    <a:gd name="connsiteX1" fmla="*/ 200025 w 731837"/>
                    <a:gd name="connsiteY1" fmla="*/ 230187 h 3241342"/>
                    <a:gd name="connsiteX2" fmla="*/ 180975 w 731837"/>
                    <a:gd name="connsiteY2" fmla="*/ 201612 h 3241342"/>
                    <a:gd name="connsiteX3" fmla="*/ 219075 w 731837"/>
                    <a:gd name="connsiteY3" fmla="*/ 134937 h 3241342"/>
                    <a:gd name="connsiteX4" fmla="*/ 314325 w 731837"/>
                    <a:gd name="connsiteY4" fmla="*/ 125412 h 3241342"/>
                    <a:gd name="connsiteX5" fmla="*/ 333375 w 731837"/>
                    <a:gd name="connsiteY5" fmla="*/ 96837 h 3241342"/>
                    <a:gd name="connsiteX6" fmla="*/ 333375 w 731837"/>
                    <a:gd name="connsiteY6" fmla="*/ 39687 h 3241342"/>
                    <a:gd name="connsiteX7" fmla="*/ 142875 w 731837"/>
                    <a:gd name="connsiteY7" fmla="*/ 39687 h 3241342"/>
                    <a:gd name="connsiteX8" fmla="*/ 104775 w 731837"/>
                    <a:gd name="connsiteY8" fmla="*/ 277812 h 3241342"/>
                    <a:gd name="connsiteX9" fmla="*/ 95250 w 731837"/>
                    <a:gd name="connsiteY9" fmla="*/ 315912 h 3241342"/>
                    <a:gd name="connsiteX10" fmla="*/ 85725 w 731837"/>
                    <a:gd name="connsiteY10" fmla="*/ 363537 h 3241342"/>
                    <a:gd name="connsiteX11" fmla="*/ 76200 w 731837"/>
                    <a:gd name="connsiteY11" fmla="*/ 534987 h 3241342"/>
                    <a:gd name="connsiteX12" fmla="*/ 66675 w 731837"/>
                    <a:gd name="connsiteY12" fmla="*/ 592137 h 3241342"/>
                    <a:gd name="connsiteX13" fmla="*/ 57150 w 731837"/>
                    <a:gd name="connsiteY13" fmla="*/ 668337 h 3241342"/>
                    <a:gd name="connsiteX14" fmla="*/ 47625 w 731837"/>
                    <a:gd name="connsiteY14" fmla="*/ 763587 h 3241342"/>
                    <a:gd name="connsiteX15" fmla="*/ 28575 w 731837"/>
                    <a:gd name="connsiteY15" fmla="*/ 868362 h 3241342"/>
                    <a:gd name="connsiteX16" fmla="*/ 0 w 731837"/>
                    <a:gd name="connsiteY16" fmla="*/ 1230312 h 3241342"/>
                    <a:gd name="connsiteX17" fmla="*/ 9525 w 731837"/>
                    <a:gd name="connsiteY17" fmla="*/ 1468437 h 3241342"/>
                    <a:gd name="connsiteX18" fmla="*/ 95250 w 731837"/>
                    <a:gd name="connsiteY18" fmla="*/ 1611312 h 3241342"/>
                    <a:gd name="connsiteX19" fmla="*/ 200025 w 731837"/>
                    <a:gd name="connsiteY19" fmla="*/ 1811337 h 3241342"/>
                    <a:gd name="connsiteX20" fmla="*/ 247650 w 731837"/>
                    <a:gd name="connsiteY20" fmla="*/ 1944687 h 3241342"/>
                    <a:gd name="connsiteX21" fmla="*/ 295275 w 731837"/>
                    <a:gd name="connsiteY21" fmla="*/ 2573337 h 3241342"/>
                    <a:gd name="connsiteX22" fmla="*/ 342900 w 731837"/>
                    <a:gd name="connsiteY22" fmla="*/ 2906712 h 3241342"/>
                    <a:gd name="connsiteX23" fmla="*/ 381000 w 731837"/>
                    <a:gd name="connsiteY23" fmla="*/ 3106737 h 3241342"/>
                    <a:gd name="connsiteX24" fmla="*/ 609600 w 731837"/>
                    <a:gd name="connsiteY24" fmla="*/ 3204830 h 3241342"/>
                    <a:gd name="connsiteX25" fmla="*/ 666750 w 731837"/>
                    <a:gd name="connsiteY25" fmla="*/ 2935287 h 3241342"/>
                    <a:gd name="connsiteX0" fmla="*/ 285750 w 731837"/>
                    <a:gd name="connsiteY0" fmla="*/ 249237 h 3241342"/>
                    <a:gd name="connsiteX1" fmla="*/ 200025 w 731837"/>
                    <a:gd name="connsiteY1" fmla="*/ 230187 h 3241342"/>
                    <a:gd name="connsiteX2" fmla="*/ 219075 w 731837"/>
                    <a:gd name="connsiteY2" fmla="*/ 134937 h 3241342"/>
                    <a:gd name="connsiteX3" fmla="*/ 314325 w 731837"/>
                    <a:gd name="connsiteY3" fmla="*/ 125412 h 3241342"/>
                    <a:gd name="connsiteX4" fmla="*/ 333375 w 731837"/>
                    <a:gd name="connsiteY4" fmla="*/ 96837 h 3241342"/>
                    <a:gd name="connsiteX5" fmla="*/ 333375 w 731837"/>
                    <a:gd name="connsiteY5" fmla="*/ 39687 h 3241342"/>
                    <a:gd name="connsiteX6" fmla="*/ 142875 w 731837"/>
                    <a:gd name="connsiteY6" fmla="*/ 39687 h 3241342"/>
                    <a:gd name="connsiteX7" fmla="*/ 104775 w 731837"/>
                    <a:gd name="connsiteY7" fmla="*/ 277812 h 3241342"/>
                    <a:gd name="connsiteX8" fmla="*/ 95250 w 731837"/>
                    <a:gd name="connsiteY8" fmla="*/ 315912 h 3241342"/>
                    <a:gd name="connsiteX9" fmla="*/ 85725 w 731837"/>
                    <a:gd name="connsiteY9" fmla="*/ 363537 h 3241342"/>
                    <a:gd name="connsiteX10" fmla="*/ 76200 w 731837"/>
                    <a:gd name="connsiteY10" fmla="*/ 534987 h 3241342"/>
                    <a:gd name="connsiteX11" fmla="*/ 66675 w 731837"/>
                    <a:gd name="connsiteY11" fmla="*/ 592137 h 3241342"/>
                    <a:gd name="connsiteX12" fmla="*/ 57150 w 731837"/>
                    <a:gd name="connsiteY12" fmla="*/ 668337 h 3241342"/>
                    <a:gd name="connsiteX13" fmla="*/ 47625 w 731837"/>
                    <a:gd name="connsiteY13" fmla="*/ 763587 h 3241342"/>
                    <a:gd name="connsiteX14" fmla="*/ 28575 w 731837"/>
                    <a:gd name="connsiteY14" fmla="*/ 868362 h 3241342"/>
                    <a:gd name="connsiteX15" fmla="*/ 0 w 731837"/>
                    <a:gd name="connsiteY15" fmla="*/ 1230312 h 3241342"/>
                    <a:gd name="connsiteX16" fmla="*/ 9525 w 731837"/>
                    <a:gd name="connsiteY16" fmla="*/ 1468437 h 3241342"/>
                    <a:gd name="connsiteX17" fmla="*/ 95250 w 731837"/>
                    <a:gd name="connsiteY17" fmla="*/ 1611312 h 3241342"/>
                    <a:gd name="connsiteX18" fmla="*/ 200025 w 731837"/>
                    <a:gd name="connsiteY18" fmla="*/ 1811337 h 3241342"/>
                    <a:gd name="connsiteX19" fmla="*/ 247650 w 731837"/>
                    <a:gd name="connsiteY19" fmla="*/ 1944687 h 3241342"/>
                    <a:gd name="connsiteX20" fmla="*/ 295275 w 731837"/>
                    <a:gd name="connsiteY20" fmla="*/ 2573337 h 3241342"/>
                    <a:gd name="connsiteX21" fmla="*/ 342900 w 731837"/>
                    <a:gd name="connsiteY21" fmla="*/ 2906712 h 3241342"/>
                    <a:gd name="connsiteX22" fmla="*/ 381000 w 731837"/>
                    <a:gd name="connsiteY22" fmla="*/ 3106737 h 3241342"/>
                    <a:gd name="connsiteX23" fmla="*/ 609600 w 731837"/>
                    <a:gd name="connsiteY23" fmla="*/ 3204830 h 3241342"/>
                    <a:gd name="connsiteX24" fmla="*/ 666750 w 731837"/>
                    <a:gd name="connsiteY24" fmla="*/ 2935287 h 3241342"/>
                    <a:gd name="connsiteX0" fmla="*/ 381000 w 731837"/>
                    <a:gd name="connsiteY0" fmla="*/ 309230 h 3241342"/>
                    <a:gd name="connsiteX1" fmla="*/ 200025 w 731837"/>
                    <a:gd name="connsiteY1" fmla="*/ 230187 h 3241342"/>
                    <a:gd name="connsiteX2" fmla="*/ 219075 w 731837"/>
                    <a:gd name="connsiteY2" fmla="*/ 134937 h 3241342"/>
                    <a:gd name="connsiteX3" fmla="*/ 314325 w 731837"/>
                    <a:gd name="connsiteY3" fmla="*/ 125412 h 3241342"/>
                    <a:gd name="connsiteX4" fmla="*/ 333375 w 731837"/>
                    <a:gd name="connsiteY4" fmla="*/ 96837 h 3241342"/>
                    <a:gd name="connsiteX5" fmla="*/ 333375 w 731837"/>
                    <a:gd name="connsiteY5" fmla="*/ 39687 h 3241342"/>
                    <a:gd name="connsiteX6" fmla="*/ 142875 w 731837"/>
                    <a:gd name="connsiteY6" fmla="*/ 39687 h 3241342"/>
                    <a:gd name="connsiteX7" fmla="*/ 104775 w 731837"/>
                    <a:gd name="connsiteY7" fmla="*/ 277812 h 3241342"/>
                    <a:gd name="connsiteX8" fmla="*/ 95250 w 731837"/>
                    <a:gd name="connsiteY8" fmla="*/ 315912 h 3241342"/>
                    <a:gd name="connsiteX9" fmla="*/ 85725 w 731837"/>
                    <a:gd name="connsiteY9" fmla="*/ 363537 h 3241342"/>
                    <a:gd name="connsiteX10" fmla="*/ 76200 w 731837"/>
                    <a:gd name="connsiteY10" fmla="*/ 534987 h 3241342"/>
                    <a:gd name="connsiteX11" fmla="*/ 66675 w 731837"/>
                    <a:gd name="connsiteY11" fmla="*/ 592137 h 3241342"/>
                    <a:gd name="connsiteX12" fmla="*/ 57150 w 731837"/>
                    <a:gd name="connsiteY12" fmla="*/ 668337 h 3241342"/>
                    <a:gd name="connsiteX13" fmla="*/ 47625 w 731837"/>
                    <a:gd name="connsiteY13" fmla="*/ 763587 h 3241342"/>
                    <a:gd name="connsiteX14" fmla="*/ 28575 w 731837"/>
                    <a:gd name="connsiteY14" fmla="*/ 868362 h 3241342"/>
                    <a:gd name="connsiteX15" fmla="*/ 0 w 731837"/>
                    <a:gd name="connsiteY15" fmla="*/ 1230312 h 3241342"/>
                    <a:gd name="connsiteX16" fmla="*/ 9525 w 731837"/>
                    <a:gd name="connsiteY16" fmla="*/ 1468437 h 3241342"/>
                    <a:gd name="connsiteX17" fmla="*/ 95250 w 731837"/>
                    <a:gd name="connsiteY17" fmla="*/ 1611312 h 3241342"/>
                    <a:gd name="connsiteX18" fmla="*/ 200025 w 731837"/>
                    <a:gd name="connsiteY18" fmla="*/ 1811337 h 3241342"/>
                    <a:gd name="connsiteX19" fmla="*/ 247650 w 731837"/>
                    <a:gd name="connsiteY19" fmla="*/ 1944687 h 3241342"/>
                    <a:gd name="connsiteX20" fmla="*/ 295275 w 731837"/>
                    <a:gd name="connsiteY20" fmla="*/ 2573337 h 3241342"/>
                    <a:gd name="connsiteX21" fmla="*/ 342900 w 731837"/>
                    <a:gd name="connsiteY21" fmla="*/ 2906712 h 3241342"/>
                    <a:gd name="connsiteX22" fmla="*/ 381000 w 731837"/>
                    <a:gd name="connsiteY22" fmla="*/ 3106737 h 3241342"/>
                    <a:gd name="connsiteX23" fmla="*/ 609600 w 731837"/>
                    <a:gd name="connsiteY23" fmla="*/ 3204830 h 3241342"/>
                    <a:gd name="connsiteX24" fmla="*/ 666750 w 731837"/>
                    <a:gd name="connsiteY24" fmla="*/ 2935287 h 3241342"/>
                    <a:gd name="connsiteX0" fmla="*/ 381000 w 731837"/>
                    <a:gd name="connsiteY0" fmla="*/ 309230 h 3241342"/>
                    <a:gd name="connsiteX1" fmla="*/ 228600 w 731837"/>
                    <a:gd name="connsiteY1" fmla="*/ 309230 h 3241342"/>
                    <a:gd name="connsiteX2" fmla="*/ 219075 w 731837"/>
                    <a:gd name="connsiteY2" fmla="*/ 134937 h 3241342"/>
                    <a:gd name="connsiteX3" fmla="*/ 314325 w 731837"/>
                    <a:gd name="connsiteY3" fmla="*/ 125412 h 3241342"/>
                    <a:gd name="connsiteX4" fmla="*/ 333375 w 731837"/>
                    <a:gd name="connsiteY4" fmla="*/ 96837 h 3241342"/>
                    <a:gd name="connsiteX5" fmla="*/ 333375 w 731837"/>
                    <a:gd name="connsiteY5" fmla="*/ 39687 h 3241342"/>
                    <a:gd name="connsiteX6" fmla="*/ 142875 w 731837"/>
                    <a:gd name="connsiteY6" fmla="*/ 39687 h 3241342"/>
                    <a:gd name="connsiteX7" fmla="*/ 104775 w 731837"/>
                    <a:gd name="connsiteY7" fmla="*/ 277812 h 3241342"/>
                    <a:gd name="connsiteX8" fmla="*/ 95250 w 731837"/>
                    <a:gd name="connsiteY8" fmla="*/ 315912 h 3241342"/>
                    <a:gd name="connsiteX9" fmla="*/ 85725 w 731837"/>
                    <a:gd name="connsiteY9" fmla="*/ 363537 h 3241342"/>
                    <a:gd name="connsiteX10" fmla="*/ 76200 w 731837"/>
                    <a:gd name="connsiteY10" fmla="*/ 534987 h 3241342"/>
                    <a:gd name="connsiteX11" fmla="*/ 66675 w 731837"/>
                    <a:gd name="connsiteY11" fmla="*/ 592137 h 3241342"/>
                    <a:gd name="connsiteX12" fmla="*/ 57150 w 731837"/>
                    <a:gd name="connsiteY12" fmla="*/ 668337 h 3241342"/>
                    <a:gd name="connsiteX13" fmla="*/ 47625 w 731837"/>
                    <a:gd name="connsiteY13" fmla="*/ 763587 h 3241342"/>
                    <a:gd name="connsiteX14" fmla="*/ 28575 w 731837"/>
                    <a:gd name="connsiteY14" fmla="*/ 868362 h 3241342"/>
                    <a:gd name="connsiteX15" fmla="*/ 0 w 731837"/>
                    <a:gd name="connsiteY15" fmla="*/ 1230312 h 3241342"/>
                    <a:gd name="connsiteX16" fmla="*/ 9525 w 731837"/>
                    <a:gd name="connsiteY16" fmla="*/ 1468437 h 3241342"/>
                    <a:gd name="connsiteX17" fmla="*/ 95250 w 731837"/>
                    <a:gd name="connsiteY17" fmla="*/ 1611312 h 3241342"/>
                    <a:gd name="connsiteX18" fmla="*/ 200025 w 731837"/>
                    <a:gd name="connsiteY18" fmla="*/ 1811337 h 3241342"/>
                    <a:gd name="connsiteX19" fmla="*/ 247650 w 731837"/>
                    <a:gd name="connsiteY19" fmla="*/ 1944687 h 3241342"/>
                    <a:gd name="connsiteX20" fmla="*/ 295275 w 731837"/>
                    <a:gd name="connsiteY20" fmla="*/ 2573337 h 3241342"/>
                    <a:gd name="connsiteX21" fmla="*/ 342900 w 731837"/>
                    <a:gd name="connsiteY21" fmla="*/ 2906712 h 3241342"/>
                    <a:gd name="connsiteX22" fmla="*/ 381000 w 731837"/>
                    <a:gd name="connsiteY22" fmla="*/ 3106737 h 3241342"/>
                    <a:gd name="connsiteX23" fmla="*/ 609600 w 731837"/>
                    <a:gd name="connsiteY23" fmla="*/ 3204830 h 3241342"/>
                    <a:gd name="connsiteX24" fmla="*/ 666750 w 731837"/>
                    <a:gd name="connsiteY24" fmla="*/ 2935287 h 3241342"/>
                    <a:gd name="connsiteX0" fmla="*/ 381000 w 731837"/>
                    <a:gd name="connsiteY0" fmla="*/ 314325 h 3246437"/>
                    <a:gd name="connsiteX1" fmla="*/ 228600 w 731837"/>
                    <a:gd name="connsiteY1" fmla="*/ 314325 h 3246437"/>
                    <a:gd name="connsiteX2" fmla="*/ 219075 w 731837"/>
                    <a:gd name="connsiteY2" fmla="*/ 140032 h 3246437"/>
                    <a:gd name="connsiteX3" fmla="*/ 314325 w 731837"/>
                    <a:gd name="connsiteY3" fmla="*/ 130507 h 3246437"/>
                    <a:gd name="connsiteX4" fmla="*/ 333375 w 731837"/>
                    <a:gd name="connsiteY4" fmla="*/ 101932 h 3246437"/>
                    <a:gd name="connsiteX5" fmla="*/ 457200 w 731837"/>
                    <a:gd name="connsiteY5" fmla="*/ 9525 h 3246437"/>
                    <a:gd name="connsiteX6" fmla="*/ 142875 w 731837"/>
                    <a:gd name="connsiteY6" fmla="*/ 44782 h 3246437"/>
                    <a:gd name="connsiteX7" fmla="*/ 104775 w 731837"/>
                    <a:gd name="connsiteY7" fmla="*/ 282907 h 3246437"/>
                    <a:gd name="connsiteX8" fmla="*/ 95250 w 731837"/>
                    <a:gd name="connsiteY8" fmla="*/ 321007 h 3246437"/>
                    <a:gd name="connsiteX9" fmla="*/ 85725 w 731837"/>
                    <a:gd name="connsiteY9" fmla="*/ 368632 h 3246437"/>
                    <a:gd name="connsiteX10" fmla="*/ 76200 w 731837"/>
                    <a:gd name="connsiteY10" fmla="*/ 540082 h 3246437"/>
                    <a:gd name="connsiteX11" fmla="*/ 66675 w 731837"/>
                    <a:gd name="connsiteY11" fmla="*/ 597232 h 3246437"/>
                    <a:gd name="connsiteX12" fmla="*/ 57150 w 731837"/>
                    <a:gd name="connsiteY12" fmla="*/ 673432 h 3246437"/>
                    <a:gd name="connsiteX13" fmla="*/ 47625 w 731837"/>
                    <a:gd name="connsiteY13" fmla="*/ 768682 h 3246437"/>
                    <a:gd name="connsiteX14" fmla="*/ 28575 w 731837"/>
                    <a:gd name="connsiteY14" fmla="*/ 873457 h 3246437"/>
                    <a:gd name="connsiteX15" fmla="*/ 0 w 731837"/>
                    <a:gd name="connsiteY15" fmla="*/ 1235407 h 3246437"/>
                    <a:gd name="connsiteX16" fmla="*/ 9525 w 731837"/>
                    <a:gd name="connsiteY16" fmla="*/ 1473532 h 3246437"/>
                    <a:gd name="connsiteX17" fmla="*/ 95250 w 731837"/>
                    <a:gd name="connsiteY17" fmla="*/ 1616407 h 3246437"/>
                    <a:gd name="connsiteX18" fmla="*/ 200025 w 731837"/>
                    <a:gd name="connsiteY18" fmla="*/ 1816432 h 3246437"/>
                    <a:gd name="connsiteX19" fmla="*/ 247650 w 731837"/>
                    <a:gd name="connsiteY19" fmla="*/ 1949782 h 3246437"/>
                    <a:gd name="connsiteX20" fmla="*/ 295275 w 731837"/>
                    <a:gd name="connsiteY20" fmla="*/ 2578432 h 3246437"/>
                    <a:gd name="connsiteX21" fmla="*/ 342900 w 731837"/>
                    <a:gd name="connsiteY21" fmla="*/ 2911807 h 3246437"/>
                    <a:gd name="connsiteX22" fmla="*/ 381000 w 731837"/>
                    <a:gd name="connsiteY22" fmla="*/ 3111832 h 3246437"/>
                    <a:gd name="connsiteX23" fmla="*/ 609600 w 731837"/>
                    <a:gd name="connsiteY23" fmla="*/ 3209925 h 3246437"/>
                    <a:gd name="connsiteX24" fmla="*/ 666750 w 731837"/>
                    <a:gd name="connsiteY24" fmla="*/ 2940382 h 3246437"/>
                    <a:gd name="connsiteX0" fmla="*/ 381000 w 731837"/>
                    <a:gd name="connsiteY0" fmla="*/ 420686 h 3352798"/>
                    <a:gd name="connsiteX1" fmla="*/ 228600 w 731837"/>
                    <a:gd name="connsiteY1" fmla="*/ 420686 h 3352798"/>
                    <a:gd name="connsiteX2" fmla="*/ 219075 w 731837"/>
                    <a:gd name="connsiteY2" fmla="*/ 246393 h 3352798"/>
                    <a:gd name="connsiteX3" fmla="*/ 314325 w 731837"/>
                    <a:gd name="connsiteY3" fmla="*/ 236868 h 3352798"/>
                    <a:gd name="connsiteX4" fmla="*/ 333375 w 731837"/>
                    <a:gd name="connsiteY4" fmla="*/ 208293 h 3352798"/>
                    <a:gd name="connsiteX5" fmla="*/ 457200 w 731837"/>
                    <a:gd name="connsiteY5" fmla="*/ 115886 h 3352798"/>
                    <a:gd name="connsiteX6" fmla="*/ 76200 w 731837"/>
                    <a:gd name="connsiteY6" fmla="*/ 39687 h 3352798"/>
                    <a:gd name="connsiteX7" fmla="*/ 104775 w 731837"/>
                    <a:gd name="connsiteY7" fmla="*/ 389268 h 3352798"/>
                    <a:gd name="connsiteX8" fmla="*/ 95250 w 731837"/>
                    <a:gd name="connsiteY8" fmla="*/ 427368 h 3352798"/>
                    <a:gd name="connsiteX9" fmla="*/ 85725 w 731837"/>
                    <a:gd name="connsiteY9" fmla="*/ 474993 h 3352798"/>
                    <a:gd name="connsiteX10" fmla="*/ 76200 w 731837"/>
                    <a:gd name="connsiteY10" fmla="*/ 646443 h 3352798"/>
                    <a:gd name="connsiteX11" fmla="*/ 66675 w 731837"/>
                    <a:gd name="connsiteY11" fmla="*/ 703593 h 3352798"/>
                    <a:gd name="connsiteX12" fmla="*/ 57150 w 731837"/>
                    <a:gd name="connsiteY12" fmla="*/ 779793 h 3352798"/>
                    <a:gd name="connsiteX13" fmla="*/ 47625 w 731837"/>
                    <a:gd name="connsiteY13" fmla="*/ 875043 h 3352798"/>
                    <a:gd name="connsiteX14" fmla="*/ 28575 w 731837"/>
                    <a:gd name="connsiteY14" fmla="*/ 979818 h 3352798"/>
                    <a:gd name="connsiteX15" fmla="*/ 0 w 731837"/>
                    <a:gd name="connsiteY15" fmla="*/ 1341768 h 3352798"/>
                    <a:gd name="connsiteX16" fmla="*/ 9525 w 731837"/>
                    <a:gd name="connsiteY16" fmla="*/ 1579893 h 3352798"/>
                    <a:gd name="connsiteX17" fmla="*/ 95250 w 731837"/>
                    <a:gd name="connsiteY17" fmla="*/ 1722768 h 3352798"/>
                    <a:gd name="connsiteX18" fmla="*/ 200025 w 731837"/>
                    <a:gd name="connsiteY18" fmla="*/ 1922793 h 3352798"/>
                    <a:gd name="connsiteX19" fmla="*/ 247650 w 731837"/>
                    <a:gd name="connsiteY19" fmla="*/ 2056143 h 3352798"/>
                    <a:gd name="connsiteX20" fmla="*/ 295275 w 731837"/>
                    <a:gd name="connsiteY20" fmla="*/ 2684793 h 3352798"/>
                    <a:gd name="connsiteX21" fmla="*/ 342900 w 731837"/>
                    <a:gd name="connsiteY21" fmla="*/ 3018168 h 3352798"/>
                    <a:gd name="connsiteX22" fmla="*/ 381000 w 731837"/>
                    <a:gd name="connsiteY22" fmla="*/ 3218193 h 3352798"/>
                    <a:gd name="connsiteX23" fmla="*/ 609600 w 731837"/>
                    <a:gd name="connsiteY23" fmla="*/ 3316286 h 3352798"/>
                    <a:gd name="connsiteX24" fmla="*/ 666750 w 731837"/>
                    <a:gd name="connsiteY24" fmla="*/ 3046743 h 3352798"/>
                    <a:gd name="connsiteX0" fmla="*/ 381000 w 731837"/>
                    <a:gd name="connsiteY0" fmla="*/ 420686 h 3352798"/>
                    <a:gd name="connsiteX1" fmla="*/ 228600 w 731837"/>
                    <a:gd name="connsiteY1" fmla="*/ 420686 h 3352798"/>
                    <a:gd name="connsiteX2" fmla="*/ 219075 w 731837"/>
                    <a:gd name="connsiteY2" fmla="*/ 246393 h 3352798"/>
                    <a:gd name="connsiteX3" fmla="*/ 314325 w 731837"/>
                    <a:gd name="connsiteY3" fmla="*/ 236868 h 3352798"/>
                    <a:gd name="connsiteX4" fmla="*/ 333375 w 731837"/>
                    <a:gd name="connsiteY4" fmla="*/ 208293 h 3352798"/>
                    <a:gd name="connsiteX5" fmla="*/ 457200 w 731837"/>
                    <a:gd name="connsiteY5" fmla="*/ 115886 h 3352798"/>
                    <a:gd name="connsiteX6" fmla="*/ 76200 w 731837"/>
                    <a:gd name="connsiteY6" fmla="*/ 39687 h 3352798"/>
                    <a:gd name="connsiteX7" fmla="*/ 76200 w 731837"/>
                    <a:gd name="connsiteY7" fmla="*/ 268287 h 3352798"/>
                    <a:gd name="connsiteX8" fmla="*/ 95250 w 731837"/>
                    <a:gd name="connsiteY8" fmla="*/ 427368 h 3352798"/>
                    <a:gd name="connsiteX9" fmla="*/ 85725 w 731837"/>
                    <a:gd name="connsiteY9" fmla="*/ 474993 h 3352798"/>
                    <a:gd name="connsiteX10" fmla="*/ 76200 w 731837"/>
                    <a:gd name="connsiteY10" fmla="*/ 646443 h 3352798"/>
                    <a:gd name="connsiteX11" fmla="*/ 66675 w 731837"/>
                    <a:gd name="connsiteY11" fmla="*/ 703593 h 3352798"/>
                    <a:gd name="connsiteX12" fmla="*/ 57150 w 731837"/>
                    <a:gd name="connsiteY12" fmla="*/ 779793 h 3352798"/>
                    <a:gd name="connsiteX13" fmla="*/ 47625 w 731837"/>
                    <a:gd name="connsiteY13" fmla="*/ 875043 h 3352798"/>
                    <a:gd name="connsiteX14" fmla="*/ 28575 w 731837"/>
                    <a:gd name="connsiteY14" fmla="*/ 979818 h 3352798"/>
                    <a:gd name="connsiteX15" fmla="*/ 0 w 731837"/>
                    <a:gd name="connsiteY15" fmla="*/ 1341768 h 3352798"/>
                    <a:gd name="connsiteX16" fmla="*/ 9525 w 731837"/>
                    <a:gd name="connsiteY16" fmla="*/ 1579893 h 3352798"/>
                    <a:gd name="connsiteX17" fmla="*/ 95250 w 731837"/>
                    <a:gd name="connsiteY17" fmla="*/ 1722768 h 3352798"/>
                    <a:gd name="connsiteX18" fmla="*/ 200025 w 731837"/>
                    <a:gd name="connsiteY18" fmla="*/ 1922793 h 3352798"/>
                    <a:gd name="connsiteX19" fmla="*/ 247650 w 731837"/>
                    <a:gd name="connsiteY19" fmla="*/ 2056143 h 3352798"/>
                    <a:gd name="connsiteX20" fmla="*/ 295275 w 731837"/>
                    <a:gd name="connsiteY20" fmla="*/ 2684793 h 3352798"/>
                    <a:gd name="connsiteX21" fmla="*/ 342900 w 731837"/>
                    <a:gd name="connsiteY21" fmla="*/ 3018168 h 3352798"/>
                    <a:gd name="connsiteX22" fmla="*/ 381000 w 731837"/>
                    <a:gd name="connsiteY22" fmla="*/ 3218193 h 3352798"/>
                    <a:gd name="connsiteX23" fmla="*/ 609600 w 731837"/>
                    <a:gd name="connsiteY23" fmla="*/ 3316286 h 3352798"/>
                    <a:gd name="connsiteX24" fmla="*/ 666750 w 731837"/>
                    <a:gd name="connsiteY24" fmla="*/ 3046743 h 3352798"/>
                    <a:gd name="connsiteX0" fmla="*/ 382303 w 733140"/>
                    <a:gd name="connsiteY0" fmla="*/ 420686 h 3352798"/>
                    <a:gd name="connsiteX1" fmla="*/ 229903 w 733140"/>
                    <a:gd name="connsiteY1" fmla="*/ 420686 h 3352798"/>
                    <a:gd name="connsiteX2" fmla="*/ 220378 w 733140"/>
                    <a:gd name="connsiteY2" fmla="*/ 246393 h 3352798"/>
                    <a:gd name="connsiteX3" fmla="*/ 315628 w 733140"/>
                    <a:gd name="connsiteY3" fmla="*/ 236868 h 3352798"/>
                    <a:gd name="connsiteX4" fmla="*/ 334678 w 733140"/>
                    <a:gd name="connsiteY4" fmla="*/ 208293 h 3352798"/>
                    <a:gd name="connsiteX5" fmla="*/ 458503 w 733140"/>
                    <a:gd name="connsiteY5" fmla="*/ 115886 h 3352798"/>
                    <a:gd name="connsiteX6" fmla="*/ 77503 w 733140"/>
                    <a:gd name="connsiteY6" fmla="*/ 39687 h 3352798"/>
                    <a:gd name="connsiteX7" fmla="*/ 1303 w 733140"/>
                    <a:gd name="connsiteY7" fmla="*/ 268287 h 3352798"/>
                    <a:gd name="connsiteX8" fmla="*/ 96553 w 733140"/>
                    <a:gd name="connsiteY8" fmla="*/ 427368 h 3352798"/>
                    <a:gd name="connsiteX9" fmla="*/ 87028 w 733140"/>
                    <a:gd name="connsiteY9" fmla="*/ 474993 h 3352798"/>
                    <a:gd name="connsiteX10" fmla="*/ 77503 w 733140"/>
                    <a:gd name="connsiteY10" fmla="*/ 646443 h 3352798"/>
                    <a:gd name="connsiteX11" fmla="*/ 67978 w 733140"/>
                    <a:gd name="connsiteY11" fmla="*/ 703593 h 3352798"/>
                    <a:gd name="connsiteX12" fmla="*/ 58453 w 733140"/>
                    <a:gd name="connsiteY12" fmla="*/ 779793 h 3352798"/>
                    <a:gd name="connsiteX13" fmla="*/ 48928 w 733140"/>
                    <a:gd name="connsiteY13" fmla="*/ 875043 h 3352798"/>
                    <a:gd name="connsiteX14" fmla="*/ 29878 w 733140"/>
                    <a:gd name="connsiteY14" fmla="*/ 979818 h 3352798"/>
                    <a:gd name="connsiteX15" fmla="*/ 1303 w 733140"/>
                    <a:gd name="connsiteY15" fmla="*/ 1341768 h 3352798"/>
                    <a:gd name="connsiteX16" fmla="*/ 10828 w 733140"/>
                    <a:gd name="connsiteY16" fmla="*/ 1579893 h 3352798"/>
                    <a:gd name="connsiteX17" fmla="*/ 96553 w 733140"/>
                    <a:gd name="connsiteY17" fmla="*/ 1722768 h 3352798"/>
                    <a:gd name="connsiteX18" fmla="*/ 201328 w 733140"/>
                    <a:gd name="connsiteY18" fmla="*/ 1922793 h 3352798"/>
                    <a:gd name="connsiteX19" fmla="*/ 248953 w 733140"/>
                    <a:gd name="connsiteY19" fmla="*/ 2056143 h 3352798"/>
                    <a:gd name="connsiteX20" fmla="*/ 296578 w 733140"/>
                    <a:gd name="connsiteY20" fmla="*/ 2684793 h 3352798"/>
                    <a:gd name="connsiteX21" fmla="*/ 344203 w 733140"/>
                    <a:gd name="connsiteY21" fmla="*/ 3018168 h 3352798"/>
                    <a:gd name="connsiteX22" fmla="*/ 382303 w 733140"/>
                    <a:gd name="connsiteY22" fmla="*/ 3218193 h 3352798"/>
                    <a:gd name="connsiteX23" fmla="*/ 610903 w 733140"/>
                    <a:gd name="connsiteY23" fmla="*/ 3316286 h 3352798"/>
                    <a:gd name="connsiteX24" fmla="*/ 668053 w 733140"/>
                    <a:gd name="connsiteY24" fmla="*/ 3046743 h 3352798"/>
                    <a:gd name="connsiteX0" fmla="*/ 382303 w 733140"/>
                    <a:gd name="connsiteY0" fmla="*/ 420686 h 3352798"/>
                    <a:gd name="connsiteX1" fmla="*/ 229903 w 733140"/>
                    <a:gd name="connsiteY1" fmla="*/ 420686 h 3352798"/>
                    <a:gd name="connsiteX2" fmla="*/ 220378 w 733140"/>
                    <a:gd name="connsiteY2" fmla="*/ 246393 h 3352798"/>
                    <a:gd name="connsiteX3" fmla="*/ 315628 w 733140"/>
                    <a:gd name="connsiteY3" fmla="*/ 236868 h 3352798"/>
                    <a:gd name="connsiteX4" fmla="*/ 334678 w 733140"/>
                    <a:gd name="connsiteY4" fmla="*/ 208293 h 3352798"/>
                    <a:gd name="connsiteX5" fmla="*/ 458503 w 733140"/>
                    <a:gd name="connsiteY5" fmla="*/ 115886 h 3352798"/>
                    <a:gd name="connsiteX6" fmla="*/ 77503 w 733140"/>
                    <a:gd name="connsiteY6" fmla="*/ 39687 h 3352798"/>
                    <a:gd name="connsiteX7" fmla="*/ 1303 w 733140"/>
                    <a:gd name="connsiteY7" fmla="*/ 268287 h 3352798"/>
                    <a:gd name="connsiteX8" fmla="*/ 96553 w 733140"/>
                    <a:gd name="connsiteY8" fmla="*/ 427368 h 3352798"/>
                    <a:gd name="connsiteX9" fmla="*/ 87028 w 733140"/>
                    <a:gd name="connsiteY9" fmla="*/ 474993 h 3352798"/>
                    <a:gd name="connsiteX10" fmla="*/ 77503 w 733140"/>
                    <a:gd name="connsiteY10" fmla="*/ 646443 h 3352798"/>
                    <a:gd name="connsiteX11" fmla="*/ 67978 w 733140"/>
                    <a:gd name="connsiteY11" fmla="*/ 703593 h 3352798"/>
                    <a:gd name="connsiteX12" fmla="*/ 58453 w 733140"/>
                    <a:gd name="connsiteY12" fmla="*/ 779793 h 3352798"/>
                    <a:gd name="connsiteX13" fmla="*/ 48928 w 733140"/>
                    <a:gd name="connsiteY13" fmla="*/ 875043 h 3352798"/>
                    <a:gd name="connsiteX14" fmla="*/ 29878 w 733140"/>
                    <a:gd name="connsiteY14" fmla="*/ 979818 h 3352798"/>
                    <a:gd name="connsiteX15" fmla="*/ 1303 w 733140"/>
                    <a:gd name="connsiteY15" fmla="*/ 1341768 h 3352798"/>
                    <a:gd name="connsiteX16" fmla="*/ 10828 w 733140"/>
                    <a:gd name="connsiteY16" fmla="*/ 1579893 h 3352798"/>
                    <a:gd name="connsiteX17" fmla="*/ 96553 w 733140"/>
                    <a:gd name="connsiteY17" fmla="*/ 1722768 h 3352798"/>
                    <a:gd name="connsiteX18" fmla="*/ 201328 w 733140"/>
                    <a:gd name="connsiteY18" fmla="*/ 1922793 h 3352798"/>
                    <a:gd name="connsiteX19" fmla="*/ 248953 w 733140"/>
                    <a:gd name="connsiteY19" fmla="*/ 2056143 h 3352798"/>
                    <a:gd name="connsiteX20" fmla="*/ 296578 w 733140"/>
                    <a:gd name="connsiteY20" fmla="*/ 2684793 h 3352798"/>
                    <a:gd name="connsiteX21" fmla="*/ 344203 w 733140"/>
                    <a:gd name="connsiteY21" fmla="*/ 3018168 h 3352798"/>
                    <a:gd name="connsiteX22" fmla="*/ 382303 w 733140"/>
                    <a:gd name="connsiteY22" fmla="*/ 3218193 h 3352798"/>
                    <a:gd name="connsiteX23" fmla="*/ 610903 w 733140"/>
                    <a:gd name="connsiteY23" fmla="*/ 3316286 h 3352798"/>
                    <a:gd name="connsiteX24" fmla="*/ 668053 w 733140"/>
                    <a:gd name="connsiteY24" fmla="*/ 3046743 h 3352798"/>
                    <a:gd name="connsiteX0" fmla="*/ 382303 w 733140"/>
                    <a:gd name="connsiteY0" fmla="*/ 425449 h 3357561"/>
                    <a:gd name="connsiteX1" fmla="*/ 229903 w 733140"/>
                    <a:gd name="connsiteY1" fmla="*/ 425449 h 3357561"/>
                    <a:gd name="connsiteX2" fmla="*/ 220378 w 733140"/>
                    <a:gd name="connsiteY2" fmla="*/ 251156 h 3357561"/>
                    <a:gd name="connsiteX3" fmla="*/ 315628 w 733140"/>
                    <a:gd name="connsiteY3" fmla="*/ 241631 h 3357561"/>
                    <a:gd name="connsiteX4" fmla="*/ 334678 w 733140"/>
                    <a:gd name="connsiteY4" fmla="*/ 213056 h 3357561"/>
                    <a:gd name="connsiteX5" fmla="*/ 458503 w 733140"/>
                    <a:gd name="connsiteY5" fmla="*/ 120649 h 3357561"/>
                    <a:gd name="connsiteX6" fmla="*/ 77503 w 733140"/>
                    <a:gd name="connsiteY6" fmla="*/ 44450 h 3357561"/>
                    <a:gd name="connsiteX7" fmla="*/ 1303 w 733140"/>
                    <a:gd name="connsiteY7" fmla="*/ 273050 h 3357561"/>
                    <a:gd name="connsiteX8" fmla="*/ 96553 w 733140"/>
                    <a:gd name="connsiteY8" fmla="*/ 432131 h 3357561"/>
                    <a:gd name="connsiteX9" fmla="*/ 87028 w 733140"/>
                    <a:gd name="connsiteY9" fmla="*/ 479756 h 3357561"/>
                    <a:gd name="connsiteX10" fmla="*/ 77503 w 733140"/>
                    <a:gd name="connsiteY10" fmla="*/ 651206 h 3357561"/>
                    <a:gd name="connsiteX11" fmla="*/ 67978 w 733140"/>
                    <a:gd name="connsiteY11" fmla="*/ 708356 h 3357561"/>
                    <a:gd name="connsiteX12" fmla="*/ 58453 w 733140"/>
                    <a:gd name="connsiteY12" fmla="*/ 784556 h 3357561"/>
                    <a:gd name="connsiteX13" fmla="*/ 48928 w 733140"/>
                    <a:gd name="connsiteY13" fmla="*/ 879806 h 3357561"/>
                    <a:gd name="connsiteX14" fmla="*/ 29878 w 733140"/>
                    <a:gd name="connsiteY14" fmla="*/ 984581 h 3357561"/>
                    <a:gd name="connsiteX15" fmla="*/ 1303 w 733140"/>
                    <a:gd name="connsiteY15" fmla="*/ 1346531 h 3357561"/>
                    <a:gd name="connsiteX16" fmla="*/ 10828 w 733140"/>
                    <a:gd name="connsiteY16" fmla="*/ 1584656 h 3357561"/>
                    <a:gd name="connsiteX17" fmla="*/ 96553 w 733140"/>
                    <a:gd name="connsiteY17" fmla="*/ 1727531 h 3357561"/>
                    <a:gd name="connsiteX18" fmla="*/ 201328 w 733140"/>
                    <a:gd name="connsiteY18" fmla="*/ 1927556 h 3357561"/>
                    <a:gd name="connsiteX19" fmla="*/ 248953 w 733140"/>
                    <a:gd name="connsiteY19" fmla="*/ 2060906 h 3357561"/>
                    <a:gd name="connsiteX20" fmla="*/ 296578 w 733140"/>
                    <a:gd name="connsiteY20" fmla="*/ 2689556 h 3357561"/>
                    <a:gd name="connsiteX21" fmla="*/ 344203 w 733140"/>
                    <a:gd name="connsiteY21" fmla="*/ 3022931 h 3357561"/>
                    <a:gd name="connsiteX22" fmla="*/ 382303 w 733140"/>
                    <a:gd name="connsiteY22" fmla="*/ 3222956 h 3357561"/>
                    <a:gd name="connsiteX23" fmla="*/ 610903 w 733140"/>
                    <a:gd name="connsiteY23" fmla="*/ 3321049 h 3357561"/>
                    <a:gd name="connsiteX24" fmla="*/ 668053 w 733140"/>
                    <a:gd name="connsiteY24" fmla="*/ 3051506 h 3357561"/>
                    <a:gd name="connsiteX0" fmla="*/ 390525 w 741362"/>
                    <a:gd name="connsiteY0" fmla="*/ 425448 h 3357560"/>
                    <a:gd name="connsiteX1" fmla="*/ 238125 w 741362"/>
                    <a:gd name="connsiteY1" fmla="*/ 425448 h 3357560"/>
                    <a:gd name="connsiteX2" fmla="*/ 228600 w 741362"/>
                    <a:gd name="connsiteY2" fmla="*/ 251155 h 3357560"/>
                    <a:gd name="connsiteX3" fmla="*/ 323850 w 741362"/>
                    <a:gd name="connsiteY3" fmla="*/ 241630 h 3357560"/>
                    <a:gd name="connsiteX4" fmla="*/ 342900 w 741362"/>
                    <a:gd name="connsiteY4" fmla="*/ 213055 h 3357560"/>
                    <a:gd name="connsiteX5" fmla="*/ 466725 w 741362"/>
                    <a:gd name="connsiteY5" fmla="*/ 120648 h 3357560"/>
                    <a:gd name="connsiteX6" fmla="*/ 161925 w 741362"/>
                    <a:gd name="connsiteY6" fmla="*/ 44450 h 3357560"/>
                    <a:gd name="connsiteX7" fmla="*/ 9525 w 741362"/>
                    <a:gd name="connsiteY7" fmla="*/ 273049 h 3357560"/>
                    <a:gd name="connsiteX8" fmla="*/ 104775 w 741362"/>
                    <a:gd name="connsiteY8" fmla="*/ 432130 h 3357560"/>
                    <a:gd name="connsiteX9" fmla="*/ 95250 w 741362"/>
                    <a:gd name="connsiteY9" fmla="*/ 479755 h 3357560"/>
                    <a:gd name="connsiteX10" fmla="*/ 85725 w 741362"/>
                    <a:gd name="connsiteY10" fmla="*/ 651205 h 3357560"/>
                    <a:gd name="connsiteX11" fmla="*/ 76200 w 741362"/>
                    <a:gd name="connsiteY11" fmla="*/ 708355 h 3357560"/>
                    <a:gd name="connsiteX12" fmla="*/ 66675 w 741362"/>
                    <a:gd name="connsiteY12" fmla="*/ 784555 h 3357560"/>
                    <a:gd name="connsiteX13" fmla="*/ 57150 w 741362"/>
                    <a:gd name="connsiteY13" fmla="*/ 879805 h 3357560"/>
                    <a:gd name="connsiteX14" fmla="*/ 38100 w 741362"/>
                    <a:gd name="connsiteY14" fmla="*/ 984580 h 3357560"/>
                    <a:gd name="connsiteX15" fmla="*/ 9525 w 741362"/>
                    <a:gd name="connsiteY15" fmla="*/ 1346530 h 3357560"/>
                    <a:gd name="connsiteX16" fmla="*/ 19050 w 741362"/>
                    <a:gd name="connsiteY16" fmla="*/ 1584655 h 3357560"/>
                    <a:gd name="connsiteX17" fmla="*/ 104775 w 741362"/>
                    <a:gd name="connsiteY17" fmla="*/ 1727530 h 3357560"/>
                    <a:gd name="connsiteX18" fmla="*/ 209550 w 741362"/>
                    <a:gd name="connsiteY18" fmla="*/ 1927555 h 3357560"/>
                    <a:gd name="connsiteX19" fmla="*/ 257175 w 741362"/>
                    <a:gd name="connsiteY19" fmla="*/ 2060905 h 3357560"/>
                    <a:gd name="connsiteX20" fmla="*/ 304800 w 741362"/>
                    <a:gd name="connsiteY20" fmla="*/ 2689555 h 3357560"/>
                    <a:gd name="connsiteX21" fmla="*/ 352425 w 741362"/>
                    <a:gd name="connsiteY21" fmla="*/ 3022930 h 3357560"/>
                    <a:gd name="connsiteX22" fmla="*/ 390525 w 741362"/>
                    <a:gd name="connsiteY22" fmla="*/ 3222955 h 3357560"/>
                    <a:gd name="connsiteX23" fmla="*/ 619125 w 741362"/>
                    <a:gd name="connsiteY23" fmla="*/ 3321048 h 3357560"/>
                    <a:gd name="connsiteX24" fmla="*/ 676275 w 741362"/>
                    <a:gd name="connsiteY24" fmla="*/ 3051505 h 3357560"/>
                    <a:gd name="connsiteX0" fmla="*/ 390525 w 741362"/>
                    <a:gd name="connsiteY0" fmla="*/ 425448 h 3357560"/>
                    <a:gd name="connsiteX1" fmla="*/ 238125 w 741362"/>
                    <a:gd name="connsiteY1" fmla="*/ 425448 h 3357560"/>
                    <a:gd name="connsiteX2" fmla="*/ 228600 w 741362"/>
                    <a:gd name="connsiteY2" fmla="*/ 251155 h 3357560"/>
                    <a:gd name="connsiteX3" fmla="*/ 323850 w 741362"/>
                    <a:gd name="connsiteY3" fmla="*/ 241630 h 3357560"/>
                    <a:gd name="connsiteX4" fmla="*/ 342900 w 741362"/>
                    <a:gd name="connsiteY4" fmla="*/ 213055 h 3357560"/>
                    <a:gd name="connsiteX5" fmla="*/ 466725 w 741362"/>
                    <a:gd name="connsiteY5" fmla="*/ 120648 h 3357560"/>
                    <a:gd name="connsiteX6" fmla="*/ 161925 w 741362"/>
                    <a:gd name="connsiteY6" fmla="*/ 44450 h 3357560"/>
                    <a:gd name="connsiteX7" fmla="*/ 9525 w 741362"/>
                    <a:gd name="connsiteY7" fmla="*/ 273049 h 3357560"/>
                    <a:gd name="connsiteX8" fmla="*/ 104775 w 741362"/>
                    <a:gd name="connsiteY8" fmla="*/ 432130 h 3357560"/>
                    <a:gd name="connsiteX9" fmla="*/ 95250 w 741362"/>
                    <a:gd name="connsiteY9" fmla="*/ 479755 h 3357560"/>
                    <a:gd name="connsiteX10" fmla="*/ 85725 w 741362"/>
                    <a:gd name="connsiteY10" fmla="*/ 651205 h 3357560"/>
                    <a:gd name="connsiteX11" fmla="*/ 76200 w 741362"/>
                    <a:gd name="connsiteY11" fmla="*/ 708355 h 3357560"/>
                    <a:gd name="connsiteX12" fmla="*/ 66675 w 741362"/>
                    <a:gd name="connsiteY12" fmla="*/ 784555 h 3357560"/>
                    <a:gd name="connsiteX13" fmla="*/ 57150 w 741362"/>
                    <a:gd name="connsiteY13" fmla="*/ 879805 h 3357560"/>
                    <a:gd name="connsiteX14" fmla="*/ 38100 w 741362"/>
                    <a:gd name="connsiteY14" fmla="*/ 984580 h 3357560"/>
                    <a:gd name="connsiteX15" fmla="*/ 9525 w 741362"/>
                    <a:gd name="connsiteY15" fmla="*/ 1346530 h 3357560"/>
                    <a:gd name="connsiteX16" fmla="*/ 19050 w 741362"/>
                    <a:gd name="connsiteY16" fmla="*/ 1584655 h 3357560"/>
                    <a:gd name="connsiteX17" fmla="*/ 104775 w 741362"/>
                    <a:gd name="connsiteY17" fmla="*/ 1727530 h 3357560"/>
                    <a:gd name="connsiteX18" fmla="*/ 209550 w 741362"/>
                    <a:gd name="connsiteY18" fmla="*/ 1927555 h 3357560"/>
                    <a:gd name="connsiteX19" fmla="*/ 257175 w 741362"/>
                    <a:gd name="connsiteY19" fmla="*/ 2060905 h 3357560"/>
                    <a:gd name="connsiteX20" fmla="*/ 304800 w 741362"/>
                    <a:gd name="connsiteY20" fmla="*/ 2689555 h 3357560"/>
                    <a:gd name="connsiteX21" fmla="*/ 352425 w 741362"/>
                    <a:gd name="connsiteY21" fmla="*/ 3022930 h 3357560"/>
                    <a:gd name="connsiteX22" fmla="*/ 390525 w 741362"/>
                    <a:gd name="connsiteY22" fmla="*/ 3222955 h 3357560"/>
                    <a:gd name="connsiteX23" fmla="*/ 619125 w 741362"/>
                    <a:gd name="connsiteY23" fmla="*/ 3321048 h 3357560"/>
                    <a:gd name="connsiteX24" fmla="*/ 676275 w 741362"/>
                    <a:gd name="connsiteY24" fmla="*/ 3051505 h 3357560"/>
                    <a:gd name="connsiteX0" fmla="*/ 390525 w 741362"/>
                    <a:gd name="connsiteY0" fmla="*/ 425448 h 3357560"/>
                    <a:gd name="connsiteX1" fmla="*/ 238125 w 741362"/>
                    <a:gd name="connsiteY1" fmla="*/ 425448 h 3357560"/>
                    <a:gd name="connsiteX2" fmla="*/ 228600 w 741362"/>
                    <a:gd name="connsiteY2" fmla="*/ 251155 h 3357560"/>
                    <a:gd name="connsiteX3" fmla="*/ 323850 w 741362"/>
                    <a:gd name="connsiteY3" fmla="*/ 241630 h 3357560"/>
                    <a:gd name="connsiteX4" fmla="*/ 342900 w 741362"/>
                    <a:gd name="connsiteY4" fmla="*/ 213055 h 3357560"/>
                    <a:gd name="connsiteX5" fmla="*/ 466725 w 741362"/>
                    <a:gd name="connsiteY5" fmla="*/ 120648 h 3357560"/>
                    <a:gd name="connsiteX6" fmla="*/ 161925 w 741362"/>
                    <a:gd name="connsiteY6" fmla="*/ 44450 h 3357560"/>
                    <a:gd name="connsiteX7" fmla="*/ 9525 w 741362"/>
                    <a:gd name="connsiteY7" fmla="*/ 273049 h 3357560"/>
                    <a:gd name="connsiteX8" fmla="*/ 104775 w 741362"/>
                    <a:gd name="connsiteY8" fmla="*/ 432130 h 3357560"/>
                    <a:gd name="connsiteX9" fmla="*/ 95250 w 741362"/>
                    <a:gd name="connsiteY9" fmla="*/ 479755 h 3357560"/>
                    <a:gd name="connsiteX10" fmla="*/ 85725 w 741362"/>
                    <a:gd name="connsiteY10" fmla="*/ 651205 h 3357560"/>
                    <a:gd name="connsiteX11" fmla="*/ 76200 w 741362"/>
                    <a:gd name="connsiteY11" fmla="*/ 708355 h 3357560"/>
                    <a:gd name="connsiteX12" fmla="*/ 66675 w 741362"/>
                    <a:gd name="connsiteY12" fmla="*/ 784555 h 3357560"/>
                    <a:gd name="connsiteX13" fmla="*/ 57150 w 741362"/>
                    <a:gd name="connsiteY13" fmla="*/ 879805 h 3357560"/>
                    <a:gd name="connsiteX14" fmla="*/ 38100 w 741362"/>
                    <a:gd name="connsiteY14" fmla="*/ 984580 h 3357560"/>
                    <a:gd name="connsiteX15" fmla="*/ 9525 w 741362"/>
                    <a:gd name="connsiteY15" fmla="*/ 1346530 h 3357560"/>
                    <a:gd name="connsiteX16" fmla="*/ 19050 w 741362"/>
                    <a:gd name="connsiteY16" fmla="*/ 1584655 h 3357560"/>
                    <a:gd name="connsiteX17" fmla="*/ 104775 w 741362"/>
                    <a:gd name="connsiteY17" fmla="*/ 1727530 h 3357560"/>
                    <a:gd name="connsiteX18" fmla="*/ 209550 w 741362"/>
                    <a:gd name="connsiteY18" fmla="*/ 1927555 h 3357560"/>
                    <a:gd name="connsiteX19" fmla="*/ 257175 w 741362"/>
                    <a:gd name="connsiteY19" fmla="*/ 2060905 h 3357560"/>
                    <a:gd name="connsiteX20" fmla="*/ 304800 w 741362"/>
                    <a:gd name="connsiteY20" fmla="*/ 2689555 h 3357560"/>
                    <a:gd name="connsiteX21" fmla="*/ 352425 w 741362"/>
                    <a:gd name="connsiteY21" fmla="*/ 3022930 h 3357560"/>
                    <a:gd name="connsiteX22" fmla="*/ 390525 w 741362"/>
                    <a:gd name="connsiteY22" fmla="*/ 3222955 h 3357560"/>
                    <a:gd name="connsiteX23" fmla="*/ 619125 w 741362"/>
                    <a:gd name="connsiteY23" fmla="*/ 3321048 h 3357560"/>
                    <a:gd name="connsiteX24" fmla="*/ 676275 w 741362"/>
                    <a:gd name="connsiteY24" fmla="*/ 3051505 h 3357560"/>
                    <a:gd name="connsiteX0" fmla="*/ 390525 w 741362"/>
                    <a:gd name="connsiteY0" fmla="*/ 425448 h 3357560"/>
                    <a:gd name="connsiteX1" fmla="*/ 238125 w 741362"/>
                    <a:gd name="connsiteY1" fmla="*/ 425448 h 3357560"/>
                    <a:gd name="connsiteX2" fmla="*/ 228600 w 741362"/>
                    <a:gd name="connsiteY2" fmla="*/ 251155 h 3357560"/>
                    <a:gd name="connsiteX3" fmla="*/ 323850 w 741362"/>
                    <a:gd name="connsiteY3" fmla="*/ 241630 h 3357560"/>
                    <a:gd name="connsiteX4" fmla="*/ 466725 w 741362"/>
                    <a:gd name="connsiteY4" fmla="*/ 120648 h 3357560"/>
                    <a:gd name="connsiteX5" fmla="*/ 161925 w 741362"/>
                    <a:gd name="connsiteY5" fmla="*/ 44450 h 3357560"/>
                    <a:gd name="connsiteX6" fmla="*/ 9525 w 741362"/>
                    <a:gd name="connsiteY6" fmla="*/ 273049 h 3357560"/>
                    <a:gd name="connsiteX7" fmla="*/ 104775 w 741362"/>
                    <a:gd name="connsiteY7" fmla="*/ 432130 h 3357560"/>
                    <a:gd name="connsiteX8" fmla="*/ 95250 w 741362"/>
                    <a:gd name="connsiteY8" fmla="*/ 479755 h 3357560"/>
                    <a:gd name="connsiteX9" fmla="*/ 85725 w 741362"/>
                    <a:gd name="connsiteY9" fmla="*/ 651205 h 3357560"/>
                    <a:gd name="connsiteX10" fmla="*/ 76200 w 741362"/>
                    <a:gd name="connsiteY10" fmla="*/ 708355 h 3357560"/>
                    <a:gd name="connsiteX11" fmla="*/ 66675 w 741362"/>
                    <a:gd name="connsiteY11" fmla="*/ 784555 h 3357560"/>
                    <a:gd name="connsiteX12" fmla="*/ 57150 w 741362"/>
                    <a:gd name="connsiteY12" fmla="*/ 879805 h 3357560"/>
                    <a:gd name="connsiteX13" fmla="*/ 38100 w 741362"/>
                    <a:gd name="connsiteY13" fmla="*/ 984580 h 3357560"/>
                    <a:gd name="connsiteX14" fmla="*/ 9525 w 741362"/>
                    <a:gd name="connsiteY14" fmla="*/ 1346530 h 3357560"/>
                    <a:gd name="connsiteX15" fmla="*/ 19050 w 741362"/>
                    <a:gd name="connsiteY15" fmla="*/ 1584655 h 3357560"/>
                    <a:gd name="connsiteX16" fmla="*/ 104775 w 741362"/>
                    <a:gd name="connsiteY16" fmla="*/ 1727530 h 3357560"/>
                    <a:gd name="connsiteX17" fmla="*/ 209550 w 741362"/>
                    <a:gd name="connsiteY17" fmla="*/ 1927555 h 3357560"/>
                    <a:gd name="connsiteX18" fmla="*/ 257175 w 741362"/>
                    <a:gd name="connsiteY18" fmla="*/ 2060905 h 3357560"/>
                    <a:gd name="connsiteX19" fmla="*/ 304800 w 741362"/>
                    <a:gd name="connsiteY19" fmla="*/ 2689555 h 3357560"/>
                    <a:gd name="connsiteX20" fmla="*/ 352425 w 741362"/>
                    <a:gd name="connsiteY20" fmla="*/ 3022930 h 3357560"/>
                    <a:gd name="connsiteX21" fmla="*/ 390525 w 741362"/>
                    <a:gd name="connsiteY21" fmla="*/ 3222955 h 3357560"/>
                    <a:gd name="connsiteX22" fmla="*/ 619125 w 741362"/>
                    <a:gd name="connsiteY22" fmla="*/ 3321048 h 3357560"/>
                    <a:gd name="connsiteX23" fmla="*/ 676275 w 741362"/>
                    <a:gd name="connsiteY23" fmla="*/ 3051505 h 3357560"/>
                    <a:gd name="connsiteX0" fmla="*/ 390525 w 741362"/>
                    <a:gd name="connsiteY0" fmla="*/ 425448 h 3357560"/>
                    <a:gd name="connsiteX1" fmla="*/ 238125 w 741362"/>
                    <a:gd name="connsiteY1" fmla="*/ 425448 h 3357560"/>
                    <a:gd name="connsiteX2" fmla="*/ 228600 w 741362"/>
                    <a:gd name="connsiteY2" fmla="*/ 251155 h 3357560"/>
                    <a:gd name="connsiteX3" fmla="*/ 323850 w 741362"/>
                    <a:gd name="connsiteY3" fmla="*/ 241630 h 3357560"/>
                    <a:gd name="connsiteX4" fmla="*/ 466725 w 741362"/>
                    <a:gd name="connsiteY4" fmla="*/ 120648 h 3357560"/>
                    <a:gd name="connsiteX5" fmla="*/ 161925 w 741362"/>
                    <a:gd name="connsiteY5" fmla="*/ 44450 h 3357560"/>
                    <a:gd name="connsiteX6" fmla="*/ 9525 w 741362"/>
                    <a:gd name="connsiteY6" fmla="*/ 273049 h 3357560"/>
                    <a:gd name="connsiteX7" fmla="*/ 104775 w 741362"/>
                    <a:gd name="connsiteY7" fmla="*/ 432130 h 3357560"/>
                    <a:gd name="connsiteX8" fmla="*/ 95250 w 741362"/>
                    <a:gd name="connsiteY8" fmla="*/ 479755 h 3357560"/>
                    <a:gd name="connsiteX9" fmla="*/ 85725 w 741362"/>
                    <a:gd name="connsiteY9" fmla="*/ 651205 h 3357560"/>
                    <a:gd name="connsiteX10" fmla="*/ 76200 w 741362"/>
                    <a:gd name="connsiteY10" fmla="*/ 708355 h 3357560"/>
                    <a:gd name="connsiteX11" fmla="*/ 66675 w 741362"/>
                    <a:gd name="connsiteY11" fmla="*/ 784555 h 3357560"/>
                    <a:gd name="connsiteX12" fmla="*/ 57150 w 741362"/>
                    <a:gd name="connsiteY12" fmla="*/ 879805 h 3357560"/>
                    <a:gd name="connsiteX13" fmla="*/ 38100 w 741362"/>
                    <a:gd name="connsiteY13" fmla="*/ 984580 h 3357560"/>
                    <a:gd name="connsiteX14" fmla="*/ 9525 w 741362"/>
                    <a:gd name="connsiteY14" fmla="*/ 1346530 h 3357560"/>
                    <a:gd name="connsiteX15" fmla="*/ 19050 w 741362"/>
                    <a:gd name="connsiteY15" fmla="*/ 1584655 h 3357560"/>
                    <a:gd name="connsiteX16" fmla="*/ 104775 w 741362"/>
                    <a:gd name="connsiteY16" fmla="*/ 1727530 h 3357560"/>
                    <a:gd name="connsiteX17" fmla="*/ 209550 w 741362"/>
                    <a:gd name="connsiteY17" fmla="*/ 1927555 h 3357560"/>
                    <a:gd name="connsiteX18" fmla="*/ 257175 w 741362"/>
                    <a:gd name="connsiteY18" fmla="*/ 2060905 h 3357560"/>
                    <a:gd name="connsiteX19" fmla="*/ 304800 w 741362"/>
                    <a:gd name="connsiteY19" fmla="*/ 2689555 h 3357560"/>
                    <a:gd name="connsiteX20" fmla="*/ 352425 w 741362"/>
                    <a:gd name="connsiteY20" fmla="*/ 3022930 h 3357560"/>
                    <a:gd name="connsiteX21" fmla="*/ 390525 w 741362"/>
                    <a:gd name="connsiteY21" fmla="*/ 3222955 h 3357560"/>
                    <a:gd name="connsiteX22" fmla="*/ 619125 w 741362"/>
                    <a:gd name="connsiteY22" fmla="*/ 3321048 h 3357560"/>
                    <a:gd name="connsiteX23" fmla="*/ 676275 w 741362"/>
                    <a:gd name="connsiteY23" fmla="*/ 3051505 h 3357560"/>
                    <a:gd name="connsiteX0" fmla="*/ 390525 w 741362"/>
                    <a:gd name="connsiteY0" fmla="*/ 425448 h 3357560"/>
                    <a:gd name="connsiteX1" fmla="*/ 238125 w 741362"/>
                    <a:gd name="connsiteY1" fmla="*/ 425448 h 3357560"/>
                    <a:gd name="connsiteX2" fmla="*/ 323850 w 741362"/>
                    <a:gd name="connsiteY2" fmla="*/ 241630 h 3357560"/>
                    <a:gd name="connsiteX3" fmla="*/ 466725 w 741362"/>
                    <a:gd name="connsiteY3" fmla="*/ 120648 h 3357560"/>
                    <a:gd name="connsiteX4" fmla="*/ 161925 w 741362"/>
                    <a:gd name="connsiteY4" fmla="*/ 44450 h 3357560"/>
                    <a:gd name="connsiteX5" fmla="*/ 9525 w 741362"/>
                    <a:gd name="connsiteY5" fmla="*/ 273049 h 3357560"/>
                    <a:gd name="connsiteX6" fmla="*/ 104775 w 741362"/>
                    <a:gd name="connsiteY6" fmla="*/ 432130 h 3357560"/>
                    <a:gd name="connsiteX7" fmla="*/ 95250 w 741362"/>
                    <a:gd name="connsiteY7" fmla="*/ 479755 h 3357560"/>
                    <a:gd name="connsiteX8" fmla="*/ 85725 w 741362"/>
                    <a:gd name="connsiteY8" fmla="*/ 651205 h 3357560"/>
                    <a:gd name="connsiteX9" fmla="*/ 76200 w 741362"/>
                    <a:gd name="connsiteY9" fmla="*/ 708355 h 3357560"/>
                    <a:gd name="connsiteX10" fmla="*/ 66675 w 741362"/>
                    <a:gd name="connsiteY10" fmla="*/ 784555 h 3357560"/>
                    <a:gd name="connsiteX11" fmla="*/ 57150 w 741362"/>
                    <a:gd name="connsiteY11" fmla="*/ 879805 h 3357560"/>
                    <a:gd name="connsiteX12" fmla="*/ 38100 w 741362"/>
                    <a:gd name="connsiteY12" fmla="*/ 984580 h 3357560"/>
                    <a:gd name="connsiteX13" fmla="*/ 9525 w 741362"/>
                    <a:gd name="connsiteY13" fmla="*/ 1346530 h 3357560"/>
                    <a:gd name="connsiteX14" fmla="*/ 19050 w 741362"/>
                    <a:gd name="connsiteY14" fmla="*/ 1584655 h 3357560"/>
                    <a:gd name="connsiteX15" fmla="*/ 104775 w 741362"/>
                    <a:gd name="connsiteY15" fmla="*/ 1727530 h 3357560"/>
                    <a:gd name="connsiteX16" fmla="*/ 209550 w 741362"/>
                    <a:gd name="connsiteY16" fmla="*/ 1927555 h 3357560"/>
                    <a:gd name="connsiteX17" fmla="*/ 257175 w 741362"/>
                    <a:gd name="connsiteY17" fmla="*/ 2060905 h 3357560"/>
                    <a:gd name="connsiteX18" fmla="*/ 304800 w 741362"/>
                    <a:gd name="connsiteY18" fmla="*/ 2689555 h 3357560"/>
                    <a:gd name="connsiteX19" fmla="*/ 352425 w 741362"/>
                    <a:gd name="connsiteY19" fmla="*/ 3022930 h 3357560"/>
                    <a:gd name="connsiteX20" fmla="*/ 390525 w 741362"/>
                    <a:gd name="connsiteY20" fmla="*/ 3222955 h 3357560"/>
                    <a:gd name="connsiteX21" fmla="*/ 619125 w 741362"/>
                    <a:gd name="connsiteY21" fmla="*/ 3321048 h 3357560"/>
                    <a:gd name="connsiteX22" fmla="*/ 676275 w 741362"/>
                    <a:gd name="connsiteY22" fmla="*/ 3051505 h 3357560"/>
                    <a:gd name="connsiteX0" fmla="*/ 390525 w 741362"/>
                    <a:gd name="connsiteY0" fmla="*/ 425448 h 3357560"/>
                    <a:gd name="connsiteX1" fmla="*/ 238125 w 741362"/>
                    <a:gd name="connsiteY1" fmla="*/ 349249 h 3357560"/>
                    <a:gd name="connsiteX2" fmla="*/ 323850 w 741362"/>
                    <a:gd name="connsiteY2" fmla="*/ 241630 h 3357560"/>
                    <a:gd name="connsiteX3" fmla="*/ 466725 w 741362"/>
                    <a:gd name="connsiteY3" fmla="*/ 120648 h 3357560"/>
                    <a:gd name="connsiteX4" fmla="*/ 161925 w 741362"/>
                    <a:gd name="connsiteY4" fmla="*/ 44450 h 3357560"/>
                    <a:gd name="connsiteX5" fmla="*/ 9525 w 741362"/>
                    <a:gd name="connsiteY5" fmla="*/ 273049 h 3357560"/>
                    <a:gd name="connsiteX6" fmla="*/ 104775 w 741362"/>
                    <a:gd name="connsiteY6" fmla="*/ 432130 h 3357560"/>
                    <a:gd name="connsiteX7" fmla="*/ 95250 w 741362"/>
                    <a:gd name="connsiteY7" fmla="*/ 479755 h 3357560"/>
                    <a:gd name="connsiteX8" fmla="*/ 85725 w 741362"/>
                    <a:gd name="connsiteY8" fmla="*/ 651205 h 3357560"/>
                    <a:gd name="connsiteX9" fmla="*/ 76200 w 741362"/>
                    <a:gd name="connsiteY9" fmla="*/ 708355 h 3357560"/>
                    <a:gd name="connsiteX10" fmla="*/ 66675 w 741362"/>
                    <a:gd name="connsiteY10" fmla="*/ 784555 h 3357560"/>
                    <a:gd name="connsiteX11" fmla="*/ 57150 w 741362"/>
                    <a:gd name="connsiteY11" fmla="*/ 879805 h 3357560"/>
                    <a:gd name="connsiteX12" fmla="*/ 38100 w 741362"/>
                    <a:gd name="connsiteY12" fmla="*/ 984580 h 3357560"/>
                    <a:gd name="connsiteX13" fmla="*/ 9525 w 741362"/>
                    <a:gd name="connsiteY13" fmla="*/ 1346530 h 3357560"/>
                    <a:gd name="connsiteX14" fmla="*/ 19050 w 741362"/>
                    <a:gd name="connsiteY14" fmla="*/ 1584655 h 3357560"/>
                    <a:gd name="connsiteX15" fmla="*/ 104775 w 741362"/>
                    <a:gd name="connsiteY15" fmla="*/ 1727530 h 3357560"/>
                    <a:gd name="connsiteX16" fmla="*/ 209550 w 741362"/>
                    <a:gd name="connsiteY16" fmla="*/ 1927555 h 3357560"/>
                    <a:gd name="connsiteX17" fmla="*/ 257175 w 741362"/>
                    <a:gd name="connsiteY17" fmla="*/ 2060905 h 3357560"/>
                    <a:gd name="connsiteX18" fmla="*/ 304800 w 741362"/>
                    <a:gd name="connsiteY18" fmla="*/ 2689555 h 3357560"/>
                    <a:gd name="connsiteX19" fmla="*/ 352425 w 741362"/>
                    <a:gd name="connsiteY19" fmla="*/ 3022930 h 3357560"/>
                    <a:gd name="connsiteX20" fmla="*/ 390525 w 741362"/>
                    <a:gd name="connsiteY20" fmla="*/ 3222955 h 3357560"/>
                    <a:gd name="connsiteX21" fmla="*/ 619125 w 741362"/>
                    <a:gd name="connsiteY21" fmla="*/ 3321048 h 3357560"/>
                    <a:gd name="connsiteX22" fmla="*/ 676275 w 741362"/>
                    <a:gd name="connsiteY22" fmla="*/ 3051505 h 3357560"/>
                    <a:gd name="connsiteX0" fmla="*/ 390525 w 741362"/>
                    <a:gd name="connsiteY0" fmla="*/ 425448 h 3357560"/>
                    <a:gd name="connsiteX1" fmla="*/ 238125 w 741362"/>
                    <a:gd name="connsiteY1" fmla="*/ 349249 h 3357560"/>
                    <a:gd name="connsiteX2" fmla="*/ 238125 w 741362"/>
                    <a:gd name="connsiteY2" fmla="*/ 196849 h 3357560"/>
                    <a:gd name="connsiteX3" fmla="*/ 466725 w 741362"/>
                    <a:gd name="connsiteY3" fmla="*/ 120648 h 3357560"/>
                    <a:gd name="connsiteX4" fmla="*/ 161925 w 741362"/>
                    <a:gd name="connsiteY4" fmla="*/ 44450 h 3357560"/>
                    <a:gd name="connsiteX5" fmla="*/ 9525 w 741362"/>
                    <a:gd name="connsiteY5" fmla="*/ 273049 h 3357560"/>
                    <a:gd name="connsiteX6" fmla="*/ 104775 w 741362"/>
                    <a:gd name="connsiteY6" fmla="*/ 432130 h 3357560"/>
                    <a:gd name="connsiteX7" fmla="*/ 95250 w 741362"/>
                    <a:gd name="connsiteY7" fmla="*/ 479755 h 3357560"/>
                    <a:gd name="connsiteX8" fmla="*/ 85725 w 741362"/>
                    <a:gd name="connsiteY8" fmla="*/ 651205 h 3357560"/>
                    <a:gd name="connsiteX9" fmla="*/ 76200 w 741362"/>
                    <a:gd name="connsiteY9" fmla="*/ 708355 h 3357560"/>
                    <a:gd name="connsiteX10" fmla="*/ 66675 w 741362"/>
                    <a:gd name="connsiteY10" fmla="*/ 784555 h 3357560"/>
                    <a:gd name="connsiteX11" fmla="*/ 57150 w 741362"/>
                    <a:gd name="connsiteY11" fmla="*/ 879805 h 3357560"/>
                    <a:gd name="connsiteX12" fmla="*/ 38100 w 741362"/>
                    <a:gd name="connsiteY12" fmla="*/ 984580 h 3357560"/>
                    <a:gd name="connsiteX13" fmla="*/ 9525 w 741362"/>
                    <a:gd name="connsiteY13" fmla="*/ 1346530 h 3357560"/>
                    <a:gd name="connsiteX14" fmla="*/ 19050 w 741362"/>
                    <a:gd name="connsiteY14" fmla="*/ 1584655 h 3357560"/>
                    <a:gd name="connsiteX15" fmla="*/ 104775 w 741362"/>
                    <a:gd name="connsiteY15" fmla="*/ 1727530 h 3357560"/>
                    <a:gd name="connsiteX16" fmla="*/ 209550 w 741362"/>
                    <a:gd name="connsiteY16" fmla="*/ 1927555 h 3357560"/>
                    <a:gd name="connsiteX17" fmla="*/ 257175 w 741362"/>
                    <a:gd name="connsiteY17" fmla="*/ 2060905 h 3357560"/>
                    <a:gd name="connsiteX18" fmla="*/ 304800 w 741362"/>
                    <a:gd name="connsiteY18" fmla="*/ 2689555 h 3357560"/>
                    <a:gd name="connsiteX19" fmla="*/ 352425 w 741362"/>
                    <a:gd name="connsiteY19" fmla="*/ 3022930 h 3357560"/>
                    <a:gd name="connsiteX20" fmla="*/ 390525 w 741362"/>
                    <a:gd name="connsiteY20" fmla="*/ 3222955 h 3357560"/>
                    <a:gd name="connsiteX21" fmla="*/ 619125 w 741362"/>
                    <a:gd name="connsiteY21" fmla="*/ 3321048 h 3357560"/>
                    <a:gd name="connsiteX22" fmla="*/ 676275 w 741362"/>
                    <a:gd name="connsiteY22" fmla="*/ 3051505 h 3357560"/>
                    <a:gd name="connsiteX0" fmla="*/ 390525 w 741362"/>
                    <a:gd name="connsiteY0" fmla="*/ 425448 h 3357560"/>
                    <a:gd name="connsiteX1" fmla="*/ 238125 w 741362"/>
                    <a:gd name="connsiteY1" fmla="*/ 349249 h 3357560"/>
                    <a:gd name="connsiteX2" fmla="*/ 238125 w 741362"/>
                    <a:gd name="connsiteY2" fmla="*/ 196849 h 3357560"/>
                    <a:gd name="connsiteX3" fmla="*/ 466725 w 741362"/>
                    <a:gd name="connsiteY3" fmla="*/ 120648 h 3357560"/>
                    <a:gd name="connsiteX4" fmla="*/ 161925 w 741362"/>
                    <a:gd name="connsiteY4" fmla="*/ 44450 h 3357560"/>
                    <a:gd name="connsiteX5" fmla="*/ 9525 w 741362"/>
                    <a:gd name="connsiteY5" fmla="*/ 273049 h 3357560"/>
                    <a:gd name="connsiteX6" fmla="*/ 104775 w 741362"/>
                    <a:gd name="connsiteY6" fmla="*/ 432130 h 3357560"/>
                    <a:gd name="connsiteX7" fmla="*/ 85725 w 741362"/>
                    <a:gd name="connsiteY7" fmla="*/ 651205 h 3357560"/>
                    <a:gd name="connsiteX8" fmla="*/ 76200 w 741362"/>
                    <a:gd name="connsiteY8" fmla="*/ 708355 h 3357560"/>
                    <a:gd name="connsiteX9" fmla="*/ 66675 w 741362"/>
                    <a:gd name="connsiteY9" fmla="*/ 784555 h 3357560"/>
                    <a:gd name="connsiteX10" fmla="*/ 57150 w 741362"/>
                    <a:gd name="connsiteY10" fmla="*/ 879805 h 3357560"/>
                    <a:gd name="connsiteX11" fmla="*/ 38100 w 741362"/>
                    <a:gd name="connsiteY11" fmla="*/ 984580 h 3357560"/>
                    <a:gd name="connsiteX12" fmla="*/ 9525 w 741362"/>
                    <a:gd name="connsiteY12" fmla="*/ 1346530 h 3357560"/>
                    <a:gd name="connsiteX13" fmla="*/ 19050 w 741362"/>
                    <a:gd name="connsiteY13" fmla="*/ 1584655 h 3357560"/>
                    <a:gd name="connsiteX14" fmla="*/ 104775 w 741362"/>
                    <a:gd name="connsiteY14" fmla="*/ 1727530 h 3357560"/>
                    <a:gd name="connsiteX15" fmla="*/ 209550 w 741362"/>
                    <a:gd name="connsiteY15" fmla="*/ 1927555 h 3357560"/>
                    <a:gd name="connsiteX16" fmla="*/ 257175 w 741362"/>
                    <a:gd name="connsiteY16" fmla="*/ 2060905 h 3357560"/>
                    <a:gd name="connsiteX17" fmla="*/ 304800 w 741362"/>
                    <a:gd name="connsiteY17" fmla="*/ 2689555 h 3357560"/>
                    <a:gd name="connsiteX18" fmla="*/ 352425 w 741362"/>
                    <a:gd name="connsiteY18" fmla="*/ 3022930 h 3357560"/>
                    <a:gd name="connsiteX19" fmla="*/ 390525 w 741362"/>
                    <a:gd name="connsiteY19" fmla="*/ 3222955 h 3357560"/>
                    <a:gd name="connsiteX20" fmla="*/ 619125 w 741362"/>
                    <a:gd name="connsiteY20" fmla="*/ 3321048 h 3357560"/>
                    <a:gd name="connsiteX21" fmla="*/ 676275 w 741362"/>
                    <a:gd name="connsiteY21" fmla="*/ 3051505 h 3357560"/>
                    <a:gd name="connsiteX0" fmla="*/ 393700 w 744537"/>
                    <a:gd name="connsiteY0" fmla="*/ 425448 h 3357560"/>
                    <a:gd name="connsiteX1" fmla="*/ 241300 w 744537"/>
                    <a:gd name="connsiteY1" fmla="*/ 349249 h 3357560"/>
                    <a:gd name="connsiteX2" fmla="*/ 241300 w 744537"/>
                    <a:gd name="connsiteY2" fmla="*/ 196849 h 3357560"/>
                    <a:gd name="connsiteX3" fmla="*/ 469900 w 744537"/>
                    <a:gd name="connsiteY3" fmla="*/ 120648 h 3357560"/>
                    <a:gd name="connsiteX4" fmla="*/ 165100 w 744537"/>
                    <a:gd name="connsiteY4" fmla="*/ 44450 h 3357560"/>
                    <a:gd name="connsiteX5" fmla="*/ 12700 w 744537"/>
                    <a:gd name="connsiteY5" fmla="*/ 273049 h 3357560"/>
                    <a:gd name="connsiteX6" fmla="*/ 88900 w 744537"/>
                    <a:gd name="connsiteY6" fmla="*/ 501649 h 3357560"/>
                    <a:gd name="connsiteX7" fmla="*/ 88900 w 744537"/>
                    <a:gd name="connsiteY7" fmla="*/ 651205 h 3357560"/>
                    <a:gd name="connsiteX8" fmla="*/ 79375 w 744537"/>
                    <a:gd name="connsiteY8" fmla="*/ 708355 h 3357560"/>
                    <a:gd name="connsiteX9" fmla="*/ 69850 w 744537"/>
                    <a:gd name="connsiteY9" fmla="*/ 784555 h 3357560"/>
                    <a:gd name="connsiteX10" fmla="*/ 60325 w 744537"/>
                    <a:gd name="connsiteY10" fmla="*/ 879805 h 3357560"/>
                    <a:gd name="connsiteX11" fmla="*/ 41275 w 744537"/>
                    <a:gd name="connsiteY11" fmla="*/ 984580 h 3357560"/>
                    <a:gd name="connsiteX12" fmla="*/ 12700 w 744537"/>
                    <a:gd name="connsiteY12" fmla="*/ 1346530 h 3357560"/>
                    <a:gd name="connsiteX13" fmla="*/ 22225 w 744537"/>
                    <a:gd name="connsiteY13" fmla="*/ 1584655 h 3357560"/>
                    <a:gd name="connsiteX14" fmla="*/ 107950 w 744537"/>
                    <a:gd name="connsiteY14" fmla="*/ 1727530 h 3357560"/>
                    <a:gd name="connsiteX15" fmla="*/ 212725 w 744537"/>
                    <a:gd name="connsiteY15" fmla="*/ 1927555 h 3357560"/>
                    <a:gd name="connsiteX16" fmla="*/ 260350 w 744537"/>
                    <a:gd name="connsiteY16" fmla="*/ 2060905 h 3357560"/>
                    <a:gd name="connsiteX17" fmla="*/ 307975 w 744537"/>
                    <a:gd name="connsiteY17" fmla="*/ 2689555 h 3357560"/>
                    <a:gd name="connsiteX18" fmla="*/ 355600 w 744537"/>
                    <a:gd name="connsiteY18" fmla="*/ 3022930 h 3357560"/>
                    <a:gd name="connsiteX19" fmla="*/ 393700 w 744537"/>
                    <a:gd name="connsiteY19" fmla="*/ 3222955 h 3357560"/>
                    <a:gd name="connsiteX20" fmla="*/ 622300 w 744537"/>
                    <a:gd name="connsiteY20" fmla="*/ 3321048 h 3357560"/>
                    <a:gd name="connsiteX21" fmla="*/ 679450 w 744537"/>
                    <a:gd name="connsiteY21" fmla="*/ 3051505 h 3357560"/>
                    <a:gd name="connsiteX0" fmla="*/ 393700 w 744537"/>
                    <a:gd name="connsiteY0" fmla="*/ 425448 h 3357560"/>
                    <a:gd name="connsiteX1" fmla="*/ 241300 w 744537"/>
                    <a:gd name="connsiteY1" fmla="*/ 349249 h 3357560"/>
                    <a:gd name="connsiteX2" fmla="*/ 241300 w 744537"/>
                    <a:gd name="connsiteY2" fmla="*/ 196849 h 3357560"/>
                    <a:gd name="connsiteX3" fmla="*/ 469900 w 744537"/>
                    <a:gd name="connsiteY3" fmla="*/ 120648 h 3357560"/>
                    <a:gd name="connsiteX4" fmla="*/ 165100 w 744537"/>
                    <a:gd name="connsiteY4" fmla="*/ 44450 h 3357560"/>
                    <a:gd name="connsiteX5" fmla="*/ 12700 w 744537"/>
                    <a:gd name="connsiteY5" fmla="*/ 273049 h 3357560"/>
                    <a:gd name="connsiteX6" fmla="*/ 88900 w 744537"/>
                    <a:gd name="connsiteY6" fmla="*/ 501649 h 3357560"/>
                    <a:gd name="connsiteX7" fmla="*/ 88900 w 744537"/>
                    <a:gd name="connsiteY7" fmla="*/ 651205 h 3357560"/>
                    <a:gd name="connsiteX8" fmla="*/ 79375 w 744537"/>
                    <a:gd name="connsiteY8" fmla="*/ 708355 h 3357560"/>
                    <a:gd name="connsiteX9" fmla="*/ 60325 w 744537"/>
                    <a:gd name="connsiteY9" fmla="*/ 879805 h 3357560"/>
                    <a:gd name="connsiteX10" fmla="*/ 41275 w 744537"/>
                    <a:gd name="connsiteY10" fmla="*/ 984580 h 3357560"/>
                    <a:gd name="connsiteX11" fmla="*/ 12700 w 744537"/>
                    <a:gd name="connsiteY11" fmla="*/ 1346530 h 3357560"/>
                    <a:gd name="connsiteX12" fmla="*/ 22225 w 744537"/>
                    <a:gd name="connsiteY12" fmla="*/ 1584655 h 3357560"/>
                    <a:gd name="connsiteX13" fmla="*/ 107950 w 744537"/>
                    <a:gd name="connsiteY13" fmla="*/ 1727530 h 3357560"/>
                    <a:gd name="connsiteX14" fmla="*/ 212725 w 744537"/>
                    <a:gd name="connsiteY14" fmla="*/ 1927555 h 3357560"/>
                    <a:gd name="connsiteX15" fmla="*/ 260350 w 744537"/>
                    <a:gd name="connsiteY15" fmla="*/ 2060905 h 3357560"/>
                    <a:gd name="connsiteX16" fmla="*/ 307975 w 744537"/>
                    <a:gd name="connsiteY16" fmla="*/ 2689555 h 3357560"/>
                    <a:gd name="connsiteX17" fmla="*/ 355600 w 744537"/>
                    <a:gd name="connsiteY17" fmla="*/ 3022930 h 3357560"/>
                    <a:gd name="connsiteX18" fmla="*/ 393700 w 744537"/>
                    <a:gd name="connsiteY18" fmla="*/ 3222955 h 3357560"/>
                    <a:gd name="connsiteX19" fmla="*/ 622300 w 744537"/>
                    <a:gd name="connsiteY19" fmla="*/ 3321048 h 3357560"/>
                    <a:gd name="connsiteX20" fmla="*/ 679450 w 744537"/>
                    <a:gd name="connsiteY20" fmla="*/ 3051505 h 3357560"/>
                    <a:gd name="connsiteX0" fmla="*/ 393700 w 744537"/>
                    <a:gd name="connsiteY0" fmla="*/ 425448 h 3357560"/>
                    <a:gd name="connsiteX1" fmla="*/ 241300 w 744537"/>
                    <a:gd name="connsiteY1" fmla="*/ 349249 h 3357560"/>
                    <a:gd name="connsiteX2" fmla="*/ 241300 w 744537"/>
                    <a:gd name="connsiteY2" fmla="*/ 196849 h 3357560"/>
                    <a:gd name="connsiteX3" fmla="*/ 469900 w 744537"/>
                    <a:gd name="connsiteY3" fmla="*/ 120648 h 3357560"/>
                    <a:gd name="connsiteX4" fmla="*/ 165100 w 744537"/>
                    <a:gd name="connsiteY4" fmla="*/ 44450 h 3357560"/>
                    <a:gd name="connsiteX5" fmla="*/ 12700 w 744537"/>
                    <a:gd name="connsiteY5" fmla="*/ 273049 h 3357560"/>
                    <a:gd name="connsiteX6" fmla="*/ 88900 w 744537"/>
                    <a:gd name="connsiteY6" fmla="*/ 501649 h 3357560"/>
                    <a:gd name="connsiteX7" fmla="*/ 88900 w 744537"/>
                    <a:gd name="connsiteY7" fmla="*/ 651205 h 3357560"/>
                    <a:gd name="connsiteX8" fmla="*/ 60325 w 744537"/>
                    <a:gd name="connsiteY8" fmla="*/ 879805 h 3357560"/>
                    <a:gd name="connsiteX9" fmla="*/ 41275 w 744537"/>
                    <a:gd name="connsiteY9" fmla="*/ 984580 h 3357560"/>
                    <a:gd name="connsiteX10" fmla="*/ 12700 w 744537"/>
                    <a:gd name="connsiteY10" fmla="*/ 1346530 h 3357560"/>
                    <a:gd name="connsiteX11" fmla="*/ 22225 w 744537"/>
                    <a:gd name="connsiteY11" fmla="*/ 1584655 h 3357560"/>
                    <a:gd name="connsiteX12" fmla="*/ 107950 w 744537"/>
                    <a:gd name="connsiteY12" fmla="*/ 1727530 h 3357560"/>
                    <a:gd name="connsiteX13" fmla="*/ 212725 w 744537"/>
                    <a:gd name="connsiteY13" fmla="*/ 1927555 h 3357560"/>
                    <a:gd name="connsiteX14" fmla="*/ 260350 w 744537"/>
                    <a:gd name="connsiteY14" fmla="*/ 2060905 h 3357560"/>
                    <a:gd name="connsiteX15" fmla="*/ 307975 w 744537"/>
                    <a:gd name="connsiteY15" fmla="*/ 2689555 h 3357560"/>
                    <a:gd name="connsiteX16" fmla="*/ 355600 w 744537"/>
                    <a:gd name="connsiteY16" fmla="*/ 3022930 h 3357560"/>
                    <a:gd name="connsiteX17" fmla="*/ 393700 w 744537"/>
                    <a:gd name="connsiteY17" fmla="*/ 3222955 h 3357560"/>
                    <a:gd name="connsiteX18" fmla="*/ 622300 w 744537"/>
                    <a:gd name="connsiteY18" fmla="*/ 3321048 h 3357560"/>
                    <a:gd name="connsiteX19" fmla="*/ 679450 w 744537"/>
                    <a:gd name="connsiteY19" fmla="*/ 3051505 h 3357560"/>
                    <a:gd name="connsiteX0" fmla="*/ 393700 w 744537"/>
                    <a:gd name="connsiteY0" fmla="*/ 425448 h 3357560"/>
                    <a:gd name="connsiteX1" fmla="*/ 241300 w 744537"/>
                    <a:gd name="connsiteY1" fmla="*/ 349249 h 3357560"/>
                    <a:gd name="connsiteX2" fmla="*/ 241300 w 744537"/>
                    <a:gd name="connsiteY2" fmla="*/ 196849 h 3357560"/>
                    <a:gd name="connsiteX3" fmla="*/ 469900 w 744537"/>
                    <a:gd name="connsiteY3" fmla="*/ 120648 h 3357560"/>
                    <a:gd name="connsiteX4" fmla="*/ 165100 w 744537"/>
                    <a:gd name="connsiteY4" fmla="*/ 44450 h 3357560"/>
                    <a:gd name="connsiteX5" fmla="*/ 12700 w 744537"/>
                    <a:gd name="connsiteY5" fmla="*/ 273049 h 3357560"/>
                    <a:gd name="connsiteX6" fmla="*/ 88900 w 744537"/>
                    <a:gd name="connsiteY6" fmla="*/ 501649 h 3357560"/>
                    <a:gd name="connsiteX7" fmla="*/ 88900 w 744537"/>
                    <a:gd name="connsiteY7" fmla="*/ 651205 h 3357560"/>
                    <a:gd name="connsiteX8" fmla="*/ 60325 w 744537"/>
                    <a:gd name="connsiteY8" fmla="*/ 879805 h 3357560"/>
                    <a:gd name="connsiteX9" fmla="*/ 41275 w 744537"/>
                    <a:gd name="connsiteY9" fmla="*/ 984580 h 3357560"/>
                    <a:gd name="connsiteX10" fmla="*/ 12700 w 744537"/>
                    <a:gd name="connsiteY10" fmla="*/ 1346530 h 3357560"/>
                    <a:gd name="connsiteX11" fmla="*/ 107950 w 744537"/>
                    <a:gd name="connsiteY11" fmla="*/ 1727530 h 3357560"/>
                    <a:gd name="connsiteX12" fmla="*/ 212725 w 744537"/>
                    <a:gd name="connsiteY12" fmla="*/ 1927555 h 3357560"/>
                    <a:gd name="connsiteX13" fmla="*/ 260350 w 744537"/>
                    <a:gd name="connsiteY13" fmla="*/ 2060905 h 3357560"/>
                    <a:gd name="connsiteX14" fmla="*/ 307975 w 744537"/>
                    <a:gd name="connsiteY14" fmla="*/ 2689555 h 3357560"/>
                    <a:gd name="connsiteX15" fmla="*/ 355600 w 744537"/>
                    <a:gd name="connsiteY15" fmla="*/ 3022930 h 3357560"/>
                    <a:gd name="connsiteX16" fmla="*/ 393700 w 744537"/>
                    <a:gd name="connsiteY16" fmla="*/ 3222955 h 3357560"/>
                    <a:gd name="connsiteX17" fmla="*/ 622300 w 744537"/>
                    <a:gd name="connsiteY17" fmla="*/ 3321048 h 3357560"/>
                    <a:gd name="connsiteX18" fmla="*/ 679450 w 744537"/>
                    <a:gd name="connsiteY18" fmla="*/ 3051505 h 3357560"/>
                    <a:gd name="connsiteX0" fmla="*/ 393700 w 698501"/>
                    <a:gd name="connsiteY0" fmla="*/ 425448 h 3584099"/>
                    <a:gd name="connsiteX1" fmla="*/ 241300 w 698501"/>
                    <a:gd name="connsiteY1" fmla="*/ 349249 h 3584099"/>
                    <a:gd name="connsiteX2" fmla="*/ 241300 w 698501"/>
                    <a:gd name="connsiteY2" fmla="*/ 196849 h 3584099"/>
                    <a:gd name="connsiteX3" fmla="*/ 469900 w 698501"/>
                    <a:gd name="connsiteY3" fmla="*/ 120648 h 3584099"/>
                    <a:gd name="connsiteX4" fmla="*/ 165100 w 698501"/>
                    <a:gd name="connsiteY4" fmla="*/ 44450 h 3584099"/>
                    <a:gd name="connsiteX5" fmla="*/ 12700 w 698501"/>
                    <a:gd name="connsiteY5" fmla="*/ 273049 h 3584099"/>
                    <a:gd name="connsiteX6" fmla="*/ 88900 w 698501"/>
                    <a:gd name="connsiteY6" fmla="*/ 501649 h 3584099"/>
                    <a:gd name="connsiteX7" fmla="*/ 88900 w 698501"/>
                    <a:gd name="connsiteY7" fmla="*/ 651205 h 3584099"/>
                    <a:gd name="connsiteX8" fmla="*/ 60325 w 698501"/>
                    <a:gd name="connsiteY8" fmla="*/ 879805 h 3584099"/>
                    <a:gd name="connsiteX9" fmla="*/ 41275 w 698501"/>
                    <a:gd name="connsiteY9" fmla="*/ 984580 h 3584099"/>
                    <a:gd name="connsiteX10" fmla="*/ 12700 w 698501"/>
                    <a:gd name="connsiteY10" fmla="*/ 1346530 h 3584099"/>
                    <a:gd name="connsiteX11" fmla="*/ 107950 w 698501"/>
                    <a:gd name="connsiteY11" fmla="*/ 1727530 h 3584099"/>
                    <a:gd name="connsiteX12" fmla="*/ 212725 w 698501"/>
                    <a:gd name="connsiteY12" fmla="*/ 1927555 h 3584099"/>
                    <a:gd name="connsiteX13" fmla="*/ 260350 w 698501"/>
                    <a:gd name="connsiteY13" fmla="*/ 2060905 h 3584099"/>
                    <a:gd name="connsiteX14" fmla="*/ 307975 w 698501"/>
                    <a:gd name="connsiteY14" fmla="*/ 2689555 h 3584099"/>
                    <a:gd name="connsiteX15" fmla="*/ 355600 w 698501"/>
                    <a:gd name="connsiteY15" fmla="*/ 3022930 h 3584099"/>
                    <a:gd name="connsiteX16" fmla="*/ 393700 w 698501"/>
                    <a:gd name="connsiteY16" fmla="*/ 3222955 h 3584099"/>
                    <a:gd name="connsiteX17" fmla="*/ 622300 w 698501"/>
                    <a:gd name="connsiteY17" fmla="*/ 3321048 h 3584099"/>
                    <a:gd name="connsiteX18" fmla="*/ 698501 w 698501"/>
                    <a:gd name="connsiteY18" fmla="*/ 1644649 h 3584099"/>
                    <a:gd name="connsiteX0" fmla="*/ 393700 w 698501"/>
                    <a:gd name="connsiteY0" fmla="*/ 425448 h 3613148"/>
                    <a:gd name="connsiteX1" fmla="*/ 241300 w 698501"/>
                    <a:gd name="connsiteY1" fmla="*/ 349249 h 3613148"/>
                    <a:gd name="connsiteX2" fmla="*/ 241300 w 698501"/>
                    <a:gd name="connsiteY2" fmla="*/ 196849 h 3613148"/>
                    <a:gd name="connsiteX3" fmla="*/ 469900 w 698501"/>
                    <a:gd name="connsiteY3" fmla="*/ 120648 h 3613148"/>
                    <a:gd name="connsiteX4" fmla="*/ 165100 w 698501"/>
                    <a:gd name="connsiteY4" fmla="*/ 44450 h 3613148"/>
                    <a:gd name="connsiteX5" fmla="*/ 12700 w 698501"/>
                    <a:gd name="connsiteY5" fmla="*/ 273049 h 3613148"/>
                    <a:gd name="connsiteX6" fmla="*/ 88900 w 698501"/>
                    <a:gd name="connsiteY6" fmla="*/ 501649 h 3613148"/>
                    <a:gd name="connsiteX7" fmla="*/ 88900 w 698501"/>
                    <a:gd name="connsiteY7" fmla="*/ 651205 h 3613148"/>
                    <a:gd name="connsiteX8" fmla="*/ 60325 w 698501"/>
                    <a:gd name="connsiteY8" fmla="*/ 879805 h 3613148"/>
                    <a:gd name="connsiteX9" fmla="*/ 41275 w 698501"/>
                    <a:gd name="connsiteY9" fmla="*/ 984580 h 3613148"/>
                    <a:gd name="connsiteX10" fmla="*/ 12700 w 698501"/>
                    <a:gd name="connsiteY10" fmla="*/ 1346530 h 3613148"/>
                    <a:gd name="connsiteX11" fmla="*/ 107950 w 698501"/>
                    <a:gd name="connsiteY11" fmla="*/ 1727530 h 3613148"/>
                    <a:gd name="connsiteX12" fmla="*/ 212725 w 698501"/>
                    <a:gd name="connsiteY12" fmla="*/ 1927555 h 3613148"/>
                    <a:gd name="connsiteX13" fmla="*/ 260350 w 698501"/>
                    <a:gd name="connsiteY13" fmla="*/ 2060905 h 3613148"/>
                    <a:gd name="connsiteX14" fmla="*/ 307975 w 698501"/>
                    <a:gd name="connsiteY14" fmla="*/ 2689555 h 3613148"/>
                    <a:gd name="connsiteX15" fmla="*/ 355600 w 698501"/>
                    <a:gd name="connsiteY15" fmla="*/ 3022930 h 3613148"/>
                    <a:gd name="connsiteX16" fmla="*/ 393701 w 698501"/>
                    <a:gd name="connsiteY16" fmla="*/ 3397249 h 3613148"/>
                    <a:gd name="connsiteX17" fmla="*/ 622300 w 698501"/>
                    <a:gd name="connsiteY17" fmla="*/ 3321048 h 3613148"/>
                    <a:gd name="connsiteX18" fmla="*/ 698501 w 698501"/>
                    <a:gd name="connsiteY18" fmla="*/ 1644649 h 3613148"/>
                    <a:gd name="connsiteX0" fmla="*/ 393700 w 698501"/>
                    <a:gd name="connsiteY0" fmla="*/ 425448 h 3613148"/>
                    <a:gd name="connsiteX1" fmla="*/ 241300 w 698501"/>
                    <a:gd name="connsiteY1" fmla="*/ 349249 h 3613148"/>
                    <a:gd name="connsiteX2" fmla="*/ 241300 w 698501"/>
                    <a:gd name="connsiteY2" fmla="*/ 196849 h 3613148"/>
                    <a:gd name="connsiteX3" fmla="*/ 393701 w 698501"/>
                    <a:gd name="connsiteY3" fmla="*/ 120648 h 3613148"/>
                    <a:gd name="connsiteX4" fmla="*/ 165100 w 698501"/>
                    <a:gd name="connsiteY4" fmla="*/ 44450 h 3613148"/>
                    <a:gd name="connsiteX5" fmla="*/ 12700 w 698501"/>
                    <a:gd name="connsiteY5" fmla="*/ 273049 h 3613148"/>
                    <a:gd name="connsiteX6" fmla="*/ 88900 w 698501"/>
                    <a:gd name="connsiteY6" fmla="*/ 501649 h 3613148"/>
                    <a:gd name="connsiteX7" fmla="*/ 88900 w 698501"/>
                    <a:gd name="connsiteY7" fmla="*/ 651205 h 3613148"/>
                    <a:gd name="connsiteX8" fmla="*/ 60325 w 698501"/>
                    <a:gd name="connsiteY8" fmla="*/ 879805 h 3613148"/>
                    <a:gd name="connsiteX9" fmla="*/ 41275 w 698501"/>
                    <a:gd name="connsiteY9" fmla="*/ 984580 h 3613148"/>
                    <a:gd name="connsiteX10" fmla="*/ 12700 w 698501"/>
                    <a:gd name="connsiteY10" fmla="*/ 1346530 h 3613148"/>
                    <a:gd name="connsiteX11" fmla="*/ 107950 w 698501"/>
                    <a:gd name="connsiteY11" fmla="*/ 1727530 h 3613148"/>
                    <a:gd name="connsiteX12" fmla="*/ 212725 w 698501"/>
                    <a:gd name="connsiteY12" fmla="*/ 1927555 h 3613148"/>
                    <a:gd name="connsiteX13" fmla="*/ 260350 w 698501"/>
                    <a:gd name="connsiteY13" fmla="*/ 2060905 h 3613148"/>
                    <a:gd name="connsiteX14" fmla="*/ 307975 w 698501"/>
                    <a:gd name="connsiteY14" fmla="*/ 2689555 h 3613148"/>
                    <a:gd name="connsiteX15" fmla="*/ 355600 w 698501"/>
                    <a:gd name="connsiteY15" fmla="*/ 3022930 h 3613148"/>
                    <a:gd name="connsiteX16" fmla="*/ 393701 w 698501"/>
                    <a:gd name="connsiteY16" fmla="*/ 3397249 h 3613148"/>
                    <a:gd name="connsiteX17" fmla="*/ 622300 w 698501"/>
                    <a:gd name="connsiteY17" fmla="*/ 3321048 h 3613148"/>
                    <a:gd name="connsiteX18" fmla="*/ 698501 w 698501"/>
                    <a:gd name="connsiteY18" fmla="*/ 1644649 h 3613148"/>
                    <a:gd name="connsiteX0" fmla="*/ 393700 w 698501"/>
                    <a:gd name="connsiteY0" fmla="*/ 425448 h 3613148"/>
                    <a:gd name="connsiteX1" fmla="*/ 241300 w 698501"/>
                    <a:gd name="connsiteY1" fmla="*/ 349249 h 3613148"/>
                    <a:gd name="connsiteX2" fmla="*/ 241300 w 698501"/>
                    <a:gd name="connsiteY2" fmla="*/ 196849 h 3613148"/>
                    <a:gd name="connsiteX3" fmla="*/ 393701 w 698501"/>
                    <a:gd name="connsiteY3" fmla="*/ 120648 h 3613148"/>
                    <a:gd name="connsiteX4" fmla="*/ 165100 w 698501"/>
                    <a:gd name="connsiteY4" fmla="*/ 44450 h 3613148"/>
                    <a:gd name="connsiteX5" fmla="*/ 12700 w 698501"/>
                    <a:gd name="connsiteY5" fmla="*/ 273049 h 3613148"/>
                    <a:gd name="connsiteX6" fmla="*/ 88900 w 698501"/>
                    <a:gd name="connsiteY6" fmla="*/ 501649 h 3613148"/>
                    <a:gd name="connsiteX7" fmla="*/ 88900 w 698501"/>
                    <a:gd name="connsiteY7" fmla="*/ 651205 h 3613148"/>
                    <a:gd name="connsiteX8" fmla="*/ 60325 w 698501"/>
                    <a:gd name="connsiteY8" fmla="*/ 879805 h 3613148"/>
                    <a:gd name="connsiteX9" fmla="*/ 41275 w 698501"/>
                    <a:gd name="connsiteY9" fmla="*/ 984580 h 3613148"/>
                    <a:gd name="connsiteX10" fmla="*/ 12700 w 698501"/>
                    <a:gd name="connsiteY10" fmla="*/ 1346530 h 3613148"/>
                    <a:gd name="connsiteX11" fmla="*/ 107950 w 698501"/>
                    <a:gd name="connsiteY11" fmla="*/ 1727530 h 3613148"/>
                    <a:gd name="connsiteX12" fmla="*/ 212725 w 698501"/>
                    <a:gd name="connsiteY12" fmla="*/ 1927555 h 3613148"/>
                    <a:gd name="connsiteX13" fmla="*/ 260350 w 698501"/>
                    <a:gd name="connsiteY13" fmla="*/ 2060905 h 3613148"/>
                    <a:gd name="connsiteX14" fmla="*/ 307975 w 698501"/>
                    <a:gd name="connsiteY14" fmla="*/ 2689555 h 3613148"/>
                    <a:gd name="connsiteX15" fmla="*/ 355600 w 698501"/>
                    <a:gd name="connsiteY15" fmla="*/ 3022930 h 3613148"/>
                    <a:gd name="connsiteX16" fmla="*/ 393701 w 698501"/>
                    <a:gd name="connsiteY16" fmla="*/ 3397249 h 3613148"/>
                    <a:gd name="connsiteX17" fmla="*/ 622300 w 698501"/>
                    <a:gd name="connsiteY17" fmla="*/ 3321048 h 3613148"/>
                    <a:gd name="connsiteX18" fmla="*/ 698501 w 698501"/>
                    <a:gd name="connsiteY18" fmla="*/ 1644649 h 3613148"/>
                    <a:gd name="connsiteX0" fmla="*/ 393700 w 698501"/>
                    <a:gd name="connsiteY0" fmla="*/ 425448 h 3613148"/>
                    <a:gd name="connsiteX1" fmla="*/ 241300 w 698501"/>
                    <a:gd name="connsiteY1" fmla="*/ 349249 h 3613148"/>
                    <a:gd name="connsiteX2" fmla="*/ 241300 w 698501"/>
                    <a:gd name="connsiteY2" fmla="*/ 196849 h 3613148"/>
                    <a:gd name="connsiteX3" fmla="*/ 469901 w 698501"/>
                    <a:gd name="connsiteY3" fmla="*/ 120648 h 3613148"/>
                    <a:gd name="connsiteX4" fmla="*/ 165100 w 698501"/>
                    <a:gd name="connsiteY4" fmla="*/ 44450 h 3613148"/>
                    <a:gd name="connsiteX5" fmla="*/ 12700 w 698501"/>
                    <a:gd name="connsiteY5" fmla="*/ 273049 h 3613148"/>
                    <a:gd name="connsiteX6" fmla="*/ 88900 w 698501"/>
                    <a:gd name="connsiteY6" fmla="*/ 501649 h 3613148"/>
                    <a:gd name="connsiteX7" fmla="*/ 88900 w 698501"/>
                    <a:gd name="connsiteY7" fmla="*/ 651205 h 3613148"/>
                    <a:gd name="connsiteX8" fmla="*/ 60325 w 698501"/>
                    <a:gd name="connsiteY8" fmla="*/ 879805 h 3613148"/>
                    <a:gd name="connsiteX9" fmla="*/ 41275 w 698501"/>
                    <a:gd name="connsiteY9" fmla="*/ 984580 h 3613148"/>
                    <a:gd name="connsiteX10" fmla="*/ 12700 w 698501"/>
                    <a:gd name="connsiteY10" fmla="*/ 1346530 h 3613148"/>
                    <a:gd name="connsiteX11" fmla="*/ 107950 w 698501"/>
                    <a:gd name="connsiteY11" fmla="*/ 1727530 h 3613148"/>
                    <a:gd name="connsiteX12" fmla="*/ 212725 w 698501"/>
                    <a:gd name="connsiteY12" fmla="*/ 1927555 h 3613148"/>
                    <a:gd name="connsiteX13" fmla="*/ 260350 w 698501"/>
                    <a:gd name="connsiteY13" fmla="*/ 2060905 h 3613148"/>
                    <a:gd name="connsiteX14" fmla="*/ 307975 w 698501"/>
                    <a:gd name="connsiteY14" fmla="*/ 2689555 h 3613148"/>
                    <a:gd name="connsiteX15" fmla="*/ 355600 w 698501"/>
                    <a:gd name="connsiteY15" fmla="*/ 3022930 h 3613148"/>
                    <a:gd name="connsiteX16" fmla="*/ 393701 w 698501"/>
                    <a:gd name="connsiteY16" fmla="*/ 3397249 h 3613148"/>
                    <a:gd name="connsiteX17" fmla="*/ 622300 w 698501"/>
                    <a:gd name="connsiteY17" fmla="*/ 3321048 h 3613148"/>
                    <a:gd name="connsiteX18" fmla="*/ 698501 w 698501"/>
                    <a:gd name="connsiteY18" fmla="*/ 1644649 h 3613148"/>
                    <a:gd name="connsiteX0" fmla="*/ 393700 w 698501"/>
                    <a:gd name="connsiteY0" fmla="*/ 425448 h 3613148"/>
                    <a:gd name="connsiteX1" fmla="*/ 241300 w 698501"/>
                    <a:gd name="connsiteY1" fmla="*/ 349249 h 3613148"/>
                    <a:gd name="connsiteX2" fmla="*/ 241300 w 698501"/>
                    <a:gd name="connsiteY2" fmla="*/ 196849 h 3613148"/>
                    <a:gd name="connsiteX3" fmla="*/ 393701 w 698501"/>
                    <a:gd name="connsiteY3" fmla="*/ 120648 h 3613148"/>
                    <a:gd name="connsiteX4" fmla="*/ 165100 w 698501"/>
                    <a:gd name="connsiteY4" fmla="*/ 44450 h 3613148"/>
                    <a:gd name="connsiteX5" fmla="*/ 12700 w 698501"/>
                    <a:gd name="connsiteY5" fmla="*/ 273049 h 3613148"/>
                    <a:gd name="connsiteX6" fmla="*/ 88900 w 698501"/>
                    <a:gd name="connsiteY6" fmla="*/ 501649 h 3613148"/>
                    <a:gd name="connsiteX7" fmla="*/ 88900 w 698501"/>
                    <a:gd name="connsiteY7" fmla="*/ 651205 h 3613148"/>
                    <a:gd name="connsiteX8" fmla="*/ 60325 w 698501"/>
                    <a:gd name="connsiteY8" fmla="*/ 879805 h 3613148"/>
                    <a:gd name="connsiteX9" fmla="*/ 41275 w 698501"/>
                    <a:gd name="connsiteY9" fmla="*/ 984580 h 3613148"/>
                    <a:gd name="connsiteX10" fmla="*/ 12700 w 698501"/>
                    <a:gd name="connsiteY10" fmla="*/ 1346530 h 3613148"/>
                    <a:gd name="connsiteX11" fmla="*/ 107950 w 698501"/>
                    <a:gd name="connsiteY11" fmla="*/ 1727530 h 3613148"/>
                    <a:gd name="connsiteX12" fmla="*/ 212725 w 698501"/>
                    <a:gd name="connsiteY12" fmla="*/ 1927555 h 3613148"/>
                    <a:gd name="connsiteX13" fmla="*/ 260350 w 698501"/>
                    <a:gd name="connsiteY13" fmla="*/ 2060905 h 3613148"/>
                    <a:gd name="connsiteX14" fmla="*/ 307975 w 698501"/>
                    <a:gd name="connsiteY14" fmla="*/ 2689555 h 3613148"/>
                    <a:gd name="connsiteX15" fmla="*/ 355600 w 698501"/>
                    <a:gd name="connsiteY15" fmla="*/ 3022930 h 3613148"/>
                    <a:gd name="connsiteX16" fmla="*/ 393701 w 698501"/>
                    <a:gd name="connsiteY16" fmla="*/ 3397249 h 3613148"/>
                    <a:gd name="connsiteX17" fmla="*/ 622300 w 698501"/>
                    <a:gd name="connsiteY17" fmla="*/ 3321048 h 3613148"/>
                    <a:gd name="connsiteX18" fmla="*/ 698501 w 698501"/>
                    <a:gd name="connsiteY18" fmla="*/ 1644649 h 3613148"/>
                    <a:gd name="connsiteX0" fmla="*/ 393700 w 698501"/>
                    <a:gd name="connsiteY0" fmla="*/ 393698 h 3581398"/>
                    <a:gd name="connsiteX1" fmla="*/ 241300 w 698501"/>
                    <a:gd name="connsiteY1" fmla="*/ 317499 h 3581398"/>
                    <a:gd name="connsiteX2" fmla="*/ 241300 w 698501"/>
                    <a:gd name="connsiteY2" fmla="*/ 165099 h 3581398"/>
                    <a:gd name="connsiteX3" fmla="*/ 165100 w 698501"/>
                    <a:gd name="connsiteY3" fmla="*/ 12700 h 3581398"/>
                    <a:gd name="connsiteX4" fmla="*/ 12700 w 698501"/>
                    <a:gd name="connsiteY4" fmla="*/ 241299 h 3581398"/>
                    <a:gd name="connsiteX5" fmla="*/ 88900 w 698501"/>
                    <a:gd name="connsiteY5" fmla="*/ 469899 h 3581398"/>
                    <a:gd name="connsiteX6" fmla="*/ 88900 w 698501"/>
                    <a:gd name="connsiteY6" fmla="*/ 619455 h 3581398"/>
                    <a:gd name="connsiteX7" fmla="*/ 60325 w 698501"/>
                    <a:gd name="connsiteY7" fmla="*/ 848055 h 3581398"/>
                    <a:gd name="connsiteX8" fmla="*/ 41275 w 698501"/>
                    <a:gd name="connsiteY8" fmla="*/ 952830 h 3581398"/>
                    <a:gd name="connsiteX9" fmla="*/ 12700 w 698501"/>
                    <a:gd name="connsiteY9" fmla="*/ 1314780 h 3581398"/>
                    <a:gd name="connsiteX10" fmla="*/ 107950 w 698501"/>
                    <a:gd name="connsiteY10" fmla="*/ 1695780 h 3581398"/>
                    <a:gd name="connsiteX11" fmla="*/ 212725 w 698501"/>
                    <a:gd name="connsiteY11" fmla="*/ 1895805 h 3581398"/>
                    <a:gd name="connsiteX12" fmla="*/ 260350 w 698501"/>
                    <a:gd name="connsiteY12" fmla="*/ 2029155 h 3581398"/>
                    <a:gd name="connsiteX13" fmla="*/ 307975 w 698501"/>
                    <a:gd name="connsiteY13" fmla="*/ 2657805 h 3581398"/>
                    <a:gd name="connsiteX14" fmla="*/ 355600 w 698501"/>
                    <a:gd name="connsiteY14" fmla="*/ 2991180 h 3581398"/>
                    <a:gd name="connsiteX15" fmla="*/ 393701 w 698501"/>
                    <a:gd name="connsiteY15" fmla="*/ 3365499 h 3581398"/>
                    <a:gd name="connsiteX16" fmla="*/ 622300 w 698501"/>
                    <a:gd name="connsiteY16" fmla="*/ 3289298 h 3581398"/>
                    <a:gd name="connsiteX17" fmla="*/ 698501 w 698501"/>
                    <a:gd name="connsiteY17" fmla="*/ 1612899 h 3581398"/>
                    <a:gd name="connsiteX0" fmla="*/ 393700 w 698501"/>
                    <a:gd name="connsiteY0" fmla="*/ 393698 h 3581398"/>
                    <a:gd name="connsiteX1" fmla="*/ 241300 w 698501"/>
                    <a:gd name="connsiteY1" fmla="*/ 317499 h 3581398"/>
                    <a:gd name="connsiteX2" fmla="*/ 241300 w 698501"/>
                    <a:gd name="connsiteY2" fmla="*/ 165099 h 3581398"/>
                    <a:gd name="connsiteX3" fmla="*/ 165100 w 698501"/>
                    <a:gd name="connsiteY3" fmla="*/ 12700 h 3581398"/>
                    <a:gd name="connsiteX4" fmla="*/ 12700 w 698501"/>
                    <a:gd name="connsiteY4" fmla="*/ 241299 h 3581398"/>
                    <a:gd name="connsiteX5" fmla="*/ 88900 w 698501"/>
                    <a:gd name="connsiteY5" fmla="*/ 469899 h 3581398"/>
                    <a:gd name="connsiteX6" fmla="*/ 88900 w 698501"/>
                    <a:gd name="connsiteY6" fmla="*/ 619455 h 3581398"/>
                    <a:gd name="connsiteX7" fmla="*/ 60325 w 698501"/>
                    <a:gd name="connsiteY7" fmla="*/ 848055 h 3581398"/>
                    <a:gd name="connsiteX8" fmla="*/ 41275 w 698501"/>
                    <a:gd name="connsiteY8" fmla="*/ 952830 h 3581398"/>
                    <a:gd name="connsiteX9" fmla="*/ 12700 w 698501"/>
                    <a:gd name="connsiteY9" fmla="*/ 1314780 h 3581398"/>
                    <a:gd name="connsiteX10" fmla="*/ 107950 w 698501"/>
                    <a:gd name="connsiteY10" fmla="*/ 1695780 h 3581398"/>
                    <a:gd name="connsiteX11" fmla="*/ 212725 w 698501"/>
                    <a:gd name="connsiteY11" fmla="*/ 1895805 h 3581398"/>
                    <a:gd name="connsiteX12" fmla="*/ 260350 w 698501"/>
                    <a:gd name="connsiteY12" fmla="*/ 2029155 h 3581398"/>
                    <a:gd name="connsiteX13" fmla="*/ 307975 w 698501"/>
                    <a:gd name="connsiteY13" fmla="*/ 2657805 h 3581398"/>
                    <a:gd name="connsiteX14" fmla="*/ 355600 w 698501"/>
                    <a:gd name="connsiteY14" fmla="*/ 2991180 h 3581398"/>
                    <a:gd name="connsiteX15" fmla="*/ 393701 w 698501"/>
                    <a:gd name="connsiteY15" fmla="*/ 3365499 h 3581398"/>
                    <a:gd name="connsiteX16" fmla="*/ 622300 w 698501"/>
                    <a:gd name="connsiteY16" fmla="*/ 3289298 h 3581398"/>
                    <a:gd name="connsiteX17" fmla="*/ 698501 w 698501"/>
                    <a:gd name="connsiteY17" fmla="*/ 1612899 h 3581398"/>
                    <a:gd name="connsiteX0" fmla="*/ 381000 w 685801"/>
                    <a:gd name="connsiteY0" fmla="*/ 393700 h 3581400"/>
                    <a:gd name="connsiteX1" fmla="*/ 228600 w 685801"/>
                    <a:gd name="connsiteY1" fmla="*/ 317501 h 3581400"/>
                    <a:gd name="connsiteX2" fmla="*/ 228600 w 685801"/>
                    <a:gd name="connsiteY2" fmla="*/ 165101 h 3581400"/>
                    <a:gd name="connsiteX3" fmla="*/ 76201 w 685801"/>
                    <a:gd name="connsiteY3" fmla="*/ 12700 h 3581400"/>
                    <a:gd name="connsiteX4" fmla="*/ 0 w 685801"/>
                    <a:gd name="connsiteY4" fmla="*/ 241301 h 3581400"/>
                    <a:gd name="connsiteX5" fmla="*/ 76200 w 685801"/>
                    <a:gd name="connsiteY5" fmla="*/ 469901 h 3581400"/>
                    <a:gd name="connsiteX6" fmla="*/ 76200 w 685801"/>
                    <a:gd name="connsiteY6" fmla="*/ 619457 h 3581400"/>
                    <a:gd name="connsiteX7" fmla="*/ 47625 w 685801"/>
                    <a:gd name="connsiteY7" fmla="*/ 848057 h 3581400"/>
                    <a:gd name="connsiteX8" fmla="*/ 28575 w 685801"/>
                    <a:gd name="connsiteY8" fmla="*/ 952832 h 3581400"/>
                    <a:gd name="connsiteX9" fmla="*/ 0 w 685801"/>
                    <a:gd name="connsiteY9" fmla="*/ 1314782 h 3581400"/>
                    <a:gd name="connsiteX10" fmla="*/ 95250 w 685801"/>
                    <a:gd name="connsiteY10" fmla="*/ 1695782 h 3581400"/>
                    <a:gd name="connsiteX11" fmla="*/ 200025 w 685801"/>
                    <a:gd name="connsiteY11" fmla="*/ 1895807 h 3581400"/>
                    <a:gd name="connsiteX12" fmla="*/ 247650 w 685801"/>
                    <a:gd name="connsiteY12" fmla="*/ 2029157 h 3581400"/>
                    <a:gd name="connsiteX13" fmla="*/ 295275 w 685801"/>
                    <a:gd name="connsiteY13" fmla="*/ 2657807 h 3581400"/>
                    <a:gd name="connsiteX14" fmla="*/ 342900 w 685801"/>
                    <a:gd name="connsiteY14" fmla="*/ 2991182 h 3581400"/>
                    <a:gd name="connsiteX15" fmla="*/ 381001 w 685801"/>
                    <a:gd name="connsiteY15" fmla="*/ 3365501 h 3581400"/>
                    <a:gd name="connsiteX16" fmla="*/ 609600 w 685801"/>
                    <a:gd name="connsiteY16" fmla="*/ 3289300 h 3581400"/>
                    <a:gd name="connsiteX17" fmla="*/ 685801 w 685801"/>
                    <a:gd name="connsiteY17" fmla="*/ 1612901 h 3581400"/>
                    <a:gd name="connsiteX0" fmla="*/ 393700 w 698501"/>
                    <a:gd name="connsiteY0" fmla="*/ 393700 h 3581400"/>
                    <a:gd name="connsiteX1" fmla="*/ 241300 w 698501"/>
                    <a:gd name="connsiteY1" fmla="*/ 317501 h 3581400"/>
                    <a:gd name="connsiteX2" fmla="*/ 241300 w 698501"/>
                    <a:gd name="connsiteY2" fmla="*/ 165101 h 3581400"/>
                    <a:gd name="connsiteX3" fmla="*/ 165101 w 698501"/>
                    <a:gd name="connsiteY3" fmla="*/ 12700 h 3581400"/>
                    <a:gd name="connsiteX4" fmla="*/ 12700 w 698501"/>
                    <a:gd name="connsiteY4" fmla="*/ 241301 h 3581400"/>
                    <a:gd name="connsiteX5" fmla="*/ 88900 w 698501"/>
                    <a:gd name="connsiteY5" fmla="*/ 469901 h 3581400"/>
                    <a:gd name="connsiteX6" fmla="*/ 88900 w 698501"/>
                    <a:gd name="connsiteY6" fmla="*/ 619457 h 3581400"/>
                    <a:gd name="connsiteX7" fmla="*/ 60325 w 698501"/>
                    <a:gd name="connsiteY7" fmla="*/ 848057 h 3581400"/>
                    <a:gd name="connsiteX8" fmla="*/ 41275 w 698501"/>
                    <a:gd name="connsiteY8" fmla="*/ 952832 h 3581400"/>
                    <a:gd name="connsiteX9" fmla="*/ 12700 w 698501"/>
                    <a:gd name="connsiteY9" fmla="*/ 1314782 h 3581400"/>
                    <a:gd name="connsiteX10" fmla="*/ 107950 w 698501"/>
                    <a:gd name="connsiteY10" fmla="*/ 1695782 h 3581400"/>
                    <a:gd name="connsiteX11" fmla="*/ 212725 w 698501"/>
                    <a:gd name="connsiteY11" fmla="*/ 1895807 h 3581400"/>
                    <a:gd name="connsiteX12" fmla="*/ 260350 w 698501"/>
                    <a:gd name="connsiteY12" fmla="*/ 2029157 h 3581400"/>
                    <a:gd name="connsiteX13" fmla="*/ 307975 w 698501"/>
                    <a:gd name="connsiteY13" fmla="*/ 2657807 h 3581400"/>
                    <a:gd name="connsiteX14" fmla="*/ 355600 w 698501"/>
                    <a:gd name="connsiteY14" fmla="*/ 2991182 h 3581400"/>
                    <a:gd name="connsiteX15" fmla="*/ 393701 w 698501"/>
                    <a:gd name="connsiteY15" fmla="*/ 3365501 h 3581400"/>
                    <a:gd name="connsiteX16" fmla="*/ 622300 w 698501"/>
                    <a:gd name="connsiteY16" fmla="*/ 3289300 h 3581400"/>
                    <a:gd name="connsiteX17" fmla="*/ 698501 w 698501"/>
                    <a:gd name="connsiteY17" fmla="*/ 1612901 h 3581400"/>
                    <a:gd name="connsiteX0" fmla="*/ 428624 w 733425"/>
                    <a:gd name="connsiteY0" fmla="*/ 393700 h 3581400"/>
                    <a:gd name="connsiteX1" fmla="*/ 276224 w 733425"/>
                    <a:gd name="connsiteY1" fmla="*/ 317501 h 3581400"/>
                    <a:gd name="connsiteX2" fmla="*/ 276224 w 733425"/>
                    <a:gd name="connsiteY2" fmla="*/ 165101 h 3581400"/>
                    <a:gd name="connsiteX3" fmla="*/ 200025 w 733425"/>
                    <a:gd name="connsiteY3" fmla="*/ 12700 h 3581400"/>
                    <a:gd name="connsiteX4" fmla="*/ 47624 w 733425"/>
                    <a:gd name="connsiteY4" fmla="*/ 241301 h 3581400"/>
                    <a:gd name="connsiteX5" fmla="*/ 123824 w 733425"/>
                    <a:gd name="connsiteY5" fmla="*/ 469901 h 3581400"/>
                    <a:gd name="connsiteX6" fmla="*/ 123824 w 733425"/>
                    <a:gd name="connsiteY6" fmla="*/ 619457 h 3581400"/>
                    <a:gd name="connsiteX7" fmla="*/ 95249 w 733425"/>
                    <a:gd name="connsiteY7" fmla="*/ 848057 h 3581400"/>
                    <a:gd name="connsiteX8" fmla="*/ 76199 w 733425"/>
                    <a:gd name="connsiteY8" fmla="*/ 952832 h 3581400"/>
                    <a:gd name="connsiteX9" fmla="*/ 47624 w 733425"/>
                    <a:gd name="connsiteY9" fmla="*/ 1314782 h 3581400"/>
                    <a:gd name="connsiteX10" fmla="*/ 142874 w 733425"/>
                    <a:gd name="connsiteY10" fmla="*/ 1695782 h 3581400"/>
                    <a:gd name="connsiteX11" fmla="*/ 247649 w 733425"/>
                    <a:gd name="connsiteY11" fmla="*/ 1895807 h 3581400"/>
                    <a:gd name="connsiteX12" fmla="*/ 295274 w 733425"/>
                    <a:gd name="connsiteY12" fmla="*/ 2029157 h 3581400"/>
                    <a:gd name="connsiteX13" fmla="*/ 342899 w 733425"/>
                    <a:gd name="connsiteY13" fmla="*/ 2657807 h 3581400"/>
                    <a:gd name="connsiteX14" fmla="*/ 390524 w 733425"/>
                    <a:gd name="connsiteY14" fmla="*/ 2991182 h 3581400"/>
                    <a:gd name="connsiteX15" fmla="*/ 428625 w 733425"/>
                    <a:gd name="connsiteY15" fmla="*/ 3365501 h 3581400"/>
                    <a:gd name="connsiteX16" fmla="*/ 657224 w 733425"/>
                    <a:gd name="connsiteY16" fmla="*/ 3289300 h 3581400"/>
                    <a:gd name="connsiteX17" fmla="*/ 733425 w 733425"/>
                    <a:gd name="connsiteY17" fmla="*/ 1612901 h 3581400"/>
                    <a:gd name="connsiteX0" fmla="*/ 428624 w 733425"/>
                    <a:gd name="connsiteY0" fmla="*/ 460375 h 3648075"/>
                    <a:gd name="connsiteX1" fmla="*/ 276224 w 733425"/>
                    <a:gd name="connsiteY1" fmla="*/ 384176 h 3648075"/>
                    <a:gd name="connsiteX2" fmla="*/ 276224 w 733425"/>
                    <a:gd name="connsiteY2" fmla="*/ 231776 h 3648075"/>
                    <a:gd name="connsiteX3" fmla="*/ 200025 w 733425"/>
                    <a:gd name="connsiteY3" fmla="*/ 79375 h 3648075"/>
                    <a:gd name="connsiteX4" fmla="*/ 47624 w 733425"/>
                    <a:gd name="connsiteY4" fmla="*/ 307976 h 3648075"/>
                    <a:gd name="connsiteX5" fmla="*/ 123824 w 733425"/>
                    <a:gd name="connsiteY5" fmla="*/ 536576 h 3648075"/>
                    <a:gd name="connsiteX6" fmla="*/ 123824 w 733425"/>
                    <a:gd name="connsiteY6" fmla="*/ 686132 h 3648075"/>
                    <a:gd name="connsiteX7" fmla="*/ 95249 w 733425"/>
                    <a:gd name="connsiteY7" fmla="*/ 914732 h 3648075"/>
                    <a:gd name="connsiteX8" fmla="*/ 76199 w 733425"/>
                    <a:gd name="connsiteY8" fmla="*/ 1019507 h 3648075"/>
                    <a:gd name="connsiteX9" fmla="*/ 47624 w 733425"/>
                    <a:gd name="connsiteY9" fmla="*/ 1381457 h 3648075"/>
                    <a:gd name="connsiteX10" fmla="*/ 142874 w 733425"/>
                    <a:gd name="connsiteY10" fmla="*/ 1762457 h 3648075"/>
                    <a:gd name="connsiteX11" fmla="*/ 247649 w 733425"/>
                    <a:gd name="connsiteY11" fmla="*/ 1962482 h 3648075"/>
                    <a:gd name="connsiteX12" fmla="*/ 295274 w 733425"/>
                    <a:gd name="connsiteY12" fmla="*/ 2095832 h 3648075"/>
                    <a:gd name="connsiteX13" fmla="*/ 342899 w 733425"/>
                    <a:gd name="connsiteY13" fmla="*/ 2724482 h 3648075"/>
                    <a:gd name="connsiteX14" fmla="*/ 390524 w 733425"/>
                    <a:gd name="connsiteY14" fmla="*/ 3057857 h 3648075"/>
                    <a:gd name="connsiteX15" fmla="*/ 428625 w 733425"/>
                    <a:gd name="connsiteY15" fmla="*/ 3432176 h 3648075"/>
                    <a:gd name="connsiteX16" fmla="*/ 657224 w 733425"/>
                    <a:gd name="connsiteY16" fmla="*/ 3355975 h 3648075"/>
                    <a:gd name="connsiteX17" fmla="*/ 733425 w 733425"/>
                    <a:gd name="connsiteY17" fmla="*/ 1679576 h 3648075"/>
                    <a:gd name="connsiteX0" fmla="*/ 504824 w 809625"/>
                    <a:gd name="connsiteY0" fmla="*/ 460374 h 3648074"/>
                    <a:gd name="connsiteX1" fmla="*/ 352424 w 809625"/>
                    <a:gd name="connsiteY1" fmla="*/ 384175 h 3648074"/>
                    <a:gd name="connsiteX2" fmla="*/ 352424 w 809625"/>
                    <a:gd name="connsiteY2" fmla="*/ 231775 h 3648074"/>
                    <a:gd name="connsiteX3" fmla="*/ 200025 w 809625"/>
                    <a:gd name="connsiteY3" fmla="*/ 79375 h 3648074"/>
                    <a:gd name="connsiteX4" fmla="*/ 123824 w 809625"/>
                    <a:gd name="connsiteY4" fmla="*/ 307975 h 3648074"/>
                    <a:gd name="connsiteX5" fmla="*/ 200024 w 809625"/>
                    <a:gd name="connsiteY5" fmla="*/ 536575 h 3648074"/>
                    <a:gd name="connsiteX6" fmla="*/ 200024 w 809625"/>
                    <a:gd name="connsiteY6" fmla="*/ 686131 h 3648074"/>
                    <a:gd name="connsiteX7" fmla="*/ 171449 w 809625"/>
                    <a:gd name="connsiteY7" fmla="*/ 914731 h 3648074"/>
                    <a:gd name="connsiteX8" fmla="*/ 152399 w 809625"/>
                    <a:gd name="connsiteY8" fmla="*/ 1019506 h 3648074"/>
                    <a:gd name="connsiteX9" fmla="*/ 123824 w 809625"/>
                    <a:gd name="connsiteY9" fmla="*/ 1381456 h 3648074"/>
                    <a:gd name="connsiteX10" fmla="*/ 219074 w 809625"/>
                    <a:gd name="connsiteY10" fmla="*/ 1762456 h 3648074"/>
                    <a:gd name="connsiteX11" fmla="*/ 323849 w 809625"/>
                    <a:gd name="connsiteY11" fmla="*/ 1962481 h 3648074"/>
                    <a:gd name="connsiteX12" fmla="*/ 371474 w 809625"/>
                    <a:gd name="connsiteY12" fmla="*/ 2095831 h 3648074"/>
                    <a:gd name="connsiteX13" fmla="*/ 419099 w 809625"/>
                    <a:gd name="connsiteY13" fmla="*/ 2724481 h 3648074"/>
                    <a:gd name="connsiteX14" fmla="*/ 466724 w 809625"/>
                    <a:gd name="connsiteY14" fmla="*/ 3057856 h 3648074"/>
                    <a:gd name="connsiteX15" fmla="*/ 504825 w 809625"/>
                    <a:gd name="connsiteY15" fmla="*/ 3432175 h 3648074"/>
                    <a:gd name="connsiteX16" fmla="*/ 733424 w 809625"/>
                    <a:gd name="connsiteY16" fmla="*/ 3355974 h 3648074"/>
                    <a:gd name="connsiteX17" fmla="*/ 809625 w 809625"/>
                    <a:gd name="connsiteY17" fmla="*/ 1679575 h 3648074"/>
                    <a:gd name="connsiteX0" fmla="*/ 381000 w 685801"/>
                    <a:gd name="connsiteY0" fmla="*/ 460374 h 3648074"/>
                    <a:gd name="connsiteX1" fmla="*/ 228600 w 685801"/>
                    <a:gd name="connsiteY1" fmla="*/ 384175 h 3648074"/>
                    <a:gd name="connsiteX2" fmla="*/ 228600 w 685801"/>
                    <a:gd name="connsiteY2" fmla="*/ 231775 h 3648074"/>
                    <a:gd name="connsiteX3" fmla="*/ 76201 w 685801"/>
                    <a:gd name="connsiteY3" fmla="*/ 79375 h 3648074"/>
                    <a:gd name="connsiteX4" fmla="*/ 76200 w 685801"/>
                    <a:gd name="connsiteY4" fmla="*/ 536575 h 3648074"/>
                    <a:gd name="connsiteX5" fmla="*/ 76200 w 685801"/>
                    <a:gd name="connsiteY5" fmla="*/ 686131 h 3648074"/>
                    <a:gd name="connsiteX6" fmla="*/ 47625 w 685801"/>
                    <a:gd name="connsiteY6" fmla="*/ 914731 h 3648074"/>
                    <a:gd name="connsiteX7" fmla="*/ 28575 w 685801"/>
                    <a:gd name="connsiteY7" fmla="*/ 1019506 h 3648074"/>
                    <a:gd name="connsiteX8" fmla="*/ 0 w 685801"/>
                    <a:gd name="connsiteY8" fmla="*/ 1381456 h 3648074"/>
                    <a:gd name="connsiteX9" fmla="*/ 95250 w 685801"/>
                    <a:gd name="connsiteY9" fmla="*/ 1762456 h 3648074"/>
                    <a:gd name="connsiteX10" fmla="*/ 200025 w 685801"/>
                    <a:gd name="connsiteY10" fmla="*/ 1962481 h 3648074"/>
                    <a:gd name="connsiteX11" fmla="*/ 247650 w 685801"/>
                    <a:gd name="connsiteY11" fmla="*/ 2095831 h 3648074"/>
                    <a:gd name="connsiteX12" fmla="*/ 295275 w 685801"/>
                    <a:gd name="connsiteY12" fmla="*/ 2724481 h 3648074"/>
                    <a:gd name="connsiteX13" fmla="*/ 342900 w 685801"/>
                    <a:gd name="connsiteY13" fmla="*/ 3057856 h 3648074"/>
                    <a:gd name="connsiteX14" fmla="*/ 381001 w 685801"/>
                    <a:gd name="connsiteY14" fmla="*/ 3432175 h 3648074"/>
                    <a:gd name="connsiteX15" fmla="*/ 609600 w 685801"/>
                    <a:gd name="connsiteY15" fmla="*/ 3355974 h 3648074"/>
                    <a:gd name="connsiteX16" fmla="*/ 685801 w 685801"/>
                    <a:gd name="connsiteY16" fmla="*/ 1679575 h 3648074"/>
                    <a:gd name="connsiteX0" fmla="*/ 381000 w 685801"/>
                    <a:gd name="connsiteY0" fmla="*/ 431799 h 3619499"/>
                    <a:gd name="connsiteX1" fmla="*/ 228600 w 685801"/>
                    <a:gd name="connsiteY1" fmla="*/ 355600 h 3619499"/>
                    <a:gd name="connsiteX2" fmla="*/ 228600 w 685801"/>
                    <a:gd name="connsiteY2" fmla="*/ 203200 h 3619499"/>
                    <a:gd name="connsiteX3" fmla="*/ 76201 w 685801"/>
                    <a:gd name="connsiteY3" fmla="*/ 50800 h 3619499"/>
                    <a:gd name="connsiteX4" fmla="*/ 76200 w 685801"/>
                    <a:gd name="connsiteY4" fmla="*/ 508000 h 3619499"/>
                    <a:gd name="connsiteX5" fmla="*/ 76200 w 685801"/>
                    <a:gd name="connsiteY5" fmla="*/ 657556 h 3619499"/>
                    <a:gd name="connsiteX6" fmla="*/ 47625 w 685801"/>
                    <a:gd name="connsiteY6" fmla="*/ 886156 h 3619499"/>
                    <a:gd name="connsiteX7" fmla="*/ 28575 w 685801"/>
                    <a:gd name="connsiteY7" fmla="*/ 990931 h 3619499"/>
                    <a:gd name="connsiteX8" fmla="*/ 0 w 685801"/>
                    <a:gd name="connsiteY8" fmla="*/ 1352881 h 3619499"/>
                    <a:gd name="connsiteX9" fmla="*/ 95250 w 685801"/>
                    <a:gd name="connsiteY9" fmla="*/ 1733881 h 3619499"/>
                    <a:gd name="connsiteX10" fmla="*/ 200025 w 685801"/>
                    <a:gd name="connsiteY10" fmla="*/ 1933906 h 3619499"/>
                    <a:gd name="connsiteX11" fmla="*/ 247650 w 685801"/>
                    <a:gd name="connsiteY11" fmla="*/ 2067256 h 3619499"/>
                    <a:gd name="connsiteX12" fmla="*/ 295275 w 685801"/>
                    <a:gd name="connsiteY12" fmla="*/ 2695906 h 3619499"/>
                    <a:gd name="connsiteX13" fmla="*/ 342900 w 685801"/>
                    <a:gd name="connsiteY13" fmla="*/ 3029281 h 3619499"/>
                    <a:gd name="connsiteX14" fmla="*/ 381001 w 685801"/>
                    <a:gd name="connsiteY14" fmla="*/ 3403600 h 3619499"/>
                    <a:gd name="connsiteX15" fmla="*/ 609600 w 685801"/>
                    <a:gd name="connsiteY15" fmla="*/ 3327399 h 3619499"/>
                    <a:gd name="connsiteX16" fmla="*/ 685801 w 685801"/>
                    <a:gd name="connsiteY16" fmla="*/ 1651000 h 3619499"/>
                    <a:gd name="connsiteX0" fmla="*/ 482599 w 787400"/>
                    <a:gd name="connsiteY0" fmla="*/ 355600 h 3543300"/>
                    <a:gd name="connsiteX1" fmla="*/ 330199 w 787400"/>
                    <a:gd name="connsiteY1" fmla="*/ 279401 h 3543300"/>
                    <a:gd name="connsiteX2" fmla="*/ 330199 w 787400"/>
                    <a:gd name="connsiteY2" fmla="*/ 127001 h 3543300"/>
                    <a:gd name="connsiteX3" fmla="*/ 25400 w 787400"/>
                    <a:gd name="connsiteY3" fmla="*/ 50800 h 3543300"/>
                    <a:gd name="connsiteX4" fmla="*/ 177799 w 787400"/>
                    <a:gd name="connsiteY4" fmla="*/ 431801 h 3543300"/>
                    <a:gd name="connsiteX5" fmla="*/ 177799 w 787400"/>
                    <a:gd name="connsiteY5" fmla="*/ 581357 h 3543300"/>
                    <a:gd name="connsiteX6" fmla="*/ 149224 w 787400"/>
                    <a:gd name="connsiteY6" fmla="*/ 809957 h 3543300"/>
                    <a:gd name="connsiteX7" fmla="*/ 130174 w 787400"/>
                    <a:gd name="connsiteY7" fmla="*/ 914732 h 3543300"/>
                    <a:gd name="connsiteX8" fmla="*/ 101599 w 787400"/>
                    <a:gd name="connsiteY8" fmla="*/ 1276682 h 3543300"/>
                    <a:gd name="connsiteX9" fmla="*/ 196849 w 787400"/>
                    <a:gd name="connsiteY9" fmla="*/ 1657682 h 3543300"/>
                    <a:gd name="connsiteX10" fmla="*/ 301624 w 787400"/>
                    <a:gd name="connsiteY10" fmla="*/ 1857707 h 3543300"/>
                    <a:gd name="connsiteX11" fmla="*/ 349249 w 787400"/>
                    <a:gd name="connsiteY11" fmla="*/ 1991057 h 3543300"/>
                    <a:gd name="connsiteX12" fmla="*/ 396874 w 787400"/>
                    <a:gd name="connsiteY12" fmla="*/ 2619707 h 3543300"/>
                    <a:gd name="connsiteX13" fmla="*/ 444499 w 787400"/>
                    <a:gd name="connsiteY13" fmla="*/ 2953082 h 3543300"/>
                    <a:gd name="connsiteX14" fmla="*/ 482600 w 787400"/>
                    <a:gd name="connsiteY14" fmla="*/ 3327401 h 3543300"/>
                    <a:gd name="connsiteX15" fmla="*/ 711199 w 787400"/>
                    <a:gd name="connsiteY15" fmla="*/ 3251200 h 3543300"/>
                    <a:gd name="connsiteX16" fmla="*/ 787400 w 787400"/>
                    <a:gd name="connsiteY16" fmla="*/ 1574801 h 3543300"/>
                    <a:gd name="connsiteX0" fmla="*/ 482599 w 787400"/>
                    <a:gd name="connsiteY0" fmla="*/ 450850 h 3638550"/>
                    <a:gd name="connsiteX1" fmla="*/ 330199 w 787400"/>
                    <a:gd name="connsiteY1" fmla="*/ 374651 h 3638550"/>
                    <a:gd name="connsiteX2" fmla="*/ 330199 w 787400"/>
                    <a:gd name="connsiteY2" fmla="*/ 222251 h 3638550"/>
                    <a:gd name="connsiteX3" fmla="*/ 25400 w 787400"/>
                    <a:gd name="connsiteY3" fmla="*/ 146050 h 3638550"/>
                    <a:gd name="connsiteX4" fmla="*/ 177799 w 787400"/>
                    <a:gd name="connsiteY4" fmla="*/ 527051 h 3638550"/>
                    <a:gd name="connsiteX5" fmla="*/ 177799 w 787400"/>
                    <a:gd name="connsiteY5" fmla="*/ 676607 h 3638550"/>
                    <a:gd name="connsiteX6" fmla="*/ 149224 w 787400"/>
                    <a:gd name="connsiteY6" fmla="*/ 905207 h 3638550"/>
                    <a:gd name="connsiteX7" fmla="*/ 130174 w 787400"/>
                    <a:gd name="connsiteY7" fmla="*/ 1009982 h 3638550"/>
                    <a:gd name="connsiteX8" fmla="*/ 101599 w 787400"/>
                    <a:gd name="connsiteY8" fmla="*/ 1371932 h 3638550"/>
                    <a:gd name="connsiteX9" fmla="*/ 196849 w 787400"/>
                    <a:gd name="connsiteY9" fmla="*/ 1752932 h 3638550"/>
                    <a:gd name="connsiteX10" fmla="*/ 301624 w 787400"/>
                    <a:gd name="connsiteY10" fmla="*/ 1952957 h 3638550"/>
                    <a:gd name="connsiteX11" fmla="*/ 349249 w 787400"/>
                    <a:gd name="connsiteY11" fmla="*/ 2086307 h 3638550"/>
                    <a:gd name="connsiteX12" fmla="*/ 396874 w 787400"/>
                    <a:gd name="connsiteY12" fmla="*/ 2714957 h 3638550"/>
                    <a:gd name="connsiteX13" fmla="*/ 444499 w 787400"/>
                    <a:gd name="connsiteY13" fmla="*/ 3048332 h 3638550"/>
                    <a:gd name="connsiteX14" fmla="*/ 482600 w 787400"/>
                    <a:gd name="connsiteY14" fmla="*/ 3422651 h 3638550"/>
                    <a:gd name="connsiteX15" fmla="*/ 711199 w 787400"/>
                    <a:gd name="connsiteY15" fmla="*/ 3346450 h 3638550"/>
                    <a:gd name="connsiteX16" fmla="*/ 787400 w 787400"/>
                    <a:gd name="connsiteY16" fmla="*/ 1670051 h 3638550"/>
                    <a:gd name="connsiteX0" fmla="*/ 615949 w 920750"/>
                    <a:gd name="connsiteY0" fmla="*/ 450850 h 3638550"/>
                    <a:gd name="connsiteX1" fmla="*/ 463549 w 920750"/>
                    <a:gd name="connsiteY1" fmla="*/ 374651 h 3638550"/>
                    <a:gd name="connsiteX2" fmla="*/ 463549 w 920750"/>
                    <a:gd name="connsiteY2" fmla="*/ 222251 h 3638550"/>
                    <a:gd name="connsiteX3" fmla="*/ 158750 w 920750"/>
                    <a:gd name="connsiteY3" fmla="*/ 146050 h 3638550"/>
                    <a:gd name="connsiteX4" fmla="*/ 311149 w 920750"/>
                    <a:gd name="connsiteY4" fmla="*/ 527051 h 3638550"/>
                    <a:gd name="connsiteX5" fmla="*/ 311149 w 920750"/>
                    <a:gd name="connsiteY5" fmla="*/ 676607 h 3638550"/>
                    <a:gd name="connsiteX6" fmla="*/ 282574 w 920750"/>
                    <a:gd name="connsiteY6" fmla="*/ 905207 h 3638550"/>
                    <a:gd name="connsiteX7" fmla="*/ 263524 w 920750"/>
                    <a:gd name="connsiteY7" fmla="*/ 1009982 h 3638550"/>
                    <a:gd name="connsiteX8" fmla="*/ 234949 w 920750"/>
                    <a:gd name="connsiteY8" fmla="*/ 1371932 h 3638550"/>
                    <a:gd name="connsiteX9" fmla="*/ 330199 w 920750"/>
                    <a:gd name="connsiteY9" fmla="*/ 1752932 h 3638550"/>
                    <a:gd name="connsiteX10" fmla="*/ 434974 w 920750"/>
                    <a:gd name="connsiteY10" fmla="*/ 1952957 h 3638550"/>
                    <a:gd name="connsiteX11" fmla="*/ 482599 w 920750"/>
                    <a:gd name="connsiteY11" fmla="*/ 2086307 h 3638550"/>
                    <a:gd name="connsiteX12" fmla="*/ 530224 w 920750"/>
                    <a:gd name="connsiteY12" fmla="*/ 2714957 h 3638550"/>
                    <a:gd name="connsiteX13" fmla="*/ 577849 w 920750"/>
                    <a:gd name="connsiteY13" fmla="*/ 3048332 h 3638550"/>
                    <a:gd name="connsiteX14" fmla="*/ 615950 w 920750"/>
                    <a:gd name="connsiteY14" fmla="*/ 3422651 h 3638550"/>
                    <a:gd name="connsiteX15" fmla="*/ 844549 w 920750"/>
                    <a:gd name="connsiteY15" fmla="*/ 3346450 h 3638550"/>
                    <a:gd name="connsiteX16" fmla="*/ 920750 w 920750"/>
                    <a:gd name="connsiteY16" fmla="*/ 1670051 h 3638550"/>
                    <a:gd name="connsiteX0" fmla="*/ 539749 w 844550"/>
                    <a:gd name="connsiteY0" fmla="*/ 527051 h 3714751"/>
                    <a:gd name="connsiteX1" fmla="*/ 387349 w 844550"/>
                    <a:gd name="connsiteY1" fmla="*/ 450852 h 3714751"/>
                    <a:gd name="connsiteX2" fmla="*/ 387349 w 844550"/>
                    <a:gd name="connsiteY2" fmla="*/ 298452 h 3714751"/>
                    <a:gd name="connsiteX3" fmla="*/ 158750 w 844550"/>
                    <a:gd name="connsiteY3" fmla="*/ 146050 h 3714751"/>
                    <a:gd name="connsiteX4" fmla="*/ 234949 w 844550"/>
                    <a:gd name="connsiteY4" fmla="*/ 603252 h 3714751"/>
                    <a:gd name="connsiteX5" fmla="*/ 234949 w 844550"/>
                    <a:gd name="connsiteY5" fmla="*/ 752808 h 3714751"/>
                    <a:gd name="connsiteX6" fmla="*/ 206374 w 844550"/>
                    <a:gd name="connsiteY6" fmla="*/ 981408 h 3714751"/>
                    <a:gd name="connsiteX7" fmla="*/ 187324 w 844550"/>
                    <a:gd name="connsiteY7" fmla="*/ 1086183 h 3714751"/>
                    <a:gd name="connsiteX8" fmla="*/ 158749 w 844550"/>
                    <a:gd name="connsiteY8" fmla="*/ 1448133 h 3714751"/>
                    <a:gd name="connsiteX9" fmla="*/ 253999 w 844550"/>
                    <a:gd name="connsiteY9" fmla="*/ 1829133 h 3714751"/>
                    <a:gd name="connsiteX10" fmla="*/ 358774 w 844550"/>
                    <a:gd name="connsiteY10" fmla="*/ 2029158 h 3714751"/>
                    <a:gd name="connsiteX11" fmla="*/ 406399 w 844550"/>
                    <a:gd name="connsiteY11" fmla="*/ 2162508 h 3714751"/>
                    <a:gd name="connsiteX12" fmla="*/ 454024 w 844550"/>
                    <a:gd name="connsiteY12" fmla="*/ 2791158 h 3714751"/>
                    <a:gd name="connsiteX13" fmla="*/ 501649 w 844550"/>
                    <a:gd name="connsiteY13" fmla="*/ 3124533 h 3714751"/>
                    <a:gd name="connsiteX14" fmla="*/ 539750 w 844550"/>
                    <a:gd name="connsiteY14" fmla="*/ 3498852 h 3714751"/>
                    <a:gd name="connsiteX15" fmla="*/ 768349 w 844550"/>
                    <a:gd name="connsiteY15" fmla="*/ 3422651 h 3714751"/>
                    <a:gd name="connsiteX16" fmla="*/ 844550 w 844550"/>
                    <a:gd name="connsiteY16" fmla="*/ 1746252 h 3714751"/>
                    <a:gd name="connsiteX0" fmla="*/ 644524 w 949325"/>
                    <a:gd name="connsiteY0" fmla="*/ 527051 h 3714751"/>
                    <a:gd name="connsiteX1" fmla="*/ 492124 w 949325"/>
                    <a:gd name="connsiteY1" fmla="*/ 450852 h 3714751"/>
                    <a:gd name="connsiteX2" fmla="*/ 492124 w 949325"/>
                    <a:gd name="connsiteY2" fmla="*/ 298452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339726 w 949325"/>
                    <a:gd name="connsiteY1" fmla="*/ 374651 h 3714751"/>
                    <a:gd name="connsiteX2" fmla="*/ 492124 w 949325"/>
                    <a:gd name="connsiteY2" fmla="*/ 298452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339726 w 949325"/>
                    <a:gd name="connsiteY1" fmla="*/ 374651 h 3714751"/>
                    <a:gd name="connsiteX2" fmla="*/ 415926 w 949325"/>
                    <a:gd name="connsiteY2" fmla="*/ 2222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339726 w 949325"/>
                    <a:gd name="connsiteY1" fmla="*/ 374651 h 3714751"/>
                    <a:gd name="connsiteX2" fmla="*/ 415926 w 949325"/>
                    <a:gd name="connsiteY2" fmla="*/ 2222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339726 w 949325"/>
                    <a:gd name="connsiteY1" fmla="*/ 374651 h 3714751"/>
                    <a:gd name="connsiteX2" fmla="*/ 415926 w 949325"/>
                    <a:gd name="connsiteY2" fmla="*/ 2222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339726 w 949325"/>
                    <a:gd name="connsiteY1" fmla="*/ 374651 h 3714751"/>
                    <a:gd name="connsiteX2" fmla="*/ 492126 w 949325"/>
                    <a:gd name="connsiteY2" fmla="*/ 2984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415926 w 949325"/>
                    <a:gd name="connsiteY1" fmla="*/ 374651 h 3714751"/>
                    <a:gd name="connsiteX2" fmla="*/ 492126 w 949325"/>
                    <a:gd name="connsiteY2" fmla="*/ 2984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568326 w 949325"/>
                    <a:gd name="connsiteY0" fmla="*/ 450851 h 3714751"/>
                    <a:gd name="connsiteX1" fmla="*/ 415926 w 949325"/>
                    <a:gd name="connsiteY1" fmla="*/ 374651 h 3714751"/>
                    <a:gd name="connsiteX2" fmla="*/ 492126 w 949325"/>
                    <a:gd name="connsiteY2" fmla="*/ 2984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492125 w 873124"/>
                    <a:gd name="connsiteY0" fmla="*/ 450850 h 3714750"/>
                    <a:gd name="connsiteX1" fmla="*/ 339725 w 873124"/>
                    <a:gd name="connsiteY1" fmla="*/ 374650 h 3714750"/>
                    <a:gd name="connsiteX2" fmla="*/ 415925 w 873124"/>
                    <a:gd name="connsiteY2" fmla="*/ 298450 h 3714750"/>
                    <a:gd name="connsiteX3" fmla="*/ 263525 w 873124"/>
                    <a:gd name="connsiteY3" fmla="*/ 146050 h 3714750"/>
                    <a:gd name="connsiteX4" fmla="*/ 263523 w 873124"/>
                    <a:gd name="connsiteY4" fmla="*/ 603251 h 3714750"/>
                    <a:gd name="connsiteX5" fmla="*/ 263523 w 873124"/>
                    <a:gd name="connsiteY5" fmla="*/ 752807 h 3714750"/>
                    <a:gd name="connsiteX6" fmla="*/ 234948 w 873124"/>
                    <a:gd name="connsiteY6" fmla="*/ 981407 h 3714750"/>
                    <a:gd name="connsiteX7" fmla="*/ 215898 w 873124"/>
                    <a:gd name="connsiteY7" fmla="*/ 1086182 h 3714750"/>
                    <a:gd name="connsiteX8" fmla="*/ 187323 w 873124"/>
                    <a:gd name="connsiteY8" fmla="*/ 1448132 h 3714750"/>
                    <a:gd name="connsiteX9" fmla="*/ 282573 w 873124"/>
                    <a:gd name="connsiteY9" fmla="*/ 1829132 h 3714750"/>
                    <a:gd name="connsiteX10" fmla="*/ 387348 w 873124"/>
                    <a:gd name="connsiteY10" fmla="*/ 2029157 h 3714750"/>
                    <a:gd name="connsiteX11" fmla="*/ 434973 w 873124"/>
                    <a:gd name="connsiteY11" fmla="*/ 2162507 h 3714750"/>
                    <a:gd name="connsiteX12" fmla="*/ 482598 w 873124"/>
                    <a:gd name="connsiteY12" fmla="*/ 2791157 h 3714750"/>
                    <a:gd name="connsiteX13" fmla="*/ 530223 w 873124"/>
                    <a:gd name="connsiteY13" fmla="*/ 3124532 h 3714750"/>
                    <a:gd name="connsiteX14" fmla="*/ 568324 w 873124"/>
                    <a:gd name="connsiteY14" fmla="*/ 3498851 h 3714750"/>
                    <a:gd name="connsiteX15" fmla="*/ 796923 w 873124"/>
                    <a:gd name="connsiteY15" fmla="*/ 3422650 h 3714750"/>
                    <a:gd name="connsiteX16" fmla="*/ 873124 w 873124"/>
                    <a:gd name="connsiteY16" fmla="*/ 1746251 h 3714750"/>
                    <a:gd name="connsiteX0" fmla="*/ 492125 w 873124"/>
                    <a:gd name="connsiteY0" fmla="*/ 450850 h 3727450"/>
                    <a:gd name="connsiteX1" fmla="*/ 339725 w 873124"/>
                    <a:gd name="connsiteY1" fmla="*/ 374650 h 3727450"/>
                    <a:gd name="connsiteX2" fmla="*/ 415925 w 873124"/>
                    <a:gd name="connsiteY2" fmla="*/ 298450 h 3727450"/>
                    <a:gd name="connsiteX3" fmla="*/ 263525 w 873124"/>
                    <a:gd name="connsiteY3" fmla="*/ 146050 h 3727450"/>
                    <a:gd name="connsiteX4" fmla="*/ 263523 w 873124"/>
                    <a:gd name="connsiteY4" fmla="*/ 603251 h 3727450"/>
                    <a:gd name="connsiteX5" fmla="*/ 263523 w 873124"/>
                    <a:gd name="connsiteY5" fmla="*/ 752807 h 3727450"/>
                    <a:gd name="connsiteX6" fmla="*/ 234948 w 873124"/>
                    <a:gd name="connsiteY6" fmla="*/ 981407 h 3727450"/>
                    <a:gd name="connsiteX7" fmla="*/ 215898 w 873124"/>
                    <a:gd name="connsiteY7" fmla="*/ 1086182 h 3727450"/>
                    <a:gd name="connsiteX8" fmla="*/ 187323 w 873124"/>
                    <a:gd name="connsiteY8" fmla="*/ 1448132 h 3727450"/>
                    <a:gd name="connsiteX9" fmla="*/ 282573 w 873124"/>
                    <a:gd name="connsiteY9" fmla="*/ 1829132 h 3727450"/>
                    <a:gd name="connsiteX10" fmla="*/ 387348 w 873124"/>
                    <a:gd name="connsiteY10" fmla="*/ 2029157 h 3727450"/>
                    <a:gd name="connsiteX11" fmla="*/ 434973 w 873124"/>
                    <a:gd name="connsiteY11" fmla="*/ 2162507 h 3727450"/>
                    <a:gd name="connsiteX12" fmla="*/ 482598 w 873124"/>
                    <a:gd name="connsiteY12" fmla="*/ 2791157 h 3727450"/>
                    <a:gd name="connsiteX13" fmla="*/ 530223 w 873124"/>
                    <a:gd name="connsiteY13" fmla="*/ 3124532 h 3727450"/>
                    <a:gd name="connsiteX14" fmla="*/ 568324 w 873124"/>
                    <a:gd name="connsiteY14" fmla="*/ 3575049 h 3727450"/>
                    <a:gd name="connsiteX15" fmla="*/ 796923 w 873124"/>
                    <a:gd name="connsiteY15" fmla="*/ 3422650 h 3727450"/>
                    <a:gd name="connsiteX16" fmla="*/ 873124 w 873124"/>
                    <a:gd name="connsiteY16" fmla="*/ 1746251 h 3727450"/>
                    <a:gd name="connsiteX0" fmla="*/ 492125 w 873124"/>
                    <a:gd name="connsiteY0" fmla="*/ 450850 h 3727450"/>
                    <a:gd name="connsiteX1" fmla="*/ 339725 w 873124"/>
                    <a:gd name="connsiteY1" fmla="*/ 374650 h 3727450"/>
                    <a:gd name="connsiteX2" fmla="*/ 415925 w 873124"/>
                    <a:gd name="connsiteY2" fmla="*/ 298450 h 3727450"/>
                    <a:gd name="connsiteX3" fmla="*/ 263525 w 873124"/>
                    <a:gd name="connsiteY3" fmla="*/ 146050 h 3727450"/>
                    <a:gd name="connsiteX4" fmla="*/ 263523 w 873124"/>
                    <a:gd name="connsiteY4" fmla="*/ 603251 h 3727450"/>
                    <a:gd name="connsiteX5" fmla="*/ 263523 w 873124"/>
                    <a:gd name="connsiteY5" fmla="*/ 752807 h 3727450"/>
                    <a:gd name="connsiteX6" fmla="*/ 234948 w 873124"/>
                    <a:gd name="connsiteY6" fmla="*/ 981407 h 3727450"/>
                    <a:gd name="connsiteX7" fmla="*/ 215898 w 873124"/>
                    <a:gd name="connsiteY7" fmla="*/ 1086182 h 3727450"/>
                    <a:gd name="connsiteX8" fmla="*/ 187323 w 873124"/>
                    <a:gd name="connsiteY8" fmla="*/ 1448132 h 3727450"/>
                    <a:gd name="connsiteX9" fmla="*/ 282573 w 873124"/>
                    <a:gd name="connsiteY9" fmla="*/ 1829132 h 3727450"/>
                    <a:gd name="connsiteX10" fmla="*/ 387348 w 873124"/>
                    <a:gd name="connsiteY10" fmla="*/ 2029157 h 3727450"/>
                    <a:gd name="connsiteX11" fmla="*/ 434973 w 873124"/>
                    <a:gd name="connsiteY11" fmla="*/ 2162507 h 3727450"/>
                    <a:gd name="connsiteX12" fmla="*/ 482598 w 873124"/>
                    <a:gd name="connsiteY12" fmla="*/ 2791157 h 3727450"/>
                    <a:gd name="connsiteX13" fmla="*/ 530223 w 873124"/>
                    <a:gd name="connsiteY13" fmla="*/ 3124532 h 3727450"/>
                    <a:gd name="connsiteX14" fmla="*/ 568324 w 873124"/>
                    <a:gd name="connsiteY14" fmla="*/ 3575049 h 3727450"/>
                    <a:gd name="connsiteX15" fmla="*/ 796923 w 873124"/>
                    <a:gd name="connsiteY15" fmla="*/ 3422650 h 3727450"/>
                    <a:gd name="connsiteX16" fmla="*/ 873124 w 873124"/>
                    <a:gd name="connsiteY16" fmla="*/ 1746251 h 3727450"/>
                    <a:gd name="connsiteX0" fmla="*/ 492125 w 873124"/>
                    <a:gd name="connsiteY0" fmla="*/ 450850 h 3727450"/>
                    <a:gd name="connsiteX1" fmla="*/ 339725 w 873124"/>
                    <a:gd name="connsiteY1" fmla="*/ 374650 h 3727450"/>
                    <a:gd name="connsiteX2" fmla="*/ 415925 w 873124"/>
                    <a:gd name="connsiteY2" fmla="*/ 298450 h 3727450"/>
                    <a:gd name="connsiteX3" fmla="*/ 263525 w 873124"/>
                    <a:gd name="connsiteY3" fmla="*/ 146050 h 3727450"/>
                    <a:gd name="connsiteX4" fmla="*/ 263523 w 873124"/>
                    <a:gd name="connsiteY4" fmla="*/ 603251 h 3727450"/>
                    <a:gd name="connsiteX5" fmla="*/ 263523 w 873124"/>
                    <a:gd name="connsiteY5" fmla="*/ 752807 h 3727450"/>
                    <a:gd name="connsiteX6" fmla="*/ 234948 w 873124"/>
                    <a:gd name="connsiteY6" fmla="*/ 981407 h 3727450"/>
                    <a:gd name="connsiteX7" fmla="*/ 215898 w 873124"/>
                    <a:gd name="connsiteY7" fmla="*/ 1086182 h 3727450"/>
                    <a:gd name="connsiteX8" fmla="*/ 187323 w 873124"/>
                    <a:gd name="connsiteY8" fmla="*/ 1448132 h 3727450"/>
                    <a:gd name="connsiteX9" fmla="*/ 282573 w 873124"/>
                    <a:gd name="connsiteY9" fmla="*/ 1829132 h 3727450"/>
                    <a:gd name="connsiteX10" fmla="*/ 387348 w 873124"/>
                    <a:gd name="connsiteY10" fmla="*/ 2029157 h 3727450"/>
                    <a:gd name="connsiteX11" fmla="*/ 434973 w 873124"/>
                    <a:gd name="connsiteY11" fmla="*/ 2162507 h 3727450"/>
                    <a:gd name="connsiteX12" fmla="*/ 482598 w 873124"/>
                    <a:gd name="connsiteY12" fmla="*/ 2791157 h 3727450"/>
                    <a:gd name="connsiteX13" fmla="*/ 530223 w 873124"/>
                    <a:gd name="connsiteY13" fmla="*/ 3124532 h 3727450"/>
                    <a:gd name="connsiteX14" fmla="*/ 568324 w 873124"/>
                    <a:gd name="connsiteY14" fmla="*/ 3575049 h 3727450"/>
                    <a:gd name="connsiteX15" fmla="*/ 796923 w 873124"/>
                    <a:gd name="connsiteY15" fmla="*/ 3422650 h 3727450"/>
                    <a:gd name="connsiteX16" fmla="*/ 873124 w 873124"/>
                    <a:gd name="connsiteY16" fmla="*/ 1746251 h 3727450"/>
                    <a:gd name="connsiteX0" fmla="*/ 492125 w 873124"/>
                    <a:gd name="connsiteY0" fmla="*/ 450850 h 3727450"/>
                    <a:gd name="connsiteX1" fmla="*/ 339725 w 873124"/>
                    <a:gd name="connsiteY1" fmla="*/ 374650 h 3727450"/>
                    <a:gd name="connsiteX2" fmla="*/ 415925 w 873124"/>
                    <a:gd name="connsiteY2" fmla="*/ 298450 h 3727450"/>
                    <a:gd name="connsiteX3" fmla="*/ 263525 w 873124"/>
                    <a:gd name="connsiteY3" fmla="*/ 146050 h 3727450"/>
                    <a:gd name="connsiteX4" fmla="*/ 263523 w 873124"/>
                    <a:gd name="connsiteY4" fmla="*/ 603251 h 3727450"/>
                    <a:gd name="connsiteX5" fmla="*/ 263523 w 873124"/>
                    <a:gd name="connsiteY5" fmla="*/ 752807 h 3727450"/>
                    <a:gd name="connsiteX6" fmla="*/ 234948 w 873124"/>
                    <a:gd name="connsiteY6" fmla="*/ 981407 h 3727450"/>
                    <a:gd name="connsiteX7" fmla="*/ 215898 w 873124"/>
                    <a:gd name="connsiteY7" fmla="*/ 1086182 h 3727450"/>
                    <a:gd name="connsiteX8" fmla="*/ 187323 w 873124"/>
                    <a:gd name="connsiteY8" fmla="*/ 1448132 h 3727450"/>
                    <a:gd name="connsiteX9" fmla="*/ 282573 w 873124"/>
                    <a:gd name="connsiteY9" fmla="*/ 1829132 h 3727450"/>
                    <a:gd name="connsiteX10" fmla="*/ 387348 w 873124"/>
                    <a:gd name="connsiteY10" fmla="*/ 2029157 h 3727450"/>
                    <a:gd name="connsiteX11" fmla="*/ 434973 w 873124"/>
                    <a:gd name="connsiteY11" fmla="*/ 2162507 h 3727450"/>
                    <a:gd name="connsiteX12" fmla="*/ 482598 w 873124"/>
                    <a:gd name="connsiteY12" fmla="*/ 2791157 h 3727450"/>
                    <a:gd name="connsiteX13" fmla="*/ 530223 w 873124"/>
                    <a:gd name="connsiteY13" fmla="*/ 3124532 h 3727450"/>
                    <a:gd name="connsiteX14" fmla="*/ 568324 w 873124"/>
                    <a:gd name="connsiteY14" fmla="*/ 3575049 h 3727450"/>
                    <a:gd name="connsiteX15" fmla="*/ 796923 w 873124"/>
                    <a:gd name="connsiteY15" fmla="*/ 3422650 h 3727450"/>
                    <a:gd name="connsiteX16" fmla="*/ 873124 w 873124"/>
                    <a:gd name="connsiteY16" fmla="*/ 1746251 h 3727450"/>
                    <a:gd name="connsiteX0" fmla="*/ 492125 w 873124"/>
                    <a:gd name="connsiteY0" fmla="*/ 450850 h 3727450"/>
                    <a:gd name="connsiteX1" fmla="*/ 339725 w 873124"/>
                    <a:gd name="connsiteY1" fmla="*/ 374650 h 3727450"/>
                    <a:gd name="connsiteX2" fmla="*/ 415925 w 873124"/>
                    <a:gd name="connsiteY2" fmla="*/ 298450 h 3727450"/>
                    <a:gd name="connsiteX3" fmla="*/ 263525 w 873124"/>
                    <a:gd name="connsiteY3" fmla="*/ 146050 h 3727450"/>
                    <a:gd name="connsiteX4" fmla="*/ 263523 w 873124"/>
                    <a:gd name="connsiteY4" fmla="*/ 603251 h 3727450"/>
                    <a:gd name="connsiteX5" fmla="*/ 263523 w 873124"/>
                    <a:gd name="connsiteY5" fmla="*/ 752807 h 3727450"/>
                    <a:gd name="connsiteX6" fmla="*/ 234948 w 873124"/>
                    <a:gd name="connsiteY6" fmla="*/ 981407 h 3727450"/>
                    <a:gd name="connsiteX7" fmla="*/ 215898 w 873124"/>
                    <a:gd name="connsiteY7" fmla="*/ 1086182 h 3727450"/>
                    <a:gd name="connsiteX8" fmla="*/ 187323 w 873124"/>
                    <a:gd name="connsiteY8" fmla="*/ 1448132 h 3727450"/>
                    <a:gd name="connsiteX9" fmla="*/ 282573 w 873124"/>
                    <a:gd name="connsiteY9" fmla="*/ 1829132 h 3727450"/>
                    <a:gd name="connsiteX10" fmla="*/ 387348 w 873124"/>
                    <a:gd name="connsiteY10" fmla="*/ 2029157 h 3727450"/>
                    <a:gd name="connsiteX11" fmla="*/ 434973 w 873124"/>
                    <a:gd name="connsiteY11" fmla="*/ 2162507 h 3727450"/>
                    <a:gd name="connsiteX12" fmla="*/ 482598 w 873124"/>
                    <a:gd name="connsiteY12" fmla="*/ 2791157 h 3727450"/>
                    <a:gd name="connsiteX13" fmla="*/ 530223 w 873124"/>
                    <a:gd name="connsiteY13" fmla="*/ 3124532 h 3727450"/>
                    <a:gd name="connsiteX14" fmla="*/ 568324 w 873124"/>
                    <a:gd name="connsiteY14" fmla="*/ 3575049 h 3727450"/>
                    <a:gd name="connsiteX15" fmla="*/ 796923 w 873124"/>
                    <a:gd name="connsiteY15" fmla="*/ 3422650 h 3727450"/>
                    <a:gd name="connsiteX16" fmla="*/ 873124 w 873124"/>
                    <a:gd name="connsiteY16" fmla="*/ 1746251 h 3727450"/>
                    <a:gd name="connsiteX0" fmla="*/ 492125 w 873124"/>
                    <a:gd name="connsiteY0" fmla="*/ 450850 h 3594099"/>
                    <a:gd name="connsiteX1" fmla="*/ 339725 w 873124"/>
                    <a:gd name="connsiteY1" fmla="*/ 374650 h 3594099"/>
                    <a:gd name="connsiteX2" fmla="*/ 415925 w 873124"/>
                    <a:gd name="connsiteY2" fmla="*/ 298450 h 3594099"/>
                    <a:gd name="connsiteX3" fmla="*/ 263525 w 873124"/>
                    <a:gd name="connsiteY3" fmla="*/ 146050 h 3594099"/>
                    <a:gd name="connsiteX4" fmla="*/ 263523 w 873124"/>
                    <a:gd name="connsiteY4" fmla="*/ 603251 h 3594099"/>
                    <a:gd name="connsiteX5" fmla="*/ 263523 w 873124"/>
                    <a:gd name="connsiteY5" fmla="*/ 752807 h 3594099"/>
                    <a:gd name="connsiteX6" fmla="*/ 234948 w 873124"/>
                    <a:gd name="connsiteY6" fmla="*/ 981407 h 3594099"/>
                    <a:gd name="connsiteX7" fmla="*/ 215898 w 873124"/>
                    <a:gd name="connsiteY7" fmla="*/ 1086182 h 3594099"/>
                    <a:gd name="connsiteX8" fmla="*/ 187323 w 873124"/>
                    <a:gd name="connsiteY8" fmla="*/ 1448132 h 3594099"/>
                    <a:gd name="connsiteX9" fmla="*/ 282573 w 873124"/>
                    <a:gd name="connsiteY9" fmla="*/ 1829132 h 3594099"/>
                    <a:gd name="connsiteX10" fmla="*/ 387348 w 873124"/>
                    <a:gd name="connsiteY10" fmla="*/ 2029157 h 3594099"/>
                    <a:gd name="connsiteX11" fmla="*/ 434973 w 873124"/>
                    <a:gd name="connsiteY11" fmla="*/ 2162507 h 3594099"/>
                    <a:gd name="connsiteX12" fmla="*/ 482598 w 873124"/>
                    <a:gd name="connsiteY12" fmla="*/ 2791157 h 3594099"/>
                    <a:gd name="connsiteX13" fmla="*/ 530223 w 873124"/>
                    <a:gd name="connsiteY13" fmla="*/ 3124532 h 3594099"/>
                    <a:gd name="connsiteX14" fmla="*/ 568324 w 873124"/>
                    <a:gd name="connsiteY14" fmla="*/ 3575049 h 3594099"/>
                    <a:gd name="connsiteX15" fmla="*/ 796923 w 873124"/>
                    <a:gd name="connsiteY15" fmla="*/ 3422650 h 3594099"/>
                    <a:gd name="connsiteX16" fmla="*/ 873124 w 873124"/>
                    <a:gd name="connsiteY16" fmla="*/ 1746251 h 3594099"/>
                    <a:gd name="connsiteX0" fmla="*/ 492124 w 873124"/>
                    <a:gd name="connsiteY0" fmla="*/ 450850 h 3594099"/>
                    <a:gd name="connsiteX1" fmla="*/ 339725 w 873124"/>
                    <a:gd name="connsiteY1" fmla="*/ 374650 h 3594099"/>
                    <a:gd name="connsiteX2" fmla="*/ 415925 w 873124"/>
                    <a:gd name="connsiteY2" fmla="*/ 298450 h 3594099"/>
                    <a:gd name="connsiteX3" fmla="*/ 263525 w 873124"/>
                    <a:gd name="connsiteY3" fmla="*/ 146050 h 3594099"/>
                    <a:gd name="connsiteX4" fmla="*/ 263523 w 873124"/>
                    <a:gd name="connsiteY4" fmla="*/ 603251 h 3594099"/>
                    <a:gd name="connsiteX5" fmla="*/ 263523 w 873124"/>
                    <a:gd name="connsiteY5" fmla="*/ 752807 h 3594099"/>
                    <a:gd name="connsiteX6" fmla="*/ 234948 w 873124"/>
                    <a:gd name="connsiteY6" fmla="*/ 981407 h 3594099"/>
                    <a:gd name="connsiteX7" fmla="*/ 215898 w 873124"/>
                    <a:gd name="connsiteY7" fmla="*/ 1086182 h 3594099"/>
                    <a:gd name="connsiteX8" fmla="*/ 187323 w 873124"/>
                    <a:gd name="connsiteY8" fmla="*/ 1448132 h 3594099"/>
                    <a:gd name="connsiteX9" fmla="*/ 282573 w 873124"/>
                    <a:gd name="connsiteY9" fmla="*/ 1829132 h 3594099"/>
                    <a:gd name="connsiteX10" fmla="*/ 387348 w 873124"/>
                    <a:gd name="connsiteY10" fmla="*/ 2029157 h 3594099"/>
                    <a:gd name="connsiteX11" fmla="*/ 434973 w 873124"/>
                    <a:gd name="connsiteY11" fmla="*/ 2162507 h 3594099"/>
                    <a:gd name="connsiteX12" fmla="*/ 482598 w 873124"/>
                    <a:gd name="connsiteY12" fmla="*/ 2791157 h 3594099"/>
                    <a:gd name="connsiteX13" fmla="*/ 530223 w 873124"/>
                    <a:gd name="connsiteY13" fmla="*/ 3124532 h 3594099"/>
                    <a:gd name="connsiteX14" fmla="*/ 568324 w 873124"/>
                    <a:gd name="connsiteY14" fmla="*/ 3575049 h 3594099"/>
                    <a:gd name="connsiteX15" fmla="*/ 796923 w 873124"/>
                    <a:gd name="connsiteY15" fmla="*/ 3422650 h 3594099"/>
                    <a:gd name="connsiteX16" fmla="*/ 873124 w 873124"/>
                    <a:gd name="connsiteY16" fmla="*/ 1746251 h 3594099"/>
                    <a:gd name="connsiteX0" fmla="*/ 492124 w 873124"/>
                    <a:gd name="connsiteY0" fmla="*/ 450850 h 3594099"/>
                    <a:gd name="connsiteX1" fmla="*/ 415924 w 873124"/>
                    <a:gd name="connsiteY1" fmla="*/ 450850 h 3594099"/>
                    <a:gd name="connsiteX2" fmla="*/ 415925 w 873124"/>
                    <a:gd name="connsiteY2" fmla="*/ 298450 h 3594099"/>
                    <a:gd name="connsiteX3" fmla="*/ 263525 w 873124"/>
                    <a:gd name="connsiteY3" fmla="*/ 146050 h 3594099"/>
                    <a:gd name="connsiteX4" fmla="*/ 263523 w 873124"/>
                    <a:gd name="connsiteY4" fmla="*/ 603251 h 3594099"/>
                    <a:gd name="connsiteX5" fmla="*/ 263523 w 873124"/>
                    <a:gd name="connsiteY5" fmla="*/ 752807 h 3594099"/>
                    <a:gd name="connsiteX6" fmla="*/ 234948 w 873124"/>
                    <a:gd name="connsiteY6" fmla="*/ 981407 h 3594099"/>
                    <a:gd name="connsiteX7" fmla="*/ 215898 w 873124"/>
                    <a:gd name="connsiteY7" fmla="*/ 1086182 h 3594099"/>
                    <a:gd name="connsiteX8" fmla="*/ 187323 w 873124"/>
                    <a:gd name="connsiteY8" fmla="*/ 1448132 h 3594099"/>
                    <a:gd name="connsiteX9" fmla="*/ 282573 w 873124"/>
                    <a:gd name="connsiteY9" fmla="*/ 1829132 h 3594099"/>
                    <a:gd name="connsiteX10" fmla="*/ 387348 w 873124"/>
                    <a:gd name="connsiteY10" fmla="*/ 2029157 h 3594099"/>
                    <a:gd name="connsiteX11" fmla="*/ 434973 w 873124"/>
                    <a:gd name="connsiteY11" fmla="*/ 2162507 h 3594099"/>
                    <a:gd name="connsiteX12" fmla="*/ 482598 w 873124"/>
                    <a:gd name="connsiteY12" fmla="*/ 2791157 h 3594099"/>
                    <a:gd name="connsiteX13" fmla="*/ 530223 w 873124"/>
                    <a:gd name="connsiteY13" fmla="*/ 3124532 h 3594099"/>
                    <a:gd name="connsiteX14" fmla="*/ 568324 w 873124"/>
                    <a:gd name="connsiteY14" fmla="*/ 3575049 h 3594099"/>
                    <a:gd name="connsiteX15" fmla="*/ 796923 w 873124"/>
                    <a:gd name="connsiteY15" fmla="*/ 3422650 h 3594099"/>
                    <a:gd name="connsiteX16" fmla="*/ 873124 w 873124"/>
                    <a:gd name="connsiteY16" fmla="*/ 1746251 h 3594099"/>
                    <a:gd name="connsiteX0" fmla="*/ 415924 w 873124"/>
                    <a:gd name="connsiteY0" fmla="*/ 450850 h 3594099"/>
                    <a:gd name="connsiteX1" fmla="*/ 415925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5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5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5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5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4 w 873124"/>
                    <a:gd name="connsiteY1" fmla="*/ 3746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4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15924 w 873124"/>
                    <a:gd name="connsiteY0" fmla="*/ 450850 h 3594099"/>
                    <a:gd name="connsiteX1" fmla="*/ 415924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269522 w 726722"/>
                    <a:gd name="connsiteY0" fmla="*/ 360337 h 3487778"/>
                    <a:gd name="connsiteX1" fmla="*/ 520766 w 726722"/>
                    <a:gd name="connsiteY1" fmla="*/ 134266 h 3487778"/>
                    <a:gd name="connsiteX2" fmla="*/ 117123 w 726722"/>
                    <a:gd name="connsiteY2" fmla="*/ 55537 h 3487778"/>
                    <a:gd name="connsiteX3" fmla="*/ 117121 w 726722"/>
                    <a:gd name="connsiteY3" fmla="*/ 512738 h 3487778"/>
                    <a:gd name="connsiteX4" fmla="*/ 117121 w 726722"/>
                    <a:gd name="connsiteY4" fmla="*/ 662294 h 3487778"/>
                    <a:gd name="connsiteX5" fmla="*/ 88546 w 726722"/>
                    <a:gd name="connsiteY5" fmla="*/ 890894 h 3487778"/>
                    <a:gd name="connsiteX6" fmla="*/ 69496 w 726722"/>
                    <a:gd name="connsiteY6" fmla="*/ 995669 h 3487778"/>
                    <a:gd name="connsiteX7" fmla="*/ 40921 w 726722"/>
                    <a:gd name="connsiteY7" fmla="*/ 1357619 h 3487778"/>
                    <a:gd name="connsiteX8" fmla="*/ 136171 w 726722"/>
                    <a:gd name="connsiteY8" fmla="*/ 1738619 h 3487778"/>
                    <a:gd name="connsiteX9" fmla="*/ 240946 w 726722"/>
                    <a:gd name="connsiteY9" fmla="*/ 1938644 h 3487778"/>
                    <a:gd name="connsiteX10" fmla="*/ 288571 w 726722"/>
                    <a:gd name="connsiteY10" fmla="*/ 2071994 h 3487778"/>
                    <a:gd name="connsiteX11" fmla="*/ 336196 w 726722"/>
                    <a:gd name="connsiteY11" fmla="*/ 2700644 h 3487778"/>
                    <a:gd name="connsiteX12" fmla="*/ 383821 w 726722"/>
                    <a:gd name="connsiteY12" fmla="*/ 3034019 h 3487778"/>
                    <a:gd name="connsiteX13" fmla="*/ 421922 w 726722"/>
                    <a:gd name="connsiteY13" fmla="*/ 3484536 h 3487778"/>
                    <a:gd name="connsiteX14" fmla="*/ 650521 w 726722"/>
                    <a:gd name="connsiteY14" fmla="*/ 3332137 h 3487778"/>
                    <a:gd name="connsiteX15" fmla="*/ 726722 w 726722"/>
                    <a:gd name="connsiteY15" fmla="*/ 1655738 h 3487778"/>
                    <a:gd name="connsiteX0" fmla="*/ 140932 w 726722"/>
                    <a:gd name="connsiteY0" fmla="*/ 805 h 3908512"/>
                    <a:gd name="connsiteX1" fmla="*/ 520766 w 726722"/>
                    <a:gd name="connsiteY1" fmla="*/ 554998 h 3908512"/>
                    <a:gd name="connsiteX2" fmla="*/ 117123 w 726722"/>
                    <a:gd name="connsiteY2" fmla="*/ 476269 h 3908512"/>
                    <a:gd name="connsiteX3" fmla="*/ 117121 w 726722"/>
                    <a:gd name="connsiteY3" fmla="*/ 933470 h 3908512"/>
                    <a:gd name="connsiteX4" fmla="*/ 117121 w 726722"/>
                    <a:gd name="connsiteY4" fmla="*/ 1083026 h 3908512"/>
                    <a:gd name="connsiteX5" fmla="*/ 88546 w 726722"/>
                    <a:gd name="connsiteY5" fmla="*/ 1311626 h 3908512"/>
                    <a:gd name="connsiteX6" fmla="*/ 69496 w 726722"/>
                    <a:gd name="connsiteY6" fmla="*/ 1416401 h 3908512"/>
                    <a:gd name="connsiteX7" fmla="*/ 40921 w 726722"/>
                    <a:gd name="connsiteY7" fmla="*/ 1778351 h 3908512"/>
                    <a:gd name="connsiteX8" fmla="*/ 136171 w 726722"/>
                    <a:gd name="connsiteY8" fmla="*/ 2159351 h 3908512"/>
                    <a:gd name="connsiteX9" fmla="*/ 240946 w 726722"/>
                    <a:gd name="connsiteY9" fmla="*/ 2359376 h 3908512"/>
                    <a:gd name="connsiteX10" fmla="*/ 288571 w 726722"/>
                    <a:gd name="connsiteY10" fmla="*/ 2492726 h 3908512"/>
                    <a:gd name="connsiteX11" fmla="*/ 336196 w 726722"/>
                    <a:gd name="connsiteY11" fmla="*/ 3121376 h 3908512"/>
                    <a:gd name="connsiteX12" fmla="*/ 383821 w 726722"/>
                    <a:gd name="connsiteY12" fmla="*/ 3454751 h 3908512"/>
                    <a:gd name="connsiteX13" fmla="*/ 421922 w 726722"/>
                    <a:gd name="connsiteY13" fmla="*/ 3905268 h 3908512"/>
                    <a:gd name="connsiteX14" fmla="*/ 650521 w 726722"/>
                    <a:gd name="connsiteY14" fmla="*/ 3752869 h 3908512"/>
                    <a:gd name="connsiteX15" fmla="*/ 726722 w 726722"/>
                    <a:gd name="connsiteY15" fmla="*/ 2076470 h 3908512"/>
                    <a:gd name="connsiteX0" fmla="*/ 140932 w 726722"/>
                    <a:gd name="connsiteY0" fmla="*/ 807 h 3908512"/>
                    <a:gd name="connsiteX1" fmla="*/ 520766 w 726722"/>
                    <a:gd name="connsiteY1" fmla="*/ 555000 h 3908512"/>
                    <a:gd name="connsiteX2" fmla="*/ 548497 w 726722"/>
                    <a:gd name="connsiteY2" fmla="*/ 758566 h 3908512"/>
                    <a:gd name="connsiteX3" fmla="*/ 117123 w 726722"/>
                    <a:gd name="connsiteY3" fmla="*/ 476271 h 3908512"/>
                    <a:gd name="connsiteX4" fmla="*/ 117121 w 726722"/>
                    <a:gd name="connsiteY4" fmla="*/ 933472 h 3908512"/>
                    <a:gd name="connsiteX5" fmla="*/ 117121 w 726722"/>
                    <a:gd name="connsiteY5" fmla="*/ 1083028 h 3908512"/>
                    <a:gd name="connsiteX6" fmla="*/ 88546 w 726722"/>
                    <a:gd name="connsiteY6" fmla="*/ 1311628 h 3908512"/>
                    <a:gd name="connsiteX7" fmla="*/ 69496 w 726722"/>
                    <a:gd name="connsiteY7" fmla="*/ 1416403 h 3908512"/>
                    <a:gd name="connsiteX8" fmla="*/ 40921 w 726722"/>
                    <a:gd name="connsiteY8" fmla="*/ 1778353 h 3908512"/>
                    <a:gd name="connsiteX9" fmla="*/ 136171 w 726722"/>
                    <a:gd name="connsiteY9" fmla="*/ 2159353 h 3908512"/>
                    <a:gd name="connsiteX10" fmla="*/ 240946 w 726722"/>
                    <a:gd name="connsiteY10" fmla="*/ 2359378 h 3908512"/>
                    <a:gd name="connsiteX11" fmla="*/ 288571 w 726722"/>
                    <a:gd name="connsiteY11" fmla="*/ 2492728 h 3908512"/>
                    <a:gd name="connsiteX12" fmla="*/ 336196 w 726722"/>
                    <a:gd name="connsiteY12" fmla="*/ 3121378 h 3908512"/>
                    <a:gd name="connsiteX13" fmla="*/ 383821 w 726722"/>
                    <a:gd name="connsiteY13" fmla="*/ 3454753 h 3908512"/>
                    <a:gd name="connsiteX14" fmla="*/ 421922 w 726722"/>
                    <a:gd name="connsiteY14" fmla="*/ 3905270 h 3908512"/>
                    <a:gd name="connsiteX15" fmla="*/ 650521 w 726722"/>
                    <a:gd name="connsiteY15" fmla="*/ 3752871 h 3908512"/>
                    <a:gd name="connsiteX16" fmla="*/ 726722 w 726722"/>
                    <a:gd name="connsiteY16" fmla="*/ 2076472 h 3908512"/>
                    <a:gd name="connsiteX0" fmla="*/ 249000 w 834790"/>
                    <a:gd name="connsiteY0" fmla="*/ 807 h 3908514"/>
                    <a:gd name="connsiteX1" fmla="*/ 628834 w 834790"/>
                    <a:gd name="connsiteY1" fmla="*/ 555000 h 3908514"/>
                    <a:gd name="connsiteX2" fmla="*/ 656565 w 834790"/>
                    <a:gd name="connsiteY2" fmla="*/ 758566 h 3908514"/>
                    <a:gd name="connsiteX3" fmla="*/ 90063 w 834790"/>
                    <a:gd name="connsiteY3" fmla="*/ 627406 h 3908514"/>
                    <a:gd name="connsiteX4" fmla="*/ 225189 w 834790"/>
                    <a:gd name="connsiteY4" fmla="*/ 933472 h 3908514"/>
                    <a:gd name="connsiteX5" fmla="*/ 225189 w 834790"/>
                    <a:gd name="connsiteY5" fmla="*/ 1083028 h 3908514"/>
                    <a:gd name="connsiteX6" fmla="*/ 196614 w 834790"/>
                    <a:gd name="connsiteY6" fmla="*/ 1311628 h 3908514"/>
                    <a:gd name="connsiteX7" fmla="*/ 177564 w 834790"/>
                    <a:gd name="connsiteY7" fmla="*/ 1416403 h 3908514"/>
                    <a:gd name="connsiteX8" fmla="*/ 148989 w 834790"/>
                    <a:gd name="connsiteY8" fmla="*/ 1778353 h 3908514"/>
                    <a:gd name="connsiteX9" fmla="*/ 244239 w 834790"/>
                    <a:gd name="connsiteY9" fmla="*/ 2159353 h 3908514"/>
                    <a:gd name="connsiteX10" fmla="*/ 349014 w 834790"/>
                    <a:gd name="connsiteY10" fmla="*/ 2359378 h 3908514"/>
                    <a:gd name="connsiteX11" fmla="*/ 396639 w 834790"/>
                    <a:gd name="connsiteY11" fmla="*/ 2492728 h 3908514"/>
                    <a:gd name="connsiteX12" fmla="*/ 444264 w 834790"/>
                    <a:gd name="connsiteY12" fmla="*/ 3121378 h 3908514"/>
                    <a:gd name="connsiteX13" fmla="*/ 491889 w 834790"/>
                    <a:gd name="connsiteY13" fmla="*/ 3454753 h 3908514"/>
                    <a:gd name="connsiteX14" fmla="*/ 529990 w 834790"/>
                    <a:gd name="connsiteY14" fmla="*/ 3905270 h 3908514"/>
                    <a:gd name="connsiteX15" fmla="*/ 758589 w 834790"/>
                    <a:gd name="connsiteY15" fmla="*/ 3752871 h 3908514"/>
                    <a:gd name="connsiteX16" fmla="*/ 834790 w 834790"/>
                    <a:gd name="connsiteY16" fmla="*/ 2076472 h 3908514"/>
                    <a:gd name="connsiteX0" fmla="*/ 235698 w 821488"/>
                    <a:gd name="connsiteY0" fmla="*/ 807 h 3908512"/>
                    <a:gd name="connsiteX1" fmla="*/ 615532 w 821488"/>
                    <a:gd name="connsiteY1" fmla="*/ 555000 h 3908512"/>
                    <a:gd name="connsiteX2" fmla="*/ 643263 w 821488"/>
                    <a:gd name="connsiteY2" fmla="*/ 758566 h 3908512"/>
                    <a:gd name="connsiteX3" fmla="*/ 76761 w 821488"/>
                    <a:gd name="connsiteY3" fmla="*/ 627406 h 3908512"/>
                    <a:gd name="connsiteX4" fmla="*/ 312793 w 821488"/>
                    <a:gd name="connsiteY4" fmla="*/ 872185 h 3908512"/>
                    <a:gd name="connsiteX5" fmla="*/ 211887 w 821488"/>
                    <a:gd name="connsiteY5" fmla="*/ 1083028 h 3908512"/>
                    <a:gd name="connsiteX6" fmla="*/ 183312 w 821488"/>
                    <a:gd name="connsiteY6" fmla="*/ 1311628 h 3908512"/>
                    <a:gd name="connsiteX7" fmla="*/ 164262 w 821488"/>
                    <a:gd name="connsiteY7" fmla="*/ 1416403 h 3908512"/>
                    <a:gd name="connsiteX8" fmla="*/ 135687 w 821488"/>
                    <a:gd name="connsiteY8" fmla="*/ 1778353 h 3908512"/>
                    <a:gd name="connsiteX9" fmla="*/ 230937 w 821488"/>
                    <a:gd name="connsiteY9" fmla="*/ 2159353 h 3908512"/>
                    <a:gd name="connsiteX10" fmla="*/ 335712 w 821488"/>
                    <a:gd name="connsiteY10" fmla="*/ 2359378 h 3908512"/>
                    <a:gd name="connsiteX11" fmla="*/ 383337 w 821488"/>
                    <a:gd name="connsiteY11" fmla="*/ 2492728 h 3908512"/>
                    <a:gd name="connsiteX12" fmla="*/ 430962 w 821488"/>
                    <a:gd name="connsiteY12" fmla="*/ 3121378 h 3908512"/>
                    <a:gd name="connsiteX13" fmla="*/ 478587 w 821488"/>
                    <a:gd name="connsiteY13" fmla="*/ 3454753 h 3908512"/>
                    <a:gd name="connsiteX14" fmla="*/ 516688 w 821488"/>
                    <a:gd name="connsiteY14" fmla="*/ 3905270 h 3908512"/>
                    <a:gd name="connsiteX15" fmla="*/ 745287 w 821488"/>
                    <a:gd name="connsiteY15" fmla="*/ 3752871 h 3908512"/>
                    <a:gd name="connsiteX16" fmla="*/ 821488 w 821488"/>
                    <a:gd name="connsiteY16" fmla="*/ 2076472 h 3908512"/>
                    <a:gd name="connsiteX0" fmla="*/ 235698 w 821488"/>
                    <a:gd name="connsiteY0" fmla="*/ 822 h 3908529"/>
                    <a:gd name="connsiteX1" fmla="*/ 667532 w 821488"/>
                    <a:gd name="connsiteY1" fmla="*/ 543166 h 3908529"/>
                    <a:gd name="connsiteX2" fmla="*/ 643263 w 821488"/>
                    <a:gd name="connsiteY2" fmla="*/ 758581 h 3908529"/>
                    <a:gd name="connsiteX3" fmla="*/ 76761 w 821488"/>
                    <a:gd name="connsiteY3" fmla="*/ 627421 h 3908529"/>
                    <a:gd name="connsiteX4" fmla="*/ 312793 w 821488"/>
                    <a:gd name="connsiteY4" fmla="*/ 872200 h 3908529"/>
                    <a:gd name="connsiteX5" fmla="*/ 211887 w 821488"/>
                    <a:gd name="connsiteY5" fmla="*/ 1083043 h 3908529"/>
                    <a:gd name="connsiteX6" fmla="*/ 183312 w 821488"/>
                    <a:gd name="connsiteY6" fmla="*/ 1311643 h 3908529"/>
                    <a:gd name="connsiteX7" fmla="*/ 164262 w 821488"/>
                    <a:gd name="connsiteY7" fmla="*/ 1416418 h 3908529"/>
                    <a:gd name="connsiteX8" fmla="*/ 135687 w 821488"/>
                    <a:gd name="connsiteY8" fmla="*/ 1778368 h 3908529"/>
                    <a:gd name="connsiteX9" fmla="*/ 230937 w 821488"/>
                    <a:gd name="connsiteY9" fmla="*/ 2159368 h 3908529"/>
                    <a:gd name="connsiteX10" fmla="*/ 335712 w 821488"/>
                    <a:gd name="connsiteY10" fmla="*/ 2359393 h 3908529"/>
                    <a:gd name="connsiteX11" fmla="*/ 383337 w 821488"/>
                    <a:gd name="connsiteY11" fmla="*/ 2492743 h 3908529"/>
                    <a:gd name="connsiteX12" fmla="*/ 430962 w 821488"/>
                    <a:gd name="connsiteY12" fmla="*/ 3121393 h 3908529"/>
                    <a:gd name="connsiteX13" fmla="*/ 478587 w 821488"/>
                    <a:gd name="connsiteY13" fmla="*/ 3454768 h 3908529"/>
                    <a:gd name="connsiteX14" fmla="*/ 516688 w 821488"/>
                    <a:gd name="connsiteY14" fmla="*/ 3905285 h 3908529"/>
                    <a:gd name="connsiteX15" fmla="*/ 745287 w 821488"/>
                    <a:gd name="connsiteY15" fmla="*/ 3752886 h 3908529"/>
                    <a:gd name="connsiteX16" fmla="*/ 821488 w 821488"/>
                    <a:gd name="connsiteY16" fmla="*/ 2076487 h 3908529"/>
                    <a:gd name="connsiteX0" fmla="*/ 235698 w 821488"/>
                    <a:gd name="connsiteY0" fmla="*/ 0 h 3907705"/>
                    <a:gd name="connsiteX1" fmla="*/ 114678 w 821488"/>
                    <a:gd name="connsiteY1" fmla="*/ 358563 h 3907705"/>
                    <a:gd name="connsiteX2" fmla="*/ 667532 w 821488"/>
                    <a:gd name="connsiteY2" fmla="*/ 542344 h 3907705"/>
                    <a:gd name="connsiteX3" fmla="*/ 643263 w 821488"/>
                    <a:gd name="connsiteY3" fmla="*/ 757759 h 3907705"/>
                    <a:gd name="connsiteX4" fmla="*/ 76761 w 821488"/>
                    <a:gd name="connsiteY4" fmla="*/ 626599 h 3907705"/>
                    <a:gd name="connsiteX5" fmla="*/ 312793 w 821488"/>
                    <a:gd name="connsiteY5" fmla="*/ 871378 h 3907705"/>
                    <a:gd name="connsiteX6" fmla="*/ 211887 w 821488"/>
                    <a:gd name="connsiteY6" fmla="*/ 1082221 h 3907705"/>
                    <a:gd name="connsiteX7" fmla="*/ 183312 w 821488"/>
                    <a:gd name="connsiteY7" fmla="*/ 1310821 h 3907705"/>
                    <a:gd name="connsiteX8" fmla="*/ 164262 w 821488"/>
                    <a:gd name="connsiteY8" fmla="*/ 1415596 h 3907705"/>
                    <a:gd name="connsiteX9" fmla="*/ 135687 w 821488"/>
                    <a:gd name="connsiteY9" fmla="*/ 1777546 h 3907705"/>
                    <a:gd name="connsiteX10" fmla="*/ 230937 w 821488"/>
                    <a:gd name="connsiteY10" fmla="*/ 2158546 h 3907705"/>
                    <a:gd name="connsiteX11" fmla="*/ 335712 w 821488"/>
                    <a:gd name="connsiteY11" fmla="*/ 2358571 h 3907705"/>
                    <a:gd name="connsiteX12" fmla="*/ 383337 w 821488"/>
                    <a:gd name="connsiteY12" fmla="*/ 2491921 h 3907705"/>
                    <a:gd name="connsiteX13" fmla="*/ 430962 w 821488"/>
                    <a:gd name="connsiteY13" fmla="*/ 3120571 h 3907705"/>
                    <a:gd name="connsiteX14" fmla="*/ 478587 w 821488"/>
                    <a:gd name="connsiteY14" fmla="*/ 3453946 h 3907705"/>
                    <a:gd name="connsiteX15" fmla="*/ 516688 w 821488"/>
                    <a:gd name="connsiteY15" fmla="*/ 3904463 h 3907705"/>
                    <a:gd name="connsiteX16" fmla="*/ 745287 w 821488"/>
                    <a:gd name="connsiteY16" fmla="*/ 3752064 h 3907705"/>
                    <a:gd name="connsiteX17" fmla="*/ 821488 w 821488"/>
                    <a:gd name="connsiteY17" fmla="*/ 2075665 h 3907705"/>
                    <a:gd name="connsiteX0" fmla="*/ 235698 w 821488"/>
                    <a:gd name="connsiteY0" fmla="*/ 0 h 3907707"/>
                    <a:gd name="connsiteX1" fmla="*/ 661212 w 821488"/>
                    <a:gd name="connsiteY1" fmla="*/ 332469 h 3907707"/>
                    <a:gd name="connsiteX2" fmla="*/ 114678 w 821488"/>
                    <a:gd name="connsiteY2" fmla="*/ 358563 h 3907707"/>
                    <a:gd name="connsiteX3" fmla="*/ 667532 w 821488"/>
                    <a:gd name="connsiteY3" fmla="*/ 542344 h 3907707"/>
                    <a:gd name="connsiteX4" fmla="*/ 643263 w 821488"/>
                    <a:gd name="connsiteY4" fmla="*/ 757759 h 3907707"/>
                    <a:gd name="connsiteX5" fmla="*/ 76761 w 821488"/>
                    <a:gd name="connsiteY5" fmla="*/ 626599 h 3907707"/>
                    <a:gd name="connsiteX6" fmla="*/ 312793 w 821488"/>
                    <a:gd name="connsiteY6" fmla="*/ 871378 h 3907707"/>
                    <a:gd name="connsiteX7" fmla="*/ 211887 w 821488"/>
                    <a:gd name="connsiteY7" fmla="*/ 1082221 h 3907707"/>
                    <a:gd name="connsiteX8" fmla="*/ 183312 w 821488"/>
                    <a:gd name="connsiteY8" fmla="*/ 1310821 h 3907707"/>
                    <a:gd name="connsiteX9" fmla="*/ 164262 w 821488"/>
                    <a:gd name="connsiteY9" fmla="*/ 1415596 h 3907707"/>
                    <a:gd name="connsiteX10" fmla="*/ 135687 w 821488"/>
                    <a:gd name="connsiteY10" fmla="*/ 1777546 h 3907707"/>
                    <a:gd name="connsiteX11" fmla="*/ 230937 w 821488"/>
                    <a:gd name="connsiteY11" fmla="*/ 2158546 h 3907707"/>
                    <a:gd name="connsiteX12" fmla="*/ 335712 w 821488"/>
                    <a:gd name="connsiteY12" fmla="*/ 2358571 h 3907707"/>
                    <a:gd name="connsiteX13" fmla="*/ 383337 w 821488"/>
                    <a:gd name="connsiteY13" fmla="*/ 2491921 h 3907707"/>
                    <a:gd name="connsiteX14" fmla="*/ 430962 w 821488"/>
                    <a:gd name="connsiteY14" fmla="*/ 3120571 h 3907707"/>
                    <a:gd name="connsiteX15" fmla="*/ 478587 w 821488"/>
                    <a:gd name="connsiteY15" fmla="*/ 3453946 h 3907707"/>
                    <a:gd name="connsiteX16" fmla="*/ 516688 w 821488"/>
                    <a:gd name="connsiteY16" fmla="*/ 3904463 h 3907707"/>
                    <a:gd name="connsiteX17" fmla="*/ 745287 w 821488"/>
                    <a:gd name="connsiteY17" fmla="*/ 3752064 h 3907707"/>
                    <a:gd name="connsiteX18" fmla="*/ 821488 w 821488"/>
                    <a:gd name="connsiteY18" fmla="*/ 2075665 h 3907707"/>
                    <a:gd name="connsiteX0" fmla="*/ 235698 w 821488"/>
                    <a:gd name="connsiteY0" fmla="*/ 0 h 3907705"/>
                    <a:gd name="connsiteX1" fmla="*/ 661212 w 821488"/>
                    <a:gd name="connsiteY1" fmla="*/ 332469 h 3907705"/>
                    <a:gd name="connsiteX2" fmla="*/ 114678 w 821488"/>
                    <a:gd name="connsiteY2" fmla="*/ 358563 h 3907705"/>
                    <a:gd name="connsiteX3" fmla="*/ 630211 w 821488"/>
                    <a:gd name="connsiteY3" fmla="*/ 594610 h 3907705"/>
                    <a:gd name="connsiteX4" fmla="*/ 643263 w 821488"/>
                    <a:gd name="connsiteY4" fmla="*/ 757759 h 3907705"/>
                    <a:gd name="connsiteX5" fmla="*/ 76761 w 821488"/>
                    <a:gd name="connsiteY5" fmla="*/ 626599 h 3907705"/>
                    <a:gd name="connsiteX6" fmla="*/ 312793 w 821488"/>
                    <a:gd name="connsiteY6" fmla="*/ 871378 h 3907705"/>
                    <a:gd name="connsiteX7" fmla="*/ 211887 w 821488"/>
                    <a:gd name="connsiteY7" fmla="*/ 1082221 h 3907705"/>
                    <a:gd name="connsiteX8" fmla="*/ 183312 w 821488"/>
                    <a:gd name="connsiteY8" fmla="*/ 1310821 h 3907705"/>
                    <a:gd name="connsiteX9" fmla="*/ 164262 w 821488"/>
                    <a:gd name="connsiteY9" fmla="*/ 1415596 h 3907705"/>
                    <a:gd name="connsiteX10" fmla="*/ 135687 w 821488"/>
                    <a:gd name="connsiteY10" fmla="*/ 1777546 h 3907705"/>
                    <a:gd name="connsiteX11" fmla="*/ 230937 w 821488"/>
                    <a:gd name="connsiteY11" fmla="*/ 2158546 h 3907705"/>
                    <a:gd name="connsiteX12" fmla="*/ 335712 w 821488"/>
                    <a:gd name="connsiteY12" fmla="*/ 2358571 h 3907705"/>
                    <a:gd name="connsiteX13" fmla="*/ 383337 w 821488"/>
                    <a:gd name="connsiteY13" fmla="*/ 2491921 h 3907705"/>
                    <a:gd name="connsiteX14" fmla="*/ 430962 w 821488"/>
                    <a:gd name="connsiteY14" fmla="*/ 3120571 h 3907705"/>
                    <a:gd name="connsiteX15" fmla="*/ 478587 w 821488"/>
                    <a:gd name="connsiteY15" fmla="*/ 3453946 h 3907705"/>
                    <a:gd name="connsiteX16" fmla="*/ 516688 w 821488"/>
                    <a:gd name="connsiteY16" fmla="*/ 3904463 h 3907705"/>
                    <a:gd name="connsiteX17" fmla="*/ 745287 w 821488"/>
                    <a:gd name="connsiteY17" fmla="*/ 3752064 h 3907705"/>
                    <a:gd name="connsiteX18" fmla="*/ 821488 w 821488"/>
                    <a:gd name="connsiteY18" fmla="*/ 2075665 h 3907705"/>
                    <a:gd name="connsiteX0" fmla="*/ 235698 w 821488"/>
                    <a:gd name="connsiteY0" fmla="*/ 0 h 3907707"/>
                    <a:gd name="connsiteX1" fmla="*/ 661212 w 821488"/>
                    <a:gd name="connsiteY1" fmla="*/ 332469 h 3907707"/>
                    <a:gd name="connsiteX2" fmla="*/ 114678 w 821488"/>
                    <a:gd name="connsiteY2" fmla="*/ 358563 h 3907707"/>
                    <a:gd name="connsiteX3" fmla="*/ 83288 w 821488"/>
                    <a:gd name="connsiteY3" fmla="*/ 436828 h 3907707"/>
                    <a:gd name="connsiteX4" fmla="*/ 630211 w 821488"/>
                    <a:gd name="connsiteY4" fmla="*/ 594610 h 3907707"/>
                    <a:gd name="connsiteX5" fmla="*/ 643263 w 821488"/>
                    <a:gd name="connsiteY5" fmla="*/ 757759 h 3907707"/>
                    <a:gd name="connsiteX6" fmla="*/ 76761 w 821488"/>
                    <a:gd name="connsiteY6" fmla="*/ 626599 h 3907707"/>
                    <a:gd name="connsiteX7" fmla="*/ 312793 w 821488"/>
                    <a:gd name="connsiteY7" fmla="*/ 871378 h 3907707"/>
                    <a:gd name="connsiteX8" fmla="*/ 211887 w 821488"/>
                    <a:gd name="connsiteY8" fmla="*/ 1082221 h 3907707"/>
                    <a:gd name="connsiteX9" fmla="*/ 183312 w 821488"/>
                    <a:gd name="connsiteY9" fmla="*/ 1310821 h 3907707"/>
                    <a:gd name="connsiteX10" fmla="*/ 164262 w 821488"/>
                    <a:gd name="connsiteY10" fmla="*/ 1415596 h 3907707"/>
                    <a:gd name="connsiteX11" fmla="*/ 135687 w 821488"/>
                    <a:gd name="connsiteY11" fmla="*/ 1777546 h 3907707"/>
                    <a:gd name="connsiteX12" fmla="*/ 230937 w 821488"/>
                    <a:gd name="connsiteY12" fmla="*/ 2158546 h 3907707"/>
                    <a:gd name="connsiteX13" fmla="*/ 335712 w 821488"/>
                    <a:gd name="connsiteY13" fmla="*/ 2358571 h 3907707"/>
                    <a:gd name="connsiteX14" fmla="*/ 383337 w 821488"/>
                    <a:gd name="connsiteY14" fmla="*/ 2491921 h 3907707"/>
                    <a:gd name="connsiteX15" fmla="*/ 430962 w 821488"/>
                    <a:gd name="connsiteY15" fmla="*/ 3120571 h 3907707"/>
                    <a:gd name="connsiteX16" fmla="*/ 478587 w 821488"/>
                    <a:gd name="connsiteY16" fmla="*/ 3453946 h 3907707"/>
                    <a:gd name="connsiteX17" fmla="*/ 516688 w 821488"/>
                    <a:gd name="connsiteY17" fmla="*/ 3904463 h 3907707"/>
                    <a:gd name="connsiteX18" fmla="*/ 745287 w 821488"/>
                    <a:gd name="connsiteY18" fmla="*/ 3752064 h 3907707"/>
                    <a:gd name="connsiteX19" fmla="*/ 821488 w 821488"/>
                    <a:gd name="connsiteY19" fmla="*/ 2075665 h 3907707"/>
                    <a:gd name="connsiteX0" fmla="*/ 235698 w 821488"/>
                    <a:gd name="connsiteY0" fmla="*/ 0 h 3907705"/>
                    <a:gd name="connsiteX1" fmla="*/ 661212 w 821488"/>
                    <a:gd name="connsiteY1" fmla="*/ 332469 h 3907705"/>
                    <a:gd name="connsiteX2" fmla="*/ 120074 w 821488"/>
                    <a:gd name="connsiteY2" fmla="*/ 286222 h 3907705"/>
                    <a:gd name="connsiteX3" fmla="*/ 83288 w 821488"/>
                    <a:gd name="connsiteY3" fmla="*/ 436828 h 3907705"/>
                    <a:gd name="connsiteX4" fmla="*/ 630211 w 821488"/>
                    <a:gd name="connsiteY4" fmla="*/ 594610 h 3907705"/>
                    <a:gd name="connsiteX5" fmla="*/ 643263 w 821488"/>
                    <a:gd name="connsiteY5" fmla="*/ 757759 h 3907705"/>
                    <a:gd name="connsiteX6" fmla="*/ 76761 w 821488"/>
                    <a:gd name="connsiteY6" fmla="*/ 626599 h 3907705"/>
                    <a:gd name="connsiteX7" fmla="*/ 312793 w 821488"/>
                    <a:gd name="connsiteY7" fmla="*/ 871378 h 3907705"/>
                    <a:gd name="connsiteX8" fmla="*/ 211887 w 821488"/>
                    <a:gd name="connsiteY8" fmla="*/ 1082221 h 3907705"/>
                    <a:gd name="connsiteX9" fmla="*/ 183312 w 821488"/>
                    <a:gd name="connsiteY9" fmla="*/ 1310821 h 3907705"/>
                    <a:gd name="connsiteX10" fmla="*/ 164262 w 821488"/>
                    <a:gd name="connsiteY10" fmla="*/ 1415596 h 3907705"/>
                    <a:gd name="connsiteX11" fmla="*/ 135687 w 821488"/>
                    <a:gd name="connsiteY11" fmla="*/ 1777546 h 3907705"/>
                    <a:gd name="connsiteX12" fmla="*/ 230937 w 821488"/>
                    <a:gd name="connsiteY12" fmla="*/ 2158546 h 3907705"/>
                    <a:gd name="connsiteX13" fmla="*/ 335712 w 821488"/>
                    <a:gd name="connsiteY13" fmla="*/ 2358571 h 3907705"/>
                    <a:gd name="connsiteX14" fmla="*/ 383337 w 821488"/>
                    <a:gd name="connsiteY14" fmla="*/ 2491921 h 3907705"/>
                    <a:gd name="connsiteX15" fmla="*/ 430962 w 821488"/>
                    <a:gd name="connsiteY15" fmla="*/ 3120571 h 3907705"/>
                    <a:gd name="connsiteX16" fmla="*/ 478587 w 821488"/>
                    <a:gd name="connsiteY16" fmla="*/ 3453946 h 3907705"/>
                    <a:gd name="connsiteX17" fmla="*/ 516688 w 821488"/>
                    <a:gd name="connsiteY17" fmla="*/ 3904463 h 3907705"/>
                    <a:gd name="connsiteX18" fmla="*/ 745287 w 821488"/>
                    <a:gd name="connsiteY18" fmla="*/ 3752064 h 3907705"/>
                    <a:gd name="connsiteX19" fmla="*/ 821488 w 821488"/>
                    <a:gd name="connsiteY19" fmla="*/ 2075665 h 3907705"/>
                    <a:gd name="connsiteX0" fmla="*/ 235698 w 821488"/>
                    <a:gd name="connsiteY0" fmla="*/ 73625 h 3981331"/>
                    <a:gd name="connsiteX1" fmla="*/ 216555 w 821488"/>
                    <a:gd name="connsiteY1" fmla="*/ 15126 h 3981331"/>
                    <a:gd name="connsiteX2" fmla="*/ 661212 w 821488"/>
                    <a:gd name="connsiteY2" fmla="*/ 406094 h 3981331"/>
                    <a:gd name="connsiteX3" fmla="*/ 120074 w 821488"/>
                    <a:gd name="connsiteY3" fmla="*/ 359847 h 3981331"/>
                    <a:gd name="connsiteX4" fmla="*/ 83288 w 821488"/>
                    <a:gd name="connsiteY4" fmla="*/ 510453 h 3981331"/>
                    <a:gd name="connsiteX5" fmla="*/ 630211 w 821488"/>
                    <a:gd name="connsiteY5" fmla="*/ 668235 h 3981331"/>
                    <a:gd name="connsiteX6" fmla="*/ 643263 w 821488"/>
                    <a:gd name="connsiteY6" fmla="*/ 831384 h 3981331"/>
                    <a:gd name="connsiteX7" fmla="*/ 76761 w 821488"/>
                    <a:gd name="connsiteY7" fmla="*/ 700224 h 3981331"/>
                    <a:gd name="connsiteX8" fmla="*/ 312793 w 821488"/>
                    <a:gd name="connsiteY8" fmla="*/ 945003 h 3981331"/>
                    <a:gd name="connsiteX9" fmla="*/ 211887 w 821488"/>
                    <a:gd name="connsiteY9" fmla="*/ 1155846 h 3981331"/>
                    <a:gd name="connsiteX10" fmla="*/ 183312 w 821488"/>
                    <a:gd name="connsiteY10" fmla="*/ 1384446 h 3981331"/>
                    <a:gd name="connsiteX11" fmla="*/ 164262 w 821488"/>
                    <a:gd name="connsiteY11" fmla="*/ 1489221 h 3981331"/>
                    <a:gd name="connsiteX12" fmla="*/ 135687 w 821488"/>
                    <a:gd name="connsiteY12" fmla="*/ 1851171 h 3981331"/>
                    <a:gd name="connsiteX13" fmla="*/ 230937 w 821488"/>
                    <a:gd name="connsiteY13" fmla="*/ 2232171 h 3981331"/>
                    <a:gd name="connsiteX14" fmla="*/ 335712 w 821488"/>
                    <a:gd name="connsiteY14" fmla="*/ 2432196 h 3981331"/>
                    <a:gd name="connsiteX15" fmla="*/ 383337 w 821488"/>
                    <a:gd name="connsiteY15" fmla="*/ 2565546 h 3981331"/>
                    <a:gd name="connsiteX16" fmla="*/ 430962 w 821488"/>
                    <a:gd name="connsiteY16" fmla="*/ 3194196 h 3981331"/>
                    <a:gd name="connsiteX17" fmla="*/ 478587 w 821488"/>
                    <a:gd name="connsiteY17" fmla="*/ 3527571 h 3981331"/>
                    <a:gd name="connsiteX18" fmla="*/ 516688 w 821488"/>
                    <a:gd name="connsiteY18" fmla="*/ 3978088 h 3981331"/>
                    <a:gd name="connsiteX19" fmla="*/ 745287 w 821488"/>
                    <a:gd name="connsiteY19" fmla="*/ 3825689 h 3981331"/>
                    <a:gd name="connsiteX20" fmla="*/ 821488 w 821488"/>
                    <a:gd name="connsiteY20" fmla="*/ 2149290 h 3981331"/>
                    <a:gd name="connsiteX0" fmla="*/ 235698 w 821488"/>
                    <a:gd name="connsiteY0" fmla="*/ 73625 h 3981331"/>
                    <a:gd name="connsiteX1" fmla="*/ 216555 w 821488"/>
                    <a:gd name="connsiteY1" fmla="*/ 15126 h 3981331"/>
                    <a:gd name="connsiteX2" fmla="*/ 327546 w 821488"/>
                    <a:gd name="connsiteY2" fmla="*/ 214106 h 3981331"/>
                    <a:gd name="connsiteX3" fmla="*/ 661212 w 821488"/>
                    <a:gd name="connsiteY3" fmla="*/ 406094 h 3981331"/>
                    <a:gd name="connsiteX4" fmla="*/ 120074 w 821488"/>
                    <a:gd name="connsiteY4" fmla="*/ 359847 h 3981331"/>
                    <a:gd name="connsiteX5" fmla="*/ 83288 w 821488"/>
                    <a:gd name="connsiteY5" fmla="*/ 510453 h 3981331"/>
                    <a:gd name="connsiteX6" fmla="*/ 630211 w 821488"/>
                    <a:gd name="connsiteY6" fmla="*/ 668235 h 3981331"/>
                    <a:gd name="connsiteX7" fmla="*/ 643263 w 821488"/>
                    <a:gd name="connsiteY7" fmla="*/ 831384 h 3981331"/>
                    <a:gd name="connsiteX8" fmla="*/ 76761 w 821488"/>
                    <a:gd name="connsiteY8" fmla="*/ 700224 h 3981331"/>
                    <a:gd name="connsiteX9" fmla="*/ 312793 w 821488"/>
                    <a:gd name="connsiteY9" fmla="*/ 945003 h 3981331"/>
                    <a:gd name="connsiteX10" fmla="*/ 211887 w 821488"/>
                    <a:gd name="connsiteY10" fmla="*/ 1155846 h 3981331"/>
                    <a:gd name="connsiteX11" fmla="*/ 183312 w 821488"/>
                    <a:gd name="connsiteY11" fmla="*/ 1384446 h 3981331"/>
                    <a:gd name="connsiteX12" fmla="*/ 164262 w 821488"/>
                    <a:gd name="connsiteY12" fmla="*/ 1489221 h 3981331"/>
                    <a:gd name="connsiteX13" fmla="*/ 135687 w 821488"/>
                    <a:gd name="connsiteY13" fmla="*/ 1851171 h 3981331"/>
                    <a:gd name="connsiteX14" fmla="*/ 230937 w 821488"/>
                    <a:gd name="connsiteY14" fmla="*/ 2232171 h 3981331"/>
                    <a:gd name="connsiteX15" fmla="*/ 335712 w 821488"/>
                    <a:gd name="connsiteY15" fmla="*/ 2432196 h 3981331"/>
                    <a:gd name="connsiteX16" fmla="*/ 383337 w 821488"/>
                    <a:gd name="connsiteY16" fmla="*/ 2565546 h 3981331"/>
                    <a:gd name="connsiteX17" fmla="*/ 430962 w 821488"/>
                    <a:gd name="connsiteY17" fmla="*/ 3194196 h 3981331"/>
                    <a:gd name="connsiteX18" fmla="*/ 478587 w 821488"/>
                    <a:gd name="connsiteY18" fmla="*/ 3527571 h 3981331"/>
                    <a:gd name="connsiteX19" fmla="*/ 516688 w 821488"/>
                    <a:gd name="connsiteY19" fmla="*/ 3978088 h 3981331"/>
                    <a:gd name="connsiteX20" fmla="*/ 745287 w 821488"/>
                    <a:gd name="connsiteY20" fmla="*/ 3825689 h 3981331"/>
                    <a:gd name="connsiteX21" fmla="*/ 821488 w 821488"/>
                    <a:gd name="connsiteY21" fmla="*/ 2149290 h 3981331"/>
                    <a:gd name="connsiteX0" fmla="*/ 235698 w 821488"/>
                    <a:gd name="connsiteY0" fmla="*/ 61488 h 3969194"/>
                    <a:gd name="connsiteX1" fmla="*/ 372822 w 821488"/>
                    <a:gd name="connsiteY1" fmla="*/ 16607 h 3969194"/>
                    <a:gd name="connsiteX2" fmla="*/ 327546 w 821488"/>
                    <a:gd name="connsiteY2" fmla="*/ 201969 h 3969194"/>
                    <a:gd name="connsiteX3" fmla="*/ 661212 w 821488"/>
                    <a:gd name="connsiteY3" fmla="*/ 393957 h 3969194"/>
                    <a:gd name="connsiteX4" fmla="*/ 120074 w 821488"/>
                    <a:gd name="connsiteY4" fmla="*/ 347710 h 3969194"/>
                    <a:gd name="connsiteX5" fmla="*/ 83288 w 821488"/>
                    <a:gd name="connsiteY5" fmla="*/ 498316 h 3969194"/>
                    <a:gd name="connsiteX6" fmla="*/ 630211 w 821488"/>
                    <a:gd name="connsiteY6" fmla="*/ 656098 h 3969194"/>
                    <a:gd name="connsiteX7" fmla="*/ 643263 w 821488"/>
                    <a:gd name="connsiteY7" fmla="*/ 819247 h 3969194"/>
                    <a:gd name="connsiteX8" fmla="*/ 76761 w 821488"/>
                    <a:gd name="connsiteY8" fmla="*/ 688087 h 3969194"/>
                    <a:gd name="connsiteX9" fmla="*/ 312793 w 821488"/>
                    <a:gd name="connsiteY9" fmla="*/ 932866 h 3969194"/>
                    <a:gd name="connsiteX10" fmla="*/ 211887 w 821488"/>
                    <a:gd name="connsiteY10" fmla="*/ 1143709 h 3969194"/>
                    <a:gd name="connsiteX11" fmla="*/ 183312 w 821488"/>
                    <a:gd name="connsiteY11" fmla="*/ 1372309 h 3969194"/>
                    <a:gd name="connsiteX12" fmla="*/ 164262 w 821488"/>
                    <a:gd name="connsiteY12" fmla="*/ 1477084 h 3969194"/>
                    <a:gd name="connsiteX13" fmla="*/ 135687 w 821488"/>
                    <a:gd name="connsiteY13" fmla="*/ 1839034 h 3969194"/>
                    <a:gd name="connsiteX14" fmla="*/ 230937 w 821488"/>
                    <a:gd name="connsiteY14" fmla="*/ 2220034 h 3969194"/>
                    <a:gd name="connsiteX15" fmla="*/ 335712 w 821488"/>
                    <a:gd name="connsiteY15" fmla="*/ 2420059 h 3969194"/>
                    <a:gd name="connsiteX16" fmla="*/ 383337 w 821488"/>
                    <a:gd name="connsiteY16" fmla="*/ 2553409 h 3969194"/>
                    <a:gd name="connsiteX17" fmla="*/ 430962 w 821488"/>
                    <a:gd name="connsiteY17" fmla="*/ 3182059 h 3969194"/>
                    <a:gd name="connsiteX18" fmla="*/ 478587 w 821488"/>
                    <a:gd name="connsiteY18" fmla="*/ 3515434 h 3969194"/>
                    <a:gd name="connsiteX19" fmla="*/ 516688 w 821488"/>
                    <a:gd name="connsiteY19" fmla="*/ 3965951 h 3969194"/>
                    <a:gd name="connsiteX20" fmla="*/ 745287 w 821488"/>
                    <a:gd name="connsiteY20" fmla="*/ 3813552 h 3969194"/>
                    <a:gd name="connsiteX21" fmla="*/ 821488 w 821488"/>
                    <a:gd name="connsiteY21" fmla="*/ 2137153 h 3969194"/>
                    <a:gd name="connsiteX0" fmla="*/ 372822 w 821488"/>
                    <a:gd name="connsiteY0" fmla="*/ 0 h 3952587"/>
                    <a:gd name="connsiteX1" fmla="*/ 327546 w 821488"/>
                    <a:gd name="connsiteY1" fmla="*/ 185362 h 3952587"/>
                    <a:gd name="connsiteX2" fmla="*/ 661212 w 821488"/>
                    <a:gd name="connsiteY2" fmla="*/ 377350 h 3952587"/>
                    <a:gd name="connsiteX3" fmla="*/ 120074 w 821488"/>
                    <a:gd name="connsiteY3" fmla="*/ 331103 h 3952587"/>
                    <a:gd name="connsiteX4" fmla="*/ 83288 w 821488"/>
                    <a:gd name="connsiteY4" fmla="*/ 481709 h 3952587"/>
                    <a:gd name="connsiteX5" fmla="*/ 630211 w 821488"/>
                    <a:gd name="connsiteY5" fmla="*/ 639491 h 3952587"/>
                    <a:gd name="connsiteX6" fmla="*/ 643263 w 821488"/>
                    <a:gd name="connsiteY6" fmla="*/ 802640 h 3952587"/>
                    <a:gd name="connsiteX7" fmla="*/ 76761 w 821488"/>
                    <a:gd name="connsiteY7" fmla="*/ 671480 h 3952587"/>
                    <a:gd name="connsiteX8" fmla="*/ 312793 w 821488"/>
                    <a:gd name="connsiteY8" fmla="*/ 916259 h 3952587"/>
                    <a:gd name="connsiteX9" fmla="*/ 211887 w 821488"/>
                    <a:gd name="connsiteY9" fmla="*/ 1127102 h 3952587"/>
                    <a:gd name="connsiteX10" fmla="*/ 183312 w 821488"/>
                    <a:gd name="connsiteY10" fmla="*/ 1355702 h 3952587"/>
                    <a:gd name="connsiteX11" fmla="*/ 164262 w 821488"/>
                    <a:gd name="connsiteY11" fmla="*/ 1460477 h 3952587"/>
                    <a:gd name="connsiteX12" fmla="*/ 135687 w 821488"/>
                    <a:gd name="connsiteY12" fmla="*/ 1822427 h 3952587"/>
                    <a:gd name="connsiteX13" fmla="*/ 230937 w 821488"/>
                    <a:gd name="connsiteY13" fmla="*/ 2203427 h 3952587"/>
                    <a:gd name="connsiteX14" fmla="*/ 335712 w 821488"/>
                    <a:gd name="connsiteY14" fmla="*/ 2403452 h 3952587"/>
                    <a:gd name="connsiteX15" fmla="*/ 383337 w 821488"/>
                    <a:gd name="connsiteY15" fmla="*/ 2536802 h 3952587"/>
                    <a:gd name="connsiteX16" fmla="*/ 430962 w 821488"/>
                    <a:gd name="connsiteY16" fmla="*/ 3165452 h 3952587"/>
                    <a:gd name="connsiteX17" fmla="*/ 478587 w 821488"/>
                    <a:gd name="connsiteY17" fmla="*/ 3498827 h 3952587"/>
                    <a:gd name="connsiteX18" fmla="*/ 516688 w 821488"/>
                    <a:gd name="connsiteY18" fmla="*/ 3949344 h 3952587"/>
                    <a:gd name="connsiteX19" fmla="*/ 745287 w 821488"/>
                    <a:gd name="connsiteY19" fmla="*/ 3796945 h 3952587"/>
                    <a:gd name="connsiteX20" fmla="*/ 821488 w 821488"/>
                    <a:gd name="connsiteY20" fmla="*/ 2120546 h 3952587"/>
                    <a:gd name="connsiteX0" fmla="*/ 372822 w 821488"/>
                    <a:gd name="connsiteY0" fmla="*/ 0 h 3952587"/>
                    <a:gd name="connsiteX1" fmla="*/ 327546 w 821488"/>
                    <a:gd name="connsiteY1" fmla="*/ 185362 h 3952587"/>
                    <a:gd name="connsiteX2" fmla="*/ 669438 w 821488"/>
                    <a:gd name="connsiteY2" fmla="*/ 293428 h 3952587"/>
                    <a:gd name="connsiteX3" fmla="*/ 661212 w 821488"/>
                    <a:gd name="connsiteY3" fmla="*/ 377350 h 3952587"/>
                    <a:gd name="connsiteX4" fmla="*/ 120074 w 821488"/>
                    <a:gd name="connsiteY4" fmla="*/ 331103 h 3952587"/>
                    <a:gd name="connsiteX5" fmla="*/ 83288 w 821488"/>
                    <a:gd name="connsiteY5" fmla="*/ 481709 h 3952587"/>
                    <a:gd name="connsiteX6" fmla="*/ 630211 w 821488"/>
                    <a:gd name="connsiteY6" fmla="*/ 639491 h 3952587"/>
                    <a:gd name="connsiteX7" fmla="*/ 643263 w 821488"/>
                    <a:gd name="connsiteY7" fmla="*/ 802640 h 3952587"/>
                    <a:gd name="connsiteX8" fmla="*/ 76761 w 821488"/>
                    <a:gd name="connsiteY8" fmla="*/ 671480 h 3952587"/>
                    <a:gd name="connsiteX9" fmla="*/ 312793 w 821488"/>
                    <a:gd name="connsiteY9" fmla="*/ 916259 h 3952587"/>
                    <a:gd name="connsiteX10" fmla="*/ 211887 w 821488"/>
                    <a:gd name="connsiteY10" fmla="*/ 1127102 h 3952587"/>
                    <a:gd name="connsiteX11" fmla="*/ 183312 w 821488"/>
                    <a:gd name="connsiteY11" fmla="*/ 1355702 h 3952587"/>
                    <a:gd name="connsiteX12" fmla="*/ 164262 w 821488"/>
                    <a:gd name="connsiteY12" fmla="*/ 1460477 h 3952587"/>
                    <a:gd name="connsiteX13" fmla="*/ 135687 w 821488"/>
                    <a:gd name="connsiteY13" fmla="*/ 1822427 h 3952587"/>
                    <a:gd name="connsiteX14" fmla="*/ 230937 w 821488"/>
                    <a:gd name="connsiteY14" fmla="*/ 2203427 h 3952587"/>
                    <a:gd name="connsiteX15" fmla="*/ 335712 w 821488"/>
                    <a:gd name="connsiteY15" fmla="*/ 2403452 h 3952587"/>
                    <a:gd name="connsiteX16" fmla="*/ 383337 w 821488"/>
                    <a:gd name="connsiteY16" fmla="*/ 2536802 h 3952587"/>
                    <a:gd name="connsiteX17" fmla="*/ 430962 w 821488"/>
                    <a:gd name="connsiteY17" fmla="*/ 3165452 h 3952587"/>
                    <a:gd name="connsiteX18" fmla="*/ 478587 w 821488"/>
                    <a:gd name="connsiteY18" fmla="*/ 3498827 h 3952587"/>
                    <a:gd name="connsiteX19" fmla="*/ 516688 w 821488"/>
                    <a:gd name="connsiteY19" fmla="*/ 3949344 h 3952587"/>
                    <a:gd name="connsiteX20" fmla="*/ 745287 w 821488"/>
                    <a:gd name="connsiteY20" fmla="*/ 3796945 h 3952587"/>
                    <a:gd name="connsiteX21" fmla="*/ 821488 w 821488"/>
                    <a:gd name="connsiteY21" fmla="*/ 2120546 h 3952587"/>
                    <a:gd name="connsiteX0" fmla="*/ 372822 w 821488"/>
                    <a:gd name="connsiteY0" fmla="*/ 0 h 3952587"/>
                    <a:gd name="connsiteX1" fmla="*/ 327546 w 821488"/>
                    <a:gd name="connsiteY1" fmla="*/ 185362 h 3952587"/>
                    <a:gd name="connsiteX2" fmla="*/ 669438 w 821488"/>
                    <a:gd name="connsiteY2" fmla="*/ 293428 h 3952587"/>
                    <a:gd name="connsiteX3" fmla="*/ 655819 w 821488"/>
                    <a:gd name="connsiteY3" fmla="*/ 449689 h 3952587"/>
                    <a:gd name="connsiteX4" fmla="*/ 120074 w 821488"/>
                    <a:gd name="connsiteY4" fmla="*/ 331103 h 3952587"/>
                    <a:gd name="connsiteX5" fmla="*/ 83288 w 821488"/>
                    <a:gd name="connsiteY5" fmla="*/ 481709 h 3952587"/>
                    <a:gd name="connsiteX6" fmla="*/ 630211 w 821488"/>
                    <a:gd name="connsiteY6" fmla="*/ 639491 h 3952587"/>
                    <a:gd name="connsiteX7" fmla="*/ 643263 w 821488"/>
                    <a:gd name="connsiteY7" fmla="*/ 802640 h 3952587"/>
                    <a:gd name="connsiteX8" fmla="*/ 76761 w 821488"/>
                    <a:gd name="connsiteY8" fmla="*/ 671480 h 3952587"/>
                    <a:gd name="connsiteX9" fmla="*/ 312793 w 821488"/>
                    <a:gd name="connsiteY9" fmla="*/ 916259 h 3952587"/>
                    <a:gd name="connsiteX10" fmla="*/ 211887 w 821488"/>
                    <a:gd name="connsiteY10" fmla="*/ 1127102 h 3952587"/>
                    <a:gd name="connsiteX11" fmla="*/ 183312 w 821488"/>
                    <a:gd name="connsiteY11" fmla="*/ 1355702 h 3952587"/>
                    <a:gd name="connsiteX12" fmla="*/ 164262 w 821488"/>
                    <a:gd name="connsiteY12" fmla="*/ 1460477 h 3952587"/>
                    <a:gd name="connsiteX13" fmla="*/ 135687 w 821488"/>
                    <a:gd name="connsiteY13" fmla="*/ 1822427 h 3952587"/>
                    <a:gd name="connsiteX14" fmla="*/ 230937 w 821488"/>
                    <a:gd name="connsiteY14" fmla="*/ 2203427 h 3952587"/>
                    <a:gd name="connsiteX15" fmla="*/ 335712 w 821488"/>
                    <a:gd name="connsiteY15" fmla="*/ 2403452 h 3952587"/>
                    <a:gd name="connsiteX16" fmla="*/ 383337 w 821488"/>
                    <a:gd name="connsiteY16" fmla="*/ 2536802 h 3952587"/>
                    <a:gd name="connsiteX17" fmla="*/ 430962 w 821488"/>
                    <a:gd name="connsiteY17" fmla="*/ 3165452 h 3952587"/>
                    <a:gd name="connsiteX18" fmla="*/ 478587 w 821488"/>
                    <a:gd name="connsiteY18" fmla="*/ 3498827 h 3952587"/>
                    <a:gd name="connsiteX19" fmla="*/ 516688 w 821488"/>
                    <a:gd name="connsiteY19" fmla="*/ 3949344 h 3952587"/>
                    <a:gd name="connsiteX20" fmla="*/ 745287 w 821488"/>
                    <a:gd name="connsiteY20" fmla="*/ 3796945 h 3952587"/>
                    <a:gd name="connsiteX21" fmla="*/ 821488 w 821488"/>
                    <a:gd name="connsiteY21" fmla="*/ 2120546 h 3952587"/>
                    <a:gd name="connsiteX0" fmla="*/ 372822 w 821488"/>
                    <a:gd name="connsiteY0" fmla="*/ 0 h 3952587"/>
                    <a:gd name="connsiteX1" fmla="*/ 327546 w 821488"/>
                    <a:gd name="connsiteY1" fmla="*/ 185362 h 3952587"/>
                    <a:gd name="connsiteX2" fmla="*/ 669438 w 821488"/>
                    <a:gd name="connsiteY2" fmla="*/ 293428 h 3952587"/>
                    <a:gd name="connsiteX3" fmla="*/ 655819 w 821488"/>
                    <a:gd name="connsiteY3" fmla="*/ 449689 h 3952587"/>
                    <a:gd name="connsiteX4" fmla="*/ 120074 w 821488"/>
                    <a:gd name="connsiteY4" fmla="*/ 331103 h 3952587"/>
                    <a:gd name="connsiteX5" fmla="*/ 83288 w 821488"/>
                    <a:gd name="connsiteY5" fmla="*/ 481709 h 3952587"/>
                    <a:gd name="connsiteX6" fmla="*/ 630211 w 821488"/>
                    <a:gd name="connsiteY6" fmla="*/ 639491 h 3952587"/>
                    <a:gd name="connsiteX7" fmla="*/ 643263 w 821488"/>
                    <a:gd name="connsiteY7" fmla="*/ 802640 h 3952587"/>
                    <a:gd name="connsiteX8" fmla="*/ 76761 w 821488"/>
                    <a:gd name="connsiteY8" fmla="*/ 671480 h 3952587"/>
                    <a:gd name="connsiteX9" fmla="*/ 312793 w 821488"/>
                    <a:gd name="connsiteY9" fmla="*/ 916259 h 3952587"/>
                    <a:gd name="connsiteX10" fmla="*/ 211887 w 821488"/>
                    <a:gd name="connsiteY10" fmla="*/ 1127102 h 3952587"/>
                    <a:gd name="connsiteX11" fmla="*/ 183312 w 821488"/>
                    <a:gd name="connsiteY11" fmla="*/ 1355702 h 3952587"/>
                    <a:gd name="connsiteX12" fmla="*/ 164262 w 821488"/>
                    <a:gd name="connsiteY12" fmla="*/ 1460477 h 3952587"/>
                    <a:gd name="connsiteX13" fmla="*/ 135687 w 821488"/>
                    <a:gd name="connsiteY13" fmla="*/ 1822427 h 3952587"/>
                    <a:gd name="connsiteX14" fmla="*/ 230937 w 821488"/>
                    <a:gd name="connsiteY14" fmla="*/ 2203427 h 3952587"/>
                    <a:gd name="connsiteX15" fmla="*/ 335712 w 821488"/>
                    <a:gd name="connsiteY15" fmla="*/ 2403452 h 3952587"/>
                    <a:gd name="connsiteX16" fmla="*/ 383337 w 821488"/>
                    <a:gd name="connsiteY16" fmla="*/ 2536802 h 3952587"/>
                    <a:gd name="connsiteX17" fmla="*/ 430962 w 821488"/>
                    <a:gd name="connsiteY17" fmla="*/ 3165452 h 3952587"/>
                    <a:gd name="connsiteX18" fmla="*/ 478587 w 821488"/>
                    <a:gd name="connsiteY18" fmla="*/ 3498827 h 3952587"/>
                    <a:gd name="connsiteX19" fmla="*/ 516688 w 821488"/>
                    <a:gd name="connsiteY19" fmla="*/ 3949344 h 3952587"/>
                    <a:gd name="connsiteX20" fmla="*/ 745287 w 821488"/>
                    <a:gd name="connsiteY20" fmla="*/ 3796945 h 3952587"/>
                    <a:gd name="connsiteX21" fmla="*/ 821488 w 821488"/>
                    <a:gd name="connsiteY21" fmla="*/ 2120546 h 3952587"/>
                    <a:gd name="connsiteX0" fmla="*/ 372822 w 821488"/>
                    <a:gd name="connsiteY0" fmla="*/ 0 h 3952587"/>
                    <a:gd name="connsiteX1" fmla="*/ 327546 w 821488"/>
                    <a:gd name="connsiteY1" fmla="*/ 185362 h 3952587"/>
                    <a:gd name="connsiteX2" fmla="*/ 669438 w 821488"/>
                    <a:gd name="connsiteY2" fmla="*/ 293428 h 3952587"/>
                    <a:gd name="connsiteX3" fmla="*/ 655819 w 821488"/>
                    <a:gd name="connsiteY3" fmla="*/ 449689 h 3952587"/>
                    <a:gd name="connsiteX4" fmla="*/ 120074 w 821488"/>
                    <a:gd name="connsiteY4" fmla="*/ 331103 h 3952587"/>
                    <a:gd name="connsiteX5" fmla="*/ 83288 w 821488"/>
                    <a:gd name="connsiteY5" fmla="*/ 481709 h 3952587"/>
                    <a:gd name="connsiteX6" fmla="*/ 630211 w 821488"/>
                    <a:gd name="connsiteY6" fmla="*/ 639491 h 3952587"/>
                    <a:gd name="connsiteX7" fmla="*/ 643263 w 821488"/>
                    <a:gd name="connsiteY7" fmla="*/ 802640 h 3952587"/>
                    <a:gd name="connsiteX8" fmla="*/ 76761 w 821488"/>
                    <a:gd name="connsiteY8" fmla="*/ 671480 h 3952587"/>
                    <a:gd name="connsiteX9" fmla="*/ 312793 w 821488"/>
                    <a:gd name="connsiteY9" fmla="*/ 916259 h 3952587"/>
                    <a:gd name="connsiteX10" fmla="*/ 211887 w 821488"/>
                    <a:gd name="connsiteY10" fmla="*/ 1127102 h 3952587"/>
                    <a:gd name="connsiteX11" fmla="*/ 183312 w 821488"/>
                    <a:gd name="connsiteY11" fmla="*/ 1355702 h 3952587"/>
                    <a:gd name="connsiteX12" fmla="*/ 164262 w 821488"/>
                    <a:gd name="connsiteY12" fmla="*/ 1460477 h 3952587"/>
                    <a:gd name="connsiteX13" fmla="*/ 135687 w 821488"/>
                    <a:gd name="connsiteY13" fmla="*/ 1822427 h 3952587"/>
                    <a:gd name="connsiteX14" fmla="*/ 230937 w 821488"/>
                    <a:gd name="connsiteY14" fmla="*/ 2203427 h 3952587"/>
                    <a:gd name="connsiteX15" fmla="*/ 335712 w 821488"/>
                    <a:gd name="connsiteY15" fmla="*/ 2403452 h 3952587"/>
                    <a:gd name="connsiteX16" fmla="*/ 383337 w 821488"/>
                    <a:gd name="connsiteY16" fmla="*/ 2536802 h 3952587"/>
                    <a:gd name="connsiteX17" fmla="*/ 430962 w 821488"/>
                    <a:gd name="connsiteY17" fmla="*/ 3165452 h 3952587"/>
                    <a:gd name="connsiteX18" fmla="*/ 478587 w 821488"/>
                    <a:gd name="connsiteY18" fmla="*/ 3498827 h 3952587"/>
                    <a:gd name="connsiteX19" fmla="*/ 516688 w 821488"/>
                    <a:gd name="connsiteY19" fmla="*/ 3949344 h 3952587"/>
                    <a:gd name="connsiteX20" fmla="*/ 745287 w 821488"/>
                    <a:gd name="connsiteY20" fmla="*/ 3796945 h 3952587"/>
                    <a:gd name="connsiteX21" fmla="*/ 821488 w 821488"/>
                    <a:gd name="connsiteY21" fmla="*/ 2120546 h 3952587"/>
                    <a:gd name="connsiteX0" fmla="*/ 476823 w 821488"/>
                    <a:gd name="connsiteY0" fmla="*/ -1 h 3976287"/>
                    <a:gd name="connsiteX1" fmla="*/ 327546 w 821488"/>
                    <a:gd name="connsiteY1" fmla="*/ 209062 h 3976287"/>
                    <a:gd name="connsiteX2" fmla="*/ 669438 w 821488"/>
                    <a:gd name="connsiteY2" fmla="*/ 317128 h 3976287"/>
                    <a:gd name="connsiteX3" fmla="*/ 655819 w 821488"/>
                    <a:gd name="connsiteY3" fmla="*/ 473389 h 3976287"/>
                    <a:gd name="connsiteX4" fmla="*/ 120074 w 821488"/>
                    <a:gd name="connsiteY4" fmla="*/ 354803 h 3976287"/>
                    <a:gd name="connsiteX5" fmla="*/ 83288 w 821488"/>
                    <a:gd name="connsiteY5" fmla="*/ 505409 h 3976287"/>
                    <a:gd name="connsiteX6" fmla="*/ 630211 w 821488"/>
                    <a:gd name="connsiteY6" fmla="*/ 663191 h 3976287"/>
                    <a:gd name="connsiteX7" fmla="*/ 643263 w 821488"/>
                    <a:gd name="connsiteY7" fmla="*/ 826340 h 3976287"/>
                    <a:gd name="connsiteX8" fmla="*/ 76761 w 821488"/>
                    <a:gd name="connsiteY8" fmla="*/ 695180 h 3976287"/>
                    <a:gd name="connsiteX9" fmla="*/ 312793 w 821488"/>
                    <a:gd name="connsiteY9" fmla="*/ 939959 h 3976287"/>
                    <a:gd name="connsiteX10" fmla="*/ 211887 w 821488"/>
                    <a:gd name="connsiteY10" fmla="*/ 1150802 h 3976287"/>
                    <a:gd name="connsiteX11" fmla="*/ 183312 w 821488"/>
                    <a:gd name="connsiteY11" fmla="*/ 1379402 h 3976287"/>
                    <a:gd name="connsiteX12" fmla="*/ 164262 w 821488"/>
                    <a:gd name="connsiteY12" fmla="*/ 1484177 h 3976287"/>
                    <a:gd name="connsiteX13" fmla="*/ 135687 w 821488"/>
                    <a:gd name="connsiteY13" fmla="*/ 1846127 h 3976287"/>
                    <a:gd name="connsiteX14" fmla="*/ 230937 w 821488"/>
                    <a:gd name="connsiteY14" fmla="*/ 2227127 h 3976287"/>
                    <a:gd name="connsiteX15" fmla="*/ 335712 w 821488"/>
                    <a:gd name="connsiteY15" fmla="*/ 2427152 h 3976287"/>
                    <a:gd name="connsiteX16" fmla="*/ 383337 w 821488"/>
                    <a:gd name="connsiteY16" fmla="*/ 2560502 h 3976287"/>
                    <a:gd name="connsiteX17" fmla="*/ 430962 w 821488"/>
                    <a:gd name="connsiteY17" fmla="*/ 3189152 h 3976287"/>
                    <a:gd name="connsiteX18" fmla="*/ 478587 w 821488"/>
                    <a:gd name="connsiteY18" fmla="*/ 3522527 h 3976287"/>
                    <a:gd name="connsiteX19" fmla="*/ 516688 w 821488"/>
                    <a:gd name="connsiteY19" fmla="*/ 3973044 h 3976287"/>
                    <a:gd name="connsiteX20" fmla="*/ 745287 w 821488"/>
                    <a:gd name="connsiteY20" fmla="*/ 3820645 h 3976287"/>
                    <a:gd name="connsiteX21" fmla="*/ 821488 w 821488"/>
                    <a:gd name="connsiteY21" fmla="*/ 2144246 h 3976287"/>
                    <a:gd name="connsiteX0" fmla="*/ 476823 w 821488"/>
                    <a:gd name="connsiteY0" fmla="*/ 1 h 3976289"/>
                    <a:gd name="connsiteX1" fmla="*/ 359205 w 821488"/>
                    <a:gd name="connsiteY1" fmla="*/ 179969 h 3976289"/>
                    <a:gd name="connsiteX2" fmla="*/ 669438 w 821488"/>
                    <a:gd name="connsiteY2" fmla="*/ 317130 h 3976289"/>
                    <a:gd name="connsiteX3" fmla="*/ 655819 w 821488"/>
                    <a:gd name="connsiteY3" fmla="*/ 473391 h 3976289"/>
                    <a:gd name="connsiteX4" fmla="*/ 120074 w 821488"/>
                    <a:gd name="connsiteY4" fmla="*/ 354805 h 3976289"/>
                    <a:gd name="connsiteX5" fmla="*/ 83288 w 821488"/>
                    <a:gd name="connsiteY5" fmla="*/ 505411 h 3976289"/>
                    <a:gd name="connsiteX6" fmla="*/ 630211 w 821488"/>
                    <a:gd name="connsiteY6" fmla="*/ 663193 h 3976289"/>
                    <a:gd name="connsiteX7" fmla="*/ 643263 w 821488"/>
                    <a:gd name="connsiteY7" fmla="*/ 826342 h 3976289"/>
                    <a:gd name="connsiteX8" fmla="*/ 76761 w 821488"/>
                    <a:gd name="connsiteY8" fmla="*/ 695182 h 3976289"/>
                    <a:gd name="connsiteX9" fmla="*/ 312793 w 821488"/>
                    <a:gd name="connsiteY9" fmla="*/ 939961 h 3976289"/>
                    <a:gd name="connsiteX10" fmla="*/ 211887 w 821488"/>
                    <a:gd name="connsiteY10" fmla="*/ 1150804 h 3976289"/>
                    <a:gd name="connsiteX11" fmla="*/ 183312 w 821488"/>
                    <a:gd name="connsiteY11" fmla="*/ 1379404 h 3976289"/>
                    <a:gd name="connsiteX12" fmla="*/ 164262 w 821488"/>
                    <a:gd name="connsiteY12" fmla="*/ 1484179 h 3976289"/>
                    <a:gd name="connsiteX13" fmla="*/ 135687 w 821488"/>
                    <a:gd name="connsiteY13" fmla="*/ 1846129 h 3976289"/>
                    <a:gd name="connsiteX14" fmla="*/ 230937 w 821488"/>
                    <a:gd name="connsiteY14" fmla="*/ 2227129 h 3976289"/>
                    <a:gd name="connsiteX15" fmla="*/ 335712 w 821488"/>
                    <a:gd name="connsiteY15" fmla="*/ 2427154 h 3976289"/>
                    <a:gd name="connsiteX16" fmla="*/ 383337 w 821488"/>
                    <a:gd name="connsiteY16" fmla="*/ 2560504 h 3976289"/>
                    <a:gd name="connsiteX17" fmla="*/ 430962 w 821488"/>
                    <a:gd name="connsiteY17" fmla="*/ 3189154 h 3976289"/>
                    <a:gd name="connsiteX18" fmla="*/ 478587 w 821488"/>
                    <a:gd name="connsiteY18" fmla="*/ 3522529 h 3976289"/>
                    <a:gd name="connsiteX19" fmla="*/ 516688 w 821488"/>
                    <a:gd name="connsiteY19" fmla="*/ 3973046 h 3976289"/>
                    <a:gd name="connsiteX20" fmla="*/ 745287 w 821488"/>
                    <a:gd name="connsiteY20" fmla="*/ 3820647 h 3976289"/>
                    <a:gd name="connsiteX21" fmla="*/ 821488 w 821488"/>
                    <a:gd name="connsiteY21" fmla="*/ 2144248 h 3976289"/>
                    <a:gd name="connsiteX0" fmla="*/ 361506 w 821488"/>
                    <a:gd name="connsiteY0" fmla="*/ 0 h 3906247"/>
                    <a:gd name="connsiteX1" fmla="*/ 359205 w 821488"/>
                    <a:gd name="connsiteY1" fmla="*/ 109927 h 3906247"/>
                    <a:gd name="connsiteX2" fmla="*/ 669438 w 821488"/>
                    <a:gd name="connsiteY2" fmla="*/ 247088 h 3906247"/>
                    <a:gd name="connsiteX3" fmla="*/ 655819 w 821488"/>
                    <a:gd name="connsiteY3" fmla="*/ 403349 h 3906247"/>
                    <a:gd name="connsiteX4" fmla="*/ 120074 w 821488"/>
                    <a:gd name="connsiteY4" fmla="*/ 284763 h 3906247"/>
                    <a:gd name="connsiteX5" fmla="*/ 83288 w 821488"/>
                    <a:gd name="connsiteY5" fmla="*/ 435369 h 3906247"/>
                    <a:gd name="connsiteX6" fmla="*/ 630211 w 821488"/>
                    <a:gd name="connsiteY6" fmla="*/ 593151 h 3906247"/>
                    <a:gd name="connsiteX7" fmla="*/ 643263 w 821488"/>
                    <a:gd name="connsiteY7" fmla="*/ 756300 h 3906247"/>
                    <a:gd name="connsiteX8" fmla="*/ 76761 w 821488"/>
                    <a:gd name="connsiteY8" fmla="*/ 625140 h 3906247"/>
                    <a:gd name="connsiteX9" fmla="*/ 312793 w 821488"/>
                    <a:gd name="connsiteY9" fmla="*/ 869919 h 3906247"/>
                    <a:gd name="connsiteX10" fmla="*/ 211887 w 821488"/>
                    <a:gd name="connsiteY10" fmla="*/ 1080762 h 3906247"/>
                    <a:gd name="connsiteX11" fmla="*/ 183312 w 821488"/>
                    <a:gd name="connsiteY11" fmla="*/ 1309362 h 3906247"/>
                    <a:gd name="connsiteX12" fmla="*/ 164262 w 821488"/>
                    <a:gd name="connsiteY12" fmla="*/ 1414137 h 3906247"/>
                    <a:gd name="connsiteX13" fmla="*/ 135687 w 821488"/>
                    <a:gd name="connsiteY13" fmla="*/ 1776087 h 3906247"/>
                    <a:gd name="connsiteX14" fmla="*/ 230937 w 821488"/>
                    <a:gd name="connsiteY14" fmla="*/ 2157087 h 3906247"/>
                    <a:gd name="connsiteX15" fmla="*/ 335712 w 821488"/>
                    <a:gd name="connsiteY15" fmla="*/ 2357112 h 3906247"/>
                    <a:gd name="connsiteX16" fmla="*/ 383337 w 821488"/>
                    <a:gd name="connsiteY16" fmla="*/ 2490462 h 3906247"/>
                    <a:gd name="connsiteX17" fmla="*/ 430962 w 821488"/>
                    <a:gd name="connsiteY17" fmla="*/ 3119112 h 3906247"/>
                    <a:gd name="connsiteX18" fmla="*/ 478587 w 821488"/>
                    <a:gd name="connsiteY18" fmla="*/ 3452487 h 3906247"/>
                    <a:gd name="connsiteX19" fmla="*/ 516688 w 821488"/>
                    <a:gd name="connsiteY19" fmla="*/ 3903004 h 3906247"/>
                    <a:gd name="connsiteX20" fmla="*/ 745287 w 821488"/>
                    <a:gd name="connsiteY20" fmla="*/ 3750605 h 3906247"/>
                    <a:gd name="connsiteX21" fmla="*/ 821488 w 821488"/>
                    <a:gd name="connsiteY21" fmla="*/ 2074206 h 3906247"/>
                    <a:gd name="connsiteX0" fmla="*/ 361506 w 821488"/>
                    <a:gd name="connsiteY0" fmla="*/ 15168 h 3921415"/>
                    <a:gd name="connsiteX1" fmla="*/ 359205 w 821488"/>
                    <a:gd name="connsiteY1" fmla="*/ 125095 h 3921415"/>
                    <a:gd name="connsiteX2" fmla="*/ 669438 w 821488"/>
                    <a:gd name="connsiteY2" fmla="*/ 262256 h 3921415"/>
                    <a:gd name="connsiteX3" fmla="*/ 655819 w 821488"/>
                    <a:gd name="connsiteY3" fmla="*/ 418517 h 3921415"/>
                    <a:gd name="connsiteX4" fmla="*/ 120074 w 821488"/>
                    <a:gd name="connsiteY4" fmla="*/ 299931 h 3921415"/>
                    <a:gd name="connsiteX5" fmla="*/ 83288 w 821488"/>
                    <a:gd name="connsiteY5" fmla="*/ 450537 h 3921415"/>
                    <a:gd name="connsiteX6" fmla="*/ 630211 w 821488"/>
                    <a:gd name="connsiteY6" fmla="*/ 608319 h 3921415"/>
                    <a:gd name="connsiteX7" fmla="*/ 643263 w 821488"/>
                    <a:gd name="connsiteY7" fmla="*/ 771468 h 3921415"/>
                    <a:gd name="connsiteX8" fmla="*/ 76761 w 821488"/>
                    <a:gd name="connsiteY8" fmla="*/ 640308 h 3921415"/>
                    <a:gd name="connsiteX9" fmla="*/ 312793 w 821488"/>
                    <a:gd name="connsiteY9" fmla="*/ 885087 h 3921415"/>
                    <a:gd name="connsiteX10" fmla="*/ 211887 w 821488"/>
                    <a:gd name="connsiteY10" fmla="*/ 1095930 h 3921415"/>
                    <a:gd name="connsiteX11" fmla="*/ 183312 w 821488"/>
                    <a:gd name="connsiteY11" fmla="*/ 1324530 h 3921415"/>
                    <a:gd name="connsiteX12" fmla="*/ 164262 w 821488"/>
                    <a:gd name="connsiteY12" fmla="*/ 1429305 h 3921415"/>
                    <a:gd name="connsiteX13" fmla="*/ 135687 w 821488"/>
                    <a:gd name="connsiteY13" fmla="*/ 1791255 h 3921415"/>
                    <a:gd name="connsiteX14" fmla="*/ 230937 w 821488"/>
                    <a:gd name="connsiteY14" fmla="*/ 2172255 h 3921415"/>
                    <a:gd name="connsiteX15" fmla="*/ 335712 w 821488"/>
                    <a:gd name="connsiteY15" fmla="*/ 2372280 h 3921415"/>
                    <a:gd name="connsiteX16" fmla="*/ 383337 w 821488"/>
                    <a:gd name="connsiteY16" fmla="*/ 2505630 h 3921415"/>
                    <a:gd name="connsiteX17" fmla="*/ 430962 w 821488"/>
                    <a:gd name="connsiteY17" fmla="*/ 3134280 h 3921415"/>
                    <a:gd name="connsiteX18" fmla="*/ 478587 w 821488"/>
                    <a:gd name="connsiteY18" fmla="*/ 3467655 h 3921415"/>
                    <a:gd name="connsiteX19" fmla="*/ 516688 w 821488"/>
                    <a:gd name="connsiteY19" fmla="*/ 3918172 h 3921415"/>
                    <a:gd name="connsiteX20" fmla="*/ 745287 w 821488"/>
                    <a:gd name="connsiteY20" fmla="*/ 3765773 h 3921415"/>
                    <a:gd name="connsiteX21" fmla="*/ 821488 w 821488"/>
                    <a:gd name="connsiteY21" fmla="*/ 2089374 h 3921415"/>
                    <a:gd name="connsiteX0" fmla="*/ 705697 w 821488"/>
                    <a:gd name="connsiteY0" fmla="*/ 14976 h 3923083"/>
                    <a:gd name="connsiteX1" fmla="*/ 359205 w 821488"/>
                    <a:gd name="connsiteY1" fmla="*/ 126763 h 3923083"/>
                    <a:gd name="connsiteX2" fmla="*/ 669438 w 821488"/>
                    <a:gd name="connsiteY2" fmla="*/ 263924 h 3923083"/>
                    <a:gd name="connsiteX3" fmla="*/ 655819 w 821488"/>
                    <a:gd name="connsiteY3" fmla="*/ 420185 h 3923083"/>
                    <a:gd name="connsiteX4" fmla="*/ 120074 w 821488"/>
                    <a:gd name="connsiteY4" fmla="*/ 301599 h 3923083"/>
                    <a:gd name="connsiteX5" fmla="*/ 83288 w 821488"/>
                    <a:gd name="connsiteY5" fmla="*/ 452205 h 3923083"/>
                    <a:gd name="connsiteX6" fmla="*/ 630211 w 821488"/>
                    <a:gd name="connsiteY6" fmla="*/ 609987 h 3923083"/>
                    <a:gd name="connsiteX7" fmla="*/ 643263 w 821488"/>
                    <a:gd name="connsiteY7" fmla="*/ 773136 h 3923083"/>
                    <a:gd name="connsiteX8" fmla="*/ 76761 w 821488"/>
                    <a:gd name="connsiteY8" fmla="*/ 641976 h 3923083"/>
                    <a:gd name="connsiteX9" fmla="*/ 312793 w 821488"/>
                    <a:gd name="connsiteY9" fmla="*/ 886755 h 3923083"/>
                    <a:gd name="connsiteX10" fmla="*/ 211887 w 821488"/>
                    <a:gd name="connsiteY10" fmla="*/ 1097598 h 3923083"/>
                    <a:gd name="connsiteX11" fmla="*/ 183312 w 821488"/>
                    <a:gd name="connsiteY11" fmla="*/ 1326198 h 3923083"/>
                    <a:gd name="connsiteX12" fmla="*/ 164262 w 821488"/>
                    <a:gd name="connsiteY12" fmla="*/ 1430973 h 3923083"/>
                    <a:gd name="connsiteX13" fmla="*/ 135687 w 821488"/>
                    <a:gd name="connsiteY13" fmla="*/ 1792923 h 3923083"/>
                    <a:gd name="connsiteX14" fmla="*/ 230937 w 821488"/>
                    <a:gd name="connsiteY14" fmla="*/ 2173923 h 3923083"/>
                    <a:gd name="connsiteX15" fmla="*/ 335712 w 821488"/>
                    <a:gd name="connsiteY15" fmla="*/ 2373948 h 3923083"/>
                    <a:gd name="connsiteX16" fmla="*/ 383337 w 821488"/>
                    <a:gd name="connsiteY16" fmla="*/ 2507298 h 3923083"/>
                    <a:gd name="connsiteX17" fmla="*/ 430962 w 821488"/>
                    <a:gd name="connsiteY17" fmla="*/ 3135948 h 3923083"/>
                    <a:gd name="connsiteX18" fmla="*/ 478587 w 821488"/>
                    <a:gd name="connsiteY18" fmla="*/ 3469323 h 3923083"/>
                    <a:gd name="connsiteX19" fmla="*/ 516688 w 821488"/>
                    <a:gd name="connsiteY19" fmla="*/ 3919840 h 3923083"/>
                    <a:gd name="connsiteX20" fmla="*/ 745287 w 821488"/>
                    <a:gd name="connsiteY20" fmla="*/ 3767441 h 3923083"/>
                    <a:gd name="connsiteX21" fmla="*/ 821488 w 821488"/>
                    <a:gd name="connsiteY21" fmla="*/ 2091042 h 3923083"/>
                    <a:gd name="connsiteX0" fmla="*/ 359205 w 821488"/>
                    <a:gd name="connsiteY0" fmla="*/ 0 h 3796320"/>
                    <a:gd name="connsiteX1" fmla="*/ 669438 w 821488"/>
                    <a:gd name="connsiteY1" fmla="*/ 137161 h 3796320"/>
                    <a:gd name="connsiteX2" fmla="*/ 655819 w 821488"/>
                    <a:gd name="connsiteY2" fmla="*/ 293422 h 3796320"/>
                    <a:gd name="connsiteX3" fmla="*/ 120074 w 821488"/>
                    <a:gd name="connsiteY3" fmla="*/ 174836 h 3796320"/>
                    <a:gd name="connsiteX4" fmla="*/ 83288 w 821488"/>
                    <a:gd name="connsiteY4" fmla="*/ 325442 h 3796320"/>
                    <a:gd name="connsiteX5" fmla="*/ 630211 w 821488"/>
                    <a:gd name="connsiteY5" fmla="*/ 483224 h 3796320"/>
                    <a:gd name="connsiteX6" fmla="*/ 643263 w 821488"/>
                    <a:gd name="connsiteY6" fmla="*/ 646373 h 3796320"/>
                    <a:gd name="connsiteX7" fmla="*/ 76761 w 821488"/>
                    <a:gd name="connsiteY7" fmla="*/ 515213 h 3796320"/>
                    <a:gd name="connsiteX8" fmla="*/ 312793 w 821488"/>
                    <a:gd name="connsiteY8" fmla="*/ 759992 h 3796320"/>
                    <a:gd name="connsiteX9" fmla="*/ 211887 w 821488"/>
                    <a:gd name="connsiteY9" fmla="*/ 970835 h 3796320"/>
                    <a:gd name="connsiteX10" fmla="*/ 183312 w 821488"/>
                    <a:gd name="connsiteY10" fmla="*/ 1199435 h 3796320"/>
                    <a:gd name="connsiteX11" fmla="*/ 164262 w 821488"/>
                    <a:gd name="connsiteY11" fmla="*/ 1304210 h 3796320"/>
                    <a:gd name="connsiteX12" fmla="*/ 135687 w 821488"/>
                    <a:gd name="connsiteY12" fmla="*/ 1666160 h 3796320"/>
                    <a:gd name="connsiteX13" fmla="*/ 230937 w 821488"/>
                    <a:gd name="connsiteY13" fmla="*/ 2047160 h 3796320"/>
                    <a:gd name="connsiteX14" fmla="*/ 335712 w 821488"/>
                    <a:gd name="connsiteY14" fmla="*/ 2247185 h 3796320"/>
                    <a:gd name="connsiteX15" fmla="*/ 383337 w 821488"/>
                    <a:gd name="connsiteY15" fmla="*/ 2380535 h 3796320"/>
                    <a:gd name="connsiteX16" fmla="*/ 430962 w 821488"/>
                    <a:gd name="connsiteY16" fmla="*/ 3009185 h 3796320"/>
                    <a:gd name="connsiteX17" fmla="*/ 478587 w 821488"/>
                    <a:gd name="connsiteY17" fmla="*/ 3342560 h 3796320"/>
                    <a:gd name="connsiteX18" fmla="*/ 516688 w 821488"/>
                    <a:gd name="connsiteY18" fmla="*/ 3793077 h 3796320"/>
                    <a:gd name="connsiteX19" fmla="*/ 745287 w 821488"/>
                    <a:gd name="connsiteY19" fmla="*/ 3640678 h 3796320"/>
                    <a:gd name="connsiteX20" fmla="*/ 821488 w 821488"/>
                    <a:gd name="connsiteY20" fmla="*/ 1964279 h 3796320"/>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2838 w 821488"/>
                    <a:gd name="connsiteY5" fmla="*/ 630262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41366 w 821488"/>
                    <a:gd name="connsiteY5" fmla="*/ 644303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41366 w 821488"/>
                    <a:gd name="connsiteY5" fmla="*/ 644303 h 3978585"/>
                    <a:gd name="connsiteX6" fmla="*/ 643262 w 821488"/>
                    <a:gd name="connsiteY6" fmla="*/ 828639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34471 w 789062"/>
                    <a:gd name="connsiteY0" fmla="*/ 0 h 3978585"/>
                    <a:gd name="connsiteX1" fmla="*/ 637012 w 789062"/>
                    <a:gd name="connsiteY1" fmla="*/ 319426 h 3978585"/>
                    <a:gd name="connsiteX2" fmla="*/ 623393 w 789062"/>
                    <a:gd name="connsiteY2" fmla="*/ 475687 h 3978585"/>
                    <a:gd name="connsiteX3" fmla="*/ 107330 w 789062"/>
                    <a:gd name="connsiteY3" fmla="*/ 349951 h 3978585"/>
                    <a:gd name="connsiteX4" fmla="*/ 50862 w 789062"/>
                    <a:gd name="connsiteY4" fmla="*/ 507707 h 3978585"/>
                    <a:gd name="connsiteX5" fmla="*/ 608940 w 789062"/>
                    <a:gd name="connsiteY5" fmla="*/ 644303 h 3978585"/>
                    <a:gd name="connsiteX6" fmla="*/ 610836 w 789062"/>
                    <a:gd name="connsiteY6" fmla="*/ 828639 h 3978585"/>
                    <a:gd name="connsiteX7" fmla="*/ 44335 w 789062"/>
                    <a:gd name="connsiteY7" fmla="*/ 697478 h 3978585"/>
                    <a:gd name="connsiteX8" fmla="*/ 280367 w 789062"/>
                    <a:gd name="connsiteY8" fmla="*/ 942257 h 3978585"/>
                    <a:gd name="connsiteX9" fmla="*/ 179461 w 789062"/>
                    <a:gd name="connsiteY9" fmla="*/ 1153100 h 3978585"/>
                    <a:gd name="connsiteX10" fmla="*/ 150886 w 789062"/>
                    <a:gd name="connsiteY10" fmla="*/ 1381700 h 3978585"/>
                    <a:gd name="connsiteX11" fmla="*/ 131836 w 789062"/>
                    <a:gd name="connsiteY11" fmla="*/ 1486475 h 3978585"/>
                    <a:gd name="connsiteX12" fmla="*/ 103261 w 789062"/>
                    <a:gd name="connsiteY12" fmla="*/ 1848425 h 3978585"/>
                    <a:gd name="connsiteX13" fmla="*/ 198511 w 789062"/>
                    <a:gd name="connsiteY13" fmla="*/ 2229425 h 3978585"/>
                    <a:gd name="connsiteX14" fmla="*/ 303286 w 789062"/>
                    <a:gd name="connsiteY14" fmla="*/ 2429450 h 3978585"/>
                    <a:gd name="connsiteX15" fmla="*/ 350911 w 789062"/>
                    <a:gd name="connsiteY15" fmla="*/ 2562800 h 3978585"/>
                    <a:gd name="connsiteX16" fmla="*/ 398536 w 789062"/>
                    <a:gd name="connsiteY16" fmla="*/ 3191450 h 3978585"/>
                    <a:gd name="connsiteX17" fmla="*/ 446161 w 789062"/>
                    <a:gd name="connsiteY17" fmla="*/ 3524825 h 3978585"/>
                    <a:gd name="connsiteX18" fmla="*/ 484262 w 789062"/>
                    <a:gd name="connsiteY18" fmla="*/ 3975342 h 3978585"/>
                    <a:gd name="connsiteX19" fmla="*/ 712861 w 789062"/>
                    <a:gd name="connsiteY19" fmla="*/ 3822943 h 3978585"/>
                    <a:gd name="connsiteX20" fmla="*/ 789062 w 789062"/>
                    <a:gd name="connsiteY20" fmla="*/ 2146544 h 3978585"/>
                    <a:gd name="connsiteX0" fmla="*/ 334471 w 789062"/>
                    <a:gd name="connsiteY0" fmla="*/ 0 h 3978585"/>
                    <a:gd name="connsiteX1" fmla="*/ 637012 w 789062"/>
                    <a:gd name="connsiteY1" fmla="*/ 319426 h 3978585"/>
                    <a:gd name="connsiteX2" fmla="*/ 623393 w 789062"/>
                    <a:gd name="connsiteY2" fmla="*/ 475687 h 3978585"/>
                    <a:gd name="connsiteX3" fmla="*/ 107330 w 789062"/>
                    <a:gd name="connsiteY3" fmla="*/ 349951 h 3978585"/>
                    <a:gd name="connsiteX4" fmla="*/ 50862 w 789062"/>
                    <a:gd name="connsiteY4" fmla="*/ 507707 h 3978585"/>
                    <a:gd name="connsiteX5" fmla="*/ 608940 w 789062"/>
                    <a:gd name="connsiteY5" fmla="*/ 644303 h 3978585"/>
                    <a:gd name="connsiteX6" fmla="*/ 610836 w 789062"/>
                    <a:gd name="connsiteY6" fmla="*/ 828639 h 3978585"/>
                    <a:gd name="connsiteX7" fmla="*/ 44335 w 789062"/>
                    <a:gd name="connsiteY7" fmla="*/ 697478 h 3978585"/>
                    <a:gd name="connsiteX8" fmla="*/ 280367 w 789062"/>
                    <a:gd name="connsiteY8" fmla="*/ 942257 h 3978585"/>
                    <a:gd name="connsiteX9" fmla="*/ 179461 w 789062"/>
                    <a:gd name="connsiteY9" fmla="*/ 1153100 h 3978585"/>
                    <a:gd name="connsiteX10" fmla="*/ 150886 w 789062"/>
                    <a:gd name="connsiteY10" fmla="*/ 1381700 h 3978585"/>
                    <a:gd name="connsiteX11" fmla="*/ 131836 w 789062"/>
                    <a:gd name="connsiteY11" fmla="*/ 1486475 h 3978585"/>
                    <a:gd name="connsiteX12" fmla="*/ 103261 w 789062"/>
                    <a:gd name="connsiteY12" fmla="*/ 1848425 h 3978585"/>
                    <a:gd name="connsiteX13" fmla="*/ 198511 w 789062"/>
                    <a:gd name="connsiteY13" fmla="*/ 2229425 h 3978585"/>
                    <a:gd name="connsiteX14" fmla="*/ 303286 w 789062"/>
                    <a:gd name="connsiteY14" fmla="*/ 2429450 h 3978585"/>
                    <a:gd name="connsiteX15" fmla="*/ 350911 w 789062"/>
                    <a:gd name="connsiteY15" fmla="*/ 2562800 h 3978585"/>
                    <a:gd name="connsiteX16" fmla="*/ 398536 w 789062"/>
                    <a:gd name="connsiteY16" fmla="*/ 3191450 h 3978585"/>
                    <a:gd name="connsiteX17" fmla="*/ 446161 w 789062"/>
                    <a:gd name="connsiteY17" fmla="*/ 3524825 h 3978585"/>
                    <a:gd name="connsiteX18" fmla="*/ 484262 w 789062"/>
                    <a:gd name="connsiteY18" fmla="*/ 3975342 h 3978585"/>
                    <a:gd name="connsiteX19" fmla="*/ 712861 w 789062"/>
                    <a:gd name="connsiteY19" fmla="*/ 3822943 h 3978585"/>
                    <a:gd name="connsiteX20" fmla="*/ 789062 w 789062"/>
                    <a:gd name="connsiteY20" fmla="*/ 2146544 h 3978585"/>
                    <a:gd name="connsiteX0" fmla="*/ 334471 w 789062"/>
                    <a:gd name="connsiteY0" fmla="*/ 0 h 3978585"/>
                    <a:gd name="connsiteX1" fmla="*/ 637012 w 789062"/>
                    <a:gd name="connsiteY1" fmla="*/ 319426 h 3978585"/>
                    <a:gd name="connsiteX2" fmla="*/ 623393 w 789062"/>
                    <a:gd name="connsiteY2" fmla="*/ 475687 h 3978585"/>
                    <a:gd name="connsiteX3" fmla="*/ 107330 w 789062"/>
                    <a:gd name="connsiteY3" fmla="*/ 349951 h 3978585"/>
                    <a:gd name="connsiteX4" fmla="*/ 50862 w 789062"/>
                    <a:gd name="connsiteY4" fmla="*/ 507707 h 3978585"/>
                    <a:gd name="connsiteX5" fmla="*/ 608940 w 789062"/>
                    <a:gd name="connsiteY5" fmla="*/ 644303 h 3978585"/>
                    <a:gd name="connsiteX6" fmla="*/ 610836 w 789062"/>
                    <a:gd name="connsiteY6" fmla="*/ 828639 h 3978585"/>
                    <a:gd name="connsiteX7" fmla="*/ 44335 w 789062"/>
                    <a:gd name="connsiteY7" fmla="*/ 697478 h 3978585"/>
                    <a:gd name="connsiteX8" fmla="*/ 280367 w 789062"/>
                    <a:gd name="connsiteY8" fmla="*/ 942257 h 3978585"/>
                    <a:gd name="connsiteX9" fmla="*/ 179461 w 789062"/>
                    <a:gd name="connsiteY9" fmla="*/ 1153100 h 3978585"/>
                    <a:gd name="connsiteX10" fmla="*/ 150886 w 789062"/>
                    <a:gd name="connsiteY10" fmla="*/ 1381700 h 3978585"/>
                    <a:gd name="connsiteX11" fmla="*/ 131836 w 789062"/>
                    <a:gd name="connsiteY11" fmla="*/ 1486475 h 3978585"/>
                    <a:gd name="connsiteX12" fmla="*/ 103261 w 789062"/>
                    <a:gd name="connsiteY12" fmla="*/ 1848425 h 3978585"/>
                    <a:gd name="connsiteX13" fmla="*/ 198511 w 789062"/>
                    <a:gd name="connsiteY13" fmla="*/ 2229425 h 3978585"/>
                    <a:gd name="connsiteX14" fmla="*/ 303286 w 789062"/>
                    <a:gd name="connsiteY14" fmla="*/ 2429450 h 3978585"/>
                    <a:gd name="connsiteX15" fmla="*/ 350911 w 789062"/>
                    <a:gd name="connsiteY15" fmla="*/ 2562800 h 3978585"/>
                    <a:gd name="connsiteX16" fmla="*/ 398536 w 789062"/>
                    <a:gd name="connsiteY16" fmla="*/ 3191450 h 3978585"/>
                    <a:gd name="connsiteX17" fmla="*/ 446161 w 789062"/>
                    <a:gd name="connsiteY17" fmla="*/ 3524825 h 3978585"/>
                    <a:gd name="connsiteX18" fmla="*/ 484262 w 789062"/>
                    <a:gd name="connsiteY18" fmla="*/ 3975342 h 3978585"/>
                    <a:gd name="connsiteX19" fmla="*/ 712861 w 789062"/>
                    <a:gd name="connsiteY19" fmla="*/ 3822943 h 3978585"/>
                    <a:gd name="connsiteX20" fmla="*/ 789062 w 789062"/>
                    <a:gd name="connsiteY20" fmla="*/ 2146544 h 3978585"/>
                    <a:gd name="connsiteX0" fmla="*/ 351653 w 806244"/>
                    <a:gd name="connsiteY0" fmla="*/ 0 h 3978585"/>
                    <a:gd name="connsiteX1" fmla="*/ 654194 w 806244"/>
                    <a:gd name="connsiteY1" fmla="*/ 319426 h 3978585"/>
                    <a:gd name="connsiteX2" fmla="*/ 640575 w 806244"/>
                    <a:gd name="connsiteY2" fmla="*/ 475687 h 3978585"/>
                    <a:gd name="connsiteX3" fmla="*/ 124512 w 806244"/>
                    <a:gd name="connsiteY3" fmla="*/ 349951 h 3978585"/>
                    <a:gd name="connsiteX4" fmla="*/ 68044 w 806244"/>
                    <a:gd name="connsiteY4" fmla="*/ 507707 h 3978585"/>
                    <a:gd name="connsiteX5" fmla="*/ 626122 w 806244"/>
                    <a:gd name="connsiteY5" fmla="*/ 644303 h 3978585"/>
                    <a:gd name="connsiteX6" fmla="*/ 628018 w 806244"/>
                    <a:gd name="connsiteY6" fmla="*/ 828639 h 3978585"/>
                    <a:gd name="connsiteX7" fmla="*/ 3850 w 806244"/>
                    <a:gd name="connsiteY7" fmla="*/ 713284 h 3978585"/>
                    <a:gd name="connsiteX8" fmla="*/ 297549 w 806244"/>
                    <a:gd name="connsiteY8" fmla="*/ 942257 h 3978585"/>
                    <a:gd name="connsiteX9" fmla="*/ 196643 w 806244"/>
                    <a:gd name="connsiteY9" fmla="*/ 1153100 h 3978585"/>
                    <a:gd name="connsiteX10" fmla="*/ 168068 w 806244"/>
                    <a:gd name="connsiteY10" fmla="*/ 1381700 h 3978585"/>
                    <a:gd name="connsiteX11" fmla="*/ 149018 w 806244"/>
                    <a:gd name="connsiteY11" fmla="*/ 1486475 h 3978585"/>
                    <a:gd name="connsiteX12" fmla="*/ 120443 w 806244"/>
                    <a:gd name="connsiteY12" fmla="*/ 1848425 h 3978585"/>
                    <a:gd name="connsiteX13" fmla="*/ 215693 w 806244"/>
                    <a:gd name="connsiteY13" fmla="*/ 2229425 h 3978585"/>
                    <a:gd name="connsiteX14" fmla="*/ 320468 w 806244"/>
                    <a:gd name="connsiteY14" fmla="*/ 2429450 h 3978585"/>
                    <a:gd name="connsiteX15" fmla="*/ 368093 w 806244"/>
                    <a:gd name="connsiteY15" fmla="*/ 2562800 h 3978585"/>
                    <a:gd name="connsiteX16" fmla="*/ 415718 w 806244"/>
                    <a:gd name="connsiteY16" fmla="*/ 3191450 h 3978585"/>
                    <a:gd name="connsiteX17" fmla="*/ 463343 w 806244"/>
                    <a:gd name="connsiteY17" fmla="*/ 3524825 h 3978585"/>
                    <a:gd name="connsiteX18" fmla="*/ 501444 w 806244"/>
                    <a:gd name="connsiteY18" fmla="*/ 3975342 h 3978585"/>
                    <a:gd name="connsiteX19" fmla="*/ 730043 w 806244"/>
                    <a:gd name="connsiteY19" fmla="*/ 3822943 h 3978585"/>
                    <a:gd name="connsiteX20" fmla="*/ 806244 w 806244"/>
                    <a:gd name="connsiteY20" fmla="*/ 2146544 h 3978585"/>
                    <a:gd name="connsiteX0" fmla="*/ 351920 w 806511"/>
                    <a:gd name="connsiteY0" fmla="*/ 0 h 3978585"/>
                    <a:gd name="connsiteX1" fmla="*/ 654461 w 806511"/>
                    <a:gd name="connsiteY1" fmla="*/ 319426 h 3978585"/>
                    <a:gd name="connsiteX2" fmla="*/ 640842 w 806511"/>
                    <a:gd name="connsiteY2" fmla="*/ 475687 h 3978585"/>
                    <a:gd name="connsiteX3" fmla="*/ 124779 w 806511"/>
                    <a:gd name="connsiteY3" fmla="*/ 349951 h 3978585"/>
                    <a:gd name="connsiteX4" fmla="*/ 68311 w 806511"/>
                    <a:gd name="connsiteY4" fmla="*/ 507707 h 3978585"/>
                    <a:gd name="connsiteX5" fmla="*/ 626389 w 806511"/>
                    <a:gd name="connsiteY5" fmla="*/ 644303 h 3978585"/>
                    <a:gd name="connsiteX6" fmla="*/ 628285 w 806511"/>
                    <a:gd name="connsiteY6" fmla="*/ 828639 h 3978585"/>
                    <a:gd name="connsiteX7" fmla="*/ 4117 w 806511"/>
                    <a:gd name="connsiteY7" fmla="*/ 713284 h 3978585"/>
                    <a:gd name="connsiteX8" fmla="*/ 297816 w 806511"/>
                    <a:gd name="connsiteY8" fmla="*/ 942257 h 3978585"/>
                    <a:gd name="connsiteX9" fmla="*/ 196910 w 806511"/>
                    <a:gd name="connsiteY9" fmla="*/ 1153100 h 3978585"/>
                    <a:gd name="connsiteX10" fmla="*/ 168335 w 806511"/>
                    <a:gd name="connsiteY10" fmla="*/ 1381700 h 3978585"/>
                    <a:gd name="connsiteX11" fmla="*/ 149285 w 806511"/>
                    <a:gd name="connsiteY11" fmla="*/ 1486475 h 3978585"/>
                    <a:gd name="connsiteX12" fmla="*/ 120710 w 806511"/>
                    <a:gd name="connsiteY12" fmla="*/ 1848425 h 3978585"/>
                    <a:gd name="connsiteX13" fmla="*/ 215960 w 806511"/>
                    <a:gd name="connsiteY13" fmla="*/ 2229425 h 3978585"/>
                    <a:gd name="connsiteX14" fmla="*/ 320735 w 806511"/>
                    <a:gd name="connsiteY14" fmla="*/ 2429450 h 3978585"/>
                    <a:gd name="connsiteX15" fmla="*/ 368360 w 806511"/>
                    <a:gd name="connsiteY15" fmla="*/ 2562800 h 3978585"/>
                    <a:gd name="connsiteX16" fmla="*/ 415985 w 806511"/>
                    <a:gd name="connsiteY16" fmla="*/ 3191450 h 3978585"/>
                    <a:gd name="connsiteX17" fmla="*/ 463610 w 806511"/>
                    <a:gd name="connsiteY17" fmla="*/ 3524825 h 3978585"/>
                    <a:gd name="connsiteX18" fmla="*/ 501711 w 806511"/>
                    <a:gd name="connsiteY18" fmla="*/ 3975342 h 3978585"/>
                    <a:gd name="connsiteX19" fmla="*/ 730310 w 806511"/>
                    <a:gd name="connsiteY19" fmla="*/ 3822943 h 3978585"/>
                    <a:gd name="connsiteX20" fmla="*/ 806511 w 806511"/>
                    <a:gd name="connsiteY20" fmla="*/ 2146544 h 3978585"/>
                    <a:gd name="connsiteX0" fmla="*/ 351920 w 806511"/>
                    <a:gd name="connsiteY0" fmla="*/ 0 h 3978585"/>
                    <a:gd name="connsiteX1" fmla="*/ 654461 w 806511"/>
                    <a:gd name="connsiteY1" fmla="*/ 319426 h 3978585"/>
                    <a:gd name="connsiteX2" fmla="*/ 640842 w 806511"/>
                    <a:gd name="connsiteY2" fmla="*/ 475687 h 3978585"/>
                    <a:gd name="connsiteX3" fmla="*/ 124779 w 806511"/>
                    <a:gd name="connsiteY3" fmla="*/ 349951 h 3978585"/>
                    <a:gd name="connsiteX4" fmla="*/ 68311 w 806511"/>
                    <a:gd name="connsiteY4" fmla="*/ 507707 h 3978585"/>
                    <a:gd name="connsiteX5" fmla="*/ 626389 w 806511"/>
                    <a:gd name="connsiteY5" fmla="*/ 644303 h 3978585"/>
                    <a:gd name="connsiteX6" fmla="*/ 628285 w 806511"/>
                    <a:gd name="connsiteY6" fmla="*/ 828639 h 3978585"/>
                    <a:gd name="connsiteX7" fmla="*/ 4117 w 806511"/>
                    <a:gd name="connsiteY7" fmla="*/ 713284 h 3978585"/>
                    <a:gd name="connsiteX8" fmla="*/ 297816 w 806511"/>
                    <a:gd name="connsiteY8" fmla="*/ 942257 h 3978585"/>
                    <a:gd name="connsiteX9" fmla="*/ 196910 w 806511"/>
                    <a:gd name="connsiteY9" fmla="*/ 1153100 h 3978585"/>
                    <a:gd name="connsiteX10" fmla="*/ 168335 w 806511"/>
                    <a:gd name="connsiteY10" fmla="*/ 1381700 h 3978585"/>
                    <a:gd name="connsiteX11" fmla="*/ 149285 w 806511"/>
                    <a:gd name="connsiteY11" fmla="*/ 1486475 h 3978585"/>
                    <a:gd name="connsiteX12" fmla="*/ 120710 w 806511"/>
                    <a:gd name="connsiteY12" fmla="*/ 1848425 h 3978585"/>
                    <a:gd name="connsiteX13" fmla="*/ 215960 w 806511"/>
                    <a:gd name="connsiteY13" fmla="*/ 2229425 h 3978585"/>
                    <a:gd name="connsiteX14" fmla="*/ 320735 w 806511"/>
                    <a:gd name="connsiteY14" fmla="*/ 2429450 h 3978585"/>
                    <a:gd name="connsiteX15" fmla="*/ 368360 w 806511"/>
                    <a:gd name="connsiteY15" fmla="*/ 2562800 h 3978585"/>
                    <a:gd name="connsiteX16" fmla="*/ 415985 w 806511"/>
                    <a:gd name="connsiteY16" fmla="*/ 3191450 h 3978585"/>
                    <a:gd name="connsiteX17" fmla="*/ 463610 w 806511"/>
                    <a:gd name="connsiteY17" fmla="*/ 3524825 h 3978585"/>
                    <a:gd name="connsiteX18" fmla="*/ 501711 w 806511"/>
                    <a:gd name="connsiteY18" fmla="*/ 3975342 h 3978585"/>
                    <a:gd name="connsiteX19" fmla="*/ 730310 w 806511"/>
                    <a:gd name="connsiteY19" fmla="*/ 3822943 h 3978585"/>
                    <a:gd name="connsiteX20" fmla="*/ 806511 w 806511"/>
                    <a:gd name="connsiteY20" fmla="*/ 2146544 h 3978585"/>
                    <a:gd name="connsiteX0" fmla="*/ 351657 w 806248"/>
                    <a:gd name="connsiteY0" fmla="*/ 0 h 3978585"/>
                    <a:gd name="connsiteX1" fmla="*/ 654198 w 806248"/>
                    <a:gd name="connsiteY1" fmla="*/ 319426 h 3978585"/>
                    <a:gd name="connsiteX2" fmla="*/ 640579 w 806248"/>
                    <a:gd name="connsiteY2" fmla="*/ 475687 h 3978585"/>
                    <a:gd name="connsiteX3" fmla="*/ 124516 w 806248"/>
                    <a:gd name="connsiteY3" fmla="*/ 349951 h 3978585"/>
                    <a:gd name="connsiteX4" fmla="*/ 68048 w 806248"/>
                    <a:gd name="connsiteY4" fmla="*/ 507707 h 3978585"/>
                    <a:gd name="connsiteX5" fmla="*/ 626126 w 806248"/>
                    <a:gd name="connsiteY5" fmla="*/ 644303 h 3978585"/>
                    <a:gd name="connsiteX6" fmla="*/ 628022 w 806248"/>
                    <a:gd name="connsiteY6" fmla="*/ 828639 h 3978585"/>
                    <a:gd name="connsiteX7" fmla="*/ 3854 w 806248"/>
                    <a:gd name="connsiteY7" fmla="*/ 713284 h 3978585"/>
                    <a:gd name="connsiteX8" fmla="*/ 322747 w 806248"/>
                    <a:gd name="connsiteY8" fmla="*/ 912540 h 3978585"/>
                    <a:gd name="connsiteX9" fmla="*/ 196647 w 806248"/>
                    <a:gd name="connsiteY9" fmla="*/ 1153100 h 3978585"/>
                    <a:gd name="connsiteX10" fmla="*/ 168072 w 806248"/>
                    <a:gd name="connsiteY10" fmla="*/ 1381700 h 3978585"/>
                    <a:gd name="connsiteX11" fmla="*/ 149022 w 806248"/>
                    <a:gd name="connsiteY11" fmla="*/ 1486475 h 3978585"/>
                    <a:gd name="connsiteX12" fmla="*/ 120447 w 806248"/>
                    <a:gd name="connsiteY12" fmla="*/ 1848425 h 3978585"/>
                    <a:gd name="connsiteX13" fmla="*/ 215697 w 806248"/>
                    <a:gd name="connsiteY13" fmla="*/ 2229425 h 3978585"/>
                    <a:gd name="connsiteX14" fmla="*/ 320472 w 806248"/>
                    <a:gd name="connsiteY14" fmla="*/ 2429450 h 3978585"/>
                    <a:gd name="connsiteX15" fmla="*/ 368097 w 806248"/>
                    <a:gd name="connsiteY15" fmla="*/ 2562800 h 3978585"/>
                    <a:gd name="connsiteX16" fmla="*/ 415722 w 806248"/>
                    <a:gd name="connsiteY16" fmla="*/ 3191450 h 3978585"/>
                    <a:gd name="connsiteX17" fmla="*/ 463347 w 806248"/>
                    <a:gd name="connsiteY17" fmla="*/ 3524825 h 3978585"/>
                    <a:gd name="connsiteX18" fmla="*/ 501448 w 806248"/>
                    <a:gd name="connsiteY18" fmla="*/ 3975342 h 3978585"/>
                    <a:gd name="connsiteX19" fmla="*/ 730047 w 806248"/>
                    <a:gd name="connsiteY19" fmla="*/ 3822943 h 3978585"/>
                    <a:gd name="connsiteX20" fmla="*/ 806248 w 806248"/>
                    <a:gd name="connsiteY20" fmla="*/ 2146544 h 3978585"/>
                    <a:gd name="connsiteX0" fmla="*/ 351657 w 806248"/>
                    <a:gd name="connsiteY0" fmla="*/ 0 h 3978585"/>
                    <a:gd name="connsiteX1" fmla="*/ 654198 w 806248"/>
                    <a:gd name="connsiteY1" fmla="*/ 319426 h 3978585"/>
                    <a:gd name="connsiteX2" fmla="*/ 640579 w 806248"/>
                    <a:gd name="connsiteY2" fmla="*/ 475687 h 3978585"/>
                    <a:gd name="connsiteX3" fmla="*/ 124516 w 806248"/>
                    <a:gd name="connsiteY3" fmla="*/ 349951 h 3978585"/>
                    <a:gd name="connsiteX4" fmla="*/ 68048 w 806248"/>
                    <a:gd name="connsiteY4" fmla="*/ 507707 h 3978585"/>
                    <a:gd name="connsiteX5" fmla="*/ 626126 w 806248"/>
                    <a:gd name="connsiteY5" fmla="*/ 644303 h 3978585"/>
                    <a:gd name="connsiteX6" fmla="*/ 628022 w 806248"/>
                    <a:gd name="connsiteY6" fmla="*/ 828639 h 3978585"/>
                    <a:gd name="connsiteX7" fmla="*/ 3854 w 806248"/>
                    <a:gd name="connsiteY7" fmla="*/ 713284 h 3978585"/>
                    <a:gd name="connsiteX8" fmla="*/ 322747 w 806248"/>
                    <a:gd name="connsiteY8" fmla="*/ 912540 h 3978585"/>
                    <a:gd name="connsiteX9" fmla="*/ 196647 w 806248"/>
                    <a:gd name="connsiteY9" fmla="*/ 1153100 h 3978585"/>
                    <a:gd name="connsiteX10" fmla="*/ 168072 w 806248"/>
                    <a:gd name="connsiteY10" fmla="*/ 1381700 h 3978585"/>
                    <a:gd name="connsiteX11" fmla="*/ 149022 w 806248"/>
                    <a:gd name="connsiteY11" fmla="*/ 1486475 h 3978585"/>
                    <a:gd name="connsiteX12" fmla="*/ 120447 w 806248"/>
                    <a:gd name="connsiteY12" fmla="*/ 1848425 h 3978585"/>
                    <a:gd name="connsiteX13" fmla="*/ 215697 w 806248"/>
                    <a:gd name="connsiteY13" fmla="*/ 2229425 h 3978585"/>
                    <a:gd name="connsiteX14" fmla="*/ 320472 w 806248"/>
                    <a:gd name="connsiteY14" fmla="*/ 2429450 h 3978585"/>
                    <a:gd name="connsiteX15" fmla="*/ 368097 w 806248"/>
                    <a:gd name="connsiteY15" fmla="*/ 2562800 h 3978585"/>
                    <a:gd name="connsiteX16" fmla="*/ 415722 w 806248"/>
                    <a:gd name="connsiteY16" fmla="*/ 3191450 h 3978585"/>
                    <a:gd name="connsiteX17" fmla="*/ 463347 w 806248"/>
                    <a:gd name="connsiteY17" fmla="*/ 3524825 h 3978585"/>
                    <a:gd name="connsiteX18" fmla="*/ 501448 w 806248"/>
                    <a:gd name="connsiteY18" fmla="*/ 3975342 h 3978585"/>
                    <a:gd name="connsiteX19" fmla="*/ 730047 w 806248"/>
                    <a:gd name="connsiteY19" fmla="*/ 3822943 h 3978585"/>
                    <a:gd name="connsiteX20" fmla="*/ 806248 w 806248"/>
                    <a:gd name="connsiteY20" fmla="*/ 2146544 h 3978585"/>
                    <a:gd name="connsiteX0" fmla="*/ 351828 w 806419"/>
                    <a:gd name="connsiteY0" fmla="*/ 0 h 3978585"/>
                    <a:gd name="connsiteX1" fmla="*/ 654369 w 806419"/>
                    <a:gd name="connsiteY1" fmla="*/ 319426 h 3978585"/>
                    <a:gd name="connsiteX2" fmla="*/ 640750 w 806419"/>
                    <a:gd name="connsiteY2" fmla="*/ 475687 h 3978585"/>
                    <a:gd name="connsiteX3" fmla="*/ 124687 w 806419"/>
                    <a:gd name="connsiteY3" fmla="*/ 349951 h 3978585"/>
                    <a:gd name="connsiteX4" fmla="*/ 68219 w 806419"/>
                    <a:gd name="connsiteY4" fmla="*/ 507707 h 3978585"/>
                    <a:gd name="connsiteX5" fmla="*/ 626297 w 806419"/>
                    <a:gd name="connsiteY5" fmla="*/ 644303 h 3978585"/>
                    <a:gd name="connsiteX6" fmla="*/ 628193 w 806419"/>
                    <a:gd name="connsiteY6" fmla="*/ 828639 h 3978585"/>
                    <a:gd name="connsiteX7" fmla="*/ 4025 w 806419"/>
                    <a:gd name="connsiteY7" fmla="*/ 713284 h 3978585"/>
                    <a:gd name="connsiteX8" fmla="*/ 306122 w 806419"/>
                    <a:gd name="connsiteY8" fmla="*/ 932352 h 3978585"/>
                    <a:gd name="connsiteX9" fmla="*/ 196818 w 806419"/>
                    <a:gd name="connsiteY9" fmla="*/ 1153100 h 3978585"/>
                    <a:gd name="connsiteX10" fmla="*/ 168243 w 806419"/>
                    <a:gd name="connsiteY10" fmla="*/ 1381700 h 3978585"/>
                    <a:gd name="connsiteX11" fmla="*/ 149193 w 806419"/>
                    <a:gd name="connsiteY11" fmla="*/ 1486475 h 3978585"/>
                    <a:gd name="connsiteX12" fmla="*/ 120618 w 806419"/>
                    <a:gd name="connsiteY12" fmla="*/ 1848425 h 3978585"/>
                    <a:gd name="connsiteX13" fmla="*/ 215868 w 806419"/>
                    <a:gd name="connsiteY13" fmla="*/ 2229425 h 3978585"/>
                    <a:gd name="connsiteX14" fmla="*/ 320643 w 806419"/>
                    <a:gd name="connsiteY14" fmla="*/ 2429450 h 3978585"/>
                    <a:gd name="connsiteX15" fmla="*/ 368268 w 806419"/>
                    <a:gd name="connsiteY15" fmla="*/ 2562800 h 3978585"/>
                    <a:gd name="connsiteX16" fmla="*/ 415893 w 806419"/>
                    <a:gd name="connsiteY16" fmla="*/ 3191450 h 3978585"/>
                    <a:gd name="connsiteX17" fmla="*/ 463518 w 806419"/>
                    <a:gd name="connsiteY17" fmla="*/ 3524825 h 3978585"/>
                    <a:gd name="connsiteX18" fmla="*/ 501619 w 806419"/>
                    <a:gd name="connsiteY18" fmla="*/ 3975342 h 3978585"/>
                    <a:gd name="connsiteX19" fmla="*/ 730218 w 806419"/>
                    <a:gd name="connsiteY19" fmla="*/ 3822943 h 3978585"/>
                    <a:gd name="connsiteX20" fmla="*/ 806419 w 806419"/>
                    <a:gd name="connsiteY20" fmla="*/ 2146544 h 3978585"/>
                    <a:gd name="connsiteX0" fmla="*/ 351828 w 806419"/>
                    <a:gd name="connsiteY0" fmla="*/ 0 h 3978585"/>
                    <a:gd name="connsiteX1" fmla="*/ 654369 w 806419"/>
                    <a:gd name="connsiteY1" fmla="*/ 319426 h 3978585"/>
                    <a:gd name="connsiteX2" fmla="*/ 640750 w 806419"/>
                    <a:gd name="connsiteY2" fmla="*/ 475687 h 3978585"/>
                    <a:gd name="connsiteX3" fmla="*/ 124687 w 806419"/>
                    <a:gd name="connsiteY3" fmla="*/ 349951 h 3978585"/>
                    <a:gd name="connsiteX4" fmla="*/ 68219 w 806419"/>
                    <a:gd name="connsiteY4" fmla="*/ 507707 h 3978585"/>
                    <a:gd name="connsiteX5" fmla="*/ 626297 w 806419"/>
                    <a:gd name="connsiteY5" fmla="*/ 644303 h 3978585"/>
                    <a:gd name="connsiteX6" fmla="*/ 650628 w 806419"/>
                    <a:gd name="connsiteY6" fmla="*/ 810206 h 3978585"/>
                    <a:gd name="connsiteX7" fmla="*/ 4025 w 806419"/>
                    <a:gd name="connsiteY7" fmla="*/ 713284 h 3978585"/>
                    <a:gd name="connsiteX8" fmla="*/ 306122 w 806419"/>
                    <a:gd name="connsiteY8" fmla="*/ 932352 h 3978585"/>
                    <a:gd name="connsiteX9" fmla="*/ 196818 w 806419"/>
                    <a:gd name="connsiteY9" fmla="*/ 1153100 h 3978585"/>
                    <a:gd name="connsiteX10" fmla="*/ 168243 w 806419"/>
                    <a:gd name="connsiteY10" fmla="*/ 1381700 h 3978585"/>
                    <a:gd name="connsiteX11" fmla="*/ 149193 w 806419"/>
                    <a:gd name="connsiteY11" fmla="*/ 1486475 h 3978585"/>
                    <a:gd name="connsiteX12" fmla="*/ 120618 w 806419"/>
                    <a:gd name="connsiteY12" fmla="*/ 1848425 h 3978585"/>
                    <a:gd name="connsiteX13" fmla="*/ 215868 w 806419"/>
                    <a:gd name="connsiteY13" fmla="*/ 2229425 h 3978585"/>
                    <a:gd name="connsiteX14" fmla="*/ 320643 w 806419"/>
                    <a:gd name="connsiteY14" fmla="*/ 2429450 h 3978585"/>
                    <a:gd name="connsiteX15" fmla="*/ 368268 w 806419"/>
                    <a:gd name="connsiteY15" fmla="*/ 2562800 h 3978585"/>
                    <a:gd name="connsiteX16" fmla="*/ 415893 w 806419"/>
                    <a:gd name="connsiteY16" fmla="*/ 3191450 h 3978585"/>
                    <a:gd name="connsiteX17" fmla="*/ 463518 w 806419"/>
                    <a:gd name="connsiteY17" fmla="*/ 3524825 h 3978585"/>
                    <a:gd name="connsiteX18" fmla="*/ 501619 w 806419"/>
                    <a:gd name="connsiteY18" fmla="*/ 3975342 h 3978585"/>
                    <a:gd name="connsiteX19" fmla="*/ 730218 w 806419"/>
                    <a:gd name="connsiteY19" fmla="*/ 3822943 h 3978585"/>
                    <a:gd name="connsiteX20" fmla="*/ 806419 w 806419"/>
                    <a:gd name="connsiteY20" fmla="*/ 2146544 h 397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6419" h="3978585">
                      <a:moveTo>
                        <a:pt x="351828" y="0"/>
                      </a:moveTo>
                      <a:cubicBezTo>
                        <a:pt x="246441" y="213646"/>
                        <a:pt x="550736" y="263741"/>
                        <a:pt x="654369" y="319426"/>
                      </a:cubicBezTo>
                      <a:cubicBezTo>
                        <a:pt x="749602" y="385016"/>
                        <a:pt x="778757" y="456998"/>
                        <a:pt x="640750" y="475687"/>
                      </a:cubicBezTo>
                      <a:cubicBezTo>
                        <a:pt x="533707" y="489981"/>
                        <a:pt x="256976" y="329545"/>
                        <a:pt x="124687" y="349951"/>
                      </a:cubicBezTo>
                      <a:cubicBezTo>
                        <a:pt x="7947" y="380136"/>
                        <a:pt x="-17703" y="468366"/>
                        <a:pt x="68219" y="507707"/>
                      </a:cubicBezTo>
                      <a:cubicBezTo>
                        <a:pt x="154141" y="547048"/>
                        <a:pt x="502640" y="595206"/>
                        <a:pt x="626297" y="644303"/>
                      </a:cubicBezTo>
                      <a:cubicBezTo>
                        <a:pt x="753387" y="674590"/>
                        <a:pt x="740807" y="779816"/>
                        <a:pt x="650628" y="810206"/>
                      </a:cubicBezTo>
                      <a:cubicBezTo>
                        <a:pt x="551694" y="826180"/>
                        <a:pt x="28016" y="585891"/>
                        <a:pt x="4025" y="713284"/>
                      </a:cubicBezTo>
                      <a:cubicBezTo>
                        <a:pt x="-40973" y="866202"/>
                        <a:pt x="306122" y="831226"/>
                        <a:pt x="306122" y="932352"/>
                      </a:cubicBezTo>
                      <a:cubicBezTo>
                        <a:pt x="321965" y="1055930"/>
                        <a:pt x="201581" y="1107063"/>
                        <a:pt x="196818" y="1153100"/>
                      </a:cubicBezTo>
                      <a:cubicBezTo>
                        <a:pt x="192056" y="1216126"/>
                        <a:pt x="176180" y="1326138"/>
                        <a:pt x="168243" y="1381700"/>
                      </a:cubicBezTo>
                      <a:cubicBezTo>
                        <a:pt x="164181" y="1414197"/>
                        <a:pt x="155695" y="1453964"/>
                        <a:pt x="149193" y="1486475"/>
                      </a:cubicBezTo>
                      <a:cubicBezTo>
                        <a:pt x="126442" y="1759484"/>
                        <a:pt x="135591" y="1638805"/>
                        <a:pt x="120618" y="1848425"/>
                      </a:cubicBezTo>
                      <a:cubicBezTo>
                        <a:pt x="131731" y="1972250"/>
                        <a:pt x="182531" y="2132588"/>
                        <a:pt x="215868" y="2229425"/>
                      </a:cubicBezTo>
                      <a:cubicBezTo>
                        <a:pt x="247618" y="2286575"/>
                        <a:pt x="301593" y="2391350"/>
                        <a:pt x="320643" y="2429450"/>
                      </a:cubicBezTo>
                      <a:cubicBezTo>
                        <a:pt x="346043" y="2485013"/>
                        <a:pt x="355568" y="2456438"/>
                        <a:pt x="368268" y="2562800"/>
                      </a:cubicBezTo>
                      <a:cubicBezTo>
                        <a:pt x="384143" y="2689800"/>
                        <a:pt x="400018" y="3031113"/>
                        <a:pt x="415893" y="3191450"/>
                      </a:cubicBezTo>
                      <a:cubicBezTo>
                        <a:pt x="427005" y="3267650"/>
                        <a:pt x="453993" y="3450213"/>
                        <a:pt x="463518" y="3524825"/>
                      </a:cubicBezTo>
                      <a:cubicBezTo>
                        <a:pt x="477806" y="3613725"/>
                        <a:pt x="314294" y="3954231"/>
                        <a:pt x="501619" y="3975342"/>
                      </a:cubicBezTo>
                      <a:cubicBezTo>
                        <a:pt x="666719" y="3994392"/>
                        <a:pt x="727043" y="3927718"/>
                        <a:pt x="730218" y="3822943"/>
                      </a:cubicBezTo>
                      <a:cubicBezTo>
                        <a:pt x="781018" y="3518143"/>
                        <a:pt x="792529" y="2200122"/>
                        <a:pt x="806419" y="2146544"/>
                      </a:cubicBezTo>
                    </a:path>
                  </a:pathLst>
                </a:custGeom>
                <a:ln w="50800" cap="rnd" cmpd="sng" algn="ctr">
                  <a:solidFill>
                    <a:srgbClr val="8E2F7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ln w="57150">
                      <a:solidFill>
                        <a:schemeClr val="tx1"/>
                      </a:solidFill>
                    </a:ln>
                  </a:endParaRPr>
                </a:p>
              </p:txBody>
            </p:sp>
            <p:sp>
              <p:nvSpPr>
                <p:cNvPr id="456" name="Rounded Rectangle 455"/>
                <p:cNvSpPr/>
                <p:nvPr/>
              </p:nvSpPr>
              <p:spPr>
                <a:xfrm rot="206166">
                  <a:off x="4559162" y="2617225"/>
                  <a:ext cx="379236" cy="1300236"/>
                </a:xfrm>
                <a:prstGeom prst="roundRect">
                  <a:avLst>
                    <a:gd name="adj" fmla="val 31846"/>
                  </a:avLst>
                </a:prstGeom>
                <a:gradFill flip="none" rotWithShape="1">
                  <a:gsLst>
                    <a:gs pos="0">
                      <a:srgbClr val="C65C5A"/>
                    </a:gs>
                    <a:gs pos="100000">
                      <a:srgbClr val="B9526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57" name="Rounded Rectangle 456"/>
                <p:cNvSpPr/>
                <p:nvPr/>
              </p:nvSpPr>
              <p:spPr>
                <a:xfrm rot="21164003">
                  <a:off x="4404427" y="2607815"/>
                  <a:ext cx="379236" cy="1300237"/>
                </a:xfrm>
                <a:prstGeom prst="roundRect">
                  <a:avLst>
                    <a:gd name="adj" fmla="val 31846"/>
                  </a:avLst>
                </a:prstGeom>
                <a:gradFill flip="none" rotWithShape="1">
                  <a:gsLst>
                    <a:gs pos="0">
                      <a:srgbClr val="642020"/>
                    </a:gs>
                    <a:gs pos="100000">
                      <a:srgbClr val="9D2918"/>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58" name="Rounded Rectangle 457"/>
                <p:cNvSpPr/>
                <p:nvPr/>
              </p:nvSpPr>
              <p:spPr>
                <a:xfrm rot="21164003">
                  <a:off x="4206748" y="2100949"/>
                  <a:ext cx="486122" cy="462664"/>
                </a:xfrm>
                <a:prstGeom prst="roundRect">
                  <a:avLst>
                    <a:gd name="adj" fmla="val 31846"/>
                  </a:avLst>
                </a:prstGeom>
                <a:gradFill flip="none" rotWithShape="1">
                  <a:gsLst>
                    <a:gs pos="0">
                      <a:srgbClr val="B94300"/>
                    </a:gs>
                    <a:gs pos="100000">
                      <a:srgbClr val="89412B"/>
                    </a:gs>
                  </a:gsLst>
                  <a:lin ang="5400000" scaled="1"/>
                  <a:tileRect/>
                </a:gradFill>
                <a:ln w="9525" cap="flat" cmpd="sng" algn="ctr">
                  <a:solidFill>
                    <a:srgbClr val="82392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59" name="Rounded Rectangle 458"/>
                <p:cNvSpPr/>
                <p:nvPr/>
              </p:nvSpPr>
              <p:spPr>
                <a:xfrm rot="823597">
                  <a:off x="4217976" y="1316758"/>
                  <a:ext cx="486121" cy="736209"/>
                </a:xfrm>
                <a:prstGeom prst="roundRect">
                  <a:avLst>
                    <a:gd name="adj" fmla="val 31846"/>
                  </a:avLst>
                </a:prstGeom>
                <a:gradFill flip="none" rotWithShape="1">
                  <a:gsLst>
                    <a:gs pos="0">
                      <a:srgbClr val="B94300"/>
                    </a:gs>
                    <a:gs pos="100000">
                      <a:srgbClr val="93412B"/>
                    </a:gs>
                  </a:gsLst>
                  <a:lin ang="5400000" scaled="1"/>
                  <a:tileRect/>
                </a:gradFill>
                <a:ln w="9525" cap="flat" cmpd="sng" algn="ctr">
                  <a:solidFill>
                    <a:srgbClr val="82392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54" name="Freeform 453"/>
              <p:cNvSpPr/>
              <p:nvPr/>
            </p:nvSpPr>
            <p:spPr>
              <a:xfrm>
                <a:off x="4317657" y="3310924"/>
                <a:ext cx="177638" cy="221188"/>
              </a:xfrm>
              <a:custGeom>
                <a:avLst/>
                <a:gdLst>
                  <a:gd name="connsiteX0" fmla="*/ 211201 w 230251"/>
                  <a:gd name="connsiteY0" fmla="*/ 141940 h 294340"/>
                  <a:gd name="connsiteX1" fmla="*/ 201676 w 230251"/>
                  <a:gd name="connsiteY1" fmla="*/ 94315 h 294340"/>
                  <a:gd name="connsiteX2" fmla="*/ 182626 w 230251"/>
                  <a:gd name="connsiteY2" fmla="*/ 65740 h 294340"/>
                  <a:gd name="connsiteX3" fmla="*/ 125476 w 230251"/>
                  <a:gd name="connsiteY3" fmla="*/ 18115 h 294340"/>
                  <a:gd name="connsiteX4" fmla="*/ 96901 w 230251"/>
                  <a:gd name="connsiteY4" fmla="*/ 8590 h 294340"/>
                  <a:gd name="connsiteX5" fmla="*/ 1651 w 230251"/>
                  <a:gd name="connsiteY5" fmla="*/ 46690 h 294340"/>
                  <a:gd name="connsiteX6" fmla="*/ 11176 w 230251"/>
                  <a:gd name="connsiteY6" fmla="*/ 75265 h 294340"/>
                  <a:gd name="connsiteX7" fmla="*/ 68326 w 230251"/>
                  <a:gd name="connsiteY7" fmla="*/ 113365 h 294340"/>
                  <a:gd name="connsiteX8" fmla="*/ 87376 w 230251"/>
                  <a:gd name="connsiteY8" fmla="*/ 141940 h 294340"/>
                  <a:gd name="connsiteX9" fmla="*/ 96901 w 230251"/>
                  <a:gd name="connsiteY9" fmla="*/ 199090 h 294340"/>
                  <a:gd name="connsiteX10" fmla="*/ 106426 w 230251"/>
                  <a:gd name="connsiteY10" fmla="*/ 275290 h 294340"/>
                  <a:gd name="connsiteX11" fmla="*/ 135001 w 230251"/>
                  <a:gd name="connsiteY11" fmla="*/ 294340 h 294340"/>
                  <a:gd name="connsiteX12" fmla="*/ 211201 w 230251"/>
                  <a:gd name="connsiteY12" fmla="*/ 265765 h 294340"/>
                  <a:gd name="connsiteX13" fmla="*/ 230251 w 230251"/>
                  <a:gd name="connsiteY13" fmla="*/ 208615 h 294340"/>
                  <a:gd name="connsiteX14" fmla="*/ 220726 w 230251"/>
                  <a:gd name="connsiteY14" fmla="*/ 141940 h 294340"/>
                  <a:gd name="connsiteX15" fmla="*/ 211201 w 230251"/>
                  <a:gd name="connsiteY15" fmla="*/ 113365 h 294340"/>
                  <a:gd name="connsiteX16" fmla="*/ 211201 w 230251"/>
                  <a:gd name="connsiteY16" fmla="*/ 141940 h 29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251" h="294340">
                    <a:moveTo>
                      <a:pt x="211201" y="141940"/>
                    </a:moveTo>
                    <a:cubicBezTo>
                      <a:pt x="209614" y="138765"/>
                      <a:pt x="207360" y="109474"/>
                      <a:pt x="201676" y="94315"/>
                    </a:cubicBezTo>
                    <a:cubicBezTo>
                      <a:pt x="197656" y="83596"/>
                      <a:pt x="189955" y="74534"/>
                      <a:pt x="182626" y="65740"/>
                    </a:cubicBezTo>
                    <a:cubicBezTo>
                      <a:pt x="167579" y="47684"/>
                      <a:pt x="146883" y="28819"/>
                      <a:pt x="125476" y="18115"/>
                    </a:cubicBezTo>
                    <a:cubicBezTo>
                      <a:pt x="116496" y="13625"/>
                      <a:pt x="106426" y="11765"/>
                      <a:pt x="96901" y="8590"/>
                    </a:cubicBezTo>
                    <a:cubicBezTo>
                      <a:pt x="66288" y="12417"/>
                      <a:pt x="9433" y="0"/>
                      <a:pt x="1651" y="46690"/>
                    </a:cubicBezTo>
                    <a:cubicBezTo>
                      <a:pt x="0" y="56594"/>
                      <a:pt x="4076" y="68165"/>
                      <a:pt x="11176" y="75265"/>
                    </a:cubicBezTo>
                    <a:cubicBezTo>
                      <a:pt x="27365" y="91454"/>
                      <a:pt x="68326" y="113365"/>
                      <a:pt x="68326" y="113365"/>
                    </a:cubicBezTo>
                    <a:cubicBezTo>
                      <a:pt x="74676" y="122890"/>
                      <a:pt x="83756" y="131080"/>
                      <a:pt x="87376" y="141940"/>
                    </a:cubicBezTo>
                    <a:cubicBezTo>
                      <a:pt x="93483" y="160262"/>
                      <a:pt x="94170" y="179971"/>
                      <a:pt x="96901" y="199090"/>
                    </a:cubicBezTo>
                    <a:cubicBezTo>
                      <a:pt x="100521" y="224430"/>
                      <a:pt x="96919" y="251523"/>
                      <a:pt x="106426" y="275290"/>
                    </a:cubicBezTo>
                    <a:cubicBezTo>
                      <a:pt x="110678" y="285919"/>
                      <a:pt x="125476" y="287990"/>
                      <a:pt x="135001" y="294340"/>
                    </a:cubicBezTo>
                    <a:cubicBezTo>
                      <a:pt x="154211" y="290498"/>
                      <a:pt x="197186" y="288189"/>
                      <a:pt x="211201" y="265765"/>
                    </a:cubicBezTo>
                    <a:cubicBezTo>
                      <a:pt x="221844" y="248737"/>
                      <a:pt x="230251" y="208615"/>
                      <a:pt x="230251" y="208615"/>
                    </a:cubicBezTo>
                    <a:cubicBezTo>
                      <a:pt x="227076" y="186390"/>
                      <a:pt x="225129" y="163955"/>
                      <a:pt x="220726" y="141940"/>
                    </a:cubicBezTo>
                    <a:cubicBezTo>
                      <a:pt x="218757" y="132095"/>
                      <a:pt x="218301" y="120465"/>
                      <a:pt x="211201" y="113365"/>
                    </a:cubicBezTo>
                    <a:cubicBezTo>
                      <a:pt x="206711" y="108875"/>
                      <a:pt x="212788" y="145115"/>
                      <a:pt x="211201" y="141940"/>
                    </a:cubicBezTo>
                    <a:close/>
                  </a:path>
                </a:pathLst>
              </a:custGeom>
              <a:solidFill>
                <a:srgbClr val="702A4A"/>
              </a:solidFill>
              <a:ln w="3175" cap="flat"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37" name="Rounded Rectangle 436"/>
            <p:cNvSpPr/>
            <p:nvPr/>
          </p:nvSpPr>
          <p:spPr>
            <a:xfrm rot="21339574" flipH="1">
              <a:off x="4382253" y="3547429"/>
              <a:ext cx="222447" cy="762675"/>
            </a:xfrm>
            <a:prstGeom prst="roundRect">
              <a:avLst>
                <a:gd name="adj" fmla="val 31846"/>
              </a:avLst>
            </a:prstGeom>
            <a:gradFill flip="none" rotWithShape="1">
              <a:gsLst>
                <a:gs pos="0">
                  <a:srgbClr val="B3584F"/>
                </a:gs>
                <a:gs pos="100000">
                  <a:srgbClr val="B9526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38" name="Rounded Rectangle 437"/>
            <p:cNvSpPr/>
            <p:nvPr/>
          </p:nvSpPr>
          <p:spPr>
            <a:xfrm flipH="1">
              <a:off x="4379927" y="2801521"/>
              <a:ext cx="285004" cy="431758"/>
            </a:xfrm>
            <a:prstGeom prst="roundRect">
              <a:avLst>
                <a:gd name="adj" fmla="val 31846"/>
              </a:avLst>
            </a:prstGeom>
            <a:gradFill flip="none" rotWithShape="1">
              <a:gsLst>
                <a:gs pos="0">
                  <a:srgbClr val="B94300"/>
                </a:gs>
                <a:gs pos="100000">
                  <a:srgbClr val="93412B"/>
                </a:gs>
              </a:gsLst>
              <a:lin ang="0" scaled="1"/>
              <a:tileRect/>
            </a:gradFill>
            <a:ln w="9525" cap="flat" cmpd="sng" algn="ctr">
              <a:solidFill>
                <a:srgbClr val="82392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39" name="Rounded Rectangle 438"/>
            <p:cNvSpPr/>
            <p:nvPr/>
          </p:nvSpPr>
          <p:spPr>
            <a:xfrm rot="159831" flipH="1">
              <a:off x="4380896" y="3255318"/>
              <a:ext cx="284754" cy="253183"/>
            </a:xfrm>
            <a:prstGeom prst="roundRect">
              <a:avLst>
                <a:gd name="adj" fmla="val 31846"/>
              </a:avLst>
            </a:prstGeom>
            <a:gradFill flip="none" rotWithShape="1">
              <a:gsLst>
                <a:gs pos="0">
                  <a:srgbClr val="B94300"/>
                </a:gs>
                <a:gs pos="100000">
                  <a:srgbClr val="89412B"/>
                </a:gs>
              </a:gsLst>
              <a:lin ang="0" scaled="1"/>
              <a:tileRect/>
            </a:gradFill>
            <a:ln w="9525" cap="flat" cmpd="sng" algn="ctr">
              <a:solidFill>
                <a:srgbClr val="82392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40" name="Rounded Rectangle 439"/>
            <p:cNvSpPr/>
            <p:nvPr/>
          </p:nvSpPr>
          <p:spPr>
            <a:xfrm rot="199268" flipH="1">
              <a:off x="4432496" y="3547429"/>
              <a:ext cx="222447" cy="762675"/>
            </a:xfrm>
            <a:prstGeom prst="roundRect">
              <a:avLst>
                <a:gd name="adj" fmla="val 31846"/>
              </a:avLst>
            </a:prstGeom>
            <a:gradFill flip="none" rotWithShape="1">
              <a:gsLst>
                <a:gs pos="0">
                  <a:srgbClr val="642020"/>
                </a:gs>
                <a:gs pos="100000">
                  <a:srgbClr val="9D2918"/>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441" name="Group 463"/>
            <p:cNvGrpSpPr/>
            <p:nvPr/>
          </p:nvGrpSpPr>
          <p:grpSpPr>
            <a:xfrm>
              <a:off x="3276600" y="2795971"/>
              <a:ext cx="2474928" cy="1386366"/>
              <a:chOff x="3365391" y="2566282"/>
              <a:chExt cx="2474928" cy="1386366"/>
            </a:xfrm>
          </p:grpSpPr>
          <p:sp>
            <p:nvSpPr>
              <p:cNvPr id="450" name="Rounded Rectangle 20"/>
              <p:cNvSpPr/>
              <p:nvPr/>
            </p:nvSpPr>
            <p:spPr>
              <a:xfrm rot="242379" flipV="1">
                <a:off x="3365391" y="2579012"/>
                <a:ext cx="1297659" cy="1372230"/>
              </a:xfrm>
              <a:custGeom>
                <a:avLst/>
                <a:gdLst>
                  <a:gd name="connsiteX0" fmla="*/ 862555 w 1121276"/>
                  <a:gd name="connsiteY0" fmla="*/ 2676 h 1039912"/>
                  <a:gd name="connsiteX1" fmla="*/ 980039 w 1121276"/>
                  <a:gd name="connsiteY1" fmla="*/ 27502 h 1039912"/>
                  <a:gd name="connsiteX2" fmla="*/ 1053082 w 1121276"/>
                  <a:gd name="connsiteY2" fmla="*/ 77573 h 1039912"/>
                  <a:gd name="connsiteX3" fmla="*/ 1093774 w 1121276"/>
                  <a:gd name="connsiteY3" fmla="*/ 295686 h 1039912"/>
                  <a:gd name="connsiteX4" fmla="*/ 823362 w 1121276"/>
                  <a:gd name="connsiteY4" fmla="*/ 690148 h 1039912"/>
                  <a:gd name="connsiteX5" fmla="*/ 591423 w 1121276"/>
                  <a:gd name="connsiteY5" fmla="*/ 1014586 h 1039912"/>
                  <a:gd name="connsiteX6" fmla="*/ 583803 w 1121276"/>
                  <a:gd name="connsiteY6" fmla="*/ 1028874 h 1039912"/>
                  <a:gd name="connsiteX7" fmla="*/ 580217 w 1121276"/>
                  <a:gd name="connsiteY7" fmla="*/ 1028874 h 1039912"/>
                  <a:gd name="connsiteX8" fmla="*/ 571054 w 1121276"/>
                  <a:gd name="connsiteY8" fmla="*/ 1038397 h 1039912"/>
                  <a:gd name="connsiteX9" fmla="*/ 0 w 1121276"/>
                  <a:gd name="connsiteY9" fmla="*/ 1039912 h 1039912"/>
                  <a:gd name="connsiteX10" fmla="*/ 209388 w 1121276"/>
                  <a:gd name="connsiteY10" fmla="*/ 717895 h 1039912"/>
                  <a:gd name="connsiteX11" fmla="*/ 466297 w 1121276"/>
                  <a:gd name="connsiteY11" fmla="*/ 653154 h 1039912"/>
                  <a:gd name="connsiteX12" fmla="*/ 491514 w 1121276"/>
                  <a:gd name="connsiteY12" fmla="*/ 462660 h 1039912"/>
                  <a:gd name="connsiteX13" fmla="*/ 761928 w 1121276"/>
                  <a:gd name="connsiteY13" fmla="*/ 68198 h 1039912"/>
                  <a:gd name="connsiteX14" fmla="*/ 862555 w 1121276"/>
                  <a:gd name="connsiteY14" fmla="*/ 2676 h 1039912"/>
                  <a:gd name="connsiteX0" fmla="*/ 862555 w 1121276"/>
                  <a:gd name="connsiteY0" fmla="*/ 2676 h 1039912"/>
                  <a:gd name="connsiteX1" fmla="*/ 980039 w 1121276"/>
                  <a:gd name="connsiteY1" fmla="*/ 27502 h 1039912"/>
                  <a:gd name="connsiteX2" fmla="*/ 1053082 w 1121276"/>
                  <a:gd name="connsiteY2" fmla="*/ 77573 h 1039912"/>
                  <a:gd name="connsiteX3" fmla="*/ 1093774 w 1121276"/>
                  <a:gd name="connsiteY3" fmla="*/ 295686 h 1039912"/>
                  <a:gd name="connsiteX4" fmla="*/ 823362 w 1121276"/>
                  <a:gd name="connsiteY4" fmla="*/ 690148 h 1039912"/>
                  <a:gd name="connsiteX5" fmla="*/ 591423 w 1121276"/>
                  <a:gd name="connsiteY5" fmla="*/ 1014586 h 1039912"/>
                  <a:gd name="connsiteX6" fmla="*/ 583803 w 1121276"/>
                  <a:gd name="connsiteY6" fmla="*/ 1028874 h 1039912"/>
                  <a:gd name="connsiteX7" fmla="*/ 571054 w 1121276"/>
                  <a:gd name="connsiteY7" fmla="*/ 1038397 h 1039912"/>
                  <a:gd name="connsiteX8" fmla="*/ 0 w 1121276"/>
                  <a:gd name="connsiteY8" fmla="*/ 1039912 h 1039912"/>
                  <a:gd name="connsiteX9" fmla="*/ 209388 w 1121276"/>
                  <a:gd name="connsiteY9" fmla="*/ 717895 h 1039912"/>
                  <a:gd name="connsiteX10" fmla="*/ 466297 w 1121276"/>
                  <a:gd name="connsiteY10" fmla="*/ 653154 h 1039912"/>
                  <a:gd name="connsiteX11" fmla="*/ 491514 w 1121276"/>
                  <a:gd name="connsiteY11" fmla="*/ 462660 h 1039912"/>
                  <a:gd name="connsiteX12" fmla="*/ 761928 w 1121276"/>
                  <a:gd name="connsiteY12" fmla="*/ 68198 h 1039912"/>
                  <a:gd name="connsiteX13" fmla="*/ 862555 w 1121276"/>
                  <a:gd name="connsiteY13" fmla="*/ 2676 h 1039912"/>
                  <a:gd name="connsiteX0" fmla="*/ 862555 w 1121276"/>
                  <a:gd name="connsiteY0" fmla="*/ 2676 h 1039912"/>
                  <a:gd name="connsiteX1" fmla="*/ 980039 w 1121276"/>
                  <a:gd name="connsiteY1" fmla="*/ 27502 h 1039912"/>
                  <a:gd name="connsiteX2" fmla="*/ 1053082 w 1121276"/>
                  <a:gd name="connsiteY2" fmla="*/ 77573 h 1039912"/>
                  <a:gd name="connsiteX3" fmla="*/ 1093774 w 1121276"/>
                  <a:gd name="connsiteY3" fmla="*/ 295686 h 1039912"/>
                  <a:gd name="connsiteX4" fmla="*/ 823362 w 1121276"/>
                  <a:gd name="connsiteY4" fmla="*/ 690148 h 1039912"/>
                  <a:gd name="connsiteX5" fmla="*/ 591423 w 1121276"/>
                  <a:gd name="connsiteY5" fmla="*/ 1014586 h 1039912"/>
                  <a:gd name="connsiteX6" fmla="*/ 571054 w 1121276"/>
                  <a:gd name="connsiteY6" fmla="*/ 1038397 h 1039912"/>
                  <a:gd name="connsiteX7" fmla="*/ 0 w 1121276"/>
                  <a:gd name="connsiteY7" fmla="*/ 1039912 h 1039912"/>
                  <a:gd name="connsiteX8" fmla="*/ 209388 w 1121276"/>
                  <a:gd name="connsiteY8" fmla="*/ 717895 h 1039912"/>
                  <a:gd name="connsiteX9" fmla="*/ 466297 w 1121276"/>
                  <a:gd name="connsiteY9" fmla="*/ 653154 h 1039912"/>
                  <a:gd name="connsiteX10" fmla="*/ 491514 w 1121276"/>
                  <a:gd name="connsiteY10" fmla="*/ 462660 h 1039912"/>
                  <a:gd name="connsiteX11" fmla="*/ 761928 w 1121276"/>
                  <a:gd name="connsiteY11" fmla="*/ 68198 h 1039912"/>
                  <a:gd name="connsiteX12" fmla="*/ 862555 w 1121276"/>
                  <a:gd name="connsiteY12" fmla="*/ 2676 h 1039912"/>
                  <a:gd name="connsiteX0" fmla="*/ 862555 w 1121276"/>
                  <a:gd name="connsiteY0" fmla="*/ 2676 h 1039912"/>
                  <a:gd name="connsiteX1" fmla="*/ 980039 w 1121276"/>
                  <a:gd name="connsiteY1" fmla="*/ 27502 h 1039912"/>
                  <a:gd name="connsiteX2" fmla="*/ 1053082 w 1121276"/>
                  <a:gd name="connsiteY2" fmla="*/ 77573 h 1039912"/>
                  <a:gd name="connsiteX3" fmla="*/ 1093774 w 1121276"/>
                  <a:gd name="connsiteY3" fmla="*/ 295686 h 1039912"/>
                  <a:gd name="connsiteX4" fmla="*/ 823362 w 1121276"/>
                  <a:gd name="connsiteY4" fmla="*/ 690148 h 1039912"/>
                  <a:gd name="connsiteX5" fmla="*/ 591423 w 1121276"/>
                  <a:gd name="connsiteY5" fmla="*/ 1014586 h 1039912"/>
                  <a:gd name="connsiteX6" fmla="*/ 542479 w 1121276"/>
                  <a:gd name="connsiteY6" fmla="*/ 1038397 h 1039912"/>
                  <a:gd name="connsiteX7" fmla="*/ 0 w 1121276"/>
                  <a:gd name="connsiteY7" fmla="*/ 1039912 h 1039912"/>
                  <a:gd name="connsiteX8" fmla="*/ 209388 w 1121276"/>
                  <a:gd name="connsiteY8" fmla="*/ 717895 h 1039912"/>
                  <a:gd name="connsiteX9" fmla="*/ 466297 w 1121276"/>
                  <a:gd name="connsiteY9" fmla="*/ 653154 h 1039912"/>
                  <a:gd name="connsiteX10" fmla="*/ 491514 w 1121276"/>
                  <a:gd name="connsiteY10" fmla="*/ 462660 h 1039912"/>
                  <a:gd name="connsiteX11" fmla="*/ 761928 w 1121276"/>
                  <a:gd name="connsiteY11" fmla="*/ 68198 h 1039912"/>
                  <a:gd name="connsiteX12" fmla="*/ 862555 w 1121276"/>
                  <a:gd name="connsiteY12" fmla="*/ 2676 h 1039912"/>
                  <a:gd name="connsiteX0" fmla="*/ 862555 w 1121276"/>
                  <a:gd name="connsiteY0" fmla="*/ 2676 h 1039912"/>
                  <a:gd name="connsiteX1" fmla="*/ 980039 w 1121276"/>
                  <a:gd name="connsiteY1" fmla="*/ 27502 h 1039912"/>
                  <a:gd name="connsiteX2" fmla="*/ 1053082 w 1121276"/>
                  <a:gd name="connsiteY2" fmla="*/ 77573 h 1039912"/>
                  <a:gd name="connsiteX3" fmla="*/ 1093774 w 1121276"/>
                  <a:gd name="connsiteY3" fmla="*/ 295686 h 1039912"/>
                  <a:gd name="connsiteX4" fmla="*/ 823362 w 1121276"/>
                  <a:gd name="connsiteY4" fmla="*/ 690148 h 1039912"/>
                  <a:gd name="connsiteX5" fmla="*/ 591423 w 1121276"/>
                  <a:gd name="connsiteY5" fmla="*/ 1014586 h 1039912"/>
                  <a:gd name="connsiteX6" fmla="*/ 542479 w 1121276"/>
                  <a:gd name="connsiteY6" fmla="*/ 1038397 h 1039912"/>
                  <a:gd name="connsiteX7" fmla="*/ 0 w 1121276"/>
                  <a:gd name="connsiteY7" fmla="*/ 1039912 h 1039912"/>
                  <a:gd name="connsiteX8" fmla="*/ 209388 w 1121276"/>
                  <a:gd name="connsiteY8" fmla="*/ 717895 h 1039912"/>
                  <a:gd name="connsiteX9" fmla="*/ 466297 w 1121276"/>
                  <a:gd name="connsiteY9" fmla="*/ 653154 h 1039912"/>
                  <a:gd name="connsiteX10" fmla="*/ 491514 w 1121276"/>
                  <a:gd name="connsiteY10" fmla="*/ 462660 h 1039912"/>
                  <a:gd name="connsiteX11" fmla="*/ 761928 w 1121276"/>
                  <a:gd name="connsiteY11" fmla="*/ 68198 h 1039912"/>
                  <a:gd name="connsiteX12" fmla="*/ 862555 w 1121276"/>
                  <a:gd name="connsiteY12" fmla="*/ 2676 h 1039912"/>
                  <a:gd name="connsiteX0" fmla="*/ 862555 w 1121276"/>
                  <a:gd name="connsiteY0" fmla="*/ 2676 h 1039912"/>
                  <a:gd name="connsiteX1" fmla="*/ 980039 w 1121276"/>
                  <a:gd name="connsiteY1" fmla="*/ 27502 h 1039912"/>
                  <a:gd name="connsiteX2" fmla="*/ 1053082 w 1121276"/>
                  <a:gd name="connsiteY2" fmla="*/ 77573 h 1039912"/>
                  <a:gd name="connsiteX3" fmla="*/ 1093774 w 1121276"/>
                  <a:gd name="connsiteY3" fmla="*/ 295686 h 1039912"/>
                  <a:gd name="connsiteX4" fmla="*/ 823362 w 1121276"/>
                  <a:gd name="connsiteY4" fmla="*/ 690148 h 1039912"/>
                  <a:gd name="connsiteX5" fmla="*/ 591423 w 1121276"/>
                  <a:gd name="connsiteY5" fmla="*/ 1014586 h 1039912"/>
                  <a:gd name="connsiteX6" fmla="*/ 542479 w 1121276"/>
                  <a:gd name="connsiteY6" fmla="*/ 1038397 h 1039912"/>
                  <a:gd name="connsiteX7" fmla="*/ 0 w 1121276"/>
                  <a:gd name="connsiteY7" fmla="*/ 1039912 h 1039912"/>
                  <a:gd name="connsiteX8" fmla="*/ 209388 w 1121276"/>
                  <a:gd name="connsiteY8" fmla="*/ 717895 h 1039912"/>
                  <a:gd name="connsiteX9" fmla="*/ 466297 w 1121276"/>
                  <a:gd name="connsiteY9" fmla="*/ 653154 h 1039912"/>
                  <a:gd name="connsiteX10" fmla="*/ 491514 w 1121276"/>
                  <a:gd name="connsiteY10" fmla="*/ 462660 h 1039912"/>
                  <a:gd name="connsiteX11" fmla="*/ 761928 w 1121276"/>
                  <a:gd name="connsiteY11" fmla="*/ 68198 h 1039912"/>
                  <a:gd name="connsiteX12" fmla="*/ 862555 w 1121276"/>
                  <a:gd name="connsiteY12" fmla="*/ 2676 h 1039912"/>
                  <a:gd name="connsiteX0" fmla="*/ 866189 w 1124910"/>
                  <a:gd name="connsiteY0" fmla="*/ 2676 h 1062403"/>
                  <a:gd name="connsiteX1" fmla="*/ 983673 w 1124910"/>
                  <a:gd name="connsiteY1" fmla="*/ 27502 h 1062403"/>
                  <a:gd name="connsiteX2" fmla="*/ 1056716 w 1124910"/>
                  <a:gd name="connsiteY2" fmla="*/ 77573 h 1062403"/>
                  <a:gd name="connsiteX3" fmla="*/ 1097408 w 1124910"/>
                  <a:gd name="connsiteY3" fmla="*/ 295686 h 1062403"/>
                  <a:gd name="connsiteX4" fmla="*/ 826996 w 1124910"/>
                  <a:gd name="connsiteY4" fmla="*/ 690148 h 1062403"/>
                  <a:gd name="connsiteX5" fmla="*/ 595057 w 1124910"/>
                  <a:gd name="connsiteY5" fmla="*/ 1014586 h 1062403"/>
                  <a:gd name="connsiteX6" fmla="*/ 546113 w 1124910"/>
                  <a:gd name="connsiteY6" fmla="*/ 1038397 h 1062403"/>
                  <a:gd name="connsiteX7" fmla="*/ 197784 w 1124910"/>
                  <a:gd name="connsiteY7" fmla="*/ 1034949 h 1062403"/>
                  <a:gd name="connsiteX8" fmla="*/ 3634 w 1124910"/>
                  <a:gd name="connsiteY8" fmla="*/ 1039912 h 1062403"/>
                  <a:gd name="connsiteX9" fmla="*/ 213022 w 1124910"/>
                  <a:gd name="connsiteY9" fmla="*/ 717895 h 1062403"/>
                  <a:gd name="connsiteX10" fmla="*/ 469931 w 1124910"/>
                  <a:gd name="connsiteY10" fmla="*/ 653154 h 1062403"/>
                  <a:gd name="connsiteX11" fmla="*/ 495148 w 1124910"/>
                  <a:gd name="connsiteY11" fmla="*/ 462660 h 1062403"/>
                  <a:gd name="connsiteX12" fmla="*/ 765562 w 1124910"/>
                  <a:gd name="connsiteY12" fmla="*/ 68198 h 1062403"/>
                  <a:gd name="connsiteX13" fmla="*/ 866189 w 1124910"/>
                  <a:gd name="connsiteY13" fmla="*/ 2676 h 1062403"/>
                  <a:gd name="connsiteX0" fmla="*/ 866189 w 1124910"/>
                  <a:gd name="connsiteY0" fmla="*/ 2676 h 1039470"/>
                  <a:gd name="connsiteX1" fmla="*/ 983673 w 1124910"/>
                  <a:gd name="connsiteY1" fmla="*/ 27502 h 1039470"/>
                  <a:gd name="connsiteX2" fmla="*/ 1056716 w 1124910"/>
                  <a:gd name="connsiteY2" fmla="*/ 77573 h 1039470"/>
                  <a:gd name="connsiteX3" fmla="*/ 1097408 w 1124910"/>
                  <a:gd name="connsiteY3" fmla="*/ 295686 h 1039470"/>
                  <a:gd name="connsiteX4" fmla="*/ 826996 w 1124910"/>
                  <a:gd name="connsiteY4" fmla="*/ 690148 h 1039470"/>
                  <a:gd name="connsiteX5" fmla="*/ 595057 w 1124910"/>
                  <a:gd name="connsiteY5" fmla="*/ 1014586 h 1039470"/>
                  <a:gd name="connsiteX6" fmla="*/ 546113 w 1124910"/>
                  <a:gd name="connsiteY6" fmla="*/ 1038397 h 1039470"/>
                  <a:gd name="connsiteX7" fmla="*/ 197784 w 1124910"/>
                  <a:gd name="connsiteY7" fmla="*/ 1034949 h 1039470"/>
                  <a:gd name="connsiteX8" fmla="*/ 3634 w 1124910"/>
                  <a:gd name="connsiteY8" fmla="*/ 1001812 h 1039470"/>
                  <a:gd name="connsiteX9" fmla="*/ 213022 w 1124910"/>
                  <a:gd name="connsiteY9" fmla="*/ 717895 h 1039470"/>
                  <a:gd name="connsiteX10" fmla="*/ 469931 w 1124910"/>
                  <a:gd name="connsiteY10" fmla="*/ 653154 h 1039470"/>
                  <a:gd name="connsiteX11" fmla="*/ 495148 w 1124910"/>
                  <a:gd name="connsiteY11" fmla="*/ 462660 h 1039470"/>
                  <a:gd name="connsiteX12" fmla="*/ 765562 w 1124910"/>
                  <a:gd name="connsiteY12" fmla="*/ 68198 h 1039470"/>
                  <a:gd name="connsiteX13" fmla="*/ 866189 w 1124910"/>
                  <a:gd name="connsiteY13" fmla="*/ 2676 h 1039470"/>
                  <a:gd name="connsiteX0" fmla="*/ 862605 w 1121326"/>
                  <a:gd name="connsiteY0" fmla="*/ 2676 h 1069621"/>
                  <a:gd name="connsiteX1" fmla="*/ 980089 w 1121326"/>
                  <a:gd name="connsiteY1" fmla="*/ 27502 h 1069621"/>
                  <a:gd name="connsiteX2" fmla="*/ 1053132 w 1121326"/>
                  <a:gd name="connsiteY2" fmla="*/ 77573 h 1069621"/>
                  <a:gd name="connsiteX3" fmla="*/ 1093824 w 1121326"/>
                  <a:gd name="connsiteY3" fmla="*/ 295686 h 1069621"/>
                  <a:gd name="connsiteX4" fmla="*/ 823412 w 1121326"/>
                  <a:gd name="connsiteY4" fmla="*/ 690148 h 1069621"/>
                  <a:gd name="connsiteX5" fmla="*/ 591473 w 1121326"/>
                  <a:gd name="connsiteY5" fmla="*/ 1014586 h 1069621"/>
                  <a:gd name="connsiteX6" fmla="*/ 542529 w 1121326"/>
                  <a:gd name="connsiteY6" fmla="*/ 1038397 h 1069621"/>
                  <a:gd name="connsiteX7" fmla="*/ 194200 w 1121326"/>
                  <a:gd name="connsiteY7" fmla="*/ 1034949 h 1069621"/>
                  <a:gd name="connsiteX8" fmla="*/ 50 w 1121326"/>
                  <a:gd name="connsiteY8" fmla="*/ 1001812 h 1069621"/>
                  <a:gd name="connsiteX9" fmla="*/ 209438 w 1121326"/>
                  <a:gd name="connsiteY9" fmla="*/ 717895 h 1069621"/>
                  <a:gd name="connsiteX10" fmla="*/ 466347 w 1121326"/>
                  <a:gd name="connsiteY10" fmla="*/ 653154 h 1069621"/>
                  <a:gd name="connsiteX11" fmla="*/ 491564 w 1121326"/>
                  <a:gd name="connsiteY11" fmla="*/ 462660 h 1069621"/>
                  <a:gd name="connsiteX12" fmla="*/ 761978 w 1121326"/>
                  <a:gd name="connsiteY12" fmla="*/ 68198 h 1069621"/>
                  <a:gd name="connsiteX13" fmla="*/ 862605 w 1121326"/>
                  <a:gd name="connsiteY13" fmla="*/ 2676 h 1069621"/>
                  <a:gd name="connsiteX0" fmla="*/ 862800 w 1121521"/>
                  <a:gd name="connsiteY0" fmla="*/ 2676 h 1061458"/>
                  <a:gd name="connsiteX1" fmla="*/ 980284 w 1121521"/>
                  <a:gd name="connsiteY1" fmla="*/ 27502 h 1061458"/>
                  <a:gd name="connsiteX2" fmla="*/ 1053327 w 1121521"/>
                  <a:gd name="connsiteY2" fmla="*/ 77573 h 1061458"/>
                  <a:gd name="connsiteX3" fmla="*/ 1094019 w 1121521"/>
                  <a:gd name="connsiteY3" fmla="*/ 295686 h 1061458"/>
                  <a:gd name="connsiteX4" fmla="*/ 823607 w 1121521"/>
                  <a:gd name="connsiteY4" fmla="*/ 690148 h 1061458"/>
                  <a:gd name="connsiteX5" fmla="*/ 591668 w 1121521"/>
                  <a:gd name="connsiteY5" fmla="*/ 1014586 h 1061458"/>
                  <a:gd name="connsiteX6" fmla="*/ 542724 w 1121521"/>
                  <a:gd name="connsiteY6" fmla="*/ 1038397 h 1061458"/>
                  <a:gd name="connsiteX7" fmla="*/ 194395 w 1121521"/>
                  <a:gd name="connsiteY7" fmla="*/ 1034949 h 1061458"/>
                  <a:gd name="connsiteX8" fmla="*/ 245 w 1121521"/>
                  <a:gd name="connsiteY8" fmla="*/ 1001812 h 1061458"/>
                  <a:gd name="connsiteX9" fmla="*/ 209633 w 1121521"/>
                  <a:gd name="connsiteY9" fmla="*/ 717895 h 1061458"/>
                  <a:gd name="connsiteX10" fmla="*/ 466542 w 1121521"/>
                  <a:gd name="connsiteY10" fmla="*/ 653154 h 1061458"/>
                  <a:gd name="connsiteX11" fmla="*/ 491759 w 1121521"/>
                  <a:gd name="connsiteY11" fmla="*/ 462660 h 1061458"/>
                  <a:gd name="connsiteX12" fmla="*/ 762173 w 1121521"/>
                  <a:gd name="connsiteY12" fmla="*/ 68198 h 1061458"/>
                  <a:gd name="connsiteX13" fmla="*/ 862800 w 1121521"/>
                  <a:gd name="connsiteY13" fmla="*/ 2676 h 1061458"/>
                  <a:gd name="connsiteX0" fmla="*/ 863276 w 1121997"/>
                  <a:gd name="connsiteY0" fmla="*/ 2676 h 1041974"/>
                  <a:gd name="connsiteX1" fmla="*/ 980760 w 1121997"/>
                  <a:gd name="connsiteY1" fmla="*/ 27502 h 1041974"/>
                  <a:gd name="connsiteX2" fmla="*/ 1053803 w 1121997"/>
                  <a:gd name="connsiteY2" fmla="*/ 77573 h 1041974"/>
                  <a:gd name="connsiteX3" fmla="*/ 1094495 w 1121997"/>
                  <a:gd name="connsiteY3" fmla="*/ 295686 h 1041974"/>
                  <a:gd name="connsiteX4" fmla="*/ 824083 w 1121997"/>
                  <a:gd name="connsiteY4" fmla="*/ 690148 h 1041974"/>
                  <a:gd name="connsiteX5" fmla="*/ 592144 w 1121997"/>
                  <a:gd name="connsiteY5" fmla="*/ 1014586 h 1041974"/>
                  <a:gd name="connsiteX6" fmla="*/ 543200 w 1121997"/>
                  <a:gd name="connsiteY6" fmla="*/ 1038397 h 1041974"/>
                  <a:gd name="connsiteX7" fmla="*/ 156771 w 1121997"/>
                  <a:gd name="connsiteY7" fmla="*/ 1039712 h 1041974"/>
                  <a:gd name="connsiteX8" fmla="*/ 721 w 1121997"/>
                  <a:gd name="connsiteY8" fmla="*/ 1001812 h 1041974"/>
                  <a:gd name="connsiteX9" fmla="*/ 210109 w 1121997"/>
                  <a:gd name="connsiteY9" fmla="*/ 717895 h 1041974"/>
                  <a:gd name="connsiteX10" fmla="*/ 467018 w 1121997"/>
                  <a:gd name="connsiteY10" fmla="*/ 653154 h 1041974"/>
                  <a:gd name="connsiteX11" fmla="*/ 492235 w 1121997"/>
                  <a:gd name="connsiteY11" fmla="*/ 462660 h 1041974"/>
                  <a:gd name="connsiteX12" fmla="*/ 762649 w 1121997"/>
                  <a:gd name="connsiteY12" fmla="*/ 68198 h 1041974"/>
                  <a:gd name="connsiteX13" fmla="*/ 863276 w 1121997"/>
                  <a:gd name="connsiteY13" fmla="*/ 2676 h 1041974"/>
                  <a:gd name="connsiteX0" fmla="*/ 863111 w 1121832"/>
                  <a:gd name="connsiteY0" fmla="*/ 2676 h 1041974"/>
                  <a:gd name="connsiteX1" fmla="*/ 980595 w 1121832"/>
                  <a:gd name="connsiteY1" fmla="*/ 27502 h 1041974"/>
                  <a:gd name="connsiteX2" fmla="*/ 1053638 w 1121832"/>
                  <a:gd name="connsiteY2" fmla="*/ 77573 h 1041974"/>
                  <a:gd name="connsiteX3" fmla="*/ 1094330 w 1121832"/>
                  <a:gd name="connsiteY3" fmla="*/ 295686 h 1041974"/>
                  <a:gd name="connsiteX4" fmla="*/ 823918 w 1121832"/>
                  <a:gd name="connsiteY4" fmla="*/ 690148 h 1041974"/>
                  <a:gd name="connsiteX5" fmla="*/ 591979 w 1121832"/>
                  <a:gd name="connsiteY5" fmla="*/ 1014586 h 1041974"/>
                  <a:gd name="connsiteX6" fmla="*/ 543035 w 1121832"/>
                  <a:gd name="connsiteY6" fmla="*/ 1038397 h 1041974"/>
                  <a:gd name="connsiteX7" fmla="*/ 156606 w 1121832"/>
                  <a:gd name="connsiteY7" fmla="*/ 1039712 h 1041974"/>
                  <a:gd name="connsiteX8" fmla="*/ 556 w 1121832"/>
                  <a:gd name="connsiteY8" fmla="*/ 1001812 h 1041974"/>
                  <a:gd name="connsiteX9" fmla="*/ 202800 w 1121832"/>
                  <a:gd name="connsiteY9" fmla="*/ 717895 h 1041974"/>
                  <a:gd name="connsiteX10" fmla="*/ 466853 w 1121832"/>
                  <a:gd name="connsiteY10" fmla="*/ 653154 h 1041974"/>
                  <a:gd name="connsiteX11" fmla="*/ 492070 w 1121832"/>
                  <a:gd name="connsiteY11" fmla="*/ 462660 h 1041974"/>
                  <a:gd name="connsiteX12" fmla="*/ 762484 w 1121832"/>
                  <a:gd name="connsiteY12" fmla="*/ 68198 h 1041974"/>
                  <a:gd name="connsiteX13" fmla="*/ 863111 w 1121832"/>
                  <a:gd name="connsiteY13" fmla="*/ 2676 h 1041974"/>
                  <a:gd name="connsiteX0" fmla="*/ 863111 w 1121832"/>
                  <a:gd name="connsiteY0" fmla="*/ 2676 h 1041974"/>
                  <a:gd name="connsiteX1" fmla="*/ 980595 w 1121832"/>
                  <a:gd name="connsiteY1" fmla="*/ 27502 h 1041974"/>
                  <a:gd name="connsiteX2" fmla="*/ 1053638 w 1121832"/>
                  <a:gd name="connsiteY2" fmla="*/ 77573 h 1041974"/>
                  <a:gd name="connsiteX3" fmla="*/ 1094330 w 1121832"/>
                  <a:gd name="connsiteY3" fmla="*/ 295686 h 1041974"/>
                  <a:gd name="connsiteX4" fmla="*/ 823918 w 1121832"/>
                  <a:gd name="connsiteY4" fmla="*/ 690148 h 1041974"/>
                  <a:gd name="connsiteX5" fmla="*/ 591979 w 1121832"/>
                  <a:gd name="connsiteY5" fmla="*/ 1014586 h 1041974"/>
                  <a:gd name="connsiteX6" fmla="*/ 543035 w 1121832"/>
                  <a:gd name="connsiteY6" fmla="*/ 1038397 h 1041974"/>
                  <a:gd name="connsiteX7" fmla="*/ 156606 w 1121832"/>
                  <a:gd name="connsiteY7" fmla="*/ 1039712 h 1041974"/>
                  <a:gd name="connsiteX8" fmla="*/ 556 w 1121832"/>
                  <a:gd name="connsiteY8" fmla="*/ 1001812 h 1041974"/>
                  <a:gd name="connsiteX9" fmla="*/ 202800 w 1121832"/>
                  <a:gd name="connsiteY9" fmla="*/ 717895 h 1041974"/>
                  <a:gd name="connsiteX10" fmla="*/ 466853 w 1121832"/>
                  <a:gd name="connsiteY10" fmla="*/ 653154 h 1041974"/>
                  <a:gd name="connsiteX11" fmla="*/ 492070 w 1121832"/>
                  <a:gd name="connsiteY11" fmla="*/ 462660 h 1041974"/>
                  <a:gd name="connsiteX12" fmla="*/ 762484 w 1121832"/>
                  <a:gd name="connsiteY12" fmla="*/ 68198 h 1041974"/>
                  <a:gd name="connsiteX13" fmla="*/ 863111 w 1121832"/>
                  <a:gd name="connsiteY13" fmla="*/ 2676 h 1041974"/>
                  <a:gd name="connsiteX0" fmla="*/ 862964 w 1121685"/>
                  <a:gd name="connsiteY0" fmla="*/ 2676 h 1041211"/>
                  <a:gd name="connsiteX1" fmla="*/ 980448 w 1121685"/>
                  <a:gd name="connsiteY1" fmla="*/ 27502 h 1041211"/>
                  <a:gd name="connsiteX2" fmla="*/ 1053491 w 1121685"/>
                  <a:gd name="connsiteY2" fmla="*/ 77573 h 1041211"/>
                  <a:gd name="connsiteX3" fmla="*/ 1094183 w 1121685"/>
                  <a:gd name="connsiteY3" fmla="*/ 295686 h 1041211"/>
                  <a:gd name="connsiteX4" fmla="*/ 823771 w 1121685"/>
                  <a:gd name="connsiteY4" fmla="*/ 690148 h 1041211"/>
                  <a:gd name="connsiteX5" fmla="*/ 591832 w 1121685"/>
                  <a:gd name="connsiteY5" fmla="*/ 1014586 h 1041211"/>
                  <a:gd name="connsiteX6" fmla="*/ 542888 w 1121685"/>
                  <a:gd name="connsiteY6" fmla="*/ 1038397 h 1041211"/>
                  <a:gd name="connsiteX7" fmla="*/ 156459 w 1121685"/>
                  <a:gd name="connsiteY7" fmla="*/ 1039712 h 1041211"/>
                  <a:gd name="connsiteX8" fmla="*/ 409 w 1121685"/>
                  <a:gd name="connsiteY8" fmla="*/ 1001812 h 1041211"/>
                  <a:gd name="connsiteX9" fmla="*/ 195510 w 1121685"/>
                  <a:gd name="connsiteY9" fmla="*/ 736945 h 1041211"/>
                  <a:gd name="connsiteX10" fmla="*/ 466706 w 1121685"/>
                  <a:gd name="connsiteY10" fmla="*/ 653154 h 1041211"/>
                  <a:gd name="connsiteX11" fmla="*/ 491923 w 1121685"/>
                  <a:gd name="connsiteY11" fmla="*/ 462660 h 1041211"/>
                  <a:gd name="connsiteX12" fmla="*/ 762337 w 1121685"/>
                  <a:gd name="connsiteY12" fmla="*/ 68198 h 1041211"/>
                  <a:gd name="connsiteX13" fmla="*/ 862964 w 1121685"/>
                  <a:gd name="connsiteY13" fmla="*/ 2676 h 104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1685" h="1041211">
                    <a:moveTo>
                      <a:pt x="862964" y="2676"/>
                    </a:moveTo>
                    <a:cubicBezTo>
                      <a:pt x="902435" y="-4688"/>
                      <a:pt x="944714" y="3006"/>
                      <a:pt x="980448" y="27502"/>
                    </a:cubicBezTo>
                    <a:lnTo>
                      <a:pt x="1053491" y="77573"/>
                    </a:lnTo>
                    <a:cubicBezTo>
                      <a:pt x="1124957" y="126564"/>
                      <a:pt x="1143176" y="224218"/>
                      <a:pt x="1094183" y="295686"/>
                    </a:cubicBezTo>
                    <a:lnTo>
                      <a:pt x="823771" y="690148"/>
                    </a:lnTo>
                    <a:cubicBezTo>
                      <a:pt x="761121" y="779929"/>
                      <a:pt x="640359" y="951894"/>
                      <a:pt x="591832" y="1014586"/>
                    </a:cubicBezTo>
                    <a:cubicBezTo>
                      <a:pt x="575517" y="1022523"/>
                      <a:pt x="583016" y="1035223"/>
                      <a:pt x="542888" y="1038397"/>
                    </a:cubicBezTo>
                    <a:cubicBezTo>
                      <a:pt x="452070" y="1042188"/>
                      <a:pt x="246872" y="1039460"/>
                      <a:pt x="156459" y="1039712"/>
                    </a:cubicBezTo>
                    <a:cubicBezTo>
                      <a:pt x="66046" y="1039964"/>
                      <a:pt x="-6099" y="1052273"/>
                      <a:pt x="409" y="1001812"/>
                    </a:cubicBezTo>
                    <a:cubicBezTo>
                      <a:pt x="6917" y="951351"/>
                      <a:pt x="36832" y="833155"/>
                      <a:pt x="195510" y="736945"/>
                    </a:cubicBezTo>
                    <a:cubicBezTo>
                      <a:pt x="354188" y="640735"/>
                      <a:pt x="417304" y="698868"/>
                      <a:pt x="466706" y="653154"/>
                    </a:cubicBezTo>
                    <a:cubicBezTo>
                      <a:pt x="516108" y="607440"/>
                      <a:pt x="449562" y="560558"/>
                      <a:pt x="491923" y="462660"/>
                    </a:cubicBezTo>
                    <a:lnTo>
                      <a:pt x="762337" y="68198"/>
                    </a:lnTo>
                    <a:cubicBezTo>
                      <a:pt x="786832" y="32463"/>
                      <a:pt x="823494" y="10040"/>
                      <a:pt x="862964" y="2676"/>
                    </a:cubicBezTo>
                    <a:close/>
                  </a:path>
                </a:pathLst>
              </a:custGeom>
              <a:solidFill>
                <a:srgbClr val="C75B3D">
                  <a:alpha val="71000"/>
                </a:srgbClr>
              </a:solidFill>
              <a:ln w="6350">
                <a:solidFill>
                  <a:srgbClr val="7E25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51" name="Rounded Rectangle 22"/>
              <p:cNvSpPr/>
              <p:nvPr/>
            </p:nvSpPr>
            <p:spPr>
              <a:xfrm flipH="1" flipV="1">
                <a:off x="4245976" y="2566282"/>
                <a:ext cx="727327" cy="1378095"/>
              </a:xfrm>
              <a:custGeom>
                <a:avLst/>
                <a:gdLst/>
                <a:ahLst/>
                <a:cxnLst/>
                <a:rect l="l" t="t" r="r" b="b"/>
                <a:pathLst>
                  <a:path w="741045" h="1045661">
                    <a:moveTo>
                      <a:pt x="471650" y="0"/>
                    </a:moveTo>
                    <a:lnTo>
                      <a:pt x="390810" y="0"/>
                    </a:lnTo>
                    <a:lnTo>
                      <a:pt x="370523" y="4096"/>
                    </a:lnTo>
                    <a:lnTo>
                      <a:pt x="350235" y="0"/>
                    </a:lnTo>
                    <a:lnTo>
                      <a:pt x="269395" y="0"/>
                    </a:lnTo>
                    <a:cubicBezTo>
                      <a:pt x="194806" y="0"/>
                      <a:pt x="134338" y="60467"/>
                      <a:pt x="134338" y="135056"/>
                    </a:cubicBezTo>
                    <a:cubicBezTo>
                      <a:pt x="116125" y="246638"/>
                      <a:pt x="126850" y="559388"/>
                      <a:pt x="131543" y="657589"/>
                    </a:cubicBezTo>
                    <a:cubicBezTo>
                      <a:pt x="121949" y="667684"/>
                      <a:pt x="193386" y="740059"/>
                      <a:pt x="162499" y="748077"/>
                    </a:cubicBezTo>
                    <a:cubicBezTo>
                      <a:pt x="104556" y="797686"/>
                      <a:pt x="67808" y="821717"/>
                      <a:pt x="41055" y="869520"/>
                    </a:cubicBezTo>
                    <a:cubicBezTo>
                      <a:pt x="-54" y="940261"/>
                      <a:pt x="-3416" y="969956"/>
                      <a:pt x="1983" y="1011084"/>
                    </a:cubicBezTo>
                    <a:cubicBezTo>
                      <a:pt x="406" y="1035040"/>
                      <a:pt x="34548" y="1042326"/>
                      <a:pt x="30590" y="1044851"/>
                    </a:cubicBezTo>
                    <a:lnTo>
                      <a:pt x="115466" y="1044851"/>
                    </a:lnTo>
                    <a:cubicBezTo>
                      <a:pt x="118789" y="1046052"/>
                      <a:pt x="121129" y="1045805"/>
                      <a:pt x="120406" y="1044851"/>
                    </a:cubicBezTo>
                    <a:lnTo>
                      <a:pt x="620639" y="1044851"/>
                    </a:lnTo>
                    <a:cubicBezTo>
                      <a:pt x="619917" y="1045805"/>
                      <a:pt x="622257" y="1046052"/>
                      <a:pt x="625580" y="1044851"/>
                    </a:cubicBezTo>
                    <a:lnTo>
                      <a:pt x="710455" y="1044851"/>
                    </a:lnTo>
                    <a:cubicBezTo>
                      <a:pt x="706497" y="1042326"/>
                      <a:pt x="740639" y="1035040"/>
                      <a:pt x="739062" y="1011084"/>
                    </a:cubicBezTo>
                    <a:cubicBezTo>
                      <a:pt x="744461" y="969956"/>
                      <a:pt x="741099" y="940261"/>
                      <a:pt x="699990" y="869520"/>
                    </a:cubicBezTo>
                    <a:cubicBezTo>
                      <a:pt x="673237" y="821717"/>
                      <a:pt x="636489" y="797686"/>
                      <a:pt x="578546" y="748077"/>
                    </a:cubicBezTo>
                    <a:cubicBezTo>
                      <a:pt x="547659" y="740059"/>
                      <a:pt x="619096" y="667684"/>
                      <a:pt x="609502" y="657589"/>
                    </a:cubicBezTo>
                    <a:cubicBezTo>
                      <a:pt x="614195" y="559388"/>
                      <a:pt x="624920" y="246638"/>
                      <a:pt x="606707" y="135056"/>
                    </a:cubicBezTo>
                    <a:cubicBezTo>
                      <a:pt x="606707" y="60467"/>
                      <a:pt x="546239" y="0"/>
                      <a:pt x="471650" y="0"/>
                    </a:cubicBezTo>
                    <a:close/>
                  </a:path>
                </a:pathLst>
              </a:custGeom>
              <a:solidFill>
                <a:srgbClr val="C75B3D">
                  <a:alpha val="71000"/>
                </a:srgbClr>
              </a:solidFill>
              <a:ln w="6350">
                <a:solidFill>
                  <a:srgbClr val="7E25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52" name="Rounded Rectangle 20"/>
              <p:cNvSpPr/>
              <p:nvPr/>
            </p:nvSpPr>
            <p:spPr>
              <a:xfrm rot="21357546" flipH="1" flipV="1">
                <a:off x="4582599" y="2580418"/>
                <a:ext cx="1257720" cy="1372230"/>
              </a:xfrm>
              <a:custGeom>
                <a:avLst/>
                <a:gdLst>
                  <a:gd name="connsiteX0" fmla="*/ 862555 w 1121276"/>
                  <a:gd name="connsiteY0" fmla="*/ 2676 h 1039912"/>
                  <a:gd name="connsiteX1" fmla="*/ 980039 w 1121276"/>
                  <a:gd name="connsiteY1" fmla="*/ 27502 h 1039912"/>
                  <a:gd name="connsiteX2" fmla="*/ 1053082 w 1121276"/>
                  <a:gd name="connsiteY2" fmla="*/ 77573 h 1039912"/>
                  <a:gd name="connsiteX3" fmla="*/ 1093774 w 1121276"/>
                  <a:gd name="connsiteY3" fmla="*/ 295686 h 1039912"/>
                  <a:gd name="connsiteX4" fmla="*/ 823362 w 1121276"/>
                  <a:gd name="connsiteY4" fmla="*/ 690148 h 1039912"/>
                  <a:gd name="connsiteX5" fmla="*/ 591423 w 1121276"/>
                  <a:gd name="connsiteY5" fmla="*/ 1014586 h 1039912"/>
                  <a:gd name="connsiteX6" fmla="*/ 583803 w 1121276"/>
                  <a:gd name="connsiteY6" fmla="*/ 1028874 h 1039912"/>
                  <a:gd name="connsiteX7" fmla="*/ 580217 w 1121276"/>
                  <a:gd name="connsiteY7" fmla="*/ 1028874 h 1039912"/>
                  <a:gd name="connsiteX8" fmla="*/ 571054 w 1121276"/>
                  <a:gd name="connsiteY8" fmla="*/ 1038397 h 1039912"/>
                  <a:gd name="connsiteX9" fmla="*/ 0 w 1121276"/>
                  <a:gd name="connsiteY9" fmla="*/ 1039912 h 1039912"/>
                  <a:gd name="connsiteX10" fmla="*/ 209388 w 1121276"/>
                  <a:gd name="connsiteY10" fmla="*/ 717895 h 1039912"/>
                  <a:gd name="connsiteX11" fmla="*/ 466297 w 1121276"/>
                  <a:gd name="connsiteY11" fmla="*/ 653154 h 1039912"/>
                  <a:gd name="connsiteX12" fmla="*/ 491514 w 1121276"/>
                  <a:gd name="connsiteY12" fmla="*/ 462660 h 1039912"/>
                  <a:gd name="connsiteX13" fmla="*/ 761928 w 1121276"/>
                  <a:gd name="connsiteY13" fmla="*/ 68198 h 1039912"/>
                  <a:gd name="connsiteX14" fmla="*/ 862555 w 1121276"/>
                  <a:gd name="connsiteY14" fmla="*/ 2676 h 1039912"/>
                  <a:gd name="connsiteX0" fmla="*/ 862555 w 1121276"/>
                  <a:gd name="connsiteY0" fmla="*/ 2676 h 1039912"/>
                  <a:gd name="connsiteX1" fmla="*/ 980039 w 1121276"/>
                  <a:gd name="connsiteY1" fmla="*/ 27502 h 1039912"/>
                  <a:gd name="connsiteX2" fmla="*/ 1053082 w 1121276"/>
                  <a:gd name="connsiteY2" fmla="*/ 77573 h 1039912"/>
                  <a:gd name="connsiteX3" fmla="*/ 1093774 w 1121276"/>
                  <a:gd name="connsiteY3" fmla="*/ 295686 h 1039912"/>
                  <a:gd name="connsiteX4" fmla="*/ 823362 w 1121276"/>
                  <a:gd name="connsiteY4" fmla="*/ 690148 h 1039912"/>
                  <a:gd name="connsiteX5" fmla="*/ 591423 w 1121276"/>
                  <a:gd name="connsiteY5" fmla="*/ 1014586 h 1039912"/>
                  <a:gd name="connsiteX6" fmla="*/ 583803 w 1121276"/>
                  <a:gd name="connsiteY6" fmla="*/ 1028874 h 1039912"/>
                  <a:gd name="connsiteX7" fmla="*/ 571054 w 1121276"/>
                  <a:gd name="connsiteY7" fmla="*/ 1038397 h 1039912"/>
                  <a:gd name="connsiteX8" fmla="*/ 0 w 1121276"/>
                  <a:gd name="connsiteY8" fmla="*/ 1039912 h 1039912"/>
                  <a:gd name="connsiteX9" fmla="*/ 209388 w 1121276"/>
                  <a:gd name="connsiteY9" fmla="*/ 717895 h 1039912"/>
                  <a:gd name="connsiteX10" fmla="*/ 466297 w 1121276"/>
                  <a:gd name="connsiteY10" fmla="*/ 653154 h 1039912"/>
                  <a:gd name="connsiteX11" fmla="*/ 491514 w 1121276"/>
                  <a:gd name="connsiteY11" fmla="*/ 462660 h 1039912"/>
                  <a:gd name="connsiteX12" fmla="*/ 761928 w 1121276"/>
                  <a:gd name="connsiteY12" fmla="*/ 68198 h 1039912"/>
                  <a:gd name="connsiteX13" fmla="*/ 862555 w 1121276"/>
                  <a:gd name="connsiteY13" fmla="*/ 2676 h 1039912"/>
                  <a:gd name="connsiteX0" fmla="*/ 862555 w 1121276"/>
                  <a:gd name="connsiteY0" fmla="*/ 2676 h 1039912"/>
                  <a:gd name="connsiteX1" fmla="*/ 980039 w 1121276"/>
                  <a:gd name="connsiteY1" fmla="*/ 27502 h 1039912"/>
                  <a:gd name="connsiteX2" fmla="*/ 1053082 w 1121276"/>
                  <a:gd name="connsiteY2" fmla="*/ 77573 h 1039912"/>
                  <a:gd name="connsiteX3" fmla="*/ 1093774 w 1121276"/>
                  <a:gd name="connsiteY3" fmla="*/ 295686 h 1039912"/>
                  <a:gd name="connsiteX4" fmla="*/ 823362 w 1121276"/>
                  <a:gd name="connsiteY4" fmla="*/ 690148 h 1039912"/>
                  <a:gd name="connsiteX5" fmla="*/ 591423 w 1121276"/>
                  <a:gd name="connsiteY5" fmla="*/ 1014586 h 1039912"/>
                  <a:gd name="connsiteX6" fmla="*/ 571054 w 1121276"/>
                  <a:gd name="connsiteY6" fmla="*/ 1038397 h 1039912"/>
                  <a:gd name="connsiteX7" fmla="*/ 0 w 1121276"/>
                  <a:gd name="connsiteY7" fmla="*/ 1039912 h 1039912"/>
                  <a:gd name="connsiteX8" fmla="*/ 209388 w 1121276"/>
                  <a:gd name="connsiteY8" fmla="*/ 717895 h 1039912"/>
                  <a:gd name="connsiteX9" fmla="*/ 466297 w 1121276"/>
                  <a:gd name="connsiteY9" fmla="*/ 653154 h 1039912"/>
                  <a:gd name="connsiteX10" fmla="*/ 491514 w 1121276"/>
                  <a:gd name="connsiteY10" fmla="*/ 462660 h 1039912"/>
                  <a:gd name="connsiteX11" fmla="*/ 761928 w 1121276"/>
                  <a:gd name="connsiteY11" fmla="*/ 68198 h 1039912"/>
                  <a:gd name="connsiteX12" fmla="*/ 862555 w 1121276"/>
                  <a:gd name="connsiteY12" fmla="*/ 2676 h 1039912"/>
                  <a:gd name="connsiteX0" fmla="*/ 862555 w 1121276"/>
                  <a:gd name="connsiteY0" fmla="*/ 2676 h 1039912"/>
                  <a:gd name="connsiteX1" fmla="*/ 980039 w 1121276"/>
                  <a:gd name="connsiteY1" fmla="*/ 27502 h 1039912"/>
                  <a:gd name="connsiteX2" fmla="*/ 1053082 w 1121276"/>
                  <a:gd name="connsiteY2" fmla="*/ 77573 h 1039912"/>
                  <a:gd name="connsiteX3" fmla="*/ 1093774 w 1121276"/>
                  <a:gd name="connsiteY3" fmla="*/ 295686 h 1039912"/>
                  <a:gd name="connsiteX4" fmla="*/ 823362 w 1121276"/>
                  <a:gd name="connsiteY4" fmla="*/ 690148 h 1039912"/>
                  <a:gd name="connsiteX5" fmla="*/ 591423 w 1121276"/>
                  <a:gd name="connsiteY5" fmla="*/ 1014586 h 1039912"/>
                  <a:gd name="connsiteX6" fmla="*/ 542479 w 1121276"/>
                  <a:gd name="connsiteY6" fmla="*/ 1038397 h 1039912"/>
                  <a:gd name="connsiteX7" fmla="*/ 0 w 1121276"/>
                  <a:gd name="connsiteY7" fmla="*/ 1039912 h 1039912"/>
                  <a:gd name="connsiteX8" fmla="*/ 209388 w 1121276"/>
                  <a:gd name="connsiteY8" fmla="*/ 717895 h 1039912"/>
                  <a:gd name="connsiteX9" fmla="*/ 466297 w 1121276"/>
                  <a:gd name="connsiteY9" fmla="*/ 653154 h 1039912"/>
                  <a:gd name="connsiteX10" fmla="*/ 491514 w 1121276"/>
                  <a:gd name="connsiteY10" fmla="*/ 462660 h 1039912"/>
                  <a:gd name="connsiteX11" fmla="*/ 761928 w 1121276"/>
                  <a:gd name="connsiteY11" fmla="*/ 68198 h 1039912"/>
                  <a:gd name="connsiteX12" fmla="*/ 862555 w 1121276"/>
                  <a:gd name="connsiteY12" fmla="*/ 2676 h 1039912"/>
                  <a:gd name="connsiteX0" fmla="*/ 862555 w 1121276"/>
                  <a:gd name="connsiteY0" fmla="*/ 2676 h 1039912"/>
                  <a:gd name="connsiteX1" fmla="*/ 980039 w 1121276"/>
                  <a:gd name="connsiteY1" fmla="*/ 27502 h 1039912"/>
                  <a:gd name="connsiteX2" fmla="*/ 1053082 w 1121276"/>
                  <a:gd name="connsiteY2" fmla="*/ 77573 h 1039912"/>
                  <a:gd name="connsiteX3" fmla="*/ 1093774 w 1121276"/>
                  <a:gd name="connsiteY3" fmla="*/ 295686 h 1039912"/>
                  <a:gd name="connsiteX4" fmla="*/ 823362 w 1121276"/>
                  <a:gd name="connsiteY4" fmla="*/ 690148 h 1039912"/>
                  <a:gd name="connsiteX5" fmla="*/ 591423 w 1121276"/>
                  <a:gd name="connsiteY5" fmla="*/ 1014586 h 1039912"/>
                  <a:gd name="connsiteX6" fmla="*/ 542479 w 1121276"/>
                  <a:gd name="connsiteY6" fmla="*/ 1038397 h 1039912"/>
                  <a:gd name="connsiteX7" fmla="*/ 0 w 1121276"/>
                  <a:gd name="connsiteY7" fmla="*/ 1039912 h 1039912"/>
                  <a:gd name="connsiteX8" fmla="*/ 209388 w 1121276"/>
                  <a:gd name="connsiteY8" fmla="*/ 717895 h 1039912"/>
                  <a:gd name="connsiteX9" fmla="*/ 466297 w 1121276"/>
                  <a:gd name="connsiteY9" fmla="*/ 653154 h 1039912"/>
                  <a:gd name="connsiteX10" fmla="*/ 491514 w 1121276"/>
                  <a:gd name="connsiteY10" fmla="*/ 462660 h 1039912"/>
                  <a:gd name="connsiteX11" fmla="*/ 761928 w 1121276"/>
                  <a:gd name="connsiteY11" fmla="*/ 68198 h 1039912"/>
                  <a:gd name="connsiteX12" fmla="*/ 862555 w 1121276"/>
                  <a:gd name="connsiteY12" fmla="*/ 2676 h 1039912"/>
                  <a:gd name="connsiteX0" fmla="*/ 862555 w 1121276"/>
                  <a:gd name="connsiteY0" fmla="*/ 2676 h 1039912"/>
                  <a:gd name="connsiteX1" fmla="*/ 980039 w 1121276"/>
                  <a:gd name="connsiteY1" fmla="*/ 27502 h 1039912"/>
                  <a:gd name="connsiteX2" fmla="*/ 1053082 w 1121276"/>
                  <a:gd name="connsiteY2" fmla="*/ 77573 h 1039912"/>
                  <a:gd name="connsiteX3" fmla="*/ 1093774 w 1121276"/>
                  <a:gd name="connsiteY3" fmla="*/ 295686 h 1039912"/>
                  <a:gd name="connsiteX4" fmla="*/ 823362 w 1121276"/>
                  <a:gd name="connsiteY4" fmla="*/ 690148 h 1039912"/>
                  <a:gd name="connsiteX5" fmla="*/ 591423 w 1121276"/>
                  <a:gd name="connsiteY5" fmla="*/ 1014586 h 1039912"/>
                  <a:gd name="connsiteX6" fmla="*/ 542479 w 1121276"/>
                  <a:gd name="connsiteY6" fmla="*/ 1038397 h 1039912"/>
                  <a:gd name="connsiteX7" fmla="*/ 0 w 1121276"/>
                  <a:gd name="connsiteY7" fmla="*/ 1039912 h 1039912"/>
                  <a:gd name="connsiteX8" fmla="*/ 209388 w 1121276"/>
                  <a:gd name="connsiteY8" fmla="*/ 717895 h 1039912"/>
                  <a:gd name="connsiteX9" fmla="*/ 466297 w 1121276"/>
                  <a:gd name="connsiteY9" fmla="*/ 653154 h 1039912"/>
                  <a:gd name="connsiteX10" fmla="*/ 491514 w 1121276"/>
                  <a:gd name="connsiteY10" fmla="*/ 462660 h 1039912"/>
                  <a:gd name="connsiteX11" fmla="*/ 761928 w 1121276"/>
                  <a:gd name="connsiteY11" fmla="*/ 68198 h 1039912"/>
                  <a:gd name="connsiteX12" fmla="*/ 862555 w 1121276"/>
                  <a:gd name="connsiteY12" fmla="*/ 2676 h 1039912"/>
                  <a:gd name="connsiteX0" fmla="*/ 866189 w 1124910"/>
                  <a:gd name="connsiteY0" fmla="*/ 2676 h 1062403"/>
                  <a:gd name="connsiteX1" fmla="*/ 983673 w 1124910"/>
                  <a:gd name="connsiteY1" fmla="*/ 27502 h 1062403"/>
                  <a:gd name="connsiteX2" fmla="*/ 1056716 w 1124910"/>
                  <a:gd name="connsiteY2" fmla="*/ 77573 h 1062403"/>
                  <a:gd name="connsiteX3" fmla="*/ 1097408 w 1124910"/>
                  <a:gd name="connsiteY3" fmla="*/ 295686 h 1062403"/>
                  <a:gd name="connsiteX4" fmla="*/ 826996 w 1124910"/>
                  <a:gd name="connsiteY4" fmla="*/ 690148 h 1062403"/>
                  <a:gd name="connsiteX5" fmla="*/ 595057 w 1124910"/>
                  <a:gd name="connsiteY5" fmla="*/ 1014586 h 1062403"/>
                  <a:gd name="connsiteX6" fmla="*/ 546113 w 1124910"/>
                  <a:gd name="connsiteY6" fmla="*/ 1038397 h 1062403"/>
                  <a:gd name="connsiteX7" fmla="*/ 197784 w 1124910"/>
                  <a:gd name="connsiteY7" fmla="*/ 1034949 h 1062403"/>
                  <a:gd name="connsiteX8" fmla="*/ 3634 w 1124910"/>
                  <a:gd name="connsiteY8" fmla="*/ 1039912 h 1062403"/>
                  <a:gd name="connsiteX9" fmla="*/ 213022 w 1124910"/>
                  <a:gd name="connsiteY9" fmla="*/ 717895 h 1062403"/>
                  <a:gd name="connsiteX10" fmla="*/ 469931 w 1124910"/>
                  <a:gd name="connsiteY10" fmla="*/ 653154 h 1062403"/>
                  <a:gd name="connsiteX11" fmla="*/ 495148 w 1124910"/>
                  <a:gd name="connsiteY11" fmla="*/ 462660 h 1062403"/>
                  <a:gd name="connsiteX12" fmla="*/ 765562 w 1124910"/>
                  <a:gd name="connsiteY12" fmla="*/ 68198 h 1062403"/>
                  <a:gd name="connsiteX13" fmla="*/ 866189 w 1124910"/>
                  <a:gd name="connsiteY13" fmla="*/ 2676 h 1062403"/>
                  <a:gd name="connsiteX0" fmla="*/ 866189 w 1124910"/>
                  <a:gd name="connsiteY0" fmla="*/ 2676 h 1039470"/>
                  <a:gd name="connsiteX1" fmla="*/ 983673 w 1124910"/>
                  <a:gd name="connsiteY1" fmla="*/ 27502 h 1039470"/>
                  <a:gd name="connsiteX2" fmla="*/ 1056716 w 1124910"/>
                  <a:gd name="connsiteY2" fmla="*/ 77573 h 1039470"/>
                  <a:gd name="connsiteX3" fmla="*/ 1097408 w 1124910"/>
                  <a:gd name="connsiteY3" fmla="*/ 295686 h 1039470"/>
                  <a:gd name="connsiteX4" fmla="*/ 826996 w 1124910"/>
                  <a:gd name="connsiteY4" fmla="*/ 690148 h 1039470"/>
                  <a:gd name="connsiteX5" fmla="*/ 595057 w 1124910"/>
                  <a:gd name="connsiteY5" fmla="*/ 1014586 h 1039470"/>
                  <a:gd name="connsiteX6" fmla="*/ 546113 w 1124910"/>
                  <a:gd name="connsiteY6" fmla="*/ 1038397 h 1039470"/>
                  <a:gd name="connsiteX7" fmla="*/ 197784 w 1124910"/>
                  <a:gd name="connsiteY7" fmla="*/ 1034949 h 1039470"/>
                  <a:gd name="connsiteX8" fmla="*/ 3634 w 1124910"/>
                  <a:gd name="connsiteY8" fmla="*/ 1001812 h 1039470"/>
                  <a:gd name="connsiteX9" fmla="*/ 213022 w 1124910"/>
                  <a:gd name="connsiteY9" fmla="*/ 717895 h 1039470"/>
                  <a:gd name="connsiteX10" fmla="*/ 469931 w 1124910"/>
                  <a:gd name="connsiteY10" fmla="*/ 653154 h 1039470"/>
                  <a:gd name="connsiteX11" fmla="*/ 495148 w 1124910"/>
                  <a:gd name="connsiteY11" fmla="*/ 462660 h 1039470"/>
                  <a:gd name="connsiteX12" fmla="*/ 765562 w 1124910"/>
                  <a:gd name="connsiteY12" fmla="*/ 68198 h 1039470"/>
                  <a:gd name="connsiteX13" fmla="*/ 866189 w 1124910"/>
                  <a:gd name="connsiteY13" fmla="*/ 2676 h 1039470"/>
                  <a:gd name="connsiteX0" fmla="*/ 862605 w 1121326"/>
                  <a:gd name="connsiteY0" fmla="*/ 2676 h 1069621"/>
                  <a:gd name="connsiteX1" fmla="*/ 980089 w 1121326"/>
                  <a:gd name="connsiteY1" fmla="*/ 27502 h 1069621"/>
                  <a:gd name="connsiteX2" fmla="*/ 1053132 w 1121326"/>
                  <a:gd name="connsiteY2" fmla="*/ 77573 h 1069621"/>
                  <a:gd name="connsiteX3" fmla="*/ 1093824 w 1121326"/>
                  <a:gd name="connsiteY3" fmla="*/ 295686 h 1069621"/>
                  <a:gd name="connsiteX4" fmla="*/ 823412 w 1121326"/>
                  <a:gd name="connsiteY4" fmla="*/ 690148 h 1069621"/>
                  <a:gd name="connsiteX5" fmla="*/ 591473 w 1121326"/>
                  <a:gd name="connsiteY5" fmla="*/ 1014586 h 1069621"/>
                  <a:gd name="connsiteX6" fmla="*/ 542529 w 1121326"/>
                  <a:gd name="connsiteY6" fmla="*/ 1038397 h 1069621"/>
                  <a:gd name="connsiteX7" fmla="*/ 194200 w 1121326"/>
                  <a:gd name="connsiteY7" fmla="*/ 1034949 h 1069621"/>
                  <a:gd name="connsiteX8" fmla="*/ 50 w 1121326"/>
                  <a:gd name="connsiteY8" fmla="*/ 1001812 h 1069621"/>
                  <a:gd name="connsiteX9" fmla="*/ 209438 w 1121326"/>
                  <a:gd name="connsiteY9" fmla="*/ 717895 h 1069621"/>
                  <a:gd name="connsiteX10" fmla="*/ 466347 w 1121326"/>
                  <a:gd name="connsiteY10" fmla="*/ 653154 h 1069621"/>
                  <a:gd name="connsiteX11" fmla="*/ 491564 w 1121326"/>
                  <a:gd name="connsiteY11" fmla="*/ 462660 h 1069621"/>
                  <a:gd name="connsiteX12" fmla="*/ 761978 w 1121326"/>
                  <a:gd name="connsiteY12" fmla="*/ 68198 h 1069621"/>
                  <a:gd name="connsiteX13" fmla="*/ 862605 w 1121326"/>
                  <a:gd name="connsiteY13" fmla="*/ 2676 h 1069621"/>
                  <a:gd name="connsiteX0" fmla="*/ 862800 w 1121521"/>
                  <a:gd name="connsiteY0" fmla="*/ 2676 h 1061458"/>
                  <a:gd name="connsiteX1" fmla="*/ 980284 w 1121521"/>
                  <a:gd name="connsiteY1" fmla="*/ 27502 h 1061458"/>
                  <a:gd name="connsiteX2" fmla="*/ 1053327 w 1121521"/>
                  <a:gd name="connsiteY2" fmla="*/ 77573 h 1061458"/>
                  <a:gd name="connsiteX3" fmla="*/ 1094019 w 1121521"/>
                  <a:gd name="connsiteY3" fmla="*/ 295686 h 1061458"/>
                  <a:gd name="connsiteX4" fmla="*/ 823607 w 1121521"/>
                  <a:gd name="connsiteY4" fmla="*/ 690148 h 1061458"/>
                  <a:gd name="connsiteX5" fmla="*/ 591668 w 1121521"/>
                  <a:gd name="connsiteY5" fmla="*/ 1014586 h 1061458"/>
                  <a:gd name="connsiteX6" fmla="*/ 542724 w 1121521"/>
                  <a:gd name="connsiteY6" fmla="*/ 1038397 h 1061458"/>
                  <a:gd name="connsiteX7" fmla="*/ 194395 w 1121521"/>
                  <a:gd name="connsiteY7" fmla="*/ 1034949 h 1061458"/>
                  <a:gd name="connsiteX8" fmla="*/ 245 w 1121521"/>
                  <a:gd name="connsiteY8" fmla="*/ 1001812 h 1061458"/>
                  <a:gd name="connsiteX9" fmla="*/ 209633 w 1121521"/>
                  <a:gd name="connsiteY9" fmla="*/ 717895 h 1061458"/>
                  <a:gd name="connsiteX10" fmla="*/ 466542 w 1121521"/>
                  <a:gd name="connsiteY10" fmla="*/ 653154 h 1061458"/>
                  <a:gd name="connsiteX11" fmla="*/ 491759 w 1121521"/>
                  <a:gd name="connsiteY11" fmla="*/ 462660 h 1061458"/>
                  <a:gd name="connsiteX12" fmla="*/ 762173 w 1121521"/>
                  <a:gd name="connsiteY12" fmla="*/ 68198 h 1061458"/>
                  <a:gd name="connsiteX13" fmla="*/ 862800 w 1121521"/>
                  <a:gd name="connsiteY13" fmla="*/ 2676 h 1061458"/>
                  <a:gd name="connsiteX0" fmla="*/ 863276 w 1121997"/>
                  <a:gd name="connsiteY0" fmla="*/ 2676 h 1041974"/>
                  <a:gd name="connsiteX1" fmla="*/ 980760 w 1121997"/>
                  <a:gd name="connsiteY1" fmla="*/ 27502 h 1041974"/>
                  <a:gd name="connsiteX2" fmla="*/ 1053803 w 1121997"/>
                  <a:gd name="connsiteY2" fmla="*/ 77573 h 1041974"/>
                  <a:gd name="connsiteX3" fmla="*/ 1094495 w 1121997"/>
                  <a:gd name="connsiteY3" fmla="*/ 295686 h 1041974"/>
                  <a:gd name="connsiteX4" fmla="*/ 824083 w 1121997"/>
                  <a:gd name="connsiteY4" fmla="*/ 690148 h 1041974"/>
                  <a:gd name="connsiteX5" fmla="*/ 592144 w 1121997"/>
                  <a:gd name="connsiteY5" fmla="*/ 1014586 h 1041974"/>
                  <a:gd name="connsiteX6" fmla="*/ 543200 w 1121997"/>
                  <a:gd name="connsiteY6" fmla="*/ 1038397 h 1041974"/>
                  <a:gd name="connsiteX7" fmla="*/ 156771 w 1121997"/>
                  <a:gd name="connsiteY7" fmla="*/ 1039712 h 1041974"/>
                  <a:gd name="connsiteX8" fmla="*/ 721 w 1121997"/>
                  <a:gd name="connsiteY8" fmla="*/ 1001812 h 1041974"/>
                  <a:gd name="connsiteX9" fmla="*/ 210109 w 1121997"/>
                  <a:gd name="connsiteY9" fmla="*/ 717895 h 1041974"/>
                  <a:gd name="connsiteX10" fmla="*/ 467018 w 1121997"/>
                  <a:gd name="connsiteY10" fmla="*/ 653154 h 1041974"/>
                  <a:gd name="connsiteX11" fmla="*/ 492235 w 1121997"/>
                  <a:gd name="connsiteY11" fmla="*/ 462660 h 1041974"/>
                  <a:gd name="connsiteX12" fmla="*/ 762649 w 1121997"/>
                  <a:gd name="connsiteY12" fmla="*/ 68198 h 1041974"/>
                  <a:gd name="connsiteX13" fmla="*/ 863276 w 1121997"/>
                  <a:gd name="connsiteY13" fmla="*/ 2676 h 1041974"/>
                  <a:gd name="connsiteX0" fmla="*/ 863111 w 1121832"/>
                  <a:gd name="connsiteY0" fmla="*/ 2676 h 1041974"/>
                  <a:gd name="connsiteX1" fmla="*/ 980595 w 1121832"/>
                  <a:gd name="connsiteY1" fmla="*/ 27502 h 1041974"/>
                  <a:gd name="connsiteX2" fmla="*/ 1053638 w 1121832"/>
                  <a:gd name="connsiteY2" fmla="*/ 77573 h 1041974"/>
                  <a:gd name="connsiteX3" fmla="*/ 1094330 w 1121832"/>
                  <a:gd name="connsiteY3" fmla="*/ 295686 h 1041974"/>
                  <a:gd name="connsiteX4" fmla="*/ 823918 w 1121832"/>
                  <a:gd name="connsiteY4" fmla="*/ 690148 h 1041974"/>
                  <a:gd name="connsiteX5" fmla="*/ 591979 w 1121832"/>
                  <a:gd name="connsiteY5" fmla="*/ 1014586 h 1041974"/>
                  <a:gd name="connsiteX6" fmla="*/ 543035 w 1121832"/>
                  <a:gd name="connsiteY6" fmla="*/ 1038397 h 1041974"/>
                  <a:gd name="connsiteX7" fmla="*/ 156606 w 1121832"/>
                  <a:gd name="connsiteY7" fmla="*/ 1039712 h 1041974"/>
                  <a:gd name="connsiteX8" fmla="*/ 556 w 1121832"/>
                  <a:gd name="connsiteY8" fmla="*/ 1001812 h 1041974"/>
                  <a:gd name="connsiteX9" fmla="*/ 202800 w 1121832"/>
                  <a:gd name="connsiteY9" fmla="*/ 717895 h 1041974"/>
                  <a:gd name="connsiteX10" fmla="*/ 466853 w 1121832"/>
                  <a:gd name="connsiteY10" fmla="*/ 653154 h 1041974"/>
                  <a:gd name="connsiteX11" fmla="*/ 492070 w 1121832"/>
                  <a:gd name="connsiteY11" fmla="*/ 462660 h 1041974"/>
                  <a:gd name="connsiteX12" fmla="*/ 762484 w 1121832"/>
                  <a:gd name="connsiteY12" fmla="*/ 68198 h 1041974"/>
                  <a:gd name="connsiteX13" fmla="*/ 863111 w 1121832"/>
                  <a:gd name="connsiteY13" fmla="*/ 2676 h 1041974"/>
                  <a:gd name="connsiteX0" fmla="*/ 863111 w 1121832"/>
                  <a:gd name="connsiteY0" fmla="*/ 2676 h 1041974"/>
                  <a:gd name="connsiteX1" fmla="*/ 980595 w 1121832"/>
                  <a:gd name="connsiteY1" fmla="*/ 27502 h 1041974"/>
                  <a:gd name="connsiteX2" fmla="*/ 1053638 w 1121832"/>
                  <a:gd name="connsiteY2" fmla="*/ 77573 h 1041974"/>
                  <a:gd name="connsiteX3" fmla="*/ 1094330 w 1121832"/>
                  <a:gd name="connsiteY3" fmla="*/ 295686 h 1041974"/>
                  <a:gd name="connsiteX4" fmla="*/ 823918 w 1121832"/>
                  <a:gd name="connsiteY4" fmla="*/ 690148 h 1041974"/>
                  <a:gd name="connsiteX5" fmla="*/ 591979 w 1121832"/>
                  <a:gd name="connsiteY5" fmla="*/ 1014586 h 1041974"/>
                  <a:gd name="connsiteX6" fmla="*/ 543035 w 1121832"/>
                  <a:gd name="connsiteY6" fmla="*/ 1038397 h 1041974"/>
                  <a:gd name="connsiteX7" fmla="*/ 156606 w 1121832"/>
                  <a:gd name="connsiteY7" fmla="*/ 1039712 h 1041974"/>
                  <a:gd name="connsiteX8" fmla="*/ 556 w 1121832"/>
                  <a:gd name="connsiteY8" fmla="*/ 1001812 h 1041974"/>
                  <a:gd name="connsiteX9" fmla="*/ 202800 w 1121832"/>
                  <a:gd name="connsiteY9" fmla="*/ 717895 h 1041974"/>
                  <a:gd name="connsiteX10" fmla="*/ 466853 w 1121832"/>
                  <a:gd name="connsiteY10" fmla="*/ 653154 h 1041974"/>
                  <a:gd name="connsiteX11" fmla="*/ 492070 w 1121832"/>
                  <a:gd name="connsiteY11" fmla="*/ 462660 h 1041974"/>
                  <a:gd name="connsiteX12" fmla="*/ 762484 w 1121832"/>
                  <a:gd name="connsiteY12" fmla="*/ 68198 h 1041974"/>
                  <a:gd name="connsiteX13" fmla="*/ 863111 w 1121832"/>
                  <a:gd name="connsiteY13" fmla="*/ 2676 h 1041974"/>
                  <a:gd name="connsiteX0" fmla="*/ 862964 w 1121685"/>
                  <a:gd name="connsiteY0" fmla="*/ 2676 h 1041211"/>
                  <a:gd name="connsiteX1" fmla="*/ 980448 w 1121685"/>
                  <a:gd name="connsiteY1" fmla="*/ 27502 h 1041211"/>
                  <a:gd name="connsiteX2" fmla="*/ 1053491 w 1121685"/>
                  <a:gd name="connsiteY2" fmla="*/ 77573 h 1041211"/>
                  <a:gd name="connsiteX3" fmla="*/ 1094183 w 1121685"/>
                  <a:gd name="connsiteY3" fmla="*/ 295686 h 1041211"/>
                  <a:gd name="connsiteX4" fmla="*/ 823771 w 1121685"/>
                  <a:gd name="connsiteY4" fmla="*/ 690148 h 1041211"/>
                  <a:gd name="connsiteX5" fmla="*/ 591832 w 1121685"/>
                  <a:gd name="connsiteY5" fmla="*/ 1014586 h 1041211"/>
                  <a:gd name="connsiteX6" fmla="*/ 542888 w 1121685"/>
                  <a:gd name="connsiteY6" fmla="*/ 1038397 h 1041211"/>
                  <a:gd name="connsiteX7" fmla="*/ 156459 w 1121685"/>
                  <a:gd name="connsiteY7" fmla="*/ 1039712 h 1041211"/>
                  <a:gd name="connsiteX8" fmla="*/ 409 w 1121685"/>
                  <a:gd name="connsiteY8" fmla="*/ 1001812 h 1041211"/>
                  <a:gd name="connsiteX9" fmla="*/ 195510 w 1121685"/>
                  <a:gd name="connsiteY9" fmla="*/ 736945 h 1041211"/>
                  <a:gd name="connsiteX10" fmla="*/ 466706 w 1121685"/>
                  <a:gd name="connsiteY10" fmla="*/ 653154 h 1041211"/>
                  <a:gd name="connsiteX11" fmla="*/ 491923 w 1121685"/>
                  <a:gd name="connsiteY11" fmla="*/ 462660 h 1041211"/>
                  <a:gd name="connsiteX12" fmla="*/ 762337 w 1121685"/>
                  <a:gd name="connsiteY12" fmla="*/ 68198 h 1041211"/>
                  <a:gd name="connsiteX13" fmla="*/ 862964 w 1121685"/>
                  <a:gd name="connsiteY13" fmla="*/ 2676 h 104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1685" h="1041211">
                    <a:moveTo>
                      <a:pt x="862964" y="2676"/>
                    </a:moveTo>
                    <a:cubicBezTo>
                      <a:pt x="902435" y="-4688"/>
                      <a:pt x="944714" y="3006"/>
                      <a:pt x="980448" y="27502"/>
                    </a:cubicBezTo>
                    <a:lnTo>
                      <a:pt x="1053491" y="77573"/>
                    </a:lnTo>
                    <a:cubicBezTo>
                      <a:pt x="1124957" y="126564"/>
                      <a:pt x="1143176" y="224218"/>
                      <a:pt x="1094183" y="295686"/>
                    </a:cubicBezTo>
                    <a:lnTo>
                      <a:pt x="823771" y="690148"/>
                    </a:lnTo>
                    <a:cubicBezTo>
                      <a:pt x="761121" y="779929"/>
                      <a:pt x="640359" y="951894"/>
                      <a:pt x="591832" y="1014586"/>
                    </a:cubicBezTo>
                    <a:cubicBezTo>
                      <a:pt x="575517" y="1022523"/>
                      <a:pt x="583016" y="1035223"/>
                      <a:pt x="542888" y="1038397"/>
                    </a:cubicBezTo>
                    <a:cubicBezTo>
                      <a:pt x="452070" y="1042188"/>
                      <a:pt x="246872" y="1039460"/>
                      <a:pt x="156459" y="1039712"/>
                    </a:cubicBezTo>
                    <a:cubicBezTo>
                      <a:pt x="66046" y="1039964"/>
                      <a:pt x="-6099" y="1052273"/>
                      <a:pt x="409" y="1001812"/>
                    </a:cubicBezTo>
                    <a:cubicBezTo>
                      <a:pt x="6917" y="951351"/>
                      <a:pt x="36832" y="833155"/>
                      <a:pt x="195510" y="736945"/>
                    </a:cubicBezTo>
                    <a:cubicBezTo>
                      <a:pt x="354188" y="640735"/>
                      <a:pt x="417304" y="698868"/>
                      <a:pt x="466706" y="653154"/>
                    </a:cubicBezTo>
                    <a:cubicBezTo>
                      <a:pt x="516108" y="607440"/>
                      <a:pt x="449562" y="560558"/>
                      <a:pt x="491923" y="462660"/>
                    </a:cubicBezTo>
                    <a:lnTo>
                      <a:pt x="762337" y="68198"/>
                    </a:lnTo>
                    <a:cubicBezTo>
                      <a:pt x="786832" y="32463"/>
                      <a:pt x="823494" y="10040"/>
                      <a:pt x="862964" y="2676"/>
                    </a:cubicBezTo>
                    <a:close/>
                  </a:path>
                </a:pathLst>
              </a:custGeom>
              <a:solidFill>
                <a:srgbClr val="C75B3D">
                  <a:alpha val="68000"/>
                </a:srgbClr>
              </a:solidFill>
              <a:ln w="6350">
                <a:solidFill>
                  <a:srgbClr val="7E25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442" name="Group 68"/>
            <p:cNvGrpSpPr/>
            <p:nvPr/>
          </p:nvGrpSpPr>
          <p:grpSpPr>
            <a:xfrm>
              <a:off x="3389328" y="3391300"/>
              <a:ext cx="2273976" cy="1714100"/>
              <a:chOff x="3721107" y="3571005"/>
              <a:chExt cx="2069214" cy="1559753"/>
            </a:xfrm>
          </p:grpSpPr>
          <p:sp>
            <p:nvSpPr>
              <p:cNvPr id="443" name="Freeform 442"/>
              <p:cNvSpPr/>
              <p:nvPr/>
            </p:nvSpPr>
            <p:spPr>
              <a:xfrm>
                <a:off x="4132193" y="3571005"/>
                <a:ext cx="1165161" cy="1559753"/>
              </a:xfrm>
              <a:custGeom>
                <a:avLst/>
                <a:gdLst>
                  <a:gd name="connsiteX0" fmla="*/ 630409 w 1271161"/>
                  <a:gd name="connsiteY0" fmla="*/ 20 h 1489866"/>
                  <a:gd name="connsiteX1" fmla="*/ 635581 w 1271161"/>
                  <a:gd name="connsiteY1" fmla="*/ 223 h 1489866"/>
                  <a:gd name="connsiteX2" fmla="*/ 651031 w 1271161"/>
                  <a:gd name="connsiteY2" fmla="*/ 828 h 1489866"/>
                  <a:gd name="connsiteX3" fmla="*/ 793557 w 1271161"/>
                  <a:gd name="connsiteY3" fmla="*/ 17116 h 1489866"/>
                  <a:gd name="connsiteX4" fmla="*/ 860519 w 1271161"/>
                  <a:gd name="connsiteY4" fmla="*/ 54894 h 1489866"/>
                  <a:gd name="connsiteX5" fmla="*/ 993427 w 1271161"/>
                  <a:gd name="connsiteY5" fmla="*/ 204688 h 1489866"/>
                  <a:gd name="connsiteX6" fmla="*/ 1032504 w 1271161"/>
                  <a:gd name="connsiteY6" fmla="*/ 376629 h 1489866"/>
                  <a:gd name="connsiteX7" fmla="*/ 1039894 w 1271161"/>
                  <a:gd name="connsiteY7" fmla="*/ 476721 h 1489866"/>
                  <a:gd name="connsiteX8" fmla="*/ 1051468 w 1271161"/>
                  <a:gd name="connsiteY8" fmla="*/ 532939 h 1489866"/>
                  <a:gd name="connsiteX9" fmla="*/ 1145254 w 1271161"/>
                  <a:gd name="connsiteY9" fmla="*/ 657987 h 1489866"/>
                  <a:gd name="connsiteX10" fmla="*/ 1184743 w 1271161"/>
                  <a:gd name="connsiteY10" fmla="*/ 863658 h 1489866"/>
                  <a:gd name="connsiteX11" fmla="*/ 1270302 w 1271161"/>
                  <a:gd name="connsiteY11" fmla="*/ 1056578 h 1489866"/>
                  <a:gd name="connsiteX12" fmla="*/ 1223409 w 1271161"/>
                  <a:gd name="connsiteY12" fmla="*/ 1259780 h 1489866"/>
                  <a:gd name="connsiteX13" fmla="*/ 1137438 w 1271161"/>
                  <a:gd name="connsiteY13" fmla="*/ 1408275 h 1489866"/>
                  <a:gd name="connsiteX14" fmla="*/ 973313 w 1271161"/>
                  <a:gd name="connsiteY14" fmla="*/ 1486430 h 1489866"/>
                  <a:gd name="connsiteX15" fmla="*/ 832634 w 1271161"/>
                  <a:gd name="connsiteY15" fmla="*/ 1470799 h 1489866"/>
                  <a:gd name="connsiteX16" fmla="*/ 676324 w 1271161"/>
                  <a:gd name="connsiteY16" fmla="*/ 1423906 h 1489866"/>
                  <a:gd name="connsiteX17" fmla="*/ 594837 w 1271161"/>
                  <a:gd name="connsiteY17" fmla="*/ 1423906 h 1489866"/>
                  <a:gd name="connsiteX18" fmla="*/ 438527 w 1271161"/>
                  <a:gd name="connsiteY18" fmla="*/ 1470799 h 1489866"/>
                  <a:gd name="connsiteX19" fmla="*/ 297848 w 1271161"/>
                  <a:gd name="connsiteY19" fmla="*/ 1486430 h 1489866"/>
                  <a:gd name="connsiteX20" fmla="*/ 133723 w 1271161"/>
                  <a:gd name="connsiteY20" fmla="*/ 1408275 h 1489866"/>
                  <a:gd name="connsiteX21" fmla="*/ 47752 w 1271161"/>
                  <a:gd name="connsiteY21" fmla="*/ 1259780 h 1489866"/>
                  <a:gd name="connsiteX22" fmla="*/ 859 w 1271161"/>
                  <a:gd name="connsiteY22" fmla="*/ 1056578 h 1489866"/>
                  <a:gd name="connsiteX23" fmla="*/ 86418 w 1271161"/>
                  <a:gd name="connsiteY23" fmla="*/ 863658 h 1489866"/>
                  <a:gd name="connsiteX24" fmla="*/ 125907 w 1271161"/>
                  <a:gd name="connsiteY24" fmla="*/ 657987 h 1489866"/>
                  <a:gd name="connsiteX25" fmla="*/ 219693 w 1271161"/>
                  <a:gd name="connsiteY25" fmla="*/ 532939 h 1489866"/>
                  <a:gd name="connsiteX26" fmla="*/ 231267 w 1271161"/>
                  <a:gd name="connsiteY26" fmla="*/ 476721 h 1489866"/>
                  <a:gd name="connsiteX27" fmla="*/ 238657 w 1271161"/>
                  <a:gd name="connsiteY27" fmla="*/ 376629 h 1489866"/>
                  <a:gd name="connsiteX28" fmla="*/ 277734 w 1271161"/>
                  <a:gd name="connsiteY28" fmla="*/ 204688 h 1489866"/>
                  <a:gd name="connsiteX29" fmla="*/ 410642 w 1271161"/>
                  <a:gd name="connsiteY29" fmla="*/ 54894 h 1489866"/>
                  <a:gd name="connsiteX30" fmla="*/ 477605 w 1271161"/>
                  <a:gd name="connsiteY30" fmla="*/ 17116 h 1489866"/>
                  <a:gd name="connsiteX31" fmla="*/ 620131 w 1271161"/>
                  <a:gd name="connsiteY31" fmla="*/ 828 h 1489866"/>
                  <a:gd name="connsiteX32" fmla="*/ 630409 w 1271161"/>
                  <a:gd name="connsiteY32" fmla="*/ 20 h 1489866"/>
                  <a:gd name="connsiteX0" fmla="*/ 630409 w 1271161"/>
                  <a:gd name="connsiteY0" fmla="*/ 20 h 1489866"/>
                  <a:gd name="connsiteX1" fmla="*/ 635581 w 1271161"/>
                  <a:gd name="connsiteY1" fmla="*/ 223 h 1489866"/>
                  <a:gd name="connsiteX2" fmla="*/ 651031 w 1271161"/>
                  <a:gd name="connsiteY2" fmla="*/ 828 h 1489866"/>
                  <a:gd name="connsiteX3" fmla="*/ 793557 w 1271161"/>
                  <a:gd name="connsiteY3" fmla="*/ 17116 h 1489866"/>
                  <a:gd name="connsiteX4" fmla="*/ 860519 w 1271161"/>
                  <a:gd name="connsiteY4" fmla="*/ 54894 h 1489866"/>
                  <a:gd name="connsiteX5" fmla="*/ 993427 w 1271161"/>
                  <a:gd name="connsiteY5" fmla="*/ 204688 h 1489866"/>
                  <a:gd name="connsiteX6" fmla="*/ 1032504 w 1271161"/>
                  <a:gd name="connsiteY6" fmla="*/ 376629 h 1489866"/>
                  <a:gd name="connsiteX7" fmla="*/ 1039894 w 1271161"/>
                  <a:gd name="connsiteY7" fmla="*/ 476721 h 1489866"/>
                  <a:gd name="connsiteX8" fmla="*/ 1051468 w 1271161"/>
                  <a:gd name="connsiteY8" fmla="*/ 532939 h 1489866"/>
                  <a:gd name="connsiteX9" fmla="*/ 1145254 w 1271161"/>
                  <a:gd name="connsiteY9" fmla="*/ 657987 h 1489866"/>
                  <a:gd name="connsiteX10" fmla="*/ 1184743 w 1271161"/>
                  <a:gd name="connsiteY10" fmla="*/ 863658 h 1489866"/>
                  <a:gd name="connsiteX11" fmla="*/ 1270302 w 1271161"/>
                  <a:gd name="connsiteY11" fmla="*/ 1056578 h 1489866"/>
                  <a:gd name="connsiteX12" fmla="*/ 1223409 w 1271161"/>
                  <a:gd name="connsiteY12" fmla="*/ 1259780 h 1489866"/>
                  <a:gd name="connsiteX13" fmla="*/ 1137438 w 1271161"/>
                  <a:gd name="connsiteY13" fmla="*/ 1408275 h 1489866"/>
                  <a:gd name="connsiteX14" fmla="*/ 973313 w 1271161"/>
                  <a:gd name="connsiteY14" fmla="*/ 1486430 h 1489866"/>
                  <a:gd name="connsiteX15" fmla="*/ 832634 w 1271161"/>
                  <a:gd name="connsiteY15" fmla="*/ 1470799 h 1489866"/>
                  <a:gd name="connsiteX16" fmla="*/ 594837 w 1271161"/>
                  <a:gd name="connsiteY16" fmla="*/ 1423906 h 1489866"/>
                  <a:gd name="connsiteX17" fmla="*/ 438527 w 1271161"/>
                  <a:gd name="connsiteY17" fmla="*/ 1470799 h 1489866"/>
                  <a:gd name="connsiteX18" fmla="*/ 297848 w 1271161"/>
                  <a:gd name="connsiteY18" fmla="*/ 1486430 h 1489866"/>
                  <a:gd name="connsiteX19" fmla="*/ 133723 w 1271161"/>
                  <a:gd name="connsiteY19" fmla="*/ 1408275 h 1489866"/>
                  <a:gd name="connsiteX20" fmla="*/ 47752 w 1271161"/>
                  <a:gd name="connsiteY20" fmla="*/ 1259780 h 1489866"/>
                  <a:gd name="connsiteX21" fmla="*/ 859 w 1271161"/>
                  <a:gd name="connsiteY21" fmla="*/ 1056578 h 1489866"/>
                  <a:gd name="connsiteX22" fmla="*/ 86418 w 1271161"/>
                  <a:gd name="connsiteY22" fmla="*/ 863658 h 1489866"/>
                  <a:gd name="connsiteX23" fmla="*/ 125907 w 1271161"/>
                  <a:gd name="connsiteY23" fmla="*/ 657987 h 1489866"/>
                  <a:gd name="connsiteX24" fmla="*/ 219693 w 1271161"/>
                  <a:gd name="connsiteY24" fmla="*/ 532939 h 1489866"/>
                  <a:gd name="connsiteX25" fmla="*/ 231267 w 1271161"/>
                  <a:gd name="connsiteY25" fmla="*/ 476721 h 1489866"/>
                  <a:gd name="connsiteX26" fmla="*/ 238657 w 1271161"/>
                  <a:gd name="connsiteY26" fmla="*/ 376629 h 1489866"/>
                  <a:gd name="connsiteX27" fmla="*/ 277734 w 1271161"/>
                  <a:gd name="connsiteY27" fmla="*/ 204688 h 1489866"/>
                  <a:gd name="connsiteX28" fmla="*/ 410642 w 1271161"/>
                  <a:gd name="connsiteY28" fmla="*/ 54894 h 1489866"/>
                  <a:gd name="connsiteX29" fmla="*/ 477605 w 1271161"/>
                  <a:gd name="connsiteY29" fmla="*/ 17116 h 1489866"/>
                  <a:gd name="connsiteX30" fmla="*/ 620131 w 1271161"/>
                  <a:gd name="connsiteY30" fmla="*/ 828 h 1489866"/>
                  <a:gd name="connsiteX31" fmla="*/ 630409 w 1271161"/>
                  <a:gd name="connsiteY31" fmla="*/ 20 h 1489866"/>
                  <a:gd name="connsiteX0" fmla="*/ 630409 w 1271161"/>
                  <a:gd name="connsiteY0" fmla="*/ 20 h 1489084"/>
                  <a:gd name="connsiteX1" fmla="*/ 635581 w 1271161"/>
                  <a:gd name="connsiteY1" fmla="*/ 223 h 1489084"/>
                  <a:gd name="connsiteX2" fmla="*/ 651031 w 1271161"/>
                  <a:gd name="connsiteY2" fmla="*/ 828 h 1489084"/>
                  <a:gd name="connsiteX3" fmla="*/ 793557 w 1271161"/>
                  <a:gd name="connsiteY3" fmla="*/ 17116 h 1489084"/>
                  <a:gd name="connsiteX4" fmla="*/ 860519 w 1271161"/>
                  <a:gd name="connsiteY4" fmla="*/ 54894 h 1489084"/>
                  <a:gd name="connsiteX5" fmla="*/ 993427 w 1271161"/>
                  <a:gd name="connsiteY5" fmla="*/ 204688 h 1489084"/>
                  <a:gd name="connsiteX6" fmla="*/ 1032504 w 1271161"/>
                  <a:gd name="connsiteY6" fmla="*/ 376629 h 1489084"/>
                  <a:gd name="connsiteX7" fmla="*/ 1039894 w 1271161"/>
                  <a:gd name="connsiteY7" fmla="*/ 476721 h 1489084"/>
                  <a:gd name="connsiteX8" fmla="*/ 1051468 w 1271161"/>
                  <a:gd name="connsiteY8" fmla="*/ 532939 h 1489084"/>
                  <a:gd name="connsiteX9" fmla="*/ 1145254 w 1271161"/>
                  <a:gd name="connsiteY9" fmla="*/ 657987 h 1489084"/>
                  <a:gd name="connsiteX10" fmla="*/ 1184743 w 1271161"/>
                  <a:gd name="connsiteY10" fmla="*/ 863658 h 1489084"/>
                  <a:gd name="connsiteX11" fmla="*/ 1270302 w 1271161"/>
                  <a:gd name="connsiteY11" fmla="*/ 1056578 h 1489084"/>
                  <a:gd name="connsiteX12" fmla="*/ 1223409 w 1271161"/>
                  <a:gd name="connsiteY12" fmla="*/ 1259780 h 1489084"/>
                  <a:gd name="connsiteX13" fmla="*/ 1137438 w 1271161"/>
                  <a:gd name="connsiteY13" fmla="*/ 1408275 h 1489084"/>
                  <a:gd name="connsiteX14" fmla="*/ 973313 w 1271161"/>
                  <a:gd name="connsiteY14" fmla="*/ 1486430 h 1489084"/>
                  <a:gd name="connsiteX15" fmla="*/ 832634 w 1271161"/>
                  <a:gd name="connsiteY15" fmla="*/ 1470799 h 1489084"/>
                  <a:gd name="connsiteX16" fmla="*/ 438527 w 1271161"/>
                  <a:gd name="connsiteY16" fmla="*/ 1470799 h 1489084"/>
                  <a:gd name="connsiteX17" fmla="*/ 297848 w 1271161"/>
                  <a:gd name="connsiteY17" fmla="*/ 1486430 h 1489084"/>
                  <a:gd name="connsiteX18" fmla="*/ 133723 w 1271161"/>
                  <a:gd name="connsiteY18" fmla="*/ 1408275 h 1489084"/>
                  <a:gd name="connsiteX19" fmla="*/ 47752 w 1271161"/>
                  <a:gd name="connsiteY19" fmla="*/ 1259780 h 1489084"/>
                  <a:gd name="connsiteX20" fmla="*/ 859 w 1271161"/>
                  <a:gd name="connsiteY20" fmla="*/ 1056578 h 1489084"/>
                  <a:gd name="connsiteX21" fmla="*/ 86418 w 1271161"/>
                  <a:gd name="connsiteY21" fmla="*/ 863658 h 1489084"/>
                  <a:gd name="connsiteX22" fmla="*/ 125907 w 1271161"/>
                  <a:gd name="connsiteY22" fmla="*/ 657987 h 1489084"/>
                  <a:gd name="connsiteX23" fmla="*/ 219693 w 1271161"/>
                  <a:gd name="connsiteY23" fmla="*/ 532939 h 1489084"/>
                  <a:gd name="connsiteX24" fmla="*/ 231267 w 1271161"/>
                  <a:gd name="connsiteY24" fmla="*/ 476721 h 1489084"/>
                  <a:gd name="connsiteX25" fmla="*/ 238657 w 1271161"/>
                  <a:gd name="connsiteY25" fmla="*/ 376629 h 1489084"/>
                  <a:gd name="connsiteX26" fmla="*/ 277734 w 1271161"/>
                  <a:gd name="connsiteY26" fmla="*/ 204688 h 1489084"/>
                  <a:gd name="connsiteX27" fmla="*/ 410642 w 1271161"/>
                  <a:gd name="connsiteY27" fmla="*/ 54894 h 1489084"/>
                  <a:gd name="connsiteX28" fmla="*/ 477605 w 1271161"/>
                  <a:gd name="connsiteY28" fmla="*/ 17116 h 1489084"/>
                  <a:gd name="connsiteX29" fmla="*/ 620131 w 1271161"/>
                  <a:gd name="connsiteY29" fmla="*/ 828 h 1489084"/>
                  <a:gd name="connsiteX30" fmla="*/ 630409 w 1271161"/>
                  <a:gd name="connsiteY30" fmla="*/ 20 h 1489084"/>
                  <a:gd name="connsiteX0" fmla="*/ 630409 w 1271161"/>
                  <a:gd name="connsiteY0" fmla="*/ 20 h 1488890"/>
                  <a:gd name="connsiteX1" fmla="*/ 635581 w 1271161"/>
                  <a:gd name="connsiteY1" fmla="*/ 223 h 1488890"/>
                  <a:gd name="connsiteX2" fmla="*/ 651031 w 1271161"/>
                  <a:gd name="connsiteY2" fmla="*/ 828 h 1488890"/>
                  <a:gd name="connsiteX3" fmla="*/ 793557 w 1271161"/>
                  <a:gd name="connsiteY3" fmla="*/ 17116 h 1488890"/>
                  <a:gd name="connsiteX4" fmla="*/ 860519 w 1271161"/>
                  <a:gd name="connsiteY4" fmla="*/ 54894 h 1488890"/>
                  <a:gd name="connsiteX5" fmla="*/ 993427 w 1271161"/>
                  <a:gd name="connsiteY5" fmla="*/ 204688 h 1488890"/>
                  <a:gd name="connsiteX6" fmla="*/ 1032504 w 1271161"/>
                  <a:gd name="connsiteY6" fmla="*/ 376629 h 1488890"/>
                  <a:gd name="connsiteX7" fmla="*/ 1039894 w 1271161"/>
                  <a:gd name="connsiteY7" fmla="*/ 476721 h 1488890"/>
                  <a:gd name="connsiteX8" fmla="*/ 1051468 w 1271161"/>
                  <a:gd name="connsiteY8" fmla="*/ 532939 h 1488890"/>
                  <a:gd name="connsiteX9" fmla="*/ 1145254 w 1271161"/>
                  <a:gd name="connsiteY9" fmla="*/ 657987 h 1488890"/>
                  <a:gd name="connsiteX10" fmla="*/ 1184743 w 1271161"/>
                  <a:gd name="connsiteY10" fmla="*/ 863658 h 1488890"/>
                  <a:gd name="connsiteX11" fmla="*/ 1270302 w 1271161"/>
                  <a:gd name="connsiteY11" fmla="*/ 1056578 h 1488890"/>
                  <a:gd name="connsiteX12" fmla="*/ 1223409 w 1271161"/>
                  <a:gd name="connsiteY12" fmla="*/ 1259780 h 1488890"/>
                  <a:gd name="connsiteX13" fmla="*/ 1137438 w 1271161"/>
                  <a:gd name="connsiteY13" fmla="*/ 1408275 h 1488890"/>
                  <a:gd name="connsiteX14" fmla="*/ 973313 w 1271161"/>
                  <a:gd name="connsiteY14" fmla="*/ 1486430 h 1488890"/>
                  <a:gd name="connsiteX15" fmla="*/ 832634 w 1271161"/>
                  <a:gd name="connsiteY15" fmla="*/ 1470799 h 1488890"/>
                  <a:gd name="connsiteX16" fmla="*/ 297848 w 1271161"/>
                  <a:gd name="connsiteY16" fmla="*/ 1486430 h 1488890"/>
                  <a:gd name="connsiteX17" fmla="*/ 133723 w 1271161"/>
                  <a:gd name="connsiteY17" fmla="*/ 1408275 h 1488890"/>
                  <a:gd name="connsiteX18" fmla="*/ 47752 w 1271161"/>
                  <a:gd name="connsiteY18" fmla="*/ 1259780 h 1488890"/>
                  <a:gd name="connsiteX19" fmla="*/ 859 w 1271161"/>
                  <a:gd name="connsiteY19" fmla="*/ 1056578 h 1488890"/>
                  <a:gd name="connsiteX20" fmla="*/ 86418 w 1271161"/>
                  <a:gd name="connsiteY20" fmla="*/ 863658 h 1488890"/>
                  <a:gd name="connsiteX21" fmla="*/ 125907 w 1271161"/>
                  <a:gd name="connsiteY21" fmla="*/ 657987 h 1488890"/>
                  <a:gd name="connsiteX22" fmla="*/ 219693 w 1271161"/>
                  <a:gd name="connsiteY22" fmla="*/ 532939 h 1488890"/>
                  <a:gd name="connsiteX23" fmla="*/ 231267 w 1271161"/>
                  <a:gd name="connsiteY23" fmla="*/ 476721 h 1488890"/>
                  <a:gd name="connsiteX24" fmla="*/ 238657 w 1271161"/>
                  <a:gd name="connsiteY24" fmla="*/ 376629 h 1488890"/>
                  <a:gd name="connsiteX25" fmla="*/ 277734 w 1271161"/>
                  <a:gd name="connsiteY25" fmla="*/ 204688 h 1488890"/>
                  <a:gd name="connsiteX26" fmla="*/ 410642 w 1271161"/>
                  <a:gd name="connsiteY26" fmla="*/ 54894 h 1488890"/>
                  <a:gd name="connsiteX27" fmla="*/ 477605 w 1271161"/>
                  <a:gd name="connsiteY27" fmla="*/ 17116 h 1488890"/>
                  <a:gd name="connsiteX28" fmla="*/ 620131 w 1271161"/>
                  <a:gd name="connsiteY28" fmla="*/ 828 h 1488890"/>
                  <a:gd name="connsiteX29" fmla="*/ 630409 w 1271161"/>
                  <a:gd name="connsiteY29" fmla="*/ 20 h 1488890"/>
                  <a:gd name="connsiteX0" fmla="*/ 630409 w 1271161"/>
                  <a:gd name="connsiteY0" fmla="*/ 20 h 1486430"/>
                  <a:gd name="connsiteX1" fmla="*/ 635581 w 1271161"/>
                  <a:gd name="connsiteY1" fmla="*/ 223 h 1486430"/>
                  <a:gd name="connsiteX2" fmla="*/ 651031 w 1271161"/>
                  <a:gd name="connsiteY2" fmla="*/ 828 h 1486430"/>
                  <a:gd name="connsiteX3" fmla="*/ 793557 w 1271161"/>
                  <a:gd name="connsiteY3" fmla="*/ 17116 h 1486430"/>
                  <a:gd name="connsiteX4" fmla="*/ 860519 w 1271161"/>
                  <a:gd name="connsiteY4" fmla="*/ 54894 h 1486430"/>
                  <a:gd name="connsiteX5" fmla="*/ 993427 w 1271161"/>
                  <a:gd name="connsiteY5" fmla="*/ 204688 h 1486430"/>
                  <a:gd name="connsiteX6" fmla="*/ 1032504 w 1271161"/>
                  <a:gd name="connsiteY6" fmla="*/ 376629 h 1486430"/>
                  <a:gd name="connsiteX7" fmla="*/ 1039894 w 1271161"/>
                  <a:gd name="connsiteY7" fmla="*/ 476721 h 1486430"/>
                  <a:gd name="connsiteX8" fmla="*/ 1051468 w 1271161"/>
                  <a:gd name="connsiteY8" fmla="*/ 532939 h 1486430"/>
                  <a:gd name="connsiteX9" fmla="*/ 1145254 w 1271161"/>
                  <a:gd name="connsiteY9" fmla="*/ 657987 h 1486430"/>
                  <a:gd name="connsiteX10" fmla="*/ 1184743 w 1271161"/>
                  <a:gd name="connsiteY10" fmla="*/ 863658 h 1486430"/>
                  <a:gd name="connsiteX11" fmla="*/ 1270302 w 1271161"/>
                  <a:gd name="connsiteY11" fmla="*/ 1056578 h 1486430"/>
                  <a:gd name="connsiteX12" fmla="*/ 1223409 w 1271161"/>
                  <a:gd name="connsiteY12" fmla="*/ 1259780 h 1486430"/>
                  <a:gd name="connsiteX13" fmla="*/ 1137438 w 1271161"/>
                  <a:gd name="connsiteY13" fmla="*/ 1408275 h 1486430"/>
                  <a:gd name="connsiteX14" fmla="*/ 973313 w 1271161"/>
                  <a:gd name="connsiteY14" fmla="*/ 1486430 h 1486430"/>
                  <a:gd name="connsiteX15" fmla="*/ 297848 w 1271161"/>
                  <a:gd name="connsiteY15" fmla="*/ 1486430 h 1486430"/>
                  <a:gd name="connsiteX16" fmla="*/ 133723 w 1271161"/>
                  <a:gd name="connsiteY16" fmla="*/ 1408275 h 1486430"/>
                  <a:gd name="connsiteX17" fmla="*/ 47752 w 1271161"/>
                  <a:gd name="connsiteY17" fmla="*/ 1259780 h 1486430"/>
                  <a:gd name="connsiteX18" fmla="*/ 859 w 1271161"/>
                  <a:gd name="connsiteY18" fmla="*/ 1056578 h 1486430"/>
                  <a:gd name="connsiteX19" fmla="*/ 86418 w 1271161"/>
                  <a:gd name="connsiteY19" fmla="*/ 863658 h 1486430"/>
                  <a:gd name="connsiteX20" fmla="*/ 125907 w 1271161"/>
                  <a:gd name="connsiteY20" fmla="*/ 657987 h 1486430"/>
                  <a:gd name="connsiteX21" fmla="*/ 219693 w 1271161"/>
                  <a:gd name="connsiteY21" fmla="*/ 532939 h 1486430"/>
                  <a:gd name="connsiteX22" fmla="*/ 231267 w 1271161"/>
                  <a:gd name="connsiteY22" fmla="*/ 476721 h 1486430"/>
                  <a:gd name="connsiteX23" fmla="*/ 238657 w 1271161"/>
                  <a:gd name="connsiteY23" fmla="*/ 376629 h 1486430"/>
                  <a:gd name="connsiteX24" fmla="*/ 277734 w 1271161"/>
                  <a:gd name="connsiteY24" fmla="*/ 204688 h 1486430"/>
                  <a:gd name="connsiteX25" fmla="*/ 410642 w 1271161"/>
                  <a:gd name="connsiteY25" fmla="*/ 54894 h 1486430"/>
                  <a:gd name="connsiteX26" fmla="*/ 477605 w 1271161"/>
                  <a:gd name="connsiteY26" fmla="*/ 17116 h 1486430"/>
                  <a:gd name="connsiteX27" fmla="*/ 620131 w 1271161"/>
                  <a:gd name="connsiteY27" fmla="*/ 828 h 1486430"/>
                  <a:gd name="connsiteX28" fmla="*/ 630409 w 1271161"/>
                  <a:gd name="connsiteY28" fmla="*/ 20 h 1486430"/>
                  <a:gd name="connsiteX0" fmla="*/ 630409 w 1271161"/>
                  <a:gd name="connsiteY0" fmla="*/ 20 h 1559680"/>
                  <a:gd name="connsiteX1" fmla="*/ 635581 w 1271161"/>
                  <a:gd name="connsiteY1" fmla="*/ 223 h 1559680"/>
                  <a:gd name="connsiteX2" fmla="*/ 651031 w 1271161"/>
                  <a:gd name="connsiteY2" fmla="*/ 828 h 1559680"/>
                  <a:gd name="connsiteX3" fmla="*/ 793557 w 1271161"/>
                  <a:gd name="connsiteY3" fmla="*/ 17116 h 1559680"/>
                  <a:gd name="connsiteX4" fmla="*/ 860519 w 1271161"/>
                  <a:gd name="connsiteY4" fmla="*/ 54894 h 1559680"/>
                  <a:gd name="connsiteX5" fmla="*/ 993427 w 1271161"/>
                  <a:gd name="connsiteY5" fmla="*/ 204688 h 1559680"/>
                  <a:gd name="connsiteX6" fmla="*/ 1032504 w 1271161"/>
                  <a:gd name="connsiteY6" fmla="*/ 376629 h 1559680"/>
                  <a:gd name="connsiteX7" fmla="*/ 1039894 w 1271161"/>
                  <a:gd name="connsiteY7" fmla="*/ 476721 h 1559680"/>
                  <a:gd name="connsiteX8" fmla="*/ 1051468 w 1271161"/>
                  <a:gd name="connsiteY8" fmla="*/ 532939 h 1559680"/>
                  <a:gd name="connsiteX9" fmla="*/ 1145254 w 1271161"/>
                  <a:gd name="connsiteY9" fmla="*/ 657987 h 1559680"/>
                  <a:gd name="connsiteX10" fmla="*/ 1184743 w 1271161"/>
                  <a:gd name="connsiteY10" fmla="*/ 863658 h 1559680"/>
                  <a:gd name="connsiteX11" fmla="*/ 1270302 w 1271161"/>
                  <a:gd name="connsiteY11" fmla="*/ 1056578 h 1559680"/>
                  <a:gd name="connsiteX12" fmla="*/ 1223409 w 1271161"/>
                  <a:gd name="connsiteY12" fmla="*/ 1259780 h 1559680"/>
                  <a:gd name="connsiteX13" fmla="*/ 1137438 w 1271161"/>
                  <a:gd name="connsiteY13" fmla="*/ 1408275 h 1559680"/>
                  <a:gd name="connsiteX14" fmla="*/ 973313 w 1271161"/>
                  <a:gd name="connsiteY14" fmla="*/ 1486430 h 1559680"/>
                  <a:gd name="connsiteX15" fmla="*/ 643218 w 1271161"/>
                  <a:gd name="connsiteY15" fmla="*/ 1559680 h 1559680"/>
                  <a:gd name="connsiteX16" fmla="*/ 297848 w 1271161"/>
                  <a:gd name="connsiteY16" fmla="*/ 1486430 h 1559680"/>
                  <a:gd name="connsiteX17" fmla="*/ 133723 w 1271161"/>
                  <a:gd name="connsiteY17" fmla="*/ 1408275 h 1559680"/>
                  <a:gd name="connsiteX18" fmla="*/ 47752 w 1271161"/>
                  <a:gd name="connsiteY18" fmla="*/ 1259780 h 1559680"/>
                  <a:gd name="connsiteX19" fmla="*/ 859 w 1271161"/>
                  <a:gd name="connsiteY19" fmla="*/ 1056578 h 1559680"/>
                  <a:gd name="connsiteX20" fmla="*/ 86418 w 1271161"/>
                  <a:gd name="connsiteY20" fmla="*/ 863658 h 1559680"/>
                  <a:gd name="connsiteX21" fmla="*/ 125907 w 1271161"/>
                  <a:gd name="connsiteY21" fmla="*/ 657987 h 1559680"/>
                  <a:gd name="connsiteX22" fmla="*/ 219693 w 1271161"/>
                  <a:gd name="connsiteY22" fmla="*/ 532939 h 1559680"/>
                  <a:gd name="connsiteX23" fmla="*/ 231267 w 1271161"/>
                  <a:gd name="connsiteY23" fmla="*/ 476721 h 1559680"/>
                  <a:gd name="connsiteX24" fmla="*/ 238657 w 1271161"/>
                  <a:gd name="connsiteY24" fmla="*/ 376629 h 1559680"/>
                  <a:gd name="connsiteX25" fmla="*/ 277734 w 1271161"/>
                  <a:gd name="connsiteY25" fmla="*/ 204688 h 1559680"/>
                  <a:gd name="connsiteX26" fmla="*/ 410642 w 1271161"/>
                  <a:gd name="connsiteY26" fmla="*/ 54894 h 1559680"/>
                  <a:gd name="connsiteX27" fmla="*/ 477605 w 1271161"/>
                  <a:gd name="connsiteY27" fmla="*/ 17116 h 1559680"/>
                  <a:gd name="connsiteX28" fmla="*/ 620131 w 1271161"/>
                  <a:gd name="connsiteY28" fmla="*/ 828 h 1559680"/>
                  <a:gd name="connsiteX29" fmla="*/ 630409 w 1271161"/>
                  <a:gd name="connsiteY29" fmla="*/ 20 h 1559680"/>
                  <a:gd name="connsiteX0" fmla="*/ 630409 w 1271161"/>
                  <a:gd name="connsiteY0" fmla="*/ 20 h 1561481"/>
                  <a:gd name="connsiteX1" fmla="*/ 635581 w 1271161"/>
                  <a:gd name="connsiteY1" fmla="*/ 223 h 1561481"/>
                  <a:gd name="connsiteX2" fmla="*/ 651031 w 1271161"/>
                  <a:gd name="connsiteY2" fmla="*/ 828 h 1561481"/>
                  <a:gd name="connsiteX3" fmla="*/ 793557 w 1271161"/>
                  <a:gd name="connsiteY3" fmla="*/ 17116 h 1561481"/>
                  <a:gd name="connsiteX4" fmla="*/ 860519 w 1271161"/>
                  <a:gd name="connsiteY4" fmla="*/ 54894 h 1561481"/>
                  <a:gd name="connsiteX5" fmla="*/ 993427 w 1271161"/>
                  <a:gd name="connsiteY5" fmla="*/ 204688 h 1561481"/>
                  <a:gd name="connsiteX6" fmla="*/ 1032504 w 1271161"/>
                  <a:gd name="connsiteY6" fmla="*/ 376629 h 1561481"/>
                  <a:gd name="connsiteX7" fmla="*/ 1039894 w 1271161"/>
                  <a:gd name="connsiteY7" fmla="*/ 476721 h 1561481"/>
                  <a:gd name="connsiteX8" fmla="*/ 1051468 w 1271161"/>
                  <a:gd name="connsiteY8" fmla="*/ 532939 h 1561481"/>
                  <a:gd name="connsiteX9" fmla="*/ 1145254 w 1271161"/>
                  <a:gd name="connsiteY9" fmla="*/ 657987 h 1561481"/>
                  <a:gd name="connsiteX10" fmla="*/ 1184743 w 1271161"/>
                  <a:gd name="connsiteY10" fmla="*/ 863658 h 1561481"/>
                  <a:gd name="connsiteX11" fmla="*/ 1270302 w 1271161"/>
                  <a:gd name="connsiteY11" fmla="*/ 1056578 h 1561481"/>
                  <a:gd name="connsiteX12" fmla="*/ 1223409 w 1271161"/>
                  <a:gd name="connsiteY12" fmla="*/ 1259780 h 1561481"/>
                  <a:gd name="connsiteX13" fmla="*/ 1137438 w 1271161"/>
                  <a:gd name="connsiteY13" fmla="*/ 1408275 h 1561481"/>
                  <a:gd name="connsiteX14" fmla="*/ 643218 w 1271161"/>
                  <a:gd name="connsiteY14" fmla="*/ 1559680 h 1561481"/>
                  <a:gd name="connsiteX15" fmla="*/ 297848 w 1271161"/>
                  <a:gd name="connsiteY15" fmla="*/ 1486430 h 1561481"/>
                  <a:gd name="connsiteX16" fmla="*/ 133723 w 1271161"/>
                  <a:gd name="connsiteY16" fmla="*/ 1408275 h 1561481"/>
                  <a:gd name="connsiteX17" fmla="*/ 47752 w 1271161"/>
                  <a:gd name="connsiteY17" fmla="*/ 1259780 h 1561481"/>
                  <a:gd name="connsiteX18" fmla="*/ 859 w 1271161"/>
                  <a:gd name="connsiteY18" fmla="*/ 1056578 h 1561481"/>
                  <a:gd name="connsiteX19" fmla="*/ 86418 w 1271161"/>
                  <a:gd name="connsiteY19" fmla="*/ 863658 h 1561481"/>
                  <a:gd name="connsiteX20" fmla="*/ 125907 w 1271161"/>
                  <a:gd name="connsiteY20" fmla="*/ 657987 h 1561481"/>
                  <a:gd name="connsiteX21" fmla="*/ 219693 w 1271161"/>
                  <a:gd name="connsiteY21" fmla="*/ 532939 h 1561481"/>
                  <a:gd name="connsiteX22" fmla="*/ 231267 w 1271161"/>
                  <a:gd name="connsiteY22" fmla="*/ 476721 h 1561481"/>
                  <a:gd name="connsiteX23" fmla="*/ 238657 w 1271161"/>
                  <a:gd name="connsiteY23" fmla="*/ 376629 h 1561481"/>
                  <a:gd name="connsiteX24" fmla="*/ 277734 w 1271161"/>
                  <a:gd name="connsiteY24" fmla="*/ 204688 h 1561481"/>
                  <a:gd name="connsiteX25" fmla="*/ 410642 w 1271161"/>
                  <a:gd name="connsiteY25" fmla="*/ 54894 h 1561481"/>
                  <a:gd name="connsiteX26" fmla="*/ 477605 w 1271161"/>
                  <a:gd name="connsiteY26" fmla="*/ 17116 h 1561481"/>
                  <a:gd name="connsiteX27" fmla="*/ 620131 w 1271161"/>
                  <a:gd name="connsiteY27" fmla="*/ 828 h 1561481"/>
                  <a:gd name="connsiteX28" fmla="*/ 630409 w 1271161"/>
                  <a:gd name="connsiteY28" fmla="*/ 20 h 1561481"/>
                  <a:gd name="connsiteX0" fmla="*/ 630409 w 1271161"/>
                  <a:gd name="connsiteY0" fmla="*/ 20 h 1559680"/>
                  <a:gd name="connsiteX1" fmla="*/ 635581 w 1271161"/>
                  <a:gd name="connsiteY1" fmla="*/ 223 h 1559680"/>
                  <a:gd name="connsiteX2" fmla="*/ 651031 w 1271161"/>
                  <a:gd name="connsiteY2" fmla="*/ 828 h 1559680"/>
                  <a:gd name="connsiteX3" fmla="*/ 793557 w 1271161"/>
                  <a:gd name="connsiteY3" fmla="*/ 17116 h 1559680"/>
                  <a:gd name="connsiteX4" fmla="*/ 860519 w 1271161"/>
                  <a:gd name="connsiteY4" fmla="*/ 54894 h 1559680"/>
                  <a:gd name="connsiteX5" fmla="*/ 993427 w 1271161"/>
                  <a:gd name="connsiteY5" fmla="*/ 204688 h 1559680"/>
                  <a:gd name="connsiteX6" fmla="*/ 1032504 w 1271161"/>
                  <a:gd name="connsiteY6" fmla="*/ 376629 h 1559680"/>
                  <a:gd name="connsiteX7" fmla="*/ 1039894 w 1271161"/>
                  <a:gd name="connsiteY7" fmla="*/ 476721 h 1559680"/>
                  <a:gd name="connsiteX8" fmla="*/ 1051468 w 1271161"/>
                  <a:gd name="connsiteY8" fmla="*/ 532939 h 1559680"/>
                  <a:gd name="connsiteX9" fmla="*/ 1145254 w 1271161"/>
                  <a:gd name="connsiteY9" fmla="*/ 657987 h 1559680"/>
                  <a:gd name="connsiteX10" fmla="*/ 1184743 w 1271161"/>
                  <a:gd name="connsiteY10" fmla="*/ 863658 h 1559680"/>
                  <a:gd name="connsiteX11" fmla="*/ 1270302 w 1271161"/>
                  <a:gd name="connsiteY11" fmla="*/ 1056578 h 1559680"/>
                  <a:gd name="connsiteX12" fmla="*/ 1223409 w 1271161"/>
                  <a:gd name="connsiteY12" fmla="*/ 1259780 h 1559680"/>
                  <a:gd name="connsiteX13" fmla="*/ 1137438 w 1271161"/>
                  <a:gd name="connsiteY13" fmla="*/ 1408275 h 1559680"/>
                  <a:gd name="connsiteX14" fmla="*/ 643218 w 1271161"/>
                  <a:gd name="connsiteY14" fmla="*/ 1559680 h 1559680"/>
                  <a:gd name="connsiteX15" fmla="*/ 133723 w 1271161"/>
                  <a:gd name="connsiteY15" fmla="*/ 1408275 h 1559680"/>
                  <a:gd name="connsiteX16" fmla="*/ 47752 w 1271161"/>
                  <a:gd name="connsiteY16" fmla="*/ 1259780 h 1559680"/>
                  <a:gd name="connsiteX17" fmla="*/ 859 w 1271161"/>
                  <a:gd name="connsiteY17" fmla="*/ 1056578 h 1559680"/>
                  <a:gd name="connsiteX18" fmla="*/ 86418 w 1271161"/>
                  <a:gd name="connsiteY18" fmla="*/ 863658 h 1559680"/>
                  <a:gd name="connsiteX19" fmla="*/ 125907 w 1271161"/>
                  <a:gd name="connsiteY19" fmla="*/ 657987 h 1559680"/>
                  <a:gd name="connsiteX20" fmla="*/ 219693 w 1271161"/>
                  <a:gd name="connsiteY20" fmla="*/ 532939 h 1559680"/>
                  <a:gd name="connsiteX21" fmla="*/ 231267 w 1271161"/>
                  <a:gd name="connsiteY21" fmla="*/ 476721 h 1559680"/>
                  <a:gd name="connsiteX22" fmla="*/ 238657 w 1271161"/>
                  <a:gd name="connsiteY22" fmla="*/ 376629 h 1559680"/>
                  <a:gd name="connsiteX23" fmla="*/ 277734 w 1271161"/>
                  <a:gd name="connsiteY23" fmla="*/ 204688 h 1559680"/>
                  <a:gd name="connsiteX24" fmla="*/ 410642 w 1271161"/>
                  <a:gd name="connsiteY24" fmla="*/ 54894 h 1559680"/>
                  <a:gd name="connsiteX25" fmla="*/ 477605 w 1271161"/>
                  <a:gd name="connsiteY25" fmla="*/ 17116 h 1559680"/>
                  <a:gd name="connsiteX26" fmla="*/ 620131 w 1271161"/>
                  <a:gd name="connsiteY26" fmla="*/ 828 h 1559680"/>
                  <a:gd name="connsiteX27" fmla="*/ 630409 w 1271161"/>
                  <a:gd name="connsiteY27" fmla="*/ 20 h 1559680"/>
                  <a:gd name="connsiteX0" fmla="*/ 630409 w 1271161"/>
                  <a:gd name="connsiteY0" fmla="*/ 20 h 1559680"/>
                  <a:gd name="connsiteX1" fmla="*/ 635581 w 1271161"/>
                  <a:gd name="connsiteY1" fmla="*/ 223 h 1559680"/>
                  <a:gd name="connsiteX2" fmla="*/ 651031 w 1271161"/>
                  <a:gd name="connsiteY2" fmla="*/ 828 h 1559680"/>
                  <a:gd name="connsiteX3" fmla="*/ 793557 w 1271161"/>
                  <a:gd name="connsiteY3" fmla="*/ 17116 h 1559680"/>
                  <a:gd name="connsiteX4" fmla="*/ 860519 w 1271161"/>
                  <a:gd name="connsiteY4" fmla="*/ 54894 h 1559680"/>
                  <a:gd name="connsiteX5" fmla="*/ 993427 w 1271161"/>
                  <a:gd name="connsiteY5" fmla="*/ 204688 h 1559680"/>
                  <a:gd name="connsiteX6" fmla="*/ 1032504 w 1271161"/>
                  <a:gd name="connsiteY6" fmla="*/ 376629 h 1559680"/>
                  <a:gd name="connsiteX7" fmla="*/ 1039894 w 1271161"/>
                  <a:gd name="connsiteY7" fmla="*/ 476721 h 1559680"/>
                  <a:gd name="connsiteX8" fmla="*/ 1051468 w 1271161"/>
                  <a:gd name="connsiteY8" fmla="*/ 532939 h 1559680"/>
                  <a:gd name="connsiteX9" fmla="*/ 1145254 w 1271161"/>
                  <a:gd name="connsiteY9" fmla="*/ 657987 h 1559680"/>
                  <a:gd name="connsiteX10" fmla="*/ 1184743 w 1271161"/>
                  <a:gd name="connsiteY10" fmla="*/ 863658 h 1559680"/>
                  <a:gd name="connsiteX11" fmla="*/ 1270302 w 1271161"/>
                  <a:gd name="connsiteY11" fmla="*/ 1056578 h 1559680"/>
                  <a:gd name="connsiteX12" fmla="*/ 1223409 w 1271161"/>
                  <a:gd name="connsiteY12" fmla="*/ 1259780 h 1559680"/>
                  <a:gd name="connsiteX13" fmla="*/ 1137438 w 1271161"/>
                  <a:gd name="connsiteY13" fmla="*/ 1408275 h 1559680"/>
                  <a:gd name="connsiteX14" fmla="*/ 643218 w 1271161"/>
                  <a:gd name="connsiteY14" fmla="*/ 1559680 h 1559680"/>
                  <a:gd name="connsiteX15" fmla="*/ 133723 w 1271161"/>
                  <a:gd name="connsiteY15" fmla="*/ 1408275 h 1559680"/>
                  <a:gd name="connsiteX16" fmla="*/ 47752 w 1271161"/>
                  <a:gd name="connsiteY16" fmla="*/ 1259780 h 1559680"/>
                  <a:gd name="connsiteX17" fmla="*/ 859 w 1271161"/>
                  <a:gd name="connsiteY17" fmla="*/ 1056578 h 1559680"/>
                  <a:gd name="connsiteX18" fmla="*/ 86418 w 1271161"/>
                  <a:gd name="connsiteY18" fmla="*/ 863658 h 1559680"/>
                  <a:gd name="connsiteX19" fmla="*/ 125907 w 1271161"/>
                  <a:gd name="connsiteY19" fmla="*/ 657987 h 1559680"/>
                  <a:gd name="connsiteX20" fmla="*/ 219693 w 1271161"/>
                  <a:gd name="connsiteY20" fmla="*/ 532939 h 1559680"/>
                  <a:gd name="connsiteX21" fmla="*/ 231267 w 1271161"/>
                  <a:gd name="connsiteY21" fmla="*/ 476721 h 1559680"/>
                  <a:gd name="connsiteX22" fmla="*/ 238657 w 1271161"/>
                  <a:gd name="connsiteY22" fmla="*/ 376629 h 1559680"/>
                  <a:gd name="connsiteX23" fmla="*/ 277734 w 1271161"/>
                  <a:gd name="connsiteY23" fmla="*/ 204688 h 1559680"/>
                  <a:gd name="connsiteX24" fmla="*/ 410642 w 1271161"/>
                  <a:gd name="connsiteY24" fmla="*/ 54894 h 1559680"/>
                  <a:gd name="connsiteX25" fmla="*/ 477605 w 1271161"/>
                  <a:gd name="connsiteY25" fmla="*/ 17116 h 1559680"/>
                  <a:gd name="connsiteX26" fmla="*/ 620131 w 1271161"/>
                  <a:gd name="connsiteY26" fmla="*/ 828 h 1559680"/>
                  <a:gd name="connsiteX27" fmla="*/ 630409 w 1271161"/>
                  <a:gd name="connsiteY27" fmla="*/ 20 h 1559680"/>
                  <a:gd name="connsiteX0" fmla="*/ 630409 w 1288480"/>
                  <a:gd name="connsiteY0" fmla="*/ 20 h 1562862"/>
                  <a:gd name="connsiteX1" fmla="*/ 635581 w 1288480"/>
                  <a:gd name="connsiteY1" fmla="*/ 223 h 1562862"/>
                  <a:gd name="connsiteX2" fmla="*/ 651031 w 1288480"/>
                  <a:gd name="connsiteY2" fmla="*/ 828 h 1562862"/>
                  <a:gd name="connsiteX3" fmla="*/ 793557 w 1288480"/>
                  <a:gd name="connsiteY3" fmla="*/ 17116 h 1562862"/>
                  <a:gd name="connsiteX4" fmla="*/ 860519 w 1288480"/>
                  <a:gd name="connsiteY4" fmla="*/ 54894 h 1562862"/>
                  <a:gd name="connsiteX5" fmla="*/ 993427 w 1288480"/>
                  <a:gd name="connsiteY5" fmla="*/ 204688 h 1562862"/>
                  <a:gd name="connsiteX6" fmla="*/ 1032504 w 1288480"/>
                  <a:gd name="connsiteY6" fmla="*/ 376629 h 1562862"/>
                  <a:gd name="connsiteX7" fmla="*/ 1039894 w 1288480"/>
                  <a:gd name="connsiteY7" fmla="*/ 476721 h 1562862"/>
                  <a:gd name="connsiteX8" fmla="*/ 1051468 w 1288480"/>
                  <a:gd name="connsiteY8" fmla="*/ 532939 h 1562862"/>
                  <a:gd name="connsiteX9" fmla="*/ 1145254 w 1288480"/>
                  <a:gd name="connsiteY9" fmla="*/ 657987 h 1562862"/>
                  <a:gd name="connsiteX10" fmla="*/ 1184743 w 1288480"/>
                  <a:gd name="connsiteY10" fmla="*/ 863658 h 1562862"/>
                  <a:gd name="connsiteX11" fmla="*/ 1270302 w 1288480"/>
                  <a:gd name="connsiteY11" fmla="*/ 1056578 h 1562862"/>
                  <a:gd name="connsiteX12" fmla="*/ 1223409 w 1288480"/>
                  <a:gd name="connsiteY12" fmla="*/ 1259780 h 1562862"/>
                  <a:gd name="connsiteX13" fmla="*/ 643218 w 1288480"/>
                  <a:gd name="connsiteY13" fmla="*/ 1559680 h 1562862"/>
                  <a:gd name="connsiteX14" fmla="*/ 133723 w 1288480"/>
                  <a:gd name="connsiteY14" fmla="*/ 1408275 h 1562862"/>
                  <a:gd name="connsiteX15" fmla="*/ 47752 w 1288480"/>
                  <a:gd name="connsiteY15" fmla="*/ 1259780 h 1562862"/>
                  <a:gd name="connsiteX16" fmla="*/ 859 w 1288480"/>
                  <a:gd name="connsiteY16" fmla="*/ 1056578 h 1562862"/>
                  <a:gd name="connsiteX17" fmla="*/ 86418 w 1288480"/>
                  <a:gd name="connsiteY17" fmla="*/ 863658 h 1562862"/>
                  <a:gd name="connsiteX18" fmla="*/ 125907 w 1288480"/>
                  <a:gd name="connsiteY18" fmla="*/ 657987 h 1562862"/>
                  <a:gd name="connsiteX19" fmla="*/ 219693 w 1288480"/>
                  <a:gd name="connsiteY19" fmla="*/ 532939 h 1562862"/>
                  <a:gd name="connsiteX20" fmla="*/ 231267 w 1288480"/>
                  <a:gd name="connsiteY20" fmla="*/ 476721 h 1562862"/>
                  <a:gd name="connsiteX21" fmla="*/ 238657 w 1288480"/>
                  <a:gd name="connsiteY21" fmla="*/ 376629 h 1562862"/>
                  <a:gd name="connsiteX22" fmla="*/ 277734 w 1288480"/>
                  <a:gd name="connsiteY22" fmla="*/ 204688 h 1562862"/>
                  <a:gd name="connsiteX23" fmla="*/ 410642 w 1288480"/>
                  <a:gd name="connsiteY23" fmla="*/ 54894 h 1562862"/>
                  <a:gd name="connsiteX24" fmla="*/ 477605 w 1288480"/>
                  <a:gd name="connsiteY24" fmla="*/ 17116 h 1562862"/>
                  <a:gd name="connsiteX25" fmla="*/ 620131 w 1288480"/>
                  <a:gd name="connsiteY25" fmla="*/ 828 h 1562862"/>
                  <a:gd name="connsiteX26" fmla="*/ 630409 w 1288480"/>
                  <a:gd name="connsiteY26" fmla="*/ 20 h 1562862"/>
                  <a:gd name="connsiteX0" fmla="*/ 648705 w 1306776"/>
                  <a:gd name="connsiteY0" fmla="*/ 20 h 1559680"/>
                  <a:gd name="connsiteX1" fmla="*/ 653877 w 1306776"/>
                  <a:gd name="connsiteY1" fmla="*/ 223 h 1559680"/>
                  <a:gd name="connsiteX2" fmla="*/ 669327 w 1306776"/>
                  <a:gd name="connsiteY2" fmla="*/ 828 h 1559680"/>
                  <a:gd name="connsiteX3" fmla="*/ 811853 w 1306776"/>
                  <a:gd name="connsiteY3" fmla="*/ 17116 h 1559680"/>
                  <a:gd name="connsiteX4" fmla="*/ 878815 w 1306776"/>
                  <a:gd name="connsiteY4" fmla="*/ 54894 h 1559680"/>
                  <a:gd name="connsiteX5" fmla="*/ 1011723 w 1306776"/>
                  <a:gd name="connsiteY5" fmla="*/ 204688 h 1559680"/>
                  <a:gd name="connsiteX6" fmla="*/ 1050800 w 1306776"/>
                  <a:gd name="connsiteY6" fmla="*/ 376629 h 1559680"/>
                  <a:gd name="connsiteX7" fmla="*/ 1058190 w 1306776"/>
                  <a:gd name="connsiteY7" fmla="*/ 476721 h 1559680"/>
                  <a:gd name="connsiteX8" fmla="*/ 1069764 w 1306776"/>
                  <a:gd name="connsiteY8" fmla="*/ 532939 h 1559680"/>
                  <a:gd name="connsiteX9" fmla="*/ 1163550 w 1306776"/>
                  <a:gd name="connsiteY9" fmla="*/ 657987 h 1559680"/>
                  <a:gd name="connsiteX10" fmla="*/ 1203039 w 1306776"/>
                  <a:gd name="connsiteY10" fmla="*/ 863658 h 1559680"/>
                  <a:gd name="connsiteX11" fmla="*/ 1288598 w 1306776"/>
                  <a:gd name="connsiteY11" fmla="*/ 1056578 h 1559680"/>
                  <a:gd name="connsiteX12" fmla="*/ 1241705 w 1306776"/>
                  <a:gd name="connsiteY12" fmla="*/ 1259780 h 1559680"/>
                  <a:gd name="connsiteX13" fmla="*/ 661514 w 1306776"/>
                  <a:gd name="connsiteY13" fmla="*/ 1559680 h 1559680"/>
                  <a:gd name="connsiteX14" fmla="*/ 66048 w 1306776"/>
                  <a:gd name="connsiteY14" fmla="*/ 1259780 h 1559680"/>
                  <a:gd name="connsiteX15" fmla="*/ 19155 w 1306776"/>
                  <a:gd name="connsiteY15" fmla="*/ 1056578 h 1559680"/>
                  <a:gd name="connsiteX16" fmla="*/ 104714 w 1306776"/>
                  <a:gd name="connsiteY16" fmla="*/ 863658 h 1559680"/>
                  <a:gd name="connsiteX17" fmla="*/ 144203 w 1306776"/>
                  <a:gd name="connsiteY17" fmla="*/ 657987 h 1559680"/>
                  <a:gd name="connsiteX18" fmla="*/ 237989 w 1306776"/>
                  <a:gd name="connsiteY18" fmla="*/ 532939 h 1559680"/>
                  <a:gd name="connsiteX19" fmla="*/ 249563 w 1306776"/>
                  <a:gd name="connsiteY19" fmla="*/ 476721 h 1559680"/>
                  <a:gd name="connsiteX20" fmla="*/ 256953 w 1306776"/>
                  <a:gd name="connsiteY20" fmla="*/ 376629 h 1559680"/>
                  <a:gd name="connsiteX21" fmla="*/ 296030 w 1306776"/>
                  <a:gd name="connsiteY21" fmla="*/ 204688 h 1559680"/>
                  <a:gd name="connsiteX22" fmla="*/ 428938 w 1306776"/>
                  <a:gd name="connsiteY22" fmla="*/ 54894 h 1559680"/>
                  <a:gd name="connsiteX23" fmla="*/ 495901 w 1306776"/>
                  <a:gd name="connsiteY23" fmla="*/ 17116 h 1559680"/>
                  <a:gd name="connsiteX24" fmla="*/ 638427 w 1306776"/>
                  <a:gd name="connsiteY24" fmla="*/ 828 h 1559680"/>
                  <a:gd name="connsiteX25" fmla="*/ 648705 w 1306776"/>
                  <a:gd name="connsiteY25" fmla="*/ 20 h 1559680"/>
                  <a:gd name="connsiteX0" fmla="*/ 629619 w 1287690"/>
                  <a:gd name="connsiteY0" fmla="*/ 20 h 1560375"/>
                  <a:gd name="connsiteX1" fmla="*/ 634791 w 1287690"/>
                  <a:gd name="connsiteY1" fmla="*/ 223 h 1560375"/>
                  <a:gd name="connsiteX2" fmla="*/ 650241 w 1287690"/>
                  <a:gd name="connsiteY2" fmla="*/ 828 h 1560375"/>
                  <a:gd name="connsiteX3" fmla="*/ 792767 w 1287690"/>
                  <a:gd name="connsiteY3" fmla="*/ 17116 h 1560375"/>
                  <a:gd name="connsiteX4" fmla="*/ 859729 w 1287690"/>
                  <a:gd name="connsiteY4" fmla="*/ 54894 h 1560375"/>
                  <a:gd name="connsiteX5" fmla="*/ 992637 w 1287690"/>
                  <a:gd name="connsiteY5" fmla="*/ 204688 h 1560375"/>
                  <a:gd name="connsiteX6" fmla="*/ 1031714 w 1287690"/>
                  <a:gd name="connsiteY6" fmla="*/ 376629 h 1560375"/>
                  <a:gd name="connsiteX7" fmla="*/ 1039104 w 1287690"/>
                  <a:gd name="connsiteY7" fmla="*/ 476721 h 1560375"/>
                  <a:gd name="connsiteX8" fmla="*/ 1050678 w 1287690"/>
                  <a:gd name="connsiteY8" fmla="*/ 532939 h 1560375"/>
                  <a:gd name="connsiteX9" fmla="*/ 1144464 w 1287690"/>
                  <a:gd name="connsiteY9" fmla="*/ 657987 h 1560375"/>
                  <a:gd name="connsiteX10" fmla="*/ 1183953 w 1287690"/>
                  <a:gd name="connsiteY10" fmla="*/ 863658 h 1560375"/>
                  <a:gd name="connsiteX11" fmla="*/ 1269512 w 1287690"/>
                  <a:gd name="connsiteY11" fmla="*/ 1056578 h 1560375"/>
                  <a:gd name="connsiteX12" fmla="*/ 1222619 w 1287690"/>
                  <a:gd name="connsiteY12" fmla="*/ 1259780 h 1560375"/>
                  <a:gd name="connsiteX13" fmla="*/ 642428 w 1287690"/>
                  <a:gd name="connsiteY13" fmla="*/ 1559680 h 1560375"/>
                  <a:gd name="connsiteX14" fmla="*/ 100750 w 1287690"/>
                  <a:gd name="connsiteY14" fmla="*/ 1333739 h 1560375"/>
                  <a:gd name="connsiteX15" fmla="*/ 69 w 1287690"/>
                  <a:gd name="connsiteY15" fmla="*/ 1056578 h 1560375"/>
                  <a:gd name="connsiteX16" fmla="*/ 85628 w 1287690"/>
                  <a:gd name="connsiteY16" fmla="*/ 863658 h 1560375"/>
                  <a:gd name="connsiteX17" fmla="*/ 125117 w 1287690"/>
                  <a:gd name="connsiteY17" fmla="*/ 657987 h 1560375"/>
                  <a:gd name="connsiteX18" fmla="*/ 218903 w 1287690"/>
                  <a:gd name="connsiteY18" fmla="*/ 532939 h 1560375"/>
                  <a:gd name="connsiteX19" fmla="*/ 230477 w 1287690"/>
                  <a:gd name="connsiteY19" fmla="*/ 476721 h 1560375"/>
                  <a:gd name="connsiteX20" fmla="*/ 237867 w 1287690"/>
                  <a:gd name="connsiteY20" fmla="*/ 376629 h 1560375"/>
                  <a:gd name="connsiteX21" fmla="*/ 276944 w 1287690"/>
                  <a:gd name="connsiteY21" fmla="*/ 204688 h 1560375"/>
                  <a:gd name="connsiteX22" fmla="*/ 409852 w 1287690"/>
                  <a:gd name="connsiteY22" fmla="*/ 54894 h 1560375"/>
                  <a:gd name="connsiteX23" fmla="*/ 476815 w 1287690"/>
                  <a:gd name="connsiteY23" fmla="*/ 17116 h 1560375"/>
                  <a:gd name="connsiteX24" fmla="*/ 619341 w 1287690"/>
                  <a:gd name="connsiteY24" fmla="*/ 828 h 1560375"/>
                  <a:gd name="connsiteX25" fmla="*/ 629619 w 1287690"/>
                  <a:gd name="connsiteY25" fmla="*/ 20 h 1560375"/>
                  <a:gd name="connsiteX0" fmla="*/ 629619 w 1269533"/>
                  <a:gd name="connsiteY0" fmla="*/ 20 h 1559737"/>
                  <a:gd name="connsiteX1" fmla="*/ 634791 w 1269533"/>
                  <a:gd name="connsiteY1" fmla="*/ 223 h 1559737"/>
                  <a:gd name="connsiteX2" fmla="*/ 650241 w 1269533"/>
                  <a:gd name="connsiteY2" fmla="*/ 828 h 1559737"/>
                  <a:gd name="connsiteX3" fmla="*/ 792767 w 1269533"/>
                  <a:gd name="connsiteY3" fmla="*/ 17116 h 1559737"/>
                  <a:gd name="connsiteX4" fmla="*/ 859729 w 1269533"/>
                  <a:gd name="connsiteY4" fmla="*/ 54894 h 1559737"/>
                  <a:gd name="connsiteX5" fmla="*/ 992637 w 1269533"/>
                  <a:gd name="connsiteY5" fmla="*/ 204688 h 1559737"/>
                  <a:gd name="connsiteX6" fmla="*/ 1031714 w 1269533"/>
                  <a:gd name="connsiteY6" fmla="*/ 376629 h 1559737"/>
                  <a:gd name="connsiteX7" fmla="*/ 1039104 w 1269533"/>
                  <a:gd name="connsiteY7" fmla="*/ 476721 h 1559737"/>
                  <a:gd name="connsiteX8" fmla="*/ 1050678 w 1269533"/>
                  <a:gd name="connsiteY8" fmla="*/ 532939 h 1559737"/>
                  <a:gd name="connsiteX9" fmla="*/ 1144464 w 1269533"/>
                  <a:gd name="connsiteY9" fmla="*/ 657987 h 1559737"/>
                  <a:gd name="connsiteX10" fmla="*/ 1183953 w 1269533"/>
                  <a:gd name="connsiteY10" fmla="*/ 863658 h 1559737"/>
                  <a:gd name="connsiteX11" fmla="*/ 1269512 w 1269533"/>
                  <a:gd name="connsiteY11" fmla="*/ 1056578 h 1559737"/>
                  <a:gd name="connsiteX12" fmla="*/ 1175555 w 1269533"/>
                  <a:gd name="connsiteY12" fmla="*/ 1313568 h 1559737"/>
                  <a:gd name="connsiteX13" fmla="*/ 642428 w 1269533"/>
                  <a:gd name="connsiteY13" fmla="*/ 1559680 h 1559737"/>
                  <a:gd name="connsiteX14" fmla="*/ 100750 w 1269533"/>
                  <a:gd name="connsiteY14" fmla="*/ 1333739 h 1559737"/>
                  <a:gd name="connsiteX15" fmla="*/ 69 w 1269533"/>
                  <a:gd name="connsiteY15" fmla="*/ 1056578 h 1559737"/>
                  <a:gd name="connsiteX16" fmla="*/ 85628 w 1269533"/>
                  <a:gd name="connsiteY16" fmla="*/ 863658 h 1559737"/>
                  <a:gd name="connsiteX17" fmla="*/ 125117 w 1269533"/>
                  <a:gd name="connsiteY17" fmla="*/ 657987 h 1559737"/>
                  <a:gd name="connsiteX18" fmla="*/ 218903 w 1269533"/>
                  <a:gd name="connsiteY18" fmla="*/ 532939 h 1559737"/>
                  <a:gd name="connsiteX19" fmla="*/ 230477 w 1269533"/>
                  <a:gd name="connsiteY19" fmla="*/ 476721 h 1559737"/>
                  <a:gd name="connsiteX20" fmla="*/ 237867 w 1269533"/>
                  <a:gd name="connsiteY20" fmla="*/ 376629 h 1559737"/>
                  <a:gd name="connsiteX21" fmla="*/ 276944 w 1269533"/>
                  <a:gd name="connsiteY21" fmla="*/ 204688 h 1559737"/>
                  <a:gd name="connsiteX22" fmla="*/ 409852 w 1269533"/>
                  <a:gd name="connsiteY22" fmla="*/ 54894 h 1559737"/>
                  <a:gd name="connsiteX23" fmla="*/ 476815 w 1269533"/>
                  <a:gd name="connsiteY23" fmla="*/ 17116 h 1559737"/>
                  <a:gd name="connsiteX24" fmla="*/ 619341 w 1269533"/>
                  <a:gd name="connsiteY24" fmla="*/ 828 h 1559737"/>
                  <a:gd name="connsiteX25" fmla="*/ 629619 w 1269533"/>
                  <a:gd name="connsiteY25" fmla="*/ 20 h 1559737"/>
                  <a:gd name="connsiteX0" fmla="*/ 629619 w 1269533"/>
                  <a:gd name="connsiteY0" fmla="*/ 20 h 1559737"/>
                  <a:gd name="connsiteX1" fmla="*/ 634791 w 1269533"/>
                  <a:gd name="connsiteY1" fmla="*/ 223 h 1559737"/>
                  <a:gd name="connsiteX2" fmla="*/ 650241 w 1269533"/>
                  <a:gd name="connsiteY2" fmla="*/ 828 h 1559737"/>
                  <a:gd name="connsiteX3" fmla="*/ 792767 w 1269533"/>
                  <a:gd name="connsiteY3" fmla="*/ 17116 h 1559737"/>
                  <a:gd name="connsiteX4" fmla="*/ 859729 w 1269533"/>
                  <a:gd name="connsiteY4" fmla="*/ 54894 h 1559737"/>
                  <a:gd name="connsiteX5" fmla="*/ 992637 w 1269533"/>
                  <a:gd name="connsiteY5" fmla="*/ 204688 h 1559737"/>
                  <a:gd name="connsiteX6" fmla="*/ 1031714 w 1269533"/>
                  <a:gd name="connsiteY6" fmla="*/ 376629 h 1559737"/>
                  <a:gd name="connsiteX7" fmla="*/ 1039104 w 1269533"/>
                  <a:gd name="connsiteY7" fmla="*/ 476721 h 1559737"/>
                  <a:gd name="connsiteX8" fmla="*/ 1050678 w 1269533"/>
                  <a:gd name="connsiteY8" fmla="*/ 532939 h 1559737"/>
                  <a:gd name="connsiteX9" fmla="*/ 1144464 w 1269533"/>
                  <a:gd name="connsiteY9" fmla="*/ 657987 h 1559737"/>
                  <a:gd name="connsiteX10" fmla="*/ 1183953 w 1269533"/>
                  <a:gd name="connsiteY10" fmla="*/ 863658 h 1559737"/>
                  <a:gd name="connsiteX11" fmla="*/ 1269512 w 1269533"/>
                  <a:gd name="connsiteY11" fmla="*/ 1056578 h 1559737"/>
                  <a:gd name="connsiteX12" fmla="*/ 1175555 w 1269533"/>
                  <a:gd name="connsiteY12" fmla="*/ 1313568 h 1559737"/>
                  <a:gd name="connsiteX13" fmla="*/ 642428 w 1269533"/>
                  <a:gd name="connsiteY13" fmla="*/ 1559680 h 1559737"/>
                  <a:gd name="connsiteX14" fmla="*/ 100750 w 1269533"/>
                  <a:gd name="connsiteY14" fmla="*/ 1333739 h 1559737"/>
                  <a:gd name="connsiteX15" fmla="*/ 69 w 1269533"/>
                  <a:gd name="connsiteY15" fmla="*/ 1056578 h 1559737"/>
                  <a:gd name="connsiteX16" fmla="*/ 85628 w 1269533"/>
                  <a:gd name="connsiteY16" fmla="*/ 863658 h 1559737"/>
                  <a:gd name="connsiteX17" fmla="*/ 125117 w 1269533"/>
                  <a:gd name="connsiteY17" fmla="*/ 657987 h 1559737"/>
                  <a:gd name="connsiteX18" fmla="*/ 230477 w 1269533"/>
                  <a:gd name="connsiteY18" fmla="*/ 476721 h 1559737"/>
                  <a:gd name="connsiteX19" fmla="*/ 237867 w 1269533"/>
                  <a:gd name="connsiteY19" fmla="*/ 376629 h 1559737"/>
                  <a:gd name="connsiteX20" fmla="*/ 276944 w 1269533"/>
                  <a:gd name="connsiteY20" fmla="*/ 204688 h 1559737"/>
                  <a:gd name="connsiteX21" fmla="*/ 409852 w 1269533"/>
                  <a:gd name="connsiteY21" fmla="*/ 54894 h 1559737"/>
                  <a:gd name="connsiteX22" fmla="*/ 476815 w 1269533"/>
                  <a:gd name="connsiteY22" fmla="*/ 17116 h 1559737"/>
                  <a:gd name="connsiteX23" fmla="*/ 619341 w 1269533"/>
                  <a:gd name="connsiteY23" fmla="*/ 828 h 1559737"/>
                  <a:gd name="connsiteX24" fmla="*/ 629619 w 1269533"/>
                  <a:gd name="connsiteY24" fmla="*/ 20 h 1559737"/>
                  <a:gd name="connsiteX0" fmla="*/ 629619 w 1269533"/>
                  <a:gd name="connsiteY0" fmla="*/ 20 h 1559737"/>
                  <a:gd name="connsiteX1" fmla="*/ 634791 w 1269533"/>
                  <a:gd name="connsiteY1" fmla="*/ 223 h 1559737"/>
                  <a:gd name="connsiteX2" fmla="*/ 650241 w 1269533"/>
                  <a:gd name="connsiteY2" fmla="*/ 828 h 1559737"/>
                  <a:gd name="connsiteX3" fmla="*/ 792767 w 1269533"/>
                  <a:gd name="connsiteY3" fmla="*/ 17116 h 1559737"/>
                  <a:gd name="connsiteX4" fmla="*/ 859729 w 1269533"/>
                  <a:gd name="connsiteY4" fmla="*/ 54894 h 1559737"/>
                  <a:gd name="connsiteX5" fmla="*/ 992637 w 1269533"/>
                  <a:gd name="connsiteY5" fmla="*/ 204688 h 1559737"/>
                  <a:gd name="connsiteX6" fmla="*/ 1031714 w 1269533"/>
                  <a:gd name="connsiteY6" fmla="*/ 376629 h 1559737"/>
                  <a:gd name="connsiteX7" fmla="*/ 1039104 w 1269533"/>
                  <a:gd name="connsiteY7" fmla="*/ 476721 h 1559737"/>
                  <a:gd name="connsiteX8" fmla="*/ 1050678 w 1269533"/>
                  <a:gd name="connsiteY8" fmla="*/ 532939 h 1559737"/>
                  <a:gd name="connsiteX9" fmla="*/ 1144464 w 1269533"/>
                  <a:gd name="connsiteY9" fmla="*/ 657987 h 1559737"/>
                  <a:gd name="connsiteX10" fmla="*/ 1183953 w 1269533"/>
                  <a:gd name="connsiteY10" fmla="*/ 863658 h 1559737"/>
                  <a:gd name="connsiteX11" fmla="*/ 1269512 w 1269533"/>
                  <a:gd name="connsiteY11" fmla="*/ 1056578 h 1559737"/>
                  <a:gd name="connsiteX12" fmla="*/ 1175555 w 1269533"/>
                  <a:gd name="connsiteY12" fmla="*/ 1313568 h 1559737"/>
                  <a:gd name="connsiteX13" fmla="*/ 642428 w 1269533"/>
                  <a:gd name="connsiteY13" fmla="*/ 1559680 h 1559737"/>
                  <a:gd name="connsiteX14" fmla="*/ 100750 w 1269533"/>
                  <a:gd name="connsiteY14" fmla="*/ 1333739 h 1559737"/>
                  <a:gd name="connsiteX15" fmla="*/ 69 w 1269533"/>
                  <a:gd name="connsiteY15" fmla="*/ 1056578 h 1559737"/>
                  <a:gd name="connsiteX16" fmla="*/ 85628 w 1269533"/>
                  <a:gd name="connsiteY16" fmla="*/ 863658 h 1559737"/>
                  <a:gd name="connsiteX17" fmla="*/ 125117 w 1269533"/>
                  <a:gd name="connsiteY17" fmla="*/ 657987 h 1559737"/>
                  <a:gd name="connsiteX18" fmla="*/ 237867 w 1269533"/>
                  <a:gd name="connsiteY18" fmla="*/ 376629 h 1559737"/>
                  <a:gd name="connsiteX19" fmla="*/ 276944 w 1269533"/>
                  <a:gd name="connsiteY19" fmla="*/ 204688 h 1559737"/>
                  <a:gd name="connsiteX20" fmla="*/ 409852 w 1269533"/>
                  <a:gd name="connsiteY20" fmla="*/ 54894 h 1559737"/>
                  <a:gd name="connsiteX21" fmla="*/ 476815 w 1269533"/>
                  <a:gd name="connsiteY21" fmla="*/ 17116 h 1559737"/>
                  <a:gd name="connsiteX22" fmla="*/ 619341 w 1269533"/>
                  <a:gd name="connsiteY22" fmla="*/ 828 h 1559737"/>
                  <a:gd name="connsiteX23" fmla="*/ 629619 w 1269533"/>
                  <a:gd name="connsiteY23" fmla="*/ 20 h 1559737"/>
                  <a:gd name="connsiteX0" fmla="*/ 629619 w 1269533"/>
                  <a:gd name="connsiteY0" fmla="*/ 20 h 1559737"/>
                  <a:gd name="connsiteX1" fmla="*/ 634791 w 1269533"/>
                  <a:gd name="connsiteY1" fmla="*/ 223 h 1559737"/>
                  <a:gd name="connsiteX2" fmla="*/ 650241 w 1269533"/>
                  <a:gd name="connsiteY2" fmla="*/ 828 h 1559737"/>
                  <a:gd name="connsiteX3" fmla="*/ 792767 w 1269533"/>
                  <a:gd name="connsiteY3" fmla="*/ 17116 h 1559737"/>
                  <a:gd name="connsiteX4" fmla="*/ 859729 w 1269533"/>
                  <a:gd name="connsiteY4" fmla="*/ 54894 h 1559737"/>
                  <a:gd name="connsiteX5" fmla="*/ 992637 w 1269533"/>
                  <a:gd name="connsiteY5" fmla="*/ 204688 h 1559737"/>
                  <a:gd name="connsiteX6" fmla="*/ 1031714 w 1269533"/>
                  <a:gd name="connsiteY6" fmla="*/ 376629 h 1559737"/>
                  <a:gd name="connsiteX7" fmla="*/ 1039104 w 1269533"/>
                  <a:gd name="connsiteY7" fmla="*/ 476721 h 1559737"/>
                  <a:gd name="connsiteX8" fmla="*/ 1144464 w 1269533"/>
                  <a:gd name="connsiteY8" fmla="*/ 657987 h 1559737"/>
                  <a:gd name="connsiteX9" fmla="*/ 1183953 w 1269533"/>
                  <a:gd name="connsiteY9" fmla="*/ 863658 h 1559737"/>
                  <a:gd name="connsiteX10" fmla="*/ 1269512 w 1269533"/>
                  <a:gd name="connsiteY10" fmla="*/ 1056578 h 1559737"/>
                  <a:gd name="connsiteX11" fmla="*/ 1175555 w 1269533"/>
                  <a:gd name="connsiteY11" fmla="*/ 1313568 h 1559737"/>
                  <a:gd name="connsiteX12" fmla="*/ 642428 w 1269533"/>
                  <a:gd name="connsiteY12" fmla="*/ 1559680 h 1559737"/>
                  <a:gd name="connsiteX13" fmla="*/ 100750 w 1269533"/>
                  <a:gd name="connsiteY13" fmla="*/ 1333739 h 1559737"/>
                  <a:gd name="connsiteX14" fmla="*/ 69 w 1269533"/>
                  <a:gd name="connsiteY14" fmla="*/ 1056578 h 1559737"/>
                  <a:gd name="connsiteX15" fmla="*/ 85628 w 1269533"/>
                  <a:gd name="connsiteY15" fmla="*/ 863658 h 1559737"/>
                  <a:gd name="connsiteX16" fmla="*/ 125117 w 1269533"/>
                  <a:gd name="connsiteY16" fmla="*/ 657987 h 1559737"/>
                  <a:gd name="connsiteX17" fmla="*/ 237867 w 1269533"/>
                  <a:gd name="connsiteY17" fmla="*/ 376629 h 1559737"/>
                  <a:gd name="connsiteX18" fmla="*/ 276944 w 1269533"/>
                  <a:gd name="connsiteY18" fmla="*/ 204688 h 1559737"/>
                  <a:gd name="connsiteX19" fmla="*/ 409852 w 1269533"/>
                  <a:gd name="connsiteY19" fmla="*/ 54894 h 1559737"/>
                  <a:gd name="connsiteX20" fmla="*/ 476815 w 1269533"/>
                  <a:gd name="connsiteY20" fmla="*/ 17116 h 1559737"/>
                  <a:gd name="connsiteX21" fmla="*/ 619341 w 1269533"/>
                  <a:gd name="connsiteY21" fmla="*/ 828 h 1559737"/>
                  <a:gd name="connsiteX22" fmla="*/ 629619 w 1269533"/>
                  <a:gd name="connsiteY22" fmla="*/ 20 h 1559737"/>
                  <a:gd name="connsiteX0" fmla="*/ 629619 w 1269533"/>
                  <a:gd name="connsiteY0" fmla="*/ 20 h 1559737"/>
                  <a:gd name="connsiteX1" fmla="*/ 634791 w 1269533"/>
                  <a:gd name="connsiteY1" fmla="*/ 223 h 1559737"/>
                  <a:gd name="connsiteX2" fmla="*/ 650241 w 1269533"/>
                  <a:gd name="connsiteY2" fmla="*/ 828 h 1559737"/>
                  <a:gd name="connsiteX3" fmla="*/ 792767 w 1269533"/>
                  <a:gd name="connsiteY3" fmla="*/ 17116 h 1559737"/>
                  <a:gd name="connsiteX4" fmla="*/ 859729 w 1269533"/>
                  <a:gd name="connsiteY4" fmla="*/ 54894 h 1559737"/>
                  <a:gd name="connsiteX5" fmla="*/ 992637 w 1269533"/>
                  <a:gd name="connsiteY5" fmla="*/ 204688 h 1559737"/>
                  <a:gd name="connsiteX6" fmla="*/ 1031714 w 1269533"/>
                  <a:gd name="connsiteY6" fmla="*/ 376629 h 1559737"/>
                  <a:gd name="connsiteX7" fmla="*/ 1144464 w 1269533"/>
                  <a:gd name="connsiteY7" fmla="*/ 657987 h 1559737"/>
                  <a:gd name="connsiteX8" fmla="*/ 1183953 w 1269533"/>
                  <a:gd name="connsiteY8" fmla="*/ 863658 h 1559737"/>
                  <a:gd name="connsiteX9" fmla="*/ 1269512 w 1269533"/>
                  <a:gd name="connsiteY9" fmla="*/ 1056578 h 1559737"/>
                  <a:gd name="connsiteX10" fmla="*/ 1175555 w 1269533"/>
                  <a:gd name="connsiteY10" fmla="*/ 1313568 h 1559737"/>
                  <a:gd name="connsiteX11" fmla="*/ 642428 w 1269533"/>
                  <a:gd name="connsiteY11" fmla="*/ 1559680 h 1559737"/>
                  <a:gd name="connsiteX12" fmla="*/ 100750 w 1269533"/>
                  <a:gd name="connsiteY12" fmla="*/ 1333739 h 1559737"/>
                  <a:gd name="connsiteX13" fmla="*/ 69 w 1269533"/>
                  <a:gd name="connsiteY13" fmla="*/ 1056578 h 1559737"/>
                  <a:gd name="connsiteX14" fmla="*/ 85628 w 1269533"/>
                  <a:gd name="connsiteY14" fmla="*/ 863658 h 1559737"/>
                  <a:gd name="connsiteX15" fmla="*/ 125117 w 1269533"/>
                  <a:gd name="connsiteY15" fmla="*/ 657987 h 1559737"/>
                  <a:gd name="connsiteX16" fmla="*/ 237867 w 1269533"/>
                  <a:gd name="connsiteY16" fmla="*/ 376629 h 1559737"/>
                  <a:gd name="connsiteX17" fmla="*/ 276944 w 1269533"/>
                  <a:gd name="connsiteY17" fmla="*/ 204688 h 1559737"/>
                  <a:gd name="connsiteX18" fmla="*/ 409852 w 1269533"/>
                  <a:gd name="connsiteY18" fmla="*/ 54894 h 1559737"/>
                  <a:gd name="connsiteX19" fmla="*/ 476815 w 1269533"/>
                  <a:gd name="connsiteY19" fmla="*/ 17116 h 1559737"/>
                  <a:gd name="connsiteX20" fmla="*/ 619341 w 1269533"/>
                  <a:gd name="connsiteY20" fmla="*/ 828 h 1559737"/>
                  <a:gd name="connsiteX21" fmla="*/ 629619 w 1269533"/>
                  <a:gd name="connsiteY21" fmla="*/ 20 h 1559737"/>
                  <a:gd name="connsiteX0" fmla="*/ 575520 w 1215434"/>
                  <a:gd name="connsiteY0" fmla="*/ 20 h 1559753"/>
                  <a:gd name="connsiteX1" fmla="*/ 580692 w 1215434"/>
                  <a:gd name="connsiteY1" fmla="*/ 223 h 1559753"/>
                  <a:gd name="connsiteX2" fmla="*/ 596142 w 1215434"/>
                  <a:gd name="connsiteY2" fmla="*/ 828 h 1559753"/>
                  <a:gd name="connsiteX3" fmla="*/ 738668 w 1215434"/>
                  <a:gd name="connsiteY3" fmla="*/ 17116 h 1559753"/>
                  <a:gd name="connsiteX4" fmla="*/ 805630 w 1215434"/>
                  <a:gd name="connsiteY4" fmla="*/ 54894 h 1559753"/>
                  <a:gd name="connsiteX5" fmla="*/ 938538 w 1215434"/>
                  <a:gd name="connsiteY5" fmla="*/ 204688 h 1559753"/>
                  <a:gd name="connsiteX6" fmla="*/ 977615 w 1215434"/>
                  <a:gd name="connsiteY6" fmla="*/ 376629 h 1559753"/>
                  <a:gd name="connsiteX7" fmla="*/ 1090365 w 1215434"/>
                  <a:gd name="connsiteY7" fmla="*/ 657987 h 1559753"/>
                  <a:gd name="connsiteX8" fmla="*/ 1129854 w 1215434"/>
                  <a:gd name="connsiteY8" fmla="*/ 863658 h 1559753"/>
                  <a:gd name="connsiteX9" fmla="*/ 1215413 w 1215434"/>
                  <a:gd name="connsiteY9" fmla="*/ 1056578 h 1559753"/>
                  <a:gd name="connsiteX10" fmla="*/ 1121456 w 1215434"/>
                  <a:gd name="connsiteY10" fmla="*/ 1313568 h 1559753"/>
                  <a:gd name="connsiteX11" fmla="*/ 588329 w 1215434"/>
                  <a:gd name="connsiteY11" fmla="*/ 1559680 h 1559753"/>
                  <a:gd name="connsiteX12" fmla="*/ 46651 w 1215434"/>
                  <a:gd name="connsiteY12" fmla="*/ 1333739 h 1559753"/>
                  <a:gd name="connsiteX13" fmla="*/ 31529 w 1215434"/>
                  <a:gd name="connsiteY13" fmla="*/ 863658 h 1559753"/>
                  <a:gd name="connsiteX14" fmla="*/ 71018 w 1215434"/>
                  <a:gd name="connsiteY14" fmla="*/ 657987 h 1559753"/>
                  <a:gd name="connsiteX15" fmla="*/ 183768 w 1215434"/>
                  <a:gd name="connsiteY15" fmla="*/ 376629 h 1559753"/>
                  <a:gd name="connsiteX16" fmla="*/ 222845 w 1215434"/>
                  <a:gd name="connsiteY16" fmla="*/ 204688 h 1559753"/>
                  <a:gd name="connsiteX17" fmla="*/ 355753 w 1215434"/>
                  <a:gd name="connsiteY17" fmla="*/ 54894 h 1559753"/>
                  <a:gd name="connsiteX18" fmla="*/ 422716 w 1215434"/>
                  <a:gd name="connsiteY18" fmla="*/ 17116 h 1559753"/>
                  <a:gd name="connsiteX19" fmla="*/ 565242 w 1215434"/>
                  <a:gd name="connsiteY19" fmla="*/ 828 h 1559753"/>
                  <a:gd name="connsiteX20" fmla="*/ 575520 w 1215434"/>
                  <a:gd name="connsiteY20" fmla="*/ 20 h 1559753"/>
                  <a:gd name="connsiteX0" fmla="*/ 575520 w 1165161"/>
                  <a:gd name="connsiteY0" fmla="*/ 20 h 1559753"/>
                  <a:gd name="connsiteX1" fmla="*/ 580692 w 1165161"/>
                  <a:gd name="connsiteY1" fmla="*/ 223 h 1559753"/>
                  <a:gd name="connsiteX2" fmla="*/ 596142 w 1165161"/>
                  <a:gd name="connsiteY2" fmla="*/ 828 h 1559753"/>
                  <a:gd name="connsiteX3" fmla="*/ 738668 w 1165161"/>
                  <a:gd name="connsiteY3" fmla="*/ 17116 h 1559753"/>
                  <a:gd name="connsiteX4" fmla="*/ 805630 w 1165161"/>
                  <a:gd name="connsiteY4" fmla="*/ 54894 h 1559753"/>
                  <a:gd name="connsiteX5" fmla="*/ 938538 w 1165161"/>
                  <a:gd name="connsiteY5" fmla="*/ 204688 h 1559753"/>
                  <a:gd name="connsiteX6" fmla="*/ 977615 w 1165161"/>
                  <a:gd name="connsiteY6" fmla="*/ 376629 h 1559753"/>
                  <a:gd name="connsiteX7" fmla="*/ 1090365 w 1165161"/>
                  <a:gd name="connsiteY7" fmla="*/ 657987 h 1559753"/>
                  <a:gd name="connsiteX8" fmla="*/ 1129854 w 1165161"/>
                  <a:gd name="connsiteY8" fmla="*/ 863658 h 1559753"/>
                  <a:gd name="connsiteX9" fmla="*/ 1121456 w 1165161"/>
                  <a:gd name="connsiteY9" fmla="*/ 1313568 h 1559753"/>
                  <a:gd name="connsiteX10" fmla="*/ 588329 w 1165161"/>
                  <a:gd name="connsiteY10" fmla="*/ 1559680 h 1559753"/>
                  <a:gd name="connsiteX11" fmla="*/ 46651 w 1165161"/>
                  <a:gd name="connsiteY11" fmla="*/ 1333739 h 1559753"/>
                  <a:gd name="connsiteX12" fmla="*/ 31529 w 1165161"/>
                  <a:gd name="connsiteY12" fmla="*/ 863658 h 1559753"/>
                  <a:gd name="connsiteX13" fmla="*/ 71018 w 1165161"/>
                  <a:gd name="connsiteY13" fmla="*/ 657987 h 1559753"/>
                  <a:gd name="connsiteX14" fmla="*/ 183768 w 1165161"/>
                  <a:gd name="connsiteY14" fmla="*/ 376629 h 1559753"/>
                  <a:gd name="connsiteX15" fmla="*/ 222845 w 1165161"/>
                  <a:gd name="connsiteY15" fmla="*/ 204688 h 1559753"/>
                  <a:gd name="connsiteX16" fmla="*/ 355753 w 1165161"/>
                  <a:gd name="connsiteY16" fmla="*/ 54894 h 1559753"/>
                  <a:gd name="connsiteX17" fmla="*/ 422716 w 1165161"/>
                  <a:gd name="connsiteY17" fmla="*/ 17116 h 1559753"/>
                  <a:gd name="connsiteX18" fmla="*/ 565242 w 1165161"/>
                  <a:gd name="connsiteY18" fmla="*/ 828 h 1559753"/>
                  <a:gd name="connsiteX19" fmla="*/ 575520 w 1165161"/>
                  <a:gd name="connsiteY19" fmla="*/ 20 h 155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65161" h="1559753">
                    <a:moveTo>
                      <a:pt x="575520" y="20"/>
                    </a:moveTo>
                    <a:cubicBezTo>
                      <a:pt x="577243" y="-12"/>
                      <a:pt x="578966" y="-39"/>
                      <a:pt x="580692" y="223"/>
                    </a:cubicBezTo>
                    <a:cubicBezTo>
                      <a:pt x="585847" y="3"/>
                      <a:pt x="591006" y="116"/>
                      <a:pt x="596142" y="828"/>
                    </a:cubicBezTo>
                    <a:cubicBezTo>
                      <a:pt x="649879" y="290"/>
                      <a:pt x="701701" y="6142"/>
                      <a:pt x="738668" y="17116"/>
                    </a:cubicBezTo>
                    <a:cubicBezTo>
                      <a:pt x="763740" y="24559"/>
                      <a:pt x="786219" y="37893"/>
                      <a:pt x="805630" y="54894"/>
                    </a:cubicBezTo>
                    <a:cubicBezTo>
                      <a:pt x="864590" y="95414"/>
                      <a:pt x="909344" y="159387"/>
                      <a:pt x="938538" y="204688"/>
                    </a:cubicBezTo>
                    <a:cubicBezTo>
                      <a:pt x="976313" y="263304"/>
                      <a:pt x="969800" y="327131"/>
                      <a:pt x="977615" y="376629"/>
                    </a:cubicBezTo>
                    <a:cubicBezTo>
                      <a:pt x="1002920" y="452179"/>
                      <a:pt x="1064992" y="576816"/>
                      <a:pt x="1090365" y="657987"/>
                    </a:cubicBezTo>
                    <a:cubicBezTo>
                      <a:pt x="1115738" y="739158"/>
                      <a:pt x="1124672" y="754395"/>
                      <a:pt x="1129854" y="863658"/>
                    </a:cubicBezTo>
                    <a:cubicBezTo>
                      <a:pt x="1135036" y="972921"/>
                      <a:pt x="1211710" y="1197564"/>
                      <a:pt x="1121456" y="1313568"/>
                    </a:cubicBezTo>
                    <a:cubicBezTo>
                      <a:pt x="1031202" y="1429572"/>
                      <a:pt x="767463" y="1556318"/>
                      <a:pt x="588329" y="1559680"/>
                    </a:cubicBezTo>
                    <a:cubicBezTo>
                      <a:pt x="409195" y="1563042"/>
                      <a:pt x="139451" y="1449742"/>
                      <a:pt x="46651" y="1333739"/>
                    </a:cubicBezTo>
                    <a:cubicBezTo>
                      <a:pt x="-46149" y="1217736"/>
                      <a:pt x="27468" y="976283"/>
                      <a:pt x="31529" y="863658"/>
                    </a:cubicBezTo>
                    <a:cubicBezTo>
                      <a:pt x="35590" y="751033"/>
                      <a:pt x="45645" y="739158"/>
                      <a:pt x="71018" y="657987"/>
                    </a:cubicBezTo>
                    <a:cubicBezTo>
                      <a:pt x="96391" y="576816"/>
                      <a:pt x="158463" y="452179"/>
                      <a:pt x="183768" y="376629"/>
                    </a:cubicBezTo>
                    <a:cubicBezTo>
                      <a:pt x="191583" y="327131"/>
                      <a:pt x="185071" y="263304"/>
                      <a:pt x="222845" y="204688"/>
                    </a:cubicBezTo>
                    <a:cubicBezTo>
                      <a:pt x="252039" y="159387"/>
                      <a:pt x="296794" y="95414"/>
                      <a:pt x="355753" y="54894"/>
                    </a:cubicBezTo>
                    <a:cubicBezTo>
                      <a:pt x="375164" y="37893"/>
                      <a:pt x="397644" y="24559"/>
                      <a:pt x="422716" y="17116"/>
                    </a:cubicBezTo>
                    <a:cubicBezTo>
                      <a:pt x="459683" y="6142"/>
                      <a:pt x="511505" y="290"/>
                      <a:pt x="565242" y="828"/>
                    </a:cubicBezTo>
                    <a:cubicBezTo>
                      <a:pt x="568655" y="171"/>
                      <a:pt x="572088" y="84"/>
                      <a:pt x="575520" y="20"/>
                    </a:cubicBezTo>
                    <a:close/>
                  </a:path>
                </a:pathLst>
              </a:custGeom>
              <a:gradFill flip="none" rotWithShape="1">
                <a:gsLst>
                  <a:gs pos="0">
                    <a:srgbClr val="EDAC55"/>
                  </a:gs>
                  <a:gs pos="61000">
                    <a:srgbClr val="FBA97D"/>
                  </a:gs>
                  <a:gs pos="100000">
                    <a:srgbClr val="7E2506"/>
                  </a:gs>
                </a:gsLst>
                <a:lin ang="5400000" scaled="0"/>
                <a:tileRect/>
              </a:gradFill>
              <a:ln w="6350" cap="flat" cmpd="sng" algn="ctr">
                <a:solidFill>
                  <a:srgbClr val="7E250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44" name="Oval 443"/>
              <p:cNvSpPr/>
              <p:nvPr/>
            </p:nvSpPr>
            <p:spPr>
              <a:xfrm>
                <a:off x="4592545" y="4281180"/>
                <a:ext cx="284255" cy="334479"/>
              </a:xfrm>
              <a:prstGeom prst="ellipse">
                <a:avLst/>
              </a:prstGeom>
              <a:solidFill>
                <a:srgbClr val="6F2525">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45" name="Rounded Rectangle 87"/>
              <p:cNvSpPr/>
              <p:nvPr/>
            </p:nvSpPr>
            <p:spPr>
              <a:xfrm flipH="1">
                <a:off x="4572353" y="4396047"/>
                <a:ext cx="315575" cy="369186"/>
              </a:xfrm>
              <a:custGeom>
                <a:avLst/>
                <a:gdLst>
                  <a:gd name="connsiteX0" fmla="*/ 0 w 271042"/>
                  <a:gd name="connsiteY0" fmla="*/ 45175 h 355850"/>
                  <a:gd name="connsiteX1" fmla="*/ 45175 w 271042"/>
                  <a:gd name="connsiteY1" fmla="*/ 0 h 355850"/>
                  <a:gd name="connsiteX2" fmla="*/ 225867 w 271042"/>
                  <a:gd name="connsiteY2" fmla="*/ 0 h 355850"/>
                  <a:gd name="connsiteX3" fmla="*/ 271042 w 271042"/>
                  <a:gd name="connsiteY3" fmla="*/ 45175 h 355850"/>
                  <a:gd name="connsiteX4" fmla="*/ 271042 w 271042"/>
                  <a:gd name="connsiteY4" fmla="*/ 310675 h 355850"/>
                  <a:gd name="connsiteX5" fmla="*/ 225867 w 271042"/>
                  <a:gd name="connsiteY5" fmla="*/ 355850 h 355850"/>
                  <a:gd name="connsiteX6" fmla="*/ 45175 w 271042"/>
                  <a:gd name="connsiteY6" fmla="*/ 355850 h 355850"/>
                  <a:gd name="connsiteX7" fmla="*/ 0 w 271042"/>
                  <a:gd name="connsiteY7" fmla="*/ 310675 h 355850"/>
                  <a:gd name="connsiteX8" fmla="*/ 0 w 271042"/>
                  <a:gd name="connsiteY8" fmla="*/ 45175 h 355850"/>
                  <a:gd name="connsiteX0" fmla="*/ 0 w 271042"/>
                  <a:gd name="connsiteY0" fmla="*/ 54972 h 365647"/>
                  <a:gd name="connsiteX1" fmla="*/ 113755 w 271042"/>
                  <a:gd name="connsiteY1" fmla="*/ 0 h 365647"/>
                  <a:gd name="connsiteX2" fmla="*/ 225867 w 271042"/>
                  <a:gd name="connsiteY2" fmla="*/ 9797 h 365647"/>
                  <a:gd name="connsiteX3" fmla="*/ 271042 w 271042"/>
                  <a:gd name="connsiteY3" fmla="*/ 54972 h 365647"/>
                  <a:gd name="connsiteX4" fmla="*/ 271042 w 271042"/>
                  <a:gd name="connsiteY4" fmla="*/ 320472 h 365647"/>
                  <a:gd name="connsiteX5" fmla="*/ 225867 w 271042"/>
                  <a:gd name="connsiteY5" fmla="*/ 365647 h 365647"/>
                  <a:gd name="connsiteX6" fmla="*/ 45175 w 271042"/>
                  <a:gd name="connsiteY6" fmla="*/ 365647 h 365647"/>
                  <a:gd name="connsiteX7" fmla="*/ 0 w 271042"/>
                  <a:gd name="connsiteY7" fmla="*/ 320472 h 365647"/>
                  <a:gd name="connsiteX8" fmla="*/ 0 w 271042"/>
                  <a:gd name="connsiteY8" fmla="*/ 54972 h 365647"/>
                  <a:gd name="connsiteX0" fmla="*/ 3266 w 271042"/>
                  <a:gd name="connsiteY0" fmla="*/ 94160 h 365647"/>
                  <a:gd name="connsiteX1" fmla="*/ 113755 w 271042"/>
                  <a:gd name="connsiteY1" fmla="*/ 0 h 365647"/>
                  <a:gd name="connsiteX2" fmla="*/ 225867 w 271042"/>
                  <a:gd name="connsiteY2" fmla="*/ 9797 h 365647"/>
                  <a:gd name="connsiteX3" fmla="*/ 271042 w 271042"/>
                  <a:gd name="connsiteY3" fmla="*/ 54972 h 365647"/>
                  <a:gd name="connsiteX4" fmla="*/ 271042 w 271042"/>
                  <a:gd name="connsiteY4" fmla="*/ 320472 h 365647"/>
                  <a:gd name="connsiteX5" fmla="*/ 225867 w 271042"/>
                  <a:gd name="connsiteY5" fmla="*/ 365647 h 365647"/>
                  <a:gd name="connsiteX6" fmla="*/ 45175 w 271042"/>
                  <a:gd name="connsiteY6" fmla="*/ 365647 h 365647"/>
                  <a:gd name="connsiteX7" fmla="*/ 0 w 271042"/>
                  <a:gd name="connsiteY7" fmla="*/ 320472 h 365647"/>
                  <a:gd name="connsiteX8" fmla="*/ 3266 w 271042"/>
                  <a:gd name="connsiteY8" fmla="*/ 94160 h 365647"/>
                  <a:gd name="connsiteX0" fmla="*/ 3266 w 271042"/>
                  <a:gd name="connsiteY0" fmla="*/ 94160 h 365647"/>
                  <a:gd name="connsiteX1" fmla="*/ 113755 w 271042"/>
                  <a:gd name="connsiteY1" fmla="*/ 0 h 365647"/>
                  <a:gd name="connsiteX2" fmla="*/ 225867 w 271042"/>
                  <a:gd name="connsiteY2" fmla="*/ 9797 h 365647"/>
                  <a:gd name="connsiteX3" fmla="*/ 271042 w 271042"/>
                  <a:gd name="connsiteY3" fmla="*/ 54972 h 365647"/>
                  <a:gd name="connsiteX4" fmla="*/ 271042 w 271042"/>
                  <a:gd name="connsiteY4" fmla="*/ 320472 h 365647"/>
                  <a:gd name="connsiteX5" fmla="*/ 225867 w 271042"/>
                  <a:gd name="connsiteY5" fmla="*/ 365647 h 365647"/>
                  <a:gd name="connsiteX6" fmla="*/ 45175 w 271042"/>
                  <a:gd name="connsiteY6" fmla="*/ 365647 h 365647"/>
                  <a:gd name="connsiteX7" fmla="*/ 0 w 271042"/>
                  <a:gd name="connsiteY7" fmla="*/ 320472 h 365647"/>
                  <a:gd name="connsiteX8" fmla="*/ 3266 w 271042"/>
                  <a:gd name="connsiteY8" fmla="*/ 94160 h 365647"/>
                  <a:gd name="connsiteX0" fmla="*/ 3266 w 271042"/>
                  <a:gd name="connsiteY0" fmla="*/ 96089 h 367576"/>
                  <a:gd name="connsiteX1" fmla="*/ 113755 w 271042"/>
                  <a:gd name="connsiteY1" fmla="*/ 1929 h 367576"/>
                  <a:gd name="connsiteX2" fmla="*/ 271042 w 271042"/>
                  <a:gd name="connsiteY2" fmla="*/ 56901 h 367576"/>
                  <a:gd name="connsiteX3" fmla="*/ 271042 w 271042"/>
                  <a:gd name="connsiteY3" fmla="*/ 322401 h 367576"/>
                  <a:gd name="connsiteX4" fmla="*/ 225867 w 271042"/>
                  <a:gd name="connsiteY4" fmla="*/ 367576 h 367576"/>
                  <a:gd name="connsiteX5" fmla="*/ 45175 w 271042"/>
                  <a:gd name="connsiteY5" fmla="*/ 367576 h 367576"/>
                  <a:gd name="connsiteX6" fmla="*/ 0 w 271042"/>
                  <a:gd name="connsiteY6" fmla="*/ 322401 h 367576"/>
                  <a:gd name="connsiteX7" fmla="*/ 3266 w 271042"/>
                  <a:gd name="connsiteY7" fmla="*/ 96089 h 367576"/>
                  <a:gd name="connsiteX0" fmla="*/ 3266 w 271042"/>
                  <a:gd name="connsiteY0" fmla="*/ 94766 h 366253"/>
                  <a:gd name="connsiteX1" fmla="*/ 113755 w 271042"/>
                  <a:gd name="connsiteY1" fmla="*/ 606 h 366253"/>
                  <a:gd name="connsiteX2" fmla="*/ 264511 w 271042"/>
                  <a:gd name="connsiteY2" fmla="*/ 94766 h 366253"/>
                  <a:gd name="connsiteX3" fmla="*/ 271042 w 271042"/>
                  <a:gd name="connsiteY3" fmla="*/ 321078 h 366253"/>
                  <a:gd name="connsiteX4" fmla="*/ 225867 w 271042"/>
                  <a:gd name="connsiteY4" fmla="*/ 366253 h 366253"/>
                  <a:gd name="connsiteX5" fmla="*/ 45175 w 271042"/>
                  <a:gd name="connsiteY5" fmla="*/ 366253 h 366253"/>
                  <a:gd name="connsiteX6" fmla="*/ 0 w 271042"/>
                  <a:gd name="connsiteY6" fmla="*/ 321078 h 366253"/>
                  <a:gd name="connsiteX7" fmla="*/ 3266 w 271042"/>
                  <a:gd name="connsiteY7" fmla="*/ 94766 h 366253"/>
                  <a:gd name="connsiteX0" fmla="*/ 3266 w 271042"/>
                  <a:gd name="connsiteY0" fmla="*/ 95012 h 366499"/>
                  <a:gd name="connsiteX1" fmla="*/ 113755 w 271042"/>
                  <a:gd name="connsiteY1" fmla="*/ 852 h 366499"/>
                  <a:gd name="connsiteX2" fmla="*/ 264511 w 271042"/>
                  <a:gd name="connsiteY2" fmla="*/ 95012 h 366499"/>
                  <a:gd name="connsiteX3" fmla="*/ 271042 w 271042"/>
                  <a:gd name="connsiteY3" fmla="*/ 321324 h 366499"/>
                  <a:gd name="connsiteX4" fmla="*/ 225867 w 271042"/>
                  <a:gd name="connsiteY4" fmla="*/ 366499 h 366499"/>
                  <a:gd name="connsiteX5" fmla="*/ 45175 w 271042"/>
                  <a:gd name="connsiteY5" fmla="*/ 366499 h 366499"/>
                  <a:gd name="connsiteX6" fmla="*/ 0 w 271042"/>
                  <a:gd name="connsiteY6" fmla="*/ 321324 h 366499"/>
                  <a:gd name="connsiteX7" fmla="*/ 3266 w 271042"/>
                  <a:gd name="connsiteY7" fmla="*/ 95012 h 366499"/>
                  <a:gd name="connsiteX0" fmla="*/ 3266 w 271042"/>
                  <a:gd name="connsiteY0" fmla="*/ 111090 h 382577"/>
                  <a:gd name="connsiteX1" fmla="*/ 126817 w 271042"/>
                  <a:gd name="connsiteY1" fmla="*/ 601 h 382577"/>
                  <a:gd name="connsiteX2" fmla="*/ 264511 w 271042"/>
                  <a:gd name="connsiteY2" fmla="*/ 111090 h 382577"/>
                  <a:gd name="connsiteX3" fmla="*/ 271042 w 271042"/>
                  <a:gd name="connsiteY3" fmla="*/ 337402 h 382577"/>
                  <a:gd name="connsiteX4" fmla="*/ 225867 w 271042"/>
                  <a:gd name="connsiteY4" fmla="*/ 382577 h 382577"/>
                  <a:gd name="connsiteX5" fmla="*/ 45175 w 271042"/>
                  <a:gd name="connsiteY5" fmla="*/ 382577 h 382577"/>
                  <a:gd name="connsiteX6" fmla="*/ 0 w 271042"/>
                  <a:gd name="connsiteY6" fmla="*/ 337402 h 382577"/>
                  <a:gd name="connsiteX7" fmla="*/ 3266 w 271042"/>
                  <a:gd name="connsiteY7" fmla="*/ 111090 h 382577"/>
                  <a:gd name="connsiteX0" fmla="*/ 3266 w 271042"/>
                  <a:gd name="connsiteY0" fmla="*/ 111090 h 382577"/>
                  <a:gd name="connsiteX1" fmla="*/ 126817 w 271042"/>
                  <a:gd name="connsiteY1" fmla="*/ 601 h 382577"/>
                  <a:gd name="connsiteX2" fmla="*/ 264511 w 271042"/>
                  <a:gd name="connsiteY2" fmla="*/ 111090 h 382577"/>
                  <a:gd name="connsiteX3" fmla="*/ 271042 w 271042"/>
                  <a:gd name="connsiteY3" fmla="*/ 337402 h 382577"/>
                  <a:gd name="connsiteX4" fmla="*/ 225867 w 271042"/>
                  <a:gd name="connsiteY4" fmla="*/ 382577 h 382577"/>
                  <a:gd name="connsiteX5" fmla="*/ 45175 w 271042"/>
                  <a:gd name="connsiteY5" fmla="*/ 382577 h 382577"/>
                  <a:gd name="connsiteX6" fmla="*/ 0 w 271042"/>
                  <a:gd name="connsiteY6" fmla="*/ 337402 h 382577"/>
                  <a:gd name="connsiteX7" fmla="*/ 3266 w 271042"/>
                  <a:gd name="connsiteY7" fmla="*/ 111090 h 382577"/>
                  <a:gd name="connsiteX0" fmla="*/ 3266 w 271042"/>
                  <a:gd name="connsiteY0" fmla="*/ 111090 h 382577"/>
                  <a:gd name="connsiteX1" fmla="*/ 126817 w 271042"/>
                  <a:gd name="connsiteY1" fmla="*/ 601 h 382577"/>
                  <a:gd name="connsiteX2" fmla="*/ 264511 w 271042"/>
                  <a:gd name="connsiteY2" fmla="*/ 111090 h 382577"/>
                  <a:gd name="connsiteX3" fmla="*/ 271042 w 271042"/>
                  <a:gd name="connsiteY3" fmla="*/ 337402 h 382577"/>
                  <a:gd name="connsiteX4" fmla="*/ 225867 w 271042"/>
                  <a:gd name="connsiteY4" fmla="*/ 382577 h 382577"/>
                  <a:gd name="connsiteX5" fmla="*/ 45175 w 271042"/>
                  <a:gd name="connsiteY5" fmla="*/ 382577 h 382577"/>
                  <a:gd name="connsiteX6" fmla="*/ 0 w 271042"/>
                  <a:gd name="connsiteY6" fmla="*/ 337402 h 382577"/>
                  <a:gd name="connsiteX7" fmla="*/ 3266 w 271042"/>
                  <a:gd name="connsiteY7" fmla="*/ 111090 h 382577"/>
                  <a:gd name="connsiteX0" fmla="*/ 3266 w 271042"/>
                  <a:gd name="connsiteY0" fmla="*/ 110660 h 382147"/>
                  <a:gd name="connsiteX1" fmla="*/ 126817 w 271042"/>
                  <a:gd name="connsiteY1" fmla="*/ 171 h 382147"/>
                  <a:gd name="connsiteX2" fmla="*/ 264511 w 271042"/>
                  <a:gd name="connsiteY2" fmla="*/ 110660 h 382147"/>
                  <a:gd name="connsiteX3" fmla="*/ 271042 w 271042"/>
                  <a:gd name="connsiteY3" fmla="*/ 336972 h 382147"/>
                  <a:gd name="connsiteX4" fmla="*/ 225867 w 271042"/>
                  <a:gd name="connsiteY4" fmla="*/ 382147 h 382147"/>
                  <a:gd name="connsiteX5" fmla="*/ 45175 w 271042"/>
                  <a:gd name="connsiteY5" fmla="*/ 382147 h 382147"/>
                  <a:gd name="connsiteX6" fmla="*/ 0 w 271042"/>
                  <a:gd name="connsiteY6" fmla="*/ 336972 h 382147"/>
                  <a:gd name="connsiteX7" fmla="*/ 3266 w 271042"/>
                  <a:gd name="connsiteY7" fmla="*/ 110660 h 382147"/>
                  <a:gd name="connsiteX0" fmla="*/ 3266 w 271042"/>
                  <a:gd name="connsiteY0" fmla="*/ 120427 h 391914"/>
                  <a:gd name="connsiteX1" fmla="*/ 162740 w 271042"/>
                  <a:gd name="connsiteY1" fmla="*/ 141 h 391914"/>
                  <a:gd name="connsiteX2" fmla="*/ 264511 w 271042"/>
                  <a:gd name="connsiteY2" fmla="*/ 120427 h 391914"/>
                  <a:gd name="connsiteX3" fmla="*/ 271042 w 271042"/>
                  <a:gd name="connsiteY3" fmla="*/ 346739 h 391914"/>
                  <a:gd name="connsiteX4" fmla="*/ 225867 w 271042"/>
                  <a:gd name="connsiteY4" fmla="*/ 391914 h 391914"/>
                  <a:gd name="connsiteX5" fmla="*/ 45175 w 271042"/>
                  <a:gd name="connsiteY5" fmla="*/ 391914 h 391914"/>
                  <a:gd name="connsiteX6" fmla="*/ 0 w 271042"/>
                  <a:gd name="connsiteY6" fmla="*/ 346739 h 391914"/>
                  <a:gd name="connsiteX7" fmla="*/ 3266 w 271042"/>
                  <a:gd name="connsiteY7" fmla="*/ 120427 h 391914"/>
                  <a:gd name="connsiteX0" fmla="*/ 35923 w 303699"/>
                  <a:gd name="connsiteY0" fmla="*/ 120427 h 391914"/>
                  <a:gd name="connsiteX1" fmla="*/ 195397 w 303699"/>
                  <a:gd name="connsiteY1" fmla="*/ 141 h 391914"/>
                  <a:gd name="connsiteX2" fmla="*/ 297168 w 303699"/>
                  <a:gd name="connsiteY2" fmla="*/ 120427 h 391914"/>
                  <a:gd name="connsiteX3" fmla="*/ 303699 w 303699"/>
                  <a:gd name="connsiteY3" fmla="*/ 346739 h 391914"/>
                  <a:gd name="connsiteX4" fmla="*/ 258524 w 303699"/>
                  <a:gd name="connsiteY4" fmla="*/ 391914 h 391914"/>
                  <a:gd name="connsiteX5" fmla="*/ 77832 w 303699"/>
                  <a:gd name="connsiteY5" fmla="*/ 391914 h 391914"/>
                  <a:gd name="connsiteX6" fmla="*/ 0 w 303699"/>
                  <a:gd name="connsiteY6" fmla="*/ 343473 h 391914"/>
                  <a:gd name="connsiteX7" fmla="*/ 35923 w 303699"/>
                  <a:gd name="connsiteY7" fmla="*/ 120427 h 391914"/>
                  <a:gd name="connsiteX0" fmla="*/ 29392 w 303699"/>
                  <a:gd name="connsiteY0" fmla="*/ 110630 h 391914"/>
                  <a:gd name="connsiteX1" fmla="*/ 195397 w 303699"/>
                  <a:gd name="connsiteY1" fmla="*/ 141 h 391914"/>
                  <a:gd name="connsiteX2" fmla="*/ 297168 w 303699"/>
                  <a:gd name="connsiteY2" fmla="*/ 120427 h 391914"/>
                  <a:gd name="connsiteX3" fmla="*/ 303699 w 303699"/>
                  <a:gd name="connsiteY3" fmla="*/ 346739 h 391914"/>
                  <a:gd name="connsiteX4" fmla="*/ 258524 w 303699"/>
                  <a:gd name="connsiteY4" fmla="*/ 391914 h 391914"/>
                  <a:gd name="connsiteX5" fmla="*/ 77832 w 303699"/>
                  <a:gd name="connsiteY5" fmla="*/ 391914 h 391914"/>
                  <a:gd name="connsiteX6" fmla="*/ 0 w 303699"/>
                  <a:gd name="connsiteY6" fmla="*/ 343473 h 391914"/>
                  <a:gd name="connsiteX7" fmla="*/ 29392 w 303699"/>
                  <a:gd name="connsiteY7" fmla="*/ 110630 h 391914"/>
                  <a:gd name="connsiteX0" fmla="*/ 29392 w 303699"/>
                  <a:gd name="connsiteY0" fmla="*/ 110630 h 391914"/>
                  <a:gd name="connsiteX1" fmla="*/ 195397 w 303699"/>
                  <a:gd name="connsiteY1" fmla="*/ 141 h 391914"/>
                  <a:gd name="connsiteX2" fmla="*/ 297168 w 303699"/>
                  <a:gd name="connsiteY2" fmla="*/ 120427 h 391914"/>
                  <a:gd name="connsiteX3" fmla="*/ 303699 w 303699"/>
                  <a:gd name="connsiteY3" fmla="*/ 346739 h 391914"/>
                  <a:gd name="connsiteX4" fmla="*/ 258524 w 303699"/>
                  <a:gd name="connsiteY4" fmla="*/ 391914 h 391914"/>
                  <a:gd name="connsiteX5" fmla="*/ 77832 w 303699"/>
                  <a:gd name="connsiteY5" fmla="*/ 391914 h 391914"/>
                  <a:gd name="connsiteX6" fmla="*/ 0 w 303699"/>
                  <a:gd name="connsiteY6" fmla="*/ 343473 h 391914"/>
                  <a:gd name="connsiteX7" fmla="*/ 29392 w 303699"/>
                  <a:gd name="connsiteY7" fmla="*/ 110630 h 391914"/>
                  <a:gd name="connsiteX0" fmla="*/ 29392 w 303699"/>
                  <a:gd name="connsiteY0" fmla="*/ 110630 h 391914"/>
                  <a:gd name="connsiteX1" fmla="*/ 195397 w 303699"/>
                  <a:gd name="connsiteY1" fmla="*/ 141 h 391914"/>
                  <a:gd name="connsiteX2" fmla="*/ 297168 w 303699"/>
                  <a:gd name="connsiteY2" fmla="*/ 120427 h 391914"/>
                  <a:gd name="connsiteX3" fmla="*/ 303699 w 303699"/>
                  <a:gd name="connsiteY3" fmla="*/ 346739 h 391914"/>
                  <a:gd name="connsiteX4" fmla="*/ 258524 w 303699"/>
                  <a:gd name="connsiteY4" fmla="*/ 391914 h 391914"/>
                  <a:gd name="connsiteX5" fmla="*/ 77832 w 303699"/>
                  <a:gd name="connsiteY5" fmla="*/ 391914 h 391914"/>
                  <a:gd name="connsiteX6" fmla="*/ 0 w 303699"/>
                  <a:gd name="connsiteY6" fmla="*/ 343473 h 391914"/>
                  <a:gd name="connsiteX7" fmla="*/ 29392 w 303699"/>
                  <a:gd name="connsiteY7" fmla="*/ 110630 h 391914"/>
                  <a:gd name="connsiteX0" fmla="*/ 29392 w 303699"/>
                  <a:gd name="connsiteY0" fmla="*/ 110630 h 392004"/>
                  <a:gd name="connsiteX1" fmla="*/ 195397 w 303699"/>
                  <a:gd name="connsiteY1" fmla="*/ 141 h 392004"/>
                  <a:gd name="connsiteX2" fmla="*/ 297168 w 303699"/>
                  <a:gd name="connsiteY2" fmla="*/ 120427 h 392004"/>
                  <a:gd name="connsiteX3" fmla="*/ 303699 w 303699"/>
                  <a:gd name="connsiteY3" fmla="*/ 346739 h 392004"/>
                  <a:gd name="connsiteX4" fmla="*/ 77832 w 303699"/>
                  <a:gd name="connsiteY4" fmla="*/ 391914 h 392004"/>
                  <a:gd name="connsiteX5" fmla="*/ 0 w 303699"/>
                  <a:gd name="connsiteY5" fmla="*/ 343473 h 392004"/>
                  <a:gd name="connsiteX6" fmla="*/ 29392 w 303699"/>
                  <a:gd name="connsiteY6" fmla="*/ 110630 h 392004"/>
                  <a:gd name="connsiteX0" fmla="*/ 29392 w 303699"/>
                  <a:gd name="connsiteY0" fmla="*/ 110630 h 397874"/>
                  <a:gd name="connsiteX1" fmla="*/ 195397 w 303699"/>
                  <a:gd name="connsiteY1" fmla="*/ 141 h 397874"/>
                  <a:gd name="connsiteX2" fmla="*/ 297168 w 303699"/>
                  <a:gd name="connsiteY2" fmla="*/ 120427 h 397874"/>
                  <a:gd name="connsiteX3" fmla="*/ 303699 w 303699"/>
                  <a:gd name="connsiteY3" fmla="*/ 346739 h 397874"/>
                  <a:gd name="connsiteX4" fmla="*/ 77832 w 303699"/>
                  <a:gd name="connsiteY4" fmla="*/ 391914 h 397874"/>
                  <a:gd name="connsiteX5" fmla="*/ 0 w 303699"/>
                  <a:gd name="connsiteY5" fmla="*/ 343473 h 397874"/>
                  <a:gd name="connsiteX6" fmla="*/ 29392 w 303699"/>
                  <a:gd name="connsiteY6" fmla="*/ 110630 h 397874"/>
                  <a:gd name="connsiteX0" fmla="*/ 29392 w 297168"/>
                  <a:gd name="connsiteY0" fmla="*/ 110630 h 395474"/>
                  <a:gd name="connsiteX1" fmla="*/ 195397 w 297168"/>
                  <a:gd name="connsiteY1" fmla="*/ 141 h 395474"/>
                  <a:gd name="connsiteX2" fmla="*/ 297168 w 297168"/>
                  <a:gd name="connsiteY2" fmla="*/ 120427 h 395474"/>
                  <a:gd name="connsiteX3" fmla="*/ 287371 w 297168"/>
                  <a:gd name="connsiteY3" fmla="*/ 340208 h 395474"/>
                  <a:gd name="connsiteX4" fmla="*/ 77832 w 297168"/>
                  <a:gd name="connsiteY4" fmla="*/ 391914 h 395474"/>
                  <a:gd name="connsiteX5" fmla="*/ 0 w 297168"/>
                  <a:gd name="connsiteY5" fmla="*/ 343473 h 395474"/>
                  <a:gd name="connsiteX6" fmla="*/ 29392 w 297168"/>
                  <a:gd name="connsiteY6" fmla="*/ 110630 h 395474"/>
                  <a:gd name="connsiteX0" fmla="*/ 29392 w 297168"/>
                  <a:gd name="connsiteY0" fmla="*/ 110630 h 395474"/>
                  <a:gd name="connsiteX1" fmla="*/ 195397 w 297168"/>
                  <a:gd name="connsiteY1" fmla="*/ 141 h 395474"/>
                  <a:gd name="connsiteX2" fmla="*/ 297168 w 297168"/>
                  <a:gd name="connsiteY2" fmla="*/ 120427 h 395474"/>
                  <a:gd name="connsiteX3" fmla="*/ 287371 w 297168"/>
                  <a:gd name="connsiteY3" fmla="*/ 340208 h 395474"/>
                  <a:gd name="connsiteX4" fmla="*/ 77832 w 297168"/>
                  <a:gd name="connsiteY4" fmla="*/ 391914 h 395474"/>
                  <a:gd name="connsiteX5" fmla="*/ 0 w 297168"/>
                  <a:gd name="connsiteY5" fmla="*/ 343473 h 395474"/>
                  <a:gd name="connsiteX6" fmla="*/ 29392 w 297168"/>
                  <a:gd name="connsiteY6" fmla="*/ 110630 h 395474"/>
                  <a:gd name="connsiteX0" fmla="*/ 29392 w 297168"/>
                  <a:gd name="connsiteY0" fmla="*/ 110630 h 397357"/>
                  <a:gd name="connsiteX1" fmla="*/ 195397 w 297168"/>
                  <a:gd name="connsiteY1" fmla="*/ 141 h 397357"/>
                  <a:gd name="connsiteX2" fmla="*/ 297168 w 297168"/>
                  <a:gd name="connsiteY2" fmla="*/ 120427 h 397357"/>
                  <a:gd name="connsiteX3" fmla="*/ 287371 w 297168"/>
                  <a:gd name="connsiteY3" fmla="*/ 340208 h 397357"/>
                  <a:gd name="connsiteX4" fmla="*/ 77832 w 297168"/>
                  <a:gd name="connsiteY4" fmla="*/ 391914 h 397357"/>
                  <a:gd name="connsiteX5" fmla="*/ 0 w 297168"/>
                  <a:gd name="connsiteY5" fmla="*/ 343473 h 397357"/>
                  <a:gd name="connsiteX6" fmla="*/ 29392 w 297168"/>
                  <a:gd name="connsiteY6" fmla="*/ 110630 h 397357"/>
                  <a:gd name="connsiteX0" fmla="*/ 29392 w 297168"/>
                  <a:gd name="connsiteY0" fmla="*/ 110630 h 406574"/>
                  <a:gd name="connsiteX1" fmla="*/ 195397 w 297168"/>
                  <a:gd name="connsiteY1" fmla="*/ 141 h 406574"/>
                  <a:gd name="connsiteX2" fmla="*/ 297168 w 297168"/>
                  <a:gd name="connsiteY2" fmla="*/ 120427 h 406574"/>
                  <a:gd name="connsiteX3" fmla="*/ 287371 w 297168"/>
                  <a:gd name="connsiteY3" fmla="*/ 340208 h 406574"/>
                  <a:gd name="connsiteX4" fmla="*/ 77832 w 297168"/>
                  <a:gd name="connsiteY4" fmla="*/ 404977 h 406574"/>
                  <a:gd name="connsiteX5" fmla="*/ 0 w 297168"/>
                  <a:gd name="connsiteY5" fmla="*/ 343473 h 406574"/>
                  <a:gd name="connsiteX6" fmla="*/ 29392 w 297168"/>
                  <a:gd name="connsiteY6" fmla="*/ 110630 h 406574"/>
                  <a:gd name="connsiteX0" fmla="*/ 29392 w 297168"/>
                  <a:gd name="connsiteY0" fmla="*/ 110630 h 406574"/>
                  <a:gd name="connsiteX1" fmla="*/ 169271 w 297168"/>
                  <a:gd name="connsiteY1" fmla="*/ 141 h 406574"/>
                  <a:gd name="connsiteX2" fmla="*/ 297168 w 297168"/>
                  <a:gd name="connsiteY2" fmla="*/ 120427 h 406574"/>
                  <a:gd name="connsiteX3" fmla="*/ 287371 w 297168"/>
                  <a:gd name="connsiteY3" fmla="*/ 340208 h 406574"/>
                  <a:gd name="connsiteX4" fmla="*/ 77832 w 297168"/>
                  <a:gd name="connsiteY4" fmla="*/ 404977 h 406574"/>
                  <a:gd name="connsiteX5" fmla="*/ 0 w 297168"/>
                  <a:gd name="connsiteY5" fmla="*/ 343473 h 406574"/>
                  <a:gd name="connsiteX6" fmla="*/ 29392 w 297168"/>
                  <a:gd name="connsiteY6" fmla="*/ 110630 h 406574"/>
                  <a:gd name="connsiteX0" fmla="*/ 29392 w 314549"/>
                  <a:gd name="connsiteY0" fmla="*/ 110630 h 409245"/>
                  <a:gd name="connsiteX1" fmla="*/ 169271 w 314549"/>
                  <a:gd name="connsiteY1" fmla="*/ 141 h 409245"/>
                  <a:gd name="connsiteX2" fmla="*/ 297168 w 314549"/>
                  <a:gd name="connsiteY2" fmla="*/ 120427 h 409245"/>
                  <a:gd name="connsiteX3" fmla="*/ 313497 w 314549"/>
                  <a:gd name="connsiteY3" fmla="*/ 350005 h 409245"/>
                  <a:gd name="connsiteX4" fmla="*/ 77832 w 314549"/>
                  <a:gd name="connsiteY4" fmla="*/ 404977 h 409245"/>
                  <a:gd name="connsiteX5" fmla="*/ 0 w 314549"/>
                  <a:gd name="connsiteY5" fmla="*/ 343473 h 409245"/>
                  <a:gd name="connsiteX6" fmla="*/ 29392 w 314549"/>
                  <a:gd name="connsiteY6" fmla="*/ 110630 h 409245"/>
                  <a:gd name="connsiteX0" fmla="*/ 29392 w 314549"/>
                  <a:gd name="connsiteY0" fmla="*/ 110630 h 375770"/>
                  <a:gd name="connsiteX1" fmla="*/ 169271 w 314549"/>
                  <a:gd name="connsiteY1" fmla="*/ 141 h 375770"/>
                  <a:gd name="connsiteX2" fmla="*/ 297168 w 314549"/>
                  <a:gd name="connsiteY2" fmla="*/ 120427 h 375770"/>
                  <a:gd name="connsiteX3" fmla="*/ 313497 w 314549"/>
                  <a:gd name="connsiteY3" fmla="*/ 350005 h 375770"/>
                  <a:gd name="connsiteX4" fmla="*/ 0 w 314549"/>
                  <a:gd name="connsiteY4" fmla="*/ 343473 h 375770"/>
                  <a:gd name="connsiteX5" fmla="*/ 29392 w 314549"/>
                  <a:gd name="connsiteY5" fmla="*/ 110630 h 375770"/>
                  <a:gd name="connsiteX0" fmla="*/ 29392 w 314549"/>
                  <a:gd name="connsiteY0" fmla="*/ 110630 h 389636"/>
                  <a:gd name="connsiteX1" fmla="*/ 169271 w 314549"/>
                  <a:gd name="connsiteY1" fmla="*/ 141 h 389636"/>
                  <a:gd name="connsiteX2" fmla="*/ 297168 w 314549"/>
                  <a:gd name="connsiteY2" fmla="*/ 120427 h 389636"/>
                  <a:gd name="connsiteX3" fmla="*/ 313497 w 314549"/>
                  <a:gd name="connsiteY3" fmla="*/ 350005 h 389636"/>
                  <a:gd name="connsiteX4" fmla="*/ 0 w 314549"/>
                  <a:gd name="connsiteY4" fmla="*/ 343473 h 389636"/>
                  <a:gd name="connsiteX5" fmla="*/ 29392 w 314549"/>
                  <a:gd name="connsiteY5" fmla="*/ 110630 h 389636"/>
                  <a:gd name="connsiteX0" fmla="*/ 29392 w 314549"/>
                  <a:gd name="connsiteY0" fmla="*/ 110630 h 405202"/>
                  <a:gd name="connsiteX1" fmla="*/ 169271 w 314549"/>
                  <a:gd name="connsiteY1" fmla="*/ 141 h 405202"/>
                  <a:gd name="connsiteX2" fmla="*/ 297168 w 314549"/>
                  <a:gd name="connsiteY2" fmla="*/ 120427 h 405202"/>
                  <a:gd name="connsiteX3" fmla="*/ 313497 w 314549"/>
                  <a:gd name="connsiteY3" fmla="*/ 350005 h 405202"/>
                  <a:gd name="connsiteX4" fmla="*/ 0 w 314549"/>
                  <a:gd name="connsiteY4" fmla="*/ 343473 h 405202"/>
                  <a:gd name="connsiteX5" fmla="*/ 29392 w 314549"/>
                  <a:gd name="connsiteY5" fmla="*/ 110630 h 405202"/>
                  <a:gd name="connsiteX0" fmla="*/ 29392 w 314549"/>
                  <a:gd name="connsiteY0" fmla="*/ 110630 h 412382"/>
                  <a:gd name="connsiteX1" fmla="*/ 169271 w 314549"/>
                  <a:gd name="connsiteY1" fmla="*/ 141 h 412382"/>
                  <a:gd name="connsiteX2" fmla="*/ 297168 w 314549"/>
                  <a:gd name="connsiteY2" fmla="*/ 120427 h 412382"/>
                  <a:gd name="connsiteX3" fmla="*/ 313497 w 314549"/>
                  <a:gd name="connsiteY3" fmla="*/ 350005 h 412382"/>
                  <a:gd name="connsiteX4" fmla="*/ 0 w 314549"/>
                  <a:gd name="connsiteY4" fmla="*/ 343473 h 412382"/>
                  <a:gd name="connsiteX5" fmla="*/ 29392 w 314549"/>
                  <a:gd name="connsiteY5" fmla="*/ 110630 h 412382"/>
                  <a:gd name="connsiteX0" fmla="*/ 29392 w 314549"/>
                  <a:gd name="connsiteY0" fmla="*/ 107373 h 409125"/>
                  <a:gd name="connsiteX1" fmla="*/ 156208 w 314549"/>
                  <a:gd name="connsiteY1" fmla="*/ 150 h 409125"/>
                  <a:gd name="connsiteX2" fmla="*/ 297168 w 314549"/>
                  <a:gd name="connsiteY2" fmla="*/ 117170 h 409125"/>
                  <a:gd name="connsiteX3" fmla="*/ 313497 w 314549"/>
                  <a:gd name="connsiteY3" fmla="*/ 346748 h 409125"/>
                  <a:gd name="connsiteX4" fmla="*/ 0 w 314549"/>
                  <a:gd name="connsiteY4" fmla="*/ 340216 h 409125"/>
                  <a:gd name="connsiteX5" fmla="*/ 29392 w 314549"/>
                  <a:gd name="connsiteY5" fmla="*/ 107373 h 409125"/>
                  <a:gd name="connsiteX0" fmla="*/ 29392 w 315575"/>
                  <a:gd name="connsiteY0" fmla="*/ 107373 h 409125"/>
                  <a:gd name="connsiteX1" fmla="*/ 156208 w 315575"/>
                  <a:gd name="connsiteY1" fmla="*/ 150 h 409125"/>
                  <a:gd name="connsiteX2" fmla="*/ 297168 w 315575"/>
                  <a:gd name="connsiteY2" fmla="*/ 117170 h 409125"/>
                  <a:gd name="connsiteX3" fmla="*/ 313497 w 315575"/>
                  <a:gd name="connsiteY3" fmla="*/ 346748 h 409125"/>
                  <a:gd name="connsiteX4" fmla="*/ 0 w 315575"/>
                  <a:gd name="connsiteY4" fmla="*/ 340216 h 409125"/>
                  <a:gd name="connsiteX5" fmla="*/ 29392 w 315575"/>
                  <a:gd name="connsiteY5" fmla="*/ 107373 h 409125"/>
                  <a:gd name="connsiteX0" fmla="*/ 29392 w 315575"/>
                  <a:gd name="connsiteY0" fmla="*/ 107435 h 409187"/>
                  <a:gd name="connsiteX1" fmla="*/ 156208 w 315575"/>
                  <a:gd name="connsiteY1" fmla="*/ 212 h 409187"/>
                  <a:gd name="connsiteX2" fmla="*/ 297168 w 315575"/>
                  <a:gd name="connsiteY2" fmla="*/ 117232 h 409187"/>
                  <a:gd name="connsiteX3" fmla="*/ 313497 w 315575"/>
                  <a:gd name="connsiteY3" fmla="*/ 346810 h 409187"/>
                  <a:gd name="connsiteX4" fmla="*/ 0 w 315575"/>
                  <a:gd name="connsiteY4" fmla="*/ 340278 h 409187"/>
                  <a:gd name="connsiteX5" fmla="*/ 29392 w 315575"/>
                  <a:gd name="connsiteY5" fmla="*/ 107435 h 409187"/>
                  <a:gd name="connsiteX0" fmla="*/ 29392 w 315575"/>
                  <a:gd name="connsiteY0" fmla="*/ 107435 h 409187"/>
                  <a:gd name="connsiteX1" fmla="*/ 156208 w 315575"/>
                  <a:gd name="connsiteY1" fmla="*/ 212 h 409187"/>
                  <a:gd name="connsiteX2" fmla="*/ 297168 w 315575"/>
                  <a:gd name="connsiteY2" fmla="*/ 117232 h 409187"/>
                  <a:gd name="connsiteX3" fmla="*/ 313497 w 315575"/>
                  <a:gd name="connsiteY3" fmla="*/ 346810 h 409187"/>
                  <a:gd name="connsiteX4" fmla="*/ 0 w 315575"/>
                  <a:gd name="connsiteY4" fmla="*/ 340278 h 409187"/>
                  <a:gd name="connsiteX5" fmla="*/ 29392 w 315575"/>
                  <a:gd name="connsiteY5" fmla="*/ 107435 h 409187"/>
                  <a:gd name="connsiteX0" fmla="*/ 29392 w 315575"/>
                  <a:gd name="connsiteY0" fmla="*/ 107435 h 409187"/>
                  <a:gd name="connsiteX1" fmla="*/ 156208 w 315575"/>
                  <a:gd name="connsiteY1" fmla="*/ 212 h 409187"/>
                  <a:gd name="connsiteX2" fmla="*/ 297168 w 315575"/>
                  <a:gd name="connsiteY2" fmla="*/ 117232 h 409187"/>
                  <a:gd name="connsiteX3" fmla="*/ 313497 w 315575"/>
                  <a:gd name="connsiteY3" fmla="*/ 346810 h 409187"/>
                  <a:gd name="connsiteX4" fmla="*/ 0 w 315575"/>
                  <a:gd name="connsiteY4" fmla="*/ 340278 h 409187"/>
                  <a:gd name="connsiteX5" fmla="*/ 29392 w 315575"/>
                  <a:gd name="connsiteY5" fmla="*/ 107435 h 409187"/>
                  <a:gd name="connsiteX0" fmla="*/ 19595 w 315575"/>
                  <a:gd name="connsiteY0" fmla="*/ 110701 h 409187"/>
                  <a:gd name="connsiteX1" fmla="*/ 156208 w 315575"/>
                  <a:gd name="connsiteY1" fmla="*/ 212 h 409187"/>
                  <a:gd name="connsiteX2" fmla="*/ 297168 w 315575"/>
                  <a:gd name="connsiteY2" fmla="*/ 117232 h 409187"/>
                  <a:gd name="connsiteX3" fmla="*/ 313497 w 315575"/>
                  <a:gd name="connsiteY3" fmla="*/ 346810 h 409187"/>
                  <a:gd name="connsiteX4" fmla="*/ 0 w 315575"/>
                  <a:gd name="connsiteY4" fmla="*/ 340278 h 409187"/>
                  <a:gd name="connsiteX5" fmla="*/ 19595 w 315575"/>
                  <a:gd name="connsiteY5" fmla="*/ 110701 h 409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575" h="409187">
                    <a:moveTo>
                      <a:pt x="19595" y="110701"/>
                    </a:moveTo>
                    <a:cubicBezTo>
                      <a:pt x="39189" y="10641"/>
                      <a:pt x="79007" y="212"/>
                      <a:pt x="156208" y="212"/>
                    </a:cubicBezTo>
                    <a:cubicBezTo>
                      <a:pt x="246557" y="-3054"/>
                      <a:pt x="261156" y="31163"/>
                      <a:pt x="297168" y="117232"/>
                    </a:cubicBezTo>
                    <a:cubicBezTo>
                      <a:pt x="310231" y="210086"/>
                      <a:pt x="320028" y="240893"/>
                      <a:pt x="313497" y="346810"/>
                    </a:cubicBezTo>
                    <a:cubicBezTo>
                      <a:pt x="312955" y="426438"/>
                      <a:pt x="1631" y="435690"/>
                      <a:pt x="0" y="340278"/>
                    </a:cubicBezTo>
                    <a:cubicBezTo>
                      <a:pt x="1089" y="264841"/>
                      <a:pt x="2177" y="212264"/>
                      <a:pt x="19595" y="110701"/>
                    </a:cubicBezTo>
                    <a:close/>
                  </a:path>
                </a:pathLst>
              </a:custGeom>
              <a:solidFill>
                <a:srgbClr val="61821E">
                  <a:alpha val="21176"/>
                </a:srgbClr>
              </a:solidFill>
              <a:ln w="9525">
                <a:solidFill>
                  <a:srgbClr val="B1615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w="12700">
                    <a:solidFill>
                      <a:schemeClr val="tx1"/>
                    </a:solidFill>
                  </a:ln>
                </a:endParaRPr>
              </a:p>
            </p:txBody>
          </p:sp>
          <p:sp>
            <p:nvSpPr>
              <p:cNvPr id="446" name="Freeform 445"/>
              <p:cNvSpPr/>
              <p:nvPr/>
            </p:nvSpPr>
            <p:spPr>
              <a:xfrm flipH="1">
                <a:off x="4750001" y="3599441"/>
                <a:ext cx="1040320" cy="1489985"/>
              </a:xfrm>
              <a:custGeom>
                <a:avLst/>
                <a:gdLst>
                  <a:gd name="connsiteX0" fmla="*/ 1238250 w 1276350"/>
                  <a:gd name="connsiteY0" fmla="*/ 371475 h 1828800"/>
                  <a:gd name="connsiteX1" fmla="*/ 1228725 w 1276350"/>
                  <a:gd name="connsiteY1" fmla="*/ 323850 h 1828800"/>
                  <a:gd name="connsiteX2" fmla="*/ 1209675 w 1276350"/>
                  <a:gd name="connsiteY2" fmla="*/ 266700 h 1828800"/>
                  <a:gd name="connsiteX3" fmla="*/ 1190625 w 1276350"/>
                  <a:gd name="connsiteY3" fmla="*/ 190500 h 1828800"/>
                  <a:gd name="connsiteX4" fmla="*/ 1152525 w 1276350"/>
                  <a:gd name="connsiteY4" fmla="*/ 133350 h 1828800"/>
                  <a:gd name="connsiteX5" fmla="*/ 1066800 w 1276350"/>
                  <a:gd name="connsiteY5" fmla="*/ 76200 h 1828800"/>
                  <a:gd name="connsiteX6" fmla="*/ 1009650 w 1276350"/>
                  <a:gd name="connsiteY6" fmla="*/ 57150 h 1828800"/>
                  <a:gd name="connsiteX7" fmla="*/ 981075 w 1276350"/>
                  <a:gd name="connsiteY7" fmla="*/ 47625 h 1828800"/>
                  <a:gd name="connsiteX8" fmla="*/ 923925 w 1276350"/>
                  <a:gd name="connsiteY8" fmla="*/ 19050 h 1828800"/>
                  <a:gd name="connsiteX9" fmla="*/ 895350 w 1276350"/>
                  <a:gd name="connsiteY9" fmla="*/ 0 h 1828800"/>
                  <a:gd name="connsiteX10" fmla="*/ 762000 w 1276350"/>
                  <a:gd name="connsiteY10" fmla="*/ 9525 h 1828800"/>
                  <a:gd name="connsiteX11" fmla="*/ 704850 w 1276350"/>
                  <a:gd name="connsiteY11" fmla="*/ 28575 h 1828800"/>
                  <a:gd name="connsiteX12" fmla="*/ 581025 w 1276350"/>
                  <a:gd name="connsiteY12" fmla="*/ 38100 h 1828800"/>
                  <a:gd name="connsiteX13" fmla="*/ 542925 w 1276350"/>
                  <a:gd name="connsiteY13" fmla="*/ 47625 h 1828800"/>
                  <a:gd name="connsiteX14" fmla="*/ 485775 w 1276350"/>
                  <a:gd name="connsiteY14" fmla="*/ 66675 h 1828800"/>
                  <a:gd name="connsiteX15" fmla="*/ 457200 w 1276350"/>
                  <a:gd name="connsiteY15" fmla="*/ 85725 h 1828800"/>
                  <a:gd name="connsiteX16" fmla="*/ 419100 w 1276350"/>
                  <a:gd name="connsiteY16" fmla="*/ 142875 h 1828800"/>
                  <a:gd name="connsiteX17" fmla="*/ 400050 w 1276350"/>
                  <a:gd name="connsiteY17" fmla="*/ 171450 h 1828800"/>
                  <a:gd name="connsiteX18" fmla="*/ 390525 w 1276350"/>
                  <a:gd name="connsiteY18" fmla="*/ 200025 h 1828800"/>
                  <a:gd name="connsiteX19" fmla="*/ 371475 w 1276350"/>
                  <a:gd name="connsiteY19" fmla="*/ 228600 h 1828800"/>
                  <a:gd name="connsiteX20" fmla="*/ 352425 w 1276350"/>
                  <a:gd name="connsiteY20" fmla="*/ 285750 h 1828800"/>
                  <a:gd name="connsiteX21" fmla="*/ 333375 w 1276350"/>
                  <a:gd name="connsiteY21" fmla="*/ 342900 h 1828800"/>
                  <a:gd name="connsiteX22" fmla="*/ 323850 w 1276350"/>
                  <a:gd name="connsiteY22" fmla="*/ 371475 h 1828800"/>
                  <a:gd name="connsiteX23" fmla="*/ 314325 w 1276350"/>
                  <a:gd name="connsiteY23" fmla="*/ 628650 h 1828800"/>
                  <a:gd name="connsiteX24" fmla="*/ 295275 w 1276350"/>
                  <a:gd name="connsiteY24" fmla="*/ 657225 h 1828800"/>
                  <a:gd name="connsiteX25" fmla="*/ 266700 w 1276350"/>
                  <a:gd name="connsiteY25" fmla="*/ 666750 h 1828800"/>
                  <a:gd name="connsiteX26" fmla="*/ 219075 w 1276350"/>
                  <a:gd name="connsiteY26" fmla="*/ 714375 h 1828800"/>
                  <a:gd name="connsiteX27" fmla="*/ 190500 w 1276350"/>
                  <a:gd name="connsiteY27" fmla="*/ 733425 h 1828800"/>
                  <a:gd name="connsiteX28" fmla="*/ 171450 w 1276350"/>
                  <a:gd name="connsiteY28" fmla="*/ 762000 h 1828800"/>
                  <a:gd name="connsiteX29" fmla="*/ 152400 w 1276350"/>
                  <a:gd name="connsiteY29" fmla="*/ 819150 h 1828800"/>
                  <a:gd name="connsiteX30" fmla="*/ 152400 w 1276350"/>
                  <a:gd name="connsiteY30" fmla="*/ 1085850 h 1828800"/>
                  <a:gd name="connsiteX31" fmla="*/ 114300 w 1276350"/>
                  <a:gd name="connsiteY31" fmla="*/ 1143000 h 1828800"/>
                  <a:gd name="connsiteX32" fmla="*/ 66675 w 1276350"/>
                  <a:gd name="connsiteY32" fmla="*/ 1200150 h 1828800"/>
                  <a:gd name="connsiteX33" fmla="*/ 38100 w 1276350"/>
                  <a:gd name="connsiteY33" fmla="*/ 1219200 h 1828800"/>
                  <a:gd name="connsiteX34" fmla="*/ 28575 w 1276350"/>
                  <a:gd name="connsiteY34" fmla="*/ 1247775 h 1828800"/>
                  <a:gd name="connsiteX35" fmla="*/ 0 w 1276350"/>
                  <a:gd name="connsiteY35" fmla="*/ 1304925 h 1828800"/>
                  <a:gd name="connsiteX36" fmla="*/ 9525 w 1276350"/>
                  <a:gd name="connsiteY36" fmla="*/ 1381125 h 1828800"/>
                  <a:gd name="connsiteX37" fmla="*/ 38100 w 1276350"/>
                  <a:gd name="connsiteY37" fmla="*/ 1485900 h 1828800"/>
                  <a:gd name="connsiteX38" fmla="*/ 47625 w 1276350"/>
                  <a:gd name="connsiteY38" fmla="*/ 1524000 h 1828800"/>
                  <a:gd name="connsiteX39" fmla="*/ 57150 w 1276350"/>
                  <a:gd name="connsiteY39" fmla="*/ 1552575 h 1828800"/>
                  <a:gd name="connsiteX40" fmla="*/ 66675 w 1276350"/>
                  <a:gd name="connsiteY40" fmla="*/ 1590675 h 1828800"/>
                  <a:gd name="connsiteX41" fmla="*/ 76200 w 1276350"/>
                  <a:gd name="connsiteY41" fmla="*/ 1619250 h 1828800"/>
                  <a:gd name="connsiteX42" fmla="*/ 85725 w 1276350"/>
                  <a:gd name="connsiteY42" fmla="*/ 1657350 h 1828800"/>
                  <a:gd name="connsiteX43" fmla="*/ 104775 w 1276350"/>
                  <a:gd name="connsiteY43" fmla="*/ 1685925 h 1828800"/>
                  <a:gd name="connsiteX44" fmla="*/ 161925 w 1276350"/>
                  <a:gd name="connsiteY44" fmla="*/ 1733550 h 1828800"/>
                  <a:gd name="connsiteX45" fmla="*/ 219075 w 1276350"/>
                  <a:gd name="connsiteY45" fmla="*/ 1752600 h 1828800"/>
                  <a:gd name="connsiteX46" fmla="*/ 247650 w 1276350"/>
                  <a:gd name="connsiteY46" fmla="*/ 1762125 h 1828800"/>
                  <a:gd name="connsiteX47" fmla="*/ 304800 w 1276350"/>
                  <a:gd name="connsiteY47" fmla="*/ 1800225 h 1828800"/>
                  <a:gd name="connsiteX48" fmla="*/ 333375 w 1276350"/>
                  <a:gd name="connsiteY48" fmla="*/ 1819275 h 1828800"/>
                  <a:gd name="connsiteX49" fmla="*/ 361950 w 1276350"/>
                  <a:gd name="connsiteY49" fmla="*/ 1828800 h 1828800"/>
                  <a:gd name="connsiteX50" fmla="*/ 504825 w 1276350"/>
                  <a:gd name="connsiteY50" fmla="*/ 1819275 h 1828800"/>
                  <a:gd name="connsiteX51" fmla="*/ 533400 w 1276350"/>
                  <a:gd name="connsiteY51" fmla="*/ 1809750 h 1828800"/>
                  <a:gd name="connsiteX52" fmla="*/ 628650 w 1276350"/>
                  <a:gd name="connsiteY52" fmla="*/ 1781175 h 1828800"/>
                  <a:gd name="connsiteX53" fmla="*/ 685800 w 1276350"/>
                  <a:gd name="connsiteY53" fmla="*/ 1762125 h 1828800"/>
                  <a:gd name="connsiteX54" fmla="*/ 723900 w 1276350"/>
                  <a:gd name="connsiteY54" fmla="*/ 1752600 h 1828800"/>
                  <a:gd name="connsiteX55" fmla="*/ 819150 w 1276350"/>
                  <a:gd name="connsiteY55" fmla="*/ 1743075 h 1828800"/>
                  <a:gd name="connsiteX56" fmla="*/ 866775 w 1276350"/>
                  <a:gd name="connsiteY56" fmla="*/ 1733550 h 1828800"/>
                  <a:gd name="connsiteX57" fmla="*/ 923925 w 1276350"/>
                  <a:gd name="connsiteY57" fmla="*/ 1724025 h 1828800"/>
                  <a:gd name="connsiteX58" fmla="*/ 981075 w 1276350"/>
                  <a:gd name="connsiteY58" fmla="*/ 1704975 h 1828800"/>
                  <a:gd name="connsiteX59" fmla="*/ 1009650 w 1276350"/>
                  <a:gd name="connsiteY59" fmla="*/ 1695450 h 1828800"/>
                  <a:gd name="connsiteX60" fmla="*/ 1066800 w 1276350"/>
                  <a:gd name="connsiteY60" fmla="*/ 1666875 h 1828800"/>
                  <a:gd name="connsiteX61" fmla="*/ 1095375 w 1276350"/>
                  <a:gd name="connsiteY61" fmla="*/ 1647825 h 1828800"/>
                  <a:gd name="connsiteX62" fmla="*/ 1133475 w 1276350"/>
                  <a:gd name="connsiteY62" fmla="*/ 1590675 h 1828800"/>
                  <a:gd name="connsiteX63" fmla="*/ 1143000 w 1276350"/>
                  <a:gd name="connsiteY63" fmla="*/ 1562100 h 1828800"/>
                  <a:gd name="connsiteX64" fmla="*/ 1181100 w 1276350"/>
                  <a:gd name="connsiteY64" fmla="*/ 1504950 h 1828800"/>
                  <a:gd name="connsiteX65" fmla="*/ 1219200 w 1276350"/>
                  <a:gd name="connsiteY65" fmla="*/ 1390650 h 1828800"/>
                  <a:gd name="connsiteX66" fmla="*/ 1228725 w 1276350"/>
                  <a:gd name="connsiteY66" fmla="*/ 1343025 h 1828800"/>
                  <a:gd name="connsiteX67" fmla="*/ 1247775 w 1276350"/>
                  <a:gd name="connsiteY67" fmla="*/ 1257300 h 1828800"/>
                  <a:gd name="connsiteX68" fmla="*/ 1257300 w 1276350"/>
                  <a:gd name="connsiteY68" fmla="*/ 962025 h 1828800"/>
                  <a:gd name="connsiteX69" fmla="*/ 1266825 w 1276350"/>
                  <a:gd name="connsiteY69" fmla="*/ 914400 h 1828800"/>
                  <a:gd name="connsiteX70" fmla="*/ 1276350 w 1276350"/>
                  <a:gd name="connsiteY70" fmla="*/ 847725 h 1828800"/>
                  <a:gd name="connsiteX71" fmla="*/ 1266825 w 1276350"/>
                  <a:gd name="connsiteY71" fmla="*/ 628650 h 1828800"/>
                  <a:gd name="connsiteX72" fmla="*/ 1257300 w 1276350"/>
                  <a:gd name="connsiteY72" fmla="*/ 476250 h 1828800"/>
                  <a:gd name="connsiteX73" fmla="*/ 1238250 w 1276350"/>
                  <a:gd name="connsiteY73" fmla="*/ 381000 h 1828800"/>
                  <a:gd name="connsiteX74" fmla="*/ 1238250 w 1276350"/>
                  <a:gd name="connsiteY74" fmla="*/ 371475 h 1828800"/>
                  <a:gd name="connsiteX0" fmla="*/ 1238250 w 1276350"/>
                  <a:gd name="connsiteY0" fmla="*/ 371475 h 1828800"/>
                  <a:gd name="connsiteX1" fmla="*/ 1228725 w 1276350"/>
                  <a:gd name="connsiteY1" fmla="*/ 323850 h 1828800"/>
                  <a:gd name="connsiteX2" fmla="*/ 1209675 w 1276350"/>
                  <a:gd name="connsiteY2" fmla="*/ 266700 h 1828800"/>
                  <a:gd name="connsiteX3" fmla="*/ 1190625 w 1276350"/>
                  <a:gd name="connsiteY3" fmla="*/ 190500 h 1828800"/>
                  <a:gd name="connsiteX4" fmla="*/ 1152525 w 1276350"/>
                  <a:gd name="connsiteY4" fmla="*/ 133350 h 1828800"/>
                  <a:gd name="connsiteX5" fmla="*/ 1066800 w 1276350"/>
                  <a:gd name="connsiteY5" fmla="*/ 76200 h 1828800"/>
                  <a:gd name="connsiteX6" fmla="*/ 1009650 w 1276350"/>
                  <a:gd name="connsiteY6" fmla="*/ 57150 h 1828800"/>
                  <a:gd name="connsiteX7" fmla="*/ 981075 w 1276350"/>
                  <a:gd name="connsiteY7" fmla="*/ 47625 h 1828800"/>
                  <a:gd name="connsiteX8" fmla="*/ 923925 w 1276350"/>
                  <a:gd name="connsiteY8" fmla="*/ 19050 h 1828800"/>
                  <a:gd name="connsiteX9" fmla="*/ 895350 w 1276350"/>
                  <a:gd name="connsiteY9" fmla="*/ 0 h 1828800"/>
                  <a:gd name="connsiteX10" fmla="*/ 762000 w 1276350"/>
                  <a:gd name="connsiteY10" fmla="*/ 9525 h 1828800"/>
                  <a:gd name="connsiteX11" fmla="*/ 704850 w 1276350"/>
                  <a:gd name="connsiteY11" fmla="*/ 28575 h 1828800"/>
                  <a:gd name="connsiteX12" fmla="*/ 581025 w 1276350"/>
                  <a:gd name="connsiteY12" fmla="*/ 38100 h 1828800"/>
                  <a:gd name="connsiteX13" fmla="*/ 542925 w 1276350"/>
                  <a:gd name="connsiteY13" fmla="*/ 47625 h 1828800"/>
                  <a:gd name="connsiteX14" fmla="*/ 485775 w 1276350"/>
                  <a:gd name="connsiteY14" fmla="*/ 66675 h 1828800"/>
                  <a:gd name="connsiteX15" fmla="*/ 457200 w 1276350"/>
                  <a:gd name="connsiteY15" fmla="*/ 85725 h 1828800"/>
                  <a:gd name="connsiteX16" fmla="*/ 419100 w 1276350"/>
                  <a:gd name="connsiteY16" fmla="*/ 142875 h 1828800"/>
                  <a:gd name="connsiteX17" fmla="*/ 400050 w 1276350"/>
                  <a:gd name="connsiteY17" fmla="*/ 171450 h 1828800"/>
                  <a:gd name="connsiteX18" fmla="*/ 390525 w 1276350"/>
                  <a:gd name="connsiteY18" fmla="*/ 200025 h 1828800"/>
                  <a:gd name="connsiteX19" fmla="*/ 371475 w 1276350"/>
                  <a:gd name="connsiteY19" fmla="*/ 228600 h 1828800"/>
                  <a:gd name="connsiteX20" fmla="*/ 352425 w 1276350"/>
                  <a:gd name="connsiteY20" fmla="*/ 285750 h 1828800"/>
                  <a:gd name="connsiteX21" fmla="*/ 333375 w 1276350"/>
                  <a:gd name="connsiteY21" fmla="*/ 342900 h 1828800"/>
                  <a:gd name="connsiteX22" fmla="*/ 323850 w 1276350"/>
                  <a:gd name="connsiteY22" fmla="*/ 371475 h 1828800"/>
                  <a:gd name="connsiteX23" fmla="*/ 314325 w 1276350"/>
                  <a:gd name="connsiteY23" fmla="*/ 628650 h 1828800"/>
                  <a:gd name="connsiteX24" fmla="*/ 295275 w 1276350"/>
                  <a:gd name="connsiteY24" fmla="*/ 657225 h 1828800"/>
                  <a:gd name="connsiteX25" fmla="*/ 266700 w 1276350"/>
                  <a:gd name="connsiteY25" fmla="*/ 666750 h 1828800"/>
                  <a:gd name="connsiteX26" fmla="*/ 219075 w 1276350"/>
                  <a:gd name="connsiteY26" fmla="*/ 714375 h 1828800"/>
                  <a:gd name="connsiteX27" fmla="*/ 190500 w 1276350"/>
                  <a:gd name="connsiteY27" fmla="*/ 733425 h 1828800"/>
                  <a:gd name="connsiteX28" fmla="*/ 171450 w 1276350"/>
                  <a:gd name="connsiteY28" fmla="*/ 762000 h 1828800"/>
                  <a:gd name="connsiteX29" fmla="*/ 152400 w 1276350"/>
                  <a:gd name="connsiteY29" fmla="*/ 819150 h 1828800"/>
                  <a:gd name="connsiteX30" fmla="*/ 152400 w 1276350"/>
                  <a:gd name="connsiteY30" fmla="*/ 1085850 h 1828800"/>
                  <a:gd name="connsiteX31" fmla="*/ 114300 w 1276350"/>
                  <a:gd name="connsiteY31" fmla="*/ 1143000 h 1828800"/>
                  <a:gd name="connsiteX32" fmla="*/ 66675 w 1276350"/>
                  <a:gd name="connsiteY32" fmla="*/ 1200150 h 1828800"/>
                  <a:gd name="connsiteX33" fmla="*/ 38100 w 1276350"/>
                  <a:gd name="connsiteY33" fmla="*/ 1219200 h 1828800"/>
                  <a:gd name="connsiteX34" fmla="*/ 28575 w 1276350"/>
                  <a:gd name="connsiteY34" fmla="*/ 1247775 h 1828800"/>
                  <a:gd name="connsiteX35" fmla="*/ 0 w 1276350"/>
                  <a:gd name="connsiteY35" fmla="*/ 1304925 h 1828800"/>
                  <a:gd name="connsiteX36" fmla="*/ 9525 w 1276350"/>
                  <a:gd name="connsiteY36" fmla="*/ 1381125 h 1828800"/>
                  <a:gd name="connsiteX37" fmla="*/ 38100 w 1276350"/>
                  <a:gd name="connsiteY37" fmla="*/ 1485900 h 1828800"/>
                  <a:gd name="connsiteX38" fmla="*/ 47625 w 1276350"/>
                  <a:gd name="connsiteY38" fmla="*/ 1524000 h 1828800"/>
                  <a:gd name="connsiteX39" fmla="*/ 57150 w 1276350"/>
                  <a:gd name="connsiteY39" fmla="*/ 1552575 h 1828800"/>
                  <a:gd name="connsiteX40" fmla="*/ 66675 w 1276350"/>
                  <a:gd name="connsiteY40" fmla="*/ 1590675 h 1828800"/>
                  <a:gd name="connsiteX41" fmla="*/ 76200 w 1276350"/>
                  <a:gd name="connsiteY41" fmla="*/ 1619250 h 1828800"/>
                  <a:gd name="connsiteX42" fmla="*/ 85725 w 1276350"/>
                  <a:gd name="connsiteY42" fmla="*/ 1657350 h 1828800"/>
                  <a:gd name="connsiteX43" fmla="*/ 104775 w 1276350"/>
                  <a:gd name="connsiteY43" fmla="*/ 1685925 h 1828800"/>
                  <a:gd name="connsiteX44" fmla="*/ 161925 w 1276350"/>
                  <a:gd name="connsiteY44" fmla="*/ 1733550 h 1828800"/>
                  <a:gd name="connsiteX45" fmla="*/ 219075 w 1276350"/>
                  <a:gd name="connsiteY45" fmla="*/ 1752600 h 1828800"/>
                  <a:gd name="connsiteX46" fmla="*/ 247650 w 1276350"/>
                  <a:gd name="connsiteY46" fmla="*/ 1762125 h 1828800"/>
                  <a:gd name="connsiteX47" fmla="*/ 304800 w 1276350"/>
                  <a:gd name="connsiteY47" fmla="*/ 1800225 h 1828800"/>
                  <a:gd name="connsiteX48" fmla="*/ 333375 w 1276350"/>
                  <a:gd name="connsiteY48" fmla="*/ 1819275 h 1828800"/>
                  <a:gd name="connsiteX49" fmla="*/ 361950 w 1276350"/>
                  <a:gd name="connsiteY49" fmla="*/ 1828800 h 1828800"/>
                  <a:gd name="connsiteX50" fmla="*/ 504825 w 1276350"/>
                  <a:gd name="connsiteY50" fmla="*/ 1819275 h 1828800"/>
                  <a:gd name="connsiteX51" fmla="*/ 533400 w 1276350"/>
                  <a:gd name="connsiteY51" fmla="*/ 1809750 h 1828800"/>
                  <a:gd name="connsiteX52" fmla="*/ 628650 w 1276350"/>
                  <a:gd name="connsiteY52" fmla="*/ 1781175 h 1828800"/>
                  <a:gd name="connsiteX53" fmla="*/ 685800 w 1276350"/>
                  <a:gd name="connsiteY53" fmla="*/ 1762125 h 1828800"/>
                  <a:gd name="connsiteX54" fmla="*/ 723900 w 1276350"/>
                  <a:gd name="connsiteY54" fmla="*/ 1752600 h 1828800"/>
                  <a:gd name="connsiteX55" fmla="*/ 819150 w 1276350"/>
                  <a:gd name="connsiteY55" fmla="*/ 1743075 h 1828800"/>
                  <a:gd name="connsiteX56" fmla="*/ 866775 w 1276350"/>
                  <a:gd name="connsiteY56" fmla="*/ 1733550 h 1828800"/>
                  <a:gd name="connsiteX57" fmla="*/ 923925 w 1276350"/>
                  <a:gd name="connsiteY57" fmla="*/ 1724025 h 1828800"/>
                  <a:gd name="connsiteX58" fmla="*/ 981075 w 1276350"/>
                  <a:gd name="connsiteY58" fmla="*/ 1704975 h 1828800"/>
                  <a:gd name="connsiteX59" fmla="*/ 1009650 w 1276350"/>
                  <a:gd name="connsiteY59" fmla="*/ 1695450 h 1828800"/>
                  <a:gd name="connsiteX60" fmla="*/ 1066800 w 1276350"/>
                  <a:gd name="connsiteY60" fmla="*/ 1666875 h 1828800"/>
                  <a:gd name="connsiteX61" fmla="*/ 1095375 w 1276350"/>
                  <a:gd name="connsiteY61" fmla="*/ 1647825 h 1828800"/>
                  <a:gd name="connsiteX62" fmla="*/ 1133475 w 1276350"/>
                  <a:gd name="connsiteY62" fmla="*/ 1590675 h 1828800"/>
                  <a:gd name="connsiteX63" fmla="*/ 1143000 w 1276350"/>
                  <a:gd name="connsiteY63" fmla="*/ 1562100 h 1828800"/>
                  <a:gd name="connsiteX64" fmla="*/ 1181100 w 1276350"/>
                  <a:gd name="connsiteY64" fmla="*/ 1504950 h 1828800"/>
                  <a:gd name="connsiteX65" fmla="*/ 1219200 w 1276350"/>
                  <a:gd name="connsiteY65" fmla="*/ 1390650 h 1828800"/>
                  <a:gd name="connsiteX66" fmla="*/ 1228725 w 1276350"/>
                  <a:gd name="connsiteY66" fmla="*/ 1343025 h 1828800"/>
                  <a:gd name="connsiteX67" fmla="*/ 1247775 w 1276350"/>
                  <a:gd name="connsiteY67" fmla="*/ 1257300 h 1828800"/>
                  <a:gd name="connsiteX68" fmla="*/ 1257300 w 1276350"/>
                  <a:gd name="connsiteY68" fmla="*/ 962025 h 1828800"/>
                  <a:gd name="connsiteX69" fmla="*/ 1266825 w 1276350"/>
                  <a:gd name="connsiteY69" fmla="*/ 914400 h 1828800"/>
                  <a:gd name="connsiteX70" fmla="*/ 1276350 w 1276350"/>
                  <a:gd name="connsiteY70" fmla="*/ 847725 h 1828800"/>
                  <a:gd name="connsiteX71" fmla="*/ 1266825 w 1276350"/>
                  <a:gd name="connsiteY71" fmla="*/ 628650 h 1828800"/>
                  <a:gd name="connsiteX72" fmla="*/ 1257300 w 1276350"/>
                  <a:gd name="connsiteY72" fmla="*/ 476250 h 1828800"/>
                  <a:gd name="connsiteX73" fmla="*/ 1238250 w 1276350"/>
                  <a:gd name="connsiteY73" fmla="*/ 381000 h 1828800"/>
                  <a:gd name="connsiteX74" fmla="*/ 1238250 w 1276350"/>
                  <a:gd name="connsiteY74" fmla="*/ 371475 h 1828800"/>
                  <a:gd name="connsiteX0" fmla="*/ 1238250 w 1276350"/>
                  <a:gd name="connsiteY0" fmla="*/ 371475 h 1828800"/>
                  <a:gd name="connsiteX1" fmla="*/ 1228725 w 1276350"/>
                  <a:gd name="connsiteY1" fmla="*/ 323850 h 1828800"/>
                  <a:gd name="connsiteX2" fmla="*/ 1209675 w 1276350"/>
                  <a:gd name="connsiteY2" fmla="*/ 266700 h 1828800"/>
                  <a:gd name="connsiteX3" fmla="*/ 1190625 w 1276350"/>
                  <a:gd name="connsiteY3" fmla="*/ 190500 h 1828800"/>
                  <a:gd name="connsiteX4" fmla="*/ 1152525 w 1276350"/>
                  <a:gd name="connsiteY4" fmla="*/ 133350 h 1828800"/>
                  <a:gd name="connsiteX5" fmla="*/ 1066800 w 1276350"/>
                  <a:gd name="connsiteY5" fmla="*/ 76200 h 1828800"/>
                  <a:gd name="connsiteX6" fmla="*/ 1009650 w 1276350"/>
                  <a:gd name="connsiteY6" fmla="*/ 57150 h 1828800"/>
                  <a:gd name="connsiteX7" fmla="*/ 981075 w 1276350"/>
                  <a:gd name="connsiteY7" fmla="*/ 47625 h 1828800"/>
                  <a:gd name="connsiteX8" fmla="*/ 923925 w 1276350"/>
                  <a:gd name="connsiteY8" fmla="*/ 19050 h 1828800"/>
                  <a:gd name="connsiteX9" fmla="*/ 895350 w 1276350"/>
                  <a:gd name="connsiteY9" fmla="*/ 0 h 1828800"/>
                  <a:gd name="connsiteX10" fmla="*/ 762000 w 1276350"/>
                  <a:gd name="connsiteY10" fmla="*/ 9525 h 1828800"/>
                  <a:gd name="connsiteX11" fmla="*/ 704850 w 1276350"/>
                  <a:gd name="connsiteY11" fmla="*/ 28575 h 1828800"/>
                  <a:gd name="connsiteX12" fmla="*/ 581025 w 1276350"/>
                  <a:gd name="connsiteY12" fmla="*/ 38100 h 1828800"/>
                  <a:gd name="connsiteX13" fmla="*/ 542925 w 1276350"/>
                  <a:gd name="connsiteY13" fmla="*/ 47625 h 1828800"/>
                  <a:gd name="connsiteX14" fmla="*/ 485775 w 1276350"/>
                  <a:gd name="connsiteY14" fmla="*/ 66675 h 1828800"/>
                  <a:gd name="connsiteX15" fmla="*/ 419100 w 1276350"/>
                  <a:gd name="connsiteY15" fmla="*/ 142875 h 1828800"/>
                  <a:gd name="connsiteX16" fmla="*/ 400050 w 1276350"/>
                  <a:gd name="connsiteY16" fmla="*/ 171450 h 1828800"/>
                  <a:gd name="connsiteX17" fmla="*/ 390525 w 1276350"/>
                  <a:gd name="connsiteY17" fmla="*/ 200025 h 1828800"/>
                  <a:gd name="connsiteX18" fmla="*/ 371475 w 1276350"/>
                  <a:gd name="connsiteY18" fmla="*/ 228600 h 1828800"/>
                  <a:gd name="connsiteX19" fmla="*/ 352425 w 1276350"/>
                  <a:gd name="connsiteY19" fmla="*/ 285750 h 1828800"/>
                  <a:gd name="connsiteX20" fmla="*/ 333375 w 1276350"/>
                  <a:gd name="connsiteY20" fmla="*/ 342900 h 1828800"/>
                  <a:gd name="connsiteX21" fmla="*/ 323850 w 1276350"/>
                  <a:gd name="connsiteY21" fmla="*/ 371475 h 1828800"/>
                  <a:gd name="connsiteX22" fmla="*/ 314325 w 1276350"/>
                  <a:gd name="connsiteY22" fmla="*/ 628650 h 1828800"/>
                  <a:gd name="connsiteX23" fmla="*/ 295275 w 1276350"/>
                  <a:gd name="connsiteY23" fmla="*/ 657225 h 1828800"/>
                  <a:gd name="connsiteX24" fmla="*/ 266700 w 1276350"/>
                  <a:gd name="connsiteY24" fmla="*/ 666750 h 1828800"/>
                  <a:gd name="connsiteX25" fmla="*/ 219075 w 1276350"/>
                  <a:gd name="connsiteY25" fmla="*/ 714375 h 1828800"/>
                  <a:gd name="connsiteX26" fmla="*/ 190500 w 1276350"/>
                  <a:gd name="connsiteY26" fmla="*/ 733425 h 1828800"/>
                  <a:gd name="connsiteX27" fmla="*/ 171450 w 1276350"/>
                  <a:gd name="connsiteY27" fmla="*/ 762000 h 1828800"/>
                  <a:gd name="connsiteX28" fmla="*/ 152400 w 1276350"/>
                  <a:gd name="connsiteY28" fmla="*/ 819150 h 1828800"/>
                  <a:gd name="connsiteX29" fmla="*/ 152400 w 1276350"/>
                  <a:gd name="connsiteY29" fmla="*/ 1085850 h 1828800"/>
                  <a:gd name="connsiteX30" fmla="*/ 114300 w 1276350"/>
                  <a:gd name="connsiteY30" fmla="*/ 1143000 h 1828800"/>
                  <a:gd name="connsiteX31" fmla="*/ 66675 w 1276350"/>
                  <a:gd name="connsiteY31" fmla="*/ 1200150 h 1828800"/>
                  <a:gd name="connsiteX32" fmla="*/ 38100 w 1276350"/>
                  <a:gd name="connsiteY32" fmla="*/ 1219200 h 1828800"/>
                  <a:gd name="connsiteX33" fmla="*/ 28575 w 1276350"/>
                  <a:gd name="connsiteY33" fmla="*/ 1247775 h 1828800"/>
                  <a:gd name="connsiteX34" fmla="*/ 0 w 1276350"/>
                  <a:gd name="connsiteY34" fmla="*/ 1304925 h 1828800"/>
                  <a:gd name="connsiteX35" fmla="*/ 9525 w 1276350"/>
                  <a:gd name="connsiteY35" fmla="*/ 1381125 h 1828800"/>
                  <a:gd name="connsiteX36" fmla="*/ 38100 w 1276350"/>
                  <a:gd name="connsiteY36" fmla="*/ 1485900 h 1828800"/>
                  <a:gd name="connsiteX37" fmla="*/ 47625 w 1276350"/>
                  <a:gd name="connsiteY37" fmla="*/ 1524000 h 1828800"/>
                  <a:gd name="connsiteX38" fmla="*/ 57150 w 1276350"/>
                  <a:gd name="connsiteY38" fmla="*/ 1552575 h 1828800"/>
                  <a:gd name="connsiteX39" fmla="*/ 66675 w 1276350"/>
                  <a:gd name="connsiteY39" fmla="*/ 1590675 h 1828800"/>
                  <a:gd name="connsiteX40" fmla="*/ 76200 w 1276350"/>
                  <a:gd name="connsiteY40" fmla="*/ 1619250 h 1828800"/>
                  <a:gd name="connsiteX41" fmla="*/ 85725 w 1276350"/>
                  <a:gd name="connsiteY41" fmla="*/ 1657350 h 1828800"/>
                  <a:gd name="connsiteX42" fmla="*/ 104775 w 1276350"/>
                  <a:gd name="connsiteY42" fmla="*/ 1685925 h 1828800"/>
                  <a:gd name="connsiteX43" fmla="*/ 161925 w 1276350"/>
                  <a:gd name="connsiteY43" fmla="*/ 1733550 h 1828800"/>
                  <a:gd name="connsiteX44" fmla="*/ 219075 w 1276350"/>
                  <a:gd name="connsiteY44" fmla="*/ 1752600 h 1828800"/>
                  <a:gd name="connsiteX45" fmla="*/ 247650 w 1276350"/>
                  <a:gd name="connsiteY45" fmla="*/ 1762125 h 1828800"/>
                  <a:gd name="connsiteX46" fmla="*/ 304800 w 1276350"/>
                  <a:gd name="connsiteY46" fmla="*/ 1800225 h 1828800"/>
                  <a:gd name="connsiteX47" fmla="*/ 333375 w 1276350"/>
                  <a:gd name="connsiteY47" fmla="*/ 1819275 h 1828800"/>
                  <a:gd name="connsiteX48" fmla="*/ 361950 w 1276350"/>
                  <a:gd name="connsiteY48" fmla="*/ 1828800 h 1828800"/>
                  <a:gd name="connsiteX49" fmla="*/ 504825 w 1276350"/>
                  <a:gd name="connsiteY49" fmla="*/ 1819275 h 1828800"/>
                  <a:gd name="connsiteX50" fmla="*/ 533400 w 1276350"/>
                  <a:gd name="connsiteY50" fmla="*/ 1809750 h 1828800"/>
                  <a:gd name="connsiteX51" fmla="*/ 628650 w 1276350"/>
                  <a:gd name="connsiteY51" fmla="*/ 1781175 h 1828800"/>
                  <a:gd name="connsiteX52" fmla="*/ 685800 w 1276350"/>
                  <a:gd name="connsiteY52" fmla="*/ 1762125 h 1828800"/>
                  <a:gd name="connsiteX53" fmla="*/ 723900 w 1276350"/>
                  <a:gd name="connsiteY53" fmla="*/ 1752600 h 1828800"/>
                  <a:gd name="connsiteX54" fmla="*/ 819150 w 1276350"/>
                  <a:gd name="connsiteY54" fmla="*/ 1743075 h 1828800"/>
                  <a:gd name="connsiteX55" fmla="*/ 866775 w 1276350"/>
                  <a:gd name="connsiteY55" fmla="*/ 1733550 h 1828800"/>
                  <a:gd name="connsiteX56" fmla="*/ 923925 w 1276350"/>
                  <a:gd name="connsiteY56" fmla="*/ 1724025 h 1828800"/>
                  <a:gd name="connsiteX57" fmla="*/ 981075 w 1276350"/>
                  <a:gd name="connsiteY57" fmla="*/ 1704975 h 1828800"/>
                  <a:gd name="connsiteX58" fmla="*/ 1009650 w 1276350"/>
                  <a:gd name="connsiteY58" fmla="*/ 1695450 h 1828800"/>
                  <a:gd name="connsiteX59" fmla="*/ 1066800 w 1276350"/>
                  <a:gd name="connsiteY59" fmla="*/ 1666875 h 1828800"/>
                  <a:gd name="connsiteX60" fmla="*/ 1095375 w 1276350"/>
                  <a:gd name="connsiteY60" fmla="*/ 1647825 h 1828800"/>
                  <a:gd name="connsiteX61" fmla="*/ 1133475 w 1276350"/>
                  <a:gd name="connsiteY61" fmla="*/ 1590675 h 1828800"/>
                  <a:gd name="connsiteX62" fmla="*/ 1143000 w 1276350"/>
                  <a:gd name="connsiteY62" fmla="*/ 1562100 h 1828800"/>
                  <a:gd name="connsiteX63" fmla="*/ 1181100 w 1276350"/>
                  <a:gd name="connsiteY63" fmla="*/ 1504950 h 1828800"/>
                  <a:gd name="connsiteX64" fmla="*/ 1219200 w 1276350"/>
                  <a:gd name="connsiteY64" fmla="*/ 1390650 h 1828800"/>
                  <a:gd name="connsiteX65" fmla="*/ 1228725 w 1276350"/>
                  <a:gd name="connsiteY65" fmla="*/ 1343025 h 1828800"/>
                  <a:gd name="connsiteX66" fmla="*/ 1247775 w 1276350"/>
                  <a:gd name="connsiteY66" fmla="*/ 1257300 h 1828800"/>
                  <a:gd name="connsiteX67" fmla="*/ 1257300 w 1276350"/>
                  <a:gd name="connsiteY67" fmla="*/ 962025 h 1828800"/>
                  <a:gd name="connsiteX68" fmla="*/ 1266825 w 1276350"/>
                  <a:gd name="connsiteY68" fmla="*/ 914400 h 1828800"/>
                  <a:gd name="connsiteX69" fmla="*/ 1276350 w 1276350"/>
                  <a:gd name="connsiteY69" fmla="*/ 847725 h 1828800"/>
                  <a:gd name="connsiteX70" fmla="*/ 1266825 w 1276350"/>
                  <a:gd name="connsiteY70" fmla="*/ 628650 h 1828800"/>
                  <a:gd name="connsiteX71" fmla="*/ 1257300 w 1276350"/>
                  <a:gd name="connsiteY71" fmla="*/ 476250 h 1828800"/>
                  <a:gd name="connsiteX72" fmla="*/ 1238250 w 1276350"/>
                  <a:gd name="connsiteY72" fmla="*/ 381000 h 1828800"/>
                  <a:gd name="connsiteX73" fmla="*/ 1238250 w 1276350"/>
                  <a:gd name="connsiteY73" fmla="*/ 371475 h 1828800"/>
                  <a:gd name="connsiteX0" fmla="*/ 1238250 w 1276350"/>
                  <a:gd name="connsiteY0" fmla="*/ 371475 h 1828800"/>
                  <a:gd name="connsiteX1" fmla="*/ 1228725 w 1276350"/>
                  <a:gd name="connsiteY1" fmla="*/ 323850 h 1828800"/>
                  <a:gd name="connsiteX2" fmla="*/ 1209675 w 1276350"/>
                  <a:gd name="connsiteY2" fmla="*/ 266700 h 1828800"/>
                  <a:gd name="connsiteX3" fmla="*/ 1190625 w 1276350"/>
                  <a:gd name="connsiteY3" fmla="*/ 190500 h 1828800"/>
                  <a:gd name="connsiteX4" fmla="*/ 1152525 w 1276350"/>
                  <a:gd name="connsiteY4" fmla="*/ 133350 h 1828800"/>
                  <a:gd name="connsiteX5" fmla="*/ 1066800 w 1276350"/>
                  <a:gd name="connsiteY5" fmla="*/ 76200 h 1828800"/>
                  <a:gd name="connsiteX6" fmla="*/ 1009650 w 1276350"/>
                  <a:gd name="connsiteY6" fmla="*/ 57150 h 1828800"/>
                  <a:gd name="connsiteX7" fmla="*/ 981075 w 1276350"/>
                  <a:gd name="connsiteY7" fmla="*/ 47625 h 1828800"/>
                  <a:gd name="connsiteX8" fmla="*/ 923925 w 1276350"/>
                  <a:gd name="connsiteY8" fmla="*/ 19050 h 1828800"/>
                  <a:gd name="connsiteX9" fmla="*/ 895350 w 1276350"/>
                  <a:gd name="connsiteY9" fmla="*/ 0 h 1828800"/>
                  <a:gd name="connsiteX10" fmla="*/ 762000 w 1276350"/>
                  <a:gd name="connsiteY10" fmla="*/ 9525 h 1828800"/>
                  <a:gd name="connsiteX11" fmla="*/ 704850 w 1276350"/>
                  <a:gd name="connsiteY11" fmla="*/ 28575 h 1828800"/>
                  <a:gd name="connsiteX12" fmla="*/ 581025 w 1276350"/>
                  <a:gd name="connsiteY12" fmla="*/ 38100 h 1828800"/>
                  <a:gd name="connsiteX13" fmla="*/ 542925 w 1276350"/>
                  <a:gd name="connsiteY13" fmla="*/ 47625 h 1828800"/>
                  <a:gd name="connsiteX14" fmla="*/ 485775 w 1276350"/>
                  <a:gd name="connsiteY14" fmla="*/ 66675 h 1828800"/>
                  <a:gd name="connsiteX15" fmla="*/ 419100 w 1276350"/>
                  <a:gd name="connsiteY15" fmla="*/ 142875 h 1828800"/>
                  <a:gd name="connsiteX16" fmla="*/ 400050 w 1276350"/>
                  <a:gd name="connsiteY16" fmla="*/ 171450 h 1828800"/>
                  <a:gd name="connsiteX17" fmla="*/ 371475 w 1276350"/>
                  <a:gd name="connsiteY17" fmla="*/ 228600 h 1828800"/>
                  <a:gd name="connsiteX18" fmla="*/ 352425 w 1276350"/>
                  <a:gd name="connsiteY18" fmla="*/ 285750 h 1828800"/>
                  <a:gd name="connsiteX19" fmla="*/ 333375 w 1276350"/>
                  <a:gd name="connsiteY19" fmla="*/ 342900 h 1828800"/>
                  <a:gd name="connsiteX20" fmla="*/ 323850 w 1276350"/>
                  <a:gd name="connsiteY20" fmla="*/ 371475 h 1828800"/>
                  <a:gd name="connsiteX21" fmla="*/ 314325 w 1276350"/>
                  <a:gd name="connsiteY21" fmla="*/ 628650 h 1828800"/>
                  <a:gd name="connsiteX22" fmla="*/ 295275 w 1276350"/>
                  <a:gd name="connsiteY22" fmla="*/ 657225 h 1828800"/>
                  <a:gd name="connsiteX23" fmla="*/ 266700 w 1276350"/>
                  <a:gd name="connsiteY23" fmla="*/ 666750 h 1828800"/>
                  <a:gd name="connsiteX24" fmla="*/ 219075 w 1276350"/>
                  <a:gd name="connsiteY24" fmla="*/ 714375 h 1828800"/>
                  <a:gd name="connsiteX25" fmla="*/ 190500 w 1276350"/>
                  <a:gd name="connsiteY25" fmla="*/ 733425 h 1828800"/>
                  <a:gd name="connsiteX26" fmla="*/ 171450 w 1276350"/>
                  <a:gd name="connsiteY26" fmla="*/ 762000 h 1828800"/>
                  <a:gd name="connsiteX27" fmla="*/ 152400 w 1276350"/>
                  <a:gd name="connsiteY27" fmla="*/ 819150 h 1828800"/>
                  <a:gd name="connsiteX28" fmla="*/ 152400 w 1276350"/>
                  <a:gd name="connsiteY28" fmla="*/ 1085850 h 1828800"/>
                  <a:gd name="connsiteX29" fmla="*/ 114300 w 1276350"/>
                  <a:gd name="connsiteY29" fmla="*/ 1143000 h 1828800"/>
                  <a:gd name="connsiteX30" fmla="*/ 66675 w 1276350"/>
                  <a:gd name="connsiteY30" fmla="*/ 1200150 h 1828800"/>
                  <a:gd name="connsiteX31" fmla="*/ 38100 w 1276350"/>
                  <a:gd name="connsiteY31" fmla="*/ 1219200 h 1828800"/>
                  <a:gd name="connsiteX32" fmla="*/ 28575 w 1276350"/>
                  <a:gd name="connsiteY32" fmla="*/ 1247775 h 1828800"/>
                  <a:gd name="connsiteX33" fmla="*/ 0 w 1276350"/>
                  <a:gd name="connsiteY33" fmla="*/ 1304925 h 1828800"/>
                  <a:gd name="connsiteX34" fmla="*/ 9525 w 1276350"/>
                  <a:gd name="connsiteY34" fmla="*/ 1381125 h 1828800"/>
                  <a:gd name="connsiteX35" fmla="*/ 38100 w 1276350"/>
                  <a:gd name="connsiteY35" fmla="*/ 1485900 h 1828800"/>
                  <a:gd name="connsiteX36" fmla="*/ 47625 w 1276350"/>
                  <a:gd name="connsiteY36" fmla="*/ 1524000 h 1828800"/>
                  <a:gd name="connsiteX37" fmla="*/ 57150 w 1276350"/>
                  <a:gd name="connsiteY37" fmla="*/ 1552575 h 1828800"/>
                  <a:gd name="connsiteX38" fmla="*/ 66675 w 1276350"/>
                  <a:gd name="connsiteY38" fmla="*/ 1590675 h 1828800"/>
                  <a:gd name="connsiteX39" fmla="*/ 76200 w 1276350"/>
                  <a:gd name="connsiteY39" fmla="*/ 1619250 h 1828800"/>
                  <a:gd name="connsiteX40" fmla="*/ 85725 w 1276350"/>
                  <a:gd name="connsiteY40" fmla="*/ 1657350 h 1828800"/>
                  <a:gd name="connsiteX41" fmla="*/ 104775 w 1276350"/>
                  <a:gd name="connsiteY41" fmla="*/ 1685925 h 1828800"/>
                  <a:gd name="connsiteX42" fmla="*/ 161925 w 1276350"/>
                  <a:gd name="connsiteY42" fmla="*/ 1733550 h 1828800"/>
                  <a:gd name="connsiteX43" fmla="*/ 219075 w 1276350"/>
                  <a:gd name="connsiteY43" fmla="*/ 1752600 h 1828800"/>
                  <a:gd name="connsiteX44" fmla="*/ 247650 w 1276350"/>
                  <a:gd name="connsiteY44" fmla="*/ 1762125 h 1828800"/>
                  <a:gd name="connsiteX45" fmla="*/ 304800 w 1276350"/>
                  <a:gd name="connsiteY45" fmla="*/ 1800225 h 1828800"/>
                  <a:gd name="connsiteX46" fmla="*/ 333375 w 1276350"/>
                  <a:gd name="connsiteY46" fmla="*/ 1819275 h 1828800"/>
                  <a:gd name="connsiteX47" fmla="*/ 361950 w 1276350"/>
                  <a:gd name="connsiteY47" fmla="*/ 1828800 h 1828800"/>
                  <a:gd name="connsiteX48" fmla="*/ 504825 w 1276350"/>
                  <a:gd name="connsiteY48" fmla="*/ 1819275 h 1828800"/>
                  <a:gd name="connsiteX49" fmla="*/ 533400 w 1276350"/>
                  <a:gd name="connsiteY49" fmla="*/ 1809750 h 1828800"/>
                  <a:gd name="connsiteX50" fmla="*/ 628650 w 1276350"/>
                  <a:gd name="connsiteY50" fmla="*/ 1781175 h 1828800"/>
                  <a:gd name="connsiteX51" fmla="*/ 685800 w 1276350"/>
                  <a:gd name="connsiteY51" fmla="*/ 1762125 h 1828800"/>
                  <a:gd name="connsiteX52" fmla="*/ 723900 w 1276350"/>
                  <a:gd name="connsiteY52" fmla="*/ 1752600 h 1828800"/>
                  <a:gd name="connsiteX53" fmla="*/ 819150 w 1276350"/>
                  <a:gd name="connsiteY53" fmla="*/ 1743075 h 1828800"/>
                  <a:gd name="connsiteX54" fmla="*/ 866775 w 1276350"/>
                  <a:gd name="connsiteY54" fmla="*/ 1733550 h 1828800"/>
                  <a:gd name="connsiteX55" fmla="*/ 923925 w 1276350"/>
                  <a:gd name="connsiteY55" fmla="*/ 1724025 h 1828800"/>
                  <a:gd name="connsiteX56" fmla="*/ 981075 w 1276350"/>
                  <a:gd name="connsiteY56" fmla="*/ 1704975 h 1828800"/>
                  <a:gd name="connsiteX57" fmla="*/ 1009650 w 1276350"/>
                  <a:gd name="connsiteY57" fmla="*/ 1695450 h 1828800"/>
                  <a:gd name="connsiteX58" fmla="*/ 1066800 w 1276350"/>
                  <a:gd name="connsiteY58" fmla="*/ 1666875 h 1828800"/>
                  <a:gd name="connsiteX59" fmla="*/ 1095375 w 1276350"/>
                  <a:gd name="connsiteY59" fmla="*/ 1647825 h 1828800"/>
                  <a:gd name="connsiteX60" fmla="*/ 1133475 w 1276350"/>
                  <a:gd name="connsiteY60" fmla="*/ 1590675 h 1828800"/>
                  <a:gd name="connsiteX61" fmla="*/ 1143000 w 1276350"/>
                  <a:gd name="connsiteY61" fmla="*/ 1562100 h 1828800"/>
                  <a:gd name="connsiteX62" fmla="*/ 1181100 w 1276350"/>
                  <a:gd name="connsiteY62" fmla="*/ 1504950 h 1828800"/>
                  <a:gd name="connsiteX63" fmla="*/ 1219200 w 1276350"/>
                  <a:gd name="connsiteY63" fmla="*/ 1390650 h 1828800"/>
                  <a:gd name="connsiteX64" fmla="*/ 1228725 w 1276350"/>
                  <a:gd name="connsiteY64" fmla="*/ 1343025 h 1828800"/>
                  <a:gd name="connsiteX65" fmla="*/ 1247775 w 1276350"/>
                  <a:gd name="connsiteY65" fmla="*/ 1257300 h 1828800"/>
                  <a:gd name="connsiteX66" fmla="*/ 1257300 w 1276350"/>
                  <a:gd name="connsiteY66" fmla="*/ 962025 h 1828800"/>
                  <a:gd name="connsiteX67" fmla="*/ 1266825 w 1276350"/>
                  <a:gd name="connsiteY67" fmla="*/ 914400 h 1828800"/>
                  <a:gd name="connsiteX68" fmla="*/ 1276350 w 1276350"/>
                  <a:gd name="connsiteY68" fmla="*/ 847725 h 1828800"/>
                  <a:gd name="connsiteX69" fmla="*/ 1266825 w 1276350"/>
                  <a:gd name="connsiteY69" fmla="*/ 628650 h 1828800"/>
                  <a:gd name="connsiteX70" fmla="*/ 1257300 w 1276350"/>
                  <a:gd name="connsiteY70" fmla="*/ 476250 h 1828800"/>
                  <a:gd name="connsiteX71" fmla="*/ 1238250 w 1276350"/>
                  <a:gd name="connsiteY71" fmla="*/ 381000 h 1828800"/>
                  <a:gd name="connsiteX72" fmla="*/ 1238250 w 1276350"/>
                  <a:gd name="connsiteY72" fmla="*/ 371475 h 1828800"/>
                  <a:gd name="connsiteX0" fmla="*/ 1238250 w 1276350"/>
                  <a:gd name="connsiteY0" fmla="*/ 371475 h 1828800"/>
                  <a:gd name="connsiteX1" fmla="*/ 1228725 w 1276350"/>
                  <a:gd name="connsiteY1" fmla="*/ 323850 h 1828800"/>
                  <a:gd name="connsiteX2" fmla="*/ 1209675 w 1276350"/>
                  <a:gd name="connsiteY2" fmla="*/ 266700 h 1828800"/>
                  <a:gd name="connsiteX3" fmla="*/ 1190625 w 1276350"/>
                  <a:gd name="connsiteY3" fmla="*/ 190500 h 1828800"/>
                  <a:gd name="connsiteX4" fmla="*/ 1152525 w 1276350"/>
                  <a:gd name="connsiteY4" fmla="*/ 133350 h 1828800"/>
                  <a:gd name="connsiteX5" fmla="*/ 1066800 w 1276350"/>
                  <a:gd name="connsiteY5" fmla="*/ 76200 h 1828800"/>
                  <a:gd name="connsiteX6" fmla="*/ 1009650 w 1276350"/>
                  <a:gd name="connsiteY6" fmla="*/ 57150 h 1828800"/>
                  <a:gd name="connsiteX7" fmla="*/ 981075 w 1276350"/>
                  <a:gd name="connsiteY7" fmla="*/ 47625 h 1828800"/>
                  <a:gd name="connsiteX8" fmla="*/ 923925 w 1276350"/>
                  <a:gd name="connsiteY8" fmla="*/ 19050 h 1828800"/>
                  <a:gd name="connsiteX9" fmla="*/ 895350 w 1276350"/>
                  <a:gd name="connsiteY9" fmla="*/ 0 h 1828800"/>
                  <a:gd name="connsiteX10" fmla="*/ 762000 w 1276350"/>
                  <a:gd name="connsiteY10" fmla="*/ 9525 h 1828800"/>
                  <a:gd name="connsiteX11" fmla="*/ 704850 w 1276350"/>
                  <a:gd name="connsiteY11" fmla="*/ 28575 h 1828800"/>
                  <a:gd name="connsiteX12" fmla="*/ 581025 w 1276350"/>
                  <a:gd name="connsiteY12" fmla="*/ 38100 h 1828800"/>
                  <a:gd name="connsiteX13" fmla="*/ 542925 w 1276350"/>
                  <a:gd name="connsiteY13" fmla="*/ 47625 h 1828800"/>
                  <a:gd name="connsiteX14" fmla="*/ 485775 w 1276350"/>
                  <a:gd name="connsiteY14" fmla="*/ 66675 h 1828800"/>
                  <a:gd name="connsiteX15" fmla="*/ 419100 w 1276350"/>
                  <a:gd name="connsiteY15" fmla="*/ 142875 h 1828800"/>
                  <a:gd name="connsiteX16" fmla="*/ 400050 w 1276350"/>
                  <a:gd name="connsiteY16" fmla="*/ 171450 h 1828800"/>
                  <a:gd name="connsiteX17" fmla="*/ 371475 w 1276350"/>
                  <a:gd name="connsiteY17" fmla="*/ 228600 h 1828800"/>
                  <a:gd name="connsiteX18" fmla="*/ 333375 w 1276350"/>
                  <a:gd name="connsiteY18" fmla="*/ 342900 h 1828800"/>
                  <a:gd name="connsiteX19" fmla="*/ 323850 w 1276350"/>
                  <a:gd name="connsiteY19" fmla="*/ 371475 h 1828800"/>
                  <a:gd name="connsiteX20" fmla="*/ 314325 w 1276350"/>
                  <a:gd name="connsiteY20" fmla="*/ 628650 h 1828800"/>
                  <a:gd name="connsiteX21" fmla="*/ 295275 w 1276350"/>
                  <a:gd name="connsiteY21" fmla="*/ 657225 h 1828800"/>
                  <a:gd name="connsiteX22" fmla="*/ 266700 w 1276350"/>
                  <a:gd name="connsiteY22" fmla="*/ 666750 h 1828800"/>
                  <a:gd name="connsiteX23" fmla="*/ 219075 w 1276350"/>
                  <a:gd name="connsiteY23" fmla="*/ 714375 h 1828800"/>
                  <a:gd name="connsiteX24" fmla="*/ 190500 w 1276350"/>
                  <a:gd name="connsiteY24" fmla="*/ 733425 h 1828800"/>
                  <a:gd name="connsiteX25" fmla="*/ 171450 w 1276350"/>
                  <a:gd name="connsiteY25" fmla="*/ 762000 h 1828800"/>
                  <a:gd name="connsiteX26" fmla="*/ 152400 w 1276350"/>
                  <a:gd name="connsiteY26" fmla="*/ 819150 h 1828800"/>
                  <a:gd name="connsiteX27" fmla="*/ 152400 w 1276350"/>
                  <a:gd name="connsiteY27" fmla="*/ 1085850 h 1828800"/>
                  <a:gd name="connsiteX28" fmla="*/ 114300 w 1276350"/>
                  <a:gd name="connsiteY28" fmla="*/ 1143000 h 1828800"/>
                  <a:gd name="connsiteX29" fmla="*/ 66675 w 1276350"/>
                  <a:gd name="connsiteY29" fmla="*/ 1200150 h 1828800"/>
                  <a:gd name="connsiteX30" fmla="*/ 38100 w 1276350"/>
                  <a:gd name="connsiteY30" fmla="*/ 1219200 h 1828800"/>
                  <a:gd name="connsiteX31" fmla="*/ 28575 w 1276350"/>
                  <a:gd name="connsiteY31" fmla="*/ 1247775 h 1828800"/>
                  <a:gd name="connsiteX32" fmla="*/ 0 w 1276350"/>
                  <a:gd name="connsiteY32" fmla="*/ 1304925 h 1828800"/>
                  <a:gd name="connsiteX33" fmla="*/ 9525 w 1276350"/>
                  <a:gd name="connsiteY33" fmla="*/ 1381125 h 1828800"/>
                  <a:gd name="connsiteX34" fmla="*/ 38100 w 1276350"/>
                  <a:gd name="connsiteY34" fmla="*/ 1485900 h 1828800"/>
                  <a:gd name="connsiteX35" fmla="*/ 47625 w 1276350"/>
                  <a:gd name="connsiteY35" fmla="*/ 1524000 h 1828800"/>
                  <a:gd name="connsiteX36" fmla="*/ 57150 w 1276350"/>
                  <a:gd name="connsiteY36" fmla="*/ 1552575 h 1828800"/>
                  <a:gd name="connsiteX37" fmla="*/ 66675 w 1276350"/>
                  <a:gd name="connsiteY37" fmla="*/ 1590675 h 1828800"/>
                  <a:gd name="connsiteX38" fmla="*/ 76200 w 1276350"/>
                  <a:gd name="connsiteY38" fmla="*/ 1619250 h 1828800"/>
                  <a:gd name="connsiteX39" fmla="*/ 85725 w 1276350"/>
                  <a:gd name="connsiteY39" fmla="*/ 1657350 h 1828800"/>
                  <a:gd name="connsiteX40" fmla="*/ 104775 w 1276350"/>
                  <a:gd name="connsiteY40" fmla="*/ 1685925 h 1828800"/>
                  <a:gd name="connsiteX41" fmla="*/ 161925 w 1276350"/>
                  <a:gd name="connsiteY41" fmla="*/ 1733550 h 1828800"/>
                  <a:gd name="connsiteX42" fmla="*/ 219075 w 1276350"/>
                  <a:gd name="connsiteY42" fmla="*/ 1752600 h 1828800"/>
                  <a:gd name="connsiteX43" fmla="*/ 247650 w 1276350"/>
                  <a:gd name="connsiteY43" fmla="*/ 1762125 h 1828800"/>
                  <a:gd name="connsiteX44" fmla="*/ 304800 w 1276350"/>
                  <a:gd name="connsiteY44" fmla="*/ 1800225 h 1828800"/>
                  <a:gd name="connsiteX45" fmla="*/ 333375 w 1276350"/>
                  <a:gd name="connsiteY45" fmla="*/ 1819275 h 1828800"/>
                  <a:gd name="connsiteX46" fmla="*/ 361950 w 1276350"/>
                  <a:gd name="connsiteY46" fmla="*/ 1828800 h 1828800"/>
                  <a:gd name="connsiteX47" fmla="*/ 504825 w 1276350"/>
                  <a:gd name="connsiteY47" fmla="*/ 1819275 h 1828800"/>
                  <a:gd name="connsiteX48" fmla="*/ 533400 w 1276350"/>
                  <a:gd name="connsiteY48" fmla="*/ 1809750 h 1828800"/>
                  <a:gd name="connsiteX49" fmla="*/ 628650 w 1276350"/>
                  <a:gd name="connsiteY49" fmla="*/ 1781175 h 1828800"/>
                  <a:gd name="connsiteX50" fmla="*/ 685800 w 1276350"/>
                  <a:gd name="connsiteY50" fmla="*/ 1762125 h 1828800"/>
                  <a:gd name="connsiteX51" fmla="*/ 723900 w 1276350"/>
                  <a:gd name="connsiteY51" fmla="*/ 1752600 h 1828800"/>
                  <a:gd name="connsiteX52" fmla="*/ 819150 w 1276350"/>
                  <a:gd name="connsiteY52" fmla="*/ 1743075 h 1828800"/>
                  <a:gd name="connsiteX53" fmla="*/ 866775 w 1276350"/>
                  <a:gd name="connsiteY53" fmla="*/ 1733550 h 1828800"/>
                  <a:gd name="connsiteX54" fmla="*/ 923925 w 1276350"/>
                  <a:gd name="connsiteY54" fmla="*/ 1724025 h 1828800"/>
                  <a:gd name="connsiteX55" fmla="*/ 981075 w 1276350"/>
                  <a:gd name="connsiteY55" fmla="*/ 1704975 h 1828800"/>
                  <a:gd name="connsiteX56" fmla="*/ 1009650 w 1276350"/>
                  <a:gd name="connsiteY56" fmla="*/ 1695450 h 1828800"/>
                  <a:gd name="connsiteX57" fmla="*/ 1066800 w 1276350"/>
                  <a:gd name="connsiteY57" fmla="*/ 1666875 h 1828800"/>
                  <a:gd name="connsiteX58" fmla="*/ 1095375 w 1276350"/>
                  <a:gd name="connsiteY58" fmla="*/ 1647825 h 1828800"/>
                  <a:gd name="connsiteX59" fmla="*/ 1133475 w 1276350"/>
                  <a:gd name="connsiteY59" fmla="*/ 1590675 h 1828800"/>
                  <a:gd name="connsiteX60" fmla="*/ 1143000 w 1276350"/>
                  <a:gd name="connsiteY60" fmla="*/ 1562100 h 1828800"/>
                  <a:gd name="connsiteX61" fmla="*/ 1181100 w 1276350"/>
                  <a:gd name="connsiteY61" fmla="*/ 1504950 h 1828800"/>
                  <a:gd name="connsiteX62" fmla="*/ 1219200 w 1276350"/>
                  <a:gd name="connsiteY62" fmla="*/ 1390650 h 1828800"/>
                  <a:gd name="connsiteX63" fmla="*/ 1228725 w 1276350"/>
                  <a:gd name="connsiteY63" fmla="*/ 1343025 h 1828800"/>
                  <a:gd name="connsiteX64" fmla="*/ 1247775 w 1276350"/>
                  <a:gd name="connsiteY64" fmla="*/ 1257300 h 1828800"/>
                  <a:gd name="connsiteX65" fmla="*/ 1257300 w 1276350"/>
                  <a:gd name="connsiteY65" fmla="*/ 962025 h 1828800"/>
                  <a:gd name="connsiteX66" fmla="*/ 1266825 w 1276350"/>
                  <a:gd name="connsiteY66" fmla="*/ 914400 h 1828800"/>
                  <a:gd name="connsiteX67" fmla="*/ 1276350 w 1276350"/>
                  <a:gd name="connsiteY67" fmla="*/ 847725 h 1828800"/>
                  <a:gd name="connsiteX68" fmla="*/ 1266825 w 1276350"/>
                  <a:gd name="connsiteY68" fmla="*/ 628650 h 1828800"/>
                  <a:gd name="connsiteX69" fmla="*/ 1257300 w 1276350"/>
                  <a:gd name="connsiteY69" fmla="*/ 476250 h 1828800"/>
                  <a:gd name="connsiteX70" fmla="*/ 1238250 w 1276350"/>
                  <a:gd name="connsiteY70" fmla="*/ 381000 h 1828800"/>
                  <a:gd name="connsiteX71" fmla="*/ 1238250 w 1276350"/>
                  <a:gd name="connsiteY71" fmla="*/ 371475 h 1828800"/>
                  <a:gd name="connsiteX0" fmla="*/ 1238250 w 1276350"/>
                  <a:gd name="connsiteY0" fmla="*/ 371475 h 1828800"/>
                  <a:gd name="connsiteX1" fmla="*/ 1228725 w 1276350"/>
                  <a:gd name="connsiteY1" fmla="*/ 323850 h 1828800"/>
                  <a:gd name="connsiteX2" fmla="*/ 1209675 w 1276350"/>
                  <a:gd name="connsiteY2" fmla="*/ 266700 h 1828800"/>
                  <a:gd name="connsiteX3" fmla="*/ 1190625 w 1276350"/>
                  <a:gd name="connsiteY3" fmla="*/ 190500 h 1828800"/>
                  <a:gd name="connsiteX4" fmla="*/ 1152525 w 1276350"/>
                  <a:gd name="connsiteY4" fmla="*/ 133350 h 1828800"/>
                  <a:gd name="connsiteX5" fmla="*/ 1066800 w 1276350"/>
                  <a:gd name="connsiteY5" fmla="*/ 76200 h 1828800"/>
                  <a:gd name="connsiteX6" fmla="*/ 1009650 w 1276350"/>
                  <a:gd name="connsiteY6" fmla="*/ 57150 h 1828800"/>
                  <a:gd name="connsiteX7" fmla="*/ 981075 w 1276350"/>
                  <a:gd name="connsiteY7" fmla="*/ 47625 h 1828800"/>
                  <a:gd name="connsiteX8" fmla="*/ 923925 w 1276350"/>
                  <a:gd name="connsiteY8" fmla="*/ 19050 h 1828800"/>
                  <a:gd name="connsiteX9" fmla="*/ 895350 w 1276350"/>
                  <a:gd name="connsiteY9" fmla="*/ 0 h 1828800"/>
                  <a:gd name="connsiteX10" fmla="*/ 762000 w 1276350"/>
                  <a:gd name="connsiteY10" fmla="*/ 9525 h 1828800"/>
                  <a:gd name="connsiteX11" fmla="*/ 704850 w 1276350"/>
                  <a:gd name="connsiteY11" fmla="*/ 28575 h 1828800"/>
                  <a:gd name="connsiteX12" fmla="*/ 581025 w 1276350"/>
                  <a:gd name="connsiteY12" fmla="*/ 38100 h 1828800"/>
                  <a:gd name="connsiteX13" fmla="*/ 542925 w 1276350"/>
                  <a:gd name="connsiteY13" fmla="*/ 47625 h 1828800"/>
                  <a:gd name="connsiteX14" fmla="*/ 485775 w 1276350"/>
                  <a:gd name="connsiteY14" fmla="*/ 66675 h 1828800"/>
                  <a:gd name="connsiteX15" fmla="*/ 419100 w 1276350"/>
                  <a:gd name="connsiteY15" fmla="*/ 142875 h 1828800"/>
                  <a:gd name="connsiteX16" fmla="*/ 400050 w 1276350"/>
                  <a:gd name="connsiteY16" fmla="*/ 171450 h 1828800"/>
                  <a:gd name="connsiteX17" fmla="*/ 371475 w 1276350"/>
                  <a:gd name="connsiteY17" fmla="*/ 228600 h 1828800"/>
                  <a:gd name="connsiteX18" fmla="*/ 333375 w 1276350"/>
                  <a:gd name="connsiteY18" fmla="*/ 342900 h 1828800"/>
                  <a:gd name="connsiteX19" fmla="*/ 323850 w 1276350"/>
                  <a:gd name="connsiteY19" fmla="*/ 371475 h 1828800"/>
                  <a:gd name="connsiteX20" fmla="*/ 314325 w 1276350"/>
                  <a:gd name="connsiteY20" fmla="*/ 628650 h 1828800"/>
                  <a:gd name="connsiteX21" fmla="*/ 266700 w 1276350"/>
                  <a:gd name="connsiteY21" fmla="*/ 666750 h 1828800"/>
                  <a:gd name="connsiteX22" fmla="*/ 219075 w 1276350"/>
                  <a:gd name="connsiteY22" fmla="*/ 714375 h 1828800"/>
                  <a:gd name="connsiteX23" fmla="*/ 190500 w 1276350"/>
                  <a:gd name="connsiteY23" fmla="*/ 733425 h 1828800"/>
                  <a:gd name="connsiteX24" fmla="*/ 171450 w 1276350"/>
                  <a:gd name="connsiteY24" fmla="*/ 762000 h 1828800"/>
                  <a:gd name="connsiteX25" fmla="*/ 152400 w 1276350"/>
                  <a:gd name="connsiteY25" fmla="*/ 819150 h 1828800"/>
                  <a:gd name="connsiteX26" fmla="*/ 152400 w 1276350"/>
                  <a:gd name="connsiteY26" fmla="*/ 1085850 h 1828800"/>
                  <a:gd name="connsiteX27" fmla="*/ 114300 w 1276350"/>
                  <a:gd name="connsiteY27" fmla="*/ 1143000 h 1828800"/>
                  <a:gd name="connsiteX28" fmla="*/ 66675 w 1276350"/>
                  <a:gd name="connsiteY28" fmla="*/ 1200150 h 1828800"/>
                  <a:gd name="connsiteX29" fmla="*/ 38100 w 1276350"/>
                  <a:gd name="connsiteY29" fmla="*/ 1219200 h 1828800"/>
                  <a:gd name="connsiteX30" fmla="*/ 28575 w 1276350"/>
                  <a:gd name="connsiteY30" fmla="*/ 1247775 h 1828800"/>
                  <a:gd name="connsiteX31" fmla="*/ 0 w 1276350"/>
                  <a:gd name="connsiteY31" fmla="*/ 1304925 h 1828800"/>
                  <a:gd name="connsiteX32" fmla="*/ 9525 w 1276350"/>
                  <a:gd name="connsiteY32" fmla="*/ 1381125 h 1828800"/>
                  <a:gd name="connsiteX33" fmla="*/ 38100 w 1276350"/>
                  <a:gd name="connsiteY33" fmla="*/ 1485900 h 1828800"/>
                  <a:gd name="connsiteX34" fmla="*/ 47625 w 1276350"/>
                  <a:gd name="connsiteY34" fmla="*/ 1524000 h 1828800"/>
                  <a:gd name="connsiteX35" fmla="*/ 57150 w 1276350"/>
                  <a:gd name="connsiteY35" fmla="*/ 1552575 h 1828800"/>
                  <a:gd name="connsiteX36" fmla="*/ 66675 w 1276350"/>
                  <a:gd name="connsiteY36" fmla="*/ 1590675 h 1828800"/>
                  <a:gd name="connsiteX37" fmla="*/ 76200 w 1276350"/>
                  <a:gd name="connsiteY37" fmla="*/ 1619250 h 1828800"/>
                  <a:gd name="connsiteX38" fmla="*/ 85725 w 1276350"/>
                  <a:gd name="connsiteY38" fmla="*/ 1657350 h 1828800"/>
                  <a:gd name="connsiteX39" fmla="*/ 104775 w 1276350"/>
                  <a:gd name="connsiteY39" fmla="*/ 1685925 h 1828800"/>
                  <a:gd name="connsiteX40" fmla="*/ 161925 w 1276350"/>
                  <a:gd name="connsiteY40" fmla="*/ 1733550 h 1828800"/>
                  <a:gd name="connsiteX41" fmla="*/ 219075 w 1276350"/>
                  <a:gd name="connsiteY41" fmla="*/ 1752600 h 1828800"/>
                  <a:gd name="connsiteX42" fmla="*/ 247650 w 1276350"/>
                  <a:gd name="connsiteY42" fmla="*/ 1762125 h 1828800"/>
                  <a:gd name="connsiteX43" fmla="*/ 304800 w 1276350"/>
                  <a:gd name="connsiteY43" fmla="*/ 1800225 h 1828800"/>
                  <a:gd name="connsiteX44" fmla="*/ 333375 w 1276350"/>
                  <a:gd name="connsiteY44" fmla="*/ 1819275 h 1828800"/>
                  <a:gd name="connsiteX45" fmla="*/ 361950 w 1276350"/>
                  <a:gd name="connsiteY45" fmla="*/ 1828800 h 1828800"/>
                  <a:gd name="connsiteX46" fmla="*/ 504825 w 1276350"/>
                  <a:gd name="connsiteY46" fmla="*/ 1819275 h 1828800"/>
                  <a:gd name="connsiteX47" fmla="*/ 533400 w 1276350"/>
                  <a:gd name="connsiteY47" fmla="*/ 1809750 h 1828800"/>
                  <a:gd name="connsiteX48" fmla="*/ 628650 w 1276350"/>
                  <a:gd name="connsiteY48" fmla="*/ 1781175 h 1828800"/>
                  <a:gd name="connsiteX49" fmla="*/ 685800 w 1276350"/>
                  <a:gd name="connsiteY49" fmla="*/ 1762125 h 1828800"/>
                  <a:gd name="connsiteX50" fmla="*/ 723900 w 1276350"/>
                  <a:gd name="connsiteY50" fmla="*/ 1752600 h 1828800"/>
                  <a:gd name="connsiteX51" fmla="*/ 819150 w 1276350"/>
                  <a:gd name="connsiteY51" fmla="*/ 1743075 h 1828800"/>
                  <a:gd name="connsiteX52" fmla="*/ 866775 w 1276350"/>
                  <a:gd name="connsiteY52" fmla="*/ 1733550 h 1828800"/>
                  <a:gd name="connsiteX53" fmla="*/ 923925 w 1276350"/>
                  <a:gd name="connsiteY53" fmla="*/ 1724025 h 1828800"/>
                  <a:gd name="connsiteX54" fmla="*/ 981075 w 1276350"/>
                  <a:gd name="connsiteY54" fmla="*/ 1704975 h 1828800"/>
                  <a:gd name="connsiteX55" fmla="*/ 1009650 w 1276350"/>
                  <a:gd name="connsiteY55" fmla="*/ 1695450 h 1828800"/>
                  <a:gd name="connsiteX56" fmla="*/ 1066800 w 1276350"/>
                  <a:gd name="connsiteY56" fmla="*/ 1666875 h 1828800"/>
                  <a:gd name="connsiteX57" fmla="*/ 1095375 w 1276350"/>
                  <a:gd name="connsiteY57" fmla="*/ 1647825 h 1828800"/>
                  <a:gd name="connsiteX58" fmla="*/ 1133475 w 1276350"/>
                  <a:gd name="connsiteY58" fmla="*/ 1590675 h 1828800"/>
                  <a:gd name="connsiteX59" fmla="*/ 1143000 w 1276350"/>
                  <a:gd name="connsiteY59" fmla="*/ 1562100 h 1828800"/>
                  <a:gd name="connsiteX60" fmla="*/ 1181100 w 1276350"/>
                  <a:gd name="connsiteY60" fmla="*/ 1504950 h 1828800"/>
                  <a:gd name="connsiteX61" fmla="*/ 1219200 w 1276350"/>
                  <a:gd name="connsiteY61" fmla="*/ 1390650 h 1828800"/>
                  <a:gd name="connsiteX62" fmla="*/ 1228725 w 1276350"/>
                  <a:gd name="connsiteY62" fmla="*/ 1343025 h 1828800"/>
                  <a:gd name="connsiteX63" fmla="*/ 1247775 w 1276350"/>
                  <a:gd name="connsiteY63" fmla="*/ 1257300 h 1828800"/>
                  <a:gd name="connsiteX64" fmla="*/ 1257300 w 1276350"/>
                  <a:gd name="connsiteY64" fmla="*/ 962025 h 1828800"/>
                  <a:gd name="connsiteX65" fmla="*/ 1266825 w 1276350"/>
                  <a:gd name="connsiteY65" fmla="*/ 914400 h 1828800"/>
                  <a:gd name="connsiteX66" fmla="*/ 1276350 w 1276350"/>
                  <a:gd name="connsiteY66" fmla="*/ 847725 h 1828800"/>
                  <a:gd name="connsiteX67" fmla="*/ 1266825 w 1276350"/>
                  <a:gd name="connsiteY67" fmla="*/ 628650 h 1828800"/>
                  <a:gd name="connsiteX68" fmla="*/ 1257300 w 1276350"/>
                  <a:gd name="connsiteY68" fmla="*/ 476250 h 1828800"/>
                  <a:gd name="connsiteX69" fmla="*/ 1238250 w 1276350"/>
                  <a:gd name="connsiteY69" fmla="*/ 381000 h 1828800"/>
                  <a:gd name="connsiteX70" fmla="*/ 1238250 w 1276350"/>
                  <a:gd name="connsiteY70" fmla="*/ 371475 h 1828800"/>
                  <a:gd name="connsiteX0" fmla="*/ 1238250 w 1276350"/>
                  <a:gd name="connsiteY0" fmla="*/ 371475 h 1828800"/>
                  <a:gd name="connsiteX1" fmla="*/ 1228725 w 1276350"/>
                  <a:gd name="connsiteY1" fmla="*/ 323850 h 1828800"/>
                  <a:gd name="connsiteX2" fmla="*/ 1209675 w 1276350"/>
                  <a:gd name="connsiteY2" fmla="*/ 266700 h 1828800"/>
                  <a:gd name="connsiteX3" fmla="*/ 1190625 w 1276350"/>
                  <a:gd name="connsiteY3" fmla="*/ 190500 h 1828800"/>
                  <a:gd name="connsiteX4" fmla="*/ 1152525 w 1276350"/>
                  <a:gd name="connsiteY4" fmla="*/ 133350 h 1828800"/>
                  <a:gd name="connsiteX5" fmla="*/ 1066800 w 1276350"/>
                  <a:gd name="connsiteY5" fmla="*/ 76200 h 1828800"/>
                  <a:gd name="connsiteX6" fmla="*/ 1009650 w 1276350"/>
                  <a:gd name="connsiteY6" fmla="*/ 57150 h 1828800"/>
                  <a:gd name="connsiteX7" fmla="*/ 981075 w 1276350"/>
                  <a:gd name="connsiteY7" fmla="*/ 47625 h 1828800"/>
                  <a:gd name="connsiteX8" fmla="*/ 923925 w 1276350"/>
                  <a:gd name="connsiteY8" fmla="*/ 19050 h 1828800"/>
                  <a:gd name="connsiteX9" fmla="*/ 895350 w 1276350"/>
                  <a:gd name="connsiteY9" fmla="*/ 0 h 1828800"/>
                  <a:gd name="connsiteX10" fmla="*/ 762000 w 1276350"/>
                  <a:gd name="connsiteY10" fmla="*/ 9525 h 1828800"/>
                  <a:gd name="connsiteX11" fmla="*/ 704850 w 1276350"/>
                  <a:gd name="connsiteY11" fmla="*/ 28575 h 1828800"/>
                  <a:gd name="connsiteX12" fmla="*/ 581025 w 1276350"/>
                  <a:gd name="connsiteY12" fmla="*/ 38100 h 1828800"/>
                  <a:gd name="connsiteX13" fmla="*/ 542925 w 1276350"/>
                  <a:gd name="connsiteY13" fmla="*/ 47625 h 1828800"/>
                  <a:gd name="connsiteX14" fmla="*/ 485775 w 1276350"/>
                  <a:gd name="connsiteY14" fmla="*/ 66675 h 1828800"/>
                  <a:gd name="connsiteX15" fmla="*/ 419100 w 1276350"/>
                  <a:gd name="connsiteY15" fmla="*/ 142875 h 1828800"/>
                  <a:gd name="connsiteX16" fmla="*/ 400050 w 1276350"/>
                  <a:gd name="connsiteY16" fmla="*/ 171450 h 1828800"/>
                  <a:gd name="connsiteX17" fmla="*/ 371475 w 1276350"/>
                  <a:gd name="connsiteY17" fmla="*/ 228600 h 1828800"/>
                  <a:gd name="connsiteX18" fmla="*/ 333375 w 1276350"/>
                  <a:gd name="connsiteY18" fmla="*/ 342900 h 1828800"/>
                  <a:gd name="connsiteX19" fmla="*/ 323850 w 1276350"/>
                  <a:gd name="connsiteY19" fmla="*/ 371475 h 1828800"/>
                  <a:gd name="connsiteX20" fmla="*/ 314325 w 1276350"/>
                  <a:gd name="connsiteY20" fmla="*/ 628650 h 1828800"/>
                  <a:gd name="connsiteX21" fmla="*/ 266700 w 1276350"/>
                  <a:gd name="connsiteY21" fmla="*/ 666750 h 1828800"/>
                  <a:gd name="connsiteX22" fmla="*/ 219075 w 1276350"/>
                  <a:gd name="connsiteY22" fmla="*/ 714375 h 1828800"/>
                  <a:gd name="connsiteX23" fmla="*/ 171450 w 1276350"/>
                  <a:gd name="connsiteY23" fmla="*/ 762000 h 1828800"/>
                  <a:gd name="connsiteX24" fmla="*/ 152400 w 1276350"/>
                  <a:gd name="connsiteY24" fmla="*/ 819150 h 1828800"/>
                  <a:gd name="connsiteX25" fmla="*/ 152400 w 1276350"/>
                  <a:gd name="connsiteY25" fmla="*/ 1085850 h 1828800"/>
                  <a:gd name="connsiteX26" fmla="*/ 114300 w 1276350"/>
                  <a:gd name="connsiteY26" fmla="*/ 1143000 h 1828800"/>
                  <a:gd name="connsiteX27" fmla="*/ 66675 w 1276350"/>
                  <a:gd name="connsiteY27" fmla="*/ 1200150 h 1828800"/>
                  <a:gd name="connsiteX28" fmla="*/ 38100 w 1276350"/>
                  <a:gd name="connsiteY28" fmla="*/ 1219200 h 1828800"/>
                  <a:gd name="connsiteX29" fmla="*/ 28575 w 1276350"/>
                  <a:gd name="connsiteY29" fmla="*/ 1247775 h 1828800"/>
                  <a:gd name="connsiteX30" fmla="*/ 0 w 1276350"/>
                  <a:gd name="connsiteY30" fmla="*/ 1304925 h 1828800"/>
                  <a:gd name="connsiteX31" fmla="*/ 9525 w 1276350"/>
                  <a:gd name="connsiteY31" fmla="*/ 1381125 h 1828800"/>
                  <a:gd name="connsiteX32" fmla="*/ 38100 w 1276350"/>
                  <a:gd name="connsiteY32" fmla="*/ 1485900 h 1828800"/>
                  <a:gd name="connsiteX33" fmla="*/ 47625 w 1276350"/>
                  <a:gd name="connsiteY33" fmla="*/ 1524000 h 1828800"/>
                  <a:gd name="connsiteX34" fmla="*/ 57150 w 1276350"/>
                  <a:gd name="connsiteY34" fmla="*/ 1552575 h 1828800"/>
                  <a:gd name="connsiteX35" fmla="*/ 66675 w 1276350"/>
                  <a:gd name="connsiteY35" fmla="*/ 1590675 h 1828800"/>
                  <a:gd name="connsiteX36" fmla="*/ 76200 w 1276350"/>
                  <a:gd name="connsiteY36" fmla="*/ 1619250 h 1828800"/>
                  <a:gd name="connsiteX37" fmla="*/ 85725 w 1276350"/>
                  <a:gd name="connsiteY37" fmla="*/ 1657350 h 1828800"/>
                  <a:gd name="connsiteX38" fmla="*/ 104775 w 1276350"/>
                  <a:gd name="connsiteY38" fmla="*/ 1685925 h 1828800"/>
                  <a:gd name="connsiteX39" fmla="*/ 161925 w 1276350"/>
                  <a:gd name="connsiteY39" fmla="*/ 1733550 h 1828800"/>
                  <a:gd name="connsiteX40" fmla="*/ 219075 w 1276350"/>
                  <a:gd name="connsiteY40" fmla="*/ 1752600 h 1828800"/>
                  <a:gd name="connsiteX41" fmla="*/ 247650 w 1276350"/>
                  <a:gd name="connsiteY41" fmla="*/ 1762125 h 1828800"/>
                  <a:gd name="connsiteX42" fmla="*/ 304800 w 1276350"/>
                  <a:gd name="connsiteY42" fmla="*/ 1800225 h 1828800"/>
                  <a:gd name="connsiteX43" fmla="*/ 333375 w 1276350"/>
                  <a:gd name="connsiteY43" fmla="*/ 1819275 h 1828800"/>
                  <a:gd name="connsiteX44" fmla="*/ 361950 w 1276350"/>
                  <a:gd name="connsiteY44" fmla="*/ 1828800 h 1828800"/>
                  <a:gd name="connsiteX45" fmla="*/ 504825 w 1276350"/>
                  <a:gd name="connsiteY45" fmla="*/ 1819275 h 1828800"/>
                  <a:gd name="connsiteX46" fmla="*/ 533400 w 1276350"/>
                  <a:gd name="connsiteY46" fmla="*/ 1809750 h 1828800"/>
                  <a:gd name="connsiteX47" fmla="*/ 628650 w 1276350"/>
                  <a:gd name="connsiteY47" fmla="*/ 1781175 h 1828800"/>
                  <a:gd name="connsiteX48" fmla="*/ 685800 w 1276350"/>
                  <a:gd name="connsiteY48" fmla="*/ 1762125 h 1828800"/>
                  <a:gd name="connsiteX49" fmla="*/ 723900 w 1276350"/>
                  <a:gd name="connsiteY49" fmla="*/ 1752600 h 1828800"/>
                  <a:gd name="connsiteX50" fmla="*/ 819150 w 1276350"/>
                  <a:gd name="connsiteY50" fmla="*/ 1743075 h 1828800"/>
                  <a:gd name="connsiteX51" fmla="*/ 866775 w 1276350"/>
                  <a:gd name="connsiteY51" fmla="*/ 1733550 h 1828800"/>
                  <a:gd name="connsiteX52" fmla="*/ 923925 w 1276350"/>
                  <a:gd name="connsiteY52" fmla="*/ 1724025 h 1828800"/>
                  <a:gd name="connsiteX53" fmla="*/ 981075 w 1276350"/>
                  <a:gd name="connsiteY53" fmla="*/ 1704975 h 1828800"/>
                  <a:gd name="connsiteX54" fmla="*/ 1009650 w 1276350"/>
                  <a:gd name="connsiteY54" fmla="*/ 1695450 h 1828800"/>
                  <a:gd name="connsiteX55" fmla="*/ 1066800 w 1276350"/>
                  <a:gd name="connsiteY55" fmla="*/ 1666875 h 1828800"/>
                  <a:gd name="connsiteX56" fmla="*/ 1095375 w 1276350"/>
                  <a:gd name="connsiteY56" fmla="*/ 1647825 h 1828800"/>
                  <a:gd name="connsiteX57" fmla="*/ 1133475 w 1276350"/>
                  <a:gd name="connsiteY57" fmla="*/ 1590675 h 1828800"/>
                  <a:gd name="connsiteX58" fmla="*/ 1143000 w 1276350"/>
                  <a:gd name="connsiteY58" fmla="*/ 1562100 h 1828800"/>
                  <a:gd name="connsiteX59" fmla="*/ 1181100 w 1276350"/>
                  <a:gd name="connsiteY59" fmla="*/ 1504950 h 1828800"/>
                  <a:gd name="connsiteX60" fmla="*/ 1219200 w 1276350"/>
                  <a:gd name="connsiteY60" fmla="*/ 1390650 h 1828800"/>
                  <a:gd name="connsiteX61" fmla="*/ 1228725 w 1276350"/>
                  <a:gd name="connsiteY61" fmla="*/ 1343025 h 1828800"/>
                  <a:gd name="connsiteX62" fmla="*/ 1247775 w 1276350"/>
                  <a:gd name="connsiteY62" fmla="*/ 1257300 h 1828800"/>
                  <a:gd name="connsiteX63" fmla="*/ 1257300 w 1276350"/>
                  <a:gd name="connsiteY63" fmla="*/ 962025 h 1828800"/>
                  <a:gd name="connsiteX64" fmla="*/ 1266825 w 1276350"/>
                  <a:gd name="connsiteY64" fmla="*/ 914400 h 1828800"/>
                  <a:gd name="connsiteX65" fmla="*/ 1276350 w 1276350"/>
                  <a:gd name="connsiteY65" fmla="*/ 847725 h 1828800"/>
                  <a:gd name="connsiteX66" fmla="*/ 1266825 w 1276350"/>
                  <a:gd name="connsiteY66" fmla="*/ 628650 h 1828800"/>
                  <a:gd name="connsiteX67" fmla="*/ 1257300 w 1276350"/>
                  <a:gd name="connsiteY67" fmla="*/ 476250 h 1828800"/>
                  <a:gd name="connsiteX68" fmla="*/ 1238250 w 1276350"/>
                  <a:gd name="connsiteY68" fmla="*/ 381000 h 1828800"/>
                  <a:gd name="connsiteX69" fmla="*/ 1238250 w 1276350"/>
                  <a:gd name="connsiteY69"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66675 w 1276350"/>
                  <a:gd name="connsiteY34" fmla="*/ 1590675 h 1828800"/>
                  <a:gd name="connsiteX35" fmla="*/ 76200 w 1276350"/>
                  <a:gd name="connsiteY35" fmla="*/ 1619250 h 1828800"/>
                  <a:gd name="connsiteX36" fmla="*/ 85725 w 1276350"/>
                  <a:gd name="connsiteY36" fmla="*/ 1657350 h 1828800"/>
                  <a:gd name="connsiteX37" fmla="*/ 104775 w 1276350"/>
                  <a:gd name="connsiteY37" fmla="*/ 1685925 h 1828800"/>
                  <a:gd name="connsiteX38" fmla="*/ 161925 w 1276350"/>
                  <a:gd name="connsiteY38" fmla="*/ 1733550 h 1828800"/>
                  <a:gd name="connsiteX39" fmla="*/ 219075 w 1276350"/>
                  <a:gd name="connsiteY39" fmla="*/ 1752600 h 1828800"/>
                  <a:gd name="connsiteX40" fmla="*/ 247650 w 1276350"/>
                  <a:gd name="connsiteY40" fmla="*/ 1762125 h 1828800"/>
                  <a:gd name="connsiteX41" fmla="*/ 304800 w 1276350"/>
                  <a:gd name="connsiteY41" fmla="*/ 1800225 h 1828800"/>
                  <a:gd name="connsiteX42" fmla="*/ 333375 w 1276350"/>
                  <a:gd name="connsiteY42" fmla="*/ 1819275 h 1828800"/>
                  <a:gd name="connsiteX43" fmla="*/ 361950 w 1276350"/>
                  <a:gd name="connsiteY43" fmla="*/ 1828800 h 1828800"/>
                  <a:gd name="connsiteX44" fmla="*/ 504825 w 1276350"/>
                  <a:gd name="connsiteY44" fmla="*/ 1819275 h 1828800"/>
                  <a:gd name="connsiteX45" fmla="*/ 533400 w 1276350"/>
                  <a:gd name="connsiteY45" fmla="*/ 1809750 h 1828800"/>
                  <a:gd name="connsiteX46" fmla="*/ 628650 w 1276350"/>
                  <a:gd name="connsiteY46" fmla="*/ 1781175 h 1828800"/>
                  <a:gd name="connsiteX47" fmla="*/ 685800 w 1276350"/>
                  <a:gd name="connsiteY47" fmla="*/ 1762125 h 1828800"/>
                  <a:gd name="connsiteX48" fmla="*/ 723900 w 1276350"/>
                  <a:gd name="connsiteY48" fmla="*/ 1752600 h 1828800"/>
                  <a:gd name="connsiteX49" fmla="*/ 819150 w 1276350"/>
                  <a:gd name="connsiteY49" fmla="*/ 1743075 h 1828800"/>
                  <a:gd name="connsiteX50" fmla="*/ 866775 w 1276350"/>
                  <a:gd name="connsiteY50" fmla="*/ 1733550 h 1828800"/>
                  <a:gd name="connsiteX51" fmla="*/ 923925 w 1276350"/>
                  <a:gd name="connsiteY51" fmla="*/ 1724025 h 1828800"/>
                  <a:gd name="connsiteX52" fmla="*/ 981075 w 1276350"/>
                  <a:gd name="connsiteY52" fmla="*/ 1704975 h 1828800"/>
                  <a:gd name="connsiteX53" fmla="*/ 1009650 w 1276350"/>
                  <a:gd name="connsiteY53" fmla="*/ 1695450 h 1828800"/>
                  <a:gd name="connsiteX54" fmla="*/ 1066800 w 1276350"/>
                  <a:gd name="connsiteY54" fmla="*/ 1666875 h 1828800"/>
                  <a:gd name="connsiteX55" fmla="*/ 1095375 w 1276350"/>
                  <a:gd name="connsiteY55" fmla="*/ 1647825 h 1828800"/>
                  <a:gd name="connsiteX56" fmla="*/ 1133475 w 1276350"/>
                  <a:gd name="connsiteY56" fmla="*/ 1590675 h 1828800"/>
                  <a:gd name="connsiteX57" fmla="*/ 1143000 w 1276350"/>
                  <a:gd name="connsiteY57" fmla="*/ 1562100 h 1828800"/>
                  <a:gd name="connsiteX58" fmla="*/ 1181100 w 1276350"/>
                  <a:gd name="connsiteY58" fmla="*/ 1504950 h 1828800"/>
                  <a:gd name="connsiteX59" fmla="*/ 1219200 w 1276350"/>
                  <a:gd name="connsiteY59" fmla="*/ 1390650 h 1828800"/>
                  <a:gd name="connsiteX60" fmla="*/ 1228725 w 1276350"/>
                  <a:gd name="connsiteY60" fmla="*/ 1343025 h 1828800"/>
                  <a:gd name="connsiteX61" fmla="*/ 1247775 w 1276350"/>
                  <a:gd name="connsiteY61" fmla="*/ 1257300 h 1828800"/>
                  <a:gd name="connsiteX62" fmla="*/ 1257300 w 1276350"/>
                  <a:gd name="connsiteY62" fmla="*/ 962025 h 1828800"/>
                  <a:gd name="connsiteX63" fmla="*/ 1266825 w 1276350"/>
                  <a:gd name="connsiteY63" fmla="*/ 914400 h 1828800"/>
                  <a:gd name="connsiteX64" fmla="*/ 1276350 w 1276350"/>
                  <a:gd name="connsiteY64" fmla="*/ 847725 h 1828800"/>
                  <a:gd name="connsiteX65" fmla="*/ 1266825 w 1276350"/>
                  <a:gd name="connsiteY65" fmla="*/ 628650 h 1828800"/>
                  <a:gd name="connsiteX66" fmla="*/ 1257300 w 1276350"/>
                  <a:gd name="connsiteY66" fmla="*/ 476250 h 1828800"/>
                  <a:gd name="connsiteX67" fmla="*/ 1238250 w 1276350"/>
                  <a:gd name="connsiteY67" fmla="*/ 381000 h 1828800"/>
                  <a:gd name="connsiteX68" fmla="*/ 1238250 w 1276350"/>
                  <a:gd name="connsiteY68"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66675 w 1276350"/>
                  <a:gd name="connsiteY34" fmla="*/ 1590675 h 1828800"/>
                  <a:gd name="connsiteX35" fmla="*/ 76200 w 1276350"/>
                  <a:gd name="connsiteY35" fmla="*/ 1619250 h 1828800"/>
                  <a:gd name="connsiteX36" fmla="*/ 85725 w 1276350"/>
                  <a:gd name="connsiteY36" fmla="*/ 1657350 h 1828800"/>
                  <a:gd name="connsiteX37" fmla="*/ 104775 w 1276350"/>
                  <a:gd name="connsiteY37" fmla="*/ 1685925 h 1828800"/>
                  <a:gd name="connsiteX38" fmla="*/ 161925 w 1276350"/>
                  <a:gd name="connsiteY38" fmla="*/ 1733550 h 1828800"/>
                  <a:gd name="connsiteX39" fmla="*/ 219075 w 1276350"/>
                  <a:gd name="connsiteY39" fmla="*/ 1752600 h 1828800"/>
                  <a:gd name="connsiteX40" fmla="*/ 247650 w 1276350"/>
                  <a:gd name="connsiteY40" fmla="*/ 1762125 h 1828800"/>
                  <a:gd name="connsiteX41" fmla="*/ 304800 w 1276350"/>
                  <a:gd name="connsiteY41" fmla="*/ 1800225 h 1828800"/>
                  <a:gd name="connsiteX42" fmla="*/ 333375 w 1276350"/>
                  <a:gd name="connsiteY42" fmla="*/ 1819275 h 1828800"/>
                  <a:gd name="connsiteX43" fmla="*/ 361950 w 1276350"/>
                  <a:gd name="connsiteY43" fmla="*/ 1828800 h 1828800"/>
                  <a:gd name="connsiteX44" fmla="*/ 504825 w 1276350"/>
                  <a:gd name="connsiteY44" fmla="*/ 1819275 h 1828800"/>
                  <a:gd name="connsiteX45" fmla="*/ 533400 w 1276350"/>
                  <a:gd name="connsiteY45" fmla="*/ 1809750 h 1828800"/>
                  <a:gd name="connsiteX46" fmla="*/ 628650 w 1276350"/>
                  <a:gd name="connsiteY46" fmla="*/ 1781175 h 1828800"/>
                  <a:gd name="connsiteX47" fmla="*/ 685800 w 1276350"/>
                  <a:gd name="connsiteY47" fmla="*/ 1762125 h 1828800"/>
                  <a:gd name="connsiteX48" fmla="*/ 723900 w 1276350"/>
                  <a:gd name="connsiteY48" fmla="*/ 1752600 h 1828800"/>
                  <a:gd name="connsiteX49" fmla="*/ 819150 w 1276350"/>
                  <a:gd name="connsiteY49" fmla="*/ 1743075 h 1828800"/>
                  <a:gd name="connsiteX50" fmla="*/ 923925 w 1276350"/>
                  <a:gd name="connsiteY50" fmla="*/ 1724025 h 1828800"/>
                  <a:gd name="connsiteX51" fmla="*/ 981075 w 1276350"/>
                  <a:gd name="connsiteY51" fmla="*/ 1704975 h 1828800"/>
                  <a:gd name="connsiteX52" fmla="*/ 1009650 w 1276350"/>
                  <a:gd name="connsiteY52" fmla="*/ 1695450 h 1828800"/>
                  <a:gd name="connsiteX53" fmla="*/ 1066800 w 1276350"/>
                  <a:gd name="connsiteY53" fmla="*/ 1666875 h 1828800"/>
                  <a:gd name="connsiteX54" fmla="*/ 1095375 w 1276350"/>
                  <a:gd name="connsiteY54" fmla="*/ 1647825 h 1828800"/>
                  <a:gd name="connsiteX55" fmla="*/ 1133475 w 1276350"/>
                  <a:gd name="connsiteY55" fmla="*/ 1590675 h 1828800"/>
                  <a:gd name="connsiteX56" fmla="*/ 1143000 w 1276350"/>
                  <a:gd name="connsiteY56" fmla="*/ 1562100 h 1828800"/>
                  <a:gd name="connsiteX57" fmla="*/ 1181100 w 1276350"/>
                  <a:gd name="connsiteY57" fmla="*/ 1504950 h 1828800"/>
                  <a:gd name="connsiteX58" fmla="*/ 1219200 w 1276350"/>
                  <a:gd name="connsiteY58" fmla="*/ 1390650 h 1828800"/>
                  <a:gd name="connsiteX59" fmla="*/ 1228725 w 1276350"/>
                  <a:gd name="connsiteY59" fmla="*/ 1343025 h 1828800"/>
                  <a:gd name="connsiteX60" fmla="*/ 1247775 w 1276350"/>
                  <a:gd name="connsiteY60" fmla="*/ 1257300 h 1828800"/>
                  <a:gd name="connsiteX61" fmla="*/ 1257300 w 1276350"/>
                  <a:gd name="connsiteY61" fmla="*/ 962025 h 1828800"/>
                  <a:gd name="connsiteX62" fmla="*/ 1266825 w 1276350"/>
                  <a:gd name="connsiteY62" fmla="*/ 914400 h 1828800"/>
                  <a:gd name="connsiteX63" fmla="*/ 1276350 w 1276350"/>
                  <a:gd name="connsiteY63" fmla="*/ 847725 h 1828800"/>
                  <a:gd name="connsiteX64" fmla="*/ 1266825 w 1276350"/>
                  <a:gd name="connsiteY64" fmla="*/ 628650 h 1828800"/>
                  <a:gd name="connsiteX65" fmla="*/ 1257300 w 1276350"/>
                  <a:gd name="connsiteY65" fmla="*/ 476250 h 1828800"/>
                  <a:gd name="connsiteX66" fmla="*/ 1238250 w 1276350"/>
                  <a:gd name="connsiteY66" fmla="*/ 381000 h 1828800"/>
                  <a:gd name="connsiteX67" fmla="*/ 1238250 w 1276350"/>
                  <a:gd name="connsiteY67"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66675 w 1276350"/>
                  <a:gd name="connsiteY34" fmla="*/ 1590675 h 1828800"/>
                  <a:gd name="connsiteX35" fmla="*/ 76200 w 1276350"/>
                  <a:gd name="connsiteY35" fmla="*/ 1619250 h 1828800"/>
                  <a:gd name="connsiteX36" fmla="*/ 85725 w 1276350"/>
                  <a:gd name="connsiteY36" fmla="*/ 1657350 h 1828800"/>
                  <a:gd name="connsiteX37" fmla="*/ 104775 w 1276350"/>
                  <a:gd name="connsiteY37" fmla="*/ 1685925 h 1828800"/>
                  <a:gd name="connsiteX38" fmla="*/ 161925 w 1276350"/>
                  <a:gd name="connsiteY38" fmla="*/ 1733550 h 1828800"/>
                  <a:gd name="connsiteX39" fmla="*/ 219075 w 1276350"/>
                  <a:gd name="connsiteY39" fmla="*/ 1752600 h 1828800"/>
                  <a:gd name="connsiteX40" fmla="*/ 247650 w 1276350"/>
                  <a:gd name="connsiteY40" fmla="*/ 1762125 h 1828800"/>
                  <a:gd name="connsiteX41" fmla="*/ 304800 w 1276350"/>
                  <a:gd name="connsiteY41" fmla="*/ 1800225 h 1828800"/>
                  <a:gd name="connsiteX42" fmla="*/ 333375 w 1276350"/>
                  <a:gd name="connsiteY42" fmla="*/ 1819275 h 1828800"/>
                  <a:gd name="connsiteX43" fmla="*/ 361950 w 1276350"/>
                  <a:gd name="connsiteY43" fmla="*/ 1828800 h 1828800"/>
                  <a:gd name="connsiteX44" fmla="*/ 504825 w 1276350"/>
                  <a:gd name="connsiteY44" fmla="*/ 1819275 h 1828800"/>
                  <a:gd name="connsiteX45" fmla="*/ 533400 w 1276350"/>
                  <a:gd name="connsiteY45" fmla="*/ 1809750 h 1828800"/>
                  <a:gd name="connsiteX46" fmla="*/ 628650 w 1276350"/>
                  <a:gd name="connsiteY46" fmla="*/ 1781175 h 1828800"/>
                  <a:gd name="connsiteX47" fmla="*/ 685800 w 1276350"/>
                  <a:gd name="connsiteY47" fmla="*/ 1762125 h 1828800"/>
                  <a:gd name="connsiteX48" fmla="*/ 723900 w 1276350"/>
                  <a:gd name="connsiteY48" fmla="*/ 1752600 h 1828800"/>
                  <a:gd name="connsiteX49" fmla="*/ 819150 w 1276350"/>
                  <a:gd name="connsiteY49" fmla="*/ 1743075 h 1828800"/>
                  <a:gd name="connsiteX50" fmla="*/ 923925 w 1276350"/>
                  <a:gd name="connsiteY50" fmla="*/ 1724025 h 1828800"/>
                  <a:gd name="connsiteX51" fmla="*/ 1009650 w 1276350"/>
                  <a:gd name="connsiteY51" fmla="*/ 1695450 h 1828800"/>
                  <a:gd name="connsiteX52" fmla="*/ 1066800 w 1276350"/>
                  <a:gd name="connsiteY52" fmla="*/ 1666875 h 1828800"/>
                  <a:gd name="connsiteX53" fmla="*/ 1095375 w 1276350"/>
                  <a:gd name="connsiteY53" fmla="*/ 1647825 h 1828800"/>
                  <a:gd name="connsiteX54" fmla="*/ 1133475 w 1276350"/>
                  <a:gd name="connsiteY54" fmla="*/ 1590675 h 1828800"/>
                  <a:gd name="connsiteX55" fmla="*/ 1143000 w 1276350"/>
                  <a:gd name="connsiteY55" fmla="*/ 1562100 h 1828800"/>
                  <a:gd name="connsiteX56" fmla="*/ 1181100 w 1276350"/>
                  <a:gd name="connsiteY56" fmla="*/ 1504950 h 1828800"/>
                  <a:gd name="connsiteX57" fmla="*/ 1219200 w 1276350"/>
                  <a:gd name="connsiteY57" fmla="*/ 1390650 h 1828800"/>
                  <a:gd name="connsiteX58" fmla="*/ 1228725 w 1276350"/>
                  <a:gd name="connsiteY58" fmla="*/ 1343025 h 1828800"/>
                  <a:gd name="connsiteX59" fmla="*/ 1247775 w 1276350"/>
                  <a:gd name="connsiteY59" fmla="*/ 1257300 h 1828800"/>
                  <a:gd name="connsiteX60" fmla="*/ 1257300 w 1276350"/>
                  <a:gd name="connsiteY60" fmla="*/ 962025 h 1828800"/>
                  <a:gd name="connsiteX61" fmla="*/ 1266825 w 1276350"/>
                  <a:gd name="connsiteY61" fmla="*/ 914400 h 1828800"/>
                  <a:gd name="connsiteX62" fmla="*/ 1276350 w 1276350"/>
                  <a:gd name="connsiteY62" fmla="*/ 847725 h 1828800"/>
                  <a:gd name="connsiteX63" fmla="*/ 1266825 w 1276350"/>
                  <a:gd name="connsiteY63" fmla="*/ 628650 h 1828800"/>
                  <a:gd name="connsiteX64" fmla="*/ 1257300 w 1276350"/>
                  <a:gd name="connsiteY64" fmla="*/ 476250 h 1828800"/>
                  <a:gd name="connsiteX65" fmla="*/ 1238250 w 1276350"/>
                  <a:gd name="connsiteY65" fmla="*/ 381000 h 1828800"/>
                  <a:gd name="connsiteX66" fmla="*/ 1238250 w 1276350"/>
                  <a:gd name="connsiteY66"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66675 w 1276350"/>
                  <a:gd name="connsiteY34" fmla="*/ 1590675 h 1828800"/>
                  <a:gd name="connsiteX35" fmla="*/ 76200 w 1276350"/>
                  <a:gd name="connsiteY35" fmla="*/ 1619250 h 1828800"/>
                  <a:gd name="connsiteX36" fmla="*/ 85725 w 1276350"/>
                  <a:gd name="connsiteY36" fmla="*/ 1657350 h 1828800"/>
                  <a:gd name="connsiteX37" fmla="*/ 104775 w 1276350"/>
                  <a:gd name="connsiteY37" fmla="*/ 1685925 h 1828800"/>
                  <a:gd name="connsiteX38" fmla="*/ 161925 w 1276350"/>
                  <a:gd name="connsiteY38" fmla="*/ 1733550 h 1828800"/>
                  <a:gd name="connsiteX39" fmla="*/ 219075 w 1276350"/>
                  <a:gd name="connsiteY39" fmla="*/ 1752600 h 1828800"/>
                  <a:gd name="connsiteX40" fmla="*/ 247650 w 1276350"/>
                  <a:gd name="connsiteY40" fmla="*/ 1762125 h 1828800"/>
                  <a:gd name="connsiteX41" fmla="*/ 304800 w 1276350"/>
                  <a:gd name="connsiteY41" fmla="*/ 1800225 h 1828800"/>
                  <a:gd name="connsiteX42" fmla="*/ 333375 w 1276350"/>
                  <a:gd name="connsiteY42" fmla="*/ 1819275 h 1828800"/>
                  <a:gd name="connsiteX43" fmla="*/ 361950 w 1276350"/>
                  <a:gd name="connsiteY43" fmla="*/ 1828800 h 1828800"/>
                  <a:gd name="connsiteX44" fmla="*/ 504825 w 1276350"/>
                  <a:gd name="connsiteY44" fmla="*/ 1819275 h 1828800"/>
                  <a:gd name="connsiteX45" fmla="*/ 533400 w 1276350"/>
                  <a:gd name="connsiteY45" fmla="*/ 1809750 h 1828800"/>
                  <a:gd name="connsiteX46" fmla="*/ 628650 w 1276350"/>
                  <a:gd name="connsiteY46" fmla="*/ 1781175 h 1828800"/>
                  <a:gd name="connsiteX47" fmla="*/ 685800 w 1276350"/>
                  <a:gd name="connsiteY47" fmla="*/ 1762125 h 1828800"/>
                  <a:gd name="connsiteX48" fmla="*/ 723900 w 1276350"/>
                  <a:gd name="connsiteY48" fmla="*/ 1752600 h 1828800"/>
                  <a:gd name="connsiteX49" fmla="*/ 819150 w 1276350"/>
                  <a:gd name="connsiteY49" fmla="*/ 1743075 h 1828800"/>
                  <a:gd name="connsiteX50" fmla="*/ 923925 w 1276350"/>
                  <a:gd name="connsiteY50" fmla="*/ 1724025 h 1828800"/>
                  <a:gd name="connsiteX51" fmla="*/ 1009650 w 1276350"/>
                  <a:gd name="connsiteY51" fmla="*/ 1695450 h 1828800"/>
                  <a:gd name="connsiteX52" fmla="*/ 1066800 w 1276350"/>
                  <a:gd name="connsiteY52" fmla="*/ 1666875 h 1828800"/>
                  <a:gd name="connsiteX53" fmla="*/ 1133475 w 1276350"/>
                  <a:gd name="connsiteY53" fmla="*/ 1590675 h 1828800"/>
                  <a:gd name="connsiteX54" fmla="*/ 1143000 w 1276350"/>
                  <a:gd name="connsiteY54" fmla="*/ 1562100 h 1828800"/>
                  <a:gd name="connsiteX55" fmla="*/ 1181100 w 1276350"/>
                  <a:gd name="connsiteY55" fmla="*/ 1504950 h 1828800"/>
                  <a:gd name="connsiteX56" fmla="*/ 1219200 w 1276350"/>
                  <a:gd name="connsiteY56" fmla="*/ 1390650 h 1828800"/>
                  <a:gd name="connsiteX57" fmla="*/ 1228725 w 1276350"/>
                  <a:gd name="connsiteY57" fmla="*/ 1343025 h 1828800"/>
                  <a:gd name="connsiteX58" fmla="*/ 1247775 w 1276350"/>
                  <a:gd name="connsiteY58" fmla="*/ 1257300 h 1828800"/>
                  <a:gd name="connsiteX59" fmla="*/ 1257300 w 1276350"/>
                  <a:gd name="connsiteY59" fmla="*/ 962025 h 1828800"/>
                  <a:gd name="connsiteX60" fmla="*/ 1266825 w 1276350"/>
                  <a:gd name="connsiteY60" fmla="*/ 914400 h 1828800"/>
                  <a:gd name="connsiteX61" fmla="*/ 1276350 w 1276350"/>
                  <a:gd name="connsiteY61" fmla="*/ 847725 h 1828800"/>
                  <a:gd name="connsiteX62" fmla="*/ 1266825 w 1276350"/>
                  <a:gd name="connsiteY62" fmla="*/ 628650 h 1828800"/>
                  <a:gd name="connsiteX63" fmla="*/ 1257300 w 1276350"/>
                  <a:gd name="connsiteY63" fmla="*/ 476250 h 1828800"/>
                  <a:gd name="connsiteX64" fmla="*/ 1238250 w 1276350"/>
                  <a:gd name="connsiteY64" fmla="*/ 381000 h 1828800"/>
                  <a:gd name="connsiteX65" fmla="*/ 1238250 w 1276350"/>
                  <a:gd name="connsiteY65"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66675 w 1276350"/>
                  <a:gd name="connsiteY34" fmla="*/ 1590675 h 1828800"/>
                  <a:gd name="connsiteX35" fmla="*/ 76200 w 1276350"/>
                  <a:gd name="connsiteY35" fmla="*/ 1619250 h 1828800"/>
                  <a:gd name="connsiteX36" fmla="*/ 85725 w 1276350"/>
                  <a:gd name="connsiteY36" fmla="*/ 1657350 h 1828800"/>
                  <a:gd name="connsiteX37" fmla="*/ 104775 w 1276350"/>
                  <a:gd name="connsiteY37" fmla="*/ 1685925 h 1828800"/>
                  <a:gd name="connsiteX38" fmla="*/ 161925 w 1276350"/>
                  <a:gd name="connsiteY38" fmla="*/ 1733550 h 1828800"/>
                  <a:gd name="connsiteX39" fmla="*/ 219075 w 1276350"/>
                  <a:gd name="connsiteY39" fmla="*/ 1752600 h 1828800"/>
                  <a:gd name="connsiteX40" fmla="*/ 247650 w 1276350"/>
                  <a:gd name="connsiteY40" fmla="*/ 1762125 h 1828800"/>
                  <a:gd name="connsiteX41" fmla="*/ 304800 w 1276350"/>
                  <a:gd name="connsiteY41" fmla="*/ 1800225 h 1828800"/>
                  <a:gd name="connsiteX42" fmla="*/ 333375 w 1276350"/>
                  <a:gd name="connsiteY42" fmla="*/ 1819275 h 1828800"/>
                  <a:gd name="connsiteX43" fmla="*/ 361950 w 1276350"/>
                  <a:gd name="connsiteY43" fmla="*/ 1828800 h 1828800"/>
                  <a:gd name="connsiteX44" fmla="*/ 504825 w 1276350"/>
                  <a:gd name="connsiteY44" fmla="*/ 1819275 h 1828800"/>
                  <a:gd name="connsiteX45" fmla="*/ 533400 w 1276350"/>
                  <a:gd name="connsiteY45" fmla="*/ 1809750 h 1828800"/>
                  <a:gd name="connsiteX46" fmla="*/ 628650 w 1276350"/>
                  <a:gd name="connsiteY46" fmla="*/ 1781175 h 1828800"/>
                  <a:gd name="connsiteX47" fmla="*/ 685800 w 1276350"/>
                  <a:gd name="connsiteY47" fmla="*/ 1762125 h 1828800"/>
                  <a:gd name="connsiteX48" fmla="*/ 723900 w 1276350"/>
                  <a:gd name="connsiteY48" fmla="*/ 1752600 h 1828800"/>
                  <a:gd name="connsiteX49" fmla="*/ 819150 w 1276350"/>
                  <a:gd name="connsiteY49" fmla="*/ 1743075 h 1828800"/>
                  <a:gd name="connsiteX50" fmla="*/ 923925 w 1276350"/>
                  <a:gd name="connsiteY50" fmla="*/ 1724025 h 1828800"/>
                  <a:gd name="connsiteX51" fmla="*/ 1009650 w 1276350"/>
                  <a:gd name="connsiteY51" fmla="*/ 1695450 h 1828800"/>
                  <a:gd name="connsiteX52" fmla="*/ 1066800 w 1276350"/>
                  <a:gd name="connsiteY52" fmla="*/ 1666875 h 1828800"/>
                  <a:gd name="connsiteX53" fmla="*/ 1133475 w 1276350"/>
                  <a:gd name="connsiteY53" fmla="*/ 1590675 h 1828800"/>
                  <a:gd name="connsiteX54" fmla="*/ 1181100 w 1276350"/>
                  <a:gd name="connsiteY54" fmla="*/ 1504950 h 1828800"/>
                  <a:gd name="connsiteX55" fmla="*/ 1219200 w 1276350"/>
                  <a:gd name="connsiteY55" fmla="*/ 1390650 h 1828800"/>
                  <a:gd name="connsiteX56" fmla="*/ 1228725 w 1276350"/>
                  <a:gd name="connsiteY56" fmla="*/ 1343025 h 1828800"/>
                  <a:gd name="connsiteX57" fmla="*/ 1247775 w 1276350"/>
                  <a:gd name="connsiteY57" fmla="*/ 1257300 h 1828800"/>
                  <a:gd name="connsiteX58" fmla="*/ 1257300 w 1276350"/>
                  <a:gd name="connsiteY58" fmla="*/ 962025 h 1828800"/>
                  <a:gd name="connsiteX59" fmla="*/ 1266825 w 1276350"/>
                  <a:gd name="connsiteY59" fmla="*/ 914400 h 1828800"/>
                  <a:gd name="connsiteX60" fmla="*/ 1276350 w 1276350"/>
                  <a:gd name="connsiteY60" fmla="*/ 847725 h 1828800"/>
                  <a:gd name="connsiteX61" fmla="*/ 1266825 w 1276350"/>
                  <a:gd name="connsiteY61" fmla="*/ 628650 h 1828800"/>
                  <a:gd name="connsiteX62" fmla="*/ 1257300 w 1276350"/>
                  <a:gd name="connsiteY62" fmla="*/ 476250 h 1828800"/>
                  <a:gd name="connsiteX63" fmla="*/ 1238250 w 1276350"/>
                  <a:gd name="connsiteY63" fmla="*/ 381000 h 1828800"/>
                  <a:gd name="connsiteX64" fmla="*/ 1238250 w 1276350"/>
                  <a:gd name="connsiteY64"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66675 w 1276350"/>
                  <a:gd name="connsiteY34" fmla="*/ 1590675 h 1828800"/>
                  <a:gd name="connsiteX35" fmla="*/ 76200 w 1276350"/>
                  <a:gd name="connsiteY35" fmla="*/ 1619250 h 1828800"/>
                  <a:gd name="connsiteX36" fmla="*/ 85725 w 1276350"/>
                  <a:gd name="connsiteY36" fmla="*/ 1657350 h 1828800"/>
                  <a:gd name="connsiteX37" fmla="*/ 104775 w 1276350"/>
                  <a:gd name="connsiteY37" fmla="*/ 1685925 h 1828800"/>
                  <a:gd name="connsiteX38" fmla="*/ 161925 w 1276350"/>
                  <a:gd name="connsiteY38" fmla="*/ 1733550 h 1828800"/>
                  <a:gd name="connsiteX39" fmla="*/ 219075 w 1276350"/>
                  <a:gd name="connsiteY39" fmla="*/ 1752600 h 1828800"/>
                  <a:gd name="connsiteX40" fmla="*/ 247650 w 1276350"/>
                  <a:gd name="connsiteY40" fmla="*/ 1762125 h 1828800"/>
                  <a:gd name="connsiteX41" fmla="*/ 333375 w 1276350"/>
                  <a:gd name="connsiteY41" fmla="*/ 1819275 h 1828800"/>
                  <a:gd name="connsiteX42" fmla="*/ 361950 w 1276350"/>
                  <a:gd name="connsiteY42" fmla="*/ 1828800 h 1828800"/>
                  <a:gd name="connsiteX43" fmla="*/ 504825 w 1276350"/>
                  <a:gd name="connsiteY43" fmla="*/ 1819275 h 1828800"/>
                  <a:gd name="connsiteX44" fmla="*/ 533400 w 1276350"/>
                  <a:gd name="connsiteY44" fmla="*/ 1809750 h 1828800"/>
                  <a:gd name="connsiteX45" fmla="*/ 628650 w 1276350"/>
                  <a:gd name="connsiteY45" fmla="*/ 1781175 h 1828800"/>
                  <a:gd name="connsiteX46" fmla="*/ 685800 w 1276350"/>
                  <a:gd name="connsiteY46" fmla="*/ 1762125 h 1828800"/>
                  <a:gd name="connsiteX47" fmla="*/ 723900 w 1276350"/>
                  <a:gd name="connsiteY47" fmla="*/ 1752600 h 1828800"/>
                  <a:gd name="connsiteX48" fmla="*/ 819150 w 1276350"/>
                  <a:gd name="connsiteY48" fmla="*/ 1743075 h 1828800"/>
                  <a:gd name="connsiteX49" fmla="*/ 923925 w 1276350"/>
                  <a:gd name="connsiteY49" fmla="*/ 1724025 h 1828800"/>
                  <a:gd name="connsiteX50" fmla="*/ 1009650 w 1276350"/>
                  <a:gd name="connsiteY50" fmla="*/ 1695450 h 1828800"/>
                  <a:gd name="connsiteX51" fmla="*/ 1066800 w 1276350"/>
                  <a:gd name="connsiteY51" fmla="*/ 1666875 h 1828800"/>
                  <a:gd name="connsiteX52" fmla="*/ 1133475 w 1276350"/>
                  <a:gd name="connsiteY52" fmla="*/ 1590675 h 1828800"/>
                  <a:gd name="connsiteX53" fmla="*/ 1181100 w 1276350"/>
                  <a:gd name="connsiteY53" fmla="*/ 1504950 h 1828800"/>
                  <a:gd name="connsiteX54" fmla="*/ 1219200 w 1276350"/>
                  <a:gd name="connsiteY54" fmla="*/ 1390650 h 1828800"/>
                  <a:gd name="connsiteX55" fmla="*/ 1228725 w 1276350"/>
                  <a:gd name="connsiteY55" fmla="*/ 1343025 h 1828800"/>
                  <a:gd name="connsiteX56" fmla="*/ 1247775 w 1276350"/>
                  <a:gd name="connsiteY56" fmla="*/ 1257300 h 1828800"/>
                  <a:gd name="connsiteX57" fmla="*/ 1257300 w 1276350"/>
                  <a:gd name="connsiteY57" fmla="*/ 962025 h 1828800"/>
                  <a:gd name="connsiteX58" fmla="*/ 1266825 w 1276350"/>
                  <a:gd name="connsiteY58" fmla="*/ 914400 h 1828800"/>
                  <a:gd name="connsiteX59" fmla="*/ 1276350 w 1276350"/>
                  <a:gd name="connsiteY59" fmla="*/ 847725 h 1828800"/>
                  <a:gd name="connsiteX60" fmla="*/ 1266825 w 1276350"/>
                  <a:gd name="connsiteY60" fmla="*/ 628650 h 1828800"/>
                  <a:gd name="connsiteX61" fmla="*/ 1257300 w 1276350"/>
                  <a:gd name="connsiteY61" fmla="*/ 476250 h 1828800"/>
                  <a:gd name="connsiteX62" fmla="*/ 1238250 w 1276350"/>
                  <a:gd name="connsiteY62" fmla="*/ 381000 h 1828800"/>
                  <a:gd name="connsiteX63" fmla="*/ 1238250 w 1276350"/>
                  <a:gd name="connsiteY63"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66675 w 1276350"/>
                  <a:gd name="connsiteY34" fmla="*/ 1590675 h 1828800"/>
                  <a:gd name="connsiteX35" fmla="*/ 76200 w 1276350"/>
                  <a:gd name="connsiteY35" fmla="*/ 1619250 h 1828800"/>
                  <a:gd name="connsiteX36" fmla="*/ 104775 w 1276350"/>
                  <a:gd name="connsiteY36" fmla="*/ 1685925 h 1828800"/>
                  <a:gd name="connsiteX37" fmla="*/ 161925 w 1276350"/>
                  <a:gd name="connsiteY37" fmla="*/ 1733550 h 1828800"/>
                  <a:gd name="connsiteX38" fmla="*/ 219075 w 1276350"/>
                  <a:gd name="connsiteY38" fmla="*/ 1752600 h 1828800"/>
                  <a:gd name="connsiteX39" fmla="*/ 247650 w 1276350"/>
                  <a:gd name="connsiteY39" fmla="*/ 1762125 h 1828800"/>
                  <a:gd name="connsiteX40" fmla="*/ 333375 w 1276350"/>
                  <a:gd name="connsiteY40" fmla="*/ 1819275 h 1828800"/>
                  <a:gd name="connsiteX41" fmla="*/ 361950 w 1276350"/>
                  <a:gd name="connsiteY41" fmla="*/ 1828800 h 1828800"/>
                  <a:gd name="connsiteX42" fmla="*/ 504825 w 1276350"/>
                  <a:gd name="connsiteY42" fmla="*/ 1819275 h 1828800"/>
                  <a:gd name="connsiteX43" fmla="*/ 533400 w 1276350"/>
                  <a:gd name="connsiteY43" fmla="*/ 1809750 h 1828800"/>
                  <a:gd name="connsiteX44" fmla="*/ 628650 w 1276350"/>
                  <a:gd name="connsiteY44" fmla="*/ 1781175 h 1828800"/>
                  <a:gd name="connsiteX45" fmla="*/ 685800 w 1276350"/>
                  <a:gd name="connsiteY45" fmla="*/ 1762125 h 1828800"/>
                  <a:gd name="connsiteX46" fmla="*/ 723900 w 1276350"/>
                  <a:gd name="connsiteY46" fmla="*/ 1752600 h 1828800"/>
                  <a:gd name="connsiteX47" fmla="*/ 819150 w 1276350"/>
                  <a:gd name="connsiteY47" fmla="*/ 1743075 h 1828800"/>
                  <a:gd name="connsiteX48" fmla="*/ 923925 w 1276350"/>
                  <a:gd name="connsiteY48" fmla="*/ 1724025 h 1828800"/>
                  <a:gd name="connsiteX49" fmla="*/ 1009650 w 1276350"/>
                  <a:gd name="connsiteY49" fmla="*/ 1695450 h 1828800"/>
                  <a:gd name="connsiteX50" fmla="*/ 1066800 w 1276350"/>
                  <a:gd name="connsiteY50" fmla="*/ 1666875 h 1828800"/>
                  <a:gd name="connsiteX51" fmla="*/ 1133475 w 1276350"/>
                  <a:gd name="connsiteY51" fmla="*/ 1590675 h 1828800"/>
                  <a:gd name="connsiteX52" fmla="*/ 1181100 w 1276350"/>
                  <a:gd name="connsiteY52" fmla="*/ 1504950 h 1828800"/>
                  <a:gd name="connsiteX53" fmla="*/ 1219200 w 1276350"/>
                  <a:gd name="connsiteY53" fmla="*/ 1390650 h 1828800"/>
                  <a:gd name="connsiteX54" fmla="*/ 1228725 w 1276350"/>
                  <a:gd name="connsiteY54" fmla="*/ 1343025 h 1828800"/>
                  <a:gd name="connsiteX55" fmla="*/ 1247775 w 1276350"/>
                  <a:gd name="connsiteY55" fmla="*/ 1257300 h 1828800"/>
                  <a:gd name="connsiteX56" fmla="*/ 1257300 w 1276350"/>
                  <a:gd name="connsiteY56" fmla="*/ 962025 h 1828800"/>
                  <a:gd name="connsiteX57" fmla="*/ 1266825 w 1276350"/>
                  <a:gd name="connsiteY57" fmla="*/ 914400 h 1828800"/>
                  <a:gd name="connsiteX58" fmla="*/ 1276350 w 1276350"/>
                  <a:gd name="connsiteY58" fmla="*/ 847725 h 1828800"/>
                  <a:gd name="connsiteX59" fmla="*/ 1266825 w 1276350"/>
                  <a:gd name="connsiteY59" fmla="*/ 628650 h 1828800"/>
                  <a:gd name="connsiteX60" fmla="*/ 1257300 w 1276350"/>
                  <a:gd name="connsiteY60" fmla="*/ 476250 h 1828800"/>
                  <a:gd name="connsiteX61" fmla="*/ 1238250 w 1276350"/>
                  <a:gd name="connsiteY61" fmla="*/ 381000 h 1828800"/>
                  <a:gd name="connsiteX62" fmla="*/ 1238250 w 1276350"/>
                  <a:gd name="connsiteY62"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76200 w 1276350"/>
                  <a:gd name="connsiteY34" fmla="*/ 1619250 h 1828800"/>
                  <a:gd name="connsiteX35" fmla="*/ 104775 w 1276350"/>
                  <a:gd name="connsiteY35" fmla="*/ 1685925 h 1828800"/>
                  <a:gd name="connsiteX36" fmla="*/ 161925 w 1276350"/>
                  <a:gd name="connsiteY36" fmla="*/ 1733550 h 1828800"/>
                  <a:gd name="connsiteX37" fmla="*/ 219075 w 1276350"/>
                  <a:gd name="connsiteY37" fmla="*/ 1752600 h 1828800"/>
                  <a:gd name="connsiteX38" fmla="*/ 247650 w 1276350"/>
                  <a:gd name="connsiteY38" fmla="*/ 1762125 h 1828800"/>
                  <a:gd name="connsiteX39" fmla="*/ 333375 w 1276350"/>
                  <a:gd name="connsiteY39" fmla="*/ 1819275 h 1828800"/>
                  <a:gd name="connsiteX40" fmla="*/ 361950 w 1276350"/>
                  <a:gd name="connsiteY40" fmla="*/ 1828800 h 1828800"/>
                  <a:gd name="connsiteX41" fmla="*/ 504825 w 1276350"/>
                  <a:gd name="connsiteY41" fmla="*/ 1819275 h 1828800"/>
                  <a:gd name="connsiteX42" fmla="*/ 533400 w 1276350"/>
                  <a:gd name="connsiteY42" fmla="*/ 1809750 h 1828800"/>
                  <a:gd name="connsiteX43" fmla="*/ 628650 w 1276350"/>
                  <a:gd name="connsiteY43" fmla="*/ 1781175 h 1828800"/>
                  <a:gd name="connsiteX44" fmla="*/ 685800 w 1276350"/>
                  <a:gd name="connsiteY44" fmla="*/ 1762125 h 1828800"/>
                  <a:gd name="connsiteX45" fmla="*/ 723900 w 1276350"/>
                  <a:gd name="connsiteY45" fmla="*/ 1752600 h 1828800"/>
                  <a:gd name="connsiteX46" fmla="*/ 819150 w 1276350"/>
                  <a:gd name="connsiteY46" fmla="*/ 1743075 h 1828800"/>
                  <a:gd name="connsiteX47" fmla="*/ 923925 w 1276350"/>
                  <a:gd name="connsiteY47" fmla="*/ 1724025 h 1828800"/>
                  <a:gd name="connsiteX48" fmla="*/ 1009650 w 1276350"/>
                  <a:gd name="connsiteY48" fmla="*/ 1695450 h 1828800"/>
                  <a:gd name="connsiteX49" fmla="*/ 1066800 w 1276350"/>
                  <a:gd name="connsiteY49" fmla="*/ 1666875 h 1828800"/>
                  <a:gd name="connsiteX50" fmla="*/ 1133475 w 1276350"/>
                  <a:gd name="connsiteY50" fmla="*/ 1590675 h 1828800"/>
                  <a:gd name="connsiteX51" fmla="*/ 1181100 w 1276350"/>
                  <a:gd name="connsiteY51" fmla="*/ 1504950 h 1828800"/>
                  <a:gd name="connsiteX52" fmla="*/ 1219200 w 1276350"/>
                  <a:gd name="connsiteY52" fmla="*/ 1390650 h 1828800"/>
                  <a:gd name="connsiteX53" fmla="*/ 1228725 w 1276350"/>
                  <a:gd name="connsiteY53" fmla="*/ 1343025 h 1828800"/>
                  <a:gd name="connsiteX54" fmla="*/ 1247775 w 1276350"/>
                  <a:gd name="connsiteY54" fmla="*/ 1257300 h 1828800"/>
                  <a:gd name="connsiteX55" fmla="*/ 1257300 w 1276350"/>
                  <a:gd name="connsiteY55" fmla="*/ 962025 h 1828800"/>
                  <a:gd name="connsiteX56" fmla="*/ 1266825 w 1276350"/>
                  <a:gd name="connsiteY56" fmla="*/ 914400 h 1828800"/>
                  <a:gd name="connsiteX57" fmla="*/ 1276350 w 1276350"/>
                  <a:gd name="connsiteY57" fmla="*/ 847725 h 1828800"/>
                  <a:gd name="connsiteX58" fmla="*/ 1266825 w 1276350"/>
                  <a:gd name="connsiteY58" fmla="*/ 628650 h 1828800"/>
                  <a:gd name="connsiteX59" fmla="*/ 1257300 w 1276350"/>
                  <a:gd name="connsiteY59" fmla="*/ 476250 h 1828800"/>
                  <a:gd name="connsiteX60" fmla="*/ 1238250 w 1276350"/>
                  <a:gd name="connsiteY60" fmla="*/ 381000 h 1828800"/>
                  <a:gd name="connsiteX61" fmla="*/ 1238250 w 1276350"/>
                  <a:gd name="connsiteY61"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57150 w 1276350"/>
                  <a:gd name="connsiteY32" fmla="*/ 1552575 h 1828800"/>
                  <a:gd name="connsiteX33" fmla="*/ 76200 w 1276350"/>
                  <a:gd name="connsiteY33" fmla="*/ 1619250 h 1828800"/>
                  <a:gd name="connsiteX34" fmla="*/ 104775 w 1276350"/>
                  <a:gd name="connsiteY34" fmla="*/ 1685925 h 1828800"/>
                  <a:gd name="connsiteX35" fmla="*/ 161925 w 1276350"/>
                  <a:gd name="connsiteY35" fmla="*/ 1733550 h 1828800"/>
                  <a:gd name="connsiteX36" fmla="*/ 219075 w 1276350"/>
                  <a:gd name="connsiteY36" fmla="*/ 1752600 h 1828800"/>
                  <a:gd name="connsiteX37" fmla="*/ 247650 w 1276350"/>
                  <a:gd name="connsiteY37" fmla="*/ 1762125 h 1828800"/>
                  <a:gd name="connsiteX38" fmla="*/ 333375 w 1276350"/>
                  <a:gd name="connsiteY38" fmla="*/ 1819275 h 1828800"/>
                  <a:gd name="connsiteX39" fmla="*/ 361950 w 1276350"/>
                  <a:gd name="connsiteY39" fmla="*/ 1828800 h 1828800"/>
                  <a:gd name="connsiteX40" fmla="*/ 504825 w 1276350"/>
                  <a:gd name="connsiteY40" fmla="*/ 1819275 h 1828800"/>
                  <a:gd name="connsiteX41" fmla="*/ 533400 w 1276350"/>
                  <a:gd name="connsiteY41" fmla="*/ 1809750 h 1828800"/>
                  <a:gd name="connsiteX42" fmla="*/ 628650 w 1276350"/>
                  <a:gd name="connsiteY42" fmla="*/ 1781175 h 1828800"/>
                  <a:gd name="connsiteX43" fmla="*/ 685800 w 1276350"/>
                  <a:gd name="connsiteY43" fmla="*/ 1762125 h 1828800"/>
                  <a:gd name="connsiteX44" fmla="*/ 723900 w 1276350"/>
                  <a:gd name="connsiteY44" fmla="*/ 1752600 h 1828800"/>
                  <a:gd name="connsiteX45" fmla="*/ 819150 w 1276350"/>
                  <a:gd name="connsiteY45" fmla="*/ 1743075 h 1828800"/>
                  <a:gd name="connsiteX46" fmla="*/ 923925 w 1276350"/>
                  <a:gd name="connsiteY46" fmla="*/ 1724025 h 1828800"/>
                  <a:gd name="connsiteX47" fmla="*/ 1009650 w 1276350"/>
                  <a:gd name="connsiteY47" fmla="*/ 1695450 h 1828800"/>
                  <a:gd name="connsiteX48" fmla="*/ 1066800 w 1276350"/>
                  <a:gd name="connsiteY48" fmla="*/ 1666875 h 1828800"/>
                  <a:gd name="connsiteX49" fmla="*/ 1133475 w 1276350"/>
                  <a:gd name="connsiteY49" fmla="*/ 1590675 h 1828800"/>
                  <a:gd name="connsiteX50" fmla="*/ 1181100 w 1276350"/>
                  <a:gd name="connsiteY50" fmla="*/ 1504950 h 1828800"/>
                  <a:gd name="connsiteX51" fmla="*/ 1219200 w 1276350"/>
                  <a:gd name="connsiteY51" fmla="*/ 1390650 h 1828800"/>
                  <a:gd name="connsiteX52" fmla="*/ 1228725 w 1276350"/>
                  <a:gd name="connsiteY52" fmla="*/ 1343025 h 1828800"/>
                  <a:gd name="connsiteX53" fmla="*/ 1247775 w 1276350"/>
                  <a:gd name="connsiteY53" fmla="*/ 1257300 h 1828800"/>
                  <a:gd name="connsiteX54" fmla="*/ 1257300 w 1276350"/>
                  <a:gd name="connsiteY54" fmla="*/ 962025 h 1828800"/>
                  <a:gd name="connsiteX55" fmla="*/ 1266825 w 1276350"/>
                  <a:gd name="connsiteY55" fmla="*/ 914400 h 1828800"/>
                  <a:gd name="connsiteX56" fmla="*/ 1276350 w 1276350"/>
                  <a:gd name="connsiteY56" fmla="*/ 847725 h 1828800"/>
                  <a:gd name="connsiteX57" fmla="*/ 1266825 w 1276350"/>
                  <a:gd name="connsiteY57" fmla="*/ 628650 h 1828800"/>
                  <a:gd name="connsiteX58" fmla="*/ 1257300 w 1276350"/>
                  <a:gd name="connsiteY58" fmla="*/ 476250 h 1828800"/>
                  <a:gd name="connsiteX59" fmla="*/ 1238250 w 1276350"/>
                  <a:gd name="connsiteY59" fmla="*/ 381000 h 1828800"/>
                  <a:gd name="connsiteX60" fmla="*/ 1238250 w 1276350"/>
                  <a:gd name="connsiteY60"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28575 w 1276350"/>
                  <a:gd name="connsiteY27" fmla="*/ 1247775 h 1828800"/>
                  <a:gd name="connsiteX28" fmla="*/ 0 w 1276350"/>
                  <a:gd name="connsiteY28" fmla="*/ 1304925 h 1828800"/>
                  <a:gd name="connsiteX29" fmla="*/ 9525 w 1276350"/>
                  <a:gd name="connsiteY29" fmla="*/ 1381125 h 1828800"/>
                  <a:gd name="connsiteX30" fmla="*/ 38100 w 1276350"/>
                  <a:gd name="connsiteY30" fmla="*/ 1485900 h 1828800"/>
                  <a:gd name="connsiteX31" fmla="*/ 57150 w 1276350"/>
                  <a:gd name="connsiteY31" fmla="*/ 1552575 h 1828800"/>
                  <a:gd name="connsiteX32" fmla="*/ 76200 w 1276350"/>
                  <a:gd name="connsiteY32" fmla="*/ 1619250 h 1828800"/>
                  <a:gd name="connsiteX33" fmla="*/ 104775 w 1276350"/>
                  <a:gd name="connsiteY33" fmla="*/ 1685925 h 1828800"/>
                  <a:gd name="connsiteX34" fmla="*/ 161925 w 1276350"/>
                  <a:gd name="connsiteY34" fmla="*/ 1733550 h 1828800"/>
                  <a:gd name="connsiteX35" fmla="*/ 219075 w 1276350"/>
                  <a:gd name="connsiteY35" fmla="*/ 1752600 h 1828800"/>
                  <a:gd name="connsiteX36" fmla="*/ 247650 w 1276350"/>
                  <a:gd name="connsiteY36" fmla="*/ 1762125 h 1828800"/>
                  <a:gd name="connsiteX37" fmla="*/ 333375 w 1276350"/>
                  <a:gd name="connsiteY37" fmla="*/ 1819275 h 1828800"/>
                  <a:gd name="connsiteX38" fmla="*/ 361950 w 1276350"/>
                  <a:gd name="connsiteY38" fmla="*/ 1828800 h 1828800"/>
                  <a:gd name="connsiteX39" fmla="*/ 504825 w 1276350"/>
                  <a:gd name="connsiteY39" fmla="*/ 1819275 h 1828800"/>
                  <a:gd name="connsiteX40" fmla="*/ 533400 w 1276350"/>
                  <a:gd name="connsiteY40" fmla="*/ 1809750 h 1828800"/>
                  <a:gd name="connsiteX41" fmla="*/ 628650 w 1276350"/>
                  <a:gd name="connsiteY41" fmla="*/ 1781175 h 1828800"/>
                  <a:gd name="connsiteX42" fmla="*/ 685800 w 1276350"/>
                  <a:gd name="connsiteY42" fmla="*/ 1762125 h 1828800"/>
                  <a:gd name="connsiteX43" fmla="*/ 723900 w 1276350"/>
                  <a:gd name="connsiteY43" fmla="*/ 1752600 h 1828800"/>
                  <a:gd name="connsiteX44" fmla="*/ 819150 w 1276350"/>
                  <a:gd name="connsiteY44" fmla="*/ 1743075 h 1828800"/>
                  <a:gd name="connsiteX45" fmla="*/ 923925 w 1276350"/>
                  <a:gd name="connsiteY45" fmla="*/ 1724025 h 1828800"/>
                  <a:gd name="connsiteX46" fmla="*/ 1009650 w 1276350"/>
                  <a:gd name="connsiteY46" fmla="*/ 1695450 h 1828800"/>
                  <a:gd name="connsiteX47" fmla="*/ 1066800 w 1276350"/>
                  <a:gd name="connsiteY47" fmla="*/ 1666875 h 1828800"/>
                  <a:gd name="connsiteX48" fmla="*/ 1133475 w 1276350"/>
                  <a:gd name="connsiteY48" fmla="*/ 1590675 h 1828800"/>
                  <a:gd name="connsiteX49" fmla="*/ 1181100 w 1276350"/>
                  <a:gd name="connsiteY49" fmla="*/ 1504950 h 1828800"/>
                  <a:gd name="connsiteX50" fmla="*/ 1219200 w 1276350"/>
                  <a:gd name="connsiteY50" fmla="*/ 1390650 h 1828800"/>
                  <a:gd name="connsiteX51" fmla="*/ 1228725 w 1276350"/>
                  <a:gd name="connsiteY51" fmla="*/ 1343025 h 1828800"/>
                  <a:gd name="connsiteX52" fmla="*/ 1247775 w 1276350"/>
                  <a:gd name="connsiteY52" fmla="*/ 1257300 h 1828800"/>
                  <a:gd name="connsiteX53" fmla="*/ 1257300 w 1276350"/>
                  <a:gd name="connsiteY53" fmla="*/ 962025 h 1828800"/>
                  <a:gd name="connsiteX54" fmla="*/ 1266825 w 1276350"/>
                  <a:gd name="connsiteY54" fmla="*/ 914400 h 1828800"/>
                  <a:gd name="connsiteX55" fmla="*/ 1276350 w 1276350"/>
                  <a:gd name="connsiteY55" fmla="*/ 847725 h 1828800"/>
                  <a:gd name="connsiteX56" fmla="*/ 1266825 w 1276350"/>
                  <a:gd name="connsiteY56" fmla="*/ 628650 h 1828800"/>
                  <a:gd name="connsiteX57" fmla="*/ 1257300 w 1276350"/>
                  <a:gd name="connsiteY57" fmla="*/ 476250 h 1828800"/>
                  <a:gd name="connsiteX58" fmla="*/ 1238250 w 1276350"/>
                  <a:gd name="connsiteY58" fmla="*/ 381000 h 1828800"/>
                  <a:gd name="connsiteX59" fmla="*/ 1238250 w 1276350"/>
                  <a:gd name="connsiteY59"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28575 w 1276350"/>
                  <a:gd name="connsiteY27" fmla="*/ 1247775 h 1828800"/>
                  <a:gd name="connsiteX28" fmla="*/ 0 w 1276350"/>
                  <a:gd name="connsiteY28" fmla="*/ 1304925 h 1828800"/>
                  <a:gd name="connsiteX29" fmla="*/ 9525 w 1276350"/>
                  <a:gd name="connsiteY29" fmla="*/ 1381125 h 1828800"/>
                  <a:gd name="connsiteX30" fmla="*/ 38100 w 1276350"/>
                  <a:gd name="connsiteY30" fmla="*/ 1485900 h 1828800"/>
                  <a:gd name="connsiteX31" fmla="*/ 57150 w 1276350"/>
                  <a:gd name="connsiteY31" fmla="*/ 1552575 h 1828800"/>
                  <a:gd name="connsiteX32" fmla="*/ 76200 w 1276350"/>
                  <a:gd name="connsiteY32" fmla="*/ 1619250 h 1828800"/>
                  <a:gd name="connsiteX33" fmla="*/ 104775 w 1276350"/>
                  <a:gd name="connsiteY33" fmla="*/ 1685925 h 1828800"/>
                  <a:gd name="connsiteX34" fmla="*/ 161925 w 1276350"/>
                  <a:gd name="connsiteY34" fmla="*/ 1733550 h 1828800"/>
                  <a:gd name="connsiteX35" fmla="*/ 219075 w 1276350"/>
                  <a:gd name="connsiteY35" fmla="*/ 1752600 h 1828800"/>
                  <a:gd name="connsiteX36" fmla="*/ 247650 w 1276350"/>
                  <a:gd name="connsiteY36" fmla="*/ 1762125 h 1828800"/>
                  <a:gd name="connsiteX37" fmla="*/ 333375 w 1276350"/>
                  <a:gd name="connsiteY37" fmla="*/ 1819275 h 1828800"/>
                  <a:gd name="connsiteX38" fmla="*/ 361950 w 1276350"/>
                  <a:gd name="connsiteY38" fmla="*/ 1828800 h 1828800"/>
                  <a:gd name="connsiteX39" fmla="*/ 504825 w 1276350"/>
                  <a:gd name="connsiteY39" fmla="*/ 1819275 h 1828800"/>
                  <a:gd name="connsiteX40" fmla="*/ 533400 w 1276350"/>
                  <a:gd name="connsiteY40" fmla="*/ 1809750 h 1828800"/>
                  <a:gd name="connsiteX41" fmla="*/ 628650 w 1276350"/>
                  <a:gd name="connsiteY41" fmla="*/ 1781175 h 1828800"/>
                  <a:gd name="connsiteX42" fmla="*/ 685800 w 1276350"/>
                  <a:gd name="connsiteY42" fmla="*/ 1762125 h 1828800"/>
                  <a:gd name="connsiteX43" fmla="*/ 723900 w 1276350"/>
                  <a:gd name="connsiteY43" fmla="*/ 1752600 h 1828800"/>
                  <a:gd name="connsiteX44" fmla="*/ 819150 w 1276350"/>
                  <a:gd name="connsiteY44" fmla="*/ 1743075 h 1828800"/>
                  <a:gd name="connsiteX45" fmla="*/ 923925 w 1276350"/>
                  <a:gd name="connsiteY45" fmla="*/ 1724025 h 1828800"/>
                  <a:gd name="connsiteX46" fmla="*/ 1009650 w 1276350"/>
                  <a:gd name="connsiteY46" fmla="*/ 1695450 h 1828800"/>
                  <a:gd name="connsiteX47" fmla="*/ 1066800 w 1276350"/>
                  <a:gd name="connsiteY47" fmla="*/ 1666875 h 1828800"/>
                  <a:gd name="connsiteX48" fmla="*/ 1133475 w 1276350"/>
                  <a:gd name="connsiteY48" fmla="*/ 1590675 h 1828800"/>
                  <a:gd name="connsiteX49" fmla="*/ 1181100 w 1276350"/>
                  <a:gd name="connsiteY49" fmla="*/ 1504950 h 1828800"/>
                  <a:gd name="connsiteX50" fmla="*/ 1219200 w 1276350"/>
                  <a:gd name="connsiteY50" fmla="*/ 1390650 h 1828800"/>
                  <a:gd name="connsiteX51" fmla="*/ 1247775 w 1276350"/>
                  <a:gd name="connsiteY51" fmla="*/ 1257300 h 1828800"/>
                  <a:gd name="connsiteX52" fmla="*/ 1257300 w 1276350"/>
                  <a:gd name="connsiteY52" fmla="*/ 962025 h 1828800"/>
                  <a:gd name="connsiteX53" fmla="*/ 1266825 w 1276350"/>
                  <a:gd name="connsiteY53" fmla="*/ 914400 h 1828800"/>
                  <a:gd name="connsiteX54" fmla="*/ 1276350 w 1276350"/>
                  <a:gd name="connsiteY54" fmla="*/ 847725 h 1828800"/>
                  <a:gd name="connsiteX55" fmla="*/ 1266825 w 1276350"/>
                  <a:gd name="connsiteY55" fmla="*/ 628650 h 1828800"/>
                  <a:gd name="connsiteX56" fmla="*/ 1257300 w 1276350"/>
                  <a:gd name="connsiteY56" fmla="*/ 476250 h 1828800"/>
                  <a:gd name="connsiteX57" fmla="*/ 1238250 w 1276350"/>
                  <a:gd name="connsiteY57" fmla="*/ 381000 h 1828800"/>
                  <a:gd name="connsiteX58" fmla="*/ 1238250 w 1276350"/>
                  <a:gd name="connsiteY58"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28575 w 1276350"/>
                  <a:gd name="connsiteY27" fmla="*/ 1247775 h 1828800"/>
                  <a:gd name="connsiteX28" fmla="*/ 0 w 1276350"/>
                  <a:gd name="connsiteY28" fmla="*/ 1304925 h 1828800"/>
                  <a:gd name="connsiteX29" fmla="*/ 9525 w 1276350"/>
                  <a:gd name="connsiteY29" fmla="*/ 1381125 h 1828800"/>
                  <a:gd name="connsiteX30" fmla="*/ 38100 w 1276350"/>
                  <a:gd name="connsiteY30" fmla="*/ 1485900 h 1828800"/>
                  <a:gd name="connsiteX31" fmla="*/ 57150 w 1276350"/>
                  <a:gd name="connsiteY31" fmla="*/ 1552575 h 1828800"/>
                  <a:gd name="connsiteX32" fmla="*/ 76200 w 1276350"/>
                  <a:gd name="connsiteY32" fmla="*/ 1619250 h 1828800"/>
                  <a:gd name="connsiteX33" fmla="*/ 104775 w 1276350"/>
                  <a:gd name="connsiteY33" fmla="*/ 1685925 h 1828800"/>
                  <a:gd name="connsiteX34" fmla="*/ 161925 w 1276350"/>
                  <a:gd name="connsiteY34" fmla="*/ 1733550 h 1828800"/>
                  <a:gd name="connsiteX35" fmla="*/ 219075 w 1276350"/>
                  <a:gd name="connsiteY35" fmla="*/ 1752600 h 1828800"/>
                  <a:gd name="connsiteX36" fmla="*/ 247650 w 1276350"/>
                  <a:gd name="connsiteY36" fmla="*/ 1762125 h 1828800"/>
                  <a:gd name="connsiteX37" fmla="*/ 333375 w 1276350"/>
                  <a:gd name="connsiteY37" fmla="*/ 1819275 h 1828800"/>
                  <a:gd name="connsiteX38" fmla="*/ 361950 w 1276350"/>
                  <a:gd name="connsiteY38" fmla="*/ 1828800 h 1828800"/>
                  <a:gd name="connsiteX39" fmla="*/ 504825 w 1276350"/>
                  <a:gd name="connsiteY39" fmla="*/ 1819275 h 1828800"/>
                  <a:gd name="connsiteX40" fmla="*/ 533400 w 1276350"/>
                  <a:gd name="connsiteY40" fmla="*/ 1809750 h 1828800"/>
                  <a:gd name="connsiteX41" fmla="*/ 628650 w 1276350"/>
                  <a:gd name="connsiteY41" fmla="*/ 1781175 h 1828800"/>
                  <a:gd name="connsiteX42" fmla="*/ 685800 w 1276350"/>
                  <a:gd name="connsiteY42" fmla="*/ 1762125 h 1828800"/>
                  <a:gd name="connsiteX43" fmla="*/ 723900 w 1276350"/>
                  <a:gd name="connsiteY43" fmla="*/ 1752600 h 1828800"/>
                  <a:gd name="connsiteX44" fmla="*/ 819150 w 1276350"/>
                  <a:gd name="connsiteY44" fmla="*/ 1743075 h 1828800"/>
                  <a:gd name="connsiteX45" fmla="*/ 923925 w 1276350"/>
                  <a:gd name="connsiteY45" fmla="*/ 1724025 h 1828800"/>
                  <a:gd name="connsiteX46" fmla="*/ 1009650 w 1276350"/>
                  <a:gd name="connsiteY46" fmla="*/ 1695450 h 1828800"/>
                  <a:gd name="connsiteX47" fmla="*/ 1066800 w 1276350"/>
                  <a:gd name="connsiteY47" fmla="*/ 1666875 h 1828800"/>
                  <a:gd name="connsiteX48" fmla="*/ 1133475 w 1276350"/>
                  <a:gd name="connsiteY48" fmla="*/ 1590675 h 1828800"/>
                  <a:gd name="connsiteX49" fmla="*/ 1181100 w 1276350"/>
                  <a:gd name="connsiteY49" fmla="*/ 1504950 h 1828800"/>
                  <a:gd name="connsiteX50" fmla="*/ 1219200 w 1276350"/>
                  <a:gd name="connsiteY50" fmla="*/ 1390650 h 1828800"/>
                  <a:gd name="connsiteX51" fmla="*/ 1247775 w 1276350"/>
                  <a:gd name="connsiteY51" fmla="*/ 1257300 h 1828800"/>
                  <a:gd name="connsiteX52" fmla="*/ 1257300 w 1276350"/>
                  <a:gd name="connsiteY52" fmla="*/ 962025 h 1828800"/>
                  <a:gd name="connsiteX53" fmla="*/ 1276350 w 1276350"/>
                  <a:gd name="connsiteY53" fmla="*/ 847725 h 1828800"/>
                  <a:gd name="connsiteX54" fmla="*/ 1266825 w 1276350"/>
                  <a:gd name="connsiteY54" fmla="*/ 628650 h 1828800"/>
                  <a:gd name="connsiteX55" fmla="*/ 1257300 w 1276350"/>
                  <a:gd name="connsiteY55" fmla="*/ 476250 h 1828800"/>
                  <a:gd name="connsiteX56" fmla="*/ 1238250 w 1276350"/>
                  <a:gd name="connsiteY56" fmla="*/ 381000 h 1828800"/>
                  <a:gd name="connsiteX57" fmla="*/ 1238250 w 1276350"/>
                  <a:gd name="connsiteY57"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00050 w 1276350"/>
                  <a:gd name="connsiteY14" fmla="*/ 171450 h 1828800"/>
                  <a:gd name="connsiteX15" fmla="*/ 371475 w 1276350"/>
                  <a:gd name="connsiteY15" fmla="*/ 228600 h 1828800"/>
                  <a:gd name="connsiteX16" fmla="*/ 333375 w 1276350"/>
                  <a:gd name="connsiteY16" fmla="*/ 342900 h 1828800"/>
                  <a:gd name="connsiteX17" fmla="*/ 323850 w 1276350"/>
                  <a:gd name="connsiteY17" fmla="*/ 371475 h 1828800"/>
                  <a:gd name="connsiteX18" fmla="*/ 314325 w 1276350"/>
                  <a:gd name="connsiteY18" fmla="*/ 628650 h 1828800"/>
                  <a:gd name="connsiteX19" fmla="*/ 266700 w 1276350"/>
                  <a:gd name="connsiteY19" fmla="*/ 666750 h 1828800"/>
                  <a:gd name="connsiteX20" fmla="*/ 219075 w 1276350"/>
                  <a:gd name="connsiteY20" fmla="*/ 714375 h 1828800"/>
                  <a:gd name="connsiteX21" fmla="*/ 171450 w 1276350"/>
                  <a:gd name="connsiteY21" fmla="*/ 762000 h 1828800"/>
                  <a:gd name="connsiteX22" fmla="*/ 152400 w 1276350"/>
                  <a:gd name="connsiteY22" fmla="*/ 819150 h 1828800"/>
                  <a:gd name="connsiteX23" fmla="*/ 152400 w 1276350"/>
                  <a:gd name="connsiteY23" fmla="*/ 1085850 h 1828800"/>
                  <a:gd name="connsiteX24" fmla="*/ 114300 w 1276350"/>
                  <a:gd name="connsiteY24" fmla="*/ 1143000 h 1828800"/>
                  <a:gd name="connsiteX25" fmla="*/ 66675 w 1276350"/>
                  <a:gd name="connsiteY25" fmla="*/ 1200150 h 1828800"/>
                  <a:gd name="connsiteX26" fmla="*/ 28575 w 1276350"/>
                  <a:gd name="connsiteY26" fmla="*/ 1247775 h 1828800"/>
                  <a:gd name="connsiteX27" fmla="*/ 0 w 1276350"/>
                  <a:gd name="connsiteY27" fmla="*/ 1304925 h 1828800"/>
                  <a:gd name="connsiteX28" fmla="*/ 9525 w 1276350"/>
                  <a:gd name="connsiteY28" fmla="*/ 1381125 h 1828800"/>
                  <a:gd name="connsiteX29" fmla="*/ 38100 w 1276350"/>
                  <a:gd name="connsiteY29" fmla="*/ 1485900 h 1828800"/>
                  <a:gd name="connsiteX30" fmla="*/ 57150 w 1276350"/>
                  <a:gd name="connsiteY30" fmla="*/ 1552575 h 1828800"/>
                  <a:gd name="connsiteX31" fmla="*/ 76200 w 1276350"/>
                  <a:gd name="connsiteY31" fmla="*/ 1619250 h 1828800"/>
                  <a:gd name="connsiteX32" fmla="*/ 104775 w 1276350"/>
                  <a:gd name="connsiteY32" fmla="*/ 1685925 h 1828800"/>
                  <a:gd name="connsiteX33" fmla="*/ 161925 w 1276350"/>
                  <a:gd name="connsiteY33" fmla="*/ 1733550 h 1828800"/>
                  <a:gd name="connsiteX34" fmla="*/ 219075 w 1276350"/>
                  <a:gd name="connsiteY34" fmla="*/ 1752600 h 1828800"/>
                  <a:gd name="connsiteX35" fmla="*/ 247650 w 1276350"/>
                  <a:gd name="connsiteY35" fmla="*/ 1762125 h 1828800"/>
                  <a:gd name="connsiteX36" fmla="*/ 333375 w 1276350"/>
                  <a:gd name="connsiteY36" fmla="*/ 1819275 h 1828800"/>
                  <a:gd name="connsiteX37" fmla="*/ 361950 w 1276350"/>
                  <a:gd name="connsiteY37" fmla="*/ 1828800 h 1828800"/>
                  <a:gd name="connsiteX38" fmla="*/ 504825 w 1276350"/>
                  <a:gd name="connsiteY38" fmla="*/ 1819275 h 1828800"/>
                  <a:gd name="connsiteX39" fmla="*/ 533400 w 1276350"/>
                  <a:gd name="connsiteY39" fmla="*/ 1809750 h 1828800"/>
                  <a:gd name="connsiteX40" fmla="*/ 628650 w 1276350"/>
                  <a:gd name="connsiteY40" fmla="*/ 1781175 h 1828800"/>
                  <a:gd name="connsiteX41" fmla="*/ 685800 w 1276350"/>
                  <a:gd name="connsiteY41" fmla="*/ 1762125 h 1828800"/>
                  <a:gd name="connsiteX42" fmla="*/ 723900 w 1276350"/>
                  <a:gd name="connsiteY42" fmla="*/ 1752600 h 1828800"/>
                  <a:gd name="connsiteX43" fmla="*/ 819150 w 1276350"/>
                  <a:gd name="connsiteY43" fmla="*/ 1743075 h 1828800"/>
                  <a:gd name="connsiteX44" fmla="*/ 923925 w 1276350"/>
                  <a:gd name="connsiteY44" fmla="*/ 1724025 h 1828800"/>
                  <a:gd name="connsiteX45" fmla="*/ 1009650 w 1276350"/>
                  <a:gd name="connsiteY45" fmla="*/ 1695450 h 1828800"/>
                  <a:gd name="connsiteX46" fmla="*/ 1066800 w 1276350"/>
                  <a:gd name="connsiteY46" fmla="*/ 1666875 h 1828800"/>
                  <a:gd name="connsiteX47" fmla="*/ 1133475 w 1276350"/>
                  <a:gd name="connsiteY47" fmla="*/ 1590675 h 1828800"/>
                  <a:gd name="connsiteX48" fmla="*/ 1181100 w 1276350"/>
                  <a:gd name="connsiteY48" fmla="*/ 1504950 h 1828800"/>
                  <a:gd name="connsiteX49" fmla="*/ 1219200 w 1276350"/>
                  <a:gd name="connsiteY49" fmla="*/ 1390650 h 1828800"/>
                  <a:gd name="connsiteX50" fmla="*/ 1247775 w 1276350"/>
                  <a:gd name="connsiteY50" fmla="*/ 1257300 h 1828800"/>
                  <a:gd name="connsiteX51" fmla="*/ 1257300 w 1276350"/>
                  <a:gd name="connsiteY51" fmla="*/ 962025 h 1828800"/>
                  <a:gd name="connsiteX52" fmla="*/ 1276350 w 1276350"/>
                  <a:gd name="connsiteY52" fmla="*/ 847725 h 1828800"/>
                  <a:gd name="connsiteX53" fmla="*/ 1266825 w 1276350"/>
                  <a:gd name="connsiteY53" fmla="*/ 628650 h 1828800"/>
                  <a:gd name="connsiteX54" fmla="*/ 1257300 w 1276350"/>
                  <a:gd name="connsiteY54" fmla="*/ 476250 h 1828800"/>
                  <a:gd name="connsiteX55" fmla="*/ 1238250 w 1276350"/>
                  <a:gd name="connsiteY55" fmla="*/ 381000 h 1828800"/>
                  <a:gd name="connsiteX56" fmla="*/ 1238250 w 1276350"/>
                  <a:gd name="connsiteY56"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895350 w 1276350"/>
                  <a:gd name="connsiteY7" fmla="*/ 0 h 1828800"/>
                  <a:gd name="connsiteX8" fmla="*/ 762000 w 1276350"/>
                  <a:gd name="connsiteY8" fmla="*/ 9525 h 1828800"/>
                  <a:gd name="connsiteX9" fmla="*/ 704850 w 1276350"/>
                  <a:gd name="connsiteY9" fmla="*/ 28575 h 1828800"/>
                  <a:gd name="connsiteX10" fmla="*/ 581025 w 1276350"/>
                  <a:gd name="connsiteY10" fmla="*/ 38100 h 1828800"/>
                  <a:gd name="connsiteX11" fmla="*/ 542925 w 1276350"/>
                  <a:gd name="connsiteY11" fmla="*/ 47625 h 1828800"/>
                  <a:gd name="connsiteX12" fmla="*/ 485775 w 1276350"/>
                  <a:gd name="connsiteY12" fmla="*/ 66675 h 1828800"/>
                  <a:gd name="connsiteX13" fmla="*/ 400050 w 1276350"/>
                  <a:gd name="connsiteY13" fmla="*/ 171450 h 1828800"/>
                  <a:gd name="connsiteX14" fmla="*/ 371475 w 1276350"/>
                  <a:gd name="connsiteY14" fmla="*/ 228600 h 1828800"/>
                  <a:gd name="connsiteX15" fmla="*/ 333375 w 1276350"/>
                  <a:gd name="connsiteY15" fmla="*/ 342900 h 1828800"/>
                  <a:gd name="connsiteX16" fmla="*/ 323850 w 1276350"/>
                  <a:gd name="connsiteY16" fmla="*/ 371475 h 1828800"/>
                  <a:gd name="connsiteX17" fmla="*/ 314325 w 1276350"/>
                  <a:gd name="connsiteY17" fmla="*/ 628650 h 1828800"/>
                  <a:gd name="connsiteX18" fmla="*/ 266700 w 1276350"/>
                  <a:gd name="connsiteY18" fmla="*/ 666750 h 1828800"/>
                  <a:gd name="connsiteX19" fmla="*/ 219075 w 1276350"/>
                  <a:gd name="connsiteY19" fmla="*/ 714375 h 1828800"/>
                  <a:gd name="connsiteX20" fmla="*/ 171450 w 1276350"/>
                  <a:gd name="connsiteY20" fmla="*/ 762000 h 1828800"/>
                  <a:gd name="connsiteX21" fmla="*/ 152400 w 1276350"/>
                  <a:gd name="connsiteY21" fmla="*/ 819150 h 1828800"/>
                  <a:gd name="connsiteX22" fmla="*/ 152400 w 1276350"/>
                  <a:gd name="connsiteY22" fmla="*/ 1085850 h 1828800"/>
                  <a:gd name="connsiteX23" fmla="*/ 114300 w 1276350"/>
                  <a:gd name="connsiteY23" fmla="*/ 1143000 h 1828800"/>
                  <a:gd name="connsiteX24" fmla="*/ 66675 w 1276350"/>
                  <a:gd name="connsiteY24" fmla="*/ 1200150 h 1828800"/>
                  <a:gd name="connsiteX25" fmla="*/ 28575 w 1276350"/>
                  <a:gd name="connsiteY25" fmla="*/ 1247775 h 1828800"/>
                  <a:gd name="connsiteX26" fmla="*/ 0 w 1276350"/>
                  <a:gd name="connsiteY26" fmla="*/ 1304925 h 1828800"/>
                  <a:gd name="connsiteX27" fmla="*/ 9525 w 1276350"/>
                  <a:gd name="connsiteY27" fmla="*/ 1381125 h 1828800"/>
                  <a:gd name="connsiteX28" fmla="*/ 38100 w 1276350"/>
                  <a:gd name="connsiteY28" fmla="*/ 1485900 h 1828800"/>
                  <a:gd name="connsiteX29" fmla="*/ 57150 w 1276350"/>
                  <a:gd name="connsiteY29" fmla="*/ 1552575 h 1828800"/>
                  <a:gd name="connsiteX30" fmla="*/ 76200 w 1276350"/>
                  <a:gd name="connsiteY30" fmla="*/ 1619250 h 1828800"/>
                  <a:gd name="connsiteX31" fmla="*/ 104775 w 1276350"/>
                  <a:gd name="connsiteY31" fmla="*/ 1685925 h 1828800"/>
                  <a:gd name="connsiteX32" fmla="*/ 161925 w 1276350"/>
                  <a:gd name="connsiteY32" fmla="*/ 1733550 h 1828800"/>
                  <a:gd name="connsiteX33" fmla="*/ 219075 w 1276350"/>
                  <a:gd name="connsiteY33" fmla="*/ 1752600 h 1828800"/>
                  <a:gd name="connsiteX34" fmla="*/ 247650 w 1276350"/>
                  <a:gd name="connsiteY34" fmla="*/ 1762125 h 1828800"/>
                  <a:gd name="connsiteX35" fmla="*/ 333375 w 1276350"/>
                  <a:gd name="connsiteY35" fmla="*/ 1819275 h 1828800"/>
                  <a:gd name="connsiteX36" fmla="*/ 361950 w 1276350"/>
                  <a:gd name="connsiteY36" fmla="*/ 1828800 h 1828800"/>
                  <a:gd name="connsiteX37" fmla="*/ 504825 w 1276350"/>
                  <a:gd name="connsiteY37" fmla="*/ 1819275 h 1828800"/>
                  <a:gd name="connsiteX38" fmla="*/ 533400 w 1276350"/>
                  <a:gd name="connsiteY38" fmla="*/ 1809750 h 1828800"/>
                  <a:gd name="connsiteX39" fmla="*/ 628650 w 1276350"/>
                  <a:gd name="connsiteY39" fmla="*/ 1781175 h 1828800"/>
                  <a:gd name="connsiteX40" fmla="*/ 685800 w 1276350"/>
                  <a:gd name="connsiteY40" fmla="*/ 1762125 h 1828800"/>
                  <a:gd name="connsiteX41" fmla="*/ 723900 w 1276350"/>
                  <a:gd name="connsiteY41" fmla="*/ 1752600 h 1828800"/>
                  <a:gd name="connsiteX42" fmla="*/ 819150 w 1276350"/>
                  <a:gd name="connsiteY42" fmla="*/ 1743075 h 1828800"/>
                  <a:gd name="connsiteX43" fmla="*/ 923925 w 1276350"/>
                  <a:gd name="connsiteY43" fmla="*/ 1724025 h 1828800"/>
                  <a:gd name="connsiteX44" fmla="*/ 1009650 w 1276350"/>
                  <a:gd name="connsiteY44" fmla="*/ 1695450 h 1828800"/>
                  <a:gd name="connsiteX45" fmla="*/ 1066800 w 1276350"/>
                  <a:gd name="connsiteY45" fmla="*/ 1666875 h 1828800"/>
                  <a:gd name="connsiteX46" fmla="*/ 1133475 w 1276350"/>
                  <a:gd name="connsiteY46" fmla="*/ 1590675 h 1828800"/>
                  <a:gd name="connsiteX47" fmla="*/ 1181100 w 1276350"/>
                  <a:gd name="connsiteY47" fmla="*/ 1504950 h 1828800"/>
                  <a:gd name="connsiteX48" fmla="*/ 1219200 w 1276350"/>
                  <a:gd name="connsiteY48" fmla="*/ 1390650 h 1828800"/>
                  <a:gd name="connsiteX49" fmla="*/ 1247775 w 1276350"/>
                  <a:gd name="connsiteY49" fmla="*/ 1257300 h 1828800"/>
                  <a:gd name="connsiteX50" fmla="*/ 1257300 w 1276350"/>
                  <a:gd name="connsiteY50" fmla="*/ 962025 h 1828800"/>
                  <a:gd name="connsiteX51" fmla="*/ 1276350 w 1276350"/>
                  <a:gd name="connsiteY51" fmla="*/ 847725 h 1828800"/>
                  <a:gd name="connsiteX52" fmla="*/ 1266825 w 1276350"/>
                  <a:gd name="connsiteY52" fmla="*/ 628650 h 1828800"/>
                  <a:gd name="connsiteX53" fmla="*/ 1257300 w 1276350"/>
                  <a:gd name="connsiteY53" fmla="*/ 476250 h 1828800"/>
                  <a:gd name="connsiteX54" fmla="*/ 1238250 w 1276350"/>
                  <a:gd name="connsiteY54" fmla="*/ 381000 h 1828800"/>
                  <a:gd name="connsiteX55" fmla="*/ 1238250 w 1276350"/>
                  <a:gd name="connsiteY55" fmla="*/ 371475 h 1828800"/>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578 w 1276678"/>
                  <a:gd name="connsiteY0" fmla="*/ 371648 h 1828973"/>
                  <a:gd name="connsiteX1" fmla="*/ 1210003 w 1276678"/>
                  <a:gd name="connsiteY1" fmla="*/ 266873 h 1828973"/>
                  <a:gd name="connsiteX2" fmla="*/ 1190953 w 1276678"/>
                  <a:gd name="connsiteY2" fmla="*/ 190673 h 1828973"/>
                  <a:gd name="connsiteX3" fmla="*/ 1152853 w 1276678"/>
                  <a:gd name="connsiteY3" fmla="*/ 133523 h 1828973"/>
                  <a:gd name="connsiteX4" fmla="*/ 1067128 w 1276678"/>
                  <a:gd name="connsiteY4" fmla="*/ 76373 h 1828973"/>
                  <a:gd name="connsiteX5" fmla="*/ 1009978 w 1276678"/>
                  <a:gd name="connsiteY5" fmla="*/ 57323 h 1828973"/>
                  <a:gd name="connsiteX6" fmla="*/ 981403 w 1276678"/>
                  <a:gd name="connsiteY6" fmla="*/ 47798 h 1828973"/>
                  <a:gd name="connsiteX7" fmla="*/ 895678 w 1276678"/>
                  <a:gd name="connsiteY7" fmla="*/ 173 h 1828973"/>
                  <a:gd name="connsiteX8" fmla="*/ 762328 w 1276678"/>
                  <a:gd name="connsiteY8" fmla="*/ 9698 h 1828973"/>
                  <a:gd name="connsiteX9" fmla="*/ 705178 w 1276678"/>
                  <a:gd name="connsiteY9" fmla="*/ 28748 h 1828973"/>
                  <a:gd name="connsiteX10" fmla="*/ 581353 w 1276678"/>
                  <a:gd name="connsiteY10" fmla="*/ 38273 h 1828973"/>
                  <a:gd name="connsiteX11" fmla="*/ 543253 w 1276678"/>
                  <a:gd name="connsiteY11" fmla="*/ 47798 h 1828973"/>
                  <a:gd name="connsiteX12" fmla="*/ 486103 w 1276678"/>
                  <a:gd name="connsiteY12" fmla="*/ 66848 h 1828973"/>
                  <a:gd name="connsiteX13" fmla="*/ 400378 w 1276678"/>
                  <a:gd name="connsiteY13" fmla="*/ 171623 h 1828973"/>
                  <a:gd name="connsiteX14" fmla="*/ 371803 w 1276678"/>
                  <a:gd name="connsiteY14" fmla="*/ 228773 h 1828973"/>
                  <a:gd name="connsiteX15" fmla="*/ 333703 w 1276678"/>
                  <a:gd name="connsiteY15" fmla="*/ 343073 h 1828973"/>
                  <a:gd name="connsiteX16" fmla="*/ 324178 w 1276678"/>
                  <a:gd name="connsiteY16" fmla="*/ 371648 h 1828973"/>
                  <a:gd name="connsiteX17" fmla="*/ 314653 w 1276678"/>
                  <a:gd name="connsiteY17" fmla="*/ 628823 h 1828973"/>
                  <a:gd name="connsiteX18" fmla="*/ 267028 w 1276678"/>
                  <a:gd name="connsiteY18" fmla="*/ 666923 h 1828973"/>
                  <a:gd name="connsiteX19" fmla="*/ 219403 w 1276678"/>
                  <a:gd name="connsiteY19" fmla="*/ 714548 h 1828973"/>
                  <a:gd name="connsiteX20" fmla="*/ 171778 w 1276678"/>
                  <a:gd name="connsiteY20" fmla="*/ 762173 h 1828973"/>
                  <a:gd name="connsiteX21" fmla="*/ 152728 w 1276678"/>
                  <a:gd name="connsiteY21" fmla="*/ 819323 h 1828973"/>
                  <a:gd name="connsiteX22" fmla="*/ 152728 w 1276678"/>
                  <a:gd name="connsiteY22" fmla="*/ 1086023 h 1828973"/>
                  <a:gd name="connsiteX23" fmla="*/ 114628 w 1276678"/>
                  <a:gd name="connsiteY23" fmla="*/ 1143173 h 1828973"/>
                  <a:gd name="connsiteX24" fmla="*/ 67003 w 1276678"/>
                  <a:gd name="connsiteY24" fmla="*/ 1200323 h 1828973"/>
                  <a:gd name="connsiteX25" fmla="*/ 28903 w 1276678"/>
                  <a:gd name="connsiteY25" fmla="*/ 1247948 h 1828973"/>
                  <a:gd name="connsiteX26" fmla="*/ 328 w 1276678"/>
                  <a:gd name="connsiteY26" fmla="*/ 1305098 h 1828973"/>
                  <a:gd name="connsiteX27" fmla="*/ 9853 w 1276678"/>
                  <a:gd name="connsiteY27" fmla="*/ 1381298 h 1828973"/>
                  <a:gd name="connsiteX28" fmla="*/ 38428 w 1276678"/>
                  <a:gd name="connsiteY28" fmla="*/ 1486073 h 1828973"/>
                  <a:gd name="connsiteX29" fmla="*/ 57478 w 1276678"/>
                  <a:gd name="connsiteY29" fmla="*/ 1552748 h 1828973"/>
                  <a:gd name="connsiteX30" fmla="*/ 76528 w 1276678"/>
                  <a:gd name="connsiteY30" fmla="*/ 1619423 h 1828973"/>
                  <a:gd name="connsiteX31" fmla="*/ 105103 w 1276678"/>
                  <a:gd name="connsiteY31" fmla="*/ 1686098 h 1828973"/>
                  <a:gd name="connsiteX32" fmla="*/ 162253 w 1276678"/>
                  <a:gd name="connsiteY32" fmla="*/ 1733723 h 1828973"/>
                  <a:gd name="connsiteX33" fmla="*/ 219403 w 1276678"/>
                  <a:gd name="connsiteY33" fmla="*/ 1752773 h 1828973"/>
                  <a:gd name="connsiteX34" fmla="*/ 247978 w 1276678"/>
                  <a:gd name="connsiteY34" fmla="*/ 1762298 h 1828973"/>
                  <a:gd name="connsiteX35" fmla="*/ 333703 w 1276678"/>
                  <a:gd name="connsiteY35" fmla="*/ 1819448 h 1828973"/>
                  <a:gd name="connsiteX36" fmla="*/ 362278 w 1276678"/>
                  <a:gd name="connsiteY36" fmla="*/ 1828973 h 1828973"/>
                  <a:gd name="connsiteX37" fmla="*/ 505153 w 1276678"/>
                  <a:gd name="connsiteY37" fmla="*/ 1819448 h 1828973"/>
                  <a:gd name="connsiteX38" fmla="*/ 533728 w 1276678"/>
                  <a:gd name="connsiteY38" fmla="*/ 1809923 h 1828973"/>
                  <a:gd name="connsiteX39" fmla="*/ 628978 w 1276678"/>
                  <a:gd name="connsiteY39" fmla="*/ 1781348 h 1828973"/>
                  <a:gd name="connsiteX40" fmla="*/ 686128 w 1276678"/>
                  <a:gd name="connsiteY40" fmla="*/ 1762298 h 1828973"/>
                  <a:gd name="connsiteX41" fmla="*/ 724228 w 1276678"/>
                  <a:gd name="connsiteY41" fmla="*/ 1752773 h 1828973"/>
                  <a:gd name="connsiteX42" fmla="*/ 819478 w 1276678"/>
                  <a:gd name="connsiteY42" fmla="*/ 1743248 h 1828973"/>
                  <a:gd name="connsiteX43" fmla="*/ 924253 w 1276678"/>
                  <a:gd name="connsiteY43" fmla="*/ 1724198 h 1828973"/>
                  <a:gd name="connsiteX44" fmla="*/ 1009978 w 1276678"/>
                  <a:gd name="connsiteY44" fmla="*/ 1695623 h 1828973"/>
                  <a:gd name="connsiteX45" fmla="*/ 1067128 w 1276678"/>
                  <a:gd name="connsiteY45" fmla="*/ 1667048 h 1828973"/>
                  <a:gd name="connsiteX46" fmla="*/ 1133803 w 1276678"/>
                  <a:gd name="connsiteY46" fmla="*/ 1590848 h 1828973"/>
                  <a:gd name="connsiteX47" fmla="*/ 1181428 w 1276678"/>
                  <a:gd name="connsiteY47" fmla="*/ 1505123 h 1828973"/>
                  <a:gd name="connsiteX48" fmla="*/ 1219528 w 1276678"/>
                  <a:gd name="connsiteY48" fmla="*/ 1390823 h 1828973"/>
                  <a:gd name="connsiteX49" fmla="*/ 1248103 w 1276678"/>
                  <a:gd name="connsiteY49" fmla="*/ 1257473 h 1828973"/>
                  <a:gd name="connsiteX50" fmla="*/ 1257628 w 1276678"/>
                  <a:gd name="connsiteY50" fmla="*/ 962198 h 1828973"/>
                  <a:gd name="connsiteX51" fmla="*/ 1276678 w 1276678"/>
                  <a:gd name="connsiteY51" fmla="*/ 847898 h 1828973"/>
                  <a:gd name="connsiteX52" fmla="*/ 1267153 w 1276678"/>
                  <a:gd name="connsiteY52" fmla="*/ 628823 h 1828973"/>
                  <a:gd name="connsiteX53" fmla="*/ 1257628 w 1276678"/>
                  <a:gd name="connsiteY53" fmla="*/ 476423 h 1828973"/>
                  <a:gd name="connsiteX54" fmla="*/ 1238578 w 1276678"/>
                  <a:gd name="connsiteY54" fmla="*/ 381173 h 1828973"/>
                  <a:gd name="connsiteX55" fmla="*/ 1238578 w 1276678"/>
                  <a:gd name="connsiteY55"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72482 w 1277382"/>
                  <a:gd name="connsiteY20" fmla="*/ 762173 h 1828973"/>
                  <a:gd name="connsiteX21" fmla="*/ 153432 w 1277382"/>
                  <a:gd name="connsiteY21" fmla="*/ 819323 h 1828973"/>
                  <a:gd name="connsiteX22" fmla="*/ 153432 w 1277382"/>
                  <a:gd name="connsiteY22" fmla="*/ 1086023 h 1828973"/>
                  <a:gd name="connsiteX23" fmla="*/ 115332 w 1277382"/>
                  <a:gd name="connsiteY23" fmla="*/ 1143173 h 1828973"/>
                  <a:gd name="connsiteX24" fmla="*/ 67707 w 1277382"/>
                  <a:gd name="connsiteY24" fmla="*/ 1200323 h 1828973"/>
                  <a:gd name="connsiteX25" fmla="*/ 29607 w 1277382"/>
                  <a:gd name="connsiteY25" fmla="*/ 1247948 h 1828973"/>
                  <a:gd name="connsiteX26" fmla="*/ 1032 w 1277382"/>
                  <a:gd name="connsiteY26" fmla="*/ 1305098 h 1828973"/>
                  <a:gd name="connsiteX27" fmla="*/ 10557 w 1277382"/>
                  <a:gd name="connsiteY27" fmla="*/ 1381298 h 1828973"/>
                  <a:gd name="connsiteX28" fmla="*/ 39132 w 1277382"/>
                  <a:gd name="connsiteY28" fmla="*/ 1486073 h 1828973"/>
                  <a:gd name="connsiteX29" fmla="*/ 58182 w 1277382"/>
                  <a:gd name="connsiteY29" fmla="*/ 1552748 h 1828973"/>
                  <a:gd name="connsiteX30" fmla="*/ 77232 w 1277382"/>
                  <a:gd name="connsiteY30" fmla="*/ 1619423 h 1828973"/>
                  <a:gd name="connsiteX31" fmla="*/ 105807 w 1277382"/>
                  <a:gd name="connsiteY31" fmla="*/ 1686098 h 1828973"/>
                  <a:gd name="connsiteX32" fmla="*/ 162957 w 1277382"/>
                  <a:gd name="connsiteY32" fmla="*/ 1733723 h 1828973"/>
                  <a:gd name="connsiteX33" fmla="*/ 220107 w 1277382"/>
                  <a:gd name="connsiteY33" fmla="*/ 1752773 h 1828973"/>
                  <a:gd name="connsiteX34" fmla="*/ 248682 w 1277382"/>
                  <a:gd name="connsiteY34" fmla="*/ 1762298 h 1828973"/>
                  <a:gd name="connsiteX35" fmla="*/ 334407 w 1277382"/>
                  <a:gd name="connsiteY35" fmla="*/ 1819448 h 1828973"/>
                  <a:gd name="connsiteX36" fmla="*/ 362982 w 1277382"/>
                  <a:gd name="connsiteY36" fmla="*/ 1828973 h 1828973"/>
                  <a:gd name="connsiteX37" fmla="*/ 505857 w 1277382"/>
                  <a:gd name="connsiteY37" fmla="*/ 1819448 h 1828973"/>
                  <a:gd name="connsiteX38" fmla="*/ 534432 w 1277382"/>
                  <a:gd name="connsiteY38" fmla="*/ 1809923 h 1828973"/>
                  <a:gd name="connsiteX39" fmla="*/ 629682 w 1277382"/>
                  <a:gd name="connsiteY39" fmla="*/ 1781348 h 1828973"/>
                  <a:gd name="connsiteX40" fmla="*/ 686832 w 1277382"/>
                  <a:gd name="connsiteY40" fmla="*/ 1762298 h 1828973"/>
                  <a:gd name="connsiteX41" fmla="*/ 724932 w 1277382"/>
                  <a:gd name="connsiteY41" fmla="*/ 1752773 h 1828973"/>
                  <a:gd name="connsiteX42" fmla="*/ 820182 w 1277382"/>
                  <a:gd name="connsiteY42" fmla="*/ 1743248 h 1828973"/>
                  <a:gd name="connsiteX43" fmla="*/ 924957 w 1277382"/>
                  <a:gd name="connsiteY43" fmla="*/ 1724198 h 1828973"/>
                  <a:gd name="connsiteX44" fmla="*/ 1010682 w 1277382"/>
                  <a:gd name="connsiteY44" fmla="*/ 1695623 h 1828973"/>
                  <a:gd name="connsiteX45" fmla="*/ 1067832 w 1277382"/>
                  <a:gd name="connsiteY45" fmla="*/ 1667048 h 1828973"/>
                  <a:gd name="connsiteX46" fmla="*/ 1134507 w 1277382"/>
                  <a:gd name="connsiteY46" fmla="*/ 1590848 h 1828973"/>
                  <a:gd name="connsiteX47" fmla="*/ 1182132 w 1277382"/>
                  <a:gd name="connsiteY47" fmla="*/ 1505123 h 1828973"/>
                  <a:gd name="connsiteX48" fmla="*/ 1220232 w 1277382"/>
                  <a:gd name="connsiteY48" fmla="*/ 1390823 h 1828973"/>
                  <a:gd name="connsiteX49" fmla="*/ 1248807 w 1277382"/>
                  <a:gd name="connsiteY49" fmla="*/ 1257473 h 1828973"/>
                  <a:gd name="connsiteX50" fmla="*/ 1258332 w 1277382"/>
                  <a:gd name="connsiteY50" fmla="*/ 962198 h 1828973"/>
                  <a:gd name="connsiteX51" fmla="*/ 1277382 w 1277382"/>
                  <a:gd name="connsiteY51" fmla="*/ 847898 h 1828973"/>
                  <a:gd name="connsiteX52" fmla="*/ 1267857 w 1277382"/>
                  <a:gd name="connsiteY52" fmla="*/ 628823 h 1828973"/>
                  <a:gd name="connsiteX53" fmla="*/ 1258332 w 1277382"/>
                  <a:gd name="connsiteY53" fmla="*/ 476423 h 1828973"/>
                  <a:gd name="connsiteX54" fmla="*/ 1239282 w 1277382"/>
                  <a:gd name="connsiteY54" fmla="*/ 381173 h 1828973"/>
                  <a:gd name="connsiteX55" fmla="*/ 1239282 w 1277382"/>
                  <a:gd name="connsiteY55"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72482 w 1277382"/>
                  <a:gd name="connsiteY20" fmla="*/ 762173 h 1828973"/>
                  <a:gd name="connsiteX21" fmla="*/ 153432 w 1277382"/>
                  <a:gd name="connsiteY21" fmla="*/ 819323 h 1828973"/>
                  <a:gd name="connsiteX22" fmla="*/ 153432 w 1277382"/>
                  <a:gd name="connsiteY22" fmla="*/ 1086023 h 1828973"/>
                  <a:gd name="connsiteX23" fmla="*/ 115332 w 1277382"/>
                  <a:gd name="connsiteY23" fmla="*/ 1143173 h 1828973"/>
                  <a:gd name="connsiteX24" fmla="*/ 67707 w 1277382"/>
                  <a:gd name="connsiteY24" fmla="*/ 1200323 h 1828973"/>
                  <a:gd name="connsiteX25" fmla="*/ 29607 w 1277382"/>
                  <a:gd name="connsiteY25" fmla="*/ 1247948 h 1828973"/>
                  <a:gd name="connsiteX26" fmla="*/ 1032 w 1277382"/>
                  <a:gd name="connsiteY26" fmla="*/ 1305098 h 1828973"/>
                  <a:gd name="connsiteX27" fmla="*/ 10557 w 1277382"/>
                  <a:gd name="connsiteY27" fmla="*/ 1381298 h 1828973"/>
                  <a:gd name="connsiteX28" fmla="*/ 39132 w 1277382"/>
                  <a:gd name="connsiteY28" fmla="*/ 1486073 h 1828973"/>
                  <a:gd name="connsiteX29" fmla="*/ 58182 w 1277382"/>
                  <a:gd name="connsiteY29" fmla="*/ 1552748 h 1828973"/>
                  <a:gd name="connsiteX30" fmla="*/ 77232 w 1277382"/>
                  <a:gd name="connsiteY30" fmla="*/ 1619423 h 1828973"/>
                  <a:gd name="connsiteX31" fmla="*/ 105807 w 1277382"/>
                  <a:gd name="connsiteY31" fmla="*/ 1686098 h 1828973"/>
                  <a:gd name="connsiteX32" fmla="*/ 162957 w 1277382"/>
                  <a:gd name="connsiteY32" fmla="*/ 1733723 h 1828973"/>
                  <a:gd name="connsiteX33" fmla="*/ 220107 w 1277382"/>
                  <a:gd name="connsiteY33" fmla="*/ 1752773 h 1828973"/>
                  <a:gd name="connsiteX34" fmla="*/ 248682 w 1277382"/>
                  <a:gd name="connsiteY34" fmla="*/ 1762298 h 1828973"/>
                  <a:gd name="connsiteX35" fmla="*/ 334407 w 1277382"/>
                  <a:gd name="connsiteY35" fmla="*/ 1819448 h 1828973"/>
                  <a:gd name="connsiteX36" fmla="*/ 362982 w 1277382"/>
                  <a:gd name="connsiteY36" fmla="*/ 1828973 h 1828973"/>
                  <a:gd name="connsiteX37" fmla="*/ 534432 w 1277382"/>
                  <a:gd name="connsiteY37" fmla="*/ 1809923 h 1828973"/>
                  <a:gd name="connsiteX38" fmla="*/ 629682 w 1277382"/>
                  <a:gd name="connsiteY38" fmla="*/ 1781348 h 1828973"/>
                  <a:gd name="connsiteX39" fmla="*/ 686832 w 1277382"/>
                  <a:gd name="connsiteY39" fmla="*/ 1762298 h 1828973"/>
                  <a:gd name="connsiteX40" fmla="*/ 724932 w 1277382"/>
                  <a:gd name="connsiteY40" fmla="*/ 1752773 h 1828973"/>
                  <a:gd name="connsiteX41" fmla="*/ 820182 w 1277382"/>
                  <a:gd name="connsiteY41" fmla="*/ 1743248 h 1828973"/>
                  <a:gd name="connsiteX42" fmla="*/ 924957 w 1277382"/>
                  <a:gd name="connsiteY42" fmla="*/ 1724198 h 1828973"/>
                  <a:gd name="connsiteX43" fmla="*/ 1010682 w 1277382"/>
                  <a:gd name="connsiteY43" fmla="*/ 1695623 h 1828973"/>
                  <a:gd name="connsiteX44" fmla="*/ 1067832 w 1277382"/>
                  <a:gd name="connsiteY44" fmla="*/ 1667048 h 1828973"/>
                  <a:gd name="connsiteX45" fmla="*/ 1134507 w 1277382"/>
                  <a:gd name="connsiteY45" fmla="*/ 1590848 h 1828973"/>
                  <a:gd name="connsiteX46" fmla="*/ 1182132 w 1277382"/>
                  <a:gd name="connsiteY46" fmla="*/ 1505123 h 1828973"/>
                  <a:gd name="connsiteX47" fmla="*/ 1220232 w 1277382"/>
                  <a:gd name="connsiteY47" fmla="*/ 1390823 h 1828973"/>
                  <a:gd name="connsiteX48" fmla="*/ 1248807 w 1277382"/>
                  <a:gd name="connsiteY48" fmla="*/ 1257473 h 1828973"/>
                  <a:gd name="connsiteX49" fmla="*/ 1258332 w 1277382"/>
                  <a:gd name="connsiteY49" fmla="*/ 962198 h 1828973"/>
                  <a:gd name="connsiteX50" fmla="*/ 1277382 w 1277382"/>
                  <a:gd name="connsiteY50" fmla="*/ 847898 h 1828973"/>
                  <a:gd name="connsiteX51" fmla="*/ 1267857 w 1277382"/>
                  <a:gd name="connsiteY51" fmla="*/ 628823 h 1828973"/>
                  <a:gd name="connsiteX52" fmla="*/ 1258332 w 1277382"/>
                  <a:gd name="connsiteY52" fmla="*/ 476423 h 1828973"/>
                  <a:gd name="connsiteX53" fmla="*/ 1239282 w 1277382"/>
                  <a:gd name="connsiteY53" fmla="*/ 381173 h 1828973"/>
                  <a:gd name="connsiteX54" fmla="*/ 1239282 w 1277382"/>
                  <a:gd name="connsiteY54"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72482 w 1277382"/>
                  <a:gd name="connsiteY20" fmla="*/ 762173 h 1828973"/>
                  <a:gd name="connsiteX21" fmla="*/ 153432 w 1277382"/>
                  <a:gd name="connsiteY21" fmla="*/ 819323 h 1828973"/>
                  <a:gd name="connsiteX22" fmla="*/ 153432 w 1277382"/>
                  <a:gd name="connsiteY22" fmla="*/ 1086023 h 1828973"/>
                  <a:gd name="connsiteX23" fmla="*/ 115332 w 1277382"/>
                  <a:gd name="connsiteY23" fmla="*/ 1143173 h 1828973"/>
                  <a:gd name="connsiteX24" fmla="*/ 67707 w 1277382"/>
                  <a:gd name="connsiteY24" fmla="*/ 1200323 h 1828973"/>
                  <a:gd name="connsiteX25" fmla="*/ 29607 w 1277382"/>
                  <a:gd name="connsiteY25" fmla="*/ 1247948 h 1828973"/>
                  <a:gd name="connsiteX26" fmla="*/ 1032 w 1277382"/>
                  <a:gd name="connsiteY26" fmla="*/ 1305098 h 1828973"/>
                  <a:gd name="connsiteX27" fmla="*/ 10557 w 1277382"/>
                  <a:gd name="connsiteY27" fmla="*/ 1381298 h 1828973"/>
                  <a:gd name="connsiteX28" fmla="*/ 39132 w 1277382"/>
                  <a:gd name="connsiteY28" fmla="*/ 1486073 h 1828973"/>
                  <a:gd name="connsiteX29" fmla="*/ 58182 w 1277382"/>
                  <a:gd name="connsiteY29" fmla="*/ 1552748 h 1828973"/>
                  <a:gd name="connsiteX30" fmla="*/ 77232 w 1277382"/>
                  <a:gd name="connsiteY30" fmla="*/ 1619423 h 1828973"/>
                  <a:gd name="connsiteX31" fmla="*/ 105807 w 1277382"/>
                  <a:gd name="connsiteY31" fmla="*/ 1686098 h 1828973"/>
                  <a:gd name="connsiteX32" fmla="*/ 162957 w 1277382"/>
                  <a:gd name="connsiteY32" fmla="*/ 1733723 h 1828973"/>
                  <a:gd name="connsiteX33" fmla="*/ 220107 w 1277382"/>
                  <a:gd name="connsiteY33" fmla="*/ 1752773 h 1828973"/>
                  <a:gd name="connsiteX34" fmla="*/ 248682 w 1277382"/>
                  <a:gd name="connsiteY34" fmla="*/ 1762298 h 1828973"/>
                  <a:gd name="connsiteX35" fmla="*/ 334407 w 1277382"/>
                  <a:gd name="connsiteY35" fmla="*/ 1819448 h 1828973"/>
                  <a:gd name="connsiteX36" fmla="*/ 362982 w 1277382"/>
                  <a:gd name="connsiteY36" fmla="*/ 1828973 h 1828973"/>
                  <a:gd name="connsiteX37" fmla="*/ 534432 w 1277382"/>
                  <a:gd name="connsiteY37" fmla="*/ 1809923 h 1828973"/>
                  <a:gd name="connsiteX38" fmla="*/ 629682 w 1277382"/>
                  <a:gd name="connsiteY38" fmla="*/ 1781348 h 1828973"/>
                  <a:gd name="connsiteX39" fmla="*/ 686832 w 1277382"/>
                  <a:gd name="connsiteY39" fmla="*/ 1762298 h 1828973"/>
                  <a:gd name="connsiteX40" fmla="*/ 724932 w 1277382"/>
                  <a:gd name="connsiteY40" fmla="*/ 1752773 h 1828973"/>
                  <a:gd name="connsiteX41" fmla="*/ 820182 w 1277382"/>
                  <a:gd name="connsiteY41" fmla="*/ 1743248 h 1828973"/>
                  <a:gd name="connsiteX42" fmla="*/ 924957 w 1277382"/>
                  <a:gd name="connsiteY42" fmla="*/ 1724198 h 1828973"/>
                  <a:gd name="connsiteX43" fmla="*/ 1010682 w 1277382"/>
                  <a:gd name="connsiteY43" fmla="*/ 1695623 h 1828973"/>
                  <a:gd name="connsiteX44" fmla="*/ 1067832 w 1277382"/>
                  <a:gd name="connsiteY44" fmla="*/ 1667048 h 1828973"/>
                  <a:gd name="connsiteX45" fmla="*/ 1134507 w 1277382"/>
                  <a:gd name="connsiteY45" fmla="*/ 1590848 h 1828973"/>
                  <a:gd name="connsiteX46" fmla="*/ 1182132 w 1277382"/>
                  <a:gd name="connsiteY46" fmla="*/ 1505123 h 1828973"/>
                  <a:gd name="connsiteX47" fmla="*/ 1220232 w 1277382"/>
                  <a:gd name="connsiteY47" fmla="*/ 1390823 h 1828973"/>
                  <a:gd name="connsiteX48" fmla="*/ 1248807 w 1277382"/>
                  <a:gd name="connsiteY48" fmla="*/ 1257473 h 1828973"/>
                  <a:gd name="connsiteX49" fmla="*/ 1258332 w 1277382"/>
                  <a:gd name="connsiteY49" fmla="*/ 962198 h 1828973"/>
                  <a:gd name="connsiteX50" fmla="*/ 1277382 w 1277382"/>
                  <a:gd name="connsiteY50" fmla="*/ 847898 h 1828973"/>
                  <a:gd name="connsiteX51" fmla="*/ 1267857 w 1277382"/>
                  <a:gd name="connsiteY51" fmla="*/ 628823 h 1828973"/>
                  <a:gd name="connsiteX52" fmla="*/ 1258332 w 1277382"/>
                  <a:gd name="connsiteY52" fmla="*/ 476423 h 1828973"/>
                  <a:gd name="connsiteX53" fmla="*/ 1239282 w 1277382"/>
                  <a:gd name="connsiteY53" fmla="*/ 381173 h 1828973"/>
                  <a:gd name="connsiteX54" fmla="*/ 1239282 w 1277382"/>
                  <a:gd name="connsiteY54"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72482 w 1277382"/>
                  <a:gd name="connsiteY20" fmla="*/ 762173 h 1828973"/>
                  <a:gd name="connsiteX21" fmla="*/ 153432 w 1277382"/>
                  <a:gd name="connsiteY21" fmla="*/ 819323 h 1828973"/>
                  <a:gd name="connsiteX22" fmla="*/ 153432 w 1277382"/>
                  <a:gd name="connsiteY22" fmla="*/ 1086023 h 1828973"/>
                  <a:gd name="connsiteX23" fmla="*/ 115332 w 1277382"/>
                  <a:gd name="connsiteY23" fmla="*/ 1143173 h 1828973"/>
                  <a:gd name="connsiteX24" fmla="*/ 67707 w 1277382"/>
                  <a:gd name="connsiteY24" fmla="*/ 1200323 h 1828973"/>
                  <a:gd name="connsiteX25" fmla="*/ 29607 w 1277382"/>
                  <a:gd name="connsiteY25" fmla="*/ 1247948 h 1828973"/>
                  <a:gd name="connsiteX26" fmla="*/ 1032 w 1277382"/>
                  <a:gd name="connsiteY26" fmla="*/ 1305098 h 1828973"/>
                  <a:gd name="connsiteX27" fmla="*/ 10557 w 1277382"/>
                  <a:gd name="connsiteY27" fmla="*/ 1381298 h 1828973"/>
                  <a:gd name="connsiteX28" fmla="*/ 39132 w 1277382"/>
                  <a:gd name="connsiteY28" fmla="*/ 1486073 h 1828973"/>
                  <a:gd name="connsiteX29" fmla="*/ 58182 w 1277382"/>
                  <a:gd name="connsiteY29" fmla="*/ 1552748 h 1828973"/>
                  <a:gd name="connsiteX30" fmla="*/ 77232 w 1277382"/>
                  <a:gd name="connsiteY30" fmla="*/ 1619423 h 1828973"/>
                  <a:gd name="connsiteX31" fmla="*/ 105807 w 1277382"/>
                  <a:gd name="connsiteY31" fmla="*/ 1686098 h 1828973"/>
                  <a:gd name="connsiteX32" fmla="*/ 162957 w 1277382"/>
                  <a:gd name="connsiteY32" fmla="*/ 1733723 h 1828973"/>
                  <a:gd name="connsiteX33" fmla="*/ 220107 w 1277382"/>
                  <a:gd name="connsiteY33" fmla="*/ 1752773 h 1828973"/>
                  <a:gd name="connsiteX34" fmla="*/ 248682 w 1277382"/>
                  <a:gd name="connsiteY34" fmla="*/ 1762298 h 1828973"/>
                  <a:gd name="connsiteX35" fmla="*/ 334407 w 1277382"/>
                  <a:gd name="connsiteY35" fmla="*/ 1819448 h 1828973"/>
                  <a:gd name="connsiteX36" fmla="*/ 362982 w 1277382"/>
                  <a:gd name="connsiteY36" fmla="*/ 1828973 h 1828973"/>
                  <a:gd name="connsiteX37" fmla="*/ 534432 w 1277382"/>
                  <a:gd name="connsiteY37" fmla="*/ 1809923 h 1828973"/>
                  <a:gd name="connsiteX38" fmla="*/ 629682 w 1277382"/>
                  <a:gd name="connsiteY38" fmla="*/ 1781348 h 1828973"/>
                  <a:gd name="connsiteX39" fmla="*/ 686832 w 1277382"/>
                  <a:gd name="connsiteY39" fmla="*/ 1762298 h 1828973"/>
                  <a:gd name="connsiteX40" fmla="*/ 724932 w 1277382"/>
                  <a:gd name="connsiteY40" fmla="*/ 1752773 h 1828973"/>
                  <a:gd name="connsiteX41" fmla="*/ 820182 w 1277382"/>
                  <a:gd name="connsiteY41" fmla="*/ 1743248 h 1828973"/>
                  <a:gd name="connsiteX42" fmla="*/ 924957 w 1277382"/>
                  <a:gd name="connsiteY42" fmla="*/ 1724198 h 1828973"/>
                  <a:gd name="connsiteX43" fmla="*/ 1010682 w 1277382"/>
                  <a:gd name="connsiteY43" fmla="*/ 1695623 h 1828973"/>
                  <a:gd name="connsiteX44" fmla="*/ 1067832 w 1277382"/>
                  <a:gd name="connsiteY44" fmla="*/ 1667048 h 1828973"/>
                  <a:gd name="connsiteX45" fmla="*/ 1134507 w 1277382"/>
                  <a:gd name="connsiteY45" fmla="*/ 1590848 h 1828973"/>
                  <a:gd name="connsiteX46" fmla="*/ 1182132 w 1277382"/>
                  <a:gd name="connsiteY46" fmla="*/ 1505123 h 1828973"/>
                  <a:gd name="connsiteX47" fmla="*/ 1220232 w 1277382"/>
                  <a:gd name="connsiteY47" fmla="*/ 1390823 h 1828973"/>
                  <a:gd name="connsiteX48" fmla="*/ 1248807 w 1277382"/>
                  <a:gd name="connsiteY48" fmla="*/ 1257473 h 1828973"/>
                  <a:gd name="connsiteX49" fmla="*/ 1258332 w 1277382"/>
                  <a:gd name="connsiteY49" fmla="*/ 962198 h 1828973"/>
                  <a:gd name="connsiteX50" fmla="*/ 1277382 w 1277382"/>
                  <a:gd name="connsiteY50" fmla="*/ 847898 h 1828973"/>
                  <a:gd name="connsiteX51" fmla="*/ 1267857 w 1277382"/>
                  <a:gd name="connsiteY51" fmla="*/ 628823 h 1828973"/>
                  <a:gd name="connsiteX52" fmla="*/ 1258332 w 1277382"/>
                  <a:gd name="connsiteY52" fmla="*/ 476423 h 1828973"/>
                  <a:gd name="connsiteX53" fmla="*/ 1239282 w 1277382"/>
                  <a:gd name="connsiteY53" fmla="*/ 381173 h 1828973"/>
                  <a:gd name="connsiteX54" fmla="*/ 1239282 w 1277382"/>
                  <a:gd name="connsiteY54"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72482 w 1277382"/>
                  <a:gd name="connsiteY20" fmla="*/ 762173 h 1828973"/>
                  <a:gd name="connsiteX21" fmla="*/ 153432 w 1277382"/>
                  <a:gd name="connsiteY21" fmla="*/ 819323 h 1828973"/>
                  <a:gd name="connsiteX22" fmla="*/ 153432 w 1277382"/>
                  <a:gd name="connsiteY22" fmla="*/ 1086023 h 1828973"/>
                  <a:gd name="connsiteX23" fmla="*/ 115332 w 1277382"/>
                  <a:gd name="connsiteY23" fmla="*/ 1143173 h 1828973"/>
                  <a:gd name="connsiteX24" fmla="*/ 67707 w 1277382"/>
                  <a:gd name="connsiteY24" fmla="*/ 1200323 h 1828973"/>
                  <a:gd name="connsiteX25" fmla="*/ 29607 w 1277382"/>
                  <a:gd name="connsiteY25" fmla="*/ 1247948 h 1828973"/>
                  <a:gd name="connsiteX26" fmla="*/ 1032 w 1277382"/>
                  <a:gd name="connsiteY26" fmla="*/ 1305098 h 1828973"/>
                  <a:gd name="connsiteX27" fmla="*/ 10557 w 1277382"/>
                  <a:gd name="connsiteY27" fmla="*/ 1381298 h 1828973"/>
                  <a:gd name="connsiteX28" fmla="*/ 39132 w 1277382"/>
                  <a:gd name="connsiteY28" fmla="*/ 1486073 h 1828973"/>
                  <a:gd name="connsiteX29" fmla="*/ 58182 w 1277382"/>
                  <a:gd name="connsiteY29" fmla="*/ 1552748 h 1828973"/>
                  <a:gd name="connsiteX30" fmla="*/ 77232 w 1277382"/>
                  <a:gd name="connsiteY30" fmla="*/ 1619423 h 1828973"/>
                  <a:gd name="connsiteX31" fmla="*/ 105807 w 1277382"/>
                  <a:gd name="connsiteY31" fmla="*/ 1686098 h 1828973"/>
                  <a:gd name="connsiteX32" fmla="*/ 162957 w 1277382"/>
                  <a:gd name="connsiteY32" fmla="*/ 1733723 h 1828973"/>
                  <a:gd name="connsiteX33" fmla="*/ 220107 w 1277382"/>
                  <a:gd name="connsiteY33" fmla="*/ 1752773 h 1828973"/>
                  <a:gd name="connsiteX34" fmla="*/ 248682 w 1277382"/>
                  <a:gd name="connsiteY34" fmla="*/ 1762298 h 1828973"/>
                  <a:gd name="connsiteX35" fmla="*/ 334407 w 1277382"/>
                  <a:gd name="connsiteY35" fmla="*/ 1819448 h 1828973"/>
                  <a:gd name="connsiteX36" fmla="*/ 362982 w 1277382"/>
                  <a:gd name="connsiteY36" fmla="*/ 1828973 h 1828973"/>
                  <a:gd name="connsiteX37" fmla="*/ 534432 w 1277382"/>
                  <a:gd name="connsiteY37" fmla="*/ 1809923 h 1828973"/>
                  <a:gd name="connsiteX38" fmla="*/ 629682 w 1277382"/>
                  <a:gd name="connsiteY38" fmla="*/ 1781348 h 1828973"/>
                  <a:gd name="connsiteX39" fmla="*/ 686832 w 1277382"/>
                  <a:gd name="connsiteY39" fmla="*/ 1762298 h 1828973"/>
                  <a:gd name="connsiteX40" fmla="*/ 724932 w 1277382"/>
                  <a:gd name="connsiteY40" fmla="*/ 1752773 h 1828973"/>
                  <a:gd name="connsiteX41" fmla="*/ 820182 w 1277382"/>
                  <a:gd name="connsiteY41" fmla="*/ 1743248 h 1828973"/>
                  <a:gd name="connsiteX42" fmla="*/ 924957 w 1277382"/>
                  <a:gd name="connsiteY42" fmla="*/ 1724198 h 1828973"/>
                  <a:gd name="connsiteX43" fmla="*/ 1010682 w 1277382"/>
                  <a:gd name="connsiteY43" fmla="*/ 1695623 h 1828973"/>
                  <a:gd name="connsiteX44" fmla="*/ 1067832 w 1277382"/>
                  <a:gd name="connsiteY44" fmla="*/ 1667048 h 1828973"/>
                  <a:gd name="connsiteX45" fmla="*/ 1134507 w 1277382"/>
                  <a:gd name="connsiteY45" fmla="*/ 1590848 h 1828973"/>
                  <a:gd name="connsiteX46" fmla="*/ 1182132 w 1277382"/>
                  <a:gd name="connsiteY46" fmla="*/ 1505123 h 1828973"/>
                  <a:gd name="connsiteX47" fmla="*/ 1220232 w 1277382"/>
                  <a:gd name="connsiteY47" fmla="*/ 1390823 h 1828973"/>
                  <a:gd name="connsiteX48" fmla="*/ 1248807 w 1277382"/>
                  <a:gd name="connsiteY48" fmla="*/ 1257473 h 1828973"/>
                  <a:gd name="connsiteX49" fmla="*/ 1258332 w 1277382"/>
                  <a:gd name="connsiteY49" fmla="*/ 962198 h 1828973"/>
                  <a:gd name="connsiteX50" fmla="*/ 1277382 w 1277382"/>
                  <a:gd name="connsiteY50" fmla="*/ 847898 h 1828973"/>
                  <a:gd name="connsiteX51" fmla="*/ 1267857 w 1277382"/>
                  <a:gd name="connsiteY51" fmla="*/ 628823 h 1828973"/>
                  <a:gd name="connsiteX52" fmla="*/ 1258332 w 1277382"/>
                  <a:gd name="connsiteY52" fmla="*/ 476423 h 1828973"/>
                  <a:gd name="connsiteX53" fmla="*/ 1239282 w 1277382"/>
                  <a:gd name="connsiteY53" fmla="*/ 381173 h 1828973"/>
                  <a:gd name="connsiteX54" fmla="*/ 1239282 w 1277382"/>
                  <a:gd name="connsiteY54"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72482 w 1277382"/>
                  <a:gd name="connsiteY20" fmla="*/ 762173 h 1828973"/>
                  <a:gd name="connsiteX21" fmla="*/ 153432 w 1277382"/>
                  <a:gd name="connsiteY21" fmla="*/ 819323 h 1828973"/>
                  <a:gd name="connsiteX22" fmla="*/ 153432 w 1277382"/>
                  <a:gd name="connsiteY22" fmla="*/ 1086023 h 1828973"/>
                  <a:gd name="connsiteX23" fmla="*/ 115332 w 1277382"/>
                  <a:gd name="connsiteY23" fmla="*/ 1143173 h 1828973"/>
                  <a:gd name="connsiteX24" fmla="*/ 67707 w 1277382"/>
                  <a:gd name="connsiteY24" fmla="*/ 1200323 h 1828973"/>
                  <a:gd name="connsiteX25" fmla="*/ 29607 w 1277382"/>
                  <a:gd name="connsiteY25" fmla="*/ 1247948 h 1828973"/>
                  <a:gd name="connsiteX26" fmla="*/ 1032 w 1277382"/>
                  <a:gd name="connsiteY26" fmla="*/ 1305098 h 1828973"/>
                  <a:gd name="connsiteX27" fmla="*/ 10557 w 1277382"/>
                  <a:gd name="connsiteY27" fmla="*/ 1381298 h 1828973"/>
                  <a:gd name="connsiteX28" fmla="*/ 39132 w 1277382"/>
                  <a:gd name="connsiteY28" fmla="*/ 1486073 h 1828973"/>
                  <a:gd name="connsiteX29" fmla="*/ 58182 w 1277382"/>
                  <a:gd name="connsiteY29" fmla="*/ 1552748 h 1828973"/>
                  <a:gd name="connsiteX30" fmla="*/ 77232 w 1277382"/>
                  <a:gd name="connsiteY30" fmla="*/ 1619423 h 1828973"/>
                  <a:gd name="connsiteX31" fmla="*/ 105807 w 1277382"/>
                  <a:gd name="connsiteY31" fmla="*/ 1686098 h 1828973"/>
                  <a:gd name="connsiteX32" fmla="*/ 162957 w 1277382"/>
                  <a:gd name="connsiteY32" fmla="*/ 1733723 h 1828973"/>
                  <a:gd name="connsiteX33" fmla="*/ 220107 w 1277382"/>
                  <a:gd name="connsiteY33" fmla="*/ 1752773 h 1828973"/>
                  <a:gd name="connsiteX34" fmla="*/ 248682 w 1277382"/>
                  <a:gd name="connsiteY34" fmla="*/ 1762298 h 1828973"/>
                  <a:gd name="connsiteX35" fmla="*/ 334407 w 1277382"/>
                  <a:gd name="connsiteY35" fmla="*/ 1819448 h 1828973"/>
                  <a:gd name="connsiteX36" fmla="*/ 362982 w 1277382"/>
                  <a:gd name="connsiteY36" fmla="*/ 1828973 h 1828973"/>
                  <a:gd name="connsiteX37" fmla="*/ 534432 w 1277382"/>
                  <a:gd name="connsiteY37" fmla="*/ 1809923 h 1828973"/>
                  <a:gd name="connsiteX38" fmla="*/ 629682 w 1277382"/>
                  <a:gd name="connsiteY38" fmla="*/ 1781348 h 1828973"/>
                  <a:gd name="connsiteX39" fmla="*/ 686832 w 1277382"/>
                  <a:gd name="connsiteY39" fmla="*/ 1762298 h 1828973"/>
                  <a:gd name="connsiteX40" fmla="*/ 724932 w 1277382"/>
                  <a:gd name="connsiteY40" fmla="*/ 1752773 h 1828973"/>
                  <a:gd name="connsiteX41" fmla="*/ 820182 w 1277382"/>
                  <a:gd name="connsiteY41" fmla="*/ 1743248 h 1828973"/>
                  <a:gd name="connsiteX42" fmla="*/ 924957 w 1277382"/>
                  <a:gd name="connsiteY42" fmla="*/ 1724198 h 1828973"/>
                  <a:gd name="connsiteX43" fmla="*/ 1010682 w 1277382"/>
                  <a:gd name="connsiteY43" fmla="*/ 1695623 h 1828973"/>
                  <a:gd name="connsiteX44" fmla="*/ 1067832 w 1277382"/>
                  <a:gd name="connsiteY44" fmla="*/ 1667048 h 1828973"/>
                  <a:gd name="connsiteX45" fmla="*/ 1134507 w 1277382"/>
                  <a:gd name="connsiteY45" fmla="*/ 1590848 h 1828973"/>
                  <a:gd name="connsiteX46" fmla="*/ 1182132 w 1277382"/>
                  <a:gd name="connsiteY46" fmla="*/ 1505123 h 1828973"/>
                  <a:gd name="connsiteX47" fmla="*/ 1220232 w 1277382"/>
                  <a:gd name="connsiteY47" fmla="*/ 1390823 h 1828973"/>
                  <a:gd name="connsiteX48" fmla="*/ 1248807 w 1277382"/>
                  <a:gd name="connsiteY48" fmla="*/ 1257473 h 1828973"/>
                  <a:gd name="connsiteX49" fmla="*/ 1258332 w 1277382"/>
                  <a:gd name="connsiteY49" fmla="*/ 962198 h 1828973"/>
                  <a:gd name="connsiteX50" fmla="*/ 1277382 w 1277382"/>
                  <a:gd name="connsiteY50" fmla="*/ 847898 h 1828973"/>
                  <a:gd name="connsiteX51" fmla="*/ 1267857 w 1277382"/>
                  <a:gd name="connsiteY51" fmla="*/ 628823 h 1828973"/>
                  <a:gd name="connsiteX52" fmla="*/ 1258332 w 1277382"/>
                  <a:gd name="connsiteY52" fmla="*/ 476423 h 1828973"/>
                  <a:gd name="connsiteX53" fmla="*/ 1239282 w 1277382"/>
                  <a:gd name="connsiteY53" fmla="*/ 381173 h 1828973"/>
                  <a:gd name="connsiteX54" fmla="*/ 1239282 w 1277382"/>
                  <a:gd name="connsiteY54"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72482 w 1277382"/>
                  <a:gd name="connsiteY20" fmla="*/ 762173 h 1828973"/>
                  <a:gd name="connsiteX21" fmla="*/ 153432 w 1277382"/>
                  <a:gd name="connsiteY21" fmla="*/ 819323 h 1828973"/>
                  <a:gd name="connsiteX22" fmla="*/ 153432 w 1277382"/>
                  <a:gd name="connsiteY22" fmla="*/ 1086023 h 1828973"/>
                  <a:gd name="connsiteX23" fmla="*/ 115332 w 1277382"/>
                  <a:gd name="connsiteY23" fmla="*/ 1143173 h 1828973"/>
                  <a:gd name="connsiteX24" fmla="*/ 67707 w 1277382"/>
                  <a:gd name="connsiteY24" fmla="*/ 1200323 h 1828973"/>
                  <a:gd name="connsiteX25" fmla="*/ 29607 w 1277382"/>
                  <a:gd name="connsiteY25" fmla="*/ 1247948 h 1828973"/>
                  <a:gd name="connsiteX26" fmla="*/ 1032 w 1277382"/>
                  <a:gd name="connsiteY26" fmla="*/ 1305098 h 1828973"/>
                  <a:gd name="connsiteX27" fmla="*/ 10557 w 1277382"/>
                  <a:gd name="connsiteY27" fmla="*/ 1381298 h 1828973"/>
                  <a:gd name="connsiteX28" fmla="*/ 39132 w 1277382"/>
                  <a:gd name="connsiteY28" fmla="*/ 1486073 h 1828973"/>
                  <a:gd name="connsiteX29" fmla="*/ 58182 w 1277382"/>
                  <a:gd name="connsiteY29" fmla="*/ 1552748 h 1828973"/>
                  <a:gd name="connsiteX30" fmla="*/ 77232 w 1277382"/>
                  <a:gd name="connsiteY30" fmla="*/ 1619423 h 1828973"/>
                  <a:gd name="connsiteX31" fmla="*/ 105807 w 1277382"/>
                  <a:gd name="connsiteY31" fmla="*/ 1686098 h 1828973"/>
                  <a:gd name="connsiteX32" fmla="*/ 162957 w 1277382"/>
                  <a:gd name="connsiteY32" fmla="*/ 1733723 h 1828973"/>
                  <a:gd name="connsiteX33" fmla="*/ 220107 w 1277382"/>
                  <a:gd name="connsiteY33" fmla="*/ 1752773 h 1828973"/>
                  <a:gd name="connsiteX34" fmla="*/ 248682 w 1277382"/>
                  <a:gd name="connsiteY34" fmla="*/ 1762298 h 1828973"/>
                  <a:gd name="connsiteX35" fmla="*/ 334407 w 1277382"/>
                  <a:gd name="connsiteY35" fmla="*/ 1819448 h 1828973"/>
                  <a:gd name="connsiteX36" fmla="*/ 362982 w 1277382"/>
                  <a:gd name="connsiteY36" fmla="*/ 1828973 h 1828973"/>
                  <a:gd name="connsiteX37" fmla="*/ 534432 w 1277382"/>
                  <a:gd name="connsiteY37" fmla="*/ 1809923 h 1828973"/>
                  <a:gd name="connsiteX38" fmla="*/ 629682 w 1277382"/>
                  <a:gd name="connsiteY38" fmla="*/ 1781348 h 1828973"/>
                  <a:gd name="connsiteX39" fmla="*/ 686832 w 1277382"/>
                  <a:gd name="connsiteY39" fmla="*/ 1762298 h 1828973"/>
                  <a:gd name="connsiteX40" fmla="*/ 724932 w 1277382"/>
                  <a:gd name="connsiteY40" fmla="*/ 1752773 h 1828973"/>
                  <a:gd name="connsiteX41" fmla="*/ 820182 w 1277382"/>
                  <a:gd name="connsiteY41" fmla="*/ 1743248 h 1828973"/>
                  <a:gd name="connsiteX42" fmla="*/ 924957 w 1277382"/>
                  <a:gd name="connsiteY42" fmla="*/ 1724198 h 1828973"/>
                  <a:gd name="connsiteX43" fmla="*/ 1010682 w 1277382"/>
                  <a:gd name="connsiteY43" fmla="*/ 1695623 h 1828973"/>
                  <a:gd name="connsiteX44" fmla="*/ 1067832 w 1277382"/>
                  <a:gd name="connsiteY44" fmla="*/ 1667048 h 1828973"/>
                  <a:gd name="connsiteX45" fmla="*/ 1134507 w 1277382"/>
                  <a:gd name="connsiteY45" fmla="*/ 1590848 h 1828973"/>
                  <a:gd name="connsiteX46" fmla="*/ 1182132 w 1277382"/>
                  <a:gd name="connsiteY46" fmla="*/ 1505123 h 1828973"/>
                  <a:gd name="connsiteX47" fmla="*/ 1220232 w 1277382"/>
                  <a:gd name="connsiteY47" fmla="*/ 1390823 h 1828973"/>
                  <a:gd name="connsiteX48" fmla="*/ 1248807 w 1277382"/>
                  <a:gd name="connsiteY48" fmla="*/ 1257473 h 1828973"/>
                  <a:gd name="connsiteX49" fmla="*/ 1258332 w 1277382"/>
                  <a:gd name="connsiteY49" fmla="*/ 962198 h 1828973"/>
                  <a:gd name="connsiteX50" fmla="*/ 1277382 w 1277382"/>
                  <a:gd name="connsiteY50" fmla="*/ 847898 h 1828973"/>
                  <a:gd name="connsiteX51" fmla="*/ 1267857 w 1277382"/>
                  <a:gd name="connsiteY51" fmla="*/ 628823 h 1828973"/>
                  <a:gd name="connsiteX52" fmla="*/ 1258332 w 1277382"/>
                  <a:gd name="connsiteY52" fmla="*/ 476423 h 1828973"/>
                  <a:gd name="connsiteX53" fmla="*/ 1239282 w 1277382"/>
                  <a:gd name="connsiteY53" fmla="*/ 381173 h 1828973"/>
                  <a:gd name="connsiteX54" fmla="*/ 1239282 w 1277382"/>
                  <a:gd name="connsiteY54"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53432 w 1277382"/>
                  <a:gd name="connsiteY20" fmla="*/ 819323 h 1828973"/>
                  <a:gd name="connsiteX21" fmla="*/ 153432 w 1277382"/>
                  <a:gd name="connsiteY21" fmla="*/ 1086023 h 1828973"/>
                  <a:gd name="connsiteX22" fmla="*/ 115332 w 1277382"/>
                  <a:gd name="connsiteY22" fmla="*/ 1143173 h 1828973"/>
                  <a:gd name="connsiteX23" fmla="*/ 67707 w 1277382"/>
                  <a:gd name="connsiteY23" fmla="*/ 1200323 h 1828973"/>
                  <a:gd name="connsiteX24" fmla="*/ 29607 w 1277382"/>
                  <a:gd name="connsiteY24" fmla="*/ 1247948 h 1828973"/>
                  <a:gd name="connsiteX25" fmla="*/ 1032 w 1277382"/>
                  <a:gd name="connsiteY25" fmla="*/ 1305098 h 1828973"/>
                  <a:gd name="connsiteX26" fmla="*/ 10557 w 1277382"/>
                  <a:gd name="connsiteY26" fmla="*/ 1381298 h 1828973"/>
                  <a:gd name="connsiteX27" fmla="*/ 39132 w 1277382"/>
                  <a:gd name="connsiteY27" fmla="*/ 1486073 h 1828973"/>
                  <a:gd name="connsiteX28" fmla="*/ 58182 w 1277382"/>
                  <a:gd name="connsiteY28" fmla="*/ 1552748 h 1828973"/>
                  <a:gd name="connsiteX29" fmla="*/ 77232 w 1277382"/>
                  <a:gd name="connsiteY29" fmla="*/ 1619423 h 1828973"/>
                  <a:gd name="connsiteX30" fmla="*/ 105807 w 1277382"/>
                  <a:gd name="connsiteY30" fmla="*/ 1686098 h 1828973"/>
                  <a:gd name="connsiteX31" fmla="*/ 162957 w 1277382"/>
                  <a:gd name="connsiteY31" fmla="*/ 1733723 h 1828973"/>
                  <a:gd name="connsiteX32" fmla="*/ 220107 w 1277382"/>
                  <a:gd name="connsiteY32" fmla="*/ 1752773 h 1828973"/>
                  <a:gd name="connsiteX33" fmla="*/ 248682 w 1277382"/>
                  <a:gd name="connsiteY33" fmla="*/ 1762298 h 1828973"/>
                  <a:gd name="connsiteX34" fmla="*/ 334407 w 1277382"/>
                  <a:gd name="connsiteY34" fmla="*/ 1819448 h 1828973"/>
                  <a:gd name="connsiteX35" fmla="*/ 362982 w 1277382"/>
                  <a:gd name="connsiteY35" fmla="*/ 1828973 h 1828973"/>
                  <a:gd name="connsiteX36" fmla="*/ 534432 w 1277382"/>
                  <a:gd name="connsiteY36" fmla="*/ 1809923 h 1828973"/>
                  <a:gd name="connsiteX37" fmla="*/ 629682 w 1277382"/>
                  <a:gd name="connsiteY37" fmla="*/ 1781348 h 1828973"/>
                  <a:gd name="connsiteX38" fmla="*/ 686832 w 1277382"/>
                  <a:gd name="connsiteY38" fmla="*/ 1762298 h 1828973"/>
                  <a:gd name="connsiteX39" fmla="*/ 724932 w 1277382"/>
                  <a:gd name="connsiteY39" fmla="*/ 1752773 h 1828973"/>
                  <a:gd name="connsiteX40" fmla="*/ 820182 w 1277382"/>
                  <a:gd name="connsiteY40" fmla="*/ 1743248 h 1828973"/>
                  <a:gd name="connsiteX41" fmla="*/ 924957 w 1277382"/>
                  <a:gd name="connsiteY41" fmla="*/ 1724198 h 1828973"/>
                  <a:gd name="connsiteX42" fmla="*/ 1010682 w 1277382"/>
                  <a:gd name="connsiteY42" fmla="*/ 1695623 h 1828973"/>
                  <a:gd name="connsiteX43" fmla="*/ 1067832 w 1277382"/>
                  <a:gd name="connsiteY43" fmla="*/ 1667048 h 1828973"/>
                  <a:gd name="connsiteX44" fmla="*/ 1134507 w 1277382"/>
                  <a:gd name="connsiteY44" fmla="*/ 1590848 h 1828973"/>
                  <a:gd name="connsiteX45" fmla="*/ 1182132 w 1277382"/>
                  <a:gd name="connsiteY45" fmla="*/ 1505123 h 1828973"/>
                  <a:gd name="connsiteX46" fmla="*/ 1220232 w 1277382"/>
                  <a:gd name="connsiteY46" fmla="*/ 1390823 h 1828973"/>
                  <a:gd name="connsiteX47" fmla="*/ 1248807 w 1277382"/>
                  <a:gd name="connsiteY47" fmla="*/ 1257473 h 1828973"/>
                  <a:gd name="connsiteX48" fmla="*/ 1258332 w 1277382"/>
                  <a:gd name="connsiteY48" fmla="*/ 962198 h 1828973"/>
                  <a:gd name="connsiteX49" fmla="*/ 1277382 w 1277382"/>
                  <a:gd name="connsiteY49" fmla="*/ 847898 h 1828973"/>
                  <a:gd name="connsiteX50" fmla="*/ 1267857 w 1277382"/>
                  <a:gd name="connsiteY50" fmla="*/ 628823 h 1828973"/>
                  <a:gd name="connsiteX51" fmla="*/ 1258332 w 1277382"/>
                  <a:gd name="connsiteY51" fmla="*/ 476423 h 1828973"/>
                  <a:gd name="connsiteX52" fmla="*/ 1239282 w 1277382"/>
                  <a:gd name="connsiteY52" fmla="*/ 381173 h 1828973"/>
                  <a:gd name="connsiteX53" fmla="*/ 1239282 w 1277382"/>
                  <a:gd name="connsiteY53" fmla="*/ 371648 h 1828973"/>
                  <a:gd name="connsiteX0" fmla="*/ 1244348 w 1282448"/>
                  <a:gd name="connsiteY0" fmla="*/ 371648 h 1828973"/>
                  <a:gd name="connsiteX1" fmla="*/ 1215773 w 1282448"/>
                  <a:gd name="connsiteY1" fmla="*/ 266873 h 1828973"/>
                  <a:gd name="connsiteX2" fmla="*/ 1196723 w 1282448"/>
                  <a:gd name="connsiteY2" fmla="*/ 190673 h 1828973"/>
                  <a:gd name="connsiteX3" fmla="*/ 1158623 w 1282448"/>
                  <a:gd name="connsiteY3" fmla="*/ 133523 h 1828973"/>
                  <a:gd name="connsiteX4" fmla="*/ 1072898 w 1282448"/>
                  <a:gd name="connsiteY4" fmla="*/ 76373 h 1828973"/>
                  <a:gd name="connsiteX5" fmla="*/ 1015748 w 1282448"/>
                  <a:gd name="connsiteY5" fmla="*/ 57323 h 1828973"/>
                  <a:gd name="connsiteX6" fmla="*/ 987173 w 1282448"/>
                  <a:gd name="connsiteY6" fmla="*/ 47798 h 1828973"/>
                  <a:gd name="connsiteX7" fmla="*/ 901448 w 1282448"/>
                  <a:gd name="connsiteY7" fmla="*/ 173 h 1828973"/>
                  <a:gd name="connsiteX8" fmla="*/ 768098 w 1282448"/>
                  <a:gd name="connsiteY8" fmla="*/ 9698 h 1828973"/>
                  <a:gd name="connsiteX9" fmla="*/ 710948 w 1282448"/>
                  <a:gd name="connsiteY9" fmla="*/ 28748 h 1828973"/>
                  <a:gd name="connsiteX10" fmla="*/ 587123 w 1282448"/>
                  <a:gd name="connsiteY10" fmla="*/ 38273 h 1828973"/>
                  <a:gd name="connsiteX11" fmla="*/ 549023 w 1282448"/>
                  <a:gd name="connsiteY11" fmla="*/ 47798 h 1828973"/>
                  <a:gd name="connsiteX12" fmla="*/ 491873 w 1282448"/>
                  <a:gd name="connsiteY12" fmla="*/ 66848 h 1828973"/>
                  <a:gd name="connsiteX13" fmla="*/ 406148 w 1282448"/>
                  <a:gd name="connsiteY13" fmla="*/ 171623 h 1828973"/>
                  <a:gd name="connsiteX14" fmla="*/ 377573 w 1282448"/>
                  <a:gd name="connsiteY14" fmla="*/ 228773 h 1828973"/>
                  <a:gd name="connsiteX15" fmla="*/ 339473 w 1282448"/>
                  <a:gd name="connsiteY15" fmla="*/ 343073 h 1828973"/>
                  <a:gd name="connsiteX16" fmla="*/ 329948 w 1282448"/>
                  <a:gd name="connsiteY16" fmla="*/ 371648 h 1828973"/>
                  <a:gd name="connsiteX17" fmla="*/ 320423 w 1282448"/>
                  <a:gd name="connsiteY17" fmla="*/ 628823 h 1828973"/>
                  <a:gd name="connsiteX18" fmla="*/ 272798 w 1282448"/>
                  <a:gd name="connsiteY18" fmla="*/ 666923 h 1828973"/>
                  <a:gd name="connsiteX19" fmla="*/ 225173 w 1282448"/>
                  <a:gd name="connsiteY19" fmla="*/ 714548 h 1828973"/>
                  <a:gd name="connsiteX20" fmla="*/ 158498 w 1282448"/>
                  <a:gd name="connsiteY20" fmla="*/ 819323 h 1828973"/>
                  <a:gd name="connsiteX21" fmla="*/ 158498 w 1282448"/>
                  <a:gd name="connsiteY21" fmla="*/ 1086023 h 1828973"/>
                  <a:gd name="connsiteX22" fmla="*/ 120398 w 1282448"/>
                  <a:gd name="connsiteY22" fmla="*/ 1143173 h 1828973"/>
                  <a:gd name="connsiteX23" fmla="*/ 72773 w 1282448"/>
                  <a:gd name="connsiteY23" fmla="*/ 1200323 h 1828973"/>
                  <a:gd name="connsiteX24" fmla="*/ 6098 w 1282448"/>
                  <a:gd name="connsiteY24" fmla="*/ 1305098 h 1828973"/>
                  <a:gd name="connsiteX25" fmla="*/ 15623 w 1282448"/>
                  <a:gd name="connsiteY25" fmla="*/ 1381298 h 1828973"/>
                  <a:gd name="connsiteX26" fmla="*/ 44198 w 1282448"/>
                  <a:gd name="connsiteY26" fmla="*/ 1486073 h 1828973"/>
                  <a:gd name="connsiteX27" fmla="*/ 63248 w 1282448"/>
                  <a:gd name="connsiteY27" fmla="*/ 1552748 h 1828973"/>
                  <a:gd name="connsiteX28" fmla="*/ 82298 w 1282448"/>
                  <a:gd name="connsiteY28" fmla="*/ 1619423 h 1828973"/>
                  <a:gd name="connsiteX29" fmla="*/ 110873 w 1282448"/>
                  <a:gd name="connsiteY29" fmla="*/ 1686098 h 1828973"/>
                  <a:gd name="connsiteX30" fmla="*/ 168023 w 1282448"/>
                  <a:gd name="connsiteY30" fmla="*/ 1733723 h 1828973"/>
                  <a:gd name="connsiteX31" fmla="*/ 225173 w 1282448"/>
                  <a:gd name="connsiteY31" fmla="*/ 1752773 h 1828973"/>
                  <a:gd name="connsiteX32" fmla="*/ 253748 w 1282448"/>
                  <a:gd name="connsiteY32" fmla="*/ 1762298 h 1828973"/>
                  <a:gd name="connsiteX33" fmla="*/ 339473 w 1282448"/>
                  <a:gd name="connsiteY33" fmla="*/ 1819448 h 1828973"/>
                  <a:gd name="connsiteX34" fmla="*/ 368048 w 1282448"/>
                  <a:gd name="connsiteY34" fmla="*/ 1828973 h 1828973"/>
                  <a:gd name="connsiteX35" fmla="*/ 539498 w 1282448"/>
                  <a:gd name="connsiteY35" fmla="*/ 1809923 h 1828973"/>
                  <a:gd name="connsiteX36" fmla="*/ 634748 w 1282448"/>
                  <a:gd name="connsiteY36" fmla="*/ 1781348 h 1828973"/>
                  <a:gd name="connsiteX37" fmla="*/ 691898 w 1282448"/>
                  <a:gd name="connsiteY37" fmla="*/ 1762298 h 1828973"/>
                  <a:gd name="connsiteX38" fmla="*/ 729998 w 1282448"/>
                  <a:gd name="connsiteY38" fmla="*/ 1752773 h 1828973"/>
                  <a:gd name="connsiteX39" fmla="*/ 825248 w 1282448"/>
                  <a:gd name="connsiteY39" fmla="*/ 1743248 h 1828973"/>
                  <a:gd name="connsiteX40" fmla="*/ 930023 w 1282448"/>
                  <a:gd name="connsiteY40" fmla="*/ 1724198 h 1828973"/>
                  <a:gd name="connsiteX41" fmla="*/ 1015748 w 1282448"/>
                  <a:gd name="connsiteY41" fmla="*/ 1695623 h 1828973"/>
                  <a:gd name="connsiteX42" fmla="*/ 1072898 w 1282448"/>
                  <a:gd name="connsiteY42" fmla="*/ 1667048 h 1828973"/>
                  <a:gd name="connsiteX43" fmla="*/ 1139573 w 1282448"/>
                  <a:gd name="connsiteY43" fmla="*/ 1590848 h 1828973"/>
                  <a:gd name="connsiteX44" fmla="*/ 1187198 w 1282448"/>
                  <a:gd name="connsiteY44" fmla="*/ 1505123 h 1828973"/>
                  <a:gd name="connsiteX45" fmla="*/ 1225298 w 1282448"/>
                  <a:gd name="connsiteY45" fmla="*/ 1390823 h 1828973"/>
                  <a:gd name="connsiteX46" fmla="*/ 1253873 w 1282448"/>
                  <a:gd name="connsiteY46" fmla="*/ 1257473 h 1828973"/>
                  <a:gd name="connsiteX47" fmla="*/ 1263398 w 1282448"/>
                  <a:gd name="connsiteY47" fmla="*/ 962198 h 1828973"/>
                  <a:gd name="connsiteX48" fmla="*/ 1282448 w 1282448"/>
                  <a:gd name="connsiteY48" fmla="*/ 847898 h 1828973"/>
                  <a:gd name="connsiteX49" fmla="*/ 1272923 w 1282448"/>
                  <a:gd name="connsiteY49" fmla="*/ 628823 h 1828973"/>
                  <a:gd name="connsiteX50" fmla="*/ 1263398 w 1282448"/>
                  <a:gd name="connsiteY50" fmla="*/ 476423 h 1828973"/>
                  <a:gd name="connsiteX51" fmla="*/ 1244348 w 1282448"/>
                  <a:gd name="connsiteY51" fmla="*/ 381173 h 1828973"/>
                  <a:gd name="connsiteX52" fmla="*/ 1244348 w 1282448"/>
                  <a:gd name="connsiteY52" fmla="*/ 371648 h 1828973"/>
                  <a:gd name="connsiteX0" fmla="*/ 1247796 w 1285896"/>
                  <a:gd name="connsiteY0" fmla="*/ 371648 h 1828973"/>
                  <a:gd name="connsiteX1" fmla="*/ 1219221 w 1285896"/>
                  <a:gd name="connsiteY1" fmla="*/ 266873 h 1828973"/>
                  <a:gd name="connsiteX2" fmla="*/ 1200171 w 1285896"/>
                  <a:gd name="connsiteY2" fmla="*/ 190673 h 1828973"/>
                  <a:gd name="connsiteX3" fmla="*/ 1162071 w 1285896"/>
                  <a:gd name="connsiteY3" fmla="*/ 133523 h 1828973"/>
                  <a:gd name="connsiteX4" fmla="*/ 1076346 w 1285896"/>
                  <a:gd name="connsiteY4" fmla="*/ 76373 h 1828973"/>
                  <a:gd name="connsiteX5" fmla="*/ 1019196 w 1285896"/>
                  <a:gd name="connsiteY5" fmla="*/ 57323 h 1828973"/>
                  <a:gd name="connsiteX6" fmla="*/ 990621 w 1285896"/>
                  <a:gd name="connsiteY6" fmla="*/ 47798 h 1828973"/>
                  <a:gd name="connsiteX7" fmla="*/ 904896 w 1285896"/>
                  <a:gd name="connsiteY7" fmla="*/ 173 h 1828973"/>
                  <a:gd name="connsiteX8" fmla="*/ 771546 w 1285896"/>
                  <a:gd name="connsiteY8" fmla="*/ 9698 h 1828973"/>
                  <a:gd name="connsiteX9" fmla="*/ 714396 w 1285896"/>
                  <a:gd name="connsiteY9" fmla="*/ 28748 h 1828973"/>
                  <a:gd name="connsiteX10" fmla="*/ 590571 w 1285896"/>
                  <a:gd name="connsiteY10" fmla="*/ 38273 h 1828973"/>
                  <a:gd name="connsiteX11" fmla="*/ 552471 w 1285896"/>
                  <a:gd name="connsiteY11" fmla="*/ 47798 h 1828973"/>
                  <a:gd name="connsiteX12" fmla="*/ 495321 w 1285896"/>
                  <a:gd name="connsiteY12" fmla="*/ 66848 h 1828973"/>
                  <a:gd name="connsiteX13" fmla="*/ 409596 w 1285896"/>
                  <a:gd name="connsiteY13" fmla="*/ 171623 h 1828973"/>
                  <a:gd name="connsiteX14" fmla="*/ 381021 w 1285896"/>
                  <a:gd name="connsiteY14" fmla="*/ 228773 h 1828973"/>
                  <a:gd name="connsiteX15" fmla="*/ 342921 w 1285896"/>
                  <a:gd name="connsiteY15" fmla="*/ 343073 h 1828973"/>
                  <a:gd name="connsiteX16" fmla="*/ 333396 w 1285896"/>
                  <a:gd name="connsiteY16" fmla="*/ 371648 h 1828973"/>
                  <a:gd name="connsiteX17" fmla="*/ 323871 w 1285896"/>
                  <a:gd name="connsiteY17" fmla="*/ 628823 h 1828973"/>
                  <a:gd name="connsiteX18" fmla="*/ 276246 w 1285896"/>
                  <a:gd name="connsiteY18" fmla="*/ 666923 h 1828973"/>
                  <a:gd name="connsiteX19" fmla="*/ 228621 w 1285896"/>
                  <a:gd name="connsiteY19" fmla="*/ 714548 h 1828973"/>
                  <a:gd name="connsiteX20" fmla="*/ 161946 w 1285896"/>
                  <a:gd name="connsiteY20" fmla="*/ 819323 h 1828973"/>
                  <a:gd name="connsiteX21" fmla="*/ 161946 w 1285896"/>
                  <a:gd name="connsiteY21" fmla="*/ 1086023 h 1828973"/>
                  <a:gd name="connsiteX22" fmla="*/ 123846 w 1285896"/>
                  <a:gd name="connsiteY22" fmla="*/ 1143173 h 1828973"/>
                  <a:gd name="connsiteX23" fmla="*/ 9546 w 1285896"/>
                  <a:gd name="connsiteY23" fmla="*/ 1305098 h 1828973"/>
                  <a:gd name="connsiteX24" fmla="*/ 19071 w 1285896"/>
                  <a:gd name="connsiteY24" fmla="*/ 1381298 h 1828973"/>
                  <a:gd name="connsiteX25" fmla="*/ 47646 w 1285896"/>
                  <a:gd name="connsiteY25" fmla="*/ 1486073 h 1828973"/>
                  <a:gd name="connsiteX26" fmla="*/ 66696 w 1285896"/>
                  <a:gd name="connsiteY26" fmla="*/ 1552748 h 1828973"/>
                  <a:gd name="connsiteX27" fmla="*/ 85746 w 1285896"/>
                  <a:gd name="connsiteY27" fmla="*/ 1619423 h 1828973"/>
                  <a:gd name="connsiteX28" fmla="*/ 114321 w 1285896"/>
                  <a:gd name="connsiteY28" fmla="*/ 1686098 h 1828973"/>
                  <a:gd name="connsiteX29" fmla="*/ 171471 w 1285896"/>
                  <a:gd name="connsiteY29" fmla="*/ 1733723 h 1828973"/>
                  <a:gd name="connsiteX30" fmla="*/ 228621 w 1285896"/>
                  <a:gd name="connsiteY30" fmla="*/ 1752773 h 1828973"/>
                  <a:gd name="connsiteX31" fmla="*/ 257196 w 1285896"/>
                  <a:gd name="connsiteY31" fmla="*/ 1762298 h 1828973"/>
                  <a:gd name="connsiteX32" fmla="*/ 342921 w 1285896"/>
                  <a:gd name="connsiteY32" fmla="*/ 1819448 h 1828973"/>
                  <a:gd name="connsiteX33" fmla="*/ 371496 w 1285896"/>
                  <a:gd name="connsiteY33" fmla="*/ 1828973 h 1828973"/>
                  <a:gd name="connsiteX34" fmla="*/ 542946 w 1285896"/>
                  <a:gd name="connsiteY34" fmla="*/ 1809923 h 1828973"/>
                  <a:gd name="connsiteX35" fmla="*/ 638196 w 1285896"/>
                  <a:gd name="connsiteY35" fmla="*/ 1781348 h 1828973"/>
                  <a:gd name="connsiteX36" fmla="*/ 695346 w 1285896"/>
                  <a:gd name="connsiteY36" fmla="*/ 1762298 h 1828973"/>
                  <a:gd name="connsiteX37" fmla="*/ 733446 w 1285896"/>
                  <a:gd name="connsiteY37" fmla="*/ 1752773 h 1828973"/>
                  <a:gd name="connsiteX38" fmla="*/ 828696 w 1285896"/>
                  <a:gd name="connsiteY38" fmla="*/ 1743248 h 1828973"/>
                  <a:gd name="connsiteX39" fmla="*/ 933471 w 1285896"/>
                  <a:gd name="connsiteY39" fmla="*/ 1724198 h 1828973"/>
                  <a:gd name="connsiteX40" fmla="*/ 1019196 w 1285896"/>
                  <a:gd name="connsiteY40" fmla="*/ 1695623 h 1828973"/>
                  <a:gd name="connsiteX41" fmla="*/ 1076346 w 1285896"/>
                  <a:gd name="connsiteY41" fmla="*/ 1667048 h 1828973"/>
                  <a:gd name="connsiteX42" fmla="*/ 1143021 w 1285896"/>
                  <a:gd name="connsiteY42" fmla="*/ 1590848 h 1828973"/>
                  <a:gd name="connsiteX43" fmla="*/ 1190646 w 1285896"/>
                  <a:gd name="connsiteY43" fmla="*/ 1505123 h 1828973"/>
                  <a:gd name="connsiteX44" fmla="*/ 1228746 w 1285896"/>
                  <a:gd name="connsiteY44" fmla="*/ 1390823 h 1828973"/>
                  <a:gd name="connsiteX45" fmla="*/ 1257321 w 1285896"/>
                  <a:gd name="connsiteY45" fmla="*/ 1257473 h 1828973"/>
                  <a:gd name="connsiteX46" fmla="*/ 1266846 w 1285896"/>
                  <a:gd name="connsiteY46" fmla="*/ 962198 h 1828973"/>
                  <a:gd name="connsiteX47" fmla="*/ 1285896 w 1285896"/>
                  <a:gd name="connsiteY47" fmla="*/ 847898 h 1828973"/>
                  <a:gd name="connsiteX48" fmla="*/ 1276371 w 1285896"/>
                  <a:gd name="connsiteY48" fmla="*/ 628823 h 1828973"/>
                  <a:gd name="connsiteX49" fmla="*/ 1266846 w 1285896"/>
                  <a:gd name="connsiteY49" fmla="*/ 476423 h 1828973"/>
                  <a:gd name="connsiteX50" fmla="*/ 1247796 w 1285896"/>
                  <a:gd name="connsiteY50" fmla="*/ 381173 h 1828973"/>
                  <a:gd name="connsiteX51" fmla="*/ 1247796 w 1285896"/>
                  <a:gd name="connsiteY51" fmla="*/ 371648 h 1828973"/>
                  <a:gd name="connsiteX0" fmla="*/ 1243176 w 1281276"/>
                  <a:gd name="connsiteY0" fmla="*/ 371648 h 1828973"/>
                  <a:gd name="connsiteX1" fmla="*/ 1214601 w 1281276"/>
                  <a:gd name="connsiteY1" fmla="*/ 266873 h 1828973"/>
                  <a:gd name="connsiteX2" fmla="*/ 1195551 w 1281276"/>
                  <a:gd name="connsiteY2" fmla="*/ 190673 h 1828973"/>
                  <a:gd name="connsiteX3" fmla="*/ 1157451 w 1281276"/>
                  <a:gd name="connsiteY3" fmla="*/ 133523 h 1828973"/>
                  <a:gd name="connsiteX4" fmla="*/ 1071726 w 1281276"/>
                  <a:gd name="connsiteY4" fmla="*/ 76373 h 1828973"/>
                  <a:gd name="connsiteX5" fmla="*/ 1014576 w 1281276"/>
                  <a:gd name="connsiteY5" fmla="*/ 57323 h 1828973"/>
                  <a:gd name="connsiteX6" fmla="*/ 986001 w 1281276"/>
                  <a:gd name="connsiteY6" fmla="*/ 47798 h 1828973"/>
                  <a:gd name="connsiteX7" fmla="*/ 900276 w 1281276"/>
                  <a:gd name="connsiteY7" fmla="*/ 173 h 1828973"/>
                  <a:gd name="connsiteX8" fmla="*/ 766926 w 1281276"/>
                  <a:gd name="connsiteY8" fmla="*/ 9698 h 1828973"/>
                  <a:gd name="connsiteX9" fmla="*/ 709776 w 1281276"/>
                  <a:gd name="connsiteY9" fmla="*/ 28748 h 1828973"/>
                  <a:gd name="connsiteX10" fmla="*/ 585951 w 1281276"/>
                  <a:gd name="connsiteY10" fmla="*/ 38273 h 1828973"/>
                  <a:gd name="connsiteX11" fmla="*/ 547851 w 1281276"/>
                  <a:gd name="connsiteY11" fmla="*/ 47798 h 1828973"/>
                  <a:gd name="connsiteX12" fmla="*/ 490701 w 1281276"/>
                  <a:gd name="connsiteY12" fmla="*/ 66848 h 1828973"/>
                  <a:gd name="connsiteX13" fmla="*/ 404976 w 1281276"/>
                  <a:gd name="connsiteY13" fmla="*/ 171623 h 1828973"/>
                  <a:gd name="connsiteX14" fmla="*/ 376401 w 1281276"/>
                  <a:gd name="connsiteY14" fmla="*/ 228773 h 1828973"/>
                  <a:gd name="connsiteX15" fmla="*/ 338301 w 1281276"/>
                  <a:gd name="connsiteY15" fmla="*/ 343073 h 1828973"/>
                  <a:gd name="connsiteX16" fmla="*/ 328776 w 1281276"/>
                  <a:gd name="connsiteY16" fmla="*/ 371648 h 1828973"/>
                  <a:gd name="connsiteX17" fmla="*/ 319251 w 1281276"/>
                  <a:gd name="connsiteY17" fmla="*/ 628823 h 1828973"/>
                  <a:gd name="connsiteX18" fmla="*/ 271626 w 1281276"/>
                  <a:gd name="connsiteY18" fmla="*/ 666923 h 1828973"/>
                  <a:gd name="connsiteX19" fmla="*/ 224001 w 1281276"/>
                  <a:gd name="connsiteY19" fmla="*/ 714548 h 1828973"/>
                  <a:gd name="connsiteX20" fmla="*/ 157326 w 1281276"/>
                  <a:gd name="connsiteY20" fmla="*/ 819323 h 1828973"/>
                  <a:gd name="connsiteX21" fmla="*/ 157326 w 1281276"/>
                  <a:gd name="connsiteY21" fmla="*/ 1086023 h 1828973"/>
                  <a:gd name="connsiteX22" fmla="*/ 119226 w 1281276"/>
                  <a:gd name="connsiteY22" fmla="*/ 1143173 h 1828973"/>
                  <a:gd name="connsiteX23" fmla="*/ 4926 w 1281276"/>
                  <a:gd name="connsiteY23" fmla="*/ 1305098 h 1828973"/>
                  <a:gd name="connsiteX24" fmla="*/ 14451 w 1281276"/>
                  <a:gd name="connsiteY24" fmla="*/ 1381298 h 1828973"/>
                  <a:gd name="connsiteX25" fmla="*/ 43026 w 1281276"/>
                  <a:gd name="connsiteY25" fmla="*/ 1486073 h 1828973"/>
                  <a:gd name="connsiteX26" fmla="*/ 62076 w 1281276"/>
                  <a:gd name="connsiteY26" fmla="*/ 1552748 h 1828973"/>
                  <a:gd name="connsiteX27" fmla="*/ 81126 w 1281276"/>
                  <a:gd name="connsiteY27" fmla="*/ 1619423 h 1828973"/>
                  <a:gd name="connsiteX28" fmla="*/ 109701 w 1281276"/>
                  <a:gd name="connsiteY28" fmla="*/ 1686098 h 1828973"/>
                  <a:gd name="connsiteX29" fmla="*/ 166851 w 1281276"/>
                  <a:gd name="connsiteY29" fmla="*/ 1733723 h 1828973"/>
                  <a:gd name="connsiteX30" fmla="*/ 224001 w 1281276"/>
                  <a:gd name="connsiteY30" fmla="*/ 1752773 h 1828973"/>
                  <a:gd name="connsiteX31" fmla="*/ 252576 w 1281276"/>
                  <a:gd name="connsiteY31" fmla="*/ 1762298 h 1828973"/>
                  <a:gd name="connsiteX32" fmla="*/ 338301 w 1281276"/>
                  <a:gd name="connsiteY32" fmla="*/ 1819448 h 1828973"/>
                  <a:gd name="connsiteX33" fmla="*/ 366876 w 1281276"/>
                  <a:gd name="connsiteY33" fmla="*/ 1828973 h 1828973"/>
                  <a:gd name="connsiteX34" fmla="*/ 538326 w 1281276"/>
                  <a:gd name="connsiteY34" fmla="*/ 1809923 h 1828973"/>
                  <a:gd name="connsiteX35" fmla="*/ 633576 w 1281276"/>
                  <a:gd name="connsiteY35" fmla="*/ 1781348 h 1828973"/>
                  <a:gd name="connsiteX36" fmla="*/ 690726 w 1281276"/>
                  <a:gd name="connsiteY36" fmla="*/ 1762298 h 1828973"/>
                  <a:gd name="connsiteX37" fmla="*/ 728826 w 1281276"/>
                  <a:gd name="connsiteY37" fmla="*/ 1752773 h 1828973"/>
                  <a:gd name="connsiteX38" fmla="*/ 824076 w 1281276"/>
                  <a:gd name="connsiteY38" fmla="*/ 1743248 h 1828973"/>
                  <a:gd name="connsiteX39" fmla="*/ 928851 w 1281276"/>
                  <a:gd name="connsiteY39" fmla="*/ 1724198 h 1828973"/>
                  <a:gd name="connsiteX40" fmla="*/ 1014576 w 1281276"/>
                  <a:gd name="connsiteY40" fmla="*/ 1695623 h 1828973"/>
                  <a:gd name="connsiteX41" fmla="*/ 1071726 w 1281276"/>
                  <a:gd name="connsiteY41" fmla="*/ 1667048 h 1828973"/>
                  <a:gd name="connsiteX42" fmla="*/ 1138401 w 1281276"/>
                  <a:gd name="connsiteY42" fmla="*/ 1590848 h 1828973"/>
                  <a:gd name="connsiteX43" fmla="*/ 1186026 w 1281276"/>
                  <a:gd name="connsiteY43" fmla="*/ 1505123 h 1828973"/>
                  <a:gd name="connsiteX44" fmla="*/ 1224126 w 1281276"/>
                  <a:gd name="connsiteY44" fmla="*/ 1390823 h 1828973"/>
                  <a:gd name="connsiteX45" fmla="*/ 1252701 w 1281276"/>
                  <a:gd name="connsiteY45" fmla="*/ 1257473 h 1828973"/>
                  <a:gd name="connsiteX46" fmla="*/ 1262226 w 1281276"/>
                  <a:gd name="connsiteY46" fmla="*/ 962198 h 1828973"/>
                  <a:gd name="connsiteX47" fmla="*/ 1281276 w 1281276"/>
                  <a:gd name="connsiteY47" fmla="*/ 847898 h 1828973"/>
                  <a:gd name="connsiteX48" fmla="*/ 1271751 w 1281276"/>
                  <a:gd name="connsiteY48" fmla="*/ 628823 h 1828973"/>
                  <a:gd name="connsiteX49" fmla="*/ 1262226 w 1281276"/>
                  <a:gd name="connsiteY49" fmla="*/ 476423 h 1828973"/>
                  <a:gd name="connsiteX50" fmla="*/ 1243176 w 1281276"/>
                  <a:gd name="connsiteY50" fmla="*/ 381173 h 1828973"/>
                  <a:gd name="connsiteX51" fmla="*/ 1243176 w 1281276"/>
                  <a:gd name="connsiteY51" fmla="*/ 371648 h 1828973"/>
                  <a:gd name="connsiteX0" fmla="*/ 1243176 w 1281276"/>
                  <a:gd name="connsiteY0" fmla="*/ 371648 h 1828973"/>
                  <a:gd name="connsiteX1" fmla="*/ 1214601 w 1281276"/>
                  <a:gd name="connsiteY1" fmla="*/ 266873 h 1828973"/>
                  <a:gd name="connsiteX2" fmla="*/ 1195551 w 1281276"/>
                  <a:gd name="connsiteY2" fmla="*/ 190673 h 1828973"/>
                  <a:gd name="connsiteX3" fmla="*/ 1157451 w 1281276"/>
                  <a:gd name="connsiteY3" fmla="*/ 133523 h 1828973"/>
                  <a:gd name="connsiteX4" fmla="*/ 1071726 w 1281276"/>
                  <a:gd name="connsiteY4" fmla="*/ 76373 h 1828973"/>
                  <a:gd name="connsiteX5" fmla="*/ 1014576 w 1281276"/>
                  <a:gd name="connsiteY5" fmla="*/ 57323 h 1828973"/>
                  <a:gd name="connsiteX6" fmla="*/ 986001 w 1281276"/>
                  <a:gd name="connsiteY6" fmla="*/ 47798 h 1828973"/>
                  <a:gd name="connsiteX7" fmla="*/ 900276 w 1281276"/>
                  <a:gd name="connsiteY7" fmla="*/ 173 h 1828973"/>
                  <a:gd name="connsiteX8" fmla="*/ 766926 w 1281276"/>
                  <a:gd name="connsiteY8" fmla="*/ 9698 h 1828973"/>
                  <a:gd name="connsiteX9" fmla="*/ 709776 w 1281276"/>
                  <a:gd name="connsiteY9" fmla="*/ 28748 h 1828973"/>
                  <a:gd name="connsiteX10" fmla="*/ 585951 w 1281276"/>
                  <a:gd name="connsiteY10" fmla="*/ 38273 h 1828973"/>
                  <a:gd name="connsiteX11" fmla="*/ 547851 w 1281276"/>
                  <a:gd name="connsiteY11" fmla="*/ 47798 h 1828973"/>
                  <a:gd name="connsiteX12" fmla="*/ 490701 w 1281276"/>
                  <a:gd name="connsiteY12" fmla="*/ 66848 h 1828973"/>
                  <a:gd name="connsiteX13" fmla="*/ 404976 w 1281276"/>
                  <a:gd name="connsiteY13" fmla="*/ 171623 h 1828973"/>
                  <a:gd name="connsiteX14" fmla="*/ 376401 w 1281276"/>
                  <a:gd name="connsiteY14" fmla="*/ 228773 h 1828973"/>
                  <a:gd name="connsiteX15" fmla="*/ 338301 w 1281276"/>
                  <a:gd name="connsiteY15" fmla="*/ 343073 h 1828973"/>
                  <a:gd name="connsiteX16" fmla="*/ 328776 w 1281276"/>
                  <a:gd name="connsiteY16" fmla="*/ 371648 h 1828973"/>
                  <a:gd name="connsiteX17" fmla="*/ 271626 w 1281276"/>
                  <a:gd name="connsiteY17" fmla="*/ 666923 h 1828973"/>
                  <a:gd name="connsiteX18" fmla="*/ 224001 w 1281276"/>
                  <a:gd name="connsiteY18" fmla="*/ 714548 h 1828973"/>
                  <a:gd name="connsiteX19" fmla="*/ 157326 w 1281276"/>
                  <a:gd name="connsiteY19" fmla="*/ 819323 h 1828973"/>
                  <a:gd name="connsiteX20" fmla="*/ 157326 w 1281276"/>
                  <a:gd name="connsiteY20" fmla="*/ 1086023 h 1828973"/>
                  <a:gd name="connsiteX21" fmla="*/ 119226 w 1281276"/>
                  <a:gd name="connsiteY21" fmla="*/ 1143173 h 1828973"/>
                  <a:gd name="connsiteX22" fmla="*/ 4926 w 1281276"/>
                  <a:gd name="connsiteY22" fmla="*/ 1305098 h 1828973"/>
                  <a:gd name="connsiteX23" fmla="*/ 14451 w 1281276"/>
                  <a:gd name="connsiteY23" fmla="*/ 1381298 h 1828973"/>
                  <a:gd name="connsiteX24" fmla="*/ 43026 w 1281276"/>
                  <a:gd name="connsiteY24" fmla="*/ 1486073 h 1828973"/>
                  <a:gd name="connsiteX25" fmla="*/ 62076 w 1281276"/>
                  <a:gd name="connsiteY25" fmla="*/ 1552748 h 1828973"/>
                  <a:gd name="connsiteX26" fmla="*/ 81126 w 1281276"/>
                  <a:gd name="connsiteY26" fmla="*/ 1619423 h 1828973"/>
                  <a:gd name="connsiteX27" fmla="*/ 109701 w 1281276"/>
                  <a:gd name="connsiteY27" fmla="*/ 1686098 h 1828973"/>
                  <a:gd name="connsiteX28" fmla="*/ 166851 w 1281276"/>
                  <a:gd name="connsiteY28" fmla="*/ 1733723 h 1828973"/>
                  <a:gd name="connsiteX29" fmla="*/ 224001 w 1281276"/>
                  <a:gd name="connsiteY29" fmla="*/ 1752773 h 1828973"/>
                  <a:gd name="connsiteX30" fmla="*/ 252576 w 1281276"/>
                  <a:gd name="connsiteY30" fmla="*/ 1762298 h 1828973"/>
                  <a:gd name="connsiteX31" fmla="*/ 338301 w 1281276"/>
                  <a:gd name="connsiteY31" fmla="*/ 1819448 h 1828973"/>
                  <a:gd name="connsiteX32" fmla="*/ 366876 w 1281276"/>
                  <a:gd name="connsiteY32" fmla="*/ 1828973 h 1828973"/>
                  <a:gd name="connsiteX33" fmla="*/ 538326 w 1281276"/>
                  <a:gd name="connsiteY33" fmla="*/ 1809923 h 1828973"/>
                  <a:gd name="connsiteX34" fmla="*/ 633576 w 1281276"/>
                  <a:gd name="connsiteY34" fmla="*/ 1781348 h 1828973"/>
                  <a:gd name="connsiteX35" fmla="*/ 690726 w 1281276"/>
                  <a:gd name="connsiteY35" fmla="*/ 1762298 h 1828973"/>
                  <a:gd name="connsiteX36" fmla="*/ 728826 w 1281276"/>
                  <a:gd name="connsiteY36" fmla="*/ 1752773 h 1828973"/>
                  <a:gd name="connsiteX37" fmla="*/ 824076 w 1281276"/>
                  <a:gd name="connsiteY37" fmla="*/ 1743248 h 1828973"/>
                  <a:gd name="connsiteX38" fmla="*/ 928851 w 1281276"/>
                  <a:gd name="connsiteY38" fmla="*/ 1724198 h 1828973"/>
                  <a:gd name="connsiteX39" fmla="*/ 1014576 w 1281276"/>
                  <a:gd name="connsiteY39" fmla="*/ 1695623 h 1828973"/>
                  <a:gd name="connsiteX40" fmla="*/ 1071726 w 1281276"/>
                  <a:gd name="connsiteY40" fmla="*/ 1667048 h 1828973"/>
                  <a:gd name="connsiteX41" fmla="*/ 1138401 w 1281276"/>
                  <a:gd name="connsiteY41" fmla="*/ 1590848 h 1828973"/>
                  <a:gd name="connsiteX42" fmla="*/ 1186026 w 1281276"/>
                  <a:gd name="connsiteY42" fmla="*/ 1505123 h 1828973"/>
                  <a:gd name="connsiteX43" fmla="*/ 1224126 w 1281276"/>
                  <a:gd name="connsiteY43" fmla="*/ 1390823 h 1828973"/>
                  <a:gd name="connsiteX44" fmla="*/ 1252701 w 1281276"/>
                  <a:gd name="connsiteY44" fmla="*/ 1257473 h 1828973"/>
                  <a:gd name="connsiteX45" fmla="*/ 1262226 w 1281276"/>
                  <a:gd name="connsiteY45" fmla="*/ 962198 h 1828973"/>
                  <a:gd name="connsiteX46" fmla="*/ 1281276 w 1281276"/>
                  <a:gd name="connsiteY46" fmla="*/ 847898 h 1828973"/>
                  <a:gd name="connsiteX47" fmla="*/ 1271751 w 1281276"/>
                  <a:gd name="connsiteY47" fmla="*/ 628823 h 1828973"/>
                  <a:gd name="connsiteX48" fmla="*/ 1262226 w 1281276"/>
                  <a:gd name="connsiteY48" fmla="*/ 476423 h 1828973"/>
                  <a:gd name="connsiteX49" fmla="*/ 1243176 w 1281276"/>
                  <a:gd name="connsiteY49" fmla="*/ 381173 h 1828973"/>
                  <a:gd name="connsiteX50" fmla="*/ 1243176 w 1281276"/>
                  <a:gd name="connsiteY50" fmla="*/ 371648 h 1828973"/>
                  <a:gd name="connsiteX0" fmla="*/ 1243176 w 1281276"/>
                  <a:gd name="connsiteY0" fmla="*/ 371648 h 1828973"/>
                  <a:gd name="connsiteX1" fmla="*/ 1214601 w 1281276"/>
                  <a:gd name="connsiteY1" fmla="*/ 266873 h 1828973"/>
                  <a:gd name="connsiteX2" fmla="*/ 1195551 w 1281276"/>
                  <a:gd name="connsiteY2" fmla="*/ 190673 h 1828973"/>
                  <a:gd name="connsiteX3" fmla="*/ 1157451 w 1281276"/>
                  <a:gd name="connsiteY3" fmla="*/ 133523 h 1828973"/>
                  <a:gd name="connsiteX4" fmla="*/ 1071726 w 1281276"/>
                  <a:gd name="connsiteY4" fmla="*/ 76373 h 1828973"/>
                  <a:gd name="connsiteX5" fmla="*/ 1014576 w 1281276"/>
                  <a:gd name="connsiteY5" fmla="*/ 57323 h 1828973"/>
                  <a:gd name="connsiteX6" fmla="*/ 986001 w 1281276"/>
                  <a:gd name="connsiteY6" fmla="*/ 47798 h 1828973"/>
                  <a:gd name="connsiteX7" fmla="*/ 900276 w 1281276"/>
                  <a:gd name="connsiteY7" fmla="*/ 173 h 1828973"/>
                  <a:gd name="connsiteX8" fmla="*/ 766926 w 1281276"/>
                  <a:gd name="connsiteY8" fmla="*/ 9698 h 1828973"/>
                  <a:gd name="connsiteX9" fmla="*/ 709776 w 1281276"/>
                  <a:gd name="connsiteY9" fmla="*/ 28748 h 1828973"/>
                  <a:gd name="connsiteX10" fmla="*/ 585951 w 1281276"/>
                  <a:gd name="connsiteY10" fmla="*/ 38273 h 1828973"/>
                  <a:gd name="connsiteX11" fmla="*/ 547851 w 1281276"/>
                  <a:gd name="connsiteY11" fmla="*/ 47798 h 1828973"/>
                  <a:gd name="connsiteX12" fmla="*/ 490701 w 1281276"/>
                  <a:gd name="connsiteY12" fmla="*/ 66848 h 1828973"/>
                  <a:gd name="connsiteX13" fmla="*/ 404976 w 1281276"/>
                  <a:gd name="connsiteY13" fmla="*/ 171623 h 1828973"/>
                  <a:gd name="connsiteX14" fmla="*/ 376401 w 1281276"/>
                  <a:gd name="connsiteY14" fmla="*/ 228773 h 1828973"/>
                  <a:gd name="connsiteX15" fmla="*/ 338301 w 1281276"/>
                  <a:gd name="connsiteY15" fmla="*/ 343073 h 1828973"/>
                  <a:gd name="connsiteX16" fmla="*/ 328776 w 1281276"/>
                  <a:gd name="connsiteY16" fmla="*/ 371648 h 1828973"/>
                  <a:gd name="connsiteX17" fmla="*/ 271626 w 1281276"/>
                  <a:gd name="connsiteY17" fmla="*/ 666923 h 1828973"/>
                  <a:gd name="connsiteX18" fmla="*/ 157326 w 1281276"/>
                  <a:gd name="connsiteY18" fmla="*/ 819323 h 1828973"/>
                  <a:gd name="connsiteX19" fmla="*/ 157326 w 1281276"/>
                  <a:gd name="connsiteY19" fmla="*/ 1086023 h 1828973"/>
                  <a:gd name="connsiteX20" fmla="*/ 119226 w 1281276"/>
                  <a:gd name="connsiteY20" fmla="*/ 1143173 h 1828973"/>
                  <a:gd name="connsiteX21" fmla="*/ 4926 w 1281276"/>
                  <a:gd name="connsiteY21" fmla="*/ 1305098 h 1828973"/>
                  <a:gd name="connsiteX22" fmla="*/ 14451 w 1281276"/>
                  <a:gd name="connsiteY22" fmla="*/ 1381298 h 1828973"/>
                  <a:gd name="connsiteX23" fmla="*/ 43026 w 1281276"/>
                  <a:gd name="connsiteY23" fmla="*/ 1486073 h 1828973"/>
                  <a:gd name="connsiteX24" fmla="*/ 62076 w 1281276"/>
                  <a:gd name="connsiteY24" fmla="*/ 1552748 h 1828973"/>
                  <a:gd name="connsiteX25" fmla="*/ 81126 w 1281276"/>
                  <a:gd name="connsiteY25" fmla="*/ 1619423 h 1828973"/>
                  <a:gd name="connsiteX26" fmla="*/ 109701 w 1281276"/>
                  <a:gd name="connsiteY26" fmla="*/ 1686098 h 1828973"/>
                  <a:gd name="connsiteX27" fmla="*/ 166851 w 1281276"/>
                  <a:gd name="connsiteY27" fmla="*/ 1733723 h 1828973"/>
                  <a:gd name="connsiteX28" fmla="*/ 224001 w 1281276"/>
                  <a:gd name="connsiteY28" fmla="*/ 1752773 h 1828973"/>
                  <a:gd name="connsiteX29" fmla="*/ 252576 w 1281276"/>
                  <a:gd name="connsiteY29" fmla="*/ 1762298 h 1828973"/>
                  <a:gd name="connsiteX30" fmla="*/ 338301 w 1281276"/>
                  <a:gd name="connsiteY30" fmla="*/ 1819448 h 1828973"/>
                  <a:gd name="connsiteX31" fmla="*/ 366876 w 1281276"/>
                  <a:gd name="connsiteY31" fmla="*/ 1828973 h 1828973"/>
                  <a:gd name="connsiteX32" fmla="*/ 538326 w 1281276"/>
                  <a:gd name="connsiteY32" fmla="*/ 1809923 h 1828973"/>
                  <a:gd name="connsiteX33" fmla="*/ 633576 w 1281276"/>
                  <a:gd name="connsiteY33" fmla="*/ 1781348 h 1828973"/>
                  <a:gd name="connsiteX34" fmla="*/ 690726 w 1281276"/>
                  <a:gd name="connsiteY34" fmla="*/ 1762298 h 1828973"/>
                  <a:gd name="connsiteX35" fmla="*/ 728826 w 1281276"/>
                  <a:gd name="connsiteY35" fmla="*/ 1752773 h 1828973"/>
                  <a:gd name="connsiteX36" fmla="*/ 824076 w 1281276"/>
                  <a:gd name="connsiteY36" fmla="*/ 1743248 h 1828973"/>
                  <a:gd name="connsiteX37" fmla="*/ 928851 w 1281276"/>
                  <a:gd name="connsiteY37" fmla="*/ 1724198 h 1828973"/>
                  <a:gd name="connsiteX38" fmla="*/ 1014576 w 1281276"/>
                  <a:gd name="connsiteY38" fmla="*/ 1695623 h 1828973"/>
                  <a:gd name="connsiteX39" fmla="*/ 1071726 w 1281276"/>
                  <a:gd name="connsiteY39" fmla="*/ 1667048 h 1828973"/>
                  <a:gd name="connsiteX40" fmla="*/ 1138401 w 1281276"/>
                  <a:gd name="connsiteY40" fmla="*/ 1590848 h 1828973"/>
                  <a:gd name="connsiteX41" fmla="*/ 1186026 w 1281276"/>
                  <a:gd name="connsiteY41" fmla="*/ 1505123 h 1828973"/>
                  <a:gd name="connsiteX42" fmla="*/ 1224126 w 1281276"/>
                  <a:gd name="connsiteY42" fmla="*/ 1390823 h 1828973"/>
                  <a:gd name="connsiteX43" fmla="*/ 1252701 w 1281276"/>
                  <a:gd name="connsiteY43" fmla="*/ 1257473 h 1828973"/>
                  <a:gd name="connsiteX44" fmla="*/ 1262226 w 1281276"/>
                  <a:gd name="connsiteY44" fmla="*/ 962198 h 1828973"/>
                  <a:gd name="connsiteX45" fmla="*/ 1281276 w 1281276"/>
                  <a:gd name="connsiteY45" fmla="*/ 847898 h 1828973"/>
                  <a:gd name="connsiteX46" fmla="*/ 1271751 w 1281276"/>
                  <a:gd name="connsiteY46" fmla="*/ 628823 h 1828973"/>
                  <a:gd name="connsiteX47" fmla="*/ 1262226 w 1281276"/>
                  <a:gd name="connsiteY47" fmla="*/ 476423 h 1828973"/>
                  <a:gd name="connsiteX48" fmla="*/ 1243176 w 1281276"/>
                  <a:gd name="connsiteY48" fmla="*/ 381173 h 1828973"/>
                  <a:gd name="connsiteX49" fmla="*/ 1243176 w 1281276"/>
                  <a:gd name="connsiteY49" fmla="*/ 371648 h 1828973"/>
                  <a:gd name="connsiteX0" fmla="*/ 1243176 w 1281276"/>
                  <a:gd name="connsiteY0" fmla="*/ 371648 h 1828973"/>
                  <a:gd name="connsiteX1" fmla="*/ 1214601 w 1281276"/>
                  <a:gd name="connsiteY1" fmla="*/ 266873 h 1828973"/>
                  <a:gd name="connsiteX2" fmla="*/ 1195551 w 1281276"/>
                  <a:gd name="connsiteY2" fmla="*/ 190673 h 1828973"/>
                  <a:gd name="connsiteX3" fmla="*/ 1157451 w 1281276"/>
                  <a:gd name="connsiteY3" fmla="*/ 133523 h 1828973"/>
                  <a:gd name="connsiteX4" fmla="*/ 1071726 w 1281276"/>
                  <a:gd name="connsiteY4" fmla="*/ 76373 h 1828973"/>
                  <a:gd name="connsiteX5" fmla="*/ 1014576 w 1281276"/>
                  <a:gd name="connsiteY5" fmla="*/ 57323 h 1828973"/>
                  <a:gd name="connsiteX6" fmla="*/ 986001 w 1281276"/>
                  <a:gd name="connsiteY6" fmla="*/ 47798 h 1828973"/>
                  <a:gd name="connsiteX7" fmla="*/ 900276 w 1281276"/>
                  <a:gd name="connsiteY7" fmla="*/ 173 h 1828973"/>
                  <a:gd name="connsiteX8" fmla="*/ 766926 w 1281276"/>
                  <a:gd name="connsiteY8" fmla="*/ 9698 h 1828973"/>
                  <a:gd name="connsiteX9" fmla="*/ 709776 w 1281276"/>
                  <a:gd name="connsiteY9" fmla="*/ 28748 h 1828973"/>
                  <a:gd name="connsiteX10" fmla="*/ 585951 w 1281276"/>
                  <a:gd name="connsiteY10" fmla="*/ 38273 h 1828973"/>
                  <a:gd name="connsiteX11" fmla="*/ 547851 w 1281276"/>
                  <a:gd name="connsiteY11" fmla="*/ 47798 h 1828973"/>
                  <a:gd name="connsiteX12" fmla="*/ 490701 w 1281276"/>
                  <a:gd name="connsiteY12" fmla="*/ 66848 h 1828973"/>
                  <a:gd name="connsiteX13" fmla="*/ 404976 w 1281276"/>
                  <a:gd name="connsiteY13" fmla="*/ 171623 h 1828973"/>
                  <a:gd name="connsiteX14" fmla="*/ 376401 w 1281276"/>
                  <a:gd name="connsiteY14" fmla="*/ 228773 h 1828973"/>
                  <a:gd name="connsiteX15" fmla="*/ 338301 w 1281276"/>
                  <a:gd name="connsiteY15" fmla="*/ 343073 h 1828973"/>
                  <a:gd name="connsiteX16" fmla="*/ 328776 w 1281276"/>
                  <a:gd name="connsiteY16" fmla="*/ 371648 h 1828973"/>
                  <a:gd name="connsiteX17" fmla="*/ 271626 w 1281276"/>
                  <a:gd name="connsiteY17" fmla="*/ 666923 h 1828973"/>
                  <a:gd name="connsiteX18" fmla="*/ 157326 w 1281276"/>
                  <a:gd name="connsiteY18" fmla="*/ 819323 h 1828973"/>
                  <a:gd name="connsiteX19" fmla="*/ 157326 w 1281276"/>
                  <a:gd name="connsiteY19" fmla="*/ 1086023 h 1828973"/>
                  <a:gd name="connsiteX20" fmla="*/ 119226 w 1281276"/>
                  <a:gd name="connsiteY20" fmla="*/ 1143173 h 1828973"/>
                  <a:gd name="connsiteX21" fmla="*/ 4926 w 1281276"/>
                  <a:gd name="connsiteY21" fmla="*/ 1305098 h 1828973"/>
                  <a:gd name="connsiteX22" fmla="*/ 14451 w 1281276"/>
                  <a:gd name="connsiteY22" fmla="*/ 1381298 h 1828973"/>
                  <a:gd name="connsiteX23" fmla="*/ 43026 w 1281276"/>
                  <a:gd name="connsiteY23" fmla="*/ 1486073 h 1828973"/>
                  <a:gd name="connsiteX24" fmla="*/ 62076 w 1281276"/>
                  <a:gd name="connsiteY24" fmla="*/ 1552748 h 1828973"/>
                  <a:gd name="connsiteX25" fmla="*/ 81126 w 1281276"/>
                  <a:gd name="connsiteY25" fmla="*/ 1619423 h 1828973"/>
                  <a:gd name="connsiteX26" fmla="*/ 109701 w 1281276"/>
                  <a:gd name="connsiteY26" fmla="*/ 1686098 h 1828973"/>
                  <a:gd name="connsiteX27" fmla="*/ 166851 w 1281276"/>
                  <a:gd name="connsiteY27" fmla="*/ 1733723 h 1828973"/>
                  <a:gd name="connsiteX28" fmla="*/ 224001 w 1281276"/>
                  <a:gd name="connsiteY28" fmla="*/ 1752773 h 1828973"/>
                  <a:gd name="connsiteX29" fmla="*/ 252576 w 1281276"/>
                  <a:gd name="connsiteY29" fmla="*/ 1762298 h 1828973"/>
                  <a:gd name="connsiteX30" fmla="*/ 338301 w 1281276"/>
                  <a:gd name="connsiteY30" fmla="*/ 1819448 h 1828973"/>
                  <a:gd name="connsiteX31" fmla="*/ 366876 w 1281276"/>
                  <a:gd name="connsiteY31" fmla="*/ 1828973 h 1828973"/>
                  <a:gd name="connsiteX32" fmla="*/ 538326 w 1281276"/>
                  <a:gd name="connsiteY32" fmla="*/ 1809923 h 1828973"/>
                  <a:gd name="connsiteX33" fmla="*/ 633576 w 1281276"/>
                  <a:gd name="connsiteY33" fmla="*/ 1781348 h 1828973"/>
                  <a:gd name="connsiteX34" fmla="*/ 690726 w 1281276"/>
                  <a:gd name="connsiteY34" fmla="*/ 1762298 h 1828973"/>
                  <a:gd name="connsiteX35" fmla="*/ 728826 w 1281276"/>
                  <a:gd name="connsiteY35" fmla="*/ 1752773 h 1828973"/>
                  <a:gd name="connsiteX36" fmla="*/ 824076 w 1281276"/>
                  <a:gd name="connsiteY36" fmla="*/ 1743248 h 1828973"/>
                  <a:gd name="connsiteX37" fmla="*/ 928851 w 1281276"/>
                  <a:gd name="connsiteY37" fmla="*/ 1724198 h 1828973"/>
                  <a:gd name="connsiteX38" fmla="*/ 1014576 w 1281276"/>
                  <a:gd name="connsiteY38" fmla="*/ 1695623 h 1828973"/>
                  <a:gd name="connsiteX39" fmla="*/ 1071726 w 1281276"/>
                  <a:gd name="connsiteY39" fmla="*/ 1667048 h 1828973"/>
                  <a:gd name="connsiteX40" fmla="*/ 1138401 w 1281276"/>
                  <a:gd name="connsiteY40" fmla="*/ 1590848 h 1828973"/>
                  <a:gd name="connsiteX41" fmla="*/ 1186026 w 1281276"/>
                  <a:gd name="connsiteY41" fmla="*/ 1505123 h 1828973"/>
                  <a:gd name="connsiteX42" fmla="*/ 1224126 w 1281276"/>
                  <a:gd name="connsiteY42" fmla="*/ 1390823 h 1828973"/>
                  <a:gd name="connsiteX43" fmla="*/ 1252701 w 1281276"/>
                  <a:gd name="connsiteY43" fmla="*/ 1257473 h 1828973"/>
                  <a:gd name="connsiteX44" fmla="*/ 1262226 w 1281276"/>
                  <a:gd name="connsiteY44" fmla="*/ 962198 h 1828973"/>
                  <a:gd name="connsiteX45" fmla="*/ 1281276 w 1281276"/>
                  <a:gd name="connsiteY45" fmla="*/ 847898 h 1828973"/>
                  <a:gd name="connsiteX46" fmla="*/ 1271751 w 1281276"/>
                  <a:gd name="connsiteY46" fmla="*/ 628823 h 1828973"/>
                  <a:gd name="connsiteX47" fmla="*/ 1262226 w 1281276"/>
                  <a:gd name="connsiteY47" fmla="*/ 476423 h 1828973"/>
                  <a:gd name="connsiteX48" fmla="*/ 1243176 w 1281276"/>
                  <a:gd name="connsiteY48" fmla="*/ 381173 h 1828973"/>
                  <a:gd name="connsiteX49" fmla="*/ 1243176 w 1281276"/>
                  <a:gd name="connsiteY49" fmla="*/ 371648 h 1828973"/>
                  <a:gd name="connsiteX0" fmla="*/ 1243176 w 1281276"/>
                  <a:gd name="connsiteY0" fmla="*/ 371648 h 1828973"/>
                  <a:gd name="connsiteX1" fmla="*/ 1214601 w 1281276"/>
                  <a:gd name="connsiteY1" fmla="*/ 266873 h 1828973"/>
                  <a:gd name="connsiteX2" fmla="*/ 1195551 w 1281276"/>
                  <a:gd name="connsiteY2" fmla="*/ 190673 h 1828973"/>
                  <a:gd name="connsiteX3" fmla="*/ 1157451 w 1281276"/>
                  <a:gd name="connsiteY3" fmla="*/ 133523 h 1828973"/>
                  <a:gd name="connsiteX4" fmla="*/ 1071726 w 1281276"/>
                  <a:gd name="connsiteY4" fmla="*/ 76373 h 1828973"/>
                  <a:gd name="connsiteX5" fmla="*/ 1014576 w 1281276"/>
                  <a:gd name="connsiteY5" fmla="*/ 57323 h 1828973"/>
                  <a:gd name="connsiteX6" fmla="*/ 986001 w 1281276"/>
                  <a:gd name="connsiteY6" fmla="*/ 47798 h 1828973"/>
                  <a:gd name="connsiteX7" fmla="*/ 900276 w 1281276"/>
                  <a:gd name="connsiteY7" fmla="*/ 173 h 1828973"/>
                  <a:gd name="connsiteX8" fmla="*/ 766926 w 1281276"/>
                  <a:gd name="connsiteY8" fmla="*/ 9698 h 1828973"/>
                  <a:gd name="connsiteX9" fmla="*/ 709776 w 1281276"/>
                  <a:gd name="connsiteY9" fmla="*/ 28748 h 1828973"/>
                  <a:gd name="connsiteX10" fmla="*/ 585951 w 1281276"/>
                  <a:gd name="connsiteY10" fmla="*/ 38273 h 1828973"/>
                  <a:gd name="connsiteX11" fmla="*/ 547851 w 1281276"/>
                  <a:gd name="connsiteY11" fmla="*/ 47798 h 1828973"/>
                  <a:gd name="connsiteX12" fmla="*/ 490701 w 1281276"/>
                  <a:gd name="connsiteY12" fmla="*/ 66848 h 1828973"/>
                  <a:gd name="connsiteX13" fmla="*/ 404976 w 1281276"/>
                  <a:gd name="connsiteY13" fmla="*/ 171623 h 1828973"/>
                  <a:gd name="connsiteX14" fmla="*/ 376401 w 1281276"/>
                  <a:gd name="connsiteY14" fmla="*/ 228773 h 1828973"/>
                  <a:gd name="connsiteX15" fmla="*/ 338301 w 1281276"/>
                  <a:gd name="connsiteY15" fmla="*/ 343073 h 1828973"/>
                  <a:gd name="connsiteX16" fmla="*/ 328776 w 1281276"/>
                  <a:gd name="connsiteY16" fmla="*/ 371648 h 1828973"/>
                  <a:gd name="connsiteX17" fmla="*/ 271626 w 1281276"/>
                  <a:gd name="connsiteY17" fmla="*/ 666923 h 1828973"/>
                  <a:gd name="connsiteX18" fmla="*/ 157326 w 1281276"/>
                  <a:gd name="connsiteY18" fmla="*/ 819323 h 1828973"/>
                  <a:gd name="connsiteX19" fmla="*/ 157326 w 1281276"/>
                  <a:gd name="connsiteY19" fmla="*/ 1086023 h 1828973"/>
                  <a:gd name="connsiteX20" fmla="*/ 119226 w 1281276"/>
                  <a:gd name="connsiteY20" fmla="*/ 1143173 h 1828973"/>
                  <a:gd name="connsiteX21" fmla="*/ 4926 w 1281276"/>
                  <a:gd name="connsiteY21" fmla="*/ 1305098 h 1828973"/>
                  <a:gd name="connsiteX22" fmla="*/ 14451 w 1281276"/>
                  <a:gd name="connsiteY22" fmla="*/ 1381298 h 1828973"/>
                  <a:gd name="connsiteX23" fmla="*/ 43026 w 1281276"/>
                  <a:gd name="connsiteY23" fmla="*/ 1486073 h 1828973"/>
                  <a:gd name="connsiteX24" fmla="*/ 62076 w 1281276"/>
                  <a:gd name="connsiteY24" fmla="*/ 1552748 h 1828973"/>
                  <a:gd name="connsiteX25" fmla="*/ 81126 w 1281276"/>
                  <a:gd name="connsiteY25" fmla="*/ 1619423 h 1828973"/>
                  <a:gd name="connsiteX26" fmla="*/ 109701 w 1281276"/>
                  <a:gd name="connsiteY26" fmla="*/ 1686098 h 1828973"/>
                  <a:gd name="connsiteX27" fmla="*/ 166851 w 1281276"/>
                  <a:gd name="connsiteY27" fmla="*/ 1733723 h 1828973"/>
                  <a:gd name="connsiteX28" fmla="*/ 224001 w 1281276"/>
                  <a:gd name="connsiteY28" fmla="*/ 1752773 h 1828973"/>
                  <a:gd name="connsiteX29" fmla="*/ 252576 w 1281276"/>
                  <a:gd name="connsiteY29" fmla="*/ 1762298 h 1828973"/>
                  <a:gd name="connsiteX30" fmla="*/ 338301 w 1281276"/>
                  <a:gd name="connsiteY30" fmla="*/ 1819448 h 1828973"/>
                  <a:gd name="connsiteX31" fmla="*/ 366876 w 1281276"/>
                  <a:gd name="connsiteY31" fmla="*/ 1828973 h 1828973"/>
                  <a:gd name="connsiteX32" fmla="*/ 538326 w 1281276"/>
                  <a:gd name="connsiteY32" fmla="*/ 1809923 h 1828973"/>
                  <a:gd name="connsiteX33" fmla="*/ 633576 w 1281276"/>
                  <a:gd name="connsiteY33" fmla="*/ 1781348 h 1828973"/>
                  <a:gd name="connsiteX34" fmla="*/ 690726 w 1281276"/>
                  <a:gd name="connsiteY34" fmla="*/ 1762298 h 1828973"/>
                  <a:gd name="connsiteX35" fmla="*/ 728826 w 1281276"/>
                  <a:gd name="connsiteY35" fmla="*/ 1752773 h 1828973"/>
                  <a:gd name="connsiteX36" fmla="*/ 824076 w 1281276"/>
                  <a:gd name="connsiteY36" fmla="*/ 1743248 h 1828973"/>
                  <a:gd name="connsiteX37" fmla="*/ 928851 w 1281276"/>
                  <a:gd name="connsiteY37" fmla="*/ 1724198 h 1828973"/>
                  <a:gd name="connsiteX38" fmla="*/ 1014576 w 1281276"/>
                  <a:gd name="connsiteY38" fmla="*/ 1695623 h 1828973"/>
                  <a:gd name="connsiteX39" fmla="*/ 1071726 w 1281276"/>
                  <a:gd name="connsiteY39" fmla="*/ 1667048 h 1828973"/>
                  <a:gd name="connsiteX40" fmla="*/ 1138401 w 1281276"/>
                  <a:gd name="connsiteY40" fmla="*/ 1590848 h 1828973"/>
                  <a:gd name="connsiteX41" fmla="*/ 1186026 w 1281276"/>
                  <a:gd name="connsiteY41" fmla="*/ 1505123 h 1828973"/>
                  <a:gd name="connsiteX42" fmla="*/ 1224126 w 1281276"/>
                  <a:gd name="connsiteY42" fmla="*/ 1390823 h 1828973"/>
                  <a:gd name="connsiteX43" fmla="*/ 1252701 w 1281276"/>
                  <a:gd name="connsiteY43" fmla="*/ 1257473 h 1828973"/>
                  <a:gd name="connsiteX44" fmla="*/ 1262226 w 1281276"/>
                  <a:gd name="connsiteY44" fmla="*/ 962198 h 1828973"/>
                  <a:gd name="connsiteX45" fmla="*/ 1281276 w 1281276"/>
                  <a:gd name="connsiteY45" fmla="*/ 847898 h 1828973"/>
                  <a:gd name="connsiteX46" fmla="*/ 1271751 w 1281276"/>
                  <a:gd name="connsiteY46" fmla="*/ 628823 h 1828973"/>
                  <a:gd name="connsiteX47" fmla="*/ 1262226 w 1281276"/>
                  <a:gd name="connsiteY47" fmla="*/ 476423 h 1828973"/>
                  <a:gd name="connsiteX48" fmla="*/ 1243176 w 1281276"/>
                  <a:gd name="connsiteY48" fmla="*/ 381173 h 1828973"/>
                  <a:gd name="connsiteX49" fmla="*/ 1243176 w 1281276"/>
                  <a:gd name="connsiteY49" fmla="*/ 371648 h 1828973"/>
                  <a:gd name="connsiteX0" fmla="*/ 1250586 w 1288686"/>
                  <a:gd name="connsiteY0" fmla="*/ 371648 h 1828973"/>
                  <a:gd name="connsiteX1" fmla="*/ 1222011 w 1288686"/>
                  <a:gd name="connsiteY1" fmla="*/ 266873 h 1828973"/>
                  <a:gd name="connsiteX2" fmla="*/ 1202961 w 1288686"/>
                  <a:gd name="connsiteY2" fmla="*/ 190673 h 1828973"/>
                  <a:gd name="connsiteX3" fmla="*/ 1164861 w 1288686"/>
                  <a:gd name="connsiteY3" fmla="*/ 133523 h 1828973"/>
                  <a:gd name="connsiteX4" fmla="*/ 1079136 w 1288686"/>
                  <a:gd name="connsiteY4" fmla="*/ 76373 h 1828973"/>
                  <a:gd name="connsiteX5" fmla="*/ 1021986 w 1288686"/>
                  <a:gd name="connsiteY5" fmla="*/ 57323 h 1828973"/>
                  <a:gd name="connsiteX6" fmla="*/ 993411 w 1288686"/>
                  <a:gd name="connsiteY6" fmla="*/ 47798 h 1828973"/>
                  <a:gd name="connsiteX7" fmla="*/ 907686 w 1288686"/>
                  <a:gd name="connsiteY7" fmla="*/ 173 h 1828973"/>
                  <a:gd name="connsiteX8" fmla="*/ 774336 w 1288686"/>
                  <a:gd name="connsiteY8" fmla="*/ 9698 h 1828973"/>
                  <a:gd name="connsiteX9" fmla="*/ 717186 w 1288686"/>
                  <a:gd name="connsiteY9" fmla="*/ 28748 h 1828973"/>
                  <a:gd name="connsiteX10" fmla="*/ 593361 w 1288686"/>
                  <a:gd name="connsiteY10" fmla="*/ 38273 h 1828973"/>
                  <a:gd name="connsiteX11" fmla="*/ 555261 w 1288686"/>
                  <a:gd name="connsiteY11" fmla="*/ 47798 h 1828973"/>
                  <a:gd name="connsiteX12" fmla="*/ 498111 w 1288686"/>
                  <a:gd name="connsiteY12" fmla="*/ 66848 h 1828973"/>
                  <a:gd name="connsiteX13" fmla="*/ 412386 w 1288686"/>
                  <a:gd name="connsiteY13" fmla="*/ 171623 h 1828973"/>
                  <a:gd name="connsiteX14" fmla="*/ 383811 w 1288686"/>
                  <a:gd name="connsiteY14" fmla="*/ 228773 h 1828973"/>
                  <a:gd name="connsiteX15" fmla="*/ 345711 w 1288686"/>
                  <a:gd name="connsiteY15" fmla="*/ 343073 h 1828973"/>
                  <a:gd name="connsiteX16" fmla="*/ 336186 w 1288686"/>
                  <a:gd name="connsiteY16" fmla="*/ 371648 h 1828973"/>
                  <a:gd name="connsiteX17" fmla="*/ 279036 w 1288686"/>
                  <a:gd name="connsiteY17" fmla="*/ 666923 h 1828973"/>
                  <a:gd name="connsiteX18" fmla="*/ 164736 w 1288686"/>
                  <a:gd name="connsiteY18" fmla="*/ 819323 h 1828973"/>
                  <a:gd name="connsiteX19" fmla="*/ 164736 w 1288686"/>
                  <a:gd name="connsiteY19" fmla="*/ 1086023 h 1828973"/>
                  <a:gd name="connsiteX20" fmla="*/ 12336 w 1288686"/>
                  <a:gd name="connsiteY20" fmla="*/ 1305098 h 1828973"/>
                  <a:gd name="connsiteX21" fmla="*/ 21861 w 1288686"/>
                  <a:gd name="connsiteY21" fmla="*/ 1381298 h 1828973"/>
                  <a:gd name="connsiteX22" fmla="*/ 50436 w 1288686"/>
                  <a:gd name="connsiteY22" fmla="*/ 1486073 h 1828973"/>
                  <a:gd name="connsiteX23" fmla="*/ 69486 w 1288686"/>
                  <a:gd name="connsiteY23" fmla="*/ 1552748 h 1828973"/>
                  <a:gd name="connsiteX24" fmla="*/ 88536 w 1288686"/>
                  <a:gd name="connsiteY24" fmla="*/ 1619423 h 1828973"/>
                  <a:gd name="connsiteX25" fmla="*/ 117111 w 1288686"/>
                  <a:gd name="connsiteY25" fmla="*/ 1686098 h 1828973"/>
                  <a:gd name="connsiteX26" fmla="*/ 174261 w 1288686"/>
                  <a:gd name="connsiteY26" fmla="*/ 1733723 h 1828973"/>
                  <a:gd name="connsiteX27" fmla="*/ 231411 w 1288686"/>
                  <a:gd name="connsiteY27" fmla="*/ 1752773 h 1828973"/>
                  <a:gd name="connsiteX28" fmla="*/ 259986 w 1288686"/>
                  <a:gd name="connsiteY28" fmla="*/ 1762298 h 1828973"/>
                  <a:gd name="connsiteX29" fmla="*/ 345711 w 1288686"/>
                  <a:gd name="connsiteY29" fmla="*/ 1819448 h 1828973"/>
                  <a:gd name="connsiteX30" fmla="*/ 374286 w 1288686"/>
                  <a:gd name="connsiteY30" fmla="*/ 1828973 h 1828973"/>
                  <a:gd name="connsiteX31" fmla="*/ 545736 w 1288686"/>
                  <a:gd name="connsiteY31" fmla="*/ 1809923 h 1828973"/>
                  <a:gd name="connsiteX32" fmla="*/ 640986 w 1288686"/>
                  <a:gd name="connsiteY32" fmla="*/ 1781348 h 1828973"/>
                  <a:gd name="connsiteX33" fmla="*/ 698136 w 1288686"/>
                  <a:gd name="connsiteY33" fmla="*/ 1762298 h 1828973"/>
                  <a:gd name="connsiteX34" fmla="*/ 736236 w 1288686"/>
                  <a:gd name="connsiteY34" fmla="*/ 1752773 h 1828973"/>
                  <a:gd name="connsiteX35" fmla="*/ 831486 w 1288686"/>
                  <a:gd name="connsiteY35" fmla="*/ 1743248 h 1828973"/>
                  <a:gd name="connsiteX36" fmla="*/ 936261 w 1288686"/>
                  <a:gd name="connsiteY36" fmla="*/ 1724198 h 1828973"/>
                  <a:gd name="connsiteX37" fmla="*/ 1021986 w 1288686"/>
                  <a:gd name="connsiteY37" fmla="*/ 1695623 h 1828973"/>
                  <a:gd name="connsiteX38" fmla="*/ 1079136 w 1288686"/>
                  <a:gd name="connsiteY38" fmla="*/ 1667048 h 1828973"/>
                  <a:gd name="connsiteX39" fmla="*/ 1145811 w 1288686"/>
                  <a:gd name="connsiteY39" fmla="*/ 1590848 h 1828973"/>
                  <a:gd name="connsiteX40" fmla="*/ 1193436 w 1288686"/>
                  <a:gd name="connsiteY40" fmla="*/ 1505123 h 1828973"/>
                  <a:gd name="connsiteX41" fmla="*/ 1231536 w 1288686"/>
                  <a:gd name="connsiteY41" fmla="*/ 1390823 h 1828973"/>
                  <a:gd name="connsiteX42" fmla="*/ 1260111 w 1288686"/>
                  <a:gd name="connsiteY42" fmla="*/ 1257473 h 1828973"/>
                  <a:gd name="connsiteX43" fmla="*/ 1269636 w 1288686"/>
                  <a:gd name="connsiteY43" fmla="*/ 962198 h 1828973"/>
                  <a:gd name="connsiteX44" fmla="*/ 1288686 w 1288686"/>
                  <a:gd name="connsiteY44" fmla="*/ 847898 h 1828973"/>
                  <a:gd name="connsiteX45" fmla="*/ 1279161 w 1288686"/>
                  <a:gd name="connsiteY45" fmla="*/ 628823 h 1828973"/>
                  <a:gd name="connsiteX46" fmla="*/ 1269636 w 1288686"/>
                  <a:gd name="connsiteY46" fmla="*/ 476423 h 1828973"/>
                  <a:gd name="connsiteX47" fmla="*/ 1250586 w 1288686"/>
                  <a:gd name="connsiteY47" fmla="*/ 381173 h 1828973"/>
                  <a:gd name="connsiteX48" fmla="*/ 1250586 w 1288686"/>
                  <a:gd name="connsiteY48" fmla="*/ 371648 h 1828973"/>
                  <a:gd name="connsiteX0" fmla="*/ 1247066 w 1285166"/>
                  <a:gd name="connsiteY0" fmla="*/ 371648 h 1828973"/>
                  <a:gd name="connsiteX1" fmla="*/ 1218491 w 1285166"/>
                  <a:gd name="connsiteY1" fmla="*/ 266873 h 1828973"/>
                  <a:gd name="connsiteX2" fmla="*/ 1199441 w 1285166"/>
                  <a:gd name="connsiteY2" fmla="*/ 190673 h 1828973"/>
                  <a:gd name="connsiteX3" fmla="*/ 1161341 w 1285166"/>
                  <a:gd name="connsiteY3" fmla="*/ 133523 h 1828973"/>
                  <a:gd name="connsiteX4" fmla="*/ 1075616 w 1285166"/>
                  <a:gd name="connsiteY4" fmla="*/ 76373 h 1828973"/>
                  <a:gd name="connsiteX5" fmla="*/ 1018466 w 1285166"/>
                  <a:gd name="connsiteY5" fmla="*/ 57323 h 1828973"/>
                  <a:gd name="connsiteX6" fmla="*/ 989891 w 1285166"/>
                  <a:gd name="connsiteY6" fmla="*/ 47798 h 1828973"/>
                  <a:gd name="connsiteX7" fmla="*/ 904166 w 1285166"/>
                  <a:gd name="connsiteY7" fmla="*/ 173 h 1828973"/>
                  <a:gd name="connsiteX8" fmla="*/ 770816 w 1285166"/>
                  <a:gd name="connsiteY8" fmla="*/ 9698 h 1828973"/>
                  <a:gd name="connsiteX9" fmla="*/ 713666 w 1285166"/>
                  <a:gd name="connsiteY9" fmla="*/ 28748 h 1828973"/>
                  <a:gd name="connsiteX10" fmla="*/ 589841 w 1285166"/>
                  <a:gd name="connsiteY10" fmla="*/ 38273 h 1828973"/>
                  <a:gd name="connsiteX11" fmla="*/ 551741 w 1285166"/>
                  <a:gd name="connsiteY11" fmla="*/ 47798 h 1828973"/>
                  <a:gd name="connsiteX12" fmla="*/ 494591 w 1285166"/>
                  <a:gd name="connsiteY12" fmla="*/ 66848 h 1828973"/>
                  <a:gd name="connsiteX13" fmla="*/ 408866 w 1285166"/>
                  <a:gd name="connsiteY13" fmla="*/ 171623 h 1828973"/>
                  <a:gd name="connsiteX14" fmla="*/ 380291 w 1285166"/>
                  <a:gd name="connsiteY14" fmla="*/ 228773 h 1828973"/>
                  <a:gd name="connsiteX15" fmla="*/ 342191 w 1285166"/>
                  <a:gd name="connsiteY15" fmla="*/ 343073 h 1828973"/>
                  <a:gd name="connsiteX16" fmla="*/ 332666 w 1285166"/>
                  <a:gd name="connsiteY16" fmla="*/ 371648 h 1828973"/>
                  <a:gd name="connsiteX17" fmla="*/ 275516 w 1285166"/>
                  <a:gd name="connsiteY17" fmla="*/ 666923 h 1828973"/>
                  <a:gd name="connsiteX18" fmla="*/ 161216 w 1285166"/>
                  <a:gd name="connsiteY18" fmla="*/ 819323 h 1828973"/>
                  <a:gd name="connsiteX19" fmla="*/ 113089 w 1285166"/>
                  <a:gd name="connsiteY19" fmla="*/ 1069981 h 1828973"/>
                  <a:gd name="connsiteX20" fmla="*/ 8816 w 1285166"/>
                  <a:gd name="connsiteY20" fmla="*/ 1305098 h 1828973"/>
                  <a:gd name="connsiteX21" fmla="*/ 18341 w 1285166"/>
                  <a:gd name="connsiteY21" fmla="*/ 1381298 h 1828973"/>
                  <a:gd name="connsiteX22" fmla="*/ 46916 w 1285166"/>
                  <a:gd name="connsiteY22" fmla="*/ 1486073 h 1828973"/>
                  <a:gd name="connsiteX23" fmla="*/ 65966 w 1285166"/>
                  <a:gd name="connsiteY23" fmla="*/ 1552748 h 1828973"/>
                  <a:gd name="connsiteX24" fmla="*/ 85016 w 1285166"/>
                  <a:gd name="connsiteY24" fmla="*/ 1619423 h 1828973"/>
                  <a:gd name="connsiteX25" fmla="*/ 113591 w 1285166"/>
                  <a:gd name="connsiteY25" fmla="*/ 1686098 h 1828973"/>
                  <a:gd name="connsiteX26" fmla="*/ 170741 w 1285166"/>
                  <a:gd name="connsiteY26" fmla="*/ 1733723 h 1828973"/>
                  <a:gd name="connsiteX27" fmla="*/ 227891 w 1285166"/>
                  <a:gd name="connsiteY27" fmla="*/ 1752773 h 1828973"/>
                  <a:gd name="connsiteX28" fmla="*/ 256466 w 1285166"/>
                  <a:gd name="connsiteY28" fmla="*/ 1762298 h 1828973"/>
                  <a:gd name="connsiteX29" fmla="*/ 342191 w 1285166"/>
                  <a:gd name="connsiteY29" fmla="*/ 1819448 h 1828973"/>
                  <a:gd name="connsiteX30" fmla="*/ 370766 w 1285166"/>
                  <a:gd name="connsiteY30" fmla="*/ 1828973 h 1828973"/>
                  <a:gd name="connsiteX31" fmla="*/ 542216 w 1285166"/>
                  <a:gd name="connsiteY31" fmla="*/ 1809923 h 1828973"/>
                  <a:gd name="connsiteX32" fmla="*/ 637466 w 1285166"/>
                  <a:gd name="connsiteY32" fmla="*/ 1781348 h 1828973"/>
                  <a:gd name="connsiteX33" fmla="*/ 694616 w 1285166"/>
                  <a:gd name="connsiteY33" fmla="*/ 1762298 h 1828973"/>
                  <a:gd name="connsiteX34" fmla="*/ 732716 w 1285166"/>
                  <a:gd name="connsiteY34" fmla="*/ 1752773 h 1828973"/>
                  <a:gd name="connsiteX35" fmla="*/ 827966 w 1285166"/>
                  <a:gd name="connsiteY35" fmla="*/ 1743248 h 1828973"/>
                  <a:gd name="connsiteX36" fmla="*/ 932741 w 1285166"/>
                  <a:gd name="connsiteY36" fmla="*/ 1724198 h 1828973"/>
                  <a:gd name="connsiteX37" fmla="*/ 1018466 w 1285166"/>
                  <a:gd name="connsiteY37" fmla="*/ 1695623 h 1828973"/>
                  <a:gd name="connsiteX38" fmla="*/ 1075616 w 1285166"/>
                  <a:gd name="connsiteY38" fmla="*/ 1667048 h 1828973"/>
                  <a:gd name="connsiteX39" fmla="*/ 1142291 w 1285166"/>
                  <a:gd name="connsiteY39" fmla="*/ 1590848 h 1828973"/>
                  <a:gd name="connsiteX40" fmla="*/ 1189916 w 1285166"/>
                  <a:gd name="connsiteY40" fmla="*/ 1505123 h 1828973"/>
                  <a:gd name="connsiteX41" fmla="*/ 1228016 w 1285166"/>
                  <a:gd name="connsiteY41" fmla="*/ 1390823 h 1828973"/>
                  <a:gd name="connsiteX42" fmla="*/ 1256591 w 1285166"/>
                  <a:gd name="connsiteY42" fmla="*/ 1257473 h 1828973"/>
                  <a:gd name="connsiteX43" fmla="*/ 1266116 w 1285166"/>
                  <a:gd name="connsiteY43" fmla="*/ 962198 h 1828973"/>
                  <a:gd name="connsiteX44" fmla="*/ 1285166 w 1285166"/>
                  <a:gd name="connsiteY44" fmla="*/ 847898 h 1828973"/>
                  <a:gd name="connsiteX45" fmla="*/ 1275641 w 1285166"/>
                  <a:gd name="connsiteY45" fmla="*/ 628823 h 1828973"/>
                  <a:gd name="connsiteX46" fmla="*/ 1266116 w 1285166"/>
                  <a:gd name="connsiteY46" fmla="*/ 476423 h 1828973"/>
                  <a:gd name="connsiteX47" fmla="*/ 1247066 w 1285166"/>
                  <a:gd name="connsiteY47" fmla="*/ 381173 h 1828973"/>
                  <a:gd name="connsiteX48" fmla="*/ 1247066 w 1285166"/>
                  <a:gd name="connsiteY48" fmla="*/ 371648 h 1828973"/>
                  <a:gd name="connsiteX0" fmla="*/ 1249409 w 1287509"/>
                  <a:gd name="connsiteY0" fmla="*/ 371648 h 1828973"/>
                  <a:gd name="connsiteX1" fmla="*/ 1220834 w 1287509"/>
                  <a:gd name="connsiteY1" fmla="*/ 266873 h 1828973"/>
                  <a:gd name="connsiteX2" fmla="*/ 1201784 w 1287509"/>
                  <a:gd name="connsiteY2" fmla="*/ 190673 h 1828973"/>
                  <a:gd name="connsiteX3" fmla="*/ 1163684 w 1287509"/>
                  <a:gd name="connsiteY3" fmla="*/ 133523 h 1828973"/>
                  <a:gd name="connsiteX4" fmla="*/ 1077959 w 1287509"/>
                  <a:gd name="connsiteY4" fmla="*/ 76373 h 1828973"/>
                  <a:gd name="connsiteX5" fmla="*/ 1020809 w 1287509"/>
                  <a:gd name="connsiteY5" fmla="*/ 57323 h 1828973"/>
                  <a:gd name="connsiteX6" fmla="*/ 992234 w 1287509"/>
                  <a:gd name="connsiteY6" fmla="*/ 47798 h 1828973"/>
                  <a:gd name="connsiteX7" fmla="*/ 906509 w 1287509"/>
                  <a:gd name="connsiteY7" fmla="*/ 173 h 1828973"/>
                  <a:gd name="connsiteX8" fmla="*/ 773159 w 1287509"/>
                  <a:gd name="connsiteY8" fmla="*/ 9698 h 1828973"/>
                  <a:gd name="connsiteX9" fmla="*/ 716009 w 1287509"/>
                  <a:gd name="connsiteY9" fmla="*/ 28748 h 1828973"/>
                  <a:gd name="connsiteX10" fmla="*/ 592184 w 1287509"/>
                  <a:gd name="connsiteY10" fmla="*/ 38273 h 1828973"/>
                  <a:gd name="connsiteX11" fmla="*/ 554084 w 1287509"/>
                  <a:gd name="connsiteY11" fmla="*/ 47798 h 1828973"/>
                  <a:gd name="connsiteX12" fmla="*/ 496934 w 1287509"/>
                  <a:gd name="connsiteY12" fmla="*/ 66848 h 1828973"/>
                  <a:gd name="connsiteX13" fmla="*/ 411209 w 1287509"/>
                  <a:gd name="connsiteY13" fmla="*/ 171623 h 1828973"/>
                  <a:gd name="connsiteX14" fmla="*/ 382634 w 1287509"/>
                  <a:gd name="connsiteY14" fmla="*/ 228773 h 1828973"/>
                  <a:gd name="connsiteX15" fmla="*/ 344534 w 1287509"/>
                  <a:gd name="connsiteY15" fmla="*/ 343073 h 1828973"/>
                  <a:gd name="connsiteX16" fmla="*/ 335009 w 1287509"/>
                  <a:gd name="connsiteY16" fmla="*/ 371648 h 1828973"/>
                  <a:gd name="connsiteX17" fmla="*/ 277859 w 1287509"/>
                  <a:gd name="connsiteY17" fmla="*/ 666923 h 1828973"/>
                  <a:gd name="connsiteX18" fmla="*/ 163559 w 1287509"/>
                  <a:gd name="connsiteY18" fmla="*/ 819323 h 1828973"/>
                  <a:gd name="connsiteX19" fmla="*/ 115432 w 1287509"/>
                  <a:gd name="connsiteY19" fmla="*/ 1069981 h 1828973"/>
                  <a:gd name="connsiteX20" fmla="*/ 11159 w 1287509"/>
                  <a:gd name="connsiteY20" fmla="*/ 1305098 h 1828973"/>
                  <a:gd name="connsiteX21" fmla="*/ 20684 w 1287509"/>
                  <a:gd name="connsiteY21" fmla="*/ 1381298 h 1828973"/>
                  <a:gd name="connsiteX22" fmla="*/ 49259 w 1287509"/>
                  <a:gd name="connsiteY22" fmla="*/ 1486073 h 1828973"/>
                  <a:gd name="connsiteX23" fmla="*/ 68309 w 1287509"/>
                  <a:gd name="connsiteY23" fmla="*/ 1552748 h 1828973"/>
                  <a:gd name="connsiteX24" fmla="*/ 87359 w 1287509"/>
                  <a:gd name="connsiteY24" fmla="*/ 1619423 h 1828973"/>
                  <a:gd name="connsiteX25" fmla="*/ 115934 w 1287509"/>
                  <a:gd name="connsiteY25" fmla="*/ 1686098 h 1828973"/>
                  <a:gd name="connsiteX26" fmla="*/ 173084 w 1287509"/>
                  <a:gd name="connsiteY26" fmla="*/ 1733723 h 1828973"/>
                  <a:gd name="connsiteX27" fmla="*/ 230234 w 1287509"/>
                  <a:gd name="connsiteY27" fmla="*/ 1752773 h 1828973"/>
                  <a:gd name="connsiteX28" fmla="*/ 258809 w 1287509"/>
                  <a:gd name="connsiteY28" fmla="*/ 1762298 h 1828973"/>
                  <a:gd name="connsiteX29" fmla="*/ 344534 w 1287509"/>
                  <a:gd name="connsiteY29" fmla="*/ 1819448 h 1828973"/>
                  <a:gd name="connsiteX30" fmla="*/ 373109 w 1287509"/>
                  <a:gd name="connsiteY30" fmla="*/ 1828973 h 1828973"/>
                  <a:gd name="connsiteX31" fmla="*/ 544559 w 1287509"/>
                  <a:gd name="connsiteY31" fmla="*/ 1809923 h 1828973"/>
                  <a:gd name="connsiteX32" fmla="*/ 639809 w 1287509"/>
                  <a:gd name="connsiteY32" fmla="*/ 1781348 h 1828973"/>
                  <a:gd name="connsiteX33" fmla="*/ 696959 w 1287509"/>
                  <a:gd name="connsiteY33" fmla="*/ 1762298 h 1828973"/>
                  <a:gd name="connsiteX34" fmla="*/ 735059 w 1287509"/>
                  <a:gd name="connsiteY34" fmla="*/ 1752773 h 1828973"/>
                  <a:gd name="connsiteX35" fmla="*/ 830309 w 1287509"/>
                  <a:gd name="connsiteY35" fmla="*/ 1743248 h 1828973"/>
                  <a:gd name="connsiteX36" fmla="*/ 935084 w 1287509"/>
                  <a:gd name="connsiteY36" fmla="*/ 1724198 h 1828973"/>
                  <a:gd name="connsiteX37" fmla="*/ 1020809 w 1287509"/>
                  <a:gd name="connsiteY37" fmla="*/ 1695623 h 1828973"/>
                  <a:gd name="connsiteX38" fmla="*/ 1077959 w 1287509"/>
                  <a:gd name="connsiteY38" fmla="*/ 1667048 h 1828973"/>
                  <a:gd name="connsiteX39" fmla="*/ 1144634 w 1287509"/>
                  <a:gd name="connsiteY39" fmla="*/ 1590848 h 1828973"/>
                  <a:gd name="connsiteX40" fmla="*/ 1192259 w 1287509"/>
                  <a:gd name="connsiteY40" fmla="*/ 1505123 h 1828973"/>
                  <a:gd name="connsiteX41" fmla="*/ 1230359 w 1287509"/>
                  <a:gd name="connsiteY41" fmla="*/ 1390823 h 1828973"/>
                  <a:gd name="connsiteX42" fmla="*/ 1258934 w 1287509"/>
                  <a:gd name="connsiteY42" fmla="*/ 1257473 h 1828973"/>
                  <a:gd name="connsiteX43" fmla="*/ 1268459 w 1287509"/>
                  <a:gd name="connsiteY43" fmla="*/ 962198 h 1828973"/>
                  <a:gd name="connsiteX44" fmla="*/ 1287509 w 1287509"/>
                  <a:gd name="connsiteY44" fmla="*/ 847898 h 1828973"/>
                  <a:gd name="connsiteX45" fmla="*/ 1277984 w 1287509"/>
                  <a:gd name="connsiteY45" fmla="*/ 628823 h 1828973"/>
                  <a:gd name="connsiteX46" fmla="*/ 1268459 w 1287509"/>
                  <a:gd name="connsiteY46" fmla="*/ 476423 h 1828973"/>
                  <a:gd name="connsiteX47" fmla="*/ 1249409 w 1287509"/>
                  <a:gd name="connsiteY47" fmla="*/ 381173 h 1828973"/>
                  <a:gd name="connsiteX48" fmla="*/ 1249409 w 1287509"/>
                  <a:gd name="connsiteY48" fmla="*/ 371648 h 1828973"/>
                  <a:gd name="connsiteX0" fmla="*/ 1247326 w 1285426"/>
                  <a:gd name="connsiteY0" fmla="*/ 371648 h 1828973"/>
                  <a:gd name="connsiteX1" fmla="*/ 1218751 w 1285426"/>
                  <a:gd name="connsiteY1" fmla="*/ 266873 h 1828973"/>
                  <a:gd name="connsiteX2" fmla="*/ 1199701 w 1285426"/>
                  <a:gd name="connsiteY2" fmla="*/ 190673 h 1828973"/>
                  <a:gd name="connsiteX3" fmla="*/ 1161601 w 1285426"/>
                  <a:gd name="connsiteY3" fmla="*/ 133523 h 1828973"/>
                  <a:gd name="connsiteX4" fmla="*/ 1075876 w 1285426"/>
                  <a:gd name="connsiteY4" fmla="*/ 76373 h 1828973"/>
                  <a:gd name="connsiteX5" fmla="*/ 1018726 w 1285426"/>
                  <a:gd name="connsiteY5" fmla="*/ 57323 h 1828973"/>
                  <a:gd name="connsiteX6" fmla="*/ 990151 w 1285426"/>
                  <a:gd name="connsiteY6" fmla="*/ 47798 h 1828973"/>
                  <a:gd name="connsiteX7" fmla="*/ 904426 w 1285426"/>
                  <a:gd name="connsiteY7" fmla="*/ 173 h 1828973"/>
                  <a:gd name="connsiteX8" fmla="*/ 771076 w 1285426"/>
                  <a:gd name="connsiteY8" fmla="*/ 9698 h 1828973"/>
                  <a:gd name="connsiteX9" fmla="*/ 713926 w 1285426"/>
                  <a:gd name="connsiteY9" fmla="*/ 28748 h 1828973"/>
                  <a:gd name="connsiteX10" fmla="*/ 590101 w 1285426"/>
                  <a:gd name="connsiteY10" fmla="*/ 38273 h 1828973"/>
                  <a:gd name="connsiteX11" fmla="*/ 552001 w 1285426"/>
                  <a:gd name="connsiteY11" fmla="*/ 47798 h 1828973"/>
                  <a:gd name="connsiteX12" fmla="*/ 494851 w 1285426"/>
                  <a:gd name="connsiteY12" fmla="*/ 66848 h 1828973"/>
                  <a:gd name="connsiteX13" fmla="*/ 409126 w 1285426"/>
                  <a:gd name="connsiteY13" fmla="*/ 171623 h 1828973"/>
                  <a:gd name="connsiteX14" fmla="*/ 380551 w 1285426"/>
                  <a:gd name="connsiteY14" fmla="*/ 228773 h 1828973"/>
                  <a:gd name="connsiteX15" fmla="*/ 342451 w 1285426"/>
                  <a:gd name="connsiteY15" fmla="*/ 343073 h 1828973"/>
                  <a:gd name="connsiteX16" fmla="*/ 332926 w 1285426"/>
                  <a:gd name="connsiteY16" fmla="*/ 371648 h 1828973"/>
                  <a:gd name="connsiteX17" fmla="*/ 275776 w 1285426"/>
                  <a:gd name="connsiteY17" fmla="*/ 666923 h 1828973"/>
                  <a:gd name="connsiteX18" fmla="*/ 161476 w 1285426"/>
                  <a:gd name="connsiteY18" fmla="*/ 819323 h 1828973"/>
                  <a:gd name="connsiteX19" fmla="*/ 113349 w 1285426"/>
                  <a:gd name="connsiteY19" fmla="*/ 1069981 h 1828973"/>
                  <a:gd name="connsiteX20" fmla="*/ 9076 w 1285426"/>
                  <a:gd name="connsiteY20" fmla="*/ 1305098 h 1828973"/>
                  <a:gd name="connsiteX21" fmla="*/ 18601 w 1285426"/>
                  <a:gd name="connsiteY21" fmla="*/ 1381298 h 1828973"/>
                  <a:gd name="connsiteX22" fmla="*/ 66226 w 1285426"/>
                  <a:gd name="connsiteY22" fmla="*/ 1552748 h 1828973"/>
                  <a:gd name="connsiteX23" fmla="*/ 85276 w 1285426"/>
                  <a:gd name="connsiteY23" fmla="*/ 1619423 h 1828973"/>
                  <a:gd name="connsiteX24" fmla="*/ 113851 w 1285426"/>
                  <a:gd name="connsiteY24" fmla="*/ 1686098 h 1828973"/>
                  <a:gd name="connsiteX25" fmla="*/ 171001 w 1285426"/>
                  <a:gd name="connsiteY25" fmla="*/ 1733723 h 1828973"/>
                  <a:gd name="connsiteX26" fmla="*/ 228151 w 1285426"/>
                  <a:gd name="connsiteY26" fmla="*/ 1752773 h 1828973"/>
                  <a:gd name="connsiteX27" fmla="*/ 256726 w 1285426"/>
                  <a:gd name="connsiteY27" fmla="*/ 1762298 h 1828973"/>
                  <a:gd name="connsiteX28" fmla="*/ 342451 w 1285426"/>
                  <a:gd name="connsiteY28" fmla="*/ 1819448 h 1828973"/>
                  <a:gd name="connsiteX29" fmla="*/ 371026 w 1285426"/>
                  <a:gd name="connsiteY29" fmla="*/ 1828973 h 1828973"/>
                  <a:gd name="connsiteX30" fmla="*/ 542476 w 1285426"/>
                  <a:gd name="connsiteY30" fmla="*/ 1809923 h 1828973"/>
                  <a:gd name="connsiteX31" fmla="*/ 637726 w 1285426"/>
                  <a:gd name="connsiteY31" fmla="*/ 1781348 h 1828973"/>
                  <a:gd name="connsiteX32" fmla="*/ 694876 w 1285426"/>
                  <a:gd name="connsiteY32" fmla="*/ 1762298 h 1828973"/>
                  <a:gd name="connsiteX33" fmla="*/ 732976 w 1285426"/>
                  <a:gd name="connsiteY33" fmla="*/ 1752773 h 1828973"/>
                  <a:gd name="connsiteX34" fmla="*/ 828226 w 1285426"/>
                  <a:gd name="connsiteY34" fmla="*/ 1743248 h 1828973"/>
                  <a:gd name="connsiteX35" fmla="*/ 933001 w 1285426"/>
                  <a:gd name="connsiteY35" fmla="*/ 1724198 h 1828973"/>
                  <a:gd name="connsiteX36" fmla="*/ 1018726 w 1285426"/>
                  <a:gd name="connsiteY36" fmla="*/ 1695623 h 1828973"/>
                  <a:gd name="connsiteX37" fmla="*/ 1075876 w 1285426"/>
                  <a:gd name="connsiteY37" fmla="*/ 1667048 h 1828973"/>
                  <a:gd name="connsiteX38" fmla="*/ 1142551 w 1285426"/>
                  <a:gd name="connsiteY38" fmla="*/ 1590848 h 1828973"/>
                  <a:gd name="connsiteX39" fmla="*/ 1190176 w 1285426"/>
                  <a:gd name="connsiteY39" fmla="*/ 1505123 h 1828973"/>
                  <a:gd name="connsiteX40" fmla="*/ 1228276 w 1285426"/>
                  <a:gd name="connsiteY40" fmla="*/ 1390823 h 1828973"/>
                  <a:gd name="connsiteX41" fmla="*/ 1256851 w 1285426"/>
                  <a:gd name="connsiteY41" fmla="*/ 1257473 h 1828973"/>
                  <a:gd name="connsiteX42" fmla="*/ 1266376 w 1285426"/>
                  <a:gd name="connsiteY42" fmla="*/ 962198 h 1828973"/>
                  <a:gd name="connsiteX43" fmla="*/ 1285426 w 1285426"/>
                  <a:gd name="connsiteY43" fmla="*/ 847898 h 1828973"/>
                  <a:gd name="connsiteX44" fmla="*/ 1275901 w 1285426"/>
                  <a:gd name="connsiteY44" fmla="*/ 628823 h 1828973"/>
                  <a:gd name="connsiteX45" fmla="*/ 1266376 w 1285426"/>
                  <a:gd name="connsiteY45" fmla="*/ 476423 h 1828973"/>
                  <a:gd name="connsiteX46" fmla="*/ 1247326 w 1285426"/>
                  <a:gd name="connsiteY46" fmla="*/ 381173 h 1828973"/>
                  <a:gd name="connsiteX47" fmla="*/ 1247326 w 1285426"/>
                  <a:gd name="connsiteY47" fmla="*/ 371648 h 1828973"/>
                  <a:gd name="connsiteX0" fmla="*/ 1247326 w 1285426"/>
                  <a:gd name="connsiteY0" fmla="*/ 371648 h 1828973"/>
                  <a:gd name="connsiteX1" fmla="*/ 1218751 w 1285426"/>
                  <a:gd name="connsiteY1" fmla="*/ 266873 h 1828973"/>
                  <a:gd name="connsiteX2" fmla="*/ 1199701 w 1285426"/>
                  <a:gd name="connsiteY2" fmla="*/ 190673 h 1828973"/>
                  <a:gd name="connsiteX3" fmla="*/ 1161601 w 1285426"/>
                  <a:gd name="connsiteY3" fmla="*/ 133523 h 1828973"/>
                  <a:gd name="connsiteX4" fmla="*/ 1075876 w 1285426"/>
                  <a:gd name="connsiteY4" fmla="*/ 76373 h 1828973"/>
                  <a:gd name="connsiteX5" fmla="*/ 1018726 w 1285426"/>
                  <a:gd name="connsiteY5" fmla="*/ 57323 h 1828973"/>
                  <a:gd name="connsiteX6" fmla="*/ 990151 w 1285426"/>
                  <a:gd name="connsiteY6" fmla="*/ 47798 h 1828973"/>
                  <a:gd name="connsiteX7" fmla="*/ 904426 w 1285426"/>
                  <a:gd name="connsiteY7" fmla="*/ 173 h 1828973"/>
                  <a:gd name="connsiteX8" fmla="*/ 771076 w 1285426"/>
                  <a:gd name="connsiteY8" fmla="*/ 9698 h 1828973"/>
                  <a:gd name="connsiteX9" fmla="*/ 713926 w 1285426"/>
                  <a:gd name="connsiteY9" fmla="*/ 28748 h 1828973"/>
                  <a:gd name="connsiteX10" fmla="*/ 590101 w 1285426"/>
                  <a:gd name="connsiteY10" fmla="*/ 38273 h 1828973"/>
                  <a:gd name="connsiteX11" fmla="*/ 552001 w 1285426"/>
                  <a:gd name="connsiteY11" fmla="*/ 47798 h 1828973"/>
                  <a:gd name="connsiteX12" fmla="*/ 494851 w 1285426"/>
                  <a:gd name="connsiteY12" fmla="*/ 66848 h 1828973"/>
                  <a:gd name="connsiteX13" fmla="*/ 409126 w 1285426"/>
                  <a:gd name="connsiteY13" fmla="*/ 171623 h 1828973"/>
                  <a:gd name="connsiteX14" fmla="*/ 380551 w 1285426"/>
                  <a:gd name="connsiteY14" fmla="*/ 228773 h 1828973"/>
                  <a:gd name="connsiteX15" fmla="*/ 342451 w 1285426"/>
                  <a:gd name="connsiteY15" fmla="*/ 343073 h 1828973"/>
                  <a:gd name="connsiteX16" fmla="*/ 332926 w 1285426"/>
                  <a:gd name="connsiteY16" fmla="*/ 371648 h 1828973"/>
                  <a:gd name="connsiteX17" fmla="*/ 275776 w 1285426"/>
                  <a:gd name="connsiteY17" fmla="*/ 666923 h 1828973"/>
                  <a:gd name="connsiteX18" fmla="*/ 161476 w 1285426"/>
                  <a:gd name="connsiteY18" fmla="*/ 819323 h 1828973"/>
                  <a:gd name="connsiteX19" fmla="*/ 113349 w 1285426"/>
                  <a:gd name="connsiteY19" fmla="*/ 1069981 h 1828973"/>
                  <a:gd name="connsiteX20" fmla="*/ 9076 w 1285426"/>
                  <a:gd name="connsiteY20" fmla="*/ 1305098 h 1828973"/>
                  <a:gd name="connsiteX21" fmla="*/ 18601 w 1285426"/>
                  <a:gd name="connsiteY21" fmla="*/ 1381298 h 1828973"/>
                  <a:gd name="connsiteX22" fmla="*/ 66226 w 1285426"/>
                  <a:gd name="connsiteY22" fmla="*/ 1552748 h 1828973"/>
                  <a:gd name="connsiteX23" fmla="*/ 85276 w 1285426"/>
                  <a:gd name="connsiteY23" fmla="*/ 1619423 h 1828973"/>
                  <a:gd name="connsiteX24" fmla="*/ 113851 w 1285426"/>
                  <a:gd name="connsiteY24" fmla="*/ 1686098 h 1828973"/>
                  <a:gd name="connsiteX25" fmla="*/ 171001 w 1285426"/>
                  <a:gd name="connsiteY25" fmla="*/ 1733723 h 1828973"/>
                  <a:gd name="connsiteX26" fmla="*/ 256726 w 1285426"/>
                  <a:gd name="connsiteY26" fmla="*/ 1762298 h 1828973"/>
                  <a:gd name="connsiteX27" fmla="*/ 342451 w 1285426"/>
                  <a:gd name="connsiteY27" fmla="*/ 1819448 h 1828973"/>
                  <a:gd name="connsiteX28" fmla="*/ 371026 w 1285426"/>
                  <a:gd name="connsiteY28" fmla="*/ 1828973 h 1828973"/>
                  <a:gd name="connsiteX29" fmla="*/ 542476 w 1285426"/>
                  <a:gd name="connsiteY29" fmla="*/ 1809923 h 1828973"/>
                  <a:gd name="connsiteX30" fmla="*/ 637726 w 1285426"/>
                  <a:gd name="connsiteY30" fmla="*/ 1781348 h 1828973"/>
                  <a:gd name="connsiteX31" fmla="*/ 694876 w 1285426"/>
                  <a:gd name="connsiteY31" fmla="*/ 1762298 h 1828973"/>
                  <a:gd name="connsiteX32" fmla="*/ 732976 w 1285426"/>
                  <a:gd name="connsiteY32" fmla="*/ 1752773 h 1828973"/>
                  <a:gd name="connsiteX33" fmla="*/ 828226 w 1285426"/>
                  <a:gd name="connsiteY33" fmla="*/ 1743248 h 1828973"/>
                  <a:gd name="connsiteX34" fmla="*/ 933001 w 1285426"/>
                  <a:gd name="connsiteY34" fmla="*/ 1724198 h 1828973"/>
                  <a:gd name="connsiteX35" fmla="*/ 1018726 w 1285426"/>
                  <a:gd name="connsiteY35" fmla="*/ 1695623 h 1828973"/>
                  <a:gd name="connsiteX36" fmla="*/ 1075876 w 1285426"/>
                  <a:gd name="connsiteY36" fmla="*/ 1667048 h 1828973"/>
                  <a:gd name="connsiteX37" fmla="*/ 1142551 w 1285426"/>
                  <a:gd name="connsiteY37" fmla="*/ 1590848 h 1828973"/>
                  <a:gd name="connsiteX38" fmla="*/ 1190176 w 1285426"/>
                  <a:gd name="connsiteY38" fmla="*/ 1505123 h 1828973"/>
                  <a:gd name="connsiteX39" fmla="*/ 1228276 w 1285426"/>
                  <a:gd name="connsiteY39" fmla="*/ 1390823 h 1828973"/>
                  <a:gd name="connsiteX40" fmla="*/ 1256851 w 1285426"/>
                  <a:gd name="connsiteY40" fmla="*/ 1257473 h 1828973"/>
                  <a:gd name="connsiteX41" fmla="*/ 1266376 w 1285426"/>
                  <a:gd name="connsiteY41" fmla="*/ 962198 h 1828973"/>
                  <a:gd name="connsiteX42" fmla="*/ 1285426 w 1285426"/>
                  <a:gd name="connsiteY42" fmla="*/ 847898 h 1828973"/>
                  <a:gd name="connsiteX43" fmla="*/ 1275901 w 1285426"/>
                  <a:gd name="connsiteY43" fmla="*/ 628823 h 1828973"/>
                  <a:gd name="connsiteX44" fmla="*/ 1266376 w 1285426"/>
                  <a:gd name="connsiteY44" fmla="*/ 476423 h 1828973"/>
                  <a:gd name="connsiteX45" fmla="*/ 1247326 w 1285426"/>
                  <a:gd name="connsiteY45" fmla="*/ 381173 h 1828973"/>
                  <a:gd name="connsiteX46" fmla="*/ 1247326 w 1285426"/>
                  <a:gd name="connsiteY46" fmla="*/ 371648 h 1828973"/>
                  <a:gd name="connsiteX0" fmla="*/ 1247326 w 1285426"/>
                  <a:gd name="connsiteY0" fmla="*/ 371648 h 1828973"/>
                  <a:gd name="connsiteX1" fmla="*/ 1218751 w 1285426"/>
                  <a:gd name="connsiteY1" fmla="*/ 266873 h 1828973"/>
                  <a:gd name="connsiteX2" fmla="*/ 1199701 w 1285426"/>
                  <a:gd name="connsiteY2" fmla="*/ 190673 h 1828973"/>
                  <a:gd name="connsiteX3" fmla="*/ 1161601 w 1285426"/>
                  <a:gd name="connsiteY3" fmla="*/ 133523 h 1828973"/>
                  <a:gd name="connsiteX4" fmla="*/ 1075876 w 1285426"/>
                  <a:gd name="connsiteY4" fmla="*/ 76373 h 1828973"/>
                  <a:gd name="connsiteX5" fmla="*/ 1018726 w 1285426"/>
                  <a:gd name="connsiteY5" fmla="*/ 57323 h 1828973"/>
                  <a:gd name="connsiteX6" fmla="*/ 990151 w 1285426"/>
                  <a:gd name="connsiteY6" fmla="*/ 47798 h 1828973"/>
                  <a:gd name="connsiteX7" fmla="*/ 904426 w 1285426"/>
                  <a:gd name="connsiteY7" fmla="*/ 173 h 1828973"/>
                  <a:gd name="connsiteX8" fmla="*/ 771076 w 1285426"/>
                  <a:gd name="connsiteY8" fmla="*/ 9698 h 1828973"/>
                  <a:gd name="connsiteX9" fmla="*/ 713926 w 1285426"/>
                  <a:gd name="connsiteY9" fmla="*/ 28748 h 1828973"/>
                  <a:gd name="connsiteX10" fmla="*/ 590101 w 1285426"/>
                  <a:gd name="connsiteY10" fmla="*/ 38273 h 1828973"/>
                  <a:gd name="connsiteX11" fmla="*/ 552001 w 1285426"/>
                  <a:gd name="connsiteY11" fmla="*/ 47798 h 1828973"/>
                  <a:gd name="connsiteX12" fmla="*/ 494851 w 1285426"/>
                  <a:gd name="connsiteY12" fmla="*/ 66848 h 1828973"/>
                  <a:gd name="connsiteX13" fmla="*/ 409126 w 1285426"/>
                  <a:gd name="connsiteY13" fmla="*/ 171623 h 1828973"/>
                  <a:gd name="connsiteX14" fmla="*/ 380551 w 1285426"/>
                  <a:gd name="connsiteY14" fmla="*/ 228773 h 1828973"/>
                  <a:gd name="connsiteX15" fmla="*/ 342451 w 1285426"/>
                  <a:gd name="connsiteY15" fmla="*/ 343073 h 1828973"/>
                  <a:gd name="connsiteX16" fmla="*/ 332926 w 1285426"/>
                  <a:gd name="connsiteY16" fmla="*/ 371648 h 1828973"/>
                  <a:gd name="connsiteX17" fmla="*/ 275776 w 1285426"/>
                  <a:gd name="connsiteY17" fmla="*/ 666923 h 1828973"/>
                  <a:gd name="connsiteX18" fmla="*/ 161476 w 1285426"/>
                  <a:gd name="connsiteY18" fmla="*/ 819323 h 1828973"/>
                  <a:gd name="connsiteX19" fmla="*/ 113349 w 1285426"/>
                  <a:gd name="connsiteY19" fmla="*/ 1069981 h 1828973"/>
                  <a:gd name="connsiteX20" fmla="*/ 9076 w 1285426"/>
                  <a:gd name="connsiteY20" fmla="*/ 1305098 h 1828973"/>
                  <a:gd name="connsiteX21" fmla="*/ 18601 w 1285426"/>
                  <a:gd name="connsiteY21" fmla="*/ 1381298 h 1828973"/>
                  <a:gd name="connsiteX22" fmla="*/ 66226 w 1285426"/>
                  <a:gd name="connsiteY22" fmla="*/ 1552748 h 1828973"/>
                  <a:gd name="connsiteX23" fmla="*/ 85276 w 1285426"/>
                  <a:gd name="connsiteY23" fmla="*/ 1619423 h 1828973"/>
                  <a:gd name="connsiteX24" fmla="*/ 113851 w 1285426"/>
                  <a:gd name="connsiteY24" fmla="*/ 1686098 h 1828973"/>
                  <a:gd name="connsiteX25" fmla="*/ 171001 w 1285426"/>
                  <a:gd name="connsiteY25" fmla="*/ 1733723 h 1828973"/>
                  <a:gd name="connsiteX26" fmla="*/ 342451 w 1285426"/>
                  <a:gd name="connsiteY26" fmla="*/ 1819448 h 1828973"/>
                  <a:gd name="connsiteX27" fmla="*/ 371026 w 1285426"/>
                  <a:gd name="connsiteY27" fmla="*/ 1828973 h 1828973"/>
                  <a:gd name="connsiteX28" fmla="*/ 542476 w 1285426"/>
                  <a:gd name="connsiteY28" fmla="*/ 1809923 h 1828973"/>
                  <a:gd name="connsiteX29" fmla="*/ 637726 w 1285426"/>
                  <a:gd name="connsiteY29" fmla="*/ 1781348 h 1828973"/>
                  <a:gd name="connsiteX30" fmla="*/ 694876 w 1285426"/>
                  <a:gd name="connsiteY30" fmla="*/ 1762298 h 1828973"/>
                  <a:gd name="connsiteX31" fmla="*/ 732976 w 1285426"/>
                  <a:gd name="connsiteY31" fmla="*/ 1752773 h 1828973"/>
                  <a:gd name="connsiteX32" fmla="*/ 828226 w 1285426"/>
                  <a:gd name="connsiteY32" fmla="*/ 1743248 h 1828973"/>
                  <a:gd name="connsiteX33" fmla="*/ 933001 w 1285426"/>
                  <a:gd name="connsiteY33" fmla="*/ 1724198 h 1828973"/>
                  <a:gd name="connsiteX34" fmla="*/ 1018726 w 1285426"/>
                  <a:gd name="connsiteY34" fmla="*/ 1695623 h 1828973"/>
                  <a:gd name="connsiteX35" fmla="*/ 1075876 w 1285426"/>
                  <a:gd name="connsiteY35" fmla="*/ 1667048 h 1828973"/>
                  <a:gd name="connsiteX36" fmla="*/ 1142551 w 1285426"/>
                  <a:gd name="connsiteY36" fmla="*/ 1590848 h 1828973"/>
                  <a:gd name="connsiteX37" fmla="*/ 1190176 w 1285426"/>
                  <a:gd name="connsiteY37" fmla="*/ 1505123 h 1828973"/>
                  <a:gd name="connsiteX38" fmla="*/ 1228276 w 1285426"/>
                  <a:gd name="connsiteY38" fmla="*/ 1390823 h 1828973"/>
                  <a:gd name="connsiteX39" fmla="*/ 1256851 w 1285426"/>
                  <a:gd name="connsiteY39" fmla="*/ 1257473 h 1828973"/>
                  <a:gd name="connsiteX40" fmla="*/ 1266376 w 1285426"/>
                  <a:gd name="connsiteY40" fmla="*/ 962198 h 1828973"/>
                  <a:gd name="connsiteX41" fmla="*/ 1285426 w 1285426"/>
                  <a:gd name="connsiteY41" fmla="*/ 847898 h 1828973"/>
                  <a:gd name="connsiteX42" fmla="*/ 1275901 w 1285426"/>
                  <a:gd name="connsiteY42" fmla="*/ 628823 h 1828973"/>
                  <a:gd name="connsiteX43" fmla="*/ 1266376 w 1285426"/>
                  <a:gd name="connsiteY43" fmla="*/ 476423 h 1828973"/>
                  <a:gd name="connsiteX44" fmla="*/ 1247326 w 1285426"/>
                  <a:gd name="connsiteY44" fmla="*/ 381173 h 1828973"/>
                  <a:gd name="connsiteX45" fmla="*/ 1247326 w 1285426"/>
                  <a:gd name="connsiteY45" fmla="*/ 371648 h 1828973"/>
                  <a:gd name="connsiteX0" fmla="*/ 1247326 w 1285426"/>
                  <a:gd name="connsiteY0" fmla="*/ 371648 h 1828973"/>
                  <a:gd name="connsiteX1" fmla="*/ 1218751 w 1285426"/>
                  <a:gd name="connsiteY1" fmla="*/ 266873 h 1828973"/>
                  <a:gd name="connsiteX2" fmla="*/ 1199701 w 1285426"/>
                  <a:gd name="connsiteY2" fmla="*/ 190673 h 1828973"/>
                  <a:gd name="connsiteX3" fmla="*/ 1161601 w 1285426"/>
                  <a:gd name="connsiteY3" fmla="*/ 133523 h 1828973"/>
                  <a:gd name="connsiteX4" fmla="*/ 1075876 w 1285426"/>
                  <a:gd name="connsiteY4" fmla="*/ 76373 h 1828973"/>
                  <a:gd name="connsiteX5" fmla="*/ 1018726 w 1285426"/>
                  <a:gd name="connsiteY5" fmla="*/ 57323 h 1828973"/>
                  <a:gd name="connsiteX6" fmla="*/ 990151 w 1285426"/>
                  <a:gd name="connsiteY6" fmla="*/ 47798 h 1828973"/>
                  <a:gd name="connsiteX7" fmla="*/ 904426 w 1285426"/>
                  <a:gd name="connsiteY7" fmla="*/ 173 h 1828973"/>
                  <a:gd name="connsiteX8" fmla="*/ 771076 w 1285426"/>
                  <a:gd name="connsiteY8" fmla="*/ 9698 h 1828973"/>
                  <a:gd name="connsiteX9" fmla="*/ 713926 w 1285426"/>
                  <a:gd name="connsiteY9" fmla="*/ 28748 h 1828973"/>
                  <a:gd name="connsiteX10" fmla="*/ 590101 w 1285426"/>
                  <a:gd name="connsiteY10" fmla="*/ 38273 h 1828973"/>
                  <a:gd name="connsiteX11" fmla="*/ 494851 w 1285426"/>
                  <a:gd name="connsiteY11" fmla="*/ 66848 h 1828973"/>
                  <a:gd name="connsiteX12" fmla="*/ 409126 w 1285426"/>
                  <a:gd name="connsiteY12" fmla="*/ 171623 h 1828973"/>
                  <a:gd name="connsiteX13" fmla="*/ 380551 w 1285426"/>
                  <a:gd name="connsiteY13" fmla="*/ 228773 h 1828973"/>
                  <a:gd name="connsiteX14" fmla="*/ 342451 w 1285426"/>
                  <a:gd name="connsiteY14" fmla="*/ 343073 h 1828973"/>
                  <a:gd name="connsiteX15" fmla="*/ 332926 w 1285426"/>
                  <a:gd name="connsiteY15" fmla="*/ 371648 h 1828973"/>
                  <a:gd name="connsiteX16" fmla="*/ 275776 w 1285426"/>
                  <a:gd name="connsiteY16" fmla="*/ 666923 h 1828973"/>
                  <a:gd name="connsiteX17" fmla="*/ 161476 w 1285426"/>
                  <a:gd name="connsiteY17" fmla="*/ 819323 h 1828973"/>
                  <a:gd name="connsiteX18" fmla="*/ 113349 w 1285426"/>
                  <a:gd name="connsiteY18" fmla="*/ 1069981 h 1828973"/>
                  <a:gd name="connsiteX19" fmla="*/ 9076 w 1285426"/>
                  <a:gd name="connsiteY19" fmla="*/ 1305098 h 1828973"/>
                  <a:gd name="connsiteX20" fmla="*/ 18601 w 1285426"/>
                  <a:gd name="connsiteY20" fmla="*/ 1381298 h 1828973"/>
                  <a:gd name="connsiteX21" fmla="*/ 66226 w 1285426"/>
                  <a:gd name="connsiteY21" fmla="*/ 1552748 h 1828973"/>
                  <a:gd name="connsiteX22" fmla="*/ 85276 w 1285426"/>
                  <a:gd name="connsiteY22" fmla="*/ 1619423 h 1828973"/>
                  <a:gd name="connsiteX23" fmla="*/ 113851 w 1285426"/>
                  <a:gd name="connsiteY23" fmla="*/ 1686098 h 1828973"/>
                  <a:gd name="connsiteX24" fmla="*/ 171001 w 1285426"/>
                  <a:gd name="connsiteY24" fmla="*/ 1733723 h 1828973"/>
                  <a:gd name="connsiteX25" fmla="*/ 342451 w 1285426"/>
                  <a:gd name="connsiteY25" fmla="*/ 1819448 h 1828973"/>
                  <a:gd name="connsiteX26" fmla="*/ 371026 w 1285426"/>
                  <a:gd name="connsiteY26" fmla="*/ 1828973 h 1828973"/>
                  <a:gd name="connsiteX27" fmla="*/ 542476 w 1285426"/>
                  <a:gd name="connsiteY27" fmla="*/ 1809923 h 1828973"/>
                  <a:gd name="connsiteX28" fmla="*/ 637726 w 1285426"/>
                  <a:gd name="connsiteY28" fmla="*/ 1781348 h 1828973"/>
                  <a:gd name="connsiteX29" fmla="*/ 694876 w 1285426"/>
                  <a:gd name="connsiteY29" fmla="*/ 1762298 h 1828973"/>
                  <a:gd name="connsiteX30" fmla="*/ 732976 w 1285426"/>
                  <a:gd name="connsiteY30" fmla="*/ 1752773 h 1828973"/>
                  <a:gd name="connsiteX31" fmla="*/ 828226 w 1285426"/>
                  <a:gd name="connsiteY31" fmla="*/ 1743248 h 1828973"/>
                  <a:gd name="connsiteX32" fmla="*/ 933001 w 1285426"/>
                  <a:gd name="connsiteY32" fmla="*/ 1724198 h 1828973"/>
                  <a:gd name="connsiteX33" fmla="*/ 1018726 w 1285426"/>
                  <a:gd name="connsiteY33" fmla="*/ 1695623 h 1828973"/>
                  <a:gd name="connsiteX34" fmla="*/ 1075876 w 1285426"/>
                  <a:gd name="connsiteY34" fmla="*/ 1667048 h 1828973"/>
                  <a:gd name="connsiteX35" fmla="*/ 1142551 w 1285426"/>
                  <a:gd name="connsiteY35" fmla="*/ 1590848 h 1828973"/>
                  <a:gd name="connsiteX36" fmla="*/ 1190176 w 1285426"/>
                  <a:gd name="connsiteY36" fmla="*/ 1505123 h 1828973"/>
                  <a:gd name="connsiteX37" fmla="*/ 1228276 w 1285426"/>
                  <a:gd name="connsiteY37" fmla="*/ 1390823 h 1828973"/>
                  <a:gd name="connsiteX38" fmla="*/ 1256851 w 1285426"/>
                  <a:gd name="connsiteY38" fmla="*/ 1257473 h 1828973"/>
                  <a:gd name="connsiteX39" fmla="*/ 1266376 w 1285426"/>
                  <a:gd name="connsiteY39" fmla="*/ 962198 h 1828973"/>
                  <a:gd name="connsiteX40" fmla="*/ 1285426 w 1285426"/>
                  <a:gd name="connsiteY40" fmla="*/ 847898 h 1828973"/>
                  <a:gd name="connsiteX41" fmla="*/ 1275901 w 1285426"/>
                  <a:gd name="connsiteY41" fmla="*/ 628823 h 1828973"/>
                  <a:gd name="connsiteX42" fmla="*/ 1266376 w 1285426"/>
                  <a:gd name="connsiteY42" fmla="*/ 476423 h 1828973"/>
                  <a:gd name="connsiteX43" fmla="*/ 1247326 w 1285426"/>
                  <a:gd name="connsiteY43" fmla="*/ 381173 h 1828973"/>
                  <a:gd name="connsiteX44" fmla="*/ 1247326 w 1285426"/>
                  <a:gd name="connsiteY44" fmla="*/ 371648 h 1828973"/>
                  <a:gd name="connsiteX0" fmla="*/ 1247326 w 1285426"/>
                  <a:gd name="connsiteY0" fmla="*/ 371748 h 1829073"/>
                  <a:gd name="connsiteX1" fmla="*/ 1218751 w 1285426"/>
                  <a:gd name="connsiteY1" fmla="*/ 266973 h 1829073"/>
                  <a:gd name="connsiteX2" fmla="*/ 1199701 w 1285426"/>
                  <a:gd name="connsiteY2" fmla="*/ 190773 h 1829073"/>
                  <a:gd name="connsiteX3" fmla="*/ 1161601 w 1285426"/>
                  <a:gd name="connsiteY3" fmla="*/ 133623 h 1829073"/>
                  <a:gd name="connsiteX4" fmla="*/ 1075876 w 1285426"/>
                  <a:gd name="connsiteY4" fmla="*/ 76473 h 1829073"/>
                  <a:gd name="connsiteX5" fmla="*/ 1018726 w 1285426"/>
                  <a:gd name="connsiteY5" fmla="*/ 57423 h 1829073"/>
                  <a:gd name="connsiteX6" fmla="*/ 990151 w 1285426"/>
                  <a:gd name="connsiteY6" fmla="*/ 47898 h 1829073"/>
                  <a:gd name="connsiteX7" fmla="*/ 904426 w 1285426"/>
                  <a:gd name="connsiteY7" fmla="*/ 273 h 1829073"/>
                  <a:gd name="connsiteX8" fmla="*/ 713926 w 1285426"/>
                  <a:gd name="connsiteY8" fmla="*/ 28848 h 1829073"/>
                  <a:gd name="connsiteX9" fmla="*/ 590101 w 1285426"/>
                  <a:gd name="connsiteY9" fmla="*/ 38373 h 1829073"/>
                  <a:gd name="connsiteX10" fmla="*/ 494851 w 1285426"/>
                  <a:gd name="connsiteY10" fmla="*/ 66948 h 1829073"/>
                  <a:gd name="connsiteX11" fmla="*/ 409126 w 1285426"/>
                  <a:gd name="connsiteY11" fmla="*/ 171723 h 1829073"/>
                  <a:gd name="connsiteX12" fmla="*/ 380551 w 1285426"/>
                  <a:gd name="connsiteY12" fmla="*/ 228873 h 1829073"/>
                  <a:gd name="connsiteX13" fmla="*/ 342451 w 1285426"/>
                  <a:gd name="connsiteY13" fmla="*/ 343173 h 1829073"/>
                  <a:gd name="connsiteX14" fmla="*/ 332926 w 1285426"/>
                  <a:gd name="connsiteY14" fmla="*/ 371748 h 1829073"/>
                  <a:gd name="connsiteX15" fmla="*/ 275776 w 1285426"/>
                  <a:gd name="connsiteY15" fmla="*/ 667023 h 1829073"/>
                  <a:gd name="connsiteX16" fmla="*/ 161476 w 1285426"/>
                  <a:gd name="connsiteY16" fmla="*/ 819423 h 1829073"/>
                  <a:gd name="connsiteX17" fmla="*/ 113349 w 1285426"/>
                  <a:gd name="connsiteY17" fmla="*/ 1070081 h 1829073"/>
                  <a:gd name="connsiteX18" fmla="*/ 9076 w 1285426"/>
                  <a:gd name="connsiteY18" fmla="*/ 1305198 h 1829073"/>
                  <a:gd name="connsiteX19" fmla="*/ 18601 w 1285426"/>
                  <a:gd name="connsiteY19" fmla="*/ 1381398 h 1829073"/>
                  <a:gd name="connsiteX20" fmla="*/ 66226 w 1285426"/>
                  <a:gd name="connsiteY20" fmla="*/ 1552848 h 1829073"/>
                  <a:gd name="connsiteX21" fmla="*/ 85276 w 1285426"/>
                  <a:gd name="connsiteY21" fmla="*/ 1619523 h 1829073"/>
                  <a:gd name="connsiteX22" fmla="*/ 113851 w 1285426"/>
                  <a:gd name="connsiteY22" fmla="*/ 1686198 h 1829073"/>
                  <a:gd name="connsiteX23" fmla="*/ 171001 w 1285426"/>
                  <a:gd name="connsiteY23" fmla="*/ 1733823 h 1829073"/>
                  <a:gd name="connsiteX24" fmla="*/ 342451 w 1285426"/>
                  <a:gd name="connsiteY24" fmla="*/ 1819548 h 1829073"/>
                  <a:gd name="connsiteX25" fmla="*/ 371026 w 1285426"/>
                  <a:gd name="connsiteY25" fmla="*/ 1829073 h 1829073"/>
                  <a:gd name="connsiteX26" fmla="*/ 542476 w 1285426"/>
                  <a:gd name="connsiteY26" fmla="*/ 1810023 h 1829073"/>
                  <a:gd name="connsiteX27" fmla="*/ 637726 w 1285426"/>
                  <a:gd name="connsiteY27" fmla="*/ 1781448 h 1829073"/>
                  <a:gd name="connsiteX28" fmla="*/ 694876 w 1285426"/>
                  <a:gd name="connsiteY28" fmla="*/ 1762398 h 1829073"/>
                  <a:gd name="connsiteX29" fmla="*/ 732976 w 1285426"/>
                  <a:gd name="connsiteY29" fmla="*/ 1752873 h 1829073"/>
                  <a:gd name="connsiteX30" fmla="*/ 828226 w 1285426"/>
                  <a:gd name="connsiteY30" fmla="*/ 1743348 h 1829073"/>
                  <a:gd name="connsiteX31" fmla="*/ 933001 w 1285426"/>
                  <a:gd name="connsiteY31" fmla="*/ 1724298 h 1829073"/>
                  <a:gd name="connsiteX32" fmla="*/ 1018726 w 1285426"/>
                  <a:gd name="connsiteY32" fmla="*/ 1695723 h 1829073"/>
                  <a:gd name="connsiteX33" fmla="*/ 1075876 w 1285426"/>
                  <a:gd name="connsiteY33" fmla="*/ 1667148 h 1829073"/>
                  <a:gd name="connsiteX34" fmla="*/ 1142551 w 1285426"/>
                  <a:gd name="connsiteY34" fmla="*/ 1590948 h 1829073"/>
                  <a:gd name="connsiteX35" fmla="*/ 1190176 w 1285426"/>
                  <a:gd name="connsiteY35" fmla="*/ 1505223 h 1829073"/>
                  <a:gd name="connsiteX36" fmla="*/ 1228276 w 1285426"/>
                  <a:gd name="connsiteY36" fmla="*/ 1390923 h 1829073"/>
                  <a:gd name="connsiteX37" fmla="*/ 1256851 w 1285426"/>
                  <a:gd name="connsiteY37" fmla="*/ 1257573 h 1829073"/>
                  <a:gd name="connsiteX38" fmla="*/ 1266376 w 1285426"/>
                  <a:gd name="connsiteY38" fmla="*/ 962298 h 1829073"/>
                  <a:gd name="connsiteX39" fmla="*/ 1285426 w 1285426"/>
                  <a:gd name="connsiteY39" fmla="*/ 847998 h 1829073"/>
                  <a:gd name="connsiteX40" fmla="*/ 1275901 w 1285426"/>
                  <a:gd name="connsiteY40" fmla="*/ 628923 h 1829073"/>
                  <a:gd name="connsiteX41" fmla="*/ 1266376 w 1285426"/>
                  <a:gd name="connsiteY41" fmla="*/ 476523 h 1829073"/>
                  <a:gd name="connsiteX42" fmla="*/ 1247326 w 1285426"/>
                  <a:gd name="connsiteY42" fmla="*/ 381273 h 1829073"/>
                  <a:gd name="connsiteX43" fmla="*/ 1247326 w 1285426"/>
                  <a:gd name="connsiteY43" fmla="*/ 371748 h 1829073"/>
                  <a:gd name="connsiteX0" fmla="*/ 1247326 w 1285426"/>
                  <a:gd name="connsiteY0" fmla="*/ 382375 h 1839700"/>
                  <a:gd name="connsiteX1" fmla="*/ 1218751 w 1285426"/>
                  <a:gd name="connsiteY1" fmla="*/ 277600 h 1839700"/>
                  <a:gd name="connsiteX2" fmla="*/ 1199701 w 1285426"/>
                  <a:gd name="connsiteY2" fmla="*/ 201400 h 1839700"/>
                  <a:gd name="connsiteX3" fmla="*/ 1161601 w 1285426"/>
                  <a:gd name="connsiteY3" fmla="*/ 144250 h 1839700"/>
                  <a:gd name="connsiteX4" fmla="*/ 1075876 w 1285426"/>
                  <a:gd name="connsiteY4" fmla="*/ 87100 h 1839700"/>
                  <a:gd name="connsiteX5" fmla="*/ 1018726 w 1285426"/>
                  <a:gd name="connsiteY5" fmla="*/ 68050 h 1839700"/>
                  <a:gd name="connsiteX6" fmla="*/ 990151 w 1285426"/>
                  <a:gd name="connsiteY6" fmla="*/ 58525 h 1839700"/>
                  <a:gd name="connsiteX7" fmla="*/ 920468 w 1285426"/>
                  <a:gd name="connsiteY7" fmla="*/ 206 h 1839700"/>
                  <a:gd name="connsiteX8" fmla="*/ 713926 w 1285426"/>
                  <a:gd name="connsiteY8" fmla="*/ 39475 h 1839700"/>
                  <a:gd name="connsiteX9" fmla="*/ 590101 w 1285426"/>
                  <a:gd name="connsiteY9" fmla="*/ 49000 h 1839700"/>
                  <a:gd name="connsiteX10" fmla="*/ 494851 w 1285426"/>
                  <a:gd name="connsiteY10" fmla="*/ 77575 h 1839700"/>
                  <a:gd name="connsiteX11" fmla="*/ 409126 w 1285426"/>
                  <a:gd name="connsiteY11" fmla="*/ 182350 h 1839700"/>
                  <a:gd name="connsiteX12" fmla="*/ 380551 w 1285426"/>
                  <a:gd name="connsiteY12" fmla="*/ 239500 h 1839700"/>
                  <a:gd name="connsiteX13" fmla="*/ 342451 w 1285426"/>
                  <a:gd name="connsiteY13" fmla="*/ 353800 h 1839700"/>
                  <a:gd name="connsiteX14" fmla="*/ 332926 w 1285426"/>
                  <a:gd name="connsiteY14" fmla="*/ 382375 h 1839700"/>
                  <a:gd name="connsiteX15" fmla="*/ 275776 w 1285426"/>
                  <a:gd name="connsiteY15" fmla="*/ 677650 h 1839700"/>
                  <a:gd name="connsiteX16" fmla="*/ 161476 w 1285426"/>
                  <a:gd name="connsiteY16" fmla="*/ 830050 h 1839700"/>
                  <a:gd name="connsiteX17" fmla="*/ 113349 w 1285426"/>
                  <a:gd name="connsiteY17" fmla="*/ 1080708 h 1839700"/>
                  <a:gd name="connsiteX18" fmla="*/ 9076 w 1285426"/>
                  <a:gd name="connsiteY18" fmla="*/ 1315825 h 1839700"/>
                  <a:gd name="connsiteX19" fmla="*/ 18601 w 1285426"/>
                  <a:gd name="connsiteY19" fmla="*/ 1392025 h 1839700"/>
                  <a:gd name="connsiteX20" fmla="*/ 66226 w 1285426"/>
                  <a:gd name="connsiteY20" fmla="*/ 1563475 h 1839700"/>
                  <a:gd name="connsiteX21" fmla="*/ 85276 w 1285426"/>
                  <a:gd name="connsiteY21" fmla="*/ 1630150 h 1839700"/>
                  <a:gd name="connsiteX22" fmla="*/ 113851 w 1285426"/>
                  <a:gd name="connsiteY22" fmla="*/ 1696825 h 1839700"/>
                  <a:gd name="connsiteX23" fmla="*/ 171001 w 1285426"/>
                  <a:gd name="connsiteY23" fmla="*/ 1744450 h 1839700"/>
                  <a:gd name="connsiteX24" fmla="*/ 342451 w 1285426"/>
                  <a:gd name="connsiteY24" fmla="*/ 1830175 h 1839700"/>
                  <a:gd name="connsiteX25" fmla="*/ 371026 w 1285426"/>
                  <a:gd name="connsiteY25" fmla="*/ 1839700 h 1839700"/>
                  <a:gd name="connsiteX26" fmla="*/ 542476 w 1285426"/>
                  <a:gd name="connsiteY26" fmla="*/ 1820650 h 1839700"/>
                  <a:gd name="connsiteX27" fmla="*/ 637726 w 1285426"/>
                  <a:gd name="connsiteY27" fmla="*/ 1792075 h 1839700"/>
                  <a:gd name="connsiteX28" fmla="*/ 694876 w 1285426"/>
                  <a:gd name="connsiteY28" fmla="*/ 1773025 h 1839700"/>
                  <a:gd name="connsiteX29" fmla="*/ 732976 w 1285426"/>
                  <a:gd name="connsiteY29" fmla="*/ 1763500 h 1839700"/>
                  <a:gd name="connsiteX30" fmla="*/ 828226 w 1285426"/>
                  <a:gd name="connsiteY30" fmla="*/ 1753975 h 1839700"/>
                  <a:gd name="connsiteX31" fmla="*/ 933001 w 1285426"/>
                  <a:gd name="connsiteY31" fmla="*/ 1734925 h 1839700"/>
                  <a:gd name="connsiteX32" fmla="*/ 1018726 w 1285426"/>
                  <a:gd name="connsiteY32" fmla="*/ 1706350 h 1839700"/>
                  <a:gd name="connsiteX33" fmla="*/ 1075876 w 1285426"/>
                  <a:gd name="connsiteY33" fmla="*/ 1677775 h 1839700"/>
                  <a:gd name="connsiteX34" fmla="*/ 1142551 w 1285426"/>
                  <a:gd name="connsiteY34" fmla="*/ 1601575 h 1839700"/>
                  <a:gd name="connsiteX35" fmla="*/ 1190176 w 1285426"/>
                  <a:gd name="connsiteY35" fmla="*/ 1515850 h 1839700"/>
                  <a:gd name="connsiteX36" fmla="*/ 1228276 w 1285426"/>
                  <a:gd name="connsiteY36" fmla="*/ 1401550 h 1839700"/>
                  <a:gd name="connsiteX37" fmla="*/ 1256851 w 1285426"/>
                  <a:gd name="connsiteY37" fmla="*/ 1268200 h 1839700"/>
                  <a:gd name="connsiteX38" fmla="*/ 1266376 w 1285426"/>
                  <a:gd name="connsiteY38" fmla="*/ 972925 h 1839700"/>
                  <a:gd name="connsiteX39" fmla="*/ 1285426 w 1285426"/>
                  <a:gd name="connsiteY39" fmla="*/ 858625 h 1839700"/>
                  <a:gd name="connsiteX40" fmla="*/ 1275901 w 1285426"/>
                  <a:gd name="connsiteY40" fmla="*/ 639550 h 1839700"/>
                  <a:gd name="connsiteX41" fmla="*/ 1266376 w 1285426"/>
                  <a:gd name="connsiteY41" fmla="*/ 487150 h 1839700"/>
                  <a:gd name="connsiteX42" fmla="*/ 1247326 w 1285426"/>
                  <a:gd name="connsiteY42" fmla="*/ 391900 h 1839700"/>
                  <a:gd name="connsiteX43" fmla="*/ 1247326 w 1285426"/>
                  <a:gd name="connsiteY43" fmla="*/ 382375 h 1839700"/>
                  <a:gd name="connsiteX0" fmla="*/ 1247326 w 1285426"/>
                  <a:gd name="connsiteY0" fmla="*/ 343108 h 1800433"/>
                  <a:gd name="connsiteX1" fmla="*/ 1218751 w 1285426"/>
                  <a:gd name="connsiteY1" fmla="*/ 238333 h 1800433"/>
                  <a:gd name="connsiteX2" fmla="*/ 1199701 w 1285426"/>
                  <a:gd name="connsiteY2" fmla="*/ 162133 h 1800433"/>
                  <a:gd name="connsiteX3" fmla="*/ 1161601 w 1285426"/>
                  <a:gd name="connsiteY3" fmla="*/ 104983 h 1800433"/>
                  <a:gd name="connsiteX4" fmla="*/ 1075876 w 1285426"/>
                  <a:gd name="connsiteY4" fmla="*/ 47833 h 1800433"/>
                  <a:gd name="connsiteX5" fmla="*/ 1018726 w 1285426"/>
                  <a:gd name="connsiteY5" fmla="*/ 28783 h 1800433"/>
                  <a:gd name="connsiteX6" fmla="*/ 990151 w 1285426"/>
                  <a:gd name="connsiteY6" fmla="*/ 19258 h 1800433"/>
                  <a:gd name="connsiteX7" fmla="*/ 713926 w 1285426"/>
                  <a:gd name="connsiteY7" fmla="*/ 208 h 1800433"/>
                  <a:gd name="connsiteX8" fmla="*/ 590101 w 1285426"/>
                  <a:gd name="connsiteY8" fmla="*/ 9733 h 1800433"/>
                  <a:gd name="connsiteX9" fmla="*/ 494851 w 1285426"/>
                  <a:gd name="connsiteY9" fmla="*/ 38308 h 1800433"/>
                  <a:gd name="connsiteX10" fmla="*/ 409126 w 1285426"/>
                  <a:gd name="connsiteY10" fmla="*/ 143083 h 1800433"/>
                  <a:gd name="connsiteX11" fmla="*/ 380551 w 1285426"/>
                  <a:gd name="connsiteY11" fmla="*/ 200233 h 1800433"/>
                  <a:gd name="connsiteX12" fmla="*/ 342451 w 1285426"/>
                  <a:gd name="connsiteY12" fmla="*/ 314533 h 1800433"/>
                  <a:gd name="connsiteX13" fmla="*/ 332926 w 1285426"/>
                  <a:gd name="connsiteY13" fmla="*/ 343108 h 1800433"/>
                  <a:gd name="connsiteX14" fmla="*/ 275776 w 1285426"/>
                  <a:gd name="connsiteY14" fmla="*/ 638383 h 1800433"/>
                  <a:gd name="connsiteX15" fmla="*/ 161476 w 1285426"/>
                  <a:gd name="connsiteY15" fmla="*/ 790783 h 1800433"/>
                  <a:gd name="connsiteX16" fmla="*/ 113349 w 1285426"/>
                  <a:gd name="connsiteY16" fmla="*/ 1041441 h 1800433"/>
                  <a:gd name="connsiteX17" fmla="*/ 9076 w 1285426"/>
                  <a:gd name="connsiteY17" fmla="*/ 1276558 h 1800433"/>
                  <a:gd name="connsiteX18" fmla="*/ 18601 w 1285426"/>
                  <a:gd name="connsiteY18" fmla="*/ 1352758 h 1800433"/>
                  <a:gd name="connsiteX19" fmla="*/ 66226 w 1285426"/>
                  <a:gd name="connsiteY19" fmla="*/ 1524208 h 1800433"/>
                  <a:gd name="connsiteX20" fmla="*/ 85276 w 1285426"/>
                  <a:gd name="connsiteY20" fmla="*/ 1590883 h 1800433"/>
                  <a:gd name="connsiteX21" fmla="*/ 113851 w 1285426"/>
                  <a:gd name="connsiteY21" fmla="*/ 1657558 h 1800433"/>
                  <a:gd name="connsiteX22" fmla="*/ 171001 w 1285426"/>
                  <a:gd name="connsiteY22" fmla="*/ 1705183 h 1800433"/>
                  <a:gd name="connsiteX23" fmla="*/ 342451 w 1285426"/>
                  <a:gd name="connsiteY23" fmla="*/ 1790908 h 1800433"/>
                  <a:gd name="connsiteX24" fmla="*/ 371026 w 1285426"/>
                  <a:gd name="connsiteY24" fmla="*/ 1800433 h 1800433"/>
                  <a:gd name="connsiteX25" fmla="*/ 542476 w 1285426"/>
                  <a:gd name="connsiteY25" fmla="*/ 1781383 h 1800433"/>
                  <a:gd name="connsiteX26" fmla="*/ 637726 w 1285426"/>
                  <a:gd name="connsiteY26" fmla="*/ 1752808 h 1800433"/>
                  <a:gd name="connsiteX27" fmla="*/ 694876 w 1285426"/>
                  <a:gd name="connsiteY27" fmla="*/ 1733758 h 1800433"/>
                  <a:gd name="connsiteX28" fmla="*/ 732976 w 1285426"/>
                  <a:gd name="connsiteY28" fmla="*/ 1724233 h 1800433"/>
                  <a:gd name="connsiteX29" fmla="*/ 828226 w 1285426"/>
                  <a:gd name="connsiteY29" fmla="*/ 1714708 h 1800433"/>
                  <a:gd name="connsiteX30" fmla="*/ 933001 w 1285426"/>
                  <a:gd name="connsiteY30" fmla="*/ 1695658 h 1800433"/>
                  <a:gd name="connsiteX31" fmla="*/ 1018726 w 1285426"/>
                  <a:gd name="connsiteY31" fmla="*/ 1667083 h 1800433"/>
                  <a:gd name="connsiteX32" fmla="*/ 1075876 w 1285426"/>
                  <a:gd name="connsiteY32" fmla="*/ 1638508 h 1800433"/>
                  <a:gd name="connsiteX33" fmla="*/ 1142551 w 1285426"/>
                  <a:gd name="connsiteY33" fmla="*/ 1562308 h 1800433"/>
                  <a:gd name="connsiteX34" fmla="*/ 1190176 w 1285426"/>
                  <a:gd name="connsiteY34" fmla="*/ 1476583 h 1800433"/>
                  <a:gd name="connsiteX35" fmla="*/ 1228276 w 1285426"/>
                  <a:gd name="connsiteY35" fmla="*/ 1362283 h 1800433"/>
                  <a:gd name="connsiteX36" fmla="*/ 1256851 w 1285426"/>
                  <a:gd name="connsiteY36" fmla="*/ 1228933 h 1800433"/>
                  <a:gd name="connsiteX37" fmla="*/ 1266376 w 1285426"/>
                  <a:gd name="connsiteY37" fmla="*/ 933658 h 1800433"/>
                  <a:gd name="connsiteX38" fmla="*/ 1285426 w 1285426"/>
                  <a:gd name="connsiteY38" fmla="*/ 819358 h 1800433"/>
                  <a:gd name="connsiteX39" fmla="*/ 1275901 w 1285426"/>
                  <a:gd name="connsiteY39" fmla="*/ 600283 h 1800433"/>
                  <a:gd name="connsiteX40" fmla="*/ 1266376 w 1285426"/>
                  <a:gd name="connsiteY40" fmla="*/ 447883 h 1800433"/>
                  <a:gd name="connsiteX41" fmla="*/ 1247326 w 1285426"/>
                  <a:gd name="connsiteY41" fmla="*/ 352633 h 1800433"/>
                  <a:gd name="connsiteX42" fmla="*/ 1247326 w 1285426"/>
                  <a:gd name="connsiteY42" fmla="*/ 343108 h 1800433"/>
                  <a:gd name="connsiteX0" fmla="*/ 1247326 w 1285426"/>
                  <a:gd name="connsiteY0" fmla="*/ 342959 h 1800284"/>
                  <a:gd name="connsiteX1" fmla="*/ 1218751 w 1285426"/>
                  <a:gd name="connsiteY1" fmla="*/ 238184 h 1800284"/>
                  <a:gd name="connsiteX2" fmla="*/ 1199701 w 1285426"/>
                  <a:gd name="connsiteY2" fmla="*/ 161984 h 1800284"/>
                  <a:gd name="connsiteX3" fmla="*/ 1161601 w 1285426"/>
                  <a:gd name="connsiteY3" fmla="*/ 104834 h 1800284"/>
                  <a:gd name="connsiteX4" fmla="*/ 1075876 w 1285426"/>
                  <a:gd name="connsiteY4" fmla="*/ 47684 h 1800284"/>
                  <a:gd name="connsiteX5" fmla="*/ 1018726 w 1285426"/>
                  <a:gd name="connsiteY5" fmla="*/ 28634 h 1800284"/>
                  <a:gd name="connsiteX6" fmla="*/ 990151 w 1285426"/>
                  <a:gd name="connsiteY6" fmla="*/ 19109 h 1800284"/>
                  <a:gd name="connsiteX7" fmla="*/ 713926 w 1285426"/>
                  <a:gd name="connsiteY7" fmla="*/ 59 h 1800284"/>
                  <a:gd name="connsiteX8" fmla="*/ 590101 w 1285426"/>
                  <a:gd name="connsiteY8" fmla="*/ 9584 h 1800284"/>
                  <a:gd name="connsiteX9" fmla="*/ 494851 w 1285426"/>
                  <a:gd name="connsiteY9" fmla="*/ 38159 h 1800284"/>
                  <a:gd name="connsiteX10" fmla="*/ 409126 w 1285426"/>
                  <a:gd name="connsiteY10" fmla="*/ 142934 h 1800284"/>
                  <a:gd name="connsiteX11" fmla="*/ 380551 w 1285426"/>
                  <a:gd name="connsiteY11" fmla="*/ 200084 h 1800284"/>
                  <a:gd name="connsiteX12" fmla="*/ 342451 w 1285426"/>
                  <a:gd name="connsiteY12" fmla="*/ 314384 h 1800284"/>
                  <a:gd name="connsiteX13" fmla="*/ 332926 w 1285426"/>
                  <a:gd name="connsiteY13" fmla="*/ 342959 h 1800284"/>
                  <a:gd name="connsiteX14" fmla="*/ 275776 w 1285426"/>
                  <a:gd name="connsiteY14" fmla="*/ 638234 h 1800284"/>
                  <a:gd name="connsiteX15" fmla="*/ 161476 w 1285426"/>
                  <a:gd name="connsiteY15" fmla="*/ 790634 h 1800284"/>
                  <a:gd name="connsiteX16" fmla="*/ 113349 w 1285426"/>
                  <a:gd name="connsiteY16" fmla="*/ 1041292 h 1800284"/>
                  <a:gd name="connsiteX17" fmla="*/ 9076 w 1285426"/>
                  <a:gd name="connsiteY17" fmla="*/ 1276409 h 1800284"/>
                  <a:gd name="connsiteX18" fmla="*/ 18601 w 1285426"/>
                  <a:gd name="connsiteY18" fmla="*/ 1352609 h 1800284"/>
                  <a:gd name="connsiteX19" fmla="*/ 66226 w 1285426"/>
                  <a:gd name="connsiteY19" fmla="*/ 1524059 h 1800284"/>
                  <a:gd name="connsiteX20" fmla="*/ 85276 w 1285426"/>
                  <a:gd name="connsiteY20" fmla="*/ 1590734 h 1800284"/>
                  <a:gd name="connsiteX21" fmla="*/ 113851 w 1285426"/>
                  <a:gd name="connsiteY21" fmla="*/ 1657409 h 1800284"/>
                  <a:gd name="connsiteX22" fmla="*/ 171001 w 1285426"/>
                  <a:gd name="connsiteY22" fmla="*/ 1705034 h 1800284"/>
                  <a:gd name="connsiteX23" fmla="*/ 342451 w 1285426"/>
                  <a:gd name="connsiteY23" fmla="*/ 1790759 h 1800284"/>
                  <a:gd name="connsiteX24" fmla="*/ 371026 w 1285426"/>
                  <a:gd name="connsiteY24" fmla="*/ 1800284 h 1800284"/>
                  <a:gd name="connsiteX25" fmla="*/ 542476 w 1285426"/>
                  <a:gd name="connsiteY25" fmla="*/ 1781234 h 1800284"/>
                  <a:gd name="connsiteX26" fmla="*/ 637726 w 1285426"/>
                  <a:gd name="connsiteY26" fmla="*/ 1752659 h 1800284"/>
                  <a:gd name="connsiteX27" fmla="*/ 694876 w 1285426"/>
                  <a:gd name="connsiteY27" fmla="*/ 1733609 h 1800284"/>
                  <a:gd name="connsiteX28" fmla="*/ 732976 w 1285426"/>
                  <a:gd name="connsiteY28" fmla="*/ 1724084 h 1800284"/>
                  <a:gd name="connsiteX29" fmla="*/ 828226 w 1285426"/>
                  <a:gd name="connsiteY29" fmla="*/ 1714559 h 1800284"/>
                  <a:gd name="connsiteX30" fmla="*/ 933001 w 1285426"/>
                  <a:gd name="connsiteY30" fmla="*/ 1695509 h 1800284"/>
                  <a:gd name="connsiteX31" fmla="*/ 1018726 w 1285426"/>
                  <a:gd name="connsiteY31" fmla="*/ 1666934 h 1800284"/>
                  <a:gd name="connsiteX32" fmla="*/ 1075876 w 1285426"/>
                  <a:gd name="connsiteY32" fmla="*/ 1638359 h 1800284"/>
                  <a:gd name="connsiteX33" fmla="*/ 1142551 w 1285426"/>
                  <a:gd name="connsiteY33" fmla="*/ 1562159 h 1800284"/>
                  <a:gd name="connsiteX34" fmla="*/ 1190176 w 1285426"/>
                  <a:gd name="connsiteY34" fmla="*/ 1476434 h 1800284"/>
                  <a:gd name="connsiteX35" fmla="*/ 1228276 w 1285426"/>
                  <a:gd name="connsiteY35" fmla="*/ 1362134 h 1800284"/>
                  <a:gd name="connsiteX36" fmla="*/ 1256851 w 1285426"/>
                  <a:gd name="connsiteY36" fmla="*/ 1228784 h 1800284"/>
                  <a:gd name="connsiteX37" fmla="*/ 1266376 w 1285426"/>
                  <a:gd name="connsiteY37" fmla="*/ 933509 h 1800284"/>
                  <a:gd name="connsiteX38" fmla="*/ 1285426 w 1285426"/>
                  <a:gd name="connsiteY38" fmla="*/ 819209 h 1800284"/>
                  <a:gd name="connsiteX39" fmla="*/ 1275901 w 1285426"/>
                  <a:gd name="connsiteY39" fmla="*/ 600134 h 1800284"/>
                  <a:gd name="connsiteX40" fmla="*/ 1266376 w 1285426"/>
                  <a:gd name="connsiteY40" fmla="*/ 447734 h 1800284"/>
                  <a:gd name="connsiteX41" fmla="*/ 1247326 w 1285426"/>
                  <a:gd name="connsiteY41" fmla="*/ 352484 h 1800284"/>
                  <a:gd name="connsiteX42" fmla="*/ 1247326 w 1285426"/>
                  <a:gd name="connsiteY42" fmla="*/ 342959 h 1800284"/>
                  <a:gd name="connsiteX0" fmla="*/ 1239050 w 1277150"/>
                  <a:gd name="connsiteY0" fmla="*/ 342959 h 1800284"/>
                  <a:gd name="connsiteX1" fmla="*/ 1210475 w 1277150"/>
                  <a:gd name="connsiteY1" fmla="*/ 238184 h 1800284"/>
                  <a:gd name="connsiteX2" fmla="*/ 1191425 w 1277150"/>
                  <a:gd name="connsiteY2" fmla="*/ 161984 h 1800284"/>
                  <a:gd name="connsiteX3" fmla="*/ 1153325 w 1277150"/>
                  <a:gd name="connsiteY3" fmla="*/ 104834 h 1800284"/>
                  <a:gd name="connsiteX4" fmla="*/ 1067600 w 1277150"/>
                  <a:gd name="connsiteY4" fmla="*/ 47684 h 1800284"/>
                  <a:gd name="connsiteX5" fmla="*/ 1010450 w 1277150"/>
                  <a:gd name="connsiteY5" fmla="*/ 28634 h 1800284"/>
                  <a:gd name="connsiteX6" fmla="*/ 981875 w 1277150"/>
                  <a:gd name="connsiteY6" fmla="*/ 19109 h 1800284"/>
                  <a:gd name="connsiteX7" fmla="*/ 705650 w 1277150"/>
                  <a:gd name="connsiteY7" fmla="*/ 59 h 1800284"/>
                  <a:gd name="connsiteX8" fmla="*/ 581825 w 1277150"/>
                  <a:gd name="connsiteY8" fmla="*/ 9584 h 1800284"/>
                  <a:gd name="connsiteX9" fmla="*/ 486575 w 1277150"/>
                  <a:gd name="connsiteY9" fmla="*/ 38159 h 1800284"/>
                  <a:gd name="connsiteX10" fmla="*/ 400850 w 1277150"/>
                  <a:gd name="connsiteY10" fmla="*/ 142934 h 1800284"/>
                  <a:gd name="connsiteX11" fmla="*/ 372275 w 1277150"/>
                  <a:gd name="connsiteY11" fmla="*/ 200084 h 1800284"/>
                  <a:gd name="connsiteX12" fmla="*/ 334175 w 1277150"/>
                  <a:gd name="connsiteY12" fmla="*/ 314384 h 1800284"/>
                  <a:gd name="connsiteX13" fmla="*/ 324650 w 1277150"/>
                  <a:gd name="connsiteY13" fmla="*/ 342959 h 1800284"/>
                  <a:gd name="connsiteX14" fmla="*/ 267500 w 1277150"/>
                  <a:gd name="connsiteY14" fmla="*/ 638234 h 1800284"/>
                  <a:gd name="connsiteX15" fmla="*/ 153200 w 1277150"/>
                  <a:gd name="connsiteY15" fmla="*/ 790634 h 1800284"/>
                  <a:gd name="connsiteX16" fmla="*/ 105073 w 1277150"/>
                  <a:gd name="connsiteY16" fmla="*/ 1041292 h 1800284"/>
                  <a:gd name="connsiteX17" fmla="*/ 800 w 1277150"/>
                  <a:gd name="connsiteY17" fmla="*/ 1276409 h 1800284"/>
                  <a:gd name="connsiteX18" fmla="*/ 57950 w 1277150"/>
                  <a:gd name="connsiteY18" fmla="*/ 1524059 h 1800284"/>
                  <a:gd name="connsiteX19" fmla="*/ 77000 w 1277150"/>
                  <a:gd name="connsiteY19" fmla="*/ 1590734 h 1800284"/>
                  <a:gd name="connsiteX20" fmla="*/ 105575 w 1277150"/>
                  <a:gd name="connsiteY20" fmla="*/ 1657409 h 1800284"/>
                  <a:gd name="connsiteX21" fmla="*/ 162725 w 1277150"/>
                  <a:gd name="connsiteY21" fmla="*/ 1705034 h 1800284"/>
                  <a:gd name="connsiteX22" fmla="*/ 334175 w 1277150"/>
                  <a:gd name="connsiteY22" fmla="*/ 1790759 h 1800284"/>
                  <a:gd name="connsiteX23" fmla="*/ 362750 w 1277150"/>
                  <a:gd name="connsiteY23" fmla="*/ 1800284 h 1800284"/>
                  <a:gd name="connsiteX24" fmla="*/ 534200 w 1277150"/>
                  <a:gd name="connsiteY24" fmla="*/ 1781234 h 1800284"/>
                  <a:gd name="connsiteX25" fmla="*/ 629450 w 1277150"/>
                  <a:gd name="connsiteY25" fmla="*/ 1752659 h 1800284"/>
                  <a:gd name="connsiteX26" fmla="*/ 686600 w 1277150"/>
                  <a:gd name="connsiteY26" fmla="*/ 1733609 h 1800284"/>
                  <a:gd name="connsiteX27" fmla="*/ 724700 w 1277150"/>
                  <a:gd name="connsiteY27" fmla="*/ 1724084 h 1800284"/>
                  <a:gd name="connsiteX28" fmla="*/ 819950 w 1277150"/>
                  <a:gd name="connsiteY28" fmla="*/ 1714559 h 1800284"/>
                  <a:gd name="connsiteX29" fmla="*/ 924725 w 1277150"/>
                  <a:gd name="connsiteY29" fmla="*/ 1695509 h 1800284"/>
                  <a:gd name="connsiteX30" fmla="*/ 1010450 w 1277150"/>
                  <a:gd name="connsiteY30" fmla="*/ 1666934 h 1800284"/>
                  <a:gd name="connsiteX31" fmla="*/ 1067600 w 1277150"/>
                  <a:gd name="connsiteY31" fmla="*/ 1638359 h 1800284"/>
                  <a:gd name="connsiteX32" fmla="*/ 1134275 w 1277150"/>
                  <a:gd name="connsiteY32" fmla="*/ 1562159 h 1800284"/>
                  <a:gd name="connsiteX33" fmla="*/ 1181900 w 1277150"/>
                  <a:gd name="connsiteY33" fmla="*/ 1476434 h 1800284"/>
                  <a:gd name="connsiteX34" fmla="*/ 1220000 w 1277150"/>
                  <a:gd name="connsiteY34" fmla="*/ 1362134 h 1800284"/>
                  <a:gd name="connsiteX35" fmla="*/ 1248575 w 1277150"/>
                  <a:gd name="connsiteY35" fmla="*/ 1228784 h 1800284"/>
                  <a:gd name="connsiteX36" fmla="*/ 1258100 w 1277150"/>
                  <a:gd name="connsiteY36" fmla="*/ 933509 h 1800284"/>
                  <a:gd name="connsiteX37" fmla="*/ 1277150 w 1277150"/>
                  <a:gd name="connsiteY37" fmla="*/ 819209 h 1800284"/>
                  <a:gd name="connsiteX38" fmla="*/ 1267625 w 1277150"/>
                  <a:gd name="connsiteY38" fmla="*/ 600134 h 1800284"/>
                  <a:gd name="connsiteX39" fmla="*/ 1258100 w 1277150"/>
                  <a:gd name="connsiteY39" fmla="*/ 447734 h 1800284"/>
                  <a:gd name="connsiteX40" fmla="*/ 1239050 w 1277150"/>
                  <a:gd name="connsiteY40" fmla="*/ 352484 h 1800284"/>
                  <a:gd name="connsiteX41" fmla="*/ 1239050 w 1277150"/>
                  <a:gd name="connsiteY41" fmla="*/ 342959 h 1800284"/>
                  <a:gd name="connsiteX0" fmla="*/ 1239050 w 1277150"/>
                  <a:gd name="connsiteY0" fmla="*/ 342959 h 1800284"/>
                  <a:gd name="connsiteX1" fmla="*/ 1210475 w 1277150"/>
                  <a:gd name="connsiteY1" fmla="*/ 238184 h 1800284"/>
                  <a:gd name="connsiteX2" fmla="*/ 1191425 w 1277150"/>
                  <a:gd name="connsiteY2" fmla="*/ 161984 h 1800284"/>
                  <a:gd name="connsiteX3" fmla="*/ 1153325 w 1277150"/>
                  <a:gd name="connsiteY3" fmla="*/ 104834 h 1800284"/>
                  <a:gd name="connsiteX4" fmla="*/ 1067600 w 1277150"/>
                  <a:gd name="connsiteY4" fmla="*/ 47684 h 1800284"/>
                  <a:gd name="connsiteX5" fmla="*/ 1010450 w 1277150"/>
                  <a:gd name="connsiteY5" fmla="*/ 28634 h 1800284"/>
                  <a:gd name="connsiteX6" fmla="*/ 981875 w 1277150"/>
                  <a:gd name="connsiteY6" fmla="*/ 19109 h 1800284"/>
                  <a:gd name="connsiteX7" fmla="*/ 705650 w 1277150"/>
                  <a:gd name="connsiteY7" fmla="*/ 59 h 1800284"/>
                  <a:gd name="connsiteX8" fmla="*/ 581825 w 1277150"/>
                  <a:gd name="connsiteY8" fmla="*/ 9584 h 1800284"/>
                  <a:gd name="connsiteX9" fmla="*/ 486575 w 1277150"/>
                  <a:gd name="connsiteY9" fmla="*/ 38159 h 1800284"/>
                  <a:gd name="connsiteX10" fmla="*/ 400850 w 1277150"/>
                  <a:gd name="connsiteY10" fmla="*/ 142934 h 1800284"/>
                  <a:gd name="connsiteX11" fmla="*/ 372275 w 1277150"/>
                  <a:gd name="connsiteY11" fmla="*/ 200084 h 1800284"/>
                  <a:gd name="connsiteX12" fmla="*/ 334175 w 1277150"/>
                  <a:gd name="connsiteY12" fmla="*/ 314384 h 1800284"/>
                  <a:gd name="connsiteX13" fmla="*/ 324650 w 1277150"/>
                  <a:gd name="connsiteY13" fmla="*/ 342959 h 1800284"/>
                  <a:gd name="connsiteX14" fmla="*/ 267500 w 1277150"/>
                  <a:gd name="connsiteY14" fmla="*/ 638234 h 1800284"/>
                  <a:gd name="connsiteX15" fmla="*/ 153200 w 1277150"/>
                  <a:gd name="connsiteY15" fmla="*/ 790634 h 1800284"/>
                  <a:gd name="connsiteX16" fmla="*/ 105073 w 1277150"/>
                  <a:gd name="connsiteY16" fmla="*/ 1041292 h 1800284"/>
                  <a:gd name="connsiteX17" fmla="*/ 800 w 1277150"/>
                  <a:gd name="connsiteY17" fmla="*/ 1276409 h 1800284"/>
                  <a:gd name="connsiteX18" fmla="*/ 57950 w 1277150"/>
                  <a:gd name="connsiteY18" fmla="*/ 1524059 h 1800284"/>
                  <a:gd name="connsiteX19" fmla="*/ 77000 w 1277150"/>
                  <a:gd name="connsiteY19" fmla="*/ 1590734 h 1800284"/>
                  <a:gd name="connsiteX20" fmla="*/ 162725 w 1277150"/>
                  <a:gd name="connsiteY20" fmla="*/ 1705034 h 1800284"/>
                  <a:gd name="connsiteX21" fmla="*/ 334175 w 1277150"/>
                  <a:gd name="connsiteY21" fmla="*/ 1790759 h 1800284"/>
                  <a:gd name="connsiteX22" fmla="*/ 362750 w 1277150"/>
                  <a:gd name="connsiteY22" fmla="*/ 1800284 h 1800284"/>
                  <a:gd name="connsiteX23" fmla="*/ 534200 w 1277150"/>
                  <a:gd name="connsiteY23" fmla="*/ 1781234 h 1800284"/>
                  <a:gd name="connsiteX24" fmla="*/ 629450 w 1277150"/>
                  <a:gd name="connsiteY24" fmla="*/ 1752659 h 1800284"/>
                  <a:gd name="connsiteX25" fmla="*/ 686600 w 1277150"/>
                  <a:gd name="connsiteY25" fmla="*/ 1733609 h 1800284"/>
                  <a:gd name="connsiteX26" fmla="*/ 724700 w 1277150"/>
                  <a:gd name="connsiteY26" fmla="*/ 1724084 h 1800284"/>
                  <a:gd name="connsiteX27" fmla="*/ 819950 w 1277150"/>
                  <a:gd name="connsiteY27" fmla="*/ 1714559 h 1800284"/>
                  <a:gd name="connsiteX28" fmla="*/ 924725 w 1277150"/>
                  <a:gd name="connsiteY28" fmla="*/ 1695509 h 1800284"/>
                  <a:gd name="connsiteX29" fmla="*/ 1010450 w 1277150"/>
                  <a:gd name="connsiteY29" fmla="*/ 1666934 h 1800284"/>
                  <a:gd name="connsiteX30" fmla="*/ 1067600 w 1277150"/>
                  <a:gd name="connsiteY30" fmla="*/ 1638359 h 1800284"/>
                  <a:gd name="connsiteX31" fmla="*/ 1134275 w 1277150"/>
                  <a:gd name="connsiteY31" fmla="*/ 1562159 h 1800284"/>
                  <a:gd name="connsiteX32" fmla="*/ 1181900 w 1277150"/>
                  <a:gd name="connsiteY32" fmla="*/ 1476434 h 1800284"/>
                  <a:gd name="connsiteX33" fmla="*/ 1220000 w 1277150"/>
                  <a:gd name="connsiteY33" fmla="*/ 1362134 h 1800284"/>
                  <a:gd name="connsiteX34" fmla="*/ 1248575 w 1277150"/>
                  <a:gd name="connsiteY34" fmla="*/ 1228784 h 1800284"/>
                  <a:gd name="connsiteX35" fmla="*/ 1258100 w 1277150"/>
                  <a:gd name="connsiteY35" fmla="*/ 933509 h 1800284"/>
                  <a:gd name="connsiteX36" fmla="*/ 1277150 w 1277150"/>
                  <a:gd name="connsiteY36" fmla="*/ 819209 h 1800284"/>
                  <a:gd name="connsiteX37" fmla="*/ 1267625 w 1277150"/>
                  <a:gd name="connsiteY37" fmla="*/ 600134 h 1800284"/>
                  <a:gd name="connsiteX38" fmla="*/ 1258100 w 1277150"/>
                  <a:gd name="connsiteY38" fmla="*/ 447734 h 1800284"/>
                  <a:gd name="connsiteX39" fmla="*/ 1239050 w 1277150"/>
                  <a:gd name="connsiteY39" fmla="*/ 352484 h 1800284"/>
                  <a:gd name="connsiteX40" fmla="*/ 1239050 w 1277150"/>
                  <a:gd name="connsiteY40" fmla="*/ 342959 h 1800284"/>
                  <a:gd name="connsiteX0" fmla="*/ 1239050 w 1277150"/>
                  <a:gd name="connsiteY0" fmla="*/ 342959 h 1800284"/>
                  <a:gd name="connsiteX1" fmla="*/ 1210475 w 1277150"/>
                  <a:gd name="connsiteY1" fmla="*/ 238184 h 1800284"/>
                  <a:gd name="connsiteX2" fmla="*/ 1191425 w 1277150"/>
                  <a:gd name="connsiteY2" fmla="*/ 161984 h 1800284"/>
                  <a:gd name="connsiteX3" fmla="*/ 1153325 w 1277150"/>
                  <a:gd name="connsiteY3" fmla="*/ 104834 h 1800284"/>
                  <a:gd name="connsiteX4" fmla="*/ 1067600 w 1277150"/>
                  <a:gd name="connsiteY4" fmla="*/ 47684 h 1800284"/>
                  <a:gd name="connsiteX5" fmla="*/ 1010450 w 1277150"/>
                  <a:gd name="connsiteY5" fmla="*/ 28634 h 1800284"/>
                  <a:gd name="connsiteX6" fmla="*/ 981875 w 1277150"/>
                  <a:gd name="connsiteY6" fmla="*/ 19109 h 1800284"/>
                  <a:gd name="connsiteX7" fmla="*/ 705650 w 1277150"/>
                  <a:gd name="connsiteY7" fmla="*/ 59 h 1800284"/>
                  <a:gd name="connsiteX8" fmla="*/ 581825 w 1277150"/>
                  <a:gd name="connsiteY8" fmla="*/ 9584 h 1800284"/>
                  <a:gd name="connsiteX9" fmla="*/ 486575 w 1277150"/>
                  <a:gd name="connsiteY9" fmla="*/ 38159 h 1800284"/>
                  <a:gd name="connsiteX10" fmla="*/ 400850 w 1277150"/>
                  <a:gd name="connsiteY10" fmla="*/ 142934 h 1800284"/>
                  <a:gd name="connsiteX11" fmla="*/ 372275 w 1277150"/>
                  <a:gd name="connsiteY11" fmla="*/ 200084 h 1800284"/>
                  <a:gd name="connsiteX12" fmla="*/ 334175 w 1277150"/>
                  <a:gd name="connsiteY12" fmla="*/ 314384 h 1800284"/>
                  <a:gd name="connsiteX13" fmla="*/ 324650 w 1277150"/>
                  <a:gd name="connsiteY13" fmla="*/ 342959 h 1800284"/>
                  <a:gd name="connsiteX14" fmla="*/ 267500 w 1277150"/>
                  <a:gd name="connsiteY14" fmla="*/ 638234 h 1800284"/>
                  <a:gd name="connsiteX15" fmla="*/ 153200 w 1277150"/>
                  <a:gd name="connsiteY15" fmla="*/ 790634 h 1800284"/>
                  <a:gd name="connsiteX16" fmla="*/ 105073 w 1277150"/>
                  <a:gd name="connsiteY16" fmla="*/ 1041292 h 1800284"/>
                  <a:gd name="connsiteX17" fmla="*/ 800 w 1277150"/>
                  <a:gd name="connsiteY17" fmla="*/ 1276409 h 1800284"/>
                  <a:gd name="connsiteX18" fmla="*/ 57950 w 1277150"/>
                  <a:gd name="connsiteY18" fmla="*/ 1524059 h 1800284"/>
                  <a:gd name="connsiteX19" fmla="*/ 77000 w 1277150"/>
                  <a:gd name="connsiteY19" fmla="*/ 1590734 h 1800284"/>
                  <a:gd name="connsiteX20" fmla="*/ 162725 w 1277150"/>
                  <a:gd name="connsiteY20" fmla="*/ 1705034 h 1800284"/>
                  <a:gd name="connsiteX21" fmla="*/ 334175 w 1277150"/>
                  <a:gd name="connsiteY21" fmla="*/ 1790759 h 1800284"/>
                  <a:gd name="connsiteX22" fmla="*/ 362750 w 1277150"/>
                  <a:gd name="connsiteY22" fmla="*/ 1800284 h 1800284"/>
                  <a:gd name="connsiteX23" fmla="*/ 534200 w 1277150"/>
                  <a:gd name="connsiteY23" fmla="*/ 1781234 h 1800284"/>
                  <a:gd name="connsiteX24" fmla="*/ 629450 w 1277150"/>
                  <a:gd name="connsiteY24" fmla="*/ 1752659 h 1800284"/>
                  <a:gd name="connsiteX25" fmla="*/ 724700 w 1277150"/>
                  <a:gd name="connsiteY25" fmla="*/ 1724084 h 1800284"/>
                  <a:gd name="connsiteX26" fmla="*/ 819950 w 1277150"/>
                  <a:gd name="connsiteY26" fmla="*/ 1714559 h 1800284"/>
                  <a:gd name="connsiteX27" fmla="*/ 924725 w 1277150"/>
                  <a:gd name="connsiteY27" fmla="*/ 1695509 h 1800284"/>
                  <a:gd name="connsiteX28" fmla="*/ 1010450 w 1277150"/>
                  <a:gd name="connsiteY28" fmla="*/ 1666934 h 1800284"/>
                  <a:gd name="connsiteX29" fmla="*/ 1067600 w 1277150"/>
                  <a:gd name="connsiteY29" fmla="*/ 1638359 h 1800284"/>
                  <a:gd name="connsiteX30" fmla="*/ 1134275 w 1277150"/>
                  <a:gd name="connsiteY30" fmla="*/ 1562159 h 1800284"/>
                  <a:gd name="connsiteX31" fmla="*/ 1181900 w 1277150"/>
                  <a:gd name="connsiteY31" fmla="*/ 1476434 h 1800284"/>
                  <a:gd name="connsiteX32" fmla="*/ 1220000 w 1277150"/>
                  <a:gd name="connsiteY32" fmla="*/ 1362134 h 1800284"/>
                  <a:gd name="connsiteX33" fmla="*/ 1248575 w 1277150"/>
                  <a:gd name="connsiteY33" fmla="*/ 1228784 h 1800284"/>
                  <a:gd name="connsiteX34" fmla="*/ 1258100 w 1277150"/>
                  <a:gd name="connsiteY34" fmla="*/ 933509 h 1800284"/>
                  <a:gd name="connsiteX35" fmla="*/ 1277150 w 1277150"/>
                  <a:gd name="connsiteY35" fmla="*/ 819209 h 1800284"/>
                  <a:gd name="connsiteX36" fmla="*/ 1267625 w 1277150"/>
                  <a:gd name="connsiteY36" fmla="*/ 600134 h 1800284"/>
                  <a:gd name="connsiteX37" fmla="*/ 1258100 w 1277150"/>
                  <a:gd name="connsiteY37" fmla="*/ 447734 h 1800284"/>
                  <a:gd name="connsiteX38" fmla="*/ 1239050 w 1277150"/>
                  <a:gd name="connsiteY38" fmla="*/ 352484 h 1800284"/>
                  <a:gd name="connsiteX39" fmla="*/ 1239050 w 1277150"/>
                  <a:gd name="connsiteY39" fmla="*/ 342959 h 1800284"/>
                  <a:gd name="connsiteX0" fmla="*/ 1239050 w 1277150"/>
                  <a:gd name="connsiteY0" fmla="*/ 342959 h 1800284"/>
                  <a:gd name="connsiteX1" fmla="*/ 1210475 w 1277150"/>
                  <a:gd name="connsiteY1" fmla="*/ 238184 h 1800284"/>
                  <a:gd name="connsiteX2" fmla="*/ 1191425 w 1277150"/>
                  <a:gd name="connsiteY2" fmla="*/ 161984 h 1800284"/>
                  <a:gd name="connsiteX3" fmla="*/ 1153325 w 1277150"/>
                  <a:gd name="connsiteY3" fmla="*/ 104834 h 1800284"/>
                  <a:gd name="connsiteX4" fmla="*/ 1067600 w 1277150"/>
                  <a:gd name="connsiteY4" fmla="*/ 47684 h 1800284"/>
                  <a:gd name="connsiteX5" fmla="*/ 1010450 w 1277150"/>
                  <a:gd name="connsiteY5" fmla="*/ 28634 h 1800284"/>
                  <a:gd name="connsiteX6" fmla="*/ 981875 w 1277150"/>
                  <a:gd name="connsiteY6" fmla="*/ 19109 h 1800284"/>
                  <a:gd name="connsiteX7" fmla="*/ 705650 w 1277150"/>
                  <a:gd name="connsiteY7" fmla="*/ 59 h 1800284"/>
                  <a:gd name="connsiteX8" fmla="*/ 581825 w 1277150"/>
                  <a:gd name="connsiteY8" fmla="*/ 9584 h 1800284"/>
                  <a:gd name="connsiteX9" fmla="*/ 486575 w 1277150"/>
                  <a:gd name="connsiteY9" fmla="*/ 38159 h 1800284"/>
                  <a:gd name="connsiteX10" fmla="*/ 400850 w 1277150"/>
                  <a:gd name="connsiteY10" fmla="*/ 142934 h 1800284"/>
                  <a:gd name="connsiteX11" fmla="*/ 372275 w 1277150"/>
                  <a:gd name="connsiteY11" fmla="*/ 200084 h 1800284"/>
                  <a:gd name="connsiteX12" fmla="*/ 334175 w 1277150"/>
                  <a:gd name="connsiteY12" fmla="*/ 314384 h 1800284"/>
                  <a:gd name="connsiteX13" fmla="*/ 324650 w 1277150"/>
                  <a:gd name="connsiteY13" fmla="*/ 342959 h 1800284"/>
                  <a:gd name="connsiteX14" fmla="*/ 267500 w 1277150"/>
                  <a:gd name="connsiteY14" fmla="*/ 638234 h 1800284"/>
                  <a:gd name="connsiteX15" fmla="*/ 153200 w 1277150"/>
                  <a:gd name="connsiteY15" fmla="*/ 790634 h 1800284"/>
                  <a:gd name="connsiteX16" fmla="*/ 105073 w 1277150"/>
                  <a:gd name="connsiteY16" fmla="*/ 1041292 h 1800284"/>
                  <a:gd name="connsiteX17" fmla="*/ 800 w 1277150"/>
                  <a:gd name="connsiteY17" fmla="*/ 1276409 h 1800284"/>
                  <a:gd name="connsiteX18" fmla="*/ 57950 w 1277150"/>
                  <a:gd name="connsiteY18" fmla="*/ 1524059 h 1800284"/>
                  <a:gd name="connsiteX19" fmla="*/ 77000 w 1277150"/>
                  <a:gd name="connsiteY19" fmla="*/ 1590734 h 1800284"/>
                  <a:gd name="connsiteX20" fmla="*/ 162725 w 1277150"/>
                  <a:gd name="connsiteY20" fmla="*/ 1705034 h 1800284"/>
                  <a:gd name="connsiteX21" fmla="*/ 334175 w 1277150"/>
                  <a:gd name="connsiteY21" fmla="*/ 1790759 h 1800284"/>
                  <a:gd name="connsiteX22" fmla="*/ 362750 w 1277150"/>
                  <a:gd name="connsiteY22" fmla="*/ 1800284 h 1800284"/>
                  <a:gd name="connsiteX23" fmla="*/ 534200 w 1277150"/>
                  <a:gd name="connsiteY23" fmla="*/ 1781234 h 1800284"/>
                  <a:gd name="connsiteX24" fmla="*/ 629450 w 1277150"/>
                  <a:gd name="connsiteY24" fmla="*/ 1752659 h 1800284"/>
                  <a:gd name="connsiteX25" fmla="*/ 724700 w 1277150"/>
                  <a:gd name="connsiteY25" fmla="*/ 1724084 h 1800284"/>
                  <a:gd name="connsiteX26" fmla="*/ 819950 w 1277150"/>
                  <a:gd name="connsiteY26" fmla="*/ 1714559 h 1800284"/>
                  <a:gd name="connsiteX27" fmla="*/ 924725 w 1277150"/>
                  <a:gd name="connsiteY27" fmla="*/ 1695509 h 1800284"/>
                  <a:gd name="connsiteX28" fmla="*/ 1067600 w 1277150"/>
                  <a:gd name="connsiteY28" fmla="*/ 1638359 h 1800284"/>
                  <a:gd name="connsiteX29" fmla="*/ 1134275 w 1277150"/>
                  <a:gd name="connsiteY29" fmla="*/ 1562159 h 1800284"/>
                  <a:gd name="connsiteX30" fmla="*/ 1181900 w 1277150"/>
                  <a:gd name="connsiteY30" fmla="*/ 1476434 h 1800284"/>
                  <a:gd name="connsiteX31" fmla="*/ 1220000 w 1277150"/>
                  <a:gd name="connsiteY31" fmla="*/ 1362134 h 1800284"/>
                  <a:gd name="connsiteX32" fmla="*/ 1248575 w 1277150"/>
                  <a:gd name="connsiteY32" fmla="*/ 1228784 h 1800284"/>
                  <a:gd name="connsiteX33" fmla="*/ 1258100 w 1277150"/>
                  <a:gd name="connsiteY33" fmla="*/ 933509 h 1800284"/>
                  <a:gd name="connsiteX34" fmla="*/ 1277150 w 1277150"/>
                  <a:gd name="connsiteY34" fmla="*/ 819209 h 1800284"/>
                  <a:gd name="connsiteX35" fmla="*/ 1267625 w 1277150"/>
                  <a:gd name="connsiteY35" fmla="*/ 600134 h 1800284"/>
                  <a:gd name="connsiteX36" fmla="*/ 1258100 w 1277150"/>
                  <a:gd name="connsiteY36" fmla="*/ 447734 h 1800284"/>
                  <a:gd name="connsiteX37" fmla="*/ 1239050 w 1277150"/>
                  <a:gd name="connsiteY37" fmla="*/ 352484 h 1800284"/>
                  <a:gd name="connsiteX38" fmla="*/ 1239050 w 1277150"/>
                  <a:gd name="connsiteY38" fmla="*/ 342959 h 1800284"/>
                  <a:gd name="connsiteX0" fmla="*/ 1239050 w 1277150"/>
                  <a:gd name="connsiteY0" fmla="*/ 342959 h 1800284"/>
                  <a:gd name="connsiteX1" fmla="*/ 1210475 w 1277150"/>
                  <a:gd name="connsiteY1" fmla="*/ 238184 h 1800284"/>
                  <a:gd name="connsiteX2" fmla="*/ 1191425 w 1277150"/>
                  <a:gd name="connsiteY2" fmla="*/ 161984 h 1800284"/>
                  <a:gd name="connsiteX3" fmla="*/ 1153325 w 1277150"/>
                  <a:gd name="connsiteY3" fmla="*/ 104834 h 1800284"/>
                  <a:gd name="connsiteX4" fmla="*/ 1067600 w 1277150"/>
                  <a:gd name="connsiteY4" fmla="*/ 47684 h 1800284"/>
                  <a:gd name="connsiteX5" fmla="*/ 1010450 w 1277150"/>
                  <a:gd name="connsiteY5" fmla="*/ 28634 h 1800284"/>
                  <a:gd name="connsiteX6" fmla="*/ 981875 w 1277150"/>
                  <a:gd name="connsiteY6" fmla="*/ 19109 h 1800284"/>
                  <a:gd name="connsiteX7" fmla="*/ 705650 w 1277150"/>
                  <a:gd name="connsiteY7" fmla="*/ 59 h 1800284"/>
                  <a:gd name="connsiteX8" fmla="*/ 581825 w 1277150"/>
                  <a:gd name="connsiteY8" fmla="*/ 9584 h 1800284"/>
                  <a:gd name="connsiteX9" fmla="*/ 486575 w 1277150"/>
                  <a:gd name="connsiteY9" fmla="*/ 38159 h 1800284"/>
                  <a:gd name="connsiteX10" fmla="*/ 400850 w 1277150"/>
                  <a:gd name="connsiteY10" fmla="*/ 142934 h 1800284"/>
                  <a:gd name="connsiteX11" fmla="*/ 372275 w 1277150"/>
                  <a:gd name="connsiteY11" fmla="*/ 200084 h 1800284"/>
                  <a:gd name="connsiteX12" fmla="*/ 334175 w 1277150"/>
                  <a:gd name="connsiteY12" fmla="*/ 314384 h 1800284"/>
                  <a:gd name="connsiteX13" fmla="*/ 324650 w 1277150"/>
                  <a:gd name="connsiteY13" fmla="*/ 342959 h 1800284"/>
                  <a:gd name="connsiteX14" fmla="*/ 267500 w 1277150"/>
                  <a:gd name="connsiteY14" fmla="*/ 638234 h 1800284"/>
                  <a:gd name="connsiteX15" fmla="*/ 153200 w 1277150"/>
                  <a:gd name="connsiteY15" fmla="*/ 790634 h 1800284"/>
                  <a:gd name="connsiteX16" fmla="*/ 105073 w 1277150"/>
                  <a:gd name="connsiteY16" fmla="*/ 1041292 h 1800284"/>
                  <a:gd name="connsiteX17" fmla="*/ 800 w 1277150"/>
                  <a:gd name="connsiteY17" fmla="*/ 1276409 h 1800284"/>
                  <a:gd name="connsiteX18" fmla="*/ 57950 w 1277150"/>
                  <a:gd name="connsiteY18" fmla="*/ 1524059 h 1800284"/>
                  <a:gd name="connsiteX19" fmla="*/ 77000 w 1277150"/>
                  <a:gd name="connsiteY19" fmla="*/ 1590734 h 1800284"/>
                  <a:gd name="connsiteX20" fmla="*/ 162725 w 1277150"/>
                  <a:gd name="connsiteY20" fmla="*/ 1705034 h 1800284"/>
                  <a:gd name="connsiteX21" fmla="*/ 334175 w 1277150"/>
                  <a:gd name="connsiteY21" fmla="*/ 1790759 h 1800284"/>
                  <a:gd name="connsiteX22" fmla="*/ 362750 w 1277150"/>
                  <a:gd name="connsiteY22" fmla="*/ 1800284 h 1800284"/>
                  <a:gd name="connsiteX23" fmla="*/ 534200 w 1277150"/>
                  <a:gd name="connsiteY23" fmla="*/ 1781234 h 1800284"/>
                  <a:gd name="connsiteX24" fmla="*/ 629450 w 1277150"/>
                  <a:gd name="connsiteY24" fmla="*/ 1752659 h 1800284"/>
                  <a:gd name="connsiteX25" fmla="*/ 724700 w 1277150"/>
                  <a:gd name="connsiteY25" fmla="*/ 1724084 h 1800284"/>
                  <a:gd name="connsiteX26" fmla="*/ 819950 w 1277150"/>
                  <a:gd name="connsiteY26" fmla="*/ 1714559 h 1800284"/>
                  <a:gd name="connsiteX27" fmla="*/ 924725 w 1277150"/>
                  <a:gd name="connsiteY27" fmla="*/ 1695509 h 1800284"/>
                  <a:gd name="connsiteX28" fmla="*/ 1067600 w 1277150"/>
                  <a:gd name="connsiteY28" fmla="*/ 1638359 h 1800284"/>
                  <a:gd name="connsiteX29" fmla="*/ 1181900 w 1277150"/>
                  <a:gd name="connsiteY29" fmla="*/ 1476434 h 1800284"/>
                  <a:gd name="connsiteX30" fmla="*/ 1220000 w 1277150"/>
                  <a:gd name="connsiteY30" fmla="*/ 1362134 h 1800284"/>
                  <a:gd name="connsiteX31" fmla="*/ 1248575 w 1277150"/>
                  <a:gd name="connsiteY31" fmla="*/ 1228784 h 1800284"/>
                  <a:gd name="connsiteX32" fmla="*/ 1258100 w 1277150"/>
                  <a:gd name="connsiteY32" fmla="*/ 933509 h 1800284"/>
                  <a:gd name="connsiteX33" fmla="*/ 1277150 w 1277150"/>
                  <a:gd name="connsiteY33" fmla="*/ 819209 h 1800284"/>
                  <a:gd name="connsiteX34" fmla="*/ 1267625 w 1277150"/>
                  <a:gd name="connsiteY34" fmla="*/ 600134 h 1800284"/>
                  <a:gd name="connsiteX35" fmla="*/ 1258100 w 1277150"/>
                  <a:gd name="connsiteY35" fmla="*/ 447734 h 1800284"/>
                  <a:gd name="connsiteX36" fmla="*/ 1239050 w 1277150"/>
                  <a:gd name="connsiteY36" fmla="*/ 352484 h 1800284"/>
                  <a:gd name="connsiteX37" fmla="*/ 1239050 w 1277150"/>
                  <a:gd name="connsiteY37" fmla="*/ 342959 h 1800284"/>
                  <a:gd name="connsiteX0" fmla="*/ 1239050 w 1277150"/>
                  <a:gd name="connsiteY0" fmla="*/ 342959 h 1800284"/>
                  <a:gd name="connsiteX1" fmla="*/ 1210475 w 1277150"/>
                  <a:gd name="connsiteY1" fmla="*/ 238184 h 1800284"/>
                  <a:gd name="connsiteX2" fmla="*/ 1191425 w 1277150"/>
                  <a:gd name="connsiteY2" fmla="*/ 161984 h 1800284"/>
                  <a:gd name="connsiteX3" fmla="*/ 1153325 w 1277150"/>
                  <a:gd name="connsiteY3" fmla="*/ 104834 h 1800284"/>
                  <a:gd name="connsiteX4" fmla="*/ 1067600 w 1277150"/>
                  <a:gd name="connsiteY4" fmla="*/ 47684 h 1800284"/>
                  <a:gd name="connsiteX5" fmla="*/ 1010450 w 1277150"/>
                  <a:gd name="connsiteY5" fmla="*/ 28634 h 1800284"/>
                  <a:gd name="connsiteX6" fmla="*/ 981875 w 1277150"/>
                  <a:gd name="connsiteY6" fmla="*/ 19109 h 1800284"/>
                  <a:gd name="connsiteX7" fmla="*/ 705650 w 1277150"/>
                  <a:gd name="connsiteY7" fmla="*/ 59 h 1800284"/>
                  <a:gd name="connsiteX8" fmla="*/ 581825 w 1277150"/>
                  <a:gd name="connsiteY8" fmla="*/ 9584 h 1800284"/>
                  <a:gd name="connsiteX9" fmla="*/ 486575 w 1277150"/>
                  <a:gd name="connsiteY9" fmla="*/ 38159 h 1800284"/>
                  <a:gd name="connsiteX10" fmla="*/ 400850 w 1277150"/>
                  <a:gd name="connsiteY10" fmla="*/ 142934 h 1800284"/>
                  <a:gd name="connsiteX11" fmla="*/ 372275 w 1277150"/>
                  <a:gd name="connsiteY11" fmla="*/ 200084 h 1800284"/>
                  <a:gd name="connsiteX12" fmla="*/ 334175 w 1277150"/>
                  <a:gd name="connsiteY12" fmla="*/ 314384 h 1800284"/>
                  <a:gd name="connsiteX13" fmla="*/ 324650 w 1277150"/>
                  <a:gd name="connsiteY13" fmla="*/ 342959 h 1800284"/>
                  <a:gd name="connsiteX14" fmla="*/ 267500 w 1277150"/>
                  <a:gd name="connsiteY14" fmla="*/ 638234 h 1800284"/>
                  <a:gd name="connsiteX15" fmla="*/ 153200 w 1277150"/>
                  <a:gd name="connsiteY15" fmla="*/ 790634 h 1800284"/>
                  <a:gd name="connsiteX16" fmla="*/ 105073 w 1277150"/>
                  <a:gd name="connsiteY16" fmla="*/ 1041292 h 1800284"/>
                  <a:gd name="connsiteX17" fmla="*/ 800 w 1277150"/>
                  <a:gd name="connsiteY17" fmla="*/ 1276409 h 1800284"/>
                  <a:gd name="connsiteX18" fmla="*/ 57950 w 1277150"/>
                  <a:gd name="connsiteY18" fmla="*/ 1524059 h 1800284"/>
                  <a:gd name="connsiteX19" fmla="*/ 77000 w 1277150"/>
                  <a:gd name="connsiteY19" fmla="*/ 1590734 h 1800284"/>
                  <a:gd name="connsiteX20" fmla="*/ 162725 w 1277150"/>
                  <a:gd name="connsiteY20" fmla="*/ 1705034 h 1800284"/>
                  <a:gd name="connsiteX21" fmla="*/ 334175 w 1277150"/>
                  <a:gd name="connsiteY21" fmla="*/ 1790759 h 1800284"/>
                  <a:gd name="connsiteX22" fmla="*/ 362750 w 1277150"/>
                  <a:gd name="connsiteY22" fmla="*/ 1800284 h 1800284"/>
                  <a:gd name="connsiteX23" fmla="*/ 534200 w 1277150"/>
                  <a:gd name="connsiteY23" fmla="*/ 1781234 h 1800284"/>
                  <a:gd name="connsiteX24" fmla="*/ 629450 w 1277150"/>
                  <a:gd name="connsiteY24" fmla="*/ 1752659 h 1800284"/>
                  <a:gd name="connsiteX25" fmla="*/ 724700 w 1277150"/>
                  <a:gd name="connsiteY25" fmla="*/ 1724084 h 1800284"/>
                  <a:gd name="connsiteX26" fmla="*/ 819950 w 1277150"/>
                  <a:gd name="connsiteY26" fmla="*/ 1714559 h 1800284"/>
                  <a:gd name="connsiteX27" fmla="*/ 924725 w 1277150"/>
                  <a:gd name="connsiteY27" fmla="*/ 1695509 h 1800284"/>
                  <a:gd name="connsiteX28" fmla="*/ 1067600 w 1277150"/>
                  <a:gd name="connsiteY28" fmla="*/ 1638359 h 1800284"/>
                  <a:gd name="connsiteX29" fmla="*/ 1181900 w 1277150"/>
                  <a:gd name="connsiteY29" fmla="*/ 1476434 h 1800284"/>
                  <a:gd name="connsiteX30" fmla="*/ 1248575 w 1277150"/>
                  <a:gd name="connsiteY30" fmla="*/ 1228784 h 1800284"/>
                  <a:gd name="connsiteX31" fmla="*/ 1258100 w 1277150"/>
                  <a:gd name="connsiteY31" fmla="*/ 933509 h 1800284"/>
                  <a:gd name="connsiteX32" fmla="*/ 1277150 w 1277150"/>
                  <a:gd name="connsiteY32" fmla="*/ 819209 h 1800284"/>
                  <a:gd name="connsiteX33" fmla="*/ 1267625 w 1277150"/>
                  <a:gd name="connsiteY33" fmla="*/ 600134 h 1800284"/>
                  <a:gd name="connsiteX34" fmla="*/ 1258100 w 1277150"/>
                  <a:gd name="connsiteY34" fmla="*/ 447734 h 1800284"/>
                  <a:gd name="connsiteX35" fmla="*/ 1239050 w 1277150"/>
                  <a:gd name="connsiteY35" fmla="*/ 352484 h 1800284"/>
                  <a:gd name="connsiteX36" fmla="*/ 1239050 w 1277150"/>
                  <a:gd name="connsiteY36" fmla="*/ 342959 h 1800284"/>
                  <a:gd name="connsiteX0" fmla="*/ 1239050 w 1277150"/>
                  <a:gd name="connsiteY0" fmla="*/ 342959 h 1800284"/>
                  <a:gd name="connsiteX1" fmla="*/ 1210475 w 1277150"/>
                  <a:gd name="connsiteY1" fmla="*/ 238184 h 1800284"/>
                  <a:gd name="connsiteX2" fmla="*/ 1191425 w 1277150"/>
                  <a:gd name="connsiteY2" fmla="*/ 161984 h 1800284"/>
                  <a:gd name="connsiteX3" fmla="*/ 1153325 w 1277150"/>
                  <a:gd name="connsiteY3" fmla="*/ 104834 h 1800284"/>
                  <a:gd name="connsiteX4" fmla="*/ 1067600 w 1277150"/>
                  <a:gd name="connsiteY4" fmla="*/ 47684 h 1800284"/>
                  <a:gd name="connsiteX5" fmla="*/ 1010450 w 1277150"/>
                  <a:gd name="connsiteY5" fmla="*/ 28634 h 1800284"/>
                  <a:gd name="connsiteX6" fmla="*/ 981875 w 1277150"/>
                  <a:gd name="connsiteY6" fmla="*/ 19109 h 1800284"/>
                  <a:gd name="connsiteX7" fmla="*/ 705650 w 1277150"/>
                  <a:gd name="connsiteY7" fmla="*/ 59 h 1800284"/>
                  <a:gd name="connsiteX8" fmla="*/ 581825 w 1277150"/>
                  <a:gd name="connsiteY8" fmla="*/ 9584 h 1800284"/>
                  <a:gd name="connsiteX9" fmla="*/ 486575 w 1277150"/>
                  <a:gd name="connsiteY9" fmla="*/ 38159 h 1800284"/>
                  <a:gd name="connsiteX10" fmla="*/ 400850 w 1277150"/>
                  <a:gd name="connsiteY10" fmla="*/ 142934 h 1800284"/>
                  <a:gd name="connsiteX11" fmla="*/ 372275 w 1277150"/>
                  <a:gd name="connsiteY11" fmla="*/ 200084 h 1800284"/>
                  <a:gd name="connsiteX12" fmla="*/ 334175 w 1277150"/>
                  <a:gd name="connsiteY12" fmla="*/ 314384 h 1800284"/>
                  <a:gd name="connsiteX13" fmla="*/ 324650 w 1277150"/>
                  <a:gd name="connsiteY13" fmla="*/ 342959 h 1800284"/>
                  <a:gd name="connsiteX14" fmla="*/ 267500 w 1277150"/>
                  <a:gd name="connsiteY14" fmla="*/ 638234 h 1800284"/>
                  <a:gd name="connsiteX15" fmla="*/ 153200 w 1277150"/>
                  <a:gd name="connsiteY15" fmla="*/ 790634 h 1800284"/>
                  <a:gd name="connsiteX16" fmla="*/ 105073 w 1277150"/>
                  <a:gd name="connsiteY16" fmla="*/ 1041292 h 1800284"/>
                  <a:gd name="connsiteX17" fmla="*/ 800 w 1277150"/>
                  <a:gd name="connsiteY17" fmla="*/ 1276409 h 1800284"/>
                  <a:gd name="connsiteX18" fmla="*/ 57950 w 1277150"/>
                  <a:gd name="connsiteY18" fmla="*/ 1524059 h 1800284"/>
                  <a:gd name="connsiteX19" fmla="*/ 77000 w 1277150"/>
                  <a:gd name="connsiteY19" fmla="*/ 1590734 h 1800284"/>
                  <a:gd name="connsiteX20" fmla="*/ 162725 w 1277150"/>
                  <a:gd name="connsiteY20" fmla="*/ 1705034 h 1800284"/>
                  <a:gd name="connsiteX21" fmla="*/ 334175 w 1277150"/>
                  <a:gd name="connsiteY21" fmla="*/ 1790759 h 1800284"/>
                  <a:gd name="connsiteX22" fmla="*/ 362750 w 1277150"/>
                  <a:gd name="connsiteY22" fmla="*/ 1800284 h 1800284"/>
                  <a:gd name="connsiteX23" fmla="*/ 534200 w 1277150"/>
                  <a:gd name="connsiteY23" fmla="*/ 1781234 h 1800284"/>
                  <a:gd name="connsiteX24" fmla="*/ 629450 w 1277150"/>
                  <a:gd name="connsiteY24" fmla="*/ 1752659 h 1800284"/>
                  <a:gd name="connsiteX25" fmla="*/ 724700 w 1277150"/>
                  <a:gd name="connsiteY25" fmla="*/ 1724084 h 1800284"/>
                  <a:gd name="connsiteX26" fmla="*/ 819950 w 1277150"/>
                  <a:gd name="connsiteY26" fmla="*/ 1714559 h 1800284"/>
                  <a:gd name="connsiteX27" fmla="*/ 924725 w 1277150"/>
                  <a:gd name="connsiteY27" fmla="*/ 1695509 h 1800284"/>
                  <a:gd name="connsiteX28" fmla="*/ 1067600 w 1277150"/>
                  <a:gd name="connsiteY28" fmla="*/ 1638359 h 1800284"/>
                  <a:gd name="connsiteX29" fmla="*/ 1181900 w 1277150"/>
                  <a:gd name="connsiteY29" fmla="*/ 1476434 h 1800284"/>
                  <a:gd name="connsiteX30" fmla="*/ 1248575 w 1277150"/>
                  <a:gd name="connsiteY30" fmla="*/ 1228784 h 1800284"/>
                  <a:gd name="connsiteX31" fmla="*/ 1258100 w 1277150"/>
                  <a:gd name="connsiteY31" fmla="*/ 933509 h 1800284"/>
                  <a:gd name="connsiteX32" fmla="*/ 1277150 w 1277150"/>
                  <a:gd name="connsiteY32" fmla="*/ 819209 h 1800284"/>
                  <a:gd name="connsiteX33" fmla="*/ 1267625 w 1277150"/>
                  <a:gd name="connsiteY33" fmla="*/ 600134 h 1800284"/>
                  <a:gd name="connsiteX34" fmla="*/ 1258100 w 1277150"/>
                  <a:gd name="connsiteY34" fmla="*/ 447734 h 1800284"/>
                  <a:gd name="connsiteX35" fmla="*/ 1239050 w 1277150"/>
                  <a:gd name="connsiteY35" fmla="*/ 352484 h 1800284"/>
                  <a:gd name="connsiteX36" fmla="*/ 1239050 w 1277150"/>
                  <a:gd name="connsiteY36" fmla="*/ 342959 h 1800284"/>
                  <a:gd name="connsiteX0" fmla="*/ 1239050 w 1267625"/>
                  <a:gd name="connsiteY0" fmla="*/ 342959 h 1800284"/>
                  <a:gd name="connsiteX1" fmla="*/ 1210475 w 1267625"/>
                  <a:gd name="connsiteY1" fmla="*/ 238184 h 1800284"/>
                  <a:gd name="connsiteX2" fmla="*/ 1191425 w 1267625"/>
                  <a:gd name="connsiteY2" fmla="*/ 161984 h 1800284"/>
                  <a:gd name="connsiteX3" fmla="*/ 1153325 w 1267625"/>
                  <a:gd name="connsiteY3" fmla="*/ 104834 h 1800284"/>
                  <a:gd name="connsiteX4" fmla="*/ 1067600 w 1267625"/>
                  <a:gd name="connsiteY4" fmla="*/ 47684 h 1800284"/>
                  <a:gd name="connsiteX5" fmla="*/ 1010450 w 1267625"/>
                  <a:gd name="connsiteY5" fmla="*/ 28634 h 1800284"/>
                  <a:gd name="connsiteX6" fmla="*/ 981875 w 1267625"/>
                  <a:gd name="connsiteY6" fmla="*/ 19109 h 1800284"/>
                  <a:gd name="connsiteX7" fmla="*/ 705650 w 1267625"/>
                  <a:gd name="connsiteY7" fmla="*/ 59 h 1800284"/>
                  <a:gd name="connsiteX8" fmla="*/ 581825 w 1267625"/>
                  <a:gd name="connsiteY8" fmla="*/ 9584 h 1800284"/>
                  <a:gd name="connsiteX9" fmla="*/ 486575 w 1267625"/>
                  <a:gd name="connsiteY9" fmla="*/ 38159 h 1800284"/>
                  <a:gd name="connsiteX10" fmla="*/ 400850 w 1267625"/>
                  <a:gd name="connsiteY10" fmla="*/ 142934 h 1800284"/>
                  <a:gd name="connsiteX11" fmla="*/ 372275 w 1267625"/>
                  <a:gd name="connsiteY11" fmla="*/ 200084 h 1800284"/>
                  <a:gd name="connsiteX12" fmla="*/ 334175 w 1267625"/>
                  <a:gd name="connsiteY12" fmla="*/ 314384 h 1800284"/>
                  <a:gd name="connsiteX13" fmla="*/ 324650 w 1267625"/>
                  <a:gd name="connsiteY13" fmla="*/ 342959 h 1800284"/>
                  <a:gd name="connsiteX14" fmla="*/ 267500 w 1267625"/>
                  <a:gd name="connsiteY14" fmla="*/ 638234 h 1800284"/>
                  <a:gd name="connsiteX15" fmla="*/ 153200 w 1267625"/>
                  <a:gd name="connsiteY15" fmla="*/ 790634 h 1800284"/>
                  <a:gd name="connsiteX16" fmla="*/ 105073 w 1267625"/>
                  <a:gd name="connsiteY16" fmla="*/ 1041292 h 1800284"/>
                  <a:gd name="connsiteX17" fmla="*/ 800 w 1267625"/>
                  <a:gd name="connsiteY17" fmla="*/ 1276409 h 1800284"/>
                  <a:gd name="connsiteX18" fmla="*/ 57950 w 1267625"/>
                  <a:gd name="connsiteY18" fmla="*/ 1524059 h 1800284"/>
                  <a:gd name="connsiteX19" fmla="*/ 77000 w 1267625"/>
                  <a:gd name="connsiteY19" fmla="*/ 1590734 h 1800284"/>
                  <a:gd name="connsiteX20" fmla="*/ 162725 w 1267625"/>
                  <a:gd name="connsiteY20" fmla="*/ 1705034 h 1800284"/>
                  <a:gd name="connsiteX21" fmla="*/ 334175 w 1267625"/>
                  <a:gd name="connsiteY21" fmla="*/ 1790759 h 1800284"/>
                  <a:gd name="connsiteX22" fmla="*/ 362750 w 1267625"/>
                  <a:gd name="connsiteY22" fmla="*/ 1800284 h 1800284"/>
                  <a:gd name="connsiteX23" fmla="*/ 534200 w 1267625"/>
                  <a:gd name="connsiteY23" fmla="*/ 1781234 h 1800284"/>
                  <a:gd name="connsiteX24" fmla="*/ 629450 w 1267625"/>
                  <a:gd name="connsiteY24" fmla="*/ 1752659 h 1800284"/>
                  <a:gd name="connsiteX25" fmla="*/ 724700 w 1267625"/>
                  <a:gd name="connsiteY25" fmla="*/ 1724084 h 1800284"/>
                  <a:gd name="connsiteX26" fmla="*/ 819950 w 1267625"/>
                  <a:gd name="connsiteY26" fmla="*/ 1714559 h 1800284"/>
                  <a:gd name="connsiteX27" fmla="*/ 924725 w 1267625"/>
                  <a:gd name="connsiteY27" fmla="*/ 1695509 h 1800284"/>
                  <a:gd name="connsiteX28" fmla="*/ 1067600 w 1267625"/>
                  <a:gd name="connsiteY28" fmla="*/ 1638359 h 1800284"/>
                  <a:gd name="connsiteX29" fmla="*/ 1181900 w 1267625"/>
                  <a:gd name="connsiteY29" fmla="*/ 1476434 h 1800284"/>
                  <a:gd name="connsiteX30" fmla="*/ 1248575 w 1267625"/>
                  <a:gd name="connsiteY30" fmla="*/ 1228784 h 1800284"/>
                  <a:gd name="connsiteX31" fmla="*/ 1258100 w 1267625"/>
                  <a:gd name="connsiteY31" fmla="*/ 933509 h 1800284"/>
                  <a:gd name="connsiteX32" fmla="*/ 1267625 w 1267625"/>
                  <a:gd name="connsiteY32" fmla="*/ 600134 h 1800284"/>
                  <a:gd name="connsiteX33" fmla="*/ 1258100 w 1267625"/>
                  <a:gd name="connsiteY33" fmla="*/ 447734 h 1800284"/>
                  <a:gd name="connsiteX34" fmla="*/ 1239050 w 1267625"/>
                  <a:gd name="connsiteY34" fmla="*/ 352484 h 1800284"/>
                  <a:gd name="connsiteX35" fmla="*/ 1239050 w 1267625"/>
                  <a:gd name="connsiteY35" fmla="*/ 342959 h 1800284"/>
                  <a:gd name="connsiteX0" fmla="*/ 1239297 w 1267872"/>
                  <a:gd name="connsiteY0" fmla="*/ 342959 h 1800284"/>
                  <a:gd name="connsiteX1" fmla="*/ 1210722 w 1267872"/>
                  <a:gd name="connsiteY1" fmla="*/ 238184 h 1800284"/>
                  <a:gd name="connsiteX2" fmla="*/ 1191672 w 1267872"/>
                  <a:gd name="connsiteY2" fmla="*/ 161984 h 1800284"/>
                  <a:gd name="connsiteX3" fmla="*/ 1153572 w 1267872"/>
                  <a:gd name="connsiteY3" fmla="*/ 104834 h 1800284"/>
                  <a:gd name="connsiteX4" fmla="*/ 1067847 w 1267872"/>
                  <a:gd name="connsiteY4" fmla="*/ 47684 h 1800284"/>
                  <a:gd name="connsiteX5" fmla="*/ 1010697 w 1267872"/>
                  <a:gd name="connsiteY5" fmla="*/ 28634 h 1800284"/>
                  <a:gd name="connsiteX6" fmla="*/ 982122 w 1267872"/>
                  <a:gd name="connsiteY6" fmla="*/ 19109 h 1800284"/>
                  <a:gd name="connsiteX7" fmla="*/ 705897 w 1267872"/>
                  <a:gd name="connsiteY7" fmla="*/ 59 h 1800284"/>
                  <a:gd name="connsiteX8" fmla="*/ 582072 w 1267872"/>
                  <a:gd name="connsiteY8" fmla="*/ 9584 h 1800284"/>
                  <a:gd name="connsiteX9" fmla="*/ 486822 w 1267872"/>
                  <a:gd name="connsiteY9" fmla="*/ 38159 h 1800284"/>
                  <a:gd name="connsiteX10" fmla="*/ 401097 w 1267872"/>
                  <a:gd name="connsiteY10" fmla="*/ 142934 h 1800284"/>
                  <a:gd name="connsiteX11" fmla="*/ 372522 w 1267872"/>
                  <a:gd name="connsiteY11" fmla="*/ 200084 h 1800284"/>
                  <a:gd name="connsiteX12" fmla="*/ 334422 w 1267872"/>
                  <a:gd name="connsiteY12" fmla="*/ 314384 h 1800284"/>
                  <a:gd name="connsiteX13" fmla="*/ 324897 w 1267872"/>
                  <a:gd name="connsiteY13" fmla="*/ 342959 h 1800284"/>
                  <a:gd name="connsiteX14" fmla="*/ 267747 w 1267872"/>
                  <a:gd name="connsiteY14" fmla="*/ 638234 h 1800284"/>
                  <a:gd name="connsiteX15" fmla="*/ 153447 w 1267872"/>
                  <a:gd name="connsiteY15" fmla="*/ 790634 h 1800284"/>
                  <a:gd name="connsiteX16" fmla="*/ 105320 w 1267872"/>
                  <a:gd name="connsiteY16" fmla="*/ 1041292 h 1800284"/>
                  <a:gd name="connsiteX17" fmla="*/ 1047 w 1267872"/>
                  <a:gd name="connsiteY17" fmla="*/ 1276409 h 1800284"/>
                  <a:gd name="connsiteX18" fmla="*/ 58197 w 1267872"/>
                  <a:gd name="connsiteY18" fmla="*/ 1524059 h 1800284"/>
                  <a:gd name="connsiteX19" fmla="*/ 162972 w 1267872"/>
                  <a:gd name="connsiteY19" fmla="*/ 1705034 h 1800284"/>
                  <a:gd name="connsiteX20" fmla="*/ 334422 w 1267872"/>
                  <a:gd name="connsiteY20" fmla="*/ 1790759 h 1800284"/>
                  <a:gd name="connsiteX21" fmla="*/ 362997 w 1267872"/>
                  <a:gd name="connsiteY21" fmla="*/ 1800284 h 1800284"/>
                  <a:gd name="connsiteX22" fmla="*/ 534447 w 1267872"/>
                  <a:gd name="connsiteY22" fmla="*/ 1781234 h 1800284"/>
                  <a:gd name="connsiteX23" fmla="*/ 629697 w 1267872"/>
                  <a:gd name="connsiteY23" fmla="*/ 1752659 h 1800284"/>
                  <a:gd name="connsiteX24" fmla="*/ 724947 w 1267872"/>
                  <a:gd name="connsiteY24" fmla="*/ 1724084 h 1800284"/>
                  <a:gd name="connsiteX25" fmla="*/ 820197 w 1267872"/>
                  <a:gd name="connsiteY25" fmla="*/ 1714559 h 1800284"/>
                  <a:gd name="connsiteX26" fmla="*/ 924972 w 1267872"/>
                  <a:gd name="connsiteY26" fmla="*/ 1695509 h 1800284"/>
                  <a:gd name="connsiteX27" fmla="*/ 1067847 w 1267872"/>
                  <a:gd name="connsiteY27" fmla="*/ 1638359 h 1800284"/>
                  <a:gd name="connsiteX28" fmla="*/ 1182147 w 1267872"/>
                  <a:gd name="connsiteY28" fmla="*/ 1476434 h 1800284"/>
                  <a:gd name="connsiteX29" fmla="*/ 1248822 w 1267872"/>
                  <a:gd name="connsiteY29" fmla="*/ 1228784 h 1800284"/>
                  <a:gd name="connsiteX30" fmla="*/ 1258347 w 1267872"/>
                  <a:gd name="connsiteY30" fmla="*/ 933509 h 1800284"/>
                  <a:gd name="connsiteX31" fmla="*/ 1267872 w 1267872"/>
                  <a:gd name="connsiteY31" fmla="*/ 600134 h 1800284"/>
                  <a:gd name="connsiteX32" fmla="*/ 1258347 w 1267872"/>
                  <a:gd name="connsiteY32" fmla="*/ 447734 h 1800284"/>
                  <a:gd name="connsiteX33" fmla="*/ 1239297 w 1267872"/>
                  <a:gd name="connsiteY33" fmla="*/ 352484 h 1800284"/>
                  <a:gd name="connsiteX34" fmla="*/ 1239297 w 1267872"/>
                  <a:gd name="connsiteY34" fmla="*/ 342959 h 1800284"/>
                  <a:gd name="connsiteX0" fmla="*/ 1239297 w 1267872"/>
                  <a:gd name="connsiteY0" fmla="*/ 342959 h 1803942"/>
                  <a:gd name="connsiteX1" fmla="*/ 1210722 w 1267872"/>
                  <a:gd name="connsiteY1" fmla="*/ 238184 h 1803942"/>
                  <a:gd name="connsiteX2" fmla="*/ 1191672 w 1267872"/>
                  <a:gd name="connsiteY2" fmla="*/ 161984 h 1803942"/>
                  <a:gd name="connsiteX3" fmla="*/ 1153572 w 1267872"/>
                  <a:gd name="connsiteY3" fmla="*/ 104834 h 1803942"/>
                  <a:gd name="connsiteX4" fmla="*/ 1067847 w 1267872"/>
                  <a:gd name="connsiteY4" fmla="*/ 47684 h 1803942"/>
                  <a:gd name="connsiteX5" fmla="*/ 1010697 w 1267872"/>
                  <a:gd name="connsiteY5" fmla="*/ 28634 h 1803942"/>
                  <a:gd name="connsiteX6" fmla="*/ 982122 w 1267872"/>
                  <a:gd name="connsiteY6" fmla="*/ 19109 h 1803942"/>
                  <a:gd name="connsiteX7" fmla="*/ 705897 w 1267872"/>
                  <a:gd name="connsiteY7" fmla="*/ 59 h 1803942"/>
                  <a:gd name="connsiteX8" fmla="*/ 582072 w 1267872"/>
                  <a:gd name="connsiteY8" fmla="*/ 9584 h 1803942"/>
                  <a:gd name="connsiteX9" fmla="*/ 486822 w 1267872"/>
                  <a:gd name="connsiteY9" fmla="*/ 38159 h 1803942"/>
                  <a:gd name="connsiteX10" fmla="*/ 401097 w 1267872"/>
                  <a:gd name="connsiteY10" fmla="*/ 142934 h 1803942"/>
                  <a:gd name="connsiteX11" fmla="*/ 372522 w 1267872"/>
                  <a:gd name="connsiteY11" fmla="*/ 200084 h 1803942"/>
                  <a:gd name="connsiteX12" fmla="*/ 334422 w 1267872"/>
                  <a:gd name="connsiteY12" fmla="*/ 314384 h 1803942"/>
                  <a:gd name="connsiteX13" fmla="*/ 324897 w 1267872"/>
                  <a:gd name="connsiteY13" fmla="*/ 342959 h 1803942"/>
                  <a:gd name="connsiteX14" fmla="*/ 267747 w 1267872"/>
                  <a:gd name="connsiteY14" fmla="*/ 638234 h 1803942"/>
                  <a:gd name="connsiteX15" fmla="*/ 153447 w 1267872"/>
                  <a:gd name="connsiteY15" fmla="*/ 790634 h 1803942"/>
                  <a:gd name="connsiteX16" fmla="*/ 105320 w 1267872"/>
                  <a:gd name="connsiteY16" fmla="*/ 1041292 h 1803942"/>
                  <a:gd name="connsiteX17" fmla="*/ 1047 w 1267872"/>
                  <a:gd name="connsiteY17" fmla="*/ 1276409 h 1803942"/>
                  <a:gd name="connsiteX18" fmla="*/ 58197 w 1267872"/>
                  <a:gd name="connsiteY18" fmla="*/ 1524059 h 1803942"/>
                  <a:gd name="connsiteX19" fmla="*/ 162972 w 1267872"/>
                  <a:gd name="connsiteY19" fmla="*/ 1705034 h 1803942"/>
                  <a:gd name="connsiteX20" fmla="*/ 362997 w 1267872"/>
                  <a:gd name="connsiteY20" fmla="*/ 1800284 h 1803942"/>
                  <a:gd name="connsiteX21" fmla="*/ 534447 w 1267872"/>
                  <a:gd name="connsiteY21" fmla="*/ 1781234 h 1803942"/>
                  <a:gd name="connsiteX22" fmla="*/ 629697 w 1267872"/>
                  <a:gd name="connsiteY22" fmla="*/ 1752659 h 1803942"/>
                  <a:gd name="connsiteX23" fmla="*/ 724947 w 1267872"/>
                  <a:gd name="connsiteY23" fmla="*/ 1724084 h 1803942"/>
                  <a:gd name="connsiteX24" fmla="*/ 820197 w 1267872"/>
                  <a:gd name="connsiteY24" fmla="*/ 1714559 h 1803942"/>
                  <a:gd name="connsiteX25" fmla="*/ 924972 w 1267872"/>
                  <a:gd name="connsiteY25" fmla="*/ 1695509 h 1803942"/>
                  <a:gd name="connsiteX26" fmla="*/ 1067847 w 1267872"/>
                  <a:gd name="connsiteY26" fmla="*/ 1638359 h 1803942"/>
                  <a:gd name="connsiteX27" fmla="*/ 1182147 w 1267872"/>
                  <a:gd name="connsiteY27" fmla="*/ 1476434 h 1803942"/>
                  <a:gd name="connsiteX28" fmla="*/ 1248822 w 1267872"/>
                  <a:gd name="connsiteY28" fmla="*/ 1228784 h 1803942"/>
                  <a:gd name="connsiteX29" fmla="*/ 1258347 w 1267872"/>
                  <a:gd name="connsiteY29" fmla="*/ 933509 h 1803942"/>
                  <a:gd name="connsiteX30" fmla="*/ 1267872 w 1267872"/>
                  <a:gd name="connsiteY30" fmla="*/ 600134 h 1803942"/>
                  <a:gd name="connsiteX31" fmla="*/ 1258347 w 1267872"/>
                  <a:gd name="connsiteY31" fmla="*/ 447734 h 1803942"/>
                  <a:gd name="connsiteX32" fmla="*/ 1239297 w 1267872"/>
                  <a:gd name="connsiteY32" fmla="*/ 352484 h 1803942"/>
                  <a:gd name="connsiteX33" fmla="*/ 1239297 w 1267872"/>
                  <a:gd name="connsiteY33" fmla="*/ 342959 h 1803942"/>
                  <a:gd name="connsiteX0" fmla="*/ 1239297 w 1267872"/>
                  <a:gd name="connsiteY0" fmla="*/ 342959 h 1804472"/>
                  <a:gd name="connsiteX1" fmla="*/ 1210722 w 1267872"/>
                  <a:gd name="connsiteY1" fmla="*/ 238184 h 1804472"/>
                  <a:gd name="connsiteX2" fmla="*/ 1191672 w 1267872"/>
                  <a:gd name="connsiteY2" fmla="*/ 161984 h 1804472"/>
                  <a:gd name="connsiteX3" fmla="*/ 1153572 w 1267872"/>
                  <a:gd name="connsiteY3" fmla="*/ 104834 h 1804472"/>
                  <a:gd name="connsiteX4" fmla="*/ 1067847 w 1267872"/>
                  <a:gd name="connsiteY4" fmla="*/ 47684 h 1804472"/>
                  <a:gd name="connsiteX5" fmla="*/ 1010697 w 1267872"/>
                  <a:gd name="connsiteY5" fmla="*/ 28634 h 1804472"/>
                  <a:gd name="connsiteX6" fmla="*/ 982122 w 1267872"/>
                  <a:gd name="connsiteY6" fmla="*/ 19109 h 1804472"/>
                  <a:gd name="connsiteX7" fmla="*/ 705897 w 1267872"/>
                  <a:gd name="connsiteY7" fmla="*/ 59 h 1804472"/>
                  <a:gd name="connsiteX8" fmla="*/ 582072 w 1267872"/>
                  <a:gd name="connsiteY8" fmla="*/ 9584 h 1804472"/>
                  <a:gd name="connsiteX9" fmla="*/ 486822 w 1267872"/>
                  <a:gd name="connsiteY9" fmla="*/ 38159 h 1804472"/>
                  <a:gd name="connsiteX10" fmla="*/ 401097 w 1267872"/>
                  <a:gd name="connsiteY10" fmla="*/ 142934 h 1804472"/>
                  <a:gd name="connsiteX11" fmla="*/ 372522 w 1267872"/>
                  <a:gd name="connsiteY11" fmla="*/ 200084 h 1804472"/>
                  <a:gd name="connsiteX12" fmla="*/ 334422 w 1267872"/>
                  <a:gd name="connsiteY12" fmla="*/ 314384 h 1804472"/>
                  <a:gd name="connsiteX13" fmla="*/ 324897 w 1267872"/>
                  <a:gd name="connsiteY13" fmla="*/ 342959 h 1804472"/>
                  <a:gd name="connsiteX14" fmla="*/ 267747 w 1267872"/>
                  <a:gd name="connsiteY14" fmla="*/ 638234 h 1804472"/>
                  <a:gd name="connsiteX15" fmla="*/ 153447 w 1267872"/>
                  <a:gd name="connsiteY15" fmla="*/ 790634 h 1804472"/>
                  <a:gd name="connsiteX16" fmla="*/ 105320 w 1267872"/>
                  <a:gd name="connsiteY16" fmla="*/ 1041292 h 1804472"/>
                  <a:gd name="connsiteX17" fmla="*/ 1047 w 1267872"/>
                  <a:gd name="connsiteY17" fmla="*/ 1276409 h 1804472"/>
                  <a:gd name="connsiteX18" fmla="*/ 58197 w 1267872"/>
                  <a:gd name="connsiteY18" fmla="*/ 1524059 h 1804472"/>
                  <a:gd name="connsiteX19" fmla="*/ 162972 w 1267872"/>
                  <a:gd name="connsiteY19" fmla="*/ 1705034 h 1804472"/>
                  <a:gd name="connsiteX20" fmla="*/ 362997 w 1267872"/>
                  <a:gd name="connsiteY20" fmla="*/ 1800284 h 1804472"/>
                  <a:gd name="connsiteX21" fmla="*/ 534447 w 1267872"/>
                  <a:gd name="connsiteY21" fmla="*/ 1781234 h 1804472"/>
                  <a:gd name="connsiteX22" fmla="*/ 724947 w 1267872"/>
                  <a:gd name="connsiteY22" fmla="*/ 1724084 h 1804472"/>
                  <a:gd name="connsiteX23" fmla="*/ 820197 w 1267872"/>
                  <a:gd name="connsiteY23" fmla="*/ 1714559 h 1804472"/>
                  <a:gd name="connsiteX24" fmla="*/ 924972 w 1267872"/>
                  <a:gd name="connsiteY24" fmla="*/ 1695509 h 1804472"/>
                  <a:gd name="connsiteX25" fmla="*/ 1067847 w 1267872"/>
                  <a:gd name="connsiteY25" fmla="*/ 1638359 h 1804472"/>
                  <a:gd name="connsiteX26" fmla="*/ 1182147 w 1267872"/>
                  <a:gd name="connsiteY26" fmla="*/ 1476434 h 1804472"/>
                  <a:gd name="connsiteX27" fmla="*/ 1248822 w 1267872"/>
                  <a:gd name="connsiteY27" fmla="*/ 1228784 h 1804472"/>
                  <a:gd name="connsiteX28" fmla="*/ 1258347 w 1267872"/>
                  <a:gd name="connsiteY28" fmla="*/ 933509 h 1804472"/>
                  <a:gd name="connsiteX29" fmla="*/ 1267872 w 1267872"/>
                  <a:gd name="connsiteY29" fmla="*/ 600134 h 1804472"/>
                  <a:gd name="connsiteX30" fmla="*/ 1258347 w 1267872"/>
                  <a:gd name="connsiteY30" fmla="*/ 447734 h 1804472"/>
                  <a:gd name="connsiteX31" fmla="*/ 1239297 w 1267872"/>
                  <a:gd name="connsiteY31" fmla="*/ 352484 h 1804472"/>
                  <a:gd name="connsiteX32" fmla="*/ 1239297 w 1267872"/>
                  <a:gd name="connsiteY32" fmla="*/ 342959 h 1804472"/>
                  <a:gd name="connsiteX0" fmla="*/ 1239297 w 1267872"/>
                  <a:gd name="connsiteY0" fmla="*/ 342959 h 1804472"/>
                  <a:gd name="connsiteX1" fmla="*/ 1210722 w 1267872"/>
                  <a:gd name="connsiteY1" fmla="*/ 238184 h 1804472"/>
                  <a:gd name="connsiteX2" fmla="*/ 1191672 w 1267872"/>
                  <a:gd name="connsiteY2" fmla="*/ 161984 h 1804472"/>
                  <a:gd name="connsiteX3" fmla="*/ 1153572 w 1267872"/>
                  <a:gd name="connsiteY3" fmla="*/ 104834 h 1804472"/>
                  <a:gd name="connsiteX4" fmla="*/ 1067847 w 1267872"/>
                  <a:gd name="connsiteY4" fmla="*/ 47684 h 1804472"/>
                  <a:gd name="connsiteX5" fmla="*/ 1010697 w 1267872"/>
                  <a:gd name="connsiteY5" fmla="*/ 28634 h 1804472"/>
                  <a:gd name="connsiteX6" fmla="*/ 982122 w 1267872"/>
                  <a:gd name="connsiteY6" fmla="*/ 19109 h 1804472"/>
                  <a:gd name="connsiteX7" fmla="*/ 705897 w 1267872"/>
                  <a:gd name="connsiteY7" fmla="*/ 59 h 1804472"/>
                  <a:gd name="connsiteX8" fmla="*/ 582072 w 1267872"/>
                  <a:gd name="connsiteY8" fmla="*/ 9584 h 1804472"/>
                  <a:gd name="connsiteX9" fmla="*/ 486822 w 1267872"/>
                  <a:gd name="connsiteY9" fmla="*/ 38159 h 1804472"/>
                  <a:gd name="connsiteX10" fmla="*/ 401097 w 1267872"/>
                  <a:gd name="connsiteY10" fmla="*/ 142934 h 1804472"/>
                  <a:gd name="connsiteX11" fmla="*/ 372522 w 1267872"/>
                  <a:gd name="connsiteY11" fmla="*/ 200084 h 1804472"/>
                  <a:gd name="connsiteX12" fmla="*/ 334422 w 1267872"/>
                  <a:gd name="connsiteY12" fmla="*/ 314384 h 1804472"/>
                  <a:gd name="connsiteX13" fmla="*/ 324897 w 1267872"/>
                  <a:gd name="connsiteY13" fmla="*/ 342959 h 1804472"/>
                  <a:gd name="connsiteX14" fmla="*/ 267747 w 1267872"/>
                  <a:gd name="connsiteY14" fmla="*/ 638234 h 1804472"/>
                  <a:gd name="connsiteX15" fmla="*/ 153447 w 1267872"/>
                  <a:gd name="connsiteY15" fmla="*/ 790634 h 1804472"/>
                  <a:gd name="connsiteX16" fmla="*/ 105320 w 1267872"/>
                  <a:gd name="connsiteY16" fmla="*/ 1041292 h 1804472"/>
                  <a:gd name="connsiteX17" fmla="*/ 1047 w 1267872"/>
                  <a:gd name="connsiteY17" fmla="*/ 1276409 h 1804472"/>
                  <a:gd name="connsiteX18" fmla="*/ 58197 w 1267872"/>
                  <a:gd name="connsiteY18" fmla="*/ 1524059 h 1804472"/>
                  <a:gd name="connsiteX19" fmla="*/ 162972 w 1267872"/>
                  <a:gd name="connsiteY19" fmla="*/ 1705034 h 1804472"/>
                  <a:gd name="connsiteX20" fmla="*/ 362997 w 1267872"/>
                  <a:gd name="connsiteY20" fmla="*/ 1800284 h 1804472"/>
                  <a:gd name="connsiteX21" fmla="*/ 534447 w 1267872"/>
                  <a:gd name="connsiteY21" fmla="*/ 1781234 h 1804472"/>
                  <a:gd name="connsiteX22" fmla="*/ 724947 w 1267872"/>
                  <a:gd name="connsiteY22" fmla="*/ 1724084 h 1804472"/>
                  <a:gd name="connsiteX23" fmla="*/ 820197 w 1267872"/>
                  <a:gd name="connsiteY23" fmla="*/ 1714559 h 1804472"/>
                  <a:gd name="connsiteX24" fmla="*/ 924972 w 1267872"/>
                  <a:gd name="connsiteY24" fmla="*/ 1695509 h 1804472"/>
                  <a:gd name="connsiteX25" fmla="*/ 1067847 w 1267872"/>
                  <a:gd name="connsiteY25" fmla="*/ 1638359 h 1804472"/>
                  <a:gd name="connsiteX26" fmla="*/ 1182147 w 1267872"/>
                  <a:gd name="connsiteY26" fmla="*/ 1476434 h 1804472"/>
                  <a:gd name="connsiteX27" fmla="*/ 1248822 w 1267872"/>
                  <a:gd name="connsiteY27" fmla="*/ 1228784 h 1804472"/>
                  <a:gd name="connsiteX28" fmla="*/ 1258347 w 1267872"/>
                  <a:gd name="connsiteY28" fmla="*/ 933509 h 1804472"/>
                  <a:gd name="connsiteX29" fmla="*/ 1267872 w 1267872"/>
                  <a:gd name="connsiteY29" fmla="*/ 600134 h 1804472"/>
                  <a:gd name="connsiteX30" fmla="*/ 1258347 w 1267872"/>
                  <a:gd name="connsiteY30" fmla="*/ 447734 h 1804472"/>
                  <a:gd name="connsiteX31" fmla="*/ 1239297 w 1267872"/>
                  <a:gd name="connsiteY31" fmla="*/ 352484 h 1804472"/>
                  <a:gd name="connsiteX32" fmla="*/ 1239297 w 1267872"/>
                  <a:gd name="connsiteY32" fmla="*/ 342959 h 1804472"/>
                  <a:gd name="connsiteX0" fmla="*/ 1239297 w 1267872"/>
                  <a:gd name="connsiteY0" fmla="*/ 342959 h 1804472"/>
                  <a:gd name="connsiteX1" fmla="*/ 1210722 w 1267872"/>
                  <a:gd name="connsiteY1" fmla="*/ 238184 h 1804472"/>
                  <a:gd name="connsiteX2" fmla="*/ 1191672 w 1267872"/>
                  <a:gd name="connsiteY2" fmla="*/ 161984 h 1804472"/>
                  <a:gd name="connsiteX3" fmla="*/ 1153572 w 1267872"/>
                  <a:gd name="connsiteY3" fmla="*/ 104834 h 1804472"/>
                  <a:gd name="connsiteX4" fmla="*/ 1067847 w 1267872"/>
                  <a:gd name="connsiteY4" fmla="*/ 47684 h 1804472"/>
                  <a:gd name="connsiteX5" fmla="*/ 1010697 w 1267872"/>
                  <a:gd name="connsiteY5" fmla="*/ 28634 h 1804472"/>
                  <a:gd name="connsiteX6" fmla="*/ 982122 w 1267872"/>
                  <a:gd name="connsiteY6" fmla="*/ 19109 h 1804472"/>
                  <a:gd name="connsiteX7" fmla="*/ 705897 w 1267872"/>
                  <a:gd name="connsiteY7" fmla="*/ 59 h 1804472"/>
                  <a:gd name="connsiteX8" fmla="*/ 582072 w 1267872"/>
                  <a:gd name="connsiteY8" fmla="*/ 9584 h 1804472"/>
                  <a:gd name="connsiteX9" fmla="*/ 486822 w 1267872"/>
                  <a:gd name="connsiteY9" fmla="*/ 38159 h 1804472"/>
                  <a:gd name="connsiteX10" fmla="*/ 401097 w 1267872"/>
                  <a:gd name="connsiteY10" fmla="*/ 142934 h 1804472"/>
                  <a:gd name="connsiteX11" fmla="*/ 372522 w 1267872"/>
                  <a:gd name="connsiteY11" fmla="*/ 200084 h 1804472"/>
                  <a:gd name="connsiteX12" fmla="*/ 334422 w 1267872"/>
                  <a:gd name="connsiteY12" fmla="*/ 314384 h 1804472"/>
                  <a:gd name="connsiteX13" fmla="*/ 324897 w 1267872"/>
                  <a:gd name="connsiteY13" fmla="*/ 342959 h 1804472"/>
                  <a:gd name="connsiteX14" fmla="*/ 267747 w 1267872"/>
                  <a:gd name="connsiteY14" fmla="*/ 638234 h 1804472"/>
                  <a:gd name="connsiteX15" fmla="*/ 153447 w 1267872"/>
                  <a:gd name="connsiteY15" fmla="*/ 790634 h 1804472"/>
                  <a:gd name="connsiteX16" fmla="*/ 105320 w 1267872"/>
                  <a:gd name="connsiteY16" fmla="*/ 1041292 h 1804472"/>
                  <a:gd name="connsiteX17" fmla="*/ 1047 w 1267872"/>
                  <a:gd name="connsiteY17" fmla="*/ 1276409 h 1804472"/>
                  <a:gd name="connsiteX18" fmla="*/ 58197 w 1267872"/>
                  <a:gd name="connsiteY18" fmla="*/ 1524059 h 1804472"/>
                  <a:gd name="connsiteX19" fmla="*/ 162972 w 1267872"/>
                  <a:gd name="connsiteY19" fmla="*/ 1705034 h 1804472"/>
                  <a:gd name="connsiteX20" fmla="*/ 362997 w 1267872"/>
                  <a:gd name="connsiteY20" fmla="*/ 1800284 h 1804472"/>
                  <a:gd name="connsiteX21" fmla="*/ 534447 w 1267872"/>
                  <a:gd name="connsiteY21" fmla="*/ 1781234 h 1804472"/>
                  <a:gd name="connsiteX22" fmla="*/ 724947 w 1267872"/>
                  <a:gd name="connsiteY22" fmla="*/ 1724084 h 1804472"/>
                  <a:gd name="connsiteX23" fmla="*/ 825545 w 1267872"/>
                  <a:gd name="connsiteY23" fmla="*/ 1714559 h 1804472"/>
                  <a:gd name="connsiteX24" fmla="*/ 924972 w 1267872"/>
                  <a:gd name="connsiteY24" fmla="*/ 1695509 h 1804472"/>
                  <a:gd name="connsiteX25" fmla="*/ 1067847 w 1267872"/>
                  <a:gd name="connsiteY25" fmla="*/ 1638359 h 1804472"/>
                  <a:gd name="connsiteX26" fmla="*/ 1182147 w 1267872"/>
                  <a:gd name="connsiteY26" fmla="*/ 1476434 h 1804472"/>
                  <a:gd name="connsiteX27" fmla="*/ 1248822 w 1267872"/>
                  <a:gd name="connsiteY27" fmla="*/ 1228784 h 1804472"/>
                  <a:gd name="connsiteX28" fmla="*/ 1258347 w 1267872"/>
                  <a:gd name="connsiteY28" fmla="*/ 933509 h 1804472"/>
                  <a:gd name="connsiteX29" fmla="*/ 1267872 w 1267872"/>
                  <a:gd name="connsiteY29" fmla="*/ 600134 h 1804472"/>
                  <a:gd name="connsiteX30" fmla="*/ 1258347 w 1267872"/>
                  <a:gd name="connsiteY30" fmla="*/ 447734 h 1804472"/>
                  <a:gd name="connsiteX31" fmla="*/ 1239297 w 1267872"/>
                  <a:gd name="connsiteY31" fmla="*/ 352484 h 1804472"/>
                  <a:gd name="connsiteX32" fmla="*/ 1239297 w 1267872"/>
                  <a:gd name="connsiteY32" fmla="*/ 342959 h 1804472"/>
                  <a:gd name="connsiteX0" fmla="*/ 1239297 w 1267872"/>
                  <a:gd name="connsiteY0" fmla="*/ 342959 h 1804472"/>
                  <a:gd name="connsiteX1" fmla="*/ 1210722 w 1267872"/>
                  <a:gd name="connsiteY1" fmla="*/ 238184 h 1804472"/>
                  <a:gd name="connsiteX2" fmla="*/ 1191672 w 1267872"/>
                  <a:gd name="connsiteY2" fmla="*/ 161984 h 1804472"/>
                  <a:gd name="connsiteX3" fmla="*/ 1153572 w 1267872"/>
                  <a:gd name="connsiteY3" fmla="*/ 104834 h 1804472"/>
                  <a:gd name="connsiteX4" fmla="*/ 1067847 w 1267872"/>
                  <a:gd name="connsiteY4" fmla="*/ 47684 h 1804472"/>
                  <a:gd name="connsiteX5" fmla="*/ 982122 w 1267872"/>
                  <a:gd name="connsiteY5" fmla="*/ 19109 h 1804472"/>
                  <a:gd name="connsiteX6" fmla="*/ 705897 w 1267872"/>
                  <a:gd name="connsiteY6" fmla="*/ 59 h 1804472"/>
                  <a:gd name="connsiteX7" fmla="*/ 582072 w 1267872"/>
                  <a:gd name="connsiteY7" fmla="*/ 9584 h 1804472"/>
                  <a:gd name="connsiteX8" fmla="*/ 486822 w 1267872"/>
                  <a:gd name="connsiteY8" fmla="*/ 38159 h 1804472"/>
                  <a:gd name="connsiteX9" fmla="*/ 401097 w 1267872"/>
                  <a:gd name="connsiteY9" fmla="*/ 142934 h 1804472"/>
                  <a:gd name="connsiteX10" fmla="*/ 372522 w 1267872"/>
                  <a:gd name="connsiteY10" fmla="*/ 200084 h 1804472"/>
                  <a:gd name="connsiteX11" fmla="*/ 334422 w 1267872"/>
                  <a:gd name="connsiteY11" fmla="*/ 314384 h 1804472"/>
                  <a:gd name="connsiteX12" fmla="*/ 324897 w 1267872"/>
                  <a:gd name="connsiteY12" fmla="*/ 342959 h 1804472"/>
                  <a:gd name="connsiteX13" fmla="*/ 267747 w 1267872"/>
                  <a:gd name="connsiteY13" fmla="*/ 638234 h 1804472"/>
                  <a:gd name="connsiteX14" fmla="*/ 153447 w 1267872"/>
                  <a:gd name="connsiteY14" fmla="*/ 790634 h 1804472"/>
                  <a:gd name="connsiteX15" fmla="*/ 105320 w 1267872"/>
                  <a:gd name="connsiteY15" fmla="*/ 1041292 h 1804472"/>
                  <a:gd name="connsiteX16" fmla="*/ 1047 w 1267872"/>
                  <a:gd name="connsiteY16" fmla="*/ 1276409 h 1804472"/>
                  <a:gd name="connsiteX17" fmla="*/ 58197 w 1267872"/>
                  <a:gd name="connsiteY17" fmla="*/ 1524059 h 1804472"/>
                  <a:gd name="connsiteX18" fmla="*/ 162972 w 1267872"/>
                  <a:gd name="connsiteY18" fmla="*/ 1705034 h 1804472"/>
                  <a:gd name="connsiteX19" fmla="*/ 362997 w 1267872"/>
                  <a:gd name="connsiteY19" fmla="*/ 1800284 h 1804472"/>
                  <a:gd name="connsiteX20" fmla="*/ 534447 w 1267872"/>
                  <a:gd name="connsiteY20" fmla="*/ 1781234 h 1804472"/>
                  <a:gd name="connsiteX21" fmla="*/ 724947 w 1267872"/>
                  <a:gd name="connsiteY21" fmla="*/ 1724084 h 1804472"/>
                  <a:gd name="connsiteX22" fmla="*/ 825545 w 1267872"/>
                  <a:gd name="connsiteY22" fmla="*/ 1714559 h 1804472"/>
                  <a:gd name="connsiteX23" fmla="*/ 924972 w 1267872"/>
                  <a:gd name="connsiteY23" fmla="*/ 1695509 h 1804472"/>
                  <a:gd name="connsiteX24" fmla="*/ 1067847 w 1267872"/>
                  <a:gd name="connsiteY24" fmla="*/ 1638359 h 1804472"/>
                  <a:gd name="connsiteX25" fmla="*/ 1182147 w 1267872"/>
                  <a:gd name="connsiteY25" fmla="*/ 1476434 h 1804472"/>
                  <a:gd name="connsiteX26" fmla="*/ 1248822 w 1267872"/>
                  <a:gd name="connsiteY26" fmla="*/ 1228784 h 1804472"/>
                  <a:gd name="connsiteX27" fmla="*/ 1258347 w 1267872"/>
                  <a:gd name="connsiteY27" fmla="*/ 933509 h 1804472"/>
                  <a:gd name="connsiteX28" fmla="*/ 1267872 w 1267872"/>
                  <a:gd name="connsiteY28" fmla="*/ 600134 h 1804472"/>
                  <a:gd name="connsiteX29" fmla="*/ 1258347 w 1267872"/>
                  <a:gd name="connsiteY29" fmla="*/ 447734 h 1804472"/>
                  <a:gd name="connsiteX30" fmla="*/ 1239297 w 1267872"/>
                  <a:gd name="connsiteY30" fmla="*/ 352484 h 1804472"/>
                  <a:gd name="connsiteX31" fmla="*/ 1239297 w 1267872"/>
                  <a:gd name="connsiteY31" fmla="*/ 342959 h 1804472"/>
                  <a:gd name="connsiteX0" fmla="*/ 1239297 w 1267872"/>
                  <a:gd name="connsiteY0" fmla="*/ 342959 h 1804472"/>
                  <a:gd name="connsiteX1" fmla="*/ 1210722 w 1267872"/>
                  <a:gd name="connsiteY1" fmla="*/ 238184 h 1804472"/>
                  <a:gd name="connsiteX2" fmla="*/ 1191672 w 1267872"/>
                  <a:gd name="connsiteY2" fmla="*/ 161984 h 1804472"/>
                  <a:gd name="connsiteX3" fmla="*/ 1153572 w 1267872"/>
                  <a:gd name="connsiteY3" fmla="*/ 104834 h 1804472"/>
                  <a:gd name="connsiteX4" fmla="*/ 982122 w 1267872"/>
                  <a:gd name="connsiteY4" fmla="*/ 19109 h 1804472"/>
                  <a:gd name="connsiteX5" fmla="*/ 705897 w 1267872"/>
                  <a:gd name="connsiteY5" fmla="*/ 59 h 1804472"/>
                  <a:gd name="connsiteX6" fmla="*/ 582072 w 1267872"/>
                  <a:gd name="connsiteY6" fmla="*/ 9584 h 1804472"/>
                  <a:gd name="connsiteX7" fmla="*/ 486822 w 1267872"/>
                  <a:gd name="connsiteY7" fmla="*/ 38159 h 1804472"/>
                  <a:gd name="connsiteX8" fmla="*/ 401097 w 1267872"/>
                  <a:gd name="connsiteY8" fmla="*/ 142934 h 1804472"/>
                  <a:gd name="connsiteX9" fmla="*/ 372522 w 1267872"/>
                  <a:gd name="connsiteY9" fmla="*/ 200084 h 1804472"/>
                  <a:gd name="connsiteX10" fmla="*/ 334422 w 1267872"/>
                  <a:gd name="connsiteY10" fmla="*/ 314384 h 1804472"/>
                  <a:gd name="connsiteX11" fmla="*/ 324897 w 1267872"/>
                  <a:gd name="connsiteY11" fmla="*/ 342959 h 1804472"/>
                  <a:gd name="connsiteX12" fmla="*/ 267747 w 1267872"/>
                  <a:gd name="connsiteY12" fmla="*/ 638234 h 1804472"/>
                  <a:gd name="connsiteX13" fmla="*/ 153447 w 1267872"/>
                  <a:gd name="connsiteY13" fmla="*/ 790634 h 1804472"/>
                  <a:gd name="connsiteX14" fmla="*/ 105320 w 1267872"/>
                  <a:gd name="connsiteY14" fmla="*/ 1041292 h 1804472"/>
                  <a:gd name="connsiteX15" fmla="*/ 1047 w 1267872"/>
                  <a:gd name="connsiteY15" fmla="*/ 1276409 h 1804472"/>
                  <a:gd name="connsiteX16" fmla="*/ 58197 w 1267872"/>
                  <a:gd name="connsiteY16" fmla="*/ 1524059 h 1804472"/>
                  <a:gd name="connsiteX17" fmla="*/ 162972 w 1267872"/>
                  <a:gd name="connsiteY17" fmla="*/ 1705034 h 1804472"/>
                  <a:gd name="connsiteX18" fmla="*/ 362997 w 1267872"/>
                  <a:gd name="connsiteY18" fmla="*/ 1800284 h 1804472"/>
                  <a:gd name="connsiteX19" fmla="*/ 534447 w 1267872"/>
                  <a:gd name="connsiteY19" fmla="*/ 1781234 h 1804472"/>
                  <a:gd name="connsiteX20" fmla="*/ 724947 w 1267872"/>
                  <a:gd name="connsiteY20" fmla="*/ 1724084 h 1804472"/>
                  <a:gd name="connsiteX21" fmla="*/ 825545 w 1267872"/>
                  <a:gd name="connsiteY21" fmla="*/ 1714559 h 1804472"/>
                  <a:gd name="connsiteX22" fmla="*/ 924972 w 1267872"/>
                  <a:gd name="connsiteY22" fmla="*/ 1695509 h 1804472"/>
                  <a:gd name="connsiteX23" fmla="*/ 1067847 w 1267872"/>
                  <a:gd name="connsiteY23" fmla="*/ 1638359 h 1804472"/>
                  <a:gd name="connsiteX24" fmla="*/ 1182147 w 1267872"/>
                  <a:gd name="connsiteY24" fmla="*/ 1476434 h 1804472"/>
                  <a:gd name="connsiteX25" fmla="*/ 1248822 w 1267872"/>
                  <a:gd name="connsiteY25" fmla="*/ 1228784 h 1804472"/>
                  <a:gd name="connsiteX26" fmla="*/ 1258347 w 1267872"/>
                  <a:gd name="connsiteY26" fmla="*/ 933509 h 1804472"/>
                  <a:gd name="connsiteX27" fmla="*/ 1267872 w 1267872"/>
                  <a:gd name="connsiteY27" fmla="*/ 600134 h 1804472"/>
                  <a:gd name="connsiteX28" fmla="*/ 1258347 w 1267872"/>
                  <a:gd name="connsiteY28" fmla="*/ 447734 h 1804472"/>
                  <a:gd name="connsiteX29" fmla="*/ 1239297 w 1267872"/>
                  <a:gd name="connsiteY29" fmla="*/ 352484 h 1804472"/>
                  <a:gd name="connsiteX30" fmla="*/ 1239297 w 1267872"/>
                  <a:gd name="connsiteY30" fmla="*/ 342959 h 1804472"/>
                  <a:gd name="connsiteX0" fmla="*/ 1239297 w 1267872"/>
                  <a:gd name="connsiteY0" fmla="*/ 342959 h 1804472"/>
                  <a:gd name="connsiteX1" fmla="*/ 1210722 w 1267872"/>
                  <a:gd name="connsiteY1" fmla="*/ 238184 h 1804472"/>
                  <a:gd name="connsiteX2" fmla="*/ 1191672 w 1267872"/>
                  <a:gd name="connsiteY2" fmla="*/ 161984 h 1804472"/>
                  <a:gd name="connsiteX3" fmla="*/ 982122 w 1267872"/>
                  <a:gd name="connsiteY3" fmla="*/ 19109 h 1804472"/>
                  <a:gd name="connsiteX4" fmla="*/ 705897 w 1267872"/>
                  <a:gd name="connsiteY4" fmla="*/ 59 h 1804472"/>
                  <a:gd name="connsiteX5" fmla="*/ 582072 w 1267872"/>
                  <a:gd name="connsiteY5" fmla="*/ 9584 h 1804472"/>
                  <a:gd name="connsiteX6" fmla="*/ 486822 w 1267872"/>
                  <a:gd name="connsiteY6" fmla="*/ 38159 h 1804472"/>
                  <a:gd name="connsiteX7" fmla="*/ 401097 w 1267872"/>
                  <a:gd name="connsiteY7" fmla="*/ 142934 h 1804472"/>
                  <a:gd name="connsiteX8" fmla="*/ 372522 w 1267872"/>
                  <a:gd name="connsiteY8" fmla="*/ 200084 h 1804472"/>
                  <a:gd name="connsiteX9" fmla="*/ 334422 w 1267872"/>
                  <a:gd name="connsiteY9" fmla="*/ 314384 h 1804472"/>
                  <a:gd name="connsiteX10" fmla="*/ 324897 w 1267872"/>
                  <a:gd name="connsiteY10" fmla="*/ 342959 h 1804472"/>
                  <a:gd name="connsiteX11" fmla="*/ 267747 w 1267872"/>
                  <a:gd name="connsiteY11" fmla="*/ 638234 h 1804472"/>
                  <a:gd name="connsiteX12" fmla="*/ 153447 w 1267872"/>
                  <a:gd name="connsiteY12" fmla="*/ 790634 h 1804472"/>
                  <a:gd name="connsiteX13" fmla="*/ 105320 w 1267872"/>
                  <a:gd name="connsiteY13" fmla="*/ 1041292 h 1804472"/>
                  <a:gd name="connsiteX14" fmla="*/ 1047 w 1267872"/>
                  <a:gd name="connsiteY14" fmla="*/ 1276409 h 1804472"/>
                  <a:gd name="connsiteX15" fmla="*/ 58197 w 1267872"/>
                  <a:gd name="connsiteY15" fmla="*/ 1524059 h 1804472"/>
                  <a:gd name="connsiteX16" fmla="*/ 162972 w 1267872"/>
                  <a:gd name="connsiteY16" fmla="*/ 1705034 h 1804472"/>
                  <a:gd name="connsiteX17" fmla="*/ 362997 w 1267872"/>
                  <a:gd name="connsiteY17" fmla="*/ 1800284 h 1804472"/>
                  <a:gd name="connsiteX18" fmla="*/ 534447 w 1267872"/>
                  <a:gd name="connsiteY18" fmla="*/ 1781234 h 1804472"/>
                  <a:gd name="connsiteX19" fmla="*/ 724947 w 1267872"/>
                  <a:gd name="connsiteY19" fmla="*/ 1724084 h 1804472"/>
                  <a:gd name="connsiteX20" fmla="*/ 825545 w 1267872"/>
                  <a:gd name="connsiteY20" fmla="*/ 1714559 h 1804472"/>
                  <a:gd name="connsiteX21" fmla="*/ 924972 w 1267872"/>
                  <a:gd name="connsiteY21" fmla="*/ 1695509 h 1804472"/>
                  <a:gd name="connsiteX22" fmla="*/ 1067847 w 1267872"/>
                  <a:gd name="connsiteY22" fmla="*/ 1638359 h 1804472"/>
                  <a:gd name="connsiteX23" fmla="*/ 1182147 w 1267872"/>
                  <a:gd name="connsiteY23" fmla="*/ 1476434 h 1804472"/>
                  <a:gd name="connsiteX24" fmla="*/ 1248822 w 1267872"/>
                  <a:gd name="connsiteY24" fmla="*/ 1228784 h 1804472"/>
                  <a:gd name="connsiteX25" fmla="*/ 1258347 w 1267872"/>
                  <a:gd name="connsiteY25" fmla="*/ 933509 h 1804472"/>
                  <a:gd name="connsiteX26" fmla="*/ 1267872 w 1267872"/>
                  <a:gd name="connsiteY26" fmla="*/ 600134 h 1804472"/>
                  <a:gd name="connsiteX27" fmla="*/ 1258347 w 1267872"/>
                  <a:gd name="connsiteY27" fmla="*/ 447734 h 1804472"/>
                  <a:gd name="connsiteX28" fmla="*/ 1239297 w 1267872"/>
                  <a:gd name="connsiteY28" fmla="*/ 352484 h 1804472"/>
                  <a:gd name="connsiteX29" fmla="*/ 1239297 w 1267872"/>
                  <a:gd name="connsiteY29" fmla="*/ 342959 h 1804472"/>
                  <a:gd name="connsiteX0" fmla="*/ 1239297 w 1267872"/>
                  <a:gd name="connsiteY0" fmla="*/ 343291 h 1804804"/>
                  <a:gd name="connsiteX1" fmla="*/ 1210722 w 1267872"/>
                  <a:gd name="connsiteY1" fmla="*/ 238516 h 1804804"/>
                  <a:gd name="connsiteX2" fmla="*/ 1191672 w 1267872"/>
                  <a:gd name="connsiteY2" fmla="*/ 162316 h 1804804"/>
                  <a:gd name="connsiteX3" fmla="*/ 982122 w 1267872"/>
                  <a:gd name="connsiteY3" fmla="*/ 19441 h 1804804"/>
                  <a:gd name="connsiteX4" fmla="*/ 705897 w 1267872"/>
                  <a:gd name="connsiteY4" fmla="*/ 391 h 1804804"/>
                  <a:gd name="connsiteX5" fmla="*/ 582072 w 1267872"/>
                  <a:gd name="connsiteY5" fmla="*/ 9916 h 1804804"/>
                  <a:gd name="connsiteX6" fmla="*/ 486822 w 1267872"/>
                  <a:gd name="connsiteY6" fmla="*/ 38491 h 1804804"/>
                  <a:gd name="connsiteX7" fmla="*/ 401097 w 1267872"/>
                  <a:gd name="connsiteY7" fmla="*/ 143266 h 1804804"/>
                  <a:gd name="connsiteX8" fmla="*/ 372522 w 1267872"/>
                  <a:gd name="connsiteY8" fmla="*/ 200416 h 1804804"/>
                  <a:gd name="connsiteX9" fmla="*/ 334422 w 1267872"/>
                  <a:gd name="connsiteY9" fmla="*/ 314716 h 1804804"/>
                  <a:gd name="connsiteX10" fmla="*/ 324897 w 1267872"/>
                  <a:gd name="connsiteY10" fmla="*/ 343291 h 1804804"/>
                  <a:gd name="connsiteX11" fmla="*/ 267747 w 1267872"/>
                  <a:gd name="connsiteY11" fmla="*/ 638566 h 1804804"/>
                  <a:gd name="connsiteX12" fmla="*/ 153447 w 1267872"/>
                  <a:gd name="connsiteY12" fmla="*/ 790966 h 1804804"/>
                  <a:gd name="connsiteX13" fmla="*/ 105320 w 1267872"/>
                  <a:gd name="connsiteY13" fmla="*/ 1041624 h 1804804"/>
                  <a:gd name="connsiteX14" fmla="*/ 1047 w 1267872"/>
                  <a:gd name="connsiteY14" fmla="*/ 1276741 h 1804804"/>
                  <a:gd name="connsiteX15" fmla="*/ 58197 w 1267872"/>
                  <a:gd name="connsiteY15" fmla="*/ 1524391 h 1804804"/>
                  <a:gd name="connsiteX16" fmla="*/ 162972 w 1267872"/>
                  <a:gd name="connsiteY16" fmla="*/ 1705366 h 1804804"/>
                  <a:gd name="connsiteX17" fmla="*/ 362997 w 1267872"/>
                  <a:gd name="connsiteY17" fmla="*/ 1800616 h 1804804"/>
                  <a:gd name="connsiteX18" fmla="*/ 534447 w 1267872"/>
                  <a:gd name="connsiteY18" fmla="*/ 1781566 h 1804804"/>
                  <a:gd name="connsiteX19" fmla="*/ 724947 w 1267872"/>
                  <a:gd name="connsiteY19" fmla="*/ 1724416 h 1804804"/>
                  <a:gd name="connsiteX20" fmla="*/ 825545 w 1267872"/>
                  <a:gd name="connsiteY20" fmla="*/ 1714891 h 1804804"/>
                  <a:gd name="connsiteX21" fmla="*/ 924972 w 1267872"/>
                  <a:gd name="connsiteY21" fmla="*/ 1695841 h 1804804"/>
                  <a:gd name="connsiteX22" fmla="*/ 1067847 w 1267872"/>
                  <a:gd name="connsiteY22" fmla="*/ 1638691 h 1804804"/>
                  <a:gd name="connsiteX23" fmla="*/ 1182147 w 1267872"/>
                  <a:gd name="connsiteY23" fmla="*/ 1476766 h 1804804"/>
                  <a:gd name="connsiteX24" fmla="*/ 1248822 w 1267872"/>
                  <a:gd name="connsiteY24" fmla="*/ 1229116 h 1804804"/>
                  <a:gd name="connsiteX25" fmla="*/ 1258347 w 1267872"/>
                  <a:gd name="connsiteY25" fmla="*/ 933841 h 1804804"/>
                  <a:gd name="connsiteX26" fmla="*/ 1267872 w 1267872"/>
                  <a:gd name="connsiteY26" fmla="*/ 600466 h 1804804"/>
                  <a:gd name="connsiteX27" fmla="*/ 1258347 w 1267872"/>
                  <a:gd name="connsiteY27" fmla="*/ 448066 h 1804804"/>
                  <a:gd name="connsiteX28" fmla="*/ 1239297 w 1267872"/>
                  <a:gd name="connsiteY28" fmla="*/ 352816 h 1804804"/>
                  <a:gd name="connsiteX29" fmla="*/ 1239297 w 1267872"/>
                  <a:gd name="connsiteY29" fmla="*/ 343291 h 1804804"/>
                  <a:gd name="connsiteX0" fmla="*/ 1239297 w 1267872"/>
                  <a:gd name="connsiteY0" fmla="*/ 343291 h 1804804"/>
                  <a:gd name="connsiteX1" fmla="*/ 1210722 w 1267872"/>
                  <a:gd name="connsiteY1" fmla="*/ 238516 h 1804804"/>
                  <a:gd name="connsiteX2" fmla="*/ 982122 w 1267872"/>
                  <a:gd name="connsiteY2" fmla="*/ 19441 h 1804804"/>
                  <a:gd name="connsiteX3" fmla="*/ 705897 w 1267872"/>
                  <a:gd name="connsiteY3" fmla="*/ 391 h 1804804"/>
                  <a:gd name="connsiteX4" fmla="*/ 582072 w 1267872"/>
                  <a:gd name="connsiteY4" fmla="*/ 9916 h 1804804"/>
                  <a:gd name="connsiteX5" fmla="*/ 486822 w 1267872"/>
                  <a:gd name="connsiteY5" fmla="*/ 38491 h 1804804"/>
                  <a:gd name="connsiteX6" fmla="*/ 401097 w 1267872"/>
                  <a:gd name="connsiteY6" fmla="*/ 143266 h 1804804"/>
                  <a:gd name="connsiteX7" fmla="*/ 372522 w 1267872"/>
                  <a:gd name="connsiteY7" fmla="*/ 200416 h 1804804"/>
                  <a:gd name="connsiteX8" fmla="*/ 334422 w 1267872"/>
                  <a:gd name="connsiteY8" fmla="*/ 314716 h 1804804"/>
                  <a:gd name="connsiteX9" fmla="*/ 324897 w 1267872"/>
                  <a:gd name="connsiteY9" fmla="*/ 343291 h 1804804"/>
                  <a:gd name="connsiteX10" fmla="*/ 267747 w 1267872"/>
                  <a:gd name="connsiteY10" fmla="*/ 638566 h 1804804"/>
                  <a:gd name="connsiteX11" fmla="*/ 153447 w 1267872"/>
                  <a:gd name="connsiteY11" fmla="*/ 790966 h 1804804"/>
                  <a:gd name="connsiteX12" fmla="*/ 105320 w 1267872"/>
                  <a:gd name="connsiteY12" fmla="*/ 1041624 h 1804804"/>
                  <a:gd name="connsiteX13" fmla="*/ 1047 w 1267872"/>
                  <a:gd name="connsiteY13" fmla="*/ 1276741 h 1804804"/>
                  <a:gd name="connsiteX14" fmla="*/ 58197 w 1267872"/>
                  <a:gd name="connsiteY14" fmla="*/ 1524391 h 1804804"/>
                  <a:gd name="connsiteX15" fmla="*/ 162972 w 1267872"/>
                  <a:gd name="connsiteY15" fmla="*/ 1705366 h 1804804"/>
                  <a:gd name="connsiteX16" fmla="*/ 362997 w 1267872"/>
                  <a:gd name="connsiteY16" fmla="*/ 1800616 h 1804804"/>
                  <a:gd name="connsiteX17" fmla="*/ 534447 w 1267872"/>
                  <a:gd name="connsiteY17" fmla="*/ 1781566 h 1804804"/>
                  <a:gd name="connsiteX18" fmla="*/ 724947 w 1267872"/>
                  <a:gd name="connsiteY18" fmla="*/ 1724416 h 1804804"/>
                  <a:gd name="connsiteX19" fmla="*/ 825545 w 1267872"/>
                  <a:gd name="connsiteY19" fmla="*/ 1714891 h 1804804"/>
                  <a:gd name="connsiteX20" fmla="*/ 924972 w 1267872"/>
                  <a:gd name="connsiteY20" fmla="*/ 1695841 h 1804804"/>
                  <a:gd name="connsiteX21" fmla="*/ 1067847 w 1267872"/>
                  <a:gd name="connsiteY21" fmla="*/ 1638691 h 1804804"/>
                  <a:gd name="connsiteX22" fmla="*/ 1182147 w 1267872"/>
                  <a:gd name="connsiteY22" fmla="*/ 1476766 h 1804804"/>
                  <a:gd name="connsiteX23" fmla="*/ 1248822 w 1267872"/>
                  <a:gd name="connsiteY23" fmla="*/ 1229116 h 1804804"/>
                  <a:gd name="connsiteX24" fmla="*/ 1258347 w 1267872"/>
                  <a:gd name="connsiteY24" fmla="*/ 933841 h 1804804"/>
                  <a:gd name="connsiteX25" fmla="*/ 1267872 w 1267872"/>
                  <a:gd name="connsiteY25" fmla="*/ 600466 h 1804804"/>
                  <a:gd name="connsiteX26" fmla="*/ 1258347 w 1267872"/>
                  <a:gd name="connsiteY26" fmla="*/ 448066 h 1804804"/>
                  <a:gd name="connsiteX27" fmla="*/ 1239297 w 1267872"/>
                  <a:gd name="connsiteY27" fmla="*/ 352816 h 1804804"/>
                  <a:gd name="connsiteX28" fmla="*/ 1239297 w 1267872"/>
                  <a:gd name="connsiteY28" fmla="*/ 343291 h 1804804"/>
                  <a:gd name="connsiteX0" fmla="*/ 1239297 w 1267872"/>
                  <a:gd name="connsiteY0" fmla="*/ 354245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486822 w 1267872"/>
                  <a:gd name="connsiteY5" fmla="*/ 49445 h 1815758"/>
                  <a:gd name="connsiteX6" fmla="*/ 401097 w 1267872"/>
                  <a:gd name="connsiteY6" fmla="*/ 154220 h 1815758"/>
                  <a:gd name="connsiteX7" fmla="*/ 372522 w 1267872"/>
                  <a:gd name="connsiteY7" fmla="*/ 211370 h 1815758"/>
                  <a:gd name="connsiteX8" fmla="*/ 334422 w 1267872"/>
                  <a:gd name="connsiteY8" fmla="*/ 325670 h 1815758"/>
                  <a:gd name="connsiteX9" fmla="*/ 324897 w 1267872"/>
                  <a:gd name="connsiteY9" fmla="*/ 354245 h 1815758"/>
                  <a:gd name="connsiteX10" fmla="*/ 267747 w 1267872"/>
                  <a:gd name="connsiteY10" fmla="*/ 649520 h 1815758"/>
                  <a:gd name="connsiteX11" fmla="*/ 153447 w 1267872"/>
                  <a:gd name="connsiteY11" fmla="*/ 801920 h 1815758"/>
                  <a:gd name="connsiteX12" fmla="*/ 105320 w 1267872"/>
                  <a:gd name="connsiteY12" fmla="*/ 1052578 h 1815758"/>
                  <a:gd name="connsiteX13" fmla="*/ 1047 w 1267872"/>
                  <a:gd name="connsiteY13" fmla="*/ 1287695 h 1815758"/>
                  <a:gd name="connsiteX14" fmla="*/ 58197 w 1267872"/>
                  <a:gd name="connsiteY14" fmla="*/ 1535345 h 1815758"/>
                  <a:gd name="connsiteX15" fmla="*/ 162972 w 1267872"/>
                  <a:gd name="connsiteY15" fmla="*/ 1716320 h 1815758"/>
                  <a:gd name="connsiteX16" fmla="*/ 362997 w 1267872"/>
                  <a:gd name="connsiteY16" fmla="*/ 1811570 h 1815758"/>
                  <a:gd name="connsiteX17" fmla="*/ 534447 w 1267872"/>
                  <a:gd name="connsiteY17" fmla="*/ 1792520 h 1815758"/>
                  <a:gd name="connsiteX18" fmla="*/ 724947 w 1267872"/>
                  <a:gd name="connsiteY18" fmla="*/ 1735370 h 1815758"/>
                  <a:gd name="connsiteX19" fmla="*/ 825545 w 1267872"/>
                  <a:gd name="connsiteY19" fmla="*/ 1725845 h 1815758"/>
                  <a:gd name="connsiteX20" fmla="*/ 924972 w 1267872"/>
                  <a:gd name="connsiteY20" fmla="*/ 1706795 h 1815758"/>
                  <a:gd name="connsiteX21" fmla="*/ 1067847 w 1267872"/>
                  <a:gd name="connsiteY21" fmla="*/ 1649645 h 1815758"/>
                  <a:gd name="connsiteX22" fmla="*/ 1182147 w 1267872"/>
                  <a:gd name="connsiteY22" fmla="*/ 1487720 h 1815758"/>
                  <a:gd name="connsiteX23" fmla="*/ 1248822 w 1267872"/>
                  <a:gd name="connsiteY23" fmla="*/ 1240070 h 1815758"/>
                  <a:gd name="connsiteX24" fmla="*/ 1258347 w 1267872"/>
                  <a:gd name="connsiteY24" fmla="*/ 944795 h 1815758"/>
                  <a:gd name="connsiteX25" fmla="*/ 1267872 w 1267872"/>
                  <a:gd name="connsiteY25" fmla="*/ 611420 h 1815758"/>
                  <a:gd name="connsiteX26" fmla="*/ 1258347 w 1267872"/>
                  <a:gd name="connsiteY26" fmla="*/ 459020 h 1815758"/>
                  <a:gd name="connsiteX27" fmla="*/ 1239297 w 1267872"/>
                  <a:gd name="connsiteY27" fmla="*/ 363770 h 1815758"/>
                  <a:gd name="connsiteX28" fmla="*/ 1239297 w 1267872"/>
                  <a:gd name="connsiteY28" fmla="*/ 354245 h 1815758"/>
                  <a:gd name="connsiteX0" fmla="*/ 1239297 w 1267872"/>
                  <a:gd name="connsiteY0" fmla="*/ 354245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486822 w 1267872"/>
                  <a:gd name="connsiteY5" fmla="*/ 49445 h 1815758"/>
                  <a:gd name="connsiteX6" fmla="*/ 401097 w 1267872"/>
                  <a:gd name="connsiteY6" fmla="*/ 154220 h 1815758"/>
                  <a:gd name="connsiteX7" fmla="*/ 372522 w 1267872"/>
                  <a:gd name="connsiteY7" fmla="*/ 211370 h 1815758"/>
                  <a:gd name="connsiteX8" fmla="*/ 334422 w 1267872"/>
                  <a:gd name="connsiteY8" fmla="*/ 325670 h 1815758"/>
                  <a:gd name="connsiteX9" fmla="*/ 324897 w 1267872"/>
                  <a:gd name="connsiteY9" fmla="*/ 354245 h 1815758"/>
                  <a:gd name="connsiteX10" fmla="*/ 267747 w 1267872"/>
                  <a:gd name="connsiteY10" fmla="*/ 649520 h 1815758"/>
                  <a:gd name="connsiteX11" fmla="*/ 153447 w 1267872"/>
                  <a:gd name="connsiteY11" fmla="*/ 801920 h 1815758"/>
                  <a:gd name="connsiteX12" fmla="*/ 105320 w 1267872"/>
                  <a:gd name="connsiteY12" fmla="*/ 1052578 h 1815758"/>
                  <a:gd name="connsiteX13" fmla="*/ 1047 w 1267872"/>
                  <a:gd name="connsiteY13" fmla="*/ 1287695 h 1815758"/>
                  <a:gd name="connsiteX14" fmla="*/ 58197 w 1267872"/>
                  <a:gd name="connsiteY14" fmla="*/ 1535345 h 1815758"/>
                  <a:gd name="connsiteX15" fmla="*/ 162972 w 1267872"/>
                  <a:gd name="connsiteY15" fmla="*/ 1716320 h 1815758"/>
                  <a:gd name="connsiteX16" fmla="*/ 362997 w 1267872"/>
                  <a:gd name="connsiteY16" fmla="*/ 1811570 h 1815758"/>
                  <a:gd name="connsiteX17" fmla="*/ 534447 w 1267872"/>
                  <a:gd name="connsiteY17" fmla="*/ 1792520 h 1815758"/>
                  <a:gd name="connsiteX18" fmla="*/ 724947 w 1267872"/>
                  <a:gd name="connsiteY18" fmla="*/ 1735370 h 1815758"/>
                  <a:gd name="connsiteX19" fmla="*/ 825545 w 1267872"/>
                  <a:gd name="connsiteY19" fmla="*/ 1725845 h 1815758"/>
                  <a:gd name="connsiteX20" fmla="*/ 924972 w 1267872"/>
                  <a:gd name="connsiteY20" fmla="*/ 1706795 h 1815758"/>
                  <a:gd name="connsiteX21" fmla="*/ 1067847 w 1267872"/>
                  <a:gd name="connsiteY21" fmla="*/ 1649645 h 1815758"/>
                  <a:gd name="connsiteX22" fmla="*/ 1182147 w 1267872"/>
                  <a:gd name="connsiteY22" fmla="*/ 1487720 h 1815758"/>
                  <a:gd name="connsiteX23" fmla="*/ 1248822 w 1267872"/>
                  <a:gd name="connsiteY23" fmla="*/ 1240070 h 1815758"/>
                  <a:gd name="connsiteX24" fmla="*/ 1258347 w 1267872"/>
                  <a:gd name="connsiteY24" fmla="*/ 944795 h 1815758"/>
                  <a:gd name="connsiteX25" fmla="*/ 1267872 w 1267872"/>
                  <a:gd name="connsiteY25" fmla="*/ 611420 h 1815758"/>
                  <a:gd name="connsiteX26" fmla="*/ 1258347 w 1267872"/>
                  <a:gd name="connsiteY26" fmla="*/ 459020 h 1815758"/>
                  <a:gd name="connsiteX27" fmla="*/ 1239297 w 1267872"/>
                  <a:gd name="connsiteY27" fmla="*/ 363770 h 1815758"/>
                  <a:gd name="connsiteX28" fmla="*/ 1239297 w 1267872"/>
                  <a:gd name="connsiteY28" fmla="*/ 354245 h 1815758"/>
                  <a:gd name="connsiteX0" fmla="*/ 1239297 w 1267872"/>
                  <a:gd name="connsiteY0" fmla="*/ 354245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486822 w 1267872"/>
                  <a:gd name="connsiteY5" fmla="*/ 49445 h 1815758"/>
                  <a:gd name="connsiteX6" fmla="*/ 401097 w 1267872"/>
                  <a:gd name="connsiteY6" fmla="*/ 154220 h 1815758"/>
                  <a:gd name="connsiteX7" fmla="*/ 372522 w 1267872"/>
                  <a:gd name="connsiteY7" fmla="*/ 211370 h 1815758"/>
                  <a:gd name="connsiteX8" fmla="*/ 334422 w 1267872"/>
                  <a:gd name="connsiteY8" fmla="*/ 325670 h 1815758"/>
                  <a:gd name="connsiteX9" fmla="*/ 324897 w 1267872"/>
                  <a:gd name="connsiteY9" fmla="*/ 354245 h 1815758"/>
                  <a:gd name="connsiteX10" fmla="*/ 267747 w 1267872"/>
                  <a:gd name="connsiteY10" fmla="*/ 649520 h 1815758"/>
                  <a:gd name="connsiteX11" fmla="*/ 153447 w 1267872"/>
                  <a:gd name="connsiteY11" fmla="*/ 801920 h 1815758"/>
                  <a:gd name="connsiteX12" fmla="*/ 105320 w 1267872"/>
                  <a:gd name="connsiteY12" fmla="*/ 1052578 h 1815758"/>
                  <a:gd name="connsiteX13" fmla="*/ 1047 w 1267872"/>
                  <a:gd name="connsiteY13" fmla="*/ 1287695 h 1815758"/>
                  <a:gd name="connsiteX14" fmla="*/ 58197 w 1267872"/>
                  <a:gd name="connsiteY14" fmla="*/ 1535345 h 1815758"/>
                  <a:gd name="connsiteX15" fmla="*/ 162972 w 1267872"/>
                  <a:gd name="connsiteY15" fmla="*/ 1716320 h 1815758"/>
                  <a:gd name="connsiteX16" fmla="*/ 362997 w 1267872"/>
                  <a:gd name="connsiteY16" fmla="*/ 1811570 h 1815758"/>
                  <a:gd name="connsiteX17" fmla="*/ 534447 w 1267872"/>
                  <a:gd name="connsiteY17" fmla="*/ 1792520 h 1815758"/>
                  <a:gd name="connsiteX18" fmla="*/ 724947 w 1267872"/>
                  <a:gd name="connsiteY18" fmla="*/ 1735370 h 1815758"/>
                  <a:gd name="connsiteX19" fmla="*/ 825545 w 1267872"/>
                  <a:gd name="connsiteY19" fmla="*/ 1725845 h 1815758"/>
                  <a:gd name="connsiteX20" fmla="*/ 924972 w 1267872"/>
                  <a:gd name="connsiteY20" fmla="*/ 1706795 h 1815758"/>
                  <a:gd name="connsiteX21" fmla="*/ 1067847 w 1267872"/>
                  <a:gd name="connsiteY21" fmla="*/ 1649645 h 1815758"/>
                  <a:gd name="connsiteX22" fmla="*/ 1182147 w 1267872"/>
                  <a:gd name="connsiteY22" fmla="*/ 1487720 h 1815758"/>
                  <a:gd name="connsiteX23" fmla="*/ 1248822 w 1267872"/>
                  <a:gd name="connsiteY23" fmla="*/ 1240070 h 1815758"/>
                  <a:gd name="connsiteX24" fmla="*/ 1258347 w 1267872"/>
                  <a:gd name="connsiteY24" fmla="*/ 944795 h 1815758"/>
                  <a:gd name="connsiteX25" fmla="*/ 1267872 w 1267872"/>
                  <a:gd name="connsiteY25" fmla="*/ 611420 h 1815758"/>
                  <a:gd name="connsiteX26" fmla="*/ 1258347 w 1267872"/>
                  <a:gd name="connsiteY26" fmla="*/ 459020 h 1815758"/>
                  <a:gd name="connsiteX27" fmla="*/ 1239297 w 1267872"/>
                  <a:gd name="connsiteY27" fmla="*/ 354245 h 1815758"/>
                  <a:gd name="connsiteX0" fmla="*/ 1258347 w 1267872"/>
                  <a:gd name="connsiteY0" fmla="*/ 459020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486822 w 1267872"/>
                  <a:gd name="connsiteY5" fmla="*/ 49445 h 1815758"/>
                  <a:gd name="connsiteX6" fmla="*/ 401097 w 1267872"/>
                  <a:gd name="connsiteY6" fmla="*/ 154220 h 1815758"/>
                  <a:gd name="connsiteX7" fmla="*/ 372522 w 1267872"/>
                  <a:gd name="connsiteY7" fmla="*/ 211370 h 1815758"/>
                  <a:gd name="connsiteX8" fmla="*/ 334422 w 1267872"/>
                  <a:gd name="connsiteY8" fmla="*/ 325670 h 1815758"/>
                  <a:gd name="connsiteX9" fmla="*/ 324897 w 1267872"/>
                  <a:gd name="connsiteY9" fmla="*/ 354245 h 1815758"/>
                  <a:gd name="connsiteX10" fmla="*/ 267747 w 1267872"/>
                  <a:gd name="connsiteY10" fmla="*/ 649520 h 1815758"/>
                  <a:gd name="connsiteX11" fmla="*/ 153447 w 1267872"/>
                  <a:gd name="connsiteY11" fmla="*/ 801920 h 1815758"/>
                  <a:gd name="connsiteX12" fmla="*/ 105320 w 1267872"/>
                  <a:gd name="connsiteY12" fmla="*/ 1052578 h 1815758"/>
                  <a:gd name="connsiteX13" fmla="*/ 1047 w 1267872"/>
                  <a:gd name="connsiteY13" fmla="*/ 1287695 h 1815758"/>
                  <a:gd name="connsiteX14" fmla="*/ 58197 w 1267872"/>
                  <a:gd name="connsiteY14" fmla="*/ 1535345 h 1815758"/>
                  <a:gd name="connsiteX15" fmla="*/ 162972 w 1267872"/>
                  <a:gd name="connsiteY15" fmla="*/ 1716320 h 1815758"/>
                  <a:gd name="connsiteX16" fmla="*/ 362997 w 1267872"/>
                  <a:gd name="connsiteY16" fmla="*/ 1811570 h 1815758"/>
                  <a:gd name="connsiteX17" fmla="*/ 534447 w 1267872"/>
                  <a:gd name="connsiteY17" fmla="*/ 1792520 h 1815758"/>
                  <a:gd name="connsiteX18" fmla="*/ 724947 w 1267872"/>
                  <a:gd name="connsiteY18" fmla="*/ 1735370 h 1815758"/>
                  <a:gd name="connsiteX19" fmla="*/ 825545 w 1267872"/>
                  <a:gd name="connsiteY19" fmla="*/ 1725845 h 1815758"/>
                  <a:gd name="connsiteX20" fmla="*/ 924972 w 1267872"/>
                  <a:gd name="connsiteY20" fmla="*/ 1706795 h 1815758"/>
                  <a:gd name="connsiteX21" fmla="*/ 1067847 w 1267872"/>
                  <a:gd name="connsiteY21" fmla="*/ 1649645 h 1815758"/>
                  <a:gd name="connsiteX22" fmla="*/ 1182147 w 1267872"/>
                  <a:gd name="connsiteY22" fmla="*/ 1487720 h 1815758"/>
                  <a:gd name="connsiteX23" fmla="*/ 1248822 w 1267872"/>
                  <a:gd name="connsiteY23" fmla="*/ 1240070 h 1815758"/>
                  <a:gd name="connsiteX24" fmla="*/ 1258347 w 1267872"/>
                  <a:gd name="connsiteY24" fmla="*/ 944795 h 1815758"/>
                  <a:gd name="connsiteX25" fmla="*/ 1267872 w 1267872"/>
                  <a:gd name="connsiteY25" fmla="*/ 611420 h 1815758"/>
                  <a:gd name="connsiteX26" fmla="*/ 1258347 w 1267872"/>
                  <a:gd name="connsiteY26" fmla="*/ 459020 h 1815758"/>
                  <a:gd name="connsiteX0" fmla="*/ 1258347 w 1267872"/>
                  <a:gd name="connsiteY0" fmla="*/ 459020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486822 w 1267872"/>
                  <a:gd name="connsiteY5" fmla="*/ 49445 h 1815758"/>
                  <a:gd name="connsiteX6" fmla="*/ 401097 w 1267872"/>
                  <a:gd name="connsiteY6" fmla="*/ 154220 h 1815758"/>
                  <a:gd name="connsiteX7" fmla="*/ 372522 w 1267872"/>
                  <a:gd name="connsiteY7" fmla="*/ 211370 h 1815758"/>
                  <a:gd name="connsiteX8" fmla="*/ 334422 w 1267872"/>
                  <a:gd name="connsiteY8" fmla="*/ 325670 h 1815758"/>
                  <a:gd name="connsiteX9" fmla="*/ 267747 w 1267872"/>
                  <a:gd name="connsiteY9" fmla="*/ 649520 h 1815758"/>
                  <a:gd name="connsiteX10" fmla="*/ 153447 w 1267872"/>
                  <a:gd name="connsiteY10" fmla="*/ 801920 h 1815758"/>
                  <a:gd name="connsiteX11" fmla="*/ 105320 w 1267872"/>
                  <a:gd name="connsiteY11" fmla="*/ 1052578 h 1815758"/>
                  <a:gd name="connsiteX12" fmla="*/ 1047 w 1267872"/>
                  <a:gd name="connsiteY12" fmla="*/ 1287695 h 1815758"/>
                  <a:gd name="connsiteX13" fmla="*/ 58197 w 1267872"/>
                  <a:gd name="connsiteY13" fmla="*/ 1535345 h 1815758"/>
                  <a:gd name="connsiteX14" fmla="*/ 162972 w 1267872"/>
                  <a:gd name="connsiteY14" fmla="*/ 1716320 h 1815758"/>
                  <a:gd name="connsiteX15" fmla="*/ 362997 w 1267872"/>
                  <a:gd name="connsiteY15" fmla="*/ 1811570 h 1815758"/>
                  <a:gd name="connsiteX16" fmla="*/ 534447 w 1267872"/>
                  <a:gd name="connsiteY16" fmla="*/ 1792520 h 1815758"/>
                  <a:gd name="connsiteX17" fmla="*/ 724947 w 1267872"/>
                  <a:gd name="connsiteY17" fmla="*/ 1735370 h 1815758"/>
                  <a:gd name="connsiteX18" fmla="*/ 825545 w 1267872"/>
                  <a:gd name="connsiteY18" fmla="*/ 1725845 h 1815758"/>
                  <a:gd name="connsiteX19" fmla="*/ 924972 w 1267872"/>
                  <a:gd name="connsiteY19" fmla="*/ 1706795 h 1815758"/>
                  <a:gd name="connsiteX20" fmla="*/ 1067847 w 1267872"/>
                  <a:gd name="connsiteY20" fmla="*/ 1649645 h 1815758"/>
                  <a:gd name="connsiteX21" fmla="*/ 1182147 w 1267872"/>
                  <a:gd name="connsiteY21" fmla="*/ 1487720 h 1815758"/>
                  <a:gd name="connsiteX22" fmla="*/ 1248822 w 1267872"/>
                  <a:gd name="connsiteY22" fmla="*/ 1240070 h 1815758"/>
                  <a:gd name="connsiteX23" fmla="*/ 1258347 w 1267872"/>
                  <a:gd name="connsiteY23" fmla="*/ 944795 h 1815758"/>
                  <a:gd name="connsiteX24" fmla="*/ 1267872 w 1267872"/>
                  <a:gd name="connsiteY24" fmla="*/ 611420 h 1815758"/>
                  <a:gd name="connsiteX25" fmla="*/ 1258347 w 1267872"/>
                  <a:gd name="connsiteY25" fmla="*/ 459020 h 1815758"/>
                  <a:gd name="connsiteX0" fmla="*/ 1258347 w 1267872"/>
                  <a:gd name="connsiteY0" fmla="*/ 459020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486822 w 1267872"/>
                  <a:gd name="connsiteY5" fmla="*/ 49445 h 1815758"/>
                  <a:gd name="connsiteX6" fmla="*/ 372522 w 1267872"/>
                  <a:gd name="connsiteY6" fmla="*/ 211370 h 1815758"/>
                  <a:gd name="connsiteX7" fmla="*/ 334422 w 1267872"/>
                  <a:gd name="connsiteY7" fmla="*/ 325670 h 1815758"/>
                  <a:gd name="connsiteX8" fmla="*/ 267747 w 1267872"/>
                  <a:gd name="connsiteY8" fmla="*/ 649520 h 1815758"/>
                  <a:gd name="connsiteX9" fmla="*/ 153447 w 1267872"/>
                  <a:gd name="connsiteY9" fmla="*/ 801920 h 1815758"/>
                  <a:gd name="connsiteX10" fmla="*/ 105320 w 1267872"/>
                  <a:gd name="connsiteY10" fmla="*/ 1052578 h 1815758"/>
                  <a:gd name="connsiteX11" fmla="*/ 1047 w 1267872"/>
                  <a:gd name="connsiteY11" fmla="*/ 1287695 h 1815758"/>
                  <a:gd name="connsiteX12" fmla="*/ 58197 w 1267872"/>
                  <a:gd name="connsiteY12" fmla="*/ 1535345 h 1815758"/>
                  <a:gd name="connsiteX13" fmla="*/ 162972 w 1267872"/>
                  <a:gd name="connsiteY13" fmla="*/ 1716320 h 1815758"/>
                  <a:gd name="connsiteX14" fmla="*/ 362997 w 1267872"/>
                  <a:gd name="connsiteY14" fmla="*/ 1811570 h 1815758"/>
                  <a:gd name="connsiteX15" fmla="*/ 534447 w 1267872"/>
                  <a:gd name="connsiteY15" fmla="*/ 1792520 h 1815758"/>
                  <a:gd name="connsiteX16" fmla="*/ 724947 w 1267872"/>
                  <a:gd name="connsiteY16" fmla="*/ 1735370 h 1815758"/>
                  <a:gd name="connsiteX17" fmla="*/ 825545 w 1267872"/>
                  <a:gd name="connsiteY17" fmla="*/ 1725845 h 1815758"/>
                  <a:gd name="connsiteX18" fmla="*/ 924972 w 1267872"/>
                  <a:gd name="connsiteY18" fmla="*/ 1706795 h 1815758"/>
                  <a:gd name="connsiteX19" fmla="*/ 1067847 w 1267872"/>
                  <a:gd name="connsiteY19" fmla="*/ 1649645 h 1815758"/>
                  <a:gd name="connsiteX20" fmla="*/ 1182147 w 1267872"/>
                  <a:gd name="connsiteY20" fmla="*/ 1487720 h 1815758"/>
                  <a:gd name="connsiteX21" fmla="*/ 1248822 w 1267872"/>
                  <a:gd name="connsiteY21" fmla="*/ 1240070 h 1815758"/>
                  <a:gd name="connsiteX22" fmla="*/ 1258347 w 1267872"/>
                  <a:gd name="connsiteY22" fmla="*/ 944795 h 1815758"/>
                  <a:gd name="connsiteX23" fmla="*/ 1267872 w 1267872"/>
                  <a:gd name="connsiteY23" fmla="*/ 611420 h 1815758"/>
                  <a:gd name="connsiteX24" fmla="*/ 1258347 w 1267872"/>
                  <a:gd name="connsiteY24" fmla="*/ 459020 h 1815758"/>
                  <a:gd name="connsiteX0" fmla="*/ 1258347 w 1267872"/>
                  <a:gd name="connsiteY0" fmla="*/ 459020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372522 w 1267872"/>
                  <a:gd name="connsiteY5" fmla="*/ 211370 h 1815758"/>
                  <a:gd name="connsiteX6" fmla="*/ 334422 w 1267872"/>
                  <a:gd name="connsiteY6" fmla="*/ 325670 h 1815758"/>
                  <a:gd name="connsiteX7" fmla="*/ 267747 w 1267872"/>
                  <a:gd name="connsiteY7" fmla="*/ 649520 h 1815758"/>
                  <a:gd name="connsiteX8" fmla="*/ 153447 w 1267872"/>
                  <a:gd name="connsiteY8" fmla="*/ 801920 h 1815758"/>
                  <a:gd name="connsiteX9" fmla="*/ 105320 w 1267872"/>
                  <a:gd name="connsiteY9" fmla="*/ 1052578 h 1815758"/>
                  <a:gd name="connsiteX10" fmla="*/ 1047 w 1267872"/>
                  <a:gd name="connsiteY10" fmla="*/ 1287695 h 1815758"/>
                  <a:gd name="connsiteX11" fmla="*/ 58197 w 1267872"/>
                  <a:gd name="connsiteY11" fmla="*/ 1535345 h 1815758"/>
                  <a:gd name="connsiteX12" fmla="*/ 162972 w 1267872"/>
                  <a:gd name="connsiteY12" fmla="*/ 1716320 h 1815758"/>
                  <a:gd name="connsiteX13" fmla="*/ 362997 w 1267872"/>
                  <a:gd name="connsiteY13" fmla="*/ 1811570 h 1815758"/>
                  <a:gd name="connsiteX14" fmla="*/ 534447 w 1267872"/>
                  <a:gd name="connsiteY14" fmla="*/ 1792520 h 1815758"/>
                  <a:gd name="connsiteX15" fmla="*/ 724947 w 1267872"/>
                  <a:gd name="connsiteY15" fmla="*/ 1735370 h 1815758"/>
                  <a:gd name="connsiteX16" fmla="*/ 825545 w 1267872"/>
                  <a:gd name="connsiteY16" fmla="*/ 1725845 h 1815758"/>
                  <a:gd name="connsiteX17" fmla="*/ 924972 w 1267872"/>
                  <a:gd name="connsiteY17" fmla="*/ 1706795 h 1815758"/>
                  <a:gd name="connsiteX18" fmla="*/ 1067847 w 1267872"/>
                  <a:gd name="connsiteY18" fmla="*/ 1649645 h 1815758"/>
                  <a:gd name="connsiteX19" fmla="*/ 1182147 w 1267872"/>
                  <a:gd name="connsiteY19" fmla="*/ 1487720 h 1815758"/>
                  <a:gd name="connsiteX20" fmla="*/ 1248822 w 1267872"/>
                  <a:gd name="connsiteY20" fmla="*/ 1240070 h 1815758"/>
                  <a:gd name="connsiteX21" fmla="*/ 1258347 w 1267872"/>
                  <a:gd name="connsiteY21" fmla="*/ 944795 h 1815758"/>
                  <a:gd name="connsiteX22" fmla="*/ 1267872 w 1267872"/>
                  <a:gd name="connsiteY22" fmla="*/ 611420 h 1815758"/>
                  <a:gd name="connsiteX23" fmla="*/ 1258347 w 1267872"/>
                  <a:gd name="connsiteY23" fmla="*/ 459020 h 1815758"/>
                  <a:gd name="connsiteX0" fmla="*/ 1258347 w 1267872"/>
                  <a:gd name="connsiteY0" fmla="*/ 459020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372522 w 1267872"/>
                  <a:gd name="connsiteY5" fmla="*/ 211370 h 1815758"/>
                  <a:gd name="connsiteX6" fmla="*/ 334422 w 1267872"/>
                  <a:gd name="connsiteY6" fmla="*/ 325670 h 1815758"/>
                  <a:gd name="connsiteX7" fmla="*/ 267747 w 1267872"/>
                  <a:gd name="connsiteY7" fmla="*/ 649520 h 1815758"/>
                  <a:gd name="connsiteX8" fmla="*/ 153447 w 1267872"/>
                  <a:gd name="connsiteY8" fmla="*/ 801920 h 1815758"/>
                  <a:gd name="connsiteX9" fmla="*/ 105320 w 1267872"/>
                  <a:gd name="connsiteY9" fmla="*/ 1052578 h 1815758"/>
                  <a:gd name="connsiteX10" fmla="*/ 1047 w 1267872"/>
                  <a:gd name="connsiteY10" fmla="*/ 1287695 h 1815758"/>
                  <a:gd name="connsiteX11" fmla="*/ 58197 w 1267872"/>
                  <a:gd name="connsiteY11" fmla="*/ 1535345 h 1815758"/>
                  <a:gd name="connsiteX12" fmla="*/ 162972 w 1267872"/>
                  <a:gd name="connsiteY12" fmla="*/ 1716320 h 1815758"/>
                  <a:gd name="connsiteX13" fmla="*/ 362997 w 1267872"/>
                  <a:gd name="connsiteY13" fmla="*/ 1811570 h 1815758"/>
                  <a:gd name="connsiteX14" fmla="*/ 534447 w 1267872"/>
                  <a:gd name="connsiteY14" fmla="*/ 1792520 h 1815758"/>
                  <a:gd name="connsiteX15" fmla="*/ 724947 w 1267872"/>
                  <a:gd name="connsiteY15" fmla="*/ 1735370 h 1815758"/>
                  <a:gd name="connsiteX16" fmla="*/ 825545 w 1267872"/>
                  <a:gd name="connsiteY16" fmla="*/ 1725845 h 1815758"/>
                  <a:gd name="connsiteX17" fmla="*/ 924972 w 1267872"/>
                  <a:gd name="connsiteY17" fmla="*/ 1706795 h 1815758"/>
                  <a:gd name="connsiteX18" fmla="*/ 1067847 w 1267872"/>
                  <a:gd name="connsiteY18" fmla="*/ 1649645 h 1815758"/>
                  <a:gd name="connsiteX19" fmla="*/ 1182147 w 1267872"/>
                  <a:gd name="connsiteY19" fmla="*/ 1487720 h 1815758"/>
                  <a:gd name="connsiteX20" fmla="*/ 1248822 w 1267872"/>
                  <a:gd name="connsiteY20" fmla="*/ 1240070 h 1815758"/>
                  <a:gd name="connsiteX21" fmla="*/ 1258347 w 1267872"/>
                  <a:gd name="connsiteY21" fmla="*/ 944795 h 1815758"/>
                  <a:gd name="connsiteX22" fmla="*/ 1267872 w 1267872"/>
                  <a:gd name="connsiteY22" fmla="*/ 611420 h 1815758"/>
                  <a:gd name="connsiteX23" fmla="*/ 1258347 w 1267872"/>
                  <a:gd name="connsiteY23" fmla="*/ 459020 h 1815758"/>
                  <a:gd name="connsiteX0" fmla="*/ 1258347 w 1267872"/>
                  <a:gd name="connsiteY0" fmla="*/ 459155 h 1815893"/>
                  <a:gd name="connsiteX1" fmla="*/ 1210722 w 1267872"/>
                  <a:gd name="connsiteY1" fmla="*/ 249605 h 1815893"/>
                  <a:gd name="connsiteX2" fmla="*/ 982122 w 1267872"/>
                  <a:gd name="connsiteY2" fmla="*/ 30530 h 1815893"/>
                  <a:gd name="connsiteX3" fmla="*/ 582072 w 1267872"/>
                  <a:gd name="connsiteY3" fmla="*/ 21005 h 1815893"/>
                  <a:gd name="connsiteX4" fmla="*/ 372522 w 1267872"/>
                  <a:gd name="connsiteY4" fmla="*/ 211505 h 1815893"/>
                  <a:gd name="connsiteX5" fmla="*/ 334422 w 1267872"/>
                  <a:gd name="connsiteY5" fmla="*/ 325805 h 1815893"/>
                  <a:gd name="connsiteX6" fmla="*/ 267747 w 1267872"/>
                  <a:gd name="connsiteY6" fmla="*/ 649655 h 1815893"/>
                  <a:gd name="connsiteX7" fmla="*/ 153447 w 1267872"/>
                  <a:gd name="connsiteY7" fmla="*/ 802055 h 1815893"/>
                  <a:gd name="connsiteX8" fmla="*/ 105320 w 1267872"/>
                  <a:gd name="connsiteY8" fmla="*/ 1052713 h 1815893"/>
                  <a:gd name="connsiteX9" fmla="*/ 1047 w 1267872"/>
                  <a:gd name="connsiteY9" fmla="*/ 1287830 h 1815893"/>
                  <a:gd name="connsiteX10" fmla="*/ 58197 w 1267872"/>
                  <a:gd name="connsiteY10" fmla="*/ 1535480 h 1815893"/>
                  <a:gd name="connsiteX11" fmla="*/ 162972 w 1267872"/>
                  <a:gd name="connsiteY11" fmla="*/ 1716455 h 1815893"/>
                  <a:gd name="connsiteX12" fmla="*/ 362997 w 1267872"/>
                  <a:gd name="connsiteY12" fmla="*/ 1811705 h 1815893"/>
                  <a:gd name="connsiteX13" fmla="*/ 534447 w 1267872"/>
                  <a:gd name="connsiteY13" fmla="*/ 1792655 h 1815893"/>
                  <a:gd name="connsiteX14" fmla="*/ 724947 w 1267872"/>
                  <a:gd name="connsiteY14" fmla="*/ 1735505 h 1815893"/>
                  <a:gd name="connsiteX15" fmla="*/ 825545 w 1267872"/>
                  <a:gd name="connsiteY15" fmla="*/ 1725980 h 1815893"/>
                  <a:gd name="connsiteX16" fmla="*/ 924972 w 1267872"/>
                  <a:gd name="connsiteY16" fmla="*/ 1706930 h 1815893"/>
                  <a:gd name="connsiteX17" fmla="*/ 1067847 w 1267872"/>
                  <a:gd name="connsiteY17" fmla="*/ 1649780 h 1815893"/>
                  <a:gd name="connsiteX18" fmla="*/ 1182147 w 1267872"/>
                  <a:gd name="connsiteY18" fmla="*/ 1487855 h 1815893"/>
                  <a:gd name="connsiteX19" fmla="*/ 1248822 w 1267872"/>
                  <a:gd name="connsiteY19" fmla="*/ 1240205 h 1815893"/>
                  <a:gd name="connsiteX20" fmla="*/ 1258347 w 1267872"/>
                  <a:gd name="connsiteY20" fmla="*/ 944930 h 1815893"/>
                  <a:gd name="connsiteX21" fmla="*/ 1267872 w 1267872"/>
                  <a:gd name="connsiteY21" fmla="*/ 611555 h 1815893"/>
                  <a:gd name="connsiteX22" fmla="*/ 1258347 w 1267872"/>
                  <a:gd name="connsiteY22" fmla="*/ 459155 h 1815893"/>
                  <a:gd name="connsiteX0" fmla="*/ 1258347 w 1267872"/>
                  <a:gd name="connsiteY0" fmla="*/ 459155 h 1815893"/>
                  <a:gd name="connsiteX1" fmla="*/ 1210722 w 1267872"/>
                  <a:gd name="connsiteY1" fmla="*/ 249605 h 1815893"/>
                  <a:gd name="connsiteX2" fmla="*/ 982122 w 1267872"/>
                  <a:gd name="connsiteY2" fmla="*/ 30530 h 1815893"/>
                  <a:gd name="connsiteX3" fmla="*/ 582072 w 1267872"/>
                  <a:gd name="connsiteY3" fmla="*/ 21005 h 1815893"/>
                  <a:gd name="connsiteX4" fmla="*/ 372522 w 1267872"/>
                  <a:gd name="connsiteY4" fmla="*/ 211505 h 1815893"/>
                  <a:gd name="connsiteX5" fmla="*/ 334422 w 1267872"/>
                  <a:gd name="connsiteY5" fmla="*/ 325805 h 1815893"/>
                  <a:gd name="connsiteX6" fmla="*/ 267747 w 1267872"/>
                  <a:gd name="connsiteY6" fmla="*/ 649655 h 1815893"/>
                  <a:gd name="connsiteX7" fmla="*/ 153447 w 1267872"/>
                  <a:gd name="connsiteY7" fmla="*/ 802055 h 1815893"/>
                  <a:gd name="connsiteX8" fmla="*/ 105320 w 1267872"/>
                  <a:gd name="connsiteY8" fmla="*/ 1052713 h 1815893"/>
                  <a:gd name="connsiteX9" fmla="*/ 1047 w 1267872"/>
                  <a:gd name="connsiteY9" fmla="*/ 1287830 h 1815893"/>
                  <a:gd name="connsiteX10" fmla="*/ 58197 w 1267872"/>
                  <a:gd name="connsiteY10" fmla="*/ 1535480 h 1815893"/>
                  <a:gd name="connsiteX11" fmla="*/ 162972 w 1267872"/>
                  <a:gd name="connsiteY11" fmla="*/ 1716455 h 1815893"/>
                  <a:gd name="connsiteX12" fmla="*/ 362997 w 1267872"/>
                  <a:gd name="connsiteY12" fmla="*/ 1811705 h 1815893"/>
                  <a:gd name="connsiteX13" fmla="*/ 534447 w 1267872"/>
                  <a:gd name="connsiteY13" fmla="*/ 1792655 h 1815893"/>
                  <a:gd name="connsiteX14" fmla="*/ 724947 w 1267872"/>
                  <a:gd name="connsiteY14" fmla="*/ 1735505 h 1815893"/>
                  <a:gd name="connsiteX15" fmla="*/ 825545 w 1267872"/>
                  <a:gd name="connsiteY15" fmla="*/ 1725980 h 1815893"/>
                  <a:gd name="connsiteX16" fmla="*/ 924972 w 1267872"/>
                  <a:gd name="connsiteY16" fmla="*/ 1706930 h 1815893"/>
                  <a:gd name="connsiteX17" fmla="*/ 1067847 w 1267872"/>
                  <a:gd name="connsiteY17" fmla="*/ 1649780 h 1815893"/>
                  <a:gd name="connsiteX18" fmla="*/ 1182147 w 1267872"/>
                  <a:gd name="connsiteY18" fmla="*/ 1487855 h 1815893"/>
                  <a:gd name="connsiteX19" fmla="*/ 1248822 w 1267872"/>
                  <a:gd name="connsiteY19" fmla="*/ 1240205 h 1815893"/>
                  <a:gd name="connsiteX20" fmla="*/ 1258347 w 1267872"/>
                  <a:gd name="connsiteY20" fmla="*/ 944930 h 1815893"/>
                  <a:gd name="connsiteX21" fmla="*/ 1267872 w 1267872"/>
                  <a:gd name="connsiteY21" fmla="*/ 611555 h 1815893"/>
                  <a:gd name="connsiteX22" fmla="*/ 1258347 w 1267872"/>
                  <a:gd name="connsiteY22" fmla="*/ 459155 h 1815893"/>
                  <a:gd name="connsiteX0" fmla="*/ 1258347 w 1267872"/>
                  <a:gd name="connsiteY0" fmla="*/ 459155 h 1815893"/>
                  <a:gd name="connsiteX1" fmla="*/ 1210722 w 1267872"/>
                  <a:gd name="connsiteY1" fmla="*/ 249605 h 1815893"/>
                  <a:gd name="connsiteX2" fmla="*/ 982122 w 1267872"/>
                  <a:gd name="connsiteY2" fmla="*/ 30530 h 1815893"/>
                  <a:gd name="connsiteX3" fmla="*/ 582072 w 1267872"/>
                  <a:gd name="connsiteY3" fmla="*/ 21005 h 1815893"/>
                  <a:gd name="connsiteX4" fmla="*/ 372522 w 1267872"/>
                  <a:gd name="connsiteY4" fmla="*/ 211505 h 1815893"/>
                  <a:gd name="connsiteX5" fmla="*/ 334422 w 1267872"/>
                  <a:gd name="connsiteY5" fmla="*/ 325805 h 1815893"/>
                  <a:gd name="connsiteX6" fmla="*/ 267747 w 1267872"/>
                  <a:gd name="connsiteY6" fmla="*/ 649655 h 1815893"/>
                  <a:gd name="connsiteX7" fmla="*/ 153447 w 1267872"/>
                  <a:gd name="connsiteY7" fmla="*/ 802055 h 1815893"/>
                  <a:gd name="connsiteX8" fmla="*/ 105320 w 1267872"/>
                  <a:gd name="connsiteY8" fmla="*/ 1052713 h 1815893"/>
                  <a:gd name="connsiteX9" fmla="*/ 1047 w 1267872"/>
                  <a:gd name="connsiteY9" fmla="*/ 1287830 h 1815893"/>
                  <a:gd name="connsiteX10" fmla="*/ 58197 w 1267872"/>
                  <a:gd name="connsiteY10" fmla="*/ 1535480 h 1815893"/>
                  <a:gd name="connsiteX11" fmla="*/ 162972 w 1267872"/>
                  <a:gd name="connsiteY11" fmla="*/ 1716455 h 1815893"/>
                  <a:gd name="connsiteX12" fmla="*/ 362997 w 1267872"/>
                  <a:gd name="connsiteY12" fmla="*/ 1811705 h 1815893"/>
                  <a:gd name="connsiteX13" fmla="*/ 534447 w 1267872"/>
                  <a:gd name="connsiteY13" fmla="*/ 1792655 h 1815893"/>
                  <a:gd name="connsiteX14" fmla="*/ 724947 w 1267872"/>
                  <a:gd name="connsiteY14" fmla="*/ 1735505 h 1815893"/>
                  <a:gd name="connsiteX15" fmla="*/ 825545 w 1267872"/>
                  <a:gd name="connsiteY15" fmla="*/ 1725980 h 1815893"/>
                  <a:gd name="connsiteX16" fmla="*/ 924972 w 1267872"/>
                  <a:gd name="connsiteY16" fmla="*/ 1706930 h 1815893"/>
                  <a:gd name="connsiteX17" fmla="*/ 1067847 w 1267872"/>
                  <a:gd name="connsiteY17" fmla="*/ 1649780 h 1815893"/>
                  <a:gd name="connsiteX18" fmla="*/ 1182147 w 1267872"/>
                  <a:gd name="connsiteY18" fmla="*/ 1487855 h 1815893"/>
                  <a:gd name="connsiteX19" fmla="*/ 1248822 w 1267872"/>
                  <a:gd name="connsiteY19" fmla="*/ 1240205 h 1815893"/>
                  <a:gd name="connsiteX20" fmla="*/ 1258347 w 1267872"/>
                  <a:gd name="connsiteY20" fmla="*/ 944930 h 1815893"/>
                  <a:gd name="connsiteX21" fmla="*/ 1267872 w 1267872"/>
                  <a:gd name="connsiteY21" fmla="*/ 611555 h 1815893"/>
                  <a:gd name="connsiteX22" fmla="*/ 1258347 w 1267872"/>
                  <a:gd name="connsiteY22" fmla="*/ 459155 h 1815893"/>
                  <a:gd name="connsiteX0" fmla="*/ 1258347 w 1267872"/>
                  <a:gd name="connsiteY0" fmla="*/ 459155 h 1815893"/>
                  <a:gd name="connsiteX1" fmla="*/ 1210722 w 1267872"/>
                  <a:gd name="connsiteY1" fmla="*/ 249605 h 1815893"/>
                  <a:gd name="connsiteX2" fmla="*/ 982122 w 1267872"/>
                  <a:gd name="connsiteY2" fmla="*/ 30530 h 1815893"/>
                  <a:gd name="connsiteX3" fmla="*/ 582072 w 1267872"/>
                  <a:gd name="connsiteY3" fmla="*/ 21005 h 1815893"/>
                  <a:gd name="connsiteX4" fmla="*/ 372522 w 1267872"/>
                  <a:gd name="connsiteY4" fmla="*/ 211505 h 1815893"/>
                  <a:gd name="connsiteX5" fmla="*/ 334422 w 1267872"/>
                  <a:gd name="connsiteY5" fmla="*/ 325805 h 1815893"/>
                  <a:gd name="connsiteX6" fmla="*/ 267747 w 1267872"/>
                  <a:gd name="connsiteY6" fmla="*/ 649655 h 1815893"/>
                  <a:gd name="connsiteX7" fmla="*/ 153447 w 1267872"/>
                  <a:gd name="connsiteY7" fmla="*/ 802055 h 1815893"/>
                  <a:gd name="connsiteX8" fmla="*/ 105320 w 1267872"/>
                  <a:gd name="connsiteY8" fmla="*/ 1052713 h 1815893"/>
                  <a:gd name="connsiteX9" fmla="*/ 1047 w 1267872"/>
                  <a:gd name="connsiteY9" fmla="*/ 1287830 h 1815893"/>
                  <a:gd name="connsiteX10" fmla="*/ 58197 w 1267872"/>
                  <a:gd name="connsiteY10" fmla="*/ 1535480 h 1815893"/>
                  <a:gd name="connsiteX11" fmla="*/ 162972 w 1267872"/>
                  <a:gd name="connsiteY11" fmla="*/ 1716455 h 1815893"/>
                  <a:gd name="connsiteX12" fmla="*/ 362997 w 1267872"/>
                  <a:gd name="connsiteY12" fmla="*/ 1811705 h 1815893"/>
                  <a:gd name="connsiteX13" fmla="*/ 534447 w 1267872"/>
                  <a:gd name="connsiteY13" fmla="*/ 1792655 h 1815893"/>
                  <a:gd name="connsiteX14" fmla="*/ 724947 w 1267872"/>
                  <a:gd name="connsiteY14" fmla="*/ 1735505 h 1815893"/>
                  <a:gd name="connsiteX15" fmla="*/ 924972 w 1267872"/>
                  <a:gd name="connsiteY15" fmla="*/ 1706930 h 1815893"/>
                  <a:gd name="connsiteX16" fmla="*/ 1067847 w 1267872"/>
                  <a:gd name="connsiteY16" fmla="*/ 1649780 h 1815893"/>
                  <a:gd name="connsiteX17" fmla="*/ 1182147 w 1267872"/>
                  <a:gd name="connsiteY17" fmla="*/ 1487855 h 1815893"/>
                  <a:gd name="connsiteX18" fmla="*/ 1248822 w 1267872"/>
                  <a:gd name="connsiteY18" fmla="*/ 1240205 h 1815893"/>
                  <a:gd name="connsiteX19" fmla="*/ 1258347 w 1267872"/>
                  <a:gd name="connsiteY19" fmla="*/ 944930 h 1815893"/>
                  <a:gd name="connsiteX20" fmla="*/ 1267872 w 1267872"/>
                  <a:gd name="connsiteY20" fmla="*/ 611555 h 1815893"/>
                  <a:gd name="connsiteX21" fmla="*/ 1258347 w 1267872"/>
                  <a:gd name="connsiteY21" fmla="*/ 459155 h 181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67872" h="1815893">
                    <a:moveTo>
                      <a:pt x="1258347" y="459155"/>
                    </a:moveTo>
                    <a:cubicBezTo>
                      <a:pt x="1248822" y="398830"/>
                      <a:pt x="1256759" y="321042"/>
                      <a:pt x="1210722" y="249605"/>
                    </a:cubicBezTo>
                    <a:cubicBezTo>
                      <a:pt x="1164685" y="178168"/>
                      <a:pt x="1086897" y="68630"/>
                      <a:pt x="982122" y="30530"/>
                    </a:cubicBezTo>
                    <a:cubicBezTo>
                      <a:pt x="877347" y="-7570"/>
                      <a:pt x="683672" y="-9157"/>
                      <a:pt x="582072" y="21005"/>
                    </a:cubicBezTo>
                    <a:cubicBezTo>
                      <a:pt x="480472" y="51167"/>
                      <a:pt x="413797" y="160705"/>
                      <a:pt x="372522" y="211505"/>
                    </a:cubicBezTo>
                    <a:cubicBezTo>
                      <a:pt x="331247" y="262305"/>
                      <a:pt x="337597" y="316280"/>
                      <a:pt x="334422" y="325805"/>
                    </a:cubicBezTo>
                    <a:lnTo>
                      <a:pt x="267747" y="649655"/>
                    </a:lnTo>
                    <a:cubicBezTo>
                      <a:pt x="207087" y="751004"/>
                      <a:pt x="180518" y="734879"/>
                      <a:pt x="153447" y="802055"/>
                    </a:cubicBezTo>
                    <a:cubicBezTo>
                      <a:pt x="126376" y="869231"/>
                      <a:pt x="130720" y="971751"/>
                      <a:pt x="105320" y="1052713"/>
                    </a:cubicBezTo>
                    <a:cubicBezTo>
                      <a:pt x="79920" y="1133675"/>
                      <a:pt x="8901" y="1207369"/>
                      <a:pt x="1047" y="1287830"/>
                    </a:cubicBezTo>
                    <a:cubicBezTo>
                      <a:pt x="-6807" y="1368291"/>
                      <a:pt x="31210" y="1464043"/>
                      <a:pt x="58197" y="1535480"/>
                    </a:cubicBezTo>
                    <a:cubicBezTo>
                      <a:pt x="85184" y="1606917"/>
                      <a:pt x="112172" y="1670418"/>
                      <a:pt x="162972" y="1716455"/>
                    </a:cubicBezTo>
                    <a:cubicBezTo>
                      <a:pt x="213772" y="1762493"/>
                      <a:pt x="301085" y="1799005"/>
                      <a:pt x="362997" y="1811705"/>
                    </a:cubicBezTo>
                    <a:cubicBezTo>
                      <a:pt x="424910" y="1824405"/>
                      <a:pt x="474122" y="1805355"/>
                      <a:pt x="534447" y="1792655"/>
                    </a:cubicBezTo>
                    <a:cubicBezTo>
                      <a:pt x="594772" y="1779955"/>
                      <a:pt x="659860" y="1749792"/>
                      <a:pt x="724947" y="1735505"/>
                    </a:cubicBezTo>
                    <a:cubicBezTo>
                      <a:pt x="790034" y="1721218"/>
                      <a:pt x="867822" y="1721218"/>
                      <a:pt x="924972" y="1706930"/>
                    </a:cubicBezTo>
                    <a:cubicBezTo>
                      <a:pt x="982122" y="1692643"/>
                      <a:pt x="1024985" y="1686293"/>
                      <a:pt x="1067847" y="1649780"/>
                    </a:cubicBezTo>
                    <a:cubicBezTo>
                      <a:pt x="1110710" y="1613268"/>
                      <a:pt x="1151985" y="1556117"/>
                      <a:pt x="1182147" y="1487855"/>
                    </a:cubicBezTo>
                    <a:cubicBezTo>
                      <a:pt x="1212309" y="1419593"/>
                      <a:pt x="1236122" y="1330692"/>
                      <a:pt x="1248822" y="1240205"/>
                    </a:cubicBezTo>
                    <a:cubicBezTo>
                      <a:pt x="1261522" y="1149718"/>
                      <a:pt x="1255172" y="1049705"/>
                      <a:pt x="1258347" y="944930"/>
                    </a:cubicBezTo>
                    <a:cubicBezTo>
                      <a:pt x="1261522" y="840155"/>
                      <a:pt x="1267872" y="692517"/>
                      <a:pt x="1267872" y="611555"/>
                    </a:cubicBezTo>
                    <a:cubicBezTo>
                      <a:pt x="1267872" y="530593"/>
                      <a:pt x="1262756" y="509863"/>
                      <a:pt x="1258347" y="459155"/>
                    </a:cubicBezTo>
                    <a:close/>
                  </a:path>
                </a:pathLst>
              </a:custGeom>
              <a:gradFill flip="none" rotWithShape="1">
                <a:gsLst>
                  <a:gs pos="0">
                    <a:srgbClr val="EDAC55"/>
                  </a:gs>
                  <a:gs pos="61000">
                    <a:srgbClr val="FBA97D"/>
                  </a:gs>
                  <a:gs pos="100000">
                    <a:srgbClr val="7E2506"/>
                  </a:gs>
                </a:gsLst>
                <a:lin ang="5400000" scaled="0"/>
                <a:tileRect/>
              </a:gradFill>
              <a:ln w="6350" cap="flat" cmpd="sng" algn="ctr">
                <a:solidFill>
                  <a:srgbClr val="7E250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47" name="Freeform 446"/>
              <p:cNvSpPr/>
              <p:nvPr/>
            </p:nvSpPr>
            <p:spPr>
              <a:xfrm rot="21185437" flipH="1">
                <a:off x="5596792" y="4215356"/>
                <a:ext cx="140535" cy="366513"/>
              </a:xfrm>
              <a:custGeom>
                <a:avLst/>
                <a:gdLst>
                  <a:gd name="connsiteX0" fmla="*/ 68239 w 136478"/>
                  <a:gd name="connsiteY0" fmla="*/ 3786 h 366076"/>
                  <a:gd name="connsiteX1" fmla="*/ 68239 w 136478"/>
                  <a:gd name="connsiteY1" fmla="*/ 153912 h 366076"/>
                  <a:gd name="connsiteX2" fmla="*/ 54591 w 136478"/>
                  <a:gd name="connsiteY2" fmla="*/ 249446 h 366076"/>
                  <a:gd name="connsiteX3" fmla="*/ 40944 w 136478"/>
                  <a:gd name="connsiteY3" fmla="*/ 290389 h 366076"/>
                  <a:gd name="connsiteX4" fmla="*/ 34120 w 136478"/>
                  <a:gd name="connsiteY4" fmla="*/ 310861 h 366076"/>
                  <a:gd name="connsiteX5" fmla="*/ 0 w 136478"/>
                  <a:gd name="connsiteY5" fmla="*/ 351804 h 366076"/>
                  <a:gd name="connsiteX6" fmla="*/ 61415 w 136478"/>
                  <a:gd name="connsiteY6" fmla="*/ 351804 h 366076"/>
                  <a:gd name="connsiteX7" fmla="*/ 81887 w 136478"/>
                  <a:gd name="connsiteY7" fmla="*/ 344980 h 366076"/>
                  <a:gd name="connsiteX8" fmla="*/ 109182 w 136478"/>
                  <a:gd name="connsiteY8" fmla="*/ 304037 h 366076"/>
                  <a:gd name="connsiteX9" fmla="*/ 116006 w 136478"/>
                  <a:gd name="connsiteY9" fmla="*/ 283566 h 366076"/>
                  <a:gd name="connsiteX10" fmla="*/ 136478 w 136478"/>
                  <a:gd name="connsiteY10" fmla="*/ 242622 h 366076"/>
                  <a:gd name="connsiteX11" fmla="*/ 129654 w 136478"/>
                  <a:gd name="connsiteY11" fmla="*/ 106145 h 366076"/>
                  <a:gd name="connsiteX12" fmla="*/ 122830 w 136478"/>
                  <a:gd name="connsiteY12" fmla="*/ 85673 h 366076"/>
                  <a:gd name="connsiteX13" fmla="*/ 95535 w 136478"/>
                  <a:gd name="connsiteY13" fmla="*/ 44730 h 366076"/>
                  <a:gd name="connsiteX14" fmla="*/ 68239 w 136478"/>
                  <a:gd name="connsiteY14" fmla="*/ 3786 h 366076"/>
                  <a:gd name="connsiteX0" fmla="*/ 68470 w 136709"/>
                  <a:gd name="connsiteY0" fmla="*/ 3786 h 366076"/>
                  <a:gd name="connsiteX1" fmla="*/ 68470 w 136709"/>
                  <a:gd name="connsiteY1" fmla="*/ 153912 h 366076"/>
                  <a:gd name="connsiteX2" fmla="*/ 54822 w 136709"/>
                  <a:gd name="connsiteY2" fmla="*/ 249446 h 366076"/>
                  <a:gd name="connsiteX3" fmla="*/ 41175 w 136709"/>
                  <a:gd name="connsiteY3" fmla="*/ 290389 h 366076"/>
                  <a:gd name="connsiteX4" fmla="*/ 231 w 136709"/>
                  <a:gd name="connsiteY4" fmla="*/ 351804 h 366076"/>
                  <a:gd name="connsiteX5" fmla="*/ 61646 w 136709"/>
                  <a:gd name="connsiteY5" fmla="*/ 351804 h 366076"/>
                  <a:gd name="connsiteX6" fmla="*/ 82118 w 136709"/>
                  <a:gd name="connsiteY6" fmla="*/ 344980 h 366076"/>
                  <a:gd name="connsiteX7" fmla="*/ 109413 w 136709"/>
                  <a:gd name="connsiteY7" fmla="*/ 304037 h 366076"/>
                  <a:gd name="connsiteX8" fmla="*/ 116237 w 136709"/>
                  <a:gd name="connsiteY8" fmla="*/ 283566 h 366076"/>
                  <a:gd name="connsiteX9" fmla="*/ 136709 w 136709"/>
                  <a:gd name="connsiteY9" fmla="*/ 242622 h 366076"/>
                  <a:gd name="connsiteX10" fmla="*/ 129885 w 136709"/>
                  <a:gd name="connsiteY10" fmla="*/ 106145 h 366076"/>
                  <a:gd name="connsiteX11" fmla="*/ 123061 w 136709"/>
                  <a:gd name="connsiteY11" fmla="*/ 85673 h 366076"/>
                  <a:gd name="connsiteX12" fmla="*/ 95766 w 136709"/>
                  <a:gd name="connsiteY12" fmla="*/ 44730 h 366076"/>
                  <a:gd name="connsiteX13" fmla="*/ 68470 w 136709"/>
                  <a:gd name="connsiteY13" fmla="*/ 3786 h 366076"/>
                  <a:gd name="connsiteX0" fmla="*/ 68261 w 136500"/>
                  <a:gd name="connsiteY0" fmla="*/ 3786 h 366076"/>
                  <a:gd name="connsiteX1" fmla="*/ 68261 w 136500"/>
                  <a:gd name="connsiteY1" fmla="*/ 153912 h 366076"/>
                  <a:gd name="connsiteX2" fmla="*/ 54613 w 136500"/>
                  <a:gd name="connsiteY2" fmla="*/ 249446 h 366076"/>
                  <a:gd name="connsiteX3" fmla="*/ 22 w 136500"/>
                  <a:gd name="connsiteY3" fmla="*/ 351804 h 366076"/>
                  <a:gd name="connsiteX4" fmla="*/ 61437 w 136500"/>
                  <a:gd name="connsiteY4" fmla="*/ 351804 h 366076"/>
                  <a:gd name="connsiteX5" fmla="*/ 81909 w 136500"/>
                  <a:gd name="connsiteY5" fmla="*/ 344980 h 366076"/>
                  <a:gd name="connsiteX6" fmla="*/ 109204 w 136500"/>
                  <a:gd name="connsiteY6" fmla="*/ 304037 h 366076"/>
                  <a:gd name="connsiteX7" fmla="*/ 116028 w 136500"/>
                  <a:gd name="connsiteY7" fmla="*/ 283566 h 366076"/>
                  <a:gd name="connsiteX8" fmla="*/ 136500 w 136500"/>
                  <a:gd name="connsiteY8" fmla="*/ 242622 h 366076"/>
                  <a:gd name="connsiteX9" fmla="*/ 129676 w 136500"/>
                  <a:gd name="connsiteY9" fmla="*/ 106145 h 366076"/>
                  <a:gd name="connsiteX10" fmla="*/ 122852 w 136500"/>
                  <a:gd name="connsiteY10" fmla="*/ 85673 h 366076"/>
                  <a:gd name="connsiteX11" fmla="*/ 95557 w 136500"/>
                  <a:gd name="connsiteY11" fmla="*/ 44730 h 366076"/>
                  <a:gd name="connsiteX12" fmla="*/ 68261 w 136500"/>
                  <a:gd name="connsiteY12" fmla="*/ 3786 h 366076"/>
                  <a:gd name="connsiteX0" fmla="*/ 68261 w 136500"/>
                  <a:gd name="connsiteY0" fmla="*/ 3786 h 366076"/>
                  <a:gd name="connsiteX1" fmla="*/ 68261 w 136500"/>
                  <a:gd name="connsiteY1" fmla="*/ 153912 h 366076"/>
                  <a:gd name="connsiteX2" fmla="*/ 54613 w 136500"/>
                  <a:gd name="connsiteY2" fmla="*/ 249446 h 366076"/>
                  <a:gd name="connsiteX3" fmla="*/ 22 w 136500"/>
                  <a:gd name="connsiteY3" fmla="*/ 351804 h 366076"/>
                  <a:gd name="connsiteX4" fmla="*/ 61437 w 136500"/>
                  <a:gd name="connsiteY4" fmla="*/ 351804 h 366076"/>
                  <a:gd name="connsiteX5" fmla="*/ 109204 w 136500"/>
                  <a:gd name="connsiteY5" fmla="*/ 304037 h 366076"/>
                  <a:gd name="connsiteX6" fmla="*/ 116028 w 136500"/>
                  <a:gd name="connsiteY6" fmla="*/ 283566 h 366076"/>
                  <a:gd name="connsiteX7" fmla="*/ 136500 w 136500"/>
                  <a:gd name="connsiteY7" fmla="*/ 242622 h 366076"/>
                  <a:gd name="connsiteX8" fmla="*/ 129676 w 136500"/>
                  <a:gd name="connsiteY8" fmla="*/ 106145 h 366076"/>
                  <a:gd name="connsiteX9" fmla="*/ 122852 w 136500"/>
                  <a:gd name="connsiteY9" fmla="*/ 85673 h 366076"/>
                  <a:gd name="connsiteX10" fmla="*/ 95557 w 136500"/>
                  <a:gd name="connsiteY10" fmla="*/ 44730 h 366076"/>
                  <a:gd name="connsiteX11" fmla="*/ 68261 w 136500"/>
                  <a:gd name="connsiteY11" fmla="*/ 3786 h 366076"/>
                  <a:gd name="connsiteX0" fmla="*/ 68261 w 136500"/>
                  <a:gd name="connsiteY0" fmla="*/ 3786 h 366076"/>
                  <a:gd name="connsiteX1" fmla="*/ 68261 w 136500"/>
                  <a:gd name="connsiteY1" fmla="*/ 153912 h 366076"/>
                  <a:gd name="connsiteX2" fmla="*/ 54613 w 136500"/>
                  <a:gd name="connsiteY2" fmla="*/ 249446 h 366076"/>
                  <a:gd name="connsiteX3" fmla="*/ 22 w 136500"/>
                  <a:gd name="connsiteY3" fmla="*/ 351804 h 366076"/>
                  <a:gd name="connsiteX4" fmla="*/ 61437 w 136500"/>
                  <a:gd name="connsiteY4" fmla="*/ 351804 h 366076"/>
                  <a:gd name="connsiteX5" fmla="*/ 109204 w 136500"/>
                  <a:gd name="connsiteY5" fmla="*/ 304037 h 366076"/>
                  <a:gd name="connsiteX6" fmla="*/ 136500 w 136500"/>
                  <a:gd name="connsiteY6" fmla="*/ 242622 h 366076"/>
                  <a:gd name="connsiteX7" fmla="*/ 129676 w 136500"/>
                  <a:gd name="connsiteY7" fmla="*/ 106145 h 366076"/>
                  <a:gd name="connsiteX8" fmla="*/ 122852 w 136500"/>
                  <a:gd name="connsiteY8" fmla="*/ 85673 h 366076"/>
                  <a:gd name="connsiteX9" fmla="*/ 95557 w 136500"/>
                  <a:gd name="connsiteY9" fmla="*/ 44730 h 366076"/>
                  <a:gd name="connsiteX10" fmla="*/ 68261 w 136500"/>
                  <a:gd name="connsiteY10" fmla="*/ 3786 h 366076"/>
                  <a:gd name="connsiteX0" fmla="*/ 68261 w 136500"/>
                  <a:gd name="connsiteY0" fmla="*/ 4473 h 366763"/>
                  <a:gd name="connsiteX1" fmla="*/ 68261 w 136500"/>
                  <a:gd name="connsiteY1" fmla="*/ 154599 h 366763"/>
                  <a:gd name="connsiteX2" fmla="*/ 54613 w 136500"/>
                  <a:gd name="connsiteY2" fmla="*/ 250133 h 366763"/>
                  <a:gd name="connsiteX3" fmla="*/ 22 w 136500"/>
                  <a:gd name="connsiteY3" fmla="*/ 352491 h 366763"/>
                  <a:gd name="connsiteX4" fmla="*/ 61437 w 136500"/>
                  <a:gd name="connsiteY4" fmla="*/ 352491 h 366763"/>
                  <a:gd name="connsiteX5" fmla="*/ 109204 w 136500"/>
                  <a:gd name="connsiteY5" fmla="*/ 304724 h 366763"/>
                  <a:gd name="connsiteX6" fmla="*/ 136500 w 136500"/>
                  <a:gd name="connsiteY6" fmla="*/ 243309 h 366763"/>
                  <a:gd name="connsiteX7" fmla="*/ 129676 w 136500"/>
                  <a:gd name="connsiteY7" fmla="*/ 106832 h 366763"/>
                  <a:gd name="connsiteX8" fmla="*/ 95557 w 136500"/>
                  <a:gd name="connsiteY8" fmla="*/ 45417 h 366763"/>
                  <a:gd name="connsiteX9" fmla="*/ 68261 w 136500"/>
                  <a:gd name="connsiteY9" fmla="*/ 4473 h 366763"/>
                  <a:gd name="connsiteX0" fmla="*/ 76263 w 144502"/>
                  <a:gd name="connsiteY0" fmla="*/ 4473 h 366763"/>
                  <a:gd name="connsiteX1" fmla="*/ 76263 w 144502"/>
                  <a:gd name="connsiteY1" fmla="*/ 154599 h 366763"/>
                  <a:gd name="connsiteX2" fmla="*/ 62615 w 144502"/>
                  <a:gd name="connsiteY2" fmla="*/ 250133 h 366763"/>
                  <a:gd name="connsiteX3" fmla="*/ 8024 w 144502"/>
                  <a:gd name="connsiteY3" fmla="*/ 352491 h 366763"/>
                  <a:gd name="connsiteX4" fmla="*/ 69439 w 144502"/>
                  <a:gd name="connsiteY4" fmla="*/ 352491 h 366763"/>
                  <a:gd name="connsiteX5" fmla="*/ 117206 w 144502"/>
                  <a:gd name="connsiteY5" fmla="*/ 304724 h 366763"/>
                  <a:gd name="connsiteX6" fmla="*/ 144502 w 144502"/>
                  <a:gd name="connsiteY6" fmla="*/ 243309 h 366763"/>
                  <a:gd name="connsiteX7" fmla="*/ 137678 w 144502"/>
                  <a:gd name="connsiteY7" fmla="*/ 106832 h 366763"/>
                  <a:gd name="connsiteX8" fmla="*/ 103559 w 144502"/>
                  <a:gd name="connsiteY8" fmla="*/ 45417 h 366763"/>
                  <a:gd name="connsiteX9" fmla="*/ 76263 w 144502"/>
                  <a:gd name="connsiteY9" fmla="*/ 4473 h 366763"/>
                  <a:gd name="connsiteX0" fmla="*/ 76263 w 144502"/>
                  <a:gd name="connsiteY0" fmla="*/ 4473 h 366763"/>
                  <a:gd name="connsiteX1" fmla="*/ 76263 w 144502"/>
                  <a:gd name="connsiteY1" fmla="*/ 154599 h 366763"/>
                  <a:gd name="connsiteX2" fmla="*/ 62615 w 144502"/>
                  <a:gd name="connsiteY2" fmla="*/ 250133 h 366763"/>
                  <a:gd name="connsiteX3" fmla="*/ 8024 w 144502"/>
                  <a:gd name="connsiteY3" fmla="*/ 352491 h 366763"/>
                  <a:gd name="connsiteX4" fmla="*/ 69439 w 144502"/>
                  <a:gd name="connsiteY4" fmla="*/ 352491 h 366763"/>
                  <a:gd name="connsiteX5" fmla="*/ 117206 w 144502"/>
                  <a:gd name="connsiteY5" fmla="*/ 304724 h 366763"/>
                  <a:gd name="connsiteX6" fmla="*/ 144502 w 144502"/>
                  <a:gd name="connsiteY6" fmla="*/ 243309 h 366763"/>
                  <a:gd name="connsiteX7" fmla="*/ 137678 w 144502"/>
                  <a:gd name="connsiteY7" fmla="*/ 106832 h 366763"/>
                  <a:gd name="connsiteX8" fmla="*/ 103559 w 144502"/>
                  <a:gd name="connsiteY8" fmla="*/ 45417 h 366763"/>
                  <a:gd name="connsiteX9" fmla="*/ 76263 w 144502"/>
                  <a:gd name="connsiteY9" fmla="*/ 4473 h 366763"/>
                  <a:gd name="connsiteX0" fmla="*/ 76263 w 144502"/>
                  <a:gd name="connsiteY0" fmla="*/ 621 h 362911"/>
                  <a:gd name="connsiteX1" fmla="*/ 76263 w 144502"/>
                  <a:gd name="connsiteY1" fmla="*/ 150747 h 362911"/>
                  <a:gd name="connsiteX2" fmla="*/ 62615 w 144502"/>
                  <a:gd name="connsiteY2" fmla="*/ 246281 h 362911"/>
                  <a:gd name="connsiteX3" fmla="*/ 8024 w 144502"/>
                  <a:gd name="connsiteY3" fmla="*/ 348639 h 362911"/>
                  <a:gd name="connsiteX4" fmla="*/ 69439 w 144502"/>
                  <a:gd name="connsiteY4" fmla="*/ 348639 h 362911"/>
                  <a:gd name="connsiteX5" fmla="*/ 117206 w 144502"/>
                  <a:gd name="connsiteY5" fmla="*/ 300872 h 362911"/>
                  <a:gd name="connsiteX6" fmla="*/ 144502 w 144502"/>
                  <a:gd name="connsiteY6" fmla="*/ 239457 h 362911"/>
                  <a:gd name="connsiteX7" fmla="*/ 137678 w 144502"/>
                  <a:gd name="connsiteY7" fmla="*/ 102980 h 362911"/>
                  <a:gd name="connsiteX8" fmla="*/ 76263 w 144502"/>
                  <a:gd name="connsiteY8" fmla="*/ 621 h 362911"/>
                  <a:gd name="connsiteX0" fmla="*/ 76263 w 144502"/>
                  <a:gd name="connsiteY0" fmla="*/ 621 h 362911"/>
                  <a:gd name="connsiteX1" fmla="*/ 76263 w 144502"/>
                  <a:gd name="connsiteY1" fmla="*/ 150747 h 362911"/>
                  <a:gd name="connsiteX2" fmla="*/ 62615 w 144502"/>
                  <a:gd name="connsiteY2" fmla="*/ 246281 h 362911"/>
                  <a:gd name="connsiteX3" fmla="*/ 8024 w 144502"/>
                  <a:gd name="connsiteY3" fmla="*/ 348639 h 362911"/>
                  <a:gd name="connsiteX4" fmla="*/ 69439 w 144502"/>
                  <a:gd name="connsiteY4" fmla="*/ 348639 h 362911"/>
                  <a:gd name="connsiteX5" fmla="*/ 117206 w 144502"/>
                  <a:gd name="connsiteY5" fmla="*/ 300872 h 362911"/>
                  <a:gd name="connsiteX6" fmla="*/ 144502 w 144502"/>
                  <a:gd name="connsiteY6" fmla="*/ 239457 h 362911"/>
                  <a:gd name="connsiteX7" fmla="*/ 137678 w 144502"/>
                  <a:gd name="connsiteY7" fmla="*/ 102980 h 362911"/>
                  <a:gd name="connsiteX8" fmla="*/ 76263 w 144502"/>
                  <a:gd name="connsiteY8" fmla="*/ 621 h 362911"/>
                  <a:gd name="connsiteX0" fmla="*/ 76263 w 144502"/>
                  <a:gd name="connsiteY0" fmla="*/ 621 h 362911"/>
                  <a:gd name="connsiteX1" fmla="*/ 76263 w 144502"/>
                  <a:gd name="connsiteY1" fmla="*/ 150747 h 362911"/>
                  <a:gd name="connsiteX2" fmla="*/ 62615 w 144502"/>
                  <a:gd name="connsiteY2" fmla="*/ 246281 h 362911"/>
                  <a:gd name="connsiteX3" fmla="*/ 8024 w 144502"/>
                  <a:gd name="connsiteY3" fmla="*/ 348639 h 362911"/>
                  <a:gd name="connsiteX4" fmla="*/ 69439 w 144502"/>
                  <a:gd name="connsiteY4" fmla="*/ 348639 h 362911"/>
                  <a:gd name="connsiteX5" fmla="*/ 117206 w 144502"/>
                  <a:gd name="connsiteY5" fmla="*/ 300872 h 362911"/>
                  <a:gd name="connsiteX6" fmla="*/ 144502 w 144502"/>
                  <a:gd name="connsiteY6" fmla="*/ 239457 h 362911"/>
                  <a:gd name="connsiteX7" fmla="*/ 137678 w 144502"/>
                  <a:gd name="connsiteY7" fmla="*/ 102980 h 362911"/>
                  <a:gd name="connsiteX8" fmla="*/ 76263 w 144502"/>
                  <a:gd name="connsiteY8" fmla="*/ 621 h 362911"/>
                  <a:gd name="connsiteX0" fmla="*/ 76263 w 144502"/>
                  <a:gd name="connsiteY0" fmla="*/ 621 h 360275"/>
                  <a:gd name="connsiteX1" fmla="*/ 76263 w 144502"/>
                  <a:gd name="connsiteY1" fmla="*/ 150747 h 360275"/>
                  <a:gd name="connsiteX2" fmla="*/ 62615 w 144502"/>
                  <a:gd name="connsiteY2" fmla="*/ 246281 h 360275"/>
                  <a:gd name="connsiteX3" fmla="*/ 8024 w 144502"/>
                  <a:gd name="connsiteY3" fmla="*/ 348639 h 360275"/>
                  <a:gd name="connsiteX4" fmla="*/ 69439 w 144502"/>
                  <a:gd name="connsiteY4" fmla="*/ 348639 h 360275"/>
                  <a:gd name="connsiteX5" fmla="*/ 117206 w 144502"/>
                  <a:gd name="connsiteY5" fmla="*/ 300872 h 360275"/>
                  <a:gd name="connsiteX6" fmla="*/ 144502 w 144502"/>
                  <a:gd name="connsiteY6" fmla="*/ 239457 h 360275"/>
                  <a:gd name="connsiteX7" fmla="*/ 137678 w 144502"/>
                  <a:gd name="connsiteY7" fmla="*/ 102980 h 360275"/>
                  <a:gd name="connsiteX8" fmla="*/ 76263 w 144502"/>
                  <a:gd name="connsiteY8" fmla="*/ 621 h 360275"/>
                  <a:gd name="connsiteX0" fmla="*/ 76263 w 150346"/>
                  <a:gd name="connsiteY0" fmla="*/ 621 h 363600"/>
                  <a:gd name="connsiteX1" fmla="*/ 76263 w 150346"/>
                  <a:gd name="connsiteY1" fmla="*/ 150747 h 363600"/>
                  <a:gd name="connsiteX2" fmla="*/ 62615 w 150346"/>
                  <a:gd name="connsiteY2" fmla="*/ 246281 h 363600"/>
                  <a:gd name="connsiteX3" fmla="*/ 8024 w 150346"/>
                  <a:gd name="connsiteY3" fmla="*/ 348639 h 363600"/>
                  <a:gd name="connsiteX4" fmla="*/ 69439 w 150346"/>
                  <a:gd name="connsiteY4" fmla="*/ 348639 h 363600"/>
                  <a:gd name="connsiteX5" fmla="*/ 144502 w 150346"/>
                  <a:gd name="connsiteY5" fmla="*/ 239457 h 363600"/>
                  <a:gd name="connsiteX6" fmla="*/ 137678 w 150346"/>
                  <a:gd name="connsiteY6" fmla="*/ 102980 h 363600"/>
                  <a:gd name="connsiteX7" fmla="*/ 76263 w 150346"/>
                  <a:gd name="connsiteY7" fmla="*/ 621 h 363600"/>
                  <a:gd name="connsiteX0" fmla="*/ 76263 w 150346"/>
                  <a:gd name="connsiteY0" fmla="*/ 621 h 363600"/>
                  <a:gd name="connsiteX1" fmla="*/ 76263 w 150346"/>
                  <a:gd name="connsiteY1" fmla="*/ 150747 h 363600"/>
                  <a:gd name="connsiteX2" fmla="*/ 62615 w 150346"/>
                  <a:gd name="connsiteY2" fmla="*/ 246281 h 363600"/>
                  <a:gd name="connsiteX3" fmla="*/ 8024 w 150346"/>
                  <a:gd name="connsiteY3" fmla="*/ 348639 h 363600"/>
                  <a:gd name="connsiteX4" fmla="*/ 69439 w 150346"/>
                  <a:gd name="connsiteY4" fmla="*/ 348639 h 363600"/>
                  <a:gd name="connsiteX5" fmla="*/ 144502 w 150346"/>
                  <a:gd name="connsiteY5" fmla="*/ 239457 h 363600"/>
                  <a:gd name="connsiteX6" fmla="*/ 137678 w 150346"/>
                  <a:gd name="connsiteY6" fmla="*/ 102980 h 363600"/>
                  <a:gd name="connsiteX7" fmla="*/ 76263 w 150346"/>
                  <a:gd name="connsiteY7" fmla="*/ 621 h 363600"/>
                  <a:gd name="connsiteX0" fmla="*/ 70341 w 148960"/>
                  <a:gd name="connsiteY0" fmla="*/ 621 h 348652"/>
                  <a:gd name="connsiteX1" fmla="*/ 70341 w 148960"/>
                  <a:gd name="connsiteY1" fmla="*/ 150747 h 348652"/>
                  <a:gd name="connsiteX2" fmla="*/ 56693 w 148960"/>
                  <a:gd name="connsiteY2" fmla="*/ 246281 h 348652"/>
                  <a:gd name="connsiteX3" fmla="*/ 2102 w 148960"/>
                  <a:gd name="connsiteY3" fmla="*/ 348639 h 348652"/>
                  <a:gd name="connsiteX4" fmla="*/ 138580 w 148960"/>
                  <a:gd name="connsiteY4" fmla="*/ 239457 h 348652"/>
                  <a:gd name="connsiteX5" fmla="*/ 131756 w 148960"/>
                  <a:gd name="connsiteY5" fmla="*/ 102980 h 348652"/>
                  <a:gd name="connsiteX6" fmla="*/ 70341 w 148960"/>
                  <a:gd name="connsiteY6" fmla="*/ 621 h 348652"/>
                  <a:gd name="connsiteX0" fmla="*/ 69819 w 139772"/>
                  <a:gd name="connsiteY0" fmla="*/ 688 h 349675"/>
                  <a:gd name="connsiteX1" fmla="*/ 69819 w 139772"/>
                  <a:gd name="connsiteY1" fmla="*/ 150814 h 349675"/>
                  <a:gd name="connsiteX2" fmla="*/ 56171 w 139772"/>
                  <a:gd name="connsiteY2" fmla="*/ 246348 h 349675"/>
                  <a:gd name="connsiteX3" fmla="*/ 1580 w 139772"/>
                  <a:gd name="connsiteY3" fmla="*/ 348706 h 349675"/>
                  <a:gd name="connsiteX4" fmla="*/ 125183 w 139772"/>
                  <a:gd name="connsiteY4" fmla="*/ 286199 h 349675"/>
                  <a:gd name="connsiteX5" fmla="*/ 131234 w 139772"/>
                  <a:gd name="connsiteY5" fmla="*/ 103047 h 349675"/>
                  <a:gd name="connsiteX6" fmla="*/ 69819 w 139772"/>
                  <a:gd name="connsiteY6" fmla="*/ 688 h 349675"/>
                  <a:gd name="connsiteX0" fmla="*/ 70710 w 140663"/>
                  <a:gd name="connsiteY0" fmla="*/ 688 h 350255"/>
                  <a:gd name="connsiteX1" fmla="*/ 70710 w 140663"/>
                  <a:gd name="connsiteY1" fmla="*/ 150814 h 350255"/>
                  <a:gd name="connsiteX2" fmla="*/ 45527 w 140663"/>
                  <a:gd name="connsiteY2" fmla="*/ 232890 h 350255"/>
                  <a:gd name="connsiteX3" fmla="*/ 2471 w 140663"/>
                  <a:gd name="connsiteY3" fmla="*/ 348706 h 350255"/>
                  <a:gd name="connsiteX4" fmla="*/ 126074 w 140663"/>
                  <a:gd name="connsiteY4" fmla="*/ 286199 h 350255"/>
                  <a:gd name="connsiteX5" fmla="*/ 132125 w 140663"/>
                  <a:gd name="connsiteY5" fmla="*/ 103047 h 350255"/>
                  <a:gd name="connsiteX6" fmla="*/ 70710 w 140663"/>
                  <a:gd name="connsiteY6" fmla="*/ 688 h 350255"/>
                  <a:gd name="connsiteX0" fmla="*/ 70644 w 140597"/>
                  <a:gd name="connsiteY0" fmla="*/ 32 h 349599"/>
                  <a:gd name="connsiteX1" fmla="*/ 61033 w 140597"/>
                  <a:gd name="connsiteY1" fmla="*/ 111706 h 349599"/>
                  <a:gd name="connsiteX2" fmla="*/ 45461 w 140597"/>
                  <a:gd name="connsiteY2" fmla="*/ 232234 h 349599"/>
                  <a:gd name="connsiteX3" fmla="*/ 2405 w 140597"/>
                  <a:gd name="connsiteY3" fmla="*/ 348050 h 349599"/>
                  <a:gd name="connsiteX4" fmla="*/ 126008 w 140597"/>
                  <a:gd name="connsiteY4" fmla="*/ 285543 h 349599"/>
                  <a:gd name="connsiteX5" fmla="*/ 132059 w 140597"/>
                  <a:gd name="connsiteY5" fmla="*/ 102391 h 349599"/>
                  <a:gd name="connsiteX6" fmla="*/ 70644 w 140597"/>
                  <a:gd name="connsiteY6" fmla="*/ 32 h 349599"/>
                  <a:gd name="connsiteX0" fmla="*/ 70644 w 140597"/>
                  <a:gd name="connsiteY0" fmla="*/ 32 h 349599"/>
                  <a:gd name="connsiteX1" fmla="*/ 61033 w 140597"/>
                  <a:gd name="connsiteY1" fmla="*/ 111706 h 349599"/>
                  <a:gd name="connsiteX2" fmla="*/ 45461 w 140597"/>
                  <a:gd name="connsiteY2" fmla="*/ 232234 h 349599"/>
                  <a:gd name="connsiteX3" fmla="*/ 2405 w 140597"/>
                  <a:gd name="connsiteY3" fmla="*/ 348050 h 349599"/>
                  <a:gd name="connsiteX4" fmla="*/ 126008 w 140597"/>
                  <a:gd name="connsiteY4" fmla="*/ 285543 h 349599"/>
                  <a:gd name="connsiteX5" fmla="*/ 132059 w 140597"/>
                  <a:gd name="connsiteY5" fmla="*/ 102391 h 349599"/>
                  <a:gd name="connsiteX6" fmla="*/ 70644 w 140597"/>
                  <a:gd name="connsiteY6" fmla="*/ 32 h 349599"/>
                  <a:gd name="connsiteX0" fmla="*/ 70582 w 140535"/>
                  <a:gd name="connsiteY0" fmla="*/ 306 h 349873"/>
                  <a:gd name="connsiteX1" fmla="*/ 51440 w 140535"/>
                  <a:gd name="connsiteY1" fmla="*/ 133334 h 349873"/>
                  <a:gd name="connsiteX2" fmla="*/ 45399 w 140535"/>
                  <a:gd name="connsiteY2" fmla="*/ 232508 h 349873"/>
                  <a:gd name="connsiteX3" fmla="*/ 2343 w 140535"/>
                  <a:gd name="connsiteY3" fmla="*/ 348324 h 349873"/>
                  <a:gd name="connsiteX4" fmla="*/ 125946 w 140535"/>
                  <a:gd name="connsiteY4" fmla="*/ 285817 h 349873"/>
                  <a:gd name="connsiteX5" fmla="*/ 131997 w 140535"/>
                  <a:gd name="connsiteY5" fmla="*/ 102665 h 349873"/>
                  <a:gd name="connsiteX6" fmla="*/ 70582 w 140535"/>
                  <a:gd name="connsiteY6" fmla="*/ 306 h 349873"/>
                  <a:gd name="connsiteX0" fmla="*/ 70582 w 140535"/>
                  <a:gd name="connsiteY0" fmla="*/ 306 h 349873"/>
                  <a:gd name="connsiteX1" fmla="*/ 51440 w 140535"/>
                  <a:gd name="connsiteY1" fmla="*/ 133334 h 349873"/>
                  <a:gd name="connsiteX2" fmla="*/ 45399 w 140535"/>
                  <a:gd name="connsiteY2" fmla="*/ 232508 h 349873"/>
                  <a:gd name="connsiteX3" fmla="*/ 2343 w 140535"/>
                  <a:gd name="connsiteY3" fmla="*/ 348324 h 349873"/>
                  <a:gd name="connsiteX4" fmla="*/ 125946 w 140535"/>
                  <a:gd name="connsiteY4" fmla="*/ 285817 h 349873"/>
                  <a:gd name="connsiteX5" fmla="*/ 131997 w 140535"/>
                  <a:gd name="connsiteY5" fmla="*/ 102665 h 349873"/>
                  <a:gd name="connsiteX6" fmla="*/ 70582 w 140535"/>
                  <a:gd name="connsiteY6" fmla="*/ 306 h 349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535" h="349873">
                    <a:moveTo>
                      <a:pt x="70582" y="306"/>
                    </a:moveTo>
                    <a:cubicBezTo>
                      <a:pt x="57156" y="5417"/>
                      <a:pt x="52407" y="57233"/>
                      <a:pt x="51440" y="133334"/>
                    </a:cubicBezTo>
                    <a:cubicBezTo>
                      <a:pt x="50473" y="209435"/>
                      <a:pt x="53582" y="196676"/>
                      <a:pt x="45399" y="232508"/>
                    </a:cubicBezTo>
                    <a:cubicBezTo>
                      <a:pt x="37216" y="268340"/>
                      <a:pt x="-11081" y="339439"/>
                      <a:pt x="2343" y="348324"/>
                    </a:cubicBezTo>
                    <a:cubicBezTo>
                      <a:pt x="15767" y="357209"/>
                      <a:pt x="104337" y="326760"/>
                      <a:pt x="125946" y="285817"/>
                    </a:cubicBezTo>
                    <a:cubicBezTo>
                      <a:pt x="147555" y="244874"/>
                      <a:pt x="141224" y="150250"/>
                      <a:pt x="131997" y="102665"/>
                    </a:cubicBezTo>
                    <a:cubicBezTo>
                      <a:pt x="122770" y="55080"/>
                      <a:pt x="84008" y="-4805"/>
                      <a:pt x="70582" y="306"/>
                    </a:cubicBezTo>
                    <a:close/>
                  </a:path>
                </a:pathLst>
              </a:custGeom>
              <a:solidFill>
                <a:schemeClr val="accent6">
                  <a:lumMod val="75000"/>
                  <a:alpha val="54902"/>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48" name="Freeform 447"/>
              <p:cNvSpPr/>
              <p:nvPr/>
            </p:nvSpPr>
            <p:spPr>
              <a:xfrm>
                <a:off x="3721107" y="3599441"/>
                <a:ext cx="1040320" cy="1489985"/>
              </a:xfrm>
              <a:custGeom>
                <a:avLst/>
                <a:gdLst>
                  <a:gd name="connsiteX0" fmla="*/ 1238250 w 1276350"/>
                  <a:gd name="connsiteY0" fmla="*/ 371475 h 1828800"/>
                  <a:gd name="connsiteX1" fmla="*/ 1228725 w 1276350"/>
                  <a:gd name="connsiteY1" fmla="*/ 323850 h 1828800"/>
                  <a:gd name="connsiteX2" fmla="*/ 1209675 w 1276350"/>
                  <a:gd name="connsiteY2" fmla="*/ 266700 h 1828800"/>
                  <a:gd name="connsiteX3" fmla="*/ 1190625 w 1276350"/>
                  <a:gd name="connsiteY3" fmla="*/ 190500 h 1828800"/>
                  <a:gd name="connsiteX4" fmla="*/ 1152525 w 1276350"/>
                  <a:gd name="connsiteY4" fmla="*/ 133350 h 1828800"/>
                  <a:gd name="connsiteX5" fmla="*/ 1066800 w 1276350"/>
                  <a:gd name="connsiteY5" fmla="*/ 76200 h 1828800"/>
                  <a:gd name="connsiteX6" fmla="*/ 1009650 w 1276350"/>
                  <a:gd name="connsiteY6" fmla="*/ 57150 h 1828800"/>
                  <a:gd name="connsiteX7" fmla="*/ 981075 w 1276350"/>
                  <a:gd name="connsiteY7" fmla="*/ 47625 h 1828800"/>
                  <a:gd name="connsiteX8" fmla="*/ 923925 w 1276350"/>
                  <a:gd name="connsiteY8" fmla="*/ 19050 h 1828800"/>
                  <a:gd name="connsiteX9" fmla="*/ 895350 w 1276350"/>
                  <a:gd name="connsiteY9" fmla="*/ 0 h 1828800"/>
                  <a:gd name="connsiteX10" fmla="*/ 762000 w 1276350"/>
                  <a:gd name="connsiteY10" fmla="*/ 9525 h 1828800"/>
                  <a:gd name="connsiteX11" fmla="*/ 704850 w 1276350"/>
                  <a:gd name="connsiteY11" fmla="*/ 28575 h 1828800"/>
                  <a:gd name="connsiteX12" fmla="*/ 581025 w 1276350"/>
                  <a:gd name="connsiteY12" fmla="*/ 38100 h 1828800"/>
                  <a:gd name="connsiteX13" fmla="*/ 542925 w 1276350"/>
                  <a:gd name="connsiteY13" fmla="*/ 47625 h 1828800"/>
                  <a:gd name="connsiteX14" fmla="*/ 485775 w 1276350"/>
                  <a:gd name="connsiteY14" fmla="*/ 66675 h 1828800"/>
                  <a:gd name="connsiteX15" fmla="*/ 457200 w 1276350"/>
                  <a:gd name="connsiteY15" fmla="*/ 85725 h 1828800"/>
                  <a:gd name="connsiteX16" fmla="*/ 419100 w 1276350"/>
                  <a:gd name="connsiteY16" fmla="*/ 142875 h 1828800"/>
                  <a:gd name="connsiteX17" fmla="*/ 400050 w 1276350"/>
                  <a:gd name="connsiteY17" fmla="*/ 171450 h 1828800"/>
                  <a:gd name="connsiteX18" fmla="*/ 390525 w 1276350"/>
                  <a:gd name="connsiteY18" fmla="*/ 200025 h 1828800"/>
                  <a:gd name="connsiteX19" fmla="*/ 371475 w 1276350"/>
                  <a:gd name="connsiteY19" fmla="*/ 228600 h 1828800"/>
                  <a:gd name="connsiteX20" fmla="*/ 352425 w 1276350"/>
                  <a:gd name="connsiteY20" fmla="*/ 285750 h 1828800"/>
                  <a:gd name="connsiteX21" fmla="*/ 333375 w 1276350"/>
                  <a:gd name="connsiteY21" fmla="*/ 342900 h 1828800"/>
                  <a:gd name="connsiteX22" fmla="*/ 323850 w 1276350"/>
                  <a:gd name="connsiteY22" fmla="*/ 371475 h 1828800"/>
                  <a:gd name="connsiteX23" fmla="*/ 314325 w 1276350"/>
                  <a:gd name="connsiteY23" fmla="*/ 628650 h 1828800"/>
                  <a:gd name="connsiteX24" fmla="*/ 295275 w 1276350"/>
                  <a:gd name="connsiteY24" fmla="*/ 657225 h 1828800"/>
                  <a:gd name="connsiteX25" fmla="*/ 266700 w 1276350"/>
                  <a:gd name="connsiteY25" fmla="*/ 666750 h 1828800"/>
                  <a:gd name="connsiteX26" fmla="*/ 219075 w 1276350"/>
                  <a:gd name="connsiteY26" fmla="*/ 714375 h 1828800"/>
                  <a:gd name="connsiteX27" fmla="*/ 190500 w 1276350"/>
                  <a:gd name="connsiteY27" fmla="*/ 733425 h 1828800"/>
                  <a:gd name="connsiteX28" fmla="*/ 171450 w 1276350"/>
                  <a:gd name="connsiteY28" fmla="*/ 762000 h 1828800"/>
                  <a:gd name="connsiteX29" fmla="*/ 152400 w 1276350"/>
                  <a:gd name="connsiteY29" fmla="*/ 819150 h 1828800"/>
                  <a:gd name="connsiteX30" fmla="*/ 152400 w 1276350"/>
                  <a:gd name="connsiteY30" fmla="*/ 1085850 h 1828800"/>
                  <a:gd name="connsiteX31" fmla="*/ 114300 w 1276350"/>
                  <a:gd name="connsiteY31" fmla="*/ 1143000 h 1828800"/>
                  <a:gd name="connsiteX32" fmla="*/ 66675 w 1276350"/>
                  <a:gd name="connsiteY32" fmla="*/ 1200150 h 1828800"/>
                  <a:gd name="connsiteX33" fmla="*/ 38100 w 1276350"/>
                  <a:gd name="connsiteY33" fmla="*/ 1219200 h 1828800"/>
                  <a:gd name="connsiteX34" fmla="*/ 28575 w 1276350"/>
                  <a:gd name="connsiteY34" fmla="*/ 1247775 h 1828800"/>
                  <a:gd name="connsiteX35" fmla="*/ 0 w 1276350"/>
                  <a:gd name="connsiteY35" fmla="*/ 1304925 h 1828800"/>
                  <a:gd name="connsiteX36" fmla="*/ 9525 w 1276350"/>
                  <a:gd name="connsiteY36" fmla="*/ 1381125 h 1828800"/>
                  <a:gd name="connsiteX37" fmla="*/ 38100 w 1276350"/>
                  <a:gd name="connsiteY37" fmla="*/ 1485900 h 1828800"/>
                  <a:gd name="connsiteX38" fmla="*/ 47625 w 1276350"/>
                  <a:gd name="connsiteY38" fmla="*/ 1524000 h 1828800"/>
                  <a:gd name="connsiteX39" fmla="*/ 57150 w 1276350"/>
                  <a:gd name="connsiteY39" fmla="*/ 1552575 h 1828800"/>
                  <a:gd name="connsiteX40" fmla="*/ 66675 w 1276350"/>
                  <a:gd name="connsiteY40" fmla="*/ 1590675 h 1828800"/>
                  <a:gd name="connsiteX41" fmla="*/ 76200 w 1276350"/>
                  <a:gd name="connsiteY41" fmla="*/ 1619250 h 1828800"/>
                  <a:gd name="connsiteX42" fmla="*/ 85725 w 1276350"/>
                  <a:gd name="connsiteY42" fmla="*/ 1657350 h 1828800"/>
                  <a:gd name="connsiteX43" fmla="*/ 104775 w 1276350"/>
                  <a:gd name="connsiteY43" fmla="*/ 1685925 h 1828800"/>
                  <a:gd name="connsiteX44" fmla="*/ 161925 w 1276350"/>
                  <a:gd name="connsiteY44" fmla="*/ 1733550 h 1828800"/>
                  <a:gd name="connsiteX45" fmla="*/ 219075 w 1276350"/>
                  <a:gd name="connsiteY45" fmla="*/ 1752600 h 1828800"/>
                  <a:gd name="connsiteX46" fmla="*/ 247650 w 1276350"/>
                  <a:gd name="connsiteY46" fmla="*/ 1762125 h 1828800"/>
                  <a:gd name="connsiteX47" fmla="*/ 304800 w 1276350"/>
                  <a:gd name="connsiteY47" fmla="*/ 1800225 h 1828800"/>
                  <a:gd name="connsiteX48" fmla="*/ 333375 w 1276350"/>
                  <a:gd name="connsiteY48" fmla="*/ 1819275 h 1828800"/>
                  <a:gd name="connsiteX49" fmla="*/ 361950 w 1276350"/>
                  <a:gd name="connsiteY49" fmla="*/ 1828800 h 1828800"/>
                  <a:gd name="connsiteX50" fmla="*/ 504825 w 1276350"/>
                  <a:gd name="connsiteY50" fmla="*/ 1819275 h 1828800"/>
                  <a:gd name="connsiteX51" fmla="*/ 533400 w 1276350"/>
                  <a:gd name="connsiteY51" fmla="*/ 1809750 h 1828800"/>
                  <a:gd name="connsiteX52" fmla="*/ 628650 w 1276350"/>
                  <a:gd name="connsiteY52" fmla="*/ 1781175 h 1828800"/>
                  <a:gd name="connsiteX53" fmla="*/ 685800 w 1276350"/>
                  <a:gd name="connsiteY53" fmla="*/ 1762125 h 1828800"/>
                  <a:gd name="connsiteX54" fmla="*/ 723900 w 1276350"/>
                  <a:gd name="connsiteY54" fmla="*/ 1752600 h 1828800"/>
                  <a:gd name="connsiteX55" fmla="*/ 819150 w 1276350"/>
                  <a:gd name="connsiteY55" fmla="*/ 1743075 h 1828800"/>
                  <a:gd name="connsiteX56" fmla="*/ 866775 w 1276350"/>
                  <a:gd name="connsiteY56" fmla="*/ 1733550 h 1828800"/>
                  <a:gd name="connsiteX57" fmla="*/ 923925 w 1276350"/>
                  <a:gd name="connsiteY57" fmla="*/ 1724025 h 1828800"/>
                  <a:gd name="connsiteX58" fmla="*/ 981075 w 1276350"/>
                  <a:gd name="connsiteY58" fmla="*/ 1704975 h 1828800"/>
                  <a:gd name="connsiteX59" fmla="*/ 1009650 w 1276350"/>
                  <a:gd name="connsiteY59" fmla="*/ 1695450 h 1828800"/>
                  <a:gd name="connsiteX60" fmla="*/ 1066800 w 1276350"/>
                  <a:gd name="connsiteY60" fmla="*/ 1666875 h 1828800"/>
                  <a:gd name="connsiteX61" fmla="*/ 1095375 w 1276350"/>
                  <a:gd name="connsiteY61" fmla="*/ 1647825 h 1828800"/>
                  <a:gd name="connsiteX62" fmla="*/ 1133475 w 1276350"/>
                  <a:gd name="connsiteY62" fmla="*/ 1590675 h 1828800"/>
                  <a:gd name="connsiteX63" fmla="*/ 1143000 w 1276350"/>
                  <a:gd name="connsiteY63" fmla="*/ 1562100 h 1828800"/>
                  <a:gd name="connsiteX64" fmla="*/ 1181100 w 1276350"/>
                  <a:gd name="connsiteY64" fmla="*/ 1504950 h 1828800"/>
                  <a:gd name="connsiteX65" fmla="*/ 1219200 w 1276350"/>
                  <a:gd name="connsiteY65" fmla="*/ 1390650 h 1828800"/>
                  <a:gd name="connsiteX66" fmla="*/ 1228725 w 1276350"/>
                  <a:gd name="connsiteY66" fmla="*/ 1343025 h 1828800"/>
                  <a:gd name="connsiteX67" fmla="*/ 1247775 w 1276350"/>
                  <a:gd name="connsiteY67" fmla="*/ 1257300 h 1828800"/>
                  <a:gd name="connsiteX68" fmla="*/ 1257300 w 1276350"/>
                  <a:gd name="connsiteY68" fmla="*/ 962025 h 1828800"/>
                  <a:gd name="connsiteX69" fmla="*/ 1266825 w 1276350"/>
                  <a:gd name="connsiteY69" fmla="*/ 914400 h 1828800"/>
                  <a:gd name="connsiteX70" fmla="*/ 1276350 w 1276350"/>
                  <a:gd name="connsiteY70" fmla="*/ 847725 h 1828800"/>
                  <a:gd name="connsiteX71" fmla="*/ 1266825 w 1276350"/>
                  <a:gd name="connsiteY71" fmla="*/ 628650 h 1828800"/>
                  <a:gd name="connsiteX72" fmla="*/ 1257300 w 1276350"/>
                  <a:gd name="connsiteY72" fmla="*/ 476250 h 1828800"/>
                  <a:gd name="connsiteX73" fmla="*/ 1238250 w 1276350"/>
                  <a:gd name="connsiteY73" fmla="*/ 381000 h 1828800"/>
                  <a:gd name="connsiteX74" fmla="*/ 1238250 w 1276350"/>
                  <a:gd name="connsiteY74" fmla="*/ 371475 h 1828800"/>
                  <a:gd name="connsiteX0" fmla="*/ 1238250 w 1276350"/>
                  <a:gd name="connsiteY0" fmla="*/ 371475 h 1828800"/>
                  <a:gd name="connsiteX1" fmla="*/ 1228725 w 1276350"/>
                  <a:gd name="connsiteY1" fmla="*/ 323850 h 1828800"/>
                  <a:gd name="connsiteX2" fmla="*/ 1209675 w 1276350"/>
                  <a:gd name="connsiteY2" fmla="*/ 266700 h 1828800"/>
                  <a:gd name="connsiteX3" fmla="*/ 1190625 w 1276350"/>
                  <a:gd name="connsiteY3" fmla="*/ 190500 h 1828800"/>
                  <a:gd name="connsiteX4" fmla="*/ 1152525 w 1276350"/>
                  <a:gd name="connsiteY4" fmla="*/ 133350 h 1828800"/>
                  <a:gd name="connsiteX5" fmla="*/ 1066800 w 1276350"/>
                  <a:gd name="connsiteY5" fmla="*/ 76200 h 1828800"/>
                  <a:gd name="connsiteX6" fmla="*/ 1009650 w 1276350"/>
                  <a:gd name="connsiteY6" fmla="*/ 57150 h 1828800"/>
                  <a:gd name="connsiteX7" fmla="*/ 981075 w 1276350"/>
                  <a:gd name="connsiteY7" fmla="*/ 47625 h 1828800"/>
                  <a:gd name="connsiteX8" fmla="*/ 923925 w 1276350"/>
                  <a:gd name="connsiteY8" fmla="*/ 19050 h 1828800"/>
                  <a:gd name="connsiteX9" fmla="*/ 895350 w 1276350"/>
                  <a:gd name="connsiteY9" fmla="*/ 0 h 1828800"/>
                  <a:gd name="connsiteX10" fmla="*/ 762000 w 1276350"/>
                  <a:gd name="connsiteY10" fmla="*/ 9525 h 1828800"/>
                  <a:gd name="connsiteX11" fmla="*/ 704850 w 1276350"/>
                  <a:gd name="connsiteY11" fmla="*/ 28575 h 1828800"/>
                  <a:gd name="connsiteX12" fmla="*/ 581025 w 1276350"/>
                  <a:gd name="connsiteY12" fmla="*/ 38100 h 1828800"/>
                  <a:gd name="connsiteX13" fmla="*/ 542925 w 1276350"/>
                  <a:gd name="connsiteY13" fmla="*/ 47625 h 1828800"/>
                  <a:gd name="connsiteX14" fmla="*/ 485775 w 1276350"/>
                  <a:gd name="connsiteY14" fmla="*/ 66675 h 1828800"/>
                  <a:gd name="connsiteX15" fmla="*/ 457200 w 1276350"/>
                  <a:gd name="connsiteY15" fmla="*/ 85725 h 1828800"/>
                  <a:gd name="connsiteX16" fmla="*/ 419100 w 1276350"/>
                  <a:gd name="connsiteY16" fmla="*/ 142875 h 1828800"/>
                  <a:gd name="connsiteX17" fmla="*/ 400050 w 1276350"/>
                  <a:gd name="connsiteY17" fmla="*/ 171450 h 1828800"/>
                  <a:gd name="connsiteX18" fmla="*/ 390525 w 1276350"/>
                  <a:gd name="connsiteY18" fmla="*/ 200025 h 1828800"/>
                  <a:gd name="connsiteX19" fmla="*/ 371475 w 1276350"/>
                  <a:gd name="connsiteY19" fmla="*/ 228600 h 1828800"/>
                  <a:gd name="connsiteX20" fmla="*/ 352425 w 1276350"/>
                  <a:gd name="connsiteY20" fmla="*/ 285750 h 1828800"/>
                  <a:gd name="connsiteX21" fmla="*/ 333375 w 1276350"/>
                  <a:gd name="connsiteY21" fmla="*/ 342900 h 1828800"/>
                  <a:gd name="connsiteX22" fmla="*/ 323850 w 1276350"/>
                  <a:gd name="connsiteY22" fmla="*/ 371475 h 1828800"/>
                  <a:gd name="connsiteX23" fmla="*/ 314325 w 1276350"/>
                  <a:gd name="connsiteY23" fmla="*/ 628650 h 1828800"/>
                  <a:gd name="connsiteX24" fmla="*/ 295275 w 1276350"/>
                  <a:gd name="connsiteY24" fmla="*/ 657225 h 1828800"/>
                  <a:gd name="connsiteX25" fmla="*/ 266700 w 1276350"/>
                  <a:gd name="connsiteY25" fmla="*/ 666750 h 1828800"/>
                  <a:gd name="connsiteX26" fmla="*/ 219075 w 1276350"/>
                  <a:gd name="connsiteY26" fmla="*/ 714375 h 1828800"/>
                  <a:gd name="connsiteX27" fmla="*/ 190500 w 1276350"/>
                  <a:gd name="connsiteY27" fmla="*/ 733425 h 1828800"/>
                  <a:gd name="connsiteX28" fmla="*/ 171450 w 1276350"/>
                  <a:gd name="connsiteY28" fmla="*/ 762000 h 1828800"/>
                  <a:gd name="connsiteX29" fmla="*/ 152400 w 1276350"/>
                  <a:gd name="connsiteY29" fmla="*/ 819150 h 1828800"/>
                  <a:gd name="connsiteX30" fmla="*/ 152400 w 1276350"/>
                  <a:gd name="connsiteY30" fmla="*/ 1085850 h 1828800"/>
                  <a:gd name="connsiteX31" fmla="*/ 114300 w 1276350"/>
                  <a:gd name="connsiteY31" fmla="*/ 1143000 h 1828800"/>
                  <a:gd name="connsiteX32" fmla="*/ 66675 w 1276350"/>
                  <a:gd name="connsiteY32" fmla="*/ 1200150 h 1828800"/>
                  <a:gd name="connsiteX33" fmla="*/ 38100 w 1276350"/>
                  <a:gd name="connsiteY33" fmla="*/ 1219200 h 1828800"/>
                  <a:gd name="connsiteX34" fmla="*/ 28575 w 1276350"/>
                  <a:gd name="connsiteY34" fmla="*/ 1247775 h 1828800"/>
                  <a:gd name="connsiteX35" fmla="*/ 0 w 1276350"/>
                  <a:gd name="connsiteY35" fmla="*/ 1304925 h 1828800"/>
                  <a:gd name="connsiteX36" fmla="*/ 9525 w 1276350"/>
                  <a:gd name="connsiteY36" fmla="*/ 1381125 h 1828800"/>
                  <a:gd name="connsiteX37" fmla="*/ 38100 w 1276350"/>
                  <a:gd name="connsiteY37" fmla="*/ 1485900 h 1828800"/>
                  <a:gd name="connsiteX38" fmla="*/ 47625 w 1276350"/>
                  <a:gd name="connsiteY38" fmla="*/ 1524000 h 1828800"/>
                  <a:gd name="connsiteX39" fmla="*/ 57150 w 1276350"/>
                  <a:gd name="connsiteY39" fmla="*/ 1552575 h 1828800"/>
                  <a:gd name="connsiteX40" fmla="*/ 66675 w 1276350"/>
                  <a:gd name="connsiteY40" fmla="*/ 1590675 h 1828800"/>
                  <a:gd name="connsiteX41" fmla="*/ 76200 w 1276350"/>
                  <a:gd name="connsiteY41" fmla="*/ 1619250 h 1828800"/>
                  <a:gd name="connsiteX42" fmla="*/ 85725 w 1276350"/>
                  <a:gd name="connsiteY42" fmla="*/ 1657350 h 1828800"/>
                  <a:gd name="connsiteX43" fmla="*/ 104775 w 1276350"/>
                  <a:gd name="connsiteY43" fmla="*/ 1685925 h 1828800"/>
                  <a:gd name="connsiteX44" fmla="*/ 161925 w 1276350"/>
                  <a:gd name="connsiteY44" fmla="*/ 1733550 h 1828800"/>
                  <a:gd name="connsiteX45" fmla="*/ 219075 w 1276350"/>
                  <a:gd name="connsiteY45" fmla="*/ 1752600 h 1828800"/>
                  <a:gd name="connsiteX46" fmla="*/ 247650 w 1276350"/>
                  <a:gd name="connsiteY46" fmla="*/ 1762125 h 1828800"/>
                  <a:gd name="connsiteX47" fmla="*/ 304800 w 1276350"/>
                  <a:gd name="connsiteY47" fmla="*/ 1800225 h 1828800"/>
                  <a:gd name="connsiteX48" fmla="*/ 333375 w 1276350"/>
                  <a:gd name="connsiteY48" fmla="*/ 1819275 h 1828800"/>
                  <a:gd name="connsiteX49" fmla="*/ 361950 w 1276350"/>
                  <a:gd name="connsiteY49" fmla="*/ 1828800 h 1828800"/>
                  <a:gd name="connsiteX50" fmla="*/ 504825 w 1276350"/>
                  <a:gd name="connsiteY50" fmla="*/ 1819275 h 1828800"/>
                  <a:gd name="connsiteX51" fmla="*/ 533400 w 1276350"/>
                  <a:gd name="connsiteY51" fmla="*/ 1809750 h 1828800"/>
                  <a:gd name="connsiteX52" fmla="*/ 628650 w 1276350"/>
                  <a:gd name="connsiteY52" fmla="*/ 1781175 h 1828800"/>
                  <a:gd name="connsiteX53" fmla="*/ 685800 w 1276350"/>
                  <a:gd name="connsiteY53" fmla="*/ 1762125 h 1828800"/>
                  <a:gd name="connsiteX54" fmla="*/ 723900 w 1276350"/>
                  <a:gd name="connsiteY54" fmla="*/ 1752600 h 1828800"/>
                  <a:gd name="connsiteX55" fmla="*/ 819150 w 1276350"/>
                  <a:gd name="connsiteY55" fmla="*/ 1743075 h 1828800"/>
                  <a:gd name="connsiteX56" fmla="*/ 866775 w 1276350"/>
                  <a:gd name="connsiteY56" fmla="*/ 1733550 h 1828800"/>
                  <a:gd name="connsiteX57" fmla="*/ 923925 w 1276350"/>
                  <a:gd name="connsiteY57" fmla="*/ 1724025 h 1828800"/>
                  <a:gd name="connsiteX58" fmla="*/ 981075 w 1276350"/>
                  <a:gd name="connsiteY58" fmla="*/ 1704975 h 1828800"/>
                  <a:gd name="connsiteX59" fmla="*/ 1009650 w 1276350"/>
                  <a:gd name="connsiteY59" fmla="*/ 1695450 h 1828800"/>
                  <a:gd name="connsiteX60" fmla="*/ 1066800 w 1276350"/>
                  <a:gd name="connsiteY60" fmla="*/ 1666875 h 1828800"/>
                  <a:gd name="connsiteX61" fmla="*/ 1095375 w 1276350"/>
                  <a:gd name="connsiteY61" fmla="*/ 1647825 h 1828800"/>
                  <a:gd name="connsiteX62" fmla="*/ 1133475 w 1276350"/>
                  <a:gd name="connsiteY62" fmla="*/ 1590675 h 1828800"/>
                  <a:gd name="connsiteX63" fmla="*/ 1143000 w 1276350"/>
                  <a:gd name="connsiteY63" fmla="*/ 1562100 h 1828800"/>
                  <a:gd name="connsiteX64" fmla="*/ 1181100 w 1276350"/>
                  <a:gd name="connsiteY64" fmla="*/ 1504950 h 1828800"/>
                  <a:gd name="connsiteX65" fmla="*/ 1219200 w 1276350"/>
                  <a:gd name="connsiteY65" fmla="*/ 1390650 h 1828800"/>
                  <a:gd name="connsiteX66" fmla="*/ 1228725 w 1276350"/>
                  <a:gd name="connsiteY66" fmla="*/ 1343025 h 1828800"/>
                  <a:gd name="connsiteX67" fmla="*/ 1247775 w 1276350"/>
                  <a:gd name="connsiteY67" fmla="*/ 1257300 h 1828800"/>
                  <a:gd name="connsiteX68" fmla="*/ 1257300 w 1276350"/>
                  <a:gd name="connsiteY68" fmla="*/ 962025 h 1828800"/>
                  <a:gd name="connsiteX69" fmla="*/ 1266825 w 1276350"/>
                  <a:gd name="connsiteY69" fmla="*/ 914400 h 1828800"/>
                  <a:gd name="connsiteX70" fmla="*/ 1276350 w 1276350"/>
                  <a:gd name="connsiteY70" fmla="*/ 847725 h 1828800"/>
                  <a:gd name="connsiteX71" fmla="*/ 1266825 w 1276350"/>
                  <a:gd name="connsiteY71" fmla="*/ 628650 h 1828800"/>
                  <a:gd name="connsiteX72" fmla="*/ 1257300 w 1276350"/>
                  <a:gd name="connsiteY72" fmla="*/ 476250 h 1828800"/>
                  <a:gd name="connsiteX73" fmla="*/ 1238250 w 1276350"/>
                  <a:gd name="connsiteY73" fmla="*/ 381000 h 1828800"/>
                  <a:gd name="connsiteX74" fmla="*/ 1238250 w 1276350"/>
                  <a:gd name="connsiteY74" fmla="*/ 371475 h 1828800"/>
                  <a:gd name="connsiteX0" fmla="*/ 1238250 w 1276350"/>
                  <a:gd name="connsiteY0" fmla="*/ 371475 h 1828800"/>
                  <a:gd name="connsiteX1" fmla="*/ 1228725 w 1276350"/>
                  <a:gd name="connsiteY1" fmla="*/ 323850 h 1828800"/>
                  <a:gd name="connsiteX2" fmla="*/ 1209675 w 1276350"/>
                  <a:gd name="connsiteY2" fmla="*/ 266700 h 1828800"/>
                  <a:gd name="connsiteX3" fmla="*/ 1190625 w 1276350"/>
                  <a:gd name="connsiteY3" fmla="*/ 190500 h 1828800"/>
                  <a:gd name="connsiteX4" fmla="*/ 1152525 w 1276350"/>
                  <a:gd name="connsiteY4" fmla="*/ 133350 h 1828800"/>
                  <a:gd name="connsiteX5" fmla="*/ 1066800 w 1276350"/>
                  <a:gd name="connsiteY5" fmla="*/ 76200 h 1828800"/>
                  <a:gd name="connsiteX6" fmla="*/ 1009650 w 1276350"/>
                  <a:gd name="connsiteY6" fmla="*/ 57150 h 1828800"/>
                  <a:gd name="connsiteX7" fmla="*/ 981075 w 1276350"/>
                  <a:gd name="connsiteY7" fmla="*/ 47625 h 1828800"/>
                  <a:gd name="connsiteX8" fmla="*/ 923925 w 1276350"/>
                  <a:gd name="connsiteY8" fmla="*/ 19050 h 1828800"/>
                  <a:gd name="connsiteX9" fmla="*/ 895350 w 1276350"/>
                  <a:gd name="connsiteY9" fmla="*/ 0 h 1828800"/>
                  <a:gd name="connsiteX10" fmla="*/ 762000 w 1276350"/>
                  <a:gd name="connsiteY10" fmla="*/ 9525 h 1828800"/>
                  <a:gd name="connsiteX11" fmla="*/ 704850 w 1276350"/>
                  <a:gd name="connsiteY11" fmla="*/ 28575 h 1828800"/>
                  <a:gd name="connsiteX12" fmla="*/ 581025 w 1276350"/>
                  <a:gd name="connsiteY12" fmla="*/ 38100 h 1828800"/>
                  <a:gd name="connsiteX13" fmla="*/ 542925 w 1276350"/>
                  <a:gd name="connsiteY13" fmla="*/ 47625 h 1828800"/>
                  <a:gd name="connsiteX14" fmla="*/ 485775 w 1276350"/>
                  <a:gd name="connsiteY14" fmla="*/ 66675 h 1828800"/>
                  <a:gd name="connsiteX15" fmla="*/ 419100 w 1276350"/>
                  <a:gd name="connsiteY15" fmla="*/ 142875 h 1828800"/>
                  <a:gd name="connsiteX16" fmla="*/ 400050 w 1276350"/>
                  <a:gd name="connsiteY16" fmla="*/ 171450 h 1828800"/>
                  <a:gd name="connsiteX17" fmla="*/ 390525 w 1276350"/>
                  <a:gd name="connsiteY17" fmla="*/ 200025 h 1828800"/>
                  <a:gd name="connsiteX18" fmla="*/ 371475 w 1276350"/>
                  <a:gd name="connsiteY18" fmla="*/ 228600 h 1828800"/>
                  <a:gd name="connsiteX19" fmla="*/ 352425 w 1276350"/>
                  <a:gd name="connsiteY19" fmla="*/ 285750 h 1828800"/>
                  <a:gd name="connsiteX20" fmla="*/ 333375 w 1276350"/>
                  <a:gd name="connsiteY20" fmla="*/ 342900 h 1828800"/>
                  <a:gd name="connsiteX21" fmla="*/ 323850 w 1276350"/>
                  <a:gd name="connsiteY21" fmla="*/ 371475 h 1828800"/>
                  <a:gd name="connsiteX22" fmla="*/ 314325 w 1276350"/>
                  <a:gd name="connsiteY22" fmla="*/ 628650 h 1828800"/>
                  <a:gd name="connsiteX23" fmla="*/ 295275 w 1276350"/>
                  <a:gd name="connsiteY23" fmla="*/ 657225 h 1828800"/>
                  <a:gd name="connsiteX24" fmla="*/ 266700 w 1276350"/>
                  <a:gd name="connsiteY24" fmla="*/ 666750 h 1828800"/>
                  <a:gd name="connsiteX25" fmla="*/ 219075 w 1276350"/>
                  <a:gd name="connsiteY25" fmla="*/ 714375 h 1828800"/>
                  <a:gd name="connsiteX26" fmla="*/ 190500 w 1276350"/>
                  <a:gd name="connsiteY26" fmla="*/ 733425 h 1828800"/>
                  <a:gd name="connsiteX27" fmla="*/ 171450 w 1276350"/>
                  <a:gd name="connsiteY27" fmla="*/ 762000 h 1828800"/>
                  <a:gd name="connsiteX28" fmla="*/ 152400 w 1276350"/>
                  <a:gd name="connsiteY28" fmla="*/ 819150 h 1828800"/>
                  <a:gd name="connsiteX29" fmla="*/ 152400 w 1276350"/>
                  <a:gd name="connsiteY29" fmla="*/ 1085850 h 1828800"/>
                  <a:gd name="connsiteX30" fmla="*/ 114300 w 1276350"/>
                  <a:gd name="connsiteY30" fmla="*/ 1143000 h 1828800"/>
                  <a:gd name="connsiteX31" fmla="*/ 66675 w 1276350"/>
                  <a:gd name="connsiteY31" fmla="*/ 1200150 h 1828800"/>
                  <a:gd name="connsiteX32" fmla="*/ 38100 w 1276350"/>
                  <a:gd name="connsiteY32" fmla="*/ 1219200 h 1828800"/>
                  <a:gd name="connsiteX33" fmla="*/ 28575 w 1276350"/>
                  <a:gd name="connsiteY33" fmla="*/ 1247775 h 1828800"/>
                  <a:gd name="connsiteX34" fmla="*/ 0 w 1276350"/>
                  <a:gd name="connsiteY34" fmla="*/ 1304925 h 1828800"/>
                  <a:gd name="connsiteX35" fmla="*/ 9525 w 1276350"/>
                  <a:gd name="connsiteY35" fmla="*/ 1381125 h 1828800"/>
                  <a:gd name="connsiteX36" fmla="*/ 38100 w 1276350"/>
                  <a:gd name="connsiteY36" fmla="*/ 1485900 h 1828800"/>
                  <a:gd name="connsiteX37" fmla="*/ 47625 w 1276350"/>
                  <a:gd name="connsiteY37" fmla="*/ 1524000 h 1828800"/>
                  <a:gd name="connsiteX38" fmla="*/ 57150 w 1276350"/>
                  <a:gd name="connsiteY38" fmla="*/ 1552575 h 1828800"/>
                  <a:gd name="connsiteX39" fmla="*/ 66675 w 1276350"/>
                  <a:gd name="connsiteY39" fmla="*/ 1590675 h 1828800"/>
                  <a:gd name="connsiteX40" fmla="*/ 76200 w 1276350"/>
                  <a:gd name="connsiteY40" fmla="*/ 1619250 h 1828800"/>
                  <a:gd name="connsiteX41" fmla="*/ 85725 w 1276350"/>
                  <a:gd name="connsiteY41" fmla="*/ 1657350 h 1828800"/>
                  <a:gd name="connsiteX42" fmla="*/ 104775 w 1276350"/>
                  <a:gd name="connsiteY42" fmla="*/ 1685925 h 1828800"/>
                  <a:gd name="connsiteX43" fmla="*/ 161925 w 1276350"/>
                  <a:gd name="connsiteY43" fmla="*/ 1733550 h 1828800"/>
                  <a:gd name="connsiteX44" fmla="*/ 219075 w 1276350"/>
                  <a:gd name="connsiteY44" fmla="*/ 1752600 h 1828800"/>
                  <a:gd name="connsiteX45" fmla="*/ 247650 w 1276350"/>
                  <a:gd name="connsiteY45" fmla="*/ 1762125 h 1828800"/>
                  <a:gd name="connsiteX46" fmla="*/ 304800 w 1276350"/>
                  <a:gd name="connsiteY46" fmla="*/ 1800225 h 1828800"/>
                  <a:gd name="connsiteX47" fmla="*/ 333375 w 1276350"/>
                  <a:gd name="connsiteY47" fmla="*/ 1819275 h 1828800"/>
                  <a:gd name="connsiteX48" fmla="*/ 361950 w 1276350"/>
                  <a:gd name="connsiteY48" fmla="*/ 1828800 h 1828800"/>
                  <a:gd name="connsiteX49" fmla="*/ 504825 w 1276350"/>
                  <a:gd name="connsiteY49" fmla="*/ 1819275 h 1828800"/>
                  <a:gd name="connsiteX50" fmla="*/ 533400 w 1276350"/>
                  <a:gd name="connsiteY50" fmla="*/ 1809750 h 1828800"/>
                  <a:gd name="connsiteX51" fmla="*/ 628650 w 1276350"/>
                  <a:gd name="connsiteY51" fmla="*/ 1781175 h 1828800"/>
                  <a:gd name="connsiteX52" fmla="*/ 685800 w 1276350"/>
                  <a:gd name="connsiteY52" fmla="*/ 1762125 h 1828800"/>
                  <a:gd name="connsiteX53" fmla="*/ 723900 w 1276350"/>
                  <a:gd name="connsiteY53" fmla="*/ 1752600 h 1828800"/>
                  <a:gd name="connsiteX54" fmla="*/ 819150 w 1276350"/>
                  <a:gd name="connsiteY54" fmla="*/ 1743075 h 1828800"/>
                  <a:gd name="connsiteX55" fmla="*/ 866775 w 1276350"/>
                  <a:gd name="connsiteY55" fmla="*/ 1733550 h 1828800"/>
                  <a:gd name="connsiteX56" fmla="*/ 923925 w 1276350"/>
                  <a:gd name="connsiteY56" fmla="*/ 1724025 h 1828800"/>
                  <a:gd name="connsiteX57" fmla="*/ 981075 w 1276350"/>
                  <a:gd name="connsiteY57" fmla="*/ 1704975 h 1828800"/>
                  <a:gd name="connsiteX58" fmla="*/ 1009650 w 1276350"/>
                  <a:gd name="connsiteY58" fmla="*/ 1695450 h 1828800"/>
                  <a:gd name="connsiteX59" fmla="*/ 1066800 w 1276350"/>
                  <a:gd name="connsiteY59" fmla="*/ 1666875 h 1828800"/>
                  <a:gd name="connsiteX60" fmla="*/ 1095375 w 1276350"/>
                  <a:gd name="connsiteY60" fmla="*/ 1647825 h 1828800"/>
                  <a:gd name="connsiteX61" fmla="*/ 1133475 w 1276350"/>
                  <a:gd name="connsiteY61" fmla="*/ 1590675 h 1828800"/>
                  <a:gd name="connsiteX62" fmla="*/ 1143000 w 1276350"/>
                  <a:gd name="connsiteY62" fmla="*/ 1562100 h 1828800"/>
                  <a:gd name="connsiteX63" fmla="*/ 1181100 w 1276350"/>
                  <a:gd name="connsiteY63" fmla="*/ 1504950 h 1828800"/>
                  <a:gd name="connsiteX64" fmla="*/ 1219200 w 1276350"/>
                  <a:gd name="connsiteY64" fmla="*/ 1390650 h 1828800"/>
                  <a:gd name="connsiteX65" fmla="*/ 1228725 w 1276350"/>
                  <a:gd name="connsiteY65" fmla="*/ 1343025 h 1828800"/>
                  <a:gd name="connsiteX66" fmla="*/ 1247775 w 1276350"/>
                  <a:gd name="connsiteY66" fmla="*/ 1257300 h 1828800"/>
                  <a:gd name="connsiteX67" fmla="*/ 1257300 w 1276350"/>
                  <a:gd name="connsiteY67" fmla="*/ 962025 h 1828800"/>
                  <a:gd name="connsiteX68" fmla="*/ 1266825 w 1276350"/>
                  <a:gd name="connsiteY68" fmla="*/ 914400 h 1828800"/>
                  <a:gd name="connsiteX69" fmla="*/ 1276350 w 1276350"/>
                  <a:gd name="connsiteY69" fmla="*/ 847725 h 1828800"/>
                  <a:gd name="connsiteX70" fmla="*/ 1266825 w 1276350"/>
                  <a:gd name="connsiteY70" fmla="*/ 628650 h 1828800"/>
                  <a:gd name="connsiteX71" fmla="*/ 1257300 w 1276350"/>
                  <a:gd name="connsiteY71" fmla="*/ 476250 h 1828800"/>
                  <a:gd name="connsiteX72" fmla="*/ 1238250 w 1276350"/>
                  <a:gd name="connsiteY72" fmla="*/ 381000 h 1828800"/>
                  <a:gd name="connsiteX73" fmla="*/ 1238250 w 1276350"/>
                  <a:gd name="connsiteY73" fmla="*/ 371475 h 1828800"/>
                  <a:gd name="connsiteX0" fmla="*/ 1238250 w 1276350"/>
                  <a:gd name="connsiteY0" fmla="*/ 371475 h 1828800"/>
                  <a:gd name="connsiteX1" fmla="*/ 1228725 w 1276350"/>
                  <a:gd name="connsiteY1" fmla="*/ 323850 h 1828800"/>
                  <a:gd name="connsiteX2" fmla="*/ 1209675 w 1276350"/>
                  <a:gd name="connsiteY2" fmla="*/ 266700 h 1828800"/>
                  <a:gd name="connsiteX3" fmla="*/ 1190625 w 1276350"/>
                  <a:gd name="connsiteY3" fmla="*/ 190500 h 1828800"/>
                  <a:gd name="connsiteX4" fmla="*/ 1152525 w 1276350"/>
                  <a:gd name="connsiteY4" fmla="*/ 133350 h 1828800"/>
                  <a:gd name="connsiteX5" fmla="*/ 1066800 w 1276350"/>
                  <a:gd name="connsiteY5" fmla="*/ 76200 h 1828800"/>
                  <a:gd name="connsiteX6" fmla="*/ 1009650 w 1276350"/>
                  <a:gd name="connsiteY6" fmla="*/ 57150 h 1828800"/>
                  <a:gd name="connsiteX7" fmla="*/ 981075 w 1276350"/>
                  <a:gd name="connsiteY7" fmla="*/ 47625 h 1828800"/>
                  <a:gd name="connsiteX8" fmla="*/ 923925 w 1276350"/>
                  <a:gd name="connsiteY8" fmla="*/ 19050 h 1828800"/>
                  <a:gd name="connsiteX9" fmla="*/ 895350 w 1276350"/>
                  <a:gd name="connsiteY9" fmla="*/ 0 h 1828800"/>
                  <a:gd name="connsiteX10" fmla="*/ 762000 w 1276350"/>
                  <a:gd name="connsiteY10" fmla="*/ 9525 h 1828800"/>
                  <a:gd name="connsiteX11" fmla="*/ 704850 w 1276350"/>
                  <a:gd name="connsiteY11" fmla="*/ 28575 h 1828800"/>
                  <a:gd name="connsiteX12" fmla="*/ 581025 w 1276350"/>
                  <a:gd name="connsiteY12" fmla="*/ 38100 h 1828800"/>
                  <a:gd name="connsiteX13" fmla="*/ 542925 w 1276350"/>
                  <a:gd name="connsiteY13" fmla="*/ 47625 h 1828800"/>
                  <a:gd name="connsiteX14" fmla="*/ 485775 w 1276350"/>
                  <a:gd name="connsiteY14" fmla="*/ 66675 h 1828800"/>
                  <a:gd name="connsiteX15" fmla="*/ 419100 w 1276350"/>
                  <a:gd name="connsiteY15" fmla="*/ 142875 h 1828800"/>
                  <a:gd name="connsiteX16" fmla="*/ 400050 w 1276350"/>
                  <a:gd name="connsiteY16" fmla="*/ 171450 h 1828800"/>
                  <a:gd name="connsiteX17" fmla="*/ 371475 w 1276350"/>
                  <a:gd name="connsiteY17" fmla="*/ 228600 h 1828800"/>
                  <a:gd name="connsiteX18" fmla="*/ 352425 w 1276350"/>
                  <a:gd name="connsiteY18" fmla="*/ 285750 h 1828800"/>
                  <a:gd name="connsiteX19" fmla="*/ 333375 w 1276350"/>
                  <a:gd name="connsiteY19" fmla="*/ 342900 h 1828800"/>
                  <a:gd name="connsiteX20" fmla="*/ 323850 w 1276350"/>
                  <a:gd name="connsiteY20" fmla="*/ 371475 h 1828800"/>
                  <a:gd name="connsiteX21" fmla="*/ 314325 w 1276350"/>
                  <a:gd name="connsiteY21" fmla="*/ 628650 h 1828800"/>
                  <a:gd name="connsiteX22" fmla="*/ 295275 w 1276350"/>
                  <a:gd name="connsiteY22" fmla="*/ 657225 h 1828800"/>
                  <a:gd name="connsiteX23" fmla="*/ 266700 w 1276350"/>
                  <a:gd name="connsiteY23" fmla="*/ 666750 h 1828800"/>
                  <a:gd name="connsiteX24" fmla="*/ 219075 w 1276350"/>
                  <a:gd name="connsiteY24" fmla="*/ 714375 h 1828800"/>
                  <a:gd name="connsiteX25" fmla="*/ 190500 w 1276350"/>
                  <a:gd name="connsiteY25" fmla="*/ 733425 h 1828800"/>
                  <a:gd name="connsiteX26" fmla="*/ 171450 w 1276350"/>
                  <a:gd name="connsiteY26" fmla="*/ 762000 h 1828800"/>
                  <a:gd name="connsiteX27" fmla="*/ 152400 w 1276350"/>
                  <a:gd name="connsiteY27" fmla="*/ 819150 h 1828800"/>
                  <a:gd name="connsiteX28" fmla="*/ 152400 w 1276350"/>
                  <a:gd name="connsiteY28" fmla="*/ 1085850 h 1828800"/>
                  <a:gd name="connsiteX29" fmla="*/ 114300 w 1276350"/>
                  <a:gd name="connsiteY29" fmla="*/ 1143000 h 1828800"/>
                  <a:gd name="connsiteX30" fmla="*/ 66675 w 1276350"/>
                  <a:gd name="connsiteY30" fmla="*/ 1200150 h 1828800"/>
                  <a:gd name="connsiteX31" fmla="*/ 38100 w 1276350"/>
                  <a:gd name="connsiteY31" fmla="*/ 1219200 h 1828800"/>
                  <a:gd name="connsiteX32" fmla="*/ 28575 w 1276350"/>
                  <a:gd name="connsiteY32" fmla="*/ 1247775 h 1828800"/>
                  <a:gd name="connsiteX33" fmla="*/ 0 w 1276350"/>
                  <a:gd name="connsiteY33" fmla="*/ 1304925 h 1828800"/>
                  <a:gd name="connsiteX34" fmla="*/ 9525 w 1276350"/>
                  <a:gd name="connsiteY34" fmla="*/ 1381125 h 1828800"/>
                  <a:gd name="connsiteX35" fmla="*/ 38100 w 1276350"/>
                  <a:gd name="connsiteY35" fmla="*/ 1485900 h 1828800"/>
                  <a:gd name="connsiteX36" fmla="*/ 47625 w 1276350"/>
                  <a:gd name="connsiteY36" fmla="*/ 1524000 h 1828800"/>
                  <a:gd name="connsiteX37" fmla="*/ 57150 w 1276350"/>
                  <a:gd name="connsiteY37" fmla="*/ 1552575 h 1828800"/>
                  <a:gd name="connsiteX38" fmla="*/ 66675 w 1276350"/>
                  <a:gd name="connsiteY38" fmla="*/ 1590675 h 1828800"/>
                  <a:gd name="connsiteX39" fmla="*/ 76200 w 1276350"/>
                  <a:gd name="connsiteY39" fmla="*/ 1619250 h 1828800"/>
                  <a:gd name="connsiteX40" fmla="*/ 85725 w 1276350"/>
                  <a:gd name="connsiteY40" fmla="*/ 1657350 h 1828800"/>
                  <a:gd name="connsiteX41" fmla="*/ 104775 w 1276350"/>
                  <a:gd name="connsiteY41" fmla="*/ 1685925 h 1828800"/>
                  <a:gd name="connsiteX42" fmla="*/ 161925 w 1276350"/>
                  <a:gd name="connsiteY42" fmla="*/ 1733550 h 1828800"/>
                  <a:gd name="connsiteX43" fmla="*/ 219075 w 1276350"/>
                  <a:gd name="connsiteY43" fmla="*/ 1752600 h 1828800"/>
                  <a:gd name="connsiteX44" fmla="*/ 247650 w 1276350"/>
                  <a:gd name="connsiteY44" fmla="*/ 1762125 h 1828800"/>
                  <a:gd name="connsiteX45" fmla="*/ 304800 w 1276350"/>
                  <a:gd name="connsiteY45" fmla="*/ 1800225 h 1828800"/>
                  <a:gd name="connsiteX46" fmla="*/ 333375 w 1276350"/>
                  <a:gd name="connsiteY46" fmla="*/ 1819275 h 1828800"/>
                  <a:gd name="connsiteX47" fmla="*/ 361950 w 1276350"/>
                  <a:gd name="connsiteY47" fmla="*/ 1828800 h 1828800"/>
                  <a:gd name="connsiteX48" fmla="*/ 504825 w 1276350"/>
                  <a:gd name="connsiteY48" fmla="*/ 1819275 h 1828800"/>
                  <a:gd name="connsiteX49" fmla="*/ 533400 w 1276350"/>
                  <a:gd name="connsiteY49" fmla="*/ 1809750 h 1828800"/>
                  <a:gd name="connsiteX50" fmla="*/ 628650 w 1276350"/>
                  <a:gd name="connsiteY50" fmla="*/ 1781175 h 1828800"/>
                  <a:gd name="connsiteX51" fmla="*/ 685800 w 1276350"/>
                  <a:gd name="connsiteY51" fmla="*/ 1762125 h 1828800"/>
                  <a:gd name="connsiteX52" fmla="*/ 723900 w 1276350"/>
                  <a:gd name="connsiteY52" fmla="*/ 1752600 h 1828800"/>
                  <a:gd name="connsiteX53" fmla="*/ 819150 w 1276350"/>
                  <a:gd name="connsiteY53" fmla="*/ 1743075 h 1828800"/>
                  <a:gd name="connsiteX54" fmla="*/ 866775 w 1276350"/>
                  <a:gd name="connsiteY54" fmla="*/ 1733550 h 1828800"/>
                  <a:gd name="connsiteX55" fmla="*/ 923925 w 1276350"/>
                  <a:gd name="connsiteY55" fmla="*/ 1724025 h 1828800"/>
                  <a:gd name="connsiteX56" fmla="*/ 981075 w 1276350"/>
                  <a:gd name="connsiteY56" fmla="*/ 1704975 h 1828800"/>
                  <a:gd name="connsiteX57" fmla="*/ 1009650 w 1276350"/>
                  <a:gd name="connsiteY57" fmla="*/ 1695450 h 1828800"/>
                  <a:gd name="connsiteX58" fmla="*/ 1066800 w 1276350"/>
                  <a:gd name="connsiteY58" fmla="*/ 1666875 h 1828800"/>
                  <a:gd name="connsiteX59" fmla="*/ 1095375 w 1276350"/>
                  <a:gd name="connsiteY59" fmla="*/ 1647825 h 1828800"/>
                  <a:gd name="connsiteX60" fmla="*/ 1133475 w 1276350"/>
                  <a:gd name="connsiteY60" fmla="*/ 1590675 h 1828800"/>
                  <a:gd name="connsiteX61" fmla="*/ 1143000 w 1276350"/>
                  <a:gd name="connsiteY61" fmla="*/ 1562100 h 1828800"/>
                  <a:gd name="connsiteX62" fmla="*/ 1181100 w 1276350"/>
                  <a:gd name="connsiteY62" fmla="*/ 1504950 h 1828800"/>
                  <a:gd name="connsiteX63" fmla="*/ 1219200 w 1276350"/>
                  <a:gd name="connsiteY63" fmla="*/ 1390650 h 1828800"/>
                  <a:gd name="connsiteX64" fmla="*/ 1228725 w 1276350"/>
                  <a:gd name="connsiteY64" fmla="*/ 1343025 h 1828800"/>
                  <a:gd name="connsiteX65" fmla="*/ 1247775 w 1276350"/>
                  <a:gd name="connsiteY65" fmla="*/ 1257300 h 1828800"/>
                  <a:gd name="connsiteX66" fmla="*/ 1257300 w 1276350"/>
                  <a:gd name="connsiteY66" fmla="*/ 962025 h 1828800"/>
                  <a:gd name="connsiteX67" fmla="*/ 1266825 w 1276350"/>
                  <a:gd name="connsiteY67" fmla="*/ 914400 h 1828800"/>
                  <a:gd name="connsiteX68" fmla="*/ 1276350 w 1276350"/>
                  <a:gd name="connsiteY68" fmla="*/ 847725 h 1828800"/>
                  <a:gd name="connsiteX69" fmla="*/ 1266825 w 1276350"/>
                  <a:gd name="connsiteY69" fmla="*/ 628650 h 1828800"/>
                  <a:gd name="connsiteX70" fmla="*/ 1257300 w 1276350"/>
                  <a:gd name="connsiteY70" fmla="*/ 476250 h 1828800"/>
                  <a:gd name="connsiteX71" fmla="*/ 1238250 w 1276350"/>
                  <a:gd name="connsiteY71" fmla="*/ 381000 h 1828800"/>
                  <a:gd name="connsiteX72" fmla="*/ 1238250 w 1276350"/>
                  <a:gd name="connsiteY72" fmla="*/ 371475 h 1828800"/>
                  <a:gd name="connsiteX0" fmla="*/ 1238250 w 1276350"/>
                  <a:gd name="connsiteY0" fmla="*/ 371475 h 1828800"/>
                  <a:gd name="connsiteX1" fmla="*/ 1228725 w 1276350"/>
                  <a:gd name="connsiteY1" fmla="*/ 323850 h 1828800"/>
                  <a:gd name="connsiteX2" fmla="*/ 1209675 w 1276350"/>
                  <a:gd name="connsiteY2" fmla="*/ 266700 h 1828800"/>
                  <a:gd name="connsiteX3" fmla="*/ 1190625 w 1276350"/>
                  <a:gd name="connsiteY3" fmla="*/ 190500 h 1828800"/>
                  <a:gd name="connsiteX4" fmla="*/ 1152525 w 1276350"/>
                  <a:gd name="connsiteY4" fmla="*/ 133350 h 1828800"/>
                  <a:gd name="connsiteX5" fmla="*/ 1066800 w 1276350"/>
                  <a:gd name="connsiteY5" fmla="*/ 76200 h 1828800"/>
                  <a:gd name="connsiteX6" fmla="*/ 1009650 w 1276350"/>
                  <a:gd name="connsiteY6" fmla="*/ 57150 h 1828800"/>
                  <a:gd name="connsiteX7" fmla="*/ 981075 w 1276350"/>
                  <a:gd name="connsiteY7" fmla="*/ 47625 h 1828800"/>
                  <a:gd name="connsiteX8" fmla="*/ 923925 w 1276350"/>
                  <a:gd name="connsiteY8" fmla="*/ 19050 h 1828800"/>
                  <a:gd name="connsiteX9" fmla="*/ 895350 w 1276350"/>
                  <a:gd name="connsiteY9" fmla="*/ 0 h 1828800"/>
                  <a:gd name="connsiteX10" fmla="*/ 762000 w 1276350"/>
                  <a:gd name="connsiteY10" fmla="*/ 9525 h 1828800"/>
                  <a:gd name="connsiteX11" fmla="*/ 704850 w 1276350"/>
                  <a:gd name="connsiteY11" fmla="*/ 28575 h 1828800"/>
                  <a:gd name="connsiteX12" fmla="*/ 581025 w 1276350"/>
                  <a:gd name="connsiteY12" fmla="*/ 38100 h 1828800"/>
                  <a:gd name="connsiteX13" fmla="*/ 542925 w 1276350"/>
                  <a:gd name="connsiteY13" fmla="*/ 47625 h 1828800"/>
                  <a:gd name="connsiteX14" fmla="*/ 485775 w 1276350"/>
                  <a:gd name="connsiteY14" fmla="*/ 66675 h 1828800"/>
                  <a:gd name="connsiteX15" fmla="*/ 419100 w 1276350"/>
                  <a:gd name="connsiteY15" fmla="*/ 142875 h 1828800"/>
                  <a:gd name="connsiteX16" fmla="*/ 400050 w 1276350"/>
                  <a:gd name="connsiteY16" fmla="*/ 171450 h 1828800"/>
                  <a:gd name="connsiteX17" fmla="*/ 371475 w 1276350"/>
                  <a:gd name="connsiteY17" fmla="*/ 228600 h 1828800"/>
                  <a:gd name="connsiteX18" fmla="*/ 333375 w 1276350"/>
                  <a:gd name="connsiteY18" fmla="*/ 342900 h 1828800"/>
                  <a:gd name="connsiteX19" fmla="*/ 323850 w 1276350"/>
                  <a:gd name="connsiteY19" fmla="*/ 371475 h 1828800"/>
                  <a:gd name="connsiteX20" fmla="*/ 314325 w 1276350"/>
                  <a:gd name="connsiteY20" fmla="*/ 628650 h 1828800"/>
                  <a:gd name="connsiteX21" fmla="*/ 295275 w 1276350"/>
                  <a:gd name="connsiteY21" fmla="*/ 657225 h 1828800"/>
                  <a:gd name="connsiteX22" fmla="*/ 266700 w 1276350"/>
                  <a:gd name="connsiteY22" fmla="*/ 666750 h 1828800"/>
                  <a:gd name="connsiteX23" fmla="*/ 219075 w 1276350"/>
                  <a:gd name="connsiteY23" fmla="*/ 714375 h 1828800"/>
                  <a:gd name="connsiteX24" fmla="*/ 190500 w 1276350"/>
                  <a:gd name="connsiteY24" fmla="*/ 733425 h 1828800"/>
                  <a:gd name="connsiteX25" fmla="*/ 171450 w 1276350"/>
                  <a:gd name="connsiteY25" fmla="*/ 762000 h 1828800"/>
                  <a:gd name="connsiteX26" fmla="*/ 152400 w 1276350"/>
                  <a:gd name="connsiteY26" fmla="*/ 819150 h 1828800"/>
                  <a:gd name="connsiteX27" fmla="*/ 152400 w 1276350"/>
                  <a:gd name="connsiteY27" fmla="*/ 1085850 h 1828800"/>
                  <a:gd name="connsiteX28" fmla="*/ 114300 w 1276350"/>
                  <a:gd name="connsiteY28" fmla="*/ 1143000 h 1828800"/>
                  <a:gd name="connsiteX29" fmla="*/ 66675 w 1276350"/>
                  <a:gd name="connsiteY29" fmla="*/ 1200150 h 1828800"/>
                  <a:gd name="connsiteX30" fmla="*/ 38100 w 1276350"/>
                  <a:gd name="connsiteY30" fmla="*/ 1219200 h 1828800"/>
                  <a:gd name="connsiteX31" fmla="*/ 28575 w 1276350"/>
                  <a:gd name="connsiteY31" fmla="*/ 1247775 h 1828800"/>
                  <a:gd name="connsiteX32" fmla="*/ 0 w 1276350"/>
                  <a:gd name="connsiteY32" fmla="*/ 1304925 h 1828800"/>
                  <a:gd name="connsiteX33" fmla="*/ 9525 w 1276350"/>
                  <a:gd name="connsiteY33" fmla="*/ 1381125 h 1828800"/>
                  <a:gd name="connsiteX34" fmla="*/ 38100 w 1276350"/>
                  <a:gd name="connsiteY34" fmla="*/ 1485900 h 1828800"/>
                  <a:gd name="connsiteX35" fmla="*/ 47625 w 1276350"/>
                  <a:gd name="connsiteY35" fmla="*/ 1524000 h 1828800"/>
                  <a:gd name="connsiteX36" fmla="*/ 57150 w 1276350"/>
                  <a:gd name="connsiteY36" fmla="*/ 1552575 h 1828800"/>
                  <a:gd name="connsiteX37" fmla="*/ 66675 w 1276350"/>
                  <a:gd name="connsiteY37" fmla="*/ 1590675 h 1828800"/>
                  <a:gd name="connsiteX38" fmla="*/ 76200 w 1276350"/>
                  <a:gd name="connsiteY38" fmla="*/ 1619250 h 1828800"/>
                  <a:gd name="connsiteX39" fmla="*/ 85725 w 1276350"/>
                  <a:gd name="connsiteY39" fmla="*/ 1657350 h 1828800"/>
                  <a:gd name="connsiteX40" fmla="*/ 104775 w 1276350"/>
                  <a:gd name="connsiteY40" fmla="*/ 1685925 h 1828800"/>
                  <a:gd name="connsiteX41" fmla="*/ 161925 w 1276350"/>
                  <a:gd name="connsiteY41" fmla="*/ 1733550 h 1828800"/>
                  <a:gd name="connsiteX42" fmla="*/ 219075 w 1276350"/>
                  <a:gd name="connsiteY42" fmla="*/ 1752600 h 1828800"/>
                  <a:gd name="connsiteX43" fmla="*/ 247650 w 1276350"/>
                  <a:gd name="connsiteY43" fmla="*/ 1762125 h 1828800"/>
                  <a:gd name="connsiteX44" fmla="*/ 304800 w 1276350"/>
                  <a:gd name="connsiteY44" fmla="*/ 1800225 h 1828800"/>
                  <a:gd name="connsiteX45" fmla="*/ 333375 w 1276350"/>
                  <a:gd name="connsiteY45" fmla="*/ 1819275 h 1828800"/>
                  <a:gd name="connsiteX46" fmla="*/ 361950 w 1276350"/>
                  <a:gd name="connsiteY46" fmla="*/ 1828800 h 1828800"/>
                  <a:gd name="connsiteX47" fmla="*/ 504825 w 1276350"/>
                  <a:gd name="connsiteY47" fmla="*/ 1819275 h 1828800"/>
                  <a:gd name="connsiteX48" fmla="*/ 533400 w 1276350"/>
                  <a:gd name="connsiteY48" fmla="*/ 1809750 h 1828800"/>
                  <a:gd name="connsiteX49" fmla="*/ 628650 w 1276350"/>
                  <a:gd name="connsiteY49" fmla="*/ 1781175 h 1828800"/>
                  <a:gd name="connsiteX50" fmla="*/ 685800 w 1276350"/>
                  <a:gd name="connsiteY50" fmla="*/ 1762125 h 1828800"/>
                  <a:gd name="connsiteX51" fmla="*/ 723900 w 1276350"/>
                  <a:gd name="connsiteY51" fmla="*/ 1752600 h 1828800"/>
                  <a:gd name="connsiteX52" fmla="*/ 819150 w 1276350"/>
                  <a:gd name="connsiteY52" fmla="*/ 1743075 h 1828800"/>
                  <a:gd name="connsiteX53" fmla="*/ 866775 w 1276350"/>
                  <a:gd name="connsiteY53" fmla="*/ 1733550 h 1828800"/>
                  <a:gd name="connsiteX54" fmla="*/ 923925 w 1276350"/>
                  <a:gd name="connsiteY54" fmla="*/ 1724025 h 1828800"/>
                  <a:gd name="connsiteX55" fmla="*/ 981075 w 1276350"/>
                  <a:gd name="connsiteY55" fmla="*/ 1704975 h 1828800"/>
                  <a:gd name="connsiteX56" fmla="*/ 1009650 w 1276350"/>
                  <a:gd name="connsiteY56" fmla="*/ 1695450 h 1828800"/>
                  <a:gd name="connsiteX57" fmla="*/ 1066800 w 1276350"/>
                  <a:gd name="connsiteY57" fmla="*/ 1666875 h 1828800"/>
                  <a:gd name="connsiteX58" fmla="*/ 1095375 w 1276350"/>
                  <a:gd name="connsiteY58" fmla="*/ 1647825 h 1828800"/>
                  <a:gd name="connsiteX59" fmla="*/ 1133475 w 1276350"/>
                  <a:gd name="connsiteY59" fmla="*/ 1590675 h 1828800"/>
                  <a:gd name="connsiteX60" fmla="*/ 1143000 w 1276350"/>
                  <a:gd name="connsiteY60" fmla="*/ 1562100 h 1828800"/>
                  <a:gd name="connsiteX61" fmla="*/ 1181100 w 1276350"/>
                  <a:gd name="connsiteY61" fmla="*/ 1504950 h 1828800"/>
                  <a:gd name="connsiteX62" fmla="*/ 1219200 w 1276350"/>
                  <a:gd name="connsiteY62" fmla="*/ 1390650 h 1828800"/>
                  <a:gd name="connsiteX63" fmla="*/ 1228725 w 1276350"/>
                  <a:gd name="connsiteY63" fmla="*/ 1343025 h 1828800"/>
                  <a:gd name="connsiteX64" fmla="*/ 1247775 w 1276350"/>
                  <a:gd name="connsiteY64" fmla="*/ 1257300 h 1828800"/>
                  <a:gd name="connsiteX65" fmla="*/ 1257300 w 1276350"/>
                  <a:gd name="connsiteY65" fmla="*/ 962025 h 1828800"/>
                  <a:gd name="connsiteX66" fmla="*/ 1266825 w 1276350"/>
                  <a:gd name="connsiteY66" fmla="*/ 914400 h 1828800"/>
                  <a:gd name="connsiteX67" fmla="*/ 1276350 w 1276350"/>
                  <a:gd name="connsiteY67" fmla="*/ 847725 h 1828800"/>
                  <a:gd name="connsiteX68" fmla="*/ 1266825 w 1276350"/>
                  <a:gd name="connsiteY68" fmla="*/ 628650 h 1828800"/>
                  <a:gd name="connsiteX69" fmla="*/ 1257300 w 1276350"/>
                  <a:gd name="connsiteY69" fmla="*/ 476250 h 1828800"/>
                  <a:gd name="connsiteX70" fmla="*/ 1238250 w 1276350"/>
                  <a:gd name="connsiteY70" fmla="*/ 381000 h 1828800"/>
                  <a:gd name="connsiteX71" fmla="*/ 1238250 w 1276350"/>
                  <a:gd name="connsiteY71" fmla="*/ 371475 h 1828800"/>
                  <a:gd name="connsiteX0" fmla="*/ 1238250 w 1276350"/>
                  <a:gd name="connsiteY0" fmla="*/ 371475 h 1828800"/>
                  <a:gd name="connsiteX1" fmla="*/ 1228725 w 1276350"/>
                  <a:gd name="connsiteY1" fmla="*/ 323850 h 1828800"/>
                  <a:gd name="connsiteX2" fmla="*/ 1209675 w 1276350"/>
                  <a:gd name="connsiteY2" fmla="*/ 266700 h 1828800"/>
                  <a:gd name="connsiteX3" fmla="*/ 1190625 w 1276350"/>
                  <a:gd name="connsiteY3" fmla="*/ 190500 h 1828800"/>
                  <a:gd name="connsiteX4" fmla="*/ 1152525 w 1276350"/>
                  <a:gd name="connsiteY4" fmla="*/ 133350 h 1828800"/>
                  <a:gd name="connsiteX5" fmla="*/ 1066800 w 1276350"/>
                  <a:gd name="connsiteY5" fmla="*/ 76200 h 1828800"/>
                  <a:gd name="connsiteX6" fmla="*/ 1009650 w 1276350"/>
                  <a:gd name="connsiteY6" fmla="*/ 57150 h 1828800"/>
                  <a:gd name="connsiteX7" fmla="*/ 981075 w 1276350"/>
                  <a:gd name="connsiteY7" fmla="*/ 47625 h 1828800"/>
                  <a:gd name="connsiteX8" fmla="*/ 923925 w 1276350"/>
                  <a:gd name="connsiteY8" fmla="*/ 19050 h 1828800"/>
                  <a:gd name="connsiteX9" fmla="*/ 895350 w 1276350"/>
                  <a:gd name="connsiteY9" fmla="*/ 0 h 1828800"/>
                  <a:gd name="connsiteX10" fmla="*/ 762000 w 1276350"/>
                  <a:gd name="connsiteY10" fmla="*/ 9525 h 1828800"/>
                  <a:gd name="connsiteX11" fmla="*/ 704850 w 1276350"/>
                  <a:gd name="connsiteY11" fmla="*/ 28575 h 1828800"/>
                  <a:gd name="connsiteX12" fmla="*/ 581025 w 1276350"/>
                  <a:gd name="connsiteY12" fmla="*/ 38100 h 1828800"/>
                  <a:gd name="connsiteX13" fmla="*/ 542925 w 1276350"/>
                  <a:gd name="connsiteY13" fmla="*/ 47625 h 1828800"/>
                  <a:gd name="connsiteX14" fmla="*/ 485775 w 1276350"/>
                  <a:gd name="connsiteY14" fmla="*/ 66675 h 1828800"/>
                  <a:gd name="connsiteX15" fmla="*/ 419100 w 1276350"/>
                  <a:gd name="connsiteY15" fmla="*/ 142875 h 1828800"/>
                  <a:gd name="connsiteX16" fmla="*/ 400050 w 1276350"/>
                  <a:gd name="connsiteY16" fmla="*/ 171450 h 1828800"/>
                  <a:gd name="connsiteX17" fmla="*/ 371475 w 1276350"/>
                  <a:gd name="connsiteY17" fmla="*/ 228600 h 1828800"/>
                  <a:gd name="connsiteX18" fmla="*/ 333375 w 1276350"/>
                  <a:gd name="connsiteY18" fmla="*/ 342900 h 1828800"/>
                  <a:gd name="connsiteX19" fmla="*/ 323850 w 1276350"/>
                  <a:gd name="connsiteY19" fmla="*/ 371475 h 1828800"/>
                  <a:gd name="connsiteX20" fmla="*/ 314325 w 1276350"/>
                  <a:gd name="connsiteY20" fmla="*/ 628650 h 1828800"/>
                  <a:gd name="connsiteX21" fmla="*/ 266700 w 1276350"/>
                  <a:gd name="connsiteY21" fmla="*/ 666750 h 1828800"/>
                  <a:gd name="connsiteX22" fmla="*/ 219075 w 1276350"/>
                  <a:gd name="connsiteY22" fmla="*/ 714375 h 1828800"/>
                  <a:gd name="connsiteX23" fmla="*/ 190500 w 1276350"/>
                  <a:gd name="connsiteY23" fmla="*/ 733425 h 1828800"/>
                  <a:gd name="connsiteX24" fmla="*/ 171450 w 1276350"/>
                  <a:gd name="connsiteY24" fmla="*/ 762000 h 1828800"/>
                  <a:gd name="connsiteX25" fmla="*/ 152400 w 1276350"/>
                  <a:gd name="connsiteY25" fmla="*/ 819150 h 1828800"/>
                  <a:gd name="connsiteX26" fmla="*/ 152400 w 1276350"/>
                  <a:gd name="connsiteY26" fmla="*/ 1085850 h 1828800"/>
                  <a:gd name="connsiteX27" fmla="*/ 114300 w 1276350"/>
                  <a:gd name="connsiteY27" fmla="*/ 1143000 h 1828800"/>
                  <a:gd name="connsiteX28" fmla="*/ 66675 w 1276350"/>
                  <a:gd name="connsiteY28" fmla="*/ 1200150 h 1828800"/>
                  <a:gd name="connsiteX29" fmla="*/ 38100 w 1276350"/>
                  <a:gd name="connsiteY29" fmla="*/ 1219200 h 1828800"/>
                  <a:gd name="connsiteX30" fmla="*/ 28575 w 1276350"/>
                  <a:gd name="connsiteY30" fmla="*/ 1247775 h 1828800"/>
                  <a:gd name="connsiteX31" fmla="*/ 0 w 1276350"/>
                  <a:gd name="connsiteY31" fmla="*/ 1304925 h 1828800"/>
                  <a:gd name="connsiteX32" fmla="*/ 9525 w 1276350"/>
                  <a:gd name="connsiteY32" fmla="*/ 1381125 h 1828800"/>
                  <a:gd name="connsiteX33" fmla="*/ 38100 w 1276350"/>
                  <a:gd name="connsiteY33" fmla="*/ 1485900 h 1828800"/>
                  <a:gd name="connsiteX34" fmla="*/ 47625 w 1276350"/>
                  <a:gd name="connsiteY34" fmla="*/ 1524000 h 1828800"/>
                  <a:gd name="connsiteX35" fmla="*/ 57150 w 1276350"/>
                  <a:gd name="connsiteY35" fmla="*/ 1552575 h 1828800"/>
                  <a:gd name="connsiteX36" fmla="*/ 66675 w 1276350"/>
                  <a:gd name="connsiteY36" fmla="*/ 1590675 h 1828800"/>
                  <a:gd name="connsiteX37" fmla="*/ 76200 w 1276350"/>
                  <a:gd name="connsiteY37" fmla="*/ 1619250 h 1828800"/>
                  <a:gd name="connsiteX38" fmla="*/ 85725 w 1276350"/>
                  <a:gd name="connsiteY38" fmla="*/ 1657350 h 1828800"/>
                  <a:gd name="connsiteX39" fmla="*/ 104775 w 1276350"/>
                  <a:gd name="connsiteY39" fmla="*/ 1685925 h 1828800"/>
                  <a:gd name="connsiteX40" fmla="*/ 161925 w 1276350"/>
                  <a:gd name="connsiteY40" fmla="*/ 1733550 h 1828800"/>
                  <a:gd name="connsiteX41" fmla="*/ 219075 w 1276350"/>
                  <a:gd name="connsiteY41" fmla="*/ 1752600 h 1828800"/>
                  <a:gd name="connsiteX42" fmla="*/ 247650 w 1276350"/>
                  <a:gd name="connsiteY42" fmla="*/ 1762125 h 1828800"/>
                  <a:gd name="connsiteX43" fmla="*/ 304800 w 1276350"/>
                  <a:gd name="connsiteY43" fmla="*/ 1800225 h 1828800"/>
                  <a:gd name="connsiteX44" fmla="*/ 333375 w 1276350"/>
                  <a:gd name="connsiteY44" fmla="*/ 1819275 h 1828800"/>
                  <a:gd name="connsiteX45" fmla="*/ 361950 w 1276350"/>
                  <a:gd name="connsiteY45" fmla="*/ 1828800 h 1828800"/>
                  <a:gd name="connsiteX46" fmla="*/ 504825 w 1276350"/>
                  <a:gd name="connsiteY46" fmla="*/ 1819275 h 1828800"/>
                  <a:gd name="connsiteX47" fmla="*/ 533400 w 1276350"/>
                  <a:gd name="connsiteY47" fmla="*/ 1809750 h 1828800"/>
                  <a:gd name="connsiteX48" fmla="*/ 628650 w 1276350"/>
                  <a:gd name="connsiteY48" fmla="*/ 1781175 h 1828800"/>
                  <a:gd name="connsiteX49" fmla="*/ 685800 w 1276350"/>
                  <a:gd name="connsiteY49" fmla="*/ 1762125 h 1828800"/>
                  <a:gd name="connsiteX50" fmla="*/ 723900 w 1276350"/>
                  <a:gd name="connsiteY50" fmla="*/ 1752600 h 1828800"/>
                  <a:gd name="connsiteX51" fmla="*/ 819150 w 1276350"/>
                  <a:gd name="connsiteY51" fmla="*/ 1743075 h 1828800"/>
                  <a:gd name="connsiteX52" fmla="*/ 866775 w 1276350"/>
                  <a:gd name="connsiteY52" fmla="*/ 1733550 h 1828800"/>
                  <a:gd name="connsiteX53" fmla="*/ 923925 w 1276350"/>
                  <a:gd name="connsiteY53" fmla="*/ 1724025 h 1828800"/>
                  <a:gd name="connsiteX54" fmla="*/ 981075 w 1276350"/>
                  <a:gd name="connsiteY54" fmla="*/ 1704975 h 1828800"/>
                  <a:gd name="connsiteX55" fmla="*/ 1009650 w 1276350"/>
                  <a:gd name="connsiteY55" fmla="*/ 1695450 h 1828800"/>
                  <a:gd name="connsiteX56" fmla="*/ 1066800 w 1276350"/>
                  <a:gd name="connsiteY56" fmla="*/ 1666875 h 1828800"/>
                  <a:gd name="connsiteX57" fmla="*/ 1095375 w 1276350"/>
                  <a:gd name="connsiteY57" fmla="*/ 1647825 h 1828800"/>
                  <a:gd name="connsiteX58" fmla="*/ 1133475 w 1276350"/>
                  <a:gd name="connsiteY58" fmla="*/ 1590675 h 1828800"/>
                  <a:gd name="connsiteX59" fmla="*/ 1143000 w 1276350"/>
                  <a:gd name="connsiteY59" fmla="*/ 1562100 h 1828800"/>
                  <a:gd name="connsiteX60" fmla="*/ 1181100 w 1276350"/>
                  <a:gd name="connsiteY60" fmla="*/ 1504950 h 1828800"/>
                  <a:gd name="connsiteX61" fmla="*/ 1219200 w 1276350"/>
                  <a:gd name="connsiteY61" fmla="*/ 1390650 h 1828800"/>
                  <a:gd name="connsiteX62" fmla="*/ 1228725 w 1276350"/>
                  <a:gd name="connsiteY62" fmla="*/ 1343025 h 1828800"/>
                  <a:gd name="connsiteX63" fmla="*/ 1247775 w 1276350"/>
                  <a:gd name="connsiteY63" fmla="*/ 1257300 h 1828800"/>
                  <a:gd name="connsiteX64" fmla="*/ 1257300 w 1276350"/>
                  <a:gd name="connsiteY64" fmla="*/ 962025 h 1828800"/>
                  <a:gd name="connsiteX65" fmla="*/ 1266825 w 1276350"/>
                  <a:gd name="connsiteY65" fmla="*/ 914400 h 1828800"/>
                  <a:gd name="connsiteX66" fmla="*/ 1276350 w 1276350"/>
                  <a:gd name="connsiteY66" fmla="*/ 847725 h 1828800"/>
                  <a:gd name="connsiteX67" fmla="*/ 1266825 w 1276350"/>
                  <a:gd name="connsiteY67" fmla="*/ 628650 h 1828800"/>
                  <a:gd name="connsiteX68" fmla="*/ 1257300 w 1276350"/>
                  <a:gd name="connsiteY68" fmla="*/ 476250 h 1828800"/>
                  <a:gd name="connsiteX69" fmla="*/ 1238250 w 1276350"/>
                  <a:gd name="connsiteY69" fmla="*/ 381000 h 1828800"/>
                  <a:gd name="connsiteX70" fmla="*/ 1238250 w 1276350"/>
                  <a:gd name="connsiteY70" fmla="*/ 371475 h 1828800"/>
                  <a:gd name="connsiteX0" fmla="*/ 1238250 w 1276350"/>
                  <a:gd name="connsiteY0" fmla="*/ 371475 h 1828800"/>
                  <a:gd name="connsiteX1" fmla="*/ 1228725 w 1276350"/>
                  <a:gd name="connsiteY1" fmla="*/ 323850 h 1828800"/>
                  <a:gd name="connsiteX2" fmla="*/ 1209675 w 1276350"/>
                  <a:gd name="connsiteY2" fmla="*/ 266700 h 1828800"/>
                  <a:gd name="connsiteX3" fmla="*/ 1190625 w 1276350"/>
                  <a:gd name="connsiteY3" fmla="*/ 190500 h 1828800"/>
                  <a:gd name="connsiteX4" fmla="*/ 1152525 w 1276350"/>
                  <a:gd name="connsiteY4" fmla="*/ 133350 h 1828800"/>
                  <a:gd name="connsiteX5" fmla="*/ 1066800 w 1276350"/>
                  <a:gd name="connsiteY5" fmla="*/ 76200 h 1828800"/>
                  <a:gd name="connsiteX6" fmla="*/ 1009650 w 1276350"/>
                  <a:gd name="connsiteY6" fmla="*/ 57150 h 1828800"/>
                  <a:gd name="connsiteX7" fmla="*/ 981075 w 1276350"/>
                  <a:gd name="connsiteY7" fmla="*/ 47625 h 1828800"/>
                  <a:gd name="connsiteX8" fmla="*/ 923925 w 1276350"/>
                  <a:gd name="connsiteY8" fmla="*/ 19050 h 1828800"/>
                  <a:gd name="connsiteX9" fmla="*/ 895350 w 1276350"/>
                  <a:gd name="connsiteY9" fmla="*/ 0 h 1828800"/>
                  <a:gd name="connsiteX10" fmla="*/ 762000 w 1276350"/>
                  <a:gd name="connsiteY10" fmla="*/ 9525 h 1828800"/>
                  <a:gd name="connsiteX11" fmla="*/ 704850 w 1276350"/>
                  <a:gd name="connsiteY11" fmla="*/ 28575 h 1828800"/>
                  <a:gd name="connsiteX12" fmla="*/ 581025 w 1276350"/>
                  <a:gd name="connsiteY12" fmla="*/ 38100 h 1828800"/>
                  <a:gd name="connsiteX13" fmla="*/ 542925 w 1276350"/>
                  <a:gd name="connsiteY13" fmla="*/ 47625 h 1828800"/>
                  <a:gd name="connsiteX14" fmla="*/ 485775 w 1276350"/>
                  <a:gd name="connsiteY14" fmla="*/ 66675 h 1828800"/>
                  <a:gd name="connsiteX15" fmla="*/ 419100 w 1276350"/>
                  <a:gd name="connsiteY15" fmla="*/ 142875 h 1828800"/>
                  <a:gd name="connsiteX16" fmla="*/ 400050 w 1276350"/>
                  <a:gd name="connsiteY16" fmla="*/ 171450 h 1828800"/>
                  <a:gd name="connsiteX17" fmla="*/ 371475 w 1276350"/>
                  <a:gd name="connsiteY17" fmla="*/ 228600 h 1828800"/>
                  <a:gd name="connsiteX18" fmla="*/ 333375 w 1276350"/>
                  <a:gd name="connsiteY18" fmla="*/ 342900 h 1828800"/>
                  <a:gd name="connsiteX19" fmla="*/ 323850 w 1276350"/>
                  <a:gd name="connsiteY19" fmla="*/ 371475 h 1828800"/>
                  <a:gd name="connsiteX20" fmla="*/ 314325 w 1276350"/>
                  <a:gd name="connsiteY20" fmla="*/ 628650 h 1828800"/>
                  <a:gd name="connsiteX21" fmla="*/ 266700 w 1276350"/>
                  <a:gd name="connsiteY21" fmla="*/ 666750 h 1828800"/>
                  <a:gd name="connsiteX22" fmla="*/ 219075 w 1276350"/>
                  <a:gd name="connsiteY22" fmla="*/ 714375 h 1828800"/>
                  <a:gd name="connsiteX23" fmla="*/ 171450 w 1276350"/>
                  <a:gd name="connsiteY23" fmla="*/ 762000 h 1828800"/>
                  <a:gd name="connsiteX24" fmla="*/ 152400 w 1276350"/>
                  <a:gd name="connsiteY24" fmla="*/ 819150 h 1828800"/>
                  <a:gd name="connsiteX25" fmla="*/ 152400 w 1276350"/>
                  <a:gd name="connsiteY25" fmla="*/ 1085850 h 1828800"/>
                  <a:gd name="connsiteX26" fmla="*/ 114300 w 1276350"/>
                  <a:gd name="connsiteY26" fmla="*/ 1143000 h 1828800"/>
                  <a:gd name="connsiteX27" fmla="*/ 66675 w 1276350"/>
                  <a:gd name="connsiteY27" fmla="*/ 1200150 h 1828800"/>
                  <a:gd name="connsiteX28" fmla="*/ 38100 w 1276350"/>
                  <a:gd name="connsiteY28" fmla="*/ 1219200 h 1828800"/>
                  <a:gd name="connsiteX29" fmla="*/ 28575 w 1276350"/>
                  <a:gd name="connsiteY29" fmla="*/ 1247775 h 1828800"/>
                  <a:gd name="connsiteX30" fmla="*/ 0 w 1276350"/>
                  <a:gd name="connsiteY30" fmla="*/ 1304925 h 1828800"/>
                  <a:gd name="connsiteX31" fmla="*/ 9525 w 1276350"/>
                  <a:gd name="connsiteY31" fmla="*/ 1381125 h 1828800"/>
                  <a:gd name="connsiteX32" fmla="*/ 38100 w 1276350"/>
                  <a:gd name="connsiteY32" fmla="*/ 1485900 h 1828800"/>
                  <a:gd name="connsiteX33" fmla="*/ 47625 w 1276350"/>
                  <a:gd name="connsiteY33" fmla="*/ 1524000 h 1828800"/>
                  <a:gd name="connsiteX34" fmla="*/ 57150 w 1276350"/>
                  <a:gd name="connsiteY34" fmla="*/ 1552575 h 1828800"/>
                  <a:gd name="connsiteX35" fmla="*/ 66675 w 1276350"/>
                  <a:gd name="connsiteY35" fmla="*/ 1590675 h 1828800"/>
                  <a:gd name="connsiteX36" fmla="*/ 76200 w 1276350"/>
                  <a:gd name="connsiteY36" fmla="*/ 1619250 h 1828800"/>
                  <a:gd name="connsiteX37" fmla="*/ 85725 w 1276350"/>
                  <a:gd name="connsiteY37" fmla="*/ 1657350 h 1828800"/>
                  <a:gd name="connsiteX38" fmla="*/ 104775 w 1276350"/>
                  <a:gd name="connsiteY38" fmla="*/ 1685925 h 1828800"/>
                  <a:gd name="connsiteX39" fmla="*/ 161925 w 1276350"/>
                  <a:gd name="connsiteY39" fmla="*/ 1733550 h 1828800"/>
                  <a:gd name="connsiteX40" fmla="*/ 219075 w 1276350"/>
                  <a:gd name="connsiteY40" fmla="*/ 1752600 h 1828800"/>
                  <a:gd name="connsiteX41" fmla="*/ 247650 w 1276350"/>
                  <a:gd name="connsiteY41" fmla="*/ 1762125 h 1828800"/>
                  <a:gd name="connsiteX42" fmla="*/ 304800 w 1276350"/>
                  <a:gd name="connsiteY42" fmla="*/ 1800225 h 1828800"/>
                  <a:gd name="connsiteX43" fmla="*/ 333375 w 1276350"/>
                  <a:gd name="connsiteY43" fmla="*/ 1819275 h 1828800"/>
                  <a:gd name="connsiteX44" fmla="*/ 361950 w 1276350"/>
                  <a:gd name="connsiteY44" fmla="*/ 1828800 h 1828800"/>
                  <a:gd name="connsiteX45" fmla="*/ 504825 w 1276350"/>
                  <a:gd name="connsiteY45" fmla="*/ 1819275 h 1828800"/>
                  <a:gd name="connsiteX46" fmla="*/ 533400 w 1276350"/>
                  <a:gd name="connsiteY46" fmla="*/ 1809750 h 1828800"/>
                  <a:gd name="connsiteX47" fmla="*/ 628650 w 1276350"/>
                  <a:gd name="connsiteY47" fmla="*/ 1781175 h 1828800"/>
                  <a:gd name="connsiteX48" fmla="*/ 685800 w 1276350"/>
                  <a:gd name="connsiteY48" fmla="*/ 1762125 h 1828800"/>
                  <a:gd name="connsiteX49" fmla="*/ 723900 w 1276350"/>
                  <a:gd name="connsiteY49" fmla="*/ 1752600 h 1828800"/>
                  <a:gd name="connsiteX50" fmla="*/ 819150 w 1276350"/>
                  <a:gd name="connsiteY50" fmla="*/ 1743075 h 1828800"/>
                  <a:gd name="connsiteX51" fmla="*/ 866775 w 1276350"/>
                  <a:gd name="connsiteY51" fmla="*/ 1733550 h 1828800"/>
                  <a:gd name="connsiteX52" fmla="*/ 923925 w 1276350"/>
                  <a:gd name="connsiteY52" fmla="*/ 1724025 h 1828800"/>
                  <a:gd name="connsiteX53" fmla="*/ 981075 w 1276350"/>
                  <a:gd name="connsiteY53" fmla="*/ 1704975 h 1828800"/>
                  <a:gd name="connsiteX54" fmla="*/ 1009650 w 1276350"/>
                  <a:gd name="connsiteY54" fmla="*/ 1695450 h 1828800"/>
                  <a:gd name="connsiteX55" fmla="*/ 1066800 w 1276350"/>
                  <a:gd name="connsiteY55" fmla="*/ 1666875 h 1828800"/>
                  <a:gd name="connsiteX56" fmla="*/ 1095375 w 1276350"/>
                  <a:gd name="connsiteY56" fmla="*/ 1647825 h 1828800"/>
                  <a:gd name="connsiteX57" fmla="*/ 1133475 w 1276350"/>
                  <a:gd name="connsiteY57" fmla="*/ 1590675 h 1828800"/>
                  <a:gd name="connsiteX58" fmla="*/ 1143000 w 1276350"/>
                  <a:gd name="connsiteY58" fmla="*/ 1562100 h 1828800"/>
                  <a:gd name="connsiteX59" fmla="*/ 1181100 w 1276350"/>
                  <a:gd name="connsiteY59" fmla="*/ 1504950 h 1828800"/>
                  <a:gd name="connsiteX60" fmla="*/ 1219200 w 1276350"/>
                  <a:gd name="connsiteY60" fmla="*/ 1390650 h 1828800"/>
                  <a:gd name="connsiteX61" fmla="*/ 1228725 w 1276350"/>
                  <a:gd name="connsiteY61" fmla="*/ 1343025 h 1828800"/>
                  <a:gd name="connsiteX62" fmla="*/ 1247775 w 1276350"/>
                  <a:gd name="connsiteY62" fmla="*/ 1257300 h 1828800"/>
                  <a:gd name="connsiteX63" fmla="*/ 1257300 w 1276350"/>
                  <a:gd name="connsiteY63" fmla="*/ 962025 h 1828800"/>
                  <a:gd name="connsiteX64" fmla="*/ 1266825 w 1276350"/>
                  <a:gd name="connsiteY64" fmla="*/ 914400 h 1828800"/>
                  <a:gd name="connsiteX65" fmla="*/ 1276350 w 1276350"/>
                  <a:gd name="connsiteY65" fmla="*/ 847725 h 1828800"/>
                  <a:gd name="connsiteX66" fmla="*/ 1266825 w 1276350"/>
                  <a:gd name="connsiteY66" fmla="*/ 628650 h 1828800"/>
                  <a:gd name="connsiteX67" fmla="*/ 1257300 w 1276350"/>
                  <a:gd name="connsiteY67" fmla="*/ 476250 h 1828800"/>
                  <a:gd name="connsiteX68" fmla="*/ 1238250 w 1276350"/>
                  <a:gd name="connsiteY68" fmla="*/ 381000 h 1828800"/>
                  <a:gd name="connsiteX69" fmla="*/ 1238250 w 1276350"/>
                  <a:gd name="connsiteY69"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66675 w 1276350"/>
                  <a:gd name="connsiteY34" fmla="*/ 1590675 h 1828800"/>
                  <a:gd name="connsiteX35" fmla="*/ 76200 w 1276350"/>
                  <a:gd name="connsiteY35" fmla="*/ 1619250 h 1828800"/>
                  <a:gd name="connsiteX36" fmla="*/ 85725 w 1276350"/>
                  <a:gd name="connsiteY36" fmla="*/ 1657350 h 1828800"/>
                  <a:gd name="connsiteX37" fmla="*/ 104775 w 1276350"/>
                  <a:gd name="connsiteY37" fmla="*/ 1685925 h 1828800"/>
                  <a:gd name="connsiteX38" fmla="*/ 161925 w 1276350"/>
                  <a:gd name="connsiteY38" fmla="*/ 1733550 h 1828800"/>
                  <a:gd name="connsiteX39" fmla="*/ 219075 w 1276350"/>
                  <a:gd name="connsiteY39" fmla="*/ 1752600 h 1828800"/>
                  <a:gd name="connsiteX40" fmla="*/ 247650 w 1276350"/>
                  <a:gd name="connsiteY40" fmla="*/ 1762125 h 1828800"/>
                  <a:gd name="connsiteX41" fmla="*/ 304800 w 1276350"/>
                  <a:gd name="connsiteY41" fmla="*/ 1800225 h 1828800"/>
                  <a:gd name="connsiteX42" fmla="*/ 333375 w 1276350"/>
                  <a:gd name="connsiteY42" fmla="*/ 1819275 h 1828800"/>
                  <a:gd name="connsiteX43" fmla="*/ 361950 w 1276350"/>
                  <a:gd name="connsiteY43" fmla="*/ 1828800 h 1828800"/>
                  <a:gd name="connsiteX44" fmla="*/ 504825 w 1276350"/>
                  <a:gd name="connsiteY44" fmla="*/ 1819275 h 1828800"/>
                  <a:gd name="connsiteX45" fmla="*/ 533400 w 1276350"/>
                  <a:gd name="connsiteY45" fmla="*/ 1809750 h 1828800"/>
                  <a:gd name="connsiteX46" fmla="*/ 628650 w 1276350"/>
                  <a:gd name="connsiteY46" fmla="*/ 1781175 h 1828800"/>
                  <a:gd name="connsiteX47" fmla="*/ 685800 w 1276350"/>
                  <a:gd name="connsiteY47" fmla="*/ 1762125 h 1828800"/>
                  <a:gd name="connsiteX48" fmla="*/ 723900 w 1276350"/>
                  <a:gd name="connsiteY48" fmla="*/ 1752600 h 1828800"/>
                  <a:gd name="connsiteX49" fmla="*/ 819150 w 1276350"/>
                  <a:gd name="connsiteY49" fmla="*/ 1743075 h 1828800"/>
                  <a:gd name="connsiteX50" fmla="*/ 866775 w 1276350"/>
                  <a:gd name="connsiteY50" fmla="*/ 1733550 h 1828800"/>
                  <a:gd name="connsiteX51" fmla="*/ 923925 w 1276350"/>
                  <a:gd name="connsiteY51" fmla="*/ 1724025 h 1828800"/>
                  <a:gd name="connsiteX52" fmla="*/ 981075 w 1276350"/>
                  <a:gd name="connsiteY52" fmla="*/ 1704975 h 1828800"/>
                  <a:gd name="connsiteX53" fmla="*/ 1009650 w 1276350"/>
                  <a:gd name="connsiteY53" fmla="*/ 1695450 h 1828800"/>
                  <a:gd name="connsiteX54" fmla="*/ 1066800 w 1276350"/>
                  <a:gd name="connsiteY54" fmla="*/ 1666875 h 1828800"/>
                  <a:gd name="connsiteX55" fmla="*/ 1095375 w 1276350"/>
                  <a:gd name="connsiteY55" fmla="*/ 1647825 h 1828800"/>
                  <a:gd name="connsiteX56" fmla="*/ 1133475 w 1276350"/>
                  <a:gd name="connsiteY56" fmla="*/ 1590675 h 1828800"/>
                  <a:gd name="connsiteX57" fmla="*/ 1143000 w 1276350"/>
                  <a:gd name="connsiteY57" fmla="*/ 1562100 h 1828800"/>
                  <a:gd name="connsiteX58" fmla="*/ 1181100 w 1276350"/>
                  <a:gd name="connsiteY58" fmla="*/ 1504950 h 1828800"/>
                  <a:gd name="connsiteX59" fmla="*/ 1219200 w 1276350"/>
                  <a:gd name="connsiteY59" fmla="*/ 1390650 h 1828800"/>
                  <a:gd name="connsiteX60" fmla="*/ 1228725 w 1276350"/>
                  <a:gd name="connsiteY60" fmla="*/ 1343025 h 1828800"/>
                  <a:gd name="connsiteX61" fmla="*/ 1247775 w 1276350"/>
                  <a:gd name="connsiteY61" fmla="*/ 1257300 h 1828800"/>
                  <a:gd name="connsiteX62" fmla="*/ 1257300 w 1276350"/>
                  <a:gd name="connsiteY62" fmla="*/ 962025 h 1828800"/>
                  <a:gd name="connsiteX63" fmla="*/ 1266825 w 1276350"/>
                  <a:gd name="connsiteY63" fmla="*/ 914400 h 1828800"/>
                  <a:gd name="connsiteX64" fmla="*/ 1276350 w 1276350"/>
                  <a:gd name="connsiteY64" fmla="*/ 847725 h 1828800"/>
                  <a:gd name="connsiteX65" fmla="*/ 1266825 w 1276350"/>
                  <a:gd name="connsiteY65" fmla="*/ 628650 h 1828800"/>
                  <a:gd name="connsiteX66" fmla="*/ 1257300 w 1276350"/>
                  <a:gd name="connsiteY66" fmla="*/ 476250 h 1828800"/>
                  <a:gd name="connsiteX67" fmla="*/ 1238250 w 1276350"/>
                  <a:gd name="connsiteY67" fmla="*/ 381000 h 1828800"/>
                  <a:gd name="connsiteX68" fmla="*/ 1238250 w 1276350"/>
                  <a:gd name="connsiteY68"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66675 w 1276350"/>
                  <a:gd name="connsiteY34" fmla="*/ 1590675 h 1828800"/>
                  <a:gd name="connsiteX35" fmla="*/ 76200 w 1276350"/>
                  <a:gd name="connsiteY35" fmla="*/ 1619250 h 1828800"/>
                  <a:gd name="connsiteX36" fmla="*/ 85725 w 1276350"/>
                  <a:gd name="connsiteY36" fmla="*/ 1657350 h 1828800"/>
                  <a:gd name="connsiteX37" fmla="*/ 104775 w 1276350"/>
                  <a:gd name="connsiteY37" fmla="*/ 1685925 h 1828800"/>
                  <a:gd name="connsiteX38" fmla="*/ 161925 w 1276350"/>
                  <a:gd name="connsiteY38" fmla="*/ 1733550 h 1828800"/>
                  <a:gd name="connsiteX39" fmla="*/ 219075 w 1276350"/>
                  <a:gd name="connsiteY39" fmla="*/ 1752600 h 1828800"/>
                  <a:gd name="connsiteX40" fmla="*/ 247650 w 1276350"/>
                  <a:gd name="connsiteY40" fmla="*/ 1762125 h 1828800"/>
                  <a:gd name="connsiteX41" fmla="*/ 304800 w 1276350"/>
                  <a:gd name="connsiteY41" fmla="*/ 1800225 h 1828800"/>
                  <a:gd name="connsiteX42" fmla="*/ 333375 w 1276350"/>
                  <a:gd name="connsiteY42" fmla="*/ 1819275 h 1828800"/>
                  <a:gd name="connsiteX43" fmla="*/ 361950 w 1276350"/>
                  <a:gd name="connsiteY43" fmla="*/ 1828800 h 1828800"/>
                  <a:gd name="connsiteX44" fmla="*/ 504825 w 1276350"/>
                  <a:gd name="connsiteY44" fmla="*/ 1819275 h 1828800"/>
                  <a:gd name="connsiteX45" fmla="*/ 533400 w 1276350"/>
                  <a:gd name="connsiteY45" fmla="*/ 1809750 h 1828800"/>
                  <a:gd name="connsiteX46" fmla="*/ 628650 w 1276350"/>
                  <a:gd name="connsiteY46" fmla="*/ 1781175 h 1828800"/>
                  <a:gd name="connsiteX47" fmla="*/ 685800 w 1276350"/>
                  <a:gd name="connsiteY47" fmla="*/ 1762125 h 1828800"/>
                  <a:gd name="connsiteX48" fmla="*/ 723900 w 1276350"/>
                  <a:gd name="connsiteY48" fmla="*/ 1752600 h 1828800"/>
                  <a:gd name="connsiteX49" fmla="*/ 819150 w 1276350"/>
                  <a:gd name="connsiteY49" fmla="*/ 1743075 h 1828800"/>
                  <a:gd name="connsiteX50" fmla="*/ 923925 w 1276350"/>
                  <a:gd name="connsiteY50" fmla="*/ 1724025 h 1828800"/>
                  <a:gd name="connsiteX51" fmla="*/ 981075 w 1276350"/>
                  <a:gd name="connsiteY51" fmla="*/ 1704975 h 1828800"/>
                  <a:gd name="connsiteX52" fmla="*/ 1009650 w 1276350"/>
                  <a:gd name="connsiteY52" fmla="*/ 1695450 h 1828800"/>
                  <a:gd name="connsiteX53" fmla="*/ 1066800 w 1276350"/>
                  <a:gd name="connsiteY53" fmla="*/ 1666875 h 1828800"/>
                  <a:gd name="connsiteX54" fmla="*/ 1095375 w 1276350"/>
                  <a:gd name="connsiteY54" fmla="*/ 1647825 h 1828800"/>
                  <a:gd name="connsiteX55" fmla="*/ 1133475 w 1276350"/>
                  <a:gd name="connsiteY55" fmla="*/ 1590675 h 1828800"/>
                  <a:gd name="connsiteX56" fmla="*/ 1143000 w 1276350"/>
                  <a:gd name="connsiteY56" fmla="*/ 1562100 h 1828800"/>
                  <a:gd name="connsiteX57" fmla="*/ 1181100 w 1276350"/>
                  <a:gd name="connsiteY57" fmla="*/ 1504950 h 1828800"/>
                  <a:gd name="connsiteX58" fmla="*/ 1219200 w 1276350"/>
                  <a:gd name="connsiteY58" fmla="*/ 1390650 h 1828800"/>
                  <a:gd name="connsiteX59" fmla="*/ 1228725 w 1276350"/>
                  <a:gd name="connsiteY59" fmla="*/ 1343025 h 1828800"/>
                  <a:gd name="connsiteX60" fmla="*/ 1247775 w 1276350"/>
                  <a:gd name="connsiteY60" fmla="*/ 1257300 h 1828800"/>
                  <a:gd name="connsiteX61" fmla="*/ 1257300 w 1276350"/>
                  <a:gd name="connsiteY61" fmla="*/ 962025 h 1828800"/>
                  <a:gd name="connsiteX62" fmla="*/ 1266825 w 1276350"/>
                  <a:gd name="connsiteY62" fmla="*/ 914400 h 1828800"/>
                  <a:gd name="connsiteX63" fmla="*/ 1276350 w 1276350"/>
                  <a:gd name="connsiteY63" fmla="*/ 847725 h 1828800"/>
                  <a:gd name="connsiteX64" fmla="*/ 1266825 w 1276350"/>
                  <a:gd name="connsiteY64" fmla="*/ 628650 h 1828800"/>
                  <a:gd name="connsiteX65" fmla="*/ 1257300 w 1276350"/>
                  <a:gd name="connsiteY65" fmla="*/ 476250 h 1828800"/>
                  <a:gd name="connsiteX66" fmla="*/ 1238250 w 1276350"/>
                  <a:gd name="connsiteY66" fmla="*/ 381000 h 1828800"/>
                  <a:gd name="connsiteX67" fmla="*/ 1238250 w 1276350"/>
                  <a:gd name="connsiteY67"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66675 w 1276350"/>
                  <a:gd name="connsiteY34" fmla="*/ 1590675 h 1828800"/>
                  <a:gd name="connsiteX35" fmla="*/ 76200 w 1276350"/>
                  <a:gd name="connsiteY35" fmla="*/ 1619250 h 1828800"/>
                  <a:gd name="connsiteX36" fmla="*/ 85725 w 1276350"/>
                  <a:gd name="connsiteY36" fmla="*/ 1657350 h 1828800"/>
                  <a:gd name="connsiteX37" fmla="*/ 104775 w 1276350"/>
                  <a:gd name="connsiteY37" fmla="*/ 1685925 h 1828800"/>
                  <a:gd name="connsiteX38" fmla="*/ 161925 w 1276350"/>
                  <a:gd name="connsiteY38" fmla="*/ 1733550 h 1828800"/>
                  <a:gd name="connsiteX39" fmla="*/ 219075 w 1276350"/>
                  <a:gd name="connsiteY39" fmla="*/ 1752600 h 1828800"/>
                  <a:gd name="connsiteX40" fmla="*/ 247650 w 1276350"/>
                  <a:gd name="connsiteY40" fmla="*/ 1762125 h 1828800"/>
                  <a:gd name="connsiteX41" fmla="*/ 304800 w 1276350"/>
                  <a:gd name="connsiteY41" fmla="*/ 1800225 h 1828800"/>
                  <a:gd name="connsiteX42" fmla="*/ 333375 w 1276350"/>
                  <a:gd name="connsiteY42" fmla="*/ 1819275 h 1828800"/>
                  <a:gd name="connsiteX43" fmla="*/ 361950 w 1276350"/>
                  <a:gd name="connsiteY43" fmla="*/ 1828800 h 1828800"/>
                  <a:gd name="connsiteX44" fmla="*/ 504825 w 1276350"/>
                  <a:gd name="connsiteY44" fmla="*/ 1819275 h 1828800"/>
                  <a:gd name="connsiteX45" fmla="*/ 533400 w 1276350"/>
                  <a:gd name="connsiteY45" fmla="*/ 1809750 h 1828800"/>
                  <a:gd name="connsiteX46" fmla="*/ 628650 w 1276350"/>
                  <a:gd name="connsiteY46" fmla="*/ 1781175 h 1828800"/>
                  <a:gd name="connsiteX47" fmla="*/ 685800 w 1276350"/>
                  <a:gd name="connsiteY47" fmla="*/ 1762125 h 1828800"/>
                  <a:gd name="connsiteX48" fmla="*/ 723900 w 1276350"/>
                  <a:gd name="connsiteY48" fmla="*/ 1752600 h 1828800"/>
                  <a:gd name="connsiteX49" fmla="*/ 819150 w 1276350"/>
                  <a:gd name="connsiteY49" fmla="*/ 1743075 h 1828800"/>
                  <a:gd name="connsiteX50" fmla="*/ 923925 w 1276350"/>
                  <a:gd name="connsiteY50" fmla="*/ 1724025 h 1828800"/>
                  <a:gd name="connsiteX51" fmla="*/ 1009650 w 1276350"/>
                  <a:gd name="connsiteY51" fmla="*/ 1695450 h 1828800"/>
                  <a:gd name="connsiteX52" fmla="*/ 1066800 w 1276350"/>
                  <a:gd name="connsiteY52" fmla="*/ 1666875 h 1828800"/>
                  <a:gd name="connsiteX53" fmla="*/ 1095375 w 1276350"/>
                  <a:gd name="connsiteY53" fmla="*/ 1647825 h 1828800"/>
                  <a:gd name="connsiteX54" fmla="*/ 1133475 w 1276350"/>
                  <a:gd name="connsiteY54" fmla="*/ 1590675 h 1828800"/>
                  <a:gd name="connsiteX55" fmla="*/ 1143000 w 1276350"/>
                  <a:gd name="connsiteY55" fmla="*/ 1562100 h 1828800"/>
                  <a:gd name="connsiteX56" fmla="*/ 1181100 w 1276350"/>
                  <a:gd name="connsiteY56" fmla="*/ 1504950 h 1828800"/>
                  <a:gd name="connsiteX57" fmla="*/ 1219200 w 1276350"/>
                  <a:gd name="connsiteY57" fmla="*/ 1390650 h 1828800"/>
                  <a:gd name="connsiteX58" fmla="*/ 1228725 w 1276350"/>
                  <a:gd name="connsiteY58" fmla="*/ 1343025 h 1828800"/>
                  <a:gd name="connsiteX59" fmla="*/ 1247775 w 1276350"/>
                  <a:gd name="connsiteY59" fmla="*/ 1257300 h 1828800"/>
                  <a:gd name="connsiteX60" fmla="*/ 1257300 w 1276350"/>
                  <a:gd name="connsiteY60" fmla="*/ 962025 h 1828800"/>
                  <a:gd name="connsiteX61" fmla="*/ 1266825 w 1276350"/>
                  <a:gd name="connsiteY61" fmla="*/ 914400 h 1828800"/>
                  <a:gd name="connsiteX62" fmla="*/ 1276350 w 1276350"/>
                  <a:gd name="connsiteY62" fmla="*/ 847725 h 1828800"/>
                  <a:gd name="connsiteX63" fmla="*/ 1266825 w 1276350"/>
                  <a:gd name="connsiteY63" fmla="*/ 628650 h 1828800"/>
                  <a:gd name="connsiteX64" fmla="*/ 1257300 w 1276350"/>
                  <a:gd name="connsiteY64" fmla="*/ 476250 h 1828800"/>
                  <a:gd name="connsiteX65" fmla="*/ 1238250 w 1276350"/>
                  <a:gd name="connsiteY65" fmla="*/ 381000 h 1828800"/>
                  <a:gd name="connsiteX66" fmla="*/ 1238250 w 1276350"/>
                  <a:gd name="connsiteY66"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66675 w 1276350"/>
                  <a:gd name="connsiteY34" fmla="*/ 1590675 h 1828800"/>
                  <a:gd name="connsiteX35" fmla="*/ 76200 w 1276350"/>
                  <a:gd name="connsiteY35" fmla="*/ 1619250 h 1828800"/>
                  <a:gd name="connsiteX36" fmla="*/ 85725 w 1276350"/>
                  <a:gd name="connsiteY36" fmla="*/ 1657350 h 1828800"/>
                  <a:gd name="connsiteX37" fmla="*/ 104775 w 1276350"/>
                  <a:gd name="connsiteY37" fmla="*/ 1685925 h 1828800"/>
                  <a:gd name="connsiteX38" fmla="*/ 161925 w 1276350"/>
                  <a:gd name="connsiteY38" fmla="*/ 1733550 h 1828800"/>
                  <a:gd name="connsiteX39" fmla="*/ 219075 w 1276350"/>
                  <a:gd name="connsiteY39" fmla="*/ 1752600 h 1828800"/>
                  <a:gd name="connsiteX40" fmla="*/ 247650 w 1276350"/>
                  <a:gd name="connsiteY40" fmla="*/ 1762125 h 1828800"/>
                  <a:gd name="connsiteX41" fmla="*/ 304800 w 1276350"/>
                  <a:gd name="connsiteY41" fmla="*/ 1800225 h 1828800"/>
                  <a:gd name="connsiteX42" fmla="*/ 333375 w 1276350"/>
                  <a:gd name="connsiteY42" fmla="*/ 1819275 h 1828800"/>
                  <a:gd name="connsiteX43" fmla="*/ 361950 w 1276350"/>
                  <a:gd name="connsiteY43" fmla="*/ 1828800 h 1828800"/>
                  <a:gd name="connsiteX44" fmla="*/ 504825 w 1276350"/>
                  <a:gd name="connsiteY44" fmla="*/ 1819275 h 1828800"/>
                  <a:gd name="connsiteX45" fmla="*/ 533400 w 1276350"/>
                  <a:gd name="connsiteY45" fmla="*/ 1809750 h 1828800"/>
                  <a:gd name="connsiteX46" fmla="*/ 628650 w 1276350"/>
                  <a:gd name="connsiteY46" fmla="*/ 1781175 h 1828800"/>
                  <a:gd name="connsiteX47" fmla="*/ 685800 w 1276350"/>
                  <a:gd name="connsiteY47" fmla="*/ 1762125 h 1828800"/>
                  <a:gd name="connsiteX48" fmla="*/ 723900 w 1276350"/>
                  <a:gd name="connsiteY48" fmla="*/ 1752600 h 1828800"/>
                  <a:gd name="connsiteX49" fmla="*/ 819150 w 1276350"/>
                  <a:gd name="connsiteY49" fmla="*/ 1743075 h 1828800"/>
                  <a:gd name="connsiteX50" fmla="*/ 923925 w 1276350"/>
                  <a:gd name="connsiteY50" fmla="*/ 1724025 h 1828800"/>
                  <a:gd name="connsiteX51" fmla="*/ 1009650 w 1276350"/>
                  <a:gd name="connsiteY51" fmla="*/ 1695450 h 1828800"/>
                  <a:gd name="connsiteX52" fmla="*/ 1066800 w 1276350"/>
                  <a:gd name="connsiteY52" fmla="*/ 1666875 h 1828800"/>
                  <a:gd name="connsiteX53" fmla="*/ 1133475 w 1276350"/>
                  <a:gd name="connsiteY53" fmla="*/ 1590675 h 1828800"/>
                  <a:gd name="connsiteX54" fmla="*/ 1143000 w 1276350"/>
                  <a:gd name="connsiteY54" fmla="*/ 1562100 h 1828800"/>
                  <a:gd name="connsiteX55" fmla="*/ 1181100 w 1276350"/>
                  <a:gd name="connsiteY55" fmla="*/ 1504950 h 1828800"/>
                  <a:gd name="connsiteX56" fmla="*/ 1219200 w 1276350"/>
                  <a:gd name="connsiteY56" fmla="*/ 1390650 h 1828800"/>
                  <a:gd name="connsiteX57" fmla="*/ 1228725 w 1276350"/>
                  <a:gd name="connsiteY57" fmla="*/ 1343025 h 1828800"/>
                  <a:gd name="connsiteX58" fmla="*/ 1247775 w 1276350"/>
                  <a:gd name="connsiteY58" fmla="*/ 1257300 h 1828800"/>
                  <a:gd name="connsiteX59" fmla="*/ 1257300 w 1276350"/>
                  <a:gd name="connsiteY59" fmla="*/ 962025 h 1828800"/>
                  <a:gd name="connsiteX60" fmla="*/ 1266825 w 1276350"/>
                  <a:gd name="connsiteY60" fmla="*/ 914400 h 1828800"/>
                  <a:gd name="connsiteX61" fmla="*/ 1276350 w 1276350"/>
                  <a:gd name="connsiteY61" fmla="*/ 847725 h 1828800"/>
                  <a:gd name="connsiteX62" fmla="*/ 1266825 w 1276350"/>
                  <a:gd name="connsiteY62" fmla="*/ 628650 h 1828800"/>
                  <a:gd name="connsiteX63" fmla="*/ 1257300 w 1276350"/>
                  <a:gd name="connsiteY63" fmla="*/ 476250 h 1828800"/>
                  <a:gd name="connsiteX64" fmla="*/ 1238250 w 1276350"/>
                  <a:gd name="connsiteY64" fmla="*/ 381000 h 1828800"/>
                  <a:gd name="connsiteX65" fmla="*/ 1238250 w 1276350"/>
                  <a:gd name="connsiteY65"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66675 w 1276350"/>
                  <a:gd name="connsiteY34" fmla="*/ 1590675 h 1828800"/>
                  <a:gd name="connsiteX35" fmla="*/ 76200 w 1276350"/>
                  <a:gd name="connsiteY35" fmla="*/ 1619250 h 1828800"/>
                  <a:gd name="connsiteX36" fmla="*/ 85725 w 1276350"/>
                  <a:gd name="connsiteY36" fmla="*/ 1657350 h 1828800"/>
                  <a:gd name="connsiteX37" fmla="*/ 104775 w 1276350"/>
                  <a:gd name="connsiteY37" fmla="*/ 1685925 h 1828800"/>
                  <a:gd name="connsiteX38" fmla="*/ 161925 w 1276350"/>
                  <a:gd name="connsiteY38" fmla="*/ 1733550 h 1828800"/>
                  <a:gd name="connsiteX39" fmla="*/ 219075 w 1276350"/>
                  <a:gd name="connsiteY39" fmla="*/ 1752600 h 1828800"/>
                  <a:gd name="connsiteX40" fmla="*/ 247650 w 1276350"/>
                  <a:gd name="connsiteY40" fmla="*/ 1762125 h 1828800"/>
                  <a:gd name="connsiteX41" fmla="*/ 304800 w 1276350"/>
                  <a:gd name="connsiteY41" fmla="*/ 1800225 h 1828800"/>
                  <a:gd name="connsiteX42" fmla="*/ 333375 w 1276350"/>
                  <a:gd name="connsiteY42" fmla="*/ 1819275 h 1828800"/>
                  <a:gd name="connsiteX43" fmla="*/ 361950 w 1276350"/>
                  <a:gd name="connsiteY43" fmla="*/ 1828800 h 1828800"/>
                  <a:gd name="connsiteX44" fmla="*/ 504825 w 1276350"/>
                  <a:gd name="connsiteY44" fmla="*/ 1819275 h 1828800"/>
                  <a:gd name="connsiteX45" fmla="*/ 533400 w 1276350"/>
                  <a:gd name="connsiteY45" fmla="*/ 1809750 h 1828800"/>
                  <a:gd name="connsiteX46" fmla="*/ 628650 w 1276350"/>
                  <a:gd name="connsiteY46" fmla="*/ 1781175 h 1828800"/>
                  <a:gd name="connsiteX47" fmla="*/ 685800 w 1276350"/>
                  <a:gd name="connsiteY47" fmla="*/ 1762125 h 1828800"/>
                  <a:gd name="connsiteX48" fmla="*/ 723900 w 1276350"/>
                  <a:gd name="connsiteY48" fmla="*/ 1752600 h 1828800"/>
                  <a:gd name="connsiteX49" fmla="*/ 819150 w 1276350"/>
                  <a:gd name="connsiteY49" fmla="*/ 1743075 h 1828800"/>
                  <a:gd name="connsiteX50" fmla="*/ 923925 w 1276350"/>
                  <a:gd name="connsiteY50" fmla="*/ 1724025 h 1828800"/>
                  <a:gd name="connsiteX51" fmla="*/ 1009650 w 1276350"/>
                  <a:gd name="connsiteY51" fmla="*/ 1695450 h 1828800"/>
                  <a:gd name="connsiteX52" fmla="*/ 1066800 w 1276350"/>
                  <a:gd name="connsiteY52" fmla="*/ 1666875 h 1828800"/>
                  <a:gd name="connsiteX53" fmla="*/ 1133475 w 1276350"/>
                  <a:gd name="connsiteY53" fmla="*/ 1590675 h 1828800"/>
                  <a:gd name="connsiteX54" fmla="*/ 1181100 w 1276350"/>
                  <a:gd name="connsiteY54" fmla="*/ 1504950 h 1828800"/>
                  <a:gd name="connsiteX55" fmla="*/ 1219200 w 1276350"/>
                  <a:gd name="connsiteY55" fmla="*/ 1390650 h 1828800"/>
                  <a:gd name="connsiteX56" fmla="*/ 1228725 w 1276350"/>
                  <a:gd name="connsiteY56" fmla="*/ 1343025 h 1828800"/>
                  <a:gd name="connsiteX57" fmla="*/ 1247775 w 1276350"/>
                  <a:gd name="connsiteY57" fmla="*/ 1257300 h 1828800"/>
                  <a:gd name="connsiteX58" fmla="*/ 1257300 w 1276350"/>
                  <a:gd name="connsiteY58" fmla="*/ 962025 h 1828800"/>
                  <a:gd name="connsiteX59" fmla="*/ 1266825 w 1276350"/>
                  <a:gd name="connsiteY59" fmla="*/ 914400 h 1828800"/>
                  <a:gd name="connsiteX60" fmla="*/ 1276350 w 1276350"/>
                  <a:gd name="connsiteY60" fmla="*/ 847725 h 1828800"/>
                  <a:gd name="connsiteX61" fmla="*/ 1266825 w 1276350"/>
                  <a:gd name="connsiteY61" fmla="*/ 628650 h 1828800"/>
                  <a:gd name="connsiteX62" fmla="*/ 1257300 w 1276350"/>
                  <a:gd name="connsiteY62" fmla="*/ 476250 h 1828800"/>
                  <a:gd name="connsiteX63" fmla="*/ 1238250 w 1276350"/>
                  <a:gd name="connsiteY63" fmla="*/ 381000 h 1828800"/>
                  <a:gd name="connsiteX64" fmla="*/ 1238250 w 1276350"/>
                  <a:gd name="connsiteY64"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66675 w 1276350"/>
                  <a:gd name="connsiteY34" fmla="*/ 1590675 h 1828800"/>
                  <a:gd name="connsiteX35" fmla="*/ 76200 w 1276350"/>
                  <a:gd name="connsiteY35" fmla="*/ 1619250 h 1828800"/>
                  <a:gd name="connsiteX36" fmla="*/ 85725 w 1276350"/>
                  <a:gd name="connsiteY36" fmla="*/ 1657350 h 1828800"/>
                  <a:gd name="connsiteX37" fmla="*/ 104775 w 1276350"/>
                  <a:gd name="connsiteY37" fmla="*/ 1685925 h 1828800"/>
                  <a:gd name="connsiteX38" fmla="*/ 161925 w 1276350"/>
                  <a:gd name="connsiteY38" fmla="*/ 1733550 h 1828800"/>
                  <a:gd name="connsiteX39" fmla="*/ 219075 w 1276350"/>
                  <a:gd name="connsiteY39" fmla="*/ 1752600 h 1828800"/>
                  <a:gd name="connsiteX40" fmla="*/ 247650 w 1276350"/>
                  <a:gd name="connsiteY40" fmla="*/ 1762125 h 1828800"/>
                  <a:gd name="connsiteX41" fmla="*/ 333375 w 1276350"/>
                  <a:gd name="connsiteY41" fmla="*/ 1819275 h 1828800"/>
                  <a:gd name="connsiteX42" fmla="*/ 361950 w 1276350"/>
                  <a:gd name="connsiteY42" fmla="*/ 1828800 h 1828800"/>
                  <a:gd name="connsiteX43" fmla="*/ 504825 w 1276350"/>
                  <a:gd name="connsiteY43" fmla="*/ 1819275 h 1828800"/>
                  <a:gd name="connsiteX44" fmla="*/ 533400 w 1276350"/>
                  <a:gd name="connsiteY44" fmla="*/ 1809750 h 1828800"/>
                  <a:gd name="connsiteX45" fmla="*/ 628650 w 1276350"/>
                  <a:gd name="connsiteY45" fmla="*/ 1781175 h 1828800"/>
                  <a:gd name="connsiteX46" fmla="*/ 685800 w 1276350"/>
                  <a:gd name="connsiteY46" fmla="*/ 1762125 h 1828800"/>
                  <a:gd name="connsiteX47" fmla="*/ 723900 w 1276350"/>
                  <a:gd name="connsiteY47" fmla="*/ 1752600 h 1828800"/>
                  <a:gd name="connsiteX48" fmla="*/ 819150 w 1276350"/>
                  <a:gd name="connsiteY48" fmla="*/ 1743075 h 1828800"/>
                  <a:gd name="connsiteX49" fmla="*/ 923925 w 1276350"/>
                  <a:gd name="connsiteY49" fmla="*/ 1724025 h 1828800"/>
                  <a:gd name="connsiteX50" fmla="*/ 1009650 w 1276350"/>
                  <a:gd name="connsiteY50" fmla="*/ 1695450 h 1828800"/>
                  <a:gd name="connsiteX51" fmla="*/ 1066800 w 1276350"/>
                  <a:gd name="connsiteY51" fmla="*/ 1666875 h 1828800"/>
                  <a:gd name="connsiteX52" fmla="*/ 1133475 w 1276350"/>
                  <a:gd name="connsiteY52" fmla="*/ 1590675 h 1828800"/>
                  <a:gd name="connsiteX53" fmla="*/ 1181100 w 1276350"/>
                  <a:gd name="connsiteY53" fmla="*/ 1504950 h 1828800"/>
                  <a:gd name="connsiteX54" fmla="*/ 1219200 w 1276350"/>
                  <a:gd name="connsiteY54" fmla="*/ 1390650 h 1828800"/>
                  <a:gd name="connsiteX55" fmla="*/ 1228725 w 1276350"/>
                  <a:gd name="connsiteY55" fmla="*/ 1343025 h 1828800"/>
                  <a:gd name="connsiteX56" fmla="*/ 1247775 w 1276350"/>
                  <a:gd name="connsiteY56" fmla="*/ 1257300 h 1828800"/>
                  <a:gd name="connsiteX57" fmla="*/ 1257300 w 1276350"/>
                  <a:gd name="connsiteY57" fmla="*/ 962025 h 1828800"/>
                  <a:gd name="connsiteX58" fmla="*/ 1266825 w 1276350"/>
                  <a:gd name="connsiteY58" fmla="*/ 914400 h 1828800"/>
                  <a:gd name="connsiteX59" fmla="*/ 1276350 w 1276350"/>
                  <a:gd name="connsiteY59" fmla="*/ 847725 h 1828800"/>
                  <a:gd name="connsiteX60" fmla="*/ 1266825 w 1276350"/>
                  <a:gd name="connsiteY60" fmla="*/ 628650 h 1828800"/>
                  <a:gd name="connsiteX61" fmla="*/ 1257300 w 1276350"/>
                  <a:gd name="connsiteY61" fmla="*/ 476250 h 1828800"/>
                  <a:gd name="connsiteX62" fmla="*/ 1238250 w 1276350"/>
                  <a:gd name="connsiteY62" fmla="*/ 381000 h 1828800"/>
                  <a:gd name="connsiteX63" fmla="*/ 1238250 w 1276350"/>
                  <a:gd name="connsiteY63"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66675 w 1276350"/>
                  <a:gd name="connsiteY34" fmla="*/ 1590675 h 1828800"/>
                  <a:gd name="connsiteX35" fmla="*/ 76200 w 1276350"/>
                  <a:gd name="connsiteY35" fmla="*/ 1619250 h 1828800"/>
                  <a:gd name="connsiteX36" fmla="*/ 104775 w 1276350"/>
                  <a:gd name="connsiteY36" fmla="*/ 1685925 h 1828800"/>
                  <a:gd name="connsiteX37" fmla="*/ 161925 w 1276350"/>
                  <a:gd name="connsiteY37" fmla="*/ 1733550 h 1828800"/>
                  <a:gd name="connsiteX38" fmla="*/ 219075 w 1276350"/>
                  <a:gd name="connsiteY38" fmla="*/ 1752600 h 1828800"/>
                  <a:gd name="connsiteX39" fmla="*/ 247650 w 1276350"/>
                  <a:gd name="connsiteY39" fmla="*/ 1762125 h 1828800"/>
                  <a:gd name="connsiteX40" fmla="*/ 333375 w 1276350"/>
                  <a:gd name="connsiteY40" fmla="*/ 1819275 h 1828800"/>
                  <a:gd name="connsiteX41" fmla="*/ 361950 w 1276350"/>
                  <a:gd name="connsiteY41" fmla="*/ 1828800 h 1828800"/>
                  <a:gd name="connsiteX42" fmla="*/ 504825 w 1276350"/>
                  <a:gd name="connsiteY42" fmla="*/ 1819275 h 1828800"/>
                  <a:gd name="connsiteX43" fmla="*/ 533400 w 1276350"/>
                  <a:gd name="connsiteY43" fmla="*/ 1809750 h 1828800"/>
                  <a:gd name="connsiteX44" fmla="*/ 628650 w 1276350"/>
                  <a:gd name="connsiteY44" fmla="*/ 1781175 h 1828800"/>
                  <a:gd name="connsiteX45" fmla="*/ 685800 w 1276350"/>
                  <a:gd name="connsiteY45" fmla="*/ 1762125 h 1828800"/>
                  <a:gd name="connsiteX46" fmla="*/ 723900 w 1276350"/>
                  <a:gd name="connsiteY46" fmla="*/ 1752600 h 1828800"/>
                  <a:gd name="connsiteX47" fmla="*/ 819150 w 1276350"/>
                  <a:gd name="connsiteY47" fmla="*/ 1743075 h 1828800"/>
                  <a:gd name="connsiteX48" fmla="*/ 923925 w 1276350"/>
                  <a:gd name="connsiteY48" fmla="*/ 1724025 h 1828800"/>
                  <a:gd name="connsiteX49" fmla="*/ 1009650 w 1276350"/>
                  <a:gd name="connsiteY49" fmla="*/ 1695450 h 1828800"/>
                  <a:gd name="connsiteX50" fmla="*/ 1066800 w 1276350"/>
                  <a:gd name="connsiteY50" fmla="*/ 1666875 h 1828800"/>
                  <a:gd name="connsiteX51" fmla="*/ 1133475 w 1276350"/>
                  <a:gd name="connsiteY51" fmla="*/ 1590675 h 1828800"/>
                  <a:gd name="connsiteX52" fmla="*/ 1181100 w 1276350"/>
                  <a:gd name="connsiteY52" fmla="*/ 1504950 h 1828800"/>
                  <a:gd name="connsiteX53" fmla="*/ 1219200 w 1276350"/>
                  <a:gd name="connsiteY53" fmla="*/ 1390650 h 1828800"/>
                  <a:gd name="connsiteX54" fmla="*/ 1228725 w 1276350"/>
                  <a:gd name="connsiteY54" fmla="*/ 1343025 h 1828800"/>
                  <a:gd name="connsiteX55" fmla="*/ 1247775 w 1276350"/>
                  <a:gd name="connsiteY55" fmla="*/ 1257300 h 1828800"/>
                  <a:gd name="connsiteX56" fmla="*/ 1257300 w 1276350"/>
                  <a:gd name="connsiteY56" fmla="*/ 962025 h 1828800"/>
                  <a:gd name="connsiteX57" fmla="*/ 1266825 w 1276350"/>
                  <a:gd name="connsiteY57" fmla="*/ 914400 h 1828800"/>
                  <a:gd name="connsiteX58" fmla="*/ 1276350 w 1276350"/>
                  <a:gd name="connsiteY58" fmla="*/ 847725 h 1828800"/>
                  <a:gd name="connsiteX59" fmla="*/ 1266825 w 1276350"/>
                  <a:gd name="connsiteY59" fmla="*/ 628650 h 1828800"/>
                  <a:gd name="connsiteX60" fmla="*/ 1257300 w 1276350"/>
                  <a:gd name="connsiteY60" fmla="*/ 476250 h 1828800"/>
                  <a:gd name="connsiteX61" fmla="*/ 1238250 w 1276350"/>
                  <a:gd name="connsiteY61" fmla="*/ 381000 h 1828800"/>
                  <a:gd name="connsiteX62" fmla="*/ 1238250 w 1276350"/>
                  <a:gd name="connsiteY62"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76200 w 1276350"/>
                  <a:gd name="connsiteY34" fmla="*/ 1619250 h 1828800"/>
                  <a:gd name="connsiteX35" fmla="*/ 104775 w 1276350"/>
                  <a:gd name="connsiteY35" fmla="*/ 1685925 h 1828800"/>
                  <a:gd name="connsiteX36" fmla="*/ 161925 w 1276350"/>
                  <a:gd name="connsiteY36" fmla="*/ 1733550 h 1828800"/>
                  <a:gd name="connsiteX37" fmla="*/ 219075 w 1276350"/>
                  <a:gd name="connsiteY37" fmla="*/ 1752600 h 1828800"/>
                  <a:gd name="connsiteX38" fmla="*/ 247650 w 1276350"/>
                  <a:gd name="connsiteY38" fmla="*/ 1762125 h 1828800"/>
                  <a:gd name="connsiteX39" fmla="*/ 333375 w 1276350"/>
                  <a:gd name="connsiteY39" fmla="*/ 1819275 h 1828800"/>
                  <a:gd name="connsiteX40" fmla="*/ 361950 w 1276350"/>
                  <a:gd name="connsiteY40" fmla="*/ 1828800 h 1828800"/>
                  <a:gd name="connsiteX41" fmla="*/ 504825 w 1276350"/>
                  <a:gd name="connsiteY41" fmla="*/ 1819275 h 1828800"/>
                  <a:gd name="connsiteX42" fmla="*/ 533400 w 1276350"/>
                  <a:gd name="connsiteY42" fmla="*/ 1809750 h 1828800"/>
                  <a:gd name="connsiteX43" fmla="*/ 628650 w 1276350"/>
                  <a:gd name="connsiteY43" fmla="*/ 1781175 h 1828800"/>
                  <a:gd name="connsiteX44" fmla="*/ 685800 w 1276350"/>
                  <a:gd name="connsiteY44" fmla="*/ 1762125 h 1828800"/>
                  <a:gd name="connsiteX45" fmla="*/ 723900 w 1276350"/>
                  <a:gd name="connsiteY45" fmla="*/ 1752600 h 1828800"/>
                  <a:gd name="connsiteX46" fmla="*/ 819150 w 1276350"/>
                  <a:gd name="connsiteY46" fmla="*/ 1743075 h 1828800"/>
                  <a:gd name="connsiteX47" fmla="*/ 923925 w 1276350"/>
                  <a:gd name="connsiteY47" fmla="*/ 1724025 h 1828800"/>
                  <a:gd name="connsiteX48" fmla="*/ 1009650 w 1276350"/>
                  <a:gd name="connsiteY48" fmla="*/ 1695450 h 1828800"/>
                  <a:gd name="connsiteX49" fmla="*/ 1066800 w 1276350"/>
                  <a:gd name="connsiteY49" fmla="*/ 1666875 h 1828800"/>
                  <a:gd name="connsiteX50" fmla="*/ 1133475 w 1276350"/>
                  <a:gd name="connsiteY50" fmla="*/ 1590675 h 1828800"/>
                  <a:gd name="connsiteX51" fmla="*/ 1181100 w 1276350"/>
                  <a:gd name="connsiteY51" fmla="*/ 1504950 h 1828800"/>
                  <a:gd name="connsiteX52" fmla="*/ 1219200 w 1276350"/>
                  <a:gd name="connsiteY52" fmla="*/ 1390650 h 1828800"/>
                  <a:gd name="connsiteX53" fmla="*/ 1228725 w 1276350"/>
                  <a:gd name="connsiteY53" fmla="*/ 1343025 h 1828800"/>
                  <a:gd name="connsiteX54" fmla="*/ 1247775 w 1276350"/>
                  <a:gd name="connsiteY54" fmla="*/ 1257300 h 1828800"/>
                  <a:gd name="connsiteX55" fmla="*/ 1257300 w 1276350"/>
                  <a:gd name="connsiteY55" fmla="*/ 962025 h 1828800"/>
                  <a:gd name="connsiteX56" fmla="*/ 1266825 w 1276350"/>
                  <a:gd name="connsiteY56" fmla="*/ 914400 h 1828800"/>
                  <a:gd name="connsiteX57" fmla="*/ 1276350 w 1276350"/>
                  <a:gd name="connsiteY57" fmla="*/ 847725 h 1828800"/>
                  <a:gd name="connsiteX58" fmla="*/ 1266825 w 1276350"/>
                  <a:gd name="connsiteY58" fmla="*/ 628650 h 1828800"/>
                  <a:gd name="connsiteX59" fmla="*/ 1257300 w 1276350"/>
                  <a:gd name="connsiteY59" fmla="*/ 476250 h 1828800"/>
                  <a:gd name="connsiteX60" fmla="*/ 1238250 w 1276350"/>
                  <a:gd name="connsiteY60" fmla="*/ 381000 h 1828800"/>
                  <a:gd name="connsiteX61" fmla="*/ 1238250 w 1276350"/>
                  <a:gd name="connsiteY61"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57150 w 1276350"/>
                  <a:gd name="connsiteY32" fmla="*/ 1552575 h 1828800"/>
                  <a:gd name="connsiteX33" fmla="*/ 76200 w 1276350"/>
                  <a:gd name="connsiteY33" fmla="*/ 1619250 h 1828800"/>
                  <a:gd name="connsiteX34" fmla="*/ 104775 w 1276350"/>
                  <a:gd name="connsiteY34" fmla="*/ 1685925 h 1828800"/>
                  <a:gd name="connsiteX35" fmla="*/ 161925 w 1276350"/>
                  <a:gd name="connsiteY35" fmla="*/ 1733550 h 1828800"/>
                  <a:gd name="connsiteX36" fmla="*/ 219075 w 1276350"/>
                  <a:gd name="connsiteY36" fmla="*/ 1752600 h 1828800"/>
                  <a:gd name="connsiteX37" fmla="*/ 247650 w 1276350"/>
                  <a:gd name="connsiteY37" fmla="*/ 1762125 h 1828800"/>
                  <a:gd name="connsiteX38" fmla="*/ 333375 w 1276350"/>
                  <a:gd name="connsiteY38" fmla="*/ 1819275 h 1828800"/>
                  <a:gd name="connsiteX39" fmla="*/ 361950 w 1276350"/>
                  <a:gd name="connsiteY39" fmla="*/ 1828800 h 1828800"/>
                  <a:gd name="connsiteX40" fmla="*/ 504825 w 1276350"/>
                  <a:gd name="connsiteY40" fmla="*/ 1819275 h 1828800"/>
                  <a:gd name="connsiteX41" fmla="*/ 533400 w 1276350"/>
                  <a:gd name="connsiteY41" fmla="*/ 1809750 h 1828800"/>
                  <a:gd name="connsiteX42" fmla="*/ 628650 w 1276350"/>
                  <a:gd name="connsiteY42" fmla="*/ 1781175 h 1828800"/>
                  <a:gd name="connsiteX43" fmla="*/ 685800 w 1276350"/>
                  <a:gd name="connsiteY43" fmla="*/ 1762125 h 1828800"/>
                  <a:gd name="connsiteX44" fmla="*/ 723900 w 1276350"/>
                  <a:gd name="connsiteY44" fmla="*/ 1752600 h 1828800"/>
                  <a:gd name="connsiteX45" fmla="*/ 819150 w 1276350"/>
                  <a:gd name="connsiteY45" fmla="*/ 1743075 h 1828800"/>
                  <a:gd name="connsiteX46" fmla="*/ 923925 w 1276350"/>
                  <a:gd name="connsiteY46" fmla="*/ 1724025 h 1828800"/>
                  <a:gd name="connsiteX47" fmla="*/ 1009650 w 1276350"/>
                  <a:gd name="connsiteY47" fmla="*/ 1695450 h 1828800"/>
                  <a:gd name="connsiteX48" fmla="*/ 1066800 w 1276350"/>
                  <a:gd name="connsiteY48" fmla="*/ 1666875 h 1828800"/>
                  <a:gd name="connsiteX49" fmla="*/ 1133475 w 1276350"/>
                  <a:gd name="connsiteY49" fmla="*/ 1590675 h 1828800"/>
                  <a:gd name="connsiteX50" fmla="*/ 1181100 w 1276350"/>
                  <a:gd name="connsiteY50" fmla="*/ 1504950 h 1828800"/>
                  <a:gd name="connsiteX51" fmla="*/ 1219200 w 1276350"/>
                  <a:gd name="connsiteY51" fmla="*/ 1390650 h 1828800"/>
                  <a:gd name="connsiteX52" fmla="*/ 1228725 w 1276350"/>
                  <a:gd name="connsiteY52" fmla="*/ 1343025 h 1828800"/>
                  <a:gd name="connsiteX53" fmla="*/ 1247775 w 1276350"/>
                  <a:gd name="connsiteY53" fmla="*/ 1257300 h 1828800"/>
                  <a:gd name="connsiteX54" fmla="*/ 1257300 w 1276350"/>
                  <a:gd name="connsiteY54" fmla="*/ 962025 h 1828800"/>
                  <a:gd name="connsiteX55" fmla="*/ 1266825 w 1276350"/>
                  <a:gd name="connsiteY55" fmla="*/ 914400 h 1828800"/>
                  <a:gd name="connsiteX56" fmla="*/ 1276350 w 1276350"/>
                  <a:gd name="connsiteY56" fmla="*/ 847725 h 1828800"/>
                  <a:gd name="connsiteX57" fmla="*/ 1266825 w 1276350"/>
                  <a:gd name="connsiteY57" fmla="*/ 628650 h 1828800"/>
                  <a:gd name="connsiteX58" fmla="*/ 1257300 w 1276350"/>
                  <a:gd name="connsiteY58" fmla="*/ 476250 h 1828800"/>
                  <a:gd name="connsiteX59" fmla="*/ 1238250 w 1276350"/>
                  <a:gd name="connsiteY59" fmla="*/ 381000 h 1828800"/>
                  <a:gd name="connsiteX60" fmla="*/ 1238250 w 1276350"/>
                  <a:gd name="connsiteY60"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28575 w 1276350"/>
                  <a:gd name="connsiteY27" fmla="*/ 1247775 h 1828800"/>
                  <a:gd name="connsiteX28" fmla="*/ 0 w 1276350"/>
                  <a:gd name="connsiteY28" fmla="*/ 1304925 h 1828800"/>
                  <a:gd name="connsiteX29" fmla="*/ 9525 w 1276350"/>
                  <a:gd name="connsiteY29" fmla="*/ 1381125 h 1828800"/>
                  <a:gd name="connsiteX30" fmla="*/ 38100 w 1276350"/>
                  <a:gd name="connsiteY30" fmla="*/ 1485900 h 1828800"/>
                  <a:gd name="connsiteX31" fmla="*/ 57150 w 1276350"/>
                  <a:gd name="connsiteY31" fmla="*/ 1552575 h 1828800"/>
                  <a:gd name="connsiteX32" fmla="*/ 76200 w 1276350"/>
                  <a:gd name="connsiteY32" fmla="*/ 1619250 h 1828800"/>
                  <a:gd name="connsiteX33" fmla="*/ 104775 w 1276350"/>
                  <a:gd name="connsiteY33" fmla="*/ 1685925 h 1828800"/>
                  <a:gd name="connsiteX34" fmla="*/ 161925 w 1276350"/>
                  <a:gd name="connsiteY34" fmla="*/ 1733550 h 1828800"/>
                  <a:gd name="connsiteX35" fmla="*/ 219075 w 1276350"/>
                  <a:gd name="connsiteY35" fmla="*/ 1752600 h 1828800"/>
                  <a:gd name="connsiteX36" fmla="*/ 247650 w 1276350"/>
                  <a:gd name="connsiteY36" fmla="*/ 1762125 h 1828800"/>
                  <a:gd name="connsiteX37" fmla="*/ 333375 w 1276350"/>
                  <a:gd name="connsiteY37" fmla="*/ 1819275 h 1828800"/>
                  <a:gd name="connsiteX38" fmla="*/ 361950 w 1276350"/>
                  <a:gd name="connsiteY38" fmla="*/ 1828800 h 1828800"/>
                  <a:gd name="connsiteX39" fmla="*/ 504825 w 1276350"/>
                  <a:gd name="connsiteY39" fmla="*/ 1819275 h 1828800"/>
                  <a:gd name="connsiteX40" fmla="*/ 533400 w 1276350"/>
                  <a:gd name="connsiteY40" fmla="*/ 1809750 h 1828800"/>
                  <a:gd name="connsiteX41" fmla="*/ 628650 w 1276350"/>
                  <a:gd name="connsiteY41" fmla="*/ 1781175 h 1828800"/>
                  <a:gd name="connsiteX42" fmla="*/ 685800 w 1276350"/>
                  <a:gd name="connsiteY42" fmla="*/ 1762125 h 1828800"/>
                  <a:gd name="connsiteX43" fmla="*/ 723900 w 1276350"/>
                  <a:gd name="connsiteY43" fmla="*/ 1752600 h 1828800"/>
                  <a:gd name="connsiteX44" fmla="*/ 819150 w 1276350"/>
                  <a:gd name="connsiteY44" fmla="*/ 1743075 h 1828800"/>
                  <a:gd name="connsiteX45" fmla="*/ 923925 w 1276350"/>
                  <a:gd name="connsiteY45" fmla="*/ 1724025 h 1828800"/>
                  <a:gd name="connsiteX46" fmla="*/ 1009650 w 1276350"/>
                  <a:gd name="connsiteY46" fmla="*/ 1695450 h 1828800"/>
                  <a:gd name="connsiteX47" fmla="*/ 1066800 w 1276350"/>
                  <a:gd name="connsiteY47" fmla="*/ 1666875 h 1828800"/>
                  <a:gd name="connsiteX48" fmla="*/ 1133475 w 1276350"/>
                  <a:gd name="connsiteY48" fmla="*/ 1590675 h 1828800"/>
                  <a:gd name="connsiteX49" fmla="*/ 1181100 w 1276350"/>
                  <a:gd name="connsiteY49" fmla="*/ 1504950 h 1828800"/>
                  <a:gd name="connsiteX50" fmla="*/ 1219200 w 1276350"/>
                  <a:gd name="connsiteY50" fmla="*/ 1390650 h 1828800"/>
                  <a:gd name="connsiteX51" fmla="*/ 1228725 w 1276350"/>
                  <a:gd name="connsiteY51" fmla="*/ 1343025 h 1828800"/>
                  <a:gd name="connsiteX52" fmla="*/ 1247775 w 1276350"/>
                  <a:gd name="connsiteY52" fmla="*/ 1257300 h 1828800"/>
                  <a:gd name="connsiteX53" fmla="*/ 1257300 w 1276350"/>
                  <a:gd name="connsiteY53" fmla="*/ 962025 h 1828800"/>
                  <a:gd name="connsiteX54" fmla="*/ 1266825 w 1276350"/>
                  <a:gd name="connsiteY54" fmla="*/ 914400 h 1828800"/>
                  <a:gd name="connsiteX55" fmla="*/ 1276350 w 1276350"/>
                  <a:gd name="connsiteY55" fmla="*/ 847725 h 1828800"/>
                  <a:gd name="connsiteX56" fmla="*/ 1266825 w 1276350"/>
                  <a:gd name="connsiteY56" fmla="*/ 628650 h 1828800"/>
                  <a:gd name="connsiteX57" fmla="*/ 1257300 w 1276350"/>
                  <a:gd name="connsiteY57" fmla="*/ 476250 h 1828800"/>
                  <a:gd name="connsiteX58" fmla="*/ 1238250 w 1276350"/>
                  <a:gd name="connsiteY58" fmla="*/ 381000 h 1828800"/>
                  <a:gd name="connsiteX59" fmla="*/ 1238250 w 1276350"/>
                  <a:gd name="connsiteY59"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28575 w 1276350"/>
                  <a:gd name="connsiteY27" fmla="*/ 1247775 h 1828800"/>
                  <a:gd name="connsiteX28" fmla="*/ 0 w 1276350"/>
                  <a:gd name="connsiteY28" fmla="*/ 1304925 h 1828800"/>
                  <a:gd name="connsiteX29" fmla="*/ 9525 w 1276350"/>
                  <a:gd name="connsiteY29" fmla="*/ 1381125 h 1828800"/>
                  <a:gd name="connsiteX30" fmla="*/ 38100 w 1276350"/>
                  <a:gd name="connsiteY30" fmla="*/ 1485900 h 1828800"/>
                  <a:gd name="connsiteX31" fmla="*/ 57150 w 1276350"/>
                  <a:gd name="connsiteY31" fmla="*/ 1552575 h 1828800"/>
                  <a:gd name="connsiteX32" fmla="*/ 76200 w 1276350"/>
                  <a:gd name="connsiteY32" fmla="*/ 1619250 h 1828800"/>
                  <a:gd name="connsiteX33" fmla="*/ 104775 w 1276350"/>
                  <a:gd name="connsiteY33" fmla="*/ 1685925 h 1828800"/>
                  <a:gd name="connsiteX34" fmla="*/ 161925 w 1276350"/>
                  <a:gd name="connsiteY34" fmla="*/ 1733550 h 1828800"/>
                  <a:gd name="connsiteX35" fmla="*/ 219075 w 1276350"/>
                  <a:gd name="connsiteY35" fmla="*/ 1752600 h 1828800"/>
                  <a:gd name="connsiteX36" fmla="*/ 247650 w 1276350"/>
                  <a:gd name="connsiteY36" fmla="*/ 1762125 h 1828800"/>
                  <a:gd name="connsiteX37" fmla="*/ 333375 w 1276350"/>
                  <a:gd name="connsiteY37" fmla="*/ 1819275 h 1828800"/>
                  <a:gd name="connsiteX38" fmla="*/ 361950 w 1276350"/>
                  <a:gd name="connsiteY38" fmla="*/ 1828800 h 1828800"/>
                  <a:gd name="connsiteX39" fmla="*/ 504825 w 1276350"/>
                  <a:gd name="connsiteY39" fmla="*/ 1819275 h 1828800"/>
                  <a:gd name="connsiteX40" fmla="*/ 533400 w 1276350"/>
                  <a:gd name="connsiteY40" fmla="*/ 1809750 h 1828800"/>
                  <a:gd name="connsiteX41" fmla="*/ 628650 w 1276350"/>
                  <a:gd name="connsiteY41" fmla="*/ 1781175 h 1828800"/>
                  <a:gd name="connsiteX42" fmla="*/ 685800 w 1276350"/>
                  <a:gd name="connsiteY42" fmla="*/ 1762125 h 1828800"/>
                  <a:gd name="connsiteX43" fmla="*/ 723900 w 1276350"/>
                  <a:gd name="connsiteY43" fmla="*/ 1752600 h 1828800"/>
                  <a:gd name="connsiteX44" fmla="*/ 819150 w 1276350"/>
                  <a:gd name="connsiteY44" fmla="*/ 1743075 h 1828800"/>
                  <a:gd name="connsiteX45" fmla="*/ 923925 w 1276350"/>
                  <a:gd name="connsiteY45" fmla="*/ 1724025 h 1828800"/>
                  <a:gd name="connsiteX46" fmla="*/ 1009650 w 1276350"/>
                  <a:gd name="connsiteY46" fmla="*/ 1695450 h 1828800"/>
                  <a:gd name="connsiteX47" fmla="*/ 1066800 w 1276350"/>
                  <a:gd name="connsiteY47" fmla="*/ 1666875 h 1828800"/>
                  <a:gd name="connsiteX48" fmla="*/ 1133475 w 1276350"/>
                  <a:gd name="connsiteY48" fmla="*/ 1590675 h 1828800"/>
                  <a:gd name="connsiteX49" fmla="*/ 1181100 w 1276350"/>
                  <a:gd name="connsiteY49" fmla="*/ 1504950 h 1828800"/>
                  <a:gd name="connsiteX50" fmla="*/ 1219200 w 1276350"/>
                  <a:gd name="connsiteY50" fmla="*/ 1390650 h 1828800"/>
                  <a:gd name="connsiteX51" fmla="*/ 1247775 w 1276350"/>
                  <a:gd name="connsiteY51" fmla="*/ 1257300 h 1828800"/>
                  <a:gd name="connsiteX52" fmla="*/ 1257300 w 1276350"/>
                  <a:gd name="connsiteY52" fmla="*/ 962025 h 1828800"/>
                  <a:gd name="connsiteX53" fmla="*/ 1266825 w 1276350"/>
                  <a:gd name="connsiteY53" fmla="*/ 914400 h 1828800"/>
                  <a:gd name="connsiteX54" fmla="*/ 1276350 w 1276350"/>
                  <a:gd name="connsiteY54" fmla="*/ 847725 h 1828800"/>
                  <a:gd name="connsiteX55" fmla="*/ 1266825 w 1276350"/>
                  <a:gd name="connsiteY55" fmla="*/ 628650 h 1828800"/>
                  <a:gd name="connsiteX56" fmla="*/ 1257300 w 1276350"/>
                  <a:gd name="connsiteY56" fmla="*/ 476250 h 1828800"/>
                  <a:gd name="connsiteX57" fmla="*/ 1238250 w 1276350"/>
                  <a:gd name="connsiteY57" fmla="*/ 381000 h 1828800"/>
                  <a:gd name="connsiteX58" fmla="*/ 1238250 w 1276350"/>
                  <a:gd name="connsiteY58"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28575 w 1276350"/>
                  <a:gd name="connsiteY27" fmla="*/ 1247775 h 1828800"/>
                  <a:gd name="connsiteX28" fmla="*/ 0 w 1276350"/>
                  <a:gd name="connsiteY28" fmla="*/ 1304925 h 1828800"/>
                  <a:gd name="connsiteX29" fmla="*/ 9525 w 1276350"/>
                  <a:gd name="connsiteY29" fmla="*/ 1381125 h 1828800"/>
                  <a:gd name="connsiteX30" fmla="*/ 38100 w 1276350"/>
                  <a:gd name="connsiteY30" fmla="*/ 1485900 h 1828800"/>
                  <a:gd name="connsiteX31" fmla="*/ 57150 w 1276350"/>
                  <a:gd name="connsiteY31" fmla="*/ 1552575 h 1828800"/>
                  <a:gd name="connsiteX32" fmla="*/ 76200 w 1276350"/>
                  <a:gd name="connsiteY32" fmla="*/ 1619250 h 1828800"/>
                  <a:gd name="connsiteX33" fmla="*/ 104775 w 1276350"/>
                  <a:gd name="connsiteY33" fmla="*/ 1685925 h 1828800"/>
                  <a:gd name="connsiteX34" fmla="*/ 161925 w 1276350"/>
                  <a:gd name="connsiteY34" fmla="*/ 1733550 h 1828800"/>
                  <a:gd name="connsiteX35" fmla="*/ 219075 w 1276350"/>
                  <a:gd name="connsiteY35" fmla="*/ 1752600 h 1828800"/>
                  <a:gd name="connsiteX36" fmla="*/ 247650 w 1276350"/>
                  <a:gd name="connsiteY36" fmla="*/ 1762125 h 1828800"/>
                  <a:gd name="connsiteX37" fmla="*/ 333375 w 1276350"/>
                  <a:gd name="connsiteY37" fmla="*/ 1819275 h 1828800"/>
                  <a:gd name="connsiteX38" fmla="*/ 361950 w 1276350"/>
                  <a:gd name="connsiteY38" fmla="*/ 1828800 h 1828800"/>
                  <a:gd name="connsiteX39" fmla="*/ 504825 w 1276350"/>
                  <a:gd name="connsiteY39" fmla="*/ 1819275 h 1828800"/>
                  <a:gd name="connsiteX40" fmla="*/ 533400 w 1276350"/>
                  <a:gd name="connsiteY40" fmla="*/ 1809750 h 1828800"/>
                  <a:gd name="connsiteX41" fmla="*/ 628650 w 1276350"/>
                  <a:gd name="connsiteY41" fmla="*/ 1781175 h 1828800"/>
                  <a:gd name="connsiteX42" fmla="*/ 685800 w 1276350"/>
                  <a:gd name="connsiteY42" fmla="*/ 1762125 h 1828800"/>
                  <a:gd name="connsiteX43" fmla="*/ 723900 w 1276350"/>
                  <a:gd name="connsiteY43" fmla="*/ 1752600 h 1828800"/>
                  <a:gd name="connsiteX44" fmla="*/ 819150 w 1276350"/>
                  <a:gd name="connsiteY44" fmla="*/ 1743075 h 1828800"/>
                  <a:gd name="connsiteX45" fmla="*/ 923925 w 1276350"/>
                  <a:gd name="connsiteY45" fmla="*/ 1724025 h 1828800"/>
                  <a:gd name="connsiteX46" fmla="*/ 1009650 w 1276350"/>
                  <a:gd name="connsiteY46" fmla="*/ 1695450 h 1828800"/>
                  <a:gd name="connsiteX47" fmla="*/ 1066800 w 1276350"/>
                  <a:gd name="connsiteY47" fmla="*/ 1666875 h 1828800"/>
                  <a:gd name="connsiteX48" fmla="*/ 1133475 w 1276350"/>
                  <a:gd name="connsiteY48" fmla="*/ 1590675 h 1828800"/>
                  <a:gd name="connsiteX49" fmla="*/ 1181100 w 1276350"/>
                  <a:gd name="connsiteY49" fmla="*/ 1504950 h 1828800"/>
                  <a:gd name="connsiteX50" fmla="*/ 1219200 w 1276350"/>
                  <a:gd name="connsiteY50" fmla="*/ 1390650 h 1828800"/>
                  <a:gd name="connsiteX51" fmla="*/ 1247775 w 1276350"/>
                  <a:gd name="connsiteY51" fmla="*/ 1257300 h 1828800"/>
                  <a:gd name="connsiteX52" fmla="*/ 1257300 w 1276350"/>
                  <a:gd name="connsiteY52" fmla="*/ 962025 h 1828800"/>
                  <a:gd name="connsiteX53" fmla="*/ 1276350 w 1276350"/>
                  <a:gd name="connsiteY53" fmla="*/ 847725 h 1828800"/>
                  <a:gd name="connsiteX54" fmla="*/ 1266825 w 1276350"/>
                  <a:gd name="connsiteY54" fmla="*/ 628650 h 1828800"/>
                  <a:gd name="connsiteX55" fmla="*/ 1257300 w 1276350"/>
                  <a:gd name="connsiteY55" fmla="*/ 476250 h 1828800"/>
                  <a:gd name="connsiteX56" fmla="*/ 1238250 w 1276350"/>
                  <a:gd name="connsiteY56" fmla="*/ 381000 h 1828800"/>
                  <a:gd name="connsiteX57" fmla="*/ 1238250 w 1276350"/>
                  <a:gd name="connsiteY57"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00050 w 1276350"/>
                  <a:gd name="connsiteY14" fmla="*/ 171450 h 1828800"/>
                  <a:gd name="connsiteX15" fmla="*/ 371475 w 1276350"/>
                  <a:gd name="connsiteY15" fmla="*/ 228600 h 1828800"/>
                  <a:gd name="connsiteX16" fmla="*/ 333375 w 1276350"/>
                  <a:gd name="connsiteY16" fmla="*/ 342900 h 1828800"/>
                  <a:gd name="connsiteX17" fmla="*/ 323850 w 1276350"/>
                  <a:gd name="connsiteY17" fmla="*/ 371475 h 1828800"/>
                  <a:gd name="connsiteX18" fmla="*/ 314325 w 1276350"/>
                  <a:gd name="connsiteY18" fmla="*/ 628650 h 1828800"/>
                  <a:gd name="connsiteX19" fmla="*/ 266700 w 1276350"/>
                  <a:gd name="connsiteY19" fmla="*/ 666750 h 1828800"/>
                  <a:gd name="connsiteX20" fmla="*/ 219075 w 1276350"/>
                  <a:gd name="connsiteY20" fmla="*/ 714375 h 1828800"/>
                  <a:gd name="connsiteX21" fmla="*/ 171450 w 1276350"/>
                  <a:gd name="connsiteY21" fmla="*/ 762000 h 1828800"/>
                  <a:gd name="connsiteX22" fmla="*/ 152400 w 1276350"/>
                  <a:gd name="connsiteY22" fmla="*/ 819150 h 1828800"/>
                  <a:gd name="connsiteX23" fmla="*/ 152400 w 1276350"/>
                  <a:gd name="connsiteY23" fmla="*/ 1085850 h 1828800"/>
                  <a:gd name="connsiteX24" fmla="*/ 114300 w 1276350"/>
                  <a:gd name="connsiteY24" fmla="*/ 1143000 h 1828800"/>
                  <a:gd name="connsiteX25" fmla="*/ 66675 w 1276350"/>
                  <a:gd name="connsiteY25" fmla="*/ 1200150 h 1828800"/>
                  <a:gd name="connsiteX26" fmla="*/ 28575 w 1276350"/>
                  <a:gd name="connsiteY26" fmla="*/ 1247775 h 1828800"/>
                  <a:gd name="connsiteX27" fmla="*/ 0 w 1276350"/>
                  <a:gd name="connsiteY27" fmla="*/ 1304925 h 1828800"/>
                  <a:gd name="connsiteX28" fmla="*/ 9525 w 1276350"/>
                  <a:gd name="connsiteY28" fmla="*/ 1381125 h 1828800"/>
                  <a:gd name="connsiteX29" fmla="*/ 38100 w 1276350"/>
                  <a:gd name="connsiteY29" fmla="*/ 1485900 h 1828800"/>
                  <a:gd name="connsiteX30" fmla="*/ 57150 w 1276350"/>
                  <a:gd name="connsiteY30" fmla="*/ 1552575 h 1828800"/>
                  <a:gd name="connsiteX31" fmla="*/ 76200 w 1276350"/>
                  <a:gd name="connsiteY31" fmla="*/ 1619250 h 1828800"/>
                  <a:gd name="connsiteX32" fmla="*/ 104775 w 1276350"/>
                  <a:gd name="connsiteY32" fmla="*/ 1685925 h 1828800"/>
                  <a:gd name="connsiteX33" fmla="*/ 161925 w 1276350"/>
                  <a:gd name="connsiteY33" fmla="*/ 1733550 h 1828800"/>
                  <a:gd name="connsiteX34" fmla="*/ 219075 w 1276350"/>
                  <a:gd name="connsiteY34" fmla="*/ 1752600 h 1828800"/>
                  <a:gd name="connsiteX35" fmla="*/ 247650 w 1276350"/>
                  <a:gd name="connsiteY35" fmla="*/ 1762125 h 1828800"/>
                  <a:gd name="connsiteX36" fmla="*/ 333375 w 1276350"/>
                  <a:gd name="connsiteY36" fmla="*/ 1819275 h 1828800"/>
                  <a:gd name="connsiteX37" fmla="*/ 361950 w 1276350"/>
                  <a:gd name="connsiteY37" fmla="*/ 1828800 h 1828800"/>
                  <a:gd name="connsiteX38" fmla="*/ 504825 w 1276350"/>
                  <a:gd name="connsiteY38" fmla="*/ 1819275 h 1828800"/>
                  <a:gd name="connsiteX39" fmla="*/ 533400 w 1276350"/>
                  <a:gd name="connsiteY39" fmla="*/ 1809750 h 1828800"/>
                  <a:gd name="connsiteX40" fmla="*/ 628650 w 1276350"/>
                  <a:gd name="connsiteY40" fmla="*/ 1781175 h 1828800"/>
                  <a:gd name="connsiteX41" fmla="*/ 685800 w 1276350"/>
                  <a:gd name="connsiteY41" fmla="*/ 1762125 h 1828800"/>
                  <a:gd name="connsiteX42" fmla="*/ 723900 w 1276350"/>
                  <a:gd name="connsiteY42" fmla="*/ 1752600 h 1828800"/>
                  <a:gd name="connsiteX43" fmla="*/ 819150 w 1276350"/>
                  <a:gd name="connsiteY43" fmla="*/ 1743075 h 1828800"/>
                  <a:gd name="connsiteX44" fmla="*/ 923925 w 1276350"/>
                  <a:gd name="connsiteY44" fmla="*/ 1724025 h 1828800"/>
                  <a:gd name="connsiteX45" fmla="*/ 1009650 w 1276350"/>
                  <a:gd name="connsiteY45" fmla="*/ 1695450 h 1828800"/>
                  <a:gd name="connsiteX46" fmla="*/ 1066800 w 1276350"/>
                  <a:gd name="connsiteY46" fmla="*/ 1666875 h 1828800"/>
                  <a:gd name="connsiteX47" fmla="*/ 1133475 w 1276350"/>
                  <a:gd name="connsiteY47" fmla="*/ 1590675 h 1828800"/>
                  <a:gd name="connsiteX48" fmla="*/ 1181100 w 1276350"/>
                  <a:gd name="connsiteY48" fmla="*/ 1504950 h 1828800"/>
                  <a:gd name="connsiteX49" fmla="*/ 1219200 w 1276350"/>
                  <a:gd name="connsiteY49" fmla="*/ 1390650 h 1828800"/>
                  <a:gd name="connsiteX50" fmla="*/ 1247775 w 1276350"/>
                  <a:gd name="connsiteY50" fmla="*/ 1257300 h 1828800"/>
                  <a:gd name="connsiteX51" fmla="*/ 1257300 w 1276350"/>
                  <a:gd name="connsiteY51" fmla="*/ 962025 h 1828800"/>
                  <a:gd name="connsiteX52" fmla="*/ 1276350 w 1276350"/>
                  <a:gd name="connsiteY52" fmla="*/ 847725 h 1828800"/>
                  <a:gd name="connsiteX53" fmla="*/ 1266825 w 1276350"/>
                  <a:gd name="connsiteY53" fmla="*/ 628650 h 1828800"/>
                  <a:gd name="connsiteX54" fmla="*/ 1257300 w 1276350"/>
                  <a:gd name="connsiteY54" fmla="*/ 476250 h 1828800"/>
                  <a:gd name="connsiteX55" fmla="*/ 1238250 w 1276350"/>
                  <a:gd name="connsiteY55" fmla="*/ 381000 h 1828800"/>
                  <a:gd name="connsiteX56" fmla="*/ 1238250 w 1276350"/>
                  <a:gd name="connsiteY56"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895350 w 1276350"/>
                  <a:gd name="connsiteY7" fmla="*/ 0 h 1828800"/>
                  <a:gd name="connsiteX8" fmla="*/ 762000 w 1276350"/>
                  <a:gd name="connsiteY8" fmla="*/ 9525 h 1828800"/>
                  <a:gd name="connsiteX9" fmla="*/ 704850 w 1276350"/>
                  <a:gd name="connsiteY9" fmla="*/ 28575 h 1828800"/>
                  <a:gd name="connsiteX10" fmla="*/ 581025 w 1276350"/>
                  <a:gd name="connsiteY10" fmla="*/ 38100 h 1828800"/>
                  <a:gd name="connsiteX11" fmla="*/ 542925 w 1276350"/>
                  <a:gd name="connsiteY11" fmla="*/ 47625 h 1828800"/>
                  <a:gd name="connsiteX12" fmla="*/ 485775 w 1276350"/>
                  <a:gd name="connsiteY12" fmla="*/ 66675 h 1828800"/>
                  <a:gd name="connsiteX13" fmla="*/ 400050 w 1276350"/>
                  <a:gd name="connsiteY13" fmla="*/ 171450 h 1828800"/>
                  <a:gd name="connsiteX14" fmla="*/ 371475 w 1276350"/>
                  <a:gd name="connsiteY14" fmla="*/ 228600 h 1828800"/>
                  <a:gd name="connsiteX15" fmla="*/ 333375 w 1276350"/>
                  <a:gd name="connsiteY15" fmla="*/ 342900 h 1828800"/>
                  <a:gd name="connsiteX16" fmla="*/ 323850 w 1276350"/>
                  <a:gd name="connsiteY16" fmla="*/ 371475 h 1828800"/>
                  <a:gd name="connsiteX17" fmla="*/ 314325 w 1276350"/>
                  <a:gd name="connsiteY17" fmla="*/ 628650 h 1828800"/>
                  <a:gd name="connsiteX18" fmla="*/ 266700 w 1276350"/>
                  <a:gd name="connsiteY18" fmla="*/ 666750 h 1828800"/>
                  <a:gd name="connsiteX19" fmla="*/ 219075 w 1276350"/>
                  <a:gd name="connsiteY19" fmla="*/ 714375 h 1828800"/>
                  <a:gd name="connsiteX20" fmla="*/ 171450 w 1276350"/>
                  <a:gd name="connsiteY20" fmla="*/ 762000 h 1828800"/>
                  <a:gd name="connsiteX21" fmla="*/ 152400 w 1276350"/>
                  <a:gd name="connsiteY21" fmla="*/ 819150 h 1828800"/>
                  <a:gd name="connsiteX22" fmla="*/ 152400 w 1276350"/>
                  <a:gd name="connsiteY22" fmla="*/ 1085850 h 1828800"/>
                  <a:gd name="connsiteX23" fmla="*/ 114300 w 1276350"/>
                  <a:gd name="connsiteY23" fmla="*/ 1143000 h 1828800"/>
                  <a:gd name="connsiteX24" fmla="*/ 66675 w 1276350"/>
                  <a:gd name="connsiteY24" fmla="*/ 1200150 h 1828800"/>
                  <a:gd name="connsiteX25" fmla="*/ 28575 w 1276350"/>
                  <a:gd name="connsiteY25" fmla="*/ 1247775 h 1828800"/>
                  <a:gd name="connsiteX26" fmla="*/ 0 w 1276350"/>
                  <a:gd name="connsiteY26" fmla="*/ 1304925 h 1828800"/>
                  <a:gd name="connsiteX27" fmla="*/ 9525 w 1276350"/>
                  <a:gd name="connsiteY27" fmla="*/ 1381125 h 1828800"/>
                  <a:gd name="connsiteX28" fmla="*/ 38100 w 1276350"/>
                  <a:gd name="connsiteY28" fmla="*/ 1485900 h 1828800"/>
                  <a:gd name="connsiteX29" fmla="*/ 57150 w 1276350"/>
                  <a:gd name="connsiteY29" fmla="*/ 1552575 h 1828800"/>
                  <a:gd name="connsiteX30" fmla="*/ 76200 w 1276350"/>
                  <a:gd name="connsiteY30" fmla="*/ 1619250 h 1828800"/>
                  <a:gd name="connsiteX31" fmla="*/ 104775 w 1276350"/>
                  <a:gd name="connsiteY31" fmla="*/ 1685925 h 1828800"/>
                  <a:gd name="connsiteX32" fmla="*/ 161925 w 1276350"/>
                  <a:gd name="connsiteY32" fmla="*/ 1733550 h 1828800"/>
                  <a:gd name="connsiteX33" fmla="*/ 219075 w 1276350"/>
                  <a:gd name="connsiteY33" fmla="*/ 1752600 h 1828800"/>
                  <a:gd name="connsiteX34" fmla="*/ 247650 w 1276350"/>
                  <a:gd name="connsiteY34" fmla="*/ 1762125 h 1828800"/>
                  <a:gd name="connsiteX35" fmla="*/ 333375 w 1276350"/>
                  <a:gd name="connsiteY35" fmla="*/ 1819275 h 1828800"/>
                  <a:gd name="connsiteX36" fmla="*/ 361950 w 1276350"/>
                  <a:gd name="connsiteY36" fmla="*/ 1828800 h 1828800"/>
                  <a:gd name="connsiteX37" fmla="*/ 504825 w 1276350"/>
                  <a:gd name="connsiteY37" fmla="*/ 1819275 h 1828800"/>
                  <a:gd name="connsiteX38" fmla="*/ 533400 w 1276350"/>
                  <a:gd name="connsiteY38" fmla="*/ 1809750 h 1828800"/>
                  <a:gd name="connsiteX39" fmla="*/ 628650 w 1276350"/>
                  <a:gd name="connsiteY39" fmla="*/ 1781175 h 1828800"/>
                  <a:gd name="connsiteX40" fmla="*/ 685800 w 1276350"/>
                  <a:gd name="connsiteY40" fmla="*/ 1762125 h 1828800"/>
                  <a:gd name="connsiteX41" fmla="*/ 723900 w 1276350"/>
                  <a:gd name="connsiteY41" fmla="*/ 1752600 h 1828800"/>
                  <a:gd name="connsiteX42" fmla="*/ 819150 w 1276350"/>
                  <a:gd name="connsiteY42" fmla="*/ 1743075 h 1828800"/>
                  <a:gd name="connsiteX43" fmla="*/ 923925 w 1276350"/>
                  <a:gd name="connsiteY43" fmla="*/ 1724025 h 1828800"/>
                  <a:gd name="connsiteX44" fmla="*/ 1009650 w 1276350"/>
                  <a:gd name="connsiteY44" fmla="*/ 1695450 h 1828800"/>
                  <a:gd name="connsiteX45" fmla="*/ 1066800 w 1276350"/>
                  <a:gd name="connsiteY45" fmla="*/ 1666875 h 1828800"/>
                  <a:gd name="connsiteX46" fmla="*/ 1133475 w 1276350"/>
                  <a:gd name="connsiteY46" fmla="*/ 1590675 h 1828800"/>
                  <a:gd name="connsiteX47" fmla="*/ 1181100 w 1276350"/>
                  <a:gd name="connsiteY47" fmla="*/ 1504950 h 1828800"/>
                  <a:gd name="connsiteX48" fmla="*/ 1219200 w 1276350"/>
                  <a:gd name="connsiteY48" fmla="*/ 1390650 h 1828800"/>
                  <a:gd name="connsiteX49" fmla="*/ 1247775 w 1276350"/>
                  <a:gd name="connsiteY49" fmla="*/ 1257300 h 1828800"/>
                  <a:gd name="connsiteX50" fmla="*/ 1257300 w 1276350"/>
                  <a:gd name="connsiteY50" fmla="*/ 962025 h 1828800"/>
                  <a:gd name="connsiteX51" fmla="*/ 1276350 w 1276350"/>
                  <a:gd name="connsiteY51" fmla="*/ 847725 h 1828800"/>
                  <a:gd name="connsiteX52" fmla="*/ 1266825 w 1276350"/>
                  <a:gd name="connsiteY52" fmla="*/ 628650 h 1828800"/>
                  <a:gd name="connsiteX53" fmla="*/ 1257300 w 1276350"/>
                  <a:gd name="connsiteY53" fmla="*/ 476250 h 1828800"/>
                  <a:gd name="connsiteX54" fmla="*/ 1238250 w 1276350"/>
                  <a:gd name="connsiteY54" fmla="*/ 381000 h 1828800"/>
                  <a:gd name="connsiteX55" fmla="*/ 1238250 w 1276350"/>
                  <a:gd name="connsiteY55" fmla="*/ 371475 h 1828800"/>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578 w 1276678"/>
                  <a:gd name="connsiteY0" fmla="*/ 371648 h 1828973"/>
                  <a:gd name="connsiteX1" fmla="*/ 1210003 w 1276678"/>
                  <a:gd name="connsiteY1" fmla="*/ 266873 h 1828973"/>
                  <a:gd name="connsiteX2" fmla="*/ 1190953 w 1276678"/>
                  <a:gd name="connsiteY2" fmla="*/ 190673 h 1828973"/>
                  <a:gd name="connsiteX3" fmla="*/ 1152853 w 1276678"/>
                  <a:gd name="connsiteY3" fmla="*/ 133523 h 1828973"/>
                  <a:gd name="connsiteX4" fmla="*/ 1067128 w 1276678"/>
                  <a:gd name="connsiteY4" fmla="*/ 76373 h 1828973"/>
                  <a:gd name="connsiteX5" fmla="*/ 1009978 w 1276678"/>
                  <a:gd name="connsiteY5" fmla="*/ 57323 h 1828973"/>
                  <a:gd name="connsiteX6" fmla="*/ 981403 w 1276678"/>
                  <a:gd name="connsiteY6" fmla="*/ 47798 h 1828973"/>
                  <a:gd name="connsiteX7" fmla="*/ 895678 w 1276678"/>
                  <a:gd name="connsiteY7" fmla="*/ 173 h 1828973"/>
                  <a:gd name="connsiteX8" fmla="*/ 762328 w 1276678"/>
                  <a:gd name="connsiteY8" fmla="*/ 9698 h 1828973"/>
                  <a:gd name="connsiteX9" fmla="*/ 705178 w 1276678"/>
                  <a:gd name="connsiteY9" fmla="*/ 28748 h 1828973"/>
                  <a:gd name="connsiteX10" fmla="*/ 581353 w 1276678"/>
                  <a:gd name="connsiteY10" fmla="*/ 38273 h 1828973"/>
                  <a:gd name="connsiteX11" fmla="*/ 543253 w 1276678"/>
                  <a:gd name="connsiteY11" fmla="*/ 47798 h 1828973"/>
                  <a:gd name="connsiteX12" fmla="*/ 486103 w 1276678"/>
                  <a:gd name="connsiteY12" fmla="*/ 66848 h 1828973"/>
                  <a:gd name="connsiteX13" fmla="*/ 400378 w 1276678"/>
                  <a:gd name="connsiteY13" fmla="*/ 171623 h 1828973"/>
                  <a:gd name="connsiteX14" fmla="*/ 371803 w 1276678"/>
                  <a:gd name="connsiteY14" fmla="*/ 228773 h 1828973"/>
                  <a:gd name="connsiteX15" fmla="*/ 333703 w 1276678"/>
                  <a:gd name="connsiteY15" fmla="*/ 343073 h 1828973"/>
                  <a:gd name="connsiteX16" fmla="*/ 324178 w 1276678"/>
                  <a:gd name="connsiteY16" fmla="*/ 371648 h 1828973"/>
                  <a:gd name="connsiteX17" fmla="*/ 314653 w 1276678"/>
                  <a:gd name="connsiteY17" fmla="*/ 628823 h 1828973"/>
                  <a:gd name="connsiteX18" fmla="*/ 267028 w 1276678"/>
                  <a:gd name="connsiteY18" fmla="*/ 666923 h 1828973"/>
                  <a:gd name="connsiteX19" fmla="*/ 219403 w 1276678"/>
                  <a:gd name="connsiteY19" fmla="*/ 714548 h 1828973"/>
                  <a:gd name="connsiteX20" fmla="*/ 171778 w 1276678"/>
                  <a:gd name="connsiteY20" fmla="*/ 762173 h 1828973"/>
                  <a:gd name="connsiteX21" fmla="*/ 152728 w 1276678"/>
                  <a:gd name="connsiteY21" fmla="*/ 819323 h 1828973"/>
                  <a:gd name="connsiteX22" fmla="*/ 152728 w 1276678"/>
                  <a:gd name="connsiteY22" fmla="*/ 1086023 h 1828973"/>
                  <a:gd name="connsiteX23" fmla="*/ 114628 w 1276678"/>
                  <a:gd name="connsiteY23" fmla="*/ 1143173 h 1828973"/>
                  <a:gd name="connsiteX24" fmla="*/ 67003 w 1276678"/>
                  <a:gd name="connsiteY24" fmla="*/ 1200323 h 1828973"/>
                  <a:gd name="connsiteX25" fmla="*/ 28903 w 1276678"/>
                  <a:gd name="connsiteY25" fmla="*/ 1247948 h 1828973"/>
                  <a:gd name="connsiteX26" fmla="*/ 328 w 1276678"/>
                  <a:gd name="connsiteY26" fmla="*/ 1305098 h 1828973"/>
                  <a:gd name="connsiteX27" fmla="*/ 9853 w 1276678"/>
                  <a:gd name="connsiteY27" fmla="*/ 1381298 h 1828973"/>
                  <a:gd name="connsiteX28" fmla="*/ 38428 w 1276678"/>
                  <a:gd name="connsiteY28" fmla="*/ 1486073 h 1828973"/>
                  <a:gd name="connsiteX29" fmla="*/ 57478 w 1276678"/>
                  <a:gd name="connsiteY29" fmla="*/ 1552748 h 1828973"/>
                  <a:gd name="connsiteX30" fmla="*/ 76528 w 1276678"/>
                  <a:gd name="connsiteY30" fmla="*/ 1619423 h 1828973"/>
                  <a:gd name="connsiteX31" fmla="*/ 105103 w 1276678"/>
                  <a:gd name="connsiteY31" fmla="*/ 1686098 h 1828973"/>
                  <a:gd name="connsiteX32" fmla="*/ 162253 w 1276678"/>
                  <a:gd name="connsiteY32" fmla="*/ 1733723 h 1828973"/>
                  <a:gd name="connsiteX33" fmla="*/ 219403 w 1276678"/>
                  <a:gd name="connsiteY33" fmla="*/ 1752773 h 1828973"/>
                  <a:gd name="connsiteX34" fmla="*/ 247978 w 1276678"/>
                  <a:gd name="connsiteY34" fmla="*/ 1762298 h 1828973"/>
                  <a:gd name="connsiteX35" fmla="*/ 333703 w 1276678"/>
                  <a:gd name="connsiteY35" fmla="*/ 1819448 h 1828973"/>
                  <a:gd name="connsiteX36" fmla="*/ 362278 w 1276678"/>
                  <a:gd name="connsiteY36" fmla="*/ 1828973 h 1828973"/>
                  <a:gd name="connsiteX37" fmla="*/ 505153 w 1276678"/>
                  <a:gd name="connsiteY37" fmla="*/ 1819448 h 1828973"/>
                  <a:gd name="connsiteX38" fmla="*/ 533728 w 1276678"/>
                  <a:gd name="connsiteY38" fmla="*/ 1809923 h 1828973"/>
                  <a:gd name="connsiteX39" fmla="*/ 628978 w 1276678"/>
                  <a:gd name="connsiteY39" fmla="*/ 1781348 h 1828973"/>
                  <a:gd name="connsiteX40" fmla="*/ 686128 w 1276678"/>
                  <a:gd name="connsiteY40" fmla="*/ 1762298 h 1828973"/>
                  <a:gd name="connsiteX41" fmla="*/ 724228 w 1276678"/>
                  <a:gd name="connsiteY41" fmla="*/ 1752773 h 1828973"/>
                  <a:gd name="connsiteX42" fmla="*/ 819478 w 1276678"/>
                  <a:gd name="connsiteY42" fmla="*/ 1743248 h 1828973"/>
                  <a:gd name="connsiteX43" fmla="*/ 924253 w 1276678"/>
                  <a:gd name="connsiteY43" fmla="*/ 1724198 h 1828973"/>
                  <a:gd name="connsiteX44" fmla="*/ 1009978 w 1276678"/>
                  <a:gd name="connsiteY44" fmla="*/ 1695623 h 1828973"/>
                  <a:gd name="connsiteX45" fmla="*/ 1067128 w 1276678"/>
                  <a:gd name="connsiteY45" fmla="*/ 1667048 h 1828973"/>
                  <a:gd name="connsiteX46" fmla="*/ 1133803 w 1276678"/>
                  <a:gd name="connsiteY46" fmla="*/ 1590848 h 1828973"/>
                  <a:gd name="connsiteX47" fmla="*/ 1181428 w 1276678"/>
                  <a:gd name="connsiteY47" fmla="*/ 1505123 h 1828973"/>
                  <a:gd name="connsiteX48" fmla="*/ 1219528 w 1276678"/>
                  <a:gd name="connsiteY48" fmla="*/ 1390823 h 1828973"/>
                  <a:gd name="connsiteX49" fmla="*/ 1248103 w 1276678"/>
                  <a:gd name="connsiteY49" fmla="*/ 1257473 h 1828973"/>
                  <a:gd name="connsiteX50" fmla="*/ 1257628 w 1276678"/>
                  <a:gd name="connsiteY50" fmla="*/ 962198 h 1828973"/>
                  <a:gd name="connsiteX51" fmla="*/ 1276678 w 1276678"/>
                  <a:gd name="connsiteY51" fmla="*/ 847898 h 1828973"/>
                  <a:gd name="connsiteX52" fmla="*/ 1267153 w 1276678"/>
                  <a:gd name="connsiteY52" fmla="*/ 628823 h 1828973"/>
                  <a:gd name="connsiteX53" fmla="*/ 1257628 w 1276678"/>
                  <a:gd name="connsiteY53" fmla="*/ 476423 h 1828973"/>
                  <a:gd name="connsiteX54" fmla="*/ 1238578 w 1276678"/>
                  <a:gd name="connsiteY54" fmla="*/ 381173 h 1828973"/>
                  <a:gd name="connsiteX55" fmla="*/ 1238578 w 1276678"/>
                  <a:gd name="connsiteY55"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72482 w 1277382"/>
                  <a:gd name="connsiteY20" fmla="*/ 762173 h 1828973"/>
                  <a:gd name="connsiteX21" fmla="*/ 153432 w 1277382"/>
                  <a:gd name="connsiteY21" fmla="*/ 819323 h 1828973"/>
                  <a:gd name="connsiteX22" fmla="*/ 153432 w 1277382"/>
                  <a:gd name="connsiteY22" fmla="*/ 1086023 h 1828973"/>
                  <a:gd name="connsiteX23" fmla="*/ 115332 w 1277382"/>
                  <a:gd name="connsiteY23" fmla="*/ 1143173 h 1828973"/>
                  <a:gd name="connsiteX24" fmla="*/ 67707 w 1277382"/>
                  <a:gd name="connsiteY24" fmla="*/ 1200323 h 1828973"/>
                  <a:gd name="connsiteX25" fmla="*/ 29607 w 1277382"/>
                  <a:gd name="connsiteY25" fmla="*/ 1247948 h 1828973"/>
                  <a:gd name="connsiteX26" fmla="*/ 1032 w 1277382"/>
                  <a:gd name="connsiteY26" fmla="*/ 1305098 h 1828973"/>
                  <a:gd name="connsiteX27" fmla="*/ 10557 w 1277382"/>
                  <a:gd name="connsiteY27" fmla="*/ 1381298 h 1828973"/>
                  <a:gd name="connsiteX28" fmla="*/ 39132 w 1277382"/>
                  <a:gd name="connsiteY28" fmla="*/ 1486073 h 1828973"/>
                  <a:gd name="connsiteX29" fmla="*/ 58182 w 1277382"/>
                  <a:gd name="connsiteY29" fmla="*/ 1552748 h 1828973"/>
                  <a:gd name="connsiteX30" fmla="*/ 77232 w 1277382"/>
                  <a:gd name="connsiteY30" fmla="*/ 1619423 h 1828973"/>
                  <a:gd name="connsiteX31" fmla="*/ 105807 w 1277382"/>
                  <a:gd name="connsiteY31" fmla="*/ 1686098 h 1828973"/>
                  <a:gd name="connsiteX32" fmla="*/ 162957 w 1277382"/>
                  <a:gd name="connsiteY32" fmla="*/ 1733723 h 1828973"/>
                  <a:gd name="connsiteX33" fmla="*/ 220107 w 1277382"/>
                  <a:gd name="connsiteY33" fmla="*/ 1752773 h 1828973"/>
                  <a:gd name="connsiteX34" fmla="*/ 248682 w 1277382"/>
                  <a:gd name="connsiteY34" fmla="*/ 1762298 h 1828973"/>
                  <a:gd name="connsiteX35" fmla="*/ 334407 w 1277382"/>
                  <a:gd name="connsiteY35" fmla="*/ 1819448 h 1828973"/>
                  <a:gd name="connsiteX36" fmla="*/ 362982 w 1277382"/>
                  <a:gd name="connsiteY36" fmla="*/ 1828973 h 1828973"/>
                  <a:gd name="connsiteX37" fmla="*/ 505857 w 1277382"/>
                  <a:gd name="connsiteY37" fmla="*/ 1819448 h 1828973"/>
                  <a:gd name="connsiteX38" fmla="*/ 534432 w 1277382"/>
                  <a:gd name="connsiteY38" fmla="*/ 1809923 h 1828973"/>
                  <a:gd name="connsiteX39" fmla="*/ 629682 w 1277382"/>
                  <a:gd name="connsiteY39" fmla="*/ 1781348 h 1828973"/>
                  <a:gd name="connsiteX40" fmla="*/ 686832 w 1277382"/>
                  <a:gd name="connsiteY40" fmla="*/ 1762298 h 1828973"/>
                  <a:gd name="connsiteX41" fmla="*/ 724932 w 1277382"/>
                  <a:gd name="connsiteY41" fmla="*/ 1752773 h 1828973"/>
                  <a:gd name="connsiteX42" fmla="*/ 820182 w 1277382"/>
                  <a:gd name="connsiteY42" fmla="*/ 1743248 h 1828973"/>
                  <a:gd name="connsiteX43" fmla="*/ 924957 w 1277382"/>
                  <a:gd name="connsiteY43" fmla="*/ 1724198 h 1828973"/>
                  <a:gd name="connsiteX44" fmla="*/ 1010682 w 1277382"/>
                  <a:gd name="connsiteY44" fmla="*/ 1695623 h 1828973"/>
                  <a:gd name="connsiteX45" fmla="*/ 1067832 w 1277382"/>
                  <a:gd name="connsiteY45" fmla="*/ 1667048 h 1828973"/>
                  <a:gd name="connsiteX46" fmla="*/ 1134507 w 1277382"/>
                  <a:gd name="connsiteY46" fmla="*/ 1590848 h 1828973"/>
                  <a:gd name="connsiteX47" fmla="*/ 1182132 w 1277382"/>
                  <a:gd name="connsiteY47" fmla="*/ 1505123 h 1828973"/>
                  <a:gd name="connsiteX48" fmla="*/ 1220232 w 1277382"/>
                  <a:gd name="connsiteY48" fmla="*/ 1390823 h 1828973"/>
                  <a:gd name="connsiteX49" fmla="*/ 1248807 w 1277382"/>
                  <a:gd name="connsiteY49" fmla="*/ 1257473 h 1828973"/>
                  <a:gd name="connsiteX50" fmla="*/ 1258332 w 1277382"/>
                  <a:gd name="connsiteY50" fmla="*/ 962198 h 1828973"/>
                  <a:gd name="connsiteX51" fmla="*/ 1277382 w 1277382"/>
                  <a:gd name="connsiteY51" fmla="*/ 847898 h 1828973"/>
                  <a:gd name="connsiteX52" fmla="*/ 1267857 w 1277382"/>
                  <a:gd name="connsiteY52" fmla="*/ 628823 h 1828973"/>
                  <a:gd name="connsiteX53" fmla="*/ 1258332 w 1277382"/>
                  <a:gd name="connsiteY53" fmla="*/ 476423 h 1828973"/>
                  <a:gd name="connsiteX54" fmla="*/ 1239282 w 1277382"/>
                  <a:gd name="connsiteY54" fmla="*/ 381173 h 1828973"/>
                  <a:gd name="connsiteX55" fmla="*/ 1239282 w 1277382"/>
                  <a:gd name="connsiteY55"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72482 w 1277382"/>
                  <a:gd name="connsiteY20" fmla="*/ 762173 h 1828973"/>
                  <a:gd name="connsiteX21" fmla="*/ 153432 w 1277382"/>
                  <a:gd name="connsiteY21" fmla="*/ 819323 h 1828973"/>
                  <a:gd name="connsiteX22" fmla="*/ 153432 w 1277382"/>
                  <a:gd name="connsiteY22" fmla="*/ 1086023 h 1828973"/>
                  <a:gd name="connsiteX23" fmla="*/ 115332 w 1277382"/>
                  <a:gd name="connsiteY23" fmla="*/ 1143173 h 1828973"/>
                  <a:gd name="connsiteX24" fmla="*/ 67707 w 1277382"/>
                  <a:gd name="connsiteY24" fmla="*/ 1200323 h 1828973"/>
                  <a:gd name="connsiteX25" fmla="*/ 29607 w 1277382"/>
                  <a:gd name="connsiteY25" fmla="*/ 1247948 h 1828973"/>
                  <a:gd name="connsiteX26" fmla="*/ 1032 w 1277382"/>
                  <a:gd name="connsiteY26" fmla="*/ 1305098 h 1828973"/>
                  <a:gd name="connsiteX27" fmla="*/ 10557 w 1277382"/>
                  <a:gd name="connsiteY27" fmla="*/ 1381298 h 1828973"/>
                  <a:gd name="connsiteX28" fmla="*/ 39132 w 1277382"/>
                  <a:gd name="connsiteY28" fmla="*/ 1486073 h 1828973"/>
                  <a:gd name="connsiteX29" fmla="*/ 58182 w 1277382"/>
                  <a:gd name="connsiteY29" fmla="*/ 1552748 h 1828973"/>
                  <a:gd name="connsiteX30" fmla="*/ 77232 w 1277382"/>
                  <a:gd name="connsiteY30" fmla="*/ 1619423 h 1828973"/>
                  <a:gd name="connsiteX31" fmla="*/ 105807 w 1277382"/>
                  <a:gd name="connsiteY31" fmla="*/ 1686098 h 1828973"/>
                  <a:gd name="connsiteX32" fmla="*/ 162957 w 1277382"/>
                  <a:gd name="connsiteY32" fmla="*/ 1733723 h 1828973"/>
                  <a:gd name="connsiteX33" fmla="*/ 220107 w 1277382"/>
                  <a:gd name="connsiteY33" fmla="*/ 1752773 h 1828973"/>
                  <a:gd name="connsiteX34" fmla="*/ 248682 w 1277382"/>
                  <a:gd name="connsiteY34" fmla="*/ 1762298 h 1828973"/>
                  <a:gd name="connsiteX35" fmla="*/ 334407 w 1277382"/>
                  <a:gd name="connsiteY35" fmla="*/ 1819448 h 1828973"/>
                  <a:gd name="connsiteX36" fmla="*/ 362982 w 1277382"/>
                  <a:gd name="connsiteY36" fmla="*/ 1828973 h 1828973"/>
                  <a:gd name="connsiteX37" fmla="*/ 534432 w 1277382"/>
                  <a:gd name="connsiteY37" fmla="*/ 1809923 h 1828973"/>
                  <a:gd name="connsiteX38" fmla="*/ 629682 w 1277382"/>
                  <a:gd name="connsiteY38" fmla="*/ 1781348 h 1828973"/>
                  <a:gd name="connsiteX39" fmla="*/ 686832 w 1277382"/>
                  <a:gd name="connsiteY39" fmla="*/ 1762298 h 1828973"/>
                  <a:gd name="connsiteX40" fmla="*/ 724932 w 1277382"/>
                  <a:gd name="connsiteY40" fmla="*/ 1752773 h 1828973"/>
                  <a:gd name="connsiteX41" fmla="*/ 820182 w 1277382"/>
                  <a:gd name="connsiteY41" fmla="*/ 1743248 h 1828973"/>
                  <a:gd name="connsiteX42" fmla="*/ 924957 w 1277382"/>
                  <a:gd name="connsiteY42" fmla="*/ 1724198 h 1828973"/>
                  <a:gd name="connsiteX43" fmla="*/ 1010682 w 1277382"/>
                  <a:gd name="connsiteY43" fmla="*/ 1695623 h 1828973"/>
                  <a:gd name="connsiteX44" fmla="*/ 1067832 w 1277382"/>
                  <a:gd name="connsiteY44" fmla="*/ 1667048 h 1828973"/>
                  <a:gd name="connsiteX45" fmla="*/ 1134507 w 1277382"/>
                  <a:gd name="connsiteY45" fmla="*/ 1590848 h 1828973"/>
                  <a:gd name="connsiteX46" fmla="*/ 1182132 w 1277382"/>
                  <a:gd name="connsiteY46" fmla="*/ 1505123 h 1828973"/>
                  <a:gd name="connsiteX47" fmla="*/ 1220232 w 1277382"/>
                  <a:gd name="connsiteY47" fmla="*/ 1390823 h 1828973"/>
                  <a:gd name="connsiteX48" fmla="*/ 1248807 w 1277382"/>
                  <a:gd name="connsiteY48" fmla="*/ 1257473 h 1828973"/>
                  <a:gd name="connsiteX49" fmla="*/ 1258332 w 1277382"/>
                  <a:gd name="connsiteY49" fmla="*/ 962198 h 1828973"/>
                  <a:gd name="connsiteX50" fmla="*/ 1277382 w 1277382"/>
                  <a:gd name="connsiteY50" fmla="*/ 847898 h 1828973"/>
                  <a:gd name="connsiteX51" fmla="*/ 1267857 w 1277382"/>
                  <a:gd name="connsiteY51" fmla="*/ 628823 h 1828973"/>
                  <a:gd name="connsiteX52" fmla="*/ 1258332 w 1277382"/>
                  <a:gd name="connsiteY52" fmla="*/ 476423 h 1828973"/>
                  <a:gd name="connsiteX53" fmla="*/ 1239282 w 1277382"/>
                  <a:gd name="connsiteY53" fmla="*/ 381173 h 1828973"/>
                  <a:gd name="connsiteX54" fmla="*/ 1239282 w 1277382"/>
                  <a:gd name="connsiteY54"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72482 w 1277382"/>
                  <a:gd name="connsiteY20" fmla="*/ 762173 h 1828973"/>
                  <a:gd name="connsiteX21" fmla="*/ 153432 w 1277382"/>
                  <a:gd name="connsiteY21" fmla="*/ 819323 h 1828973"/>
                  <a:gd name="connsiteX22" fmla="*/ 153432 w 1277382"/>
                  <a:gd name="connsiteY22" fmla="*/ 1086023 h 1828973"/>
                  <a:gd name="connsiteX23" fmla="*/ 115332 w 1277382"/>
                  <a:gd name="connsiteY23" fmla="*/ 1143173 h 1828973"/>
                  <a:gd name="connsiteX24" fmla="*/ 67707 w 1277382"/>
                  <a:gd name="connsiteY24" fmla="*/ 1200323 h 1828973"/>
                  <a:gd name="connsiteX25" fmla="*/ 29607 w 1277382"/>
                  <a:gd name="connsiteY25" fmla="*/ 1247948 h 1828973"/>
                  <a:gd name="connsiteX26" fmla="*/ 1032 w 1277382"/>
                  <a:gd name="connsiteY26" fmla="*/ 1305098 h 1828973"/>
                  <a:gd name="connsiteX27" fmla="*/ 10557 w 1277382"/>
                  <a:gd name="connsiteY27" fmla="*/ 1381298 h 1828973"/>
                  <a:gd name="connsiteX28" fmla="*/ 39132 w 1277382"/>
                  <a:gd name="connsiteY28" fmla="*/ 1486073 h 1828973"/>
                  <a:gd name="connsiteX29" fmla="*/ 58182 w 1277382"/>
                  <a:gd name="connsiteY29" fmla="*/ 1552748 h 1828973"/>
                  <a:gd name="connsiteX30" fmla="*/ 77232 w 1277382"/>
                  <a:gd name="connsiteY30" fmla="*/ 1619423 h 1828973"/>
                  <a:gd name="connsiteX31" fmla="*/ 105807 w 1277382"/>
                  <a:gd name="connsiteY31" fmla="*/ 1686098 h 1828973"/>
                  <a:gd name="connsiteX32" fmla="*/ 162957 w 1277382"/>
                  <a:gd name="connsiteY32" fmla="*/ 1733723 h 1828973"/>
                  <a:gd name="connsiteX33" fmla="*/ 220107 w 1277382"/>
                  <a:gd name="connsiteY33" fmla="*/ 1752773 h 1828973"/>
                  <a:gd name="connsiteX34" fmla="*/ 248682 w 1277382"/>
                  <a:gd name="connsiteY34" fmla="*/ 1762298 h 1828973"/>
                  <a:gd name="connsiteX35" fmla="*/ 334407 w 1277382"/>
                  <a:gd name="connsiteY35" fmla="*/ 1819448 h 1828973"/>
                  <a:gd name="connsiteX36" fmla="*/ 362982 w 1277382"/>
                  <a:gd name="connsiteY36" fmla="*/ 1828973 h 1828973"/>
                  <a:gd name="connsiteX37" fmla="*/ 534432 w 1277382"/>
                  <a:gd name="connsiteY37" fmla="*/ 1809923 h 1828973"/>
                  <a:gd name="connsiteX38" fmla="*/ 629682 w 1277382"/>
                  <a:gd name="connsiteY38" fmla="*/ 1781348 h 1828973"/>
                  <a:gd name="connsiteX39" fmla="*/ 686832 w 1277382"/>
                  <a:gd name="connsiteY39" fmla="*/ 1762298 h 1828973"/>
                  <a:gd name="connsiteX40" fmla="*/ 724932 w 1277382"/>
                  <a:gd name="connsiteY40" fmla="*/ 1752773 h 1828973"/>
                  <a:gd name="connsiteX41" fmla="*/ 820182 w 1277382"/>
                  <a:gd name="connsiteY41" fmla="*/ 1743248 h 1828973"/>
                  <a:gd name="connsiteX42" fmla="*/ 924957 w 1277382"/>
                  <a:gd name="connsiteY42" fmla="*/ 1724198 h 1828973"/>
                  <a:gd name="connsiteX43" fmla="*/ 1010682 w 1277382"/>
                  <a:gd name="connsiteY43" fmla="*/ 1695623 h 1828973"/>
                  <a:gd name="connsiteX44" fmla="*/ 1067832 w 1277382"/>
                  <a:gd name="connsiteY44" fmla="*/ 1667048 h 1828973"/>
                  <a:gd name="connsiteX45" fmla="*/ 1134507 w 1277382"/>
                  <a:gd name="connsiteY45" fmla="*/ 1590848 h 1828973"/>
                  <a:gd name="connsiteX46" fmla="*/ 1182132 w 1277382"/>
                  <a:gd name="connsiteY46" fmla="*/ 1505123 h 1828973"/>
                  <a:gd name="connsiteX47" fmla="*/ 1220232 w 1277382"/>
                  <a:gd name="connsiteY47" fmla="*/ 1390823 h 1828973"/>
                  <a:gd name="connsiteX48" fmla="*/ 1248807 w 1277382"/>
                  <a:gd name="connsiteY48" fmla="*/ 1257473 h 1828973"/>
                  <a:gd name="connsiteX49" fmla="*/ 1258332 w 1277382"/>
                  <a:gd name="connsiteY49" fmla="*/ 962198 h 1828973"/>
                  <a:gd name="connsiteX50" fmla="*/ 1277382 w 1277382"/>
                  <a:gd name="connsiteY50" fmla="*/ 847898 h 1828973"/>
                  <a:gd name="connsiteX51" fmla="*/ 1267857 w 1277382"/>
                  <a:gd name="connsiteY51" fmla="*/ 628823 h 1828973"/>
                  <a:gd name="connsiteX52" fmla="*/ 1258332 w 1277382"/>
                  <a:gd name="connsiteY52" fmla="*/ 476423 h 1828973"/>
                  <a:gd name="connsiteX53" fmla="*/ 1239282 w 1277382"/>
                  <a:gd name="connsiteY53" fmla="*/ 381173 h 1828973"/>
                  <a:gd name="connsiteX54" fmla="*/ 1239282 w 1277382"/>
                  <a:gd name="connsiteY54"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72482 w 1277382"/>
                  <a:gd name="connsiteY20" fmla="*/ 762173 h 1828973"/>
                  <a:gd name="connsiteX21" fmla="*/ 153432 w 1277382"/>
                  <a:gd name="connsiteY21" fmla="*/ 819323 h 1828973"/>
                  <a:gd name="connsiteX22" fmla="*/ 153432 w 1277382"/>
                  <a:gd name="connsiteY22" fmla="*/ 1086023 h 1828973"/>
                  <a:gd name="connsiteX23" fmla="*/ 115332 w 1277382"/>
                  <a:gd name="connsiteY23" fmla="*/ 1143173 h 1828973"/>
                  <a:gd name="connsiteX24" fmla="*/ 67707 w 1277382"/>
                  <a:gd name="connsiteY24" fmla="*/ 1200323 h 1828973"/>
                  <a:gd name="connsiteX25" fmla="*/ 29607 w 1277382"/>
                  <a:gd name="connsiteY25" fmla="*/ 1247948 h 1828973"/>
                  <a:gd name="connsiteX26" fmla="*/ 1032 w 1277382"/>
                  <a:gd name="connsiteY26" fmla="*/ 1305098 h 1828973"/>
                  <a:gd name="connsiteX27" fmla="*/ 10557 w 1277382"/>
                  <a:gd name="connsiteY27" fmla="*/ 1381298 h 1828973"/>
                  <a:gd name="connsiteX28" fmla="*/ 39132 w 1277382"/>
                  <a:gd name="connsiteY28" fmla="*/ 1486073 h 1828973"/>
                  <a:gd name="connsiteX29" fmla="*/ 58182 w 1277382"/>
                  <a:gd name="connsiteY29" fmla="*/ 1552748 h 1828973"/>
                  <a:gd name="connsiteX30" fmla="*/ 77232 w 1277382"/>
                  <a:gd name="connsiteY30" fmla="*/ 1619423 h 1828973"/>
                  <a:gd name="connsiteX31" fmla="*/ 105807 w 1277382"/>
                  <a:gd name="connsiteY31" fmla="*/ 1686098 h 1828973"/>
                  <a:gd name="connsiteX32" fmla="*/ 162957 w 1277382"/>
                  <a:gd name="connsiteY32" fmla="*/ 1733723 h 1828973"/>
                  <a:gd name="connsiteX33" fmla="*/ 220107 w 1277382"/>
                  <a:gd name="connsiteY33" fmla="*/ 1752773 h 1828973"/>
                  <a:gd name="connsiteX34" fmla="*/ 248682 w 1277382"/>
                  <a:gd name="connsiteY34" fmla="*/ 1762298 h 1828973"/>
                  <a:gd name="connsiteX35" fmla="*/ 334407 w 1277382"/>
                  <a:gd name="connsiteY35" fmla="*/ 1819448 h 1828973"/>
                  <a:gd name="connsiteX36" fmla="*/ 362982 w 1277382"/>
                  <a:gd name="connsiteY36" fmla="*/ 1828973 h 1828973"/>
                  <a:gd name="connsiteX37" fmla="*/ 534432 w 1277382"/>
                  <a:gd name="connsiteY37" fmla="*/ 1809923 h 1828973"/>
                  <a:gd name="connsiteX38" fmla="*/ 629682 w 1277382"/>
                  <a:gd name="connsiteY38" fmla="*/ 1781348 h 1828973"/>
                  <a:gd name="connsiteX39" fmla="*/ 686832 w 1277382"/>
                  <a:gd name="connsiteY39" fmla="*/ 1762298 h 1828973"/>
                  <a:gd name="connsiteX40" fmla="*/ 724932 w 1277382"/>
                  <a:gd name="connsiteY40" fmla="*/ 1752773 h 1828973"/>
                  <a:gd name="connsiteX41" fmla="*/ 820182 w 1277382"/>
                  <a:gd name="connsiteY41" fmla="*/ 1743248 h 1828973"/>
                  <a:gd name="connsiteX42" fmla="*/ 924957 w 1277382"/>
                  <a:gd name="connsiteY42" fmla="*/ 1724198 h 1828973"/>
                  <a:gd name="connsiteX43" fmla="*/ 1010682 w 1277382"/>
                  <a:gd name="connsiteY43" fmla="*/ 1695623 h 1828973"/>
                  <a:gd name="connsiteX44" fmla="*/ 1067832 w 1277382"/>
                  <a:gd name="connsiteY44" fmla="*/ 1667048 h 1828973"/>
                  <a:gd name="connsiteX45" fmla="*/ 1134507 w 1277382"/>
                  <a:gd name="connsiteY45" fmla="*/ 1590848 h 1828973"/>
                  <a:gd name="connsiteX46" fmla="*/ 1182132 w 1277382"/>
                  <a:gd name="connsiteY46" fmla="*/ 1505123 h 1828973"/>
                  <a:gd name="connsiteX47" fmla="*/ 1220232 w 1277382"/>
                  <a:gd name="connsiteY47" fmla="*/ 1390823 h 1828973"/>
                  <a:gd name="connsiteX48" fmla="*/ 1248807 w 1277382"/>
                  <a:gd name="connsiteY48" fmla="*/ 1257473 h 1828973"/>
                  <a:gd name="connsiteX49" fmla="*/ 1258332 w 1277382"/>
                  <a:gd name="connsiteY49" fmla="*/ 962198 h 1828973"/>
                  <a:gd name="connsiteX50" fmla="*/ 1277382 w 1277382"/>
                  <a:gd name="connsiteY50" fmla="*/ 847898 h 1828973"/>
                  <a:gd name="connsiteX51" fmla="*/ 1267857 w 1277382"/>
                  <a:gd name="connsiteY51" fmla="*/ 628823 h 1828973"/>
                  <a:gd name="connsiteX52" fmla="*/ 1258332 w 1277382"/>
                  <a:gd name="connsiteY52" fmla="*/ 476423 h 1828973"/>
                  <a:gd name="connsiteX53" fmla="*/ 1239282 w 1277382"/>
                  <a:gd name="connsiteY53" fmla="*/ 381173 h 1828973"/>
                  <a:gd name="connsiteX54" fmla="*/ 1239282 w 1277382"/>
                  <a:gd name="connsiteY54"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72482 w 1277382"/>
                  <a:gd name="connsiteY20" fmla="*/ 762173 h 1828973"/>
                  <a:gd name="connsiteX21" fmla="*/ 153432 w 1277382"/>
                  <a:gd name="connsiteY21" fmla="*/ 819323 h 1828973"/>
                  <a:gd name="connsiteX22" fmla="*/ 153432 w 1277382"/>
                  <a:gd name="connsiteY22" fmla="*/ 1086023 h 1828973"/>
                  <a:gd name="connsiteX23" fmla="*/ 115332 w 1277382"/>
                  <a:gd name="connsiteY23" fmla="*/ 1143173 h 1828973"/>
                  <a:gd name="connsiteX24" fmla="*/ 67707 w 1277382"/>
                  <a:gd name="connsiteY24" fmla="*/ 1200323 h 1828973"/>
                  <a:gd name="connsiteX25" fmla="*/ 29607 w 1277382"/>
                  <a:gd name="connsiteY25" fmla="*/ 1247948 h 1828973"/>
                  <a:gd name="connsiteX26" fmla="*/ 1032 w 1277382"/>
                  <a:gd name="connsiteY26" fmla="*/ 1305098 h 1828973"/>
                  <a:gd name="connsiteX27" fmla="*/ 10557 w 1277382"/>
                  <a:gd name="connsiteY27" fmla="*/ 1381298 h 1828973"/>
                  <a:gd name="connsiteX28" fmla="*/ 39132 w 1277382"/>
                  <a:gd name="connsiteY28" fmla="*/ 1486073 h 1828973"/>
                  <a:gd name="connsiteX29" fmla="*/ 58182 w 1277382"/>
                  <a:gd name="connsiteY29" fmla="*/ 1552748 h 1828973"/>
                  <a:gd name="connsiteX30" fmla="*/ 77232 w 1277382"/>
                  <a:gd name="connsiteY30" fmla="*/ 1619423 h 1828973"/>
                  <a:gd name="connsiteX31" fmla="*/ 105807 w 1277382"/>
                  <a:gd name="connsiteY31" fmla="*/ 1686098 h 1828973"/>
                  <a:gd name="connsiteX32" fmla="*/ 162957 w 1277382"/>
                  <a:gd name="connsiteY32" fmla="*/ 1733723 h 1828973"/>
                  <a:gd name="connsiteX33" fmla="*/ 220107 w 1277382"/>
                  <a:gd name="connsiteY33" fmla="*/ 1752773 h 1828973"/>
                  <a:gd name="connsiteX34" fmla="*/ 248682 w 1277382"/>
                  <a:gd name="connsiteY34" fmla="*/ 1762298 h 1828973"/>
                  <a:gd name="connsiteX35" fmla="*/ 334407 w 1277382"/>
                  <a:gd name="connsiteY35" fmla="*/ 1819448 h 1828973"/>
                  <a:gd name="connsiteX36" fmla="*/ 362982 w 1277382"/>
                  <a:gd name="connsiteY36" fmla="*/ 1828973 h 1828973"/>
                  <a:gd name="connsiteX37" fmla="*/ 534432 w 1277382"/>
                  <a:gd name="connsiteY37" fmla="*/ 1809923 h 1828973"/>
                  <a:gd name="connsiteX38" fmla="*/ 629682 w 1277382"/>
                  <a:gd name="connsiteY38" fmla="*/ 1781348 h 1828973"/>
                  <a:gd name="connsiteX39" fmla="*/ 686832 w 1277382"/>
                  <a:gd name="connsiteY39" fmla="*/ 1762298 h 1828973"/>
                  <a:gd name="connsiteX40" fmla="*/ 724932 w 1277382"/>
                  <a:gd name="connsiteY40" fmla="*/ 1752773 h 1828973"/>
                  <a:gd name="connsiteX41" fmla="*/ 820182 w 1277382"/>
                  <a:gd name="connsiteY41" fmla="*/ 1743248 h 1828973"/>
                  <a:gd name="connsiteX42" fmla="*/ 924957 w 1277382"/>
                  <a:gd name="connsiteY42" fmla="*/ 1724198 h 1828973"/>
                  <a:gd name="connsiteX43" fmla="*/ 1010682 w 1277382"/>
                  <a:gd name="connsiteY43" fmla="*/ 1695623 h 1828973"/>
                  <a:gd name="connsiteX44" fmla="*/ 1067832 w 1277382"/>
                  <a:gd name="connsiteY44" fmla="*/ 1667048 h 1828973"/>
                  <a:gd name="connsiteX45" fmla="*/ 1134507 w 1277382"/>
                  <a:gd name="connsiteY45" fmla="*/ 1590848 h 1828973"/>
                  <a:gd name="connsiteX46" fmla="*/ 1182132 w 1277382"/>
                  <a:gd name="connsiteY46" fmla="*/ 1505123 h 1828973"/>
                  <a:gd name="connsiteX47" fmla="*/ 1220232 w 1277382"/>
                  <a:gd name="connsiteY47" fmla="*/ 1390823 h 1828973"/>
                  <a:gd name="connsiteX48" fmla="*/ 1248807 w 1277382"/>
                  <a:gd name="connsiteY48" fmla="*/ 1257473 h 1828973"/>
                  <a:gd name="connsiteX49" fmla="*/ 1258332 w 1277382"/>
                  <a:gd name="connsiteY49" fmla="*/ 962198 h 1828973"/>
                  <a:gd name="connsiteX50" fmla="*/ 1277382 w 1277382"/>
                  <a:gd name="connsiteY50" fmla="*/ 847898 h 1828973"/>
                  <a:gd name="connsiteX51" fmla="*/ 1267857 w 1277382"/>
                  <a:gd name="connsiteY51" fmla="*/ 628823 h 1828973"/>
                  <a:gd name="connsiteX52" fmla="*/ 1258332 w 1277382"/>
                  <a:gd name="connsiteY52" fmla="*/ 476423 h 1828973"/>
                  <a:gd name="connsiteX53" fmla="*/ 1239282 w 1277382"/>
                  <a:gd name="connsiteY53" fmla="*/ 381173 h 1828973"/>
                  <a:gd name="connsiteX54" fmla="*/ 1239282 w 1277382"/>
                  <a:gd name="connsiteY54"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72482 w 1277382"/>
                  <a:gd name="connsiteY20" fmla="*/ 762173 h 1828973"/>
                  <a:gd name="connsiteX21" fmla="*/ 153432 w 1277382"/>
                  <a:gd name="connsiteY21" fmla="*/ 819323 h 1828973"/>
                  <a:gd name="connsiteX22" fmla="*/ 153432 w 1277382"/>
                  <a:gd name="connsiteY22" fmla="*/ 1086023 h 1828973"/>
                  <a:gd name="connsiteX23" fmla="*/ 115332 w 1277382"/>
                  <a:gd name="connsiteY23" fmla="*/ 1143173 h 1828973"/>
                  <a:gd name="connsiteX24" fmla="*/ 67707 w 1277382"/>
                  <a:gd name="connsiteY24" fmla="*/ 1200323 h 1828973"/>
                  <a:gd name="connsiteX25" fmla="*/ 29607 w 1277382"/>
                  <a:gd name="connsiteY25" fmla="*/ 1247948 h 1828973"/>
                  <a:gd name="connsiteX26" fmla="*/ 1032 w 1277382"/>
                  <a:gd name="connsiteY26" fmla="*/ 1305098 h 1828973"/>
                  <a:gd name="connsiteX27" fmla="*/ 10557 w 1277382"/>
                  <a:gd name="connsiteY27" fmla="*/ 1381298 h 1828973"/>
                  <a:gd name="connsiteX28" fmla="*/ 39132 w 1277382"/>
                  <a:gd name="connsiteY28" fmla="*/ 1486073 h 1828973"/>
                  <a:gd name="connsiteX29" fmla="*/ 58182 w 1277382"/>
                  <a:gd name="connsiteY29" fmla="*/ 1552748 h 1828973"/>
                  <a:gd name="connsiteX30" fmla="*/ 77232 w 1277382"/>
                  <a:gd name="connsiteY30" fmla="*/ 1619423 h 1828973"/>
                  <a:gd name="connsiteX31" fmla="*/ 105807 w 1277382"/>
                  <a:gd name="connsiteY31" fmla="*/ 1686098 h 1828973"/>
                  <a:gd name="connsiteX32" fmla="*/ 162957 w 1277382"/>
                  <a:gd name="connsiteY32" fmla="*/ 1733723 h 1828973"/>
                  <a:gd name="connsiteX33" fmla="*/ 220107 w 1277382"/>
                  <a:gd name="connsiteY33" fmla="*/ 1752773 h 1828973"/>
                  <a:gd name="connsiteX34" fmla="*/ 248682 w 1277382"/>
                  <a:gd name="connsiteY34" fmla="*/ 1762298 h 1828973"/>
                  <a:gd name="connsiteX35" fmla="*/ 334407 w 1277382"/>
                  <a:gd name="connsiteY35" fmla="*/ 1819448 h 1828973"/>
                  <a:gd name="connsiteX36" fmla="*/ 362982 w 1277382"/>
                  <a:gd name="connsiteY36" fmla="*/ 1828973 h 1828973"/>
                  <a:gd name="connsiteX37" fmla="*/ 534432 w 1277382"/>
                  <a:gd name="connsiteY37" fmla="*/ 1809923 h 1828973"/>
                  <a:gd name="connsiteX38" fmla="*/ 629682 w 1277382"/>
                  <a:gd name="connsiteY38" fmla="*/ 1781348 h 1828973"/>
                  <a:gd name="connsiteX39" fmla="*/ 686832 w 1277382"/>
                  <a:gd name="connsiteY39" fmla="*/ 1762298 h 1828973"/>
                  <a:gd name="connsiteX40" fmla="*/ 724932 w 1277382"/>
                  <a:gd name="connsiteY40" fmla="*/ 1752773 h 1828973"/>
                  <a:gd name="connsiteX41" fmla="*/ 820182 w 1277382"/>
                  <a:gd name="connsiteY41" fmla="*/ 1743248 h 1828973"/>
                  <a:gd name="connsiteX42" fmla="*/ 924957 w 1277382"/>
                  <a:gd name="connsiteY42" fmla="*/ 1724198 h 1828973"/>
                  <a:gd name="connsiteX43" fmla="*/ 1010682 w 1277382"/>
                  <a:gd name="connsiteY43" fmla="*/ 1695623 h 1828973"/>
                  <a:gd name="connsiteX44" fmla="*/ 1067832 w 1277382"/>
                  <a:gd name="connsiteY44" fmla="*/ 1667048 h 1828973"/>
                  <a:gd name="connsiteX45" fmla="*/ 1134507 w 1277382"/>
                  <a:gd name="connsiteY45" fmla="*/ 1590848 h 1828973"/>
                  <a:gd name="connsiteX46" fmla="*/ 1182132 w 1277382"/>
                  <a:gd name="connsiteY46" fmla="*/ 1505123 h 1828973"/>
                  <a:gd name="connsiteX47" fmla="*/ 1220232 w 1277382"/>
                  <a:gd name="connsiteY47" fmla="*/ 1390823 h 1828973"/>
                  <a:gd name="connsiteX48" fmla="*/ 1248807 w 1277382"/>
                  <a:gd name="connsiteY48" fmla="*/ 1257473 h 1828973"/>
                  <a:gd name="connsiteX49" fmla="*/ 1258332 w 1277382"/>
                  <a:gd name="connsiteY49" fmla="*/ 962198 h 1828973"/>
                  <a:gd name="connsiteX50" fmla="*/ 1277382 w 1277382"/>
                  <a:gd name="connsiteY50" fmla="*/ 847898 h 1828973"/>
                  <a:gd name="connsiteX51" fmla="*/ 1267857 w 1277382"/>
                  <a:gd name="connsiteY51" fmla="*/ 628823 h 1828973"/>
                  <a:gd name="connsiteX52" fmla="*/ 1258332 w 1277382"/>
                  <a:gd name="connsiteY52" fmla="*/ 476423 h 1828973"/>
                  <a:gd name="connsiteX53" fmla="*/ 1239282 w 1277382"/>
                  <a:gd name="connsiteY53" fmla="*/ 381173 h 1828973"/>
                  <a:gd name="connsiteX54" fmla="*/ 1239282 w 1277382"/>
                  <a:gd name="connsiteY54"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72482 w 1277382"/>
                  <a:gd name="connsiteY20" fmla="*/ 762173 h 1828973"/>
                  <a:gd name="connsiteX21" fmla="*/ 153432 w 1277382"/>
                  <a:gd name="connsiteY21" fmla="*/ 819323 h 1828973"/>
                  <a:gd name="connsiteX22" fmla="*/ 153432 w 1277382"/>
                  <a:gd name="connsiteY22" fmla="*/ 1086023 h 1828973"/>
                  <a:gd name="connsiteX23" fmla="*/ 115332 w 1277382"/>
                  <a:gd name="connsiteY23" fmla="*/ 1143173 h 1828973"/>
                  <a:gd name="connsiteX24" fmla="*/ 67707 w 1277382"/>
                  <a:gd name="connsiteY24" fmla="*/ 1200323 h 1828973"/>
                  <a:gd name="connsiteX25" fmla="*/ 29607 w 1277382"/>
                  <a:gd name="connsiteY25" fmla="*/ 1247948 h 1828973"/>
                  <a:gd name="connsiteX26" fmla="*/ 1032 w 1277382"/>
                  <a:gd name="connsiteY26" fmla="*/ 1305098 h 1828973"/>
                  <a:gd name="connsiteX27" fmla="*/ 10557 w 1277382"/>
                  <a:gd name="connsiteY27" fmla="*/ 1381298 h 1828973"/>
                  <a:gd name="connsiteX28" fmla="*/ 39132 w 1277382"/>
                  <a:gd name="connsiteY28" fmla="*/ 1486073 h 1828973"/>
                  <a:gd name="connsiteX29" fmla="*/ 58182 w 1277382"/>
                  <a:gd name="connsiteY29" fmla="*/ 1552748 h 1828973"/>
                  <a:gd name="connsiteX30" fmla="*/ 77232 w 1277382"/>
                  <a:gd name="connsiteY30" fmla="*/ 1619423 h 1828973"/>
                  <a:gd name="connsiteX31" fmla="*/ 105807 w 1277382"/>
                  <a:gd name="connsiteY31" fmla="*/ 1686098 h 1828973"/>
                  <a:gd name="connsiteX32" fmla="*/ 162957 w 1277382"/>
                  <a:gd name="connsiteY32" fmla="*/ 1733723 h 1828973"/>
                  <a:gd name="connsiteX33" fmla="*/ 220107 w 1277382"/>
                  <a:gd name="connsiteY33" fmla="*/ 1752773 h 1828973"/>
                  <a:gd name="connsiteX34" fmla="*/ 248682 w 1277382"/>
                  <a:gd name="connsiteY34" fmla="*/ 1762298 h 1828973"/>
                  <a:gd name="connsiteX35" fmla="*/ 334407 w 1277382"/>
                  <a:gd name="connsiteY35" fmla="*/ 1819448 h 1828973"/>
                  <a:gd name="connsiteX36" fmla="*/ 362982 w 1277382"/>
                  <a:gd name="connsiteY36" fmla="*/ 1828973 h 1828973"/>
                  <a:gd name="connsiteX37" fmla="*/ 534432 w 1277382"/>
                  <a:gd name="connsiteY37" fmla="*/ 1809923 h 1828973"/>
                  <a:gd name="connsiteX38" fmla="*/ 629682 w 1277382"/>
                  <a:gd name="connsiteY38" fmla="*/ 1781348 h 1828973"/>
                  <a:gd name="connsiteX39" fmla="*/ 686832 w 1277382"/>
                  <a:gd name="connsiteY39" fmla="*/ 1762298 h 1828973"/>
                  <a:gd name="connsiteX40" fmla="*/ 724932 w 1277382"/>
                  <a:gd name="connsiteY40" fmla="*/ 1752773 h 1828973"/>
                  <a:gd name="connsiteX41" fmla="*/ 820182 w 1277382"/>
                  <a:gd name="connsiteY41" fmla="*/ 1743248 h 1828973"/>
                  <a:gd name="connsiteX42" fmla="*/ 924957 w 1277382"/>
                  <a:gd name="connsiteY42" fmla="*/ 1724198 h 1828973"/>
                  <a:gd name="connsiteX43" fmla="*/ 1010682 w 1277382"/>
                  <a:gd name="connsiteY43" fmla="*/ 1695623 h 1828973"/>
                  <a:gd name="connsiteX44" fmla="*/ 1067832 w 1277382"/>
                  <a:gd name="connsiteY44" fmla="*/ 1667048 h 1828973"/>
                  <a:gd name="connsiteX45" fmla="*/ 1134507 w 1277382"/>
                  <a:gd name="connsiteY45" fmla="*/ 1590848 h 1828973"/>
                  <a:gd name="connsiteX46" fmla="*/ 1182132 w 1277382"/>
                  <a:gd name="connsiteY46" fmla="*/ 1505123 h 1828973"/>
                  <a:gd name="connsiteX47" fmla="*/ 1220232 w 1277382"/>
                  <a:gd name="connsiteY47" fmla="*/ 1390823 h 1828973"/>
                  <a:gd name="connsiteX48" fmla="*/ 1248807 w 1277382"/>
                  <a:gd name="connsiteY48" fmla="*/ 1257473 h 1828973"/>
                  <a:gd name="connsiteX49" fmla="*/ 1258332 w 1277382"/>
                  <a:gd name="connsiteY49" fmla="*/ 962198 h 1828973"/>
                  <a:gd name="connsiteX50" fmla="*/ 1277382 w 1277382"/>
                  <a:gd name="connsiteY50" fmla="*/ 847898 h 1828973"/>
                  <a:gd name="connsiteX51" fmla="*/ 1267857 w 1277382"/>
                  <a:gd name="connsiteY51" fmla="*/ 628823 h 1828973"/>
                  <a:gd name="connsiteX52" fmla="*/ 1258332 w 1277382"/>
                  <a:gd name="connsiteY52" fmla="*/ 476423 h 1828973"/>
                  <a:gd name="connsiteX53" fmla="*/ 1239282 w 1277382"/>
                  <a:gd name="connsiteY53" fmla="*/ 381173 h 1828973"/>
                  <a:gd name="connsiteX54" fmla="*/ 1239282 w 1277382"/>
                  <a:gd name="connsiteY54"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53432 w 1277382"/>
                  <a:gd name="connsiteY20" fmla="*/ 819323 h 1828973"/>
                  <a:gd name="connsiteX21" fmla="*/ 153432 w 1277382"/>
                  <a:gd name="connsiteY21" fmla="*/ 1086023 h 1828973"/>
                  <a:gd name="connsiteX22" fmla="*/ 115332 w 1277382"/>
                  <a:gd name="connsiteY22" fmla="*/ 1143173 h 1828973"/>
                  <a:gd name="connsiteX23" fmla="*/ 67707 w 1277382"/>
                  <a:gd name="connsiteY23" fmla="*/ 1200323 h 1828973"/>
                  <a:gd name="connsiteX24" fmla="*/ 29607 w 1277382"/>
                  <a:gd name="connsiteY24" fmla="*/ 1247948 h 1828973"/>
                  <a:gd name="connsiteX25" fmla="*/ 1032 w 1277382"/>
                  <a:gd name="connsiteY25" fmla="*/ 1305098 h 1828973"/>
                  <a:gd name="connsiteX26" fmla="*/ 10557 w 1277382"/>
                  <a:gd name="connsiteY26" fmla="*/ 1381298 h 1828973"/>
                  <a:gd name="connsiteX27" fmla="*/ 39132 w 1277382"/>
                  <a:gd name="connsiteY27" fmla="*/ 1486073 h 1828973"/>
                  <a:gd name="connsiteX28" fmla="*/ 58182 w 1277382"/>
                  <a:gd name="connsiteY28" fmla="*/ 1552748 h 1828973"/>
                  <a:gd name="connsiteX29" fmla="*/ 77232 w 1277382"/>
                  <a:gd name="connsiteY29" fmla="*/ 1619423 h 1828973"/>
                  <a:gd name="connsiteX30" fmla="*/ 105807 w 1277382"/>
                  <a:gd name="connsiteY30" fmla="*/ 1686098 h 1828973"/>
                  <a:gd name="connsiteX31" fmla="*/ 162957 w 1277382"/>
                  <a:gd name="connsiteY31" fmla="*/ 1733723 h 1828973"/>
                  <a:gd name="connsiteX32" fmla="*/ 220107 w 1277382"/>
                  <a:gd name="connsiteY32" fmla="*/ 1752773 h 1828973"/>
                  <a:gd name="connsiteX33" fmla="*/ 248682 w 1277382"/>
                  <a:gd name="connsiteY33" fmla="*/ 1762298 h 1828973"/>
                  <a:gd name="connsiteX34" fmla="*/ 334407 w 1277382"/>
                  <a:gd name="connsiteY34" fmla="*/ 1819448 h 1828973"/>
                  <a:gd name="connsiteX35" fmla="*/ 362982 w 1277382"/>
                  <a:gd name="connsiteY35" fmla="*/ 1828973 h 1828973"/>
                  <a:gd name="connsiteX36" fmla="*/ 534432 w 1277382"/>
                  <a:gd name="connsiteY36" fmla="*/ 1809923 h 1828973"/>
                  <a:gd name="connsiteX37" fmla="*/ 629682 w 1277382"/>
                  <a:gd name="connsiteY37" fmla="*/ 1781348 h 1828973"/>
                  <a:gd name="connsiteX38" fmla="*/ 686832 w 1277382"/>
                  <a:gd name="connsiteY38" fmla="*/ 1762298 h 1828973"/>
                  <a:gd name="connsiteX39" fmla="*/ 724932 w 1277382"/>
                  <a:gd name="connsiteY39" fmla="*/ 1752773 h 1828973"/>
                  <a:gd name="connsiteX40" fmla="*/ 820182 w 1277382"/>
                  <a:gd name="connsiteY40" fmla="*/ 1743248 h 1828973"/>
                  <a:gd name="connsiteX41" fmla="*/ 924957 w 1277382"/>
                  <a:gd name="connsiteY41" fmla="*/ 1724198 h 1828973"/>
                  <a:gd name="connsiteX42" fmla="*/ 1010682 w 1277382"/>
                  <a:gd name="connsiteY42" fmla="*/ 1695623 h 1828973"/>
                  <a:gd name="connsiteX43" fmla="*/ 1067832 w 1277382"/>
                  <a:gd name="connsiteY43" fmla="*/ 1667048 h 1828973"/>
                  <a:gd name="connsiteX44" fmla="*/ 1134507 w 1277382"/>
                  <a:gd name="connsiteY44" fmla="*/ 1590848 h 1828973"/>
                  <a:gd name="connsiteX45" fmla="*/ 1182132 w 1277382"/>
                  <a:gd name="connsiteY45" fmla="*/ 1505123 h 1828973"/>
                  <a:gd name="connsiteX46" fmla="*/ 1220232 w 1277382"/>
                  <a:gd name="connsiteY46" fmla="*/ 1390823 h 1828973"/>
                  <a:gd name="connsiteX47" fmla="*/ 1248807 w 1277382"/>
                  <a:gd name="connsiteY47" fmla="*/ 1257473 h 1828973"/>
                  <a:gd name="connsiteX48" fmla="*/ 1258332 w 1277382"/>
                  <a:gd name="connsiteY48" fmla="*/ 962198 h 1828973"/>
                  <a:gd name="connsiteX49" fmla="*/ 1277382 w 1277382"/>
                  <a:gd name="connsiteY49" fmla="*/ 847898 h 1828973"/>
                  <a:gd name="connsiteX50" fmla="*/ 1267857 w 1277382"/>
                  <a:gd name="connsiteY50" fmla="*/ 628823 h 1828973"/>
                  <a:gd name="connsiteX51" fmla="*/ 1258332 w 1277382"/>
                  <a:gd name="connsiteY51" fmla="*/ 476423 h 1828973"/>
                  <a:gd name="connsiteX52" fmla="*/ 1239282 w 1277382"/>
                  <a:gd name="connsiteY52" fmla="*/ 381173 h 1828973"/>
                  <a:gd name="connsiteX53" fmla="*/ 1239282 w 1277382"/>
                  <a:gd name="connsiteY53" fmla="*/ 371648 h 1828973"/>
                  <a:gd name="connsiteX0" fmla="*/ 1244348 w 1282448"/>
                  <a:gd name="connsiteY0" fmla="*/ 371648 h 1828973"/>
                  <a:gd name="connsiteX1" fmla="*/ 1215773 w 1282448"/>
                  <a:gd name="connsiteY1" fmla="*/ 266873 h 1828973"/>
                  <a:gd name="connsiteX2" fmla="*/ 1196723 w 1282448"/>
                  <a:gd name="connsiteY2" fmla="*/ 190673 h 1828973"/>
                  <a:gd name="connsiteX3" fmla="*/ 1158623 w 1282448"/>
                  <a:gd name="connsiteY3" fmla="*/ 133523 h 1828973"/>
                  <a:gd name="connsiteX4" fmla="*/ 1072898 w 1282448"/>
                  <a:gd name="connsiteY4" fmla="*/ 76373 h 1828973"/>
                  <a:gd name="connsiteX5" fmla="*/ 1015748 w 1282448"/>
                  <a:gd name="connsiteY5" fmla="*/ 57323 h 1828973"/>
                  <a:gd name="connsiteX6" fmla="*/ 987173 w 1282448"/>
                  <a:gd name="connsiteY6" fmla="*/ 47798 h 1828973"/>
                  <a:gd name="connsiteX7" fmla="*/ 901448 w 1282448"/>
                  <a:gd name="connsiteY7" fmla="*/ 173 h 1828973"/>
                  <a:gd name="connsiteX8" fmla="*/ 768098 w 1282448"/>
                  <a:gd name="connsiteY8" fmla="*/ 9698 h 1828973"/>
                  <a:gd name="connsiteX9" fmla="*/ 710948 w 1282448"/>
                  <a:gd name="connsiteY9" fmla="*/ 28748 h 1828973"/>
                  <a:gd name="connsiteX10" fmla="*/ 587123 w 1282448"/>
                  <a:gd name="connsiteY10" fmla="*/ 38273 h 1828973"/>
                  <a:gd name="connsiteX11" fmla="*/ 549023 w 1282448"/>
                  <a:gd name="connsiteY11" fmla="*/ 47798 h 1828973"/>
                  <a:gd name="connsiteX12" fmla="*/ 491873 w 1282448"/>
                  <a:gd name="connsiteY12" fmla="*/ 66848 h 1828973"/>
                  <a:gd name="connsiteX13" fmla="*/ 406148 w 1282448"/>
                  <a:gd name="connsiteY13" fmla="*/ 171623 h 1828973"/>
                  <a:gd name="connsiteX14" fmla="*/ 377573 w 1282448"/>
                  <a:gd name="connsiteY14" fmla="*/ 228773 h 1828973"/>
                  <a:gd name="connsiteX15" fmla="*/ 339473 w 1282448"/>
                  <a:gd name="connsiteY15" fmla="*/ 343073 h 1828973"/>
                  <a:gd name="connsiteX16" fmla="*/ 329948 w 1282448"/>
                  <a:gd name="connsiteY16" fmla="*/ 371648 h 1828973"/>
                  <a:gd name="connsiteX17" fmla="*/ 320423 w 1282448"/>
                  <a:gd name="connsiteY17" fmla="*/ 628823 h 1828973"/>
                  <a:gd name="connsiteX18" fmla="*/ 272798 w 1282448"/>
                  <a:gd name="connsiteY18" fmla="*/ 666923 h 1828973"/>
                  <a:gd name="connsiteX19" fmla="*/ 225173 w 1282448"/>
                  <a:gd name="connsiteY19" fmla="*/ 714548 h 1828973"/>
                  <a:gd name="connsiteX20" fmla="*/ 158498 w 1282448"/>
                  <a:gd name="connsiteY20" fmla="*/ 819323 h 1828973"/>
                  <a:gd name="connsiteX21" fmla="*/ 158498 w 1282448"/>
                  <a:gd name="connsiteY21" fmla="*/ 1086023 h 1828973"/>
                  <a:gd name="connsiteX22" fmla="*/ 120398 w 1282448"/>
                  <a:gd name="connsiteY22" fmla="*/ 1143173 h 1828973"/>
                  <a:gd name="connsiteX23" fmla="*/ 72773 w 1282448"/>
                  <a:gd name="connsiteY23" fmla="*/ 1200323 h 1828973"/>
                  <a:gd name="connsiteX24" fmla="*/ 6098 w 1282448"/>
                  <a:gd name="connsiteY24" fmla="*/ 1305098 h 1828973"/>
                  <a:gd name="connsiteX25" fmla="*/ 15623 w 1282448"/>
                  <a:gd name="connsiteY25" fmla="*/ 1381298 h 1828973"/>
                  <a:gd name="connsiteX26" fmla="*/ 44198 w 1282448"/>
                  <a:gd name="connsiteY26" fmla="*/ 1486073 h 1828973"/>
                  <a:gd name="connsiteX27" fmla="*/ 63248 w 1282448"/>
                  <a:gd name="connsiteY27" fmla="*/ 1552748 h 1828973"/>
                  <a:gd name="connsiteX28" fmla="*/ 82298 w 1282448"/>
                  <a:gd name="connsiteY28" fmla="*/ 1619423 h 1828973"/>
                  <a:gd name="connsiteX29" fmla="*/ 110873 w 1282448"/>
                  <a:gd name="connsiteY29" fmla="*/ 1686098 h 1828973"/>
                  <a:gd name="connsiteX30" fmla="*/ 168023 w 1282448"/>
                  <a:gd name="connsiteY30" fmla="*/ 1733723 h 1828973"/>
                  <a:gd name="connsiteX31" fmla="*/ 225173 w 1282448"/>
                  <a:gd name="connsiteY31" fmla="*/ 1752773 h 1828973"/>
                  <a:gd name="connsiteX32" fmla="*/ 253748 w 1282448"/>
                  <a:gd name="connsiteY32" fmla="*/ 1762298 h 1828973"/>
                  <a:gd name="connsiteX33" fmla="*/ 339473 w 1282448"/>
                  <a:gd name="connsiteY33" fmla="*/ 1819448 h 1828973"/>
                  <a:gd name="connsiteX34" fmla="*/ 368048 w 1282448"/>
                  <a:gd name="connsiteY34" fmla="*/ 1828973 h 1828973"/>
                  <a:gd name="connsiteX35" fmla="*/ 539498 w 1282448"/>
                  <a:gd name="connsiteY35" fmla="*/ 1809923 h 1828973"/>
                  <a:gd name="connsiteX36" fmla="*/ 634748 w 1282448"/>
                  <a:gd name="connsiteY36" fmla="*/ 1781348 h 1828973"/>
                  <a:gd name="connsiteX37" fmla="*/ 691898 w 1282448"/>
                  <a:gd name="connsiteY37" fmla="*/ 1762298 h 1828973"/>
                  <a:gd name="connsiteX38" fmla="*/ 729998 w 1282448"/>
                  <a:gd name="connsiteY38" fmla="*/ 1752773 h 1828973"/>
                  <a:gd name="connsiteX39" fmla="*/ 825248 w 1282448"/>
                  <a:gd name="connsiteY39" fmla="*/ 1743248 h 1828973"/>
                  <a:gd name="connsiteX40" fmla="*/ 930023 w 1282448"/>
                  <a:gd name="connsiteY40" fmla="*/ 1724198 h 1828973"/>
                  <a:gd name="connsiteX41" fmla="*/ 1015748 w 1282448"/>
                  <a:gd name="connsiteY41" fmla="*/ 1695623 h 1828973"/>
                  <a:gd name="connsiteX42" fmla="*/ 1072898 w 1282448"/>
                  <a:gd name="connsiteY42" fmla="*/ 1667048 h 1828973"/>
                  <a:gd name="connsiteX43" fmla="*/ 1139573 w 1282448"/>
                  <a:gd name="connsiteY43" fmla="*/ 1590848 h 1828973"/>
                  <a:gd name="connsiteX44" fmla="*/ 1187198 w 1282448"/>
                  <a:gd name="connsiteY44" fmla="*/ 1505123 h 1828973"/>
                  <a:gd name="connsiteX45" fmla="*/ 1225298 w 1282448"/>
                  <a:gd name="connsiteY45" fmla="*/ 1390823 h 1828973"/>
                  <a:gd name="connsiteX46" fmla="*/ 1253873 w 1282448"/>
                  <a:gd name="connsiteY46" fmla="*/ 1257473 h 1828973"/>
                  <a:gd name="connsiteX47" fmla="*/ 1263398 w 1282448"/>
                  <a:gd name="connsiteY47" fmla="*/ 962198 h 1828973"/>
                  <a:gd name="connsiteX48" fmla="*/ 1282448 w 1282448"/>
                  <a:gd name="connsiteY48" fmla="*/ 847898 h 1828973"/>
                  <a:gd name="connsiteX49" fmla="*/ 1272923 w 1282448"/>
                  <a:gd name="connsiteY49" fmla="*/ 628823 h 1828973"/>
                  <a:gd name="connsiteX50" fmla="*/ 1263398 w 1282448"/>
                  <a:gd name="connsiteY50" fmla="*/ 476423 h 1828973"/>
                  <a:gd name="connsiteX51" fmla="*/ 1244348 w 1282448"/>
                  <a:gd name="connsiteY51" fmla="*/ 381173 h 1828973"/>
                  <a:gd name="connsiteX52" fmla="*/ 1244348 w 1282448"/>
                  <a:gd name="connsiteY52" fmla="*/ 371648 h 1828973"/>
                  <a:gd name="connsiteX0" fmla="*/ 1247796 w 1285896"/>
                  <a:gd name="connsiteY0" fmla="*/ 371648 h 1828973"/>
                  <a:gd name="connsiteX1" fmla="*/ 1219221 w 1285896"/>
                  <a:gd name="connsiteY1" fmla="*/ 266873 h 1828973"/>
                  <a:gd name="connsiteX2" fmla="*/ 1200171 w 1285896"/>
                  <a:gd name="connsiteY2" fmla="*/ 190673 h 1828973"/>
                  <a:gd name="connsiteX3" fmla="*/ 1162071 w 1285896"/>
                  <a:gd name="connsiteY3" fmla="*/ 133523 h 1828973"/>
                  <a:gd name="connsiteX4" fmla="*/ 1076346 w 1285896"/>
                  <a:gd name="connsiteY4" fmla="*/ 76373 h 1828973"/>
                  <a:gd name="connsiteX5" fmla="*/ 1019196 w 1285896"/>
                  <a:gd name="connsiteY5" fmla="*/ 57323 h 1828973"/>
                  <a:gd name="connsiteX6" fmla="*/ 990621 w 1285896"/>
                  <a:gd name="connsiteY6" fmla="*/ 47798 h 1828973"/>
                  <a:gd name="connsiteX7" fmla="*/ 904896 w 1285896"/>
                  <a:gd name="connsiteY7" fmla="*/ 173 h 1828973"/>
                  <a:gd name="connsiteX8" fmla="*/ 771546 w 1285896"/>
                  <a:gd name="connsiteY8" fmla="*/ 9698 h 1828973"/>
                  <a:gd name="connsiteX9" fmla="*/ 714396 w 1285896"/>
                  <a:gd name="connsiteY9" fmla="*/ 28748 h 1828973"/>
                  <a:gd name="connsiteX10" fmla="*/ 590571 w 1285896"/>
                  <a:gd name="connsiteY10" fmla="*/ 38273 h 1828973"/>
                  <a:gd name="connsiteX11" fmla="*/ 552471 w 1285896"/>
                  <a:gd name="connsiteY11" fmla="*/ 47798 h 1828973"/>
                  <a:gd name="connsiteX12" fmla="*/ 495321 w 1285896"/>
                  <a:gd name="connsiteY12" fmla="*/ 66848 h 1828973"/>
                  <a:gd name="connsiteX13" fmla="*/ 409596 w 1285896"/>
                  <a:gd name="connsiteY13" fmla="*/ 171623 h 1828973"/>
                  <a:gd name="connsiteX14" fmla="*/ 381021 w 1285896"/>
                  <a:gd name="connsiteY14" fmla="*/ 228773 h 1828973"/>
                  <a:gd name="connsiteX15" fmla="*/ 342921 w 1285896"/>
                  <a:gd name="connsiteY15" fmla="*/ 343073 h 1828973"/>
                  <a:gd name="connsiteX16" fmla="*/ 333396 w 1285896"/>
                  <a:gd name="connsiteY16" fmla="*/ 371648 h 1828973"/>
                  <a:gd name="connsiteX17" fmla="*/ 323871 w 1285896"/>
                  <a:gd name="connsiteY17" fmla="*/ 628823 h 1828973"/>
                  <a:gd name="connsiteX18" fmla="*/ 276246 w 1285896"/>
                  <a:gd name="connsiteY18" fmla="*/ 666923 h 1828973"/>
                  <a:gd name="connsiteX19" fmla="*/ 228621 w 1285896"/>
                  <a:gd name="connsiteY19" fmla="*/ 714548 h 1828973"/>
                  <a:gd name="connsiteX20" fmla="*/ 161946 w 1285896"/>
                  <a:gd name="connsiteY20" fmla="*/ 819323 h 1828973"/>
                  <a:gd name="connsiteX21" fmla="*/ 161946 w 1285896"/>
                  <a:gd name="connsiteY21" fmla="*/ 1086023 h 1828973"/>
                  <a:gd name="connsiteX22" fmla="*/ 123846 w 1285896"/>
                  <a:gd name="connsiteY22" fmla="*/ 1143173 h 1828973"/>
                  <a:gd name="connsiteX23" fmla="*/ 9546 w 1285896"/>
                  <a:gd name="connsiteY23" fmla="*/ 1305098 h 1828973"/>
                  <a:gd name="connsiteX24" fmla="*/ 19071 w 1285896"/>
                  <a:gd name="connsiteY24" fmla="*/ 1381298 h 1828973"/>
                  <a:gd name="connsiteX25" fmla="*/ 47646 w 1285896"/>
                  <a:gd name="connsiteY25" fmla="*/ 1486073 h 1828973"/>
                  <a:gd name="connsiteX26" fmla="*/ 66696 w 1285896"/>
                  <a:gd name="connsiteY26" fmla="*/ 1552748 h 1828973"/>
                  <a:gd name="connsiteX27" fmla="*/ 85746 w 1285896"/>
                  <a:gd name="connsiteY27" fmla="*/ 1619423 h 1828973"/>
                  <a:gd name="connsiteX28" fmla="*/ 114321 w 1285896"/>
                  <a:gd name="connsiteY28" fmla="*/ 1686098 h 1828973"/>
                  <a:gd name="connsiteX29" fmla="*/ 171471 w 1285896"/>
                  <a:gd name="connsiteY29" fmla="*/ 1733723 h 1828973"/>
                  <a:gd name="connsiteX30" fmla="*/ 228621 w 1285896"/>
                  <a:gd name="connsiteY30" fmla="*/ 1752773 h 1828973"/>
                  <a:gd name="connsiteX31" fmla="*/ 257196 w 1285896"/>
                  <a:gd name="connsiteY31" fmla="*/ 1762298 h 1828973"/>
                  <a:gd name="connsiteX32" fmla="*/ 342921 w 1285896"/>
                  <a:gd name="connsiteY32" fmla="*/ 1819448 h 1828973"/>
                  <a:gd name="connsiteX33" fmla="*/ 371496 w 1285896"/>
                  <a:gd name="connsiteY33" fmla="*/ 1828973 h 1828973"/>
                  <a:gd name="connsiteX34" fmla="*/ 542946 w 1285896"/>
                  <a:gd name="connsiteY34" fmla="*/ 1809923 h 1828973"/>
                  <a:gd name="connsiteX35" fmla="*/ 638196 w 1285896"/>
                  <a:gd name="connsiteY35" fmla="*/ 1781348 h 1828973"/>
                  <a:gd name="connsiteX36" fmla="*/ 695346 w 1285896"/>
                  <a:gd name="connsiteY36" fmla="*/ 1762298 h 1828973"/>
                  <a:gd name="connsiteX37" fmla="*/ 733446 w 1285896"/>
                  <a:gd name="connsiteY37" fmla="*/ 1752773 h 1828973"/>
                  <a:gd name="connsiteX38" fmla="*/ 828696 w 1285896"/>
                  <a:gd name="connsiteY38" fmla="*/ 1743248 h 1828973"/>
                  <a:gd name="connsiteX39" fmla="*/ 933471 w 1285896"/>
                  <a:gd name="connsiteY39" fmla="*/ 1724198 h 1828973"/>
                  <a:gd name="connsiteX40" fmla="*/ 1019196 w 1285896"/>
                  <a:gd name="connsiteY40" fmla="*/ 1695623 h 1828973"/>
                  <a:gd name="connsiteX41" fmla="*/ 1076346 w 1285896"/>
                  <a:gd name="connsiteY41" fmla="*/ 1667048 h 1828973"/>
                  <a:gd name="connsiteX42" fmla="*/ 1143021 w 1285896"/>
                  <a:gd name="connsiteY42" fmla="*/ 1590848 h 1828973"/>
                  <a:gd name="connsiteX43" fmla="*/ 1190646 w 1285896"/>
                  <a:gd name="connsiteY43" fmla="*/ 1505123 h 1828973"/>
                  <a:gd name="connsiteX44" fmla="*/ 1228746 w 1285896"/>
                  <a:gd name="connsiteY44" fmla="*/ 1390823 h 1828973"/>
                  <a:gd name="connsiteX45" fmla="*/ 1257321 w 1285896"/>
                  <a:gd name="connsiteY45" fmla="*/ 1257473 h 1828973"/>
                  <a:gd name="connsiteX46" fmla="*/ 1266846 w 1285896"/>
                  <a:gd name="connsiteY46" fmla="*/ 962198 h 1828973"/>
                  <a:gd name="connsiteX47" fmla="*/ 1285896 w 1285896"/>
                  <a:gd name="connsiteY47" fmla="*/ 847898 h 1828973"/>
                  <a:gd name="connsiteX48" fmla="*/ 1276371 w 1285896"/>
                  <a:gd name="connsiteY48" fmla="*/ 628823 h 1828973"/>
                  <a:gd name="connsiteX49" fmla="*/ 1266846 w 1285896"/>
                  <a:gd name="connsiteY49" fmla="*/ 476423 h 1828973"/>
                  <a:gd name="connsiteX50" fmla="*/ 1247796 w 1285896"/>
                  <a:gd name="connsiteY50" fmla="*/ 381173 h 1828973"/>
                  <a:gd name="connsiteX51" fmla="*/ 1247796 w 1285896"/>
                  <a:gd name="connsiteY51" fmla="*/ 371648 h 1828973"/>
                  <a:gd name="connsiteX0" fmla="*/ 1243176 w 1281276"/>
                  <a:gd name="connsiteY0" fmla="*/ 371648 h 1828973"/>
                  <a:gd name="connsiteX1" fmla="*/ 1214601 w 1281276"/>
                  <a:gd name="connsiteY1" fmla="*/ 266873 h 1828973"/>
                  <a:gd name="connsiteX2" fmla="*/ 1195551 w 1281276"/>
                  <a:gd name="connsiteY2" fmla="*/ 190673 h 1828973"/>
                  <a:gd name="connsiteX3" fmla="*/ 1157451 w 1281276"/>
                  <a:gd name="connsiteY3" fmla="*/ 133523 h 1828973"/>
                  <a:gd name="connsiteX4" fmla="*/ 1071726 w 1281276"/>
                  <a:gd name="connsiteY4" fmla="*/ 76373 h 1828973"/>
                  <a:gd name="connsiteX5" fmla="*/ 1014576 w 1281276"/>
                  <a:gd name="connsiteY5" fmla="*/ 57323 h 1828973"/>
                  <a:gd name="connsiteX6" fmla="*/ 986001 w 1281276"/>
                  <a:gd name="connsiteY6" fmla="*/ 47798 h 1828973"/>
                  <a:gd name="connsiteX7" fmla="*/ 900276 w 1281276"/>
                  <a:gd name="connsiteY7" fmla="*/ 173 h 1828973"/>
                  <a:gd name="connsiteX8" fmla="*/ 766926 w 1281276"/>
                  <a:gd name="connsiteY8" fmla="*/ 9698 h 1828973"/>
                  <a:gd name="connsiteX9" fmla="*/ 709776 w 1281276"/>
                  <a:gd name="connsiteY9" fmla="*/ 28748 h 1828973"/>
                  <a:gd name="connsiteX10" fmla="*/ 585951 w 1281276"/>
                  <a:gd name="connsiteY10" fmla="*/ 38273 h 1828973"/>
                  <a:gd name="connsiteX11" fmla="*/ 547851 w 1281276"/>
                  <a:gd name="connsiteY11" fmla="*/ 47798 h 1828973"/>
                  <a:gd name="connsiteX12" fmla="*/ 490701 w 1281276"/>
                  <a:gd name="connsiteY12" fmla="*/ 66848 h 1828973"/>
                  <a:gd name="connsiteX13" fmla="*/ 404976 w 1281276"/>
                  <a:gd name="connsiteY13" fmla="*/ 171623 h 1828973"/>
                  <a:gd name="connsiteX14" fmla="*/ 376401 w 1281276"/>
                  <a:gd name="connsiteY14" fmla="*/ 228773 h 1828973"/>
                  <a:gd name="connsiteX15" fmla="*/ 338301 w 1281276"/>
                  <a:gd name="connsiteY15" fmla="*/ 343073 h 1828973"/>
                  <a:gd name="connsiteX16" fmla="*/ 328776 w 1281276"/>
                  <a:gd name="connsiteY16" fmla="*/ 371648 h 1828973"/>
                  <a:gd name="connsiteX17" fmla="*/ 319251 w 1281276"/>
                  <a:gd name="connsiteY17" fmla="*/ 628823 h 1828973"/>
                  <a:gd name="connsiteX18" fmla="*/ 271626 w 1281276"/>
                  <a:gd name="connsiteY18" fmla="*/ 666923 h 1828973"/>
                  <a:gd name="connsiteX19" fmla="*/ 224001 w 1281276"/>
                  <a:gd name="connsiteY19" fmla="*/ 714548 h 1828973"/>
                  <a:gd name="connsiteX20" fmla="*/ 157326 w 1281276"/>
                  <a:gd name="connsiteY20" fmla="*/ 819323 h 1828973"/>
                  <a:gd name="connsiteX21" fmla="*/ 157326 w 1281276"/>
                  <a:gd name="connsiteY21" fmla="*/ 1086023 h 1828973"/>
                  <a:gd name="connsiteX22" fmla="*/ 119226 w 1281276"/>
                  <a:gd name="connsiteY22" fmla="*/ 1143173 h 1828973"/>
                  <a:gd name="connsiteX23" fmla="*/ 4926 w 1281276"/>
                  <a:gd name="connsiteY23" fmla="*/ 1305098 h 1828973"/>
                  <a:gd name="connsiteX24" fmla="*/ 14451 w 1281276"/>
                  <a:gd name="connsiteY24" fmla="*/ 1381298 h 1828973"/>
                  <a:gd name="connsiteX25" fmla="*/ 43026 w 1281276"/>
                  <a:gd name="connsiteY25" fmla="*/ 1486073 h 1828973"/>
                  <a:gd name="connsiteX26" fmla="*/ 62076 w 1281276"/>
                  <a:gd name="connsiteY26" fmla="*/ 1552748 h 1828973"/>
                  <a:gd name="connsiteX27" fmla="*/ 81126 w 1281276"/>
                  <a:gd name="connsiteY27" fmla="*/ 1619423 h 1828973"/>
                  <a:gd name="connsiteX28" fmla="*/ 109701 w 1281276"/>
                  <a:gd name="connsiteY28" fmla="*/ 1686098 h 1828973"/>
                  <a:gd name="connsiteX29" fmla="*/ 166851 w 1281276"/>
                  <a:gd name="connsiteY29" fmla="*/ 1733723 h 1828973"/>
                  <a:gd name="connsiteX30" fmla="*/ 224001 w 1281276"/>
                  <a:gd name="connsiteY30" fmla="*/ 1752773 h 1828973"/>
                  <a:gd name="connsiteX31" fmla="*/ 252576 w 1281276"/>
                  <a:gd name="connsiteY31" fmla="*/ 1762298 h 1828973"/>
                  <a:gd name="connsiteX32" fmla="*/ 338301 w 1281276"/>
                  <a:gd name="connsiteY32" fmla="*/ 1819448 h 1828973"/>
                  <a:gd name="connsiteX33" fmla="*/ 366876 w 1281276"/>
                  <a:gd name="connsiteY33" fmla="*/ 1828973 h 1828973"/>
                  <a:gd name="connsiteX34" fmla="*/ 538326 w 1281276"/>
                  <a:gd name="connsiteY34" fmla="*/ 1809923 h 1828973"/>
                  <a:gd name="connsiteX35" fmla="*/ 633576 w 1281276"/>
                  <a:gd name="connsiteY35" fmla="*/ 1781348 h 1828973"/>
                  <a:gd name="connsiteX36" fmla="*/ 690726 w 1281276"/>
                  <a:gd name="connsiteY36" fmla="*/ 1762298 h 1828973"/>
                  <a:gd name="connsiteX37" fmla="*/ 728826 w 1281276"/>
                  <a:gd name="connsiteY37" fmla="*/ 1752773 h 1828973"/>
                  <a:gd name="connsiteX38" fmla="*/ 824076 w 1281276"/>
                  <a:gd name="connsiteY38" fmla="*/ 1743248 h 1828973"/>
                  <a:gd name="connsiteX39" fmla="*/ 928851 w 1281276"/>
                  <a:gd name="connsiteY39" fmla="*/ 1724198 h 1828973"/>
                  <a:gd name="connsiteX40" fmla="*/ 1014576 w 1281276"/>
                  <a:gd name="connsiteY40" fmla="*/ 1695623 h 1828973"/>
                  <a:gd name="connsiteX41" fmla="*/ 1071726 w 1281276"/>
                  <a:gd name="connsiteY41" fmla="*/ 1667048 h 1828973"/>
                  <a:gd name="connsiteX42" fmla="*/ 1138401 w 1281276"/>
                  <a:gd name="connsiteY42" fmla="*/ 1590848 h 1828973"/>
                  <a:gd name="connsiteX43" fmla="*/ 1186026 w 1281276"/>
                  <a:gd name="connsiteY43" fmla="*/ 1505123 h 1828973"/>
                  <a:gd name="connsiteX44" fmla="*/ 1224126 w 1281276"/>
                  <a:gd name="connsiteY44" fmla="*/ 1390823 h 1828973"/>
                  <a:gd name="connsiteX45" fmla="*/ 1252701 w 1281276"/>
                  <a:gd name="connsiteY45" fmla="*/ 1257473 h 1828973"/>
                  <a:gd name="connsiteX46" fmla="*/ 1262226 w 1281276"/>
                  <a:gd name="connsiteY46" fmla="*/ 962198 h 1828973"/>
                  <a:gd name="connsiteX47" fmla="*/ 1281276 w 1281276"/>
                  <a:gd name="connsiteY47" fmla="*/ 847898 h 1828973"/>
                  <a:gd name="connsiteX48" fmla="*/ 1271751 w 1281276"/>
                  <a:gd name="connsiteY48" fmla="*/ 628823 h 1828973"/>
                  <a:gd name="connsiteX49" fmla="*/ 1262226 w 1281276"/>
                  <a:gd name="connsiteY49" fmla="*/ 476423 h 1828973"/>
                  <a:gd name="connsiteX50" fmla="*/ 1243176 w 1281276"/>
                  <a:gd name="connsiteY50" fmla="*/ 381173 h 1828973"/>
                  <a:gd name="connsiteX51" fmla="*/ 1243176 w 1281276"/>
                  <a:gd name="connsiteY51" fmla="*/ 371648 h 1828973"/>
                  <a:gd name="connsiteX0" fmla="*/ 1243176 w 1281276"/>
                  <a:gd name="connsiteY0" fmla="*/ 371648 h 1828973"/>
                  <a:gd name="connsiteX1" fmla="*/ 1214601 w 1281276"/>
                  <a:gd name="connsiteY1" fmla="*/ 266873 h 1828973"/>
                  <a:gd name="connsiteX2" fmla="*/ 1195551 w 1281276"/>
                  <a:gd name="connsiteY2" fmla="*/ 190673 h 1828973"/>
                  <a:gd name="connsiteX3" fmla="*/ 1157451 w 1281276"/>
                  <a:gd name="connsiteY3" fmla="*/ 133523 h 1828973"/>
                  <a:gd name="connsiteX4" fmla="*/ 1071726 w 1281276"/>
                  <a:gd name="connsiteY4" fmla="*/ 76373 h 1828973"/>
                  <a:gd name="connsiteX5" fmla="*/ 1014576 w 1281276"/>
                  <a:gd name="connsiteY5" fmla="*/ 57323 h 1828973"/>
                  <a:gd name="connsiteX6" fmla="*/ 986001 w 1281276"/>
                  <a:gd name="connsiteY6" fmla="*/ 47798 h 1828973"/>
                  <a:gd name="connsiteX7" fmla="*/ 900276 w 1281276"/>
                  <a:gd name="connsiteY7" fmla="*/ 173 h 1828973"/>
                  <a:gd name="connsiteX8" fmla="*/ 766926 w 1281276"/>
                  <a:gd name="connsiteY8" fmla="*/ 9698 h 1828973"/>
                  <a:gd name="connsiteX9" fmla="*/ 709776 w 1281276"/>
                  <a:gd name="connsiteY9" fmla="*/ 28748 h 1828973"/>
                  <a:gd name="connsiteX10" fmla="*/ 585951 w 1281276"/>
                  <a:gd name="connsiteY10" fmla="*/ 38273 h 1828973"/>
                  <a:gd name="connsiteX11" fmla="*/ 547851 w 1281276"/>
                  <a:gd name="connsiteY11" fmla="*/ 47798 h 1828973"/>
                  <a:gd name="connsiteX12" fmla="*/ 490701 w 1281276"/>
                  <a:gd name="connsiteY12" fmla="*/ 66848 h 1828973"/>
                  <a:gd name="connsiteX13" fmla="*/ 404976 w 1281276"/>
                  <a:gd name="connsiteY13" fmla="*/ 171623 h 1828973"/>
                  <a:gd name="connsiteX14" fmla="*/ 376401 w 1281276"/>
                  <a:gd name="connsiteY14" fmla="*/ 228773 h 1828973"/>
                  <a:gd name="connsiteX15" fmla="*/ 338301 w 1281276"/>
                  <a:gd name="connsiteY15" fmla="*/ 343073 h 1828973"/>
                  <a:gd name="connsiteX16" fmla="*/ 328776 w 1281276"/>
                  <a:gd name="connsiteY16" fmla="*/ 371648 h 1828973"/>
                  <a:gd name="connsiteX17" fmla="*/ 271626 w 1281276"/>
                  <a:gd name="connsiteY17" fmla="*/ 666923 h 1828973"/>
                  <a:gd name="connsiteX18" fmla="*/ 224001 w 1281276"/>
                  <a:gd name="connsiteY18" fmla="*/ 714548 h 1828973"/>
                  <a:gd name="connsiteX19" fmla="*/ 157326 w 1281276"/>
                  <a:gd name="connsiteY19" fmla="*/ 819323 h 1828973"/>
                  <a:gd name="connsiteX20" fmla="*/ 157326 w 1281276"/>
                  <a:gd name="connsiteY20" fmla="*/ 1086023 h 1828973"/>
                  <a:gd name="connsiteX21" fmla="*/ 119226 w 1281276"/>
                  <a:gd name="connsiteY21" fmla="*/ 1143173 h 1828973"/>
                  <a:gd name="connsiteX22" fmla="*/ 4926 w 1281276"/>
                  <a:gd name="connsiteY22" fmla="*/ 1305098 h 1828973"/>
                  <a:gd name="connsiteX23" fmla="*/ 14451 w 1281276"/>
                  <a:gd name="connsiteY23" fmla="*/ 1381298 h 1828973"/>
                  <a:gd name="connsiteX24" fmla="*/ 43026 w 1281276"/>
                  <a:gd name="connsiteY24" fmla="*/ 1486073 h 1828973"/>
                  <a:gd name="connsiteX25" fmla="*/ 62076 w 1281276"/>
                  <a:gd name="connsiteY25" fmla="*/ 1552748 h 1828973"/>
                  <a:gd name="connsiteX26" fmla="*/ 81126 w 1281276"/>
                  <a:gd name="connsiteY26" fmla="*/ 1619423 h 1828973"/>
                  <a:gd name="connsiteX27" fmla="*/ 109701 w 1281276"/>
                  <a:gd name="connsiteY27" fmla="*/ 1686098 h 1828973"/>
                  <a:gd name="connsiteX28" fmla="*/ 166851 w 1281276"/>
                  <a:gd name="connsiteY28" fmla="*/ 1733723 h 1828973"/>
                  <a:gd name="connsiteX29" fmla="*/ 224001 w 1281276"/>
                  <a:gd name="connsiteY29" fmla="*/ 1752773 h 1828973"/>
                  <a:gd name="connsiteX30" fmla="*/ 252576 w 1281276"/>
                  <a:gd name="connsiteY30" fmla="*/ 1762298 h 1828973"/>
                  <a:gd name="connsiteX31" fmla="*/ 338301 w 1281276"/>
                  <a:gd name="connsiteY31" fmla="*/ 1819448 h 1828973"/>
                  <a:gd name="connsiteX32" fmla="*/ 366876 w 1281276"/>
                  <a:gd name="connsiteY32" fmla="*/ 1828973 h 1828973"/>
                  <a:gd name="connsiteX33" fmla="*/ 538326 w 1281276"/>
                  <a:gd name="connsiteY33" fmla="*/ 1809923 h 1828973"/>
                  <a:gd name="connsiteX34" fmla="*/ 633576 w 1281276"/>
                  <a:gd name="connsiteY34" fmla="*/ 1781348 h 1828973"/>
                  <a:gd name="connsiteX35" fmla="*/ 690726 w 1281276"/>
                  <a:gd name="connsiteY35" fmla="*/ 1762298 h 1828973"/>
                  <a:gd name="connsiteX36" fmla="*/ 728826 w 1281276"/>
                  <a:gd name="connsiteY36" fmla="*/ 1752773 h 1828973"/>
                  <a:gd name="connsiteX37" fmla="*/ 824076 w 1281276"/>
                  <a:gd name="connsiteY37" fmla="*/ 1743248 h 1828973"/>
                  <a:gd name="connsiteX38" fmla="*/ 928851 w 1281276"/>
                  <a:gd name="connsiteY38" fmla="*/ 1724198 h 1828973"/>
                  <a:gd name="connsiteX39" fmla="*/ 1014576 w 1281276"/>
                  <a:gd name="connsiteY39" fmla="*/ 1695623 h 1828973"/>
                  <a:gd name="connsiteX40" fmla="*/ 1071726 w 1281276"/>
                  <a:gd name="connsiteY40" fmla="*/ 1667048 h 1828973"/>
                  <a:gd name="connsiteX41" fmla="*/ 1138401 w 1281276"/>
                  <a:gd name="connsiteY41" fmla="*/ 1590848 h 1828973"/>
                  <a:gd name="connsiteX42" fmla="*/ 1186026 w 1281276"/>
                  <a:gd name="connsiteY42" fmla="*/ 1505123 h 1828973"/>
                  <a:gd name="connsiteX43" fmla="*/ 1224126 w 1281276"/>
                  <a:gd name="connsiteY43" fmla="*/ 1390823 h 1828973"/>
                  <a:gd name="connsiteX44" fmla="*/ 1252701 w 1281276"/>
                  <a:gd name="connsiteY44" fmla="*/ 1257473 h 1828973"/>
                  <a:gd name="connsiteX45" fmla="*/ 1262226 w 1281276"/>
                  <a:gd name="connsiteY45" fmla="*/ 962198 h 1828973"/>
                  <a:gd name="connsiteX46" fmla="*/ 1281276 w 1281276"/>
                  <a:gd name="connsiteY46" fmla="*/ 847898 h 1828973"/>
                  <a:gd name="connsiteX47" fmla="*/ 1271751 w 1281276"/>
                  <a:gd name="connsiteY47" fmla="*/ 628823 h 1828973"/>
                  <a:gd name="connsiteX48" fmla="*/ 1262226 w 1281276"/>
                  <a:gd name="connsiteY48" fmla="*/ 476423 h 1828973"/>
                  <a:gd name="connsiteX49" fmla="*/ 1243176 w 1281276"/>
                  <a:gd name="connsiteY49" fmla="*/ 381173 h 1828973"/>
                  <a:gd name="connsiteX50" fmla="*/ 1243176 w 1281276"/>
                  <a:gd name="connsiteY50" fmla="*/ 371648 h 1828973"/>
                  <a:gd name="connsiteX0" fmla="*/ 1243176 w 1281276"/>
                  <a:gd name="connsiteY0" fmla="*/ 371648 h 1828973"/>
                  <a:gd name="connsiteX1" fmla="*/ 1214601 w 1281276"/>
                  <a:gd name="connsiteY1" fmla="*/ 266873 h 1828973"/>
                  <a:gd name="connsiteX2" fmla="*/ 1195551 w 1281276"/>
                  <a:gd name="connsiteY2" fmla="*/ 190673 h 1828973"/>
                  <a:gd name="connsiteX3" fmla="*/ 1157451 w 1281276"/>
                  <a:gd name="connsiteY3" fmla="*/ 133523 h 1828973"/>
                  <a:gd name="connsiteX4" fmla="*/ 1071726 w 1281276"/>
                  <a:gd name="connsiteY4" fmla="*/ 76373 h 1828973"/>
                  <a:gd name="connsiteX5" fmla="*/ 1014576 w 1281276"/>
                  <a:gd name="connsiteY5" fmla="*/ 57323 h 1828973"/>
                  <a:gd name="connsiteX6" fmla="*/ 986001 w 1281276"/>
                  <a:gd name="connsiteY6" fmla="*/ 47798 h 1828973"/>
                  <a:gd name="connsiteX7" fmla="*/ 900276 w 1281276"/>
                  <a:gd name="connsiteY7" fmla="*/ 173 h 1828973"/>
                  <a:gd name="connsiteX8" fmla="*/ 766926 w 1281276"/>
                  <a:gd name="connsiteY8" fmla="*/ 9698 h 1828973"/>
                  <a:gd name="connsiteX9" fmla="*/ 709776 w 1281276"/>
                  <a:gd name="connsiteY9" fmla="*/ 28748 h 1828973"/>
                  <a:gd name="connsiteX10" fmla="*/ 585951 w 1281276"/>
                  <a:gd name="connsiteY10" fmla="*/ 38273 h 1828973"/>
                  <a:gd name="connsiteX11" fmla="*/ 547851 w 1281276"/>
                  <a:gd name="connsiteY11" fmla="*/ 47798 h 1828973"/>
                  <a:gd name="connsiteX12" fmla="*/ 490701 w 1281276"/>
                  <a:gd name="connsiteY12" fmla="*/ 66848 h 1828973"/>
                  <a:gd name="connsiteX13" fmla="*/ 404976 w 1281276"/>
                  <a:gd name="connsiteY13" fmla="*/ 171623 h 1828973"/>
                  <a:gd name="connsiteX14" fmla="*/ 376401 w 1281276"/>
                  <a:gd name="connsiteY14" fmla="*/ 228773 h 1828973"/>
                  <a:gd name="connsiteX15" fmla="*/ 338301 w 1281276"/>
                  <a:gd name="connsiteY15" fmla="*/ 343073 h 1828973"/>
                  <a:gd name="connsiteX16" fmla="*/ 328776 w 1281276"/>
                  <a:gd name="connsiteY16" fmla="*/ 371648 h 1828973"/>
                  <a:gd name="connsiteX17" fmla="*/ 271626 w 1281276"/>
                  <a:gd name="connsiteY17" fmla="*/ 666923 h 1828973"/>
                  <a:gd name="connsiteX18" fmla="*/ 157326 w 1281276"/>
                  <a:gd name="connsiteY18" fmla="*/ 819323 h 1828973"/>
                  <a:gd name="connsiteX19" fmla="*/ 157326 w 1281276"/>
                  <a:gd name="connsiteY19" fmla="*/ 1086023 h 1828973"/>
                  <a:gd name="connsiteX20" fmla="*/ 119226 w 1281276"/>
                  <a:gd name="connsiteY20" fmla="*/ 1143173 h 1828973"/>
                  <a:gd name="connsiteX21" fmla="*/ 4926 w 1281276"/>
                  <a:gd name="connsiteY21" fmla="*/ 1305098 h 1828973"/>
                  <a:gd name="connsiteX22" fmla="*/ 14451 w 1281276"/>
                  <a:gd name="connsiteY22" fmla="*/ 1381298 h 1828973"/>
                  <a:gd name="connsiteX23" fmla="*/ 43026 w 1281276"/>
                  <a:gd name="connsiteY23" fmla="*/ 1486073 h 1828973"/>
                  <a:gd name="connsiteX24" fmla="*/ 62076 w 1281276"/>
                  <a:gd name="connsiteY24" fmla="*/ 1552748 h 1828973"/>
                  <a:gd name="connsiteX25" fmla="*/ 81126 w 1281276"/>
                  <a:gd name="connsiteY25" fmla="*/ 1619423 h 1828973"/>
                  <a:gd name="connsiteX26" fmla="*/ 109701 w 1281276"/>
                  <a:gd name="connsiteY26" fmla="*/ 1686098 h 1828973"/>
                  <a:gd name="connsiteX27" fmla="*/ 166851 w 1281276"/>
                  <a:gd name="connsiteY27" fmla="*/ 1733723 h 1828973"/>
                  <a:gd name="connsiteX28" fmla="*/ 224001 w 1281276"/>
                  <a:gd name="connsiteY28" fmla="*/ 1752773 h 1828973"/>
                  <a:gd name="connsiteX29" fmla="*/ 252576 w 1281276"/>
                  <a:gd name="connsiteY29" fmla="*/ 1762298 h 1828973"/>
                  <a:gd name="connsiteX30" fmla="*/ 338301 w 1281276"/>
                  <a:gd name="connsiteY30" fmla="*/ 1819448 h 1828973"/>
                  <a:gd name="connsiteX31" fmla="*/ 366876 w 1281276"/>
                  <a:gd name="connsiteY31" fmla="*/ 1828973 h 1828973"/>
                  <a:gd name="connsiteX32" fmla="*/ 538326 w 1281276"/>
                  <a:gd name="connsiteY32" fmla="*/ 1809923 h 1828973"/>
                  <a:gd name="connsiteX33" fmla="*/ 633576 w 1281276"/>
                  <a:gd name="connsiteY33" fmla="*/ 1781348 h 1828973"/>
                  <a:gd name="connsiteX34" fmla="*/ 690726 w 1281276"/>
                  <a:gd name="connsiteY34" fmla="*/ 1762298 h 1828973"/>
                  <a:gd name="connsiteX35" fmla="*/ 728826 w 1281276"/>
                  <a:gd name="connsiteY35" fmla="*/ 1752773 h 1828973"/>
                  <a:gd name="connsiteX36" fmla="*/ 824076 w 1281276"/>
                  <a:gd name="connsiteY36" fmla="*/ 1743248 h 1828973"/>
                  <a:gd name="connsiteX37" fmla="*/ 928851 w 1281276"/>
                  <a:gd name="connsiteY37" fmla="*/ 1724198 h 1828973"/>
                  <a:gd name="connsiteX38" fmla="*/ 1014576 w 1281276"/>
                  <a:gd name="connsiteY38" fmla="*/ 1695623 h 1828973"/>
                  <a:gd name="connsiteX39" fmla="*/ 1071726 w 1281276"/>
                  <a:gd name="connsiteY39" fmla="*/ 1667048 h 1828973"/>
                  <a:gd name="connsiteX40" fmla="*/ 1138401 w 1281276"/>
                  <a:gd name="connsiteY40" fmla="*/ 1590848 h 1828973"/>
                  <a:gd name="connsiteX41" fmla="*/ 1186026 w 1281276"/>
                  <a:gd name="connsiteY41" fmla="*/ 1505123 h 1828973"/>
                  <a:gd name="connsiteX42" fmla="*/ 1224126 w 1281276"/>
                  <a:gd name="connsiteY42" fmla="*/ 1390823 h 1828973"/>
                  <a:gd name="connsiteX43" fmla="*/ 1252701 w 1281276"/>
                  <a:gd name="connsiteY43" fmla="*/ 1257473 h 1828973"/>
                  <a:gd name="connsiteX44" fmla="*/ 1262226 w 1281276"/>
                  <a:gd name="connsiteY44" fmla="*/ 962198 h 1828973"/>
                  <a:gd name="connsiteX45" fmla="*/ 1281276 w 1281276"/>
                  <a:gd name="connsiteY45" fmla="*/ 847898 h 1828973"/>
                  <a:gd name="connsiteX46" fmla="*/ 1271751 w 1281276"/>
                  <a:gd name="connsiteY46" fmla="*/ 628823 h 1828973"/>
                  <a:gd name="connsiteX47" fmla="*/ 1262226 w 1281276"/>
                  <a:gd name="connsiteY47" fmla="*/ 476423 h 1828973"/>
                  <a:gd name="connsiteX48" fmla="*/ 1243176 w 1281276"/>
                  <a:gd name="connsiteY48" fmla="*/ 381173 h 1828973"/>
                  <a:gd name="connsiteX49" fmla="*/ 1243176 w 1281276"/>
                  <a:gd name="connsiteY49" fmla="*/ 371648 h 1828973"/>
                  <a:gd name="connsiteX0" fmla="*/ 1243176 w 1281276"/>
                  <a:gd name="connsiteY0" fmla="*/ 371648 h 1828973"/>
                  <a:gd name="connsiteX1" fmla="*/ 1214601 w 1281276"/>
                  <a:gd name="connsiteY1" fmla="*/ 266873 h 1828973"/>
                  <a:gd name="connsiteX2" fmla="*/ 1195551 w 1281276"/>
                  <a:gd name="connsiteY2" fmla="*/ 190673 h 1828973"/>
                  <a:gd name="connsiteX3" fmla="*/ 1157451 w 1281276"/>
                  <a:gd name="connsiteY3" fmla="*/ 133523 h 1828973"/>
                  <a:gd name="connsiteX4" fmla="*/ 1071726 w 1281276"/>
                  <a:gd name="connsiteY4" fmla="*/ 76373 h 1828973"/>
                  <a:gd name="connsiteX5" fmla="*/ 1014576 w 1281276"/>
                  <a:gd name="connsiteY5" fmla="*/ 57323 h 1828973"/>
                  <a:gd name="connsiteX6" fmla="*/ 986001 w 1281276"/>
                  <a:gd name="connsiteY6" fmla="*/ 47798 h 1828973"/>
                  <a:gd name="connsiteX7" fmla="*/ 900276 w 1281276"/>
                  <a:gd name="connsiteY7" fmla="*/ 173 h 1828973"/>
                  <a:gd name="connsiteX8" fmla="*/ 766926 w 1281276"/>
                  <a:gd name="connsiteY8" fmla="*/ 9698 h 1828973"/>
                  <a:gd name="connsiteX9" fmla="*/ 709776 w 1281276"/>
                  <a:gd name="connsiteY9" fmla="*/ 28748 h 1828973"/>
                  <a:gd name="connsiteX10" fmla="*/ 585951 w 1281276"/>
                  <a:gd name="connsiteY10" fmla="*/ 38273 h 1828973"/>
                  <a:gd name="connsiteX11" fmla="*/ 547851 w 1281276"/>
                  <a:gd name="connsiteY11" fmla="*/ 47798 h 1828973"/>
                  <a:gd name="connsiteX12" fmla="*/ 490701 w 1281276"/>
                  <a:gd name="connsiteY12" fmla="*/ 66848 h 1828973"/>
                  <a:gd name="connsiteX13" fmla="*/ 404976 w 1281276"/>
                  <a:gd name="connsiteY13" fmla="*/ 171623 h 1828973"/>
                  <a:gd name="connsiteX14" fmla="*/ 376401 w 1281276"/>
                  <a:gd name="connsiteY14" fmla="*/ 228773 h 1828973"/>
                  <a:gd name="connsiteX15" fmla="*/ 338301 w 1281276"/>
                  <a:gd name="connsiteY15" fmla="*/ 343073 h 1828973"/>
                  <a:gd name="connsiteX16" fmla="*/ 328776 w 1281276"/>
                  <a:gd name="connsiteY16" fmla="*/ 371648 h 1828973"/>
                  <a:gd name="connsiteX17" fmla="*/ 271626 w 1281276"/>
                  <a:gd name="connsiteY17" fmla="*/ 666923 h 1828973"/>
                  <a:gd name="connsiteX18" fmla="*/ 157326 w 1281276"/>
                  <a:gd name="connsiteY18" fmla="*/ 819323 h 1828973"/>
                  <a:gd name="connsiteX19" fmla="*/ 157326 w 1281276"/>
                  <a:gd name="connsiteY19" fmla="*/ 1086023 h 1828973"/>
                  <a:gd name="connsiteX20" fmla="*/ 119226 w 1281276"/>
                  <a:gd name="connsiteY20" fmla="*/ 1143173 h 1828973"/>
                  <a:gd name="connsiteX21" fmla="*/ 4926 w 1281276"/>
                  <a:gd name="connsiteY21" fmla="*/ 1305098 h 1828973"/>
                  <a:gd name="connsiteX22" fmla="*/ 14451 w 1281276"/>
                  <a:gd name="connsiteY22" fmla="*/ 1381298 h 1828973"/>
                  <a:gd name="connsiteX23" fmla="*/ 43026 w 1281276"/>
                  <a:gd name="connsiteY23" fmla="*/ 1486073 h 1828973"/>
                  <a:gd name="connsiteX24" fmla="*/ 62076 w 1281276"/>
                  <a:gd name="connsiteY24" fmla="*/ 1552748 h 1828973"/>
                  <a:gd name="connsiteX25" fmla="*/ 81126 w 1281276"/>
                  <a:gd name="connsiteY25" fmla="*/ 1619423 h 1828973"/>
                  <a:gd name="connsiteX26" fmla="*/ 109701 w 1281276"/>
                  <a:gd name="connsiteY26" fmla="*/ 1686098 h 1828973"/>
                  <a:gd name="connsiteX27" fmla="*/ 166851 w 1281276"/>
                  <a:gd name="connsiteY27" fmla="*/ 1733723 h 1828973"/>
                  <a:gd name="connsiteX28" fmla="*/ 224001 w 1281276"/>
                  <a:gd name="connsiteY28" fmla="*/ 1752773 h 1828973"/>
                  <a:gd name="connsiteX29" fmla="*/ 252576 w 1281276"/>
                  <a:gd name="connsiteY29" fmla="*/ 1762298 h 1828973"/>
                  <a:gd name="connsiteX30" fmla="*/ 338301 w 1281276"/>
                  <a:gd name="connsiteY30" fmla="*/ 1819448 h 1828973"/>
                  <a:gd name="connsiteX31" fmla="*/ 366876 w 1281276"/>
                  <a:gd name="connsiteY31" fmla="*/ 1828973 h 1828973"/>
                  <a:gd name="connsiteX32" fmla="*/ 538326 w 1281276"/>
                  <a:gd name="connsiteY32" fmla="*/ 1809923 h 1828973"/>
                  <a:gd name="connsiteX33" fmla="*/ 633576 w 1281276"/>
                  <a:gd name="connsiteY33" fmla="*/ 1781348 h 1828973"/>
                  <a:gd name="connsiteX34" fmla="*/ 690726 w 1281276"/>
                  <a:gd name="connsiteY34" fmla="*/ 1762298 h 1828973"/>
                  <a:gd name="connsiteX35" fmla="*/ 728826 w 1281276"/>
                  <a:gd name="connsiteY35" fmla="*/ 1752773 h 1828973"/>
                  <a:gd name="connsiteX36" fmla="*/ 824076 w 1281276"/>
                  <a:gd name="connsiteY36" fmla="*/ 1743248 h 1828973"/>
                  <a:gd name="connsiteX37" fmla="*/ 928851 w 1281276"/>
                  <a:gd name="connsiteY37" fmla="*/ 1724198 h 1828973"/>
                  <a:gd name="connsiteX38" fmla="*/ 1014576 w 1281276"/>
                  <a:gd name="connsiteY38" fmla="*/ 1695623 h 1828973"/>
                  <a:gd name="connsiteX39" fmla="*/ 1071726 w 1281276"/>
                  <a:gd name="connsiteY39" fmla="*/ 1667048 h 1828973"/>
                  <a:gd name="connsiteX40" fmla="*/ 1138401 w 1281276"/>
                  <a:gd name="connsiteY40" fmla="*/ 1590848 h 1828973"/>
                  <a:gd name="connsiteX41" fmla="*/ 1186026 w 1281276"/>
                  <a:gd name="connsiteY41" fmla="*/ 1505123 h 1828973"/>
                  <a:gd name="connsiteX42" fmla="*/ 1224126 w 1281276"/>
                  <a:gd name="connsiteY42" fmla="*/ 1390823 h 1828973"/>
                  <a:gd name="connsiteX43" fmla="*/ 1252701 w 1281276"/>
                  <a:gd name="connsiteY43" fmla="*/ 1257473 h 1828973"/>
                  <a:gd name="connsiteX44" fmla="*/ 1262226 w 1281276"/>
                  <a:gd name="connsiteY44" fmla="*/ 962198 h 1828973"/>
                  <a:gd name="connsiteX45" fmla="*/ 1281276 w 1281276"/>
                  <a:gd name="connsiteY45" fmla="*/ 847898 h 1828973"/>
                  <a:gd name="connsiteX46" fmla="*/ 1271751 w 1281276"/>
                  <a:gd name="connsiteY46" fmla="*/ 628823 h 1828973"/>
                  <a:gd name="connsiteX47" fmla="*/ 1262226 w 1281276"/>
                  <a:gd name="connsiteY47" fmla="*/ 476423 h 1828973"/>
                  <a:gd name="connsiteX48" fmla="*/ 1243176 w 1281276"/>
                  <a:gd name="connsiteY48" fmla="*/ 381173 h 1828973"/>
                  <a:gd name="connsiteX49" fmla="*/ 1243176 w 1281276"/>
                  <a:gd name="connsiteY49" fmla="*/ 371648 h 1828973"/>
                  <a:gd name="connsiteX0" fmla="*/ 1243176 w 1281276"/>
                  <a:gd name="connsiteY0" fmla="*/ 371648 h 1828973"/>
                  <a:gd name="connsiteX1" fmla="*/ 1214601 w 1281276"/>
                  <a:gd name="connsiteY1" fmla="*/ 266873 h 1828973"/>
                  <a:gd name="connsiteX2" fmla="*/ 1195551 w 1281276"/>
                  <a:gd name="connsiteY2" fmla="*/ 190673 h 1828973"/>
                  <a:gd name="connsiteX3" fmla="*/ 1157451 w 1281276"/>
                  <a:gd name="connsiteY3" fmla="*/ 133523 h 1828973"/>
                  <a:gd name="connsiteX4" fmla="*/ 1071726 w 1281276"/>
                  <a:gd name="connsiteY4" fmla="*/ 76373 h 1828973"/>
                  <a:gd name="connsiteX5" fmla="*/ 1014576 w 1281276"/>
                  <a:gd name="connsiteY5" fmla="*/ 57323 h 1828973"/>
                  <a:gd name="connsiteX6" fmla="*/ 986001 w 1281276"/>
                  <a:gd name="connsiteY6" fmla="*/ 47798 h 1828973"/>
                  <a:gd name="connsiteX7" fmla="*/ 900276 w 1281276"/>
                  <a:gd name="connsiteY7" fmla="*/ 173 h 1828973"/>
                  <a:gd name="connsiteX8" fmla="*/ 766926 w 1281276"/>
                  <a:gd name="connsiteY8" fmla="*/ 9698 h 1828973"/>
                  <a:gd name="connsiteX9" fmla="*/ 709776 w 1281276"/>
                  <a:gd name="connsiteY9" fmla="*/ 28748 h 1828973"/>
                  <a:gd name="connsiteX10" fmla="*/ 585951 w 1281276"/>
                  <a:gd name="connsiteY10" fmla="*/ 38273 h 1828973"/>
                  <a:gd name="connsiteX11" fmla="*/ 547851 w 1281276"/>
                  <a:gd name="connsiteY11" fmla="*/ 47798 h 1828973"/>
                  <a:gd name="connsiteX12" fmla="*/ 490701 w 1281276"/>
                  <a:gd name="connsiteY12" fmla="*/ 66848 h 1828973"/>
                  <a:gd name="connsiteX13" fmla="*/ 404976 w 1281276"/>
                  <a:gd name="connsiteY13" fmla="*/ 171623 h 1828973"/>
                  <a:gd name="connsiteX14" fmla="*/ 376401 w 1281276"/>
                  <a:gd name="connsiteY14" fmla="*/ 228773 h 1828973"/>
                  <a:gd name="connsiteX15" fmla="*/ 338301 w 1281276"/>
                  <a:gd name="connsiteY15" fmla="*/ 343073 h 1828973"/>
                  <a:gd name="connsiteX16" fmla="*/ 328776 w 1281276"/>
                  <a:gd name="connsiteY16" fmla="*/ 371648 h 1828973"/>
                  <a:gd name="connsiteX17" fmla="*/ 271626 w 1281276"/>
                  <a:gd name="connsiteY17" fmla="*/ 666923 h 1828973"/>
                  <a:gd name="connsiteX18" fmla="*/ 157326 w 1281276"/>
                  <a:gd name="connsiteY18" fmla="*/ 819323 h 1828973"/>
                  <a:gd name="connsiteX19" fmla="*/ 157326 w 1281276"/>
                  <a:gd name="connsiteY19" fmla="*/ 1086023 h 1828973"/>
                  <a:gd name="connsiteX20" fmla="*/ 119226 w 1281276"/>
                  <a:gd name="connsiteY20" fmla="*/ 1143173 h 1828973"/>
                  <a:gd name="connsiteX21" fmla="*/ 4926 w 1281276"/>
                  <a:gd name="connsiteY21" fmla="*/ 1305098 h 1828973"/>
                  <a:gd name="connsiteX22" fmla="*/ 14451 w 1281276"/>
                  <a:gd name="connsiteY22" fmla="*/ 1381298 h 1828973"/>
                  <a:gd name="connsiteX23" fmla="*/ 43026 w 1281276"/>
                  <a:gd name="connsiteY23" fmla="*/ 1486073 h 1828973"/>
                  <a:gd name="connsiteX24" fmla="*/ 62076 w 1281276"/>
                  <a:gd name="connsiteY24" fmla="*/ 1552748 h 1828973"/>
                  <a:gd name="connsiteX25" fmla="*/ 81126 w 1281276"/>
                  <a:gd name="connsiteY25" fmla="*/ 1619423 h 1828973"/>
                  <a:gd name="connsiteX26" fmla="*/ 109701 w 1281276"/>
                  <a:gd name="connsiteY26" fmla="*/ 1686098 h 1828973"/>
                  <a:gd name="connsiteX27" fmla="*/ 166851 w 1281276"/>
                  <a:gd name="connsiteY27" fmla="*/ 1733723 h 1828973"/>
                  <a:gd name="connsiteX28" fmla="*/ 224001 w 1281276"/>
                  <a:gd name="connsiteY28" fmla="*/ 1752773 h 1828973"/>
                  <a:gd name="connsiteX29" fmla="*/ 252576 w 1281276"/>
                  <a:gd name="connsiteY29" fmla="*/ 1762298 h 1828973"/>
                  <a:gd name="connsiteX30" fmla="*/ 338301 w 1281276"/>
                  <a:gd name="connsiteY30" fmla="*/ 1819448 h 1828973"/>
                  <a:gd name="connsiteX31" fmla="*/ 366876 w 1281276"/>
                  <a:gd name="connsiteY31" fmla="*/ 1828973 h 1828973"/>
                  <a:gd name="connsiteX32" fmla="*/ 538326 w 1281276"/>
                  <a:gd name="connsiteY32" fmla="*/ 1809923 h 1828973"/>
                  <a:gd name="connsiteX33" fmla="*/ 633576 w 1281276"/>
                  <a:gd name="connsiteY33" fmla="*/ 1781348 h 1828973"/>
                  <a:gd name="connsiteX34" fmla="*/ 690726 w 1281276"/>
                  <a:gd name="connsiteY34" fmla="*/ 1762298 h 1828973"/>
                  <a:gd name="connsiteX35" fmla="*/ 728826 w 1281276"/>
                  <a:gd name="connsiteY35" fmla="*/ 1752773 h 1828973"/>
                  <a:gd name="connsiteX36" fmla="*/ 824076 w 1281276"/>
                  <a:gd name="connsiteY36" fmla="*/ 1743248 h 1828973"/>
                  <a:gd name="connsiteX37" fmla="*/ 928851 w 1281276"/>
                  <a:gd name="connsiteY37" fmla="*/ 1724198 h 1828973"/>
                  <a:gd name="connsiteX38" fmla="*/ 1014576 w 1281276"/>
                  <a:gd name="connsiteY38" fmla="*/ 1695623 h 1828973"/>
                  <a:gd name="connsiteX39" fmla="*/ 1071726 w 1281276"/>
                  <a:gd name="connsiteY39" fmla="*/ 1667048 h 1828973"/>
                  <a:gd name="connsiteX40" fmla="*/ 1138401 w 1281276"/>
                  <a:gd name="connsiteY40" fmla="*/ 1590848 h 1828973"/>
                  <a:gd name="connsiteX41" fmla="*/ 1186026 w 1281276"/>
                  <a:gd name="connsiteY41" fmla="*/ 1505123 h 1828973"/>
                  <a:gd name="connsiteX42" fmla="*/ 1224126 w 1281276"/>
                  <a:gd name="connsiteY42" fmla="*/ 1390823 h 1828973"/>
                  <a:gd name="connsiteX43" fmla="*/ 1252701 w 1281276"/>
                  <a:gd name="connsiteY43" fmla="*/ 1257473 h 1828973"/>
                  <a:gd name="connsiteX44" fmla="*/ 1262226 w 1281276"/>
                  <a:gd name="connsiteY44" fmla="*/ 962198 h 1828973"/>
                  <a:gd name="connsiteX45" fmla="*/ 1281276 w 1281276"/>
                  <a:gd name="connsiteY45" fmla="*/ 847898 h 1828973"/>
                  <a:gd name="connsiteX46" fmla="*/ 1271751 w 1281276"/>
                  <a:gd name="connsiteY46" fmla="*/ 628823 h 1828973"/>
                  <a:gd name="connsiteX47" fmla="*/ 1262226 w 1281276"/>
                  <a:gd name="connsiteY47" fmla="*/ 476423 h 1828973"/>
                  <a:gd name="connsiteX48" fmla="*/ 1243176 w 1281276"/>
                  <a:gd name="connsiteY48" fmla="*/ 381173 h 1828973"/>
                  <a:gd name="connsiteX49" fmla="*/ 1243176 w 1281276"/>
                  <a:gd name="connsiteY49" fmla="*/ 371648 h 1828973"/>
                  <a:gd name="connsiteX0" fmla="*/ 1250586 w 1288686"/>
                  <a:gd name="connsiteY0" fmla="*/ 371648 h 1828973"/>
                  <a:gd name="connsiteX1" fmla="*/ 1222011 w 1288686"/>
                  <a:gd name="connsiteY1" fmla="*/ 266873 h 1828973"/>
                  <a:gd name="connsiteX2" fmla="*/ 1202961 w 1288686"/>
                  <a:gd name="connsiteY2" fmla="*/ 190673 h 1828973"/>
                  <a:gd name="connsiteX3" fmla="*/ 1164861 w 1288686"/>
                  <a:gd name="connsiteY3" fmla="*/ 133523 h 1828973"/>
                  <a:gd name="connsiteX4" fmla="*/ 1079136 w 1288686"/>
                  <a:gd name="connsiteY4" fmla="*/ 76373 h 1828973"/>
                  <a:gd name="connsiteX5" fmla="*/ 1021986 w 1288686"/>
                  <a:gd name="connsiteY5" fmla="*/ 57323 h 1828973"/>
                  <a:gd name="connsiteX6" fmla="*/ 993411 w 1288686"/>
                  <a:gd name="connsiteY6" fmla="*/ 47798 h 1828973"/>
                  <a:gd name="connsiteX7" fmla="*/ 907686 w 1288686"/>
                  <a:gd name="connsiteY7" fmla="*/ 173 h 1828973"/>
                  <a:gd name="connsiteX8" fmla="*/ 774336 w 1288686"/>
                  <a:gd name="connsiteY8" fmla="*/ 9698 h 1828973"/>
                  <a:gd name="connsiteX9" fmla="*/ 717186 w 1288686"/>
                  <a:gd name="connsiteY9" fmla="*/ 28748 h 1828973"/>
                  <a:gd name="connsiteX10" fmla="*/ 593361 w 1288686"/>
                  <a:gd name="connsiteY10" fmla="*/ 38273 h 1828973"/>
                  <a:gd name="connsiteX11" fmla="*/ 555261 w 1288686"/>
                  <a:gd name="connsiteY11" fmla="*/ 47798 h 1828973"/>
                  <a:gd name="connsiteX12" fmla="*/ 498111 w 1288686"/>
                  <a:gd name="connsiteY12" fmla="*/ 66848 h 1828973"/>
                  <a:gd name="connsiteX13" fmla="*/ 412386 w 1288686"/>
                  <a:gd name="connsiteY13" fmla="*/ 171623 h 1828973"/>
                  <a:gd name="connsiteX14" fmla="*/ 383811 w 1288686"/>
                  <a:gd name="connsiteY14" fmla="*/ 228773 h 1828973"/>
                  <a:gd name="connsiteX15" fmla="*/ 345711 w 1288686"/>
                  <a:gd name="connsiteY15" fmla="*/ 343073 h 1828973"/>
                  <a:gd name="connsiteX16" fmla="*/ 336186 w 1288686"/>
                  <a:gd name="connsiteY16" fmla="*/ 371648 h 1828973"/>
                  <a:gd name="connsiteX17" fmla="*/ 279036 w 1288686"/>
                  <a:gd name="connsiteY17" fmla="*/ 666923 h 1828973"/>
                  <a:gd name="connsiteX18" fmla="*/ 164736 w 1288686"/>
                  <a:gd name="connsiteY18" fmla="*/ 819323 h 1828973"/>
                  <a:gd name="connsiteX19" fmla="*/ 164736 w 1288686"/>
                  <a:gd name="connsiteY19" fmla="*/ 1086023 h 1828973"/>
                  <a:gd name="connsiteX20" fmla="*/ 12336 w 1288686"/>
                  <a:gd name="connsiteY20" fmla="*/ 1305098 h 1828973"/>
                  <a:gd name="connsiteX21" fmla="*/ 21861 w 1288686"/>
                  <a:gd name="connsiteY21" fmla="*/ 1381298 h 1828973"/>
                  <a:gd name="connsiteX22" fmla="*/ 50436 w 1288686"/>
                  <a:gd name="connsiteY22" fmla="*/ 1486073 h 1828973"/>
                  <a:gd name="connsiteX23" fmla="*/ 69486 w 1288686"/>
                  <a:gd name="connsiteY23" fmla="*/ 1552748 h 1828973"/>
                  <a:gd name="connsiteX24" fmla="*/ 88536 w 1288686"/>
                  <a:gd name="connsiteY24" fmla="*/ 1619423 h 1828973"/>
                  <a:gd name="connsiteX25" fmla="*/ 117111 w 1288686"/>
                  <a:gd name="connsiteY25" fmla="*/ 1686098 h 1828973"/>
                  <a:gd name="connsiteX26" fmla="*/ 174261 w 1288686"/>
                  <a:gd name="connsiteY26" fmla="*/ 1733723 h 1828973"/>
                  <a:gd name="connsiteX27" fmla="*/ 231411 w 1288686"/>
                  <a:gd name="connsiteY27" fmla="*/ 1752773 h 1828973"/>
                  <a:gd name="connsiteX28" fmla="*/ 259986 w 1288686"/>
                  <a:gd name="connsiteY28" fmla="*/ 1762298 h 1828973"/>
                  <a:gd name="connsiteX29" fmla="*/ 345711 w 1288686"/>
                  <a:gd name="connsiteY29" fmla="*/ 1819448 h 1828973"/>
                  <a:gd name="connsiteX30" fmla="*/ 374286 w 1288686"/>
                  <a:gd name="connsiteY30" fmla="*/ 1828973 h 1828973"/>
                  <a:gd name="connsiteX31" fmla="*/ 545736 w 1288686"/>
                  <a:gd name="connsiteY31" fmla="*/ 1809923 h 1828973"/>
                  <a:gd name="connsiteX32" fmla="*/ 640986 w 1288686"/>
                  <a:gd name="connsiteY32" fmla="*/ 1781348 h 1828973"/>
                  <a:gd name="connsiteX33" fmla="*/ 698136 w 1288686"/>
                  <a:gd name="connsiteY33" fmla="*/ 1762298 h 1828973"/>
                  <a:gd name="connsiteX34" fmla="*/ 736236 w 1288686"/>
                  <a:gd name="connsiteY34" fmla="*/ 1752773 h 1828973"/>
                  <a:gd name="connsiteX35" fmla="*/ 831486 w 1288686"/>
                  <a:gd name="connsiteY35" fmla="*/ 1743248 h 1828973"/>
                  <a:gd name="connsiteX36" fmla="*/ 936261 w 1288686"/>
                  <a:gd name="connsiteY36" fmla="*/ 1724198 h 1828973"/>
                  <a:gd name="connsiteX37" fmla="*/ 1021986 w 1288686"/>
                  <a:gd name="connsiteY37" fmla="*/ 1695623 h 1828973"/>
                  <a:gd name="connsiteX38" fmla="*/ 1079136 w 1288686"/>
                  <a:gd name="connsiteY38" fmla="*/ 1667048 h 1828973"/>
                  <a:gd name="connsiteX39" fmla="*/ 1145811 w 1288686"/>
                  <a:gd name="connsiteY39" fmla="*/ 1590848 h 1828973"/>
                  <a:gd name="connsiteX40" fmla="*/ 1193436 w 1288686"/>
                  <a:gd name="connsiteY40" fmla="*/ 1505123 h 1828973"/>
                  <a:gd name="connsiteX41" fmla="*/ 1231536 w 1288686"/>
                  <a:gd name="connsiteY41" fmla="*/ 1390823 h 1828973"/>
                  <a:gd name="connsiteX42" fmla="*/ 1260111 w 1288686"/>
                  <a:gd name="connsiteY42" fmla="*/ 1257473 h 1828973"/>
                  <a:gd name="connsiteX43" fmla="*/ 1269636 w 1288686"/>
                  <a:gd name="connsiteY43" fmla="*/ 962198 h 1828973"/>
                  <a:gd name="connsiteX44" fmla="*/ 1288686 w 1288686"/>
                  <a:gd name="connsiteY44" fmla="*/ 847898 h 1828973"/>
                  <a:gd name="connsiteX45" fmla="*/ 1279161 w 1288686"/>
                  <a:gd name="connsiteY45" fmla="*/ 628823 h 1828973"/>
                  <a:gd name="connsiteX46" fmla="*/ 1269636 w 1288686"/>
                  <a:gd name="connsiteY46" fmla="*/ 476423 h 1828973"/>
                  <a:gd name="connsiteX47" fmla="*/ 1250586 w 1288686"/>
                  <a:gd name="connsiteY47" fmla="*/ 381173 h 1828973"/>
                  <a:gd name="connsiteX48" fmla="*/ 1250586 w 1288686"/>
                  <a:gd name="connsiteY48" fmla="*/ 371648 h 1828973"/>
                  <a:gd name="connsiteX0" fmla="*/ 1247066 w 1285166"/>
                  <a:gd name="connsiteY0" fmla="*/ 371648 h 1828973"/>
                  <a:gd name="connsiteX1" fmla="*/ 1218491 w 1285166"/>
                  <a:gd name="connsiteY1" fmla="*/ 266873 h 1828973"/>
                  <a:gd name="connsiteX2" fmla="*/ 1199441 w 1285166"/>
                  <a:gd name="connsiteY2" fmla="*/ 190673 h 1828973"/>
                  <a:gd name="connsiteX3" fmla="*/ 1161341 w 1285166"/>
                  <a:gd name="connsiteY3" fmla="*/ 133523 h 1828973"/>
                  <a:gd name="connsiteX4" fmla="*/ 1075616 w 1285166"/>
                  <a:gd name="connsiteY4" fmla="*/ 76373 h 1828973"/>
                  <a:gd name="connsiteX5" fmla="*/ 1018466 w 1285166"/>
                  <a:gd name="connsiteY5" fmla="*/ 57323 h 1828973"/>
                  <a:gd name="connsiteX6" fmla="*/ 989891 w 1285166"/>
                  <a:gd name="connsiteY6" fmla="*/ 47798 h 1828973"/>
                  <a:gd name="connsiteX7" fmla="*/ 904166 w 1285166"/>
                  <a:gd name="connsiteY7" fmla="*/ 173 h 1828973"/>
                  <a:gd name="connsiteX8" fmla="*/ 770816 w 1285166"/>
                  <a:gd name="connsiteY8" fmla="*/ 9698 h 1828973"/>
                  <a:gd name="connsiteX9" fmla="*/ 713666 w 1285166"/>
                  <a:gd name="connsiteY9" fmla="*/ 28748 h 1828973"/>
                  <a:gd name="connsiteX10" fmla="*/ 589841 w 1285166"/>
                  <a:gd name="connsiteY10" fmla="*/ 38273 h 1828973"/>
                  <a:gd name="connsiteX11" fmla="*/ 551741 w 1285166"/>
                  <a:gd name="connsiteY11" fmla="*/ 47798 h 1828973"/>
                  <a:gd name="connsiteX12" fmla="*/ 494591 w 1285166"/>
                  <a:gd name="connsiteY12" fmla="*/ 66848 h 1828973"/>
                  <a:gd name="connsiteX13" fmla="*/ 408866 w 1285166"/>
                  <a:gd name="connsiteY13" fmla="*/ 171623 h 1828973"/>
                  <a:gd name="connsiteX14" fmla="*/ 380291 w 1285166"/>
                  <a:gd name="connsiteY14" fmla="*/ 228773 h 1828973"/>
                  <a:gd name="connsiteX15" fmla="*/ 342191 w 1285166"/>
                  <a:gd name="connsiteY15" fmla="*/ 343073 h 1828973"/>
                  <a:gd name="connsiteX16" fmla="*/ 332666 w 1285166"/>
                  <a:gd name="connsiteY16" fmla="*/ 371648 h 1828973"/>
                  <a:gd name="connsiteX17" fmla="*/ 275516 w 1285166"/>
                  <a:gd name="connsiteY17" fmla="*/ 666923 h 1828973"/>
                  <a:gd name="connsiteX18" fmla="*/ 161216 w 1285166"/>
                  <a:gd name="connsiteY18" fmla="*/ 819323 h 1828973"/>
                  <a:gd name="connsiteX19" fmla="*/ 113089 w 1285166"/>
                  <a:gd name="connsiteY19" fmla="*/ 1069981 h 1828973"/>
                  <a:gd name="connsiteX20" fmla="*/ 8816 w 1285166"/>
                  <a:gd name="connsiteY20" fmla="*/ 1305098 h 1828973"/>
                  <a:gd name="connsiteX21" fmla="*/ 18341 w 1285166"/>
                  <a:gd name="connsiteY21" fmla="*/ 1381298 h 1828973"/>
                  <a:gd name="connsiteX22" fmla="*/ 46916 w 1285166"/>
                  <a:gd name="connsiteY22" fmla="*/ 1486073 h 1828973"/>
                  <a:gd name="connsiteX23" fmla="*/ 65966 w 1285166"/>
                  <a:gd name="connsiteY23" fmla="*/ 1552748 h 1828973"/>
                  <a:gd name="connsiteX24" fmla="*/ 85016 w 1285166"/>
                  <a:gd name="connsiteY24" fmla="*/ 1619423 h 1828973"/>
                  <a:gd name="connsiteX25" fmla="*/ 113591 w 1285166"/>
                  <a:gd name="connsiteY25" fmla="*/ 1686098 h 1828973"/>
                  <a:gd name="connsiteX26" fmla="*/ 170741 w 1285166"/>
                  <a:gd name="connsiteY26" fmla="*/ 1733723 h 1828973"/>
                  <a:gd name="connsiteX27" fmla="*/ 227891 w 1285166"/>
                  <a:gd name="connsiteY27" fmla="*/ 1752773 h 1828973"/>
                  <a:gd name="connsiteX28" fmla="*/ 256466 w 1285166"/>
                  <a:gd name="connsiteY28" fmla="*/ 1762298 h 1828973"/>
                  <a:gd name="connsiteX29" fmla="*/ 342191 w 1285166"/>
                  <a:gd name="connsiteY29" fmla="*/ 1819448 h 1828973"/>
                  <a:gd name="connsiteX30" fmla="*/ 370766 w 1285166"/>
                  <a:gd name="connsiteY30" fmla="*/ 1828973 h 1828973"/>
                  <a:gd name="connsiteX31" fmla="*/ 542216 w 1285166"/>
                  <a:gd name="connsiteY31" fmla="*/ 1809923 h 1828973"/>
                  <a:gd name="connsiteX32" fmla="*/ 637466 w 1285166"/>
                  <a:gd name="connsiteY32" fmla="*/ 1781348 h 1828973"/>
                  <a:gd name="connsiteX33" fmla="*/ 694616 w 1285166"/>
                  <a:gd name="connsiteY33" fmla="*/ 1762298 h 1828973"/>
                  <a:gd name="connsiteX34" fmla="*/ 732716 w 1285166"/>
                  <a:gd name="connsiteY34" fmla="*/ 1752773 h 1828973"/>
                  <a:gd name="connsiteX35" fmla="*/ 827966 w 1285166"/>
                  <a:gd name="connsiteY35" fmla="*/ 1743248 h 1828973"/>
                  <a:gd name="connsiteX36" fmla="*/ 932741 w 1285166"/>
                  <a:gd name="connsiteY36" fmla="*/ 1724198 h 1828973"/>
                  <a:gd name="connsiteX37" fmla="*/ 1018466 w 1285166"/>
                  <a:gd name="connsiteY37" fmla="*/ 1695623 h 1828973"/>
                  <a:gd name="connsiteX38" fmla="*/ 1075616 w 1285166"/>
                  <a:gd name="connsiteY38" fmla="*/ 1667048 h 1828973"/>
                  <a:gd name="connsiteX39" fmla="*/ 1142291 w 1285166"/>
                  <a:gd name="connsiteY39" fmla="*/ 1590848 h 1828973"/>
                  <a:gd name="connsiteX40" fmla="*/ 1189916 w 1285166"/>
                  <a:gd name="connsiteY40" fmla="*/ 1505123 h 1828973"/>
                  <a:gd name="connsiteX41" fmla="*/ 1228016 w 1285166"/>
                  <a:gd name="connsiteY41" fmla="*/ 1390823 h 1828973"/>
                  <a:gd name="connsiteX42" fmla="*/ 1256591 w 1285166"/>
                  <a:gd name="connsiteY42" fmla="*/ 1257473 h 1828973"/>
                  <a:gd name="connsiteX43" fmla="*/ 1266116 w 1285166"/>
                  <a:gd name="connsiteY43" fmla="*/ 962198 h 1828973"/>
                  <a:gd name="connsiteX44" fmla="*/ 1285166 w 1285166"/>
                  <a:gd name="connsiteY44" fmla="*/ 847898 h 1828973"/>
                  <a:gd name="connsiteX45" fmla="*/ 1275641 w 1285166"/>
                  <a:gd name="connsiteY45" fmla="*/ 628823 h 1828973"/>
                  <a:gd name="connsiteX46" fmla="*/ 1266116 w 1285166"/>
                  <a:gd name="connsiteY46" fmla="*/ 476423 h 1828973"/>
                  <a:gd name="connsiteX47" fmla="*/ 1247066 w 1285166"/>
                  <a:gd name="connsiteY47" fmla="*/ 381173 h 1828973"/>
                  <a:gd name="connsiteX48" fmla="*/ 1247066 w 1285166"/>
                  <a:gd name="connsiteY48" fmla="*/ 371648 h 1828973"/>
                  <a:gd name="connsiteX0" fmla="*/ 1249409 w 1287509"/>
                  <a:gd name="connsiteY0" fmla="*/ 371648 h 1828973"/>
                  <a:gd name="connsiteX1" fmla="*/ 1220834 w 1287509"/>
                  <a:gd name="connsiteY1" fmla="*/ 266873 h 1828973"/>
                  <a:gd name="connsiteX2" fmla="*/ 1201784 w 1287509"/>
                  <a:gd name="connsiteY2" fmla="*/ 190673 h 1828973"/>
                  <a:gd name="connsiteX3" fmla="*/ 1163684 w 1287509"/>
                  <a:gd name="connsiteY3" fmla="*/ 133523 h 1828973"/>
                  <a:gd name="connsiteX4" fmla="*/ 1077959 w 1287509"/>
                  <a:gd name="connsiteY4" fmla="*/ 76373 h 1828973"/>
                  <a:gd name="connsiteX5" fmla="*/ 1020809 w 1287509"/>
                  <a:gd name="connsiteY5" fmla="*/ 57323 h 1828973"/>
                  <a:gd name="connsiteX6" fmla="*/ 992234 w 1287509"/>
                  <a:gd name="connsiteY6" fmla="*/ 47798 h 1828973"/>
                  <a:gd name="connsiteX7" fmla="*/ 906509 w 1287509"/>
                  <a:gd name="connsiteY7" fmla="*/ 173 h 1828973"/>
                  <a:gd name="connsiteX8" fmla="*/ 773159 w 1287509"/>
                  <a:gd name="connsiteY8" fmla="*/ 9698 h 1828973"/>
                  <a:gd name="connsiteX9" fmla="*/ 716009 w 1287509"/>
                  <a:gd name="connsiteY9" fmla="*/ 28748 h 1828973"/>
                  <a:gd name="connsiteX10" fmla="*/ 592184 w 1287509"/>
                  <a:gd name="connsiteY10" fmla="*/ 38273 h 1828973"/>
                  <a:gd name="connsiteX11" fmla="*/ 554084 w 1287509"/>
                  <a:gd name="connsiteY11" fmla="*/ 47798 h 1828973"/>
                  <a:gd name="connsiteX12" fmla="*/ 496934 w 1287509"/>
                  <a:gd name="connsiteY12" fmla="*/ 66848 h 1828973"/>
                  <a:gd name="connsiteX13" fmla="*/ 411209 w 1287509"/>
                  <a:gd name="connsiteY13" fmla="*/ 171623 h 1828973"/>
                  <a:gd name="connsiteX14" fmla="*/ 382634 w 1287509"/>
                  <a:gd name="connsiteY14" fmla="*/ 228773 h 1828973"/>
                  <a:gd name="connsiteX15" fmla="*/ 344534 w 1287509"/>
                  <a:gd name="connsiteY15" fmla="*/ 343073 h 1828973"/>
                  <a:gd name="connsiteX16" fmla="*/ 335009 w 1287509"/>
                  <a:gd name="connsiteY16" fmla="*/ 371648 h 1828973"/>
                  <a:gd name="connsiteX17" fmla="*/ 277859 w 1287509"/>
                  <a:gd name="connsiteY17" fmla="*/ 666923 h 1828973"/>
                  <a:gd name="connsiteX18" fmla="*/ 163559 w 1287509"/>
                  <a:gd name="connsiteY18" fmla="*/ 819323 h 1828973"/>
                  <a:gd name="connsiteX19" fmla="*/ 115432 w 1287509"/>
                  <a:gd name="connsiteY19" fmla="*/ 1069981 h 1828973"/>
                  <a:gd name="connsiteX20" fmla="*/ 11159 w 1287509"/>
                  <a:gd name="connsiteY20" fmla="*/ 1305098 h 1828973"/>
                  <a:gd name="connsiteX21" fmla="*/ 20684 w 1287509"/>
                  <a:gd name="connsiteY21" fmla="*/ 1381298 h 1828973"/>
                  <a:gd name="connsiteX22" fmla="*/ 49259 w 1287509"/>
                  <a:gd name="connsiteY22" fmla="*/ 1486073 h 1828973"/>
                  <a:gd name="connsiteX23" fmla="*/ 68309 w 1287509"/>
                  <a:gd name="connsiteY23" fmla="*/ 1552748 h 1828973"/>
                  <a:gd name="connsiteX24" fmla="*/ 87359 w 1287509"/>
                  <a:gd name="connsiteY24" fmla="*/ 1619423 h 1828973"/>
                  <a:gd name="connsiteX25" fmla="*/ 115934 w 1287509"/>
                  <a:gd name="connsiteY25" fmla="*/ 1686098 h 1828973"/>
                  <a:gd name="connsiteX26" fmla="*/ 173084 w 1287509"/>
                  <a:gd name="connsiteY26" fmla="*/ 1733723 h 1828973"/>
                  <a:gd name="connsiteX27" fmla="*/ 230234 w 1287509"/>
                  <a:gd name="connsiteY27" fmla="*/ 1752773 h 1828973"/>
                  <a:gd name="connsiteX28" fmla="*/ 258809 w 1287509"/>
                  <a:gd name="connsiteY28" fmla="*/ 1762298 h 1828973"/>
                  <a:gd name="connsiteX29" fmla="*/ 344534 w 1287509"/>
                  <a:gd name="connsiteY29" fmla="*/ 1819448 h 1828973"/>
                  <a:gd name="connsiteX30" fmla="*/ 373109 w 1287509"/>
                  <a:gd name="connsiteY30" fmla="*/ 1828973 h 1828973"/>
                  <a:gd name="connsiteX31" fmla="*/ 544559 w 1287509"/>
                  <a:gd name="connsiteY31" fmla="*/ 1809923 h 1828973"/>
                  <a:gd name="connsiteX32" fmla="*/ 639809 w 1287509"/>
                  <a:gd name="connsiteY32" fmla="*/ 1781348 h 1828973"/>
                  <a:gd name="connsiteX33" fmla="*/ 696959 w 1287509"/>
                  <a:gd name="connsiteY33" fmla="*/ 1762298 h 1828973"/>
                  <a:gd name="connsiteX34" fmla="*/ 735059 w 1287509"/>
                  <a:gd name="connsiteY34" fmla="*/ 1752773 h 1828973"/>
                  <a:gd name="connsiteX35" fmla="*/ 830309 w 1287509"/>
                  <a:gd name="connsiteY35" fmla="*/ 1743248 h 1828973"/>
                  <a:gd name="connsiteX36" fmla="*/ 935084 w 1287509"/>
                  <a:gd name="connsiteY36" fmla="*/ 1724198 h 1828973"/>
                  <a:gd name="connsiteX37" fmla="*/ 1020809 w 1287509"/>
                  <a:gd name="connsiteY37" fmla="*/ 1695623 h 1828973"/>
                  <a:gd name="connsiteX38" fmla="*/ 1077959 w 1287509"/>
                  <a:gd name="connsiteY38" fmla="*/ 1667048 h 1828973"/>
                  <a:gd name="connsiteX39" fmla="*/ 1144634 w 1287509"/>
                  <a:gd name="connsiteY39" fmla="*/ 1590848 h 1828973"/>
                  <a:gd name="connsiteX40" fmla="*/ 1192259 w 1287509"/>
                  <a:gd name="connsiteY40" fmla="*/ 1505123 h 1828973"/>
                  <a:gd name="connsiteX41" fmla="*/ 1230359 w 1287509"/>
                  <a:gd name="connsiteY41" fmla="*/ 1390823 h 1828973"/>
                  <a:gd name="connsiteX42" fmla="*/ 1258934 w 1287509"/>
                  <a:gd name="connsiteY42" fmla="*/ 1257473 h 1828973"/>
                  <a:gd name="connsiteX43" fmla="*/ 1268459 w 1287509"/>
                  <a:gd name="connsiteY43" fmla="*/ 962198 h 1828973"/>
                  <a:gd name="connsiteX44" fmla="*/ 1287509 w 1287509"/>
                  <a:gd name="connsiteY44" fmla="*/ 847898 h 1828973"/>
                  <a:gd name="connsiteX45" fmla="*/ 1277984 w 1287509"/>
                  <a:gd name="connsiteY45" fmla="*/ 628823 h 1828973"/>
                  <a:gd name="connsiteX46" fmla="*/ 1268459 w 1287509"/>
                  <a:gd name="connsiteY46" fmla="*/ 476423 h 1828973"/>
                  <a:gd name="connsiteX47" fmla="*/ 1249409 w 1287509"/>
                  <a:gd name="connsiteY47" fmla="*/ 381173 h 1828973"/>
                  <a:gd name="connsiteX48" fmla="*/ 1249409 w 1287509"/>
                  <a:gd name="connsiteY48" fmla="*/ 371648 h 1828973"/>
                  <a:gd name="connsiteX0" fmla="*/ 1247326 w 1285426"/>
                  <a:gd name="connsiteY0" fmla="*/ 371648 h 1828973"/>
                  <a:gd name="connsiteX1" fmla="*/ 1218751 w 1285426"/>
                  <a:gd name="connsiteY1" fmla="*/ 266873 h 1828973"/>
                  <a:gd name="connsiteX2" fmla="*/ 1199701 w 1285426"/>
                  <a:gd name="connsiteY2" fmla="*/ 190673 h 1828973"/>
                  <a:gd name="connsiteX3" fmla="*/ 1161601 w 1285426"/>
                  <a:gd name="connsiteY3" fmla="*/ 133523 h 1828973"/>
                  <a:gd name="connsiteX4" fmla="*/ 1075876 w 1285426"/>
                  <a:gd name="connsiteY4" fmla="*/ 76373 h 1828973"/>
                  <a:gd name="connsiteX5" fmla="*/ 1018726 w 1285426"/>
                  <a:gd name="connsiteY5" fmla="*/ 57323 h 1828973"/>
                  <a:gd name="connsiteX6" fmla="*/ 990151 w 1285426"/>
                  <a:gd name="connsiteY6" fmla="*/ 47798 h 1828973"/>
                  <a:gd name="connsiteX7" fmla="*/ 904426 w 1285426"/>
                  <a:gd name="connsiteY7" fmla="*/ 173 h 1828973"/>
                  <a:gd name="connsiteX8" fmla="*/ 771076 w 1285426"/>
                  <a:gd name="connsiteY8" fmla="*/ 9698 h 1828973"/>
                  <a:gd name="connsiteX9" fmla="*/ 713926 w 1285426"/>
                  <a:gd name="connsiteY9" fmla="*/ 28748 h 1828973"/>
                  <a:gd name="connsiteX10" fmla="*/ 590101 w 1285426"/>
                  <a:gd name="connsiteY10" fmla="*/ 38273 h 1828973"/>
                  <a:gd name="connsiteX11" fmla="*/ 552001 w 1285426"/>
                  <a:gd name="connsiteY11" fmla="*/ 47798 h 1828973"/>
                  <a:gd name="connsiteX12" fmla="*/ 494851 w 1285426"/>
                  <a:gd name="connsiteY12" fmla="*/ 66848 h 1828973"/>
                  <a:gd name="connsiteX13" fmla="*/ 409126 w 1285426"/>
                  <a:gd name="connsiteY13" fmla="*/ 171623 h 1828973"/>
                  <a:gd name="connsiteX14" fmla="*/ 380551 w 1285426"/>
                  <a:gd name="connsiteY14" fmla="*/ 228773 h 1828973"/>
                  <a:gd name="connsiteX15" fmla="*/ 342451 w 1285426"/>
                  <a:gd name="connsiteY15" fmla="*/ 343073 h 1828973"/>
                  <a:gd name="connsiteX16" fmla="*/ 332926 w 1285426"/>
                  <a:gd name="connsiteY16" fmla="*/ 371648 h 1828973"/>
                  <a:gd name="connsiteX17" fmla="*/ 275776 w 1285426"/>
                  <a:gd name="connsiteY17" fmla="*/ 666923 h 1828973"/>
                  <a:gd name="connsiteX18" fmla="*/ 161476 w 1285426"/>
                  <a:gd name="connsiteY18" fmla="*/ 819323 h 1828973"/>
                  <a:gd name="connsiteX19" fmla="*/ 113349 w 1285426"/>
                  <a:gd name="connsiteY19" fmla="*/ 1069981 h 1828973"/>
                  <a:gd name="connsiteX20" fmla="*/ 9076 w 1285426"/>
                  <a:gd name="connsiteY20" fmla="*/ 1305098 h 1828973"/>
                  <a:gd name="connsiteX21" fmla="*/ 18601 w 1285426"/>
                  <a:gd name="connsiteY21" fmla="*/ 1381298 h 1828973"/>
                  <a:gd name="connsiteX22" fmla="*/ 66226 w 1285426"/>
                  <a:gd name="connsiteY22" fmla="*/ 1552748 h 1828973"/>
                  <a:gd name="connsiteX23" fmla="*/ 85276 w 1285426"/>
                  <a:gd name="connsiteY23" fmla="*/ 1619423 h 1828973"/>
                  <a:gd name="connsiteX24" fmla="*/ 113851 w 1285426"/>
                  <a:gd name="connsiteY24" fmla="*/ 1686098 h 1828973"/>
                  <a:gd name="connsiteX25" fmla="*/ 171001 w 1285426"/>
                  <a:gd name="connsiteY25" fmla="*/ 1733723 h 1828973"/>
                  <a:gd name="connsiteX26" fmla="*/ 228151 w 1285426"/>
                  <a:gd name="connsiteY26" fmla="*/ 1752773 h 1828973"/>
                  <a:gd name="connsiteX27" fmla="*/ 256726 w 1285426"/>
                  <a:gd name="connsiteY27" fmla="*/ 1762298 h 1828973"/>
                  <a:gd name="connsiteX28" fmla="*/ 342451 w 1285426"/>
                  <a:gd name="connsiteY28" fmla="*/ 1819448 h 1828973"/>
                  <a:gd name="connsiteX29" fmla="*/ 371026 w 1285426"/>
                  <a:gd name="connsiteY29" fmla="*/ 1828973 h 1828973"/>
                  <a:gd name="connsiteX30" fmla="*/ 542476 w 1285426"/>
                  <a:gd name="connsiteY30" fmla="*/ 1809923 h 1828973"/>
                  <a:gd name="connsiteX31" fmla="*/ 637726 w 1285426"/>
                  <a:gd name="connsiteY31" fmla="*/ 1781348 h 1828973"/>
                  <a:gd name="connsiteX32" fmla="*/ 694876 w 1285426"/>
                  <a:gd name="connsiteY32" fmla="*/ 1762298 h 1828973"/>
                  <a:gd name="connsiteX33" fmla="*/ 732976 w 1285426"/>
                  <a:gd name="connsiteY33" fmla="*/ 1752773 h 1828973"/>
                  <a:gd name="connsiteX34" fmla="*/ 828226 w 1285426"/>
                  <a:gd name="connsiteY34" fmla="*/ 1743248 h 1828973"/>
                  <a:gd name="connsiteX35" fmla="*/ 933001 w 1285426"/>
                  <a:gd name="connsiteY35" fmla="*/ 1724198 h 1828973"/>
                  <a:gd name="connsiteX36" fmla="*/ 1018726 w 1285426"/>
                  <a:gd name="connsiteY36" fmla="*/ 1695623 h 1828973"/>
                  <a:gd name="connsiteX37" fmla="*/ 1075876 w 1285426"/>
                  <a:gd name="connsiteY37" fmla="*/ 1667048 h 1828973"/>
                  <a:gd name="connsiteX38" fmla="*/ 1142551 w 1285426"/>
                  <a:gd name="connsiteY38" fmla="*/ 1590848 h 1828973"/>
                  <a:gd name="connsiteX39" fmla="*/ 1190176 w 1285426"/>
                  <a:gd name="connsiteY39" fmla="*/ 1505123 h 1828973"/>
                  <a:gd name="connsiteX40" fmla="*/ 1228276 w 1285426"/>
                  <a:gd name="connsiteY40" fmla="*/ 1390823 h 1828973"/>
                  <a:gd name="connsiteX41" fmla="*/ 1256851 w 1285426"/>
                  <a:gd name="connsiteY41" fmla="*/ 1257473 h 1828973"/>
                  <a:gd name="connsiteX42" fmla="*/ 1266376 w 1285426"/>
                  <a:gd name="connsiteY42" fmla="*/ 962198 h 1828973"/>
                  <a:gd name="connsiteX43" fmla="*/ 1285426 w 1285426"/>
                  <a:gd name="connsiteY43" fmla="*/ 847898 h 1828973"/>
                  <a:gd name="connsiteX44" fmla="*/ 1275901 w 1285426"/>
                  <a:gd name="connsiteY44" fmla="*/ 628823 h 1828973"/>
                  <a:gd name="connsiteX45" fmla="*/ 1266376 w 1285426"/>
                  <a:gd name="connsiteY45" fmla="*/ 476423 h 1828973"/>
                  <a:gd name="connsiteX46" fmla="*/ 1247326 w 1285426"/>
                  <a:gd name="connsiteY46" fmla="*/ 381173 h 1828973"/>
                  <a:gd name="connsiteX47" fmla="*/ 1247326 w 1285426"/>
                  <a:gd name="connsiteY47" fmla="*/ 371648 h 1828973"/>
                  <a:gd name="connsiteX0" fmla="*/ 1247326 w 1285426"/>
                  <a:gd name="connsiteY0" fmla="*/ 371648 h 1828973"/>
                  <a:gd name="connsiteX1" fmla="*/ 1218751 w 1285426"/>
                  <a:gd name="connsiteY1" fmla="*/ 266873 h 1828973"/>
                  <a:gd name="connsiteX2" fmla="*/ 1199701 w 1285426"/>
                  <a:gd name="connsiteY2" fmla="*/ 190673 h 1828973"/>
                  <a:gd name="connsiteX3" fmla="*/ 1161601 w 1285426"/>
                  <a:gd name="connsiteY3" fmla="*/ 133523 h 1828973"/>
                  <a:gd name="connsiteX4" fmla="*/ 1075876 w 1285426"/>
                  <a:gd name="connsiteY4" fmla="*/ 76373 h 1828973"/>
                  <a:gd name="connsiteX5" fmla="*/ 1018726 w 1285426"/>
                  <a:gd name="connsiteY5" fmla="*/ 57323 h 1828973"/>
                  <a:gd name="connsiteX6" fmla="*/ 990151 w 1285426"/>
                  <a:gd name="connsiteY6" fmla="*/ 47798 h 1828973"/>
                  <a:gd name="connsiteX7" fmla="*/ 904426 w 1285426"/>
                  <a:gd name="connsiteY7" fmla="*/ 173 h 1828973"/>
                  <a:gd name="connsiteX8" fmla="*/ 771076 w 1285426"/>
                  <a:gd name="connsiteY8" fmla="*/ 9698 h 1828973"/>
                  <a:gd name="connsiteX9" fmla="*/ 713926 w 1285426"/>
                  <a:gd name="connsiteY9" fmla="*/ 28748 h 1828973"/>
                  <a:gd name="connsiteX10" fmla="*/ 590101 w 1285426"/>
                  <a:gd name="connsiteY10" fmla="*/ 38273 h 1828973"/>
                  <a:gd name="connsiteX11" fmla="*/ 552001 w 1285426"/>
                  <a:gd name="connsiteY11" fmla="*/ 47798 h 1828973"/>
                  <a:gd name="connsiteX12" fmla="*/ 494851 w 1285426"/>
                  <a:gd name="connsiteY12" fmla="*/ 66848 h 1828973"/>
                  <a:gd name="connsiteX13" fmla="*/ 409126 w 1285426"/>
                  <a:gd name="connsiteY13" fmla="*/ 171623 h 1828973"/>
                  <a:gd name="connsiteX14" fmla="*/ 380551 w 1285426"/>
                  <a:gd name="connsiteY14" fmla="*/ 228773 h 1828973"/>
                  <a:gd name="connsiteX15" fmla="*/ 342451 w 1285426"/>
                  <a:gd name="connsiteY15" fmla="*/ 343073 h 1828973"/>
                  <a:gd name="connsiteX16" fmla="*/ 332926 w 1285426"/>
                  <a:gd name="connsiteY16" fmla="*/ 371648 h 1828973"/>
                  <a:gd name="connsiteX17" fmla="*/ 275776 w 1285426"/>
                  <a:gd name="connsiteY17" fmla="*/ 666923 h 1828973"/>
                  <a:gd name="connsiteX18" fmla="*/ 161476 w 1285426"/>
                  <a:gd name="connsiteY18" fmla="*/ 819323 h 1828973"/>
                  <a:gd name="connsiteX19" fmla="*/ 113349 w 1285426"/>
                  <a:gd name="connsiteY19" fmla="*/ 1069981 h 1828973"/>
                  <a:gd name="connsiteX20" fmla="*/ 9076 w 1285426"/>
                  <a:gd name="connsiteY20" fmla="*/ 1305098 h 1828973"/>
                  <a:gd name="connsiteX21" fmla="*/ 18601 w 1285426"/>
                  <a:gd name="connsiteY21" fmla="*/ 1381298 h 1828973"/>
                  <a:gd name="connsiteX22" fmla="*/ 66226 w 1285426"/>
                  <a:gd name="connsiteY22" fmla="*/ 1552748 h 1828973"/>
                  <a:gd name="connsiteX23" fmla="*/ 85276 w 1285426"/>
                  <a:gd name="connsiteY23" fmla="*/ 1619423 h 1828973"/>
                  <a:gd name="connsiteX24" fmla="*/ 113851 w 1285426"/>
                  <a:gd name="connsiteY24" fmla="*/ 1686098 h 1828973"/>
                  <a:gd name="connsiteX25" fmla="*/ 171001 w 1285426"/>
                  <a:gd name="connsiteY25" fmla="*/ 1733723 h 1828973"/>
                  <a:gd name="connsiteX26" fmla="*/ 256726 w 1285426"/>
                  <a:gd name="connsiteY26" fmla="*/ 1762298 h 1828973"/>
                  <a:gd name="connsiteX27" fmla="*/ 342451 w 1285426"/>
                  <a:gd name="connsiteY27" fmla="*/ 1819448 h 1828973"/>
                  <a:gd name="connsiteX28" fmla="*/ 371026 w 1285426"/>
                  <a:gd name="connsiteY28" fmla="*/ 1828973 h 1828973"/>
                  <a:gd name="connsiteX29" fmla="*/ 542476 w 1285426"/>
                  <a:gd name="connsiteY29" fmla="*/ 1809923 h 1828973"/>
                  <a:gd name="connsiteX30" fmla="*/ 637726 w 1285426"/>
                  <a:gd name="connsiteY30" fmla="*/ 1781348 h 1828973"/>
                  <a:gd name="connsiteX31" fmla="*/ 694876 w 1285426"/>
                  <a:gd name="connsiteY31" fmla="*/ 1762298 h 1828973"/>
                  <a:gd name="connsiteX32" fmla="*/ 732976 w 1285426"/>
                  <a:gd name="connsiteY32" fmla="*/ 1752773 h 1828973"/>
                  <a:gd name="connsiteX33" fmla="*/ 828226 w 1285426"/>
                  <a:gd name="connsiteY33" fmla="*/ 1743248 h 1828973"/>
                  <a:gd name="connsiteX34" fmla="*/ 933001 w 1285426"/>
                  <a:gd name="connsiteY34" fmla="*/ 1724198 h 1828973"/>
                  <a:gd name="connsiteX35" fmla="*/ 1018726 w 1285426"/>
                  <a:gd name="connsiteY35" fmla="*/ 1695623 h 1828973"/>
                  <a:gd name="connsiteX36" fmla="*/ 1075876 w 1285426"/>
                  <a:gd name="connsiteY36" fmla="*/ 1667048 h 1828973"/>
                  <a:gd name="connsiteX37" fmla="*/ 1142551 w 1285426"/>
                  <a:gd name="connsiteY37" fmla="*/ 1590848 h 1828973"/>
                  <a:gd name="connsiteX38" fmla="*/ 1190176 w 1285426"/>
                  <a:gd name="connsiteY38" fmla="*/ 1505123 h 1828973"/>
                  <a:gd name="connsiteX39" fmla="*/ 1228276 w 1285426"/>
                  <a:gd name="connsiteY39" fmla="*/ 1390823 h 1828973"/>
                  <a:gd name="connsiteX40" fmla="*/ 1256851 w 1285426"/>
                  <a:gd name="connsiteY40" fmla="*/ 1257473 h 1828973"/>
                  <a:gd name="connsiteX41" fmla="*/ 1266376 w 1285426"/>
                  <a:gd name="connsiteY41" fmla="*/ 962198 h 1828973"/>
                  <a:gd name="connsiteX42" fmla="*/ 1285426 w 1285426"/>
                  <a:gd name="connsiteY42" fmla="*/ 847898 h 1828973"/>
                  <a:gd name="connsiteX43" fmla="*/ 1275901 w 1285426"/>
                  <a:gd name="connsiteY43" fmla="*/ 628823 h 1828973"/>
                  <a:gd name="connsiteX44" fmla="*/ 1266376 w 1285426"/>
                  <a:gd name="connsiteY44" fmla="*/ 476423 h 1828973"/>
                  <a:gd name="connsiteX45" fmla="*/ 1247326 w 1285426"/>
                  <a:gd name="connsiteY45" fmla="*/ 381173 h 1828973"/>
                  <a:gd name="connsiteX46" fmla="*/ 1247326 w 1285426"/>
                  <a:gd name="connsiteY46" fmla="*/ 371648 h 1828973"/>
                  <a:gd name="connsiteX0" fmla="*/ 1247326 w 1285426"/>
                  <a:gd name="connsiteY0" fmla="*/ 371648 h 1828973"/>
                  <a:gd name="connsiteX1" fmla="*/ 1218751 w 1285426"/>
                  <a:gd name="connsiteY1" fmla="*/ 266873 h 1828973"/>
                  <a:gd name="connsiteX2" fmla="*/ 1199701 w 1285426"/>
                  <a:gd name="connsiteY2" fmla="*/ 190673 h 1828973"/>
                  <a:gd name="connsiteX3" fmla="*/ 1161601 w 1285426"/>
                  <a:gd name="connsiteY3" fmla="*/ 133523 h 1828973"/>
                  <a:gd name="connsiteX4" fmla="*/ 1075876 w 1285426"/>
                  <a:gd name="connsiteY4" fmla="*/ 76373 h 1828973"/>
                  <a:gd name="connsiteX5" fmla="*/ 1018726 w 1285426"/>
                  <a:gd name="connsiteY5" fmla="*/ 57323 h 1828973"/>
                  <a:gd name="connsiteX6" fmla="*/ 990151 w 1285426"/>
                  <a:gd name="connsiteY6" fmla="*/ 47798 h 1828973"/>
                  <a:gd name="connsiteX7" fmla="*/ 904426 w 1285426"/>
                  <a:gd name="connsiteY7" fmla="*/ 173 h 1828973"/>
                  <a:gd name="connsiteX8" fmla="*/ 771076 w 1285426"/>
                  <a:gd name="connsiteY8" fmla="*/ 9698 h 1828973"/>
                  <a:gd name="connsiteX9" fmla="*/ 713926 w 1285426"/>
                  <a:gd name="connsiteY9" fmla="*/ 28748 h 1828973"/>
                  <a:gd name="connsiteX10" fmla="*/ 590101 w 1285426"/>
                  <a:gd name="connsiteY10" fmla="*/ 38273 h 1828973"/>
                  <a:gd name="connsiteX11" fmla="*/ 552001 w 1285426"/>
                  <a:gd name="connsiteY11" fmla="*/ 47798 h 1828973"/>
                  <a:gd name="connsiteX12" fmla="*/ 494851 w 1285426"/>
                  <a:gd name="connsiteY12" fmla="*/ 66848 h 1828973"/>
                  <a:gd name="connsiteX13" fmla="*/ 409126 w 1285426"/>
                  <a:gd name="connsiteY13" fmla="*/ 171623 h 1828973"/>
                  <a:gd name="connsiteX14" fmla="*/ 380551 w 1285426"/>
                  <a:gd name="connsiteY14" fmla="*/ 228773 h 1828973"/>
                  <a:gd name="connsiteX15" fmla="*/ 342451 w 1285426"/>
                  <a:gd name="connsiteY15" fmla="*/ 343073 h 1828973"/>
                  <a:gd name="connsiteX16" fmla="*/ 332926 w 1285426"/>
                  <a:gd name="connsiteY16" fmla="*/ 371648 h 1828973"/>
                  <a:gd name="connsiteX17" fmla="*/ 275776 w 1285426"/>
                  <a:gd name="connsiteY17" fmla="*/ 666923 h 1828973"/>
                  <a:gd name="connsiteX18" fmla="*/ 161476 w 1285426"/>
                  <a:gd name="connsiteY18" fmla="*/ 819323 h 1828973"/>
                  <a:gd name="connsiteX19" fmla="*/ 113349 w 1285426"/>
                  <a:gd name="connsiteY19" fmla="*/ 1069981 h 1828973"/>
                  <a:gd name="connsiteX20" fmla="*/ 9076 w 1285426"/>
                  <a:gd name="connsiteY20" fmla="*/ 1305098 h 1828973"/>
                  <a:gd name="connsiteX21" fmla="*/ 18601 w 1285426"/>
                  <a:gd name="connsiteY21" fmla="*/ 1381298 h 1828973"/>
                  <a:gd name="connsiteX22" fmla="*/ 66226 w 1285426"/>
                  <a:gd name="connsiteY22" fmla="*/ 1552748 h 1828973"/>
                  <a:gd name="connsiteX23" fmla="*/ 85276 w 1285426"/>
                  <a:gd name="connsiteY23" fmla="*/ 1619423 h 1828973"/>
                  <a:gd name="connsiteX24" fmla="*/ 113851 w 1285426"/>
                  <a:gd name="connsiteY24" fmla="*/ 1686098 h 1828973"/>
                  <a:gd name="connsiteX25" fmla="*/ 171001 w 1285426"/>
                  <a:gd name="connsiteY25" fmla="*/ 1733723 h 1828973"/>
                  <a:gd name="connsiteX26" fmla="*/ 342451 w 1285426"/>
                  <a:gd name="connsiteY26" fmla="*/ 1819448 h 1828973"/>
                  <a:gd name="connsiteX27" fmla="*/ 371026 w 1285426"/>
                  <a:gd name="connsiteY27" fmla="*/ 1828973 h 1828973"/>
                  <a:gd name="connsiteX28" fmla="*/ 542476 w 1285426"/>
                  <a:gd name="connsiteY28" fmla="*/ 1809923 h 1828973"/>
                  <a:gd name="connsiteX29" fmla="*/ 637726 w 1285426"/>
                  <a:gd name="connsiteY29" fmla="*/ 1781348 h 1828973"/>
                  <a:gd name="connsiteX30" fmla="*/ 694876 w 1285426"/>
                  <a:gd name="connsiteY30" fmla="*/ 1762298 h 1828973"/>
                  <a:gd name="connsiteX31" fmla="*/ 732976 w 1285426"/>
                  <a:gd name="connsiteY31" fmla="*/ 1752773 h 1828973"/>
                  <a:gd name="connsiteX32" fmla="*/ 828226 w 1285426"/>
                  <a:gd name="connsiteY32" fmla="*/ 1743248 h 1828973"/>
                  <a:gd name="connsiteX33" fmla="*/ 933001 w 1285426"/>
                  <a:gd name="connsiteY33" fmla="*/ 1724198 h 1828973"/>
                  <a:gd name="connsiteX34" fmla="*/ 1018726 w 1285426"/>
                  <a:gd name="connsiteY34" fmla="*/ 1695623 h 1828973"/>
                  <a:gd name="connsiteX35" fmla="*/ 1075876 w 1285426"/>
                  <a:gd name="connsiteY35" fmla="*/ 1667048 h 1828973"/>
                  <a:gd name="connsiteX36" fmla="*/ 1142551 w 1285426"/>
                  <a:gd name="connsiteY36" fmla="*/ 1590848 h 1828973"/>
                  <a:gd name="connsiteX37" fmla="*/ 1190176 w 1285426"/>
                  <a:gd name="connsiteY37" fmla="*/ 1505123 h 1828973"/>
                  <a:gd name="connsiteX38" fmla="*/ 1228276 w 1285426"/>
                  <a:gd name="connsiteY38" fmla="*/ 1390823 h 1828973"/>
                  <a:gd name="connsiteX39" fmla="*/ 1256851 w 1285426"/>
                  <a:gd name="connsiteY39" fmla="*/ 1257473 h 1828973"/>
                  <a:gd name="connsiteX40" fmla="*/ 1266376 w 1285426"/>
                  <a:gd name="connsiteY40" fmla="*/ 962198 h 1828973"/>
                  <a:gd name="connsiteX41" fmla="*/ 1285426 w 1285426"/>
                  <a:gd name="connsiteY41" fmla="*/ 847898 h 1828973"/>
                  <a:gd name="connsiteX42" fmla="*/ 1275901 w 1285426"/>
                  <a:gd name="connsiteY42" fmla="*/ 628823 h 1828973"/>
                  <a:gd name="connsiteX43" fmla="*/ 1266376 w 1285426"/>
                  <a:gd name="connsiteY43" fmla="*/ 476423 h 1828973"/>
                  <a:gd name="connsiteX44" fmla="*/ 1247326 w 1285426"/>
                  <a:gd name="connsiteY44" fmla="*/ 381173 h 1828973"/>
                  <a:gd name="connsiteX45" fmla="*/ 1247326 w 1285426"/>
                  <a:gd name="connsiteY45" fmla="*/ 371648 h 1828973"/>
                  <a:gd name="connsiteX0" fmla="*/ 1247326 w 1285426"/>
                  <a:gd name="connsiteY0" fmla="*/ 371648 h 1828973"/>
                  <a:gd name="connsiteX1" fmla="*/ 1218751 w 1285426"/>
                  <a:gd name="connsiteY1" fmla="*/ 266873 h 1828973"/>
                  <a:gd name="connsiteX2" fmla="*/ 1199701 w 1285426"/>
                  <a:gd name="connsiteY2" fmla="*/ 190673 h 1828973"/>
                  <a:gd name="connsiteX3" fmla="*/ 1161601 w 1285426"/>
                  <a:gd name="connsiteY3" fmla="*/ 133523 h 1828973"/>
                  <a:gd name="connsiteX4" fmla="*/ 1075876 w 1285426"/>
                  <a:gd name="connsiteY4" fmla="*/ 76373 h 1828973"/>
                  <a:gd name="connsiteX5" fmla="*/ 1018726 w 1285426"/>
                  <a:gd name="connsiteY5" fmla="*/ 57323 h 1828973"/>
                  <a:gd name="connsiteX6" fmla="*/ 990151 w 1285426"/>
                  <a:gd name="connsiteY6" fmla="*/ 47798 h 1828973"/>
                  <a:gd name="connsiteX7" fmla="*/ 904426 w 1285426"/>
                  <a:gd name="connsiteY7" fmla="*/ 173 h 1828973"/>
                  <a:gd name="connsiteX8" fmla="*/ 771076 w 1285426"/>
                  <a:gd name="connsiteY8" fmla="*/ 9698 h 1828973"/>
                  <a:gd name="connsiteX9" fmla="*/ 713926 w 1285426"/>
                  <a:gd name="connsiteY9" fmla="*/ 28748 h 1828973"/>
                  <a:gd name="connsiteX10" fmla="*/ 590101 w 1285426"/>
                  <a:gd name="connsiteY10" fmla="*/ 38273 h 1828973"/>
                  <a:gd name="connsiteX11" fmla="*/ 494851 w 1285426"/>
                  <a:gd name="connsiteY11" fmla="*/ 66848 h 1828973"/>
                  <a:gd name="connsiteX12" fmla="*/ 409126 w 1285426"/>
                  <a:gd name="connsiteY12" fmla="*/ 171623 h 1828973"/>
                  <a:gd name="connsiteX13" fmla="*/ 380551 w 1285426"/>
                  <a:gd name="connsiteY13" fmla="*/ 228773 h 1828973"/>
                  <a:gd name="connsiteX14" fmla="*/ 342451 w 1285426"/>
                  <a:gd name="connsiteY14" fmla="*/ 343073 h 1828973"/>
                  <a:gd name="connsiteX15" fmla="*/ 332926 w 1285426"/>
                  <a:gd name="connsiteY15" fmla="*/ 371648 h 1828973"/>
                  <a:gd name="connsiteX16" fmla="*/ 275776 w 1285426"/>
                  <a:gd name="connsiteY16" fmla="*/ 666923 h 1828973"/>
                  <a:gd name="connsiteX17" fmla="*/ 161476 w 1285426"/>
                  <a:gd name="connsiteY17" fmla="*/ 819323 h 1828973"/>
                  <a:gd name="connsiteX18" fmla="*/ 113349 w 1285426"/>
                  <a:gd name="connsiteY18" fmla="*/ 1069981 h 1828973"/>
                  <a:gd name="connsiteX19" fmla="*/ 9076 w 1285426"/>
                  <a:gd name="connsiteY19" fmla="*/ 1305098 h 1828973"/>
                  <a:gd name="connsiteX20" fmla="*/ 18601 w 1285426"/>
                  <a:gd name="connsiteY20" fmla="*/ 1381298 h 1828973"/>
                  <a:gd name="connsiteX21" fmla="*/ 66226 w 1285426"/>
                  <a:gd name="connsiteY21" fmla="*/ 1552748 h 1828973"/>
                  <a:gd name="connsiteX22" fmla="*/ 85276 w 1285426"/>
                  <a:gd name="connsiteY22" fmla="*/ 1619423 h 1828973"/>
                  <a:gd name="connsiteX23" fmla="*/ 113851 w 1285426"/>
                  <a:gd name="connsiteY23" fmla="*/ 1686098 h 1828973"/>
                  <a:gd name="connsiteX24" fmla="*/ 171001 w 1285426"/>
                  <a:gd name="connsiteY24" fmla="*/ 1733723 h 1828973"/>
                  <a:gd name="connsiteX25" fmla="*/ 342451 w 1285426"/>
                  <a:gd name="connsiteY25" fmla="*/ 1819448 h 1828973"/>
                  <a:gd name="connsiteX26" fmla="*/ 371026 w 1285426"/>
                  <a:gd name="connsiteY26" fmla="*/ 1828973 h 1828973"/>
                  <a:gd name="connsiteX27" fmla="*/ 542476 w 1285426"/>
                  <a:gd name="connsiteY27" fmla="*/ 1809923 h 1828973"/>
                  <a:gd name="connsiteX28" fmla="*/ 637726 w 1285426"/>
                  <a:gd name="connsiteY28" fmla="*/ 1781348 h 1828973"/>
                  <a:gd name="connsiteX29" fmla="*/ 694876 w 1285426"/>
                  <a:gd name="connsiteY29" fmla="*/ 1762298 h 1828973"/>
                  <a:gd name="connsiteX30" fmla="*/ 732976 w 1285426"/>
                  <a:gd name="connsiteY30" fmla="*/ 1752773 h 1828973"/>
                  <a:gd name="connsiteX31" fmla="*/ 828226 w 1285426"/>
                  <a:gd name="connsiteY31" fmla="*/ 1743248 h 1828973"/>
                  <a:gd name="connsiteX32" fmla="*/ 933001 w 1285426"/>
                  <a:gd name="connsiteY32" fmla="*/ 1724198 h 1828973"/>
                  <a:gd name="connsiteX33" fmla="*/ 1018726 w 1285426"/>
                  <a:gd name="connsiteY33" fmla="*/ 1695623 h 1828973"/>
                  <a:gd name="connsiteX34" fmla="*/ 1075876 w 1285426"/>
                  <a:gd name="connsiteY34" fmla="*/ 1667048 h 1828973"/>
                  <a:gd name="connsiteX35" fmla="*/ 1142551 w 1285426"/>
                  <a:gd name="connsiteY35" fmla="*/ 1590848 h 1828973"/>
                  <a:gd name="connsiteX36" fmla="*/ 1190176 w 1285426"/>
                  <a:gd name="connsiteY36" fmla="*/ 1505123 h 1828973"/>
                  <a:gd name="connsiteX37" fmla="*/ 1228276 w 1285426"/>
                  <a:gd name="connsiteY37" fmla="*/ 1390823 h 1828973"/>
                  <a:gd name="connsiteX38" fmla="*/ 1256851 w 1285426"/>
                  <a:gd name="connsiteY38" fmla="*/ 1257473 h 1828973"/>
                  <a:gd name="connsiteX39" fmla="*/ 1266376 w 1285426"/>
                  <a:gd name="connsiteY39" fmla="*/ 962198 h 1828973"/>
                  <a:gd name="connsiteX40" fmla="*/ 1285426 w 1285426"/>
                  <a:gd name="connsiteY40" fmla="*/ 847898 h 1828973"/>
                  <a:gd name="connsiteX41" fmla="*/ 1275901 w 1285426"/>
                  <a:gd name="connsiteY41" fmla="*/ 628823 h 1828973"/>
                  <a:gd name="connsiteX42" fmla="*/ 1266376 w 1285426"/>
                  <a:gd name="connsiteY42" fmla="*/ 476423 h 1828973"/>
                  <a:gd name="connsiteX43" fmla="*/ 1247326 w 1285426"/>
                  <a:gd name="connsiteY43" fmla="*/ 381173 h 1828973"/>
                  <a:gd name="connsiteX44" fmla="*/ 1247326 w 1285426"/>
                  <a:gd name="connsiteY44" fmla="*/ 371648 h 1828973"/>
                  <a:gd name="connsiteX0" fmla="*/ 1247326 w 1285426"/>
                  <a:gd name="connsiteY0" fmla="*/ 371748 h 1829073"/>
                  <a:gd name="connsiteX1" fmla="*/ 1218751 w 1285426"/>
                  <a:gd name="connsiteY1" fmla="*/ 266973 h 1829073"/>
                  <a:gd name="connsiteX2" fmla="*/ 1199701 w 1285426"/>
                  <a:gd name="connsiteY2" fmla="*/ 190773 h 1829073"/>
                  <a:gd name="connsiteX3" fmla="*/ 1161601 w 1285426"/>
                  <a:gd name="connsiteY3" fmla="*/ 133623 h 1829073"/>
                  <a:gd name="connsiteX4" fmla="*/ 1075876 w 1285426"/>
                  <a:gd name="connsiteY4" fmla="*/ 76473 h 1829073"/>
                  <a:gd name="connsiteX5" fmla="*/ 1018726 w 1285426"/>
                  <a:gd name="connsiteY5" fmla="*/ 57423 h 1829073"/>
                  <a:gd name="connsiteX6" fmla="*/ 990151 w 1285426"/>
                  <a:gd name="connsiteY6" fmla="*/ 47898 h 1829073"/>
                  <a:gd name="connsiteX7" fmla="*/ 904426 w 1285426"/>
                  <a:gd name="connsiteY7" fmla="*/ 273 h 1829073"/>
                  <a:gd name="connsiteX8" fmla="*/ 713926 w 1285426"/>
                  <a:gd name="connsiteY8" fmla="*/ 28848 h 1829073"/>
                  <a:gd name="connsiteX9" fmla="*/ 590101 w 1285426"/>
                  <a:gd name="connsiteY9" fmla="*/ 38373 h 1829073"/>
                  <a:gd name="connsiteX10" fmla="*/ 494851 w 1285426"/>
                  <a:gd name="connsiteY10" fmla="*/ 66948 h 1829073"/>
                  <a:gd name="connsiteX11" fmla="*/ 409126 w 1285426"/>
                  <a:gd name="connsiteY11" fmla="*/ 171723 h 1829073"/>
                  <a:gd name="connsiteX12" fmla="*/ 380551 w 1285426"/>
                  <a:gd name="connsiteY12" fmla="*/ 228873 h 1829073"/>
                  <a:gd name="connsiteX13" fmla="*/ 342451 w 1285426"/>
                  <a:gd name="connsiteY13" fmla="*/ 343173 h 1829073"/>
                  <a:gd name="connsiteX14" fmla="*/ 332926 w 1285426"/>
                  <a:gd name="connsiteY14" fmla="*/ 371748 h 1829073"/>
                  <a:gd name="connsiteX15" fmla="*/ 275776 w 1285426"/>
                  <a:gd name="connsiteY15" fmla="*/ 667023 h 1829073"/>
                  <a:gd name="connsiteX16" fmla="*/ 161476 w 1285426"/>
                  <a:gd name="connsiteY16" fmla="*/ 819423 h 1829073"/>
                  <a:gd name="connsiteX17" fmla="*/ 113349 w 1285426"/>
                  <a:gd name="connsiteY17" fmla="*/ 1070081 h 1829073"/>
                  <a:gd name="connsiteX18" fmla="*/ 9076 w 1285426"/>
                  <a:gd name="connsiteY18" fmla="*/ 1305198 h 1829073"/>
                  <a:gd name="connsiteX19" fmla="*/ 18601 w 1285426"/>
                  <a:gd name="connsiteY19" fmla="*/ 1381398 h 1829073"/>
                  <a:gd name="connsiteX20" fmla="*/ 66226 w 1285426"/>
                  <a:gd name="connsiteY20" fmla="*/ 1552848 h 1829073"/>
                  <a:gd name="connsiteX21" fmla="*/ 85276 w 1285426"/>
                  <a:gd name="connsiteY21" fmla="*/ 1619523 h 1829073"/>
                  <a:gd name="connsiteX22" fmla="*/ 113851 w 1285426"/>
                  <a:gd name="connsiteY22" fmla="*/ 1686198 h 1829073"/>
                  <a:gd name="connsiteX23" fmla="*/ 171001 w 1285426"/>
                  <a:gd name="connsiteY23" fmla="*/ 1733823 h 1829073"/>
                  <a:gd name="connsiteX24" fmla="*/ 342451 w 1285426"/>
                  <a:gd name="connsiteY24" fmla="*/ 1819548 h 1829073"/>
                  <a:gd name="connsiteX25" fmla="*/ 371026 w 1285426"/>
                  <a:gd name="connsiteY25" fmla="*/ 1829073 h 1829073"/>
                  <a:gd name="connsiteX26" fmla="*/ 542476 w 1285426"/>
                  <a:gd name="connsiteY26" fmla="*/ 1810023 h 1829073"/>
                  <a:gd name="connsiteX27" fmla="*/ 637726 w 1285426"/>
                  <a:gd name="connsiteY27" fmla="*/ 1781448 h 1829073"/>
                  <a:gd name="connsiteX28" fmla="*/ 694876 w 1285426"/>
                  <a:gd name="connsiteY28" fmla="*/ 1762398 h 1829073"/>
                  <a:gd name="connsiteX29" fmla="*/ 732976 w 1285426"/>
                  <a:gd name="connsiteY29" fmla="*/ 1752873 h 1829073"/>
                  <a:gd name="connsiteX30" fmla="*/ 828226 w 1285426"/>
                  <a:gd name="connsiteY30" fmla="*/ 1743348 h 1829073"/>
                  <a:gd name="connsiteX31" fmla="*/ 933001 w 1285426"/>
                  <a:gd name="connsiteY31" fmla="*/ 1724298 h 1829073"/>
                  <a:gd name="connsiteX32" fmla="*/ 1018726 w 1285426"/>
                  <a:gd name="connsiteY32" fmla="*/ 1695723 h 1829073"/>
                  <a:gd name="connsiteX33" fmla="*/ 1075876 w 1285426"/>
                  <a:gd name="connsiteY33" fmla="*/ 1667148 h 1829073"/>
                  <a:gd name="connsiteX34" fmla="*/ 1142551 w 1285426"/>
                  <a:gd name="connsiteY34" fmla="*/ 1590948 h 1829073"/>
                  <a:gd name="connsiteX35" fmla="*/ 1190176 w 1285426"/>
                  <a:gd name="connsiteY35" fmla="*/ 1505223 h 1829073"/>
                  <a:gd name="connsiteX36" fmla="*/ 1228276 w 1285426"/>
                  <a:gd name="connsiteY36" fmla="*/ 1390923 h 1829073"/>
                  <a:gd name="connsiteX37" fmla="*/ 1256851 w 1285426"/>
                  <a:gd name="connsiteY37" fmla="*/ 1257573 h 1829073"/>
                  <a:gd name="connsiteX38" fmla="*/ 1266376 w 1285426"/>
                  <a:gd name="connsiteY38" fmla="*/ 962298 h 1829073"/>
                  <a:gd name="connsiteX39" fmla="*/ 1285426 w 1285426"/>
                  <a:gd name="connsiteY39" fmla="*/ 847998 h 1829073"/>
                  <a:gd name="connsiteX40" fmla="*/ 1275901 w 1285426"/>
                  <a:gd name="connsiteY40" fmla="*/ 628923 h 1829073"/>
                  <a:gd name="connsiteX41" fmla="*/ 1266376 w 1285426"/>
                  <a:gd name="connsiteY41" fmla="*/ 476523 h 1829073"/>
                  <a:gd name="connsiteX42" fmla="*/ 1247326 w 1285426"/>
                  <a:gd name="connsiteY42" fmla="*/ 381273 h 1829073"/>
                  <a:gd name="connsiteX43" fmla="*/ 1247326 w 1285426"/>
                  <a:gd name="connsiteY43" fmla="*/ 371748 h 1829073"/>
                  <a:gd name="connsiteX0" fmla="*/ 1247326 w 1285426"/>
                  <a:gd name="connsiteY0" fmla="*/ 382375 h 1839700"/>
                  <a:gd name="connsiteX1" fmla="*/ 1218751 w 1285426"/>
                  <a:gd name="connsiteY1" fmla="*/ 277600 h 1839700"/>
                  <a:gd name="connsiteX2" fmla="*/ 1199701 w 1285426"/>
                  <a:gd name="connsiteY2" fmla="*/ 201400 h 1839700"/>
                  <a:gd name="connsiteX3" fmla="*/ 1161601 w 1285426"/>
                  <a:gd name="connsiteY3" fmla="*/ 144250 h 1839700"/>
                  <a:gd name="connsiteX4" fmla="*/ 1075876 w 1285426"/>
                  <a:gd name="connsiteY4" fmla="*/ 87100 h 1839700"/>
                  <a:gd name="connsiteX5" fmla="*/ 1018726 w 1285426"/>
                  <a:gd name="connsiteY5" fmla="*/ 68050 h 1839700"/>
                  <a:gd name="connsiteX6" fmla="*/ 990151 w 1285426"/>
                  <a:gd name="connsiteY6" fmla="*/ 58525 h 1839700"/>
                  <a:gd name="connsiteX7" fmla="*/ 920468 w 1285426"/>
                  <a:gd name="connsiteY7" fmla="*/ 206 h 1839700"/>
                  <a:gd name="connsiteX8" fmla="*/ 713926 w 1285426"/>
                  <a:gd name="connsiteY8" fmla="*/ 39475 h 1839700"/>
                  <a:gd name="connsiteX9" fmla="*/ 590101 w 1285426"/>
                  <a:gd name="connsiteY9" fmla="*/ 49000 h 1839700"/>
                  <a:gd name="connsiteX10" fmla="*/ 494851 w 1285426"/>
                  <a:gd name="connsiteY10" fmla="*/ 77575 h 1839700"/>
                  <a:gd name="connsiteX11" fmla="*/ 409126 w 1285426"/>
                  <a:gd name="connsiteY11" fmla="*/ 182350 h 1839700"/>
                  <a:gd name="connsiteX12" fmla="*/ 380551 w 1285426"/>
                  <a:gd name="connsiteY12" fmla="*/ 239500 h 1839700"/>
                  <a:gd name="connsiteX13" fmla="*/ 342451 w 1285426"/>
                  <a:gd name="connsiteY13" fmla="*/ 353800 h 1839700"/>
                  <a:gd name="connsiteX14" fmla="*/ 332926 w 1285426"/>
                  <a:gd name="connsiteY14" fmla="*/ 382375 h 1839700"/>
                  <a:gd name="connsiteX15" fmla="*/ 275776 w 1285426"/>
                  <a:gd name="connsiteY15" fmla="*/ 677650 h 1839700"/>
                  <a:gd name="connsiteX16" fmla="*/ 161476 w 1285426"/>
                  <a:gd name="connsiteY16" fmla="*/ 830050 h 1839700"/>
                  <a:gd name="connsiteX17" fmla="*/ 113349 w 1285426"/>
                  <a:gd name="connsiteY17" fmla="*/ 1080708 h 1839700"/>
                  <a:gd name="connsiteX18" fmla="*/ 9076 w 1285426"/>
                  <a:gd name="connsiteY18" fmla="*/ 1315825 h 1839700"/>
                  <a:gd name="connsiteX19" fmla="*/ 18601 w 1285426"/>
                  <a:gd name="connsiteY19" fmla="*/ 1392025 h 1839700"/>
                  <a:gd name="connsiteX20" fmla="*/ 66226 w 1285426"/>
                  <a:gd name="connsiteY20" fmla="*/ 1563475 h 1839700"/>
                  <a:gd name="connsiteX21" fmla="*/ 85276 w 1285426"/>
                  <a:gd name="connsiteY21" fmla="*/ 1630150 h 1839700"/>
                  <a:gd name="connsiteX22" fmla="*/ 113851 w 1285426"/>
                  <a:gd name="connsiteY22" fmla="*/ 1696825 h 1839700"/>
                  <a:gd name="connsiteX23" fmla="*/ 171001 w 1285426"/>
                  <a:gd name="connsiteY23" fmla="*/ 1744450 h 1839700"/>
                  <a:gd name="connsiteX24" fmla="*/ 342451 w 1285426"/>
                  <a:gd name="connsiteY24" fmla="*/ 1830175 h 1839700"/>
                  <a:gd name="connsiteX25" fmla="*/ 371026 w 1285426"/>
                  <a:gd name="connsiteY25" fmla="*/ 1839700 h 1839700"/>
                  <a:gd name="connsiteX26" fmla="*/ 542476 w 1285426"/>
                  <a:gd name="connsiteY26" fmla="*/ 1820650 h 1839700"/>
                  <a:gd name="connsiteX27" fmla="*/ 637726 w 1285426"/>
                  <a:gd name="connsiteY27" fmla="*/ 1792075 h 1839700"/>
                  <a:gd name="connsiteX28" fmla="*/ 694876 w 1285426"/>
                  <a:gd name="connsiteY28" fmla="*/ 1773025 h 1839700"/>
                  <a:gd name="connsiteX29" fmla="*/ 732976 w 1285426"/>
                  <a:gd name="connsiteY29" fmla="*/ 1763500 h 1839700"/>
                  <a:gd name="connsiteX30" fmla="*/ 828226 w 1285426"/>
                  <a:gd name="connsiteY30" fmla="*/ 1753975 h 1839700"/>
                  <a:gd name="connsiteX31" fmla="*/ 933001 w 1285426"/>
                  <a:gd name="connsiteY31" fmla="*/ 1734925 h 1839700"/>
                  <a:gd name="connsiteX32" fmla="*/ 1018726 w 1285426"/>
                  <a:gd name="connsiteY32" fmla="*/ 1706350 h 1839700"/>
                  <a:gd name="connsiteX33" fmla="*/ 1075876 w 1285426"/>
                  <a:gd name="connsiteY33" fmla="*/ 1677775 h 1839700"/>
                  <a:gd name="connsiteX34" fmla="*/ 1142551 w 1285426"/>
                  <a:gd name="connsiteY34" fmla="*/ 1601575 h 1839700"/>
                  <a:gd name="connsiteX35" fmla="*/ 1190176 w 1285426"/>
                  <a:gd name="connsiteY35" fmla="*/ 1515850 h 1839700"/>
                  <a:gd name="connsiteX36" fmla="*/ 1228276 w 1285426"/>
                  <a:gd name="connsiteY36" fmla="*/ 1401550 h 1839700"/>
                  <a:gd name="connsiteX37" fmla="*/ 1256851 w 1285426"/>
                  <a:gd name="connsiteY37" fmla="*/ 1268200 h 1839700"/>
                  <a:gd name="connsiteX38" fmla="*/ 1266376 w 1285426"/>
                  <a:gd name="connsiteY38" fmla="*/ 972925 h 1839700"/>
                  <a:gd name="connsiteX39" fmla="*/ 1285426 w 1285426"/>
                  <a:gd name="connsiteY39" fmla="*/ 858625 h 1839700"/>
                  <a:gd name="connsiteX40" fmla="*/ 1275901 w 1285426"/>
                  <a:gd name="connsiteY40" fmla="*/ 639550 h 1839700"/>
                  <a:gd name="connsiteX41" fmla="*/ 1266376 w 1285426"/>
                  <a:gd name="connsiteY41" fmla="*/ 487150 h 1839700"/>
                  <a:gd name="connsiteX42" fmla="*/ 1247326 w 1285426"/>
                  <a:gd name="connsiteY42" fmla="*/ 391900 h 1839700"/>
                  <a:gd name="connsiteX43" fmla="*/ 1247326 w 1285426"/>
                  <a:gd name="connsiteY43" fmla="*/ 382375 h 1839700"/>
                  <a:gd name="connsiteX0" fmla="*/ 1247326 w 1285426"/>
                  <a:gd name="connsiteY0" fmla="*/ 343108 h 1800433"/>
                  <a:gd name="connsiteX1" fmla="*/ 1218751 w 1285426"/>
                  <a:gd name="connsiteY1" fmla="*/ 238333 h 1800433"/>
                  <a:gd name="connsiteX2" fmla="*/ 1199701 w 1285426"/>
                  <a:gd name="connsiteY2" fmla="*/ 162133 h 1800433"/>
                  <a:gd name="connsiteX3" fmla="*/ 1161601 w 1285426"/>
                  <a:gd name="connsiteY3" fmla="*/ 104983 h 1800433"/>
                  <a:gd name="connsiteX4" fmla="*/ 1075876 w 1285426"/>
                  <a:gd name="connsiteY4" fmla="*/ 47833 h 1800433"/>
                  <a:gd name="connsiteX5" fmla="*/ 1018726 w 1285426"/>
                  <a:gd name="connsiteY5" fmla="*/ 28783 h 1800433"/>
                  <a:gd name="connsiteX6" fmla="*/ 990151 w 1285426"/>
                  <a:gd name="connsiteY6" fmla="*/ 19258 h 1800433"/>
                  <a:gd name="connsiteX7" fmla="*/ 713926 w 1285426"/>
                  <a:gd name="connsiteY7" fmla="*/ 208 h 1800433"/>
                  <a:gd name="connsiteX8" fmla="*/ 590101 w 1285426"/>
                  <a:gd name="connsiteY8" fmla="*/ 9733 h 1800433"/>
                  <a:gd name="connsiteX9" fmla="*/ 494851 w 1285426"/>
                  <a:gd name="connsiteY9" fmla="*/ 38308 h 1800433"/>
                  <a:gd name="connsiteX10" fmla="*/ 409126 w 1285426"/>
                  <a:gd name="connsiteY10" fmla="*/ 143083 h 1800433"/>
                  <a:gd name="connsiteX11" fmla="*/ 380551 w 1285426"/>
                  <a:gd name="connsiteY11" fmla="*/ 200233 h 1800433"/>
                  <a:gd name="connsiteX12" fmla="*/ 342451 w 1285426"/>
                  <a:gd name="connsiteY12" fmla="*/ 314533 h 1800433"/>
                  <a:gd name="connsiteX13" fmla="*/ 332926 w 1285426"/>
                  <a:gd name="connsiteY13" fmla="*/ 343108 h 1800433"/>
                  <a:gd name="connsiteX14" fmla="*/ 275776 w 1285426"/>
                  <a:gd name="connsiteY14" fmla="*/ 638383 h 1800433"/>
                  <a:gd name="connsiteX15" fmla="*/ 161476 w 1285426"/>
                  <a:gd name="connsiteY15" fmla="*/ 790783 h 1800433"/>
                  <a:gd name="connsiteX16" fmla="*/ 113349 w 1285426"/>
                  <a:gd name="connsiteY16" fmla="*/ 1041441 h 1800433"/>
                  <a:gd name="connsiteX17" fmla="*/ 9076 w 1285426"/>
                  <a:gd name="connsiteY17" fmla="*/ 1276558 h 1800433"/>
                  <a:gd name="connsiteX18" fmla="*/ 18601 w 1285426"/>
                  <a:gd name="connsiteY18" fmla="*/ 1352758 h 1800433"/>
                  <a:gd name="connsiteX19" fmla="*/ 66226 w 1285426"/>
                  <a:gd name="connsiteY19" fmla="*/ 1524208 h 1800433"/>
                  <a:gd name="connsiteX20" fmla="*/ 85276 w 1285426"/>
                  <a:gd name="connsiteY20" fmla="*/ 1590883 h 1800433"/>
                  <a:gd name="connsiteX21" fmla="*/ 113851 w 1285426"/>
                  <a:gd name="connsiteY21" fmla="*/ 1657558 h 1800433"/>
                  <a:gd name="connsiteX22" fmla="*/ 171001 w 1285426"/>
                  <a:gd name="connsiteY22" fmla="*/ 1705183 h 1800433"/>
                  <a:gd name="connsiteX23" fmla="*/ 342451 w 1285426"/>
                  <a:gd name="connsiteY23" fmla="*/ 1790908 h 1800433"/>
                  <a:gd name="connsiteX24" fmla="*/ 371026 w 1285426"/>
                  <a:gd name="connsiteY24" fmla="*/ 1800433 h 1800433"/>
                  <a:gd name="connsiteX25" fmla="*/ 542476 w 1285426"/>
                  <a:gd name="connsiteY25" fmla="*/ 1781383 h 1800433"/>
                  <a:gd name="connsiteX26" fmla="*/ 637726 w 1285426"/>
                  <a:gd name="connsiteY26" fmla="*/ 1752808 h 1800433"/>
                  <a:gd name="connsiteX27" fmla="*/ 694876 w 1285426"/>
                  <a:gd name="connsiteY27" fmla="*/ 1733758 h 1800433"/>
                  <a:gd name="connsiteX28" fmla="*/ 732976 w 1285426"/>
                  <a:gd name="connsiteY28" fmla="*/ 1724233 h 1800433"/>
                  <a:gd name="connsiteX29" fmla="*/ 828226 w 1285426"/>
                  <a:gd name="connsiteY29" fmla="*/ 1714708 h 1800433"/>
                  <a:gd name="connsiteX30" fmla="*/ 933001 w 1285426"/>
                  <a:gd name="connsiteY30" fmla="*/ 1695658 h 1800433"/>
                  <a:gd name="connsiteX31" fmla="*/ 1018726 w 1285426"/>
                  <a:gd name="connsiteY31" fmla="*/ 1667083 h 1800433"/>
                  <a:gd name="connsiteX32" fmla="*/ 1075876 w 1285426"/>
                  <a:gd name="connsiteY32" fmla="*/ 1638508 h 1800433"/>
                  <a:gd name="connsiteX33" fmla="*/ 1142551 w 1285426"/>
                  <a:gd name="connsiteY33" fmla="*/ 1562308 h 1800433"/>
                  <a:gd name="connsiteX34" fmla="*/ 1190176 w 1285426"/>
                  <a:gd name="connsiteY34" fmla="*/ 1476583 h 1800433"/>
                  <a:gd name="connsiteX35" fmla="*/ 1228276 w 1285426"/>
                  <a:gd name="connsiteY35" fmla="*/ 1362283 h 1800433"/>
                  <a:gd name="connsiteX36" fmla="*/ 1256851 w 1285426"/>
                  <a:gd name="connsiteY36" fmla="*/ 1228933 h 1800433"/>
                  <a:gd name="connsiteX37" fmla="*/ 1266376 w 1285426"/>
                  <a:gd name="connsiteY37" fmla="*/ 933658 h 1800433"/>
                  <a:gd name="connsiteX38" fmla="*/ 1285426 w 1285426"/>
                  <a:gd name="connsiteY38" fmla="*/ 819358 h 1800433"/>
                  <a:gd name="connsiteX39" fmla="*/ 1275901 w 1285426"/>
                  <a:gd name="connsiteY39" fmla="*/ 600283 h 1800433"/>
                  <a:gd name="connsiteX40" fmla="*/ 1266376 w 1285426"/>
                  <a:gd name="connsiteY40" fmla="*/ 447883 h 1800433"/>
                  <a:gd name="connsiteX41" fmla="*/ 1247326 w 1285426"/>
                  <a:gd name="connsiteY41" fmla="*/ 352633 h 1800433"/>
                  <a:gd name="connsiteX42" fmla="*/ 1247326 w 1285426"/>
                  <a:gd name="connsiteY42" fmla="*/ 343108 h 1800433"/>
                  <a:gd name="connsiteX0" fmla="*/ 1247326 w 1285426"/>
                  <a:gd name="connsiteY0" fmla="*/ 342959 h 1800284"/>
                  <a:gd name="connsiteX1" fmla="*/ 1218751 w 1285426"/>
                  <a:gd name="connsiteY1" fmla="*/ 238184 h 1800284"/>
                  <a:gd name="connsiteX2" fmla="*/ 1199701 w 1285426"/>
                  <a:gd name="connsiteY2" fmla="*/ 161984 h 1800284"/>
                  <a:gd name="connsiteX3" fmla="*/ 1161601 w 1285426"/>
                  <a:gd name="connsiteY3" fmla="*/ 104834 h 1800284"/>
                  <a:gd name="connsiteX4" fmla="*/ 1075876 w 1285426"/>
                  <a:gd name="connsiteY4" fmla="*/ 47684 h 1800284"/>
                  <a:gd name="connsiteX5" fmla="*/ 1018726 w 1285426"/>
                  <a:gd name="connsiteY5" fmla="*/ 28634 h 1800284"/>
                  <a:gd name="connsiteX6" fmla="*/ 990151 w 1285426"/>
                  <a:gd name="connsiteY6" fmla="*/ 19109 h 1800284"/>
                  <a:gd name="connsiteX7" fmla="*/ 713926 w 1285426"/>
                  <a:gd name="connsiteY7" fmla="*/ 59 h 1800284"/>
                  <a:gd name="connsiteX8" fmla="*/ 590101 w 1285426"/>
                  <a:gd name="connsiteY8" fmla="*/ 9584 h 1800284"/>
                  <a:gd name="connsiteX9" fmla="*/ 494851 w 1285426"/>
                  <a:gd name="connsiteY9" fmla="*/ 38159 h 1800284"/>
                  <a:gd name="connsiteX10" fmla="*/ 409126 w 1285426"/>
                  <a:gd name="connsiteY10" fmla="*/ 142934 h 1800284"/>
                  <a:gd name="connsiteX11" fmla="*/ 380551 w 1285426"/>
                  <a:gd name="connsiteY11" fmla="*/ 200084 h 1800284"/>
                  <a:gd name="connsiteX12" fmla="*/ 342451 w 1285426"/>
                  <a:gd name="connsiteY12" fmla="*/ 314384 h 1800284"/>
                  <a:gd name="connsiteX13" fmla="*/ 332926 w 1285426"/>
                  <a:gd name="connsiteY13" fmla="*/ 342959 h 1800284"/>
                  <a:gd name="connsiteX14" fmla="*/ 275776 w 1285426"/>
                  <a:gd name="connsiteY14" fmla="*/ 638234 h 1800284"/>
                  <a:gd name="connsiteX15" fmla="*/ 161476 w 1285426"/>
                  <a:gd name="connsiteY15" fmla="*/ 790634 h 1800284"/>
                  <a:gd name="connsiteX16" fmla="*/ 113349 w 1285426"/>
                  <a:gd name="connsiteY16" fmla="*/ 1041292 h 1800284"/>
                  <a:gd name="connsiteX17" fmla="*/ 9076 w 1285426"/>
                  <a:gd name="connsiteY17" fmla="*/ 1276409 h 1800284"/>
                  <a:gd name="connsiteX18" fmla="*/ 18601 w 1285426"/>
                  <a:gd name="connsiteY18" fmla="*/ 1352609 h 1800284"/>
                  <a:gd name="connsiteX19" fmla="*/ 66226 w 1285426"/>
                  <a:gd name="connsiteY19" fmla="*/ 1524059 h 1800284"/>
                  <a:gd name="connsiteX20" fmla="*/ 85276 w 1285426"/>
                  <a:gd name="connsiteY20" fmla="*/ 1590734 h 1800284"/>
                  <a:gd name="connsiteX21" fmla="*/ 113851 w 1285426"/>
                  <a:gd name="connsiteY21" fmla="*/ 1657409 h 1800284"/>
                  <a:gd name="connsiteX22" fmla="*/ 171001 w 1285426"/>
                  <a:gd name="connsiteY22" fmla="*/ 1705034 h 1800284"/>
                  <a:gd name="connsiteX23" fmla="*/ 342451 w 1285426"/>
                  <a:gd name="connsiteY23" fmla="*/ 1790759 h 1800284"/>
                  <a:gd name="connsiteX24" fmla="*/ 371026 w 1285426"/>
                  <a:gd name="connsiteY24" fmla="*/ 1800284 h 1800284"/>
                  <a:gd name="connsiteX25" fmla="*/ 542476 w 1285426"/>
                  <a:gd name="connsiteY25" fmla="*/ 1781234 h 1800284"/>
                  <a:gd name="connsiteX26" fmla="*/ 637726 w 1285426"/>
                  <a:gd name="connsiteY26" fmla="*/ 1752659 h 1800284"/>
                  <a:gd name="connsiteX27" fmla="*/ 694876 w 1285426"/>
                  <a:gd name="connsiteY27" fmla="*/ 1733609 h 1800284"/>
                  <a:gd name="connsiteX28" fmla="*/ 732976 w 1285426"/>
                  <a:gd name="connsiteY28" fmla="*/ 1724084 h 1800284"/>
                  <a:gd name="connsiteX29" fmla="*/ 828226 w 1285426"/>
                  <a:gd name="connsiteY29" fmla="*/ 1714559 h 1800284"/>
                  <a:gd name="connsiteX30" fmla="*/ 933001 w 1285426"/>
                  <a:gd name="connsiteY30" fmla="*/ 1695509 h 1800284"/>
                  <a:gd name="connsiteX31" fmla="*/ 1018726 w 1285426"/>
                  <a:gd name="connsiteY31" fmla="*/ 1666934 h 1800284"/>
                  <a:gd name="connsiteX32" fmla="*/ 1075876 w 1285426"/>
                  <a:gd name="connsiteY32" fmla="*/ 1638359 h 1800284"/>
                  <a:gd name="connsiteX33" fmla="*/ 1142551 w 1285426"/>
                  <a:gd name="connsiteY33" fmla="*/ 1562159 h 1800284"/>
                  <a:gd name="connsiteX34" fmla="*/ 1190176 w 1285426"/>
                  <a:gd name="connsiteY34" fmla="*/ 1476434 h 1800284"/>
                  <a:gd name="connsiteX35" fmla="*/ 1228276 w 1285426"/>
                  <a:gd name="connsiteY35" fmla="*/ 1362134 h 1800284"/>
                  <a:gd name="connsiteX36" fmla="*/ 1256851 w 1285426"/>
                  <a:gd name="connsiteY36" fmla="*/ 1228784 h 1800284"/>
                  <a:gd name="connsiteX37" fmla="*/ 1266376 w 1285426"/>
                  <a:gd name="connsiteY37" fmla="*/ 933509 h 1800284"/>
                  <a:gd name="connsiteX38" fmla="*/ 1285426 w 1285426"/>
                  <a:gd name="connsiteY38" fmla="*/ 819209 h 1800284"/>
                  <a:gd name="connsiteX39" fmla="*/ 1275901 w 1285426"/>
                  <a:gd name="connsiteY39" fmla="*/ 600134 h 1800284"/>
                  <a:gd name="connsiteX40" fmla="*/ 1266376 w 1285426"/>
                  <a:gd name="connsiteY40" fmla="*/ 447734 h 1800284"/>
                  <a:gd name="connsiteX41" fmla="*/ 1247326 w 1285426"/>
                  <a:gd name="connsiteY41" fmla="*/ 352484 h 1800284"/>
                  <a:gd name="connsiteX42" fmla="*/ 1247326 w 1285426"/>
                  <a:gd name="connsiteY42" fmla="*/ 342959 h 1800284"/>
                  <a:gd name="connsiteX0" fmla="*/ 1239050 w 1277150"/>
                  <a:gd name="connsiteY0" fmla="*/ 342959 h 1800284"/>
                  <a:gd name="connsiteX1" fmla="*/ 1210475 w 1277150"/>
                  <a:gd name="connsiteY1" fmla="*/ 238184 h 1800284"/>
                  <a:gd name="connsiteX2" fmla="*/ 1191425 w 1277150"/>
                  <a:gd name="connsiteY2" fmla="*/ 161984 h 1800284"/>
                  <a:gd name="connsiteX3" fmla="*/ 1153325 w 1277150"/>
                  <a:gd name="connsiteY3" fmla="*/ 104834 h 1800284"/>
                  <a:gd name="connsiteX4" fmla="*/ 1067600 w 1277150"/>
                  <a:gd name="connsiteY4" fmla="*/ 47684 h 1800284"/>
                  <a:gd name="connsiteX5" fmla="*/ 1010450 w 1277150"/>
                  <a:gd name="connsiteY5" fmla="*/ 28634 h 1800284"/>
                  <a:gd name="connsiteX6" fmla="*/ 981875 w 1277150"/>
                  <a:gd name="connsiteY6" fmla="*/ 19109 h 1800284"/>
                  <a:gd name="connsiteX7" fmla="*/ 705650 w 1277150"/>
                  <a:gd name="connsiteY7" fmla="*/ 59 h 1800284"/>
                  <a:gd name="connsiteX8" fmla="*/ 581825 w 1277150"/>
                  <a:gd name="connsiteY8" fmla="*/ 9584 h 1800284"/>
                  <a:gd name="connsiteX9" fmla="*/ 486575 w 1277150"/>
                  <a:gd name="connsiteY9" fmla="*/ 38159 h 1800284"/>
                  <a:gd name="connsiteX10" fmla="*/ 400850 w 1277150"/>
                  <a:gd name="connsiteY10" fmla="*/ 142934 h 1800284"/>
                  <a:gd name="connsiteX11" fmla="*/ 372275 w 1277150"/>
                  <a:gd name="connsiteY11" fmla="*/ 200084 h 1800284"/>
                  <a:gd name="connsiteX12" fmla="*/ 334175 w 1277150"/>
                  <a:gd name="connsiteY12" fmla="*/ 314384 h 1800284"/>
                  <a:gd name="connsiteX13" fmla="*/ 324650 w 1277150"/>
                  <a:gd name="connsiteY13" fmla="*/ 342959 h 1800284"/>
                  <a:gd name="connsiteX14" fmla="*/ 267500 w 1277150"/>
                  <a:gd name="connsiteY14" fmla="*/ 638234 h 1800284"/>
                  <a:gd name="connsiteX15" fmla="*/ 153200 w 1277150"/>
                  <a:gd name="connsiteY15" fmla="*/ 790634 h 1800284"/>
                  <a:gd name="connsiteX16" fmla="*/ 105073 w 1277150"/>
                  <a:gd name="connsiteY16" fmla="*/ 1041292 h 1800284"/>
                  <a:gd name="connsiteX17" fmla="*/ 800 w 1277150"/>
                  <a:gd name="connsiteY17" fmla="*/ 1276409 h 1800284"/>
                  <a:gd name="connsiteX18" fmla="*/ 57950 w 1277150"/>
                  <a:gd name="connsiteY18" fmla="*/ 1524059 h 1800284"/>
                  <a:gd name="connsiteX19" fmla="*/ 77000 w 1277150"/>
                  <a:gd name="connsiteY19" fmla="*/ 1590734 h 1800284"/>
                  <a:gd name="connsiteX20" fmla="*/ 105575 w 1277150"/>
                  <a:gd name="connsiteY20" fmla="*/ 1657409 h 1800284"/>
                  <a:gd name="connsiteX21" fmla="*/ 162725 w 1277150"/>
                  <a:gd name="connsiteY21" fmla="*/ 1705034 h 1800284"/>
                  <a:gd name="connsiteX22" fmla="*/ 334175 w 1277150"/>
                  <a:gd name="connsiteY22" fmla="*/ 1790759 h 1800284"/>
                  <a:gd name="connsiteX23" fmla="*/ 362750 w 1277150"/>
                  <a:gd name="connsiteY23" fmla="*/ 1800284 h 1800284"/>
                  <a:gd name="connsiteX24" fmla="*/ 534200 w 1277150"/>
                  <a:gd name="connsiteY24" fmla="*/ 1781234 h 1800284"/>
                  <a:gd name="connsiteX25" fmla="*/ 629450 w 1277150"/>
                  <a:gd name="connsiteY25" fmla="*/ 1752659 h 1800284"/>
                  <a:gd name="connsiteX26" fmla="*/ 686600 w 1277150"/>
                  <a:gd name="connsiteY26" fmla="*/ 1733609 h 1800284"/>
                  <a:gd name="connsiteX27" fmla="*/ 724700 w 1277150"/>
                  <a:gd name="connsiteY27" fmla="*/ 1724084 h 1800284"/>
                  <a:gd name="connsiteX28" fmla="*/ 819950 w 1277150"/>
                  <a:gd name="connsiteY28" fmla="*/ 1714559 h 1800284"/>
                  <a:gd name="connsiteX29" fmla="*/ 924725 w 1277150"/>
                  <a:gd name="connsiteY29" fmla="*/ 1695509 h 1800284"/>
                  <a:gd name="connsiteX30" fmla="*/ 1010450 w 1277150"/>
                  <a:gd name="connsiteY30" fmla="*/ 1666934 h 1800284"/>
                  <a:gd name="connsiteX31" fmla="*/ 1067600 w 1277150"/>
                  <a:gd name="connsiteY31" fmla="*/ 1638359 h 1800284"/>
                  <a:gd name="connsiteX32" fmla="*/ 1134275 w 1277150"/>
                  <a:gd name="connsiteY32" fmla="*/ 1562159 h 1800284"/>
                  <a:gd name="connsiteX33" fmla="*/ 1181900 w 1277150"/>
                  <a:gd name="connsiteY33" fmla="*/ 1476434 h 1800284"/>
                  <a:gd name="connsiteX34" fmla="*/ 1220000 w 1277150"/>
                  <a:gd name="connsiteY34" fmla="*/ 1362134 h 1800284"/>
                  <a:gd name="connsiteX35" fmla="*/ 1248575 w 1277150"/>
                  <a:gd name="connsiteY35" fmla="*/ 1228784 h 1800284"/>
                  <a:gd name="connsiteX36" fmla="*/ 1258100 w 1277150"/>
                  <a:gd name="connsiteY36" fmla="*/ 933509 h 1800284"/>
                  <a:gd name="connsiteX37" fmla="*/ 1277150 w 1277150"/>
                  <a:gd name="connsiteY37" fmla="*/ 819209 h 1800284"/>
                  <a:gd name="connsiteX38" fmla="*/ 1267625 w 1277150"/>
                  <a:gd name="connsiteY38" fmla="*/ 600134 h 1800284"/>
                  <a:gd name="connsiteX39" fmla="*/ 1258100 w 1277150"/>
                  <a:gd name="connsiteY39" fmla="*/ 447734 h 1800284"/>
                  <a:gd name="connsiteX40" fmla="*/ 1239050 w 1277150"/>
                  <a:gd name="connsiteY40" fmla="*/ 352484 h 1800284"/>
                  <a:gd name="connsiteX41" fmla="*/ 1239050 w 1277150"/>
                  <a:gd name="connsiteY41" fmla="*/ 342959 h 1800284"/>
                  <a:gd name="connsiteX0" fmla="*/ 1239050 w 1277150"/>
                  <a:gd name="connsiteY0" fmla="*/ 342959 h 1800284"/>
                  <a:gd name="connsiteX1" fmla="*/ 1210475 w 1277150"/>
                  <a:gd name="connsiteY1" fmla="*/ 238184 h 1800284"/>
                  <a:gd name="connsiteX2" fmla="*/ 1191425 w 1277150"/>
                  <a:gd name="connsiteY2" fmla="*/ 161984 h 1800284"/>
                  <a:gd name="connsiteX3" fmla="*/ 1153325 w 1277150"/>
                  <a:gd name="connsiteY3" fmla="*/ 104834 h 1800284"/>
                  <a:gd name="connsiteX4" fmla="*/ 1067600 w 1277150"/>
                  <a:gd name="connsiteY4" fmla="*/ 47684 h 1800284"/>
                  <a:gd name="connsiteX5" fmla="*/ 1010450 w 1277150"/>
                  <a:gd name="connsiteY5" fmla="*/ 28634 h 1800284"/>
                  <a:gd name="connsiteX6" fmla="*/ 981875 w 1277150"/>
                  <a:gd name="connsiteY6" fmla="*/ 19109 h 1800284"/>
                  <a:gd name="connsiteX7" fmla="*/ 705650 w 1277150"/>
                  <a:gd name="connsiteY7" fmla="*/ 59 h 1800284"/>
                  <a:gd name="connsiteX8" fmla="*/ 581825 w 1277150"/>
                  <a:gd name="connsiteY8" fmla="*/ 9584 h 1800284"/>
                  <a:gd name="connsiteX9" fmla="*/ 486575 w 1277150"/>
                  <a:gd name="connsiteY9" fmla="*/ 38159 h 1800284"/>
                  <a:gd name="connsiteX10" fmla="*/ 400850 w 1277150"/>
                  <a:gd name="connsiteY10" fmla="*/ 142934 h 1800284"/>
                  <a:gd name="connsiteX11" fmla="*/ 372275 w 1277150"/>
                  <a:gd name="connsiteY11" fmla="*/ 200084 h 1800284"/>
                  <a:gd name="connsiteX12" fmla="*/ 334175 w 1277150"/>
                  <a:gd name="connsiteY12" fmla="*/ 314384 h 1800284"/>
                  <a:gd name="connsiteX13" fmla="*/ 324650 w 1277150"/>
                  <a:gd name="connsiteY13" fmla="*/ 342959 h 1800284"/>
                  <a:gd name="connsiteX14" fmla="*/ 267500 w 1277150"/>
                  <a:gd name="connsiteY14" fmla="*/ 638234 h 1800284"/>
                  <a:gd name="connsiteX15" fmla="*/ 153200 w 1277150"/>
                  <a:gd name="connsiteY15" fmla="*/ 790634 h 1800284"/>
                  <a:gd name="connsiteX16" fmla="*/ 105073 w 1277150"/>
                  <a:gd name="connsiteY16" fmla="*/ 1041292 h 1800284"/>
                  <a:gd name="connsiteX17" fmla="*/ 800 w 1277150"/>
                  <a:gd name="connsiteY17" fmla="*/ 1276409 h 1800284"/>
                  <a:gd name="connsiteX18" fmla="*/ 57950 w 1277150"/>
                  <a:gd name="connsiteY18" fmla="*/ 1524059 h 1800284"/>
                  <a:gd name="connsiteX19" fmla="*/ 77000 w 1277150"/>
                  <a:gd name="connsiteY19" fmla="*/ 1590734 h 1800284"/>
                  <a:gd name="connsiteX20" fmla="*/ 162725 w 1277150"/>
                  <a:gd name="connsiteY20" fmla="*/ 1705034 h 1800284"/>
                  <a:gd name="connsiteX21" fmla="*/ 334175 w 1277150"/>
                  <a:gd name="connsiteY21" fmla="*/ 1790759 h 1800284"/>
                  <a:gd name="connsiteX22" fmla="*/ 362750 w 1277150"/>
                  <a:gd name="connsiteY22" fmla="*/ 1800284 h 1800284"/>
                  <a:gd name="connsiteX23" fmla="*/ 534200 w 1277150"/>
                  <a:gd name="connsiteY23" fmla="*/ 1781234 h 1800284"/>
                  <a:gd name="connsiteX24" fmla="*/ 629450 w 1277150"/>
                  <a:gd name="connsiteY24" fmla="*/ 1752659 h 1800284"/>
                  <a:gd name="connsiteX25" fmla="*/ 686600 w 1277150"/>
                  <a:gd name="connsiteY25" fmla="*/ 1733609 h 1800284"/>
                  <a:gd name="connsiteX26" fmla="*/ 724700 w 1277150"/>
                  <a:gd name="connsiteY26" fmla="*/ 1724084 h 1800284"/>
                  <a:gd name="connsiteX27" fmla="*/ 819950 w 1277150"/>
                  <a:gd name="connsiteY27" fmla="*/ 1714559 h 1800284"/>
                  <a:gd name="connsiteX28" fmla="*/ 924725 w 1277150"/>
                  <a:gd name="connsiteY28" fmla="*/ 1695509 h 1800284"/>
                  <a:gd name="connsiteX29" fmla="*/ 1010450 w 1277150"/>
                  <a:gd name="connsiteY29" fmla="*/ 1666934 h 1800284"/>
                  <a:gd name="connsiteX30" fmla="*/ 1067600 w 1277150"/>
                  <a:gd name="connsiteY30" fmla="*/ 1638359 h 1800284"/>
                  <a:gd name="connsiteX31" fmla="*/ 1134275 w 1277150"/>
                  <a:gd name="connsiteY31" fmla="*/ 1562159 h 1800284"/>
                  <a:gd name="connsiteX32" fmla="*/ 1181900 w 1277150"/>
                  <a:gd name="connsiteY32" fmla="*/ 1476434 h 1800284"/>
                  <a:gd name="connsiteX33" fmla="*/ 1220000 w 1277150"/>
                  <a:gd name="connsiteY33" fmla="*/ 1362134 h 1800284"/>
                  <a:gd name="connsiteX34" fmla="*/ 1248575 w 1277150"/>
                  <a:gd name="connsiteY34" fmla="*/ 1228784 h 1800284"/>
                  <a:gd name="connsiteX35" fmla="*/ 1258100 w 1277150"/>
                  <a:gd name="connsiteY35" fmla="*/ 933509 h 1800284"/>
                  <a:gd name="connsiteX36" fmla="*/ 1277150 w 1277150"/>
                  <a:gd name="connsiteY36" fmla="*/ 819209 h 1800284"/>
                  <a:gd name="connsiteX37" fmla="*/ 1267625 w 1277150"/>
                  <a:gd name="connsiteY37" fmla="*/ 600134 h 1800284"/>
                  <a:gd name="connsiteX38" fmla="*/ 1258100 w 1277150"/>
                  <a:gd name="connsiteY38" fmla="*/ 447734 h 1800284"/>
                  <a:gd name="connsiteX39" fmla="*/ 1239050 w 1277150"/>
                  <a:gd name="connsiteY39" fmla="*/ 352484 h 1800284"/>
                  <a:gd name="connsiteX40" fmla="*/ 1239050 w 1277150"/>
                  <a:gd name="connsiteY40" fmla="*/ 342959 h 1800284"/>
                  <a:gd name="connsiteX0" fmla="*/ 1239050 w 1277150"/>
                  <a:gd name="connsiteY0" fmla="*/ 342959 h 1800284"/>
                  <a:gd name="connsiteX1" fmla="*/ 1210475 w 1277150"/>
                  <a:gd name="connsiteY1" fmla="*/ 238184 h 1800284"/>
                  <a:gd name="connsiteX2" fmla="*/ 1191425 w 1277150"/>
                  <a:gd name="connsiteY2" fmla="*/ 161984 h 1800284"/>
                  <a:gd name="connsiteX3" fmla="*/ 1153325 w 1277150"/>
                  <a:gd name="connsiteY3" fmla="*/ 104834 h 1800284"/>
                  <a:gd name="connsiteX4" fmla="*/ 1067600 w 1277150"/>
                  <a:gd name="connsiteY4" fmla="*/ 47684 h 1800284"/>
                  <a:gd name="connsiteX5" fmla="*/ 1010450 w 1277150"/>
                  <a:gd name="connsiteY5" fmla="*/ 28634 h 1800284"/>
                  <a:gd name="connsiteX6" fmla="*/ 981875 w 1277150"/>
                  <a:gd name="connsiteY6" fmla="*/ 19109 h 1800284"/>
                  <a:gd name="connsiteX7" fmla="*/ 705650 w 1277150"/>
                  <a:gd name="connsiteY7" fmla="*/ 59 h 1800284"/>
                  <a:gd name="connsiteX8" fmla="*/ 581825 w 1277150"/>
                  <a:gd name="connsiteY8" fmla="*/ 9584 h 1800284"/>
                  <a:gd name="connsiteX9" fmla="*/ 486575 w 1277150"/>
                  <a:gd name="connsiteY9" fmla="*/ 38159 h 1800284"/>
                  <a:gd name="connsiteX10" fmla="*/ 400850 w 1277150"/>
                  <a:gd name="connsiteY10" fmla="*/ 142934 h 1800284"/>
                  <a:gd name="connsiteX11" fmla="*/ 372275 w 1277150"/>
                  <a:gd name="connsiteY11" fmla="*/ 200084 h 1800284"/>
                  <a:gd name="connsiteX12" fmla="*/ 334175 w 1277150"/>
                  <a:gd name="connsiteY12" fmla="*/ 314384 h 1800284"/>
                  <a:gd name="connsiteX13" fmla="*/ 324650 w 1277150"/>
                  <a:gd name="connsiteY13" fmla="*/ 342959 h 1800284"/>
                  <a:gd name="connsiteX14" fmla="*/ 267500 w 1277150"/>
                  <a:gd name="connsiteY14" fmla="*/ 638234 h 1800284"/>
                  <a:gd name="connsiteX15" fmla="*/ 153200 w 1277150"/>
                  <a:gd name="connsiteY15" fmla="*/ 790634 h 1800284"/>
                  <a:gd name="connsiteX16" fmla="*/ 105073 w 1277150"/>
                  <a:gd name="connsiteY16" fmla="*/ 1041292 h 1800284"/>
                  <a:gd name="connsiteX17" fmla="*/ 800 w 1277150"/>
                  <a:gd name="connsiteY17" fmla="*/ 1276409 h 1800284"/>
                  <a:gd name="connsiteX18" fmla="*/ 57950 w 1277150"/>
                  <a:gd name="connsiteY18" fmla="*/ 1524059 h 1800284"/>
                  <a:gd name="connsiteX19" fmla="*/ 77000 w 1277150"/>
                  <a:gd name="connsiteY19" fmla="*/ 1590734 h 1800284"/>
                  <a:gd name="connsiteX20" fmla="*/ 162725 w 1277150"/>
                  <a:gd name="connsiteY20" fmla="*/ 1705034 h 1800284"/>
                  <a:gd name="connsiteX21" fmla="*/ 334175 w 1277150"/>
                  <a:gd name="connsiteY21" fmla="*/ 1790759 h 1800284"/>
                  <a:gd name="connsiteX22" fmla="*/ 362750 w 1277150"/>
                  <a:gd name="connsiteY22" fmla="*/ 1800284 h 1800284"/>
                  <a:gd name="connsiteX23" fmla="*/ 534200 w 1277150"/>
                  <a:gd name="connsiteY23" fmla="*/ 1781234 h 1800284"/>
                  <a:gd name="connsiteX24" fmla="*/ 629450 w 1277150"/>
                  <a:gd name="connsiteY24" fmla="*/ 1752659 h 1800284"/>
                  <a:gd name="connsiteX25" fmla="*/ 724700 w 1277150"/>
                  <a:gd name="connsiteY25" fmla="*/ 1724084 h 1800284"/>
                  <a:gd name="connsiteX26" fmla="*/ 819950 w 1277150"/>
                  <a:gd name="connsiteY26" fmla="*/ 1714559 h 1800284"/>
                  <a:gd name="connsiteX27" fmla="*/ 924725 w 1277150"/>
                  <a:gd name="connsiteY27" fmla="*/ 1695509 h 1800284"/>
                  <a:gd name="connsiteX28" fmla="*/ 1010450 w 1277150"/>
                  <a:gd name="connsiteY28" fmla="*/ 1666934 h 1800284"/>
                  <a:gd name="connsiteX29" fmla="*/ 1067600 w 1277150"/>
                  <a:gd name="connsiteY29" fmla="*/ 1638359 h 1800284"/>
                  <a:gd name="connsiteX30" fmla="*/ 1134275 w 1277150"/>
                  <a:gd name="connsiteY30" fmla="*/ 1562159 h 1800284"/>
                  <a:gd name="connsiteX31" fmla="*/ 1181900 w 1277150"/>
                  <a:gd name="connsiteY31" fmla="*/ 1476434 h 1800284"/>
                  <a:gd name="connsiteX32" fmla="*/ 1220000 w 1277150"/>
                  <a:gd name="connsiteY32" fmla="*/ 1362134 h 1800284"/>
                  <a:gd name="connsiteX33" fmla="*/ 1248575 w 1277150"/>
                  <a:gd name="connsiteY33" fmla="*/ 1228784 h 1800284"/>
                  <a:gd name="connsiteX34" fmla="*/ 1258100 w 1277150"/>
                  <a:gd name="connsiteY34" fmla="*/ 933509 h 1800284"/>
                  <a:gd name="connsiteX35" fmla="*/ 1277150 w 1277150"/>
                  <a:gd name="connsiteY35" fmla="*/ 819209 h 1800284"/>
                  <a:gd name="connsiteX36" fmla="*/ 1267625 w 1277150"/>
                  <a:gd name="connsiteY36" fmla="*/ 600134 h 1800284"/>
                  <a:gd name="connsiteX37" fmla="*/ 1258100 w 1277150"/>
                  <a:gd name="connsiteY37" fmla="*/ 447734 h 1800284"/>
                  <a:gd name="connsiteX38" fmla="*/ 1239050 w 1277150"/>
                  <a:gd name="connsiteY38" fmla="*/ 352484 h 1800284"/>
                  <a:gd name="connsiteX39" fmla="*/ 1239050 w 1277150"/>
                  <a:gd name="connsiteY39" fmla="*/ 342959 h 1800284"/>
                  <a:gd name="connsiteX0" fmla="*/ 1239050 w 1277150"/>
                  <a:gd name="connsiteY0" fmla="*/ 342959 h 1800284"/>
                  <a:gd name="connsiteX1" fmla="*/ 1210475 w 1277150"/>
                  <a:gd name="connsiteY1" fmla="*/ 238184 h 1800284"/>
                  <a:gd name="connsiteX2" fmla="*/ 1191425 w 1277150"/>
                  <a:gd name="connsiteY2" fmla="*/ 161984 h 1800284"/>
                  <a:gd name="connsiteX3" fmla="*/ 1153325 w 1277150"/>
                  <a:gd name="connsiteY3" fmla="*/ 104834 h 1800284"/>
                  <a:gd name="connsiteX4" fmla="*/ 1067600 w 1277150"/>
                  <a:gd name="connsiteY4" fmla="*/ 47684 h 1800284"/>
                  <a:gd name="connsiteX5" fmla="*/ 1010450 w 1277150"/>
                  <a:gd name="connsiteY5" fmla="*/ 28634 h 1800284"/>
                  <a:gd name="connsiteX6" fmla="*/ 981875 w 1277150"/>
                  <a:gd name="connsiteY6" fmla="*/ 19109 h 1800284"/>
                  <a:gd name="connsiteX7" fmla="*/ 705650 w 1277150"/>
                  <a:gd name="connsiteY7" fmla="*/ 59 h 1800284"/>
                  <a:gd name="connsiteX8" fmla="*/ 581825 w 1277150"/>
                  <a:gd name="connsiteY8" fmla="*/ 9584 h 1800284"/>
                  <a:gd name="connsiteX9" fmla="*/ 486575 w 1277150"/>
                  <a:gd name="connsiteY9" fmla="*/ 38159 h 1800284"/>
                  <a:gd name="connsiteX10" fmla="*/ 400850 w 1277150"/>
                  <a:gd name="connsiteY10" fmla="*/ 142934 h 1800284"/>
                  <a:gd name="connsiteX11" fmla="*/ 372275 w 1277150"/>
                  <a:gd name="connsiteY11" fmla="*/ 200084 h 1800284"/>
                  <a:gd name="connsiteX12" fmla="*/ 334175 w 1277150"/>
                  <a:gd name="connsiteY12" fmla="*/ 314384 h 1800284"/>
                  <a:gd name="connsiteX13" fmla="*/ 324650 w 1277150"/>
                  <a:gd name="connsiteY13" fmla="*/ 342959 h 1800284"/>
                  <a:gd name="connsiteX14" fmla="*/ 267500 w 1277150"/>
                  <a:gd name="connsiteY14" fmla="*/ 638234 h 1800284"/>
                  <a:gd name="connsiteX15" fmla="*/ 153200 w 1277150"/>
                  <a:gd name="connsiteY15" fmla="*/ 790634 h 1800284"/>
                  <a:gd name="connsiteX16" fmla="*/ 105073 w 1277150"/>
                  <a:gd name="connsiteY16" fmla="*/ 1041292 h 1800284"/>
                  <a:gd name="connsiteX17" fmla="*/ 800 w 1277150"/>
                  <a:gd name="connsiteY17" fmla="*/ 1276409 h 1800284"/>
                  <a:gd name="connsiteX18" fmla="*/ 57950 w 1277150"/>
                  <a:gd name="connsiteY18" fmla="*/ 1524059 h 1800284"/>
                  <a:gd name="connsiteX19" fmla="*/ 77000 w 1277150"/>
                  <a:gd name="connsiteY19" fmla="*/ 1590734 h 1800284"/>
                  <a:gd name="connsiteX20" fmla="*/ 162725 w 1277150"/>
                  <a:gd name="connsiteY20" fmla="*/ 1705034 h 1800284"/>
                  <a:gd name="connsiteX21" fmla="*/ 334175 w 1277150"/>
                  <a:gd name="connsiteY21" fmla="*/ 1790759 h 1800284"/>
                  <a:gd name="connsiteX22" fmla="*/ 362750 w 1277150"/>
                  <a:gd name="connsiteY22" fmla="*/ 1800284 h 1800284"/>
                  <a:gd name="connsiteX23" fmla="*/ 534200 w 1277150"/>
                  <a:gd name="connsiteY23" fmla="*/ 1781234 h 1800284"/>
                  <a:gd name="connsiteX24" fmla="*/ 629450 w 1277150"/>
                  <a:gd name="connsiteY24" fmla="*/ 1752659 h 1800284"/>
                  <a:gd name="connsiteX25" fmla="*/ 724700 w 1277150"/>
                  <a:gd name="connsiteY25" fmla="*/ 1724084 h 1800284"/>
                  <a:gd name="connsiteX26" fmla="*/ 819950 w 1277150"/>
                  <a:gd name="connsiteY26" fmla="*/ 1714559 h 1800284"/>
                  <a:gd name="connsiteX27" fmla="*/ 924725 w 1277150"/>
                  <a:gd name="connsiteY27" fmla="*/ 1695509 h 1800284"/>
                  <a:gd name="connsiteX28" fmla="*/ 1067600 w 1277150"/>
                  <a:gd name="connsiteY28" fmla="*/ 1638359 h 1800284"/>
                  <a:gd name="connsiteX29" fmla="*/ 1134275 w 1277150"/>
                  <a:gd name="connsiteY29" fmla="*/ 1562159 h 1800284"/>
                  <a:gd name="connsiteX30" fmla="*/ 1181900 w 1277150"/>
                  <a:gd name="connsiteY30" fmla="*/ 1476434 h 1800284"/>
                  <a:gd name="connsiteX31" fmla="*/ 1220000 w 1277150"/>
                  <a:gd name="connsiteY31" fmla="*/ 1362134 h 1800284"/>
                  <a:gd name="connsiteX32" fmla="*/ 1248575 w 1277150"/>
                  <a:gd name="connsiteY32" fmla="*/ 1228784 h 1800284"/>
                  <a:gd name="connsiteX33" fmla="*/ 1258100 w 1277150"/>
                  <a:gd name="connsiteY33" fmla="*/ 933509 h 1800284"/>
                  <a:gd name="connsiteX34" fmla="*/ 1277150 w 1277150"/>
                  <a:gd name="connsiteY34" fmla="*/ 819209 h 1800284"/>
                  <a:gd name="connsiteX35" fmla="*/ 1267625 w 1277150"/>
                  <a:gd name="connsiteY35" fmla="*/ 600134 h 1800284"/>
                  <a:gd name="connsiteX36" fmla="*/ 1258100 w 1277150"/>
                  <a:gd name="connsiteY36" fmla="*/ 447734 h 1800284"/>
                  <a:gd name="connsiteX37" fmla="*/ 1239050 w 1277150"/>
                  <a:gd name="connsiteY37" fmla="*/ 352484 h 1800284"/>
                  <a:gd name="connsiteX38" fmla="*/ 1239050 w 1277150"/>
                  <a:gd name="connsiteY38" fmla="*/ 342959 h 1800284"/>
                  <a:gd name="connsiteX0" fmla="*/ 1239050 w 1277150"/>
                  <a:gd name="connsiteY0" fmla="*/ 342959 h 1800284"/>
                  <a:gd name="connsiteX1" fmla="*/ 1210475 w 1277150"/>
                  <a:gd name="connsiteY1" fmla="*/ 238184 h 1800284"/>
                  <a:gd name="connsiteX2" fmla="*/ 1191425 w 1277150"/>
                  <a:gd name="connsiteY2" fmla="*/ 161984 h 1800284"/>
                  <a:gd name="connsiteX3" fmla="*/ 1153325 w 1277150"/>
                  <a:gd name="connsiteY3" fmla="*/ 104834 h 1800284"/>
                  <a:gd name="connsiteX4" fmla="*/ 1067600 w 1277150"/>
                  <a:gd name="connsiteY4" fmla="*/ 47684 h 1800284"/>
                  <a:gd name="connsiteX5" fmla="*/ 1010450 w 1277150"/>
                  <a:gd name="connsiteY5" fmla="*/ 28634 h 1800284"/>
                  <a:gd name="connsiteX6" fmla="*/ 981875 w 1277150"/>
                  <a:gd name="connsiteY6" fmla="*/ 19109 h 1800284"/>
                  <a:gd name="connsiteX7" fmla="*/ 705650 w 1277150"/>
                  <a:gd name="connsiteY7" fmla="*/ 59 h 1800284"/>
                  <a:gd name="connsiteX8" fmla="*/ 581825 w 1277150"/>
                  <a:gd name="connsiteY8" fmla="*/ 9584 h 1800284"/>
                  <a:gd name="connsiteX9" fmla="*/ 486575 w 1277150"/>
                  <a:gd name="connsiteY9" fmla="*/ 38159 h 1800284"/>
                  <a:gd name="connsiteX10" fmla="*/ 400850 w 1277150"/>
                  <a:gd name="connsiteY10" fmla="*/ 142934 h 1800284"/>
                  <a:gd name="connsiteX11" fmla="*/ 372275 w 1277150"/>
                  <a:gd name="connsiteY11" fmla="*/ 200084 h 1800284"/>
                  <a:gd name="connsiteX12" fmla="*/ 334175 w 1277150"/>
                  <a:gd name="connsiteY12" fmla="*/ 314384 h 1800284"/>
                  <a:gd name="connsiteX13" fmla="*/ 324650 w 1277150"/>
                  <a:gd name="connsiteY13" fmla="*/ 342959 h 1800284"/>
                  <a:gd name="connsiteX14" fmla="*/ 267500 w 1277150"/>
                  <a:gd name="connsiteY14" fmla="*/ 638234 h 1800284"/>
                  <a:gd name="connsiteX15" fmla="*/ 153200 w 1277150"/>
                  <a:gd name="connsiteY15" fmla="*/ 790634 h 1800284"/>
                  <a:gd name="connsiteX16" fmla="*/ 105073 w 1277150"/>
                  <a:gd name="connsiteY16" fmla="*/ 1041292 h 1800284"/>
                  <a:gd name="connsiteX17" fmla="*/ 800 w 1277150"/>
                  <a:gd name="connsiteY17" fmla="*/ 1276409 h 1800284"/>
                  <a:gd name="connsiteX18" fmla="*/ 57950 w 1277150"/>
                  <a:gd name="connsiteY18" fmla="*/ 1524059 h 1800284"/>
                  <a:gd name="connsiteX19" fmla="*/ 77000 w 1277150"/>
                  <a:gd name="connsiteY19" fmla="*/ 1590734 h 1800284"/>
                  <a:gd name="connsiteX20" fmla="*/ 162725 w 1277150"/>
                  <a:gd name="connsiteY20" fmla="*/ 1705034 h 1800284"/>
                  <a:gd name="connsiteX21" fmla="*/ 334175 w 1277150"/>
                  <a:gd name="connsiteY21" fmla="*/ 1790759 h 1800284"/>
                  <a:gd name="connsiteX22" fmla="*/ 362750 w 1277150"/>
                  <a:gd name="connsiteY22" fmla="*/ 1800284 h 1800284"/>
                  <a:gd name="connsiteX23" fmla="*/ 534200 w 1277150"/>
                  <a:gd name="connsiteY23" fmla="*/ 1781234 h 1800284"/>
                  <a:gd name="connsiteX24" fmla="*/ 629450 w 1277150"/>
                  <a:gd name="connsiteY24" fmla="*/ 1752659 h 1800284"/>
                  <a:gd name="connsiteX25" fmla="*/ 724700 w 1277150"/>
                  <a:gd name="connsiteY25" fmla="*/ 1724084 h 1800284"/>
                  <a:gd name="connsiteX26" fmla="*/ 819950 w 1277150"/>
                  <a:gd name="connsiteY26" fmla="*/ 1714559 h 1800284"/>
                  <a:gd name="connsiteX27" fmla="*/ 924725 w 1277150"/>
                  <a:gd name="connsiteY27" fmla="*/ 1695509 h 1800284"/>
                  <a:gd name="connsiteX28" fmla="*/ 1067600 w 1277150"/>
                  <a:gd name="connsiteY28" fmla="*/ 1638359 h 1800284"/>
                  <a:gd name="connsiteX29" fmla="*/ 1181900 w 1277150"/>
                  <a:gd name="connsiteY29" fmla="*/ 1476434 h 1800284"/>
                  <a:gd name="connsiteX30" fmla="*/ 1220000 w 1277150"/>
                  <a:gd name="connsiteY30" fmla="*/ 1362134 h 1800284"/>
                  <a:gd name="connsiteX31" fmla="*/ 1248575 w 1277150"/>
                  <a:gd name="connsiteY31" fmla="*/ 1228784 h 1800284"/>
                  <a:gd name="connsiteX32" fmla="*/ 1258100 w 1277150"/>
                  <a:gd name="connsiteY32" fmla="*/ 933509 h 1800284"/>
                  <a:gd name="connsiteX33" fmla="*/ 1277150 w 1277150"/>
                  <a:gd name="connsiteY33" fmla="*/ 819209 h 1800284"/>
                  <a:gd name="connsiteX34" fmla="*/ 1267625 w 1277150"/>
                  <a:gd name="connsiteY34" fmla="*/ 600134 h 1800284"/>
                  <a:gd name="connsiteX35" fmla="*/ 1258100 w 1277150"/>
                  <a:gd name="connsiteY35" fmla="*/ 447734 h 1800284"/>
                  <a:gd name="connsiteX36" fmla="*/ 1239050 w 1277150"/>
                  <a:gd name="connsiteY36" fmla="*/ 352484 h 1800284"/>
                  <a:gd name="connsiteX37" fmla="*/ 1239050 w 1277150"/>
                  <a:gd name="connsiteY37" fmla="*/ 342959 h 1800284"/>
                  <a:gd name="connsiteX0" fmla="*/ 1239050 w 1277150"/>
                  <a:gd name="connsiteY0" fmla="*/ 342959 h 1800284"/>
                  <a:gd name="connsiteX1" fmla="*/ 1210475 w 1277150"/>
                  <a:gd name="connsiteY1" fmla="*/ 238184 h 1800284"/>
                  <a:gd name="connsiteX2" fmla="*/ 1191425 w 1277150"/>
                  <a:gd name="connsiteY2" fmla="*/ 161984 h 1800284"/>
                  <a:gd name="connsiteX3" fmla="*/ 1153325 w 1277150"/>
                  <a:gd name="connsiteY3" fmla="*/ 104834 h 1800284"/>
                  <a:gd name="connsiteX4" fmla="*/ 1067600 w 1277150"/>
                  <a:gd name="connsiteY4" fmla="*/ 47684 h 1800284"/>
                  <a:gd name="connsiteX5" fmla="*/ 1010450 w 1277150"/>
                  <a:gd name="connsiteY5" fmla="*/ 28634 h 1800284"/>
                  <a:gd name="connsiteX6" fmla="*/ 981875 w 1277150"/>
                  <a:gd name="connsiteY6" fmla="*/ 19109 h 1800284"/>
                  <a:gd name="connsiteX7" fmla="*/ 705650 w 1277150"/>
                  <a:gd name="connsiteY7" fmla="*/ 59 h 1800284"/>
                  <a:gd name="connsiteX8" fmla="*/ 581825 w 1277150"/>
                  <a:gd name="connsiteY8" fmla="*/ 9584 h 1800284"/>
                  <a:gd name="connsiteX9" fmla="*/ 486575 w 1277150"/>
                  <a:gd name="connsiteY9" fmla="*/ 38159 h 1800284"/>
                  <a:gd name="connsiteX10" fmla="*/ 400850 w 1277150"/>
                  <a:gd name="connsiteY10" fmla="*/ 142934 h 1800284"/>
                  <a:gd name="connsiteX11" fmla="*/ 372275 w 1277150"/>
                  <a:gd name="connsiteY11" fmla="*/ 200084 h 1800284"/>
                  <a:gd name="connsiteX12" fmla="*/ 334175 w 1277150"/>
                  <a:gd name="connsiteY12" fmla="*/ 314384 h 1800284"/>
                  <a:gd name="connsiteX13" fmla="*/ 324650 w 1277150"/>
                  <a:gd name="connsiteY13" fmla="*/ 342959 h 1800284"/>
                  <a:gd name="connsiteX14" fmla="*/ 267500 w 1277150"/>
                  <a:gd name="connsiteY14" fmla="*/ 638234 h 1800284"/>
                  <a:gd name="connsiteX15" fmla="*/ 153200 w 1277150"/>
                  <a:gd name="connsiteY15" fmla="*/ 790634 h 1800284"/>
                  <a:gd name="connsiteX16" fmla="*/ 105073 w 1277150"/>
                  <a:gd name="connsiteY16" fmla="*/ 1041292 h 1800284"/>
                  <a:gd name="connsiteX17" fmla="*/ 800 w 1277150"/>
                  <a:gd name="connsiteY17" fmla="*/ 1276409 h 1800284"/>
                  <a:gd name="connsiteX18" fmla="*/ 57950 w 1277150"/>
                  <a:gd name="connsiteY18" fmla="*/ 1524059 h 1800284"/>
                  <a:gd name="connsiteX19" fmla="*/ 77000 w 1277150"/>
                  <a:gd name="connsiteY19" fmla="*/ 1590734 h 1800284"/>
                  <a:gd name="connsiteX20" fmla="*/ 162725 w 1277150"/>
                  <a:gd name="connsiteY20" fmla="*/ 1705034 h 1800284"/>
                  <a:gd name="connsiteX21" fmla="*/ 334175 w 1277150"/>
                  <a:gd name="connsiteY21" fmla="*/ 1790759 h 1800284"/>
                  <a:gd name="connsiteX22" fmla="*/ 362750 w 1277150"/>
                  <a:gd name="connsiteY22" fmla="*/ 1800284 h 1800284"/>
                  <a:gd name="connsiteX23" fmla="*/ 534200 w 1277150"/>
                  <a:gd name="connsiteY23" fmla="*/ 1781234 h 1800284"/>
                  <a:gd name="connsiteX24" fmla="*/ 629450 w 1277150"/>
                  <a:gd name="connsiteY24" fmla="*/ 1752659 h 1800284"/>
                  <a:gd name="connsiteX25" fmla="*/ 724700 w 1277150"/>
                  <a:gd name="connsiteY25" fmla="*/ 1724084 h 1800284"/>
                  <a:gd name="connsiteX26" fmla="*/ 819950 w 1277150"/>
                  <a:gd name="connsiteY26" fmla="*/ 1714559 h 1800284"/>
                  <a:gd name="connsiteX27" fmla="*/ 924725 w 1277150"/>
                  <a:gd name="connsiteY27" fmla="*/ 1695509 h 1800284"/>
                  <a:gd name="connsiteX28" fmla="*/ 1067600 w 1277150"/>
                  <a:gd name="connsiteY28" fmla="*/ 1638359 h 1800284"/>
                  <a:gd name="connsiteX29" fmla="*/ 1181900 w 1277150"/>
                  <a:gd name="connsiteY29" fmla="*/ 1476434 h 1800284"/>
                  <a:gd name="connsiteX30" fmla="*/ 1248575 w 1277150"/>
                  <a:gd name="connsiteY30" fmla="*/ 1228784 h 1800284"/>
                  <a:gd name="connsiteX31" fmla="*/ 1258100 w 1277150"/>
                  <a:gd name="connsiteY31" fmla="*/ 933509 h 1800284"/>
                  <a:gd name="connsiteX32" fmla="*/ 1277150 w 1277150"/>
                  <a:gd name="connsiteY32" fmla="*/ 819209 h 1800284"/>
                  <a:gd name="connsiteX33" fmla="*/ 1267625 w 1277150"/>
                  <a:gd name="connsiteY33" fmla="*/ 600134 h 1800284"/>
                  <a:gd name="connsiteX34" fmla="*/ 1258100 w 1277150"/>
                  <a:gd name="connsiteY34" fmla="*/ 447734 h 1800284"/>
                  <a:gd name="connsiteX35" fmla="*/ 1239050 w 1277150"/>
                  <a:gd name="connsiteY35" fmla="*/ 352484 h 1800284"/>
                  <a:gd name="connsiteX36" fmla="*/ 1239050 w 1277150"/>
                  <a:gd name="connsiteY36" fmla="*/ 342959 h 1800284"/>
                  <a:gd name="connsiteX0" fmla="*/ 1239050 w 1277150"/>
                  <a:gd name="connsiteY0" fmla="*/ 342959 h 1800284"/>
                  <a:gd name="connsiteX1" fmla="*/ 1210475 w 1277150"/>
                  <a:gd name="connsiteY1" fmla="*/ 238184 h 1800284"/>
                  <a:gd name="connsiteX2" fmla="*/ 1191425 w 1277150"/>
                  <a:gd name="connsiteY2" fmla="*/ 161984 h 1800284"/>
                  <a:gd name="connsiteX3" fmla="*/ 1153325 w 1277150"/>
                  <a:gd name="connsiteY3" fmla="*/ 104834 h 1800284"/>
                  <a:gd name="connsiteX4" fmla="*/ 1067600 w 1277150"/>
                  <a:gd name="connsiteY4" fmla="*/ 47684 h 1800284"/>
                  <a:gd name="connsiteX5" fmla="*/ 1010450 w 1277150"/>
                  <a:gd name="connsiteY5" fmla="*/ 28634 h 1800284"/>
                  <a:gd name="connsiteX6" fmla="*/ 981875 w 1277150"/>
                  <a:gd name="connsiteY6" fmla="*/ 19109 h 1800284"/>
                  <a:gd name="connsiteX7" fmla="*/ 705650 w 1277150"/>
                  <a:gd name="connsiteY7" fmla="*/ 59 h 1800284"/>
                  <a:gd name="connsiteX8" fmla="*/ 581825 w 1277150"/>
                  <a:gd name="connsiteY8" fmla="*/ 9584 h 1800284"/>
                  <a:gd name="connsiteX9" fmla="*/ 486575 w 1277150"/>
                  <a:gd name="connsiteY9" fmla="*/ 38159 h 1800284"/>
                  <a:gd name="connsiteX10" fmla="*/ 400850 w 1277150"/>
                  <a:gd name="connsiteY10" fmla="*/ 142934 h 1800284"/>
                  <a:gd name="connsiteX11" fmla="*/ 372275 w 1277150"/>
                  <a:gd name="connsiteY11" fmla="*/ 200084 h 1800284"/>
                  <a:gd name="connsiteX12" fmla="*/ 334175 w 1277150"/>
                  <a:gd name="connsiteY12" fmla="*/ 314384 h 1800284"/>
                  <a:gd name="connsiteX13" fmla="*/ 324650 w 1277150"/>
                  <a:gd name="connsiteY13" fmla="*/ 342959 h 1800284"/>
                  <a:gd name="connsiteX14" fmla="*/ 267500 w 1277150"/>
                  <a:gd name="connsiteY14" fmla="*/ 638234 h 1800284"/>
                  <a:gd name="connsiteX15" fmla="*/ 153200 w 1277150"/>
                  <a:gd name="connsiteY15" fmla="*/ 790634 h 1800284"/>
                  <a:gd name="connsiteX16" fmla="*/ 105073 w 1277150"/>
                  <a:gd name="connsiteY16" fmla="*/ 1041292 h 1800284"/>
                  <a:gd name="connsiteX17" fmla="*/ 800 w 1277150"/>
                  <a:gd name="connsiteY17" fmla="*/ 1276409 h 1800284"/>
                  <a:gd name="connsiteX18" fmla="*/ 57950 w 1277150"/>
                  <a:gd name="connsiteY18" fmla="*/ 1524059 h 1800284"/>
                  <a:gd name="connsiteX19" fmla="*/ 77000 w 1277150"/>
                  <a:gd name="connsiteY19" fmla="*/ 1590734 h 1800284"/>
                  <a:gd name="connsiteX20" fmla="*/ 162725 w 1277150"/>
                  <a:gd name="connsiteY20" fmla="*/ 1705034 h 1800284"/>
                  <a:gd name="connsiteX21" fmla="*/ 334175 w 1277150"/>
                  <a:gd name="connsiteY21" fmla="*/ 1790759 h 1800284"/>
                  <a:gd name="connsiteX22" fmla="*/ 362750 w 1277150"/>
                  <a:gd name="connsiteY22" fmla="*/ 1800284 h 1800284"/>
                  <a:gd name="connsiteX23" fmla="*/ 534200 w 1277150"/>
                  <a:gd name="connsiteY23" fmla="*/ 1781234 h 1800284"/>
                  <a:gd name="connsiteX24" fmla="*/ 629450 w 1277150"/>
                  <a:gd name="connsiteY24" fmla="*/ 1752659 h 1800284"/>
                  <a:gd name="connsiteX25" fmla="*/ 724700 w 1277150"/>
                  <a:gd name="connsiteY25" fmla="*/ 1724084 h 1800284"/>
                  <a:gd name="connsiteX26" fmla="*/ 819950 w 1277150"/>
                  <a:gd name="connsiteY26" fmla="*/ 1714559 h 1800284"/>
                  <a:gd name="connsiteX27" fmla="*/ 924725 w 1277150"/>
                  <a:gd name="connsiteY27" fmla="*/ 1695509 h 1800284"/>
                  <a:gd name="connsiteX28" fmla="*/ 1067600 w 1277150"/>
                  <a:gd name="connsiteY28" fmla="*/ 1638359 h 1800284"/>
                  <a:gd name="connsiteX29" fmla="*/ 1181900 w 1277150"/>
                  <a:gd name="connsiteY29" fmla="*/ 1476434 h 1800284"/>
                  <a:gd name="connsiteX30" fmla="*/ 1248575 w 1277150"/>
                  <a:gd name="connsiteY30" fmla="*/ 1228784 h 1800284"/>
                  <a:gd name="connsiteX31" fmla="*/ 1258100 w 1277150"/>
                  <a:gd name="connsiteY31" fmla="*/ 933509 h 1800284"/>
                  <a:gd name="connsiteX32" fmla="*/ 1277150 w 1277150"/>
                  <a:gd name="connsiteY32" fmla="*/ 819209 h 1800284"/>
                  <a:gd name="connsiteX33" fmla="*/ 1267625 w 1277150"/>
                  <a:gd name="connsiteY33" fmla="*/ 600134 h 1800284"/>
                  <a:gd name="connsiteX34" fmla="*/ 1258100 w 1277150"/>
                  <a:gd name="connsiteY34" fmla="*/ 447734 h 1800284"/>
                  <a:gd name="connsiteX35" fmla="*/ 1239050 w 1277150"/>
                  <a:gd name="connsiteY35" fmla="*/ 352484 h 1800284"/>
                  <a:gd name="connsiteX36" fmla="*/ 1239050 w 1277150"/>
                  <a:gd name="connsiteY36" fmla="*/ 342959 h 1800284"/>
                  <a:gd name="connsiteX0" fmla="*/ 1239050 w 1267625"/>
                  <a:gd name="connsiteY0" fmla="*/ 342959 h 1800284"/>
                  <a:gd name="connsiteX1" fmla="*/ 1210475 w 1267625"/>
                  <a:gd name="connsiteY1" fmla="*/ 238184 h 1800284"/>
                  <a:gd name="connsiteX2" fmla="*/ 1191425 w 1267625"/>
                  <a:gd name="connsiteY2" fmla="*/ 161984 h 1800284"/>
                  <a:gd name="connsiteX3" fmla="*/ 1153325 w 1267625"/>
                  <a:gd name="connsiteY3" fmla="*/ 104834 h 1800284"/>
                  <a:gd name="connsiteX4" fmla="*/ 1067600 w 1267625"/>
                  <a:gd name="connsiteY4" fmla="*/ 47684 h 1800284"/>
                  <a:gd name="connsiteX5" fmla="*/ 1010450 w 1267625"/>
                  <a:gd name="connsiteY5" fmla="*/ 28634 h 1800284"/>
                  <a:gd name="connsiteX6" fmla="*/ 981875 w 1267625"/>
                  <a:gd name="connsiteY6" fmla="*/ 19109 h 1800284"/>
                  <a:gd name="connsiteX7" fmla="*/ 705650 w 1267625"/>
                  <a:gd name="connsiteY7" fmla="*/ 59 h 1800284"/>
                  <a:gd name="connsiteX8" fmla="*/ 581825 w 1267625"/>
                  <a:gd name="connsiteY8" fmla="*/ 9584 h 1800284"/>
                  <a:gd name="connsiteX9" fmla="*/ 486575 w 1267625"/>
                  <a:gd name="connsiteY9" fmla="*/ 38159 h 1800284"/>
                  <a:gd name="connsiteX10" fmla="*/ 400850 w 1267625"/>
                  <a:gd name="connsiteY10" fmla="*/ 142934 h 1800284"/>
                  <a:gd name="connsiteX11" fmla="*/ 372275 w 1267625"/>
                  <a:gd name="connsiteY11" fmla="*/ 200084 h 1800284"/>
                  <a:gd name="connsiteX12" fmla="*/ 334175 w 1267625"/>
                  <a:gd name="connsiteY12" fmla="*/ 314384 h 1800284"/>
                  <a:gd name="connsiteX13" fmla="*/ 324650 w 1267625"/>
                  <a:gd name="connsiteY13" fmla="*/ 342959 h 1800284"/>
                  <a:gd name="connsiteX14" fmla="*/ 267500 w 1267625"/>
                  <a:gd name="connsiteY14" fmla="*/ 638234 h 1800284"/>
                  <a:gd name="connsiteX15" fmla="*/ 153200 w 1267625"/>
                  <a:gd name="connsiteY15" fmla="*/ 790634 h 1800284"/>
                  <a:gd name="connsiteX16" fmla="*/ 105073 w 1267625"/>
                  <a:gd name="connsiteY16" fmla="*/ 1041292 h 1800284"/>
                  <a:gd name="connsiteX17" fmla="*/ 800 w 1267625"/>
                  <a:gd name="connsiteY17" fmla="*/ 1276409 h 1800284"/>
                  <a:gd name="connsiteX18" fmla="*/ 57950 w 1267625"/>
                  <a:gd name="connsiteY18" fmla="*/ 1524059 h 1800284"/>
                  <a:gd name="connsiteX19" fmla="*/ 77000 w 1267625"/>
                  <a:gd name="connsiteY19" fmla="*/ 1590734 h 1800284"/>
                  <a:gd name="connsiteX20" fmla="*/ 162725 w 1267625"/>
                  <a:gd name="connsiteY20" fmla="*/ 1705034 h 1800284"/>
                  <a:gd name="connsiteX21" fmla="*/ 334175 w 1267625"/>
                  <a:gd name="connsiteY21" fmla="*/ 1790759 h 1800284"/>
                  <a:gd name="connsiteX22" fmla="*/ 362750 w 1267625"/>
                  <a:gd name="connsiteY22" fmla="*/ 1800284 h 1800284"/>
                  <a:gd name="connsiteX23" fmla="*/ 534200 w 1267625"/>
                  <a:gd name="connsiteY23" fmla="*/ 1781234 h 1800284"/>
                  <a:gd name="connsiteX24" fmla="*/ 629450 w 1267625"/>
                  <a:gd name="connsiteY24" fmla="*/ 1752659 h 1800284"/>
                  <a:gd name="connsiteX25" fmla="*/ 724700 w 1267625"/>
                  <a:gd name="connsiteY25" fmla="*/ 1724084 h 1800284"/>
                  <a:gd name="connsiteX26" fmla="*/ 819950 w 1267625"/>
                  <a:gd name="connsiteY26" fmla="*/ 1714559 h 1800284"/>
                  <a:gd name="connsiteX27" fmla="*/ 924725 w 1267625"/>
                  <a:gd name="connsiteY27" fmla="*/ 1695509 h 1800284"/>
                  <a:gd name="connsiteX28" fmla="*/ 1067600 w 1267625"/>
                  <a:gd name="connsiteY28" fmla="*/ 1638359 h 1800284"/>
                  <a:gd name="connsiteX29" fmla="*/ 1181900 w 1267625"/>
                  <a:gd name="connsiteY29" fmla="*/ 1476434 h 1800284"/>
                  <a:gd name="connsiteX30" fmla="*/ 1248575 w 1267625"/>
                  <a:gd name="connsiteY30" fmla="*/ 1228784 h 1800284"/>
                  <a:gd name="connsiteX31" fmla="*/ 1258100 w 1267625"/>
                  <a:gd name="connsiteY31" fmla="*/ 933509 h 1800284"/>
                  <a:gd name="connsiteX32" fmla="*/ 1267625 w 1267625"/>
                  <a:gd name="connsiteY32" fmla="*/ 600134 h 1800284"/>
                  <a:gd name="connsiteX33" fmla="*/ 1258100 w 1267625"/>
                  <a:gd name="connsiteY33" fmla="*/ 447734 h 1800284"/>
                  <a:gd name="connsiteX34" fmla="*/ 1239050 w 1267625"/>
                  <a:gd name="connsiteY34" fmla="*/ 352484 h 1800284"/>
                  <a:gd name="connsiteX35" fmla="*/ 1239050 w 1267625"/>
                  <a:gd name="connsiteY35" fmla="*/ 342959 h 1800284"/>
                  <a:gd name="connsiteX0" fmla="*/ 1239297 w 1267872"/>
                  <a:gd name="connsiteY0" fmla="*/ 342959 h 1800284"/>
                  <a:gd name="connsiteX1" fmla="*/ 1210722 w 1267872"/>
                  <a:gd name="connsiteY1" fmla="*/ 238184 h 1800284"/>
                  <a:gd name="connsiteX2" fmla="*/ 1191672 w 1267872"/>
                  <a:gd name="connsiteY2" fmla="*/ 161984 h 1800284"/>
                  <a:gd name="connsiteX3" fmla="*/ 1153572 w 1267872"/>
                  <a:gd name="connsiteY3" fmla="*/ 104834 h 1800284"/>
                  <a:gd name="connsiteX4" fmla="*/ 1067847 w 1267872"/>
                  <a:gd name="connsiteY4" fmla="*/ 47684 h 1800284"/>
                  <a:gd name="connsiteX5" fmla="*/ 1010697 w 1267872"/>
                  <a:gd name="connsiteY5" fmla="*/ 28634 h 1800284"/>
                  <a:gd name="connsiteX6" fmla="*/ 982122 w 1267872"/>
                  <a:gd name="connsiteY6" fmla="*/ 19109 h 1800284"/>
                  <a:gd name="connsiteX7" fmla="*/ 705897 w 1267872"/>
                  <a:gd name="connsiteY7" fmla="*/ 59 h 1800284"/>
                  <a:gd name="connsiteX8" fmla="*/ 582072 w 1267872"/>
                  <a:gd name="connsiteY8" fmla="*/ 9584 h 1800284"/>
                  <a:gd name="connsiteX9" fmla="*/ 486822 w 1267872"/>
                  <a:gd name="connsiteY9" fmla="*/ 38159 h 1800284"/>
                  <a:gd name="connsiteX10" fmla="*/ 401097 w 1267872"/>
                  <a:gd name="connsiteY10" fmla="*/ 142934 h 1800284"/>
                  <a:gd name="connsiteX11" fmla="*/ 372522 w 1267872"/>
                  <a:gd name="connsiteY11" fmla="*/ 200084 h 1800284"/>
                  <a:gd name="connsiteX12" fmla="*/ 334422 w 1267872"/>
                  <a:gd name="connsiteY12" fmla="*/ 314384 h 1800284"/>
                  <a:gd name="connsiteX13" fmla="*/ 324897 w 1267872"/>
                  <a:gd name="connsiteY13" fmla="*/ 342959 h 1800284"/>
                  <a:gd name="connsiteX14" fmla="*/ 267747 w 1267872"/>
                  <a:gd name="connsiteY14" fmla="*/ 638234 h 1800284"/>
                  <a:gd name="connsiteX15" fmla="*/ 153447 w 1267872"/>
                  <a:gd name="connsiteY15" fmla="*/ 790634 h 1800284"/>
                  <a:gd name="connsiteX16" fmla="*/ 105320 w 1267872"/>
                  <a:gd name="connsiteY16" fmla="*/ 1041292 h 1800284"/>
                  <a:gd name="connsiteX17" fmla="*/ 1047 w 1267872"/>
                  <a:gd name="connsiteY17" fmla="*/ 1276409 h 1800284"/>
                  <a:gd name="connsiteX18" fmla="*/ 58197 w 1267872"/>
                  <a:gd name="connsiteY18" fmla="*/ 1524059 h 1800284"/>
                  <a:gd name="connsiteX19" fmla="*/ 162972 w 1267872"/>
                  <a:gd name="connsiteY19" fmla="*/ 1705034 h 1800284"/>
                  <a:gd name="connsiteX20" fmla="*/ 334422 w 1267872"/>
                  <a:gd name="connsiteY20" fmla="*/ 1790759 h 1800284"/>
                  <a:gd name="connsiteX21" fmla="*/ 362997 w 1267872"/>
                  <a:gd name="connsiteY21" fmla="*/ 1800284 h 1800284"/>
                  <a:gd name="connsiteX22" fmla="*/ 534447 w 1267872"/>
                  <a:gd name="connsiteY22" fmla="*/ 1781234 h 1800284"/>
                  <a:gd name="connsiteX23" fmla="*/ 629697 w 1267872"/>
                  <a:gd name="connsiteY23" fmla="*/ 1752659 h 1800284"/>
                  <a:gd name="connsiteX24" fmla="*/ 724947 w 1267872"/>
                  <a:gd name="connsiteY24" fmla="*/ 1724084 h 1800284"/>
                  <a:gd name="connsiteX25" fmla="*/ 820197 w 1267872"/>
                  <a:gd name="connsiteY25" fmla="*/ 1714559 h 1800284"/>
                  <a:gd name="connsiteX26" fmla="*/ 924972 w 1267872"/>
                  <a:gd name="connsiteY26" fmla="*/ 1695509 h 1800284"/>
                  <a:gd name="connsiteX27" fmla="*/ 1067847 w 1267872"/>
                  <a:gd name="connsiteY27" fmla="*/ 1638359 h 1800284"/>
                  <a:gd name="connsiteX28" fmla="*/ 1182147 w 1267872"/>
                  <a:gd name="connsiteY28" fmla="*/ 1476434 h 1800284"/>
                  <a:gd name="connsiteX29" fmla="*/ 1248822 w 1267872"/>
                  <a:gd name="connsiteY29" fmla="*/ 1228784 h 1800284"/>
                  <a:gd name="connsiteX30" fmla="*/ 1258347 w 1267872"/>
                  <a:gd name="connsiteY30" fmla="*/ 933509 h 1800284"/>
                  <a:gd name="connsiteX31" fmla="*/ 1267872 w 1267872"/>
                  <a:gd name="connsiteY31" fmla="*/ 600134 h 1800284"/>
                  <a:gd name="connsiteX32" fmla="*/ 1258347 w 1267872"/>
                  <a:gd name="connsiteY32" fmla="*/ 447734 h 1800284"/>
                  <a:gd name="connsiteX33" fmla="*/ 1239297 w 1267872"/>
                  <a:gd name="connsiteY33" fmla="*/ 352484 h 1800284"/>
                  <a:gd name="connsiteX34" fmla="*/ 1239297 w 1267872"/>
                  <a:gd name="connsiteY34" fmla="*/ 342959 h 1800284"/>
                  <a:gd name="connsiteX0" fmla="*/ 1239297 w 1267872"/>
                  <a:gd name="connsiteY0" fmla="*/ 342959 h 1803942"/>
                  <a:gd name="connsiteX1" fmla="*/ 1210722 w 1267872"/>
                  <a:gd name="connsiteY1" fmla="*/ 238184 h 1803942"/>
                  <a:gd name="connsiteX2" fmla="*/ 1191672 w 1267872"/>
                  <a:gd name="connsiteY2" fmla="*/ 161984 h 1803942"/>
                  <a:gd name="connsiteX3" fmla="*/ 1153572 w 1267872"/>
                  <a:gd name="connsiteY3" fmla="*/ 104834 h 1803942"/>
                  <a:gd name="connsiteX4" fmla="*/ 1067847 w 1267872"/>
                  <a:gd name="connsiteY4" fmla="*/ 47684 h 1803942"/>
                  <a:gd name="connsiteX5" fmla="*/ 1010697 w 1267872"/>
                  <a:gd name="connsiteY5" fmla="*/ 28634 h 1803942"/>
                  <a:gd name="connsiteX6" fmla="*/ 982122 w 1267872"/>
                  <a:gd name="connsiteY6" fmla="*/ 19109 h 1803942"/>
                  <a:gd name="connsiteX7" fmla="*/ 705897 w 1267872"/>
                  <a:gd name="connsiteY7" fmla="*/ 59 h 1803942"/>
                  <a:gd name="connsiteX8" fmla="*/ 582072 w 1267872"/>
                  <a:gd name="connsiteY8" fmla="*/ 9584 h 1803942"/>
                  <a:gd name="connsiteX9" fmla="*/ 486822 w 1267872"/>
                  <a:gd name="connsiteY9" fmla="*/ 38159 h 1803942"/>
                  <a:gd name="connsiteX10" fmla="*/ 401097 w 1267872"/>
                  <a:gd name="connsiteY10" fmla="*/ 142934 h 1803942"/>
                  <a:gd name="connsiteX11" fmla="*/ 372522 w 1267872"/>
                  <a:gd name="connsiteY11" fmla="*/ 200084 h 1803942"/>
                  <a:gd name="connsiteX12" fmla="*/ 334422 w 1267872"/>
                  <a:gd name="connsiteY12" fmla="*/ 314384 h 1803942"/>
                  <a:gd name="connsiteX13" fmla="*/ 324897 w 1267872"/>
                  <a:gd name="connsiteY13" fmla="*/ 342959 h 1803942"/>
                  <a:gd name="connsiteX14" fmla="*/ 267747 w 1267872"/>
                  <a:gd name="connsiteY14" fmla="*/ 638234 h 1803942"/>
                  <a:gd name="connsiteX15" fmla="*/ 153447 w 1267872"/>
                  <a:gd name="connsiteY15" fmla="*/ 790634 h 1803942"/>
                  <a:gd name="connsiteX16" fmla="*/ 105320 w 1267872"/>
                  <a:gd name="connsiteY16" fmla="*/ 1041292 h 1803942"/>
                  <a:gd name="connsiteX17" fmla="*/ 1047 w 1267872"/>
                  <a:gd name="connsiteY17" fmla="*/ 1276409 h 1803942"/>
                  <a:gd name="connsiteX18" fmla="*/ 58197 w 1267872"/>
                  <a:gd name="connsiteY18" fmla="*/ 1524059 h 1803942"/>
                  <a:gd name="connsiteX19" fmla="*/ 162972 w 1267872"/>
                  <a:gd name="connsiteY19" fmla="*/ 1705034 h 1803942"/>
                  <a:gd name="connsiteX20" fmla="*/ 362997 w 1267872"/>
                  <a:gd name="connsiteY20" fmla="*/ 1800284 h 1803942"/>
                  <a:gd name="connsiteX21" fmla="*/ 534447 w 1267872"/>
                  <a:gd name="connsiteY21" fmla="*/ 1781234 h 1803942"/>
                  <a:gd name="connsiteX22" fmla="*/ 629697 w 1267872"/>
                  <a:gd name="connsiteY22" fmla="*/ 1752659 h 1803942"/>
                  <a:gd name="connsiteX23" fmla="*/ 724947 w 1267872"/>
                  <a:gd name="connsiteY23" fmla="*/ 1724084 h 1803942"/>
                  <a:gd name="connsiteX24" fmla="*/ 820197 w 1267872"/>
                  <a:gd name="connsiteY24" fmla="*/ 1714559 h 1803942"/>
                  <a:gd name="connsiteX25" fmla="*/ 924972 w 1267872"/>
                  <a:gd name="connsiteY25" fmla="*/ 1695509 h 1803942"/>
                  <a:gd name="connsiteX26" fmla="*/ 1067847 w 1267872"/>
                  <a:gd name="connsiteY26" fmla="*/ 1638359 h 1803942"/>
                  <a:gd name="connsiteX27" fmla="*/ 1182147 w 1267872"/>
                  <a:gd name="connsiteY27" fmla="*/ 1476434 h 1803942"/>
                  <a:gd name="connsiteX28" fmla="*/ 1248822 w 1267872"/>
                  <a:gd name="connsiteY28" fmla="*/ 1228784 h 1803942"/>
                  <a:gd name="connsiteX29" fmla="*/ 1258347 w 1267872"/>
                  <a:gd name="connsiteY29" fmla="*/ 933509 h 1803942"/>
                  <a:gd name="connsiteX30" fmla="*/ 1267872 w 1267872"/>
                  <a:gd name="connsiteY30" fmla="*/ 600134 h 1803942"/>
                  <a:gd name="connsiteX31" fmla="*/ 1258347 w 1267872"/>
                  <a:gd name="connsiteY31" fmla="*/ 447734 h 1803942"/>
                  <a:gd name="connsiteX32" fmla="*/ 1239297 w 1267872"/>
                  <a:gd name="connsiteY32" fmla="*/ 352484 h 1803942"/>
                  <a:gd name="connsiteX33" fmla="*/ 1239297 w 1267872"/>
                  <a:gd name="connsiteY33" fmla="*/ 342959 h 1803942"/>
                  <a:gd name="connsiteX0" fmla="*/ 1239297 w 1267872"/>
                  <a:gd name="connsiteY0" fmla="*/ 342959 h 1804472"/>
                  <a:gd name="connsiteX1" fmla="*/ 1210722 w 1267872"/>
                  <a:gd name="connsiteY1" fmla="*/ 238184 h 1804472"/>
                  <a:gd name="connsiteX2" fmla="*/ 1191672 w 1267872"/>
                  <a:gd name="connsiteY2" fmla="*/ 161984 h 1804472"/>
                  <a:gd name="connsiteX3" fmla="*/ 1153572 w 1267872"/>
                  <a:gd name="connsiteY3" fmla="*/ 104834 h 1804472"/>
                  <a:gd name="connsiteX4" fmla="*/ 1067847 w 1267872"/>
                  <a:gd name="connsiteY4" fmla="*/ 47684 h 1804472"/>
                  <a:gd name="connsiteX5" fmla="*/ 1010697 w 1267872"/>
                  <a:gd name="connsiteY5" fmla="*/ 28634 h 1804472"/>
                  <a:gd name="connsiteX6" fmla="*/ 982122 w 1267872"/>
                  <a:gd name="connsiteY6" fmla="*/ 19109 h 1804472"/>
                  <a:gd name="connsiteX7" fmla="*/ 705897 w 1267872"/>
                  <a:gd name="connsiteY7" fmla="*/ 59 h 1804472"/>
                  <a:gd name="connsiteX8" fmla="*/ 582072 w 1267872"/>
                  <a:gd name="connsiteY8" fmla="*/ 9584 h 1804472"/>
                  <a:gd name="connsiteX9" fmla="*/ 486822 w 1267872"/>
                  <a:gd name="connsiteY9" fmla="*/ 38159 h 1804472"/>
                  <a:gd name="connsiteX10" fmla="*/ 401097 w 1267872"/>
                  <a:gd name="connsiteY10" fmla="*/ 142934 h 1804472"/>
                  <a:gd name="connsiteX11" fmla="*/ 372522 w 1267872"/>
                  <a:gd name="connsiteY11" fmla="*/ 200084 h 1804472"/>
                  <a:gd name="connsiteX12" fmla="*/ 334422 w 1267872"/>
                  <a:gd name="connsiteY12" fmla="*/ 314384 h 1804472"/>
                  <a:gd name="connsiteX13" fmla="*/ 324897 w 1267872"/>
                  <a:gd name="connsiteY13" fmla="*/ 342959 h 1804472"/>
                  <a:gd name="connsiteX14" fmla="*/ 267747 w 1267872"/>
                  <a:gd name="connsiteY14" fmla="*/ 638234 h 1804472"/>
                  <a:gd name="connsiteX15" fmla="*/ 153447 w 1267872"/>
                  <a:gd name="connsiteY15" fmla="*/ 790634 h 1804472"/>
                  <a:gd name="connsiteX16" fmla="*/ 105320 w 1267872"/>
                  <a:gd name="connsiteY16" fmla="*/ 1041292 h 1804472"/>
                  <a:gd name="connsiteX17" fmla="*/ 1047 w 1267872"/>
                  <a:gd name="connsiteY17" fmla="*/ 1276409 h 1804472"/>
                  <a:gd name="connsiteX18" fmla="*/ 58197 w 1267872"/>
                  <a:gd name="connsiteY18" fmla="*/ 1524059 h 1804472"/>
                  <a:gd name="connsiteX19" fmla="*/ 162972 w 1267872"/>
                  <a:gd name="connsiteY19" fmla="*/ 1705034 h 1804472"/>
                  <a:gd name="connsiteX20" fmla="*/ 362997 w 1267872"/>
                  <a:gd name="connsiteY20" fmla="*/ 1800284 h 1804472"/>
                  <a:gd name="connsiteX21" fmla="*/ 534447 w 1267872"/>
                  <a:gd name="connsiteY21" fmla="*/ 1781234 h 1804472"/>
                  <a:gd name="connsiteX22" fmla="*/ 724947 w 1267872"/>
                  <a:gd name="connsiteY22" fmla="*/ 1724084 h 1804472"/>
                  <a:gd name="connsiteX23" fmla="*/ 820197 w 1267872"/>
                  <a:gd name="connsiteY23" fmla="*/ 1714559 h 1804472"/>
                  <a:gd name="connsiteX24" fmla="*/ 924972 w 1267872"/>
                  <a:gd name="connsiteY24" fmla="*/ 1695509 h 1804472"/>
                  <a:gd name="connsiteX25" fmla="*/ 1067847 w 1267872"/>
                  <a:gd name="connsiteY25" fmla="*/ 1638359 h 1804472"/>
                  <a:gd name="connsiteX26" fmla="*/ 1182147 w 1267872"/>
                  <a:gd name="connsiteY26" fmla="*/ 1476434 h 1804472"/>
                  <a:gd name="connsiteX27" fmla="*/ 1248822 w 1267872"/>
                  <a:gd name="connsiteY27" fmla="*/ 1228784 h 1804472"/>
                  <a:gd name="connsiteX28" fmla="*/ 1258347 w 1267872"/>
                  <a:gd name="connsiteY28" fmla="*/ 933509 h 1804472"/>
                  <a:gd name="connsiteX29" fmla="*/ 1267872 w 1267872"/>
                  <a:gd name="connsiteY29" fmla="*/ 600134 h 1804472"/>
                  <a:gd name="connsiteX30" fmla="*/ 1258347 w 1267872"/>
                  <a:gd name="connsiteY30" fmla="*/ 447734 h 1804472"/>
                  <a:gd name="connsiteX31" fmla="*/ 1239297 w 1267872"/>
                  <a:gd name="connsiteY31" fmla="*/ 352484 h 1804472"/>
                  <a:gd name="connsiteX32" fmla="*/ 1239297 w 1267872"/>
                  <a:gd name="connsiteY32" fmla="*/ 342959 h 1804472"/>
                  <a:gd name="connsiteX0" fmla="*/ 1239297 w 1267872"/>
                  <a:gd name="connsiteY0" fmla="*/ 342959 h 1804472"/>
                  <a:gd name="connsiteX1" fmla="*/ 1210722 w 1267872"/>
                  <a:gd name="connsiteY1" fmla="*/ 238184 h 1804472"/>
                  <a:gd name="connsiteX2" fmla="*/ 1191672 w 1267872"/>
                  <a:gd name="connsiteY2" fmla="*/ 161984 h 1804472"/>
                  <a:gd name="connsiteX3" fmla="*/ 1153572 w 1267872"/>
                  <a:gd name="connsiteY3" fmla="*/ 104834 h 1804472"/>
                  <a:gd name="connsiteX4" fmla="*/ 1067847 w 1267872"/>
                  <a:gd name="connsiteY4" fmla="*/ 47684 h 1804472"/>
                  <a:gd name="connsiteX5" fmla="*/ 1010697 w 1267872"/>
                  <a:gd name="connsiteY5" fmla="*/ 28634 h 1804472"/>
                  <a:gd name="connsiteX6" fmla="*/ 982122 w 1267872"/>
                  <a:gd name="connsiteY6" fmla="*/ 19109 h 1804472"/>
                  <a:gd name="connsiteX7" fmla="*/ 705897 w 1267872"/>
                  <a:gd name="connsiteY7" fmla="*/ 59 h 1804472"/>
                  <a:gd name="connsiteX8" fmla="*/ 582072 w 1267872"/>
                  <a:gd name="connsiteY8" fmla="*/ 9584 h 1804472"/>
                  <a:gd name="connsiteX9" fmla="*/ 486822 w 1267872"/>
                  <a:gd name="connsiteY9" fmla="*/ 38159 h 1804472"/>
                  <a:gd name="connsiteX10" fmla="*/ 401097 w 1267872"/>
                  <a:gd name="connsiteY10" fmla="*/ 142934 h 1804472"/>
                  <a:gd name="connsiteX11" fmla="*/ 372522 w 1267872"/>
                  <a:gd name="connsiteY11" fmla="*/ 200084 h 1804472"/>
                  <a:gd name="connsiteX12" fmla="*/ 334422 w 1267872"/>
                  <a:gd name="connsiteY12" fmla="*/ 314384 h 1804472"/>
                  <a:gd name="connsiteX13" fmla="*/ 324897 w 1267872"/>
                  <a:gd name="connsiteY13" fmla="*/ 342959 h 1804472"/>
                  <a:gd name="connsiteX14" fmla="*/ 267747 w 1267872"/>
                  <a:gd name="connsiteY14" fmla="*/ 638234 h 1804472"/>
                  <a:gd name="connsiteX15" fmla="*/ 153447 w 1267872"/>
                  <a:gd name="connsiteY15" fmla="*/ 790634 h 1804472"/>
                  <a:gd name="connsiteX16" fmla="*/ 105320 w 1267872"/>
                  <a:gd name="connsiteY16" fmla="*/ 1041292 h 1804472"/>
                  <a:gd name="connsiteX17" fmla="*/ 1047 w 1267872"/>
                  <a:gd name="connsiteY17" fmla="*/ 1276409 h 1804472"/>
                  <a:gd name="connsiteX18" fmla="*/ 58197 w 1267872"/>
                  <a:gd name="connsiteY18" fmla="*/ 1524059 h 1804472"/>
                  <a:gd name="connsiteX19" fmla="*/ 162972 w 1267872"/>
                  <a:gd name="connsiteY19" fmla="*/ 1705034 h 1804472"/>
                  <a:gd name="connsiteX20" fmla="*/ 362997 w 1267872"/>
                  <a:gd name="connsiteY20" fmla="*/ 1800284 h 1804472"/>
                  <a:gd name="connsiteX21" fmla="*/ 534447 w 1267872"/>
                  <a:gd name="connsiteY21" fmla="*/ 1781234 h 1804472"/>
                  <a:gd name="connsiteX22" fmla="*/ 724947 w 1267872"/>
                  <a:gd name="connsiteY22" fmla="*/ 1724084 h 1804472"/>
                  <a:gd name="connsiteX23" fmla="*/ 820197 w 1267872"/>
                  <a:gd name="connsiteY23" fmla="*/ 1714559 h 1804472"/>
                  <a:gd name="connsiteX24" fmla="*/ 924972 w 1267872"/>
                  <a:gd name="connsiteY24" fmla="*/ 1695509 h 1804472"/>
                  <a:gd name="connsiteX25" fmla="*/ 1067847 w 1267872"/>
                  <a:gd name="connsiteY25" fmla="*/ 1638359 h 1804472"/>
                  <a:gd name="connsiteX26" fmla="*/ 1182147 w 1267872"/>
                  <a:gd name="connsiteY26" fmla="*/ 1476434 h 1804472"/>
                  <a:gd name="connsiteX27" fmla="*/ 1248822 w 1267872"/>
                  <a:gd name="connsiteY27" fmla="*/ 1228784 h 1804472"/>
                  <a:gd name="connsiteX28" fmla="*/ 1258347 w 1267872"/>
                  <a:gd name="connsiteY28" fmla="*/ 933509 h 1804472"/>
                  <a:gd name="connsiteX29" fmla="*/ 1267872 w 1267872"/>
                  <a:gd name="connsiteY29" fmla="*/ 600134 h 1804472"/>
                  <a:gd name="connsiteX30" fmla="*/ 1258347 w 1267872"/>
                  <a:gd name="connsiteY30" fmla="*/ 447734 h 1804472"/>
                  <a:gd name="connsiteX31" fmla="*/ 1239297 w 1267872"/>
                  <a:gd name="connsiteY31" fmla="*/ 352484 h 1804472"/>
                  <a:gd name="connsiteX32" fmla="*/ 1239297 w 1267872"/>
                  <a:gd name="connsiteY32" fmla="*/ 342959 h 1804472"/>
                  <a:gd name="connsiteX0" fmla="*/ 1239297 w 1267872"/>
                  <a:gd name="connsiteY0" fmla="*/ 342959 h 1804472"/>
                  <a:gd name="connsiteX1" fmla="*/ 1210722 w 1267872"/>
                  <a:gd name="connsiteY1" fmla="*/ 238184 h 1804472"/>
                  <a:gd name="connsiteX2" fmla="*/ 1191672 w 1267872"/>
                  <a:gd name="connsiteY2" fmla="*/ 161984 h 1804472"/>
                  <a:gd name="connsiteX3" fmla="*/ 1153572 w 1267872"/>
                  <a:gd name="connsiteY3" fmla="*/ 104834 h 1804472"/>
                  <a:gd name="connsiteX4" fmla="*/ 1067847 w 1267872"/>
                  <a:gd name="connsiteY4" fmla="*/ 47684 h 1804472"/>
                  <a:gd name="connsiteX5" fmla="*/ 1010697 w 1267872"/>
                  <a:gd name="connsiteY5" fmla="*/ 28634 h 1804472"/>
                  <a:gd name="connsiteX6" fmla="*/ 982122 w 1267872"/>
                  <a:gd name="connsiteY6" fmla="*/ 19109 h 1804472"/>
                  <a:gd name="connsiteX7" fmla="*/ 705897 w 1267872"/>
                  <a:gd name="connsiteY7" fmla="*/ 59 h 1804472"/>
                  <a:gd name="connsiteX8" fmla="*/ 582072 w 1267872"/>
                  <a:gd name="connsiteY8" fmla="*/ 9584 h 1804472"/>
                  <a:gd name="connsiteX9" fmla="*/ 486822 w 1267872"/>
                  <a:gd name="connsiteY9" fmla="*/ 38159 h 1804472"/>
                  <a:gd name="connsiteX10" fmla="*/ 401097 w 1267872"/>
                  <a:gd name="connsiteY10" fmla="*/ 142934 h 1804472"/>
                  <a:gd name="connsiteX11" fmla="*/ 372522 w 1267872"/>
                  <a:gd name="connsiteY11" fmla="*/ 200084 h 1804472"/>
                  <a:gd name="connsiteX12" fmla="*/ 334422 w 1267872"/>
                  <a:gd name="connsiteY12" fmla="*/ 314384 h 1804472"/>
                  <a:gd name="connsiteX13" fmla="*/ 324897 w 1267872"/>
                  <a:gd name="connsiteY13" fmla="*/ 342959 h 1804472"/>
                  <a:gd name="connsiteX14" fmla="*/ 267747 w 1267872"/>
                  <a:gd name="connsiteY14" fmla="*/ 638234 h 1804472"/>
                  <a:gd name="connsiteX15" fmla="*/ 153447 w 1267872"/>
                  <a:gd name="connsiteY15" fmla="*/ 790634 h 1804472"/>
                  <a:gd name="connsiteX16" fmla="*/ 105320 w 1267872"/>
                  <a:gd name="connsiteY16" fmla="*/ 1041292 h 1804472"/>
                  <a:gd name="connsiteX17" fmla="*/ 1047 w 1267872"/>
                  <a:gd name="connsiteY17" fmla="*/ 1276409 h 1804472"/>
                  <a:gd name="connsiteX18" fmla="*/ 58197 w 1267872"/>
                  <a:gd name="connsiteY18" fmla="*/ 1524059 h 1804472"/>
                  <a:gd name="connsiteX19" fmla="*/ 162972 w 1267872"/>
                  <a:gd name="connsiteY19" fmla="*/ 1705034 h 1804472"/>
                  <a:gd name="connsiteX20" fmla="*/ 362997 w 1267872"/>
                  <a:gd name="connsiteY20" fmla="*/ 1800284 h 1804472"/>
                  <a:gd name="connsiteX21" fmla="*/ 534447 w 1267872"/>
                  <a:gd name="connsiteY21" fmla="*/ 1781234 h 1804472"/>
                  <a:gd name="connsiteX22" fmla="*/ 724947 w 1267872"/>
                  <a:gd name="connsiteY22" fmla="*/ 1724084 h 1804472"/>
                  <a:gd name="connsiteX23" fmla="*/ 825545 w 1267872"/>
                  <a:gd name="connsiteY23" fmla="*/ 1714559 h 1804472"/>
                  <a:gd name="connsiteX24" fmla="*/ 924972 w 1267872"/>
                  <a:gd name="connsiteY24" fmla="*/ 1695509 h 1804472"/>
                  <a:gd name="connsiteX25" fmla="*/ 1067847 w 1267872"/>
                  <a:gd name="connsiteY25" fmla="*/ 1638359 h 1804472"/>
                  <a:gd name="connsiteX26" fmla="*/ 1182147 w 1267872"/>
                  <a:gd name="connsiteY26" fmla="*/ 1476434 h 1804472"/>
                  <a:gd name="connsiteX27" fmla="*/ 1248822 w 1267872"/>
                  <a:gd name="connsiteY27" fmla="*/ 1228784 h 1804472"/>
                  <a:gd name="connsiteX28" fmla="*/ 1258347 w 1267872"/>
                  <a:gd name="connsiteY28" fmla="*/ 933509 h 1804472"/>
                  <a:gd name="connsiteX29" fmla="*/ 1267872 w 1267872"/>
                  <a:gd name="connsiteY29" fmla="*/ 600134 h 1804472"/>
                  <a:gd name="connsiteX30" fmla="*/ 1258347 w 1267872"/>
                  <a:gd name="connsiteY30" fmla="*/ 447734 h 1804472"/>
                  <a:gd name="connsiteX31" fmla="*/ 1239297 w 1267872"/>
                  <a:gd name="connsiteY31" fmla="*/ 352484 h 1804472"/>
                  <a:gd name="connsiteX32" fmla="*/ 1239297 w 1267872"/>
                  <a:gd name="connsiteY32" fmla="*/ 342959 h 1804472"/>
                  <a:gd name="connsiteX0" fmla="*/ 1239297 w 1267872"/>
                  <a:gd name="connsiteY0" fmla="*/ 342959 h 1804472"/>
                  <a:gd name="connsiteX1" fmla="*/ 1210722 w 1267872"/>
                  <a:gd name="connsiteY1" fmla="*/ 238184 h 1804472"/>
                  <a:gd name="connsiteX2" fmla="*/ 1191672 w 1267872"/>
                  <a:gd name="connsiteY2" fmla="*/ 161984 h 1804472"/>
                  <a:gd name="connsiteX3" fmla="*/ 1153572 w 1267872"/>
                  <a:gd name="connsiteY3" fmla="*/ 104834 h 1804472"/>
                  <a:gd name="connsiteX4" fmla="*/ 1067847 w 1267872"/>
                  <a:gd name="connsiteY4" fmla="*/ 47684 h 1804472"/>
                  <a:gd name="connsiteX5" fmla="*/ 982122 w 1267872"/>
                  <a:gd name="connsiteY5" fmla="*/ 19109 h 1804472"/>
                  <a:gd name="connsiteX6" fmla="*/ 705897 w 1267872"/>
                  <a:gd name="connsiteY6" fmla="*/ 59 h 1804472"/>
                  <a:gd name="connsiteX7" fmla="*/ 582072 w 1267872"/>
                  <a:gd name="connsiteY7" fmla="*/ 9584 h 1804472"/>
                  <a:gd name="connsiteX8" fmla="*/ 486822 w 1267872"/>
                  <a:gd name="connsiteY8" fmla="*/ 38159 h 1804472"/>
                  <a:gd name="connsiteX9" fmla="*/ 401097 w 1267872"/>
                  <a:gd name="connsiteY9" fmla="*/ 142934 h 1804472"/>
                  <a:gd name="connsiteX10" fmla="*/ 372522 w 1267872"/>
                  <a:gd name="connsiteY10" fmla="*/ 200084 h 1804472"/>
                  <a:gd name="connsiteX11" fmla="*/ 334422 w 1267872"/>
                  <a:gd name="connsiteY11" fmla="*/ 314384 h 1804472"/>
                  <a:gd name="connsiteX12" fmla="*/ 324897 w 1267872"/>
                  <a:gd name="connsiteY12" fmla="*/ 342959 h 1804472"/>
                  <a:gd name="connsiteX13" fmla="*/ 267747 w 1267872"/>
                  <a:gd name="connsiteY13" fmla="*/ 638234 h 1804472"/>
                  <a:gd name="connsiteX14" fmla="*/ 153447 w 1267872"/>
                  <a:gd name="connsiteY14" fmla="*/ 790634 h 1804472"/>
                  <a:gd name="connsiteX15" fmla="*/ 105320 w 1267872"/>
                  <a:gd name="connsiteY15" fmla="*/ 1041292 h 1804472"/>
                  <a:gd name="connsiteX16" fmla="*/ 1047 w 1267872"/>
                  <a:gd name="connsiteY16" fmla="*/ 1276409 h 1804472"/>
                  <a:gd name="connsiteX17" fmla="*/ 58197 w 1267872"/>
                  <a:gd name="connsiteY17" fmla="*/ 1524059 h 1804472"/>
                  <a:gd name="connsiteX18" fmla="*/ 162972 w 1267872"/>
                  <a:gd name="connsiteY18" fmla="*/ 1705034 h 1804472"/>
                  <a:gd name="connsiteX19" fmla="*/ 362997 w 1267872"/>
                  <a:gd name="connsiteY19" fmla="*/ 1800284 h 1804472"/>
                  <a:gd name="connsiteX20" fmla="*/ 534447 w 1267872"/>
                  <a:gd name="connsiteY20" fmla="*/ 1781234 h 1804472"/>
                  <a:gd name="connsiteX21" fmla="*/ 724947 w 1267872"/>
                  <a:gd name="connsiteY21" fmla="*/ 1724084 h 1804472"/>
                  <a:gd name="connsiteX22" fmla="*/ 825545 w 1267872"/>
                  <a:gd name="connsiteY22" fmla="*/ 1714559 h 1804472"/>
                  <a:gd name="connsiteX23" fmla="*/ 924972 w 1267872"/>
                  <a:gd name="connsiteY23" fmla="*/ 1695509 h 1804472"/>
                  <a:gd name="connsiteX24" fmla="*/ 1067847 w 1267872"/>
                  <a:gd name="connsiteY24" fmla="*/ 1638359 h 1804472"/>
                  <a:gd name="connsiteX25" fmla="*/ 1182147 w 1267872"/>
                  <a:gd name="connsiteY25" fmla="*/ 1476434 h 1804472"/>
                  <a:gd name="connsiteX26" fmla="*/ 1248822 w 1267872"/>
                  <a:gd name="connsiteY26" fmla="*/ 1228784 h 1804472"/>
                  <a:gd name="connsiteX27" fmla="*/ 1258347 w 1267872"/>
                  <a:gd name="connsiteY27" fmla="*/ 933509 h 1804472"/>
                  <a:gd name="connsiteX28" fmla="*/ 1267872 w 1267872"/>
                  <a:gd name="connsiteY28" fmla="*/ 600134 h 1804472"/>
                  <a:gd name="connsiteX29" fmla="*/ 1258347 w 1267872"/>
                  <a:gd name="connsiteY29" fmla="*/ 447734 h 1804472"/>
                  <a:gd name="connsiteX30" fmla="*/ 1239297 w 1267872"/>
                  <a:gd name="connsiteY30" fmla="*/ 352484 h 1804472"/>
                  <a:gd name="connsiteX31" fmla="*/ 1239297 w 1267872"/>
                  <a:gd name="connsiteY31" fmla="*/ 342959 h 1804472"/>
                  <a:gd name="connsiteX0" fmla="*/ 1239297 w 1267872"/>
                  <a:gd name="connsiteY0" fmla="*/ 342959 h 1804472"/>
                  <a:gd name="connsiteX1" fmla="*/ 1210722 w 1267872"/>
                  <a:gd name="connsiteY1" fmla="*/ 238184 h 1804472"/>
                  <a:gd name="connsiteX2" fmla="*/ 1191672 w 1267872"/>
                  <a:gd name="connsiteY2" fmla="*/ 161984 h 1804472"/>
                  <a:gd name="connsiteX3" fmla="*/ 1153572 w 1267872"/>
                  <a:gd name="connsiteY3" fmla="*/ 104834 h 1804472"/>
                  <a:gd name="connsiteX4" fmla="*/ 982122 w 1267872"/>
                  <a:gd name="connsiteY4" fmla="*/ 19109 h 1804472"/>
                  <a:gd name="connsiteX5" fmla="*/ 705897 w 1267872"/>
                  <a:gd name="connsiteY5" fmla="*/ 59 h 1804472"/>
                  <a:gd name="connsiteX6" fmla="*/ 582072 w 1267872"/>
                  <a:gd name="connsiteY6" fmla="*/ 9584 h 1804472"/>
                  <a:gd name="connsiteX7" fmla="*/ 486822 w 1267872"/>
                  <a:gd name="connsiteY7" fmla="*/ 38159 h 1804472"/>
                  <a:gd name="connsiteX8" fmla="*/ 401097 w 1267872"/>
                  <a:gd name="connsiteY8" fmla="*/ 142934 h 1804472"/>
                  <a:gd name="connsiteX9" fmla="*/ 372522 w 1267872"/>
                  <a:gd name="connsiteY9" fmla="*/ 200084 h 1804472"/>
                  <a:gd name="connsiteX10" fmla="*/ 334422 w 1267872"/>
                  <a:gd name="connsiteY10" fmla="*/ 314384 h 1804472"/>
                  <a:gd name="connsiteX11" fmla="*/ 324897 w 1267872"/>
                  <a:gd name="connsiteY11" fmla="*/ 342959 h 1804472"/>
                  <a:gd name="connsiteX12" fmla="*/ 267747 w 1267872"/>
                  <a:gd name="connsiteY12" fmla="*/ 638234 h 1804472"/>
                  <a:gd name="connsiteX13" fmla="*/ 153447 w 1267872"/>
                  <a:gd name="connsiteY13" fmla="*/ 790634 h 1804472"/>
                  <a:gd name="connsiteX14" fmla="*/ 105320 w 1267872"/>
                  <a:gd name="connsiteY14" fmla="*/ 1041292 h 1804472"/>
                  <a:gd name="connsiteX15" fmla="*/ 1047 w 1267872"/>
                  <a:gd name="connsiteY15" fmla="*/ 1276409 h 1804472"/>
                  <a:gd name="connsiteX16" fmla="*/ 58197 w 1267872"/>
                  <a:gd name="connsiteY16" fmla="*/ 1524059 h 1804472"/>
                  <a:gd name="connsiteX17" fmla="*/ 162972 w 1267872"/>
                  <a:gd name="connsiteY17" fmla="*/ 1705034 h 1804472"/>
                  <a:gd name="connsiteX18" fmla="*/ 362997 w 1267872"/>
                  <a:gd name="connsiteY18" fmla="*/ 1800284 h 1804472"/>
                  <a:gd name="connsiteX19" fmla="*/ 534447 w 1267872"/>
                  <a:gd name="connsiteY19" fmla="*/ 1781234 h 1804472"/>
                  <a:gd name="connsiteX20" fmla="*/ 724947 w 1267872"/>
                  <a:gd name="connsiteY20" fmla="*/ 1724084 h 1804472"/>
                  <a:gd name="connsiteX21" fmla="*/ 825545 w 1267872"/>
                  <a:gd name="connsiteY21" fmla="*/ 1714559 h 1804472"/>
                  <a:gd name="connsiteX22" fmla="*/ 924972 w 1267872"/>
                  <a:gd name="connsiteY22" fmla="*/ 1695509 h 1804472"/>
                  <a:gd name="connsiteX23" fmla="*/ 1067847 w 1267872"/>
                  <a:gd name="connsiteY23" fmla="*/ 1638359 h 1804472"/>
                  <a:gd name="connsiteX24" fmla="*/ 1182147 w 1267872"/>
                  <a:gd name="connsiteY24" fmla="*/ 1476434 h 1804472"/>
                  <a:gd name="connsiteX25" fmla="*/ 1248822 w 1267872"/>
                  <a:gd name="connsiteY25" fmla="*/ 1228784 h 1804472"/>
                  <a:gd name="connsiteX26" fmla="*/ 1258347 w 1267872"/>
                  <a:gd name="connsiteY26" fmla="*/ 933509 h 1804472"/>
                  <a:gd name="connsiteX27" fmla="*/ 1267872 w 1267872"/>
                  <a:gd name="connsiteY27" fmla="*/ 600134 h 1804472"/>
                  <a:gd name="connsiteX28" fmla="*/ 1258347 w 1267872"/>
                  <a:gd name="connsiteY28" fmla="*/ 447734 h 1804472"/>
                  <a:gd name="connsiteX29" fmla="*/ 1239297 w 1267872"/>
                  <a:gd name="connsiteY29" fmla="*/ 352484 h 1804472"/>
                  <a:gd name="connsiteX30" fmla="*/ 1239297 w 1267872"/>
                  <a:gd name="connsiteY30" fmla="*/ 342959 h 1804472"/>
                  <a:gd name="connsiteX0" fmla="*/ 1239297 w 1267872"/>
                  <a:gd name="connsiteY0" fmla="*/ 342959 h 1804472"/>
                  <a:gd name="connsiteX1" fmla="*/ 1210722 w 1267872"/>
                  <a:gd name="connsiteY1" fmla="*/ 238184 h 1804472"/>
                  <a:gd name="connsiteX2" fmla="*/ 1191672 w 1267872"/>
                  <a:gd name="connsiteY2" fmla="*/ 161984 h 1804472"/>
                  <a:gd name="connsiteX3" fmla="*/ 982122 w 1267872"/>
                  <a:gd name="connsiteY3" fmla="*/ 19109 h 1804472"/>
                  <a:gd name="connsiteX4" fmla="*/ 705897 w 1267872"/>
                  <a:gd name="connsiteY4" fmla="*/ 59 h 1804472"/>
                  <a:gd name="connsiteX5" fmla="*/ 582072 w 1267872"/>
                  <a:gd name="connsiteY5" fmla="*/ 9584 h 1804472"/>
                  <a:gd name="connsiteX6" fmla="*/ 486822 w 1267872"/>
                  <a:gd name="connsiteY6" fmla="*/ 38159 h 1804472"/>
                  <a:gd name="connsiteX7" fmla="*/ 401097 w 1267872"/>
                  <a:gd name="connsiteY7" fmla="*/ 142934 h 1804472"/>
                  <a:gd name="connsiteX8" fmla="*/ 372522 w 1267872"/>
                  <a:gd name="connsiteY8" fmla="*/ 200084 h 1804472"/>
                  <a:gd name="connsiteX9" fmla="*/ 334422 w 1267872"/>
                  <a:gd name="connsiteY9" fmla="*/ 314384 h 1804472"/>
                  <a:gd name="connsiteX10" fmla="*/ 324897 w 1267872"/>
                  <a:gd name="connsiteY10" fmla="*/ 342959 h 1804472"/>
                  <a:gd name="connsiteX11" fmla="*/ 267747 w 1267872"/>
                  <a:gd name="connsiteY11" fmla="*/ 638234 h 1804472"/>
                  <a:gd name="connsiteX12" fmla="*/ 153447 w 1267872"/>
                  <a:gd name="connsiteY12" fmla="*/ 790634 h 1804472"/>
                  <a:gd name="connsiteX13" fmla="*/ 105320 w 1267872"/>
                  <a:gd name="connsiteY13" fmla="*/ 1041292 h 1804472"/>
                  <a:gd name="connsiteX14" fmla="*/ 1047 w 1267872"/>
                  <a:gd name="connsiteY14" fmla="*/ 1276409 h 1804472"/>
                  <a:gd name="connsiteX15" fmla="*/ 58197 w 1267872"/>
                  <a:gd name="connsiteY15" fmla="*/ 1524059 h 1804472"/>
                  <a:gd name="connsiteX16" fmla="*/ 162972 w 1267872"/>
                  <a:gd name="connsiteY16" fmla="*/ 1705034 h 1804472"/>
                  <a:gd name="connsiteX17" fmla="*/ 362997 w 1267872"/>
                  <a:gd name="connsiteY17" fmla="*/ 1800284 h 1804472"/>
                  <a:gd name="connsiteX18" fmla="*/ 534447 w 1267872"/>
                  <a:gd name="connsiteY18" fmla="*/ 1781234 h 1804472"/>
                  <a:gd name="connsiteX19" fmla="*/ 724947 w 1267872"/>
                  <a:gd name="connsiteY19" fmla="*/ 1724084 h 1804472"/>
                  <a:gd name="connsiteX20" fmla="*/ 825545 w 1267872"/>
                  <a:gd name="connsiteY20" fmla="*/ 1714559 h 1804472"/>
                  <a:gd name="connsiteX21" fmla="*/ 924972 w 1267872"/>
                  <a:gd name="connsiteY21" fmla="*/ 1695509 h 1804472"/>
                  <a:gd name="connsiteX22" fmla="*/ 1067847 w 1267872"/>
                  <a:gd name="connsiteY22" fmla="*/ 1638359 h 1804472"/>
                  <a:gd name="connsiteX23" fmla="*/ 1182147 w 1267872"/>
                  <a:gd name="connsiteY23" fmla="*/ 1476434 h 1804472"/>
                  <a:gd name="connsiteX24" fmla="*/ 1248822 w 1267872"/>
                  <a:gd name="connsiteY24" fmla="*/ 1228784 h 1804472"/>
                  <a:gd name="connsiteX25" fmla="*/ 1258347 w 1267872"/>
                  <a:gd name="connsiteY25" fmla="*/ 933509 h 1804472"/>
                  <a:gd name="connsiteX26" fmla="*/ 1267872 w 1267872"/>
                  <a:gd name="connsiteY26" fmla="*/ 600134 h 1804472"/>
                  <a:gd name="connsiteX27" fmla="*/ 1258347 w 1267872"/>
                  <a:gd name="connsiteY27" fmla="*/ 447734 h 1804472"/>
                  <a:gd name="connsiteX28" fmla="*/ 1239297 w 1267872"/>
                  <a:gd name="connsiteY28" fmla="*/ 352484 h 1804472"/>
                  <a:gd name="connsiteX29" fmla="*/ 1239297 w 1267872"/>
                  <a:gd name="connsiteY29" fmla="*/ 342959 h 1804472"/>
                  <a:gd name="connsiteX0" fmla="*/ 1239297 w 1267872"/>
                  <a:gd name="connsiteY0" fmla="*/ 343291 h 1804804"/>
                  <a:gd name="connsiteX1" fmla="*/ 1210722 w 1267872"/>
                  <a:gd name="connsiteY1" fmla="*/ 238516 h 1804804"/>
                  <a:gd name="connsiteX2" fmla="*/ 1191672 w 1267872"/>
                  <a:gd name="connsiteY2" fmla="*/ 162316 h 1804804"/>
                  <a:gd name="connsiteX3" fmla="*/ 982122 w 1267872"/>
                  <a:gd name="connsiteY3" fmla="*/ 19441 h 1804804"/>
                  <a:gd name="connsiteX4" fmla="*/ 705897 w 1267872"/>
                  <a:gd name="connsiteY4" fmla="*/ 391 h 1804804"/>
                  <a:gd name="connsiteX5" fmla="*/ 582072 w 1267872"/>
                  <a:gd name="connsiteY5" fmla="*/ 9916 h 1804804"/>
                  <a:gd name="connsiteX6" fmla="*/ 486822 w 1267872"/>
                  <a:gd name="connsiteY6" fmla="*/ 38491 h 1804804"/>
                  <a:gd name="connsiteX7" fmla="*/ 401097 w 1267872"/>
                  <a:gd name="connsiteY7" fmla="*/ 143266 h 1804804"/>
                  <a:gd name="connsiteX8" fmla="*/ 372522 w 1267872"/>
                  <a:gd name="connsiteY8" fmla="*/ 200416 h 1804804"/>
                  <a:gd name="connsiteX9" fmla="*/ 334422 w 1267872"/>
                  <a:gd name="connsiteY9" fmla="*/ 314716 h 1804804"/>
                  <a:gd name="connsiteX10" fmla="*/ 324897 w 1267872"/>
                  <a:gd name="connsiteY10" fmla="*/ 343291 h 1804804"/>
                  <a:gd name="connsiteX11" fmla="*/ 267747 w 1267872"/>
                  <a:gd name="connsiteY11" fmla="*/ 638566 h 1804804"/>
                  <a:gd name="connsiteX12" fmla="*/ 153447 w 1267872"/>
                  <a:gd name="connsiteY12" fmla="*/ 790966 h 1804804"/>
                  <a:gd name="connsiteX13" fmla="*/ 105320 w 1267872"/>
                  <a:gd name="connsiteY13" fmla="*/ 1041624 h 1804804"/>
                  <a:gd name="connsiteX14" fmla="*/ 1047 w 1267872"/>
                  <a:gd name="connsiteY14" fmla="*/ 1276741 h 1804804"/>
                  <a:gd name="connsiteX15" fmla="*/ 58197 w 1267872"/>
                  <a:gd name="connsiteY15" fmla="*/ 1524391 h 1804804"/>
                  <a:gd name="connsiteX16" fmla="*/ 162972 w 1267872"/>
                  <a:gd name="connsiteY16" fmla="*/ 1705366 h 1804804"/>
                  <a:gd name="connsiteX17" fmla="*/ 362997 w 1267872"/>
                  <a:gd name="connsiteY17" fmla="*/ 1800616 h 1804804"/>
                  <a:gd name="connsiteX18" fmla="*/ 534447 w 1267872"/>
                  <a:gd name="connsiteY18" fmla="*/ 1781566 h 1804804"/>
                  <a:gd name="connsiteX19" fmla="*/ 724947 w 1267872"/>
                  <a:gd name="connsiteY19" fmla="*/ 1724416 h 1804804"/>
                  <a:gd name="connsiteX20" fmla="*/ 825545 w 1267872"/>
                  <a:gd name="connsiteY20" fmla="*/ 1714891 h 1804804"/>
                  <a:gd name="connsiteX21" fmla="*/ 924972 w 1267872"/>
                  <a:gd name="connsiteY21" fmla="*/ 1695841 h 1804804"/>
                  <a:gd name="connsiteX22" fmla="*/ 1067847 w 1267872"/>
                  <a:gd name="connsiteY22" fmla="*/ 1638691 h 1804804"/>
                  <a:gd name="connsiteX23" fmla="*/ 1182147 w 1267872"/>
                  <a:gd name="connsiteY23" fmla="*/ 1476766 h 1804804"/>
                  <a:gd name="connsiteX24" fmla="*/ 1248822 w 1267872"/>
                  <a:gd name="connsiteY24" fmla="*/ 1229116 h 1804804"/>
                  <a:gd name="connsiteX25" fmla="*/ 1258347 w 1267872"/>
                  <a:gd name="connsiteY25" fmla="*/ 933841 h 1804804"/>
                  <a:gd name="connsiteX26" fmla="*/ 1267872 w 1267872"/>
                  <a:gd name="connsiteY26" fmla="*/ 600466 h 1804804"/>
                  <a:gd name="connsiteX27" fmla="*/ 1258347 w 1267872"/>
                  <a:gd name="connsiteY27" fmla="*/ 448066 h 1804804"/>
                  <a:gd name="connsiteX28" fmla="*/ 1239297 w 1267872"/>
                  <a:gd name="connsiteY28" fmla="*/ 352816 h 1804804"/>
                  <a:gd name="connsiteX29" fmla="*/ 1239297 w 1267872"/>
                  <a:gd name="connsiteY29" fmla="*/ 343291 h 1804804"/>
                  <a:gd name="connsiteX0" fmla="*/ 1239297 w 1267872"/>
                  <a:gd name="connsiteY0" fmla="*/ 343291 h 1804804"/>
                  <a:gd name="connsiteX1" fmla="*/ 1210722 w 1267872"/>
                  <a:gd name="connsiteY1" fmla="*/ 238516 h 1804804"/>
                  <a:gd name="connsiteX2" fmla="*/ 982122 w 1267872"/>
                  <a:gd name="connsiteY2" fmla="*/ 19441 h 1804804"/>
                  <a:gd name="connsiteX3" fmla="*/ 705897 w 1267872"/>
                  <a:gd name="connsiteY3" fmla="*/ 391 h 1804804"/>
                  <a:gd name="connsiteX4" fmla="*/ 582072 w 1267872"/>
                  <a:gd name="connsiteY4" fmla="*/ 9916 h 1804804"/>
                  <a:gd name="connsiteX5" fmla="*/ 486822 w 1267872"/>
                  <a:gd name="connsiteY5" fmla="*/ 38491 h 1804804"/>
                  <a:gd name="connsiteX6" fmla="*/ 401097 w 1267872"/>
                  <a:gd name="connsiteY6" fmla="*/ 143266 h 1804804"/>
                  <a:gd name="connsiteX7" fmla="*/ 372522 w 1267872"/>
                  <a:gd name="connsiteY7" fmla="*/ 200416 h 1804804"/>
                  <a:gd name="connsiteX8" fmla="*/ 334422 w 1267872"/>
                  <a:gd name="connsiteY8" fmla="*/ 314716 h 1804804"/>
                  <a:gd name="connsiteX9" fmla="*/ 324897 w 1267872"/>
                  <a:gd name="connsiteY9" fmla="*/ 343291 h 1804804"/>
                  <a:gd name="connsiteX10" fmla="*/ 267747 w 1267872"/>
                  <a:gd name="connsiteY10" fmla="*/ 638566 h 1804804"/>
                  <a:gd name="connsiteX11" fmla="*/ 153447 w 1267872"/>
                  <a:gd name="connsiteY11" fmla="*/ 790966 h 1804804"/>
                  <a:gd name="connsiteX12" fmla="*/ 105320 w 1267872"/>
                  <a:gd name="connsiteY12" fmla="*/ 1041624 h 1804804"/>
                  <a:gd name="connsiteX13" fmla="*/ 1047 w 1267872"/>
                  <a:gd name="connsiteY13" fmla="*/ 1276741 h 1804804"/>
                  <a:gd name="connsiteX14" fmla="*/ 58197 w 1267872"/>
                  <a:gd name="connsiteY14" fmla="*/ 1524391 h 1804804"/>
                  <a:gd name="connsiteX15" fmla="*/ 162972 w 1267872"/>
                  <a:gd name="connsiteY15" fmla="*/ 1705366 h 1804804"/>
                  <a:gd name="connsiteX16" fmla="*/ 362997 w 1267872"/>
                  <a:gd name="connsiteY16" fmla="*/ 1800616 h 1804804"/>
                  <a:gd name="connsiteX17" fmla="*/ 534447 w 1267872"/>
                  <a:gd name="connsiteY17" fmla="*/ 1781566 h 1804804"/>
                  <a:gd name="connsiteX18" fmla="*/ 724947 w 1267872"/>
                  <a:gd name="connsiteY18" fmla="*/ 1724416 h 1804804"/>
                  <a:gd name="connsiteX19" fmla="*/ 825545 w 1267872"/>
                  <a:gd name="connsiteY19" fmla="*/ 1714891 h 1804804"/>
                  <a:gd name="connsiteX20" fmla="*/ 924972 w 1267872"/>
                  <a:gd name="connsiteY20" fmla="*/ 1695841 h 1804804"/>
                  <a:gd name="connsiteX21" fmla="*/ 1067847 w 1267872"/>
                  <a:gd name="connsiteY21" fmla="*/ 1638691 h 1804804"/>
                  <a:gd name="connsiteX22" fmla="*/ 1182147 w 1267872"/>
                  <a:gd name="connsiteY22" fmla="*/ 1476766 h 1804804"/>
                  <a:gd name="connsiteX23" fmla="*/ 1248822 w 1267872"/>
                  <a:gd name="connsiteY23" fmla="*/ 1229116 h 1804804"/>
                  <a:gd name="connsiteX24" fmla="*/ 1258347 w 1267872"/>
                  <a:gd name="connsiteY24" fmla="*/ 933841 h 1804804"/>
                  <a:gd name="connsiteX25" fmla="*/ 1267872 w 1267872"/>
                  <a:gd name="connsiteY25" fmla="*/ 600466 h 1804804"/>
                  <a:gd name="connsiteX26" fmla="*/ 1258347 w 1267872"/>
                  <a:gd name="connsiteY26" fmla="*/ 448066 h 1804804"/>
                  <a:gd name="connsiteX27" fmla="*/ 1239297 w 1267872"/>
                  <a:gd name="connsiteY27" fmla="*/ 352816 h 1804804"/>
                  <a:gd name="connsiteX28" fmla="*/ 1239297 w 1267872"/>
                  <a:gd name="connsiteY28" fmla="*/ 343291 h 1804804"/>
                  <a:gd name="connsiteX0" fmla="*/ 1239297 w 1267872"/>
                  <a:gd name="connsiteY0" fmla="*/ 354245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486822 w 1267872"/>
                  <a:gd name="connsiteY5" fmla="*/ 49445 h 1815758"/>
                  <a:gd name="connsiteX6" fmla="*/ 401097 w 1267872"/>
                  <a:gd name="connsiteY6" fmla="*/ 154220 h 1815758"/>
                  <a:gd name="connsiteX7" fmla="*/ 372522 w 1267872"/>
                  <a:gd name="connsiteY7" fmla="*/ 211370 h 1815758"/>
                  <a:gd name="connsiteX8" fmla="*/ 334422 w 1267872"/>
                  <a:gd name="connsiteY8" fmla="*/ 325670 h 1815758"/>
                  <a:gd name="connsiteX9" fmla="*/ 324897 w 1267872"/>
                  <a:gd name="connsiteY9" fmla="*/ 354245 h 1815758"/>
                  <a:gd name="connsiteX10" fmla="*/ 267747 w 1267872"/>
                  <a:gd name="connsiteY10" fmla="*/ 649520 h 1815758"/>
                  <a:gd name="connsiteX11" fmla="*/ 153447 w 1267872"/>
                  <a:gd name="connsiteY11" fmla="*/ 801920 h 1815758"/>
                  <a:gd name="connsiteX12" fmla="*/ 105320 w 1267872"/>
                  <a:gd name="connsiteY12" fmla="*/ 1052578 h 1815758"/>
                  <a:gd name="connsiteX13" fmla="*/ 1047 w 1267872"/>
                  <a:gd name="connsiteY13" fmla="*/ 1287695 h 1815758"/>
                  <a:gd name="connsiteX14" fmla="*/ 58197 w 1267872"/>
                  <a:gd name="connsiteY14" fmla="*/ 1535345 h 1815758"/>
                  <a:gd name="connsiteX15" fmla="*/ 162972 w 1267872"/>
                  <a:gd name="connsiteY15" fmla="*/ 1716320 h 1815758"/>
                  <a:gd name="connsiteX16" fmla="*/ 362997 w 1267872"/>
                  <a:gd name="connsiteY16" fmla="*/ 1811570 h 1815758"/>
                  <a:gd name="connsiteX17" fmla="*/ 534447 w 1267872"/>
                  <a:gd name="connsiteY17" fmla="*/ 1792520 h 1815758"/>
                  <a:gd name="connsiteX18" fmla="*/ 724947 w 1267872"/>
                  <a:gd name="connsiteY18" fmla="*/ 1735370 h 1815758"/>
                  <a:gd name="connsiteX19" fmla="*/ 825545 w 1267872"/>
                  <a:gd name="connsiteY19" fmla="*/ 1725845 h 1815758"/>
                  <a:gd name="connsiteX20" fmla="*/ 924972 w 1267872"/>
                  <a:gd name="connsiteY20" fmla="*/ 1706795 h 1815758"/>
                  <a:gd name="connsiteX21" fmla="*/ 1067847 w 1267872"/>
                  <a:gd name="connsiteY21" fmla="*/ 1649645 h 1815758"/>
                  <a:gd name="connsiteX22" fmla="*/ 1182147 w 1267872"/>
                  <a:gd name="connsiteY22" fmla="*/ 1487720 h 1815758"/>
                  <a:gd name="connsiteX23" fmla="*/ 1248822 w 1267872"/>
                  <a:gd name="connsiteY23" fmla="*/ 1240070 h 1815758"/>
                  <a:gd name="connsiteX24" fmla="*/ 1258347 w 1267872"/>
                  <a:gd name="connsiteY24" fmla="*/ 944795 h 1815758"/>
                  <a:gd name="connsiteX25" fmla="*/ 1267872 w 1267872"/>
                  <a:gd name="connsiteY25" fmla="*/ 611420 h 1815758"/>
                  <a:gd name="connsiteX26" fmla="*/ 1258347 w 1267872"/>
                  <a:gd name="connsiteY26" fmla="*/ 459020 h 1815758"/>
                  <a:gd name="connsiteX27" fmla="*/ 1239297 w 1267872"/>
                  <a:gd name="connsiteY27" fmla="*/ 363770 h 1815758"/>
                  <a:gd name="connsiteX28" fmla="*/ 1239297 w 1267872"/>
                  <a:gd name="connsiteY28" fmla="*/ 354245 h 1815758"/>
                  <a:gd name="connsiteX0" fmla="*/ 1239297 w 1267872"/>
                  <a:gd name="connsiteY0" fmla="*/ 354245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486822 w 1267872"/>
                  <a:gd name="connsiteY5" fmla="*/ 49445 h 1815758"/>
                  <a:gd name="connsiteX6" fmla="*/ 401097 w 1267872"/>
                  <a:gd name="connsiteY6" fmla="*/ 154220 h 1815758"/>
                  <a:gd name="connsiteX7" fmla="*/ 372522 w 1267872"/>
                  <a:gd name="connsiteY7" fmla="*/ 211370 h 1815758"/>
                  <a:gd name="connsiteX8" fmla="*/ 334422 w 1267872"/>
                  <a:gd name="connsiteY8" fmla="*/ 325670 h 1815758"/>
                  <a:gd name="connsiteX9" fmla="*/ 324897 w 1267872"/>
                  <a:gd name="connsiteY9" fmla="*/ 354245 h 1815758"/>
                  <a:gd name="connsiteX10" fmla="*/ 267747 w 1267872"/>
                  <a:gd name="connsiteY10" fmla="*/ 649520 h 1815758"/>
                  <a:gd name="connsiteX11" fmla="*/ 153447 w 1267872"/>
                  <a:gd name="connsiteY11" fmla="*/ 801920 h 1815758"/>
                  <a:gd name="connsiteX12" fmla="*/ 105320 w 1267872"/>
                  <a:gd name="connsiteY12" fmla="*/ 1052578 h 1815758"/>
                  <a:gd name="connsiteX13" fmla="*/ 1047 w 1267872"/>
                  <a:gd name="connsiteY13" fmla="*/ 1287695 h 1815758"/>
                  <a:gd name="connsiteX14" fmla="*/ 58197 w 1267872"/>
                  <a:gd name="connsiteY14" fmla="*/ 1535345 h 1815758"/>
                  <a:gd name="connsiteX15" fmla="*/ 162972 w 1267872"/>
                  <a:gd name="connsiteY15" fmla="*/ 1716320 h 1815758"/>
                  <a:gd name="connsiteX16" fmla="*/ 362997 w 1267872"/>
                  <a:gd name="connsiteY16" fmla="*/ 1811570 h 1815758"/>
                  <a:gd name="connsiteX17" fmla="*/ 534447 w 1267872"/>
                  <a:gd name="connsiteY17" fmla="*/ 1792520 h 1815758"/>
                  <a:gd name="connsiteX18" fmla="*/ 724947 w 1267872"/>
                  <a:gd name="connsiteY18" fmla="*/ 1735370 h 1815758"/>
                  <a:gd name="connsiteX19" fmla="*/ 825545 w 1267872"/>
                  <a:gd name="connsiteY19" fmla="*/ 1725845 h 1815758"/>
                  <a:gd name="connsiteX20" fmla="*/ 924972 w 1267872"/>
                  <a:gd name="connsiteY20" fmla="*/ 1706795 h 1815758"/>
                  <a:gd name="connsiteX21" fmla="*/ 1067847 w 1267872"/>
                  <a:gd name="connsiteY21" fmla="*/ 1649645 h 1815758"/>
                  <a:gd name="connsiteX22" fmla="*/ 1182147 w 1267872"/>
                  <a:gd name="connsiteY22" fmla="*/ 1487720 h 1815758"/>
                  <a:gd name="connsiteX23" fmla="*/ 1248822 w 1267872"/>
                  <a:gd name="connsiteY23" fmla="*/ 1240070 h 1815758"/>
                  <a:gd name="connsiteX24" fmla="*/ 1258347 w 1267872"/>
                  <a:gd name="connsiteY24" fmla="*/ 944795 h 1815758"/>
                  <a:gd name="connsiteX25" fmla="*/ 1267872 w 1267872"/>
                  <a:gd name="connsiteY25" fmla="*/ 611420 h 1815758"/>
                  <a:gd name="connsiteX26" fmla="*/ 1258347 w 1267872"/>
                  <a:gd name="connsiteY26" fmla="*/ 459020 h 1815758"/>
                  <a:gd name="connsiteX27" fmla="*/ 1239297 w 1267872"/>
                  <a:gd name="connsiteY27" fmla="*/ 363770 h 1815758"/>
                  <a:gd name="connsiteX28" fmla="*/ 1239297 w 1267872"/>
                  <a:gd name="connsiteY28" fmla="*/ 354245 h 1815758"/>
                  <a:gd name="connsiteX0" fmla="*/ 1239297 w 1267872"/>
                  <a:gd name="connsiteY0" fmla="*/ 354245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486822 w 1267872"/>
                  <a:gd name="connsiteY5" fmla="*/ 49445 h 1815758"/>
                  <a:gd name="connsiteX6" fmla="*/ 401097 w 1267872"/>
                  <a:gd name="connsiteY6" fmla="*/ 154220 h 1815758"/>
                  <a:gd name="connsiteX7" fmla="*/ 372522 w 1267872"/>
                  <a:gd name="connsiteY7" fmla="*/ 211370 h 1815758"/>
                  <a:gd name="connsiteX8" fmla="*/ 334422 w 1267872"/>
                  <a:gd name="connsiteY8" fmla="*/ 325670 h 1815758"/>
                  <a:gd name="connsiteX9" fmla="*/ 324897 w 1267872"/>
                  <a:gd name="connsiteY9" fmla="*/ 354245 h 1815758"/>
                  <a:gd name="connsiteX10" fmla="*/ 267747 w 1267872"/>
                  <a:gd name="connsiteY10" fmla="*/ 649520 h 1815758"/>
                  <a:gd name="connsiteX11" fmla="*/ 153447 w 1267872"/>
                  <a:gd name="connsiteY11" fmla="*/ 801920 h 1815758"/>
                  <a:gd name="connsiteX12" fmla="*/ 105320 w 1267872"/>
                  <a:gd name="connsiteY12" fmla="*/ 1052578 h 1815758"/>
                  <a:gd name="connsiteX13" fmla="*/ 1047 w 1267872"/>
                  <a:gd name="connsiteY13" fmla="*/ 1287695 h 1815758"/>
                  <a:gd name="connsiteX14" fmla="*/ 58197 w 1267872"/>
                  <a:gd name="connsiteY14" fmla="*/ 1535345 h 1815758"/>
                  <a:gd name="connsiteX15" fmla="*/ 162972 w 1267872"/>
                  <a:gd name="connsiteY15" fmla="*/ 1716320 h 1815758"/>
                  <a:gd name="connsiteX16" fmla="*/ 362997 w 1267872"/>
                  <a:gd name="connsiteY16" fmla="*/ 1811570 h 1815758"/>
                  <a:gd name="connsiteX17" fmla="*/ 534447 w 1267872"/>
                  <a:gd name="connsiteY17" fmla="*/ 1792520 h 1815758"/>
                  <a:gd name="connsiteX18" fmla="*/ 724947 w 1267872"/>
                  <a:gd name="connsiteY18" fmla="*/ 1735370 h 1815758"/>
                  <a:gd name="connsiteX19" fmla="*/ 825545 w 1267872"/>
                  <a:gd name="connsiteY19" fmla="*/ 1725845 h 1815758"/>
                  <a:gd name="connsiteX20" fmla="*/ 924972 w 1267872"/>
                  <a:gd name="connsiteY20" fmla="*/ 1706795 h 1815758"/>
                  <a:gd name="connsiteX21" fmla="*/ 1067847 w 1267872"/>
                  <a:gd name="connsiteY21" fmla="*/ 1649645 h 1815758"/>
                  <a:gd name="connsiteX22" fmla="*/ 1182147 w 1267872"/>
                  <a:gd name="connsiteY22" fmla="*/ 1487720 h 1815758"/>
                  <a:gd name="connsiteX23" fmla="*/ 1248822 w 1267872"/>
                  <a:gd name="connsiteY23" fmla="*/ 1240070 h 1815758"/>
                  <a:gd name="connsiteX24" fmla="*/ 1258347 w 1267872"/>
                  <a:gd name="connsiteY24" fmla="*/ 944795 h 1815758"/>
                  <a:gd name="connsiteX25" fmla="*/ 1267872 w 1267872"/>
                  <a:gd name="connsiteY25" fmla="*/ 611420 h 1815758"/>
                  <a:gd name="connsiteX26" fmla="*/ 1258347 w 1267872"/>
                  <a:gd name="connsiteY26" fmla="*/ 459020 h 1815758"/>
                  <a:gd name="connsiteX27" fmla="*/ 1239297 w 1267872"/>
                  <a:gd name="connsiteY27" fmla="*/ 354245 h 1815758"/>
                  <a:gd name="connsiteX0" fmla="*/ 1258347 w 1267872"/>
                  <a:gd name="connsiteY0" fmla="*/ 459020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486822 w 1267872"/>
                  <a:gd name="connsiteY5" fmla="*/ 49445 h 1815758"/>
                  <a:gd name="connsiteX6" fmla="*/ 401097 w 1267872"/>
                  <a:gd name="connsiteY6" fmla="*/ 154220 h 1815758"/>
                  <a:gd name="connsiteX7" fmla="*/ 372522 w 1267872"/>
                  <a:gd name="connsiteY7" fmla="*/ 211370 h 1815758"/>
                  <a:gd name="connsiteX8" fmla="*/ 334422 w 1267872"/>
                  <a:gd name="connsiteY8" fmla="*/ 325670 h 1815758"/>
                  <a:gd name="connsiteX9" fmla="*/ 324897 w 1267872"/>
                  <a:gd name="connsiteY9" fmla="*/ 354245 h 1815758"/>
                  <a:gd name="connsiteX10" fmla="*/ 267747 w 1267872"/>
                  <a:gd name="connsiteY10" fmla="*/ 649520 h 1815758"/>
                  <a:gd name="connsiteX11" fmla="*/ 153447 w 1267872"/>
                  <a:gd name="connsiteY11" fmla="*/ 801920 h 1815758"/>
                  <a:gd name="connsiteX12" fmla="*/ 105320 w 1267872"/>
                  <a:gd name="connsiteY12" fmla="*/ 1052578 h 1815758"/>
                  <a:gd name="connsiteX13" fmla="*/ 1047 w 1267872"/>
                  <a:gd name="connsiteY13" fmla="*/ 1287695 h 1815758"/>
                  <a:gd name="connsiteX14" fmla="*/ 58197 w 1267872"/>
                  <a:gd name="connsiteY14" fmla="*/ 1535345 h 1815758"/>
                  <a:gd name="connsiteX15" fmla="*/ 162972 w 1267872"/>
                  <a:gd name="connsiteY15" fmla="*/ 1716320 h 1815758"/>
                  <a:gd name="connsiteX16" fmla="*/ 362997 w 1267872"/>
                  <a:gd name="connsiteY16" fmla="*/ 1811570 h 1815758"/>
                  <a:gd name="connsiteX17" fmla="*/ 534447 w 1267872"/>
                  <a:gd name="connsiteY17" fmla="*/ 1792520 h 1815758"/>
                  <a:gd name="connsiteX18" fmla="*/ 724947 w 1267872"/>
                  <a:gd name="connsiteY18" fmla="*/ 1735370 h 1815758"/>
                  <a:gd name="connsiteX19" fmla="*/ 825545 w 1267872"/>
                  <a:gd name="connsiteY19" fmla="*/ 1725845 h 1815758"/>
                  <a:gd name="connsiteX20" fmla="*/ 924972 w 1267872"/>
                  <a:gd name="connsiteY20" fmla="*/ 1706795 h 1815758"/>
                  <a:gd name="connsiteX21" fmla="*/ 1067847 w 1267872"/>
                  <a:gd name="connsiteY21" fmla="*/ 1649645 h 1815758"/>
                  <a:gd name="connsiteX22" fmla="*/ 1182147 w 1267872"/>
                  <a:gd name="connsiteY22" fmla="*/ 1487720 h 1815758"/>
                  <a:gd name="connsiteX23" fmla="*/ 1248822 w 1267872"/>
                  <a:gd name="connsiteY23" fmla="*/ 1240070 h 1815758"/>
                  <a:gd name="connsiteX24" fmla="*/ 1258347 w 1267872"/>
                  <a:gd name="connsiteY24" fmla="*/ 944795 h 1815758"/>
                  <a:gd name="connsiteX25" fmla="*/ 1267872 w 1267872"/>
                  <a:gd name="connsiteY25" fmla="*/ 611420 h 1815758"/>
                  <a:gd name="connsiteX26" fmla="*/ 1258347 w 1267872"/>
                  <a:gd name="connsiteY26" fmla="*/ 459020 h 1815758"/>
                  <a:gd name="connsiteX0" fmla="*/ 1258347 w 1267872"/>
                  <a:gd name="connsiteY0" fmla="*/ 459020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486822 w 1267872"/>
                  <a:gd name="connsiteY5" fmla="*/ 49445 h 1815758"/>
                  <a:gd name="connsiteX6" fmla="*/ 401097 w 1267872"/>
                  <a:gd name="connsiteY6" fmla="*/ 154220 h 1815758"/>
                  <a:gd name="connsiteX7" fmla="*/ 372522 w 1267872"/>
                  <a:gd name="connsiteY7" fmla="*/ 211370 h 1815758"/>
                  <a:gd name="connsiteX8" fmla="*/ 334422 w 1267872"/>
                  <a:gd name="connsiteY8" fmla="*/ 325670 h 1815758"/>
                  <a:gd name="connsiteX9" fmla="*/ 267747 w 1267872"/>
                  <a:gd name="connsiteY9" fmla="*/ 649520 h 1815758"/>
                  <a:gd name="connsiteX10" fmla="*/ 153447 w 1267872"/>
                  <a:gd name="connsiteY10" fmla="*/ 801920 h 1815758"/>
                  <a:gd name="connsiteX11" fmla="*/ 105320 w 1267872"/>
                  <a:gd name="connsiteY11" fmla="*/ 1052578 h 1815758"/>
                  <a:gd name="connsiteX12" fmla="*/ 1047 w 1267872"/>
                  <a:gd name="connsiteY12" fmla="*/ 1287695 h 1815758"/>
                  <a:gd name="connsiteX13" fmla="*/ 58197 w 1267872"/>
                  <a:gd name="connsiteY13" fmla="*/ 1535345 h 1815758"/>
                  <a:gd name="connsiteX14" fmla="*/ 162972 w 1267872"/>
                  <a:gd name="connsiteY14" fmla="*/ 1716320 h 1815758"/>
                  <a:gd name="connsiteX15" fmla="*/ 362997 w 1267872"/>
                  <a:gd name="connsiteY15" fmla="*/ 1811570 h 1815758"/>
                  <a:gd name="connsiteX16" fmla="*/ 534447 w 1267872"/>
                  <a:gd name="connsiteY16" fmla="*/ 1792520 h 1815758"/>
                  <a:gd name="connsiteX17" fmla="*/ 724947 w 1267872"/>
                  <a:gd name="connsiteY17" fmla="*/ 1735370 h 1815758"/>
                  <a:gd name="connsiteX18" fmla="*/ 825545 w 1267872"/>
                  <a:gd name="connsiteY18" fmla="*/ 1725845 h 1815758"/>
                  <a:gd name="connsiteX19" fmla="*/ 924972 w 1267872"/>
                  <a:gd name="connsiteY19" fmla="*/ 1706795 h 1815758"/>
                  <a:gd name="connsiteX20" fmla="*/ 1067847 w 1267872"/>
                  <a:gd name="connsiteY20" fmla="*/ 1649645 h 1815758"/>
                  <a:gd name="connsiteX21" fmla="*/ 1182147 w 1267872"/>
                  <a:gd name="connsiteY21" fmla="*/ 1487720 h 1815758"/>
                  <a:gd name="connsiteX22" fmla="*/ 1248822 w 1267872"/>
                  <a:gd name="connsiteY22" fmla="*/ 1240070 h 1815758"/>
                  <a:gd name="connsiteX23" fmla="*/ 1258347 w 1267872"/>
                  <a:gd name="connsiteY23" fmla="*/ 944795 h 1815758"/>
                  <a:gd name="connsiteX24" fmla="*/ 1267872 w 1267872"/>
                  <a:gd name="connsiteY24" fmla="*/ 611420 h 1815758"/>
                  <a:gd name="connsiteX25" fmla="*/ 1258347 w 1267872"/>
                  <a:gd name="connsiteY25" fmla="*/ 459020 h 1815758"/>
                  <a:gd name="connsiteX0" fmla="*/ 1258347 w 1267872"/>
                  <a:gd name="connsiteY0" fmla="*/ 459020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486822 w 1267872"/>
                  <a:gd name="connsiteY5" fmla="*/ 49445 h 1815758"/>
                  <a:gd name="connsiteX6" fmla="*/ 372522 w 1267872"/>
                  <a:gd name="connsiteY6" fmla="*/ 211370 h 1815758"/>
                  <a:gd name="connsiteX7" fmla="*/ 334422 w 1267872"/>
                  <a:gd name="connsiteY7" fmla="*/ 325670 h 1815758"/>
                  <a:gd name="connsiteX8" fmla="*/ 267747 w 1267872"/>
                  <a:gd name="connsiteY8" fmla="*/ 649520 h 1815758"/>
                  <a:gd name="connsiteX9" fmla="*/ 153447 w 1267872"/>
                  <a:gd name="connsiteY9" fmla="*/ 801920 h 1815758"/>
                  <a:gd name="connsiteX10" fmla="*/ 105320 w 1267872"/>
                  <a:gd name="connsiteY10" fmla="*/ 1052578 h 1815758"/>
                  <a:gd name="connsiteX11" fmla="*/ 1047 w 1267872"/>
                  <a:gd name="connsiteY11" fmla="*/ 1287695 h 1815758"/>
                  <a:gd name="connsiteX12" fmla="*/ 58197 w 1267872"/>
                  <a:gd name="connsiteY12" fmla="*/ 1535345 h 1815758"/>
                  <a:gd name="connsiteX13" fmla="*/ 162972 w 1267872"/>
                  <a:gd name="connsiteY13" fmla="*/ 1716320 h 1815758"/>
                  <a:gd name="connsiteX14" fmla="*/ 362997 w 1267872"/>
                  <a:gd name="connsiteY14" fmla="*/ 1811570 h 1815758"/>
                  <a:gd name="connsiteX15" fmla="*/ 534447 w 1267872"/>
                  <a:gd name="connsiteY15" fmla="*/ 1792520 h 1815758"/>
                  <a:gd name="connsiteX16" fmla="*/ 724947 w 1267872"/>
                  <a:gd name="connsiteY16" fmla="*/ 1735370 h 1815758"/>
                  <a:gd name="connsiteX17" fmla="*/ 825545 w 1267872"/>
                  <a:gd name="connsiteY17" fmla="*/ 1725845 h 1815758"/>
                  <a:gd name="connsiteX18" fmla="*/ 924972 w 1267872"/>
                  <a:gd name="connsiteY18" fmla="*/ 1706795 h 1815758"/>
                  <a:gd name="connsiteX19" fmla="*/ 1067847 w 1267872"/>
                  <a:gd name="connsiteY19" fmla="*/ 1649645 h 1815758"/>
                  <a:gd name="connsiteX20" fmla="*/ 1182147 w 1267872"/>
                  <a:gd name="connsiteY20" fmla="*/ 1487720 h 1815758"/>
                  <a:gd name="connsiteX21" fmla="*/ 1248822 w 1267872"/>
                  <a:gd name="connsiteY21" fmla="*/ 1240070 h 1815758"/>
                  <a:gd name="connsiteX22" fmla="*/ 1258347 w 1267872"/>
                  <a:gd name="connsiteY22" fmla="*/ 944795 h 1815758"/>
                  <a:gd name="connsiteX23" fmla="*/ 1267872 w 1267872"/>
                  <a:gd name="connsiteY23" fmla="*/ 611420 h 1815758"/>
                  <a:gd name="connsiteX24" fmla="*/ 1258347 w 1267872"/>
                  <a:gd name="connsiteY24" fmla="*/ 459020 h 1815758"/>
                  <a:gd name="connsiteX0" fmla="*/ 1258347 w 1267872"/>
                  <a:gd name="connsiteY0" fmla="*/ 459020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372522 w 1267872"/>
                  <a:gd name="connsiteY5" fmla="*/ 211370 h 1815758"/>
                  <a:gd name="connsiteX6" fmla="*/ 334422 w 1267872"/>
                  <a:gd name="connsiteY6" fmla="*/ 325670 h 1815758"/>
                  <a:gd name="connsiteX7" fmla="*/ 267747 w 1267872"/>
                  <a:gd name="connsiteY7" fmla="*/ 649520 h 1815758"/>
                  <a:gd name="connsiteX8" fmla="*/ 153447 w 1267872"/>
                  <a:gd name="connsiteY8" fmla="*/ 801920 h 1815758"/>
                  <a:gd name="connsiteX9" fmla="*/ 105320 w 1267872"/>
                  <a:gd name="connsiteY9" fmla="*/ 1052578 h 1815758"/>
                  <a:gd name="connsiteX10" fmla="*/ 1047 w 1267872"/>
                  <a:gd name="connsiteY10" fmla="*/ 1287695 h 1815758"/>
                  <a:gd name="connsiteX11" fmla="*/ 58197 w 1267872"/>
                  <a:gd name="connsiteY11" fmla="*/ 1535345 h 1815758"/>
                  <a:gd name="connsiteX12" fmla="*/ 162972 w 1267872"/>
                  <a:gd name="connsiteY12" fmla="*/ 1716320 h 1815758"/>
                  <a:gd name="connsiteX13" fmla="*/ 362997 w 1267872"/>
                  <a:gd name="connsiteY13" fmla="*/ 1811570 h 1815758"/>
                  <a:gd name="connsiteX14" fmla="*/ 534447 w 1267872"/>
                  <a:gd name="connsiteY14" fmla="*/ 1792520 h 1815758"/>
                  <a:gd name="connsiteX15" fmla="*/ 724947 w 1267872"/>
                  <a:gd name="connsiteY15" fmla="*/ 1735370 h 1815758"/>
                  <a:gd name="connsiteX16" fmla="*/ 825545 w 1267872"/>
                  <a:gd name="connsiteY16" fmla="*/ 1725845 h 1815758"/>
                  <a:gd name="connsiteX17" fmla="*/ 924972 w 1267872"/>
                  <a:gd name="connsiteY17" fmla="*/ 1706795 h 1815758"/>
                  <a:gd name="connsiteX18" fmla="*/ 1067847 w 1267872"/>
                  <a:gd name="connsiteY18" fmla="*/ 1649645 h 1815758"/>
                  <a:gd name="connsiteX19" fmla="*/ 1182147 w 1267872"/>
                  <a:gd name="connsiteY19" fmla="*/ 1487720 h 1815758"/>
                  <a:gd name="connsiteX20" fmla="*/ 1248822 w 1267872"/>
                  <a:gd name="connsiteY20" fmla="*/ 1240070 h 1815758"/>
                  <a:gd name="connsiteX21" fmla="*/ 1258347 w 1267872"/>
                  <a:gd name="connsiteY21" fmla="*/ 944795 h 1815758"/>
                  <a:gd name="connsiteX22" fmla="*/ 1267872 w 1267872"/>
                  <a:gd name="connsiteY22" fmla="*/ 611420 h 1815758"/>
                  <a:gd name="connsiteX23" fmla="*/ 1258347 w 1267872"/>
                  <a:gd name="connsiteY23" fmla="*/ 459020 h 1815758"/>
                  <a:gd name="connsiteX0" fmla="*/ 1258347 w 1267872"/>
                  <a:gd name="connsiteY0" fmla="*/ 459020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372522 w 1267872"/>
                  <a:gd name="connsiteY5" fmla="*/ 211370 h 1815758"/>
                  <a:gd name="connsiteX6" fmla="*/ 334422 w 1267872"/>
                  <a:gd name="connsiteY6" fmla="*/ 325670 h 1815758"/>
                  <a:gd name="connsiteX7" fmla="*/ 267747 w 1267872"/>
                  <a:gd name="connsiteY7" fmla="*/ 649520 h 1815758"/>
                  <a:gd name="connsiteX8" fmla="*/ 153447 w 1267872"/>
                  <a:gd name="connsiteY8" fmla="*/ 801920 h 1815758"/>
                  <a:gd name="connsiteX9" fmla="*/ 105320 w 1267872"/>
                  <a:gd name="connsiteY9" fmla="*/ 1052578 h 1815758"/>
                  <a:gd name="connsiteX10" fmla="*/ 1047 w 1267872"/>
                  <a:gd name="connsiteY10" fmla="*/ 1287695 h 1815758"/>
                  <a:gd name="connsiteX11" fmla="*/ 58197 w 1267872"/>
                  <a:gd name="connsiteY11" fmla="*/ 1535345 h 1815758"/>
                  <a:gd name="connsiteX12" fmla="*/ 162972 w 1267872"/>
                  <a:gd name="connsiteY12" fmla="*/ 1716320 h 1815758"/>
                  <a:gd name="connsiteX13" fmla="*/ 362997 w 1267872"/>
                  <a:gd name="connsiteY13" fmla="*/ 1811570 h 1815758"/>
                  <a:gd name="connsiteX14" fmla="*/ 534447 w 1267872"/>
                  <a:gd name="connsiteY14" fmla="*/ 1792520 h 1815758"/>
                  <a:gd name="connsiteX15" fmla="*/ 724947 w 1267872"/>
                  <a:gd name="connsiteY15" fmla="*/ 1735370 h 1815758"/>
                  <a:gd name="connsiteX16" fmla="*/ 825545 w 1267872"/>
                  <a:gd name="connsiteY16" fmla="*/ 1725845 h 1815758"/>
                  <a:gd name="connsiteX17" fmla="*/ 924972 w 1267872"/>
                  <a:gd name="connsiteY17" fmla="*/ 1706795 h 1815758"/>
                  <a:gd name="connsiteX18" fmla="*/ 1067847 w 1267872"/>
                  <a:gd name="connsiteY18" fmla="*/ 1649645 h 1815758"/>
                  <a:gd name="connsiteX19" fmla="*/ 1182147 w 1267872"/>
                  <a:gd name="connsiteY19" fmla="*/ 1487720 h 1815758"/>
                  <a:gd name="connsiteX20" fmla="*/ 1248822 w 1267872"/>
                  <a:gd name="connsiteY20" fmla="*/ 1240070 h 1815758"/>
                  <a:gd name="connsiteX21" fmla="*/ 1258347 w 1267872"/>
                  <a:gd name="connsiteY21" fmla="*/ 944795 h 1815758"/>
                  <a:gd name="connsiteX22" fmla="*/ 1267872 w 1267872"/>
                  <a:gd name="connsiteY22" fmla="*/ 611420 h 1815758"/>
                  <a:gd name="connsiteX23" fmla="*/ 1258347 w 1267872"/>
                  <a:gd name="connsiteY23" fmla="*/ 459020 h 1815758"/>
                  <a:gd name="connsiteX0" fmla="*/ 1258347 w 1267872"/>
                  <a:gd name="connsiteY0" fmla="*/ 459155 h 1815893"/>
                  <a:gd name="connsiteX1" fmla="*/ 1210722 w 1267872"/>
                  <a:gd name="connsiteY1" fmla="*/ 249605 h 1815893"/>
                  <a:gd name="connsiteX2" fmla="*/ 982122 w 1267872"/>
                  <a:gd name="connsiteY2" fmla="*/ 30530 h 1815893"/>
                  <a:gd name="connsiteX3" fmla="*/ 582072 w 1267872"/>
                  <a:gd name="connsiteY3" fmla="*/ 21005 h 1815893"/>
                  <a:gd name="connsiteX4" fmla="*/ 372522 w 1267872"/>
                  <a:gd name="connsiteY4" fmla="*/ 211505 h 1815893"/>
                  <a:gd name="connsiteX5" fmla="*/ 334422 w 1267872"/>
                  <a:gd name="connsiteY5" fmla="*/ 325805 h 1815893"/>
                  <a:gd name="connsiteX6" fmla="*/ 267747 w 1267872"/>
                  <a:gd name="connsiteY6" fmla="*/ 649655 h 1815893"/>
                  <a:gd name="connsiteX7" fmla="*/ 153447 w 1267872"/>
                  <a:gd name="connsiteY7" fmla="*/ 802055 h 1815893"/>
                  <a:gd name="connsiteX8" fmla="*/ 105320 w 1267872"/>
                  <a:gd name="connsiteY8" fmla="*/ 1052713 h 1815893"/>
                  <a:gd name="connsiteX9" fmla="*/ 1047 w 1267872"/>
                  <a:gd name="connsiteY9" fmla="*/ 1287830 h 1815893"/>
                  <a:gd name="connsiteX10" fmla="*/ 58197 w 1267872"/>
                  <a:gd name="connsiteY10" fmla="*/ 1535480 h 1815893"/>
                  <a:gd name="connsiteX11" fmla="*/ 162972 w 1267872"/>
                  <a:gd name="connsiteY11" fmla="*/ 1716455 h 1815893"/>
                  <a:gd name="connsiteX12" fmla="*/ 362997 w 1267872"/>
                  <a:gd name="connsiteY12" fmla="*/ 1811705 h 1815893"/>
                  <a:gd name="connsiteX13" fmla="*/ 534447 w 1267872"/>
                  <a:gd name="connsiteY13" fmla="*/ 1792655 h 1815893"/>
                  <a:gd name="connsiteX14" fmla="*/ 724947 w 1267872"/>
                  <a:gd name="connsiteY14" fmla="*/ 1735505 h 1815893"/>
                  <a:gd name="connsiteX15" fmla="*/ 825545 w 1267872"/>
                  <a:gd name="connsiteY15" fmla="*/ 1725980 h 1815893"/>
                  <a:gd name="connsiteX16" fmla="*/ 924972 w 1267872"/>
                  <a:gd name="connsiteY16" fmla="*/ 1706930 h 1815893"/>
                  <a:gd name="connsiteX17" fmla="*/ 1067847 w 1267872"/>
                  <a:gd name="connsiteY17" fmla="*/ 1649780 h 1815893"/>
                  <a:gd name="connsiteX18" fmla="*/ 1182147 w 1267872"/>
                  <a:gd name="connsiteY18" fmla="*/ 1487855 h 1815893"/>
                  <a:gd name="connsiteX19" fmla="*/ 1248822 w 1267872"/>
                  <a:gd name="connsiteY19" fmla="*/ 1240205 h 1815893"/>
                  <a:gd name="connsiteX20" fmla="*/ 1258347 w 1267872"/>
                  <a:gd name="connsiteY20" fmla="*/ 944930 h 1815893"/>
                  <a:gd name="connsiteX21" fmla="*/ 1267872 w 1267872"/>
                  <a:gd name="connsiteY21" fmla="*/ 611555 h 1815893"/>
                  <a:gd name="connsiteX22" fmla="*/ 1258347 w 1267872"/>
                  <a:gd name="connsiteY22" fmla="*/ 459155 h 1815893"/>
                  <a:gd name="connsiteX0" fmla="*/ 1258347 w 1267872"/>
                  <a:gd name="connsiteY0" fmla="*/ 459155 h 1815893"/>
                  <a:gd name="connsiteX1" fmla="*/ 1210722 w 1267872"/>
                  <a:gd name="connsiteY1" fmla="*/ 249605 h 1815893"/>
                  <a:gd name="connsiteX2" fmla="*/ 982122 w 1267872"/>
                  <a:gd name="connsiteY2" fmla="*/ 30530 h 1815893"/>
                  <a:gd name="connsiteX3" fmla="*/ 582072 w 1267872"/>
                  <a:gd name="connsiteY3" fmla="*/ 21005 h 1815893"/>
                  <a:gd name="connsiteX4" fmla="*/ 372522 w 1267872"/>
                  <a:gd name="connsiteY4" fmla="*/ 211505 h 1815893"/>
                  <a:gd name="connsiteX5" fmla="*/ 334422 w 1267872"/>
                  <a:gd name="connsiteY5" fmla="*/ 325805 h 1815893"/>
                  <a:gd name="connsiteX6" fmla="*/ 267747 w 1267872"/>
                  <a:gd name="connsiteY6" fmla="*/ 649655 h 1815893"/>
                  <a:gd name="connsiteX7" fmla="*/ 153447 w 1267872"/>
                  <a:gd name="connsiteY7" fmla="*/ 802055 h 1815893"/>
                  <a:gd name="connsiteX8" fmla="*/ 105320 w 1267872"/>
                  <a:gd name="connsiteY8" fmla="*/ 1052713 h 1815893"/>
                  <a:gd name="connsiteX9" fmla="*/ 1047 w 1267872"/>
                  <a:gd name="connsiteY9" fmla="*/ 1287830 h 1815893"/>
                  <a:gd name="connsiteX10" fmla="*/ 58197 w 1267872"/>
                  <a:gd name="connsiteY10" fmla="*/ 1535480 h 1815893"/>
                  <a:gd name="connsiteX11" fmla="*/ 162972 w 1267872"/>
                  <a:gd name="connsiteY11" fmla="*/ 1716455 h 1815893"/>
                  <a:gd name="connsiteX12" fmla="*/ 362997 w 1267872"/>
                  <a:gd name="connsiteY12" fmla="*/ 1811705 h 1815893"/>
                  <a:gd name="connsiteX13" fmla="*/ 534447 w 1267872"/>
                  <a:gd name="connsiteY13" fmla="*/ 1792655 h 1815893"/>
                  <a:gd name="connsiteX14" fmla="*/ 724947 w 1267872"/>
                  <a:gd name="connsiteY14" fmla="*/ 1735505 h 1815893"/>
                  <a:gd name="connsiteX15" fmla="*/ 825545 w 1267872"/>
                  <a:gd name="connsiteY15" fmla="*/ 1725980 h 1815893"/>
                  <a:gd name="connsiteX16" fmla="*/ 924972 w 1267872"/>
                  <a:gd name="connsiteY16" fmla="*/ 1706930 h 1815893"/>
                  <a:gd name="connsiteX17" fmla="*/ 1067847 w 1267872"/>
                  <a:gd name="connsiteY17" fmla="*/ 1649780 h 1815893"/>
                  <a:gd name="connsiteX18" fmla="*/ 1182147 w 1267872"/>
                  <a:gd name="connsiteY18" fmla="*/ 1487855 h 1815893"/>
                  <a:gd name="connsiteX19" fmla="*/ 1248822 w 1267872"/>
                  <a:gd name="connsiteY19" fmla="*/ 1240205 h 1815893"/>
                  <a:gd name="connsiteX20" fmla="*/ 1258347 w 1267872"/>
                  <a:gd name="connsiteY20" fmla="*/ 944930 h 1815893"/>
                  <a:gd name="connsiteX21" fmla="*/ 1267872 w 1267872"/>
                  <a:gd name="connsiteY21" fmla="*/ 611555 h 1815893"/>
                  <a:gd name="connsiteX22" fmla="*/ 1258347 w 1267872"/>
                  <a:gd name="connsiteY22" fmla="*/ 459155 h 1815893"/>
                  <a:gd name="connsiteX0" fmla="*/ 1258347 w 1267872"/>
                  <a:gd name="connsiteY0" fmla="*/ 459155 h 1815893"/>
                  <a:gd name="connsiteX1" fmla="*/ 1210722 w 1267872"/>
                  <a:gd name="connsiteY1" fmla="*/ 249605 h 1815893"/>
                  <a:gd name="connsiteX2" fmla="*/ 982122 w 1267872"/>
                  <a:gd name="connsiteY2" fmla="*/ 30530 h 1815893"/>
                  <a:gd name="connsiteX3" fmla="*/ 582072 w 1267872"/>
                  <a:gd name="connsiteY3" fmla="*/ 21005 h 1815893"/>
                  <a:gd name="connsiteX4" fmla="*/ 372522 w 1267872"/>
                  <a:gd name="connsiteY4" fmla="*/ 211505 h 1815893"/>
                  <a:gd name="connsiteX5" fmla="*/ 334422 w 1267872"/>
                  <a:gd name="connsiteY5" fmla="*/ 325805 h 1815893"/>
                  <a:gd name="connsiteX6" fmla="*/ 267747 w 1267872"/>
                  <a:gd name="connsiteY6" fmla="*/ 649655 h 1815893"/>
                  <a:gd name="connsiteX7" fmla="*/ 153447 w 1267872"/>
                  <a:gd name="connsiteY7" fmla="*/ 802055 h 1815893"/>
                  <a:gd name="connsiteX8" fmla="*/ 105320 w 1267872"/>
                  <a:gd name="connsiteY8" fmla="*/ 1052713 h 1815893"/>
                  <a:gd name="connsiteX9" fmla="*/ 1047 w 1267872"/>
                  <a:gd name="connsiteY9" fmla="*/ 1287830 h 1815893"/>
                  <a:gd name="connsiteX10" fmla="*/ 58197 w 1267872"/>
                  <a:gd name="connsiteY10" fmla="*/ 1535480 h 1815893"/>
                  <a:gd name="connsiteX11" fmla="*/ 162972 w 1267872"/>
                  <a:gd name="connsiteY11" fmla="*/ 1716455 h 1815893"/>
                  <a:gd name="connsiteX12" fmla="*/ 362997 w 1267872"/>
                  <a:gd name="connsiteY12" fmla="*/ 1811705 h 1815893"/>
                  <a:gd name="connsiteX13" fmla="*/ 534447 w 1267872"/>
                  <a:gd name="connsiteY13" fmla="*/ 1792655 h 1815893"/>
                  <a:gd name="connsiteX14" fmla="*/ 724947 w 1267872"/>
                  <a:gd name="connsiteY14" fmla="*/ 1735505 h 1815893"/>
                  <a:gd name="connsiteX15" fmla="*/ 825545 w 1267872"/>
                  <a:gd name="connsiteY15" fmla="*/ 1725980 h 1815893"/>
                  <a:gd name="connsiteX16" fmla="*/ 924972 w 1267872"/>
                  <a:gd name="connsiteY16" fmla="*/ 1706930 h 1815893"/>
                  <a:gd name="connsiteX17" fmla="*/ 1067847 w 1267872"/>
                  <a:gd name="connsiteY17" fmla="*/ 1649780 h 1815893"/>
                  <a:gd name="connsiteX18" fmla="*/ 1182147 w 1267872"/>
                  <a:gd name="connsiteY18" fmla="*/ 1487855 h 1815893"/>
                  <a:gd name="connsiteX19" fmla="*/ 1248822 w 1267872"/>
                  <a:gd name="connsiteY19" fmla="*/ 1240205 h 1815893"/>
                  <a:gd name="connsiteX20" fmla="*/ 1258347 w 1267872"/>
                  <a:gd name="connsiteY20" fmla="*/ 944930 h 1815893"/>
                  <a:gd name="connsiteX21" fmla="*/ 1267872 w 1267872"/>
                  <a:gd name="connsiteY21" fmla="*/ 611555 h 1815893"/>
                  <a:gd name="connsiteX22" fmla="*/ 1258347 w 1267872"/>
                  <a:gd name="connsiteY22" fmla="*/ 459155 h 1815893"/>
                  <a:gd name="connsiteX0" fmla="*/ 1258347 w 1267872"/>
                  <a:gd name="connsiteY0" fmla="*/ 459155 h 1815893"/>
                  <a:gd name="connsiteX1" fmla="*/ 1210722 w 1267872"/>
                  <a:gd name="connsiteY1" fmla="*/ 249605 h 1815893"/>
                  <a:gd name="connsiteX2" fmla="*/ 982122 w 1267872"/>
                  <a:gd name="connsiteY2" fmla="*/ 30530 h 1815893"/>
                  <a:gd name="connsiteX3" fmla="*/ 582072 w 1267872"/>
                  <a:gd name="connsiteY3" fmla="*/ 21005 h 1815893"/>
                  <a:gd name="connsiteX4" fmla="*/ 372522 w 1267872"/>
                  <a:gd name="connsiteY4" fmla="*/ 211505 h 1815893"/>
                  <a:gd name="connsiteX5" fmla="*/ 334422 w 1267872"/>
                  <a:gd name="connsiteY5" fmla="*/ 325805 h 1815893"/>
                  <a:gd name="connsiteX6" fmla="*/ 267747 w 1267872"/>
                  <a:gd name="connsiteY6" fmla="*/ 649655 h 1815893"/>
                  <a:gd name="connsiteX7" fmla="*/ 153447 w 1267872"/>
                  <a:gd name="connsiteY7" fmla="*/ 802055 h 1815893"/>
                  <a:gd name="connsiteX8" fmla="*/ 105320 w 1267872"/>
                  <a:gd name="connsiteY8" fmla="*/ 1052713 h 1815893"/>
                  <a:gd name="connsiteX9" fmla="*/ 1047 w 1267872"/>
                  <a:gd name="connsiteY9" fmla="*/ 1287830 h 1815893"/>
                  <a:gd name="connsiteX10" fmla="*/ 58197 w 1267872"/>
                  <a:gd name="connsiteY10" fmla="*/ 1535480 h 1815893"/>
                  <a:gd name="connsiteX11" fmla="*/ 162972 w 1267872"/>
                  <a:gd name="connsiteY11" fmla="*/ 1716455 h 1815893"/>
                  <a:gd name="connsiteX12" fmla="*/ 362997 w 1267872"/>
                  <a:gd name="connsiteY12" fmla="*/ 1811705 h 1815893"/>
                  <a:gd name="connsiteX13" fmla="*/ 534447 w 1267872"/>
                  <a:gd name="connsiteY13" fmla="*/ 1792655 h 1815893"/>
                  <a:gd name="connsiteX14" fmla="*/ 724947 w 1267872"/>
                  <a:gd name="connsiteY14" fmla="*/ 1735505 h 1815893"/>
                  <a:gd name="connsiteX15" fmla="*/ 924972 w 1267872"/>
                  <a:gd name="connsiteY15" fmla="*/ 1706930 h 1815893"/>
                  <a:gd name="connsiteX16" fmla="*/ 1067847 w 1267872"/>
                  <a:gd name="connsiteY16" fmla="*/ 1649780 h 1815893"/>
                  <a:gd name="connsiteX17" fmla="*/ 1182147 w 1267872"/>
                  <a:gd name="connsiteY17" fmla="*/ 1487855 h 1815893"/>
                  <a:gd name="connsiteX18" fmla="*/ 1248822 w 1267872"/>
                  <a:gd name="connsiteY18" fmla="*/ 1240205 h 1815893"/>
                  <a:gd name="connsiteX19" fmla="*/ 1258347 w 1267872"/>
                  <a:gd name="connsiteY19" fmla="*/ 944930 h 1815893"/>
                  <a:gd name="connsiteX20" fmla="*/ 1267872 w 1267872"/>
                  <a:gd name="connsiteY20" fmla="*/ 611555 h 1815893"/>
                  <a:gd name="connsiteX21" fmla="*/ 1258347 w 1267872"/>
                  <a:gd name="connsiteY21" fmla="*/ 459155 h 181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67872" h="1815893">
                    <a:moveTo>
                      <a:pt x="1258347" y="459155"/>
                    </a:moveTo>
                    <a:cubicBezTo>
                      <a:pt x="1248822" y="398830"/>
                      <a:pt x="1256759" y="321042"/>
                      <a:pt x="1210722" y="249605"/>
                    </a:cubicBezTo>
                    <a:cubicBezTo>
                      <a:pt x="1164685" y="178168"/>
                      <a:pt x="1086897" y="68630"/>
                      <a:pt x="982122" y="30530"/>
                    </a:cubicBezTo>
                    <a:cubicBezTo>
                      <a:pt x="877347" y="-7570"/>
                      <a:pt x="683672" y="-9157"/>
                      <a:pt x="582072" y="21005"/>
                    </a:cubicBezTo>
                    <a:cubicBezTo>
                      <a:pt x="480472" y="51167"/>
                      <a:pt x="413797" y="160705"/>
                      <a:pt x="372522" y="211505"/>
                    </a:cubicBezTo>
                    <a:cubicBezTo>
                      <a:pt x="331247" y="262305"/>
                      <a:pt x="337597" y="316280"/>
                      <a:pt x="334422" y="325805"/>
                    </a:cubicBezTo>
                    <a:lnTo>
                      <a:pt x="267747" y="649655"/>
                    </a:lnTo>
                    <a:cubicBezTo>
                      <a:pt x="207087" y="751004"/>
                      <a:pt x="180518" y="734879"/>
                      <a:pt x="153447" y="802055"/>
                    </a:cubicBezTo>
                    <a:cubicBezTo>
                      <a:pt x="126376" y="869231"/>
                      <a:pt x="130720" y="971751"/>
                      <a:pt x="105320" y="1052713"/>
                    </a:cubicBezTo>
                    <a:cubicBezTo>
                      <a:pt x="79920" y="1133675"/>
                      <a:pt x="8901" y="1207369"/>
                      <a:pt x="1047" y="1287830"/>
                    </a:cubicBezTo>
                    <a:cubicBezTo>
                      <a:pt x="-6807" y="1368291"/>
                      <a:pt x="31210" y="1464043"/>
                      <a:pt x="58197" y="1535480"/>
                    </a:cubicBezTo>
                    <a:cubicBezTo>
                      <a:pt x="85184" y="1606917"/>
                      <a:pt x="112172" y="1670418"/>
                      <a:pt x="162972" y="1716455"/>
                    </a:cubicBezTo>
                    <a:cubicBezTo>
                      <a:pt x="213772" y="1762493"/>
                      <a:pt x="301085" y="1799005"/>
                      <a:pt x="362997" y="1811705"/>
                    </a:cubicBezTo>
                    <a:cubicBezTo>
                      <a:pt x="424910" y="1824405"/>
                      <a:pt x="474122" y="1805355"/>
                      <a:pt x="534447" y="1792655"/>
                    </a:cubicBezTo>
                    <a:cubicBezTo>
                      <a:pt x="594772" y="1779955"/>
                      <a:pt x="659860" y="1749792"/>
                      <a:pt x="724947" y="1735505"/>
                    </a:cubicBezTo>
                    <a:cubicBezTo>
                      <a:pt x="790034" y="1721218"/>
                      <a:pt x="867822" y="1721218"/>
                      <a:pt x="924972" y="1706930"/>
                    </a:cubicBezTo>
                    <a:cubicBezTo>
                      <a:pt x="982122" y="1692643"/>
                      <a:pt x="1024985" y="1686293"/>
                      <a:pt x="1067847" y="1649780"/>
                    </a:cubicBezTo>
                    <a:cubicBezTo>
                      <a:pt x="1110710" y="1613268"/>
                      <a:pt x="1151985" y="1556117"/>
                      <a:pt x="1182147" y="1487855"/>
                    </a:cubicBezTo>
                    <a:cubicBezTo>
                      <a:pt x="1212309" y="1419593"/>
                      <a:pt x="1236122" y="1330692"/>
                      <a:pt x="1248822" y="1240205"/>
                    </a:cubicBezTo>
                    <a:cubicBezTo>
                      <a:pt x="1261522" y="1149718"/>
                      <a:pt x="1255172" y="1049705"/>
                      <a:pt x="1258347" y="944930"/>
                    </a:cubicBezTo>
                    <a:cubicBezTo>
                      <a:pt x="1261522" y="840155"/>
                      <a:pt x="1267872" y="692517"/>
                      <a:pt x="1267872" y="611555"/>
                    </a:cubicBezTo>
                    <a:cubicBezTo>
                      <a:pt x="1267872" y="530593"/>
                      <a:pt x="1262756" y="509863"/>
                      <a:pt x="1258347" y="459155"/>
                    </a:cubicBezTo>
                    <a:close/>
                  </a:path>
                </a:pathLst>
              </a:custGeom>
              <a:gradFill flip="none" rotWithShape="1">
                <a:gsLst>
                  <a:gs pos="0">
                    <a:srgbClr val="EDAC55"/>
                  </a:gs>
                  <a:gs pos="61000">
                    <a:srgbClr val="FBA97D"/>
                  </a:gs>
                  <a:gs pos="100000">
                    <a:srgbClr val="7E2506"/>
                  </a:gs>
                </a:gsLst>
                <a:lin ang="5400000" scaled="0"/>
                <a:tileRect/>
              </a:gradFill>
              <a:ln w="6350" cap="flat" cmpd="sng" algn="ctr">
                <a:solidFill>
                  <a:srgbClr val="7E250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49" name="Freeform 448"/>
              <p:cNvSpPr/>
              <p:nvPr/>
            </p:nvSpPr>
            <p:spPr>
              <a:xfrm rot="414563">
                <a:off x="3772964" y="4215356"/>
                <a:ext cx="140535" cy="366513"/>
              </a:xfrm>
              <a:custGeom>
                <a:avLst/>
                <a:gdLst>
                  <a:gd name="connsiteX0" fmla="*/ 68239 w 136478"/>
                  <a:gd name="connsiteY0" fmla="*/ 3786 h 366076"/>
                  <a:gd name="connsiteX1" fmla="*/ 68239 w 136478"/>
                  <a:gd name="connsiteY1" fmla="*/ 153912 h 366076"/>
                  <a:gd name="connsiteX2" fmla="*/ 54591 w 136478"/>
                  <a:gd name="connsiteY2" fmla="*/ 249446 h 366076"/>
                  <a:gd name="connsiteX3" fmla="*/ 40944 w 136478"/>
                  <a:gd name="connsiteY3" fmla="*/ 290389 h 366076"/>
                  <a:gd name="connsiteX4" fmla="*/ 34120 w 136478"/>
                  <a:gd name="connsiteY4" fmla="*/ 310861 h 366076"/>
                  <a:gd name="connsiteX5" fmla="*/ 0 w 136478"/>
                  <a:gd name="connsiteY5" fmla="*/ 351804 h 366076"/>
                  <a:gd name="connsiteX6" fmla="*/ 61415 w 136478"/>
                  <a:gd name="connsiteY6" fmla="*/ 351804 h 366076"/>
                  <a:gd name="connsiteX7" fmla="*/ 81887 w 136478"/>
                  <a:gd name="connsiteY7" fmla="*/ 344980 h 366076"/>
                  <a:gd name="connsiteX8" fmla="*/ 109182 w 136478"/>
                  <a:gd name="connsiteY8" fmla="*/ 304037 h 366076"/>
                  <a:gd name="connsiteX9" fmla="*/ 116006 w 136478"/>
                  <a:gd name="connsiteY9" fmla="*/ 283566 h 366076"/>
                  <a:gd name="connsiteX10" fmla="*/ 136478 w 136478"/>
                  <a:gd name="connsiteY10" fmla="*/ 242622 h 366076"/>
                  <a:gd name="connsiteX11" fmla="*/ 129654 w 136478"/>
                  <a:gd name="connsiteY11" fmla="*/ 106145 h 366076"/>
                  <a:gd name="connsiteX12" fmla="*/ 122830 w 136478"/>
                  <a:gd name="connsiteY12" fmla="*/ 85673 h 366076"/>
                  <a:gd name="connsiteX13" fmla="*/ 95535 w 136478"/>
                  <a:gd name="connsiteY13" fmla="*/ 44730 h 366076"/>
                  <a:gd name="connsiteX14" fmla="*/ 68239 w 136478"/>
                  <a:gd name="connsiteY14" fmla="*/ 3786 h 366076"/>
                  <a:gd name="connsiteX0" fmla="*/ 68470 w 136709"/>
                  <a:gd name="connsiteY0" fmla="*/ 3786 h 366076"/>
                  <a:gd name="connsiteX1" fmla="*/ 68470 w 136709"/>
                  <a:gd name="connsiteY1" fmla="*/ 153912 h 366076"/>
                  <a:gd name="connsiteX2" fmla="*/ 54822 w 136709"/>
                  <a:gd name="connsiteY2" fmla="*/ 249446 h 366076"/>
                  <a:gd name="connsiteX3" fmla="*/ 41175 w 136709"/>
                  <a:gd name="connsiteY3" fmla="*/ 290389 h 366076"/>
                  <a:gd name="connsiteX4" fmla="*/ 231 w 136709"/>
                  <a:gd name="connsiteY4" fmla="*/ 351804 h 366076"/>
                  <a:gd name="connsiteX5" fmla="*/ 61646 w 136709"/>
                  <a:gd name="connsiteY5" fmla="*/ 351804 h 366076"/>
                  <a:gd name="connsiteX6" fmla="*/ 82118 w 136709"/>
                  <a:gd name="connsiteY6" fmla="*/ 344980 h 366076"/>
                  <a:gd name="connsiteX7" fmla="*/ 109413 w 136709"/>
                  <a:gd name="connsiteY7" fmla="*/ 304037 h 366076"/>
                  <a:gd name="connsiteX8" fmla="*/ 116237 w 136709"/>
                  <a:gd name="connsiteY8" fmla="*/ 283566 h 366076"/>
                  <a:gd name="connsiteX9" fmla="*/ 136709 w 136709"/>
                  <a:gd name="connsiteY9" fmla="*/ 242622 h 366076"/>
                  <a:gd name="connsiteX10" fmla="*/ 129885 w 136709"/>
                  <a:gd name="connsiteY10" fmla="*/ 106145 h 366076"/>
                  <a:gd name="connsiteX11" fmla="*/ 123061 w 136709"/>
                  <a:gd name="connsiteY11" fmla="*/ 85673 h 366076"/>
                  <a:gd name="connsiteX12" fmla="*/ 95766 w 136709"/>
                  <a:gd name="connsiteY12" fmla="*/ 44730 h 366076"/>
                  <a:gd name="connsiteX13" fmla="*/ 68470 w 136709"/>
                  <a:gd name="connsiteY13" fmla="*/ 3786 h 366076"/>
                  <a:gd name="connsiteX0" fmla="*/ 68261 w 136500"/>
                  <a:gd name="connsiteY0" fmla="*/ 3786 h 366076"/>
                  <a:gd name="connsiteX1" fmla="*/ 68261 w 136500"/>
                  <a:gd name="connsiteY1" fmla="*/ 153912 h 366076"/>
                  <a:gd name="connsiteX2" fmla="*/ 54613 w 136500"/>
                  <a:gd name="connsiteY2" fmla="*/ 249446 h 366076"/>
                  <a:gd name="connsiteX3" fmla="*/ 22 w 136500"/>
                  <a:gd name="connsiteY3" fmla="*/ 351804 h 366076"/>
                  <a:gd name="connsiteX4" fmla="*/ 61437 w 136500"/>
                  <a:gd name="connsiteY4" fmla="*/ 351804 h 366076"/>
                  <a:gd name="connsiteX5" fmla="*/ 81909 w 136500"/>
                  <a:gd name="connsiteY5" fmla="*/ 344980 h 366076"/>
                  <a:gd name="connsiteX6" fmla="*/ 109204 w 136500"/>
                  <a:gd name="connsiteY6" fmla="*/ 304037 h 366076"/>
                  <a:gd name="connsiteX7" fmla="*/ 116028 w 136500"/>
                  <a:gd name="connsiteY7" fmla="*/ 283566 h 366076"/>
                  <a:gd name="connsiteX8" fmla="*/ 136500 w 136500"/>
                  <a:gd name="connsiteY8" fmla="*/ 242622 h 366076"/>
                  <a:gd name="connsiteX9" fmla="*/ 129676 w 136500"/>
                  <a:gd name="connsiteY9" fmla="*/ 106145 h 366076"/>
                  <a:gd name="connsiteX10" fmla="*/ 122852 w 136500"/>
                  <a:gd name="connsiteY10" fmla="*/ 85673 h 366076"/>
                  <a:gd name="connsiteX11" fmla="*/ 95557 w 136500"/>
                  <a:gd name="connsiteY11" fmla="*/ 44730 h 366076"/>
                  <a:gd name="connsiteX12" fmla="*/ 68261 w 136500"/>
                  <a:gd name="connsiteY12" fmla="*/ 3786 h 366076"/>
                  <a:gd name="connsiteX0" fmla="*/ 68261 w 136500"/>
                  <a:gd name="connsiteY0" fmla="*/ 3786 h 366076"/>
                  <a:gd name="connsiteX1" fmla="*/ 68261 w 136500"/>
                  <a:gd name="connsiteY1" fmla="*/ 153912 h 366076"/>
                  <a:gd name="connsiteX2" fmla="*/ 54613 w 136500"/>
                  <a:gd name="connsiteY2" fmla="*/ 249446 h 366076"/>
                  <a:gd name="connsiteX3" fmla="*/ 22 w 136500"/>
                  <a:gd name="connsiteY3" fmla="*/ 351804 h 366076"/>
                  <a:gd name="connsiteX4" fmla="*/ 61437 w 136500"/>
                  <a:gd name="connsiteY4" fmla="*/ 351804 h 366076"/>
                  <a:gd name="connsiteX5" fmla="*/ 109204 w 136500"/>
                  <a:gd name="connsiteY5" fmla="*/ 304037 h 366076"/>
                  <a:gd name="connsiteX6" fmla="*/ 116028 w 136500"/>
                  <a:gd name="connsiteY6" fmla="*/ 283566 h 366076"/>
                  <a:gd name="connsiteX7" fmla="*/ 136500 w 136500"/>
                  <a:gd name="connsiteY7" fmla="*/ 242622 h 366076"/>
                  <a:gd name="connsiteX8" fmla="*/ 129676 w 136500"/>
                  <a:gd name="connsiteY8" fmla="*/ 106145 h 366076"/>
                  <a:gd name="connsiteX9" fmla="*/ 122852 w 136500"/>
                  <a:gd name="connsiteY9" fmla="*/ 85673 h 366076"/>
                  <a:gd name="connsiteX10" fmla="*/ 95557 w 136500"/>
                  <a:gd name="connsiteY10" fmla="*/ 44730 h 366076"/>
                  <a:gd name="connsiteX11" fmla="*/ 68261 w 136500"/>
                  <a:gd name="connsiteY11" fmla="*/ 3786 h 366076"/>
                  <a:gd name="connsiteX0" fmla="*/ 68261 w 136500"/>
                  <a:gd name="connsiteY0" fmla="*/ 3786 h 366076"/>
                  <a:gd name="connsiteX1" fmla="*/ 68261 w 136500"/>
                  <a:gd name="connsiteY1" fmla="*/ 153912 h 366076"/>
                  <a:gd name="connsiteX2" fmla="*/ 54613 w 136500"/>
                  <a:gd name="connsiteY2" fmla="*/ 249446 h 366076"/>
                  <a:gd name="connsiteX3" fmla="*/ 22 w 136500"/>
                  <a:gd name="connsiteY3" fmla="*/ 351804 h 366076"/>
                  <a:gd name="connsiteX4" fmla="*/ 61437 w 136500"/>
                  <a:gd name="connsiteY4" fmla="*/ 351804 h 366076"/>
                  <a:gd name="connsiteX5" fmla="*/ 109204 w 136500"/>
                  <a:gd name="connsiteY5" fmla="*/ 304037 h 366076"/>
                  <a:gd name="connsiteX6" fmla="*/ 136500 w 136500"/>
                  <a:gd name="connsiteY6" fmla="*/ 242622 h 366076"/>
                  <a:gd name="connsiteX7" fmla="*/ 129676 w 136500"/>
                  <a:gd name="connsiteY7" fmla="*/ 106145 h 366076"/>
                  <a:gd name="connsiteX8" fmla="*/ 122852 w 136500"/>
                  <a:gd name="connsiteY8" fmla="*/ 85673 h 366076"/>
                  <a:gd name="connsiteX9" fmla="*/ 95557 w 136500"/>
                  <a:gd name="connsiteY9" fmla="*/ 44730 h 366076"/>
                  <a:gd name="connsiteX10" fmla="*/ 68261 w 136500"/>
                  <a:gd name="connsiteY10" fmla="*/ 3786 h 366076"/>
                  <a:gd name="connsiteX0" fmla="*/ 68261 w 136500"/>
                  <a:gd name="connsiteY0" fmla="*/ 4473 h 366763"/>
                  <a:gd name="connsiteX1" fmla="*/ 68261 w 136500"/>
                  <a:gd name="connsiteY1" fmla="*/ 154599 h 366763"/>
                  <a:gd name="connsiteX2" fmla="*/ 54613 w 136500"/>
                  <a:gd name="connsiteY2" fmla="*/ 250133 h 366763"/>
                  <a:gd name="connsiteX3" fmla="*/ 22 w 136500"/>
                  <a:gd name="connsiteY3" fmla="*/ 352491 h 366763"/>
                  <a:gd name="connsiteX4" fmla="*/ 61437 w 136500"/>
                  <a:gd name="connsiteY4" fmla="*/ 352491 h 366763"/>
                  <a:gd name="connsiteX5" fmla="*/ 109204 w 136500"/>
                  <a:gd name="connsiteY5" fmla="*/ 304724 h 366763"/>
                  <a:gd name="connsiteX6" fmla="*/ 136500 w 136500"/>
                  <a:gd name="connsiteY6" fmla="*/ 243309 h 366763"/>
                  <a:gd name="connsiteX7" fmla="*/ 129676 w 136500"/>
                  <a:gd name="connsiteY7" fmla="*/ 106832 h 366763"/>
                  <a:gd name="connsiteX8" fmla="*/ 95557 w 136500"/>
                  <a:gd name="connsiteY8" fmla="*/ 45417 h 366763"/>
                  <a:gd name="connsiteX9" fmla="*/ 68261 w 136500"/>
                  <a:gd name="connsiteY9" fmla="*/ 4473 h 366763"/>
                  <a:gd name="connsiteX0" fmla="*/ 76263 w 144502"/>
                  <a:gd name="connsiteY0" fmla="*/ 4473 h 366763"/>
                  <a:gd name="connsiteX1" fmla="*/ 76263 w 144502"/>
                  <a:gd name="connsiteY1" fmla="*/ 154599 h 366763"/>
                  <a:gd name="connsiteX2" fmla="*/ 62615 w 144502"/>
                  <a:gd name="connsiteY2" fmla="*/ 250133 h 366763"/>
                  <a:gd name="connsiteX3" fmla="*/ 8024 w 144502"/>
                  <a:gd name="connsiteY3" fmla="*/ 352491 h 366763"/>
                  <a:gd name="connsiteX4" fmla="*/ 69439 w 144502"/>
                  <a:gd name="connsiteY4" fmla="*/ 352491 h 366763"/>
                  <a:gd name="connsiteX5" fmla="*/ 117206 w 144502"/>
                  <a:gd name="connsiteY5" fmla="*/ 304724 h 366763"/>
                  <a:gd name="connsiteX6" fmla="*/ 144502 w 144502"/>
                  <a:gd name="connsiteY6" fmla="*/ 243309 h 366763"/>
                  <a:gd name="connsiteX7" fmla="*/ 137678 w 144502"/>
                  <a:gd name="connsiteY7" fmla="*/ 106832 h 366763"/>
                  <a:gd name="connsiteX8" fmla="*/ 103559 w 144502"/>
                  <a:gd name="connsiteY8" fmla="*/ 45417 h 366763"/>
                  <a:gd name="connsiteX9" fmla="*/ 76263 w 144502"/>
                  <a:gd name="connsiteY9" fmla="*/ 4473 h 366763"/>
                  <a:gd name="connsiteX0" fmla="*/ 76263 w 144502"/>
                  <a:gd name="connsiteY0" fmla="*/ 4473 h 366763"/>
                  <a:gd name="connsiteX1" fmla="*/ 76263 w 144502"/>
                  <a:gd name="connsiteY1" fmla="*/ 154599 h 366763"/>
                  <a:gd name="connsiteX2" fmla="*/ 62615 w 144502"/>
                  <a:gd name="connsiteY2" fmla="*/ 250133 h 366763"/>
                  <a:gd name="connsiteX3" fmla="*/ 8024 w 144502"/>
                  <a:gd name="connsiteY3" fmla="*/ 352491 h 366763"/>
                  <a:gd name="connsiteX4" fmla="*/ 69439 w 144502"/>
                  <a:gd name="connsiteY4" fmla="*/ 352491 h 366763"/>
                  <a:gd name="connsiteX5" fmla="*/ 117206 w 144502"/>
                  <a:gd name="connsiteY5" fmla="*/ 304724 h 366763"/>
                  <a:gd name="connsiteX6" fmla="*/ 144502 w 144502"/>
                  <a:gd name="connsiteY6" fmla="*/ 243309 h 366763"/>
                  <a:gd name="connsiteX7" fmla="*/ 137678 w 144502"/>
                  <a:gd name="connsiteY7" fmla="*/ 106832 h 366763"/>
                  <a:gd name="connsiteX8" fmla="*/ 103559 w 144502"/>
                  <a:gd name="connsiteY8" fmla="*/ 45417 h 366763"/>
                  <a:gd name="connsiteX9" fmla="*/ 76263 w 144502"/>
                  <a:gd name="connsiteY9" fmla="*/ 4473 h 366763"/>
                  <a:gd name="connsiteX0" fmla="*/ 76263 w 144502"/>
                  <a:gd name="connsiteY0" fmla="*/ 621 h 362911"/>
                  <a:gd name="connsiteX1" fmla="*/ 76263 w 144502"/>
                  <a:gd name="connsiteY1" fmla="*/ 150747 h 362911"/>
                  <a:gd name="connsiteX2" fmla="*/ 62615 w 144502"/>
                  <a:gd name="connsiteY2" fmla="*/ 246281 h 362911"/>
                  <a:gd name="connsiteX3" fmla="*/ 8024 w 144502"/>
                  <a:gd name="connsiteY3" fmla="*/ 348639 h 362911"/>
                  <a:gd name="connsiteX4" fmla="*/ 69439 w 144502"/>
                  <a:gd name="connsiteY4" fmla="*/ 348639 h 362911"/>
                  <a:gd name="connsiteX5" fmla="*/ 117206 w 144502"/>
                  <a:gd name="connsiteY5" fmla="*/ 300872 h 362911"/>
                  <a:gd name="connsiteX6" fmla="*/ 144502 w 144502"/>
                  <a:gd name="connsiteY6" fmla="*/ 239457 h 362911"/>
                  <a:gd name="connsiteX7" fmla="*/ 137678 w 144502"/>
                  <a:gd name="connsiteY7" fmla="*/ 102980 h 362911"/>
                  <a:gd name="connsiteX8" fmla="*/ 76263 w 144502"/>
                  <a:gd name="connsiteY8" fmla="*/ 621 h 362911"/>
                  <a:gd name="connsiteX0" fmla="*/ 76263 w 144502"/>
                  <a:gd name="connsiteY0" fmla="*/ 621 h 362911"/>
                  <a:gd name="connsiteX1" fmla="*/ 76263 w 144502"/>
                  <a:gd name="connsiteY1" fmla="*/ 150747 h 362911"/>
                  <a:gd name="connsiteX2" fmla="*/ 62615 w 144502"/>
                  <a:gd name="connsiteY2" fmla="*/ 246281 h 362911"/>
                  <a:gd name="connsiteX3" fmla="*/ 8024 w 144502"/>
                  <a:gd name="connsiteY3" fmla="*/ 348639 h 362911"/>
                  <a:gd name="connsiteX4" fmla="*/ 69439 w 144502"/>
                  <a:gd name="connsiteY4" fmla="*/ 348639 h 362911"/>
                  <a:gd name="connsiteX5" fmla="*/ 117206 w 144502"/>
                  <a:gd name="connsiteY5" fmla="*/ 300872 h 362911"/>
                  <a:gd name="connsiteX6" fmla="*/ 144502 w 144502"/>
                  <a:gd name="connsiteY6" fmla="*/ 239457 h 362911"/>
                  <a:gd name="connsiteX7" fmla="*/ 137678 w 144502"/>
                  <a:gd name="connsiteY7" fmla="*/ 102980 h 362911"/>
                  <a:gd name="connsiteX8" fmla="*/ 76263 w 144502"/>
                  <a:gd name="connsiteY8" fmla="*/ 621 h 362911"/>
                  <a:gd name="connsiteX0" fmla="*/ 76263 w 144502"/>
                  <a:gd name="connsiteY0" fmla="*/ 621 h 362911"/>
                  <a:gd name="connsiteX1" fmla="*/ 76263 w 144502"/>
                  <a:gd name="connsiteY1" fmla="*/ 150747 h 362911"/>
                  <a:gd name="connsiteX2" fmla="*/ 62615 w 144502"/>
                  <a:gd name="connsiteY2" fmla="*/ 246281 h 362911"/>
                  <a:gd name="connsiteX3" fmla="*/ 8024 w 144502"/>
                  <a:gd name="connsiteY3" fmla="*/ 348639 h 362911"/>
                  <a:gd name="connsiteX4" fmla="*/ 69439 w 144502"/>
                  <a:gd name="connsiteY4" fmla="*/ 348639 h 362911"/>
                  <a:gd name="connsiteX5" fmla="*/ 117206 w 144502"/>
                  <a:gd name="connsiteY5" fmla="*/ 300872 h 362911"/>
                  <a:gd name="connsiteX6" fmla="*/ 144502 w 144502"/>
                  <a:gd name="connsiteY6" fmla="*/ 239457 h 362911"/>
                  <a:gd name="connsiteX7" fmla="*/ 137678 w 144502"/>
                  <a:gd name="connsiteY7" fmla="*/ 102980 h 362911"/>
                  <a:gd name="connsiteX8" fmla="*/ 76263 w 144502"/>
                  <a:gd name="connsiteY8" fmla="*/ 621 h 362911"/>
                  <a:gd name="connsiteX0" fmla="*/ 76263 w 144502"/>
                  <a:gd name="connsiteY0" fmla="*/ 621 h 360275"/>
                  <a:gd name="connsiteX1" fmla="*/ 76263 w 144502"/>
                  <a:gd name="connsiteY1" fmla="*/ 150747 h 360275"/>
                  <a:gd name="connsiteX2" fmla="*/ 62615 w 144502"/>
                  <a:gd name="connsiteY2" fmla="*/ 246281 h 360275"/>
                  <a:gd name="connsiteX3" fmla="*/ 8024 w 144502"/>
                  <a:gd name="connsiteY3" fmla="*/ 348639 h 360275"/>
                  <a:gd name="connsiteX4" fmla="*/ 69439 w 144502"/>
                  <a:gd name="connsiteY4" fmla="*/ 348639 h 360275"/>
                  <a:gd name="connsiteX5" fmla="*/ 117206 w 144502"/>
                  <a:gd name="connsiteY5" fmla="*/ 300872 h 360275"/>
                  <a:gd name="connsiteX6" fmla="*/ 144502 w 144502"/>
                  <a:gd name="connsiteY6" fmla="*/ 239457 h 360275"/>
                  <a:gd name="connsiteX7" fmla="*/ 137678 w 144502"/>
                  <a:gd name="connsiteY7" fmla="*/ 102980 h 360275"/>
                  <a:gd name="connsiteX8" fmla="*/ 76263 w 144502"/>
                  <a:gd name="connsiteY8" fmla="*/ 621 h 360275"/>
                  <a:gd name="connsiteX0" fmla="*/ 76263 w 150346"/>
                  <a:gd name="connsiteY0" fmla="*/ 621 h 363600"/>
                  <a:gd name="connsiteX1" fmla="*/ 76263 w 150346"/>
                  <a:gd name="connsiteY1" fmla="*/ 150747 h 363600"/>
                  <a:gd name="connsiteX2" fmla="*/ 62615 w 150346"/>
                  <a:gd name="connsiteY2" fmla="*/ 246281 h 363600"/>
                  <a:gd name="connsiteX3" fmla="*/ 8024 w 150346"/>
                  <a:gd name="connsiteY3" fmla="*/ 348639 h 363600"/>
                  <a:gd name="connsiteX4" fmla="*/ 69439 w 150346"/>
                  <a:gd name="connsiteY4" fmla="*/ 348639 h 363600"/>
                  <a:gd name="connsiteX5" fmla="*/ 144502 w 150346"/>
                  <a:gd name="connsiteY5" fmla="*/ 239457 h 363600"/>
                  <a:gd name="connsiteX6" fmla="*/ 137678 w 150346"/>
                  <a:gd name="connsiteY6" fmla="*/ 102980 h 363600"/>
                  <a:gd name="connsiteX7" fmla="*/ 76263 w 150346"/>
                  <a:gd name="connsiteY7" fmla="*/ 621 h 363600"/>
                  <a:gd name="connsiteX0" fmla="*/ 76263 w 150346"/>
                  <a:gd name="connsiteY0" fmla="*/ 621 h 363600"/>
                  <a:gd name="connsiteX1" fmla="*/ 76263 w 150346"/>
                  <a:gd name="connsiteY1" fmla="*/ 150747 h 363600"/>
                  <a:gd name="connsiteX2" fmla="*/ 62615 w 150346"/>
                  <a:gd name="connsiteY2" fmla="*/ 246281 h 363600"/>
                  <a:gd name="connsiteX3" fmla="*/ 8024 w 150346"/>
                  <a:gd name="connsiteY3" fmla="*/ 348639 h 363600"/>
                  <a:gd name="connsiteX4" fmla="*/ 69439 w 150346"/>
                  <a:gd name="connsiteY4" fmla="*/ 348639 h 363600"/>
                  <a:gd name="connsiteX5" fmla="*/ 144502 w 150346"/>
                  <a:gd name="connsiteY5" fmla="*/ 239457 h 363600"/>
                  <a:gd name="connsiteX6" fmla="*/ 137678 w 150346"/>
                  <a:gd name="connsiteY6" fmla="*/ 102980 h 363600"/>
                  <a:gd name="connsiteX7" fmla="*/ 76263 w 150346"/>
                  <a:gd name="connsiteY7" fmla="*/ 621 h 363600"/>
                  <a:gd name="connsiteX0" fmla="*/ 70341 w 148960"/>
                  <a:gd name="connsiteY0" fmla="*/ 621 h 348652"/>
                  <a:gd name="connsiteX1" fmla="*/ 70341 w 148960"/>
                  <a:gd name="connsiteY1" fmla="*/ 150747 h 348652"/>
                  <a:gd name="connsiteX2" fmla="*/ 56693 w 148960"/>
                  <a:gd name="connsiteY2" fmla="*/ 246281 h 348652"/>
                  <a:gd name="connsiteX3" fmla="*/ 2102 w 148960"/>
                  <a:gd name="connsiteY3" fmla="*/ 348639 h 348652"/>
                  <a:gd name="connsiteX4" fmla="*/ 138580 w 148960"/>
                  <a:gd name="connsiteY4" fmla="*/ 239457 h 348652"/>
                  <a:gd name="connsiteX5" fmla="*/ 131756 w 148960"/>
                  <a:gd name="connsiteY5" fmla="*/ 102980 h 348652"/>
                  <a:gd name="connsiteX6" fmla="*/ 70341 w 148960"/>
                  <a:gd name="connsiteY6" fmla="*/ 621 h 348652"/>
                  <a:gd name="connsiteX0" fmla="*/ 69819 w 139772"/>
                  <a:gd name="connsiteY0" fmla="*/ 688 h 349675"/>
                  <a:gd name="connsiteX1" fmla="*/ 69819 w 139772"/>
                  <a:gd name="connsiteY1" fmla="*/ 150814 h 349675"/>
                  <a:gd name="connsiteX2" fmla="*/ 56171 w 139772"/>
                  <a:gd name="connsiteY2" fmla="*/ 246348 h 349675"/>
                  <a:gd name="connsiteX3" fmla="*/ 1580 w 139772"/>
                  <a:gd name="connsiteY3" fmla="*/ 348706 h 349675"/>
                  <a:gd name="connsiteX4" fmla="*/ 125183 w 139772"/>
                  <a:gd name="connsiteY4" fmla="*/ 286199 h 349675"/>
                  <a:gd name="connsiteX5" fmla="*/ 131234 w 139772"/>
                  <a:gd name="connsiteY5" fmla="*/ 103047 h 349675"/>
                  <a:gd name="connsiteX6" fmla="*/ 69819 w 139772"/>
                  <a:gd name="connsiteY6" fmla="*/ 688 h 349675"/>
                  <a:gd name="connsiteX0" fmla="*/ 70710 w 140663"/>
                  <a:gd name="connsiteY0" fmla="*/ 688 h 350255"/>
                  <a:gd name="connsiteX1" fmla="*/ 70710 w 140663"/>
                  <a:gd name="connsiteY1" fmla="*/ 150814 h 350255"/>
                  <a:gd name="connsiteX2" fmla="*/ 45527 w 140663"/>
                  <a:gd name="connsiteY2" fmla="*/ 232890 h 350255"/>
                  <a:gd name="connsiteX3" fmla="*/ 2471 w 140663"/>
                  <a:gd name="connsiteY3" fmla="*/ 348706 h 350255"/>
                  <a:gd name="connsiteX4" fmla="*/ 126074 w 140663"/>
                  <a:gd name="connsiteY4" fmla="*/ 286199 h 350255"/>
                  <a:gd name="connsiteX5" fmla="*/ 132125 w 140663"/>
                  <a:gd name="connsiteY5" fmla="*/ 103047 h 350255"/>
                  <a:gd name="connsiteX6" fmla="*/ 70710 w 140663"/>
                  <a:gd name="connsiteY6" fmla="*/ 688 h 350255"/>
                  <a:gd name="connsiteX0" fmla="*/ 70644 w 140597"/>
                  <a:gd name="connsiteY0" fmla="*/ 32 h 349599"/>
                  <a:gd name="connsiteX1" fmla="*/ 61033 w 140597"/>
                  <a:gd name="connsiteY1" fmla="*/ 111706 h 349599"/>
                  <a:gd name="connsiteX2" fmla="*/ 45461 w 140597"/>
                  <a:gd name="connsiteY2" fmla="*/ 232234 h 349599"/>
                  <a:gd name="connsiteX3" fmla="*/ 2405 w 140597"/>
                  <a:gd name="connsiteY3" fmla="*/ 348050 h 349599"/>
                  <a:gd name="connsiteX4" fmla="*/ 126008 w 140597"/>
                  <a:gd name="connsiteY4" fmla="*/ 285543 h 349599"/>
                  <a:gd name="connsiteX5" fmla="*/ 132059 w 140597"/>
                  <a:gd name="connsiteY5" fmla="*/ 102391 h 349599"/>
                  <a:gd name="connsiteX6" fmla="*/ 70644 w 140597"/>
                  <a:gd name="connsiteY6" fmla="*/ 32 h 349599"/>
                  <a:gd name="connsiteX0" fmla="*/ 70644 w 140597"/>
                  <a:gd name="connsiteY0" fmla="*/ 32 h 349599"/>
                  <a:gd name="connsiteX1" fmla="*/ 61033 w 140597"/>
                  <a:gd name="connsiteY1" fmla="*/ 111706 h 349599"/>
                  <a:gd name="connsiteX2" fmla="*/ 45461 w 140597"/>
                  <a:gd name="connsiteY2" fmla="*/ 232234 h 349599"/>
                  <a:gd name="connsiteX3" fmla="*/ 2405 w 140597"/>
                  <a:gd name="connsiteY3" fmla="*/ 348050 h 349599"/>
                  <a:gd name="connsiteX4" fmla="*/ 126008 w 140597"/>
                  <a:gd name="connsiteY4" fmla="*/ 285543 h 349599"/>
                  <a:gd name="connsiteX5" fmla="*/ 132059 w 140597"/>
                  <a:gd name="connsiteY5" fmla="*/ 102391 h 349599"/>
                  <a:gd name="connsiteX6" fmla="*/ 70644 w 140597"/>
                  <a:gd name="connsiteY6" fmla="*/ 32 h 349599"/>
                  <a:gd name="connsiteX0" fmla="*/ 70582 w 140535"/>
                  <a:gd name="connsiteY0" fmla="*/ 306 h 349873"/>
                  <a:gd name="connsiteX1" fmla="*/ 51440 w 140535"/>
                  <a:gd name="connsiteY1" fmla="*/ 133334 h 349873"/>
                  <a:gd name="connsiteX2" fmla="*/ 45399 w 140535"/>
                  <a:gd name="connsiteY2" fmla="*/ 232508 h 349873"/>
                  <a:gd name="connsiteX3" fmla="*/ 2343 w 140535"/>
                  <a:gd name="connsiteY3" fmla="*/ 348324 h 349873"/>
                  <a:gd name="connsiteX4" fmla="*/ 125946 w 140535"/>
                  <a:gd name="connsiteY4" fmla="*/ 285817 h 349873"/>
                  <a:gd name="connsiteX5" fmla="*/ 131997 w 140535"/>
                  <a:gd name="connsiteY5" fmla="*/ 102665 h 349873"/>
                  <a:gd name="connsiteX6" fmla="*/ 70582 w 140535"/>
                  <a:gd name="connsiteY6" fmla="*/ 306 h 349873"/>
                  <a:gd name="connsiteX0" fmla="*/ 70582 w 140535"/>
                  <a:gd name="connsiteY0" fmla="*/ 306 h 349873"/>
                  <a:gd name="connsiteX1" fmla="*/ 51440 w 140535"/>
                  <a:gd name="connsiteY1" fmla="*/ 133334 h 349873"/>
                  <a:gd name="connsiteX2" fmla="*/ 45399 w 140535"/>
                  <a:gd name="connsiteY2" fmla="*/ 232508 h 349873"/>
                  <a:gd name="connsiteX3" fmla="*/ 2343 w 140535"/>
                  <a:gd name="connsiteY3" fmla="*/ 348324 h 349873"/>
                  <a:gd name="connsiteX4" fmla="*/ 125946 w 140535"/>
                  <a:gd name="connsiteY4" fmla="*/ 285817 h 349873"/>
                  <a:gd name="connsiteX5" fmla="*/ 131997 w 140535"/>
                  <a:gd name="connsiteY5" fmla="*/ 102665 h 349873"/>
                  <a:gd name="connsiteX6" fmla="*/ 70582 w 140535"/>
                  <a:gd name="connsiteY6" fmla="*/ 306 h 349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535" h="349873">
                    <a:moveTo>
                      <a:pt x="70582" y="306"/>
                    </a:moveTo>
                    <a:cubicBezTo>
                      <a:pt x="57156" y="5417"/>
                      <a:pt x="52407" y="57233"/>
                      <a:pt x="51440" y="133334"/>
                    </a:cubicBezTo>
                    <a:cubicBezTo>
                      <a:pt x="50473" y="209435"/>
                      <a:pt x="53582" y="196676"/>
                      <a:pt x="45399" y="232508"/>
                    </a:cubicBezTo>
                    <a:cubicBezTo>
                      <a:pt x="37216" y="268340"/>
                      <a:pt x="-11081" y="339439"/>
                      <a:pt x="2343" y="348324"/>
                    </a:cubicBezTo>
                    <a:cubicBezTo>
                      <a:pt x="15767" y="357209"/>
                      <a:pt x="104337" y="326760"/>
                      <a:pt x="125946" y="285817"/>
                    </a:cubicBezTo>
                    <a:cubicBezTo>
                      <a:pt x="147555" y="244874"/>
                      <a:pt x="141224" y="150250"/>
                      <a:pt x="131997" y="102665"/>
                    </a:cubicBezTo>
                    <a:cubicBezTo>
                      <a:pt x="122770" y="55080"/>
                      <a:pt x="84008" y="-4805"/>
                      <a:pt x="70582" y="306"/>
                    </a:cubicBezTo>
                    <a:close/>
                  </a:path>
                </a:pathLst>
              </a:custGeom>
              <a:solidFill>
                <a:schemeClr val="accent6">
                  <a:lumMod val="75000"/>
                  <a:alpha val="54902"/>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sp>
        <p:nvSpPr>
          <p:cNvPr id="460" name="Oval 8"/>
          <p:cNvSpPr/>
          <p:nvPr/>
        </p:nvSpPr>
        <p:spPr>
          <a:xfrm>
            <a:off x="2390775" y="4262438"/>
            <a:ext cx="857250" cy="419100"/>
          </a:xfrm>
          <a:prstGeom prst="ellipse">
            <a:avLst/>
          </a:prstGeom>
          <a:solidFill>
            <a:srgbClr val="98A6AD">
              <a:alpha val="90000"/>
            </a:srgbClr>
          </a:solidFill>
          <a:ln w="6350">
            <a:solidFill>
              <a:schemeClr val="tx1"/>
            </a:solid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78" name="Oval 8"/>
          <p:cNvSpPr/>
          <p:nvPr/>
        </p:nvSpPr>
        <p:spPr>
          <a:xfrm flipH="1">
            <a:off x="2378318" y="4369775"/>
            <a:ext cx="857250" cy="419100"/>
          </a:xfrm>
          <a:prstGeom prst="ellipse">
            <a:avLst/>
          </a:prstGeom>
          <a:solidFill>
            <a:srgbClr val="98A6AD">
              <a:alpha val="90000"/>
            </a:srgbClr>
          </a:solidFill>
          <a:ln w="6350">
            <a:solidFill>
              <a:schemeClr val="tx1"/>
            </a:solid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79" name="Rectangle 75"/>
          <p:cNvSpPr>
            <a:spLocks noChangeArrowheads="1"/>
          </p:cNvSpPr>
          <p:nvPr/>
        </p:nvSpPr>
        <p:spPr bwMode="auto">
          <a:xfrm>
            <a:off x="2457450" y="3165880"/>
            <a:ext cx="742950" cy="320270"/>
          </a:xfrm>
          <a:prstGeom prst="rect">
            <a:avLst/>
          </a:prstGeom>
          <a:noFill/>
          <a:ln w="12700">
            <a:noFill/>
            <a:miter lim="800000"/>
            <a:headEnd/>
            <a:tailEnd/>
          </a:ln>
        </p:spPr>
        <p:txBody>
          <a:bodyPr lIns="70247" tIns="35719" rIns="70247" bIns="35719" anchor="ctr">
            <a:prstTxWarp prst="textNoShape">
              <a:avLst/>
            </a:prstTxWarp>
          </a:bodyPr>
          <a:lstStyle/>
          <a:p>
            <a:pPr algn="ctr" defTabSz="700088">
              <a:spcBef>
                <a:spcPct val="50000"/>
              </a:spcBef>
            </a:pPr>
            <a:r>
              <a:rPr lang="en-US" sz="1500" b="1" dirty="0">
                <a:solidFill>
                  <a:srgbClr val="137577"/>
                </a:solidFill>
                <a:latin typeface="Arial" charset="0"/>
              </a:rPr>
              <a:t>CD4</a:t>
            </a:r>
          </a:p>
        </p:txBody>
      </p:sp>
      <p:sp>
        <p:nvSpPr>
          <p:cNvPr id="489" name="Rounded Rectangle 87"/>
          <p:cNvSpPr/>
          <p:nvPr/>
        </p:nvSpPr>
        <p:spPr>
          <a:xfrm flipH="1">
            <a:off x="5004997" y="2713793"/>
            <a:ext cx="244931" cy="335105"/>
          </a:xfrm>
          <a:custGeom>
            <a:avLst/>
            <a:gdLst>
              <a:gd name="connsiteX0" fmla="*/ 0 w 271042"/>
              <a:gd name="connsiteY0" fmla="*/ 45175 h 355850"/>
              <a:gd name="connsiteX1" fmla="*/ 45175 w 271042"/>
              <a:gd name="connsiteY1" fmla="*/ 0 h 355850"/>
              <a:gd name="connsiteX2" fmla="*/ 225867 w 271042"/>
              <a:gd name="connsiteY2" fmla="*/ 0 h 355850"/>
              <a:gd name="connsiteX3" fmla="*/ 271042 w 271042"/>
              <a:gd name="connsiteY3" fmla="*/ 45175 h 355850"/>
              <a:gd name="connsiteX4" fmla="*/ 271042 w 271042"/>
              <a:gd name="connsiteY4" fmla="*/ 310675 h 355850"/>
              <a:gd name="connsiteX5" fmla="*/ 225867 w 271042"/>
              <a:gd name="connsiteY5" fmla="*/ 355850 h 355850"/>
              <a:gd name="connsiteX6" fmla="*/ 45175 w 271042"/>
              <a:gd name="connsiteY6" fmla="*/ 355850 h 355850"/>
              <a:gd name="connsiteX7" fmla="*/ 0 w 271042"/>
              <a:gd name="connsiteY7" fmla="*/ 310675 h 355850"/>
              <a:gd name="connsiteX8" fmla="*/ 0 w 271042"/>
              <a:gd name="connsiteY8" fmla="*/ 45175 h 355850"/>
              <a:gd name="connsiteX0" fmla="*/ 0 w 271042"/>
              <a:gd name="connsiteY0" fmla="*/ 54972 h 365647"/>
              <a:gd name="connsiteX1" fmla="*/ 113755 w 271042"/>
              <a:gd name="connsiteY1" fmla="*/ 0 h 365647"/>
              <a:gd name="connsiteX2" fmla="*/ 225867 w 271042"/>
              <a:gd name="connsiteY2" fmla="*/ 9797 h 365647"/>
              <a:gd name="connsiteX3" fmla="*/ 271042 w 271042"/>
              <a:gd name="connsiteY3" fmla="*/ 54972 h 365647"/>
              <a:gd name="connsiteX4" fmla="*/ 271042 w 271042"/>
              <a:gd name="connsiteY4" fmla="*/ 320472 h 365647"/>
              <a:gd name="connsiteX5" fmla="*/ 225867 w 271042"/>
              <a:gd name="connsiteY5" fmla="*/ 365647 h 365647"/>
              <a:gd name="connsiteX6" fmla="*/ 45175 w 271042"/>
              <a:gd name="connsiteY6" fmla="*/ 365647 h 365647"/>
              <a:gd name="connsiteX7" fmla="*/ 0 w 271042"/>
              <a:gd name="connsiteY7" fmla="*/ 320472 h 365647"/>
              <a:gd name="connsiteX8" fmla="*/ 0 w 271042"/>
              <a:gd name="connsiteY8" fmla="*/ 54972 h 365647"/>
              <a:gd name="connsiteX0" fmla="*/ 3266 w 271042"/>
              <a:gd name="connsiteY0" fmla="*/ 94160 h 365647"/>
              <a:gd name="connsiteX1" fmla="*/ 113755 w 271042"/>
              <a:gd name="connsiteY1" fmla="*/ 0 h 365647"/>
              <a:gd name="connsiteX2" fmla="*/ 225867 w 271042"/>
              <a:gd name="connsiteY2" fmla="*/ 9797 h 365647"/>
              <a:gd name="connsiteX3" fmla="*/ 271042 w 271042"/>
              <a:gd name="connsiteY3" fmla="*/ 54972 h 365647"/>
              <a:gd name="connsiteX4" fmla="*/ 271042 w 271042"/>
              <a:gd name="connsiteY4" fmla="*/ 320472 h 365647"/>
              <a:gd name="connsiteX5" fmla="*/ 225867 w 271042"/>
              <a:gd name="connsiteY5" fmla="*/ 365647 h 365647"/>
              <a:gd name="connsiteX6" fmla="*/ 45175 w 271042"/>
              <a:gd name="connsiteY6" fmla="*/ 365647 h 365647"/>
              <a:gd name="connsiteX7" fmla="*/ 0 w 271042"/>
              <a:gd name="connsiteY7" fmla="*/ 320472 h 365647"/>
              <a:gd name="connsiteX8" fmla="*/ 3266 w 271042"/>
              <a:gd name="connsiteY8" fmla="*/ 94160 h 365647"/>
              <a:gd name="connsiteX0" fmla="*/ 3266 w 271042"/>
              <a:gd name="connsiteY0" fmla="*/ 94160 h 365647"/>
              <a:gd name="connsiteX1" fmla="*/ 113755 w 271042"/>
              <a:gd name="connsiteY1" fmla="*/ 0 h 365647"/>
              <a:gd name="connsiteX2" fmla="*/ 225867 w 271042"/>
              <a:gd name="connsiteY2" fmla="*/ 9797 h 365647"/>
              <a:gd name="connsiteX3" fmla="*/ 271042 w 271042"/>
              <a:gd name="connsiteY3" fmla="*/ 54972 h 365647"/>
              <a:gd name="connsiteX4" fmla="*/ 271042 w 271042"/>
              <a:gd name="connsiteY4" fmla="*/ 320472 h 365647"/>
              <a:gd name="connsiteX5" fmla="*/ 225867 w 271042"/>
              <a:gd name="connsiteY5" fmla="*/ 365647 h 365647"/>
              <a:gd name="connsiteX6" fmla="*/ 45175 w 271042"/>
              <a:gd name="connsiteY6" fmla="*/ 365647 h 365647"/>
              <a:gd name="connsiteX7" fmla="*/ 0 w 271042"/>
              <a:gd name="connsiteY7" fmla="*/ 320472 h 365647"/>
              <a:gd name="connsiteX8" fmla="*/ 3266 w 271042"/>
              <a:gd name="connsiteY8" fmla="*/ 94160 h 365647"/>
              <a:gd name="connsiteX0" fmla="*/ 3266 w 271042"/>
              <a:gd name="connsiteY0" fmla="*/ 96089 h 367576"/>
              <a:gd name="connsiteX1" fmla="*/ 113755 w 271042"/>
              <a:gd name="connsiteY1" fmla="*/ 1929 h 367576"/>
              <a:gd name="connsiteX2" fmla="*/ 271042 w 271042"/>
              <a:gd name="connsiteY2" fmla="*/ 56901 h 367576"/>
              <a:gd name="connsiteX3" fmla="*/ 271042 w 271042"/>
              <a:gd name="connsiteY3" fmla="*/ 322401 h 367576"/>
              <a:gd name="connsiteX4" fmla="*/ 225867 w 271042"/>
              <a:gd name="connsiteY4" fmla="*/ 367576 h 367576"/>
              <a:gd name="connsiteX5" fmla="*/ 45175 w 271042"/>
              <a:gd name="connsiteY5" fmla="*/ 367576 h 367576"/>
              <a:gd name="connsiteX6" fmla="*/ 0 w 271042"/>
              <a:gd name="connsiteY6" fmla="*/ 322401 h 367576"/>
              <a:gd name="connsiteX7" fmla="*/ 3266 w 271042"/>
              <a:gd name="connsiteY7" fmla="*/ 96089 h 367576"/>
              <a:gd name="connsiteX0" fmla="*/ 3266 w 271042"/>
              <a:gd name="connsiteY0" fmla="*/ 94766 h 366253"/>
              <a:gd name="connsiteX1" fmla="*/ 113755 w 271042"/>
              <a:gd name="connsiteY1" fmla="*/ 606 h 366253"/>
              <a:gd name="connsiteX2" fmla="*/ 264511 w 271042"/>
              <a:gd name="connsiteY2" fmla="*/ 94766 h 366253"/>
              <a:gd name="connsiteX3" fmla="*/ 271042 w 271042"/>
              <a:gd name="connsiteY3" fmla="*/ 321078 h 366253"/>
              <a:gd name="connsiteX4" fmla="*/ 225867 w 271042"/>
              <a:gd name="connsiteY4" fmla="*/ 366253 h 366253"/>
              <a:gd name="connsiteX5" fmla="*/ 45175 w 271042"/>
              <a:gd name="connsiteY5" fmla="*/ 366253 h 366253"/>
              <a:gd name="connsiteX6" fmla="*/ 0 w 271042"/>
              <a:gd name="connsiteY6" fmla="*/ 321078 h 366253"/>
              <a:gd name="connsiteX7" fmla="*/ 3266 w 271042"/>
              <a:gd name="connsiteY7" fmla="*/ 94766 h 366253"/>
              <a:gd name="connsiteX0" fmla="*/ 3266 w 271042"/>
              <a:gd name="connsiteY0" fmla="*/ 95012 h 366499"/>
              <a:gd name="connsiteX1" fmla="*/ 113755 w 271042"/>
              <a:gd name="connsiteY1" fmla="*/ 852 h 366499"/>
              <a:gd name="connsiteX2" fmla="*/ 264511 w 271042"/>
              <a:gd name="connsiteY2" fmla="*/ 95012 h 366499"/>
              <a:gd name="connsiteX3" fmla="*/ 271042 w 271042"/>
              <a:gd name="connsiteY3" fmla="*/ 321324 h 366499"/>
              <a:gd name="connsiteX4" fmla="*/ 225867 w 271042"/>
              <a:gd name="connsiteY4" fmla="*/ 366499 h 366499"/>
              <a:gd name="connsiteX5" fmla="*/ 45175 w 271042"/>
              <a:gd name="connsiteY5" fmla="*/ 366499 h 366499"/>
              <a:gd name="connsiteX6" fmla="*/ 0 w 271042"/>
              <a:gd name="connsiteY6" fmla="*/ 321324 h 366499"/>
              <a:gd name="connsiteX7" fmla="*/ 3266 w 271042"/>
              <a:gd name="connsiteY7" fmla="*/ 95012 h 366499"/>
              <a:gd name="connsiteX0" fmla="*/ 3266 w 271042"/>
              <a:gd name="connsiteY0" fmla="*/ 111090 h 382577"/>
              <a:gd name="connsiteX1" fmla="*/ 126817 w 271042"/>
              <a:gd name="connsiteY1" fmla="*/ 601 h 382577"/>
              <a:gd name="connsiteX2" fmla="*/ 264511 w 271042"/>
              <a:gd name="connsiteY2" fmla="*/ 111090 h 382577"/>
              <a:gd name="connsiteX3" fmla="*/ 271042 w 271042"/>
              <a:gd name="connsiteY3" fmla="*/ 337402 h 382577"/>
              <a:gd name="connsiteX4" fmla="*/ 225867 w 271042"/>
              <a:gd name="connsiteY4" fmla="*/ 382577 h 382577"/>
              <a:gd name="connsiteX5" fmla="*/ 45175 w 271042"/>
              <a:gd name="connsiteY5" fmla="*/ 382577 h 382577"/>
              <a:gd name="connsiteX6" fmla="*/ 0 w 271042"/>
              <a:gd name="connsiteY6" fmla="*/ 337402 h 382577"/>
              <a:gd name="connsiteX7" fmla="*/ 3266 w 271042"/>
              <a:gd name="connsiteY7" fmla="*/ 111090 h 382577"/>
              <a:gd name="connsiteX0" fmla="*/ 3266 w 271042"/>
              <a:gd name="connsiteY0" fmla="*/ 111090 h 382577"/>
              <a:gd name="connsiteX1" fmla="*/ 126817 w 271042"/>
              <a:gd name="connsiteY1" fmla="*/ 601 h 382577"/>
              <a:gd name="connsiteX2" fmla="*/ 264511 w 271042"/>
              <a:gd name="connsiteY2" fmla="*/ 111090 h 382577"/>
              <a:gd name="connsiteX3" fmla="*/ 271042 w 271042"/>
              <a:gd name="connsiteY3" fmla="*/ 337402 h 382577"/>
              <a:gd name="connsiteX4" fmla="*/ 225867 w 271042"/>
              <a:gd name="connsiteY4" fmla="*/ 382577 h 382577"/>
              <a:gd name="connsiteX5" fmla="*/ 45175 w 271042"/>
              <a:gd name="connsiteY5" fmla="*/ 382577 h 382577"/>
              <a:gd name="connsiteX6" fmla="*/ 0 w 271042"/>
              <a:gd name="connsiteY6" fmla="*/ 337402 h 382577"/>
              <a:gd name="connsiteX7" fmla="*/ 3266 w 271042"/>
              <a:gd name="connsiteY7" fmla="*/ 111090 h 382577"/>
              <a:gd name="connsiteX0" fmla="*/ 3266 w 271042"/>
              <a:gd name="connsiteY0" fmla="*/ 111090 h 382577"/>
              <a:gd name="connsiteX1" fmla="*/ 126817 w 271042"/>
              <a:gd name="connsiteY1" fmla="*/ 601 h 382577"/>
              <a:gd name="connsiteX2" fmla="*/ 264511 w 271042"/>
              <a:gd name="connsiteY2" fmla="*/ 111090 h 382577"/>
              <a:gd name="connsiteX3" fmla="*/ 271042 w 271042"/>
              <a:gd name="connsiteY3" fmla="*/ 337402 h 382577"/>
              <a:gd name="connsiteX4" fmla="*/ 225867 w 271042"/>
              <a:gd name="connsiteY4" fmla="*/ 382577 h 382577"/>
              <a:gd name="connsiteX5" fmla="*/ 45175 w 271042"/>
              <a:gd name="connsiteY5" fmla="*/ 382577 h 382577"/>
              <a:gd name="connsiteX6" fmla="*/ 0 w 271042"/>
              <a:gd name="connsiteY6" fmla="*/ 337402 h 382577"/>
              <a:gd name="connsiteX7" fmla="*/ 3266 w 271042"/>
              <a:gd name="connsiteY7" fmla="*/ 111090 h 382577"/>
              <a:gd name="connsiteX0" fmla="*/ 3266 w 271042"/>
              <a:gd name="connsiteY0" fmla="*/ 110660 h 382147"/>
              <a:gd name="connsiteX1" fmla="*/ 126817 w 271042"/>
              <a:gd name="connsiteY1" fmla="*/ 171 h 382147"/>
              <a:gd name="connsiteX2" fmla="*/ 264511 w 271042"/>
              <a:gd name="connsiteY2" fmla="*/ 110660 h 382147"/>
              <a:gd name="connsiteX3" fmla="*/ 271042 w 271042"/>
              <a:gd name="connsiteY3" fmla="*/ 336972 h 382147"/>
              <a:gd name="connsiteX4" fmla="*/ 225867 w 271042"/>
              <a:gd name="connsiteY4" fmla="*/ 382147 h 382147"/>
              <a:gd name="connsiteX5" fmla="*/ 45175 w 271042"/>
              <a:gd name="connsiteY5" fmla="*/ 382147 h 382147"/>
              <a:gd name="connsiteX6" fmla="*/ 0 w 271042"/>
              <a:gd name="connsiteY6" fmla="*/ 336972 h 382147"/>
              <a:gd name="connsiteX7" fmla="*/ 3266 w 271042"/>
              <a:gd name="connsiteY7" fmla="*/ 110660 h 382147"/>
              <a:gd name="connsiteX0" fmla="*/ 3266 w 271042"/>
              <a:gd name="connsiteY0" fmla="*/ 120427 h 391914"/>
              <a:gd name="connsiteX1" fmla="*/ 162740 w 271042"/>
              <a:gd name="connsiteY1" fmla="*/ 141 h 391914"/>
              <a:gd name="connsiteX2" fmla="*/ 264511 w 271042"/>
              <a:gd name="connsiteY2" fmla="*/ 120427 h 391914"/>
              <a:gd name="connsiteX3" fmla="*/ 271042 w 271042"/>
              <a:gd name="connsiteY3" fmla="*/ 346739 h 391914"/>
              <a:gd name="connsiteX4" fmla="*/ 225867 w 271042"/>
              <a:gd name="connsiteY4" fmla="*/ 391914 h 391914"/>
              <a:gd name="connsiteX5" fmla="*/ 45175 w 271042"/>
              <a:gd name="connsiteY5" fmla="*/ 391914 h 391914"/>
              <a:gd name="connsiteX6" fmla="*/ 0 w 271042"/>
              <a:gd name="connsiteY6" fmla="*/ 346739 h 391914"/>
              <a:gd name="connsiteX7" fmla="*/ 3266 w 271042"/>
              <a:gd name="connsiteY7" fmla="*/ 120427 h 391914"/>
              <a:gd name="connsiteX0" fmla="*/ 35923 w 303699"/>
              <a:gd name="connsiteY0" fmla="*/ 120427 h 391914"/>
              <a:gd name="connsiteX1" fmla="*/ 195397 w 303699"/>
              <a:gd name="connsiteY1" fmla="*/ 141 h 391914"/>
              <a:gd name="connsiteX2" fmla="*/ 297168 w 303699"/>
              <a:gd name="connsiteY2" fmla="*/ 120427 h 391914"/>
              <a:gd name="connsiteX3" fmla="*/ 303699 w 303699"/>
              <a:gd name="connsiteY3" fmla="*/ 346739 h 391914"/>
              <a:gd name="connsiteX4" fmla="*/ 258524 w 303699"/>
              <a:gd name="connsiteY4" fmla="*/ 391914 h 391914"/>
              <a:gd name="connsiteX5" fmla="*/ 77832 w 303699"/>
              <a:gd name="connsiteY5" fmla="*/ 391914 h 391914"/>
              <a:gd name="connsiteX6" fmla="*/ 0 w 303699"/>
              <a:gd name="connsiteY6" fmla="*/ 343473 h 391914"/>
              <a:gd name="connsiteX7" fmla="*/ 35923 w 303699"/>
              <a:gd name="connsiteY7" fmla="*/ 120427 h 391914"/>
              <a:gd name="connsiteX0" fmla="*/ 29392 w 303699"/>
              <a:gd name="connsiteY0" fmla="*/ 110630 h 391914"/>
              <a:gd name="connsiteX1" fmla="*/ 195397 w 303699"/>
              <a:gd name="connsiteY1" fmla="*/ 141 h 391914"/>
              <a:gd name="connsiteX2" fmla="*/ 297168 w 303699"/>
              <a:gd name="connsiteY2" fmla="*/ 120427 h 391914"/>
              <a:gd name="connsiteX3" fmla="*/ 303699 w 303699"/>
              <a:gd name="connsiteY3" fmla="*/ 346739 h 391914"/>
              <a:gd name="connsiteX4" fmla="*/ 258524 w 303699"/>
              <a:gd name="connsiteY4" fmla="*/ 391914 h 391914"/>
              <a:gd name="connsiteX5" fmla="*/ 77832 w 303699"/>
              <a:gd name="connsiteY5" fmla="*/ 391914 h 391914"/>
              <a:gd name="connsiteX6" fmla="*/ 0 w 303699"/>
              <a:gd name="connsiteY6" fmla="*/ 343473 h 391914"/>
              <a:gd name="connsiteX7" fmla="*/ 29392 w 303699"/>
              <a:gd name="connsiteY7" fmla="*/ 110630 h 391914"/>
              <a:gd name="connsiteX0" fmla="*/ 29392 w 303699"/>
              <a:gd name="connsiteY0" fmla="*/ 110630 h 391914"/>
              <a:gd name="connsiteX1" fmla="*/ 195397 w 303699"/>
              <a:gd name="connsiteY1" fmla="*/ 141 h 391914"/>
              <a:gd name="connsiteX2" fmla="*/ 297168 w 303699"/>
              <a:gd name="connsiteY2" fmla="*/ 120427 h 391914"/>
              <a:gd name="connsiteX3" fmla="*/ 303699 w 303699"/>
              <a:gd name="connsiteY3" fmla="*/ 346739 h 391914"/>
              <a:gd name="connsiteX4" fmla="*/ 258524 w 303699"/>
              <a:gd name="connsiteY4" fmla="*/ 391914 h 391914"/>
              <a:gd name="connsiteX5" fmla="*/ 77832 w 303699"/>
              <a:gd name="connsiteY5" fmla="*/ 391914 h 391914"/>
              <a:gd name="connsiteX6" fmla="*/ 0 w 303699"/>
              <a:gd name="connsiteY6" fmla="*/ 343473 h 391914"/>
              <a:gd name="connsiteX7" fmla="*/ 29392 w 303699"/>
              <a:gd name="connsiteY7" fmla="*/ 110630 h 391914"/>
              <a:gd name="connsiteX0" fmla="*/ 29392 w 303699"/>
              <a:gd name="connsiteY0" fmla="*/ 110630 h 391914"/>
              <a:gd name="connsiteX1" fmla="*/ 195397 w 303699"/>
              <a:gd name="connsiteY1" fmla="*/ 141 h 391914"/>
              <a:gd name="connsiteX2" fmla="*/ 297168 w 303699"/>
              <a:gd name="connsiteY2" fmla="*/ 120427 h 391914"/>
              <a:gd name="connsiteX3" fmla="*/ 303699 w 303699"/>
              <a:gd name="connsiteY3" fmla="*/ 346739 h 391914"/>
              <a:gd name="connsiteX4" fmla="*/ 258524 w 303699"/>
              <a:gd name="connsiteY4" fmla="*/ 391914 h 391914"/>
              <a:gd name="connsiteX5" fmla="*/ 77832 w 303699"/>
              <a:gd name="connsiteY5" fmla="*/ 391914 h 391914"/>
              <a:gd name="connsiteX6" fmla="*/ 0 w 303699"/>
              <a:gd name="connsiteY6" fmla="*/ 343473 h 391914"/>
              <a:gd name="connsiteX7" fmla="*/ 29392 w 303699"/>
              <a:gd name="connsiteY7" fmla="*/ 110630 h 391914"/>
              <a:gd name="connsiteX0" fmla="*/ 29392 w 303699"/>
              <a:gd name="connsiteY0" fmla="*/ 110630 h 392004"/>
              <a:gd name="connsiteX1" fmla="*/ 195397 w 303699"/>
              <a:gd name="connsiteY1" fmla="*/ 141 h 392004"/>
              <a:gd name="connsiteX2" fmla="*/ 297168 w 303699"/>
              <a:gd name="connsiteY2" fmla="*/ 120427 h 392004"/>
              <a:gd name="connsiteX3" fmla="*/ 303699 w 303699"/>
              <a:gd name="connsiteY3" fmla="*/ 346739 h 392004"/>
              <a:gd name="connsiteX4" fmla="*/ 77832 w 303699"/>
              <a:gd name="connsiteY4" fmla="*/ 391914 h 392004"/>
              <a:gd name="connsiteX5" fmla="*/ 0 w 303699"/>
              <a:gd name="connsiteY5" fmla="*/ 343473 h 392004"/>
              <a:gd name="connsiteX6" fmla="*/ 29392 w 303699"/>
              <a:gd name="connsiteY6" fmla="*/ 110630 h 392004"/>
              <a:gd name="connsiteX0" fmla="*/ 29392 w 303699"/>
              <a:gd name="connsiteY0" fmla="*/ 110630 h 397874"/>
              <a:gd name="connsiteX1" fmla="*/ 195397 w 303699"/>
              <a:gd name="connsiteY1" fmla="*/ 141 h 397874"/>
              <a:gd name="connsiteX2" fmla="*/ 297168 w 303699"/>
              <a:gd name="connsiteY2" fmla="*/ 120427 h 397874"/>
              <a:gd name="connsiteX3" fmla="*/ 303699 w 303699"/>
              <a:gd name="connsiteY3" fmla="*/ 346739 h 397874"/>
              <a:gd name="connsiteX4" fmla="*/ 77832 w 303699"/>
              <a:gd name="connsiteY4" fmla="*/ 391914 h 397874"/>
              <a:gd name="connsiteX5" fmla="*/ 0 w 303699"/>
              <a:gd name="connsiteY5" fmla="*/ 343473 h 397874"/>
              <a:gd name="connsiteX6" fmla="*/ 29392 w 303699"/>
              <a:gd name="connsiteY6" fmla="*/ 110630 h 397874"/>
              <a:gd name="connsiteX0" fmla="*/ 29392 w 297168"/>
              <a:gd name="connsiteY0" fmla="*/ 110630 h 395474"/>
              <a:gd name="connsiteX1" fmla="*/ 195397 w 297168"/>
              <a:gd name="connsiteY1" fmla="*/ 141 h 395474"/>
              <a:gd name="connsiteX2" fmla="*/ 297168 w 297168"/>
              <a:gd name="connsiteY2" fmla="*/ 120427 h 395474"/>
              <a:gd name="connsiteX3" fmla="*/ 287371 w 297168"/>
              <a:gd name="connsiteY3" fmla="*/ 340208 h 395474"/>
              <a:gd name="connsiteX4" fmla="*/ 77832 w 297168"/>
              <a:gd name="connsiteY4" fmla="*/ 391914 h 395474"/>
              <a:gd name="connsiteX5" fmla="*/ 0 w 297168"/>
              <a:gd name="connsiteY5" fmla="*/ 343473 h 395474"/>
              <a:gd name="connsiteX6" fmla="*/ 29392 w 297168"/>
              <a:gd name="connsiteY6" fmla="*/ 110630 h 395474"/>
              <a:gd name="connsiteX0" fmla="*/ 29392 w 297168"/>
              <a:gd name="connsiteY0" fmla="*/ 110630 h 395474"/>
              <a:gd name="connsiteX1" fmla="*/ 195397 w 297168"/>
              <a:gd name="connsiteY1" fmla="*/ 141 h 395474"/>
              <a:gd name="connsiteX2" fmla="*/ 297168 w 297168"/>
              <a:gd name="connsiteY2" fmla="*/ 120427 h 395474"/>
              <a:gd name="connsiteX3" fmla="*/ 287371 w 297168"/>
              <a:gd name="connsiteY3" fmla="*/ 340208 h 395474"/>
              <a:gd name="connsiteX4" fmla="*/ 77832 w 297168"/>
              <a:gd name="connsiteY4" fmla="*/ 391914 h 395474"/>
              <a:gd name="connsiteX5" fmla="*/ 0 w 297168"/>
              <a:gd name="connsiteY5" fmla="*/ 343473 h 395474"/>
              <a:gd name="connsiteX6" fmla="*/ 29392 w 297168"/>
              <a:gd name="connsiteY6" fmla="*/ 110630 h 395474"/>
              <a:gd name="connsiteX0" fmla="*/ 29392 w 297168"/>
              <a:gd name="connsiteY0" fmla="*/ 110630 h 397357"/>
              <a:gd name="connsiteX1" fmla="*/ 195397 w 297168"/>
              <a:gd name="connsiteY1" fmla="*/ 141 h 397357"/>
              <a:gd name="connsiteX2" fmla="*/ 297168 w 297168"/>
              <a:gd name="connsiteY2" fmla="*/ 120427 h 397357"/>
              <a:gd name="connsiteX3" fmla="*/ 287371 w 297168"/>
              <a:gd name="connsiteY3" fmla="*/ 340208 h 397357"/>
              <a:gd name="connsiteX4" fmla="*/ 77832 w 297168"/>
              <a:gd name="connsiteY4" fmla="*/ 391914 h 397357"/>
              <a:gd name="connsiteX5" fmla="*/ 0 w 297168"/>
              <a:gd name="connsiteY5" fmla="*/ 343473 h 397357"/>
              <a:gd name="connsiteX6" fmla="*/ 29392 w 297168"/>
              <a:gd name="connsiteY6" fmla="*/ 110630 h 397357"/>
              <a:gd name="connsiteX0" fmla="*/ 29392 w 297168"/>
              <a:gd name="connsiteY0" fmla="*/ 110630 h 406574"/>
              <a:gd name="connsiteX1" fmla="*/ 195397 w 297168"/>
              <a:gd name="connsiteY1" fmla="*/ 141 h 406574"/>
              <a:gd name="connsiteX2" fmla="*/ 297168 w 297168"/>
              <a:gd name="connsiteY2" fmla="*/ 120427 h 406574"/>
              <a:gd name="connsiteX3" fmla="*/ 287371 w 297168"/>
              <a:gd name="connsiteY3" fmla="*/ 340208 h 406574"/>
              <a:gd name="connsiteX4" fmla="*/ 77832 w 297168"/>
              <a:gd name="connsiteY4" fmla="*/ 404977 h 406574"/>
              <a:gd name="connsiteX5" fmla="*/ 0 w 297168"/>
              <a:gd name="connsiteY5" fmla="*/ 343473 h 406574"/>
              <a:gd name="connsiteX6" fmla="*/ 29392 w 297168"/>
              <a:gd name="connsiteY6" fmla="*/ 110630 h 40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7168" h="406574">
                <a:moveTo>
                  <a:pt x="29392" y="110630"/>
                </a:moveTo>
                <a:cubicBezTo>
                  <a:pt x="65314" y="23633"/>
                  <a:pt x="118196" y="141"/>
                  <a:pt x="195397" y="141"/>
                </a:cubicBezTo>
                <a:cubicBezTo>
                  <a:pt x="285746" y="-3125"/>
                  <a:pt x="293814" y="50686"/>
                  <a:pt x="297168" y="120427"/>
                </a:cubicBezTo>
                <a:cubicBezTo>
                  <a:pt x="293902" y="193687"/>
                  <a:pt x="293902" y="234291"/>
                  <a:pt x="287371" y="340208"/>
                </a:cubicBezTo>
                <a:cubicBezTo>
                  <a:pt x="280207" y="421379"/>
                  <a:pt x="128448" y="405521"/>
                  <a:pt x="77832" y="404977"/>
                </a:cubicBezTo>
                <a:cubicBezTo>
                  <a:pt x="52883" y="404977"/>
                  <a:pt x="0" y="368422"/>
                  <a:pt x="0" y="343473"/>
                </a:cubicBezTo>
                <a:cubicBezTo>
                  <a:pt x="1089" y="268036"/>
                  <a:pt x="2177" y="199130"/>
                  <a:pt x="29392" y="110630"/>
                </a:cubicBezTo>
                <a:close/>
              </a:path>
            </a:pathLst>
          </a:custGeom>
          <a:solidFill>
            <a:srgbClr val="61821E">
              <a:alpha val="20784"/>
            </a:srgbClr>
          </a:solidFill>
          <a:ln w="9525">
            <a:solidFill>
              <a:srgbClr val="B1615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w="12700">
                <a:solidFill>
                  <a:schemeClr val="tx1"/>
                </a:solidFill>
              </a:ln>
            </a:endParaRPr>
          </a:p>
        </p:txBody>
      </p:sp>
      <p:sp>
        <p:nvSpPr>
          <p:cNvPr id="490" name="Rounded Rectangle 87"/>
          <p:cNvSpPr/>
          <p:nvPr/>
        </p:nvSpPr>
        <p:spPr>
          <a:xfrm>
            <a:off x="3969477" y="2713793"/>
            <a:ext cx="244931" cy="335105"/>
          </a:xfrm>
          <a:custGeom>
            <a:avLst/>
            <a:gdLst>
              <a:gd name="connsiteX0" fmla="*/ 0 w 271042"/>
              <a:gd name="connsiteY0" fmla="*/ 45175 h 355850"/>
              <a:gd name="connsiteX1" fmla="*/ 45175 w 271042"/>
              <a:gd name="connsiteY1" fmla="*/ 0 h 355850"/>
              <a:gd name="connsiteX2" fmla="*/ 225867 w 271042"/>
              <a:gd name="connsiteY2" fmla="*/ 0 h 355850"/>
              <a:gd name="connsiteX3" fmla="*/ 271042 w 271042"/>
              <a:gd name="connsiteY3" fmla="*/ 45175 h 355850"/>
              <a:gd name="connsiteX4" fmla="*/ 271042 w 271042"/>
              <a:gd name="connsiteY4" fmla="*/ 310675 h 355850"/>
              <a:gd name="connsiteX5" fmla="*/ 225867 w 271042"/>
              <a:gd name="connsiteY5" fmla="*/ 355850 h 355850"/>
              <a:gd name="connsiteX6" fmla="*/ 45175 w 271042"/>
              <a:gd name="connsiteY6" fmla="*/ 355850 h 355850"/>
              <a:gd name="connsiteX7" fmla="*/ 0 w 271042"/>
              <a:gd name="connsiteY7" fmla="*/ 310675 h 355850"/>
              <a:gd name="connsiteX8" fmla="*/ 0 w 271042"/>
              <a:gd name="connsiteY8" fmla="*/ 45175 h 355850"/>
              <a:gd name="connsiteX0" fmla="*/ 0 w 271042"/>
              <a:gd name="connsiteY0" fmla="*/ 54972 h 365647"/>
              <a:gd name="connsiteX1" fmla="*/ 113755 w 271042"/>
              <a:gd name="connsiteY1" fmla="*/ 0 h 365647"/>
              <a:gd name="connsiteX2" fmla="*/ 225867 w 271042"/>
              <a:gd name="connsiteY2" fmla="*/ 9797 h 365647"/>
              <a:gd name="connsiteX3" fmla="*/ 271042 w 271042"/>
              <a:gd name="connsiteY3" fmla="*/ 54972 h 365647"/>
              <a:gd name="connsiteX4" fmla="*/ 271042 w 271042"/>
              <a:gd name="connsiteY4" fmla="*/ 320472 h 365647"/>
              <a:gd name="connsiteX5" fmla="*/ 225867 w 271042"/>
              <a:gd name="connsiteY5" fmla="*/ 365647 h 365647"/>
              <a:gd name="connsiteX6" fmla="*/ 45175 w 271042"/>
              <a:gd name="connsiteY6" fmla="*/ 365647 h 365647"/>
              <a:gd name="connsiteX7" fmla="*/ 0 w 271042"/>
              <a:gd name="connsiteY7" fmla="*/ 320472 h 365647"/>
              <a:gd name="connsiteX8" fmla="*/ 0 w 271042"/>
              <a:gd name="connsiteY8" fmla="*/ 54972 h 365647"/>
              <a:gd name="connsiteX0" fmla="*/ 3266 w 271042"/>
              <a:gd name="connsiteY0" fmla="*/ 94160 h 365647"/>
              <a:gd name="connsiteX1" fmla="*/ 113755 w 271042"/>
              <a:gd name="connsiteY1" fmla="*/ 0 h 365647"/>
              <a:gd name="connsiteX2" fmla="*/ 225867 w 271042"/>
              <a:gd name="connsiteY2" fmla="*/ 9797 h 365647"/>
              <a:gd name="connsiteX3" fmla="*/ 271042 w 271042"/>
              <a:gd name="connsiteY3" fmla="*/ 54972 h 365647"/>
              <a:gd name="connsiteX4" fmla="*/ 271042 w 271042"/>
              <a:gd name="connsiteY4" fmla="*/ 320472 h 365647"/>
              <a:gd name="connsiteX5" fmla="*/ 225867 w 271042"/>
              <a:gd name="connsiteY5" fmla="*/ 365647 h 365647"/>
              <a:gd name="connsiteX6" fmla="*/ 45175 w 271042"/>
              <a:gd name="connsiteY6" fmla="*/ 365647 h 365647"/>
              <a:gd name="connsiteX7" fmla="*/ 0 w 271042"/>
              <a:gd name="connsiteY7" fmla="*/ 320472 h 365647"/>
              <a:gd name="connsiteX8" fmla="*/ 3266 w 271042"/>
              <a:gd name="connsiteY8" fmla="*/ 94160 h 365647"/>
              <a:gd name="connsiteX0" fmla="*/ 3266 w 271042"/>
              <a:gd name="connsiteY0" fmla="*/ 94160 h 365647"/>
              <a:gd name="connsiteX1" fmla="*/ 113755 w 271042"/>
              <a:gd name="connsiteY1" fmla="*/ 0 h 365647"/>
              <a:gd name="connsiteX2" fmla="*/ 225867 w 271042"/>
              <a:gd name="connsiteY2" fmla="*/ 9797 h 365647"/>
              <a:gd name="connsiteX3" fmla="*/ 271042 w 271042"/>
              <a:gd name="connsiteY3" fmla="*/ 54972 h 365647"/>
              <a:gd name="connsiteX4" fmla="*/ 271042 w 271042"/>
              <a:gd name="connsiteY4" fmla="*/ 320472 h 365647"/>
              <a:gd name="connsiteX5" fmla="*/ 225867 w 271042"/>
              <a:gd name="connsiteY5" fmla="*/ 365647 h 365647"/>
              <a:gd name="connsiteX6" fmla="*/ 45175 w 271042"/>
              <a:gd name="connsiteY6" fmla="*/ 365647 h 365647"/>
              <a:gd name="connsiteX7" fmla="*/ 0 w 271042"/>
              <a:gd name="connsiteY7" fmla="*/ 320472 h 365647"/>
              <a:gd name="connsiteX8" fmla="*/ 3266 w 271042"/>
              <a:gd name="connsiteY8" fmla="*/ 94160 h 365647"/>
              <a:gd name="connsiteX0" fmla="*/ 3266 w 271042"/>
              <a:gd name="connsiteY0" fmla="*/ 96089 h 367576"/>
              <a:gd name="connsiteX1" fmla="*/ 113755 w 271042"/>
              <a:gd name="connsiteY1" fmla="*/ 1929 h 367576"/>
              <a:gd name="connsiteX2" fmla="*/ 271042 w 271042"/>
              <a:gd name="connsiteY2" fmla="*/ 56901 h 367576"/>
              <a:gd name="connsiteX3" fmla="*/ 271042 w 271042"/>
              <a:gd name="connsiteY3" fmla="*/ 322401 h 367576"/>
              <a:gd name="connsiteX4" fmla="*/ 225867 w 271042"/>
              <a:gd name="connsiteY4" fmla="*/ 367576 h 367576"/>
              <a:gd name="connsiteX5" fmla="*/ 45175 w 271042"/>
              <a:gd name="connsiteY5" fmla="*/ 367576 h 367576"/>
              <a:gd name="connsiteX6" fmla="*/ 0 w 271042"/>
              <a:gd name="connsiteY6" fmla="*/ 322401 h 367576"/>
              <a:gd name="connsiteX7" fmla="*/ 3266 w 271042"/>
              <a:gd name="connsiteY7" fmla="*/ 96089 h 367576"/>
              <a:gd name="connsiteX0" fmla="*/ 3266 w 271042"/>
              <a:gd name="connsiteY0" fmla="*/ 94766 h 366253"/>
              <a:gd name="connsiteX1" fmla="*/ 113755 w 271042"/>
              <a:gd name="connsiteY1" fmla="*/ 606 h 366253"/>
              <a:gd name="connsiteX2" fmla="*/ 264511 w 271042"/>
              <a:gd name="connsiteY2" fmla="*/ 94766 h 366253"/>
              <a:gd name="connsiteX3" fmla="*/ 271042 w 271042"/>
              <a:gd name="connsiteY3" fmla="*/ 321078 h 366253"/>
              <a:gd name="connsiteX4" fmla="*/ 225867 w 271042"/>
              <a:gd name="connsiteY4" fmla="*/ 366253 h 366253"/>
              <a:gd name="connsiteX5" fmla="*/ 45175 w 271042"/>
              <a:gd name="connsiteY5" fmla="*/ 366253 h 366253"/>
              <a:gd name="connsiteX6" fmla="*/ 0 w 271042"/>
              <a:gd name="connsiteY6" fmla="*/ 321078 h 366253"/>
              <a:gd name="connsiteX7" fmla="*/ 3266 w 271042"/>
              <a:gd name="connsiteY7" fmla="*/ 94766 h 366253"/>
              <a:gd name="connsiteX0" fmla="*/ 3266 w 271042"/>
              <a:gd name="connsiteY0" fmla="*/ 95012 h 366499"/>
              <a:gd name="connsiteX1" fmla="*/ 113755 w 271042"/>
              <a:gd name="connsiteY1" fmla="*/ 852 h 366499"/>
              <a:gd name="connsiteX2" fmla="*/ 264511 w 271042"/>
              <a:gd name="connsiteY2" fmla="*/ 95012 h 366499"/>
              <a:gd name="connsiteX3" fmla="*/ 271042 w 271042"/>
              <a:gd name="connsiteY3" fmla="*/ 321324 h 366499"/>
              <a:gd name="connsiteX4" fmla="*/ 225867 w 271042"/>
              <a:gd name="connsiteY4" fmla="*/ 366499 h 366499"/>
              <a:gd name="connsiteX5" fmla="*/ 45175 w 271042"/>
              <a:gd name="connsiteY5" fmla="*/ 366499 h 366499"/>
              <a:gd name="connsiteX6" fmla="*/ 0 w 271042"/>
              <a:gd name="connsiteY6" fmla="*/ 321324 h 366499"/>
              <a:gd name="connsiteX7" fmla="*/ 3266 w 271042"/>
              <a:gd name="connsiteY7" fmla="*/ 95012 h 366499"/>
              <a:gd name="connsiteX0" fmla="*/ 3266 w 271042"/>
              <a:gd name="connsiteY0" fmla="*/ 111090 h 382577"/>
              <a:gd name="connsiteX1" fmla="*/ 126817 w 271042"/>
              <a:gd name="connsiteY1" fmla="*/ 601 h 382577"/>
              <a:gd name="connsiteX2" fmla="*/ 264511 w 271042"/>
              <a:gd name="connsiteY2" fmla="*/ 111090 h 382577"/>
              <a:gd name="connsiteX3" fmla="*/ 271042 w 271042"/>
              <a:gd name="connsiteY3" fmla="*/ 337402 h 382577"/>
              <a:gd name="connsiteX4" fmla="*/ 225867 w 271042"/>
              <a:gd name="connsiteY4" fmla="*/ 382577 h 382577"/>
              <a:gd name="connsiteX5" fmla="*/ 45175 w 271042"/>
              <a:gd name="connsiteY5" fmla="*/ 382577 h 382577"/>
              <a:gd name="connsiteX6" fmla="*/ 0 w 271042"/>
              <a:gd name="connsiteY6" fmla="*/ 337402 h 382577"/>
              <a:gd name="connsiteX7" fmla="*/ 3266 w 271042"/>
              <a:gd name="connsiteY7" fmla="*/ 111090 h 382577"/>
              <a:gd name="connsiteX0" fmla="*/ 3266 w 271042"/>
              <a:gd name="connsiteY0" fmla="*/ 111090 h 382577"/>
              <a:gd name="connsiteX1" fmla="*/ 126817 w 271042"/>
              <a:gd name="connsiteY1" fmla="*/ 601 h 382577"/>
              <a:gd name="connsiteX2" fmla="*/ 264511 w 271042"/>
              <a:gd name="connsiteY2" fmla="*/ 111090 h 382577"/>
              <a:gd name="connsiteX3" fmla="*/ 271042 w 271042"/>
              <a:gd name="connsiteY3" fmla="*/ 337402 h 382577"/>
              <a:gd name="connsiteX4" fmla="*/ 225867 w 271042"/>
              <a:gd name="connsiteY4" fmla="*/ 382577 h 382577"/>
              <a:gd name="connsiteX5" fmla="*/ 45175 w 271042"/>
              <a:gd name="connsiteY5" fmla="*/ 382577 h 382577"/>
              <a:gd name="connsiteX6" fmla="*/ 0 w 271042"/>
              <a:gd name="connsiteY6" fmla="*/ 337402 h 382577"/>
              <a:gd name="connsiteX7" fmla="*/ 3266 w 271042"/>
              <a:gd name="connsiteY7" fmla="*/ 111090 h 382577"/>
              <a:gd name="connsiteX0" fmla="*/ 3266 w 271042"/>
              <a:gd name="connsiteY0" fmla="*/ 111090 h 382577"/>
              <a:gd name="connsiteX1" fmla="*/ 126817 w 271042"/>
              <a:gd name="connsiteY1" fmla="*/ 601 h 382577"/>
              <a:gd name="connsiteX2" fmla="*/ 264511 w 271042"/>
              <a:gd name="connsiteY2" fmla="*/ 111090 h 382577"/>
              <a:gd name="connsiteX3" fmla="*/ 271042 w 271042"/>
              <a:gd name="connsiteY3" fmla="*/ 337402 h 382577"/>
              <a:gd name="connsiteX4" fmla="*/ 225867 w 271042"/>
              <a:gd name="connsiteY4" fmla="*/ 382577 h 382577"/>
              <a:gd name="connsiteX5" fmla="*/ 45175 w 271042"/>
              <a:gd name="connsiteY5" fmla="*/ 382577 h 382577"/>
              <a:gd name="connsiteX6" fmla="*/ 0 w 271042"/>
              <a:gd name="connsiteY6" fmla="*/ 337402 h 382577"/>
              <a:gd name="connsiteX7" fmla="*/ 3266 w 271042"/>
              <a:gd name="connsiteY7" fmla="*/ 111090 h 382577"/>
              <a:gd name="connsiteX0" fmla="*/ 3266 w 271042"/>
              <a:gd name="connsiteY0" fmla="*/ 110660 h 382147"/>
              <a:gd name="connsiteX1" fmla="*/ 126817 w 271042"/>
              <a:gd name="connsiteY1" fmla="*/ 171 h 382147"/>
              <a:gd name="connsiteX2" fmla="*/ 264511 w 271042"/>
              <a:gd name="connsiteY2" fmla="*/ 110660 h 382147"/>
              <a:gd name="connsiteX3" fmla="*/ 271042 w 271042"/>
              <a:gd name="connsiteY3" fmla="*/ 336972 h 382147"/>
              <a:gd name="connsiteX4" fmla="*/ 225867 w 271042"/>
              <a:gd name="connsiteY4" fmla="*/ 382147 h 382147"/>
              <a:gd name="connsiteX5" fmla="*/ 45175 w 271042"/>
              <a:gd name="connsiteY5" fmla="*/ 382147 h 382147"/>
              <a:gd name="connsiteX6" fmla="*/ 0 w 271042"/>
              <a:gd name="connsiteY6" fmla="*/ 336972 h 382147"/>
              <a:gd name="connsiteX7" fmla="*/ 3266 w 271042"/>
              <a:gd name="connsiteY7" fmla="*/ 110660 h 382147"/>
              <a:gd name="connsiteX0" fmla="*/ 3266 w 271042"/>
              <a:gd name="connsiteY0" fmla="*/ 120427 h 391914"/>
              <a:gd name="connsiteX1" fmla="*/ 162740 w 271042"/>
              <a:gd name="connsiteY1" fmla="*/ 141 h 391914"/>
              <a:gd name="connsiteX2" fmla="*/ 264511 w 271042"/>
              <a:gd name="connsiteY2" fmla="*/ 120427 h 391914"/>
              <a:gd name="connsiteX3" fmla="*/ 271042 w 271042"/>
              <a:gd name="connsiteY3" fmla="*/ 346739 h 391914"/>
              <a:gd name="connsiteX4" fmla="*/ 225867 w 271042"/>
              <a:gd name="connsiteY4" fmla="*/ 391914 h 391914"/>
              <a:gd name="connsiteX5" fmla="*/ 45175 w 271042"/>
              <a:gd name="connsiteY5" fmla="*/ 391914 h 391914"/>
              <a:gd name="connsiteX6" fmla="*/ 0 w 271042"/>
              <a:gd name="connsiteY6" fmla="*/ 346739 h 391914"/>
              <a:gd name="connsiteX7" fmla="*/ 3266 w 271042"/>
              <a:gd name="connsiteY7" fmla="*/ 120427 h 391914"/>
              <a:gd name="connsiteX0" fmla="*/ 35923 w 303699"/>
              <a:gd name="connsiteY0" fmla="*/ 120427 h 391914"/>
              <a:gd name="connsiteX1" fmla="*/ 195397 w 303699"/>
              <a:gd name="connsiteY1" fmla="*/ 141 h 391914"/>
              <a:gd name="connsiteX2" fmla="*/ 297168 w 303699"/>
              <a:gd name="connsiteY2" fmla="*/ 120427 h 391914"/>
              <a:gd name="connsiteX3" fmla="*/ 303699 w 303699"/>
              <a:gd name="connsiteY3" fmla="*/ 346739 h 391914"/>
              <a:gd name="connsiteX4" fmla="*/ 258524 w 303699"/>
              <a:gd name="connsiteY4" fmla="*/ 391914 h 391914"/>
              <a:gd name="connsiteX5" fmla="*/ 77832 w 303699"/>
              <a:gd name="connsiteY5" fmla="*/ 391914 h 391914"/>
              <a:gd name="connsiteX6" fmla="*/ 0 w 303699"/>
              <a:gd name="connsiteY6" fmla="*/ 343473 h 391914"/>
              <a:gd name="connsiteX7" fmla="*/ 35923 w 303699"/>
              <a:gd name="connsiteY7" fmla="*/ 120427 h 391914"/>
              <a:gd name="connsiteX0" fmla="*/ 29392 w 303699"/>
              <a:gd name="connsiteY0" fmla="*/ 110630 h 391914"/>
              <a:gd name="connsiteX1" fmla="*/ 195397 w 303699"/>
              <a:gd name="connsiteY1" fmla="*/ 141 h 391914"/>
              <a:gd name="connsiteX2" fmla="*/ 297168 w 303699"/>
              <a:gd name="connsiteY2" fmla="*/ 120427 h 391914"/>
              <a:gd name="connsiteX3" fmla="*/ 303699 w 303699"/>
              <a:gd name="connsiteY3" fmla="*/ 346739 h 391914"/>
              <a:gd name="connsiteX4" fmla="*/ 258524 w 303699"/>
              <a:gd name="connsiteY4" fmla="*/ 391914 h 391914"/>
              <a:gd name="connsiteX5" fmla="*/ 77832 w 303699"/>
              <a:gd name="connsiteY5" fmla="*/ 391914 h 391914"/>
              <a:gd name="connsiteX6" fmla="*/ 0 w 303699"/>
              <a:gd name="connsiteY6" fmla="*/ 343473 h 391914"/>
              <a:gd name="connsiteX7" fmla="*/ 29392 w 303699"/>
              <a:gd name="connsiteY7" fmla="*/ 110630 h 391914"/>
              <a:gd name="connsiteX0" fmla="*/ 29392 w 303699"/>
              <a:gd name="connsiteY0" fmla="*/ 110630 h 391914"/>
              <a:gd name="connsiteX1" fmla="*/ 195397 w 303699"/>
              <a:gd name="connsiteY1" fmla="*/ 141 h 391914"/>
              <a:gd name="connsiteX2" fmla="*/ 297168 w 303699"/>
              <a:gd name="connsiteY2" fmla="*/ 120427 h 391914"/>
              <a:gd name="connsiteX3" fmla="*/ 303699 w 303699"/>
              <a:gd name="connsiteY3" fmla="*/ 346739 h 391914"/>
              <a:gd name="connsiteX4" fmla="*/ 258524 w 303699"/>
              <a:gd name="connsiteY4" fmla="*/ 391914 h 391914"/>
              <a:gd name="connsiteX5" fmla="*/ 77832 w 303699"/>
              <a:gd name="connsiteY5" fmla="*/ 391914 h 391914"/>
              <a:gd name="connsiteX6" fmla="*/ 0 w 303699"/>
              <a:gd name="connsiteY6" fmla="*/ 343473 h 391914"/>
              <a:gd name="connsiteX7" fmla="*/ 29392 w 303699"/>
              <a:gd name="connsiteY7" fmla="*/ 110630 h 391914"/>
              <a:gd name="connsiteX0" fmla="*/ 29392 w 303699"/>
              <a:gd name="connsiteY0" fmla="*/ 110630 h 391914"/>
              <a:gd name="connsiteX1" fmla="*/ 195397 w 303699"/>
              <a:gd name="connsiteY1" fmla="*/ 141 h 391914"/>
              <a:gd name="connsiteX2" fmla="*/ 297168 w 303699"/>
              <a:gd name="connsiteY2" fmla="*/ 120427 h 391914"/>
              <a:gd name="connsiteX3" fmla="*/ 303699 w 303699"/>
              <a:gd name="connsiteY3" fmla="*/ 346739 h 391914"/>
              <a:gd name="connsiteX4" fmla="*/ 258524 w 303699"/>
              <a:gd name="connsiteY4" fmla="*/ 391914 h 391914"/>
              <a:gd name="connsiteX5" fmla="*/ 77832 w 303699"/>
              <a:gd name="connsiteY5" fmla="*/ 391914 h 391914"/>
              <a:gd name="connsiteX6" fmla="*/ 0 w 303699"/>
              <a:gd name="connsiteY6" fmla="*/ 343473 h 391914"/>
              <a:gd name="connsiteX7" fmla="*/ 29392 w 303699"/>
              <a:gd name="connsiteY7" fmla="*/ 110630 h 391914"/>
              <a:gd name="connsiteX0" fmla="*/ 29392 w 303699"/>
              <a:gd name="connsiteY0" fmla="*/ 110630 h 392004"/>
              <a:gd name="connsiteX1" fmla="*/ 195397 w 303699"/>
              <a:gd name="connsiteY1" fmla="*/ 141 h 392004"/>
              <a:gd name="connsiteX2" fmla="*/ 297168 w 303699"/>
              <a:gd name="connsiteY2" fmla="*/ 120427 h 392004"/>
              <a:gd name="connsiteX3" fmla="*/ 303699 w 303699"/>
              <a:gd name="connsiteY3" fmla="*/ 346739 h 392004"/>
              <a:gd name="connsiteX4" fmla="*/ 77832 w 303699"/>
              <a:gd name="connsiteY4" fmla="*/ 391914 h 392004"/>
              <a:gd name="connsiteX5" fmla="*/ 0 w 303699"/>
              <a:gd name="connsiteY5" fmla="*/ 343473 h 392004"/>
              <a:gd name="connsiteX6" fmla="*/ 29392 w 303699"/>
              <a:gd name="connsiteY6" fmla="*/ 110630 h 392004"/>
              <a:gd name="connsiteX0" fmla="*/ 29392 w 303699"/>
              <a:gd name="connsiteY0" fmla="*/ 110630 h 397874"/>
              <a:gd name="connsiteX1" fmla="*/ 195397 w 303699"/>
              <a:gd name="connsiteY1" fmla="*/ 141 h 397874"/>
              <a:gd name="connsiteX2" fmla="*/ 297168 w 303699"/>
              <a:gd name="connsiteY2" fmla="*/ 120427 h 397874"/>
              <a:gd name="connsiteX3" fmla="*/ 303699 w 303699"/>
              <a:gd name="connsiteY3" fmla="*/ 346739 h 397874"/>
              <a:gd name="connsiteX4" fmla="*/ 77832 w 303699"/>
              <a:gd name="connsiteY4" fmla="*/ 391914 h 397874"/>
              <a:gd name="connsiteX5" fmla="*/ 0 w 303699"/>
              <a:gd name="connsiteY5" fmla="*/ 343473 h 397874"/>
              <a:gd name="connsiteX6" fmla="*/ 29392 w 303699"/>
              <a:gd name="connsiteY6" fmla="*/ 110630 h 397874"/>
              <a:gd name="connsiteX0" fmla="*/ 29392 w 297168"/>
              <a:gd name="connsiteY0" fmla="*/ 110630 h 395474"/>
              <a:gd name="connsiteX1" fmla="*/ 195397 w 297168"/>
              <a:gd name="connsiteY1" fmla="*/ 141 h 395474"/>
              <a:gd name="connsiteX2" fmla="*/ 297168 w 297168"/>
              <a:gd name="connsiteY2" fmla="*/ 120427 h 395474"/>
              <a:gd name="connsiteX3" fmla="*/ 287371 w 297168"/>
              <a:gd name="connsiteY3" fmla="*/ 340208 h 395474"/>
              <a:gd name="connsiteX4" fmla="*/ 77832 w 297168"/>
              <a:gd name="connsiteY4" fmla="*/ 391914 h 395474"/>
              <a:gd name="connsiteX5" fmla="*/ 0 w 297168"/>
              <a:gd name="connsiteY5" fmla="*/ 343473 h 395474"/>
              <a:gd name="connsiteX6" fmla="*/ 29392 w 297168"/>
              <a:gd name="connsiteY6" fmla="*/ 110630 h 395474"/>
              <a:gd name="connsiteX0" fmla="*/ 29392 w 297168"/>
              <a:gd name="connsiteY0" fmla="*/ 110630 h 395474"/>
              <a:gd name="connsiteX1" fmla="*/ 195397 w 297168"/>
              <a:gd name="connsiteY1" fmla="*/ 141 h 395474"/>
              <a:gd name="connsiteX2" fmla="*/ 297168 w 297168"/>
              <a:gd name="connsiteY2" fmla="*/ 120427 h 395474"/>
              <a:gd name="connsiteX3" fmla="*/ 287371 w 297168"/>
              <a:gd name="connsiteY3" fmla="*/ 340208 h 395474"/>
              <a:gd name="connsiteX4" fmla="*/ 77832 w 297168"/>
              <a:gd name="connsiteY4" fmla="*/ 391914 h 395474"/>
              <a:gd name="connsiteX5" fmla="*/ 0 w 297168"/>
              <a:gd name="connsiteY5" fmla="*/ 343473 h 395474"/>
              <a:gd name="connsiteX6" fmla="*/ 29392 w 297168"/>
              <a:gd name="connsiteY6" fmla="*/ 110630 h 395474"/>
              <a:gd name="connsiteX0" fmla="*/ 29392 w 297168"/>
              <a:gd name="connsiteY0" fmla="*/ 110630 h 397357"/>
              <a:gd name="connsiteX1" fmla="*/ 195397 w 297168"/>
              <a:gd name="connsiteY1" fmla="*/ 141 h 397357"/>
              <a:gd name="connsiteX2" fmla="*/ 297168 w 297168"/>
              <a:gd name="connsiteY2" fmla="*/ 120427 h 397357"/>
              <a:gd name="connsiteX3" fmla="*/ 287371 w 297168"/>
              <a:gd name="connsiteY3" fmla="*/ 340208 h 397357"/>
              <a:gd name="connsiteX4" fmla="*/ 77832 w 297168"/>
              <a:gd name="connsiteY4" fmla="*/ 391914 h 397357"/>
              <a:gd name="connsiteX5" fmla="*/ 0 w 297168"/>
              <a:gd name="connsiteY5" fmla="*/ 343473 h 397357"/>
              <a:gd name="connsiteX6" fmla="*/ 29392 w 297168"/>
              <a:gd name="connsiteY6" fmla="*/ 110630 h 397357"/>
              <a:gd name="connsiteX0" fmla="*/ 29392 w 297168"/>
              <a:gd name="connsiteY0" fmla="*/ 110630 h 406574"/>
              <a:gd name="connsiteX1" fmla="*/ 195397 w 297168"/>
              <a:gd name="connsiteY1" fmla="*/ 141 h 406574"/>
              <a:gd name="connsiteX2" fmla="*/ 297168 w 297168"/>
              <a:gd name="connsiteY2" fmla="*/ 120427 h 406574"/>
              <a:gd name="connsiteX3" fmla="*/ 287371 w 297168"/>
              <a:gd name="connsiteY3" fmla="*/ 340208 h 406574"/>
              <a:gd name="connsiteX4" fmla="*/ 77832 w 297168"/>
              <a:gd name="connsiteY4" fmla="*/ 404977 h 406574"/>
              <a:gd name="connsiteX5" fmla="*/ 0 w 297168"/>
              <a:gd name="connsiteY5" fmla="*/ 343473 h 406574"/>
              <a:gd name="connsiteX6" fmla="*/ 29392 w 297168"/>
              <a:gd name="connsiteY6" fmla="*/ 110630 h 40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7168" h="406574">
                <a:moveTo>
                  <a:pt x="29392" y="110630"/>
                </a:moveTo>
                <a:cubicBezTo>
                  <a:pt x="65314" y="23633"/>
                  <a:pt x="118196" y="141"/>
                  <a:pt x="195397" y="141"/>
                </a:cubicBezTo>
                <a:cubicBezTo>
                  <a:pt x="285746" y="-3125"/>
                  <a:pt x="293814" y="50686"/>
                  <a:pt x="297168" y="120427"/>
                </a:cubicBezTo>
                <a:cubicBezTo>
                  <a:pt x="293902" y="193687"/>
                  <a:pt x="293902" y="234291"/>
                  <a:pt x="287371" y="340208"/>
                </a:cubicBezTo>
                <a:cubicBezTo>
                  <a:pt x="280207" y="421379"/>
                  <a:pt x="128448" y="405521"/>
                  <a:pt x="77832" y="404977"/>
                </a:cubicBezTo>
                <a:cubicBezTo>
                  <a:pt x="52883" y="404977"/>
                  <a:pt x="0" y="368422"/>
                  <a:pt x="0" y="343473"/>
                </a:cubicBezTo>
                <a:cubicBezTo>
                  <a:pt x="1089" y="268036"/>
                  <a:pt x="2177" y="199130"/>
                  <a:pt x="29392" y="110630"/>
                </a:cubicBezTo>
                <a:close/>
              </a:path>
            </a:pathLst>
          </a:custGeom>
          <a:solidFill>
            <a:srgbClr val="61821E">
              <a:alpha val="20784"/>
            </a:srgbClr>
          </a:solidFill>
          <a:ln w="9525">
            <a:solidFill>
              <a:srgbClr val="B1615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w="12700">
                <a:solidFill>
                  <a:schemeClr val="tx1"/>
                </a:solidFill>
              </a:ln>
            </a:endParaRPr>
          </a:p>
        </p:txBody>
      </p:sp>
      <p:sp>
        <p:nvSpPr>
          <p:cNvPr id="473" name="Oval 8"/>
          <p:cNvSpPr/>
          <p:nvPr/>
        </p:nvSpPr>
        <p:spPr>
          <a:xfrm flipH="1">
            <a:off x="2428200" y="4303260"/>
            <a:ext cx="886500" cy="497340"/>
          </a:xfrm>
          <a:prstGeom prst="ellipse">
            <a:avLst/>
          </a:prstGeom>
          <a:solidFill>
            <a:srgbClr val="98A6AD"/>
          </a:solidFill>
          <a:ln w="6350">
            <a:solidFill>
              <a:schemeClr val="tx1"/>
            </a:solid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84" name="Oval 8"/>
          <p:cNvSpPr/>
          <p:nvPr/>
        </p:nvSpPr>
        <p:spPr>
          <a:xfrm flipH="1">
            <a:off x="5886450" y="4343400"/>
            <a:ext cx="886500" cy="497340"/>
          </a:xfrm>
          <a:prstGeom prst="ellipse">
            <a:avLst/>
          </a:prstGeom>
          <a:solidFill>
            <a:srgbClr val="98A5AF"/>
          </a:solidFill>
          <a:ln w="6350">
            <a:solidFill>
              <a:schemeClr val="tx1"/>
            </a:solid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27" name="Rectangle 11"/>
          <p:cNvSpPr>
            <a:spLocks noChangeArrowheads="1"/>
          </p:cNvSpPr>
          <p:nvPr/>
        </p:nvSpPr>
        <p:spPr bwMode="auto">
          <a:xfrm>
            <a:off x="5723505" y="1200150"/>
            <a:ext cx="914400" cy="320270"/>
          </a:xfrm>
          <a:prstGeom prst="rect">
            <a:avLst/>
          </a:prstGeom>
          <a:noFill/>
          <a:ln w="12700">
            <a:noFill/>
            <a:miter lim="800000"/>
            <a:headEnd/>
            <a:tailEnd/>
          </a:ln>
        </p:spPr>
        <p:txBody>
          <a:bodyPr lIns="70247" tIns="35719" rIns="70247" bIns="35719" anchor="ctr">
            <a:prstTxWarp prst="textNoShape">
              <a:avLst/>
            </a:prstTxWarp>
          </a:bodyPr>
          <a:lstStyle/>
          <a:p>
            <a:pPr algn="ctr" defTabSz="700088">
              <a:spcBef>
                <a:spcPct val="50000"/>
              </a:spcBef>
            </a:pPr>
            <a:r>
              <a:rPr lang="en-US" sz="1500" dirty="0">
                <a:solidFill>
                  <a:srgbClr val="AA5A49"/>
                </a:solidFill>
                <a:latin typeface="Arial" charset="0"/>
              </a:rPr>
              <a:t>gp41</a:t>
            </a:r>
          </a:p>
        </p:txBody>
      </p:sp>
      <p:grpSp>
        <p:nvGrpSpPr>
          <p:cNvPr id="529" name="Group 528"/>
          <p:cNvGrpSpPr/>
          <p:nvPr/>
        </p:nvGrpSpPr>
        <p:grpSpPr>
          <a:xfrm>
            <a:off x="5628600" y="1143001"/>
            <a:ext cx="274320" cy="1138412"/>
            <a:chOff x="6492240" y="3048000"/>
            <a:chExt cx="365760" cy="1249662"/>
          </a:xfrm>
          <a:effectLst/>
        </p:grpSpPr>
        <p:cxnSp>
          <p:nvCxnSpPr>
            <p:cNvPr id="530" name="Straight Connector 529"/>
            <p:cNvCxnSpPr/>
            <p:nvPr/>
          </p:nvCxnSpPr>
          <p:spPr>
            <a:xfrm>
              <a:off x="6492240" y="3048000"/>
              <a:ext cx="36576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31" name="Straight Connector 530"/>
            <p:cNvCxnSpPr/>
            <p:nvPr/>
          </p:nvCxnSpPr>
          <p:spPr>
            <a:xfrm rot="5400000">
              <a:off x="6233169" y="3672831"/>
              <a:ext cx="1249662"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32" name="Straight Connector 531"/>
            <p:cNvCxnSpPr/>
            <p:nvPr/>
          </p:nvCxnSpPr>
          <p:spPr>
            <a:xfrm>
              <a:off x="6492240" y="4297662"/>
              <a:ext cx="36576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533" name="Group 532"/>
          <p:cNvGrpSpPr/>
          <p:nvPr/>
        </p:nvGrpSpPr>
        <p:grpSpPr>
          <a:xfrm>
            <a:off x="5314950" y="2141244"/>
            <a:ext cx="274320" cy="1255014"/>
            <a:chOff x="6492240" y="3048000"/>
            <a:chExt cx="365760" cy="1249662"/>
          </a:xfrm>
          <a:effectLst/>
        </p:grpSpPr>
        <p:cxnSp>
          <p:nvCxnSpPr>
            <p:cNvPr id="534" name="Straight Connector 533"/>
            <p:cNvCxnSpPr/>
            <p:nvPr/>
          </p:nvCxnSpPr>
          <p:spPr>
            <a:xfrm>
              <a:off x="6492240" y="3048000"/>
              <a:ext cx="36576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35" name="Straight Connector 534"/>
            <p:cNvCxnSpPr/>
            <p:nvPr/>
          </p:nvCxnSpPr>
          <p:spPr>
            <a:xfrm rot="5400000">
              <a:off x="6233169" y="3672831"/>
              <a:ext cx="1249662"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36" name="Straight Connector 535"/>
            <p:cNvCxnSpPr/>
            <p:nvPr/>
          </p:nvCxnSpPr>
          <p:spPr>
            <a:xfrm>
              <a:off x="6492240" y="4297662"/>
              <a:ext cx="36576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537" name="Rectangle 11"/>
          <p:cNvSpPr>
            <a:spLocks noChangeArrowheads="1"/>
          </p:cNvSpPr>
          <p:nvPr/>
        </p:nvSpPr>
        <p:spPr bwMode="auto">
          <a:xfrm>
            <a:off x="5481630" y="2514600"/>
            <a:ext cx="914400" cy="320270"/>
          </a:xfrm>
          <a:prstGeom prst="rect">
            <a:avLst/>
          </a:prstGeom>
          <a:noFill/>
          <a:ln w="12700">
            <a:noFill/>
            <a:miter lim="800000"/>
            <a:headEnd/>
            <a:tailEnd/>
          </a:ln>
        </p:spPr>
        <p:txBody>
          <a:bodyPr lIns="70247" tIns="35719" rIns="70247" bIns="35719" anchor="ctr">
            <a:prstTxWarp prst="textNoShape">
              <a:avLst/>
            </a:prstTxWarp>
          </a:bodyPr>
          <a:lstStyle/>
          <a:p>
            <a:pPr algn="ctr" defTabSz="700088">
              <a:spcBef>
                <a:spcPct val="50000"/>
              </a:spcBef>
            </a:pPr>
            <a:r>
              <a:rPr lang="en-US" sz="1500" dirty="0">
                <a:solidFill>
                  <a:srgbClr val="AA5A49"/>
                </a:solidFill>
                <a:latin typeface="Arial" charset="0"/>
              </a:rPr>
              <a:t>gp120</a:t>
            </a:r>
          </a:p>
        </p:txBody>
      </p:sp>
      <p:pic>
        <p:nvPicPr>
          <p:cNvPr id="524" name="Picture 523" descr="CD4_Green_Fill.png"/>
          <p:cNvPicPr>
            <a:picLocks/>
          </p:cNvPicPr>
          <p:nvPr/>
        </p:nvPicPr>
        <p:blipFill>
          <a:blip r:embed="rId3" cstate="print">
            <a:alphaModFix/>
            <a:extLst>
              <a:ext uri="{28A0092B-C50C-407E-A947-70E740481C1C}">
                <a14:useLocalDpi xmlns:a14="http://schemas.microsoft.com/office/drawing/2010/main"/>
              </a:ext>
            </a:extLst>
          </a:blip>
          <a:stretch>
            <a:fillRect/>
          </a:stretch>
        </p:blipFill>
        <p:spPr>
          <a:xfrm rot="21304662" flipH="1">
            <a:off x="5661352" y="3231243"/>
            <a:ext cx="781085" cy="1447282"/>
          </a:xfrm>
          <a:prstGeom prst="rect">
            <a:avLst/>
          </a:prstGeom>
        </p:spPr>
      </p:pic>
      <p:pic>
        <p:nvPicPr>
          <p:cNvPr id="526" name="Picture 525" descr="CD4_Green_Fill.png"/>
          <p:cNvPicPr>
            <a:picLocks/>
          </p:cNvPicPr>
          <p:nvPr/>
        </p:nvPicPr>
        <p:blipFill>
          <a:blip r:embed="rId3" cstate="print">
            <a:alphaModFix/>
            <a:extLst>
              <a:ext uri="{28A0092B-C50C-407E-A947-70E740481C1C}">
                <a14:useLocalDpi xmlns:a14="http://schemas.microsoft.com/office/drawing/2010/main"/>
              </a:ext>
            </a:extLst>
          </a:blip>
          <a:stretch>
            <a:fillRect/>
          </a:stretch>
        </p:blipFill>
        <p:spPr>
          <a:xfrm rot="295338">
            <a:off x="2683432" y="3231243"/>
            <a:ext cx="781085" cy="1447282"/>
          </a:xfrm>
          <a:prstGeom prst="rect">
            <a:avLst/>
          </a:prstGeom>
        </p:spPr>
      </p:pic>
      <p:sp>
        <p:nvSpPr>
          <p:cNvPr id="528" name="Oval 8"/>
          <p:cNvSpPr/>
          <p:nvPr/>
        </p:nvSpPr>
        <p:spPr>
          <a:xfrm flipH="1">
            <a:off x="2312550" y="4409055"/>
            <a:ext cx="886500" cy="497340"/>
          </a:xfrm>
          <a:prstGeom prst="ellipse">
            <a:avLst/>
          </a:prstGeom>
          <a:solidFill>
            <a:srgbClr val="98A5AF"/>
          </a:solidFill>
          <a:ln w="6350">
            <a:solidFill>
              <a:schemeClr val="tx1"/>
            </a:solid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38" name="Oval 8"/>
          <p:cNvSpPr/>
          <p:nvPr/>
        </p:nvSpPr>
        <p:spPr>
          <a:xfrm flipH="1">
            <a:off x="5918085" y="4417560"/>
            <a:ext cx="886500" cy="497340"/>
          </a:xfrm>
          <a:prstGeom prst="ellipse">
            <a:avLst/>
          </a:prstGeom>
          <a:solidFill>
            <a:srgbClr val="98A5AF"/>
          </a:solidFill>
          <a:ln w="6350">
            <a:solidFill>
              <a:schemeClr val="tx1"/>
            </a:solid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39" name="Oval 8"/>
          <p:cNvSpPr/>
          <p:nvPr/>
        </p:nvSpPr>
        <p:spPr>
          <a:xfrm flipH="1">
            <a:off x="2312550" y="4409055"/>
            <a:ext cx="886500" cy="497340"/>
          </a:xfrm>
          <a:prstGeom prst="ellipse">
            <a:avLst/>
          </a:prstGeom>
          <a:solidFill>
            <a:srgbClr val="98A5AF"/>
          </a:solidFill>
          <a:ln w="6350">
            <a:solidFill>
              <a:schemeClr val="tx1"/>
            </a:solid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40" name="Oval 8"/>
          <p:cNvSpPr/>
          <p:nvPr/>
        </p:nvSpPr>
        <p:spPr>
          <a:xfrm flipH="1">
            <a:off x="5918085" y="4275360"/>
            <a:ext cx="886500" cy="497340"/>
          </a:xfrm>
          <a:prstGeom prst="ellipse">
            <a:avLst/>
          </a:prstGeom>
          <a:solidFill>
            <a:srgbClr val="98A5AF"/>
          </a:solidFill>
          <a:ln w="6350">
            <a:solidFill>
              <a:schemeClr val="tx1"/>
            </a:solid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60" name="Group 159"/>
          <p:cNvGrpSpPr>
            <a:grpSpLocks noChangeAspect="1"/>
          </p:cNvGrpSpPr>
          <p:nvPr/>
        </p:nvGrpSpPr>
        <p:grpSpPr>
          <a:xfrm flipH="1">
            <a:off x="4966804" y="3763395"/>
            <a:ext cx="560324" cy="917852"/>
            <a:chOff x="5932292" y="4083050"/>
            <a:chExt cx="708025" cy="1403350"/>
          </a:xfrm>
        </p:grpSpPr>
        <p:sp>
          <p:nvSpPr>
            <p:cNvPr id="161" name="Freeform 72"/>
            <p:cNvSpPr>
              <a:spLocks noChangeAspect="1"/>
            </p:cNvSpPr>
            <p:nvPr/>
          </p:nvSpPr>
          <p:spPr bwMode="auto">
            <a:xfrm rot="532961">
              <a:off x="6049767" y="4221163"/>
              <a:ext cx="152400" cy="274637"/>
            </a:xfrm>
            <a:custGeom>
              <a:avLst/>
              <a:gdLst/>
              <a:ahLst/>
              <a:cxnLst>
                <a:cxn ang="0">
                  <a:pos x="51" y="296"/>
                </a:cxn>
                <a:cxn ang="0">
                  <a:pos x="27" y="184"/>
                </a:cxn>
                <a:cxn ang="0">
                  <a:pos x="51" y="88"/>
                </a:cxn>
                <a:cxn ang="0">
                  <a:pos x="67" y="40"/>
                </a:cxn>
                <a:cxn ang="0">
                  <a:pos x="75" y="16"/>
                </a:cxn>
                <a:cxn ang="0">
                  <a:pos x="123" y="0"/>
                </a:cxn>
                <a:cxn ang="0">
                  <a:pos x="187" y="24"/>
                </a:cxn>
                <a:cxn ang="0">
                  <a:pos x="203" y="72"/>
                </a:cxn>
                <a:cxn ang="0">
                  <a:pos x="211" y="96"/>
                </a:cxn>
                <a:cxn ang="0">
                  <a:pos x="179" y="376"/>
                </a:cxn>
              </a:cxnLst>
              <a:rect l="0" t="0" r="r" b="b"/>
              <a:pathLst>
                <a:path w="231" h="376">
                  <a:moveTo>
                    <a:pt x="51" y="296"/>
                  </a:moveTo>
                  <a:cubicBezTo>
                    <a:pt x="65" y="251"/>
                    <a:pt x="67" y="211"/>
                    <a:pt x="27" y="184"/>
                  </a:cubicBezTo>
                  <a:cubicBezTo>
                    <a:pt x="13" y="142"/>
                    <a:pt x="0" y="104"/>
                    <a:pt x="51" y="88"/>
                  </a:cubicBezTo>
                  <a:cubicBezTo>
                    <a:pt x="56" y="72"/>
                    <a:pt x="61" y="56"/>
                    <a:pt x="67" y="40"/>
                  </a:cubicBezTo>
                  <a:cubicBezTo>
                    <a:pt x="69" y="32"/>
                    <a:pt x="67" y="18"/>
                    <a:pt x="75" y="16"/>
                  </a:cubicBezTo>
                  <a:cubicBezTo>
                    <a:pt x="91" y="10"/>
                    <a:pt x="123" y="0"/>
                    <a:pt x="123" y="0"/>
                  </a:cubicBezTo>
                  <a:cubicBezTo>
                    <a:pt x="139" y="3"/>
                    <a:pt x="175" y="5"/>
                    <a:pt x="187" y="24"/>
                  </a:cubicBezTo>
                  <a:cubicBezTo>
                    <a:pt x="195" y="38"/>
                    <a:pt x="197" y="56"/>
                    <a:pt x="203" y="72"/>
                  </a:cubicBezTo>
                  <a:cubicBezTo>
                    <a:pt x="205" y="80"/>
                    <a:pt x="211" y="96"/>
                    <a:pt x="211" y="96"/>
                  </a:cubicBezTo>
                  <a:cubicBezTo>
                    <a:pt x="209" y="124"/>
                    <a:pt x="231" y="323"/>
                    <a:pt x="179" y="376"/>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162" name="Freeform 71"/>
            <p:cNvSpPr>
              <a:spLocks/>
            </p:cNvSpPr>
            <p:nvPr/>
          </p:nvSpPr>
          <p:spPr bwMode="auto">
            <a:xfrm>
              <a:off x="6373617" y="4229100"/>
              <a:ext cx="152400" cy="304800"/>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163" name="Freeform 162"/>
            <p:cNvSpPr>
              <a:spLocks noChangeAspect="1"/>
            </p:cNvSpPr>
            <p:nvPr/>
          </p:nvSpPr>
          <p:spPr bwMode="auto">
            <a:xfrm rot="21109155">
              <a:off x="5994205" y="4083050"/>
              <a:ext cx="317500" cy="488950"/>
            </a:xfrm>
            <a:custGeom>
              <a:avLst/>
              <a:gdLst/>
              <a:ahLst/>
              <a:cxnLst>
                <a:cxn ang="0">
                  <a:pos x="24" y="496"/>
                </a:cxn>
                <a:cxn ang="0">
                  <a:pos x="0" y="408"/>
                </a:cxn>
                <a:cxn ang="0">
                  <a:pos x="32" y="280"/>
                </a:cxn>
                <a:cxn ang="0">
                  <a:pos x="40" y="88"/>
                </a:cxn>
                <a:cxn ang="0">
                  <a:pos x="72" y="16"/>
                </a:cxn>
                <a:cxn ang="0">
                  <a:pos x="128" y="0"/>
                </a:cxn>
                <a:cxn ang="0">
                  <a:pos x="200" y="8"/>
                </a:cxn>
                <a:cxn ang="0">
                  <a:pos x="248" y="16"/>
                </a:cxn>
                <a:cxn ang="0">
                  <a:pos x="520" y="24"/>
                </a:cxn>
              </a:cxnLst>
              <a:rect l="0" t="0" r="r" b="b"/>
              <a:pathLst>
                <a:path w="520" h="496">
                  <a:moveTo>
                    <a:pt x="24" y="496"/>
                  </a:moveTo>
                  <a:cubicBezTo>
                    <a:pt x="5" y="423"/>
                    <a:pt x="14" y="452"/>
                    <a:pt x="0" y="408"/>
                  </a:cubicBezTo>
                  <a:cubicBezTo>
                    <a:pt x="6" y="347"/>
                    <a:pt x="1" y="325"/>
                    <a:pt x="32" y="280"/>
                  </a:cubicBezTo>
                  <a:cubicBezTo>
                    <a:pt x="47" y="216"/>
                    <a:pt x="27" y="154"/>
                    <a:pt x="40" y="88"/>
                  </a:cubicBezTo>
                  <a:cubicBezTo>
                    <a:pt x="41" y="79"/>
                    <a:pt x="56" y="26"/>
                    <a:pt x="72" y="16"/>
                  </a:cubicBezTo>
                  <a:cubicBezTo>
                    <a:pt x="88" y="5"/>
                    <a:pt x="109" y="6"/>
                    <a:pt x="128" y="0"/>
                  </a:cubicBezTo>
                  <a:cubicBezTo>
                    <a:pt x="152" y="2"/>
                    <a:pt x="176" y="2"/>
                    <a:pt x="200" y="8"/>
                  </a:cubicBezTo>
                  <a:cubicBezTo>
                    <a:pt x="253" y="21"/>
                    <a:pt x="195" y="33"/>
                    <a:pt x="248" y="16"/>
                  </a:cubicBezTo>
                  <a:cubicBezTo>
                    <a:pt x="357" y="43"/>
                    <a:pt x="269" y="24"/>
                    <a:pt x="520" y="24"/>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164" name="Freeform 56"/>
            <p:cNvSpPr>
              <a:spLocks/>
            </p:cNvSpPr>
            <p:nvPr/>
          </p:nvSpPr>
          <p:spPr bwMode="auto">
            <a:xfrm>
              <a:off x="6237092" y="4281488"/>
              <a:ext cx="106363" cy="228600"/>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165" name="Freeform 57"/>
            <p:cNvSpPr>
              <a:spLocks noChangeAspect="1"/>
            </p:cNvSpPr>
            <p:nvPr/>
          </p:nvSpPr>
          <p:spPr bwMode="auto">
            <a:xfrm rot="695040" flipV="1">
              <a:off x="5948167" y="4986338"/>
              <a:ext cx="136525" cy="266700"/>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166" name="Freeform 58"/>
            <p:cNvSpPr>
              <a:spLocks noChangeAspect="1"/>
            </p:cNvSpPr>
            <p:nvPr/>
          </p:nvSpPr>
          <p:spPr bwMode="auto">
            <a:xfrm rot="257085">
              <a:off x="6154542" y="4965700"/>
              <a:ext cx="93663" cy="381000"/>
            </a:xfrm>
            <a:custGeom>
              <a:avLst/>
              <a:gdLst/>
              <a:ahLst/>
              <a:cxnLst>
                <a:cxn ang="0">
                  <a:pos x="0" y="0"/>
                </a:cxn>
                <a:cxn ang="0">
                  <a:pos x="8" y="200"/>
                </a:cxn>
                <a:cxn ang="0">
                  <a:pos x="16" y="224"/>
                </a:cxn>
                <a:cxn ang="0">
                  <a:pos x="24" y="264"/>
                </a:cxn>
                <a:cxn ang="0">
                  <a:pos x="48" y="272"/>
                </a:cxn>
                <a:cxn ang="0">
                  <a:pos x="136" y="272"/>
                </a:cxn>
                <a:cxn ang="0">
                  <a:pos x="184" y="24"/>
                </a:cxn>
              </a:cxnLst>
              <a:rect l="0" t="0" r="r" b="b"/>
              <a:pathLst>
                <a:path w="184" h="326">
                  <a:moveTo>
                    <a:pt x="0" y="0"/>
                  </a:moveTo>
                  <a:cubicBezTo>
                    <a:pt x="2" y="66"/>
                    <a:pt x="3" y="133"/>
                    <a:pt x="8" y="200"/>
                  </a:cubicBezTo>
                  <a:cubicBezTo>
                    <a:pt x="8" y="208"/>
                    <a:pt x="13" y="215"/>
                    <a:pt x="16" y="224"/>
                  </a:cubicBezTo>
                  <a:cubicBezTo>
                    <a:pt x="19" y="237"/>
                    <a:pt x="16" y="252"/>
                    <a:pt x="24" y="264"/>
                  </a:cubicBezTo>
                  <a:cubicBezTo>
                    <a:pt x="28" y="271"/>
                    <a:pt x="40" y="269"/>
                    <a:pt x="48" y="272"/>
                  </a:cubicBezTo>
                  <a:cubicBezTo>
                    <a:pt x="66" y="326"/>
                    <a:pt x="102" y="294"/>
                    <a:pt x="136" y="272"/>
                  </a:cubicBezTo>
                  <a:cubicBezTo>
                    <a:pt x="182" y="202"/>
                    <a:pt x="184" y="105"/>
                    <a:pt x="184" y="24"/>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167" name="Freeform 59"/>
            <p:cNvSpPr>
              <a:spLocks noChangeAspect="1"/>
            </p:cNvSpPr>
            <p:nvPr/>
          </p:nvSpPr>
          <p:spPr bwMode="auto">
            <a:xfrm rot="841407" flipV="1">
              <a:off x="6303767" y="4986338"/>
              <a:ext cx="136525" cy="320675"/>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168" name="AutoShape 61"/>
            <p:cNvSpPr>
              <a:spLocks noChangeAspect="1" noChangeArrowheads="1"/>
            </p:cNvSpPr>
            <p:nvPr/>
          </p:nvSpPr>
          <p:spPr bwMode="auto">
            <a:xfrm>
              <a:off x="6025955" y="4376738"/>
              <a:ext cx="106362" cy="693737"/>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latin typeface="Arial"/>
                <a:cs typeface="Arial"/>
              </a:endParaRPr>
            </a:p>
          </p:txBody>
        </p:sp>
        <p:sp>
          <p:nvSpPr>
            <p:cNvPr id="169" name="AutoShape 62"/>
            <p:cNvSpPr>
              <a:spLocks noChangeAspect="1" noChangeArrowheads="1"/>
            </p:cNvSpPr>
            <p:nvPr/>
          </p:nvSpPr>
          <p:spPr bwMode="auto">
            <a:xfrm rot="396020">
              <a:off x="5932292" y="4376738"/>
              <a:ext cx="114300" cy="693737"/>
            </a:xfrm>
            <a:prstGeom prst="can">
              <a:avLst>
                <a:gd name="adj" fmla="val 27228"/>
              </a:avLst>
            </a:prstGeom>
            <a:solidFill>
              <a:srgbClr val="3169CF"/>
            </a:solidFill>
            <a:ln w="6350">
              <a:solidFill>
                <a:srgbClr val="000000">
                  <a:alpha val="50000"/>
                </a:srgbClr>
              </a:solidFill>
              <a:round/>
              <a:headEnd/>
              <a:tailEnd/>
            </a:ln>
            <a:effectLst/>
          </p:spPr>
          <p:txBody>
            <a:bodyPr wrap="none" anchor="ctr">
              <a:prstTxWarp prst="textNoShape">
                <a:avLst/>
              </a:prstTxWarp>
            </a:bodyPr>
            <a:lstStyle/>
            <a:p>
              <a:endParaRPr lang="en-US" sz="1800">
                <a:latin typeface="Arial"/>
                <a:cs typeface="Arial"/>
              </a:endParaRPr>
            </a:p>
          </p:txBody>
        </p:sp>
        <p:sp>
          <p:nvSpPr>
            <p:cNvPr id="170" name="AutoShape 63"/>
            <p:cNvSpPr>
              <a:spLocks noChangeAspect="1" noChangeArrowheads="1"/>
            </p:cNvSpPr>
            <p:nvPr/>
          </p:nvSpPr>
          <p:spPr bwMode="auto">
            <a:xfrm>
              <a:off x="6111680" y="4373563"/>
              <a:ext cx="106362" cy="693737"/>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latin typeface="Arial"/>
                <a:cs typeface="Arial"/>
              </a:endParaRPr>
            </a:p>
          </p:txBody>
        </p:sp>
        <p:sp>
          <p:nvSpPr>
            <p:cNvPr id="171" name="AutoShape 64"/>
            <p:cNvSpPr>
              <a:spLocks noChangeAspect="1" noChangeArrowheads="1"/>
            </p:cNvSpPr>
            <p:nvPr/>
          </p:nvSpPr>
          <p:spPr bwMode="auto">
            <a:xfrm rot="21392502">
              <a:off x="6203755" y="4371975"/>
              <a:ext cx="106362" cy="693738"/>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latin typeface="Arial"/>
                <a:cs typeface="Arial"/>
              </a:endParaRPr>
            </a:p>
          </p:txBody>
        </p:sp>
        <p:sp>
          <p:nvSpPr>
            <p:cNvPr id="172" name="AutoShape 65"/>
            <p:cNvSpPr>
              <a:spLocks noChangeAspect="1" noChangeArrowheads="1"/>
            </p:cNvSpPr>
            <p:nvPr/>
          </p:nvSpPr>
          <p:spPr bwMode="auto">
            <a:xfrm rot="42361">
              <a:off x="6281542" y="4368800"/>
              <a:ext cx="106363" cy="693738"/>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latin typeface="Arial"/>
                <a:cs typeface="Arial"/>
              </a:endParaRPr>
            </a:p>
          </p:txBody>
        </p:sp>
        <p:sp>
          <p:nvSpPr>
            <p:cNvPr id="173" name="AutoShape 66"/>
            <p:cNvSpPr>
              <a:spLocks noChangeAspect="1" noChangeArrowheads="1"/>
            </p:cNvSpPr>
            <p:nvPr/>
          </p:nvSpPr>
          <p:spPr bwMode="auto">
            <a:xfrm rot="21286103">
              <a:off x="6365680" y="4371975"/>
              <a:ext cx="106362" cy="693738"/>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latin typeface="Arial"/>
                <a:cs typeface="Arial"/>
              </a:endParaRPr>
            </a:p>
          </p:txBody>
        </p:sp>
        <p:sp>
          <p:nvSpPr>
            <p:cNvPr id="174" name="AutoShape 67"/>
            <p:cNvSpPr>
              <a:spLocks noChangeAspect="1" noChangeArrowheads="1"/>
            </p:cNvSpPr>
            <p:nvPr/>
          </p:nvSpPr>
          <p:spPr bwMode="auto">
            <a:xfrm rot="21427049">
              <a:off x="6470455" y="4373563"/>
              <a:ext cx="106362" cy="693737"/>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latin typeface="Arial"/>
                <a:cs typeface="Arial"/>
              </a:endParaRPr>
            </a:p>
          </p:txBody>
        </p:sp>
        <p:sp>
          <p:nvSpPr>
            <p:cNvPr id="175" name="Freeform 70"/>
            <p:cNvSpPr>
              <a:spLocks/>
            </p:cNvSpPr>
            <p:nvPr/>
          </p:nvSpPr>
          <p:spPr bwMode="auto">
            <a:xfrm>
              <a:off x="6148192" y="5029200"/>
              <a:ext cx="492125" cy="457200"/>
            </a:xfrm>
            <a:custGeom>
              <a:avLst/>
              <a:gdLst/>
              <a:ahLst/>
              <a:cxnLst>
                <a:cxn ang="0">
                  <a:pos x="264" y="0"/>
                </a:cxn>
                <a:cxn ang="0">
                  <a:pos x="336" y="72"/>
                </a:cxn>
                <a:cxn ang="0">
                  <a:pos x="352" y="112"/>
                </a:cxn>
                <a:cxn ang="0">
                  <a:pos x="272" y="216"/>
                </a:cxn>
                <a:cxn ang="0">
                  <a:pos x="320" y="272"/>
                </a:cxn>
                <a:cxn ang="0">
                  <a:pos x="296" y="320"/>
                </a:cxn>
                <a:cxn ang="0">
                  <a:pos x="232" y="336"/>
                </a:cxn>
                <a:cxn ang="0">
                  <a:pos x="0" y="344"/>
                </a:cxn>
              </a:cxnLst>
              <a:rect l="0" t="0" r="r" b="b"/>
              <a:pathLst>
                <a:path w="358" h="344">
                  <a:moveTo>
                    <a:pt x="264" y="0"/>
                  </a:moveTo>
                  <a:cubicBezTo>
                    <a:pt x="276" y="85"/>
                    <a:pt x="265" y="48"/>
                    <a:pt x="336" y="72"/>
                  </a:cubicBezTo>
                  <a:cubicBezTo>
                    <a:pt x="341" y="85"/>
                    <a:pt x="350" y="97"/>
                    <a:pt x="352" y="112"/>
                  </a:cubicBezTo>
                  <a:cubicBezTo>
                    <a:pt x="358" y="199"/>
                    <a:pt x="325" y="180"/>
                    <a:pt x="272" y="216"/>
                  </a:cubicBezTo>
                  <a:cubicBezTo>
                    <a:pt x="234" y="271"/>
                    <a:pt x="265" y="264"/>
                    <a:pt x="320" y="272"/>
                  </a:cubicBezTo>
                  <a:cubicBezTo>
                    <a:pt x="314" y="287"/>
                    <a:pt x="310" y="308"/>
                    <a:pt x="296" y="320"/>
                  </a:cubicBezTo>
                  <a:cubicBezTo>
                    <a:pt x="288" y="326"/>
                    <a:pt x="233" y="335"/>
                    <a:pt x="232" y="336"/>
                  </a:cubicBezTo>
                  <a:cubicBezTo>
                    <a:pt x="100" y="344"/>
                    <a:pt x="81" y="344"/>
                    <a:pt x="0" y="344"/>
                  </a:cubicBezTo>
                </a:path>
              </a:pathLst>
            </a:custGeom>
            <a:noFill/>
            <a:ln w="635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grpSp>
      <p:grpSp>
        <p:nvGrpSpPr>
          <p:cNvPr id="176" name="Group 175"/>
          <p:cNvGrpSpPr>
            <a:grpSpLocks noChangeAspect="1"/>
          </p:cNvGrpSpPr>
          <p:nvPr/>
        </p:nvGrpSpPr>
        <p:grpSpPr>
          <a:xfrm>
            <a:off x="3719806" y="3763395"/>
            <a:ext cx="560324" cy="917852"/>
            <a:chOff x="5932292" y="4083050"/>
            <a:chExt cx="708025" cy="1403350"/>
          </a:xfrm>
        </p:grpSpPr>
        <p:sp>
          <p:nvSpPr>
            <p:cNvPr id="177" name="Freeform 72"/>
            <p:cNvSpPr>
              <a:spLocks noChangeAspect="1"/>
            </p:cNvSpPr>
            <p:nvPr/>
          </p:nvSpPr>
          <p:spPr bwMode="auto">
            <a:xfrm rot="532961">
              <a:off x="6049767" y="4221163"/>
              <a:ext cx="152400" cy="274637"/>
            </a:xfrm>
            <a:custGeom>
              <a:avLst/>
              <a:gdLst/>
              <a:ahLst/>
              <a:cxnLst>
                <a:cxn ang="0">
                  <a:pos x="51" y="296"/>
                </a:cxn>
                <a:cxn ang="0">
                  <a:pos x="27" y="184"/>
                </a:cxn>
                <a:cxn ang="0">
                  <a:pos x="51" y="88"/>
                </a:cxn>
                <a:cxn ang="0">
                  <a:pos x="67" y="40"/>
                </a:cxn>
                <a:cxn ang="0">
                  <a:pos x="75" y="16"/>
                </a:cxn>
                <a:cxn ang="0">
                  <a:pos x="123" y="0"/>
                </a:cxn>
                <a:cxn ang="0">
                  <a:pos x="187" y="24"/>
                </a:cxn>
                <a:cxn ang="0">
                  <a:pos x="203" y="72"/>
                </a:cxn>
                <a:cxn ang="0">
                  <a:pos x="211" y="96"/>
                </a:cxn>
                <a:cxn ang="0">
                  <a:pos x="179" y="376"/>
                </a:cxn>
              </a:cxnLst>
              <a:rect l="0" t="0" r="r" b="b"/>
              <a:pathLst>
                <a:path w="231" h="376">
                  <a:moveTo>
                    <a:pt x="51" y="296"/>
                  </a:moveTo>
                  <a:cubicBezTo>
                    <a:pt x="65" y="251"/>
                    <a:pt x="67" y="211"/>
                    <a:pt x="27" y="184"/>
                  </a:cubicBezTo>
                  <a:cubicBezTo>
                    <a:pt x="13" y="142"/>
                    <a:pt x="0" y="104"/>
                    <a:pt x="51" y="88"/>
                  </a:cubicBezTo>
                  <a:cubicBezTo>
                    <a:pt x="56" y="72"/>
                    <a:pt x="61" y="56"/>
                    <a:pt x="67" y="40"/>
                  </a:cubicBezTo>
                  <a:cubicBezTo>
                    <a:pt x="69" y="32"/>
                    <a:pt x="67" y="18"/>
                    <a:pt x="75" y="16"/>
                  </a:cubicBezTo>
                  <a:cubicBezTo>
                    <a:pt x="91" y="10"/>
                    <a:pt x="123" y="0"/>
                    <a:pt x="123" y="0"/>
                  </a:cubicBezTo>
                  <a:cubicBezTo>
                    <a:pt x="139" y="3"/>
                    <a:pt x="175" y="5"/>
                    <a:pt x="187" y="24"/>
                  </a:cubicBezTo>
                  <a:cubicBezTo>
                    <a:pt x="195" y="38"/>
                    <a:pt x="197" y="56"/>
                    <a:pt x="203" y="72"/>
                  </a:cubicBezTo>
                  <a:cubicBezTo>
                    <a:pt x="205" y="80"/>
                    <a:pt x="211" y="96"/>
                    <a:pt x="211" y="96"/>
                  </a:cubicBezTo>
                  <a:cubicBezTo>
                    <a:pt x="209" y="124"/>
                    <a:pt x="231" y="323"/>
                    <a:pt x="179" y="376"/>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178" name="Freeform 71"/>
            <p:cNvSpPr>
              <a:spLocks/>
            </p:cNvSpPr>
            <p:nvPr/>
          </p:nvSpPr>
          <p:spPr bwMode="auto">
            <a:xfrm>
              <a:off x="6373617" y="4229100"/>
              <a:ext cx="152400" cy="304800"/>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179" name="Freeform 54"/>
            <p:cNvSpPr>
              <a:spLocks noChangeAspect="1"/>
            </p:cNvSpPr>
            <p:nvPr/>
          </p:nvSpPr>
          <p:spPr bwMode="auto">
            <a:xfrm rot="21109155">
              <a:off x="5994205" y="4083050"/>
              <a:ext cx="317500" cy="488950"/>
            </a:xfrm>
            <a:custGeom>
              <a:avLst/>
              <a:gdLst/>
              <a:ahLst/>
              <a:cxnLst>
                <a:cxn ang="0">
                  <a:pos x="24" y="496"/>
                </a:cxn>
                <a:cxn ang="0">
                  <a:pos x="0" y="408"/>
                </a:cxn>
                <a:cxn ang="0">
                  <a:pos x="32" y="280"/>
                </a:cxn>
                <a:cxn ang="0">
                  <a:pos x="40" y="88"/>
                </a:cxn>
                <a:cxn ang="0">
                  <a:pos x="72" y="16"/>
                </a:cxn>
                <a:cxn ang="0">
                  <a:pos x="128" y="0"/>
                </a:cxn>
                <a:cxn ang="0">
                  <a:pos x="200" y="8"/>
                </a:cxn>
                <a:cxn ang="0">
                  <a:pos x="248" y="16"/>
                </a:cxn>
                <a:cxn ang="0">
                  <a:pos x="520" y="24"/>
                </a:cxn>
              </a:cxnLst>
              <a:rect l="0" t="0" r="r" b="b"/>
              <a:pathLst>
                <a:path w="520" h="496">
                  <a:moveTo>
                    <a:pt x="24" y="496"/>
                  </a:moveTo>
                  <a:cubicBezTo>
                    <a:pt x="5" y="423"/>
                    <a:pt x="14" y="452"/>
                    <a:pt x="0" y="408"/>
                  </a:cubicBezTo>
                  <a:cubicBezTo>
                    <a:pt x="6" y="347"/>
                    <a:pt x="1" y="325"/>
                    <a:pt x="32" y="280"/>
                  </a:cubicBezTo>
                  <a:cubicBezTo>
                    <a:pt x="47" y="216"/>
                    <a:pt x="27" y="154"/>
                    <a:pt x="40" y="88"/>
                  </a:cubicBezTo>
                  <a:cubicBezTo>
                    <a:pt x="41" y="79"/>
                    <a:pt x="56" y="26"/>
                    <a:pt x="72" y="16"/>
                  </a:cubicBezTo>
                  <a:cubicBezTo>
                    <a:pt x="88" y="5"/>
                    <a:pt x="109" y="6"/>
                    <a:pt x="128" y="0"/>
                  </a:cubicBezTo>
                  <a:cubicBezTo>
                    <a:pt x="152" y="2"/>
                    <a:pt x="176" y="2"/>
                    <a:pt x="200" y="8"/>
                  </a:cubicBezTo>
                  <a:cubicBezTo>
                    <a:pt x="253" y="21"/>
                    <a:pt x="195" y="33"/>
                    <a:pt x="248" y="16"/>
                  </a:cubicBezTo>
                  <a:cubicBezTo>
                    <a:pt x="357" y="43"/>
                    <a:pt x="269" y="24"/>
                    <a:pt x="520" y="24"/>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180" name="Freeform 56"/>
            <p:cNvSpPr>
              <a:spLocks/>
            </p:cNvSpPr>
            <p:nvPr/>
          </p:nvSpPr>
          <p:spPr bwMode="auto">
            <a:xfrm>
              <a:off x="6237092" y="4281488"/>
              <a:ext cx="106363" cy="228600"/>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181" name="Freeform 57"/>
            <p:cNvSpPr>
              <a:spLocks noChangeAspect="1"/>
            </p:cNvSpPr>
            <p:nvPr/>
          </p:nvSpPr>
          <p:spPr bwMode="auto">
            <a:xfrm rot="695040" flipV="1">
              <a:off x="5948167" y="4986338"/>
              <a:ext cx="136525" cy="266700"/>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182" name="Freeform 58"/>
            <p:cNvSpPr>
              <a:spLocks noChangeAspect="1"/>
            </p:cNvSpPr>
            <p:nvPr/>
          </p:nvSpPr>
          <p:spPr bwMode="auto">
            <a:xfrm rot="257085">
              <a:off x="6154542" y="4965700"/>
              <a:ext cx="93663" cy="381000"/>
            </a:xfrm>
            <a:custGeom>
              <a:avLst/>
              <a:gdLst/>
              <a:ahLst/>
              <a:cxnLst>
                <a:cxn ang="0">
                  <a:pos x="0" y="0"/>
                </a:cxn>
                <a:cxn ang="0">
                  <a:pos x="8" y="200"/>
                </a:cxn>
                <a:cxn ang="0">
                  <a:pos x="16" y="224"/>
                </a:cxn>
                <a:cxn ang="0">
                  <a:pos x="24" y="264"/>
                </a:cxn>
                <a:cxn ang="0">
                  <a:pos x="48" y="272"/>
                </a:cxn>
                <a:cxn ang="0">
                  <a:pos x="136" y="272"/>
                </a:cxn>
                <a:cxn ang="0">
                  <a:pos x="184" y="24"/>
                </a:cxn>
              </a:cxnLst>
              <a:rect l="0" t="0" r="r" b="b"/>
              <a:pathLst>
                <a:path w="184" h="326">
                  <a:moveTo>
                    <a:pt x="0" y="0"/>
                  </a:moveTo>
                  <a:cubicBezTo>
                    <a:pt x="2" y="66"/>
                    <a:pt x="3" y="133"/>
                    <a:pt x="8" y="200"/>
                  </a:cubicBezTo>
                  <a:cubicBezTo>
                    <a:pt x="8" y="208"/>
                    <a:pt x="13" y="215"/>
                    <a:pt x="16" y="224"/>
                  </a:cubicBezTo>
                  <a:cubicBezTo>
                    <a:pt x="19" y="237"/>
                    <a:pt x="16" y="252"/>
                    <a:pt x="24" y="264"/>
                  </a:cubicBezTo>
                  <a:cubicBezTo>
                    <a:pt x="28" y="271"/>
                    <a:pt x="40" y="269"/>
                    <a:pt x="48" y="272"/>
                  </a:cubicBezTo>
                  <a:cubicBezTo>
                    <a:pt x="66" y="326"/>
                    <a:pt x="102" y="294"/>
                    <a:pt x="136" y="272"/>
                  </a:cubicBezTo>
                  <a:cubicBezTo>
                    <a:pt x="182" y="202"/>
                    <a:pt x="184" y="105"/>
                    <a:pt x="184" y="24"/>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183" name="Freeform 59"/>
            <p:cNvSpPr>
              <a:spLocks noChangeAspect="1"/>
            </p:cNvSpPr>
            <p:nvPr/>
          </p:nvSpPr>
          <p:spPr bwMode="auto">
            <a:xfrm rot="841407" flipV="1">
              <a:off x="6303767" y="4986338"/>
              <a:ext cx="136525" cy="320675"/>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184" name="AutoShape 61"/>
            <p:cNvSpPr>
              <a:spLocks noChangeAspect="1" noChangeArrowheads="1"/>
            </p:cNvSpPr>
            <p:nvPr/>
          </p:nvSpPr>
          <p:spPr bwMode="auto">
            <a:xfrm>
              <a:off x="6025955" y="4376738"/>
              <a:ext cx="106362" cy="693737"/>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85" name="AutoShape 62"/>
            <p:cNvSpPr>
              <a:spLocks noChangeAspect="1" noChangeArrowheads="1"/>
            </p:cNvSpPr>
            <p:nvPr/>
          </p:nvSpPr>
          <p:spPr bwMode="auto">
            <a:xfrm rot="396020">
              <a:off x="5932292" y="4376738"/>
              <a:ext cx="114300" cy="693737"/>
            </a:xfrm>
            <a:prstGeom prst="can">
              <a:avLst>
                <a:gd name="adj" fmla="val 27228"/>
              </a:avLst>
            </a:prstGeom>
            <a:solidFill>
              <a:srgbClr val="3169CF"/>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86" name="AutoShape 63"/>
            <p:cNvSpPr>
              <a:spLocks noChangeAspect="1" noChangeArrowheads="1"/>
            </p:cNvSpPr>
            <p:nvPr/>
          </p:nvSpPr>
          <p:spPr bwMode="auto">
            <a:xfrm>
              <a:off x="6111680" y="4373563"/>
              <a:ext cx="106362" cy="693737"/>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87" name="AutoShape 64"/>
            <p:cNvSpPr>
              <a:spLocks noChangeAspect="1" noChangeArrowheads="1"/>
            </p:cNvSpPr>
            <p:nvPr/>
          </p:nvSpPr>
          <p:spPr bwMode="auto">
            <a:xfrm rot="21392502">
              <a:off x="6203755" y="4371975"/>
              <a:ext cx="106362" cy="693738"/>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88" name="AutoShape 65"/>
            <p:cNvSpPr>
              <a:spLocks noChangeAspect="1" noChangeArrowheads="1"/>
            </p:cNvSpPr>
            <p:nvPr/>
          </p:nvSpPr>
          <p:spPr bwMode="auto">
            <a:xfrm rot="42361">
              <a:off x="6281542" y="4368800"/>
              <a:ext cx="106363" cy="693738"/>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89" name="AutoShape 66"/>
            <p:cNvSpPr>
              <a:spLocks noChangeAspect="1" noChangeArrowheads="1"/>
            </p:cNvSpPr>
            <p:nvPr/>
          </p:nvSpPr>
          <p:spPr bwMode="auto">
            <a:xfrm rot="21286103">
              <a:off x="6365680" y="4371975"/>
              <a:ext cx="106362" cy="693738"/>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90" name="AutoShape 67"/>
            <p:cNvSpPr>
              <a:spLocks noChangeAspect="1" noChangeArrowheads="1"/>
            </p:cNvSpPr>
            <p:nvPr/>
          </p:nvSpPr>
          <p:spPr bwMode="auto">
            <a:xfrm rot="21427049">
              <a:off x="6470455" y="4373563"/>
              <a:ext cx="106362" cy="693737"/>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91" name="Freeform 70"/>
            <p:cNvSpPr>
              <a:spLocks/>
            </p:cNvSpPr>
            <p:nvPr/>
          </p:nvSpPr>
          <p:spPr bwMode="auto">
            <a:xfrm>
              <a:off x="6148192" y="5029200"/>
              <a:ext cx="492125" cy="457200"/>
            </a:xfrm>
            <a:custGeom>
              <a:avLst/>
              <a:gdLst/>
              <a:ahLst/>
              <a:cxnLst>
                <a:cxn ang="0">
                  <a:pos x="264" y="0"/>
                </a:cxn>
                <a:cxn ang="0">
                  <a:pos x="336" y="72"/>
                </a:cxn>
                <a:cxn ang="0">
                  <a:pos x="352" y="112"/>
                </a:cxn>
                <a:cxn ang="0">
                  <a:pos x="272" y="216"/>
                </a:cxn>
                <a:cxn ang="0">
                  <a:pos x="320" y="272"/>
                </a:cxn>
                <a:cxn ang="0">
                  <a:pos x="296" y="320"/>
                </a:cxn>
                <a:cxn ang="0">
                  <a:pos x="232" y="336"/>
                </a:cxn>
                <a:cxn ang="0">
                  <a:pos x="0" y="344"/>
                </a:cxn>
              </a:cxnLst>
              <a:rect l="0" t="0" r="r" b="b"/>
              <a:pathLst>
                <a:path w="358" h="344">
                  <a:moveTo>
                    <a:pt x="264" y="0"/>
                  </a:moveTo>
                  <a:cubicBezTo>
                    <a:pt x="276" y="85"/>
                    <a:pt x="265" y="48"/>
                    <a:pt x="336" y="72"/>
                  </a:cubicBezTo>
                  <a:cubicBezTo>
                    <a:pt x="341" y="85"/>
                    <a:pt x="350" y="97"/>
                    <a:pt x="352" y="112"/>
                  </a:cubicBezTo>
                  <a:cubicBezTo>
                    <a:pt x="358" y="199"/>
                    <a:pt x="325" y="180"/>
                    <a:pt x="272" y="216"/>
                  </a:cubicBezTo>
                  <a:cubicBezTo>
                    <a:pt x="234" y="271"/>
                    <a:pt x="265" y="264"/>
                    <a:pt x="320" y="272"/>
                  </a:cubicBezTo>
                  <a:cubicBezTo>
                    <a:pt x="314" y="287"/>
                    <a:pt x="310" y="308"/>
                    <a:pt x="296" y="320"/>
                  </a:cubicBezTo>
                  <a:cubicBezTo>
                    <a:pt x="288" y="326"/>
                    <a:pt x="233" y="335"/>
                    <a:pt x="232" y="336"/>
                  </a:cubicBezTo>
                  <a:cubicBezTo>
                    <a:pt x="100" y="344"/>
                    <a:pt x="81" y="344"/>
                    <a:pt x="0" y="344"/>
                  </a:cubicBezTo>
                </a:path>
              </a:pathLst>
            </a:custGeom>
            <a:noFill/>
            <a:ln w="635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grpSp>
      <p:sp>
        <p:nvSpPr>
          <p:cNvPr id="192" name="Rectangle 75"/>
          <p:cNvSpPr>
            <a:spLocks noChangeArrowheads="1"/>
          </p:cNvSpPr>
          <p:nvPr/>
        </p:nvSpPr>
        <p:spPr bwMode="auto">
          <a:xfrm>
            <a:off x="4963185" y="4663787"/>
            <a:ext cx="776625" cy="320270"/>
          </a:xfrm>
          <a:prstGeom prst="rect">
            <a:avLst/>
          </a:prstGeom>
          <a:noFill/>
          <a:ln w="12700">
            <a:noFill/>
            <a:miter lim="800000"/>
            <a:headEnd/>
            <a:tailEnd/>
          </a:ln>
        </p:spPr>
        <p:txBody>
          <a:bodyPr lIns="70247" tIns="35719" rIns="70247" bIns="35719" anchor="ctr">
            <a:prstTxWarp prst="textNoShape">
              <a:avLst/>
            </a:prstTxWarp>
          </a:bodyPr>
          <a:lstStyle/>
          <a:p>
            <a:pPr algn="ctr" defTabSz="700088">
              <a:spcBef>
                <a:spcPct val="50000"/>
              </a:spcBef>
            </a:pPr>
            <a:r>
              <a:rPr lang="en-US" sz="1500" b="1" dirty="0">
                <a:solidFill>
                  <a:schemeClr val="accent1"/>
                </a:solidFill>
                <a:latin typeface="Arial" charset="0"/>
              </a:rPr>
              <a:t>CCR5 </a:t>
            </a:r>
          </a:p>
        </p:txBody>
      </p:sp>
      <p:sp>
        <p:nvSpPr>
          <p:cNvPr id="193" name="Rectangle 75"/>
          <p:cNvSpPr>
            <a:spLocks noChangeArrowheads="1"/>
          </p:cNvSpPr>
          <p:nvPr/>
        </p:nvSpPr>
        <p:spPr bwMode="auto">
          <a:xfrm>
            <a:off x="3566775" y="4663787"/>
            <a:ext cx="776625" cy="320270"/>
          </a:xfrm>
          <a:prstGeom prst="rect">
            <a:avLst/>
          </a:prstGeom>
          <a:noFill/>
          <a:ln w="12700">
            <a:noFill/>
            <a:miter lim="800000"/>
            <a:headEnd/>
            <a:tailEnd/>
          </a:ln>
        </p:spPr>
        <p:txBody>
          <a:bodyPr lIns="70247" tIns="35719" rIns="70247" bIns="35719" anchor="ctr">
            <a:prstTxWarp prst="textNoShape">
              <a:avLst/>
            </a:prstTxWarp>
          </a:bodyPr>
          <a:lstStyle/>
          <a:p>
            <a:pPr algn="ctr" defTabSz="700088">
              <a:spcBef>
                <a:spcPct val="50000"/>
              </a:spcBef>
            </a:pPr>
            <a:r>
              <a:rPr lang="en-US" sz="1500" b="1" dirty="0">
                <a:solidFill>
                  <a:schemeClr val="accent1"/>
                </a:solidFill>
                <a:latin typeface="Arial" charset="0"/>
              </a:rPr>
              <a:t>CCR5 </a:t>
            </a:r>
          </a:p>
        </p:txBody>
      </p:sp>
      <p:sp>
        <p:nvSpPr>
          <p:cNvPr id="96" name="Rectangle 95">
            <a:extLst>
              <a:ext uri="{FF2B5EF4-FFF2-40B4-BE49-F238E27FC236}">
                <a16:creationId xmlns:a16="http://schemas.microsoft.com/office/drawing/2014/main" id="{72F99B1A-C462-0143-AD15-A61A597CF522}"/>
              </a:ext>
            </a:extLst>
          </p:cNvPr>
          <p:cNvSpPr>
            <a:spLocks noChangeArrowheads="1"/>
          </p:cNvSpPr>
          <p:nvPr/>
        </p:nvSpPr>
        <p:spPr bwMode="auto">
          <a:xfrm>
            <a:off x="1771650" y="2480981"/>
            <a:ext cx="1686644" cy="320270"/>
          </a:xfrm>
          <a:prstGeom prst="rect">
            <a:avLst/>
          </a:prstGeom>
          <a:noFill/>
          <a:ln w="12700">
            <a:noFill/>
            <a:miter lim="800000"/>
            <a:headEnd/>
            <a:tailEnd/>
          </a:ln>
        </p:spPr>
        <p:txBody>
          <a:bodyPr lIns="70247" tIns="35719" rIns="70247" bIns="35719" anchor="ctr">
            <a:prstTxWarp prst="textNoShape">
              <a:avLst/>
            </a:prstTxWarp>
          </a:bodyPr>
          <a:lstStyle/>
          <a:p>
            <a:pPr algn="ctr" defTabSz="700088">
              <a:spcBef>
                <a:spcPct val="50000"/>
              </a:spcBef>
            </a:pPr>
            <a:r>
              <a:rPr lang="en-US" sz="1500" b="1" dirty="0">
                <a:solidFill>
                  <a:srgbClr val="AA5A49"/>
                </a:solidFill>
                <a:latin typeface="Arial" charset="0"/>
              </a:rPr>
              <a:t>CD4 binding site</a:t>
            </a:r>
          </a:p>
        </p:txBody>
      </p:sp>
      <p:cxnSp>
        <p:nvCxnSpPr>
          <p:cNvPr id="97" name="Straight Connector 96">
            <a:extLst>
              <a:ext uri="{FF2B5EF4-FFF2-40B4-BE49-F238E27FC236}">
                <a16:creationId xmlns:a16="http://schemas.microsoft.com/office/drawing/2014/main" id="{A32C4EC4-2430-D347-9D02-1A1DC53BBE4E}"/>
              </a:ext>
            </a:extLst>
          </p:cNvPr>
          <p:cNvCxnSpPr/>
          <p:nvPr/>
        </p:nvCxnSpPr>
        <p:spPr>
          <a:xfrm>
            <a:off x="3398941" y="2672603"/>
            <a:ext cx="429395" cy="80213"/>
          </a:xfrm>
          <a:prstGeom prst="line">
            <a:avLst/>
          </a:prstGeom>
          <a:ln>
            <a:solidFill>
              <a:srgbClr val="AA5A49"/>
            </a:solidFill>
          </a:ln>
          <a:effectLst/>
        </p:spPr>
        <p:style>
          <a:lnRef idx="2">
            <a:schemeClr val="accent1"/>
          </a:lnRef>
          <a:fillRef idx="0">
            <a:schemeClr val="accent1"/>
          </a:fillRef>
          <a:effectRef idx="1">
            <a:schemeClr val="accent1"/>
          </a:effectRef>
          <a:fontRef idx="minor">
            <a:schemeClr val="tx1"/>
          </a:fontRef>
        </p:style>
      </p:cxnSp>
      <p:sp>
        <p:nvSpPr>
          <p:cNvPr id="99" name="Rectangle 25">
            <a:extLst>
              <a:ext uri="{FF2B5EF4-FFF2-40B4-BE49-F238E27FC236}">
                <a16:creationId xmlns:a16="http://schemas.microsoft.com/office/drawing/2014/main" id="{CCFEC3C5-AF5D-F849-8F37-4FF366807D92}"/>
              </a:ext>
            </a:extLst>
          </p:cNvPr>
          <p:cNvSpPr>
            <a:spLocks noChangeArrowheads="1"/>
          </p:cNvSpPr>
          <p:nvPr/>
        </p:nvSpPr>
        <p:spPr bwMode="auto">
          <a:xfrm>
            <a:off x="221245" y="1003239"/>
            <a:ext cx="790814" cy="320270"/>
          </a:xfrm>
          <a:prstGeom prst="rect">
            <a:avLst/>
          </a:prstGeom>
          <a:noFill/>
          <a:ln w="12700">
            <a:noFill/>
            <a:miter lim="800000"/>
            <a:headEnd/>
            <a:tailEnd/>
          </a:ln>
        </p:spPr>
        <p:txBody>
          <a:bodyPr lIns="70247" tIns="35719" rIns="70247" bIns="35719" anchor="ctr">
            <a:prstTxWarp prst="textNoShape">
              <a:avLst/>
            </a:prstTxWarp>
          </a:bodyPr>
          <a:lstStyle/>
          <a:p>
            <a:pPr defTabSz="701279">
              <a:spcBef>
                <a:spcPct val="2000"/>
              </a:spcBef>
            </a:pPr>
            <a:r>
              <a:rPr lang="en-US" sz="1800" dirty="0">
                <a:solidFill>
                  <a:srgbClr val="000000"/>
                </a:solidFill>
                <a:latin typeface="Arial" charset="0"/>
              </a:rPr>
              <a:t>HIV</a:t>
            </a:r>
          </a:p>
        </p:txBody>
      </p:sp>
    </p:spTree>
    <p:extLst>
      <p:ext uri="{BB962C8B-B14F-4D97-AF65-F5344CB8AC3E}">
        <p14:creationId xmlns:p14="http://schemas.microsoft.com/office/powerpoint/2010/main" val="3511665326"/>
      </p:ext>
    </p:extLst>
  </p:cSld>
  <p:clrMapOvr>
    <a:masterClrMapping/>
  </p:clrMapOvr>
  <mc:AlternateContent xmlns:mc="http://schemas.openxmlformats.org/markup-compatibility/2006" xmlns:p14="http://schemas.microsoft.com/office/powerpoint/2010/main">
    <mc:Choice Requires="p14">
      <p:transition p14:dur="0" advTm="21909"/>
    </mc:Choice>
    <mc:Fallback xmlns="">
      <p:transition advTm="21909"/>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 name="Title 473"/>
          <p:cNvSpPr>
            <a:spLocks noGrp="1"/>
          </p:cNvSpPr>
          <p:nvPr>
            <p:ph type="title"/>
          </p:nvPr>
        </p:nvSpPr>
        <p:spPr/>
        <p:txBody>
          <a:bodyPr>
            <a:normAutofit/>
          </a:bodyPr>
          <a:lstStyle/>
          <a:p>
            <a:r>
              <a:rPr lang="en-US" sz="2000" dirty="0"/>
              <a:t>HIV Cell Entry</a:t>
            </a:r>
            <a:br>
              <a:rPr lang="en-US" sz="2000" dirty="0"/>
            </a:br>
            <a:r>
              <a:rPr lang="en-US" sz="2000" dirty="0"/>
              <a:t>Binding to Host Cell CD4 Receptor</a:t>
            </a:r>
          </a:p>
        </p:txBody>
      </p:sp>
      <p:sp>
        <p:nvSpPr>
          <p:cNvPr id="2" name="Text Placeholder 1">
            <a:extLst>
              <a:ext uri="{FF2B5EF4-FFF2-40B4-BE49-F238E27FC236}">
                <a16:creationId xmlns:a16="http://schemas.microsoft.com/office/drawing/2014/main" id="{AB8C96B7-5BC3-BE42-817B-D2BD24822992}"/>
              </a:ext>
            </a:extLst>
          </p:cNvPr>
          <p:cNvSpPr>
            <a:spLocks noGrp="1"/>
          </p:cNvSpPr>
          <p:nvPr>
            <p:ph type="body" sz="quarter" idx="14"/>
          </p:nvPr>
        </p:nvSpPr>
        <p:spPr/>
        <p:txBody>
          <a:bodyPr/>
          <a:lstStyle/>
          <a:p>
            <a:r>
              <a:rPr lang="en-US" dirty="0"/>
              <a:t>Illustration: David H. Spach, MD</a:t>
            </a:r>
          </a:p>
        </p:txBody>
      </p:sp>
      <p:sp>
        <p:nvSpPr>
          <p:cNvPr id="421" name="Rectangle 12"/>
          <p:cNvSpPr>
            <a:spLocks noChangeArrowheads="1"/>
          </p:cNvSpPr>
          <p:nvPr/>
        </p:nvSpPr>
        <p:spPr bwMode="auto">
          <a:xfrm>
            <a:off x="1231734" y="3657600"/>
            <a:ext cx="1511466" cy="239090"/>
          </a:xfrm>
          <a:prstGeom prst="rect">
            <a:avLst/>
          </a:prstGeom>
          <a:noFill/>
          <a:ln w="12700">
            <a:noFill/>
            <a:miter lim="800000"/>
            <a:headEnd/>
            <a:tailEnd/>
          </a:ln>
        </p:spPr>
        <p:txBody>
          <a:bodyPr lIns="70247" tIns="35719" rIns="70247" bIns="35719" anchor="ctr">
            <a:prstTxWarp prst="textNoShape">
              <a:avLst/>
            </a:prstTxWarp>
          </a:bodyPr>
          <a:lstStyle/>
          <a:p>
            <a:pPr defTabSz="700088">
              <a:spcBef>
                <a:spcPct val="50000"/>
              </a:spcBef>
            </a:pPr>
            <a:r>
              <a:rPr lang="en-US" sz="900" dirty="0">
                <a:solidFill>
                  <a:schemeClr val="bg1"/>
                </a:solidFill>
                <a:latin typeface="Arial" charset="0"/>
              </a:rPr>
              <a:t>Extracellular Space</a:t>
            </a:r>
          </a:p>
        </p:txBody>
      </p:sp>
      <p:grpSp>
        <p:nvGrpSpPr>
          <p:cNvPr id="428" name="Group 427"/>
          <p:cNvGrpSpPr/>
          <p:nvPr/>
        </p:nvGrpSpPr>
        <p:grpSpPr>
          <a:xfrm>
            <a:off x="3676650" y="1655069"/>
            <a:ext cx="1856196" cy="2219852"/>
            <a:chOff x="3276600" y="2145598"/>
            <a:chExt cx="2474928" cy="2959802"/>
          </a:xfrm>
        </p:grpSpPr>
        <p:sp>
          <p:nvSpPr>
            <p:cNvPr id="429" name="Freeform 428"/>
            <p:cNvSpPr/>
            <p:nvPr/>
          </p:nvSpPr>
          <p:spPr>
            <a:xfrm rot="823597" flipH="1">
              <a:off x="4943908" y="2145598"/>
              <a:ext cx="307408" cy="2264682"/>
            </a:xfrm>
            <a:custGeom>
              <a:avLst/>
              <a:gdLst>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19050 w 670791"/>
                <a:gd name="connsiteY23" fmla="*/ 1492581 h 3208591"/>
                <a:gd name="connsiteX24" fmla="*/ 57150 w 670791"/>
                <a:gd name="connsiteY24" fmla="*/ 1549731 h 3208591"/>
                <a:gd name="connsiteX25" fmla="*/ 95250 w 670791"/>
                <a:gd name="connsiteY25" fmla="*/ 1606881 h 3208591"/>
                <a:gd name="connsiteX26" fmla="*/ 114300 w 670791"/>
                <a:gd name="connsiteY26" fmla="*/ 1635456 h 3208591"/>
                <a:gd name="connsiteX27" fmla="*/ 142875 w 670791"/>
                <a:gd name="connsiteY27" fmla="*/ 1692606 h 3208591"/>
                <a:gd name="connsiteX28" fmla="*/ 161925 w 670791"/>
                <a:gd name="connsiteY28" fmla="*/ 1749756 h 3208591"/>
                <a:gd name="connsiteX29" fmla="*/ 200025 w 670791"/>
                <a:gd name="connsiteY29" fmla="*/ 1806906 h 3208591"/>
                <a:gd name="connsiteX30" fmla="*/ 209550 w 670791"/>
                <a:gd name="connsiteY30" fmla="*/ 1835481 h 3208591"/>
                <a:gd name="connsiteX31" fmla="*/ 228600 w 670791"/>
                <a:gd name="connsiteY31" fmla="*/ 1864056 h 3208591"/>
                <a:gd name="connsiteX32" fmla="*/ 247650 w 670791"/>
                <a:gd name="connsiteY32" fmla="*/ 1940256 h 3208591"/>
                <a:gd name="connsiteX33" fmla="*/ 257175 w 670791"/>
                <a:gd name="connsiteY33" fmla="*/ 2302206 h 3208591"/>
                <a:gd name="connsiteX34" fmla="*/ 276225 w 670791"/>
                <a:gd name="connsiteY34" fmla="*/ 2445081 h 3208591"/>
                <a:gd name="connsiteX35" fmla="*/ 295275 w 670791"/>
                <a:gd name="connsiteY35" fmla="*/ 2568906 h 3208591"/>
                <a:gd name="connsiteX36" fmla="*/ 314325 w 670791"/>
                <a:gd name="connsiteY36" fmla="*/ 2787981 h 3208591"/>
                <a:gd name="connsiteX37" fmla="*/ 333375 w 670791"/>
                <a:gd name="connsiteY37" fmla="*/ 2864181 h 3208591"/>
                <a:gd name="connsiteX38" fmla="*/ 342900 w 670791"/>
                <a:gd name="connsiteY38" fmla="*/ 2902281 h 3208591"/>
                <a:gd name="connsiteX39" fmla="*/ 352425 w 670791"/>
                <a:gd name="connsiteY39" fmla="*/ 3016581 h 3208591"/>
                <a:gd name="connsiteX40" fmla="*/ 381000 w 670791"/>
                <a:gd name="connsiteY40" fmla="*/ 3102306 h 3208591"/>
                <a:gd name="connsiteX41" fmla="*/ 390525 w 670791"/>
                <a:gd name="connsiteY41" fmla="*/ 3130881 h 3208591"/>
                <a:gd name="connsiteX42" fmla="*/ 419100 w 670791"/>
                <a:gd name="connsiteY42" fmla="*/ 3188031 h 3208591"/>
                <a:gd name="connsiteX43" fmla="*/ 447675 w 670791"/>
                <a:gd name="connsiteY43" fmla="*/ 3207081 h 3208591"/>
                <a:gd name="connsiteX44" fmla="*/ 600075 w 670791"/>
                <a:gd name="connsiteY44" fmla="*/ 3188031 h 3208591"/>
                <a:gd name="connsiteX45" fmla="*/ 628650 w 670791"/>
                <a:gd name="connsiteY45" fmla="*/ 3168981 h 3208591"/>
                <a:gd name="connsiteX46" fmla="*/ 647700 w 670791"/>
                <a:gd name="connsiteY46" fmla="*/ 3111831 h 3208591"/>
                <a:gd name="connsiteX47" fmla="*/ 657225 w 670791"/>
                <a:gd name="connsiteY47" fmla="*/ 3083256 h 3208591"/>
                <a:gd name="connsiteX48" fmla="*/ 666750 w 670791"/>
                <a:gd name="connsiteY48"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19050 w 670791"/>
                <a:gd name="connsiteY23" fmla="*/ 1492581 h 3208591"/>
                <a:gd name="connsiteX24" fmla="*/ 57150 w 670791"/>
                <a:gd name="connsiteY24" fmla="*/ 1549731 h 3208591"/>
                <a:gd name="connsiteX25" fmla="*/ 95250 w 670791"/>
                <a:gd name="connsiteY25" fmla="*/ 1606881 h 3208591"/>
                <a:gd name="connsiteX26" fmla="*/ 114300 w 670791"/>
                <a:gd name="connsiteY26" fmla="*/ 1635456 h 3208591"/>
                <a:gd name="connsiteX27" fmla="*/ 142875 w 670791"/>
                <a:gd name="connsiteY27" fmla="*/ 1692606 h 3208591"/>
                <a:gd name="connsiteX28" fmla="*/ 200025 w 670791"/>
                <a:gd name="connsiteY28" fmla="*/ 1806906 h 3208591"/>
                <a:gd name="connsiteX29" fmla="*/ 209550 w 670791"/>
                <a:gd name="connsiteY29" fmla="*/ 1835481 h 3208591"/>
                <a:gd name="connsiteX30" fmla="*/ 228600 w 670791"/>
                <a:gd name="connsiteY30" fmla="*/ 1864056 h 3208591"/>
                <a:gd name="connsiteX31" fmla="*/ 247650 w 670791"/>
                <a:gd name="connsiteY31" fmla="*/ 1940256 h 3208591"/>
                <a:gd name="connsiteX32" fmla="*/ 257175 w 670791"/>
                <a:gd name="connsiteY32" fmla="*/ 2302206 h 3208591"/>
                <a:gd name="connsiteX33" fmla="*/ 276225 w 670791"/>
                <a:gd name="connsiteY33" fmla="*/ 2445081 h 3208591"/>
                <a:gd name="connsiteX34" fmla="*/ 295275 w 670791"/>
                <a:gd name="connsiteY34" fmla="*/ 2568906 h 3208591"/>
                <a:gd name="connsiteX35" fmla="*/ 314325 w 670791"/>
                <a:gd name="connsiteY35" fmla="*/ 2787981 h 3208591"/>
                <a:gd name="connsiteX36" fmla="*/ 333375 w 670791"/>
                <a:gd name="connsiteY36" fmla="*/ 2864181 h 3208591"/>
                <a:gd name="connsiteX37" fmla="*/ 342900 w 670791"/>
                <a:gd name="connsiteY37" fmla="*/ 2902281 h 3208591"/>
                <a:gd name="connsiteX38" fmla="*/ 352425 w 670791"/>
                <a:gd name="connsiteY38" fmla="*/ 3016581 h 3208591"/>
                <a:gd name="connsiteX39" fmla="*/ 381000 w 670791"/>
                <a:gd name="connsiteY39" fmla="*/ 3102306 h 3208591"/>
                <a:gd name="connsiteX40" fmla="*/ 390525 w 670791"/>
                <a:gd name="connsiteY40" fmla="*/ 3130881 h 3208591"/>
                <a:gd name="connsiteX41" fmla="*/ 419100 w 670791"/>
                <a:gd name="connsiteY41" fmla="*/ 3188031 h 3208591"/>
                <a:gd name="connsiteX42" fmla="*/ 447675 w 670791"/>
                <a:gd name="connsiteY42" fmla="*/ 3207081 h 3208591"/>
                <a:gd name="connsiteX43" fmla="*/ 600075 w 670791"/>
                <a:gd name="connsiteY43" fmla="*/ 3188031 h 3208591"/>
                <a:gd name="connsiteX44" fmla="*/ 628650 w 670791"/>
                <a:gd name="connsiteY44" fmla="*/ 3168981 h 3208591"/>
                <a:gd name="connsiteX45" fmla="*/ 647700 w 670791"/>
                <a:gd name="connsiteY45" fmla="*/ 3111831 h 3208591"/>
                <a:gd name="connsiteX46" fmla="*/ 657225 w 670791"/>
                <a:gd name="connsiteY46" fmla="*/ 3083256 h 3208591"/>
                <a:gd name="connsiteX47" fmla="*/ 666750 w 670791"/>
                <a:gd name="connsiteY47"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19050 w 670791"/>
                <a:gd name="connsiteY23" fmla="*/ 1492581 h 3208591"/>
                <a:gd name="connsiteX24" fmla="*/ 95250 w 670791"/>
                <a:gd name="connsiteY24" fmla="*/ 1606881 h 3208591"/>
                <a:gd name="connsiteX25" fmla="*/ 114300 w 670791"/>
                <a:gd name="connsiteY25" fmla="*/ 1635456 h 3208591"/>
                <a:gd name="connsiteX26" fmla="*/ 142875 w 670791"/>
                <a:gd name="connsiteY26" fmla="*/ 1692606 h 3208591"/>
                <a:gd name="connsiteX27" fmla="*/ 200025 w 670791"/>
                <a:gd name="connsiteY27" fmla="*/ 1806906 h 3208591"/>
                <a:gd name="connsiteX28" fmla="*/ 209550 w 670791"/>
                <a:gd name="connsiteY28" fmla="*/ 1835481 h 3208591"/>
                <a:gd name="connsiteX29" fmla="*/ 228600 w 670791"/>
                <a:gd name="connsiteY29" fmla="*/ 1864056 h 3208591"/>
                <a:gd name="connsiteX30" fmla="*/ 247650 w 670791"/>
                <a:gd name="connsiteY30" fmla="*/ 1940256 h 3208591"/>
                <a:gd name="connsiteX31" fmla="*/ 257175 w 670791"/>
                <a:gd name="connsiteY31" fmla="*/ 2302206 h 3208591"/>
                <a:gd name="connsiteX32" fmla="*/ 276225 w 670791"/>
                <a:gd name="connsiteY32" fmla="*/ 2445081 h 3208591"/>
                <a:gd name="connsiteX33" fmla="*/ 295275 w 670791"/>
                <a:gd name="connsiteY33" fmla="*/ 2568906 h 3208591"/>
                <a:gd name="connsiteX34" fmla="*/ 314325 w 670791"/>
                <a:gd name="connsiteY34" fmla="*/ 2787981 h 3208591"/>
                <a:gd name="connsiteX35" fmla="*/ 333375 w 670791"/>
                <a:gd name="connsiteY35" fmla="*/ 2864181 h 3208591"/>
                <a:gd name="connsiteX36" fmla="*/ 342900 w 670791"/>
                <a:gd name="connsiteY36" fmla="*/ 2902281 h 3208591"/>
                <a:gd name="connsiteX37" fmla="*/ 352425 w 670791"/>
                <a:gd name="connsiteY37" fmla="*/ 3016581 h 3208591"/>
                <a:gd name="connsiteX38" fmla="*/ 381000 w 670791"/>
                <a:gd name="connsiteY38" fmla="*/ 3102306 h 3208591"/>
                <a:gd name="connsiteX39" fmla="*/ 390525 w 670791"/>
                <a:gd name="connsiteY39" fmla="*/ 3130881 h 3208591"/>
                <a:gd name="connsiteX40" fmla="*/ 419100 w 670791"/>
                <a:gd name="connsiteY40" fmla="*/ 3188031 h 3208591"/>
                <a:gd name="connsiteX41" fmla="*/ 447675 w 670791"/>
                <a:gd name="connsiteY41" fmla="*/ 3207081 h 3208591"/>
                <a:gd name="connsiteX42" fmla="*/ 600075 w 670791"/>
                <a:gd name="connsiteY42" fmla="*/ 3188031 h 3208591"/>
                <a:gd name="connsiteX43" fmla="*/ 628650 w 670791"/>
                <a:gd name="connsiteY43" fmla="*/ 3168981 h 3208591"/>
                <a:gd name="connsiteX44" fmla="*/ 647700 w 670791"/>
                <a:gd name="connsiteY44" fmla="*/ 3111831 h 3208591"/>
                <a:gd name="connsiteX45" fmla="*/ 657225 w 670791"/>
                <a:gd name="connsiteY45" fmla="*/ 3083256 h 3208591"/>
                <a:gd name="connsiteX46" fmla="*/ 666750 w 670791"/>
                <a:gd name="connsiteY46"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114300 w 670791"/>
                <a:gd name="connsiteY24" fmla="*/ 1635456 h 3208591"/>
                <a:gd name="connsiteX25" fmla="*/ 142875 w 670791"/>
                <a:gd name="connsiteY25" fmla="*/ 1692606 h 3208591"/>
                <a:gd name="connsiteX26" fmla="*/ 200025 w 670791"/>
                <a:gd name="connsiteY26" fmla="*/ 1806906 h 3208591"/>
                <a:gd name="connsiteX27" fmla="*/ 209550 w 670791"/>
                <a:gd name="connsiteY27" fmla="*/ 1835481 h 3208591"/>
                <a:gd name="connsiteX28" fmla="*/ 228600 w 670791"/>
                <a:gd name="connsiteY28" fmla="*/ 1864056 h 3208591"/>
                <a:gd name="connsiteX29" fmla="*/ 247650 w 670791"/>
                <a:gd name="connsiteY29" fmla="*/ 1940256 h 3208591"/>
                <a:gd name="connsiteX30" fmla="*/ 257175 w 670791"/>
                <a:gd name="connsiteY30" fmla="*/ 2302206 h 3208591"/>
                <a:gd name="connsiteX31" fmla="*/ 276225 w 670791"/>
                <a:gd name="connsiteY31" fmla="*/ 2445081 h 3208591"/>
                <a:gd name="connsiteX32" fmla="*/ 295275 w 670791"/>
                <a:gd name="connsiteY32" fmla="*/ 2568906 h 3208591"/>
                <a:gd name="connsiteX33" fmla="*/ 314325 w 670791"/>
                <a:gd name="connsiteY33" fmla="*/ 2787981 h 3208591"/>
                <a:gd name="connsiteX34" fmla="*/ 333375 w 670791"/>
                <a:gd name="connsiteY34" fmla="*/ 2864181 h 3208591"/>
                <a:gd name="connsiteX35" fmla="*/ 342900 w 670791"/>
                <a:gd name="connsiteY35" fmla="*/ 2902281 h 3208591"/>
                <a:gd name="connsiteX36" fmla="*/ 352425 w 670791"/>
                <a:gd name="connsiteY36" fmla="*/ 3016581 h 3208591"/>
                <a:gd name="connsiteX37" fmla="*/ 381000 w 670791"/>
                <a:gd name="connsiteY37" fmla="*/ 3102306 h 3208591"/>
                <a:gd name="connsiteX38" fmla="*/ 390525 w 670791"/>
                <a:gd name="connsiteY38" fmla="*/ 3130881 h 3208591"/>
                <a:gd name="connsiteX39" fmla="*/ 419100 w 670791"/>
                <a:gd name="connsiteY39" fmla="*/ 3188031 h 3208591"/>
                <a:gd name="connsiteX40" fmla="*/ 447675 w 670791"/>
                <a:gd name="connsiteY40" fmla="*/ 3207081 h 3208591"/>
                <a:gd name="connsiteX41" fmla="*/ 600075 w 670791"/>
                <a:gd name="connsiteY41" fmla="*/ 3188031 h 3208591"/>
                <a:gd name="connsiteX42" fmla="*/ 628650 w 670791"/>
                <a:gd name="connsiteY42" fmla="*/ 3168981 h 3208591"/>
                <a:gd name="connsiteX43" fmla="*/ 647700 w 670791"/>
                <a:gd name="connsiteY43" fmla="*/ 3111831 h 3208591"/>
                <a:gd name="connsiteX44" fmla="*/ 657225 w 670791"/>
                <a:gd name="connsiteY44" fmla="*/ 3083256 h 3208591"/>
                <a:gd name="connsiteX45" fmla="*/ 666750 w 670791"/>
                <a:gd name="connsiteY45"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114300 w 670791"/>
                <a:gd name="connsiteY24" fmla="*/ 1635456 h 3208591"/>
                <a:gd name="connsiteX25" fmla="*/ 200025 w 670791"/>
                <a:gd name="connsiteY25" fmla="*/ 1806906 h 3208591"/>
                <a:gd name="connsiteX26" fmla="*/ 209550 w 670791"/>
                <a:gd name="connsiteY26" fmla="*/ 1835481 h 3208591"/>
                <a:gd name="connsiteX27" fmla="*/ 228600 w 670791"/>
                <a:gd name="connsiteY27" fmla="*/ 1864056 h 3208591"/>
                <a:gd name="connsiteX28" fmla="*/ 247650 w 670791"/>
                <a:gd name="connsiteY28" fmla="*/ 1940256 h 3208591"/>
                <a:gd name="connsiteX29" fmla="*/ 257175 w 670791"/>
                <a:gd name="connsiteY29" fmla="*/ 2302206 h 3208591"/>
                <a:gd name="connsiteX30" fmla="*/ 276225 w 670791"/>
                <a:gd name="connsiteY30" fmla="*/ 2445081 h 3208591"/>
                <a:gd name="connsiteX31" fmla="*/ 295275 w 670791"/>
                <a:gd name="connsiteY31" fmla="*/ 2568906 h 3208591"/>
                <a:gd name="connsiteX32" fmla="*/ 314325 w 670791"/>
                <a:gd name="connsiteY32" fmla="*/ 2787981 h 3208591"/>
                <a:gd name="connsiteX33" fmla="*/ 333375 w 670791"/>
                <a:gd name="connsiteY33" fmla="*/ 2864181 h 3208591"/>
                <a:gd name="connsiteX34" fmla="*/ 342900 w 670791"/>
                <a:gd name="connsiteY34" fmla="*/ 2902281 h 3208591"/>
                <a:gd name="connsiteX35" fmla="*/ 352425 w 670791"/>
                <a:gd name="connsiteY35" fmla="*/ 3016581 h 3208591"/>
                <a:gd name="connsiteX36" fmla="*/ 381000 w 670791"/>
                <a:gd name="connsiteY36" fmla="*/ 3102306 h 3208591"/>
                <a:gd name="connsiteX37" fmla="*/ 390525 w 670791"/>
                <a:gd name="connsiteY37" fmla="*/ 3130881 h 3208591"/>
                <a:gd name="connsiteX38" fmla="*/ 419100 w 670791"/>
                <a:gd name="connsiteY38" fmla="*/ 3188031 h 3208591"/>
                <a:gd name="connsiteX39" fmla="*/ 447675 w 670791"/>
                <a:gd name="connsiteY39" fmla="*/ 3207081 h 3208591"/>
                <a:gd name="connsiteX40" fmla="*/ 600075 w 670791"/>
                <a:gd name="connsiteY40" fmla="*/ 3188031 h 3208591"/>
                <a:gd name="connsiteX41" fmla="*/ 628650 w 670791"/>
                <a:gd name="connsiteY41" fmla="*/ 3168981 h 3208591"/>
                <a:gd name="connsiteX42" fmla="*/ 647700 w 670791"/>
                <a:gd name="connsiteY42" fmla="*/ 3111831 h 3208591"/>
                <a:gd name="connsiteX43" fmla="*/ 657225 w 670791"/>
                <a:gd name="connsiteY43" fmla="*/ 3083256 h 3208591"/>
                <a:gd name="connsiteX44" fmla="*/ 666750 w 670791"/>
                <a:gd name="connsiteY44"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57175 w 670791"/>
                <a:gd name="connsiteY28" fmla="*/ 2302206 h 3208591"/>
                <a:gd name="connsiteX29" fmla="*/ 276225 w 670791"/>
                <a:gd name="connsiteY29" fmla="*/ 2445081 h 3208591"/>
                <a:gd name="connsiteX30" fmla="*/ 295275 w 670791"/>
                <a:gd name="connsiteY30" fmla="*/ 2568906 h 3208591"/>
                <a:gd name="connsiteX31" fmla="*/ 314325 w 670791"/>
                <a:gd name="connsiteY31" fmla="*/ 2787981 h 3208591"/>
                <a:gd name="connsiteX32" fmla="*/ 333375 w 670791"/>
                <a:gd name="connsiteY32" fmla="*/ 2864181 h 3208591"/>
                <a:gd name="connsiteX33" fmla="*/ 342900 w 670791"/>
                <a:gd name="connsiteY33" fmla="*/ 2902281 h 3208591"/>
                <a:gd name="connsiteX34" fmla="*/ 352425 w 670791"/>
                <a:gd name="connsiteY34" fmla="*/ 3016581 h 3208591"/>
                <a:gd name="connsiteX35" fmla="*/ 381000 w 670791"/>
                <a:gd name="connsiteY35" fmla="*/ 3102306 h 3208591"/>
                <a:gd name="connsiteX36" fmla="*/ 390525 w 670791"/>
                <a:gd name="connsiteY36" fmla="*/ 3130881 h 3208591"/>
                <a:gd name="connsiteX37" fmla="*/ 419100 w 670791"/>
                <a:gd name="connsiteY37" fmla="*/ 3188031 h 3208591"/>
                <a:gd name="connsiteX38" fmla="*/ 447675 w 670791"/>
                <a:gd name="connsiteY38" fmla="*/ 3207081 h 3208591"/>
                <a:gd name="connsiteX39" fmla="*/ 600075 w 670791"/>
                <a:gd name="connsiteY39" fmla="*/ 3188031 h 3208591"/>
                <a:gd name="connsiteX40" fmla="*/ 628650 w 670791"/>
                <a:gd name="connsiteY40" fmla="*/ 3168981 h 3208591"/>
                <a:gd name="connsiteX41" fmla="*/ 647700 w 670791"/>
                <a:gd name="connsiteY41" fmla="*/ 3111831 h 3208591"/>
                <a:gd name="connsiteX42" fmla="*/ 657225 w 670791"/>
                <a:gd name="connsiteY42" fmla="*/ 3083256 h 3208591"/>
                <a:gd name="connsiteX43" fmla="*/ 666750 w 670791"/>
                <a:gd name="connsiteY43"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33375 w 670791"/>
                <a:gd name="connsiteY31" fmla="*/ 2864181 h 3208591"/>
                <a:gd name="connsiteX32" fmla="*/ 342900 w 670791"/>
                <a:gd name="connsiteY32" fmla="*/ 2902281 h 3208591"/>
                <a:gd name="connsiteX33" fmla="*/ 352425 w 670791"/>
                <a:gd name="connsiteY33" fmla="*/ 3016581 h 3208591"/>
                <a:gd name="connsiteX34" fmla="*/ 381000 w 670791"/>
                <a:gd name="connsiteY34" fmla="*/ 3102306 h 3208591"/>
                <a:gd name="connsiteX35" fmla="*/ 390525 w 670791"/>
                <a:gd name="connsiteY35" fmla="*/ 3130881 h 3208591"/>
                <a:gd name="connsiteX36" fmla="*/ 419100 w 670791"/>
                <a:gd name="connsiteY36" fmla="*/ 3188031 h 3208591"/>
                <a:gd name="connsiteX37" fmla="*/ 447675 w 670791"/>
                <a:gd name="connsiteY37" fmla="*/ 3207081 h 3208591"/>
                <a:gd name="connsiteX38" fmla="*/ 600075 w 670791"/>
                <a:gd name="connsiteY38" fmla="*/ 3188031 h 3208591"/>
                <a:gd name="connsiteX39" fmla="*/ 628650 w 670791"/>
                <a:gd name="connsiteY39" fmla="*/ 3168981 h 3208591"/>
                <a:gd name="connsiteX40" fmla="*/ 647700 w 670791"/>
                <a:gd name="connsiteY40" fmla="*/ 3111831 h 3208591"/>
                <a:gd name="connsiteX41" fmla="*/ 657225 w 670791"/>
                <a:gd name="connsiteY41" fmla="*/ 3083256 h 3208591"/>
                <a:gd name="connsiteX42" fmla="*/ 666750 w 670791"/>
                <a:gd name="connsiteY42"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390525 w 670791"/>
                <a:gd name="connsiteY34" fmla="*/ 3130881 h 3208591"/>
                <a:gd name="connsiteX35" fmla="*/ 419100 w 670791"/>
                <a:gd name="connsiteY35" fmla="*/ 3188031 h 3208591"/>
                <a:gd name="connsiteX36" fmla="*/ 447675 w 670791"/>
                <a:gd name="connsiteY36" fmla="*/ 3207081 h 3208591"/>
                <a:gd name="connsiteX37" fmla="*/ 600075 w 670791"/>
                <a:gd name="connsiteY37" fmla="*/ 3188031 h 3208591"/>
                <a:gd name="connsiteX38" fmla="*/ 628650 w 670791"/>
                <a:gd name="connsiteY38" fmla="*/ 3168981 h 3208591"/>
                <a:gd name="connsiteX39" fmla="*/ 647700 w 670791"/>
                <a:gd name="connsiteY39" fmla="*/ 3111831 h 3208591"/>
                <a:gd name="connsiteX40" fmla="*/ 657225 w 670791"/>
                <a:gd name="connsiteY40" fmla="*/ 3083256 h 3208591"/>
                <a:gd name="connsiteX41" fmla="*/ 666750 w 670791"/>
                <a:gd name="connsiteY41"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381000 w 670791"/>
                <a:gd name="connsiteY34" fmla="*/ 3124200 h 3208591"/>
                <a:gd name="connsiteX35" fmla="*/ 419100 w 670791"/>
                <a:gd name="connsiteY35" fmla="*/ 3188031 h 3208591"/>
                <a:gd name="connsiteX36" fmla="*/ 447675 w 670791"/>
                <a:gd name="connsiteY36" fmla="*/ 3207081 h 3208591"/>
                <a:gd name="connsiteX37" fmla="*/ 600075 w 670791"/>
                <a:gd name="connsiteY37" fmla="*/ 3188031 h 3208591"/>
                <a:gd name="connsiteX38" fmla="*/ 628650 w 670791"/>
                <a:gd name="connsiteY38" fmla="*/ 3168981 h 3208591"/>
                <a:gd name="connsiteX39" fmla="*/ 647700 w 670791"/>
                <a:gd name="connsiteY39" fmla="*/ 3111831 h 3208591"/>
                <a:gd name="connsiteX40" fmla="*/ 657225 w 670791"/>
                <a:gd name="connsiteY40" fmla="*/ 3083256 h 3208591"/>
                <a:gd name="connsiteX41" fmla="*/ 666750 w 670791"/>
                <a:gd name="connsiteY41"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381000 w 670791"/>
                <a:gd name="connsiteY34" fmla="*/ 3124200 h 3208591"/>
                <a:gd name="connsiteX35" fmla="*/ 447675 w 670791"/>
                <a:gd name="connsiteY35" fmla="*/ 3207081 h 3208591"/>
                <a:gd name="connsiteX36" fmla="*/ 600075 w 670791"/>
                <a:gd name="connsiteY36" fmla="*/ 3188031 h 3208591"/>
                <a:gd name="connsiteX37" fmla="*/ 628650 w 670791"/>
                <a:gd name="connsiteY37" fmla="*/ 3168981 h 3208591"/>
                <a:gd name="connsiteX38" fmla="*/ 647700 w 670791"/>
                <a:gd name="connsiteY38" fmla="*/ 3111831 h 3208591"/>
                <a:gd name="connsiteX39" fmla="*/ 657225 w 670791"/>
                <a:gd name="connsiteY39" fmla="*/ 3083256 h 3208591"/>
                <a:gd name="connsiteX40" fmla="*/ 666750 w 670791"/>
                <a:gd name="connsiteY40"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381000 w 670791"/>
                <a:gd name="connsiteY34" fmla="*/ 3124200 h 3208591"/>
                <a:gd name="connsiteX35" fmla="*/ 447675 w 670791"/>
                <a:gd name="connsiteY35" fmla="*/ 3207081 h 3208591"/>
                <a:gd name="connsiteX36" fmla="*/ 600075 w 670791"/>
                <a:gd name="connsiteY36" fmla="*/ 3188031 h 3208591"/>
                <a:gd name="connsiteX37" fmla="*/ 628650 w 670791"/>
                <a:gd name="connsiteY37" fmla="*/ 3168981 h 3208591"/>
                <a:gd name="connsiteX38" fmla="*/ 657225 w 670791"/>
                <a:gd name="connsiteY38" fmla="*/ 3083256 h 3208591"/>
                <a:gd name="connsiteX39" fmla="*/ 666750 w 670791"/>
                <a:gd name="connsiteY39"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381000 w 670791"/>
                <a:gd name="connsiteY34" fmla="*/ 3124200 h 3208591"/>
                <a:gd name="connsiteX35" fmla="*/ 447675 w 670791"/>
                <a:gd name="connsiteY35" fmla="*/ 3207081 h 3208591"/>
                <a:gd name="connsiteX36" fmla="*/ 600075 w 670791"/>
                <a:gd name="connsiteY36" fmla="*/ 3188031 h 3208591"/>
                <a:gd name="connsiteX37" fmla="*/ 657225 w 670791"/>
                <a:gd name="connsiteY37" fmla="*/ 3083256 h 3208591"/>
                <a:gd name="connsiteX38" fmla="*/ 666750 w 670791"/>
                <a:gd name="connsiteY38"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447675 w 670791"/>
                <a:gd name="connsiteY34" fmla="*/ 3207081 h 3208591"/>
                <a:gd name="connsiteX35" fmla="*/ 600075 w 670791"/>
                <a:gd name="connsiteY35" fmla="*/ 3188031 h 3208591"/>
                <a:gd name="connsiteX36" fmla="*/ 657225 w 670791"/>
                <a:gd name="connsiteY36" fmla="*/ 3083256 h 3208591"/>
                <a:gd name="connsiteX37" fmla="*/ 666750 w 670791"/>
                <a:gd name="connsiteY37"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42900 w 670791"/>
                <a:gd name="connsiteY30" fmla="*/ 2902281 h 3208591"/>
                <a:gd name="connsiteX31" fmla="*/ 352425 w 670791"/>
                <a:gd name="connsiteY31" fmla="*/ 3016581 h 3208591"/>
                <a:gd name="connsiteX32" fmla="*/ 381000 w 670791"/>
                <a:gd name="connsiteY32" fmla="*/ 3102306 h 3208591"/>
                <a:gd name="connsiteX33" fmla="*/ 447675 w 670791"/>
                <a:gd name="connsiteY33" fmla="*/ 3207081 h 3208591"/>
                <a:gd name="connsiteX34" fmla="*/ 600075 w 670791"/>
                <a:gd name="connsiteY34" fmla="*/ 3188031 h 3208591"/>
                <a:gd name="connsiteX35" fmla="*/ 657225 w 670791"/>
                <a:gd name="connsiteY35" fmla="*/ 3083256 h 3208591"/>
                <a:gd name="connsiteX36" fmla="*/ 666750 w 670791"/>
                <a:gd name="connsiteY36" fmla="*/ 2930856 h 3208591"/>
                <a:gd name="connsiteX0" fmla="*/ 285750 w 670791"/>
                <a:gd name="connsiteY0" fmla="*/ 244806 h 3208669"/>
                <a:gd name="connsiteX1" fmla="*/ 200025 w 670791"/>
                <a:gd name="connsiteY1" fmla="*/ 225756 h 3208669"/>
                <a:gd name="connsiteX2" fmla="*/ 180975 w 670791"/>
                <a:gd name="connsiteY2" fmla="*/ 197181 h 3208669"/>
                <a:gd name="connsiteX3" fmla="*/ 190500 w 670791"/>
                <a:gd name="connsiteY3" fmla="*/ 140031 h 3208669"/>
                <a:gd name="connsiteX4" fmla="*/ 219075 w 670791"/>
                <a:gd name="connsiteY4" fmla="*/ 130506 h 3208669"/>
                <a:gd name="connsiteX5" fmla="*/ 314325 w 670791"/>
                <a:gd name="connsiteY5" fmla="*/ 120981 h 3208669"/>
                <a:gd name="connsiteX6" fmla="*/ 333375 w 670791"/>
                <a:gd name="connsiteY6" fmla="*/ 92406 h 3208669"/>
                <a:gd name="connsiteX7" fmla="*/ 333375 w 670791"/>
                <a:gd name="connsiteY7" fmla="*/ 35256 h 3208669"/>
                <a:gd name="connsiteX8" fmla="*/ 304800 w 670791"/>
                <a:gd name="connsiteY8" fmla="*/ 16206 h 3208669"/>
                <a:gd name="connsiteX9" fmla="*/ 276225 w 670791"/>
                <a:gd name="connsiteY9" fmla="*/ 6681 h 3208669"/>
                <a:gd name="connsiteX10" fmla="*/ 142875 w 670791"/>
                <a:gd name="connsiteY10" fmla="*/ 35256 h 3208669"/>
                <a:gd name="connsiteX11" fmla="*/ 123825 w 670791"/>
                <a:gd name="connsiteY11" fmla="*/ 92406 h 3208669"/>
                <a:gd name="connsiteX12" fmla="*/ 114300 w 670791"/>
                <a:gd name="connsiteY12" fmla="*/ 120981 h 3208669"/>
                <a:gd name="connsiteX13" fmla="*/ 104775 w 670791"/>
                <a:gd name="connsiteY13" fmla="*/ 273381 h 3208669"/>
                <a:gd name="connsiteX14" fmla="*/ 95250 w 670791"/>
                <a:gd name="connsiteY14" fmla="*/ 311481 h 3208669"/>
                <a:gd name="connsiteX15" fmla="*/ 85725 w 670791"/>
                <a:gd name="connsiteY15" fmla="*/ 359106 h 3208669"/>
                <a:gd name="connsiteX16" fmla="*/ 76200 w 670791"/>
                <a:gd name="connsiteY16" fmla="*/ 530556 h 3208669"/>
                <a:gd name="connsiteX17" fmla="*/ 66675 w 670791"/>
                <a:gd name="connsiteY17" fmla="*/ 587706 h 3208669"/>
                <a:gd name="connsiteX18" fmla="*/ 57150 w 670791"/>
                <a:gd name="connsiteY18" fmla="*/ 663906 h 3208669"/>
                <a:gd name="connsiteX19" fmla="*/ 47625 w 670791"/>
                <a:gd name="connsiteY19" fmla="*/ 759156 h 3208669"/>
                <a:gd name="connsiteX20" fmla="*/ 28575 w 670791"/>
                <a:gd name="connsiteY20" fmla="*/ 863931 h 3208669"/>
                <a:gd name="connsiteX21" fmla="*/ 0 w 670791"/>
                <a:gd name="connsiteY21" fmla="*/ 1225881 h 3208669"/>
                <a:gd name="connsiteX22" fmla="*/ 9525 w 670791"/>
                <a:gd name="connsiteY22" fmla="*/ 1464006 h 3208669"/>
                <a:gd name="connsiteX23" fmla="*/ 95250 w 670791"/>
                <a:gd name="connsiteY23" fmla="*/ 1606881 h 3208669"/>
                <a:gd name="connsiteX24" fmla="*/ 200025 w 670791"/>
                <a:gd name="connsiteY24" fmla="*/ 1806906 h 3208669"/>
                <a:gd name="connsiteX25" fmla="*/ 209550 w 670791"/>
                <a:gd name="connsiteY25" fmla="*/ 1835481 h 3208669"/>
                <a:gd name="connsiteX26" fmla="*/ 228600 w 670791"/>
                <a:gd name="connsiteY26" fmla="*/ 1864056 h 3208669"/>
                <a:gd name="connsiteX27" fmla="*/ 247650 w 670791"/>
                <a:gd name="connsiteY27" fmla="*/ 1940256 h 3208669"/>
                <a:gd name="connsiteX28" fmla="*/ 276225 w 670791"/>
                <a:gd name="connsiteY28" fmla="*/ 2445081 h 3208669"/>
                <a:gd name="connsiteX29" fmla="*/ 295275 w 670791"/>
                <a:gd name="connsiteY29" fmla="*/ 2568906 h 3208669"/>
                <a:gd name="connsiteX30" fmla="*/ 342900 w 670791"/>
                <a:gd name="connsiteY30" fmla="*/ 2902281 h 3208669"/>
                <a:gd name="connsiteX31" fmla="*/ 352425 w 670791"/>
                <a:gd name="connsiteY31" fmla="*/ 3016581 h 3208669"/>
                <a:gd name="connsiteX32" fmla="*/ 381000 w 670791"/>
                <a:gd name="connsiteY32" fmla="*/ 3102306 h 3208669"/>
                <a:gd name="connsiteX33" fmla="*/ 447675 w 670791"/>
                <a:gd name="connsiteY33" fmla="*/ 3207081 h 3208669"/>
                <a:gd name="connsiteX34" fmla="*/ 600075 w 670791"/>
                <a:gd name="connsiteY34" fmla="*/ 3188031 h 3208669"/>
                <a:gd name="connsiteX35" fmla="*/ 657225 w 670791"/>
                <a:gd name="connsiteY35" fmla="*/ 3083256 h 3208669"/>
                <a:gd name="connsiteX36" fmla="*/ 666750 w 670791"/>
                <a:gd name="connsiteY36" fmla="*/ 2930856 h 3208669"/>
                <a:gd name="connsiteX0" fmla="*/ 285750 w 666750"/>
                <a:gd name="connsiteY0" fmla="*/ 244806 h 3234068"/>
                <a:gd name="connsiteX1" fmla="*/ 200025 w 666750"/>
                <a:gd name="connsiteY1" fmla="*/ 225756 h 3234068"/>
                <a:gd name="connsiteX2" fmla="*/ 180975 w 666750"/>
                <a:gd name="connsiteY2" fmla="*/ 197181 h 3234068"/>
                <a:gd name="connsiteX3" fmla="*/ 190500 w 666750"/>
                <a:gd name="connsiteY3" fmla="*/ 140031 h 3234068"/>
                <a:gd name="connsiteX4" fmla="*/ 219075 w 666750"/>
                <a:gd name="connsiteY4" fmla="*/ 130506 h 3234068"/>
                <a:gd name="connsiteX5" fmla="*/ 314325 w 666750"/>
                <a:gd name="connsiteY5" fmla="*/ 120981 h 3234068"/>
                <a:gd name="connsiteX6" fmla="*/ 333375 w 666750"/>
                <a:gd name="connsiteY6" fmla="*/ 92406 h 3234068"/>
                <a:gd name="connsiteX7" fmla="*/ 333375 w 666750"/>
                <a:gd name="connsiteY7" fmla="*/ 35256 h 3234068"/>
                <a:gd name="connsiteX8" fmla="*/ 304800 w 666750"/>
                <a:gd name="connsiteY8" fmla="*/ 16206 h 3234068"/>
                <a:gd name="connsiteX9" fmla="*/ 276225 w 666750"/>
                <a:gd name="connsiteY9" fmla="*/ 6681 h 3234068"/>
                <a:gd name="connsiteX10" fmla="*/ 142875 w 666750"/>
                <a:gd name="connsiteY10" fmla="*/ 35256 h 3234068"/>
                <a:gd name="connsiteX11" fmla="*/ 123825 w 666750"/>
                <a:gd name="connsiteY11" fmla="*/ 92406 h 3234068"/>
                <a:gd name="connsiteX12" fmla="*/ 114300 w 666750"/>
                <a:gd name="connsiteY12" fmla="*/ 120981 h 3234068"/>
                <a:gd name="connsiteX13" fmla="*/ 104775 w 666750"/>
                <a:gd name="connsiteY13" fmla="*/ 273381 h 3234068"/>
                <a:gd name="connsiteX14" fmla="*/ 95250 w 666750"/>
                <a:gd name="connsiteY14" fmla="*/ 311481 h 3234068"/>
                <a:gd name="connsiteX15" fmla="*/ 85725 w 666750"/>
                <a:gd name="connsiteY15" fmla="*/ 359106 h 3234068"/>
                <a:gd name="connsiteX16" fmla="*/ 76200 w 666750"/>
                <a:gd name="connsiteY16" fmla="*/ 530556 h 3234068"/>
                <a:gd name="connsiteX17" fmla="*/ 66675 w 666750"/>
                <a:gd name="connsiteY17" fmla="*/ 587706 h 3234068"/>
                <a:gd name="connsiteX18" fmla="*/ 57150 w 666750"/>
                <a:gd name="connsiteY18" fmla="*/ 663906 h 3234068"/>
                <a:gd name="connsiteX19" fmla="*/ 47625 w 666750"/>
                <a:gd name="connsiteY19" fmla="*/ 759156 h 3234068"/>
                <a:gd name="connsiteX20" fmla="*/ 28575 w 666750"/>
                <a:gd name="connsiteY20" fmla="*/ 863931 h 3234068"/>
                <a:gd name="connsiteX21" fmla="*/ 0 w 666750"/>
                <a:gd name="connsiteY21" fmla="*/ 1225881 h 3234068"/>
                <a:gd name="connsiteX22" fmla="*/ 9525 w 666750"/>
                <a:gd name="connsiteY22" fmla="*/ 1464006 h 3234068"/>
                <a:gd name="connsiteX23" fmla="*/ 95250 w 666750"/>
                <a:gd name="connsiteY23" fmla="*/ 1606881 h 3234068"/>
                <a:gd name="connsiteX24" fmla="*/ 200025 w 666750"/>
                <a:gd name="connsiteY24" fmla="*/ 1806906 h 3234068"/>
                <a:gd name="connsiteX25" fmla="*/ 209550 w 666750"/>
                <a:gd name="connsiteY25" fmla="*/ 1835481 h 3234068"/>
                <a:gd name="connsiteX26" fmla="*/ 228600 w 666750"/>
                <a:gd name="connsiteY26" fmla="*/ 1864056 h 3234068"/>
                <a:gd name="connsiteX27" fmla="*/ 247650 w 666750"/>
                <a:gd name="connsiteY27" fmla="*/ 1940256 h 3234068"/>
                <a:gd name="connsiteX28" fmla="*/ 276225 w 666750"/>
                <a:gd name="connsiteY28" fmla="*/ 2445081 h 3234068"/>
                <a:gd name="connsiteX29" fmla="*/ 295275 w 666750"/>
                <a:gd name="connsiteY29" fmla="*/ 2568906 h 3234068"/>
                <a:gd name="connsiteX30" fmla="*/ 342900 w 666750"/>
                <a:gd name="connsiteY30" fmla="*/ 2902281 h 3234068"/>
                <a:gd name="connsiteX31" fmla="*/ 352425 w 666750"/>
                <a:gd name="connsiteY31" fmla="*/ 3016581 h 3234068"/>
                <a:gd name="connsiteX32" fmla="*/ 381000 w 666750"/>
                <a:gd name="connsiteY32" fmla="*/ 3102306 h 3234068"/>
                <a:gd name="connsiteX33" fmla="*/ 447675 w 666750"/>
                <a:gd name="connsiteY33" fmla="*/ 3207081 h 3234068"/>
                <a:gd name="connsiteX34" fmla="*/ 600075 w 666750"/>
                <a:gd name="connsiteY34" fmla="*/ 3188031 h 3234068"/>
                <a:gd name="connsiteX35" fmla="*/ 666750 w 666750"/>
                <a:gd name="connsiteY35" fmla="*/ 2930856 h 3234068"/>
                <a:gd name="connsiteX0" fmla="*/ 285750 w 666750"/>
                <a:gd name="connsiteY0" fmla="*/ 244806 h 3188031"/>
                <a:gd name="connsiteX1" fmla="*/ 200025 w 666750"/>
                <a:gd name="connsiteY1" fmla="*/ 225756 h 3188031"/>
                <a:gd name="connsiteX2" fmla="*/ 180975 w 666750"/>
                <a:gd name="connsiteY2" fmla="*/ 197181 h 3188031"/>
                <a:gd name="connsiteX3" fmla="*/ 190500 w 666750"/>
                <a:gd name="connsiteY3" fmla="*/ 140031 h 3188031"/>
                <a:gd name="connsiteX4" fmla="*/ 219075 w 666750"/>
                <a:gd name="connsiteY4" fmla="*/ 130506 h 3188031"/>
                <a:gd name="connsiteX5" fmla="*/ 314325 w 666750"/>
                <a:gd name="connsiteY5" fmla="*/ 120981 h 3188031"/>
                <a:gd name="connsiteX6" fmla="*/ 333375 w 666750"/>
                <a:gd name="connsiteY6" fmla="*/ 92406 h 3188031"/>
                <a:gd name="connsiteX7" fmla="*/ 333375 w 666750"/>
                <a:gd name="connsiteY7" fmla="*/ 35256 h 3188031"/>
                <a:gd name="connsiteX8" fmla="*/ 304800 w 666750"/>
                <a:gd name="connsiteY8" fmla="*/ 16206 h 3188031"/>
                <a:gd name="connsiteX9" fmla="*/ 276225 w 666750"/>
                <a:gd name="connsiteY9" fmla="*/ 6681 h 3188031"/>
                <a:gd name="connsiteX10" fmla="*/ 142875 w 666750"/>
                <a:gd name="connsiteY10" fmla="*/ 35256 h 3188031"/>
                <a:gd name="connsiteX11" fmla="*/ 123825 w 666750"/>
                <a:gd name="connsiteY11" fmla="*/ 92406 h 3188031"/>
                <a:gd name="connsiteX12" fmla="*/ 114300 w 666750"/>
                <a:gd name="connsiteY12" fmla="*/ 120981 h 3188031"/>
                <a:gd name="connsiteX13" fmla="*/ 104775 w 666750"/>
                <a:gd name="connsiteY13" fmla="*/ 273381 h 3188031"/>
                <a:gd name="connsiteX14" fmla="*/ 95250 w 666750"/>
                <a:gd name="connsiteY14" fmla="*/ 311481 h 3188031"/>
                <a:gd name="connsiteX15" fmla="*/ 85725 w 666750"/>
                <a:gd name="connsiteY15" fmla="*/ 359106 h 3188031"/>
                <a:gd name="connsiteX16" fmla="*/ 76200 w 666750"/>
                <a:gd name="connsiteY16" fmla="*/ 530556 h 3188031"/>
                <a:gd name="connsiteX17" fmla="*/ 66675 w 666750"/>
                <a:gd name="connsiteY17" fmla="*/ 587706 h 3188031"/>
                <a:gd name="connsiteX18" fmla="*/ 57150 w 666750"/>
                <a:gd name="connsiteY18" fmla="*/ 663906 h 3188031"/>
                <a:gd name="connsiteX19" fmla="*/ 47625 w 666750"/>
                <a:gd name="connsiteY19" fmla="*/ 759156 h 3188031"/>
                <a:gd name="connsiteX20" fmla="*/ 28575 w 666750"/>
                <a:gd name="connsiteY20" fmla="*/ 863931 h 3188031"/>
                <a:gd name="connsiteX21" fmla="*/ 0 w 666750"/>
                <a:gd name="connsiteY21" fmla="*/ 1225881 h 3188031"/>
                <a:gd name="connsiteX22" fmla="*/ 9525 w 666750"/>
                <a:gd name="connsiteY22" fmla="*/ 1464006 h 3188031"/>
                <a:gd name="connsiteX23" fmla="*/ 95250 w 666750"/>
                <a:gd name="connsiteY23" fmla="*/ 1606881 h 3188031"/>
                <a:gd name="connsiteX24" fmla="*/ 200025 w 666750"/>
                <a:gd name="connsiteY24" fmla="*/ 1806906 h 3188031"/>
                <a:gd name="connsiteX25" fmla="*/ 209550 w 666750"/>
                <a:gd name="connsiteY25" fmla="*/ 1835481 h 3188031"/>
                <a:gd name="connsiteX26" fmla="*/ 228600 w 666750"/>
                <a:gd name="connsiteY26" fmla="*/ 1864056 h 3188031"/>
                <a:gd name="connsiteX27" fmla="*/ 247650 w 666750"/>
                <a:gd name="connsiteY27" fmla="*/ 1940256 h 3188031"/>
                <a:gd name="connsiteX28" fmla="*/ 276225 w 666750"/>
                <a:gd name="connsiteY28" fmla="*/ 2445081 h 3188031"/>
                <a:gd name="connsiteX29" fmla="*/ 295275 w 666750"/>
                <a:gd name="connsiteY29" fmla="*/ 2568906 h 3188031"/>
                <a:gd name="connsiteX30" fmla="*/ 342900 w 666750"/>
                <a:gd name="connsiteY30" fmla="*/ 2902281 h 3188031"/>
                <a:gd name="connsiteX31" fmla="*/ 352425 w 666750"/>
                <a:gd name="connsiteY31" fmla="*/ 3016581 h 3188031"/>
                <a:gd name="connsiteX32" fmla="*/ 381000 w 666750"/>
                <a:gd name="connsiteY32" fmla="*/ 3102306 h 3188031"/>
                <a:gd name="connsiteX33" fmla="*/ 600075 w 666750"/>
                <a:gd name="connsiteY33" fmla="*/ 3188031 h 3188031"/>
                <a:gd name="connsiteX34" fmla="*/ 666750 w 666750"/>
                <a:gd name="connsiteY34" fmla="*/ 2930856 h 3188031"/>
                <a:gd name="connsiteX0" fmla="*/ 285750 w 666750"/>
                <a:gd name="connsiteY0" fmla="*/ 244806 h 3234068"/>
                <a:gd name="connsiteX1" fmla="*/ 200025 w 666750"/>
                <a:gd name="connsiteY1" fmla="*/ 225756 h 3234068"/>
                <a:gd name="connsiteX2" fmla="*/ 180975 w 666750"/>
                <a:gd name="connsiteY2" fmla="*/ 197181 h 3234068"/>
                <a:gd name="connsiteX3" fmla="*/ 190500 w 666750"/>
                <a:gd name="connsiteY3" fmla="*/ 140031 h 3234068"/>
                <a:gd name="connsiteX4" fmla="*/ 219075 w 666750"/>
                <a:gd name="connsiteY4" fmla="*/ 130506 h 3234068"/>
                <a:gd name="connsiteX5" fmla="*/ 314325 w 666750"/>
                <a:gd name="connsiteY5" fmla="*/ 120981 h 3234068"/>
                <a:gd name="connsiteX6" fmla="*/ 333375 w 666750"/>
                <a:gd name="connsiteY6" fmla="*/ 92406 h 3234068"/>
                <a:gd name="connsiteX7" fmla="*/ 333375 w 666750"/>
                <a:gd name="connsiteY7" fmla="*/ 35256 h 3234068"/>
                <a:gd name="connsiteX8" fmla="*/ 304800 w 666750"/>
                <a:gd name="connsiteY8" fmla="*/ 16206 h 3234068"/>
                <a:gd name="connsiteX9" fmla="*/ 276225 w 666750"/>
                <a:gd name="connsiteY9" fmla="*/ 6681 h 3234068"/>
                <a:gd name="connsiteX10" fmla="*/ 142875 w 666750"/>
                <a:gd name="connsiteY10" fmla="*/ 35256 h 3234068"/>
                <a:gd name="connsiteX11" fmla="*/ 123825 w 666750"/>
                <a:gd name="connsiteY11" fmla="*/ 92406 h 3234068"/>
                <a:gd name="connsiteX12" fmla="*/ 114300 w 666750"/>
                <a:gd name="connsiteY12" fmla="*/ 120981 h 3234068"/>
                <a:gd name="connsiteX13" fmla="*/ 104775 w 666750"/>
                <a:gd name="connsiteY13" fmla="*/ 273381 h 3234068"/>
                <a:gd name="connsiteX14" fmla="*/ 95250 w 666750"/>
                <a:gd name="connsiteY14" fmla="*/ 311481 h 3234068"/>
                <a:gd name="connsiteX15" fmla="*/ 85725 w 666750"/>
                <a:gd name="connsiteY15" fmla="*/ 359106 h 3234068"/>
                <a:gd name="connsiteX16" fmla="*/ 76200 w 666750"/>
                <a:gd name="connsiteY16" fmla="*/ 530556 h 3234068"/>
                <a:gd name="connsiteX17" fmla="*/ 66675 w 666750"/>
                <a:gd name="connsiteY17" fmla="*/ 587706 h 3234068"/>
                <a:gd name="connsiteX18" fmla="*/ 57150 w 666750"/>
                <a:gd name="connsiteY18" fmla="*/ 663906 h 3234068"/>
                <a:gd name="connsiteX19" fmla="*/ 47625 w 666750"/>
                <a:gd name="connsiteY19" fmla="*/ 759156 h 3234068"/>
                <a:gd name="connsiteX20" fmla="*/ 28575 w 666750"/>
                <a:gd name="connsiteY20" fmla="*/ 863931 h 3234068"/>
                <a:gd name="connsiteX21" fmla="*/ 0 w 666750"/>
                <a:gd name="connsiteY21" fmla="*/ 1225881 h 3234068"/>
                <a:gd name="connsiteX22" fmla="*/ 9525 w 666750"/>
                <a:gd name="connsiteY22" fmla="*/ 1464006 h 3234068"/>
                <a:gd name="connsiteX23" fmla="*/ 95250 w 666750"/>
                <a:gd name="connsiteY23" fmla="*/ 1606881 h 3234068"/>
                <a:gd name="connsiteX24" fmla="*/ 200025 w 666750"/>
                <a:gd name="connsiteY24" fmla="*/ 1806906 h 3234068"/>
                <a:gd name="connsiteX25" fmla="*/ 209550 w 666750"/>
                <a:gd name="connsiteY25" fmla="*/ 1835481 h 3234068"/>
                <a:gd name="connsiteX26" fmla="*/ 228600 w 666750"/>
                <a:gd name="connsiteY26" fmla="*/ 1864056 h 3234068"/>
                <a:gd name="connsiteX27" fmla="*/ 247650 w 666750"/>
                <a:gd name="connsiteY27" fmla="*/ 1940256 h 3234068"/>
                <a:gd name="connsiteX28" fmla="*/ 276225 w 666750"/>
                <a:gd name="connsiteY28" fmla="*/ 2445081 h 3234068"/>
                <a:gd name="connsiteX29" fmla="*/ 295275 w 666750"/>
                <a:gd name="connsiteY29" fmla="*/ 2568906 h 3234068"/>
                <a:gd name="connsiteX30" fmla="*/ 342900 w 666750"/>
                <a:gd name="connsiteY30" fmla="*/ 2902281 h 3234068"/>
                <a:gd name="connsiteX31" fmla="*/ 352425 w 666750"/>
                <a:gd name="connsiteY31" fmla="*/ 3016581 h 3234068"/>
                <a:gd name="connsiteX32" fmla="*/ 381000 w 666750"/>
                <a:gd name="connsiteY32" fmla="*/ 3102306 h 3234068"/>
                <a:gd name="connsiteX33" fmla="*/ 600075 w 666750"/>
                <a:gd name="connsiteY33" fmla="*/ 3188031 h 3234068"/>
                <a:gd name="connsiteX34" fmla="*/ 666750 w 666750"/>
                <a:gd name="connsiteY34" fmla="*/ 2930856 h 3234068"/>
                <a:gd name="connsiteX0" fmla="*/ 285750 w 666750"/>
                <a:gd name="connsiteY0" fmla="*/ 244806 h 3243593"/>
                <a:gd name="connsiteX1" fmla="*/ 200025 w 666750"/>
                <a:gd name="connsiteY1" fmla="*/ 225756 h 3243593"/>
                <a:gd name="connsiteX2" fmla="*/ 180975 w 666750"/>
                <a:gd name="connsiteY2" fmla="*/ 197181 h 3243593"/>
                <a:gd name="connsiteX3" fmla="*/ 190500 w 666750"/>
                <a:gd name="connsiteY3" fmla="*/ 140031 h 3243593"/>
                <a:gd name="connsiteX4" fmla="*/ 219075 w 666750"/>
                <a:gd name="connsiteY4" fmla="*/ 130506 h 3243593"/>
                <a:gd name="connsiteX5" fmla="*/ 314325 w 666750"/>
                <a:gd name="connsiteY5" fmla="*/ 120981 h 3243593"/>
                <a:gd name="connsiteX6" fmla="*/ 333375 w 666750"/>
                <a:gd name="connsiteY6" fmla="*/ 92406 h 3243593"/>
                <a:gd name="connsiteX7" fmla="*/ 333375 w 666750"/>
                <a:gd name="connsiteY7" fmla="*/ 35256 h 3243593"/>
                <a:gd name="connsiteX8" fmla="*/ 304800 w 666750"/>
                <a:gd name="connsiteY8" fmla="*/ 16206 h 3243593"/>
                <a:gd name="connsiteX9" fmla="*/ 276225 w 666750"/>
                <a:gd name="connsiteY9" fmla="*/ 6681 h 3243593"/>
                <a:gd name="connsiteX10" fmla="*/ 142875 w 666750"/>
                <a:gd name="connsiteY10" fmla="*/ 35256 h 3243593"/>
                <a:gd name="connsiteX11" fmla="*/ 123825 w 666750"/>
                <a:gd name="connsiteY11" fmla="*/ 92406 h 3243593"/>
                <a:gd name="connsiteX12" fmla="*/ 114300 w 666750"/>
                <a:gd name="connsiteY12" fmla="*/ 120981 h 3243593"/>
                <a:gd name="connsiteX13" fmla="*/ 104775 w 666750"/>
                <a:gd name="connsiteY13" fmla="*/ 273381 h 3243593"/>
                <a:gd name="connsiteX14" fmla="*/ 95250 w 666750"/>
                <a:gd name="connsiteY14" fmla="*/ 311481 h 3243593"/>
                <a:gd name="connsiteX15" fmla="*/ 85725 w 666750"/>
                <a:gd name="connsiteY15" fmla="*/ 359106 h 3243593"/>
                <a:gd name="connsiteX16" fmla="*/ 76200 w 666750"/>
                <a:gd name="connsiteY16" fmla="*/ 530556 h 3243593"/>
                <a:gd name="connsiteX17" fmla="*/ 66675 w 666750"/>
                <a:gd name="connsiteY17" fmla="*/ 587706 h 3243593"/>
                <a:gd name="connsiteX18" fmla="*/ 57150 w 666750"/>
                <a:gd name="connsiteY18" fmla="*/ 663906 h 3243593"/>
                <a:gd name="connsiteX19" fmla="*/ 47625 w 666750"/>
                <a:gd name="connsiteY19" fmla="*/ 759156 h 3243593"/>
                <a:gd name="connsiteX20" fmla="*/ 28575 w 666750"/>
                <a:gd name="connsiteY20" fmla="*/ 863931 h 3243593"/>
                <a:gd name="connsiteX21" fmla="*/ 0 w 666750"/>
                <a:gd name="connsiteY21" fmla="*/ 1225881 h 3243593"/>
                <a:gd name="connsiteX22" fmla="*/ 9525 w 666750"/>
                <a:gd name="connsiteY22" fmla="*/ 1464006 h 3243593"/>
                <a:gd name="connsiteX23" fmla="*/ 95250 w 666750"/>
                <a:gd name="connsiteY23" fmla="*/ 1606881 h 3243593"/>
                <a:gd name="connsiteX24" fmla="*/ 200025 w 666750"/>
                <a:gd name="connsiteY24" fmla="*/ 1806906 h 3243593"/>
                <a:gd name="connsiteX25" fmla="*/ 209550 w 666750"/>
                <a:gd name="connsiteY25" fmla="*/ 1835481 h 3243593"/>
                <a:gd name="connsiteX26" fmla="*/ 228600 w 666750"/>
                <a:gd name="connsiteY26" fmla="*/ 1864056 h 3243593"/>
                <a:gd name="connsiteX27" fmla="*/ 247650 w 666750"/>
                <a:gd name="connsiteY27" fmla="*/ 1940256 h 3243593"/>
                <a:gd name="connsiteX28" fmla="*/ 276225 w 666750"/>
                <a:gd name="connsiteY28" fmla="*/ 2445081 h 3243593"/>
                <a:gd name="connsiteX29" fmla="*/ 295275 w 666750"/>
                <a:gd name="connsiteY29" fmla="*/ 2568906 h 3243593"/>
                <a:gd name="connsiteX30" fmla="*/ 342900 w 666750"/>
                <a:gd name="connsiteY30" fmla="*/ 2902281 h 3243593"/>
                <a:gd name="connsiteX31" fmla="*/ 352425 w 666750"/>
                <a:gd name="connsiteY31" fmla="*/ 3016581 h 3243593"/>
                <a:gd name="connsiteX32" fmla="*/ 381000 w 666750"/>
                <a:gd name="connsiteY32" fmla="*/ 3102306 h 3243593"/>
                <a:gd name="connsiteX33" fmla="*/ 600075 w 666750"/>
                <a:gd name="connsiteY33" fmla="*/ 3188031 h 3243593"/>
                <a:gd name="connsiteX34" fmla="*/ 666750 w 666750"/>
                <a:gd name="connsiteY34" fmla="*/ 2930856 h 3243593"/>
                <a:gd name="connsiteX0" fmla="*/ 285750 w 666750"/>
                <a:gd name="connsiteY0" fmla="*/ 244806 h 3255961"/>
                <a:gd name="connsiteX1" fmla="*/ 200025 w 666750"/>
                <a:gd name="connsiteY1" fmla="*/ 225756 h 3255961"/>
                <a:gd name="connsiteX2" fmla="*/ 180975 w 666750"/>
                <a:gd name="connsiteY2" fmla="*/ 197181 h 3255961"/>
                <a:gd name="connsiteX3" fmla="*/ 190500 w 666750"/>
                <a:gd name="connsiteY3" fmla="*/ 140031 h 3255961"/>
                <a:gd name="connsiteX4" fmla="*/ 219075 w 666750"/>
                <a:gd name="connsiteY4" fmla="*/ 130506 h 3255961"/>
                <a:gd name="connsiteX5" fmla="*/ 314325 w 666750"/>
                <a:gd name="connsiteY5" fmla="*/ 120981 h 3255961"/>
                <a:gd name="connsiteX6" fmla="*/ 333375 w 666750"/>
                <a:gd name="connsiteY6" fmla="*/ 92406 h 3255961"/>
                <a:gd name="connsiteX7" fmla="*/ 333375 w 666750"/>
                <a:gd name="connsiteY7" fmla="*/ 35256 h 3255961"/>
                <a:gd name="connsiteX8" fmla="*/ 304800 w 666750"/>
                <a:gd name="connsiteY8" fmla="*/ 16206 h 3255961"/>
                <a:gd name="connsiteX9" fmla="*/ 276225 w 666750"/>
                <a:gd name="connsiteY9" fmla="*/ 6681 h 3255961"/>
                <a:gd name="connsiteX10" fmla="*/ 142875 w 666750"/>
                <a:gd name="connsiteY10" fmla="*/ 35256 h 3255961"/>
                <a:gd name="connsiteX11" fmla="*/ 123825 w 666750"/>
                <a:gd name="connsiteY11" fmla="*/ 92406 h 3255961"/>
                <a:gd name="connsiteX12" fmla="*/ 114300 w 666750"/>
                <a:gd name="connsiteY12" fmla="*/ 120981 h 3255961"/>
                <a:gd name="connsiteX13" fmla="*/ 104775 w 666750"/>
                <a:gd name="connsiteY13" fmla="*/ 273381 h 3255961"/>
                <a:gd name="connsiteX14" fmla="*/ 95250 w 666750"/>
                <a:gd name="connsiteY14" fmla="*/ 311481 h 3255961"/>
                <a:gd name="connsiteX15" fmla="*/ 85725 w 666750"/>
                <a:gd name="connsiteY15" fmla="*/ 359106 h 3255961"/>
                <a:gd name="connsiteX16" fmla="*/ 76200 w 666750"/>
                <a:gd name="connsiteY16" fmla="*/ 530556 h 3255961"/>
                <a:gd name="connsiteX17" fmla="*/ 66675 w 666750"/>
                <a:gd name="connsiteY17" fmla="*/ 587706 h 3255961"/>
                <a:gd name="connsiteX18" fmla="*/ 57150 w 666750"/>
                <a:gd name="connsiteY18" fmla="*/ 663906 h 3255961"/>
                <a:gd name="connsiteX19" fmla="*/ 47625 w 666750"/>
                <a:gd name="connsiteY19" fmla="*/ 759156 h 3255961"/>
                <a:gd name="connsiteX20" fmla="*/ 28575 w 666750"/>
                <a:gd name="connsiteY20" fmla="*/ 863931 h 3255961"/>
                <a:gd name="connsiteX21" fmla="*/ 0 w 666750"/>
                <a:gd name="connsiteY21" fmla="*/ 1225881 h 3255961"/>
                <a:gd name="connsiteX22" fmla="*/ 9525 w 666750"/>
                <a:gd name="connsiteY22" fmla="*/ 1464006 h 3255961"/>
                <a:gd name="connsiteX23" fmla="*/ 95250 w 666750"/>
                <a:gd name="connsiteY23" fmla="*/ 1606881 h 3255961"/>
                <a:gd name="connsiteX24" fmla="*/ 200025 w 666750"/>
                <a:gd name="connsiteY24" fmla="*/ 1806906 h 3255961"/>
                <a:gd name="connsiteX25" fmla="*/ 209550 w 666750"/>
                <a:gd name="connsiteY25" fmla="*/ 1835481 h 3255961"/>
                <a:gd name="connsiteX26" fmla="*/ 228600 w 666750"/>
                <a:gd name="connsiteY26" fmla="*/ 1864056 h 3255961"/>
                <a:gd name="connsiteX27" fmla="*/ 247650 w 666750"/>
                <a:gd name="connsiteY27" fmla="*/ 1940256 h 3255961"/>
                <a:gd name="connsiteX28" fmla="*/ 276225 w 666750"/>
                <a:gd name="connsiteY28" fmla="*/ 2445081 h 3255961"/>
                <a:gd name="connsiteX29" fmla="*/ 295275 w 666750"/>
                <a:gd name="connsiteY29" fmla="*/ 2568906 h 3255961"/>
                <a:gd name="connsiteX30" fmla="*/ 342900 w 666750"/>
                <a:gd name="connsiteY30" fmla="*/ 2902281 h 3255961"/>
                <a:gd name="connsiteX31" fmla="*/ 352425 w 666750"/>
                <a:gd name="connsiteY31" fmla="*/ 3016581 h 3255961"/>
                <a:gd name="connsiteX32" fmla="*/ 381000 w 666750"/>
                <a:gd name="connsiteY32" fmla="*/ 3102306 h 3255961"/>
                <a:gd name="connsiteX33" fmla="*/ 609600 w 666750"/>
                <a:gd name="connsiteY33" fmla="*/ 3200399 h 3255961"/>
                <a:gd name="connsiteX34" fmla="*/ 666750 w 666750"/>
                <a:gd name="connsiteY34" fmla="*/ 2930856 h 3255961"/>
                <a:gd name="connsiteX0" fmla="*/ 285750 w 731837"/>
                <a:gd name="connsiteY0" fmla="*/ 244806 h 3255961"/>
                <a:gd name="connsiteX1" fmla="*/ 200025 w 731837"/>
                <a:gd name="connsiteY1" fmla="*/ 225756 h 3255961"/>
                <a:gd name="connsiteX2" fmla="*/ 180975 w 731837"/>
                <a:gd name="connsiteY2" fmla="*/ 197181 h 3255961"/>
                <a:gd name="connsiteX3" fmla="*/ 190500 w 731837"/>
                <a:gd name="connsiteY3" fmla="*/ 140031 h 3255961"/>
                <a:gd name="connsiteX4" fmla="*/ 219075 w 731837"/>
                <a:gd name="connsiteY4" fmla="*/ 130506 h 3255961"/>
                <a:gd name="connsiteX5" fmla="*/ 314325 w 731837"/>
                <a:gd name="connsiteY5" fmla="*/ 120981 h 3255961"/>
                <a:gd name="connsiteX6" fmla="*/ 333375 w 731837"/>
                <a:gd name="connsiteY6" fmla="*/ 92406 h 3255961"/>
                <a:gd name="connsiteX7" fmla="*/ 333375 w 731837"/>
                <a:gd name="connsiteY7" fmla="*/ 35256 h 3255961"/>
                <a:gd name="connsiteX8" fmla="*/ 304800 w 731837"/>
                <a:gd name="connsiteY8" fmla="*/ 16206 h 3255961"/>
                <a:gd name="connsiteX9" fmla="*/ 276225 w 731837"/>
                <a:gd name="connsiteY9" fmla="*/ 6681 h 3255961"/>
                <a:gd name="connsiteX10" fmla="*/ 142875 w 731837"/>
                <a:gd name="connsiteY10" fmla="*/ 35256 h 3255961"/>
                <a:gd name="connsiteX11" fmla="*/ 123825 w 731837"/>
                <a:gd name="connsiteY11" fmla="*/ 92406 h 3255961"/>
                <a:gd name="connsiteX12" fmla="*/ 114300 w 731837"/>
                <a:gd name="connsiteY12" fmla="*/ 120981 h 3255961"/>
                <a:gd name="connsiteX13" fmla="*/ 104775 w 731837"/>
                <a:gd name="connsiteY13" fmla="*/ 273381 h 3255961"/>
                <a:gd name="connsiteX14" fmla="*/ 95250 w 731837"/>
                <a:gd name="connsiteY14" fmla="*/ 311481 h 3255961"/>
                <a:gd name="connsiteX15" fmla="*/ 85725 w 731837"/>
                <a:gd name="connsiteY15" fmla="*/ 359106 h 3255961"/>
                <a:gd name="connsiteX16" fmla="*/ 76200 w 731837"/>
                <a:gd name="connsiteY16" fmla="*/ 530556 h 3255961"/>
                <a:gd name="connsiteX17" fmla="*/ 66675 w 731837"/>
                <a:gd name="connsiteY17" fmla="*/ 587706 h 3255961"/>
                <a:gd name="connsiteX18" fmla="*/ 57150 w 731837"/>
                <a:gd name="connsiteY18" fmla="*/ 663906 h 3255961"/>
                <a:gd name="connsiteX19" fmla="*/ 47625 w 731837"/>
                <a:gd name="connsiteY19" fmla="*/ 759156 h 3255961"/>
                <a:gd name="connsiteX20" fmla="*/ 28575 w 731837"/>
                <a:gd name="connsiteY20" fmla="*/ 863931 h 3255961"/>
                <a:gd name="connsiteX21" fmla="*/ 0 w 731837"/>
                <a:gd name="connsiteY21" fmla="*/ 1225881 h 3255961"/>
                <a:gd name="connsiteX22" fmla="*/ 9525 w 731837"/>
                <a:gd name="connsiteY22" fmla="*/ 1464006 h 3255961"/>
                <a:gd name="connsiteX23" fmla="*/ 95250 w 731837"/>
                <a:gd name="connsiteY23" fmla="*/ 1606881 h 3255961"/>
                <a:gd name="connsiteX24" fmla="*/ 200025 w 731837"/>
                <a:gd name="connsiteY24" fmla="*/ 1806906 h 3255961"/>
                <a:gd name="connsiteX25" fmla="*/ 209550 w 731837"/>
                <a:gd name="connsiteY25" fmla="*/ 1835481 h 3255961"/>
                <a:gd name="connsiteX26" fmla="*/ 228600 w 731837"/>
                <a:gd name="connsiteY26" fmla="*/ 1864056 h 3255961"/>
                <a:gd name="connsiteX27" fmla="*/ 247650 w 731837"/>
                <a:gd name="connsiteY27" fmla="*/ 1940256 h 3255961"/>
                <a:gd name="connsiteX28" fmla="*/ 276225 w 731837"/>
                <a:gd name="connsiteY28" fmla="*/ 2445081 h 3255961"/>
                <a:gd name="connsiteX29" fmla="*/ 295275 w 731837"/>
                <a:gd name="connsiteY29" fmla="*/ 2568906 h 3255961"/>
                <a:gd name="connsiteX30" fmla="*/ 342900 w 731837"/>
                <a:gd name="connsiteY30" fmla="*/ 2902281 h 3255961"/>
                <a:gd name="connsiteX31" fmla="*/ 352425 w 731837"/>
                <a:gd name="connsiteY31" fmla="*/ 3016581 h 3255961"/>
                <a:gd name="connsiteX32" fmla="*/ 381000 w 731837"/>
                <a:gd name="connsiteY32" fmla="*/ 3102306 h 3255961"/>
                <a:gd name="connsiteX33" fmla="*/ 609600 w 731837"/>
                <a:gd name="connsiteY33" fmla="*/ 3200399 h 3255961"/>
                <a:gd name="connsiteX34" fmla="*/ 666750 w 731837"/>
                <a:gd name="connsiteY34" fmla="*/ 2930856 h 3255961"/>
                <a:gd name="connsiteX0" fmla="*/ 285750 w 731837"/>
                <a:gd name="connsiteY0" fmla="*/ 244806 h 3255961"/>
                <a:gd name="connsiteX1" fmla="*/ 200025 w 731837"/>
                <a:gd name="connsiteY1" fmla="*/ 225756 h 3255961"/>
                <a:gd name="connsiteX2" fmla="*/ 180975 w 731837"/>
                <a:gd name="connsiteY2" fmla="*/ 197181 h 3255961"/>
                <a:gd name="connsiteX3" fmla="*/ 190500 w 731837"/>
                <a:gd name="connsiteY3" fmla="*/ 140031 h 3255961"/>
                <a:gd name="connsiteX4" fmla="*/ 219075 w 731837"/>
                <a:gd name="connsiteY4" fmla="*/ 130506 h 3255961"/>
                <a:gd name="connsiteX5" fmla="*/ 314325 w 731837"/>
                <a:gd name="connsiteY5" fmla="*/ 120981 h 3255961"/>
                <a:gd name="connsiteX6" fmla="*/ 333375 w 731837"/>
                <a:gd name="connsiteY6" fmla="*/ 92406 h 3255961"/>
                <a:gd name="connsiteX7" fmla="*/ 333375 w 731837"/>
                <a:gd name="connsiteY7" fmla="*/ 35256 h 3255961"/>
                <a:gd name="connsiteX8" fmla="*/ 304800 w 731837"/>
                <a:gd name="connsiteY8" fmla="*/ 16206 h 3255961"/>
                <a:gd name="connsiteX9" fmla="*/ 276225 w 731837"/>
                <a:gd name="connsiteY9" fmla="*/ 6681 h 3255961"/>
                <a:gd name="connsiteX10" fmla="*/ 142875 w 731837"/>
                <a:gd name="connsiteY10" fmla="*/ 35256 h 3255961"/>
                <a:gd name="connsiteX11" fmla="*/ 123825 w 731837"/>
                <a:gd name="connsiteY11" fmla="*/ 92406 h 3255961"/>
                <a:gd name="connsiteX12" fmla="*/ 114300 w 731837"/>
                <a:gd name="connsiteY12" fmla="*/ 120981 h 3255961"/>
                <a:gd name="connsiteX13" fmla="*/ 104775 w 731837"/>
                <a:gd name="connsiteY13" fmla="*/ 273381 h 3255961"/>
                <a:gd name="connsiteX14" fmla="*/ 95250 w 731837"/>
                <a:gd name="connsiteY14" fmla="*/ 311481 h 3255961"/>
                <a:gd name="connsiteX15" fmla="*/ 85725 w 731837"/>
                <a:gd name="connsiteY15" fmla="*/ 359106 h 3255961"/>
                <a:gd name="connsiteX16" fmla="*/ 76200 w 731837"/>
                <a:gd name="connsiteY16" fmla="*/ 530556 h 3255961"/>
                <a:gd name="connsiteX17" fmla="*/ 66675 w 731837"/>
                <a:gd name="connsiteY17" fmla="*/ 587706 h 3255961"/>
                <a:gd name="connsiteX18" fmla="*/ 57150 w 731837"/>
                <a:gd name="connsiteY18" fmla="*/ 663906 h 3255961"/>
                <a:gd name="connsiteX19" fmla="*/ 47625 w 731837"/>
                <a:gd name="connsiteY19" fmla="*/ 759156 h 3255961"/>
                <a:gd name="connsiteX20" fmla="*/ 28575 w 731837"/>
                <a:gd name="connsiteY20" fmla="*/ 863931 h 3255961"/>
                <a:gd name="connsiteX21" fmla="*/ 0 w 731837"/>
                <a:gd name="connsiteY21" fmla="*/ 1225881 h 3255961"/>
                <a:gd name="connsiteX22" fmla="*/ 9525 w 731837"/>
                <a:gd name="connsiteY22" fmla="*/ 1464006 h 3255961"/>
                <a:gd name="connsiteX23" fmla="*/ 95250 w 731837"/>
                <a:gd name="connsiteY23" fmla="*/ 1606881 h 3255961"/>
                <a:gd name="connsiteX24" fmla="*/ 200025 w 731837"/>
                <a:gd name="connsiteY24" fmla="*/ 1806906 h 3255961"/>
                <a:gd name="connsiteX25" fmla="*/ 209550 w 731837"/>
                <a:gd name="connsiteY25" fmla="*/ 1835481 h 3255961"/>
                <a:gd name="connsiteX26" fmla="*/ 228600 w 731837"/>
                <a:gd name="connsiteY26" fmla="*/ 1864056 h 3255961"/>
                <a:gd name="connsiteX27" fmla="*/ 247650 w 731837"/>
                <a:gd name="connsiteY27" fmla="*/ 1940256 h 3255961"/>
                <a:gd name="connsiteX28" fmla="*/ 276225 w 731837"/>
                <a:gd name="connsiteY28" fmla="*/ 2445081 h 3255961"/>
                <a:gd name="connsiteX29" fmla="*/ 295275 w 731837"/>
                <a:gd name="connsiteY29" fmla="*/ 2568906 h 3255961"/>
                <a:gd name="connsiteX30" fmla="*/ 342900 w 731837"/>
                <a:gd name="connsiteY30" fmla="*/ 2902281 h 3255961"/>
                <a:gd name="connsiteX31" fmla="*/ 381000 w 731837"/>
                <a:gd name="connsiteY31" fmla="*/ 3102306 h 3255961"/>
                <a:gd name="connsiteX32" fmla="*/ 609600 w 731837"/>
                <a:gd name="connsiteY32" fmla="*/ 3200399 h 3255961"/>
                <a:gd name="connsiteX33" fmla="*/ 666750 w 731837"/>
                <a:gd name="connsiteY33" fmla="*/ 2930856 h 3255961"/>
                <a:gd name="connsiteX0" fmla="*/ 285750 w 731837"/>
                <a:gd name="connsiteY0" fmla="*/ 244806 h 3255961"/>
                <a:gd name="connsiteX1" fmla="*/ 200025 w 731837"/>
                <a:gd name="connsiteY1" fmla="*/ 225756 h 3255961"/>
                <a:gd name="connsiteX2" fmla="*/ 180975 w 731837"/>
                <a:gd name="connsiteY2" fmla="*/ 197181 h 3255961"/>
                <a:gd name="connsiteX3" fmla="*/ 190500 w 731837"/>
                <a:gd name="connsiteY3" fmla="*/ 140031 h 3255961"/>
                <a:gd name="connsiteX4" fmla="*/ 219075 w 731837"/>
                <a:gd name="connsiteY4" fmla="*/ 130506 h 3255961"/>
                <a:gd name="connsiteX5" fmla="*/ 314325 w 731837"/>
                <a:gd name="connsiteY5" fmla="*/ 120981 h 3255961"/>
                <a:gd name="connsiteX6" fmla="*/ 333375 w 731837"/>
                <a:gd name="connsiteY6" fmla="*/ 92406 h 3255961"/>
                <a:gd name="connsiteX7" fmla="*/ 333375 w 731837"/>
                <a:gd name="connsiteY7" fmla="*/ 35256 h 3255961"/>
                <a:gd name="connsiteX8" fmla="*/ 304800 w 731837"/>
                <a:gd name="connsiteY8" fmla="*/ 16206 h 3255961"/>
                <a:gd name="connsiteX9" fmla="*/ 276225 w 731837"/>
                <a:gd name="connsiteY9" fmla="*/ 6681 h 3255961"/>
                <a:gd name="connsiteX10" fmla="*/ 142875 w 731837"/>
                <a:gd name="connsiteY10" fmla="*/ 35256 h 3255961"/>
                <a:gd name="connsiteX11" fmla="*/ 123825 w 731837"/>
                <a:gd name="connsiteY11" fmla="*/ 92406 h 3255961"/>
                <a:gd name="connsiteX12" fmla="*/ 114300 w 731837"/>
                <a:gd name="connsiteY12" fmla="*/ 120981 h 3255961"/>
                <a:gd name="connsiteX13" fmla="*/ 104775 w 731837"/>
                <a:gd name="connsiteY13" fmla="*/ 273381 h 3255961"/>
                <a:gd name="connsiteX14" fmla="*/ 95250 w 731837"/>
                <a:gd name="connsiteY14" fmla="*/ 311481 h 3255961"/>
                <a:gd name="connsiteX15" fmla="*/ 85725 w 731837"/>
                <a:gd name="connsiteY15" fmla="*/ 359106 h 3255961"/>
                <a:gd name="connsiteX16" fmla="*/ 76200 w 731837"/>
                <a:gd name="connsiteY16" fmla="*/ 530556 h 3255961"/>
                <a:gd name="connsiteX17" fmla="*/ 66675 w 731837"/>
                <a:gd name="connsiteY17" fmla="*/ 587706 h 3255961"/>
                <a:gd name="connsiteX18" fmla="*/ 57150 w 731837"/>
                <a:gd name="connsiteY18" fmla="*/ 663906 h 3255961"/>
                <a:gd name="connsiteX19" fmla="*/ 47625 w 731837"/>
                <a:gd name="connsiteY19" fmla="*/ 759156 h 3255961"/>
                <a:gd name="connsiteX20" fmla="*/ 28575 w 731837"/>
                <a:gd name="connsiteY20" fmla="*/ 863931 h 3255961"/>
                <a:gd name="connsiteX21" fmla="*/ 0 w 731837"/>
                <a:gd name="connsiteY21" fmla="*/ 1225881 h 3255961"/>
                <a:gd name="connsiteX22" fmla="*/ 9525 w 731837"/>
                <a:gd name="connsiteY22" fmla="*/ 1464006 h 3255961"/>
                <a:gd name="connsiteX23" fmla="*/ 95250 w 731837"/>
                <a:gd name="connsiteY23" fmla="*/ 1606881 h 3255961"/>
                <a:gd name="connsiteX24" fmla="*/ 200025 w 731837"/>
                <a:gd name="connsiteY24" fmla="*/ 1806906 h 3255961"/>
                <a:gd name="connsiteX25" fmla="*/ 209550 w 731837"/>
                <a:gd name="connsiteY25" fmla="*/ 1835481 h 3255961"/>
                <a:gd name="connsiteX26" fmla="*/ 247650 w 731837"/>
                <a:gd name="connsiteY26" fmla="*/ 1940256 h 3255961"/>
                <a:gd name="connsiteX27" fmla="*/ 276225 w 731837"/>
                <a:gd name="connsiteY27" fmla="*/ 2445081 h 3255961"/>
                <a:gd name="connsiteX28" fmla="*/ 295275 w 731837"/>
                <a:gd name="connsiteY28" fmla="*/ 2568906 h 3255961"/>
                <a:gd name="connsiteX29" fmla="*/ 342900 w 731837"/>
                <a:gd name="connsiteY29" fmla="*/ 2902281 h 3255961"/>
                <a:gd name="connsiteX30" fmla="*/ 381000 w 731837"/>
                <a:gd name="connsiteY30" fmla="*/ 3102306 h 3255961"/>
                <a:gd name="connsiteX31" fmla="*/ 609600 w 731837"/>
                <a:gd name="connsiteY31" fmla="*/ 3200399 h 3255961"/>
                <a:gd name="connsiteX32" fmla="*/ 666750 w 731837"/>
                <a:gd name="connsiteY32" fmla="*/ 2930856 h 3255961"/>
                <a:gd name="connsiteX0" fmla="*/ 285750 w 731837"/>
                <a:gd name="connsiteY0" fmla="*/ 244806 h 3255961"/>
                <a:gd name="connsiteX1" fmla="*/ 200025 w 731837"/>
                <a:gd name="connsiteY1" fmla="*/ 225756 h 3255961"/>
                <a:gd name="connsiteX2" fmla="*/ 180975 w 731837"/>
                <a:gd name="connsiteY2" fmla="*/ 197181 h 3255961"/>
                <a:gd name="connsiteX3" fmla="*/ 190500 w 731837"/>
                <a:gd name="connsiteY3" fmla="*/ 140031 h 3255961"/>
                <a:gd name="connsiteX4" fmla="*/ 219075 w 731837"/>
                <a:gd name="connsiteY4" fmla="*/ 130506 h 3255961"/>
                <a:gd name="connsiteX5" fmla="*/ 314325 w 731837"/>
                <a:gd name="connsiteY5" fmla="*/ 120981 h 3255961"/>
                <a:gd name="connsiteX6" fmla="*/ 333375 w 731837"/>
                <a:gd name="connsiteY6" fmla="*/ 92406 h 3255961"/>
                <a:gd name="connsiteX7" fmla="*/ 333375 w 731837"/>
                <a:gd name="connsiteY7" fmla="*/ 35256 h 3255961"/>
                <a:gd name="connsiteX8" fmla="*/ 304800 w 731837"/>
                <a:gd name="connsiteY8" fmla="*/ 16206 h 3255961"/>
                <a:gd name="connsiteX9" fmla="*/ 276225 w 731837"/>
                <a:gd name="connsiteY9" fmla="*/ 6681 h 3255961"/>
                <a:gd name="connsiteX10" fmla="*/ 142875 w 731837"/>
                <a:gd name="connsiteY10" fmla="*/ 35256 h 3255961"/>
                <a:gd name="connsiteX11" fmla="*/ 123825 w 731837"/>
                <a:gd name="connsiteY11" fmla="*/ 92406 h 3255961"/>
                <a:gd name="connsiteX12" fmla="*/ 114300 w 731837"/>
                <a:gd name="connsiteY12" fmla="*/ 120981 h 3255961"/>
                <a:gd name="connsiteX13" fmla="*/ 104775 w 731837"/>
                <a:gd name="connsiteY13" fmla="*/ 273381 h 3255961"/>
                <a:gd name="connsiteX14" fmla="*/ 95250 w 731837"/>
                <a:gd name="connsiteY14" fmla="*/ 311481 h 3255961"/>
                <a:gd name="connsiteX15" fmla="*/ 85725 w 731837"/>
                <a:gd name="connsiteY15" fmla="*/ 359106 h 3255961"/>
                <a:gd name="connsiteX16" fmla="*/ 76200 w 731837"/>
                <a:gd name="connsiteY16" fmla="*/ 530556 h 3255961"/>
                <a:gd name="connsiteX17" fmla="*/ 66675 w 731837"/>
                <a:gd name="connsiteY17" fmla="*/ 587706 h 3255961"/>
                <a:gd name="connsiteX18" fmla="*/ 57150 w 731837"/>
                <a:gd name="connsiteY18" fmla="*/ 663906 h 3255961"/>
                <a:gd name="connsiteX19" fmla="*/ 47625 w 731837"/>
                <a:gd name="connsiteY19" fmla="*/ 759156 h 3255961"/>
                <a:gd name="connsiteX20" fmla="*/ 28575 w 731837"/>
                <a:gd name="connsiteY20" fmla="*/ 863931 h 3255961"/>
                <a:gd name="connsiteX21" fmla="*/ 0 w 731837"/>
                <a:gd name="connsiteY21" fmla="*/ 1225881 h 3255961"/>
                <a:gd name="connsiteX22" fmla="*/ 9525 w 731837"/>
                <a:gd name="connsiteY22" fmla="*/ 1464006 h 3255961"/>
                <a:gd name="connsiteX23" fmla="*/ 95250 w 731837"/>
                <a:gd name="connsiteY23" fmla="*/ 1606881 h 3255961"/>
                <a:gd name="connsiteX24" fmla="*/ 200025 w 731837"/>
                <a:gd name="connsiteY24" fmla="*/ 1806906 h 3255961"/>
                <a:gd name="connsiteX25" fmla="*/ 247650 w 731837"/>
                <a:gd name="connsiteY25" fmla="*/ 1940256 h 3255961"/>
                <a:gd name="connsiteX26" fmla="*/ 276225 w 731837"/>
                <a:gd name="connsiteY26" fmla="*/ 2445081 h 3255961"/>
                <a:gd name="connsiteX27" fmla="*/ 295275 w 731837"/>
                <a:gd name="connsiteY27" fmla="*/ 2568906 h 3255961"/>
                <a:gd name="connsiteX28" fmla="*/ 342900 w 731837"/>
                <a:gd name="connsiteY28" fmla="*/ 2902281 h 3255961"/>
                <a:gd name="connsiteX29" fmla="*/ 381000 w 731837"/>
                <a:gd name="connsiteY29" fmla="*/ 3102306 h 3255961"/>
                <a:gd name="connsiteX30" fmla="*/ 609600 w 731837"/>
                <a:gd name="connsiteY30" fmla="*/ 3200399 h 3255961"/>
                <a:gd name="connsiteX31" fmla="*/ 666750 w 731837"/>
                <a:gd name="connsiteY31" fmla="*/ 2930856 h 3255961"/>
                <a:gd name="connsiteX0" fmla="*/ 285750 w 731837"/>
                <a:gd name="connsiteY0" fmla="*/ 244806 h 3255961"/>
                <a:gd name="connsiteX1" fmla="*/ 200025 w 731837"/>
                <a:gd name="connsiteY1" fmla="*/ 225756 h 3255961"/>
                <a:gd name="connsiteX2" fmla="*/ 180975 w 731837"/>
                <a:gd name="connsiteY2" fmla="*/ 197181 h 3255961"/>
                <a:gd name="connsiteX3" fmla="*/ 190500 w 731837"/>
                <a:gd name="connsiteY3" fmla="*/ 140031 h 3255961"/>
                <a:gd name="connsiteX4" fmla="*/ 219075 w 731837"/>
                <a:gd name="connsiteY4" fmla="*/ 130506 h 3255961"/>
                <a:gd name="connsiteX5" fmla="*/ 314325 w 731837"/>
                <a:gd name="connsiteY5" fmla="*/ 120981 h 3255961"/>
                <a:gd name="connsiteX6" fmla="*/ 333375 w 731837"/>
                <a:gd name="connsiteY6" fmla="*/ 92406 h 3255961"/>
                <a:gd name="connsiteX7" fmla="*/ 333375 w 731837"/>
                <a:gd name="connsiteY7" fmla="*/ 35256 h 3255961"/>
                <a:gd name="connsiteX8" fmla="*/ 304800 w 731837"/>
                <a:gd name="connsiteY8" fmla="*/ 16206 h 3255961"/>
                <a:gd name="connsiteX9" fmla="*/ 276225 w 731837"/>
                <a:gd name="connsiteY9" fmla="*/ 6681 h 3255961"/>
                <a:gd name="connsiteX10" fmla="*/ 142875 w 731837"/>
                <a:gd name="connsiteY10" fmla="*/ 35256 h 3255961"/>
                <a:gd name="connsiteX11" fmla="*/ 123825 w 731837"/>
                <a:gd name="connsiteY11" fmla="*/ 92406 h 3255961"/>
                <a:gd name="connsiteX12" fmla="*/ 114300 w 731837"/>
                <a:gd name="connsiteY12" fmla="*/ 120981 h 3255961"/>
                <a:gd name="connsiteX13" fmla="*/ 104775 w 731837"/>
                <a:gd name="connsiteY13" fmla="*/ 273381 h 3255961"/>
                <a:gd name="connsiteX14" fmla="*/ 95250 w 731837"/>
                <a:gd name="connsiteY14" fmla="*/ 311481 h 3255961"/>
                <a:gd name="connsiteX15" fmla="*/ 85725 w 731837"/>
                <a:gd name="connsiteY15" fmla="*/ 359106 h 3255961"/>
                <a:gd name="connsiteX16" fmla="*/ 76200 w 731837"/>
                <a:gd name="connsiteY16" fmla="*/ 530556 h 3255961"/>
                <a:gd name="connsiteX17" fmla="*/ 66675 w 731837"/>
                <a:gd name="connsiteY17" fmla="*/ 587706 h 3255961"/>
                <a:gd name="connsiteX18" fmla="*/ 57150 w 731837"/>
                <a:gd name="connsiteY18" fmla="*/ 663906 h 3255961"/>
                <a:gd name="connsiteX19" fmla="*/ 47625 w 731837"/>
                <a:gd name="connsiteY19" fmla="*/ 759156 h 3255961"/>
                <a:gd name="connsiteX20" fmla="*/ 28575 w 731837"/>
                <a:gd name="connsiteY20" fmla="*/ 863931 h 3255961"/>
                <a:gd name="connsiteX21" fmla="*/ 0 w 731837"/>
                <a:gd name="connsiteY21" fmla="*/ 1225881 h 3255961"/>
                <a:gd name="connsiteX22" fmla="*/ 9525 w 731837"/>
                <a:gd name="connsiteY22" fmla="*/ 1464006 h 3255961"/>
                <a:gd name="connsiteX23" fmla="*/ 95250 w 731837"/>
                <a:gd name="connsiteY23" fmla="*/ 1606881 h 3255961"/>
                <a:gd name="connsiteX24" fmla="*/ 200025 w 731837"/>
                <a:gd name="connsiteY24" fmla="*/ 1806906 h 3255961"/>
                <a:gd name="connsiteX25" fmla="*/ 247650 w 731837"/>
                <a:gd name="connsiteY25" fmla="*/ 1940256 h 3255961"/>
                <a:gd name="connsiteX26" fmla="*/ 295275 w 731837"/>
                <a:gd name="connsiteY26" fmla="*/ 2568906 h 3255961"/>
                <a:gd name="connsiteX27" fmla="*/ 342900 w 731837"/>
                <a:gd name="connsiteY27" fmla="*/ 2902281 h 3255961"/>
                <a:gd name="connsiteX28" fmla="*/ 381000 w 731837"/>
                <a:gd name="connsiteY28" fmla="*/ 3102306 h 3255961"/>
                <a:gd name="connsiteX29" fmla="*/ 609600 w 731837"/>
                <a:gd name="connsiteY29" fmla="*/ 3200399 h 3255961"/>
                <a:gd name="connsiteX30" fmla="*/ 666750 w 731837"/>
                <a:gd name="connsiteY30" fmla="*/ 2930856 h 3255961"/>
                <a:gd name="connsiteX0" fmla="*/ 285750 w 731837"/>
                <a:gd name="connsiteY0" fmla="*/ 244806 h 3236911"/>
                <a:gd name="connsiteX1" fmla="*/ 200025 w 731837"/>
                <a:gd name="connsiteY1" fmla="*/ 225756 h 3236911"/>
                <a:gd name="connsiteX2" fmla="*/ 180975 w 731837"/>
                <a:gd name="connsiteY2" fmla="*/ 197181 h 3236911"/>
                <a:gd name="connsiteX3" fmla="*/ 190500 w 731837"/>
                <a:gd name="connsiteY3" fmla="*/ 140031 h 3236911"/>
                <a:gd name="connsiteX4" fmla="*/ 219075 w 731837"/>
                <a:gd name="connsiteY4" fmla="*/ 130506 h 3236911"/>
                <a:gd name="connsiteX5" fmla="*/ 314325 w 731837"/>
                <a:gd name="connsiteY5" fmla="*/ 120981 h 3236911"/>
                <a:gd name="connsiteX6" fmla="*/ 333375 w 731837"/>
                <a:gd name="connsiteY6" fmla="*/ 92406 h 3236911"/>
                <a:gd name="connsiteX7" fmla="*/ 333375 w 731837"/>
                <a:gd name="connsiteY7" fmla="*/ 35256 h 3236911"/>
                <a:gd name="connsiteX8" fmla="*/ 304800 w 731837"/>
                <a:gd name="connsiteY8" fmla="*/ 16206 h 3236911"/>
                <a:gd name="connsiteX9" fmla="*/ 276225 w 731837"/>
                <a:gd name="connsiteY9" fmla="*/ 6681 h 3236911"/>
                <a:gd name="connsiteX10" fmla="*/ 142875 w 731837"/>
                <a:gd name="connsiteY10" fmla="*/ 35256 h 3236911"/>
                <a:gd name="connsiteX11" fmla="*/ 123825 w 731837"/>
                <a:gd name="connsiteY11" fmla="*/ 92406 h 3236911"/>
                <a:gd name="connsiteX12" fmla="*/ 114300 w 731837"/>
                <a:gd name="connsiteY12" fmla="*/ 120981 h 3236911"/>
                <a:gd name="connsiteX13" fmla="*/ 104775 w 731837"/>
                <a:gd name="connsiteY13" fmla="*/ 273381 h 3236911"/>
                <a:gd name="connsiteX14" fmla="*/ 95250 w 731837"/>
                <a:gd name="connsiteY14" fmla="*/ 311481 h 3236911"/>
                <a:gd name="connsiteX15" fmla="*/ 85725 w 731837"/>
                <a:gd name="connsiteY15" fmla="*/ 359106 h 3236911"/>
                <a:gd name="connsiteX16" fmla="*/ 76200 w 731837"/>
                <a:gd name="connsiteY16" fmla="*/ 530556 h 3236911"/>
                <a:gd name="connsiteX17" fmla="*/ 66675 w 731837"/>
                <a:gd name="connsiteY17" fmla="*/ 587706 h 3236911"/>
                <a:gd name="connsiteX18" fmla="*/ 57150 w 731837"/>
                <a:gd name="connsiteY18" fmla="*/ 663906 h 3236911"/>
                <a:gd name="connsiteX19" fmla="*/ 47625 w 731837"/>
                <a:gd name="connsiteY19" fmla="*/ 759156 h 3236911"/>
                <a:gd name="connsiteX20" fmla="*/ 28575 w 731837"/>
                <a:gd name="connsiteY20" fmla="*/ 863931 h 3236911"/>
                <a:gd name="connsiteX21" fmla="*/ 0 w 731837"/>
                <a:gd name="connsiteY21" fmla="*/ 1225881 h 3236911"/>
                <a:gd name="connsiteX22" fmla="*/ 9525 w 731837"/>
                <a:gd name="connsiteY22" fmla="*/ 1464006 h 3236911"/>
                <a:gd name="connsiteX23" fmla="*/ 95250 w 731837"/>
                <a:gd name="connsiteY23" fmla="*/ 1606881 h 3236911"/>
                <a:gd name="connsiteX24" fmla="*/ 200025 w 731837"/>
                <a:gd name="connsiteY24" fmla="*/ 1806906 h 3236911"/>
                <a:gd name="connsiteX25" fmla="*/ 247650 w 731837"/>
                <a:gd name="connsiteY25" fmla="*/ 1940256 h 3236911"/>
                <a:gd name="connsiteX26" fmla="*/ 295275 w 731837"/>
                <a:gd name="connsiteY26" fmla="*/ 2568906 h 3236911"/>
                <a:gd name="connsiteX27" fmla="*/ 342900 w 731837"/>
                <a:gd name="connsiteY27" fmla="*/ 2902281 h 3236911"/>
                <a:gd name="connsiteX28" fmla="*/ 381000 w 731837"/>
                <a:gd name="connsiteY28" fmla="*/ 3102306 h 3236911"/>
                <a:gd name="connsiteX29" fmla="*/ 609600 w 731837"/>
                <a:gd name="connsiteY29" fmla="*/ 3200399 h 3236911"/>
                <a:gd name="connsiteX30" fmla="*/ 666750 w 731837"/>
                <a:gd name="connsiteY30" fmla="*/ 2930856 h 3236911"/>
                <a:gd name="connsiteX0" fmla="*/ 285750 w 731837"/>
                <a:gd name="connsiteY0" fmla="*/ 244806 h 3236911"/>
                <a:gd name="connsiteX1" fmla="*/ 200025 w 731837"/>
                <a:gd name="connsiteY1" fmla="*/ 225756 h 3236911"/>
                <a:gd name="connsiteX2" fmla="*/ 180975 w 731837"/>
                <a:gd name="connsiteY2" fmla="*/ 197181 h 3236911"/>
                <a:gd name="connsiteX3" fmla="*/ 190500 w 731837"/>
                <a:gd name="connsiteY3" fmla="*/ 140031 h 3236911"/>
                <a:gd name="connsiteX4" fmla="*/ 219075 w 731837"/>
                <a:gd name="connsiteY4" fmla="*/ 130506 h 3236911"/>
                <a:gd name="connsiteX5" fmla="*/ 314325 w 731837"/>
                <a:gd name="connsiteY5" fmla="*/ 120981 h 3236911"/>
                <a:gd name="connsiteX6" fmla="*/ 333375 w 731837"/>
                <a:gd name="connsiteY6" fmla="*/ 92406 h 3236911"/>
                <a:gd name="connsiteX7" fmla="*/ 333375 w 731837"/>
                <a:gd name="connsiteY7" fmla="*/ 35256 h 3236911"/>
                <a:gd name="connsiteX8" fmla="*/ 304800 w 731837"/>
                <a:gd name="connsiteY8" fmla="*/ 16206 h 3236911"/>
                <a:gd name="connsiteX9" fmla="*/ 276225 w 731837"/>
                <a:gd name="connsiteY9" fmla="*/ 6681 h 3236911"/>
                <a:gd name="connsiteX10" fmla="*/ 142875 w 731837"/>
                <a:gd name="connsiteY10" fmla="*/ 35256 h 3236911"/>
                <a:gd name="connsiteX11" fmla="*/ 123825 w 731837"/>
                <a:gd name="connsiteY11" fmla="*/ 92406 h 3236911"/>
                <a:gd name="connsiteX12" fmla="*/ 104775 w 731837"/>
                <a:gd name="connsiteY12" fmla="*/ 273381 h 3236911"/>
                <a:gd name="connsiteX13" fmla="*/ 95250 w 731837"/>
                <a:gd name="connsiteY13" fmla="*/ 311481 h 3236911"/>
                <a:gd name="connsiteX14" fmla="*/ 85725 w 731837"/>
                <a:gd name="connsiteY14" fmla="*/ 359106 h 3236911"/>
                <a:gd name="connsiteX15" fmla="*/ 76200 w 731837"/>
                <a:gd name="connsiteY15" fmla="*/ 530556 h 3236911"/>
                <a:gd name="connsiteX16" fmla="*/ 66675 w 731837"/>
                <a:gd name="connsiteY16" fmla="*/ 587706 h 3236911"/>
                <a:gd name="connsiteX17" fmla="*/ 57150 w 731837"/>
                <a:gd name="connsiteY17" fmla="*/ 663906 h 3236911"/>
                <a:gd name="connsiteX18" fmla="*/ 47625 w 731837"/>
                <a:gd name="connsiteY18" fmla="*/ 759156 h 3236911"/>
                <a:gd name="connsiteX19" fmla="*/ 28575 w 731837"/>
                <a:gd name="connsiteY19" fmla="*/ 863931 h 3236911"/>
                <a:gd name="connsiteX20" fmla="*/ 0 w 731837"/>
                <a:gd name="connsiteY20" fmla="*/ 1225881 h 3236911"/>
                <a:gd name="connsiteX21" fmla="*/ 9525 w 731837"/>
                <a:gd name="connsiteY21" fmla="*/ 1464006 h 3236911"/>
                <a:gd name="connsiteX22" fmla="*/ 95250 w 731837"/>
                <a:gd name="connsiteY22" fmla="*/ 1606881 h 3236911"/>
                <a:gd name="connsiteX23" fmla="*/ 200025 w 731837"/>
                <a:gd name="connsiteY23" fmla="*/ 1806906 h 3236911"/>
                <a:gd name="connsiteX24" fmla="*/ 247650 w 731837"/>
                <a:gd name="connsiteY24" fmla="*/ 1940256 h 3236911"/>
                <a:gd name="connsiteX25" fmla="*/ 295275 w 731837"/>
                <a:gd name="connsiteY25" fmla="*/ 2568906 h 3236911"/>
                <a:gd name="connsiteX26" fmla="*/ 342900 w 731837"/>
                <a:gd name="connsiteY26" fmla="*/ 2902281 h 3236911"/>
                <a:gd name="connsiteX27" fmla="*/ 381000 w 731837"/>
                <a:gd name="connsiteY27" fmla="*/ 3102306 h 3236911"/>
                <a:gd name="connsiteX28" fmla="*/ 609600 w 731837"/>
                <a:gd name="connsiteY28" fmla="*/ 3200399 h 3236911"/>
                <a:gd name="connsiteX29" fmla="*/ 666750 w 731837"/>
                <a:gd name="connsiteY29" fmla="*/ 2930856 h 3236911"/>
                <a:gd name="connsiteX0" fmla="*/ 285750 w 731837"/>
                <a:gd name="connsiteY0" fmla="*/ 244806 h 3236911"/>
                <a:gd name="connsiteX1" fmla="*/ 200025 w 731837"/>
                <a:gd name="connsiteY1" fmla="*/ 225756 h 3236911"/>
                <a:gd name="connsiteX2" fmla="*/ 180975 w 731837"/>
                <a:gd name="connsiteY2" fmla="*/ 197181 h 3236911"/>
                <a:gd name="connsiteX3" fmla="*/ 190500 w 731837"/>
                <a:gd name="connsiteY3" fmla="*/ 140031 h 3236911"/>
                <a:gd name="connsiteX4" fmla="*/ 219075 w 731837"/>
                <a:gd name="connsiteY4" fmla="*/ 130506 h 3236911"/>
                <a:gd name="connsiteX5" fmla="*/ 314325 w 731837"/>
                <a:gd name="connsiteY5" fmla="*/ 120981 h 3236911"/>
                <a:gd name="connsiteX6" fmla="*/ 333375 w 731837"/>
                <a:gd name="connsiteY6" fmla="*/ 92406 h 3236911"/>
                <a:gd name="connsiteX7" fmla="*/ 333375 w 731837"/>
                <a:gd name="connsiteY7" fmla="*/ 35256 h 3236911"/>
                <a:gd name="connsiteX8" fmla="*/ 304800 w 731837"/>
                <a:gd name="connsiteY8" fmla="*/ 16206 h 3236911"/>
                <a:gd name="connsiteX9" fmla="*/ 276225 w 731837"/>
                <a:gd name="connsiteY9" fmla="*/ 6681 h 3236911"/>
                <a:gd name="connsiteX10" fmla="*/ 142875 w 731837"/>
                <a:gd name="connsiteY10" fmla="*/ 35256 h 3236911"/>
                <a:gd name="connsiteX11" fmla="*/ 104775 w 731837"/>
                <a:gd name="connsiteY11" fmla="*/ 273381 h 3236911"/>
                <a:gd name="connsiteX12" fmla="*/ 95250 w 731837"/>
                <a:gd name="connsiteY12" fmla="*/ 311481 h 3236911"/>
                <a:gd name="connsiteX13" fmla="*/ 85725 w 731837"/>
                <a:gd name="connsiteY13" fmla="*/ 359106 h 3236911"/>
                <a:gd name="connsiteX14" fmla="*/ 76200 w 731837"/>
                <a:gd name="connsiteY14" fmla="*/ 530556 h 3236911"/>
                <a:gd name="connsiteX15" fmla="*/ 66675 w 731837"/>
                <a:gd name="connsiteY15" fmla="*/ 587706 h 3236911"/>
                <a:gd name="connsiteX16" fmla="*/ 57150 w 731837"/>
                <a:gd name="connsiteY16" fmla="*/ 663906 h 3236911"/>
                <a:gd name="connsiteX17" fmla="*/ 47625 w 731837"/>
                <a:gd name="connsiteY17" fmla="*/ 759156 h 3236911"/>
                <a:gd name="connsiteX18" fmla="*/ 28575 w 731837"/>
                <a:gd name="connsiteY18" fmla="*/ 863931 h 3236911"/>
                <a:gd name="connsiteX19" fmla="*/ 0 w 731837"/>
                <a:gd name="connsiteY19" fmla="*/ 1225881 h 3236911"/>
                <a:gd name="connsiteX20" fmla="*/ 9525 w 731837"/>
                <a:gd name="connsiteY20" fmla="*/ 1464006 h 3236911"/>
                <a:gd name="connsiteX21" fmla="*/ 95250 w 731837"/>
                <a:gd name="connsiteY21" fmla="*/ 1606881 h 3236911"/>
                <a:gd name="connsiteX22" fmla="*/ 200025 w 731837"/>
                <a:gd name="connsiteY22" fmla="*/ 1806906 h 3236911"/>
                <a:gd name="connsiteX23" fmla="*/ 247650 w 731837"/>
                <a:gd name="connsiteY23" fmla="*/ 1940256 h 3236911"/>
                <a:gd name="connsiteX24" fmla="*/ 295275 w 731837"/>
                <a:gd name="connsiteY24" fmla="*/ 2568906 h 3236911"/>
                <a:gd name="connsiteX25" fmla="*/ 342900 w 731837"/>
                <a:gd name="connsiteY25" fmla="*/ 2902281 h 3236911"/>
                <a:gd name="connsiteX26" fmla="*/ 381000 w 731837"/>
                <a:gd name="connsiteY26" fmla="*/ 3102306 h 3236911"/>
                <a:gd name="connsiteX27" fmla="*/ 609600 w 731837"/>
                <a:gd name="connsiteY27" fmla="*/ 3200399 h 3236911"/>
                <a:gd name="connsiteX28" fmla="*/ 666750 w 731837"/>
                <a:gd name="connsiteY28" fmla="*/ 2930856 h 3236911"/>
                <a:gd name="connsiteX0" fmla="*/ 285750 w 731837"/>
                <a:gd name="connsiteY0" fmla="*/ 252412 h 3244517"/>
                <a:gd name="connsiteX1" fmla="*/ 200025 w 731837"/>
                <a:gd name="connsiteY1" fmla="*/ 233362 h 3244517"/>
                <a:gd name="connsiteX2" fmla="*/ 180975 w 731837"/>
                <a:gd name="connsiteY2" fmla="*/ 204787 h 3244517"/>
                <a:gd name="connsiteX3" fmla="*/ 190500 w 731837"/>
                <a:gd name="connsiteY3" fmla="*/ 147637 h 3244517"/>
                <a:gd name="connsiteX4" fmla="*/ 219075 w 731837"/>
                <a:gd name="connsiteY4" fmla="*/ 138112 h 3244517"/>
                <a:gd name="connsiteX5" fmla="*/ 314325 w 731837"/>
                <a:gd name="connsiteY5" fmla="*/ 128587 h 3244517"/>
                <a:gd name="connsiteX6" fmla="*/ 333375 w 731837"/>
                <a:gd name="connsiteY6" fmla="*/ 100012 h 3244517"/>
                <a:gd name="connsiteX7" fmla="*/ 333375 w 731837"/>
                <a:gd name="connsiteY7" fmla="*/ 42862 h 3244517"/>
                <a:gd name="connsiteX8" fmla="*/ 304800 w 731837"/>
                <a:gd name="connsiteY8" fmla="*/ 23812 h 3244517"/>
                <a:gd name="connsiteX9" fmla="*/ 142875 w 731837"/>
                <a:gd name="connsiteY9" fmla="*/ 42862 h 3244517"/>
                <a:gd name="connsiteX10" fmla="*/ 104775 w 731837"/>
                <a:gd name="connsiteY10" fmla="*/ 280987 h 3244517"/>
                <a:gd name="connsiteX11" fmla="*/ 95250 w 731837"/>
                <a:gd name="connsiteY11" fmla="*/ 319087 h 3244517"/>
                <a:gd name="connsiteX12" fmla="*/ 85725 w 731837"/>
                <a:gd name="connsiteY12" fmla="*/ 366712 h 3244517"/>
                <a:gd name="connsiteX13" fmla="*/ 76200 w 731837"/>
                <a:gd name="connsiteY13" fmla="*/ 538162 h 3244517"/>
                <a:gd name="connsiteX14" fmla="*/ 66675 w 731837"/>
                <a:gd name="connsiteY14" fmla="*/ 595312 h 3244517"/>
                <a:gd name="connsiteX15" fmla="*/ 57150 w 731837"/>
                <a:gd name="connsiteY15" fmla="*/ 671512 h 3244517"/>
                <a:gd name="connsiteX16" fmla="*/ 47625 w 731837"/>
                <a:gd name="connsiteY16" fmla="*/ 766762 h 3244517"/>
                <a:gd name="connsiteX17" fmla="*/ 28575 w 731837"/>
                <a:gd name="connsiteY17" fmla="*/ 871537 h 3244517"/>
                <a:gd name="connsiteX18" fmla="*/ 0 w 731837"/>
                <a:gd name="connsiteY18" fmla="*/ 1233487 h 3244517"/>
                <a:gd name="connsiteX19" fmla="*/ 9525 w 731837"/>
                <a:gd name="connsiteY19" fmla="*/ 1471612 h 3244517"/>
                <a:gd name="connsiteX20" fmla="*/ 95250 w 731837"/>
                <a:gd name="connsiteY20" fmla="*/ 1614487 h 3244517"/>
                <a:gd name="connsiteX21" fmla="*/ 200025 w 731837"/>
                <a:gd name="connsiteY21" fmla="*/ 1814512 h 3244517"/>
                <a:gd name="connsiteX22" fmla="*/ 247650 w 731837"/>
                <a:gd name="connsiteY22" fmla="*/ 1947862 h 3244517"/>
                <a:gd name="connsiteX23" fmla="*/ 295275 w 731837"/>
                <a:gd name="connsiteY23" fmla="*/ 2576512 h 3244517"/>
                <a:gd name="connsiteX24" fmla="*/ 342900 w 731837"/>
                <a:gd name="connsiteY24" fmla="*/ 2909887 h 3244517"/>
                <a:gd name="connsiteX25" fmla="*/ 381000 w 731837"/>
                <a:gd name="connsiteY25" fmla="*/ 3109912 h 3244517"/>
                <a:gd name="connsiteX26" fmla="*/ 609600 w 731837"/>
                <a:gd name="connsiteY26" fmla="*/ 3208005 h 3244517"/>
                <a:gd name="connsiteX27" fmla="*/ 666750 w 731837"/>
                <a:gd name="connsiteY27" fmla="*/ 2938462 h 3244517"/>
                <a:gd name="connsiteX0" fmla="*/ 285750 w 731837"/>
                <a:gd name="connsiteY0" fmla="*/ 249237 h 3241342"/>
                <a:gd name="connsiteX1" fmla="*/ 200025 w 731837"/>
                <a:gd name="connsiteY1" fmla="*/ 230187 h 3241342"/>
                <a:gd name="connsiteX2" fmla="*/ 180975 w 731837"/>
                <a:gd name="connsiteY2" fmla="*/ 201612 h 3241342"/>
                <a:gd name="connsiteX3" fmla="*/ 190500 w 731837"/>
                <a:gd name="connsiteY3" fmla="*/ 144462 h 3241342"/>
                <a:gd name="connsiteX4" fmla="*/ 219075 w 731837"/>
                <a:gd name="connsiteY4" fmla="*/ 134937 h 3241342"/>
                <a:gd name="connsiteX5" fmla="*/ 314325 w 731837"/>
                <a:gd name="connsiteY5" fmla="*/ 125412 h 3241342"/>
                <a:gd name="connsiteX6" fmla="*/ 333375 w 731837"/>
                <a:gd name="connsiteY6" fmla="*/ 96837 h 3241342"/>
                <a:gd name="connsiteX7" fmla="*/ 333375 w 731837"/>
                <a:gd name="connsiteY7" fmla="*/ 39687 h 3241342"/>
                <a:gd name="connsiteX8" fmla="*/ 142875 w 731837"/>
                <a:gd name="connsiteY8" fmla="*/ 39687 h 3241342"/>
                <a:gd name="connsiteX9" fmla="*/ 104775 w 731837"/>
                <a:gd name="connsiteY9" fmla="*/ 277812 h 3241342"/>
                <a:gd name="connsiteX10" fmla="*/ 95250 w 731837"/>
                <a:gd name="connsiteY10" fmla="*/ 315912 h 3241342"/>
                <a:gd name="connsiteX11" fmla="*/ 85725 w 731837"/>
                <a:gd name="connsiteY11" fmla="*/ 363537 h 3241342"/>
                <a:gd name="connsiteX12" fmla="*/ 76200 w 731837"/>
                <a:gd name="connsiteY12" fmla="*/ 534987 h 3241342"/>
                <a:gd name="connsiteX13" fmla="*/ 66675 w 731837"/>
                <a:gd name="connsiteY13" fmla="*/ 592137 h 3241342"/>
                <a:gd name="connsiteX14" fmla="*/ 57150 w 731837"/>
                <a:gd name="connsiteY14" fmla="*/ 668337 h 3241342"/>
                <a:gd name="connsiteX15" fmla="*/ 47625 w 731837"/>
                <a:gd name="connsiteY15" fmla="*/ 763587 h 3241342"/>
                <a:gd name="connsiteX16" fmla="*/ 28575 w 731837"/>
                <a:gd name="connsiteY16" fmla="*/ 868362 h 3241342"/>
                <a:gd name="connsiteX17" fmla="*/ 0 w 731837"/>
                <a:gd name="connsiteY17" fmla="*/ 1230312 h 3241342"/>
                <a:gd name="connsiteX18" fmla="*/ 9525 w 731837"/>
                <a:gd name="connsiteY18" fmla="*/ 1468437 h 3241342"/>
                <a:gd name="connsiteX19" fmla="*/ 95250 w 731837"/>
                <a:gd name="connsiteY19" fmla="*/ 1611312 h 3241342"/>
                <a:gd name="connsiteX20" fmla="*/ 200025 w 731837"/>
                <a:gd name="connsiteY20" fmla="*/ 1811337 h 3241342"/>
                <a:gd name="connsiteX21" fmla="*/ 247650 w 731837"/>
                <a:gd name="connsiteY21" fmla="*/ 1944687 h 3241342"/>
                <a:gd name="connsiteX22" fmla="*/ 295275 w 731837"/>
                <a:gd name="connsiteY22" fmla="*/ 2573337 h 3241342"/>
                <a:gd name="connsiteX23" fmla="*/ 342900 w 731837"/>
                <a:gd name="connsiteY23" fmla="*/ 2906712 h 3241342"/>
                <a:gd name="connsiteX24" fmla="*/ 381000 w 731837"/>
                <a:gd name="connsiteY24" fmla="*/ 3106737 h 3241342"/>
                <a:gd name="connsiteX25" fmla="*/ 609600 w 731837"/>
                <a:gd name="connsiteY25" fmla="*/ 3204830 h 3241342"/>
                <a:gd name="connsiteX26" fmla="*/ 666750 w 731837"/>
                <a:gd name="connsiteY26" fmla="*/ 2935287 h 3241342"/>
                <a:gd name="connsiteX0" fmla="*/ 285750 w 731837"/>
                <a:gd name="connsiteY0" fmla="*/ 249237 h 3241342"/>
                <a:gd name="connsiteX1" fmla="*/ 200025 w 731837"/>
                <a:gd name="connsiteY1" fmla="*/ 230187 h 3241342"/>
                <a:gd name="connsiteX2" fmla="*/ 180975 w 731837"/>
                <a:gd name="connsiteY2" fmla="*/ 201612 h 3241342"/>
                <a:gd name="connsiteX3" fmla="*/ 219075 w 731837"/>
                <a:gd name="connsiteY3" fmla="*/ 134937 h 3241342"/>
                <a:gd name="connsiteX4" fmla="*/ 314325 w 731837"/>
                <a:gd name="connsiteY4" fmla="*/ 125412 h 3241342"/>
                <a:gd name="connsiteX5" fmla="*/ 333375 w 731837"/>
                <a:gd name="connsiteY5" fmla="*/ 96837 h 3241342"/>
                <a:gd name="connsiteX6" fmla="*/ 333375 w 731837"/>
                <a:gd name="connsiteY6" fmla="*/ 39687 h 3241342"/>
                <a:gd name="connsiteX7" fmla="*/ 142875 w 731837"/>
                <a:gd name="connsiteY7" fmla="*/ 39687 h 3241342"/>
                <a:gd name="connsiteX8" fmla="*/ 104775 w 731837"/>
                <a:gd name="connsiteY8" fmla="*/ 277812 h 3241342"/>
                <a:gd name="connsiteX9" fmla="*/ 95250 w 731837"/>
                <a:gd name="connsiteY9" fmla="*/ 315912 h 3241342"/>
                <a:gd name="connsiteX10" fmla="*/ 85725 w 731837"/>
                <a:gd name="connsiteY10" fmla="*/ 363537 h 3241342"/>
                <a:gd name="connsiteX11" fmla="*/ 76200 w 731837"/>
                <a:gd name="connsiteY11" fmla="*/ 534987 h 3241342"/>
                <a:gd name="connsiteX12" fmla="*/ 66675 w 731837"/>
                <a:gd name="connsiteY12" fmla="*/ 592137 h 3241342"/>
                <a:gd name="connsiteX13" fmla="*/ 57150 w 731837"/>
                <a:gd name="connsiteY13" fmla="*/ 668337 h 3241342"/>
                <a:gd name="connsiteX14" fmla="*/ 47625 w 731837"/>
                <a:gd name="connsiteY14" fmla="*/ 763587 h 3241342"/>
                <a:gd name="connsiteX15" fmla="*/ 28575 w 731837"/>
                <a:gd name="connsiteY15" fmla="*/ 868362 h 3241342"/>
                <a:gd name="connsiteX16" fmla="*/ 0 w 731837"/>
                <a:gd name="connsiteY16" fmla="*/ 1230312 h 3241342"/>
                <a:gd name="connsiteX17" fmla="*/ 9525 w 731837"/>
                <a:gd name="connsiteY17" fmla="*/ 1468437 h 3241342"/>
                <a:gd name="connsiteX18" fmla="*/ 95250 w 731837"/>
                <a:gd name="connsiteY18" fmla="*/ 1611312 h 3241342"/>
                <a:gd name="connsiteX19" fmla="*/ 200025 w 731837"/>
                <a:gd name="connsiteY19" fmla="*/ 1811337 h 3241342"/>
                <a:gd name="connsiteX20" fmla="*/ 247650 w 731837"/>
                <a:gd name="connsiteY20" fmla="*/ 1944687 h 3241342"/>
                <a:gd name="connsiteX21" fmla="*/ 295275 w 731837"/>
                <a:gd name="connsiteY21" fmla="*/ 2573337 h 3241342"/>
                <a:gd name="connsiteX22" fmla="*/ 342900 w 731837"/>
                <a:gd name="connsiteY22" fmla="*/ 2906712 h 3241342"/>
                <a:gd name="connsiteX23" fmla="*/ 381000 w 731837"/>
                <a:gd name="connsiteY23" fmla="*/ 3106737 h 3241342"/>
                <a:gd name="connsiteX24" fmla="*/ 609600 w 731837"/>
                <a:gd name="connsiteY24" fmla="*/ 3204830 h 3241342"/>
                <a:gd name="connsiteX25" fmla="*/ 666750 w 731837"/>
                <a:gd name="connsiteY25" fmla="*/ 2935287 h 3241342"/>
                <a:gd name="connsiteX0" fmla="*/ 285750 w 731837"/>
                <a:gd name="connsiteY0" fmla="*/ 249237 h 3241342"/>
                <a:gd name="connsiteX1" fmla="*/ 200025 w 731837"/>
                <a:gd name="connsiteY1" fmla="*/ 230187 h 3241342"/>
                <a:gd name="connsiteX2" fmla="*/ 219075 w 731837"/>
                <a:gd name="connsiteY2" fmla="*/ 134937 h 3241342"/>
                <a:gd name="connsiteX3" fmla="*/ 314325 w 731837"/>
                <a:gd name="connsiteY3" fmla="*/ 125412 h 3241342"/>
                <a:gd name="connsiteX4" fmla="*/ 333375 w 731837"/>
                <a:gd name="connsiteY4" fmla="*/ 96837 h 3241342"/>
                <a:gd name="connsiteX5" fmla="*/ 333375 w 731837"/>
                <a:gd name="connsiteY5" fmla="*/ 39687 h 3241342"/>
                <a:gd name="connsiteX6" fmla="*/ 142875 w 731837"/>
                <a:gd name="connsiteY6" fmla="*/ 39687 h 3241342"/>
                <a:gd name="connsiteX7" fmla="*/ 104775 w 731837"/>
                <a:gd name="connsiteY7" fmla="*/ 277812 h 3241342"/>
                <a:gd name="connsiteX8" fmla="*/ 95250 w 731837"/>
                <a:gd name="connsiteY8" fmla="*/ 315912 h 3241342"/>
                <a:gd name="connsiteX9" fmla="*/ 85725 w 731837"/>
                <a:gd name="connsiteY9" fmla="*/ 363537 h 3241342"/>
                <a:gd name="connsiteX10" fmla="*/ 76200 w 731837"/>
                <a:gd name="connsiteY10" fmla="*/ 534987 h 3241342"/>
                <a:gd name="connsiteX11" fmla="*/ 66675 w 731837"/>
                <a:gd name="connsiteY11" fmla="*/ 592137 h 3241342"/>
                <a:gd name="connsiteX12" fmla="*/ 57150 w 731837"/>
                <a:gd name="connsiteY12" fmla="*/ 668337 h 3241342"/>
                <a:gd name="connsiteX13" fmla="*/ 47625 w 731837"/>
                <a:gd name="connsiteY13" fmla="*/ 763587 h 3241342"/>
                <a:gd name="connsiteX14" fmla="*/ 28575 w 731837"/>
                <a:gd name="connsiteY14" fmla="*/ 868362 h 3241342"/>
                <a:gd name="connsiteX15" fmla="*/ 0 w 731837"/>
                <a:gd name="connsiteY15" fmla="*/ 1230312 h 3241342"/>
                <a:gd name="connsiteX16" fmla="*/ 9525 w 731837"/>
                <a:gd name="connsiteY16" fmla="*/ 1468437 h 3241342"/>
                <a:gd name="connsiteX17" fmla="*/ 95250 w 731837"/>
                <a:gd name="connsiteY17" fmla="*/ 1611312 h 3241342"/>
                <a:gd name="connsiteX18" fmla="*/ 200025 w 731837"/>
                <a:gd name="connsiteY18" fmla="*/ 1811337 h 3241342"/>
                <a:gd name="connsiteX19" fmla="*/ 247650 w 731837"/>
                <a:gd name="connsiteY19" fmla="*/ 1944687 h 3241342"/>
                <a:gd name="connsiteX20" fmla="*/ 295275 w 731837"/>
                <a:gd name="connsiteY20" fmla="*/ 2573337 h 3241342"/>
                <a:gd name="connsiteX21" fmla="*/ 342900 w 731837"/>
                <a:gd name="connsiteY21" fmla="*/ 2906712 h 3241342"/>
                <a:gd name="connsiteX22" fmla="*/ 381000 w 731837"/>
                <a:gd name="connsiteY22" fmla="*/ 3106737 h 3241342"/>
                <a:gd name="connsiteX23" fmla="*/ 609600 w 731837"/>
                <a:gd name="connsiteY23" fmla="*/ 3204830 h 3241342"/>
                <a:gd name="connsiteX24" fmla="*/ 666750 w 731837"/>
                <a:gd name="connsiteY24" fmla="*/ 2935287 h 3241342"/>
                <a:gd name="connsiteX0" fmla="*/ 381000 w 731837"/>
                <a:gd name="connsiteY0" fmla="*/ 309230 h 3241342"/>
                <a:gd name="connsiteX1" fmla="*/ 200025 w 731837"/>
                <a:gd name="connsiteY1" fmla="*/ 230187 h 3241342"/>
                <a:gd name="connsiteX2" fmla="*/ 219075 w 731837"/>
                <a:gd name="connsiteY2" fmla="*/ 134937 h 3241342"/>
                <a:gd name="connsiteX3" fmla="*/ 314325 w 731837"/>
                <a:gd name="connsiteY3" fmla="*/ 125412 h 3241342"/>
                <a:gd name="connsiteX4" fmla="*/ 333375 w 731837"/>
                <a:gd name="connsiteY4" fmla="*/ 96837 h 3241342"/>
                <a:gd name="connsiteX5" fmla="*/ 333375 w 731837"/>
                <a:gd name="connsiteY5" fmla="*/ 39687 h 3241342"/>
                <a:gd name="connsiteX6" fmla="*/ 142875 w 731837"/>
                <a:gd name="connsiteY6" fmla="*/ 39687 h 3241342"/>
                <a:gd name="connsiteX7" fmla="*/ 104775 w 731837"/>
                <a:gd name="connsiteY7" fmla="*/ 277812 h 3241342"/>
                <a:gd name="connsiteX8" fmla="*/ 95250 w 731837"/>
                <a:gd name="connsiteY8" fmla="*/ 315912 h 3241342"/>
                <a:gd name="connsiteX9" fmla="*/ 85725 w 731837"/>
                <a:gd name="connsiteY9" fmla="*/ 363537 h 3241342"/>
                <a:gd name="connsiteX10" fmla="*/ 76200 w 731837"/>
                <a:gd name="connsiteY10" fmla="*/ 534987 h 3241342"/>
                <a:gd name="connsiteX11" fmla="*/ 66675 w 731837"/>
                <a:gd name="connsiteY11" fmla="*/ 592137 h 3241342"/>
                <a:gd name="connsiteX12" fmla="*/ 57150 w 731837"/>
                <a:gd name="connsiteY12" fmla="*/ 668337 h 3241342"/>
                <a:gd name="connsiteX13" fmla="*/ 47625 w 731837"/>
                <a:gd name="connsiteY13" fmla="*/ 763587 h 3241342"/>
                <a:gd name="connsiteX14" fmla="*/ 28575 w 731837"/>
                <a:gd name="connsiteY14" fmla="*/ 868362 h 3241342"/>
                <a:gd name="connsiteX15" fmla="*/ 0 w 731837"/>
                <a:gd name="connsiteY15" fmla="*/ 1230312 h 3241342"/>
                <a:gd name="connsiteX16" fmla="*/ 9525 w 731837"/>
                <a:gd name="connsiteY16" fmla="*/ 1468437 h 3241342"/>
                <a:gd name="connsiteX17" fmla="*/ 95250 w 731837"/>
                <a:gd name="connsiteY17" fmla="*/ 1611312 h 3241342"/>
                <a:gd name="connsiteX18" fmla="*/ 200025 w 731837"/>
                <a:gd name="connsiteY18" fmla="*/ 1811337 h 3241342"/>
                <a:gd name="connsiteX19" fmla="*/ 247650 w 731837"/>
                <a:gd name="connsiteY19" fmla="*/ 1944687 h 3241342"/>
                <a:gd name="connsiteX20" fmla="*/ 295275 w 731837"/>
                <a:gd name="connsiteY20" fmla="*/ 2573337 h 3241342"/>
                <a:gd name="connsiteX21" fmla="*/ 342900 w 731837"/>
                <a:gd name="connsiteY21" fmla="*/ 2906712 h 3241342"/>
                <a:gd name="connsiteX22" fmla="*/ 381000 w 731837"/>
                <a:gd name="connsiteY22" fmla="*/ 3106737 h 3241342"/>
                <a:gd name="connsiteX23" fmla="*/ 609600 w 731837"/>
                <a:gd name="connsiteY23" fmla="*/ 3204830 h 3241342"/>
                <a:gd name="connsiteX24" fmla="*/ 666750 w 731837"/>
                <a:gd name="connsiteY24" fmla="*/ 2935287 h 3241342"/>
                <a:gd name="connsiteX0" fmla="*/ 381000 w 731837"/>
                <a:gd name="connsiteY0" fmla="*/ 309230 h 3241342"/>
                <a:gd name="connsiteX1" fmla="*/ 228600 w 731837"/>
                <a:gd name="connsiteY1" fmla="*/ 309230 h 3241342"/>
                <a:gd name="connsiteX2" fmla="*/ 219075 w 731837"/>
                <a:gd name="connsiteY2" fmla="*/ 134937 h 3241342"/>
                <a:gd name="connsiteX3" fmla="*/ 314325 w 731837"/>
                <a:gd name="connsiteY3" fmla="*/ 125412 h 3241342"/>
                <a:gd name="connsiteX4" fmla="*/ 333375 w 731837"/>
                <a:gd name="connsiteY4" fmla="*/ 96837 h 3241342"/>
                <a:gd name="connsiteX5" fmla="*/ 333375 w 731837"/>
                <a:gd name="connsiteY5" fmla="*/ 39687 h 3241342"/>
                <a:gd name="connsiteX6" fmla="*/ 142875 w 731837"/>
                <a:gd name="connsiteY6" fmla="*/ 39687 h 3241342"/>
                <a:gd name="connsiteX7" fmla="*/ 104775 w 731837"/>
                <a:gd name="connsiteY7" fmla="*/ 277812 h 3241342"/>
                <a:gd name="connsiteX8" fmla="*/ 95250 w 731837"/>
                <a:gd name="connsiteY8" fmla="*/ 315912 h 3241342"/>
                <a:gd name="connsiteX9" fmla="*/ 85725 w 731837"/>
                <a:gd name="connsiteY9" fmla="*/ 363537 h 3241342"/>
                <a:gd name="connsiteX10" fmla="*/ 76200 w 731837"/>
                <a:gd name="connsiteY10" fmla="*/ 534987 h 3241342"/>
                <a:gd name="connsiteX11" fmla="*/ 66675 w 731837"/>
                <a:gd name="connsiteY11" fmla="*/ 592137 h 3241342"/>
                <a:gd name="connsiteX12" fmla="*/ 57150 w 731837"/>
                <a:gd name="connsiteY12" fmla="*/ 668337 h 3241342"/>
                <a:gd name="connsiteX13" fmla="*/ 47625 w 731837"/>
                <a:gd name="connsiteY13" fmla="*/ 763587 h 3241342"/>
                <a:gd name="connsiteX14" fmla="*/ 28575 w 731837"/>
                <a:gd name="connsiteY14" fmla="*/ 868362 h 3241342"/>
                <a:gd name="connsiteX15" fmla="*/ 0 w 731837"/>
                <a:gd name="connsiteY15" fmla="*/ 1230312 h 3241342"/>
                <a:gd name="connsiteX16" fmla="*/ 9525 w 731837"/>
                <a:gd name="connsiteY16" fmla="*/ 1468437 h 3241342"/>
                <a:gd name="connsiteX17" fmla="*/ 95250 w 731837"/>
                <a:gd name="connsiteY17" fmla="*/ 1611312 h 3241342"/>
                <a:gd name="connsiteX18" fmla="*/ 200025 w 731837"/>
                <a:gd name="connsiteY18" fmla="*/ 1811337 h 3241342"/>
                <a:gd name="connsiteX19" fmla="*/ 247650 w 731837"/>
                <a:gd name="connsiteY19" fmla="*/ 1944687 h 3241342"/>
                <a:gd name="connsiteX20" fmla="*/ 295275 w 731837"/>
                <a:gd name="connsiteY20" fmla="*/ 2573337 h 3241342"/>
                <a:gd name="connsiteX21" fmla="*/ 342900 w 731837"/>
                <a:gd name="connsiteY21" fmla="*/ 2906712 h 3241342"/>
                <a:gd name="connsiteX22" fmla="*/ 381000 w 731837"/>
                <a:gd name="connsiteY22" fmla="*/ 3106737 h 3241342"/>
                <a:gd name="connsiteX23" fmla="*/ 609600 w 731837"/>
                <a:gd name="connsiteY23" fmla="*/ 3204830 h 3241342"/>
                <a:gd name="connsiteX24" fmla="*/ 666750 w 731837"/>
                <a:gd name="connsiteY24" fmla="*/ 2935287 h 3241342"/>
                <a:gd name="connsiteX0" fmla="*/ 381000 w 731837"/>
                <a:gd name="connsiteY0" fmla="*/ 314325 h 3246437"/>
                <a:gd name="connsiteX1" fmla="*/ 228600 w 731837"/>
                <a:gd name="connsiteY1" fmla="*/ 314325 h 3246437"/>
                <a:gd name="connsiteX2" fmla="*/ 219075 w 731837"/>
                <a:gd name="connsiteY2" fmla="*/ 140032 h 3246437"/>
                <a:gd name="connsiteX3" fmla="*/ 314325 w 731837"/>
                <a:gd name="connsiteY3" fmla="*/ 130507 h 3246437"/>
                <a:gd name="connsiteX4" fmla="*/ 333375 w 731837"/>
                <a:gd name="connsiteY4" fmla="*/ 101932 h 3246437"/>
                <a:gd name="connsiteX5" fmla="*/ 457200 w 731837"/>
                <a:gd name="connsiteY5" fmla="*/ 9525 h 3246437"/>
                <a:gd name="connsiteX6" fmla="*/ 142875 w 731837"/>
                <a:gd name="connsiteY6" fmla="*/ 44782 h 3246437"/>
                <a:gd name="connsiteX7" fmla="*/ 104775 w 731837"/>
                <a:gd name="connsiteY7" fmla="*/ 282907 h 3246437"/>
                <a:gd name="connsiteX8" fmla="*/ 95250 w 731837"/>
                <a:gd name="connsiteY8" fmla="*/ 321007 h 3246437"/>
                <a:gd name="connsiteX9" fmla="*/ 85725 w 731837"/>
                <a:gd name="connsiteY9" fmla="*/ 368632 h 3246437"/>
                <a:gd name="connsiteX10" fmla="*/ 76200 w 731837"/>
                <a:gd name="connsiteY10" fmla="*/ 540082 h 3246437"/>
                <a:gd name="connsiteX11" fmla="*/ 66675 w 731837"/>
                <a:gd name="connsiteY11" fmla="*/ 597232 h 3246437"/>
                <a:gd name="connsiteX12" fmla="*/ 57150 w 731837"/>
                <a:gd name="connsiteY12" fmla="*/ 673432 h 3246437"/>
                <a:gd name="connsiteX13" fmla="*/ 47625 w 731837"/>
                <a:gd name="connsiteY13" fmla="*/ 768682 h 3246437"/>
                <a:gd name="connsiteX14" fmla="*/ 28575 w 731837"/>
                <a:gd name="connsiteY14" fmla="*/ 873457 h 3246437"/>
                <a:gd name="connsiteX15" fmla="*/ 0 w 731837"/>
                <a:gd name="connsiteY15" fmla="*/ 1235407 h 3246437"/>
                <a:gd name="connsiteX16" fmla="*/ 9525 w 731837"/>
                <a:gd name="connsiteY16" fmla="*/ 1473532 h 3246437"/>
                <a:gd name="connsiteX17" fmla="*/ 95250 w 731837"/>
                <a:gd name="connsiteY17" fmla="*/ 1616407 h 3246437"/>
                <a:gd name="connsiteX18" fmla="*/ 200025 w 731837"/>
                <a:gd name="connsiteY18" fmla="*/ 1816432 h 3246437"/>
                <a:gd name="connsiteX19" fmla="*/ 247650 w 731837"/>
                <a:gd name="connsiteY19" fmla="*/ 1949782 h 3246437"/>
                <a:gd name="connsiteX20" fmla="*/ 295275 w 731837"/>
                <a:gd name="connsiteY20" fmla="*/ 2578432 h 3246437"/>
                <a:gd name="connsiteX21" fmla="*/ 342900 w 731837"/>
                <a:gd name="connsiteY21" fmla="*/ 2911807 h 3246437"/>
                <a:gd name="connsiteX22" fmla="*/ 381000 w 731837"/>
                <a:gd name="connsiteY22" fmla="*/ 3111832 h 3246437"/>
                <a:gd name="connsiteX23" fmla="*/ 609600 w 731837"/>
                <a:gd name="connsiteY23" fmla="*/ 3209925 h 3246437"/>
                <a:gd name="connsiteX24" fmla="*/ 666750 w 731837"/>
                <a:gd name="connsiteY24" fmla="*/ 2940382 h 3246437"/>
                <a:gd name="connsiteX0" fmla="*/ 381000 w 731837"/>
                <a:gd name="connsiteY0" fmla="*/ 420686 h 3352798"/>
                <a:gd name="connsiteX1" fmla="*/ 228600 w 731837"/>
                <a:gd name="connsiteY1" fmla="*/ 420686 h 3352798"/>
                <a:gd name="connsiteX2" fmla="*/ 219075 w 731837"/>
                <a:gd name="connsiteY2" fmla="*/ 246393 h 3352798"/>
                <a:gd name="connsiteX3" fmla="*/ 314325 w 731837"/>
                <a:gd name="connsiteY3" fmla="*/ 236868 h 3352798"/>
                <a:gd name="connsiteX4" fmla="*/ 333375 w 731837"/>
                <a:gd name="connsiteY4" fmla="*/ 208293 h 3352798"/>
                <a:gd name="connsiteX5" fmla="*/ 457200 w 731837"/>
                <a:gd name="connsiteY5" fmla="*/ 115886 h 3352798"/>
                <a:gd name="connsiteX6" fmla="*/ 76200 w 731837"/>
                <a:gd name="connsiteY6" fmla="*/ 39687 h 3352798"/>
                <a:gd name="connsiteX7" fmla="*/ 104775 w 731837"/>
                <a:gd name="connsiteY7" fmla="*/ 389268 h 3352798"/>
                <a:gd name="connsiteX8" fmla="*/ 95250 w 731837"/>
                <a:gd name="connsiteY8" fmla="*/ 427368 h 3352798"/>
                <a:gd name="connsiteX9" fmla="*/ 85725 w 731837"/>
                <a:gd name="connsiteY9" fmla="*/ 474993 h 3352798"/>
                <a:gd name="connsiteX10" fmla="*/ 76200 w 731837"/>
                <a:gd name="connsiteY10" fmla="*/ 646443 h 3352798"/>
                <a:gd name="connsiteX11" fmla="*/ 66675 w 731837"/>
                <a:gd name="connsiteY11" fmla="*/ 703593 h 3352798"/>
                <a:gd name="connsiteX12" fmla="*/ 57150 w 731837"/>
                <a:gd name="connsiteY12" fmla="*/ 779793 h 3352798"/>
                <a:gd name="connsiteX13" fmla="*/ 47625 w 731837"/>
                <a:gd name="connsiteY13" fmla="*/ 875043 h 3352798"/>
                <a:gd name="connsiteX14" fmla="*/ 28575 w 731837"/>
                <a:gd name="connsiteY14" fmla="*/ 979818 h 3352798"/>
                <a:gd name="connsiteX15" fmla="*/ 0 w 731837"/>
                <a:gd name="connsiteY15" fmla="*/ 1341768 h 3352798"/>
                <a:gd name="connsiteX16" fmla="*/ 9525 w 731837"/>
                <a:gd name="connsiteY16" fmla="*/ 1579893 h 3352798"/>
                <a:gd name="connsiteX17" fmla="*/ 95250 w 731837"/>
                <a:gd name="connsiteY17" fmla="*/ 1722768 h 3352798"/>
                <a:gd name="connsiteX18" fmla="*/ 200025 w 731837"/>
                <a:gd name="connsiteY18" fmla="*/ 1922793 h 3352798"/>
                <a:gd name="connsiteX19" fmla="*/ 247650 w 731837"/>
                <a:gd name="connsiteY19" fmla="*/ 2056143 h 3352798"/>
                <a:gd name="connsiteX20" fmla="*/ 295275 w 731837"/>
                <a:gd name="connsiteY20" fmla="*/ 2684793 h 3352798"/>
                <a:gd name="connsiteX21" fmla="*/ 342900 w 731837"/>
                <a:gd name="connsiteY21" fmla="*/ 3018168 h 3352798"/>
                <a:gd name="connsiteX22" fmla="*/ 381000 w 731837"/>
                <a:gd name="connsiteY22" fmla="*/ 3218193 h 3352798"/>
                <a:gd name="connsiteX23" fmla="*/ 609600 w 731837"/>
                <a:gd name="connsiteY23" fmla="*/ 3316286 h 3352798"/>
                <a:gd name="connsiteX24" fmla="*/ 666750 w 731837"/>
                <a:gd name="connsiteY24" fmla="*/ 3046743 h 3352798"/>
                <a:gd name="connsiteX0" fmla="*/ 381000 w 731837"/>
                <a:gd name="connsiteY0" fmla="*/ 420686 h 3352798"/>
                <a:gd name="connsiteX1" fmla="*/ 228600 w 731837"/>
                <a:gd name="connsiteY1" fmla="*/ 420686 h 3352798"/>
                <a:gd name="connsiteX2" fmla="*/ 219075 w 731837"/>
                <a:gd name="connsiteY2" fmla="*/ 246393 h 3352798"/>
                <a:gd name="connsiteX3" fmla="*/ 314325 w 731837"/>
                <a:gd name="connsiteY3" fmla="*/ 236868 h 3352798"/>
                <a:gd name="connsiteX4" fmla="*/ 333375 w 731837"/>
                <a:gd name="connsiteY4" fmla="*/ 208293 h 3352798"/>
                <a:gd name="connsiteX5" fmla="*/ 457200 w 731837"/>
                <a:gd name="connsiteY5" fmla="*/ 115886 h 3352798"/>
                <a:gd name="connsiteX6" fmla="*/ 76200 w 731837"/>
                <a:gd name="connsiteY6" fmla="*/ 39687 h 3352798"/>
                <a:gd name="connsiteX7" fmla="*/ 76200 w 731837"/>
                <a:gd name="connsiteY7" fmla="*/ 268287 h 3352798"/>
                <a:gd name="connsiteX8" fmla="*/ 95250 w 731837"/>
                <a:gd name="connsiteY8" fmla="*/ 427368 h 3352798"/>
                <a:gd name="connsiteX9" fmla="*/ 85725 w 731837"/>
                <a:gd name="connsiteY9" fmla="*/ 474993 h 3352798"/>
                <a:gd name="connsiteX10" fmla="*/ 76200 w 731837"/>
                <a:gd name="connsiteY10" fmla="*/ 646443 h 3352798"/>
                <a:gd name="connsiteX11" fmla="*/ 66675 w 731837"/>
                <a:gd name="connsiteY11" fmla="*/ 703593 h 3352798"/>
                <a:gd name="connsiteX12" fmla="*/ 57150 w 731837"/>
                <a:gd name="connsiteY12" fmla="*/ 779793 h 3352798"/>
                <a:gd name="connsiteX13" fmla="*/ 47625 w 731837"/>
                <a:gd name="connsiteY13" fmla="*/ 875043 h 3352798"/>
                <a:gd name="connsiteX14" fmla="*/ 28575 w 731837"/>
                <a:gd name="connsiteY14" fmla="*/ 979818 h 3352798"/>
                <a:gd name="connsiteX15" fmla="*/ 0 w 731837"/>
                <a:gd name="connsiteY15" fmla="*/ 1341768 h 3352798"/>
                <a:gd name="connsiteX16" fmla="*/ 9525 w 731837"/>
                <a:gd name="connsiteY16" fmla="*/ 1579893 h 3352798"/>
                <a:gd name="connsiteX17" fmla="*/ 95250 w 731837"/>
                <a:gd name="connsiteY17" fmla="*/ 1722768 h 3352798"/>
                <a:gd name="connsiteX18" fmla="*/ 200025 w 731837"/>
                <a:gd name="connsiteY18" fmla="*/ 1922793 h 3352798"/>
                <a:gd name="connsiteX19" fmla="*/ 247650 w 731837"/>
                <a:gd name="connsiteY19" fmla="*/ 2056143 h 3352798"/>
                <a:gd name="connsiteX20" fmla="*/ 295275 w 731837"/>
                <a:gd name="connsiteY20" fmla="*/ 2684793 h 3352798"/>
                <a:gd name="connsiteX21" fmla="*/ 342900 w 731837"/>
                <a:gd name="connsiteY21" fmla="*/ 3018168 h 3352798"/>
                <a:gd name="connsiteX22" fmla="*/ 381000 w 731837"/>
                <a:gd name="connsiteY22" fmla="*/ 3218193 h 3352798"/>
                <a:gd name="connsiteX23" fmla="*/ 609600 w 731837"/>
                <a:gd name="connsiteY23" fmla="*/ 3316286 h 3352798"/>
                <a:gd name="connsiteX24" fmla="*/ 666750 w 731837"/>
                <a:gd name="connsiteY24" fmla="*/ 3046743 h 3352798"/>
                <a:gd name="connsiteX0" fmla="*/ 382303 w 733140"/>
                <a:gd name="connsiteY0" fmla="*/ 420686 h 3352798"/>
                <a:gd name="connsiteX1" fmla="*/ 229903 w 733140"/>
                <a:gd name="connsiteY1" fmla="*/ 420686 h 3352798"/>
                <a:gd name="connsiteX2" fmla="*/ 220378 w 733140"/>
                <a:gd name="connsiteY2" fmla="*/ 246393 h 3352798"/>
                <a:gd name="connsiteX3" fmla="*/ 315628 w 733140"/>
                <a:gd name="connsiteY3" fmla="*/ 236868 h 3352798"/>
                <a:gd name="connsiteX4" fmla="*/ 334678 w 733140"/>
                <a:gd name="connsiteY4" fmla="*/ 208293 h 3352798"/>
                <a:gd name="connsiteX5" fmla="*/ 458503 w 733140"/>
                <a:gd name="connsiteY5" fmla="*/ 115886 h 3352798"/>
                <a:gd name="connsiteX6" fmla="*/ 77503 w 733140"/>
                <a:gd name="connsiteY6" fmla="*/ 39687 h 3352798"/>
                <a:gd name="connsiteX7" fmla="*/ 1303 w 733140"/>
                <a:gd name="connsiteY7" fmla="*/ 268287 h 3352798"/>
                <a:gd name="connsiteX8" fmla="*/ 96553 w 733140"/>
                <a:gd name="connsiteY8" fmla="*/ 427368 h 3352798"/>
                <a:gd name="connsiteX9" fmla="*/ 87028 w 733140"/>
                <a:gd name="connsiteY9" fmla="*/ 474993 h 3352798"/>
                <a:gd name="connsiteX10" fmla="*/ 77503 w 733140"/>
                <a:gd name="connsiteY10" fmla="*/ 646443 h 3352798"/>
                <a:gd name="connsiteX11" fmla="*/ 67978 w 733140"/>
                <a:gd name="connsiteY11" fmla="*/ 703593 h 3352798"/>
                <a:gd name="connsiteX12" fmla="*/ 58453 w 733140"/>
                <a:gd name="connsiteY12" fmla="*/ 779793 h 3352798"/>
                <a:gd name="connsiteX13" fmla="*/ 48928 w 733140"/>
                <a:gd name="connsiteY13" fmla="*/ 875043 h 3352798"/>
                <a:gd name="connsiteX14" fmla="*/ 29878 w 733140"/>
                <a:gd name="connsiteY14" fmla="*/ 979818 h 3352798"/>
                <a:gd name="connsiteX15" fmla="*/ 1303 w 733140"/>
                <a:gd name="connsiteY15" fmla="*/ 1341768 h 3352798"/>
                <a:gd name="connsiteX16" fmla="*/ 10828 w 733140"/>
                <a:gd name="connsiteY16" fmla="*/ 1579893 h 3352798"/>
                <a:gd name="connsiteX17" fmla="*/ 96553 w 733140"/>
                <a:gd name="connsiteY17" fmla="*/ 1722768 h 3352798"/>
                <a:gd name="connsiteX18" fmla="*/ 201328 w 733140"/>
                <a:gd name="connsiteY18" fmla="*/ 1922793 h 3352798"/>
                <a:gd name="connsiteX19" fmla="*/ 248953 w 733140"/>
                <a:gd name="connsiteY19" fmla="*/ 2056143 h 3352798"/>
                <a:gd name="connsiteX20" fmla="*/ 296578 w 733140"/>
                <a:gd name="connsiteY20" fmla="*/ 2684793 h 3352798"/>
                <a:gd name="connsiteX21" fmla="*/ 344203 w 733140"/>
                <a:gd name="connsiteY21" fmla="*/ 3018168 h 3352798"/>
                <a:gd name="connsiteX22" fmla="*/ 382303 w 733140"/>
                <a:gd name="connsiteY22" fmla="*/ 3218193 h 3352798"/>
                <a:gd name="connsiteX23" fmla="*/ 610903 w 733140"/>
                <a:gd name="connsiteY23" fmla="*/ 3316286 h 3352798"/>
                <a:gd name="connsiteX24" fmla="*/ 668053 w 733140"/>
                <a:gd name="connsiteY24" fmla="*/ 3046743 h 3352798"/>
                <a:gd name="connsiteX0" fmla="*/ 382303 w 733140"/>
                <a:gd name="connsiteY0" fmla="*/ 420686 h 3352798"/>
                <a:gd name="connsiteX1" fmla="*/ 229903 w 733140"/>
                <a:gd name="connsiteY1" fmla="*/ 420686 h 3352798"/>
                <a:gd name="connsiteX2" fmla="*/ 220378 w 733140"/>
                <a:gd name="connsiteY2" fmla="*/ 246393 h 3352798"/>
                <a:gd name="connsiteX3" fmla="*/ 315628 w 733140"/>
                <a:gd name="connsiteY3" fmla="*/ 236868 h 3352798"/>
                <a:gd name="connsiteX4" fmla="*/ 334678 w 733140"/>
                <a:gd name="connsiteY4" fmla="*/ 208293 h 3352798"/>
                <a:gd name="connsiteX5" fmla="*/ 458503 w 733140"/>
                <a:gd name="connsiteY5" fmla="*/ 115886 h 3352798"/>
                <a:gd name="connsiteX6" fmla="*/ 77503 w 733140"/>
                <a:gd name="connsiteY6" fmla="*/ 39687 h 3352798"/>
                <a:gd name="connsiteX7" fmla="*/ 1303 w 733140"/>
                <a:gd name="connsiteY7" fmla="*/ 268287 h 3352798"/>
                <a:gd name="connsiteX8" fmla="*/ 96553 w 733140"/>
                <a:gd name="connsiteY8" fmla="*/ 427368 h 3352798"/>
                <a:gd name="connsiteX9" fmla="*/ 87028 w 733140"/>
                <a:gd name="connsiteY9" fmla="*/ 474993 h 3352798"/>
                <a:gd name="connsiteX10" fmla="*/ 77503 w 733140"/>
                <a:gd name="connsiteY10" fmla="*/ 646443 h 3352798"/>
                <a:gd name="connsiteX11" fmla="*/ 67978 w 733140"/>
                <a:gd name="connsiteY11" fmla="*/ 703593 h 3352798"/>
                <a:gd name="connsiteX12" fmla="*/ 58453 w 733140"/>
                <a:gd name="connsiteY12" fmla="*/ 779793 h 3352798"/>
                <a:gd name="connsiteX13" fmla="*/ 48928 w 733140"/>
                <a:gd name="connsiteY13" fmla="*/ 875043 h 3352798"/>
                <a:gd name="connsiteX14" fmla="*/ 29878 w 733140"/>
                <a:gd name="connsiteY14" fmla="*/ 979818 h 3352798"/>
                <a:gd name="connsiteX15" fmla="*/ 1303 w 733140"/>
                <a:gd name="connsiteY15" fmla="*/ 1341768 h 3352798"/>
                <a:gd name="connsiteX16" fmla="*/ 10828 w 733140"/>
                <a:gd name="connsiteY16" fmla="*/ 1579893 h 3352798"/>
                <a:gd name="connsiteX17" fmla="*/ 96553 w 733140"/>
                <a:gd name="connsiteY17" fmla="*/ 1722768 h 3352798"/>
                <a:gd name="connsiteX18" fmla="*/ 201328 w 733140"/>
                <a:gd name="connsiteY18" fmla="*/ 1922793 h 3352798"/>
                <a:gd name="connsiteX19" fmla="*/ 248953 w 733140"/>
                <a:gd name="connsiteY19" fmla="*/ 2056143 h 3352798"/>
                <a:gd name="connsiteX20" fmla="*/ 296578 w 733140"/>
                <a:gd name="connsiteY20" fmla="*/ 2684793 h 3352798"/>
                <a:gd name="connsiteX21" fmla="*/ 344203 w 733140"/>
                <a:gd name="connsiteY21" fmla="*/ 3018168 h 3352798"/>
                <a:gd name="connsiteX22" fmla="*/ 382303 w 733140"/>
                <a:gd name="connsiteY22" fmla="*/ 3218193 h 3352798"/>
                <a:gd name="connsiteX23" fmla="*/ 610903 w 733140"/>
                <a:gd name="connsiteY23" fmla="*/ 3316286 h 3352798"/>
                <a:gd name="connsiteX24" fmla="*/ 668053 w 733140"/>
                <a:gd name="connsiteY24" fmla="*/ 3046743 h 3352798"/>
                <a:gd name="connsiteX0" fmla="*/ 382303 w 733140"/>
                <a:gd name="connsiteY0" fmla="*/ 425449 h 3357561"/>
                <a:gd name="connsiteX1" fmla="*/ 229903 w 733140"/>
                <a:gd name="connsiteY1" fmla="*/ 425449 h 3357561"/>
                <a:gd name="connsiteX2" fmla="*/ 220378 w 733140"/>
                <a:gd name="connsiteY2" fmla="*/ 251156 h 3357561"/>
                <a:gd name="connsiteX3" fmla="*/ 315628 w 733140"/>
                <a:gd name="connsiteY3" fmla="*/ 241631 h 3357561"/>
                <a:gd name="connsiteX4" fmla="*/ 334678 w 733140"/>
                <a:gd name="connsiteY4" fmla="*/ 213056 h 3357561"/>
                <a:gd name="connsiteX5" fmla="*/ 458503 w 733140"/>
                <a:gd name="connsiteY5" fmla="*/ 120649 h 3357561"/>
                <a:gd name="connsiteX6" fmla="*/ 77503 w 733140"/>
                <a:gd name="connsiteY6" fmla="*/ 44450 h 3357561"/>
                <a:gd name="connsiteX7" fmla="*/ 1303 w 733140"/>
                <a:gd name="connsiteY7" fmla="*/ 273050 h 3357561"/>
                <a:gd name="connsiteX8" fmla="*/ 96553 w 733140"/>
                <a:gd name="connsiteY8" fmla="*/ 432131 h 3357561"/>
                <a:gd name="connsiteX9" fmla="*/ 87028 w 733140"/>
                <a:gd name="connsiteY9" fmla="*/ 479756 h 3357561"/>
                <a:gd name="connsiteX10" fmla="*/ 77503 w 733140"/>
                <a:gd name="connsiteY10" fmla="*/ 651206 h 3357561"/>
                <a:gd name="connsiteX11" fmla="*/ 67978 w 733140"/>
                <a:gd name="connsiteY11" fmla="*/ 708356 h 3357561"/>
                <a:gd name="connsiteX12" fmla="*/ 58453 w 733140"/>
                <a:gd name="connsiteY12" fmla="*/ 784556 h 3357561"/>
                <a:gd name="connsiteX13" fmla="*/ 48928 w 733140"/>
                <a:gd name="connsiteY13" fmla="*/ 879806 h 3357561"/>
                <a:gd name="connsiteX14" fmla="*/ 29878 w 733140"/>
                <a:gd name="connsiteY14" fmla="*/ 984581 h 3357561"/>
                <a:gd name="connsiteX15" fmla="*/ 1303 w 733140"/>
                <a:gd name="connsiteY15" fmla="*/ 1346531 h 3357561"/>
                <a:gd name="connsiteX16" fmla="*/ 10828 w 733140"/>
                <a:gd name="connsiteY16" fmla="*/ 1584656 h 3357561"/>
                <a:gd name="connsiteX17" fmla="*/ 96553 w 733140"/>
                <a:gd name="connsiteY17" fmla="*/ 1727531 h 3357561"/>
                <a:gd name="connsiteX18" fmla="*/ 201328 w 733140"/>
                <a:gd name="connsiteY18" fmla="*/ 1927556 h 3357561"/>
                <a:gd name="connsiteX19" fmla="*/ 248953 w 733140"/>
                <a:gd name="connsiteY19" fmla="*/ 2060906 h 3357561"/>
                <a:gd name="connsiteX20" fmla="*/ 296578 w 733140"/>
                <a:gd name="connsiteY20" fmla="*/ 2689556 h 3357561"/>
                <a:gd name="connsiteX21" fmla="*/ 344203 w 733140"/>
                <a:gd name="connsiteY21" fmla="*/ 3022931 h 3357561"/>
                <a:gd name="connsiteX22" fmla="*/ 382303 w 733140"/>
                <a:gd name="connsiteY22" fmla="*/ 3222956 h 3357561"/>
                <a:gd name="connsiteX23" fmla="*/ 610903 w 733140"/>
                <a:gd name="connsiteY23" fmla="*/ 3321049 h 3357561"/>
                <a:gd name="connsiteX24" fmla="*/ 668053 w 733140"/>
                <a:gd name="connsiteY24" fmla="*/ 3051506 h 3357561"/>
                <a:gd name="connsiteX0" fmla="*/ 390525 w 741362"/>
                <a:gd name="connsiteY0" fmla="*/ 425448 h 3357560"/>
                <a:gd name="connsiteX1" fmla="*/ 238125 w 741362"/>
                <a:gd name="connsiteY1" fmla="*/ 425448 h 3357560"/>
                <a:gd name="connsiteX2" fmla="*/ 228600 w 741362"/>
                <a:gd name="connsiteY2" fmla="*/ 251155 h 3357560"/>
                <a:gd name="connsiteX3" fmla="*/ 323850 w 741362"/>
                <a:gd name="connsiteY3" fmla="*/ 241630 h 3357560"/>
                <a:gd name="connsiteX4" fmla="*/ 342900 w 741362"/>
                <a:gd name="connsiteY4" fmla="*/ 213055 h 3357560"/>
                <a:gd name="connsiteX5" fmla="*/ 466725 w 741362"/>
                <a:gd name="connsiteY5" fmla="*/ 120648 h 3357560"/>
                <a:gd name="connsiteX6" fmla="*/ 161925 w 741362"/>
                <a:gd name="connsiteY6" fmla="*/ 44450 h 3357560"/>
                <a:gd name="connsiteX7" fmla="*/ 9525 w 741362"/>
                <a:gd name="connsiteY7" fmla="*/ 273049 h 3357560"/>
                <a:gd name="connsiteX8" fmla="*/ 104775 w 741362"/>
                <a:gd name="connsiteY8" fmla="*/ 432130 h 3357560"/>
                <a:gd name="connsiteX9" fmla="*/ 95250 w 741362"/>
                <a:gd name="connsiteY9" fmla="*/ 479755 h 3357560"/>
                <a:gd name="connsiteX10" fmla="*/ 85725 w 741362"/>
                <a:gd name="connsiteY10" fmla="*/ 651205 h 3357560"/>
                <a:gd name="connsiteX11" fmla="*/ 76200 w 741362"/>
                <a:gd name="connsiteY11" fmla="*/ 708355 h 3357560"/>
                <a:gd name="connsiteX12" fmla="*/ 66675 w 741362"/>
                <a:gd name="connsiteY12" fmla="*/ 784555 h 3357560"/>
                <a:gd name="connsiteX13" fmla="*/ 57150 w 741362"/>
                <a:gd name="connsiteY13" fmla="*/ 879805 h 3357560"/>
                <a:gd name="connsiteX14" fmla="*/ 38100 w 741362"/>
                <a:gd name="connsiteY14" fmla="*/ 984580 h 3357560"/>
                <a:gd name="connsiteX15" fmla="*/ 9525 w 741362"/>
                <a:gd name="connsiteY15" fmla="*/ 1346530 h 3357560"/>
                <a:gd name="connsiteX16" fmla="*/ 19050 w 741362"/>
                <a:gd name="connsiteY16" fmla="*/ 1584655 h 3357560"/>
                <a:gd name="connsiteX17" fmla="*/ 104775 w 741362"/>
                <a:gd name="connsiteY17" fmla="*/ 1727530 h 3357560"/>
                <a:gd name="connsiteX18" fmla="*/ 209550 w 741362"/>
                <a:gd name="connsiteY18" fmla="*/ 1927555 h 3357560"/>
                <a:gd name="connsiteX19" fmla="*/ 257175 w 741362"/>
                <a:gd name="connsiteY19" fmla="*/ 2060905 h 3357560"/>
                <a:gd name="connsiteX20" fmla="*/ 304800 w 741362"/>
                <a:gd name="connsiteY20" fmla="*/ 2689555 h 3357560"/>
                <a:gd name="connsiteX21" fmla="*/ 352425 w 741362"/>
                <a:gd name="connsiteY21" fmla="*/ 3022930 h 3357560"/>
                <a:gd name="connsiteX22" fmla="*/ 390525 w 741362"/>
                <a:gd name="connsiteY22" fmla="*/ 3222955 h 3357560"/>
                <a:gd name="connsiteX23" fmla="*/ 619125 w 741362"/>
                <a:gd name="connsiteY23" fmla="*/ 3321048 h 3357560"/>
                <a:gd name="connsiteX24" fmla="*/ 676275 w 741362"/>
                <a:gd name="connsiteY24" fmla="*/ 3051505 h 3357560"/>
                <a:gd name="connsiteX0" fmla="*/ 390525 w 741362"/>
                <a:gd name="connsiteY0" fmla="*/ 425448 h 3357560"/>
                <a:gd name="connsiteX1" fmla="*/ 238125 w 741362"/>
                <a:gd name="connsiteY1" fmla="*/ 425448 h 3357560"/>
                <a:gd name="connsiteX2" fmla="*/ 228600 w 741362"/>
                <a:gd name="connsiteY2" fmla="*/ 251155 h 3357560"/>
                <a:gd name="connsiteX3" fmla="*/ 323850 w 741362"/>
                <a:gd name="connsiteY3" fmla="*/ 241630 h 3357560"/>
                <a:gd name="connsiteX4" fmla="*/ 342900 w 741362"/>
                <a:gd name="connsiteY4" fmla="*/ 213055 h 3357560"/>
                <a:gd name="connsiteX5" fmla="*/ 466725 w 741362"/>
                <a:gd name="connsiteY5" fmla="*/ 120648 h 3357560"/>
                <a:gd name="connsiteX6" fmla="*/ 161925 w 741362"/>
                <a:gd name="connsiteY6" fmla="*/ 44450 h 3357560"/>
                <a:gd name="connsiteX7" fmla="*/ 9525 w 741362"/>
                <a:gd name="connsiteY7" fmla="*/ 273049 h 3357560"/>
                <a:gd name="connsiteX8" fmla="*/ 104775 w 741362"/>
                <a:gd name="connsiteY8" fmla="*/ 432130 h 3357560"/>
                <a:gd name="connsiteX9" fmla="*/ 95250 w 741362"/>
                <a:gd name="connsiteY9" fmla="*/ 479755 h 3357560"/>
                <a:gd name="connsiteX10" fmla="*/ 85725 w 741362"/>
                <a:gd name="connsiteY10" fmla="*/ 651205 h 3357560"/>
                <a:gd name="connsiteX11" fmla="*/ 76200 w 741362"/>
                <a:gd name="connsiteY11" fmla="*/ 708355 h 3357560"/>
                <a:gd name="connsiteX12" fmla="*/ 66675 w 741362"/>
                <a:gd name="connsiteY12" fmla="*/ 784555 h 3357560"/>
                <a:gd name="connsiteX13" fmla="*/ 57150 w 741362"/>
                <a:gd name="connsiteY13" fmla="*/ 879805 h 3357560"/>
                <a:gd name="connsiteX14" fmla="*/ 38100 w 741362"/>
                <a:gd name="connsiteY14" fmla="*/ 984580 h 3357560"/>
                <a:gd name="connsiteX15" fmla="*/ 9525 w 741362"/>
                <a:gd name="connsiteY15" fmla="*/ 1346530 h 3357560"/>
                <a:gd name="connsiteX16" fmla="*/ 19050 w 741362"/>
                <a:gd name="connsiteY16" fmla="*/ 1584655 h 3357560"/>
                <a:gd name="connsiteX17" fmla="*/ 104775 w 741362"/>
                <a:gd name="connsiteY17" fmla="*/ 1727530 h 3357560"/>
                <a:gd name="connsiteX18" fmla="*/ 209550 w 741362"/>
                <a:gd name="connsiteY18" fmla="*/ 1927555 h 3357560"/>
                <a:gd name="connsiteX19" fmla="*/ 257175 w 741362"/>
                <a:gd name="connsiteY19" fmla="*/ 2060905 h 3357560"/>
                <a:gd name="connsiteX20" fmla="*/ 304800 w 741362"/>
                <a:gd name="connsiteY20" fmla="*/ 2689555 h 3357560"/>
                <a:gd name="connsiteX21" fmla="*/ 352425 w 741362"/>
                <a:gd name="connsiteY21" fmla="*/ 3022930 h 3357560"/>
                <a:gd name="connsiteX22" fmla="*/ 390525 w 741362"/>
                <a:gd name="connsiteY22" fmla="*/ 3222955 h 3357560"/>
                <a:gd name="connsiteX23" fmla="*/ 619125 w 741362"/>
                <a:gd name="connsiteY23" fmla="*/ 3321048 h 3357560"/>
                <a:gd name="connsiteX24" fmla="*/ 676275 w 741362"/>
                <a:gd name="connsiteY24" fmla="*/ 3051505 h 3357560"/>
                <a:gd name="connsiteX0" fmla="*/ 390525 w 741362"/>
                <a:gd name="connsiteY0" fmla="*/ 425448 h 3357560"/>
                <a:gd name="connsiteX1" fmla="*/ 238125 w 741362"/>
                <a:gd name="connsiteY1" fmla="*/ 425448 h 3357560"/>
                <a:gd name="connsiteX2" fmla="*/ 228600 w 741362"/>
                <a:gd name="connsiteY2" fmla="*/ 251155 h 3357560"/>
                <a:gd name="connsiteX3" fmla="*/ 323850 w 741362"/>
                <a:gd name="connsiteY3" fmla="*/ 241630 h 3357560"/>
                <a:gd name="connsiteX4" fmla="*/ 342900 w 741362"/>
                <a:gd name="connsiteY4" fmla="*/ 213055 h 3357560"/>
                <a:gd name="connsiteX5" fmla="*/ 466725 w 741362"/>
                <a:gd name="connsiteY5" fmla="*/ 120648 h 3357560"/>
                <a:gd name="connsiteX6" fmla="*/ 161925 w 741362"/>
                <a:gd name="connsiteY6" fmla="*/ 44450 h 3357560"/>
                <a:gd name="connsiteX7" fmla="*/ 9525 w 741362"/>
                <a:gd name="connsiteY7" fmla="*/ 273049 h 3357560"/>
                <a:gd name="connsiteX8" fmla="*/ 104775 w 741362"/>
                <a:gd name="connsiteY8" fmla="*/ 432130 h 3357560"/>
                <a:gd name="connsiteX9" fmla="*/ 95250 w 741362"/>
                <a:gd name="connsiteY9" fmla="*/ 479755 h 3357560"/>
                <a:gd name="connsiteX10" fmla="*/ 85725 w 741362"/>
                <a:gd name="connsiteY10" fmla="*/ 651205 h 3357560"/>
                <a:gd name="connsiteX11" fmla="*/ 76200 w 741362"/>
                <a:gd name="connsiteY11" fmla="*/ 708355 h 3357560"/>
                <a:gd name="connsiteX12" fmla="*/ 66675 w 741362"/>
                <a:gd name="connsiteY12" fmla="*/ 784555 h 3357560"/>
                <a:gd name="connsiteX13" fmla="*/ 57150 w 741362"/>
                <a:gd name="connsiteY13" fmla="*/ 879805 h 3357560"/>
                <a:gd name="connsiteX14" fmla="*/ 38100 w 741362"/>
                <a:gd name="connsiteY14" fmla="*/ 984580 h 3357560"/>
                <a:gd name="connsiteX15" fmla="*/ 9525 w 741362"/>
                <a:gd name="connsiteY15" fmla="*/ 1346530 h 3357560"/>
                <a:gd name="connsiteX16" fmla="*/ 19050 w 741362"/>
                <a:gd name="connsiteY16" fmla="*/ 1584655 h 3357560"/>
                <a:gd name="connsiteX17" fmla="*/ 104775 w 741362"/>
                <a:gd name="connsiteY17" fmla="*/ 1727530 h 3357560"/>
                <a:gd name="connsiteX18" fmla="*/ 209550 w 741362"/>
                <a:gd name="connsiteY18" fmla="*/ 1927555 h 3357560"/>
                <a:gd name="connsiteX19" fmla="*/ 257175 w 741362"/>
                <a:gd name="connsiteY19" fmla="*/ 2060905 h 3357560"/>
                <a:gd name="connsiteX20" fmla="*/ 304800 w 741362"/>
                <a:gd name="connsiteY20" fmla="*/ 2689555 h 3357560"/>
                <a:gd name="connsiteX21" fmla="*/ 352425 w 741362"/>
                <a:gd name="connsiteY21" fmla="*/ 3022930 h 3357560"/>
                <a:gd name="connsiteX22" fmla="*/ 390525 w 741362"/>
                <a:gd name="connsiteY22" fmla="*/ 3222955 h 3357560"/>
                <a:gd name="connsiteX23" fmla="*/ 619125 w 741362"/>
                <a:gd name="connsiteY23" fmla="*/ 3321048 h 3357560"/>
                <a:gd name="connsiteX24" fmla="*/ 676275 w 741362"/>
                <a:gd name="connsiteY24" fmla="*/ 3051505 h 3357560"/>
                <a:gd name="connsiteX0" fmla="*/ 390525 w 741362"/>
                <a:gd name="connsiteY0" fmla="*/ 425448 h 3357560"/>
                <a:gd name="connsiteX1" fmla="*/ 238125 w 741362"/>
                <a:gd name="connsiteY1" fmla="*/ 425448 h 3357560"/>
                <a:gd name="connsiteX2" fmla="*/ 228600 w 741362"/>
                <a:gd name="connsiteY2" fmla="*/ 251155 h 3357560"/>
                <a:gd name="connsiteX3" fmla="*/ 323850 w 741362"/>
                <a:gd name="connsiteY3" fmla="*/ 241630 h 3357560"/>
                <a:gd name="connsiteX4" fmla="*/ 466725 w 741362"/>
                <a:gd name="connsiteY4" fmla="*/ 120648 h 3357560"/>
                <a:gd name="connsiteX5" fmla="*/ 161925 w 741362"/>
                <a:gd name="connsiteY5" fmla="*/ 44450 h 3357560"/>
                <a:gd name="connsiteX6" fmla="*/ 9525 w 741362"/>
                <a:gd name="connsiteY6" fmla="*/ 273049 h 3357560"/>
                <a:gd name="connsiteX7" fmla="*/ 104775 w 741362"/>
                <a:gd name="connsiteY7" fmla="*/ 432130 h 3357560"/>
                <a:gd name="connsiteX8" fmla="*/ 95250 w 741362"/>
                <a:gd name="connsiteY8" fmla="*/ 479755 h 3357560"/>
                <a:gd name="connsiteX9" fmla="*/ 85725 w 741362"/>
                <a:gd name="connsiteY9" fmla="*/ 651205 h 3357560"/>
                <a:gd name="connsiteX10" fmla="*/ 76200 w 741362"/>
                <a:gd name="connsiteY10" fmla="*/ 708355 h 3357560"/>
                <a:gd name="connsiteX11" fmla="*/ 66675 w 741362"/>
                <a:gd name="connsiteY11" fmla="*/ 784555 h 3357560"/>
                <a:gd name="connsiteX12" fmla="*/ 57150 w 741362"/>
                <a:gd name="connsiteY12" fmla="*/ 879805 h 3357560"/>
                <a:gd name="connsiteX13" fmla="*/ 38100 w 741362"/>
                <a:gd name="connsiteY13" fmla="*/ 984580 h 3357560"/>
                <a:gd name="connsiteX14" fmla="*/ 9525 w 741362"/>
                <a:gd name="connsiteY14" fmla="*/ 1346530 h 3357560"/>
                <a:gd name="connsiteX15" fmla="*/ 19050 w 741362"/>
                <a:gd name="connsiteY15" fmla="*/ 1584655 h 3357560"/>
                <a:gd name="connsiteX16" fmla="*/ 104775 w 741362"/>
                <a:gd name="connsiteY16" fmla="*/ 1727530 h 3357560"/>
                <a:gd name="connsiteX17" fmla="*/ 209550 w 741362"/>
                <a:gd name="connsiteY17" fmla="*/ 1927555 h 3357560"/>
                <a:gd name="connsiteX18" fmla="*/ 257175 w 741362"/>
                <a:gd name="connsiteY18" fmla="*/ 2060905 h 3357560"/>
                <a:gd name="connsiteX19" fmla="*/ 304800 w 741362"/>
                <a:gd name="connsiteY19" fmla="*/ 2689555 h 3357560"/>
                <a:gd name="connsiteX20" fmla="*/ 352425 w 741362"/>
                <a:gd name="connsiteY20" fmla="*/ 3022930 h 3357560"/>
                <a:gd name="connsiteX21" fmla="*/ 390525 w 741362"/>
                <a:gd name="connsiteY21" fmla="*/ 3222955 h 3357560"/>
                <a:gd name="connsiteX22" fmla="*/ 619125 w 741362"/>
                <a:gd name="connsiteY22" fmla="*/ 3321048 h 3357560"/>
                <a:gd name="connsiteX23" fmla="*/ 676275 w 741362"/>
                <a:gd name="connsiteY23" fmla="*/ 3051505 h 3357560"/>
                <a:gd name="connsiteX0" fmla="*/ 390525 w 741362"/>
                <a:gd name="connsiteY0" fmla="*/ 425448 h 3357560"/>
                <a:gd name="connsiteX1" fmla="*/ 238125 w 741362"/>
                <a:gd name="connsiteY1" fmla="*/ 425448 h 3357560"/>
                <a:gd name="connsiteX2" fmla="*/ 228600 w 741362"/>
                <a:gd name="connsiteY2" fmla="*/ 251155 h 3357560"/>
                <a:gd name="connsiteX3" fmla="*/ 323850 w 741362"/>
                <a:gd name="connsiteY3" fmla="*/ 241630 h 3357560"/>
                <a:gd name="connsiteX4" fmla="*/ 466725 w 741362"/>
                <a:gd name="connsiteY4" fmla="*/ 120648 h 3357560"/>
                <a:gd name="connsiteX5" fmla="*/ 161925 w 741362"/>
                <a:gd name="connsiteY5" fmla="*/ 44450 h 3357560"/>
                <a:gd name="connsiteX6" fmla="*/ 9525 w 741362"/>
                <a:gd name="connsiteY6" fmla="*/ 273049 h 3357560"/>
                <a:gd name="connsiteX7" fmla="*/ 104775 w 741362"/>
                <a:gd name="connsiteY7" fmla="*/ 432130 h 3357560"/>
                <a:gd name="connsiteX8" fmla="*/ 95250 w 741362"/>
                <a:gd name="connsiteY8" fmla="*/ 479755 h 3357560"/>
                <a:gd name="connsiteX9" fmla="*/ 85725 w 741362"/>
                <a:gd name="connsiteY9" fmla="*/ 651205 h 3357560"/>
                <a:gd name="connsiteX10" fmla="*/ 76200 w 741362"/>
                <a:gd name="connsiteY10" fmla="*/ 708355 h 3357560"/>
                <a:gd name="connsiteX11" fmla="*/ 66675 w 741362"/>
                <a:gd name="connsiteY11" fmla="*/ 784555 h 3357560"/>
                <a:gd name="connsiteX12" fmla="*/ 57150 w 741362"/>
                <a:gd name="connsiteY12" fmla="*/ 879805 h 3357560"/>
                <a:gd name="connsiteX13" fmla="*/ 38100 w 741362"/>
                <a:gd name="connsiteY13" fmla="*/ 984580 h 3357560"/>
                <a:gd name="connsiteX14" fmla="*/ 9525 w 741362"/>
                <a:gd name="connsiteY14" fmla="*/ 1346530 h 3357560"/>
                <a:gd name="connsiteX15" fmla="*/ 19050 w 741362"/>
                <a:gd name="connsiteY15" fmla="*/ 1584655 h 3357560"/>
                <a:gd name="connsiteX16" fmla="*/ 104775 w 741362"/>
                <a:gd name="connsiteY16" fmla="*/ 1727530 h 3357560"/>
                <a:gd name="connsiteX17" fmla="*/ 209550 w 741362"/>
                <a:gd name="connsiteY17" fmla="*/ 1927555 h 3357560"/>
                <a:gd name="connsiteX18" fmla="*/ 257175 w 741362"/>
                <a:gd name="connsiteY18" fmla="*/ 2060905 h 3357560"/>
                <a:gd name="connsiteX19" fmla="*/ 304800 w 741362"/>
                <a:gd name="connsiteY19" fmla="*/ 2689555 h 3357560"/>
                <a:gd name="connsiteX20" fmla="*/ 352425 w 741362"/>
                <a:gd name="connsiteY20" fmla="*/ 3022930 h 3357560"/>
                <a:gd name="connsiteX21" fmla="*/ 390525 w 741362"/>
                <a:gd name="connsiteY21" fmla="*/ 3222955 h 3357560"/>
                <a:gd name="connsiteX22" fmla="*/ 619125 w 741362"/>
                <a:gd name="connsiteY22" fmla="*/ 3321048 h 3357560"/>
                <a:gd name="connsiteX23" fmla="*/ 676275 w 741362"/>
                <a:gd name="connsiteY23" fmla="*/ 3051505 h 3357560"/>
                <a:gd name="connsiteX0" fmla="*/ 390525 w 741362"/>
                <a:gd name="connsiteY0" fmla="*/ 425448 h 3357560"/>
                <a:gd name="connsiteX1" fmla="*/ 238125 w 741362"/>
                <a:gd name="connsiteY1" fmla="*/ 425448 h 3357560"/>
                <a:gd name="connsiteX2" fmla="*/ 323850 w 741362"/>
                <a:gd name="connsiteY2" fmla="*/ 241630 h 3357560"/>
                <a:gd name="connsiteX3" fmla="*/ 466725 w 741362"/>
                <a:gd name="connsiteY3" fmla="*/ 120648 h 3357560"/>
                <a:gd name="connsiteX4" fmla="*/ 161925 w 741362"/>
                <a:gd name="connsiteY4" fmla="*/ 44450 h 3357560"/>
                <a:gd name="connsiteX5" fmla="*/ 9525 w 741362"/>
                <a:gd name="connsiteY5" fmla="*/ 273049 h 3357560"/>
                <a:gd name="connsiteX6" fmla="*/ 104775 w 741362"/>
                <a:gd name="connsiteY6" fmla="*/ 432130 h 3357560"/>
                <a:gd name="connsiteX7" fmla="*/ 95250 w 741362"/>
                <a:gd name="connsiteY7" fmla="*/ 479755 h 3357560"/>
                <a:gd name="connsiteX8" fmla="*/ 85725 w 741362"/>
                <a:gd name="connsiteY8" fmla="*/ 651205 h 3357560"/>
                <a:gd name="connsiteX9" fmla="*/ 76200 w 741362"/>
                <a:gd name="connsiteY9" fmla="*/ 708355 h 3357560"/>
                <a:gd name="connsiteX10" fmla="*/ 66675 w 741362"/>
                <a:gd name="connsiteY10" fmla="*/ 784555 h 3357560"/>
                <a:gd name="connsiteX11" fmla="*/ 57150 w 741362"/>
                <a:gd name="connsiteY11" fmla="*/ 879805 h 3357560"/>
                <a:gd name="connsiteX12" fmla="*/ 38100 w 741362"/>
                <a:gd name="connsiteY12" fmla="*/ 984580 h 3357560"/>
                <a:gd name="connsiteX13" fmla="*/ 9525 w 741362"/>
                <a:gd name="connsiteY13" fmla="*/ 1346530 h 3357560"/>
                <a:gd name="connsiteX14" fmla="*/ 19050 w 741362"/>
                <a:gd name="connsiteY14" fmla="*/ 1584655 h 3357560"/>
                <a:gd name="connsiteX15" fmla="*/ 104775 w 741362"/>
                <a:gd name="connsiteY15" fmla="*/ 1727530 h 3357560"/>
                <a:gd name="connsiteX16" fmla="*/ 209550 w 741362"/>
                <a:gd name="connsiteY16" fmla="*/ 1927555 h 3357560"/>
                <a:gd name="connsiteX17" fmla="*/ 257175 w 741362"/>
                <a:gd name="connsiteY17" fmla="*/ 2060905 h 3357560"/>
                <a:gd name="connsiteX18" fmla="*/ 304800 w 741362"/>
                <a:gd name="connsiteY18" fmla="*/ 2689555 h 3357560"/>
                <a:gd name="connsiteX19" fmla="*/ 352425 w 741362"/>
                <a:gd name="connsiteY19" fmla="*/ 3022930 h 3357560"/>
                <a:gd name="connsiteX20" fmla="*/ 390525 w 741362"/>
                <a:gd name="connsiteY20" fmla="*/ 3222955 h 3357560"/>
                <a:gd name="connsiteX21" fmla="*/ 619125 w 741362"/>
                <a:gd name="connsiteY21" fmla="*/ 3321048 h 3357560"/>
                <a:gd name="connsiteX22" fmla="*/ 676275 w 741362"/>
                <a:gd name="connsiteY22" fmla="*/ 3051505 h 3357560"/>
                <a:gd name="connsiteX0" fmla="*/ 390525 w 741362"/>
                <a:gd name="connsiteY0" fmla="*/ 425448 h 3357560"/>
                <a:gd name="connsiteX1" fmla="*/ 238125 w 741362"/>
                <a:gd name="connsiteY1" fmla="*/ 349249 h 3357560"/>
                <a:gd name="connsiteX2" fmla="*/ 323850 w 741362"/>
                <a:gd name="connsiteY2" fmla="*/ 241630 h 3357560"/>
                <a:gd name="connsiteX3" fmla="*/ 466725 w 741362"/>
                <a:gd name="connsiteY3" fmla="*/ 120648 h 3357560"/>
                <a:gd name="connsiteX4" fmla="*/ 161925 w 741362"/>
                <a:gd name="connsiteY4" fmla="*/ 44450 h 3357560"/>
                <a:gd name="connsiteX5" fmla="*/ 9525 w 741362"/>
                <a:gd name="connsiteY5" fmla="*/ 273049 h 3357560"/>
                <a:gd name="connsiteX6" fmla="*/ 104775 w 741362"/>
                <a:gd name="connsiteY6" fmla="*/ 432130 h 3357560"/>
                <a:gd name="connsiteX7" fmla="*/ 95250 w 741362"/>
                <a:gd name="connsiteY7" fmla="*/ 479755 h 3357560"/>
                <a:gd name="connsiteX8" fmla="*/ 85725 w 741362"/>
                <a:gd name="connsiteY8" fmla="*/ 651205 h 3357560"/>
                <a:gd name="connsiteX9" fmla="*/ 76200 w 741362"/>
                <a:gd name="connsiteY9" fmla="*/ 708355 h 3357560"/>
                <a:gd name="connsiteX10" fmla="*/ 66675 w 741362"/>
                <a:gd name="connsiteY10" fmla="*/ 784555 h 3357560"/>
                <a:gd name="connsiteX11" fmla="*/ 57150 w 741362"/>
                <a:gd name="connsiteY11" fmla="*/ 879805 h 3357560"/>
                <a:gd name="connsiteX12" fmla="*/ 38100 w 741362"/>
                <a:gd name="connsiteY12" fmla="*/ 984580 h 3357560"/>
                <a:gd name="connsiteX13" fmla="*/ 9525 w 741362"/>
                <a:gd name="connsiteY13" fmla="*/ 1346530 h 3357560"/>
                <a:gd name="connsiteX14" fmla="*/ 19050 w 741362"/>
                <a:gd name="connsiteY14" fmla="*/ 1584655 h 3357560"/>
                <a:gd name="connsiteX15" fmla="*/ 104775 w 741362"/>
                <a:gd name="connsiteY15" fmla="*/ 1727530 h 3357560"/>
                <a:gd name="connsiteX16" fmla="*/ 209550 w 741362"/>
                <a:gd name="connsiteY16" fmla="*/ 1927555 h 3357560"/>
                <a:gd name="connsiteX17" fmla="*/ 257175 w 741362"/>
                <a:gd name="connsiteY17" fmla="*/ 2060905 h 3357560"/>
                <a:gd name="connsiteX18" fmla="*/ 304800 w 741362"/>
                <a:gd name="connsiteY18" fmla="*/ 2689555 h 3357560"/>
                <a:gd name="connsiteX19" fmla="*/ 352425 w 741362"/>
                <a:gd name="connsiteY19" fmla="*/ 3022930 h 3357560"/>
                <a:gd name="connsiteX20" fmla="*/ 390525 w 741362"/>
                <a:gd name="connsiteY20" fmla="*/ 3222955 h 3357560"/>
                <a:gd name="connsiteX21" fmla="*/ 619125 w 741362"/>
                <a:gd name="connsiteY21" fmla="*/ 3321048 h 3357560"/>
                <a:gd name="connsiteX22" fmla="*/ 676275 w 741362"/>
                <a:gd name="connsiteY22" fmla="*/ 3051505 h 3357560"/>
                <a:gd name="connsiteX0" fmla="*/ 390525 w 741362"/>
                <a:gd name="connsiteY0" fmla="*/ 425448 h 3357560"/>
                <a:gd name="connsiteX1" fmla="*/ 238125 w 741362"/>
                <a:gd name="connsiteY1" fmla="*/ 349249 h 3357560"/>
                <a:gd name="connsiteX2" fmla="*/ 238125 w 741362"/>
                <a:gd name="connsiteY2" fmla="*/ 196849 h 3357560"/>
                <a:gd name="connsiteX3" fmla="*/ 466725 w 741362"/>
                <a:gd name="connsiteY3" fmla="*/ 120648 h 3357560"/>
                <a:gd name="connsiteX4" fmla="*/ 161925 w 741362"/>
                <a:gd name="connsiteY4" fmla="*/ 44450 h 3357560"/>
                <a:gd name="connsiteX5" fmla="*/ 9525 w 741362"/>
                <a:gd name="connsiteY5" fmla="*/ 273049 h 3357560"/>
                <a:gd name="connsiteX6" fmla="*/ 104775 w 741362"/>
                <a:gd name="connsiteY6" fmla="*/ 432130 h 3357560"/>
                <a:gd name="connsiteX7" fmla="*/ 95250 w 741362"/>
                <a:gd name="connsiteY7" fmla="*/ 479755 h 3357560"/>
                <a:gd name="connsiteX8" fmla="*/ 85725 w 741362"/>
                <a:gd name="connsiteY8" fmla="*/ 651205 h 3357560"/>
                <a:gd name="connsiteX9" fmla="*/ 76200 w 741362"/>
                <a:gd name="connsiteY9" fmla="*/ 708355 h 3357560"/>
                <a:gd name="connsiteX10" fmla="*/ 66675 w 741362"/>
                <a:gd name="connsiteY10" fmla="*/ 784555 h 3357560"/>
                <a:gd name="connsiteX11" fmla="*/ 57150 w 741362"/>
                <a:gd name="connsiteY11" fmla="*/ 879805 h 3357560"/>
                <a:gd name="connsiteX12" fmla="*/ 38100 w 741362"/>
                <a:gd name="connsiteY12" fmla="*/ 984580 h 3357560"/>
                <a:gd name="connsiteX13" fmla="*/ 9525 w 741362"/>
                <a:gd name="connsiteY13" fmla="*/ 1346530 h 3357560"/>
                <a:gd name="connsiteX14" fmla="*/ 19050 w 741362"/>
                <a:gd name="connsiteY14" fmla="*/ 1584655 h 3357560"/>
                <a:gd name="connsiteX15" fmla="*/ 104775 w 741362"/>
                <a:gd name="connsiteY15" fmla="*/ 1727530 h 3357560"/>
                <a:gd name="connsiteX16" fmla="*/ 209550 w 741362"/>
                <a:gd name="connsiteY16" fmla="*/ 1927555 h 3357560"/>
                <a:gd name="connsiteX17" fmla="*/ 257175 w 741362"/>
                <a:gd name="connsiteY17" fmla="*/ 2060905 h 3357560"/>
                <a:gd name="connsiteX18" fmla="*/ 304800 w 741362"/>
                <a:gd name="connsiteY18" fmla="*/ 2689555 h 3357560"/>
                <a:gd name="connsiteX19" fmla="*/ 352425 w 741362"/>
                <a:gd name="connsiteY19" fmla="*/ 3022930 h 3357560"/>
                <a:gd name="connsiteX20" fmla="*/ 390525 w 741362"/>
                <a:gd name="connsiteY20" fmla="*/ 3222955 h 3357560"/>
                <a:gd name="connsiteX21" fmla="*/ 619125 w 741362"/>
                <a:gd name="connsiteY21" fmla="*/ 3321048 h 3357560"/>
                <a:gd name="connsiteX22" fmla="*/ 676275 w 741362"/>
                <a:gd name="connsiteY22" fmla="*/ 3051505 h 3357560"/>
                <a:gd name="connsiteX0" fmla="*/ 390525 w 741362"/>
                <a:gd name="connsiteY0" fmla="*/ 425448 h 3357560"/>
                <a:gd name="connsiteX1" fmla="*/ 238125 w 741362"/>
                <a:gd name="connsiteY1" fmla="*/ 349249 h 3357560"/>
                <a:gd name="connsiteX2" fmla="*/ 238125 w 741362"/>
                <a:gd name="connsiteY2" fmla="*/ 196849 h 3357560"/>
                <a:gd name="connsiteX3" fmla="*/ 466725 w 741362"/>
                <a:gd name="connsiteY3" fmla="*/ 120648 h 3357560"/>
                <a:gd name="connsiteX4" fmla="*/ 161925 w 741362"/>
                <a:gd name="connsiteY4" fmla="*/ 44450 h 3357560"/>
                <a:gd name="connsiteX5" fmla="*/ 9525 w 741362"/>
                <a:gd name="connsiteY5" fmla="*/ 273049 h 3357560"/>
                <a:gd name="connsiteX6" fmla="*/ 104775 w 741362"/>
                <a:gd name="connsiteY6" fmla="*/ 432130 h 3357560"/>
                <a:gd name="connsiteX7" fmla="*/ 85725 w 741362"/>
                <a:gd name="connsiteY7" fmla="*/ 651205 h 3357560"/>
                <a:gd name="connsiteX8" fmla="*/ 76200 w 741362"/>
                <a:gd name="connsiteY8" fmla="*/ 708355 h 3357560"/>
                <a:gd name="connsiteX9" fmla="*/ 66675 w 741362"/>
                <a:gd name="connsiteY9" fmla="*/ 784555 h 3357560"/>
                <a:gd name="connsiteX10" fmla="*/ 57150 w 741362"/>
                <a:gd name="connsiteY10" fmla="*/ 879805 h 3357560"/>
                <a:gd name="connsiteX11" fmla="*/ 38100 w 741362"/>
                <a:gd name="connsiteY11" fmla="*/ 984580 h 3357560"/>
                <a:gd name="connsiteX12" fmla="*/ 9525 w 741362"/>
                <a:gd name="connsiteY12" fmla="*/ 1346530 h 3357560"/>
                <a:gd name="connsiteX13" fmla="*/ 19050 w 741362"/>
                <a:gd name="connsiteY13" fmla="*/ 1584655 h 3357560"/>
                <a:gd name="connsiteX14" fmla="*/ 104775 w 741362"/>
                <a:gd name="connsiteY14" fmla="*/ 1727530 h 3357560"/>
                <a:gd name="connsiteX15" fmla="*/ 209550 w 741362"/>
                <a:gd name="connsiteY15" fmla="*/ 1927555 h 3357560"/>
                <a:gd name="connsiteX16" fmla="*/ 257175 w 741362"/>
                <a:gd name="connsiteY16" fmla="*/ 2060905 h 3357560"/>
                <a:gd name="connsiteX17" fmla="*/ 304800 w 741362"/>
                <a:gd name="connsiteY17" fmla="*/ 2689555 h 3357560"/>
                <a:gd name="connsiteX18" fmla="*/ 352425 w 741362"/>
                <a:gd name="connsiteY18" fmla="*/ 3022930 h 3357560"/>
                <a:gd name="connsiteX19" fmla="*/ 390525 w 741362"/>
                <a:gd name="connsiteY19" fmla="*/ 3222955 h 3357560"/>
                <a:gd name="connsiteX20" fmla="*/ 619125 w 741362"/>
                <a:gd name="connsiteY20" fmla="*/ 3321048 h 3357560"/>
                <a:gd name="connsiteX21" fmla="*/ 676275 w 741362"/>
                <a:gd name="connsiteY21" fmla="*/ 3051505 h 3357560"/>
                <a:gd name="connsiteX0" fmla="*/ 393700 w 744537"/>
                <a:gd name="connsiteY0" fmla="*/ 425448 h 3357560"/>
                <a:gd name="connsiteX1" fmla="*/ 241300 w 744537"/>
                <a:gd name="connsiteY1" fmla="*/ 349249 h 3357560"/>
                <a:gd name="connsiteX2" fmla="*/ 241300 w 744537"/>
                <a:gd name="connsiteY2" fmla="*/ 196849 h 3357560"/>
                <a:gd name="connsiteX3" fmla="*/ 469900 w 744537"/>
                <a:gd name="connsiteY3" fmla="*/ 120648 h 3357560"/>
                <a:gd name="connsiteX4" fmla="*/ 165100 w 744537"/>
                <a:gd name="connsiteY4" fmla="*/ 44450 h 3357560"/>
                <a:gd name="connsiteX5" fmla="*/ 12700 w 744537"/>
                <a:gd name="connsiteY5" fmla="*/ 273049 h 3357560"/>
                <a:gd name="connsiteX6" fmla="*/ 88900 w 744537"/>
                <a:gd name="connsiteY6" fmla="*/ 501649 h 3357560"/>
                <a:gd name="connsiteX7" fmla="*/ 88900 w 744537"/>
                <a:gd name="connsiteY7" fmla="*/ 651205 h 3357560"/>
                <a:gd name="connsiteX8" fmla="*/ 79375 w 744537"/>
                <a:gd name="connsiteY8" fmla="*/ 708355 h 3357560"/>
                <a:gd name="connsiteX9" fmla="*/ 69850 w 744537"/>
                <a:gd name="connsiteY9" fmla="*/ 784555 h 3357560"/>
                <a:gd name="connsiteX10" fmla="*/ 60325 w 744537"/>
                <a:gd name="connsiteY10" fmla="*/ 879805 h 3357560"/>
                <a:gd name="connsiteX11" fmla="*/ 41275 w 744537"/>
                <a:gd name="connsiteY11" fmla="*/ 984580 h 3357560"/>
                <a:gd name="connsiteX12" fmla="*/ 12700 w 744537"/>
                <a:gd name="connsiteY12" fmla="*/ 1346530 h 3357560"/>
                <a:gd name="connsiteX13" fmla="*/ 22225 w 744537"/>
                <a:gd name="connsiteY13" fmla="*/ 1584655 h 3357560"/>
                <a:gd name="connsiteX14" fmla="*/ 107950 w 744537"/>
                <a:gd name="connsiteY14" fmla="*/ 1727530 h 3357560"/>
                <a:gd name="connsiteX15" fmla="*/ 212725 w 744537"/>
                <a:gd name="connsiteY15" fmla="*/ 1927555 h 3357560"/>
                <a:gd name="connsiteX16" fmla="*/ 260350 w 744537"/>
                <a:gd name="connsiteY16" fmla="*/ 2060905 h 3357560"/>
                <a:gd name="connsiteX17" fmla="*/ 307975 w 744537"/>
                <a:gd name="connsiteY17" fmla="*/ 2689555 h 3357560"/>
                <a:gd name="connsiteX18" fmla="*/ 355600 w 744537"/>
                <a:gd name="connsiteY18" fmla="*/ 3022930 h 3357560"/>
                <a:gd name="connsiteX19" fmla="*/ 393700 w 744537"/>
                <a:gd name="connsiteY19" fmla="*/ 3222955 h 3357560"/>
                <a:gd name="connsiteX20" fmla="*/ 622300 w 744537"/>
                <a:gd name="connsiteY20" fmla="*/ 3321048 h 3357560"/>
                <a:gd name="connsiteX21" fmla="*/ 679450 w 744537"/>
                <a:gd name="connsiteY21" fmla="*/ 3051505 h 3357560"/>
                <a:gd name="connsiteX0" fmla="*/ 393700 w 744537"/>
                <a:gd name="connsiteY0" fmla="*/ 425448 h 3357560"/>
                <a:gd name="connsiteX1" fmla="*/ 241300 w 744537"/>
                <a:gd name="connsiteY1" fmla="*/ 349249 h 3357560"/>
                <a:gd name="connsiteX2" fmla="*/ 241300 w 744537"/>
                <a:gd name="connsiteY2" fmla="*/ 196849 h 3357560"/>
                <a:gd name="connsiteX3" fmla="*/ 469900 w 744537"/>
                <a:gd name="connsiteY3" fmla="*/ 120648 h 3357560"/>
                <a:gd name="connsiteX4" fmla="*/ 165100 w 744537"/>
                <a:gd name="connsiteY4" fmla="*/ 44450 h 3357560"/>
                <a:gd name="connsiteX5" fmla="*/ 12700 w 744537"/>
                <a:gd name="connsiteY5" fmla="*/ 273049 h 3357560"/>
                <a:gd name="connsiteX6" fmla="*/ 88900 w 744537"/>
                <a:gd name="connsiteY6" fmla="*/ 501649 h 3357560"/>
                <a:gd name="connsiteX7" fmla="*/ 88900 w 744537"/>
                <a:gd name="connsiteY7" fmla="*/ 651205 h 3357560"/>
                <a:gd name="connsiteX8" fmla="*/ 79375 w 744537"/>
                <a:gd name="connsiteY8" fmla="*/ 708355 h 3357560"/>
                <a:gd name="connsiteX9" fmla="*/ 60325 w 744537"/>
                <a:gd name="connsiteY9" fmla="*/ 879805 h 3357560"/>
                <a:gd name="connsiteX10" fmla="*/ 41275 w 744537"/>
                <a:gd name="connsiteY10" fmla="*/ 984580 h 3357560"/>
                <a:gd name="connsiteX11" fmla="*/ 12700 w 744537"/>
                <a:gd name="connsiteY11" fmla="*/ 1346530 h 3357560"/>
                <a:gd name="connsiteX12" fmla="*/ 22225 w 744537"/>
                <a:gd name="connsiteY12" fmla="*/ 1584655 h 3357560"/>
                <a:gd name="connsiteX13" fmla="*/ 107950 w 744537"/>
                <a:gd name="connsiteY13" fmla="*/ 1727530 h 3357560"/>
                <a:gd name="connsiteX14" fmla="*/ 212725 w 744537"/>
                <a:gd name="connsiteY14" fmla="*/ 1927555 h 3357560"/>
                <a:gd name="connsiteX15" fmla="*/ 260350 w 744537"/>
                <a:gd name="connsiteY15" fmla="*/ 2060905 h 3357560"/>
                <a:gd name="connsiteX16" fmla="*/ 307975 w 744537"/>
                <a:gd name="connsiteY16" fmla="*/ 2689555 h 3357560"/>
                <a:gd name="connsiteX17" fmla="*/ 355600 w 744537"/>
                <a:gd name="connsiteY17" fmla="*/ 3022930 h 3357560"/>
                <a:gd name="connsiteX18" fmla="*/ 393700 w 744537"/>
                <a:gd name="connsiteY18" fmla="*/ 3222955 h 3357560"/>
                <a:gd name="connsiteX19" fmla="*/ 622300 w 744537"/>
                <a:gd name="connsiteY19" fmla="*/ 3321048 h 3357560"/>
                <a:gd name="connsiteX20" fmla="*/ 679450 w 744537"/>
                <a:gd name="connsiteY20" fmla="*/ 3051505 h 3357560"/>
                <a:gd name="connsiteX0" fmla="*/ 393700 w 744537"/>
                <a:gd name="connsiteY0" fmla="*/ 425448 h 3357560"/>
                <a:gd name="connsiteX1" fmla="*/ 241300 w 744537"/>
                <a:gd name="connsiteY1" fmla="*/ 349249 h 3357560"/>
                <a:gd name="connsiteX2" fmla="*/ 241300 w 744537"/>
                <a:gd name="connsiteY2" fmla="*/ 196849 h 3357560"/>
                <a:gd name="connsiteX3" fmla="*/ 469900 w 744537"/>
                <a:gd name="connsiteY3" fmla="*/ 120648 h 3357560"/>
                <a:gd name="connsiteX4" fmla="*/ 165100 w 744537"/>
                <a:gd name="connsiteY4" fmla="*/ 44450 h 3357560"/>
                <a:gd name="connsiteX5" fmla="*/ 12700 w 744537"/>
                <a:gd name="connsiteY5" fmla="*/ 273049 h 3357560"/>
                <a:gd name="connsiteX6" fmla="*/ 88900 w 744537"/>
                <a:gd name="connsiteY6" fmla="*/ 501649 h 3357560"/>
                <a:gd name="connsiteX7" fmla="*/ 88900 w 744537"/>
                <a:gd name="connsiteY7" fmla="*/ 651205 h 3357560"/>
                <a:gd name="connsiteX8" fmla="*/ 60325 w 744537"/>
                <a:gd name="connsiteY8" fmla="*/ 879805 h 3357560"/>
                <a:gd name="connsiteX9" fmla="*/ 41275 w 744537"/>
                <a:gd name="connsiteY9" fmla="*/ 984580 h 3357560"/>
                <a:gd name="connsiteX10" fmla="*/ 12700 w 744537"/>
                <a:gd name="connsiteY10" fmla="*/ 1346530 h 3357560"/>
                <a:gd name="connsiteX11" fmla="*/ 22225 w 744537"/>
                <a:gd name="connsiteY11" fmla="*/ 1584655 h 3357560"/>
                <a:gd name="connsiteX12" fmla="*/ 107950 w 744537"/>
                <a:gd name="connsiteY12" fmla="*/ 1727530 h 3357560"/>
                <a:gd name="connsiteX13" fmla="*/ 212725 w 744537"/>
                <a:gd name="connsiteY13" fmla="*/ 1927555 h 3357560"/>
                <a:gd name="connsiteX14" fmla="*/ 260350 w 744537"/>
                <a:gd name="connsiteY14" fmla="*/ 2060905 h 3357560"/>
                <a:gd name="connsiteX15" fmla="*/ 307975 w 744537"/>
                <a:gd name="connsiteY15" fmla="*/ 2689555 h 3357560"/>
                <a:gd name="connsiteX16" fmla="*/ 355600 w 744537"/>
                <a:gd name="connsiteY16" fmla="*/ 3022930 h 3357560"/>
                <a:gd name="connsiteX17" fmla="*/ 393700 w 744537"/>
                <a:gd name="connsiteY17" fmla="*/ 3222955 h 3357560"/>
                <a:gd name="connsiteX18" fmla="*/ 622300 w 744537"/>
                <a:gd name="connsiteY18" fmla="*/ 3321048 h 3357560"/>
                <a:gd name="connsiteX19" fmla="*/ 679450 w 744537"/>
                <a:gd name="connsiteY19" fmla="*/ 3051505 h 3357560"/>
                <a:gd name="connsiteX0" fmla="*/ 393700 w 744537"/>
                <a:gd name="connsiteY0" fmla="*/ 425448 h 3357560"/>
                <a:gd name="connsiteX1" fmla="*/ 241300 w 744537"/>
                <a:gd name="connsiteY1" fmla="*/ 349249 h 3357560"/>
                <a:gd name="connsiteX2" fmla="*/ 241300 w 744537"/>
                <a:gd name="connsiteY2" fmla="*/ 196849 h 3357560"/>
                <a:gd name="connsiteX3" fmla="*/ 469900 w 744537"/>
                <a:gd name="connsiteY3" fmla="*/ 120648 h 3357560"/>
                <a:gd name="connsiteX4" fmla="*/ 165100 w 744537"/>
                <a:gd name="connsiteY4" fmla="*/ 44450 h 3357560"/>
                <a:gd name="connsiteX5" fmla="*/ 12700 w 744537"/>
                <a:gd name="connsiteY5" fmla="*/ 273049 h 3357560"/>
                <a:gd name="connsiteX6" fmla="*/ 88900 w 744537"/>
                <a:gd name="connsiteY6" fmla="*/ 501649 h 3357560"/>
                <a:gd name="connsiteX7" fmla="*/ 88900 w 744537"/>
                <a:gd name="connsiteY7" fmla="*/ 651205 h 3357560"/>
                <a:gd name="connsiteX8" fmla="*/ 60325 w 744537"/>
                <a:gd name="connsiteY8" fmla="*/ 879805 h 3357560"/>
                <a:gd name="connsiteX9" fmla="*/ 41275 w 744537"/>
                <a:gd name="connsiteY9" fmla="*/ 984580 h 3357560"/>
                <a:gd name="connsiteX10" fmla="*/ 12700 w 744537"/>
                <a:gd name="connsiteY10" fmla="*/ 1346530 h 3357560"/>
                <a:gd name="connsiteX11" fmla="*/ 107950 w 744537"/>
                <a:gd name="connsiteY11" fmla="*/ 1727530 h 3357560"/>
                <a:gd name="connsiteX12" fmla="*/ 212725 w 744537"/>
                <a:gd name="connsiteY12" fmla="*/ 1927555 h 3357560"/>
                <a:gd name="connsiteX13" fmla="*/ 260350 w 744537"/>
                <a:gd name="connsiteY13" fmla="*/ 2060905 h 3357560"/>
                <a:gd name="connsiteX14" fmla="*/ 307975 w 744537"/>
                <a:gd name="connsiteY14" fmla="*/ 2689555 h 3357560"/>
                <a:gd name="connsiteX15" fmla="*/ 355600 w 744537"/>
                <a:gd name="connsiteY15" fmla="*/ 3022930 h 3357560"/>
                <a:gd name="connsiteX16" fmla="*/ 393700 w 744537"/>
                <a:gd name="connsiteY16" fmla="*/ 3222955 h 3357560"/>
                <a:gd name="connsiteX17" fmla="*/ 622300 w 744537"/>
                <a:gd name="connsiteY17" fmla="*/ 3321048 h 3357560"/>
                <a:gd name="connsiteX18" fmla="*/ 679450 w 744537"/>
                <a:gd name="connsiteY18" fmla="*/ 3051505 h 3357560"/>
                <a:gd name="connsiteX0" fmla="*/ 393700 w 698501"/>
                <a:gd name="connsiteY0" fmla="*/ 425448 h 3584099"/>
                <a:gd name="connsiteX1" fmla="*/ 241300 w 698501"/>
                <a:gd name="connsiteY1" fmla="*/ 349249 h 3584099"/>
                <a:gd name="connsiteX2" fmla="*/ 241300 w 698501"/>
                <a:gd name="connsiteY2" fmla="*/ 196849 h 3584099"/>
                <a:gd name="connsiteX3" fmla="*/ 469900 w 698501"/>
                <a:gd name="connsiteY3" fmla="*/ 120648 h 3584099"/>
                <a:gd name="connsiteX4" fmla="*/ 165100 w 698501"/>
                <a:gd name="connsiteY4" fmla="*/ 44450 h 3584099"/>
                <a:gd name="connsiteX5" fmla="*/ 12700 w 698501"/>
                <a:gd name="connsiteY5" fmla="*/ 273049 h 3584099"/>
                <a:gd name="connsiteX6" fmla="*/ 88900 w 698501"/>
                <a:gd name="connsiteY6" fmla="*/ 501649 h 3584099"/>
                <a:gd name="connsiteX7" fmla="*/ 88900 w 698501"/>
                <a:gd name="connsiteY7" fmla="*/ 651205 h 3584099"/>
                <a:gd name="connsiteX8" fmla="*/ 60325 w 698501"/>
                <a:gd name="connsiteY8" fmla="*/ 879805 h 3584099"/>
                <a:gd name="connsiteX9" fmla="*/ 41275 w 698501"/>
                <a:gd name="connsiteY9" fmla="*/ 984580 h 3584099"/>
                <a:gd name="connsiteX10" fmla="*/ 12700 w 698501"/>
                <a:gd name="connsiteY10" fmla="*/ 1346530 h 3584099"/>
                <a:gd name="connsiteX11" fmla="*/ 107950 w 698501"/>
                <a:gd name="connsiteY11" fmla="*/ 1727530 h 3584099"/>
                <a:gd name="connsiteX12" fmla="*/ 212725 w 698501"/>
                <a:gd name="connsiteY12" fmla="*/ 1927555 h 3584099"/>
                <a:gd name="connsiteX13" fmla="*/ 260350 w 698501"/>
                <a:gd name="connsiteY13" fmla="*/ 2060905 h 3584099"/>
                <a:gd name="connsiteX14" fmla="*/ 307975 w 698501"/>
                <a:gd name="connsiteY14" fmla="*/ 2689555 h 3584099"/>
                <a:gd name="connsiteX15" fmla="*/ 355600 w 698501"/>
                <a:gd name="connsiteY15" fmla="*/ 3022930 h 3584099"/>
                <a:gd name="connsiteX16" fmla="*/ 393700 w 698501"/>
                <a:gd name="connsiteY16" fmla="*/ 3222955 h 3584099"/>
                <a:gd name="connsiteX17" fmla="*/ 622300 w 698501"/>
                <a:gd name="connsiteY17" fmla="*/ 3321048 h 3584099"/>
                <a:gd name="connsiteX18" fmla="*/ 698501 w 698501"/>
                <a:gd name="connsiteY18" fmla="*/ 1644649 h 3584099"/>
                <a:gd name="connsiteX0" fmla="*/ 393700 w 698501"/>
                <a:gd name="connsiteY0" fmla="*/ 425448 h 3613148"/>
                <a:gd name="connsiteX1" fmla="*/ 241300 w 698501"/>
                <a:gd name="connsiteY1" fmla="*/ 349249 h 3613148"/>
                <a:gd name="connsiteX2" fmla="*/ 241300 w 698501"/>
                <a:gd name="connsiteY2" fmla="*/ 196849 h 3613148"/>
                <a:gd name="connsiteX3" fmla="*/ 469900 w 698501"/>
                <a:gd name="connsiteY3" fmla="*/ 120648 h 3613148"/>
                <a:gd name="connsiteX4" fmla="*/ 165100 w 698501"/>
                <a:gd name="connsiteY4" fmla="*/ 44450 h 3613148"/>
                <a:gd name="connsiteX5" fmla="*/ 12700 w 698501"/>
                <a:gd name="connsiteY5" fmla="*/ 273049 h 3613148"/>
                <a:gd name="connsiteX6" fmla="*/ 88900 w 698501"/>
                <a:gd name="connsiteY6" fmla="*/ 501649 h 3613148"/>
                <a:gd name="connsiteX7" fmla="*/ 88900 w 698501"/>
                <a:gd name="connsiteY7" fmla="*/ 651205 h 3613148"/>
                <a:gd name="connsiteX8" fmla="*/ 60325 w 698501"/>
                <a:gd name="connsiteY8" fmla="*/ 879805 h 3613148"/>
                <a:gd name="connsiteX9" fmla="*/ 41275 w 698501"/>
                <a:gd name="connsiteY9" fmla="*/ 984580 h 3613148"/>
                <a:gd name="connsiteX10" fmla="*/ 12700 w 698501"/>
                <a:gd name="connsiteY10" fmla="*/ 1346530 h 3613148"/>
                <a:gd name="connsiteX11" fmla="*/ 107950 w 698501"/>
                <a:gd name="connsiteY11" fmla="*/ 1727530 h 3613148"/>
                <a:gd name="connsiteX12" fmla="*/ 212725 w 698501"/>
                <a:gd name="connsiteY12" fmla="*/ 1927555 h 3613148"/>
                <a:gd name="connsiteX13" fmla="*/ 260350 w 698501"/>
                <a:gd name="connsiteY13" fmla="*/ 2060905 h 3613148"/>
                <a:gd name="connsiteX14" fmla="*/ 307975 w 698501"/>
                <a:gd name="connsiteY14" fmla="*/ 2689555 h 3613148"/>
                <a:gd name="connsiteX15" fmla="*/ 355600 w 698501"/>
                <a:gd name="connsiteY15" fmla="*/ 3022930 h 3613148"/>
                <a:gd name="connsiteX16" fmla="*/ 393701 w 698501"/>
                <a:gd name="connsiteY16" fmla="*/ 3397249 h 3613148"/>
                <a:gd name="connsiteX17" fmla="*/ 622300 w 698501"/>
                <a:gd name="connsiteY17" fmla="*/ 3321048 h 3613148"/>
                <a:gd name="connsiteX18" fmla="*/ 698501 w 698501"/>
                <a:gd name="connsiteY18" fmla="*/ 1644649 h 3613148"/>
                <a:gd name="connsiteX0" fmla="*/ 393700 w 698501"/>
                <a:gd name="connsiteY0" fmla="*/ 425448 h 3613148"/>
                <a:gd name="connsiteX1" fmla="*/ 241300 w 698501"/>
                <a:gd name="connsiteY1" fmla="*/ 349249 h 3613148"/>
                <a:gd name="connsiteX2" fmla="*/ 241300 w 698501"/>
                <a:gd name="connsiteY2" fmla="*/ 196849 h 3613148"/>
                <a:gd name="connsiteX3" fmla="*/ 393701 w 698501"/>
                <a:gd name="connsiteY3" fmla="*/ 120648 h 3613148"/>
                <a:gd name="connsiteX4" fmla="*/ 165100 w 698501"/>
                <a:gd name="connsiteY4" fmla="*/ 44450 h 3613148"/>
                <a:gd name="connsiteX5" fmla="*/ 12700 w 698501"/>
                <a:gd name="connsiteY5" fmla="*/ 273049 h 3613148"/>
                <a:gd name="connsiteX6" fmla="*/ 88900 w 698501"/>
                <a:gd name="connsiteY6" fmla="*/ 501649 h 3613148"/>
                <a:gd name="connsiteX7" fmla="*/ 88900 w 698501"/>
                <a:gd name="connsiteY7" fmla="*/ 651205 h 3613148"/>
                <a:gd name="connsiteX8" fmla="*/ 60325 w 698501"/>
                <a:gd name="connsiteY8" fmla="*/ 879805 h 3613148"/>
                <a:gd name="connsiteX9" fmla="*/ 41275 w 698501"/>
                <a:gd name="connsiteY9" fmla="*/ 984580 h 3613148"/>
                <a:gd name="connsiteX10" fmla="*/ 12700 w 698501"/>
                <a:gd name="connsiteY10" fmla="*/ 1346530 h 3613148"/>
                <a:gd name="connsiteX11" fmla="*/ 107950 w 698501"/>
                <a:gd name="connsiteY11" fmla="*/ 1727530 h 3613148"/>
                <a:gd name="connsiteX12" fmla="*/ 212725 w 698501"/>
                <a:gd name="connsiteY12" fmla="*/ 1927555 h 3613148"/>
                <a:gd name="connsiteX13" fmla="*/ 260350 w 698501"/>
                <a:gd name="connsiteY13" fmla="*/ 2060905 h 3613148"/>
                <a:gd name="connsiteX14" fmla="*/ 307975 w 698501"/>
                <a:gd name="connsiteY14" fmla="*/ 2689555 h 3613148"/>
                <a:gd name="connsiteX15" fmla="*/ 355600 w 698501"/>
                <a:gd name="connsiteY15" fmla="*/ 3022930 h 3613148"/>
                <a:gd name="connsiteX16" fmla="*/ 393701 w 698501"/>
                <a:gd name="connsiteY16" fmla="*/ 3397249 h 3613148"/>
                <a:gd name="connsiteX17" fmla="*/ 622300 w 698501"/>
                <a:gd name="connsiteY17" fmla="*/ 3321048 h 3613148"/>
                <a:gd name="connsiteX18" fmla="*/ 698501 w 698501"/>
                <a:gd name="connsiteY18" fmla="*/ 1644649 h 3613148"/>
                <a:gd name="connsiteX0" fmla="*/ 393700 w 698501"/>
                <a:gd name="connsiteY0" fmla="*/ 425448 h 3613148"/>
                <a:gd name="connsiteX1" fmla="*/ 241300 w 698501"/>
                <a:gd name="connsiteY1" fmla="*/ 349249 h 3613148"/>
                <a:gd name="connsiteX2" fmla="*/ 241300 w 698501"/>
                <a:gd name="connsiteY2" fmla="*/ 196849 h 3613148"/>
                <a:gd name="connsiteX3" fmla="*/ 393701 w 698501"/>
                <a:gd name="connsiteY3" fmla="*/ 120648 h 3613148"/>
                <a:gd name="connsiteX4" fmla="*/ 165100 w 698501"/>
                <a:gd name="connsiteY4" fmla="*/ 44450 h 3613148"/>
                <a:gd name="connsiteX5" fmla="*/ 12700 w 698501"/>
                <a:gd name="connsiteY5" fmla="*/ 273049 h 3613148"/>
                <a:gd name="connsiteX6" fmla="*/ 88900 w 698501"/>
                <a:gd name="connsiteY6" fmla="*/ 501649 h 3613148"/>
                <a:gd name="connsiteX7" fmla="*/ 88900 w 698501"/>
                <a:gd name="connsiteY7" fmla="*/ 651205 h 3613148"/>
                <a:gd name="connsiteX8" fmla="*/ 60325 w 698501"/>
                <a:gd name="connsiteY8" fmla="*/ 879805 h 3613148"/>
                <a:gd name="connsiteX9" fmla="*/ 41275 w 698501"/>
                <a:gd name="connsiteY9" fmla="*/ 984580 h 3613148"/>
                <a:gd name="connsiteX10" fmla="*/ 12700 w 698501"/>
                <a:gd name="connsiteY10" fmla="*/ 1346530 h 3613148"/>
                <a:gd name="connsiteX11" fmla="*/ 107950 w 698501"/>
                <a:gd name="connsiteY11" fmla="*/ 1727530 h 3613148"/>
                <a:gd name="connsiteX12" fmla="*/ 212725 w 698501"/>
                <a:gd name="connsiteY12" fmla="*/ 1927555 h 3613148"/>
                <a:gd name="connsiteX13" fmla="*/ 260350 w 698501"/>
                <a:gd name="connsiteY13" fmla="*/ 2060905 h 3613148"/>
                <a:gd name="connsiteX14" fmla="*/ 307975 w 698501"/>
                <a:gd name="connsiteY14" fmla="*/ 2689555 h 3613148"/>
                <a:gd name="connsiteX15" fmla="*/ 355600 w 698501"/>
                <a:gd name="connsiteY15" fmla="*/ 3022930 h 3613148"/>
                <a:gd name="connsiteX16" fmla="*/ 393701 w 698501"/>
                <a:gd name="connsiteY16" fmla="*/ 3397249 h 3613148"/>
                <a:gd name="connsiteX17" fmla="*/ 622300 w 698501"/>
                <a:gd name="connsiteY17" fmla="*/ 3321048 h 3613148"/>
                <a:gd name="connsiteX18" fmla="*/ 698501 w 698501"/>
                <a:gd name="connsiteY18" fmla="*/ 1644649 h 3613148"/>
                <a:gd name="connsiteX0" fmla="*/ 393700 w 698501"/>
                <a:gd name="connsiteY0" fmla="*/ 425448 h 3613148"/>
                <a:gd name="connsiteX1" fmla="*/ 241300 w 698501"/>
                <a:gd name="connsiteY1" fmla="*/ 349249 h 3613148"/>
                <a:gd name="connsiteX2" fmla="*/ 241300 w 698501"/>
                <a:gd name="connsiteY2" fmla="*/ 196849 h 3613148"/>
                <a:gd name="connsiteX3" fmla="*/ 469901 w 698501"/>
                <a:gd name="connsiteY3" fmla="*/ 120648 h 3613148"/>
                <a:gd name="connsiteX4" fmla="*/ 165100 w 698501"/>
                <a:gd name="connsiteY4" fmla="*/ 44450 h 3613148"/>
                <a:gd name="connsiteX5" fmla="*/ 12700 w 698501"/>
                <a:gd name="connsiteY5" fmla="*/ 273049 h 3613148"/>
                <a:gd name="connsiteX6" fmla="*/ 88900 w 698501"/>
                <a:gd name="connsiteY6" fmla="*/ 501649 h 3613148"/>
                <a:gd name="connsiteX7" fmla="*/ 88900 w 698501"/>
                <a:gd name="connsiteY7" fmla="*/ 651205 h 3613148"/>
                <a:gd name="connsiteX8" fmla="*/ 60325 w 698501"/>
                <a:gd name="connsiteY8" fmla="*/ 879805 h 3613148"/>
                <a:gd name="connsiteX9" fmla="*/ 41275 w 698501"/>
                <a:gd name="connsiteY9" fmla="*/ 984580 h 3613148"/>
                <a:gd name="connsiteX10" fmla="*/ 12700 w 698501"/>
                <a:gd name="connsiteY10" fmla="*/ 1346530 h 3613148"/>
                <a:gd name="connsiteX11" fmla="*/ 107950 w 698501"/>
                <a:gd name="connsiteY11" fmla="*/ 1727530 h 3613148"/>
                <a:gd name="connsiteX12" fmla="*/ 212725 w 698501"/>
                <a:gd name="connsiteY12" fmla="*/ 1927555 h 3613148"/>
                <a:gd name="connsiteX13" fmla="*/ 260350 w 698501"/>
                <a:gd name="connsiteY13" fmla="*/ 2060905 h 3613148"/>
                <a:gd name="connsiteX14" fmla="*/ 307975 w 698501"/>
                <a:gd name="connsiteY14" fmla="*/ 2689555 h 3613148"/>
                <a:gd name="connsiteX15" fmla="*/ 355600 w 698501"/>
                <a:gd name="connsiteY15" fmla="*/ 3022930 h 3613148"/>
                <a:gd name="connsiteX16" fmla="*/ 393701 w 698501"/>
                <a:gd name="connsiteY16" fmla="*/ 3397249 h 3613148"/>
                <a:gd name="connsiteX17" fmla="*/ 622300 w 698501"/>
                <a:gd name="connsiteY17" fmla="*/ 3321048 h 3613148"/>
                <a:gd name="connsiteX18" fmla="*/ 698501 w 698501"/>
                <a:gd name="connsiteY18" fmla="*/ 1644649 h 3613148"/>
                <a:gd name="connsiteX0" fmla="*/ 393700 w 698501"/>
                <a:gd name="connsiteY0" fmla="*/ 425448 h 3613148"/>
                <a:gd name="connsiteX1" fmla="*/ 241300 w 698501"/>
                <a:gd name="connsiteY1" fmla="*/ 349249 h 3613148"/>
                <a:gd name="connsiteX2" fmla="*/ 241300 w 698501"/>
                <a:gd name="connsiteY2" fmla="*/ 196849 h 3613148"/>
                <a:gd name="connsiteX3" fmla="*/ 393701 w 698501"/>
                <a:gd name="connsiteY3" fmla="*/ 120648 h 3613148"/>
                <a:gd name="connsiteX4" fmla="*/ 165100 w 698501"/>
                <a:gd name="connsiteY4" fmla="*/ 44450 h 3613148"/>
                <a:gd name="connsiteX5" fmla="*/ 12700 w 698501"/>
                <a:gd name="connsiteY5" fmla="*/ 273049 h 3613148"/>
                <a:gd name="connsiteX6" fmla="*/ 88900 w 698501"/>
                <a:gd name="connsiteY6" fmla="*/ 501649 h 3613148"/>
                <a:gd name="connsiteX7" fmla="*/ 88900 w 698501"/>
                <a:gd name="connsiteY7" fmla="*/ 651205 h 3613148"/>
                <a:gd name="connsiteX8" fmla="*/ 60325 w 698501"/>
                <a:gd name="connsiteY8" fmla="*/ 879805 h 3613148"/>
                <a:gd name="connsiteX9" fmla="*/ 41275 w 698501"/>
                <a:gd name="connsiteY9" fmla="*/ 984580 h 3613148"/>
                <a:gd name="connsiteX10" fmla="*/ 12700 w 698501"/>
                <a:gd name="connsiteY10" fmla="*/ 1346530 h 3613148"/>
                <a:gd name="connsiteX11" fmla="*/ 107950 w 698501"/>
                <a:gd name="connsiteY11" fmla="*/ 1727530 h 3613148"/>
                <a:gd name="connsiteX12" fmla="*/ 212725 w 698501"/>
                <a:gd name="connsiteY12" fmla="*/ 1927555 h 3613148"/>
                <a:gd name="connsiteX13" fmla="*/ 260350 w 698501"/>
                <a:gd name="connsiteY13" fmla="*/ 2060905 h 3613148"/>
                <a:gd name="connsiteX14" fmla="*/ 307975 w 698501"/>
                <a:gd name="connsiteY14" fmla="*/ 2689555 h 3613148"/>
                <a:gd name="connsiteX15" fmla="*/ 355600 w 698501"/>
                <a:gd name="connsiteY15" fmla="*/ 3022930 h 3613148"/>
                <a:gd name="connsiteX16" fmla="*/ 393701 w 698501"/>
                <a:gd name="connsiteY16" fmla="*/ 3397249 h 3613148"/>
                <a:gd name="connsiteX17" fmla="*/ 622300 w 698501"/>
                <a:gd name="connsiteY17" fmla="*/ 3321048 h 3613148"/>
                <a:gd name="connsiteX18" fmla="*/ 698501 w 698501"/>
                <a:gd name="connsiteY18" fmla="*/ 1644649 h 3613148"/>
                <a:gd name="connsiteX0" fmla="*/ 393700 w 698501"/>
                <a:gd name="connsiteY0" fmla="*/ 393698 h 3581398"/>
                <a:gd name="connsiteX1" fmla="*/ 241300 w 698501"/>
                <a:gd name="connsiteY1" fmla="*/ 317499 h 3581398"/>
                <a:gd name="connsiteX2" fmla="*/ 241300 w 698501"/>
                <a:gd name="connsiteY2" fmla="*/ 165099 h 3581398"/>
                <a:gd name="connsiteX3" fmla="*/ 165100 w 698501"/>
                <a:gd name="connsiteY3" fmla="*/ 12700 h 3581398"/>
                <a:gd name="connsiteX4" fmla="*/ 12700 w 698501"/>
                <a:gd name="connsiteY4" fmla="*/ 241299 h 3581398"/>
                <a:gd name="connsiteX5" fmla="*/ 88900 w 698501"/>
                <a:gd name="connsiteY5" fmla="*/ 469899 h 3581398"/>
                <a:gd name="connsiteX6" fmla="*/ 88900 w 698501"/>
                <a:gd name="connsiteY6" fmla="*/ 619455 h 3581398"/>
                <a:gd name="connsiteX7" fmla="*/ 60325 w 698501"/>
                <a:gd name="connsiteY7" fmla="*/ 848055 h 3581398"/>
                <a:gd name="connsiteX8" fmla="*/ 41275 w 698501"/>
                <a:gd name="connsiteY8" fmla="*/ 952830 h 3581398"/>
                <a:gd name="connsiteX9" fmla="*/ 12700 w 698501"/>
                <a:gd name="connsiteY9" fmla="*/ 1314780 h 3581398"/>
                <a:gd name="connsiteX10" fmla="*/ 107950 w 698501"/>
                <a:gd name="connsiteY10" fmla="*/ 1695780 h 3581398"/>
                <a:gd name="connsiteX11" fmla="*/ 212725 w 698501"/>
                <a:gd name="connsiteY11" fmla="*/ 1895805 h 3581398"/>
                <a:gd name="connsiteX12" fmla="*/ 260350 w 698501"/>
                <a:gd name="connsiteY12" fmla="*/ 2029155 h 3581398"/>
                <a:gd name="connsiteX13" fmla="*/ 307975 w 698501"/>
                <a:gd name="connsiteY13" fmla="*/ 2657805 h 3581398"/>
                <a:gd name="connsiteX14" fmla="*/ 355600 w 698501"/>
                <a:gd name="connsiteY14" fmla="*/ 2991180 h 3581398"/>
                <a:gd name="connsiteX15" fmla="*/ 393701 w 698501"/>
                <a:gd name="connsiteY15" fmla="*/ 3365499 h 3581398"/>
                <a:gd name="connsiteX16" fmla="*/ 622300 w 698501"/>
                <a:gd name="connsiteY16" fmla="*/ 3289298 h 3581398"/>
                <a:gd name="connsiteX17" fmla="*/ 698501 w 698501"/>
                <a:gd name="connsiteY17" fmla="*/ 1612899 h 3581398"/>
                <a:gd name="connsiteX0" fmla="*/ 393700 w 698501"/>
                <a:gd name="connsiteY0" fmla="*/ 393698 h 3581398"/>
                <a:gd name="connsiteX1" fmla="*/ 241300 w 698501"/>
                <a:gd name="connsiteY1" fmla="*/ 317499 h 3581398"/>
                <a:gd name="connsiteX2" fmla="*/ 241300 w 698501"/>
                <a:gd name="connsiteY2" fmla="*/ 165099 h 3581398"/>
                <a:gd name="connsiteX3" fmla="*/ 165100 w 698501"/>
                <a:gd name="connsiteY3" fmla="*/ 12700 h 3581398"/>
                <a:gd name="connsiteX4" fmla="*/ 12700 w 698501"/>
                <a:gd name="connsiteY4" fmla="*/ 241299 h 3581398"/>
                <a:gd name="connsiteX5" fmla="*/ 88900 w 698501"/>
                <a:gd name="connsiteY5" fmla="*/ 469899 h 3581398"/>
                <a:gd name="connsiteX6" fmla="*/ 88900 w 698501"/>
                <a:gd name="connsiteY6" fmla="*/ 619455 h 3581398"/>
                <a:gd name="connsiteX7" fmla="*/ 60325 w 698501"/>
                <a:gd name="connsiteY7" fmla="*/ 848055 h 3581398"/>
                <a:gd name="connsiteX8" fmla="*/ 41275 w 698501"/>
                <a:gd name="connsiteY8" fmla="*/ 952830 h 3581398"/>
                <a:gd name="connsiteX9" fmla="*/ 12700 w 698501"/>
                <a:gd name="connsiteY9" fmla="*/ 1314780 h 3581398"/>
                <a:gd name="connsiteX10" fmla="*/ 107950 w 698501"/>
                <a:gd name="connsiteY10" fmla="*/ 1695780 h 3581398"/>
                <a:gd name="connsiteX11" fmla="*/ 212725 w 698501"/>
                <a:gd name="connsiteY11" fmla="*/ 1895805 h 3581398"/>
                <a:gd name="connsiteX12" fmla="*/ 260350 w 698501"/>
                <a:gd name="connsiteY12" fmla="*/ 2029155 h 3581398"/>
                <a:gd name="connsiteX13" fmla="*/ 307975 w 698501"/>
                <a:gd name="connsiteY13" fmla="*/ 2657805 h 3581398"/>
                <a:gd name="connsiteX14" fmla="*/ 355600 w 698501"/>
                <a:gd name="connsiteY14" fmla="*/ 2991180 h 3581398"/>
                <a:gd name="connsiteX15" fmla="*/ 393701 w 698501"/>
                <a:gd name="connsiteY15" fmla="*/ 3365499 h 3581398"/>
                <a:gd name="connsiteX16" fmla="*/ 622300 w 698501"/>
                <a:gd name="connsiteY16" fmla="*/ 3289298 h 3581398"/>
                <a:gd name="connsiteX17" fmla="*/ 698501 w 698501"/>
                <a:gd name="connsiteY17" fmla="*/ 1612899 h 3581398"/>
                <a:gd name="connsiteX0" fmla="*/ 381000 w 685801"/>
                <a:gd name="connsiteY0" fmla="*/ 393700 h 3581400"/>
                <a:gd name="connsiteX1" fmla="*/ 228600 w 685801"/>
                <a:gd name="connsiteY1" fmla="*/ 317501 h 3581400"/>
                <a:gd name="connsiteX2" fmla="*/ 228600 w 685801"/>
                <a:gd name="connsiteY2" fmla="*/ 165101 h 3581400"/>
                <a:gd name="connsiteX3" fmla="*/ 76201 w 685801"/>
                <a:gd name="connsiteY3" fmla="*/ 12700 h 3581400"/>
                <a:gd name="connsiteX4" fmla="*/ 0 w 685801"/>
                <a:gd name="connsiteY4" fmla="*/ 241301 h 3581400"/>
                <a:gd name="connsiteX5" fmla="*/ 76200 w 685801"/>
                <a:gd name="connsiteY5" fmla="*/ 469901 h 3581400"/>
                <a:gd name="connsiteX6" fmla="*/ 76200 w 685801"/>
                <a:gd name="connsiteY6" fmla="*/ 619457 h 3581400"/>
                <a:gd name="connsiteX7" fmla="*/ 47625 w 685801"/>
                <a:gd name="connsiteY7" fmla="*/ 848057 h 3581400"/>
                <a:gd name="connsiteX8" fmla="*/ 28575 w 685801"/>
                <a:gd name="connsiteY8" fmla="*/ 952832 h 3581400"/>
                <a:gd name="connsiteX9" fmla="*/ 0 w 685801"/>
                <a:gd name="connsiteY9" fmla="*/ 1314782 h 3581400"/>
                <a:gd name="connsiteX10" fmla="*/ 95250 w 685801"/>
                <a:gd name="connsiteY10" fmla="*/ 1695782 h 3581400"/>
                <a:gd name="connsiteX11" fmla="*/ 200025 w 685801"/>
                <a:gd name="connsiteY11" fmla="*/ 1895807 h 3581400"/>
                <a:gd name="connsiteX12" fmla="*/ 247650 w 685801"/>
                <a:gd name="connsiteY12" fmla="*/ 2029157 h 3581400"/>
                <a:gd name="connsiteX13" fmla="*/ 295275 w 685801"/>
                <a:gd name="connsiteY13" fmla="*/ 2657807 h 3581400"/>
                <a:gd name="connsiteX14" fmla="*/ 342900 w 685801"/>
                <a:gd name="connsiteY14" fmla="*/ 2991182 h 3581400"/>
                <a:gd name="connsiteX15" fmla="*/ 381001 w 685801"/>
                <a:gd name="connsiteY15" fmla="*/ 3365501 h 3581400"/>
                <a:gd name="connsiteX16" fmla="*/ 609600 w 685801"/>
                <a:gd name="connsiteY16" fmla="*/ 3289300 h 3581400"/>
                <a:gd name="connsiteX17" fmla="*/ 685801 w 685801"/>
                <a:gd name="connsiteY17" fmla="*/ 1612901 h 3581400"/>
                <a:gd name="connsiteX0" fmla="*/ 393700 w 698501"/>
                <a:gd name="connsiteY0" fmla="*/ 393700 h 3581400"/>
                <a:gd name="connsiteX1" fmla="*/ 241300 w 698501"/>
                <a:gd name="connsiteY1" fmla="*/ 317501 h 3581400"/>
                <a:gd name="connsiteX2" fmla="*/ 241300 w 698501"/>
                <a:gd name="connsiteY2" fmla="*/ 165101 h 3581400"/>
                <a:gd name="connsiteX3" fmla="*/ 165101 w 698501"/>
                <a:gd name="connsiteY3" fmla="*/ 12700 h 3581400"/>
                <a:gd name="connsiteX4" fmla="*/ 12700 w 698501"/>
                <a:gd name="connsiteY4" fmla="*/ 241301 h 3581400"/>
                <a:gd name="connsiteX5" fmla="*/ 88900 w 698501"/>
                <a:gd name="connsiteY5" fmla="*/ 469901 h 3581400"/>
                <a:gd name="connsiteX6" fmla="*/ 88900 w 698501"/>
                <a:gd name="connsiteY6" fmla="*/ 619457 h 3581400"/>
                <a:gd name="connsiteX7" fmla="*/ 60325 w 698501"/>
                <a:gd name="connsiteY7" fmla="*/ 848057 h 3581400"/>
                <a:gd name="connsiteX8" fmla="*/ 41275 w 698501"/>
                <a:gd name="connsiteY8" fmla="*/ 952832 h 3581400"/>
                <a:gd name="connsiteX9" fmla="*/ 12700 w 698501"/>
                <a:gd name="connsiteY9" fmla="*/ 1314782 h 3581400"/>
                <a:gd name="connsiteX10" fmla="*/ 107950 w 698501"/>
                <a:gd name="connsiteY10" fmla="*/ 1695782 h 3581400"/>
                <a:gd name="connsiteX11" fmla="*/ 212725 w 698501"/>
                <a:gd name="connsiteY11" fmla="*/ 1895807 h 3581400"/>
                <a:gd name="connsiteX12" fmla="*/ 260350 w 698501"/>
                <a:gd name="connsiteY12" fmla="*/ 2029157 h 3581400"/>
                <a:gd name="connsiteX13" fmla="*/ 307975 w 698501"/>
                <a:gd name="connsiteY13" fmla="*/ 2657807 h 3581400"/>
                <a:gd name="connsiteX14" fmla="*/ 355600 w 698501"/>
                <a:gd name="connsiteY14" fmla="*/ 2991182 h 3581400"/>
                <a:gd name="connsiteX15" fmla="*/ 393701 w 698501"/>
                <a:gd name="connsiteY15" fmla="*/ 3365501 h 3581400"/>
                <a:gd name="connsiteX16" fmla="*/ 622300 w 698501"/>
                <a:gd name="connsiteY16" fmla="*/ 3289300 h 3581400"/>
                <a:gd name="connsiteX17" fmla="*/ 698501 w 698501"/>
                <a:gd name="connsiteY17" fmla="*/ 1612901 h 3581400"/>
                <a:gd name="connsiteX0" fmla="*/ 428624 w 733425"/>
                <a:gd name="connsiteY0" fmla="*/ 393700 h 3581400"/>
                <a:gd name="connsiteX1" fmla="*/ 276224 w 733425"/>
                <a:gd name="connsiteY1" fmla="*/ 317501 h 3581400"/>
                <a:gd name="connsiteX2" fmla="*/ 276224 w 733425"/>
                <a:gd name="connsiteY2" fmla="*/ 165101 h 3581400"/>
                <a:gd name="connsiteX3" fmla="*/ 200025 w 733425"/>
                <a:gd name="connsiteY3" fmla="*/ 12700 h 3581400"/>
                <a:gd name="connsiteX4" fmla="*/ 47624 w 733425"/>
                <a:gd name="connsiteY4" fmla="*/ 241301 h 3581400"/>
                <a:gd name="connsiteX5" fmla="*/ 123824 w 733425"/>
                <a:gd name="connsiteY5" fmla="*/ 469901 h 3581400"/>
                <a:gd name="connsiteX6" fmla="*/ 123824 w 733425"/>
                <a:gd name="connsiteY6" fmla="*/ 619457 h 3581400"/>
                <a:gd name="connsiteX7" fmla="*/ 95249 w 733425"/>
                <a:gd name="connsiteY7" fmla="*/ 848057 h 3581400"/>
                <a:gd name="connsiteX8" fmla="*/ 76199 w 733425"/>
                <a:gd name="connsiteY8" fmla="*/ 952832 h 3581400"/>
                <a:gd name="connsiteX9" fmla="*/ 47624 w 733425"/>
                <a:gd name="connsiteY9" fmla="*/ 1314782 h 3581400"/>
                <a:gd name="connsiteX10" fmla="*/ 142874 w 733425"/>
                <a:gd name="connsiteY10" fmla="*/ 1695782 h 3581400"/>
                <a:gd name="connsiteX11" fmla="*/ 247649 w 733425"/>
                <a:gd name="connsiteY11" fmla="*/ 1895807 h 3581400"/>
                <a:gd name="connsiteX12" fmla="*/ 295274 w 733425"/>
                <a:gd name="connsiteY12" fmla="*/ 2029157 h 3581400"/>
                <a:gd name="connsiteX13" fmla="*/ 342899 w 733425"/>
                <a:gd name="connsiteY13" fmla="*/ 2657807 h 3581400"/>
                <a:gd name="connsiteX14" fmla="*/ 390524 w 733425"/>
                <a:gd name="connsiteY14" fmla="*/ 2991182 h 3581400"/>
                <a:gd name="connsiteX15" fmla="*/ 428625 w 733425"/>
                <a:gd name="connsiteY15" fmla="*/ 3365501 h 3581400"/>
                <a:gd name="connsiteX16" fmla="*/ 657224 w 733425"/>
                <a:gd name="connsiteY16" fmla="*/ 3289300 h 3581400"/>
                <a:gd name="connsiteX17" fmla="*/ 733425 w 733425"/>
                <a:gd name="connsiteY17" fmla="*/ 1612901 h 3581400"/>
                <a:gd name="connsiteX0" fmla="*/ 428624 w 733425"/>
                <a:gd name="connsiteY0" fmla="*/ 460375 h 3648075"/>
                <a:gd name="connsiteX1" fmla="*/ 276224 w 733425"/>
                <a:gd name="connsiteY1" fmla="*/ 384176 h 3648075"/>
                <a:gd name="connsiteX2" fmla="*/ 276224 w 733425"/>
                <a:gd name="connsiteY2" fmla="*/ 231776 h 3648075"/>
                <a:gd name="connsiteX3" fmla="*/ 200025 w 733425"/>
                <a:gd name="connsiteY3" fmla="*/ 79375 h 3648075"/>
                <a:gd name="connsiteX4" fmla="*/ 47624 w 733425"/>
                <a:gd name="connsiteY4" fmla="*/ 307976 h 3648075"/>
                <a:gd name="connsiteX5" fmla="*/ 123824 w 733425"/>
                <a:gd name="connsiteY5" fmla="*/ 536576 h 3648075"/>
                <a:gd name="connsiteX6" fmla="*/ 123824 w 733425"/>
                <a:gd name="connsiteY6" fmla="*/ 686132 h 3648075"/>
                <a:gd name="connsiteX7" fmla="*/ 95249 w 733425"/>
                <a:gd name="connsiteY7" fmla="*/ 914732 h 3648075"/>
                <a:gd name="connsiteX8" fmla="*/ 76199 w 733425"/>
                <a:gd name="connsiteY8" fmla="*/ 1019507 h 3648075"/>
                <a:gd name="connsiteX9" fmla="*/ 47624 w 733425"/>
                <a:gd name="connsiteY9" fmla="*/ 1381457 h 3648075"/>
                <a:gd name="connsiteX10" fmla="*/ 142874 w 733425"/>
                <a:gd name="connsiteY10" fmla="*/ 1762457 h 3648075"/>
                <a:gd name="connsiteX11" fmla="*/ 247649 w 733425"/>
                <a:gd name="connsiteY11" fmla="*/ 1962482 h 3648075"/>
                <a:gd name="connsiteX12" fmla="*/ 295274 w 733425"/>
                <a:gd name="connsiteY12" fmla="*/ 2095832 h 3648075"/>
                <a:gd name="connsiteX13" fmla="*/ 342899 w 733425"/>
                <a:gd name="connsiteY13" fmla="*/ 2724482 h 3648075"/>
                <a:gd name="connsiteX14" fmla="*/ 390524 w 733425"/>
                <a:gd name="connsiteY14" fmla="*/ 3057857 h 3648075"/>
                <a:gd name="connsiteX15" fmla="*/ 428625 w 733425"/>
                <a:gd name="connsiteY15" fmla="*/ 3432176 h 3648075"/>
                <a:gd name="connsiteX16" fmla="*/ 657224 w 733425"/>
                <a:gd name="connsiteY16" fmla="*/ 3355975 h 3648075"/>
                <a:gd name="connsiteX17" fmla="*/ 733425 w 733425"/>
                <a:gd name="connsiteY17" fmla="*/ 1679576 h 3648075"/>
                <a:gd name="connsiteX0" fmla="*/ 504824 w 809625"/>
                <a:gd name="connsiteY0" fmla="*/ 460374 h 3648074"/>
                <a:gd name="connsiteX1" fmla="*/ 352424 w 809625"/>
                <a:gd name="connsiteY1" fmla="*/ 384175 h 3648074"/>
                <a:gd name="connsiteX2" fmla="*/ 352424 w 809625"/>
                <a:gd name="connsiteY2" fmla="*/ 231775 h 3648074"/>
                <a:gd name="connsiteX3" fmla="*/ 200025 w 809625"/>
                <a:gd name="connsiteY3" fmla="*/ 79375 h 3648074"/>
                <a:gd name="connsiteX4" fmla="*/ 123824 w 809625"/>
                <a:gd name="connsiteY4" fmla="*/ 307975 h 3648074"/>
                <a:gd name="connsiteX5" fmla="*/ 200024 w 809625"/>
                <a:gd name="connsiteY5" fmla="*/ 536575 h 3648074"/>
                <a:gd name="connsiteX6" fmla="*/ 200024 w 809625"/>
                <a:gd name="connsiteY6" fmla="*/ 686131 h 3648074"/>
                <a:gd name="connsiteX7" fmla="*/ 171449 w 809625"/>
                <a:gd name="connsiteY7" fmla="*/ 914731 h 3648074"/>
                <a:gd name="connsiteX8" fmla="*/ 152399 w 809625"/>
                <a:gd name="connsiteY8" fmla="*/ 1019506 h 3648074"/>
                <a:gd name="connsiteX9" fmla="*/ 123824 w 809625"/>
                <a:gd name="connsiteY9" fmla="*/ 1381456 h 3648074"/>
                <a:gd name="connsiteX10" fmla="*/ 219074 w 809625"/>
                <a:gd name="connsiteY10" fmla="*/ 1762456 h 3648074"/>
                <a:gd name="connsiteX11" fmla="*/ 323849 w 809625"/>
                <a:gd name="connsiteY11" fmla="*/ 1962481 h 3648074"/>
                <a:gd name="connsiteX12" fmla="*/ 371474 w 809625"/>
                <a:gd name="connsiteY12" fmla="*/ 2095831 h 3648074"/>
                <a:gd name="connsiteX13" fmla="*/ 419099 w 809625"/>
                <a:gd name="connsiteY13" fmla="*/ 2724481 h 3648074"/>
                <a:gd name="connsiteX14" fmla="*/ 466724 w 809625"/>
                <a:gd name="connsiteY14" fmla="*/ 3057856 h 3648074"/>
                <a:gd name="connsiteX15" fmla="*/ 504825 w 809625"/>
                <a:gd name="connsiteY15" fmla="*/ 3432175 h 3648074"/>
                <a:gd name="connsiteX16" fmla="*/ 733424 w 809625"/>
                <a:gd name="connsiteY16" fmla="*/ 3355974 h 3648074"/>
                <a:gd name="connsiteX17" fmla="*/ 809625 w 809625"/>
                <a:gd name="connsiteY17" fmla="*/ 1679575 h 3648074"/>
                <a:gd name="connsiteX0" fmla="*/ 381000 w 685801"/>
                <a:gd name="connsiteY0" fmla="*/ 460374 h 3648074"/>
                <a:gd name="connsiteX1" fmla="*/ 228600 w 685801"/>
                <a:gd name="connsiteY1" fmla="*/ 384175 h 3648074"/>
                <a:gd name="connsiteX2" fmla="*/ 228600 w 685801"/>
                <a:gd name="connsiteY2" fmla="*/ 231775 h 3648074"/>
                <a:gd name="connsiteX3" fmla="*/ 76201 w 685801"/>
                <a:gd name="connsiteY3" fmla="*/ 79375 h 3648074"/>
                <a:gd name="connsiteX4" fmla="*/ 76200 w 685801"/>
                <a:gd name="connsiteY4" fmla="*/ 536575 h 3648074"/>
                <a:gd name="connsiteX5" fmla="*/ 76200 w 685801"/>
                <a:gd name="connsiteY5" fmla="*/ 686131 h 3648074"/>
                <a:gd name="connsiteX6" fmla="*/ 47625 w 685801"/>
                <a:gd name="connsiteY6" fmla="*/ 914731 h 3648074"/>
                <a:gd name="connsiteX7" fmla="*/ 28575 w 685801"/>
                <a:gd name="connsiteY7" fmla="*/ 1019506 h 3648074"/>
                <a:gd name="connsiteX8" fmla="*/ 0 w 685801"/>
                <a:gd name="connsiteY8" fmla="*/ 1381456 h 3648074"/>
                <a:gd name="connsiteX9" fmla="*/ 95250 w 685801"/>
                <a:gd name="connsiteY9" fmla="*/ 1762456 h 3648074"/>
                <a:gd name="connsiteX10" fmla="*/ 200025 w 685801"/>
                <a:gd name="connsiteY10" fmla="*/ 1962481 h 3648074"/>
                <a:gd name="connsiteX11" fmla="*/ 247650 w 685801"/>
                <a:gd name="connsiteY11" fmla="*/ 2095831 h 3648074"/>
                <a:gd name="connsiteX12" fmla="*/ 295275 w 685801"/>
                <a:gd name="connsiteY12" fmla="*/ 2724481 h 3648074"/>
                <a:gd name="connsiteX13" fmla="*/ 342900 w 685801"/>
                <a:gd name="connsiteY13" fmla="*/ 3057856 h 3648074"/>
                <a:gd name="connsiteX14" fmla="*/ 381001 w 685801"/>
                <a:gd name="connsiteY14" fmla="*/ 3432175 h 3648074"/>
                <a:gd name="connsiteX15" fmla="*/ 609600 w 685801"/>
                <a:gd name="connsiteY15" fmla="*/ 3355974 h 3648074"/>
                <a:gd name="connsiteX16" fmla="*/ 685801 w 685801"/>
                <a:gd name="connsiteY16" fmla="*/ 1679575 h 3648074"/>
                <a:gd name="connsiteX0" fmla="*/ 381000 w 685801"/>
                <a:gd name="connsiteY0" fmla="*/ 431799 h 3619499"/>
                <a:gd name="connsiteX1" fmla="*/ 228600 w 685801"/>
                <a:gd name="connsiteY1" fmla="*/ 355600 h 3619499"/>
                <a:gd name="connsiteX2" fmla="*/ 228600 w 685801"/>
                <a:gd name="connsiteY2" fmla="*/ 203200 h 3619499"/>
                <a:gd name="connsiteX3" fmla="*/ 76201 w 685801"/>
                <a:gd name="connsiteY3" fmla="*/ 50800 h 3619499"/>
                <a:gd name="connsiteX4" fmla="*/ 76200 w 685801"/>
                <a:gd name="connsiteY4" fmla="*/ 508000 h 3619499"/>
                <a:gd name="connsiteX5" fmla="*/ 76200 w 685801"/>
                <a:gd name="connsiteY5" fmla="*/ 657556 h 3619499"/>
                <a:gd name="connsiteX6" fmla="*/ 47625 w 685801"/>
                <a:gd name="connsiteY6" fmla="*/ 886156 h 3619499"/>
                <a:gd name="connsiteX7" fmla="*/ 28575 w 685801"/>
                <a:gd name="connsiteY7" fmla="*/ 990931 h 3619499"/>
                <a:gd name="connsiteX8" fmla="*/ 0 w 685801"/>
                <a:gd name="connsiteY8" fmla="*/ 1352881 h 3619499"/>
                <a:gd name="connsiteX9" fmla="*/ 95250 w 685801"/>
                <a:gd name="connsiteY9" fmla="*/ 1733881 h 3619499"/>
                <a:gd name="connsiteX10" fmla="*/ 200025 w 685801"/>
                <a:gd name="connsiteY10" fmla="*/ 1933906 h 3619499"/>
                <a:gd name="connsiteX11" fmla="*/ 247650 w 685801"/>
                <a:gd name="connsiteY11" fmla="*/ 2067256 h 3619499"/>
                <a:gd name="connsiteX12" fmla="*/ 295275 w 685801"/>
                <a:gd name="connsiteY12" fmla="*/ 2695906 h 3619499"/>
                <a:gd name="connsiteX13" fmla="*/ 342900 w 685801"/>
                <a:gd name="connsiteY13" fmla="*/ 3029281 h 3619499"/>
                <a:gd name="connsiteX14" fmla="*/ 381001 w 685801"/>
                <a:gd name="connsiteY14" fmla="*/ 3403600 h 3619499"/>
                <a:gd name="connsiteX15" fmla="*/ 609600 w 685801"/>
                <a:gd name="connsiteY15" fmla="*/ 3327399 h 3619499"/>
                <a:gd name="connsiteX16" fmla="*/ 685801 w 685801"/>
                <a:gd name="connsiteY16" fmla="*/ 1651000 h 3619499"/>
                <a:gd name="connsiteX0" fmla="*/ 482599 w 787400"/>
                <a:gd name="connsiteY0" fmla="*/ 355600 h 3543300"/>
                <a:gd name="connsiteX1" fmla="*/ 330199 w 787400"/>
                <a:gd name="connsiteY1" fmla="*/ 279401 h 3543300"/>
                <a:gd name="connsiteX2" fmla="*/ 330199 w 787400"/>
                <a:gd name="connsiteY2" fmla="*/ 127001 h 3543300"/>
                <a:gd name="connsiteX3" fmla="*/ 25400 w 787400"/>
                <a:gd name="connsiteY3" fmla="*/ 50800 h 3543300"/>
                <a:gd name="connsiteX4" fmla="*/ 177799 w 787400"/>
                <a:gd name="connsiteY4" fmla="*/ 431801 h 3543300"/>
                <a:gd name="connsiteX5" fmla="*/ 177799 w 787400"/>
                <a:gd name="connsiteY5" fmla="*/ 581357 h 3543300"/>
                <a:gd name="connsiteX6" fmla="*/ 149224 w 787400"/>
                <a:gd name="connsiteY6" fmla="*/ 809957 h 3543300"/>
                <a:gd name="connsiteX7" fmla="*/ 130174 w 787400"/>
                <a:gd name="connsiteY7" fmla="*/ 914732 h 3543300"/>
                <a:gd name="connsiteX8" fmla="*/ 101599 w 787400"/>
                <a:gd name="connsiteY8" fmla="*/ 1276682 h 3543300"/>
                <a:gd name="connsiteX9" fmla="*/ 196849 w 787400"/>
                <a:gd name="connsiteY9" fmla="*/ 1657682 h 3543300"/>
                <a:gd name="connsiteX10" fmla="*/ 301624 w 787400"/>
                <a:gd name="connsiteY10" fmla="*/ 1857707 h 3543300"/>
                <a:gd name="connsiteX11" fmla="*/ 349249 w 787400"/>
                <a:gd name="connsiteY11" fmla="*/ 1991057 h 3543300"/>
                <a:gd name="connsiteX12" fmla="*/ 396874 w 787400"/>
                <a:gd name="connsiteY12" fmla="*/ 2619707 h 3543300"/>
                <a:gd name="connsiteX13" fmla="*/ 444499 w 787400"/>
                <a:gd name="connsiteY13" fmla="*/ 2953082 h 3543300"/>
                <a:gd name="connsiteX14" fmla="*/ 482600 w 787400"/>
                <a:gd name="connsiteY14" fmla="*/ 3327401 h 3543300"/>
                <a:gd name="connsiteX15" fmla="*/ 711199 w 787400"/>
                <a:gd name="connsiteY15" fmla="*/ 3251200 h 3543300"/>
                <a:gd name="connsiteX16" fmla="*/ 787400 w 787400"/>
                <a:gd name="connsiteY16" fmla="*/ 1574801 h 3543300"/>
                <a:gd name="connsiteX0" fmla="*/ 482599 w 787400"/>
                <a:gd name="connsiteY0" fmla="*/ 450850 h 3638550"/>
                <a:gd name="connsiteX1" fmla="*/ 330199 w 787400"/>
                <a:gd name="connsiteY1" fmla="*/ 374651 h 3638550"/>
                <a:gd name="connsiteX2" fmla="*/ 330199 w 787400"/>
                <a:gd name="connsiteY2" fmla="*/ 222251 h 3638550"/>
                <a:gd name="connsiteX3" fmla="*/ 25400 w 787400"/>
                <a:gd name="connsiteY3" fmla="*/ 146050 h 3638550"/>
                <a:gd name="connsiteX4" fmla="*/ 177799 w 787400"/>
                <a:gd name="connsiteY4" fmla="*/ 527051 h 3638550"/>
                <a:gd name="connsiteX5" fmla="*/ 177799 w 787400"/>
                <a:gd name="connsiteY5" fmla="*/ 676607 h 3638550"/>
                <a:gd name="connsiteX6" fmla="*/ 149224 w 787400"/>
                <a:gd name="connsiteY6" fmla="*/ 905207 h 3638550"/>
                <a:gd name="connsiteX7" fmla="*/ 130174 w 787400"/>
                <a:gd name="connsiteY7" fmla="*/ 1009982 h 3638550"/>
                <a:gd name="connsiteX8" fmla="*/ 101599 w 787400"/>
                <a:gd name="connsiteY8" fmla="*/ 1371932 h 3638550"/>
                <a:gd name="connsiteX9" fmla="*/ 196849 w 787400"/>
                <a:gd name="connsiteY9" fmla="*/ 1752932 h 3638550"/>
                <a:gd name="connsiteX10" fmla="*/ 301624 w 787400"/>
                <a:gd name="connsiteY10" fmla="*/ 1952957 h 3638550"/>
                <a:gd name="connsiteX11" fmla="*/ 349249 w 787400"/>
                <a:gd name="connsiteY11" fmla="*/ 2086307 h 3638550"/>
                <a:gd name="connsiteX12" fmla="*/ 396874 w 787400"/>
                <a:gd name="connsiteY12" fmla="*/ 2714957 h 3638550"/>
                <a:gd name="connsiteX13" fmla="*/ 444499 w 787400"/>
                <a:gd name="connsiteY13" fmla="*/ 3048332 h 3638550"/>
                <a:gd name="connsiteX14" fmla="*/ 482600 w 787400"/>
                <a:gd name="connsiteY14" fmla="*/ 3422651 h 3638550"/>
                <a:gd name="connsiteX15" fmla="*/ 711199 w 787400"/>
                <a:gd name="connsiteY15" fmla="*/ 3346450 h 3638550"/>
                <a:gd name="connsiteX16" fmla="*/ 787400 w 787400"/>
                <a:gd name="connsiteY16" fmla="*/ 1670051 h 3638550"/>
                <a:gd name="connsiteX0" fmla="*/ 615949 w 920750"/>
                <a:gd name="connsiteY0" fmla="*/ 450850 h 3638550"/>
                <a:gd name="connsiteX1" fmla="*/ 463549 w 920750"/>
                <a:gd name="connsiteY1" fmla="*/ 374651 h 3638550"/>
                <a:gd name="connsiteX2" fmla="*/ 463549 w 920750"/>
                <a:gd name="connsiteY2" fmla="*/ 222251 h 3638550"/>
                <a:gd name="connsiteX3" fmla="*/ 158750 w 920750"/>
                <a:gd name="connsiteY3" fmla="*/ 146050 h 3638550"/>
                <a:gd name="connsiteX4" fmla="*/ 311149 w 920750"/>
                <a:gd name="connsiteY4" fmla="*/ 527051 h 3638550"/>
                <a:gd name="connsiteX5" fmla="*/ 311149 w 920750"/>
                <a:gd name="connsiteY5" fmla="*/ 676607 h 3638550"/>
                <a:gd name="connsiteX6" fmla="*/ 282574 w 920750"/>
                <a:gd name="connsiteY6" fmla="*/ 905207 h 3638550"/>
                <a:gd name="connsiteX7" fmla="*/ 263524 w 920750"/>
                <a:gd name="connsiteY7" fmla="*/ 1009982 h 3638550"/>
                <a:gd name="connsiteX8" fmla="*/ 234949 w 920750"/>
                <a:gd name="connsiteY8" fmla="*/ 1371932 h 3638550"/>
                <a:gd name="connsiteX9" fmla="*/ 330199 w 920750"/>
                <a:gd name="connsiteY9" fmla="*/ 1752932 h 3638550"/>
                <a:gd name="connsiteX10" fmla="*/ 434974 w 920750"/>
                <a:gd name="connsiteY10" fmla="*/ 1952957 h 3638550"/>
                <a:gd name="connsiteX11" fmla="*/ 482599 w 920750"/>
                <a:gd name="connsiteY11" fmla="*/ 2086307 h 3638550"/>
                <a:gd name="connsiteX12" fmla="*/ 530224 w 920750"/>
                <a:gd name="connsiteY12" fmla="*/ 2714957 h 3638550"/>
                <a:gd name="connsiteX13" fmla="*/ 577849 w 920750"/>
                <a:gd name="connsiteY13" fmla="*/ 3048332 h 3638550"/>
                <a:gd name="connsiteX14" fmla="*/ 615950 w 920750"/>
                <a:gd name="connsiteY14" fmla="*/ 3422651 h 3638550"/>
                <a:gd name="connsiteX15" fmla="*/ 844549 w 920750"/>
                <a:gd name="connsiteY15" fmla="*/ 3346450 h 3638550"/>
                <a:gd name="connsiteX16" fmla="*/ 920750 w 920750"/>
                <a:gd name="connsiteY16" fmla="*/ 1670051 h 3638550"/>
                <a:gd name="connsiteX0" fmla="*/ 539749 w 844550"/>
                <a:gd name="connsiteY0" fmla="*/ 527051 h 3714751"/>
                <a:gd name="connsiteX1" fmla="*/ 387349 w 844550"/>
                <a:gd name="connsiteY1" fmla="*/ 450852 h 3714751"/>
                <a:gd name="connsiteX2" fmla="*/ 387349 w 844550"/>
                <a:gd name="connsiteY2" fmla="*/ 298452 h 3714751"/>
                <a:gd name="connsiteX3" fmla="*/ 158750 w 844550"/>
                <a:gd name="connsiteY3" fmla="*/ 146050 h 3714751"/>
                <a:gd name="connsiteX4" fmla="*/ 234949 w 844550"/>
                <a:gd name="connsiteY4" fmla="*/ 603252 h 3714751"/>
                <a:gd name="connsiteX5" fmla="*/ 234949 w 844550"/>
                <a:gd name="connsiteY5" fmla="*/ 752808 h 3714751"/>
                <a:gd name="connsiteX6" fmla="*/ 206374 w 844550"/>
                <a:gd name="connsiteY6" fmla="*/ 981408 h 3714751"/>
                <a:gd name="connsiteX7" fmla="*/ 187324 w 844550"/>
                <a:gd name="connsiteY7" fmla="*/ 1086183 h 3714751"/>
                <a:gd name="connsiteX8" fmla="*/ 158749 w 844550"/>
                <a:gd name="connsiteY8" fmla="*/ 1448133 h 3714751"/>
                <a:gd name="connsiteX9" fmla="*/ 253999 w 844550"/>
                <a:gd name="connsiteY9" fmla="*/ 1829133 h 3714751"/>
                <a:gd name="connsiteX10" fmla="*/ 358774 w 844550"/>
                <a:gd name="connsiteY10" fmla="*/ 2029158 h 3714751"/>
                <a:gd name="connsiteX11" fmla="*/ 406399 w 844550"/>
                <a:gd name="connsiteY11" fmla="*/ 2162508 h 3714751"/>
                <a:gd name="connsiteX12" fmla="*/ 454024 w 844550"/>
                <a:gd name="connsiteY12" fmla="*/ 2791158 h 3714751"/>
                <a:gd name="connsiteX13" fmla="*/ 501649 w 844550"/>
                <a:gd name="connsiteY13" fmla="*/ 3124533 h 3714751"/>
                <a:gd name="connsiteX14" fmla="*/ 539750 w 844550"/>
                <a:gd name="connsiteY14" fmla="*/ 3498852 h 3714751"/>
                <a:gd name="connsiteX15" fmla="*/ 768349 w 844550"/>
                <a:gd name="connsiteY15" fmla="*/ 3422651 h 3714751"/>
                <a:gd name="connsiteX16" fmla="*/ 844550 w 844550"/>
                <a:gd name="connsiteY16" fmla="*/ 1746252 h 3714751"/>
                <a:gd name="connsiteX0" fmla="*/ 644524 w 949325"/>
                <a:gd name="connsiteY0" fmla="*/ 527051 h 3714751"/>
                <a:gd name="connsiteX1" fmla="*/ 492124 w 949325"/>
                <a:gd name="connsiteY1" fmla="*/ 450852 h 3714751"/>
                <a:gd name="connsiteX2" fmla="*/ 492124 w 949325"/>
                <a:gd name="connsiteY2" fmla="*/ 298452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339726 w 949325"/>
                <a:gd name="connsiteY1" fmla="*/ 374651 h 3714751"/>
                <a:gd name="connsiteX2" fmla="*/ 492124 w 949325"/>
                <a:gd name="connsiteY2" fmla="*/ 298452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339726 w 949325"/>
                <a:gd name="connsiteY1" fmla="*/ 374651 h 3714751"/>
                <a:gd name="connsiteX2" fmla="*/ 415926 w 949325"/>
                <a:gd name="connsiteY2" fmla="*/ 2222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339726 w 949325"/>
                <a:gd name="connsiteY1" fmla="*/ 374651 h 3714751"/>
                <a:gd name="connsiteX2" fmla="*/ 415926 w 949325"/>
                <a:gd name="connsiteY2" fmla="*/ 2222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339726 w 949325"/>
                <a:gd name="connsiteY1" fmla="*/ 374651 h 3714751"/>
                <a:gd name="connsiteX2" fmla="*/ 415926 w 949325"/>
                <a:gd name="connsiteY2" fmla="*/ 2222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339726 w 949325"/>
                <a:gd name="connsiteY1" fmla="*/ 374651 h 3714751"/>
                <a:gd name="connsiteX2" fmla="*/ 492126 w 949325"/>
                <a:gd name="connsiteY2" fmla="*/ 2984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415926 w 949325"/>
                <a:gd name="connsiteY1" fmla="*/ 374651 h 3714751"/>
                <a:gd name="connsiteX2" fmla="*/ 492126 w 949325"/>
                <a:gd name="connsiteY2" fmla="*/ 2984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568326 w 949325"/>
                <a:gd name="connsiteY0" fmla="*/ 450851 h 3714751"/>
                <a:gd name="connsiteX1" fmla="*/ 415926 w 949325"/>
                <a:gd name="connsiteY1" fmla="*/ 374651 h 3714751"/>
                <a:gd name="connsiteX2" fmla="*/ 492126 w 949325"/>
                <a:gd name="connsiteY2" fmla="*/ 2984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492125 w 873124"/>
                <a:gd name="connsiteY0" fmla="*/ 450850 h 3714750"/>
                <a:gd name="connsiteX1" fmla="*/ 339725 w 873124"/>
                <a:gd name="connsiteY1" fmla="*/ 374650 h 3714750"/>
                <a:gd name="connsiteX2" fmla="*/ 415925 w 873124"/>
                <a:gd name="connsiteY2" fmla="*/ 298450 h 3714750"/>
                <a:gd name="connsiteX3" fmla="*/ 263525 w 873124"/>
                <a:gd name="connsiteY3" fmla="*/ 146050 h 3714750"/>
                <a:gd name="connsiteX4" fmla="*/ 263523 w 873124"/>
                <a:gd name="connsiteY4" fmla="*/ 603251 h 3714750"/>
                <a:gd name="connsiteX5" fmla="*/ 263523 w 873124"/>
                <a:gd name="connsiteY5" fmla="*/ 752807 h 3714750"/>
                <a:gd name="connsiteX6" fmla="*/ 234948 w 873124"/>
                <a:gd name="connsiteY6" fmla="*/ 981407 h 3714750"/>
                <a:gd name="connsiteX7" fmla="*/ 215898 w 873124"/>
                <a:gd name="connsiteY7" fmla="*/ 1086182 h 3714750"/>
                <a:gd name="connsiteX8" fmla="*/ 187323 w 873124"/>
                <a:gd name="connsiteY8" fmla="*/ 1448132 h 3714750"/>
                <a:gd name="connsiteX9" fmla="*/ 282573 w 873124"/>
                <a:gd name="connsiteY9" fmla="*/ 1829132 h 3714750"/>
                <a:gd name="connsiteX10" fmla="*/ 387348 w 873124"/>
                <a:gd name="connsiteY10" fmla="*/ 2029157 h 3714750"/>
                <a:gd name="connsiteX11" fmla="*/ 434973 w 873124"/>
                <a:gd name="connsiteY11" fmla="*/ 2162507 h 3714750"/>
                <a:gd name="connsiteX12" fmla="*/ 482598 w 873124"/>
                <a:gd name="connsiteY12" fmla="*/ 2791157 h 3714750"/>
                <a:gd name="connsiteX13" fmla="*/ 530223 w 873124"/>
                <a:gd name="connsiteY13" fmla="*/ 3124532 h 3714750"/>
                <a:gd name="connsiteX14" fmla="*/ 568324 w 873124"/>
                <a:gd name="connsiteY14" fmla="*/ 3498851 h 3714750"/>
                <a:gd name="connsiteX15" fmla="*/ 796923 w 873124"/>
                <a:gd name="connsiteY15" fmla="*/ 3422650 h 3714750"/>
                <a:gd name="connsiteX16" fmla="*/ 873124 w 873124"/>
                <a:gd name="connsiteY16" fmla="*/ 1746251 h 3714750"/>
                <a:gd name="connsiteX0" fmla="*/ 492125 w 873124"/>
                <a:gd name="connsiteY0" fmla="*/ 450850 h 3727450"/>
                <a:gd name="connsiteX1" fmla="*/ 339725 w 873124"/>
                <a:gd name="connsiteY1" fmla="*/ 374650 h 3727450"/>
                <a:gd name="connsiteX2" fmla="*/ 415925 w 873124"/>
                <a:gd name="connsiteY2" fmla="*/ 298450 h 3727450"/>
                <a:gd name="connsiteX3" fmla="*/ 263525 w 873124"/>
                <a:gd name="connsiteY3" fmla="*/ 146050 h 3727450"/>
                <a:gd name="connsiteX4" fmla="*/ 263523 w 873124"/>
                <a:gd name="connsiteY4" fmla="*/ 603251 h 3727450"/>
                <a:gd name="connsiteX5" fmla="*/ 263523 w 873124"/>
                <a:gd name="connsiteY5" fmla="*/ 752807 h 3727450"/>
                <a:gd name="connsiteX6" fmla="*/ 234948 w 873124"/>
                <a:gd name="connsiteY6" fmla="*/ 981407 h 3727450"/>
                <a:gd name="connsiteX7" fmla="*/ 215898 w 873124"/>
                <a:gd name="connsiteY7" fmla="*/ 1086182 h 3727450"/>
                <a:gd name="connsiteX8" fmla="*/ 187323 w 873124"/>
                <a:gd name="connsiteY8" fmla="*/ 1448132 h 3727450"/>
                <a:gd name="connsiteX9" fmla="*/ 282573 w 873124"/>
                <a:gd name="connsiteY9" fmla="*/ 1829132 h 3727450"/>
                <a:gd name="connsiteX10" fmla="*/ 387348 w 873124"/>
                <a:gd name="connsiteY10" fmla="*/ 2029157 h 3727450"/>
                <a:gd name="connsiteX11" fmla="*/ 434973 w 873124"/>
                <a:gd name="connsiteY11" fmla="*/ 2162507 h 3727450"/>
                <a:gd name="connsiteX12" fmla="*/ 482598 w 873124"/>
                <a:gd name="connsiteY12" fmla="*/ 2791157 h 3727450"/>
                <a:gd name="connsiteX13" fmla="*/ 530223 w 873124"/>
                <a:gd name="connsiteY13" fmla="*/ 3124532 h 3727450"/>
                <a:gd name="connsiteX14" fmla="*/ 568324 w 873124"/>
                <a:gd name="connsiteY14" fmla="*/ 3575049 h 3727450"/>
                <a:gd name="connsiteX15" fmla="*/ 796923 w 873124"/>
                <a:gd name="connsiteY15" fmla="*/ 3422650 h 3727450"/>
                <a:gd name="connsiteX16" fmla="*/ 873124 w 873124"/>
                <a:gd name="connsiteY16" fmla="*/ 1746251 h 3727450"/>
                <a:gd name="connsiteX0" fmla="*/ 492125 w 873124"/>
                <a:gd name="connsiteY0" fmla="*/ 450850 h 3727450"/>
                <a:gd name="connsiteX1" fmla="*/ 339725 w 873124"/>
                <a:gd name="connsiteY1" fmla="*/ 374650 h 3727450"/>
                <a:gd name="connsiteX2" fmla="*/ 415925 w 873124"/>
                <a:gd name="connsiteY2" fmla="*/ 298450 h 3727450"/>
                <a:gd name="connsiteX3" fmla="*/ 263525 w 873124"/>
                <a:gd name="connsiteY3" fmla="*/ 146050 h 3727450"/>
                <a:gd name="connsiteX4" fmla="*/ 263523 w 873124"/>
                <a:gd name="connsiteY4" fmla="*/ 603251 h 3727450"/>
                <a:gd name="connsiteX5" fmla="*/ 263523 w 873124"/>
                <a:gd name="connsiteY5" fmla="*/ 752807 h 3727450"/>
                <a:gd name="connsiteX6" fmla="*/ 234948 w 873124"/>
                <a:gd name="connsiteY6" fmla="*/ 981407 h 3727450"/>
                <a:gd name="connsiteX7" fmla="*/ 215898 w 873124"/>
                <a:gd name="connsiteY7" fmla="*/ 1086182 h 3727450"/>
                <a:gd name="connsiteX8" fmla="*/ 187323 w 873124"/>
                <a:gd name="connsiteY8" fmla="*/ 1448132 h 3727450"/>
                <a:gd name="connsiteX9" fmla="*/ 282573 w 873124"/>
                <a:gd name="connsiteY9" fmla="*/ 1829132 h 3727450"/>
                <a:gd name="connsiteX10" fmla="*/ 387348 w 873124"/>
                <a:gd name="connsiteY10" fmla="*/ 2029157 h 3727450"/>
                <a:gd name="connsiteX11" fmla="*/ 434973 w 873124"/>
                <a:gd name="connsiteY11" fmla="*/ 2162507 h 3727450"/>
                <a:gd name="connsiteX12" fmla="*/ 482598 w 873124"/>
                <a:gd name="connsiteY12" fmla="*/ 2791157 h 3727450"/>
                <a:gd name="connsiteX13" fmla="*/ 530223 w 873124"/>
                <a:gd name="connsiteY13" fmla="*/ 3124532 h 3727450"/>
                <a:gd name="connsiteX14" fmla="*/ 568324 w 873124"/>
                <a:gd name="connsiteY14" fmla="*/ 3575049 h 3727450"/>
                <a:gd name="connsiteX15" fmla="*/ 796923 w 873124"/>
                <a:gd name="connsiteY15" fmla="*/ 3422650 h 3727450"/>
                <a:gd name="connsiteX16" fmla="*/ 873124 w 873124"/>
                <a:gd name="connsiteY16" fmla="*/ 1746251 h 3727450"/>
                <a:gd name="connsiteX0" fmla="*/ 492125 w 873124"/>
                <a:gd name="connsiteY0" fmla="*/ 450850 h 3727450"/>
                <a:gd name="connsiteX1" fmla="*/ 339725 w 873124"/>
                <a:gd name="connsiteY1" fmla="*/ 374650 h 3727450"/>
                <a:gd name="connsiteX2" fmla="*/ 415925 w 873124"/>
                <a:gd name="connsiteY2" fmla="*/ 298450 h 3727450"/>
                <a:gd name="connsiteX3" fmla="*/ 263525 w 873124"/>
                <a:gd name="connsiteY3" fmla="*/ 146050 h 3727450"/>
                <a:gd name="connsiteX4" fmla="*/ 263523 w 873124"/>
                <a:gd name="connsiteY4" fmla="*/ 603251 h 3727450"/>
                <a:gd name="connsiteX5" fmla="*/ 263523 w 873124"/>
                <a:gd name="connsiteY5" fmla="*/ 752807 h 3727450"/>
                <a:gd name="connsiteX6" fmla="*/ 234948 w 873124"/>
                <a:gd name="connsiteY6" fmla="*/ 981407 h 3727450"/>
                <a:gd name="connsiteX7" fmla="*/ 215898 w 873124"/>
                <a:gd name="connsiteY7" fmla="*/ 1086182 h 3727450"/>
                <a:gd name="connsiteX8" fmla="*/ 187323 w 873124"/>
                <a:gd name="connsiteY8" fmla="*/ 1448132 h 3727450"/>
                <a:gd name="connsiteX9" fmla="*/ 282573 w 873124"/>
                <a:gd name="connsiteY9" fmla="*/ 1829132 h 3727450"/>
                <a:gd name="connsiteX10" fmla="*/ 387348 w 873124"/>
                <a:gd name="connsiteY10" fmla="*/ 2029157 h 3727450"/>
                <a:gd name="connsiteX11" fmla="*/ 434973 w 873124"/>
                <a:gd name="connsiteY11" fmla="*/ 2162507 h 3727450"/>
                <a:gd name="connsiteX12" fmla="*/ 482598 w 873124"/>
                <a:gd name="connsiteY12" fmla="*/ 2791157 h 3727450"/>
                <a:gd name="connsiteX13" fmla="*/ 530223 w 873124"/>
                <a:gd name="connsiteY13" fmla="*/ 3124532 h 3727450"/>
                <a:gd name="connsiteX14" fmla="*/ 568324 w 873124"/>
                <a:gd name="connsiteY14" fmla="*/ 3575049 h 3727450"/>
                <a:gd name="connsiteX15" fmla="*/ 796923 w 873124"/>
                <a:gd name="connsiteY15" fmla="*/ 3422650 h 3727450"/>
                <a:gd name="connsiteX16" fmla="*/ 873124 w 873124"/>
                <a:gd name="connsiteY16" fmla="*/ 1746251 h 3727450"/>
                <a:gd name="connsiteX0" fmla="*/ 492125 w 873124"/>
                <a:gd name="connsiteY0" fmla="*/ 450850 h 3727450"/>
                <a:gd name="connsiteX1" fmla="*/ 339725 w 873124"/>
                <a:gd name="connsiteY1" fmla="*/ 374650 h 3727450"/>
                <a:gd name="connsiteX2" fmla="*/ 415925 w 873124"/>
                <a:gd name="connsiteY2" fmla="*/ 298450 h 3727450"/>
                <a:gd name="connsiteX3" fmla="*/ 263525 w 873124"/>
                <a:gd name="connsiteY3" fmla="*/ 146050 h 3727450"/>
                <a:gd name="connsiteX4" fmla="*/ 263523 w 873124"/>
                <a:gd name="connsiteY4" fmla="*/ 603251 h 3727450"/>
                <a:gd name="connsiteX5" fmla="*/ 263523 w 873124"/>
                <a:gd name="connsiteY5" fmla="*/ 752807 h 3727450"/>
                <a:gd name="connsiteX6" fmla="*/ 234948 w 873124"/>
                <a:gd name="connsiteY6" fmla="*/ 981407 h 3727450"/>
                <a:gd name="connsiteX7" fmla="*/ 215898 w 873124"/>
                <a:gd name="connsiteY7" fmla="*/ 1086182 h 3727450"/>
                <a:gd name="connsiteX8" fmla="*/ 187323 w 873124"/>
                <a:gd name="connsiteY8" fmla="*/ 1448132 h 3727450"/>
                <a:gd name="connsiteX9" fmla="*/ 282573 w 873124"/>
                <a:gd name="connsiteY9" fmla="*/ 1829132 h 3727450"/>
                <a:gd name="connsiteX10" fmla="*/ 387348 w 873124"/>
                <a:gd name="connsiteY10" fmla="*/ 2029157 h 3727450"/>
                <a:gd name="connsiteX11" fmla="*/ 434973 w 873124"/>
                <a:gd name="connsiteY11" fmla="*/ 2162507 h 3727450"/>
                <a:gd name="connsiteX12" fmla="*/ 482598 w 873124"/>
                <a:gd name="connsiteY12" fmla="*/ 2791157 h 3727450"/>
                <a:gd name="connsiteX13" fmla="*/ 530223 w 873124"/>
                <a:gd name="connsiteY13" fmla="*/ 3124532 h 3727450"/>
                <a:gd name="connsiteX14" fmla="*/ 568324 w 873124"/>
                <a:gd name="connsiteY14" fmla="*/ 3575049 h 3727450"/>
                <a:gd name="connsiteX15" fmla="*/ 796923 w 873124"/>
                <a:gd name="connsiteY15" fmla="*/ 3422650 h 3727450"/>
                <a:gd name="connsiteX16" fmla="*/ 873124 w 873124"/>
                <a:gd name="connsiteY16" fmla="*/ 1746251 h 3727450"/>
                <a:gd name="connsiteX0" fmla="*/ 492125 w 873124"/>
                <a:gd name="connsiteY0" fmla="*/ 450850 h 3727450"/>
                <a:gd name="connsiteX1" fmla="*/ 339725 w 873124"/>
                <a:gd name="connsiteY1" fmla="*/ 374650 h 3727450"/>
                <a:gd name="connsiteX2" fmla="*/ 415925 w 873124"/>
                <a:gd name="connsiteY2" fmla="*/ 298450 h 3727450"/>
                <a:gd name="connsiteX3" fmla="*/ 263525 w 873124"/>
                <a:gd name="connsiteY3" fmla="*/ 146050 h 3727450"/>
                <a:gd name="connsiteX4" fmla="*/ 263523 w 873124"/>
                <a:gd name="connsiteY4" fmla="*/ 603251 h 3727450"/>
                <a:gd name="connsiteX5" fmla="*/ 263523 w 873124"/>
                <a:gd name="connsiteY5" fmla="*/ 752807 h 3727450"/>
                <a:gd name="connsiteX6" fmla="*/ 234948 w 873124"/>
                <a:gd name="connsiteY6" fmla="*/ 981407 h 3727450"/>
                <a:gd name="connsiteX7" fmla="*/ 215898 w 873124"/>
                <a:gd name="connsiteY7" fmla="*/ 1086182 h 3727450"/>
                <a:gd name="connsiteX8" fmla="*/ 187323 w 873124"/>
                <a:gd name="connsiteY8" fmla="*/ 1448132 h 3727450"/>
                <a:gd name="connsiteX9" fmla="*/ 282573 w 873124"/>
                <a:gd name="connsiteY9" fmla="*/ 1829132 h 3727450"/>
                <a:gd name="connsiteX10" fmla="*/ 387348 w 873124"/>
                <a:gd name="connsiteY10" fmla="*/ 2029157 h 3727450"/>
                <a:gd name="connsiteX11" fmla="*/ 434973 w 873124"/>
                <a:gd name="connsiteY11" fmla="*/ 2162507 h 3727450"/>
                <a:gd name="connsiteX12" fmla="*/ 482598 w 873124"/>
                <a:gd name="connsiteY12" fmla="*/ 2791157 h 3727450"/>
                <a:gd name="connsiteX13" fmla="*/ 530223 w 873124"/>
                <a:gd name="connsiteY13" fmla="*/ 3124532 h 3727450"/>
                <a:gd name="connsiteX14" fmla="*/ 568324 w 873124"/>
                <a:gd name="connsiteY14" fmla="*/ 3575049 h 3727450"/>
                <a:gd name="connsiteX15" fmla="*/ 796923 w 873124"/>
                <a:gd name="connsiteY15" fmla="*/ 3422650 h 3727450"/>
                <a:gd name="connsiteX16" fmla="*/ 873124 w 873124"/>
                <a:gd name="connsiteY16" fmla="*/ 1746251 h 3727450"/>
                <a:gd name="connsiteX0" fmla="*/ 492125 w 873124"/>
                <a:gd name="connsiteY0" fmla="*/ 450850 h 3594099"/>
                <a:gd name="connsiteX1" fmla="*/ 339725 w 873124"/>
                <a:gd name="connsiteY1" fmla="*/ 374650 h 3594099"/>
                <a:gd name="connsiteX2" fmla="*/ 415925 w 873124"/>
                <a:gd name="connsiteY2" fmla="*/ 298450 h 3594099"/>
                <a:gd name="connsiteX3" fmla="*/ 263525 w 873124"/>
                <a:gd name="connsiteY3" fmla="*/ 146050 h 3594099"/>
                <a:gd name="connsiteX4" fmla="*/ 263523 w 873124"/>
                <a:gd name="connsiteY4" fmla="*/ 603251 h 3594099"/>
                <a:gd name="connsiteX5" fmla="*/ 263523 w 873124"/>
                <a:gd name="connsiteY5" fmla="*/ 752807 h 3594099"/>
                <a:gd name="connsiteX6" fmla="*/ 234948 w 873124"/>
                <a:gd name="connsiteY6" fmla="*/ 981407 h 3594099"/>
                <a:gd name="connsiteX7" fmla="*/ 215898 w 873124"/>
                <a:gd name="connsiteY7" fmla="*/ 1086182 h 3594099"/>
                <a:gd name="connsiteX8" fmla="*/ 187323 w 873124"/>
                <a:gd name="connsiteY8" fmla="*/ 1448132 h 3594099"/>
                <a:gd name="connsiteX9" fmla="*/ 282573 w 873124"/>
                <a:gd name="connsiteY9" fmla="*/ 1829132 h 3594099"/>
                <a:gd name="connsiteX10" fmla="*/ 387348 w 873124"/>
                <a:gd name="connsiteY10" fmla="*/ 2029157 h 3594099"/>
                <a:gd name="connsiteX11" fmla="*/ 434973 w 873124"/>
                <a:gd name="connsiteY11" fmla="*/ 2162507 h 3594099"/>
                <a:gd name="connsiteX12" fmla="*/ 482598 w 873124"/>
                <a:gd name="connsiteY12" fmla="*/ 2791157 h 3594099"/>
                <a:gd name="connsiteX13" fmla="*/ 530223 w 873124"/>
                <a:gd name="connsiteY13" fmla="*/ 3124532 h 3594099"/>
                <a:gd name="connsiteX14" fmla="*/ 568324 w 873124"/>
                <a:gd name="connsiteY14" fmla="*/ 3575049 h 3594099"/>
                <a:gd name="connsiteX15" fmla="*/ 796923 w 873124"/>
                <a:gd name="connsiteY15" fmla="*/ 3422650 h 3594099"/>
                <a:gd name="connsiteX16" fmla="*/ 873124 w 873124"/>
                <a:gd name="connsiteY16" fmla="*/ 1746251 h 3594099"/>
                <a:gd name="connsiteX0" fmla="*/ 492124 w 873124"/>
                <a:gd name="connsiteY0" fmla="*/ 450850 h 3594099"/>
                <a:gd name="connsiteX1" fmla="*/ 339725 w 873124"/>
                <a:gd name="connsiteY1" fmla="*/ 374650 h 3594099"/>
                <a:gd name="connsiteX2" fmla="*/ 415925 w 873124"/>
                <a:gd name="connsiteY2" fmla="*/ 298450 h 3594099"/>
                <a:gd name="connsiteX3" fmla="*/ 263525 w 873124"/>
                <a:gd name="connsiteY3" fmla="*/ 146050 h 3594099"/>
                <a:gd name="connsiteX4" fmla="*/ 263523 w 873124"/>
                <a:gd name="connsiteY4" fmla="*/ 603251 h 3594099"/>
                <a:gd name="connsiteX5" fmla="*/ 263523 w 873124"/>
                <a:gd name="connsiteY5" fmla="*/ 752807 h 3594099"/>
                <a:gd name="connsiteX6" fmla="*/ 234948 w 873124"/>
                <a:gd name="connsiteY6" fmla="*/ 981407 h 3594099"/>
                <a:gd name="connsiteX7" fmla="*/ 215898 w 873124"/>
                <a:gd name="connsiteY7" fmla="*/ 1086182 h 3594099"/>
                <a:gd name="connsiteX8" fmla="*/ 187323 w 873124"/>
                <a:gd name="connsiteY8" fmla="*/ 1448132 h 3594099"/>
                <a:gd name="connsiteX9" fmla="*/ 282573 w 873124"/>
                <a:gd name="connsiteY9" fmla="*/ 1829132 h 3594099"/>
                <a:gd name="connsiteX10" fmla="*/ 387348 w 873124"/>
                <a:gd name="connsiteY10" fmla="*/ 2029157 h 3594099"/>
                <a:gd name="connsiteX11" fmla="*/ 434973 w 873124"/>
                <a:gd name="connsiteY11" fmla="*/ 2162507 h 3594099"/>
                <a:gd name="connsiteX12" fmla="*/ 482598 w 873124"/>
                <a:gd name="connsiteY12" fmla="*/ 2791157 h 3594099"/>
                <a:gd name="connsiteX13" fmla="*/ 530223 w 873124"/>
                <a:gd name="connsiteY13" fmla="*/ 3124532 h 3594099"/>
                <a:gd name="connsiteX14" fmla="*/ 568324 w 873124"/>
                <a:gd name="connsiteY14" fmla="*/ 3575049 h 3594099"/>
                <a:gd name="connsiteX15" fmla="*/ 796923 w 873124"/>
                <a:gd name="connsiteY15" fmla="*/ 3422650 h 3594099"/>
                <a:gd name="connsiteX16" fmla="*/ 873124 w 873124"/>
                <a:gd name="connsiteY16" fmla="*/ 1746251 h 3594099"/>
                <a:gd name="connsiteX0" fmla="*/ 492124 w 873124"/>
                <a:gd name="connsiteY0" fmla="*/ 450850 h 3594099"/>
                <a:gd name="connsiteX1" fmla="*/ 415924 w 873124"/>
                <a:gd name="connsiteY1" fmla="*/ 450850 h 3594099"/>
                <a:gd name="connsiteX2" fmla="*/ 415925 w 873124"/>
                <a:gd name="connsiteY2" fmla="*/ 298450 h 3594099"/>
                <a:gd name="connsiteX3" fmla="*/ 263525 w 873124"/>
                <a:gd name="connsiteY3" fmla="*/ 146050 h 3594099"/>
                <a:gd name="connsiteX4" fmla="*/ 263523 w 873124"/>
                <a:gd name="connsiteY4" fmla="*/ 603251 h 3594099"/>
                <a:gd name="connsiteX5" fmla="*/ 263523 w 873124"/>
                <a:gd name="connsiteY5" fmla="*/ 752807 h 3594099"/>
                <a:gd name="connsiteX6" fmla="*/ 234948 w 873124"/>
                <a:gd name="connsiteY6" fmla="*/ 981407 h 3594099"/>
                <a:gd name="connsiteX7" fmla="*/ 215898 w 873124"/>
                <a:gd name="connsiteY7" fmla="*/ 1086182 h 3594099"/>
                <a:gd name="connsiteX8" fmla="*/ 187323 w 873124"/>
                <a:gd name="connsiteY8" fmla="*/ 1448132 h 3594099"/>
                <a:gd name="connsiteX9" fmla="*/ 282573 w 873124"/>
                <a:gd name="connsiteY9" fmla="*/ 1829132 h 3594099"/>
                <a:gd name="connsiteX10" fmla="*/ 387348 w 873124"/>
                <a:gd name="connsiteY10" fmla="*/ 2029157 h 3594099"/>
                <a:gd name="connsiteX11" fmla="*/ 434973 w 873124"/>
                <a:gd name="connsiteY11" fmla="*/ 2162507 h 3594099"/>
                <a:gd name="connsiteX12" fmla="*/ 482598 w 873124"/>
                <a:gd name="connsiteY12" fmla="*/ 2791157 h 3594099"/>
                <a:gd name="connsiteX13" fmla="*/ 530223 w 873124"/>
                <a:gd name="connsiteY13" fmla="*/ 3124532 h 3594099"/>
                <a:gd name="connsiteX14" fmla="*/ 568324 w 873124"/>
                <a:gd name="connsiteY14" fmla="*/ 3575049 h 3594099"/>
                <a:gd name="connsiteX15" fmla="*/ 796923 w 873124"/>
                <a:gd name="connsiteY15" fmla="*/ 3422650 h 3594099"/>
                <a:gd name="connsiteX16" fmla="*/ 873124 w 873124"/>
                <a:gd name="connsiteY16" fmla="*/ 1746251 h 3594099"/>
                <a:gd name="connsiteX0" fmla="*/ 415924 w 873124"/>
                <a:gd name="connsiteY0" fmla="*/ 450850 h 3594099"/>
                <a:gd name="connsiteX1" fmla="*/ 415925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5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5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5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5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4 w 873124"/>
                <a:gd name="connsiteY1" fmla="*/ 3746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4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15924 w 873124"/>
                <a:gd name="connsiteY0" fmla="*/ 450850 h 3594099"/>
                <a:gd name="connsiteX1" fmla="*/ 415924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269522 w 726722"/>
                <a:gd name="connsiteY0" fmla="*/ 360337 h 3487778"/>
                <a:gd name="connsiteX1" fmla="*/ 520766 w 726722"/>
                <a:gd name="connsiteY1" fmla="*/ 134266 h 3487778"/>
                <a:gd name="connsiteX2" fmla="*/ 117123 w 726722"/>
                <a:gd name="connsiteY2" fmla="*/ 55537 h 3487778"/>
                <a:gd name="connsiteX3" fmla="*/ 117121 w 726722"/>
                <a:gd name="connsiteY3" fmla="*/ 512738 h 3487778"/>
                <a:gd name="connsiteX4" fmla="*/ 117121 w 726722"/>
                <a:gd name="connsiteY4" fmla="*/ 662294 h 3487778"/>
                <a:gd name="connsiteX5" fmla="*/ 88546 w 726722"/>
                <a:gd name="connsiteY5" fmla="*/ 890894 h 3487778"/>
                <a:gd name="connsiteX6" fmla="*/ 69496 w 726722"/>
                <a:gd name="connsiteY6" fmla="*/ 995669 h 3487778"/>
                <a:gd name="connsiteX7" fmla="*/ 40921 w 726722"/>
                <a:gd name="connsiteY7" fmla="*/ 1357619 h 3487778"/>
                <a:gd name="connsiteX8" fmla="*/ 136171 w 726722"/>
                <a:gd name="connsiteY8" fmla="*/ 1738619 h 3487778"/>
                <a:gd name="connsiteX9" fmla="*/ 240946 w 726722"/>
                <a:gd name="connsiteY9" fmla="*/ 1938644 h 3487778"/>
                <a:gd name="connsiteX10" fmla="*/ 288571 w 726722"/>
                <a:gd name="connsiteY10" fmla="*/ 2071994 h 3487778"/>
                <a:gd name="connsiteX11" fmla="*/ 336196 w 726722"/>
                <a:gd name="connsiteY11" fmla="*/ 2700644 h 3487778"/>
                <a:gd name="connsiteX12" fmla="*/ 383821 w 726722"/>
                <a:gd name="connsiteY12" fmla="*/ 3034019 h 3487778"/>
                <a:gd name="connsiteX13" fmla="*/ 421922 w 726722"/>
                <a:gd name="connsiteY13" fmla="*/ 3484536 h 3487778"/>
                <a:gd name="connsiteX14" fmla="*/ 650521 w 726722"/>
                <a:gd name="connsiteY14" fmla="*/ 3332137 h 3487778"/>
                <a:gd name="connsiteX15" fmla="*/ 726722 w 726722"/>
                <a:gd name="connsiteY15" fmla="*/ 1655738 h 3487778"/>
                <a:gd name="connsiteX0" fmla="*/ 140932 w 726722"/>
                <a:gd name="connsiteY0" fmla="*/ 805 h 3908512"/>
                <a:gd name="connsiteX1" fmla="*/ 520766 w 726722"/>
                <a:gd name="connsiteY1" fmla="*/ 554998 h 3908512"/>
                <a:gd name="connsiteX2" fmla="*/ 117123 w 726722"/>
                <a:gd name="connsiteY2" fmla="*/ 476269 h 3908512"/>
                <a:gd name="connsiteX3" fmla="*/ 117121 w 726722"/>
                <a:gd name="connsiteY3" fmla="*/ 933470 h 3908512"/>
                <a:gd name="connsiteX4" fmla="*/ 117121 w 726722"/>
                <a:gd name="connsiteY4" fmla="*/ 1083026 h 3908512"/>
                <a:gd name="connsiteX5" fmla="*/ 88546 w 726722"/>
                <a:gd name="connsiteY5" fmla="*/ 1311626 h 3908512"/>
                <a:gd name="connsiteX6" fmla="*/ 69496 w 726722"/>
                <a:gd name="connsiteY6" fmla="*/ 1416401 h 3908512"/>
                <a:gd name="connsiteX7" fmla="*/ 40921 w 726722"/>
                <a:gd name="connsiteY7" fmla="*/ 1778351 h 3908512"/>
                <a:gd name="connsiteX8" fmla="*/ 136171 w 726722"/>
                <a:gd name="connsiteY8" fmla="*/ 2159351 h 3908512"/>
                <a:gd name="connsiteX9" fmla="*/ 240946 w 726722"/>
                <a:gd name="connsiteY9" fmla="*/ 2359376 h 3908512"/>
                <a:gd name="connsiteX10" fmla="*/ 288571 w 726722"/>
                <a:gd name="connsiteY10" fmla="*/ 2492726 h 3908512"/>
                <a:gd name="connsiteX11" fmla="*/ 336196 w 726722"/>
                <a:gd name="connsiteY11" fmla="*/ 3121376 h 3908512"/>
                <a:gd name="connsiteX12" fmla="*/ 383821 w 726722"/>
                <a:gd name="connsiteY12" fmla="*/ 3454751 h 3908512"/>
                <a:gd name="connsiteX13" fmla="*/ 421922 w 726722"/>
                <a:gd name="connsiteY13" fmla="*/ 3905268 h 3908512"/>
                <a:gd name="connsiteX14" fmla="*/ 650521 w 726722"/>
                <a:gd name="connsiteY14" fmla="*/ 3752869 h 3908512"/>
                <a:gd name="connsiteX15" fmla="*/ 726722 w 726722"/>
                <a:gd name="connsiteY15" fmla="*/ 2076470 h 3908512"/>
                <a:gd name="connsiteX0" fmla="*/ 140932 w 726722"/>
                <a:gd name="connsiteY0" fmla="*/ 807 h 3908512"/>
                <a:gd name="connsiteX1" fmla="*/ 520766 w 726722"/>
                <a:gd name="connsiteY1" fmla="*/ 555000 h 3908512"/>
                <a:gd name="connsiteX2" fmla="*/ 548497 w 726722"/>
                <a:gd name="connsiteY2" fmla="*/ 758566 h 3908512"/>
                <a:gd name="connsiteX3" fmla="*/ 117123 w 726722"/>
                <a:gd name="connsiteY3" fmla="*/ 476271 h 3908512"/>
                <a:gd name="connsiteX4" fmla="*/ 117121 w 726722"/>
                <a:gd name="connsiteY4" fmla="*/ 933472 h 3908512"/>
                <a:gd name="connsiteX5" fmla="*/ 117121 w 726722"/>
                <a:gd name="connsiteY5" fmla="*/ 1083028 h 3908512"/>
                <a:gd name="connsiteX6" fmla="*/ 88546 w 726722"/>
                <a:gd name="connsiteY6" fmla="*/ 1311628 h 3908512"/>
                <a:gd name="connsiteX7" fmla="*/ 69496 w 726722"/>
                <a:gd name="connsiteY7" fmla="*/ 1416403 h 3908512"/>
                <a:gd name="connsiteX8" fmla="*/ 40921 w 726722"/>
                <a:gd name="connsiteY8" fmla="*/ 1778353 h 3908512"/>
                <a:gd name="connsiteX9" fmla="*/ 136171 w 726722"/>
                <a:gd name="connsiteY9" fmla="*/ 2159353 h 3908512"/>
                <a:gd name="connsiteX10" fmla="*/ 240946 w 726722"/>
                <a:gd name="connsiteY10" fmla="*/ 2359378 h 3908512"/>
                <a:gd name="connsiteX11" fmla="*/ 288571 w 726722"/>
                <a:gd name="connsiteY11" fmla="*/ 2492728 h 3908512"/>
                <a:gd name="connsiteX12" fmla="*/ 336196 w 726722"/>
                <a:gd name="connsiteY12" fmla="*/ 3121378 h 3908512"/>
                <a:gd name="connsiteX13" fmla="*/ 383821 w 726722"/>
                <a:gd name="connsiteY13" fmla="*/ 3454753 h 3908512"/>
                <a:gd name="connsiteX14" fmla="*/ 421922 w 726722"/>
                <a:gd name="connsiteY14" fmla="*/ 3905270 h 3908512"/>
                <a:gd name="connsiteX15" fmla="*/ 650521 w 726722"/>
                <a:gd name="connsiteY15" fmla="*/ 3752871 h 3908512"/>
                <a:gd name="connsiteX16" fmla="*/ 726722 w 726722"/>
                <a:gd name="connsiteY16" fmla="*/ 2076472 h 3908512"/>
                <a:gd name="connsiteX0" fmla="*/ 249000 w 834790"/>
                <a:gd name="connsiteY0" fmla="*/ 807 h 3908514"/>
                <a:gd name="connsiteX1" fmla="*/ 628834 w 834790"/>
                <a:gd name="connsiteY1" fmla="*/ 555000 h 3908514"/>
                <a:gd name="connsiteX2" fmla="*/ 656565 w 834790"/>
                <a:gd name="connsiteY2" fmla="*/ 758566 h 3908514"/>
                <a:gd name="connsiteX3" fmla="*/ 90063 w 834790"/>
                <a:gd name="connsiteY3" fmla="*/ 627406 h 3908514"/>
                <a:gd name="connsiteX4" fmla="*/ 225189 w 834790"/>
                <a:gd name="connsiteY4" fmla="*/ 933472 h 3908514"/>
                <a:gd name="connsiteX5" fmla="*/ 225189 w 834790"/>
                <a:gd name="connsiteY5" fmla="*/ 1083028 h 3908514"/>
                <a:gd name="connsiteX6" fmla="*/ 196614 w 834790"/>
                <a:gd name="connsiteY6" fmla="*/ 1311628 h 3908514"/>
                <a:gd name="connsiteX7" fmla="*/ 177564 w 834790"/>
                <a:gd name="connsiteY7" fmla="*/ 1416403 h 3908514"/>
                <a:gd name="connsiteX8" fmla="*/ 148989 w 834790"/>
                <a:gd name="connsiteY8" fmla="*/ 1778353 h 3908514"/>
                <a:gd name="connsiteX9" fmla="*/ 244239 w 834790"/>
                <a:gd name="connsiteY9" fmla="*/ 2159353 h 3908514"/>
                <a:gd name="connsiteX10" fmla="*/ 349014 w 834790"/>
                <a:gd name="connsiteY10" fmla="*/ 2359378 h 3908514"/>
                <a:gd name="connsiteX11" fmla="*/ 396639 w 834790"/>
                <a:gd name="connsiteY11" fmla="*/ 2492728 h 3908514"/>
                <a:gd name="connsiteX12" fmla="*/ 444264 w 834790"/>
                <a:gd name="connsiteY12" fmla="*/ 3121378 h 3908514"/>
                <a:gd name="connsiteX13" fmla="*/ 491889 w 834790"/>
                <a:gd name="connsiteY13" fmla="*/ 3454753 h 3908514"/>
                <a:gd name="connsiteX14" fmla="*/ 529990 w 834790"/>
                <a:gd name="connsiteY14" fmla="*/ 3905270 h 3908514"/>
                <a:gd name="connsiteX15" fmla="*/ 758589 w 834790"/>
                <a:gd name="connsiteY15" fmla="*/ 3752871 h 3908514"/>
                <a:gd name="connsiteX16" fmla="*/ 834790 w 834790"/>
                <a:gd name="connsiteY16" fmla="*/ 2076472 h 3908514"/>
                <a:gd name="connsiteX0" fmla="*/ 235698 w 821488"/>
                <a:gd name="connsiteY0" fmla="*/ 807 h 3908512"/>
                <a:gd name="connsiteX1" fmla="*/ 615532 w 821488"/>
                <a:gd name="connsiteY1" fmla="*/ 555000 h 3908512"/>
                <a:gd name="connsiteX2" fmla="*/ 643263 w 821488"/>
                <a:gd name="connsiteY2" fmla="*/ 758566 h 3908512"/>
                <a:gd name="connsiteX3" fmla="*/ 76761 w 821488"/>
                <a:gd name="connsiteY3" fmla="*/ 627406 h 3908512"/>
                <a:gd name="connsiteX4" fmla="*/ 312793 w 821488"/>
                <a:gd name="connsiteY4" fmla="*/ 872185 h 3908512"/>
                <a:gd name="connsiteX5" fmla="*/ 211887 w 821488"/>
                <a:gd name="connsiteY5" fmla="*/ 1083028 h 3908512"/>
                <a:gd name="connsiteX6" fmla="*/ 183312 w 821488"/>
                <a:gd name="connsiteY6" fmla="*/ 1311628 h 3908512"/>
                <a:gd name="connsiteX7" fmla="*/ 164262 w 821488"/>
                <a:gd name="connsiteY7" fmla="*/ 1416403 h 3908512"/>
                <a:gd name="connsiteX8" fmla="*/ 135687 w 821488"/>
                <a:gd name="connsiteY8" fmla="*/ 1778353 h 3908512"/>
                <a:gd name="connsiteX9" fmla="*/ 230937 w 821488"/>
                <a:gd name="connsiteY9" fmla="*/ 2159353 h 3908512"/>
                <a:gd name="connsiteX10" fmla="*/ 335712 w 821488"/>
                <a:gd name="connsiteY10" fmla="*/ 2359378 h 3908512"/>
                <a:gd name="connsiteX11" fmla="*/ 383337 w 821488"/>
                <a:gd name="connsiteY11" fmla="*/ 2492728 h 3908512"/>
                <a:gd name="connsiteX12" fmla="*/ 430962 w 821488"/>
                <a:gd name="connsiteY12" fmla="*/ 3121378 h 3908512"/>
                <a:gd name="connsiteX13" fmla="*/ 478587 w 821488"/>
                <a:gd name="connsiteY13" fmla="*/ 3454753 h 3908512"/>
                <a:gd name="connsiteX14" fmla="*/ 516688 w 821488"/>
                <a:gd name="connsiteY14" fmla="*/ 3905270 h 3908512"/>
                <a:gd name="connsiteX15" fmla="*/ 745287 w 821488"/>
                <a:gd name="connsiteY15" fmla="*/ 3752871 h 3908512"/>
                <a:gd name="connsiteX16" fmla="*/ 821488 w 821488"/>
                <a:gd name="connsiteY16" fmla="*/ 2076472 h 3908512"/>
                <a:gd name="connsiteX0" fmla="*/ 235698 w 821488"/>
                <a:gd name="connsiteY0" fmla="*/ 822 h 3908529"/>
                <a:gd name="connsiteX1" fmla="*/ 667532 w 821488"/>
                <a:gd name="connsiteY1" fmla="*/ 543166 h 3908529"/>
                <a:gd name="connsiteX2" fmla="*/ 643263 w 821488"/>
                <a:gd name="connsiteY2" fmla="*/ 758581 h 3908529"/>
                <a:gd name="connsiteX3" fmla="*/ 76761 w 821488"/>
                <a:gd name="connsiteY3" fmla="*/ 627421 h 3908529"/>
                <a:gd name="connsiteX4" fmla="*/ 312793 w 821488"/>
                <a:gd name="connsiteY4" fmla="*/ 872200 h 3908529"/>
                <a:gd name="connsiteX5" fmla="*/ 211887 w 821488"/>
                <a:gd name="connsiteY5" fmla="*/ 1083043 h 3908529"/>
                <a:gd name="connsiteX6" fmla="*/ 183312 w 821488"/>
                <a:gd name="connsiteY6" fmla="*/ 1311643 h 3908529"/>
                <a:gd name="connsiteX7" fmla="*/ 164262 w 821488"/>
                <a:gd name="connsiteY7" fmla="*/ 1416418 h 3908529"/>
                <a:gd name="connsiteX8" fmla="*/ 135687 w 821488"/>
                <a:gd name="connsiteY8" fmla="*/ 1778368 h 3908529"/>
                <a:gd name="connsiteX9" fmla="*/ 230937 w 821488"/>
                <a:gd name="connsiteY9" fmla="*/ 2159368 h 3908529"/>
                <a:gd name="connsiteX10" fmla="*/ 335712 w 821488"/>
                <a:gd name="connsiteY10" fmla="*/ 2359393 h 3908529"/>
                <a:gd name="connsiteX11" fmla="*/ 383337 w 821488"/>
                <a:gd name="connsiteY11" fmla="*/ 2492743 h 3908529"/>
                <a:gd name="connsiteX12" fmla="*/ 430962 w 821488"/>
                <a:gd name="connsiteY12" fmla="*/ 3121393 h 3908529"/>
                <a:gd name="connsiteX13" fmla="*/ 478587 w 821488"/>
                <a:gd name="connsiteY13" fmla="*/ 3454768 h 3908529"/>
                <a:gd name="connsiteX14" fmla="*/ 516688 w 821488"/>
                <a:gd name="connsiteY14" fmla="*/ 3905285 h 3908529"/>
                <a:gd name="connsiteX15" fmla="*/ 745287 w 821488"/>
                <a:gd name="connsiteY15" fmla="*/ 3752886 h 3908529"/>
                <a:gd name="connsiteX16" fmla="*/ 821488 w 821488"/>
                <a:gd name="connsiteY16" fmla="*/ 2076487 h 3908529"/>
                <a:gd name="connsiteX0" fmla="*/ 235698 w 821488"/>
                <a:gd name="connsiteY0" fmla="*/ 0 h 3907705"/>
                <a:gd name="connsiteX1" fmla="*/ 114678 w 821488"/>
                <a:gd name="connsiteY1" fmla="*/ 358563 h 3907705"/>
                <a:gd name="connsiteX2" fmla="*/ 667532 w 821488"/>
                <a:gd name="connsiteY2" fmla="*/ 542344 h 3907705"/>
                <a:gd name="connsiteX3" fmla="*/ 643263 w 821488"/>
                <a:gd name="connsiteY3" fmla="*/ 757759 h 3907705"/>
                <a:gd name="connsiteX4" fmla="*/ 76761 w 821488"/>
                <a:gd name="connsiteY4" fmla="*/ 626599 h 3907705"/>
                <a:gd name="connsiteX5" fmla="*/ 312793 w 821488"/>
                <a:gd name="connsiteY5" fmla="*/ 871378 h 3907705"/>
                <a:gd name="connsiteX6" fmla="*/ 211887 w 821488"/>
                <a:gd name="connsiteY6" fmla="*/ 1082221 h 3907705"/>
                <a:gd name="connsiteX7" fmla="*/ 183312 w 821488"/>
                <a:gd name="connsiteY7" fmla="*/ 1310821 h 3907705"/>
                <a:gd name="connsiteX8" fmla="*/ 164262 w 821488"/>
                <a:gd name="connsiteY8" fmla="*/ 1415596 h 3907705"/>
                <a:gd name="connsiteX9" fmla="*/ 135687 w 821488"/>
                <a:gd name="connsiteY9" fmla="*/ 1777546 h 3907705"/>
                <a:gd name="connsiteX10" fmla="*/ 230937 w 821488"/>
                <a:gd name="connsiteY10" fmla="*/ 2158546 h 3907705"/>
                <a:gd name="connsiteX11" fmla="*/ 335712 w 821488"/>
                <a:gd name="connsiteY11" fmla="*/ 2358571 h 3907705"/>
                <a:gd name="connsiteX12" fmla="*/ 383337 w 821488"/>
                <a:gd name="connsiteY12" fmla="*/ 2491921 h 3907705"/>
                <a:gd name="connsiteX13" fmla="*/ 430962 w 821488"/>
                <a:gd name="connsiteY13" fmla="*/ 3120571 h 3907705"/>
                <a:gd name="connsiteX14" fmla="*/ 478587 w 821488"/>
                <a:gd name="connsiteY14" fmla="*/ 3453946 h 3907705"/>
                <a:gd name="connsiteX15" fmla="*/ 516688 w 821488"/>
                <a:gd name="connsiteY15" fmla="*/ 3904463 h 3907705"/>
                <a:gd name="connsiteX16" fmla="*/ 745287 w 821488"/>
                <a:gd name="connsiteY16" fmla="*/ 3752064 h 3907705"/>
                <a:gd name="connsiteX17" fmla="*/ 821488 w 821488"/>
                <a:gd name="connsiteY17" fmla="*/ 2075665 h 3907705"/>
                <a:gd name="connsiteX0" fmla="*/ 235698 w 821488"/>
                <a:gd name="connsiteY0" fmla="*/ 0 h 3907707"/>
                <a:gd name="connsiteX1" fmla="*/ 661212 w 821488"/>
                <a:gd name="connsiteY1" fmla="*/ 332469 h 3907707"/>
                <a:gd name="connsiteX2" fmla="*/ 114678 w 821488"/>
                <a:gd name="connsiteY2" fmla="*/ 358563 h 3907707"/>
                <a:gd name="connsiteX3" fmla="*/ 667532 w 821488"/>
                <a:gd name="connsiteY3" fmla="*/ 542344 h 3907707"/>
                <a:gd name="connsiteX4" fmla="*/ 643263 w 821488"/>
                <a:gd name="connsiteY4" fmla="*/ 757759 h 3907707"/>
                <a:gd name="connsiteX5" fmla="*/ 76761 w 821488"/>
                <a:gd name="connsiteY5" fmla="*/ 626599 h 3907707"/>
                <a:gd name="connsiteX6" fmla="*/ 312793 w 821488"/>
                <a:gd name="connsiteY6" fmla="*/ 871378 h 3907707"/>
                <a:gd name="connsiteX7" fmla="*/ 211887 w 821488"/>
                <a:gd name="connsiteY7" fmla="*/ 1082221 h 3907707"/>
                <a:gd name="connsiteX8" fmla="*/ 183312 w 821488"/>
                <a:gd name="connsiteY8" fmla="*/ 1310821 h 3907707"/>
                <a:gd name="connsiteX9" fmla="*/ 164262 w 821488"/>
                <a:gd name="connsiteY9" fmla="*/ 1415596 h 3907707"/>
                <a:gd name="connsiteX10" fmla="*/ 135687 w 821488"/>
                <a:gd name="connsiteY10" fmla="*/ 1777546 h 3907707"/>
                <a:gd name="connsiteX11" fmla="*/ 230937 w 821488"/>
                <a:gd name="connsiteY11" fmla="*/ 2158546 h 3907707"/>
                <a:gd name="connsiteX12" fmla="*/ 335712 w 821488"/>
                <a:gd name="connsiteY12" fmla="*/ 2358571 h 3907707"/>
                <a:gd name="connsiteX13" fmla="*/ 383337 w 821488"/>
                <a:gd name="connsiteY13" fmla="*/ 2491921 h 3907707"/>
                <a:gd name="connsiteX14" fmla="*/ 430962 w 821488"/>
                <a:gd name="connsiteY14" fmla="*/ 3120571 h 3907707"/>
                <a:gd name="connsiteX15" fmla="*/ 478587 w 821488"/>
                <a:gd name="connsiteY15" fmla="*/ 3453946 h 3907707"/>
                <a:gd name="connsiteX16" fmla="*/ 516688 w 821488"/>
                <a:gd name="connsiteY16" fmla="*/ 3904463 h 3907707"/>
                <a:gd name="connsiteX17" fmla="*/ 745287 w 821488"/>
                <a:gd name="connsiteY17" fmla="*/ 3752064 h 3907707"/>
                <a:gd name="connsiteX18" fmla="*/ 821488 w 821488"/>
                <a:gd name="connsiteY18" fmla="*/ 2075665 h 3907707"/>
                <a:gd name="connsiteX0" fmla="*/ 235698 w 821488"/>
                <a:gd name="connsiteY0" fmla="*/ 0 h 3907705"/>
                <a:gd name="connsiteX1" fmla="*/ 661212 w 821488"/>
                <a:gd name="connsiteY1" fmla="*/ 332469 h 3907705"/>
                <a:gd name="connsiteX2" fmla="*/ 114678 w 821488"/>
                <a:gd name="connsiteY2" fmla="*/ 358563 h 3907705"/>
                <a:gd name="connsiteX3" fmla="*/ 630211 w 821488"/>
                <a:gd name="connsiteY3" fmla="*/ 594610 h 3907705"/>
                <a:gd name="connsiteX4" fmla="*/ 643263 w 821488"/>
                <a:gd name="connsiteY4" fmla="*/ 757759 h 3907705"/>
                <a:gd name="connsiteX5" fmla="*/ 76761 w 821488"/>
                <a:gd name="connsiteY5" fmla="*/ 626599 h 3907705"/>
                <a:gd name="connsiteX6" fmla="*/ 312793 w 821488"/>
                <a:gd name="connsiteY6" fmla="*/ 871378 h 3907705"/>
                <a:gd name="connsiteX7" fmla="*/ 211887 w 821488"/>
                <a:gd name="connsiteY7" fmla="*/ 1082221 h 3907705"/>
                <a:gd name="connsiteX8" fmla="*/ 183312 w 821488"/>
                <a:gd name="connsiteY8" fmla="*/ 1310821 h 3907705"/>
                <a:gd name="connsiteX9" fmla="*/ 164262 w 821488"/>
                <a:gd name="connsiteY9" fmla="*/ 1415596 h 3907705"/>
                <a:gd name="connsiteX10" fmla="*/ 135687 w 821488"/>
                <a:gd name="connsiteY10" fmla="*/ 1777546 h 3907705"/>
                <a:gd name="connsiteX11" fmla="*/ 230937 w 821488"/>
                <a:gd name="connsiteY11" fmla="*/ 2158546 h 3907705"/>
                <a:gd name="connsiteX12" fmla="*/ 335712 w 821488"/>
                <a:gd name="connsiteY12" fmla="*/ 2358571 h 3907705"/>
                <a:gd name="connsiteX13" fmla="*/ 383337 w 821488"/>
                <a:gd name="connsiteY13" fmla="*/ 2491921 h 3907705"/>
                <a:gd name="connsiteX14" fmla="*/ 430962 w 821488"/>
                <a:gd name="connsiteY14" fmla="*/ 3120571 h 3907705"/>
                <a:gd name="connsiteX15" fmla="*/ 478587 w 821488"/>
                <a:gd name="connsiteY15" fmla="*/ 3453946 h 3907705"/>
                <a:gd name="connsiteX16" fmla="*/ 516688 w 821488"/>
                <a:gd name="connsiteY16" fmla="*/ 3904463 h 3907705"/>
                <a:gd name="connsiteX17" fmla="*/ 745287 w 821488"/>
                <a:gd name="connsiteY17" fmla="*/ 3752064 h 3907705"/>
                <a:gd name="connsiteX18" fmla="*/ 821488 w 821488"/>
                <a:gd name="connsiteY18" fmla="*/ 2075665 h 3907705"/>
                <a:gd name="connsiteX0" fmla="*/ 235698 w 821488"/>
                <a:gd name="connsiteY0" fmla="*/ 0 h 3907707"/>
                <a:gd name="connsiteX1" fmla="*/ 661212 w 821488"/>
                <a:gd name="connsiteY1" fmla="*/ 332469 h 3907707"/>
                <a:gd name="connsiteX2" fmla="*/ 114678 w 821488"/>
                <a:gd name="connsiteY2" fmla="*/ 358563 h 3907707"/>
                <a:gd name="connsiteX3" fmla="*/ 83288 w 821488"/>
                <a:gd name="connsiteY3" fmla="*/ 436828 h 3907707"/>
                <a:gd name="connsiteX4" fmla="*/ 630211 w 821488"/>
                <a:gd name="connsiteY4" fmla="*/ 594610 h 3907707"/>
                <a:gd name="connsiteX5" fmla="*/ 643263 w 821488"/>
                <a:gd name="connsiteY5" fmla="*/ 757759 h 3907707"/>
                <a:gd name="connsiteX6" fmla="*/ 76761 w 821488"/>
                <a:gd name="connsiteY6" fmla="*/ 626599 h 3907707"/>
                <a:gd name="connsiteX7" fmla="*/ 312793 w 821488"/>
                <a:gd name="connsiteY7" fmla="*/ 871378 h 3907707"/>
                <a:gd name="connsiteX8" fmla="*/ 211887 w 821488"/>
                <a:gd name="connsiteY8" fmla="*/ 1082221 h 3907707"/>
                <a:gd name="connsiteX9" fmla="*/ 183312 w 821488"/>
                <a:gd name="connsiteY9" fmla="*/ 1310821 h 3907707"/>
                <a:gd name="connsiteX10" fmla="*/ 164262 w 821488"/>
                <a:gd name="connsiteY10" fmla="*/ 1415596 h 3907707"/>
                <a:gd name="connsiteX11" fmla="*/ 135687 w 821488"/>
                <a:gd name="connsiteY11" fmla="*/ 1777546 h 3907707"/>
                <a:gd name="connsiteX12" fmla="*/ 230937 w 821488"/>
                <a:gd name="connsiteY12" fmla="*/ 2158546 h 3907707"/>
                <a:gd name="connsiteX13" fmla="*/ 335712 w 821488"/>
                <a:gd name="connsiteY13" fmla="*/ 2358571 h 3907707"/>
                <a:gd name="connsiteX14" fmla="*/ 383337 w 821488"/>
                <a:gd name="connsiteY14" fmla="*/ 2491921 h 3907707"/>
                <a:gd name="connsiteX15" fmla="*/ 430962 w 821488"/>
                <a:gd name="connsiteY15" fmla="*/ 3120571 h 3907707"/>
                <a:gd name="connsiteX16" fmla="*/ 478587 w 821488"/>
                <a:gd name="connsiteY16" fmla="*/ 3453946 h 3907707"/>
                <a:gd name="connsiteX17" fmla="*/ 516688 w 821488"/>
                <a:gd name="connsiteY17" fmla="*/ 3904463 h 3907707"/>
                <a:gd name="connsiteX18" fmla="*/ 745287 w 821488"/>
                <a:gd name="connsiteY18" fmla="*/ 3752064 h 3907707"/>
                <a:gd name="connsiteX19" fmla="*/ 821488 w 821488"/>
                <a:gd name="connsiteY19" fmla="*/ 2075665 h 3907707"/>
                <a:gd name="connsiteX0" fmla="*/ 235698 w 821488"/>
                <a:gd name="connsiteY0" fmla="*/ 0 h 3907705"/>
                <a:gd name="connsiteX1" fmla="*/ 661212 w 821488"/>
                <a:gd name="connsiteY1" fmla="*/ 332469 h 3907705"/>
                <a:gd name="connsiteX2" fmla="*/ 120074 w 821488"/>
                <a:gd name="connsiteY2" fmla="*/ 286222 h 3907705"/>
                <a:gd name="connsiteX3" fmla="*/ 83288 w 821488"/>
                <a:gd name="connsiteY3" fmla="*/ 436828 h 3907705"/>
                <a:gd name="connsiteX4" fmla="*/ 630211 w 821488"/>
                <a:gd name="connsiteY4" fmla="*/ 594610 h 3907705"/>
                <a:gd name="connsiteX5" fmla="*/ 643263 w 821488"/>
                <a:gd name="connsiteY5" fmla="*/ 757759 h 3907705"/>
                <a:gd name="connsiteX6" fmla="*/ 76761 w 821488"/>
                <a:gd name="connsiteY6" fmla="*/ 626599 h 3907705"/>
                <a:gd name="connsiteX7" fmla="*/ 312793 w 821488"/>
                <a:gd name="connsiteY7" fmla="*/ 871378 h 3907705"/>
                <a:gd name="connsiteX8" fmla="*/ 211887 w 821488"/>
                <a:gd name="connsiteY8" fmla="*/ 1082221 h 3907705"/>
                <a:gd name="connsiteX9" fmla="*/ 183312 w 821488"/>
                <a:gd name="connsiteY9" fmla="*/ 1310821 h 3907705"/>
                <a:gd name="connsiteX10" fmla="*/ 164262 w 821488"/>
                <a:gd name="connsiteY10" fmla="*/ 1415596 h 3907705"/>
                <a:gd name="connsiteX11" fmla="*/ 135687 w 821488"/>
                <a:gd name="connsiteY11" fmla="*/ 1777546 h 3907705"/>
                <a:gd name="connsiteX12" fmla="*/ 230937 w 821488"/>
                <a:gd name="connsiteY12" fmla="*/ 2158546 h 3907705"/>
                <a:gd name="connsiteX13" fmla="*/ 335712 w 821488"/>
                <a:gd name="connsiteY13" fmla="*/ 2358571 h 3907705"/>
                <a:gd name="connsiteX14" fmla="*/ 383337 w 821488"/>
                <a:gd name="connsiteY14" fmla="*/ 2491921 h 3907705"/>
                <a:gd name="connsiteX15" fmla="*/ 430962 w 821488"/>
                <a:gd name="connsiteY15" fmla="*/ 3120571 h 3907705"/>
                <a:gd name="connsiteX16" fmla="*/ 478587 w 821488"/>
                <a:gd name="connsiteY16" fmla="*/ 3453946 h 3907705"/>
                <a:gd name="connsiteX17" fmla="*/ 516688 w 821488"/>
                <a:gd name="connsiteY17" fmla="*/ 3904463 h 3907705"/>
                <a:gd name="connsiteX18" fmla="*/ 745287 w 821488"/>
                <a:gd name="connsiteY18" fmla="*/ 3752064 h 3907705"/>
                <a:gd name="connsiteX19" fmla="*/ 821488 w 821488"/>
                <a:gd name="connsiteY19" fmla="*/ 2075665 h 3907705"/>
                <a:gd name="connsiteX0" fmla="*/ 235698 w 821488"/>
                <a:gd name="connsiteY0" fmla="*/ 73625 h 3981331"/>
                <a:gd name="connsiteX1" fmla="*/ 216555 w 821488"/>
                <a:gd name="connsiteY1" fmla="*/ 15126 h 3981331"/>
                <a:gd name="connsiteX2" fmla="*/ 661212 w 821488"/>
                <a:gd name="connsiteY2" fmla="*/ 406094 h 3981331"/>
                <a:gd name="connsiteX3" fmla="*/ 120074 w 821488"/>
                <a:gd name="connsiteY3" fmla="*/ 359847 h 3981331"/>
                <a:gd name="connsiteX4" fmla="*/ 83288 w 821488"/>
                <a:gd name="connsiteY4" fmla="*/ 510453 h 3981331"/>
                <a:gd name="connsiteX5" fmla="*/ 630211 w 821488"/>
                <a:gd name="connsiteY5" fmla="*/ 668235 h 3981331"/>
                <a:gd name="connsiteX6" fmla="*/ 643263 w 821488"/>
                <a:gd name="connsiteY6" fmla="*/ 831384 h 3981331"/>
                <a:gd name="connsiteX7" fmla="*/ 76761 w 821488"/>
                <a:gd name="connsiteY7" fmla="*/ 700224 h 3981331"/>
                <a:gd name="connsiteX8" fmla="*/ 312793 w 821488"/>
                <a:gd name="connsiteY8" fmla="*/ 945003 h 3981331"/>
                <a:gd name="connsiteX9" fmla="*/ 211887 w 821488"/>
                <a:gd name="connsiteY9" fmla="*/ 1155846 h 3981331"/>
                <a:gd name="connsiteX10" fmla="*/ 183312 w 821488"/>
                <a:gd name="connsiteY10" fmla="*/ 1384446 h 3981331"/>
                <a:gd name="connsiteX11" fmla="*/ 164262 w 821488"/>
                <a:gd name="connsiteY11" fmla="*/ 1489221 h 3981331"/>
                <a:gd name="connsiteX12" fmla="*/ 135687 w 821488"/>
                <a:gd name="connsiteY12" fmla="*/ 1851171 h 3981331"/>
                <a:gd name="connsiteX13" fmla="*/ 230937 w 821488"/>
                <a:gd name="connsiteY13" fmla="*/ 2232171 h 3981331"/>
                <a:gd name="connsiteX14" fmla="*/ 335712 w 821488"/>
                <a:gd name="connsiteY14" fmla="*/ 2432196 h 3981331"/>
                <a:gd name="connsiteX15" fmla="*/ 383337 w 821488"/>
                <a:gd name="connsiteY15" fmla="*/ 2565546 h 3981331"/>
                <a:gd name="connsiteX16" fmla="*/ 430962 w 821488"/>
                <a:gd name="connsiteY16" fmla="*/ 3194196 h 3981331"/>
                <a:gd name="connsiteX17" fmla="*/ 478587 w 821488"/>
                <a:gd name="connsiteY17" fmla="*/ 3527571 h 3981331"/>
                <a:gd name="connsiteX18" fmla="*/ 516688 w 821488"/>
                <a:gd name="connsiteY18" fmla="*/ 3978088 h 3981331"/>
                <a:gd name="connsiteX19" fmla="*/ 745287 w 821488"/>
                <a:gd name="connsiteY19" fmla="*/ 3825689 h 3981331"/>
                <a:gd name="connsiteX20" fmla="*/ 821488 w 821488"/>
                <a:gd name="connsiteY20" fmla="*/ 2149290 h 3981331"/>
                <a:gd name="connsiteX0" fmla="*/ 235698 w 821488"/>
                <a:gd name="connsiteY0" fmla="*/ 73625 h 3981331"/>
                <a:gd name="connsiteX1" fmla="*/ 216555 w 821488"/>
                <a:gd name="connsiteY1" fmla="*/ 15126 h 3981331"/>
                <a:gd name="connsiteX2" fmla="*/ 327546 w 821488"/>
                <a:gd name="connsiteY2" fmla="*/ 214106 h 3981331"/>
                <a:gd name="connsiteX3" fmla="*/ 661212 w 821488"/>
                <a:gd name="connsiteY3" fmla="*/ 406094 h 3981331"/>
                <a:gd name="connsiteX4" fmla="*/ 120074 w 821488"/>
                <a:gd name="connsiteY4" fmla="*/ 359847 h 3981331"/>
                <a:gd name="connsiteX5" fmla="*/ 83288 w 821488"/>
                <a:gd name="connsiteY5" fmla="*/ 510453 h 3981331"/>
                <a:gd name="connsiteX6" fmla="*/ 630211 w 821488"/>
                <a:gd name="connsiteY6" fmla="*/ 668235 h 3981331"/>
                <a:gd name="connsiteX7" fmla="*/ 643263 w 821488"/>
                <a:gd name="connsiteY7" fmla="*/ 831384 h 3981331"/>
                <a:gd name="connsiteX8" fmla="*/ 76761 w 821488"/>
                <a:gd name="connsiteY8" fmla="*/ 700224 h 3981331"/>
                <a:gd name="connsiteX9" fmla="*/ 312793 w 821488"/>
                <a:gd name="connsiteY9" fmla="*/ 945003 h 3981331"/>
                <a:gd name="connsiteX10" fmla="*/ 211887 w 821488"/>
                <a:gd name="connsiteY10" fmla="*/ 1155846 h 3981331"/>
                <a:gd name="connsiteX11" fmla="*/ 183312 w 821488"/>
                <a:gd name="connsiteY11" fmla="*/ 1384446 h 3981331"/>
                <a:gd name="connsiteX12" fmla="*/ 164262 w 821488"/>
                <a:gd name="connsiteY12" fmla="*/ 1489221 h 3981331"/>
                <a:gd name="connsiteX13" fmla="*/ 135687 w 821488"/>
                <a:gd name="connsiteY13" fmla="*/ 1851171 h 3981331"/>
                <a:gd name="connsiteX14" fmla="*/ 230937 w 821488"/>
                <a:gd name="connsiteY14" fmla="*/ 2232171 h 3981331"/>
                <a:gd name="connsiteX15" fmla="*/ 335712 w 821488"/>
                <a:gd name="connsiteY15" fmla="*/ 2432196 h 3981331"/>
                <a:gd name="connsiteX16" fmla="*/ 383337 w 821488"/>
                <a:gd name="connsiteY16" fmla="*/ 2565546 h 3981331"/>
                <a:gd name="connsiteX17" fmla="*/ 430962 w 821488"/>
                <a:gd name="connsiteY17" fmla="*/ 3194196 h 3981331"/>
                <a:gd name="connsiteX18" fmla="*/ 478587 w 821488"/>
                <a:gd name="connsiteY18" fmla="*/ 3527571 h 3981331"/>
                <a:gd name="connsiteX19" fmla="*/ 516688 w 821488"/>
                <a:gd name="connsiteY19" fmla="*/ 3978088 h 3981331"/>
                <a:gd name="connsiteX20" fmla="*/ 745287 w 821488"/>
                <a:gd name="connsiteY20" fmla="*/ 3825689 h 3981331"/>
                <a:gd name="connsiteX21" fmla="*/ 821488 w 821488"/>
                <a:gd name="connsiteY21" fmla="*/ 2149290 h 3981331"/>
                <a:gd name="connsiteX0" fmla="*/ 235698 w 821488"/>
                <a:gd name="connsiteY0" fmla="*/ 61488 h 3969194"/>
                <a:gd name="connsiteX1" fmla="*/ 372822 w 821488"/>
                <a:gd name="connsiteY1" fmla="*/ 16607 h 3969194"/>
                <a:gd name="connsiteX2" fmla="*/ 327546 w 821488"/>
                <a:gd name="connsiteY2" fmla="*/ 201969 h 3969194"/>
                <a:gd name="connsiteX3" fmla="*/ 661212 w 821488"/>
                <a:gd name="connsiteY3" fmla="*/ 393957 h 3969194"/>
                <a:gd name="connsiteX4" fmla="*/ 120074 w 821488"/>
                <a:gd name="connsiteY4" fmla="*/ 347710 h 3969194"/>
                <a:gd name="connsiteX5" fmla="*/ 83288 w 821488"/>
                <a:gd name="connsiteY5" fmla="*/ 498316 h 3969194"/>
                <a:gd name="connsiteX6" fmla="*/ 630211 w 821488"/>
                <a:gd name="connsiteY6" fmla="*/ 656098 h 3969194"/>
                <a:gd name="connsiteX7" fmla="*/ 643263 w 821488"/>
                <a:gd name="connsiteY7" fmla="*/ 819247 h 3969194"/>
                <a:gd name="connsiteX8" fmla="*/ 76761 w 821488"/>
                <a:gd name="connsiteY8" fmla="*/ 688087 h 3969194"/>
                <a:gd name="connsiteX9" fmla="*/ 312793 w 821488"/>
                <a:gd name="connsiteY9" fmla="*/ 932866 h 3969194"/>
                <a:gd name="connsiteX10" fmla="*/ 211887 w 821488"/>
                <a:gd name="connsiteY10" fmla="*/ 1143709 h 3969194"/>
                <a:gd name="connsiteX11" fmla="*/ 183312 w 821488"/>
                <a:gd name="connsiteY11" fmla="*/ 1372309 h 3969194"/>
                <a:gd name="connsiteX12" fmla="*/ 164262 w 821488"/>
                <a:gd name="connsiteY12" fmla="*/ 1477084 h 3969194"/>
                <a:gd name="connsiteX13" fmla="*/ 135687 w 821488"/>
                <a:gd name="connsiteY13" fmla="*/ 1839034 h 3969194"/>
                <a:gd name="connsiteX14" fmla="*/ 230937 w 821488"/>
                <a:gd name="connsiteY14" fmla="*/ 2220034 h 3969194"/>
                <a:gd name="connsiteX15" fmla="*/ 335712 w 821488"/>
                <a:gd name="connsiteY15" fmla="*/ 2420059 h 3969194"/>
                <a:gd name="connsiteX16" fmla="*/ 383337 w 821488"/>
                <a:gd name="connsiteY16" fmla="*/ 2553409 h 3969194"/>
                <a:gd name="connsiteX17" fmla="*/ 430962 w 821488"/>
                <a:gd name="connsiteY17" fmla="*/ 3182059 h 3969194"/>
                <a:gd name="connsiteX18" fmla="*/ 478587 w 821488"/>
                <a:gd name="connsiteY18" fmla="*/ 3515434 h 3969194"/>
                <a:gd name="connsiteX19" fmla="*/ 516688 w 821488"/>
                <a:gd name="connsiteY19" fmla="*/ 3965951 h 3969194"/>
                <a:gd name="connsiteX20" fmla="*/ 745287 w 821488"/>
                <a:gd name="connsiteY20" fmla="*/ 3813552 h 3969194"/>
                <a:gd name="connsiteX21" fmla="*/ 821488 w 821488"/>
                <a:gd name="connsiteY21" fmla="*/ 2137153 h 3969194"/>
                <a:gd name="connsiteX0" fmla="*/ 372822 w 821488"/>
                <a:gd name="connsiteY0" fmla="*/ 0 h 3952587"/>
                <a:gd name="connsiteX1" fmla="*/ 327546 w 821488"/>
                <a:gd name="connsiteY1" fmla="*/ 185362 h 3952587"/>
                <a:gd name="connsiteX2" fmla="*/ 661212 w 821488"/>
                <a:gd name="connsiteY2" fmla="*/ 377350 h 3952587"/>
                <a:gd name="connsiteX3" fmla="*/ 120074 w 821488"/>
                <a:gd name="connsiteY3" fmla="*/ 331103 h 3952587"/>
                <a:gd name="connsiteX4" fmla="*/ 83288 w 821488"/>
                <a:gd name="connsiteY4" fmla="*/ 481709 h 3952587"/>
                <a:gd name="connsiteX5" fmla="*/ 630211 w 821488"/>
                <a:gd name="connsiteY5" fmla="*/ 639491 h 3952587"/>
                <a:gd name="connsiteX6" fmla="*/ 643263 w 821488"/>
                <a:gd name="connsiteY6" fmla="*/ 802640 h 3952587"/>
                <a:gd name="connsiteX7" fmla="*/ 76761 w 821488"/>
                <a:gd name="connsiteY7" fmla="*/ 671480 h 3952587"/>
                <a:gd name="connsiteX8" fmla="*/ 312793 w 821488"/>
                <a:gd name="connsiteY8" fmla="*/ 916259 h 3952587"/>
                <a:gd name="connsiteX9" fmla="*/ 211887 w 821488"/>
                <a:gd name="connsiteY9" fmla="*/ 1127102 h 3952587"/>
                <a:gd name="connsiteX10" fmla="*/ 183312 w 821488"/>
                <a:gd name="connsiteY10" fmla="*/ 1355702 h 3952587"/>
                <a:gd name="connsiteX11" fmla="*/ 164262 w 821488"/>
                <a:gd name="connsiteY11" fmla="*/ 1460477 h 3952587"/>
                <a:gd name="connsiteX12" fmla="*/ 135687 w 821488"/>
                <a:gd name="connsiteY12" fmla="*/ 1822427 h 3952587"/>
                <a:gd name="connsiteX13" fmla="*/ 230937 w 821488"/>
                <a:gd name="connsiteY13" fmla="*/ 2203427 h 3952587"/>
                <a:gd name="connsiteX14" fmla="*/ 335712 w 821488"/>
                <a:gd name="connsiteY14" fmla="*/ 2403452 h 3952587"/>
                <a:gd name="connsiteX15" fmla="*/ 383337 w 821488"/>
                <a:gd name="connsiteY15" fmla="*/ 2536802 h 3952587"/>
                <a:gd name="connsiteX16" fmla="*/ 430962 w 821488"/>
                <a:gd name="connsiteY16" fmla="*/ 3165452 h 3952587"/>
                <a:gd name="connsiteX17" fmla="*/ 478587 w 821488"/>
                <a:gd name="connsiteY17" fmla="*/ 3498827 h 3952587"/>
                <a:gd name="connsiteX18" fmla="*/ 516688 w 821488"/>
                <a:gd name="connsiteY18" fmla="*/ 3949344 h 3952587"/>
                <a:gd name="connsiteX19" fmla="*/ 745287 w 821488"/>
                <a:gd name="connsiteY19" fmla="*/ 3796945 h 3952587"/>
                <a:gd name="connsiteX20" fmla="*/ 821488 w 821488"/>
                <a:gd name="connsiteY20" fmla="*/ 2120546 h 3952587"/>
                <a:gd name="connsiteX0" fmla="*/ 372822 w 821488"/>
                <a:gd name="connsiteY0" fmla="*/ 0 h 3952587"/>
                <a:gd name="connsiteX1" fmla="*/ 327546 w 821488"/>
                <a:gd name="connsiteY1" fmla="*/ 185362 h 3952587"/>
                <a:gd name="connsiteX2" fmla="*/ 669438 w 821488"/>
                <a:gd name="connsiteY2" fmla="*/ 293428 h 3952587"/>
                <a:gd name="connsiteX3" fmla="*/ 661212 w 821488"/>
                <a:gd name="connsiteY3" fmla="*/ 377350 h 3952587"/>
                <a:gd name="connsiteX4" fmla="*/ 120074 w 821488"/>
                <a:gd name="connsiteY4" fmla="*/ 331103 h 3952587"/>
                <a:gd name="connsiteX5" fmla="*/ 83288 w 821488"/>
                <a:gd name="connsiteY5" fmla="*/ 481709 h 3952587"/>
                <a:gd name="connsiteX6" fmla="*/ 630211 w 821488"/>
                <a:gd name="connsiteY6" fmla="*/ 639491 h 3952587"/>
                <a:gd name="connsiteX7" fmla="*/ 643263 w 821488"/>
                <a:gd name="connsiteY7" fmla="*/ 802640 h 3952587"/>
                <a:gd name="connsiteX8" fmla="*/ 76761 w 821488"/>
                <a:gd name="connsiteY8" fmla="*/ 671480 h 3952587"/>
                <a:gd name="connsiteX9" fmla="*/ 312793 w 821488"/>
                <a:gd name="connsiteY9" fmla="*/ 916259 h 3952587"/>
                <a:gd name="connsiteX10" fmla="*/ 211887 w 821488"/>
                <a:gd name="connsiteY10" fmla="*/ 1127102 h 3952587"/>
                <a:gd name="connsiteX11" fmla="*/ 183312 w 821488"/>
                <a:gd name="connsiteY11" fmla="*/ 1355702 h 3952587"/>
                <a:gd name="connsiteX12" fmla="*/ 164262 w 821488"/>
                <a:gd name="connsiteY12" fmla="*/ 1460477 h 3952587"/>
                <a:gd name="connsiteX13" fmla="*/ 135687 w 821488"/>
                <a:gd name="connsiteY13" fmla="*/ 1822427 h 3952587"/>
                <a:gd name="connsiteX14" fmla="*/ 230937 w 821488"/>
                <a:gd name="connsiteY14" fmla="*/ 2203427 h 3952587"/>
                <a:gd name="connsiteX15" fmla="*/ 335712 w 821488"/>
                <a:gd name="connsiteY15" fmla="*/ 2403452 h 3952587"/>
                <a:gd name="connsiteX16" fmla="*/ 383337 w 821488"/>
                <a:gd name="connsiteY16" fmla="*/ 2536802 h 3952587"/>
                <a:gd name="connsiteX17" fmla="*/ 430962 w 821488"/>
                <a:gd name="connsiteY17" fmla="*/ 3165452 h 3952587"/>
                <a:gd name="connsiteX18" fmla="*/ 478587 w 821488"/>
                <a:gd name="connsiteY18" fmla="*/ 3498827 h 3952587"/>
                <a:gd name="connsiteX19" fmla="*/ 516688 w 821488"/>
                <a:gd name="connsiteY19" fmla="*/ 3949344 h 3952587"/>
                <a:gd name="connsiteX20" fmla="*/ 745287 w 821488"/>
                <a:gd name="connsiteY20" fmla="*/ 3796945 h 3952587"/>
                <a:gd name="connsiteX21" fmla="*/ 821488 w 821488"/>
                <a:gd name="connsiteY21" fmla="*/ 2120546 h 3952587"/>
                <a:gd name="connsiteX0" fmla="*/ 372822 w 821488"/>
                <a:gd name="connsiteY0" fmla="*/ 0 h 3952587"/>
                <a:gd name="connsiteX1" fmla="*/ 327546 w 821488"/>
                <a:gd name="connsiteY1" fmla="*/ 185362 h 3952587"/>
                <a:gd name="connsiteX2" fmla="*/ 669438 w 821488"/>
                <a:gd name="connsiteY2" fmla="*/ 293428 h 3952587"/>
                <a:gd name="connsiteX3" fmla="*/ 655819 w 821488"/>
                <a:gd name="connsiteY3" fmla="*/ 449689 h 3952587"/>
                <a:gd name="connsiteX4" fmla="*/ 120074 w 821488"/>
                <a:gd name="connsiteY4" fmla="*/ 331103 h 3952587"/>
                <a:gd name="connsiteX5" fmla="*/ 83288 w 821488"/>
                <a:gd name="connsiteY5" fmla="*/ 481709 h 3952587"/>
                <a:gd name="connsiteX6" fmla="*/ 630211 w 821488"/>
                <a:gd name="connsiteY6" fmla="*/ 639491 h 3952587"/>
                <a:gd name="connsiteX7" fmla="*/ 643263 w 821488"/>
                <a:gd name="connsiteY7" fmla="*/ 802640 h 3952587"/>
                <a:gd name="connsiteX8" fmla="*/ 76761 w 821488"/>
                <a:gd name="connsiteY8" fmla="*/ 671480 h 3952587"/>
                <a:gd name="connsiteX9" fmla="*/ 312793 w 821488"/>
                <a:gd name="connsiteY9" fmla="*/ 916259 h 3952587"/>
                <a:gd name="connsiteX10" fmla="*/ 211887 w 821488"/>
                <a:gd name="connsiteY10" fmla="*/ 1127102 h 3952587"/>
                <a:gd name="connsiteX11" fmla="*/ 183312 w 821488"/>
                <a:gd name="connsiteY11" fmla="*/ 1355702 h 3952587"/>
                <a:gd name="connsiteX12" fmla="*/ 164262 w 821488"/>
                <a:gd name="connsiteY12" fmla="*/ 1460477 h 3952587"/>
                <a:gd name="connsiteX13" fmla="*/ 135687 w 821488"/>
                <a:gd name="connsiteY13" fmla="*/ 1822427 h 3952587"/>
                <a:gd name="connsiteX14" fmla="*/ 230937 w 821488"/>
                <a:gd name="connsiteY14" fmla="*/ 2203427 h 3952587"/>
                <a:gd name="connsiteX15" fmla="*/ 335712 w 821488"/>
                <a:gd name="connsiteY15" fmla="*/ 2403452 h 3952587"/>
                <a:gd name="connsiteX16" fmla="*/ 383337 w 821488"/>
                <a:gd name="connsiteY16" fmla="*/ 2536802 h 3952587"/>
                <a:gd name="connsiteX17" fmla="*/ 430962 w 821488"/>
                <a:gd name="connsiteY17" fmla="*/ 3165452 h 3952587"/>
                <a:gd name="connsiteX18" fmla="*/ 478587 w 821488"/>
                <a:gd name="connsiteY18" fmla="*/ 3498827 h 3952587"/>
                <a:gd name="connsiteX19" fmla="*/ 516688 w 821488"/>
                <a:gd name="connsiteY19" fmla="*/ 3949344 h 3952587"/>
                <a:gd name="connsiteX20" fmla="*/ 745287 w 821488"/>
                <a:gd name="connsiteY20" fmla="*/ 3796945 h 3952587"/>
                <a:gd name="connsiteX21" fmla="*/ 821488 w 821488"/>
                <a:gd name="connsiteY21" fmla="*/ 2120546 h 3952587"/>
                <a:gd name="connsiteX0" fmla="*/ 372822 w 821488"/>
                <a:gd name="connsiteY0" fmla="*/ 0 h 3952587"/>
                <a:gd name="connsiteX1" fmla="*/ 327546 w 821488"/>
                <a:gd name="connsiteY1" fmla="*/ 185362 h 3952587"/>
                <a:gd name="connsiteX2" fmla="*/ 669438 w 821488"/>
                <a:gd name="connsiteY2" fmla="*/ 293428 h 3952587"/>
                <a:gd name="connsiteX3" fmla="*/ 655819 w 821488"/>
                <a:gd name="connsiteY3" fmla="*/ 449689 h 3952587"/>
                <a:gd name="connsiteX4" fmla="*/ 120074 w 821488"/>
                <a:gd name="connsiteY4" fmla="*/ 331103 h 3952587"/>
                <a:gd name="connsiteX5" fmla="*/ 83288 w 821488"/>
                <a:gd name="connsiteY5" fmla="*/ 481709 h 3952587"/>
                <a:gd name="connsiteX6" fmla="*/ 630211 w 821488"/>
                <a:gd name="connsiteY6" fmla="*/ 639491 h 3952587"/>
                <a:gd name="connsiteX7" fmla="*/ 643263 w 821488"/>
                <a:gd name="connsiteY7" fmla="*/ 802640 h 3952587"/>
                <a:gd name="connsiteX8" fmla="*/ 76761 w 821488"/>
                <a:gd name="connsiteY8" fmla="*/ 671480 h 3952587"/>
                <a:gd name="connsiteX9" fmla="*/ 312793 w 821488"/>
                <a:gd name="connsiteY9" fmla="*/ 916259 h 3952587"/>
                <a:gd name="connsiteX10" fmla="*/ 211887 w 821488"/>
                <a:gd name="connsiteY10" fmla="*/ 1127102 h 3952587"/>
                <a:gd name="connsiteX11" fmla="*/ 183312 w 821488"/>
                <a:gd name="connsiteY11" fmla="*/ 1355702 h 3952587"/>
                <a:gd name="connsiteX12" fmla="*/ 164262 w 821488"/>
                <a:gd name="connsiteY12" fmla="*/ 1460477 h 3952587"/>
                <a:gd name="connsiteX13" fmla="*/ 135687 w 821488"/>
                <a:gd name="connsiteY13" fmla="*/ 1822427 h 3952587"/>
                <a:gd name="connsiteX14" fmla="*/ 230937 w 821488"/>
                <a:gd name="connsiteY14" fmla="*/ 2203427 h 3952587"/>
                <a:gd name="connsiteX15" fmla="*/ 335712 w 821488"/>
                <a:gd name="connsiteY15" fmla="*/ 2403452 h 3952587"/>
                <a:gd name="connsiteX16" fmla="*/ 383337 w 821488"/>
                <a:gd name="connsiteY16" fmla="*/ 2536802 h 3952587"/>
                <a:gd name="connsiteX17" fmla="*/ 430962 w 821488"/>
                <a:gd name="connsiteY17" fmla="*/ 3165452 h 3952587"/>
                <a:gd name="connsiteX18" fmla="*/ 478587 w 821488"/>
                <a:gd name="connsiteY18" fmla="*/ 3498827 h 3952587"/>
                <a:gd name="connsiteX19" fmla="*/ 516688 w 821488"/>
                <a:gd name="connsiteY19" fmla="*/ 3949344 h 3952587"/>
                <a:gd name="connsiteX20" fmla="*/ 745287 w 821488"/>
                <a:gd name="connsiteY20" fmla="*/ 3796945 h 3952587"/>
                <a:gd name="connsiteX21" fmla="*/ 821488 w 821488"/>
                <a:gd name="connsiteY21" fmla="*/ 2120546 h 3952587"/>
                <a:gd name="connsiteX0" fmla="*/ 372822 w 821488"/>
                <a:gd name="connsiteY0" fmla="*/ 0 h 3952587"/>
                <a:gd name="connsiteX1" fmla="*/ 327546 w 821488"/>
                <a:gd name="connsiteY1" fmla="*/ 185362 h 3952587"/>
                <a:gd name="connsiteX2" fmla="*/ 669438 w 821488"/>
                <a:gd name="connsiteY2" fmla="*/ 293428 h 3952587"/>
                <a:gd name="connsiteX3" fmla="*/ 655819 w 821488"/>
                <a:gd name="connsiteY3" fmla="*/ 449689 h 3952587"/>
                <a:gd name="connsiteX4" fmla="*/ 120074 w 821488"/>
                <a:gd name="connsiteY4" fmla="*/ 331103 h 3952587"/>
                <a:gd name="connsiteX5" fmla="*/ 83288 w 821488"/>
                <a:gd name="connsiteY5" fmla="*/ 481709 h 3952587"/>
                <a:gd name="connsiteX6" fmla="*/ 630211 w 821488"/>
                <a:gd name="connsiteY6" fmla="*/ 639491 h 3952587"/>
                <a:gd name="connsiteX7" fmla="*/ 643263 w 821488"/>
                <a:gd name="connsiteY7" fmla="*/ 802640 h 3952587"/>
                <a:gd name="connsiteX8" fmla="*/ 76761 w 821488"/>
                <a:gd name="connsiteY8" fmla="*/ 671480 h 3952587"/>
                <a:gd name="connsiteX9" fmla="*/ 312793 w 821488"/>
                <a:gd name="connsiteY9" fmla="*/ 916259 h 3952587"/>
                <a:gd name="connsiteX10" fmla="*/ 211887 w 821488"/>
                <a:gd name="connsiteY10" fmla="*/ 1127102 h 3952587"/>
                <a:gd name="connsiteX11" fmla="*/ 183312 w 821488"/>
                <a:gd name="connsiteY11" fmla="*/ 1355702 h 3952587"/>
                <a:gd name="connsiteX12" fmla="*/ 164262 w 821488"/>
                <a:gd name="connsiteY12" fmla="*/ 1460477 h 3952587"/>
                <a:gd name="connsiteX13" fmla="*/ 135687 w 821488"/>
                <a:gd name="connsiteY13" fmla="*/ 1822427 h 3952587"/>
                <a:gd name="connsiteX14" fmla="*/ 230937 w 821488"/>
                <a:gd name="connsiteY14" fmla="*/ 2203427 h 3952587"/>
                <a:gd name="connsiteX15" fmla="*/ 335712 w 821488"/>
                <a:gd name="connsiteY15" fmla="*/ 2403452 h 3952587"/>
                <a:gd name="connsiteX16" fmla="*/ 383337 w 821488"/>
                <a:gd name="connsiteY16" fmla="*/ 2536802 h 3952587"/>
                <a:gd name="connsiteX17" fmla="*/ 430962 w 821488"/>
                <a:gd name="connsiteY17" fmla="*/ 3165452 h 3952587"/>
                <a:gd name="connsiteX18" fmla="*/ 478587 w 821488"/>
                <a:gd name="connsiteY18" fmla="*/ 3498827 h 3952587"/>
                <a:gd name="connsiteX19" fmla="*/ 516688 w 821488"/>
                <a:gd name="connsiteY19" fmla="*/ 3949344 h 3952587"/>
                <a:gd name="connsiteX20" fmla="*/ 745287 w 821488"/>
                <a:gd name="connsiteY20" fmla="*/ 3796945 h 3952587"/>
                <a:gd name="connsiteX21" fmla="*/ 821488 w 821488"/>
                <a:gd name="connsiteY21" fmla="*/ 2120546 h 3952587"/>
                <a:gd name="connsiteX0" fmla="*/ 476823 w 821488"/>
                <a:gd name="connsiteY0" fmla="*/ -1 h 3976287"/>
                <a:gd name="connsiteX1" fmla="*/ 327546 w 821488"/>
                <a:gd name="connsiteY1" fmla="*/ 209062 h 3976287"/>
                <a:gd name="connsiteX2" fmla="*/ 669438 w 821488"/>
                <a:gd name="connsiteY2" fmla="*/ 317128 h 3976287"/>
                <a:gd name="connsiteX3" fmla="*/ 655819 w 821488"/>
                <a:gd name="connsiteY3" fmla="*/ 473389 h 3976287"/>
                <a:gd name="connsiteX4" fmla="*/ 120074 w 821488"/>
                <a:gd name="connsiteY4" fmla="*/ 354803 h 3976287"/>
                <a:gd name="connsiteX5" fmla="*/ 83288 w 821488"/>
                <a:gd name="connsiteY5" fmla="*/ 505409 h 3976287"/>
                <a:gd name="connsiteX6" fmla="*/ 630211 w 821488"/>
                <a:gd name="connsiteY6" fmla="*/ 663191 h 3976287"/>
                <a:gd name="connsiteX7" fmla="*/ 643263 w 821488"/>
                <a:gd name="connsiteY7" fmla="*/ 826340 h 3976287"/>
                <a:gd name="connsiteX8" fmla="*/ 76761 w 821488"/>
                <a:gd name="connsiteY8" fmla="*/ 695180 h 3976287"/>
                <a:gd name="connsiteX9" fmla="*/ 312793 w 821488"/>
                <a:gd name="connsiteY9" fmla="*/ 939959 h 3976287"/>
                <a:gd name="connsiteX10" fmla="*/ 211887 w 821488"/>
                <a:gd name="connsiteY10" fmla="*/ 1150802 h 3976287"/>
                <a:gd name="connsiteX11" fmla="*/ 183312 w 821488"/>
                <a:gd name="connsiteY11" fmla="*/ 1379402 h 3976287"/>
                <a:gd name="connsiteX12" fmla="*/ 164262 w 821488"/>
                <a:gd name="connsiteY12" fmla="*/ 1484177 h 3976287"/>
                <a:gd name="connsiteX13" fmla="*/ 135687 w 821488"/>
                <a:gd name="connsiteY13" fmla="*/ 1846127 h 3976287"/>
                <a:gd name="connsiteX14" fmla="*/ 230937 w 821488"/>
                <a:gd name="connsiteY14" fmla="*/ 2227127 h 3976287"/>
                <a:gd name="connsiteX15" fmla="*/ 335712 w 821488"/>
                <a:gd name="connsiteY15" fmla="*/ 2427152 h 3976287"/>
                <a:gd name="connsiteX16" fmla="*/ 383337 w 821488"/>
                <a:gd name="connsiteY16" fmla="*/ 2560502 h 3976287"/>
                <a:gd name="connsiteX17" fmla="*/ 430962 w 821488"/>
                <a:gd name="connsiteY17" fmla="*/ 3189152 h 3976287"/>
                <a:gd name="connsiteX18" fmla="*/ 478587 w 821488"/>
                <a:gd name="connsiteY18" fmla="*/ 3522527 h 3976287"/>
                <a:gd name="connsiteX19" fmla="*/ 516688 w 821488"/>
                <a:gd name="connsiteY19" fmla="*/ 3973044 h 3976287"/>
                <a:gd name="connsiteX20" fmla="*/ 745287 w 821488"/>
                <a:gd name="connsiteY20" fmla="*/ 3820645 h 3976287"/>
                <a:gd name="connsiteX21" fmla="*/ 821488 w 821488"/>
                <a:gd name="connsiteY21" fmla="*/ 2144246 h 3976287"/>
                <a:gd name="connsiteX0" fmla="*/ 476823 w 821488"/>
                <a:gd name="connsiteY0" fmla="*/ 1 h 3976289"/>
                <a:gd name="connsiteX1" fmla="*/ 359205 w 821488"/>
                <a:gd name="connsiteY1" fmla="*/ 179969 h 3976289"/>
                <a:gd name="connsiteX2" fmla="*/ 669438 w 821488"/>
                <a:gd name="connsiteY2" fmla="*/ 317130 h 3976289"/>
                <a:gd name="connsiteX3" fmla="*/ 655819 w 821488"/>
                <a:gd name="connsiteY3" fmla="*/ 473391 h 3976289"/>
                <a:gd name="connsiteX4" fmla="*/ 120074 w 821488"/>
                <a:gd name="connsiteY4" fmla="*/ 354805 h 3976289"/>
                <a:gd name="connsiteX5" fmla="*/ 83288 w 821488"/>
                <a:gd name="connsiteY5" fmla="*/ 505411 h 3976289"/>
                <a:gd name="connsiteX6" fmla="*/ 630211 w 821488"/>
                <a:gd name="connsiteY6" fmla="*/ 663193 h 3976289"/>
                <a:gd name="connsiteX7" fmla="*/ 643263 w 821488"/>
                <a:gd name="connsiteY7" fmla="*/ 826342 h 3976289"/>
                <a:gd name="connsiteX8" fmla="*/ 76761 w 821488"/>
                <a:gd name="connsiteY8" fmla="*/ 695182 h 3976289"/>
                <a:gd name="connsiteX9" fmla="*/ 312793 w 821488"/>
                <a:gd name="connsiteY9" fmla="*/ 939961 h 3976289"/>
                <a:gd name="connsiteX10" fmla="*/ 211887 w 821488"/>
                <a:gd name="connsiteY10" fmla="*/ 1150804 h 3976289"/>
                <a:gd name="connsiteX11" fmla="*/ 183312 w 821488"/>
                <a:gd name="connsiteY11" fmla="*/ 1379404 h 3976289"/>
                <a:gd name="connsiteX12" fmla="*/ 164262 w 821488"/>
                <a:gd name="connsiteY12" fmla="*/ 1484179 h 3976289"/>
                <a:gd name="connsiteX13" fmla="*/ 135687 w 821488"/>
                <a:gd name="connsiteY13" fmla="*/ 1846129 h 3976289"/>
                <a:gd name="connsiteX14" fmla="*/ 230937 w 821488"/>
                <a:gd name="connsiteY14" fmla="*/ 2227129 h 3976289"/>
                <a:gd name="connsiteX15" fmla="*/ 335712 w 821488"/>
                <a:gd name="connsiteY15" fmla="*/ 2427154 h 3976289"/>
                <a:gd name="connsiteX16" fmla="*/ 383337 w 821488"/>
                <a:gd name="connsiteY16" fmla="*/ 2560504 h 3976289"/>
                <a:gd name="connsiteX17" fmla="*/ 430962 w 821488"/>
                <a:gd name="connsiteY17" fmla="*/ 3189154 h 3976289"/>
                <a:gd name="connsiteX18" fmla="*/ 478587 w 821488"/>
                <a:gd name="connsiteY18" fmla="*/ 3522529 h 3976289"/>
                <a:gd name="connsiteX19" fmla="*/ 516688 w 821488"/>
                <a:gd name="connsiteY19" fmla="*/ 3973046 h 3976289"/>
                <a:gd name="connsiteX20" fmla="*/ 745287 w 821488"/>
                <a:gd name="connsiteY20" fmla="*/ 3820647 h 3976289"/>
                <a:gd name="connsiteX21" fmla="*/ 821488 w 821488"/>
                <a:gd name="connsiteY21" fmla="*/ 2144248 h 3976289"/>
                <a:gd name="connsiteX0" fmla="*/ 361506 w 821488"/>
                <a:gd name="connsiteY0" fmla="*/ 0 h 3906247"/>
                <a:gd name="connsiteX1" fmla="*/ 359205 w 821488"/>
                <a:gd name="connsiteY1" fmla="*/ 109927 h 3906247"/>
                <a:gd name="connsiteX2" fmla="*/ 669438 w 821488"/>
                <a:gd name="connsiteY2" fmla="*/ 247088 h 3906247"/>
                <a:gd name="connsiteX3" fmla="*/ 655819 w 821488"/>
                <a:gd name="connsiteY3" fmla="*/ 403349 h 3906247"/>
                <a:gd name="connsiteX4" fmla="*/ 120074 w 821488"/>
                <a:gd name="connsiteY4" fmla="*/ 284763 h 3906247"/>
                <a:gd name="connsiteX5" fmla="*/ 83288 w 821488"/>
                <a:gd name="connsiteY5" fmla="*/ 435369 h 3906247"/>
                <a:gd name="connsiteX6" fmla="*/ 630211 w 821488"/>
                <a:gd name="connsiteY6" fmla="*/ 593151 h 3906247"/>
                <a:gd name="connsiteX7" fmla="*/ 643263 w 821488"/>
                <a:gd name="connsiteY7" fmla="*/ 756300 h 3906247"/>
                <a:gd name="connsiteX8" fmla="*/ 76761 w 821488"/>
                <a:gd name="connsiteY8" fmla="*/ 625140 h 3906247"/>
                <a:gd name="connsiteX9" fmla="*/ 312793 w 821488"/>
                <a:gd name="connsiteY9" fmla="*/ 869919 h 3906247"/>
                <a:gd name="connsiteX10" fmla="*/ 211887 w 821488"/>
                <a:gd name="connsiteY10" fmla="*/ 1080762 h 3906247"/>
                <a:gd name="connsiteX11" fmla="*/ 183312 w 821488"/>
                <a:gd name="connsiteY11" fmla="*/ 1309362 h 3906247"/>
                <a:gd name="connsiteX12" fmla="*/ 164262 w 821488"/>
                <a:gd name="connsiteY12" fmla="*/ 1414137 h 3906247"/>
                <a:gd name="connsiteX13" fmla="*/ 135687 w 821488"/>
                <a:gd name="connsiteY13" fmla="*/ 1776087 h 3906247"/>
                <a:gd name="connsiteX14" fmla="*/ 230937 w 821488"/>
                <a:gd name="connsiteY14" fmla="*/ 2157087 h 3906247"/>
                <a:gd name="connsiteX15" fmla="*/ 335712 w 821488"/>
                <a:gd name="connsiteY15" fmla="*/ 2357112 h 3906247"/>
                <a:gd name="connsiteX16" fmla="*/ 383337 w 821488"/>
                <a:gd name="connsiteY16" fmla="*/ 2490462 h 3906247"/>
                <a:gd name="connsiteX17" fmla="*/ 430962 w 821488"/>
                <a:gd name="connsiteY17" fmla="*/ 3119112 h 3906247"/>
                <a:gd name="connsiteX18" fmla="*/ 478587 w 821488"/>
                <a:gd name="connsiteY18" fmla="*/ 3452487 h 3906247"/>
                <a:gd name="connsiteX19" fmla="*/ 516688 w 821488"/>
                <a:gd name="connsiteY19" fmla="*/ 3903004 h 3906247"/>
                <a:gd name="connsiteX20" fmla="*/ 745287 w 821488"/>
                <a:gd name="connsiteY20" fmla="*/ 3750605 h 3906247"/>
                <a:gd name="connsiteX21" fmla="*/ 821488 w 821488"/>
                <a:gd name="connsiteY21" fmla="*/ 2074206 h 3906247"/>
                <a:gd name="connsiteX0" fmla="*/ 361506 w 821488"/>
                <a:gd name="connsiteY0" fmla="*/ 15168 h 3921415"/>
                <a:gd name="connsiteX1" fmla="*/ 359205 w 821488"/>
                <a:gd name="connsiteY1" fmla="*/ 125095 h 3921415"/>
                <a:gd name="connsiteX2" fmla="*/ 669438 w 821488"/>
                <a:gd name="connsiteY2" fmla="*/ 262256 h 3921415"/>
                <a:gd name="connsiteX3" fmla="*/ 655819 w 821488"/>
                <a:gd name="connsiteY3" fmla="*/ 418517 h 3921415"/>
                <a:gd name="connsiteX4" fmla="*/ 120074 w 821488"/>
                <a:gd name="connsiteY4" fmla="*/ 299931 h 3921415"/>
                <a:gd name="connsiteX5" fmla="*/ 83288 w 821488"/>
                <a:gd name="connsiteY5" fmla="*/ 450537 h 3921415"/>
                <a:gd name="connsiteX6" fmla="*/ 630211 w 821488"/>
                <a:gd name="connsiteY6" fmla="*/ 608319 h 3921415"/>
                <a:gd name="connsiteX7" fmla="*/ 643263 w 821488"/>
                <a:gd name="connsiteY7" fmla="*/ 771468 h 3921415"/>
                <a:gd name="connsiteX8" fmla="*/ 76761 w 821488"/>
                <a:gd name="connsiteY8" fmla="*/ 640308 h 3921415"/>
                <a:gd name="connsiteX9" fmla="*/ 312793 w 821488"/>
                <a:gd name="connsiteY9" fmla="*/ 885087 h 3921415"/>
                <a:gd name="connsiteX10" fmla="*/ 211887 w 821488"/>
                <a:gd name="connsiteY10" fmla="*/ 1095930 h 3921415"/>
                <a:gd name="connsiteX11" fmla="*/ 183312 w 821488"/>
                <a:gd name="connsiteY11" fmla="*/ 1324530 h 3921415"/>
                <a:gd name="connsiteX12" fmla="*/ 164262 w 821488"/>
                <a:gd name="connsiteY12" fmla="*/ 1429305 h 3921415"/>
                <a:gd name="connsiteX13" fmla="*/ 135687 w 821488"/>
                <a:gd name="connsiteY13" fmla="*/ 1791255 h 3921415"/>
                <a:gd name="connsiteX14" fmla="*/ 230937 w 821488"/>
                <a:gd name="connsiteY14" fmla="*/ 2172255 h 3921415"/>
                <a:gd name="connsiteX15" fmla="*/ 335712 w 821488"/>
                <a:gd name="connsiteY15" fmla="*/ 2372280 h 3921415"/>
                <a:gd name="connsiteX16" fmla="*/ 383337 w 821488"/>
                <a:gd name="connsiteY16" fmla="*/ 2505630 h 3921415"/>
                <a:gd name="connsiteX17" fmla="*/ 430962 w 821488"/>
                <a:gd name="connsiteY17" fmla="*/ 3134280 h 3921415"/>
                <a:gd name="connsiteX18" fmla="*/ 478587 w 821488"/>
                <a:gd name="connsiteY18" fmla="*/ 3467655 h 3921415"/>
                <a:gd name="connsiteX19" fmla="*/ 516688 w 821488"/>
                <a:gd name="connsiteY19" fmla="*/ 3918172 h 3921415"/>
                <a:gd name="connsiteX20" fmla="*/ 745287 w 821488"/>
                <a:gd name="connsiteY20" fmla="*/ 3765773 h 3921415"/>
                <a:gd name="connsiteX21" fmla="*/ 821488 w 821488"/>
                <a:gd name="connsiteY21" fmla="*/ 2089374 h 3921415"/>
                <a:gd name="connsiteX0" fmla="*/ 705697 w 821488"/>
                <a:gd name="connsiteY0" fmla="*/ 14976 h 3923083"/>
                <a:gd name="connsiteX1" fmla="*/ 359205 w 821488"/>
                <a:gd name="connsiteY1" fmla="*/ 126763 h 3923083"/>
                <a:gd name="connsiteX2" fmla="*/ 669438 w 821488"/>
                <a:gd name="connsiteY2" fmla="*/ 263924 h 3923083"/>
                <a:gd name="connsiteX3" fmla="*/ 655819 w 821488"/>
                <a:gd name="connsiteY3" fmla="*/ 420185 h 3923083"/>
                <a:gd name="connsiteX4" fmla="*/ 120074 w 821488"/>
                <a:gd name="connsiteY4" fmla="*/ 301599 h 3923083"/>
                <a:gd name="connsiteX5" fmla="*/ 83288 w 821488"/>
                <a:gd name="connsiteY5" fmla="*/ 452205 h 3923083"/>
                <a:gd name="connsiteX6" fmla="*/ 630211 w 821488"/>
                <a:gd name="connsiteY6" fmla="*/ 609987 h 3923083"/>
                <a:gd name="connsiteX7" fmla="*/ 643263 w 821488"/>
                <a:gd name="connsiteY7" fmla="*/ 773136 h 3923083"/>
                <a:gd name="connsiteX8" fmla="*/ 76761 w 821488"/>
                <a:gd name="connsiteY8" fmla="*/ 641976 h 3923083"/>
                <a:gd name="connsiteX9" fmla="*/ 312793 w 821488"/>
                <a:gd name="connsiteY9" fmla="*/ 886755 h 3923083"/>
                <a:gd name="connsiteX10" fmla="*/ 211887 w 821488"/>
                <a:gd name="connsiteY10" fmla="*/ 1097598 h 3923083"/>
                <a:gd name="connsiteX11" fmla="*/ 183312 w 821488"/>
                <a:gd name="connsiteY11" fmla="*/ 1326198 h 3923083"/>
                <a:gd name="connsiteX12" fmla="*/ 164262 w 821488"/>
                <a:gd name="connsiteY12" fmla="*/ 1430973 h 3923083"/>
                <a:gd name="connsiteX13" fmla="*/ 135687 w 821488"/>
                <a:gd name="connsiteY13" fmla="*/ 1792923 h 3923083"/>
                <a:gd name="connsiteX14" fmla="*/ 230937 w 821488"/>
                <a:gd name="connsiteY14" fmla="*/ 2173923 h 3923083"/>
                <a:gd name="connsiteX15" fmla="*/ 335712 w 821488"/>
                <a:gd name="connsiteY15" fmla="*/ 2373948 h 3923083"/>
                <a:gd name="connsiteX16" fmla="*/ 383337 w 821488"/>
                <a:gd name="connsiteY16" fmla="*/ 2507298 h 3923083"/>
                <a:gd name="connsiteX17" fmla="*/ 430962 w 821488"/>
                <a:gd name="connsiteY17" fmla="*/ 3135948 h 3923083"/>
                <a:gd name="connsiteX18" fmla="*/ 478587 w 821488"/>
                <a:gd name="connsiteY18" fmla="*/ 3469323 h 3923083"/>
                <a:gd name="connsiteX19" fmla="*/ 516688 w 821488"/>
                <a:gd name="connsiteY19" fmla="*/ 3919840 h 3923083"/>
                <a:gd name="connsiteX20" fmla="*/ 745287 w 821488"/>
                <a:gd name="connsiteY20" fmla="*/ 3767441 h 3923083"/>
                <a:gd name="connsiteX21" fmla="*/ 821488 w 821488"/>
                <a:gd name="connsiteY21" fmla="*/ 2091042 h 3923083"/>
                <a:gd name="connsiteX0" fmla="*/ 359205 w 821488"/>
                <a:gd name="connsiteY0" fmla="*/ 0 h 3796320"/>
                <a:gd name="connsiteX1" fmla="*/ 669438 w 821488"/>
                <a:gd name="connsiteY1" fmla="*/ 137161 h 3796320"/>
                <a:gd name="connsiteX2" fmla="*/ 655819 w 821488"/>
                <a:gd name="connsiteY2" fmla="*/ 293422 h 3796320"/>
                <a:gd name="connsiteX3" fmla="*/ 120074 w 821488"/>
                <a:gd name="connsiteY3" fmla="*/ 174836 h 3796320"/>
                <a:gd name="connsiteX4" fmla="*/ 83288 w 821488"/>
                <a:gd name="connsiteY4" fmla="*/ 325442 h 3796320"/>
                <a:gd name="connsiteX5" fmla="*/ 630211 w 821488"/>
                <a:gd name="connsiteY5" fmla="*/ 483224 h 3796320"/>
                <a:gd name="connsiteX6" fmla="*/ 643263 w 821488"/>
                <a:gd name="connsiteY6" fmla="*/ 646373 h 3796320"/>
                <a:gd name="connsiteX7" fmla="*/ 76761 w 821488"/>
                <a:gd name="connsiteY7" fmla="*/ 515213 h 3796320"/>
                <a:gd name="connsiteX8" fmla="*/ 312793 w 821488"/>
                <a:gd name="connsiteY8" fmla="*/ 759992 h 3796320"/>
                <a:gd name="connsiteX9" fmla="*/ 211887 w 821488"/>
                <a:gd name="connsiteY9" fmla="*/ 970835 h 3796320"/>
                <a:gd name="connsiteX10" fmla="*/ 183312 w 821488"/>
                <a:gd name="connsiteY10" fmla="*/ 1199435 h 3796320"/>
                <a:gd name="connsiteX11" fmla="*/ 164262 w 821488"/>
                <a:gd name="connsiteY11" fmla="*/ 1304210 h 3796320"/>
                <a:gd name="connsiteX12" fmla="*/ 135687 w 821488"/>
                <a:gd name="connsiteY12" fmla="*/ 1666160 h 3796320"/>
                <a:gd name="connsiteX13" fmla="*/ 230937 w 821488"/>
                <a:gd name="connsiteY13" fmla="*/ 2047160 h 3796320"/>
                <a:gd name="connsiteX14" fmla="*/ 335712 w 821488"/>
                <a:gd name="connsiteY14" fmla="*/ 2247185 h 3796320"/>
                <a:gd name="connsiteX15" fmla="*/ 383337 w 821488"/>
                <a:gd name="connsiteY15" fmla="*/ 2380535 h 3796320"/>
                <a:gd name="connsiteX16" fmla="*/ 430962 w 821488"/>
                <a:gd name="connsiteY16" fmla="*/ 3009185 h 3796320"/>
                <a:gd name="connsiteX17" fmla="*/ 478587 w 821488"/>
                <a:gd name="connsiteY17" fmla="*/ 3342560 h 3796320"/>
                <a:gd name="connsiteX18" fmla="*/ 516688 w 821488"/>
                <a:gd name="connsiteY18" fmla="*/ 3793077 h 3796320"/>
                <a:gd name="connsiteX19" fmla="*/ 745287 w 821488"/>
                <a:gd name="connsiteY19" fmla="*/ 3640678 h 3796320"/>
                <a:gd name="connsiteX20" fmla="*/ 821488 w 821488"/>
                <a:gd name="connsiteY20" fmla="*/ 1964279 h 3796320"/>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2838 w 821488"/>
                <a:gd name="connsiteY5" fmla="*/ 630262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41366 w 821488"/>
                <a:gd name="connsiteY5" fmla="*/ 644303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41366 w 821488"/>
                <a:gd name="connsiteY5" fmla="*/ 644303 h 3978585"/>
                <a:gd name="connsiteX6" fmla="*/ 643262 w 821488"/>
                <a:gd name="connsiteY6" fmla="*/ 828639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34471 w 789062"/>
                <a:gd name="connsiteY0" fmla="*/ 0 h 3978585"/>
                <a:gd name="connsiteX1" fmla="*/ 637012 w 789062"/>
                <a:gd name="connsiteY1" fmla="*/ 319426 h 3978585"/>
                <a:gd name="connsiteX2" fmla="*/ 623393 w 789062"/>
                <a:gd name="connsiteY2" fmla="*/ 475687 h 3978585"/>
                <a:gd name="connsiteX3" fmla="*/ 107330 w 789062"/>
                <a:gd name="connsiteY3" fmla="*/ 349951 h 3978585"/>
                <a:gd name="connsiteX4" fmla="*/ 50862 w 789062"/>
                <a:gd name="connsiteY4" fmla="*/ 507707 h 3978585"/>
                <a:gd name="connsiteX5" fmla="*/ 608940 w 789062"/>
                <a:gd name="connsiteY5" fmla="*/ 644303 h 3978585"/>
                <a:gd name="connsiteX6" fmla="*/ 610836 w 789062"/>
                <a:gd name="connsiteY6" fmla="*/ 828639 h 3978585"/>
                <a:gd name="connsiteX7" fmla="*/ 44335 w 789062"/>
                <a:gd name="connsiteY7" fmla="*/ 697478 h 3978585"/>
                <a:gd name="connsiteX8" fmla="*/ 280367 w 789062"/>
                <a:gd name="connsiteY8" fmla="*/ 942257 h 3978585"/>
                <a:gd name="connsiteX9" fmla="*/ 179461 w 789062"/>
                <a:gd name="connsiteY9" fmla="*/ 1153100 h 3978585"/>
                <a:gd name="connsiteX10" fmla="*/ 150886 w 789062"/>
                <a:gd name="connsiteY10" fmla="*/ 1381700 h 3978585"/>
                <a:gd name="connsiteX11" fmla="*/ 131836 w 789062"/>
                <a:gd name="connsiteY11" fmla="*/ 1486475 h 3978585"/>
                <a:gd name="connsiteX12" fmla="*/ 103261 w 789062"/>
                <a:gd name="connsiteY12" fmla="*/ 1848425 h 3978585"/>
                <a:gd name="connsiteX13" fmla="*/ 198511 w 789062"/>
                <a:gd name="connsiteY13" fmla="*/ 2229425 h 3978585"/>
                <a:gd name="connsiteX14" fmla="*/ 303286 w 789062"/>
                <a:gd name="connsiteY14" fmla="*/ 2429450 h 3978585"/>
                <a:gd name="connsiteX15" fmla="*/ 350911 w 789062"/>
                <a:gd name="connsiteY15" fmla="*/ 2562800 h 3978585"/>
                <a:gd name="connsiteX16" fmla="*/ 398536 w 789062"/>
                <a:gd name="connsiteY16" fmla="*/ 3191450 h 3978585"/>
                <a:gd name="connsiteX17" fmla="*/ 446161 w 789062"/>
                <a:gd name="connsiteY17" fmla="*/ 3524825 h 3978585"/>
                <a:gd name="connsiteX18" fmla="*/ 484262 w 789062"/>
                <a:gd name="connsiteY18" fmla="*/ 3975342 h 3978585"/>
                <a:gd name="connsiteX19" fmla="*/ 712861 w 789062"/>
                <a:gd name="connsiteY19" fmla="*/ 3822943 h 3978585"/>
                <a:gd name="connsiteX20" fmla="*/ 789062 w 789062"/>
                <a:gd name="connsiteY20" fmla="*/ 2146544 h 3978585"/>
                <a:gd name="connsiteX0" fmla="*/ 334471 w 789062"/>
                <a:gd name="connsiteY0" fmla="*/ 0 h 3978585"/>
                <a:gd name="connsiteX1" fmla="*/ 637012 w 789062"/>
                <a:gd name="connsiteY1" fmla="*/ 319426 h 3978585"/>
                <a:gd name="connsiteX2" fmla="*/ 623393 w 789062"/>
                <a:gd name="connsiteY2" fmla="*/ 475687 h 3978585"/>
                <a:gd name="connsiteX3" fmla="*/ 107330 w 789062"/>
                <a:gd name="connsiteY3" fmla="*/ 349951 h 3978585"/>
                <a:gd name="connsiteX4" fmla="*/ 50862 w 789062"/>
                <a:gd name="connsiteY4" fmla="*/ 507707 h 3978585"/>
                <a:gd name="connsiteX5" fmla="*/ 608940 w 789062"/>
                <a:gd name="connsiteY5" fmla="*/ 644303 h 3978585"/>
                <a:gd name="connsiteX6" fmla="*/ 610836 w 789062"/>
                <a:gd name="connsiteY6" fmla="*/ 828639 h 3978585"/>
                <a:gd name="connsiteX7" fmla="*/ 44335 w 789062"/>
                <a:gd name="connsiteY7" fmla="*/ 697478 h 3978585"/>
                <a:gd name="connsiteX8" fmla="*/ 280367 w 789062"/>
                <a:gd name="connsiteY8" fmla="*/ 942257 h 3978585"/>
                <a:gd name="connsiteX9" fmla="*/ 179461 w 789062"/>
                <a:gd name="connsiteY9" fmla="*/ 1153100 h 3978585"/>
                <a:gd name="connsiteX10" fmla="*/ 150886 w 789062"/>
                <a:gd name="connsiteY10" fmla="*/ 1381700 h 3978585"/>
                <a:gd name="connsiteX11" fmla="*/ 131836 w 789062"/>
                <a:gd name="connsiteY11" fmla="*/ 1486475 h 3978585"/>
                <a:gd name="connsiteX12" fmla="*/ 103261 w 789062"/>
                <a:gd name="connsiteY12" fmla="*/ 1848425 h 3978585"/>
                <a:gd name="connsiteX13" fmla="*/ 198511 w 789062"/>
                <a:gd name="connsiteY13" fmla="*/ 2229425 h 3978585"/>
                <a:gd name="connsiteX14" fmla="*/ 303286 w 789062"/>
                <a:gd name="connsiteY14" fmla="*/ 2429450 h 3978585"/>
                <a:gd name="connsiteX15" fmla="*/ 350911 w 789062"/>
                <a:gd name="connsiteY15" fmla="*/ 2562800 h 3978585"/>
                <a:gd name="connsiteX16" fmla="*/ 398536 w 789062"/>
                <a:gd name="connsiteY16" fmla="*/ 3191450 h 3978585"/>
                <a:gd name="connsiteX17" fmla="*/ 446161 w 789062"/>
                <a:gd name="connsiteY17" fmla="*/ 3524825 h 3978585"/>
                <a:gd name="connsiteX18" fmla="*/ 484262 w 789062"/>
                <a:gd name="connsiteY18" fmla="*/ 3975342 h 3978585"/>
                <a:gd name="connsiteX19" fmla="*/ 712861 w 789062"/>
                <a:gd name="connsiteY19" fmla="*/ 3822943 h 3978585"/>
                <a:gd name="connsiteX20" fmla="*/ 789062 w 789062"/>
                <a:gd name="connsiteY20" fmla="*/ 2146544 h 3978585"/>
                <a:gd name="connsiteX0" fmla="*/ 334471 w 789062"/>
                <a:gd name="connsiteY0" fmla="*/ 0 h 3978585"/>
                <a:gd name="connsiteX1" fmla="*/ 637012 w 789062"/>
                <a:gd name="connsiteY1" fmla="*/ 319426 h 3978585"/>
                <a:gd name="connsiteX2" fmla="*/ 623393 w 789062"/>
                <a:gd name="connsiteY2" fmla="*/ 475687 h 3978585"/>
                <a:gd name="connsiteX3" fmla="*/ 107330 w 789062"/>
                <a:gd name="connsiteY3" fmla="*/ 349951 h 3978585"/>
                <a:gd name="connsiteX4" fmla="*/ 50862 w 789062"/>
                <a:gd name="connsiteY4" fmla="*/ 507707 h 3978585"/>
                <a:gd name="connsiteX5" fmla="*/ 608940 w 789062"/>
                <a:gd name="connsiteY5" fmla="*/ 644303 h 3978585"/>
                <a:gd name="connsiteX6" fmla="*/ 610836 w 789062"/>
                <a:gd name="connsiteY6" fmla="*/ 828639 h 3978585"/>
                <a:gd name="connsiteX7" fmla="*/ 44335 w 789062"/>
                <a:gd name="connsiteY7" fmla="*/ 697478 h 3978585"/>
                <a:gd name="connsiteX8" fmla="*/ 280367 w 789062"/>
                <a:gd name="connsiteY8" fmla="*/ 942257 h 3978585"/>
                <a:gd name="connsiteX9" fmla="*/ 179461 w 789062"/>
                <a:gd name="connsiteY9" fmla="*/ 1153100 h 3978585"/>
                <a:gd name="connsiteX10" fmla="*/ 150886 w 789062"/>
                <a:gd name="connsiteY10" fmla="*/ 1381700 h 3978585"/>
                <a:gd name="connsiteX11" fmla="*/ 131836 w 789062"/>
                <a:gd name="connsiteY11" fmla="*/ 1486475 h 3978585"/>
                <a:gd name="connsiteX12" fmla="*/ 103261 w 789062"/>
                <a:gd name="connsiteY12" fmla="*/ 1848425 h 3978585"/>
                <a:gd name="connsiteX13" fmla="*/ 198511 w 789062"/>
                <a:gd name="connsiteY13" fmla="*/ 2229425 h 3978585"/>
                <a:gd name="connsiteX14" fmla="*/ 303286 w 789062"/>
                <a:gd name="connsiteY14" fmla="*/ 2429450 h 3978585"/>
                <a:gd name="connsiteX15" fmla="*/ 350911 w 789062"/>
                <a:gd name="connsiteY15" fmla="*/ 2562800 h 3978585"/>
                <a:gd name="connsiteX16" fmla="*/ 398536 w 789062"/>
                <a:gd name="connsiteY16" fmla="*/ 3191450 h 3978585"/>
                <a:gd name="connsiteX17" fmla="*/ 446161 w 789062"/>
                <a:gd name="connsiteY17" fmla="*/ 3524825 h 3978585"/>
                <a:gd name="connsiteX18" fmla="*/ 484262 w 789062"/>
                <a:gd name="connsiteY18" fmla="*/ 3975342 h 3978585"/>
                <a:gd name="connsiteX19" fmla="*/ 712861 w 789062"/>
                <a:gd name="connsiteY19" fmla="*/ 3822943 h 3978585"/>
                <a:gd name="connsiteX20" fmla="*/ 789062 w 789062"/>
                <a:gd name="connsiteY20" fmla="*/ 2146544 h 3978585"/>
                <a:gd name="connsiteX0" fmla="*/ 351653 w 806244"/>
                <a:gd name="connsiteY0" fmla="*/ 0 h 3978585"/>
                <a:gd name="connsiteX1" fmla="*/ 654194 w 806244"/>
                <a:gd name="connsiteY1" fmla="*/ 319426 h 3978585"/>
                <a:gd name="connsiteX2" fmla="*/ 640575 w 806244"/>
                <a:gd name="connsiteY2" fmla="*/ 475687 h 3978585"/>
                <a:gd name="connsiteX3" fmla="*/ 124512 w 806244"/>
                <a:gd name="connsiteY3" fmla="*/ 349951 h 3978585"/>
                <a:gd name="connsiteX4" fmla="*/ 68044 w 806244"/>
                <a:gd name="connsiteY4" fmla="*/ 507707 h 3978585"/>
                <a:gd name="connsiteX5" fmla="*/ 626122 w 806244"/>
                <a:gd name="connsiteY5" fmla="*/ 644303 h 3978585"/>
                <a:gd name="connsiteX6" fmla="*/ 628018 w 806244"/>
                <a:gd name="connsiteY6" fmla="*/ 828639 h 3978585"/>
                <a:gd name="connsiteX7" fmla="*/ 3850 w 806244"/>
                <a:gd name="connsiteY7" fmla="*/ 713284 h 3978585"/>
                <a:gd name="connsiteX8" fmla="*/ 297549 w 806244"/>
                <a:gd name="connsiteY8" fmla="*/ 942257 h 3978585"/>
                <a:gd name="connsiteX9" fmla="*/ 196643 w 806244"/>
                <a:gd name="connsiteY9" fmla="*/ 1153100 h 3978585"/>
                <a:gd name="connsiteX10" fmla="*/ 168068 w 806244"/>
                <a:gd name="connsiteY10" fmla="*/ 1381700 h 3978585"/>
                <a:gd name="connsiteX11" fmla="*/ 149018 w 806244"/>
                <a:gd name="connsiteY11" fmla="*/ 1486475 h 3978585"/>
                <a:gd name="connsiteX12" fmla="*/ 120443 w 806244"/>
                <a:gd name="connsiteY12" fmla="*/ 1848425 h 3978585"/>
                <a:gd name="connsiteX13" fmla="*/ 215693 w 806244"/>
                <a:gd name="connsiteY13" fmla="*/ 2229425 h 3978585"/>
                <a:gd name="connsiteX14" fmla="*/ 320468 w 806244"/>
                <a:gd name="connsiteY14" fmla="*/ 2429450 h 3978585"/>
                <a:gd name="connsiteX15" fmla="*/ 368093 w 806244"/>
                <a:gd name="connsiteY15" fmla="*/ 2562800 h 3978585"/>
                <a:gd name="connsiteX16" fmla="*/ 415718 w 806244"/>
                <a:gd name="connsiteY16" fmla="*/ 3191450 h 3978585"/>
                <a:gd name="connsiteX17" fmla="*/ 463343 w 806244"/>
                <a:gd name="connsiteY17" fmla="*/ 3524825 h 3978585"/>
                <a:gd name="connsiteX18" fmla="*/ 501444 w 806244"/>
                <a:gd name="connsiteY18" fmla="*/ 3975342 h 3978585"/>
                <a:gd name="connsiteX19" fmla="*/ 730043 w 806244"/>
                <a:gd name="connsiteY19" fmla="*/ 3822943 h 3978585"/>
                <a:gd name="connsiteX20" fmla="*/ 806244 w 806244"/>
                <a:gd name="connsiteY20" fmla="*/ 2146544 h 3978585"/>
                <a:gd name="connsiteX0" fmla="*/ 351920 w 806511"/>
                <a:gd name="connsiteY0" fmla="*/ 0 h 3978585"/>
                <a:gd name="connsiteX1" fmla="*/ 654461 w 806511"/>
                <a:gd name="connsiteY1" fmla="*/ 319426 h 3978585"/>
                <a:gd name="connsiteX2" fmla="*/ 640842 w 806511"/>
                <a:gd name="connsiteY2" fmla="*/ 475687 h 3978585"/>
                <a:gd name="connsiteX3" fmla="*/ 124779 w 806511"/>
                <a:gd name="connsiteY3" fmla="*/ 349951 h 3978585"/>
                <a:gd name="connsiteX4" fmla="*/ 68311 w 806511"/>
                <a:gd name="connsiteY4" fmla="*/ 507707 h 3978585"/>
                <a:gd name="connsiteX5" fmla="*/ 626389 w 806511"/>
                <a:gd name="connsiteY5" fmla="*/ 644303 h 3978585"/>
                <a:gd name="connsiteX6" fmla="*/ 628285 w 806511"/>
                <a:gd name="connsiteY6" fmla="*/ 828639 h 3978585"/>
                <a:gd name="connsiteX7" fmla="*/ 4117 w 806511"/>
                <a:gd name="connsiteY7" fmla="*/ 713284 h 3978585"/>
                <a:gd name="connsiteX8" fmla="*/ 297816 w 806511"/>
                <a:gd name="connsiteY8" fmla="*/ 942257 h 3978585"/>
                <a:gd name="connsiteX9" fmla="*/ 196910 w 806511"/>
                <a:gd name="connsiteY9" fmla="*/ 1153100 h 3978585"/>
                <a:gd name="connsiteX10" fmla="*/ 168335 w 806511"/>
                <a:gd name="connsiteY10" fmla="*/ 1381700 h 3978585"/>
                <a:gd name="connsiteX11" fmla="*/ 149285 w 806511"/>
                <a:gd name="connsiteY11" fmla="*/ 1486475 h 3978585"/>
                <a:gd name="connsiteX12" fmla="*/ 120710 w 806511"/>
                <a:gd name="connsiteY12" fmla="*/ 1848425 h 3978585"/>
                <a:gd name="connsiteX13" fmla="*/ 215960 w 806511"/>
                <a:gd name="connsiteY13" fmla="*/ 2229425 h 3978585"/>
                <a:gd name="connsiteX14" fmla="*/ 320735 w 806511"/>
                <a:gd name="connsiteY14" fmla="*/ 2429450 h 3978585"/>
                <a:gd name="connsiteX15" fmla="*/ 368360 w 806511"/>
                <a:gd name="connsiteY15" fmla="*/ 2562800 h 3978585"/>
                <a:gd name="connsiteX16" fmla="*/ 415985 w 806511"/>
                <a:gd name="connsiteY16" fmla="*/ 3191450 h 3978585"/>
                <a:gd name="connsiteX17" fmla="*/ 463610 w 806511"/>
                <a:gd name="connsiteY17" fmla="*/ 3524825 h 3978585"/>
                <a:gd name="connsiteX18" fmla="*/ 501711 w 806511"/>
                <a:gd name="connsiteY18" fmla="*/ 3975342 h 3978585"/>
                <a:gd name="connsiteX19" fmla="*/ 730310 w 806511"/>
                <a:gd name="connsiteY19" fmla="*/ 3822943 h 3978585"/>
                <a:gd name="connsiteX20" fmla="*/ 806511 w 806511"/>
                <a:gd name="connsiteY20" fmla="*/ 2146544 h 3978585"/>
                <a:gd name="connsiteX0" fmla="*/ 351920 w 806511"/>
                <a:gd name="connsiteY0" fmla="*/ 0 h 3978585"/>
                <a:gd name="connsiteX1" fmla="*/ 654461 w 806511"/>
                <a:gd name="connsiteY1" fmla="*/ 319426 h 3978585"/>
                <a:gd name="connsiteX2" fmla="*/ 640842 w 806511"/>
                <a:gd name="connsiteY2" fmla="*/ 475687 h 3978585"/>
                <a:gd name="connsiteX3" fmla="*/ 124779 w 806511"/>
                <a:gd name="connsiteY3" fmla="*/ 349951 h 3978585"/>
                <a:gd name="connsiteX4" fmla="*/ 68311 w 806511"/>
                <a:gd name="connsiteY4" fmla="*/ 507707 h 3978585"/>
                <a:gd name="connsiteX5" fmla="*/ 626389 w 806511"/>
                <a:gd name="connsiteY5" fmla="*/ 644303 h 3978585"/>
                <a:gd name="connsiteX6" fmla="*/ 628285 w 806511"/>
                <a:gd name="connsiteY6" fmla="*/ 828639 h 3978585"/>
                <a:gd name="connsiteX7" fmla="*/ 4117 w 806511"/>
                <a:gd name="connsiteY7" fmla="*/ 713284 h 3978585"/>
                <a:gd name="connsiteX8" fmla="*/ 297816 w 806511"/>
                <a:gd name="connsiteY8" fmla="*/ 942257 h 3978585"/>
                <a:gd name="connsiteX9" fmla="*/ 196910 w 806511"/>
                <a:gd name="connsiteY9" fmla="*/ 1153100 h 3978585"/>
                <a:gd name="connsiteX10" fmla="*/ 168335 w 806511"/>
                <a:gd name="connsiteY10" fmla="*/ 1381700 h 3978585"/>
                <a:gd name="connsiteX11" fmla="*/ 149285 w 806511"/>
                <a:gd name="connsiteY11" fmla="*/ 1486475 h 3978585"/>
                <a:gd name="connsiteX12" fmla="*/ 120710 w 806511"/>
                <a:gd name="connsiteY12" fmla="*/ 1848425 h 3978585"/>
                <a:gd name="connsiteX13" fmla="*/ 215960 w 806511"/>
                <a:gd name="connsiteY13" fmla="*/ 2229425 h 3978585"/>
                <a:gd name="connsiteX14" fmla="*/ 320735 w 806511"/>
                <a:gd name="connsiteY14" fmla="*/ 2429450 h 3978585"/>
                <a:gd name="connsiteX15" fmla="*/ 368360 w 806511"/>
                <a:gd name="connsiteY15" fmla="*/ 2562800 h 3978585"/>
                <a:gd name="connsiteX16" fmla="*/ 415985 w 806511"/>
                <a:gd name="connsiteY16" fmla="*/ 3191450 h 3978585"/>
                <a:gd name="connsiteX17" fmla="*/ 463610 w 806511"/>
                <a:gd name="connsiteY17" fmla="*/ 3524825 h 3978585"/>
                <a:gd name="connsiteX18" fmla="*/ 501711 w 806511"/>
                <a:gd name="connsiteY18" fmla="*/ 3975342 h 3978585"/>
                <a:gd name="connsiteX19" fmla="*/ 730310 w 806511"/>
                <a:gd name="connsiteY19" fmla="*/ 3822943 h 3978585"/>
                <a:gd name="connsiteX20" fmla="*/ 806511 w 806511"/>
                <a:gd name="connsiteY20" fmla="*/ 2146544 h 3978585"/>
                <a:gd name="connsiteX0" fmla="*/ 351657 w 806248"/>
                <a:gd name="connsiteY0" fmla="*/ 0 h 3978585"/>
                <a:gd name="connsiteX1" fmla="*/ 654198 w 806248"/>
                <a:gd name="connsiteY1" fmla="*/ 319426 h 3978585"/>
                <a:gd name="connsiteX2" fmla="*/ 640579 w 806248"/>
                <a:gd name="connsiteY2" fmla="*/ 475687 h 3978585"/>
                <a:gd name="connsiteX3" fmla="*/ 124516 w 806248"/>
                <a:gd name="connsiteY3" fmla="*/ 349951 h 3978585"/>
                <a:gd name="connsiteX4" fmla="*/ 68048 w 806248"/>
                <a:gd name="connsiteY4" fmla="*/ 507707 h 3978585"/>
                <a:gd name="connsiteX5" fmla="*/ 626126 w 806248"/>
                <a:gd name="connsiteY5" fmla="*/ 644303 h 3978585"/>
                <a:gd name="connsiteX6" fmla="*/ 628022 w 806248"/>
                <a:gd name="connsiteY6" fmla="*/ 828639 h 3978585"/>
                <a:gd name="connsiteX7" fmla="*/ 3854 w 806248"/>
                <a:gd name="connsiteY7" fmla="*/ 713284 h 3978585"/>
                <a:gd name="connsiteX8" fmla="*/ 322747 w 806248"/>
                <a:gd name="connsiteY8" fmla="*/ 912540 h 3978585"/>
                <a:gd name="connsiteX9" fmla="*/ 196647 w 806248"/>
                <a:gd name="connsiteY9" fmla="*/ 1153100 h 3978585"/>
                <a:gd name="connsiteX10" fmla="*/ 168072 w 806248"/>
                <a:gd name="connsiteY10" fmla="*/ 1381700 h 3978585"/>
                <a:gd name="connsiteX11" fmla="*/ 149022 w 806248"/>
                <a:gd name="connsiteY11" fmla="*/ 1486475 h 3978585"/>
                <a:gd name="connsiteX12" fmla="*/ 120447 w 806248"/>
                <a:gd name="connsiteY12" fmla="*/ 1848425 h 3978585"/>
                <a:gd name="connsiteX13" fmla="*/ 215697 w 806248"/>
                <a:gd name="connsiteY13" fmla="*/ 2229425 h 3978585"/>
                <a:gd name="connsiteX14" fmla="*/ 320472 w 806248"/>
                <a:gd name="connsiteY14" fmla="*/ 2429450 h 3978585"/>
                <a:gd name="connsiteX15" fmla="*/ 368097 w 806248"/>
                <a:gd name="connsiteY15" fmla="*/ 2562800 h 3978585"/>
                <a:gd name="connsiteX16" fmla="*/ 415722 w 806248"/>
                <a:gd name="connsiteY16" fmla="*/ 3191450 h 3978585"/>
                <a:gd name="connsiteX17" fmla="*/ 463347 w 806248"/>
                <a:gd name="connsiteY17" fmla="*/ 3524825 h 3978585"/>
                <a:gd name="connsiteX18" fmla="*/ 501448 w 806248"/>
                <a:gd name="connsiteY18" fmla="*/ 3975342 h 3978585"/>
                <a:gd name="connsiteX19" fmla="*/ 730047 w 806248"/>
                <a:gd name="connsiteY19" fmla="*/ 3822943 h 3978585"/>
                <a:gd name="connsiteX20" fmla="*/ 806248 w 806248"/>
                <a:gd name="connsiteY20" fmla="*/ 2146544 h 3978585"/>
                <a:gd name="connsiteX0" fmla="*/ 351657 w 806248"/>
                <a:gd name="connsiteY0" fmla="*/ 0 h 3978585"/>
                <a:gd name="connsiteX1" fmla="*/ 654198 w 806248"/>
                <a:gd name="connsiteY1" fmla="*/ 319426 h 3978585"/>
                <a:gd name="connsiteX2" fmla="*/ 640579 w 806248"/>
                <a:gd name="connsiteY2" fmla="*/ 475687 h 3978585"/>
                <a:gd name="connsiteX3" fmla="*/ 124516 w 806248"/>
                <a:gd name="connsiteY3" fmla="*/ 349951 h 3978585"/>
                <a:gd name="connsiteX4" fmla="*/ 68048 w 806248"/>
                <a:gd name="connsiteY4" fmla="*/ 507707 h 3978585"/>
                <a:gd name="connsiteX5" fmla="*/ 626126 w 806248"/>
                <a:gd name="connsiteY5" fmla="*/ 644303 h 3978585"/>
                <a:gd name="connsiteX6" fmla="*/ 628022 w 806248"/>
                <a:gd name="connsiteY6" fmla="*/ 828639 h 3978585"/>
                <a:gd name="connsiteX7" fmla="*/ 3854 w 806248"/>
                <a:gd name="connsiteY7" fmla="*/ 713284 h 3978585"/>
                <a:gd name="connsiteX8" fmla="*/ 322747 w 806248"/>
                <a:gd name="connsiteY8" fmla="*/ 912540 h 3978585"/>
                <a:gd name="connsiteX9" fmla="*/ 196647 w 806248"/>
                <a:gd name="connsiteY9" fmla="*/ 1153100 h 3978585"/>
                <a:gd name="connsiteX10" fmla="*/ 168072 w 806248"/>
                <a:gd name="connsiteY10" fmla="*/ 1381700 h 3978585"/>
                <a:gd name="connsiteX11" fmla="*/ 149022 w 806248"/>
                <a:gd name="connsiteY11" fmla="*/ 1486475 h 3978585"/>
                <a:gd name="connsiteX12" fmla="*/ 120447 w 806248"/>
                <a:gd name="connsiteY12" fmla="*/ 1848425 h 3978585"/>
                <a:gd name="connsiteX13" fmla="*/ 215697 w 806248"/>
                <a:gd name="connsiteY13" fmla="*/ 2229425 h 3978585"/>
                <a:gd name="connsiteX14" fmla="*/ 320472 w 806248"/>
                <a:gd name="connsiteY14" fmla="*/ 2429450 h 3978585"/>
                <a:gd name="connsiteX15" fmla="*/ 368097 w 806248"/>
                <a:gd name="connsiteY15" fmla="*/ 2562800 h 3978585"/>
                <a:gd name="connsiteX16" fmla="*/ 415722 w 806248"/>
                <a:gd name="connsiteY16" fmla="*/ 3191450 h 3978585"/>
                <a:gd name="connsiteX17" fmla="*/ 463347 w 806248"/>
                <a:gd name="connsiteY17" fmla="*/ 3524825 h 3978585"/>
                <a:gd name="connsiteX18" fmla="*/ 501448 w 806248"/>
                <a:gd name="connsiteY18" fmla="*/ 3975342 h 3978585"/>
                <a:gd name="connsiteX19" fmla="*/ 730047 w 806248"/>
                <a:gd name="connsiteY19" fmla="*/ 3822943 h 3978585"/>
                <a:gd name="connsiteX20" fmla="*/ 806248 w 806248"/>
                <a:gd name="connsiteY20" fmla="*/ 2146544 h 3978585"/>
                <a:gd name="connsiteX0" fmla="*/ 351828 w 806419"/>
                <a:gd name="connsiteY0" fmla="*/ 0 h 3978585"/>
                <a:gd name="connsiteX1" fmla="*/ 654369 w 806419"/>
                <a:gd name="connsiteY1" fmla="*/ 319426 h 3978585"/>
                <a:gd name="connsiteX2" fmla="*/ 640750 w 806419"/>
                <a:gd name="connsiteY2" fmla="*/ 475687 h 3978585"/>
                <a:gd name="connsiteX3" fmla="*/ 124687 w 806419"/>
                <a:gd name="connsiteY3" fmla="*/ 349951 h 3978585"/>
                <a:gd name="connsiteX4" fmla="*/ 68219 w 806419"/>
                <a:gd name="connsiteY4" fmla="*/ 507707 h 3978585"/>
                <a:gd name="connsiteX5" fmla="*/ 626297 w 806419"/>
                <a:gd name="connsiteY5" fmla="*/ 644303 h 3978585"/>
                <a:gd name="connsiteX6" fmla="*/ 628193 w 806419"/>
                <a:gd name="connsiteY6" fmla="*/ 828639 h 3978585"/>
                <a:gd name="connsiteX7" fmla="*/ 4025 w 806419"/>
                <a:gd name="connsiteY7" fmla="*/ 713284 h 3978585"/>
                <a:gd name="connsiteX8" fmla="*/ 306122 w 806419"/>
                <a:gd name="connsiteY8" fmla="*/ 932352 h 3978585"/>
                <a:gd name="connsiteX9" fmla="*/ 196818 w 806419"/>
                <a:gd name="connsiteY9" fmla="*/ 1153100 h 3978585"/>
                <a:gd name="connsiteX10" fmla="*/ 168243 w 806419"/>
                <a:gd name="connsiteY10" fmla="*/ 1381700 h 3978585"/>
                <a:gd name="connsiteX11" fmla="*/ 149193 w 806419"/>
                <a:gd name="connsiteY11" fmla="*/ 1486475 h 3978585"/>
                <a:gd name="connsiteX12" fmla="*/ 120618 w 806419"/>
                <a:gd name="connsiteY12" fmla="*/ 1848425 h 3978585"/>
                <a:gd name="connsiteX13" fmla="*/ 215868 w 806419"/>
                <a:gd name="connsiteY13" fmla="*/ 2229425 h 3978585"/>
                <a:gd name="connsiteX14" fmla="*/ 320643 w 806419"/>
                <a:gd name="connsiteY14" fmla="*/ 2429450 h 3978585"/>
                <a:gd name="connsiteX15" fmla="*/ 368268 w 806419"/>
                <a:gd name="connsiteY15" fmla="*/ 2562800 h 3978585"/>
                <a:gd name="connsiteX16" fmla="*/ 415893 w 806419"/>
                <a:gd name="connsiteY16" fmla="*/ 3191450 h 3978585"/>
                <a:gd name="connsiteX17" fmla="*/ 463518 w 806419"/>
                <a:gd name="connsiteY17" fmla="*/ 3524825 h 3978585"/>
                <a:gd name="connsiteX18" fmla="*/ 501619 w 806419"/>
                <a:gd name="connsiteY18" fmla="*/ 3975342 h 3978585"/>
                <a:gd name="connsiteX19" fmla="*/ 730218 w 806419"/>
                <a:gd name="connsiteY19" fmla="*/ 3822943 h 3978585"/>
                <a:gd name="connsiteX20" fmla="*/ 806419 w 806419"/>
                <a:gd name="connsiteY20" fmla="*/ 2146544 h 3978585"/>
                <a:gd name="connsiteX0" fmla="*/ 351828 w 806419"/>
                <a:gd name="connsiteY0" fmla="*/ 0 h 3978585"/>
                <a:gd name="connsiteX1" fmla="*/ 654369 w 806419"/>
                <a:gd name="connsiteY1" fmla="*/ 319426 h 3978585"/>
                <a:gd name="connsiteX2" fmla="*/ 640750 w 806419"/>
                <a:gd name="connsiteY2" fmla="*/ 475687 h 3978585"/>
                <a:gd name="connsiteX3" fmla="*/ 124687 w 806419"/>
                <a:gd name="connsiteY3" fmla="*/ 349951 h 3978585"/>
                <a:gd name="connsiteX4" fmla="*/ 68219 w 806419"/>
                <a:gd name="connsiteY4" fmla="*/ 507707 h 3978585"/>
                <a:gd name="connsiteX5" fmla="*/ 626297 w 806419"/>
                <a:gd name="connsiteY5" fmla="*/ 644303 h 3978585"/>
                <a:gd name="connsiteX6" fmla="*/ 650628 w 806419"/>
                <a:gd name="connsiteY6" fmla="*/ 810206 h 3978585"/>
                <a:gd name="connsiteX7" fmla="*/ 4025 w 806419"/>
                <a:gd name="connsiteY7" fmla="*/ 713284 h 3978585"/>
                <a:gd name="connsiteX8" fmla="*/ 306122 w 806419"/>
                <a:gd name="connsiteY8" fmla="*/ 932352 h 3978585"/>
                <a:gd name="connsiteX9" fmla="*/ 196818 w 806419"/>
                <a:gd name="connsiteY9" fmla="*/ 1153100 h 3978585"/>
                <a:gd name="connsiteX10" fmla="*/ 168243 w 806419"/>
                <a:gd name="connsiteY10" fmla="*/ 1381700 h 3978585"/>
                <a:gd name="connsiteX11" fmla="*/ 149193 w 806419"/>
                <a:gd name="connsiteY11" fmla="*/ 1486475 h 3978585"/>
                <a:gd name="connsiteX12" fmla="*/ 120618 w 806419"/>
                <a:gd name="connsiteY12" fmla="*/ 1848425 h 3978585"/>
                <a:gd name="connsiteX13" fmla="*/ 215868 w 806419"/>
                <a:gd name="connsiteY13" fmla="*/ 2229425 h 3978585"/>
                <a:gd name="connsiteX14" fmla="*/ 320643 w 806419"/>
                <a:gd name="connsiteY14" fmla="*/ 2429450 h 3978585"/>
                <a:gd name="connsiteX15" fmla="*/ 368268 w 806419"/>
                <a:gd name="connsiteY15" fmla="*/ 2562800 h 3978585"/>
                <a:gd name="connsiteX16" fmla="*/ 415893 w 806419"/>
                <a:gd name="connsiteY16" fmla="*/ 3191450 h 3978585"/>
                <a:gd name="connsiteX17" fmla="*/ 463518 w 806419"/>
                <a:gd name="connsiteY17" fmla="*/ 3524825 h 3978585"/>
                <a:gd name="connsiteX18" fmla="*/ 501619 w 806419"/>
                <a:gd name="connsiteY18" fmla="*/ 3975342 h 3978585"/>
                <a:gd name="connsiteX19" fmla="*/ 730218 w 806419"/>
                <a:gd name="connsiteY19" fmla="*/ 3822943 h 3978585"/>
                <a:gd name="connsiteX20" fmla="*/ 806419 w 806419"/>
                <a:gd name="connsiteY20" fmla="*/ 2146544 h 397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6419" h="3978585">
                  <a:moveTo>
                    <a:pt x="351828" y="0"/>
                  </a:moveTo>
                  <a:cubicBezTo>
                    <a:pt x="246441" y="213646"/>
                    <a:pt x="550736" y="263741"/>
                    <a:pt x="654369" y="319426"/>
                  </a:cubicBezTo>
                  <a:cubicBezTo>
                    <a:pt x="749602" y="385016"/>
                    <a:pt x="778757" y="456998"/>
                    <a:pt x="640750" y="475687"/>
                  </a:cubicBezTo>
                  <a:cubicBezTo>
                    <a:pt x="533707" y="489981"/>
                    <a:pt x="256976" y="329545"/>
                    <a:pt x="124687" y="349951"/>
                  </a:cubicBezTo>
                  <a:cubicBezTo>
                    <a:pt x="7947" y="380136"/>
                    <a:pt x="-17703" y="468366"/>
                    <a:pt x="68219" y="507707"/>
                  </a:cubicBezTo>
                  <a:cubicBezTo>
                    <a:pt x="154141" y="547048"/>
                    <a:pt x="502640" y="595206"/>
                    <a:pt x="626297" y="644303"/>
                  </a:cubicBezTo>
                  <a:cubicBezTo>
                    <a:pt x="753387" y="674590"/>
                    <a:pt x="740807" y="779816"/>
                    <a:pt x="650628" y="810206"/>
                  </a:cubicBezTo>
                  <a:cubicBezTo>
                    <a:pt x="551694" y="826180"/>
                    <a:pt x="28016" y="585891"/>
                    <a:pt x="4025" y="713284"/>
                  </a:cubicBezTo>
                  <a:cubicBezTo>
                    <a:pt x="-40973" y="866202"/>
                    <a:pt x="306122" y="831226"/>
                    <a:pt x="306122" y="932352"/>
                  </a:cubicBezTo>
                  <a:cubicBezTo>
                    <a:pt x="321965" y="1055930"/>
                    <a:pt x="201581" y="1107063"/>
                    <a:pt x="196818" y="1153100"/>
                  </a:cubicBezTo>
                  <a:cubicBezTo>
                    <a:pt x="192056" y="1216126"/>
                    <a:pt x="176180" y="1326138"/>
                    <a:pt x="168243" y="1381700"/>
                  </a:cubicBezTo>
                  <a:cubicBezTo>
                    <a:pt x="164181" y="1414197"/>
                    <a:pt x="155695" y="1453964"/>
                    <a:pt x="149193" y="1486475"/>
                  </a:cubicBezTo>
                  <a:cubicBezTo>
                    <a:pt x="126442" y="1759484"/>
                    <a:pt x="135591" y="1638805"/>
                    <a:pt x="120618" y="1848425"/>
                  </a:cubicBezTo>
                  <a:cubicBezTo>
                    <a:pt x="131731" y="1972250"/>
                    <a:pt x="182531" y="2132588"/>
                    <a:pt x="215868" y="2229425"/>
                  </a:cubicBezTo>
                  <a:cubicBezTo>
                    <a:pt x="247618" y="2286575"/>
                    <a:pt x="301593" y="2391350"/>
                    <a:pt x="320643" y="2429450"/>
                  </a:cubicBezTo>
                  <a:cubicBezTo>
                    <a:pt x="346043" y="2485013"/>
                    <a:pt x="355568" y="2456438"/>
                    <a:pt x="368268" y="2562800"/>
                  </a:cubicBezTo>
                  <a:cubicBezTo>
                    <a:pt x="384143" y="2689800"/>
                    <a:pt x="400018" y="3031113"/>
                    <a:pt x="415893" y="3191450"/>
                  </a:cubicBezTo>
                  <a:cubicBezTo>
                    <a:pt x="427005" y="3267650"/>
                    <a:pt x="453993" y="3450213"/>
                    <a:pt x="463518" y="3524825"/>
                  </a:cubicBezTo>
                  <a:cubicBezTo>
                    <a:pt x="477806" y="3613725"/>
                    <a:pt x="314294" y="3954231"/>
                    <a:pt x="501619" y="3975342"/>
                  </a:cubicBezTo>
                  <a:cubicBezTo>
                    <a:pt x="666719" y="3994392"/>
                    <a:pt x="727043" y="3927718"/>
                    <a:pt x="730218" y="3822943"/>
                  </a:cubicBezTo>
                  <a:cubicBezTo>
                    <a:pt x="781018" y="3518143"/>
                    <a:pt x="792529" y="2200122"/>
                    <a:pt x="806419" y="2146544"/>
                  </a:cubicBezTo>
                </a:path>
              </a:pathLst>
            </a:custGeom>
            <a:ln w="50800" cap="rnd" cmpd="sng" algn="ctr">
              <a:solidFill>
                <a:srgbClr val="8E2F7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ln w="57150">
                  <a:solidFill>
                    <a:schemeClr val="tx1"/>
                  </a:solidFill>
                </a:ln>
              </a:endParaRPr>
            </a:p>
          </p:txBody>
        </p:sp>
        <p:sp>
          <p:nvSpPr>
            <p:cNvPr id="430" name="Rounded Rectangle 429"/>
            <p:cNvSpPr/>
            <p:nvPr/>
          </p:nvSpPr>
          <p:spPr>
            <a:xfrm rot="730900" flipH="1">
              <a:off x="4731717" y="3474451"/>
              <a:ext cx="221969" cy="761036"/>
            </a:xfrm>
            <a:prstGeom prst="roundRect">
              <a:avLst>
                <a:gd name="adj" fmla="val 31846"/>
              </a:avLst>
            </a:prstGeom>
            <a:gradFill flip="none" rotWithShape="1">
              <a:gsLst>
                <a:gs pos="0">
                  <a:srgbClr val="C65C5A"/>
                </a:gs>
                <a:gs pos="100000">
                  <a:srgbClr val="B9526A"/>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31" name="Rounded Rectangle 430"/>
            <p:cNvSpPr/>
            <p:nvPr/>
          </p:nvSpPr>
          <p:spPr>
            <a:xfrm rot="1259594" flipH="1">
              <a:off x="4840308" y="3516335"/>
              <a:ext cx="221969" cy="761037"/>
            </a:xfrm>
            <a:prstGeom prst="roundRect">
              <a:avLst>
                <a:gd name="adj" fmla="val 31846"/>
              </a:avLst>
            </a:prstGeom>
            <a:gradFill flip="none" rotWithShape="1">
              <a:gsLst>
                <a:gs pos="0">
                  <a:srgbClr val="642020"/>
                </a:gs>
                <a:gs pos="100000">
                  <a:srgbClr val="9D2918"/>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32" name="Rounded Rectangle 431"/>
            <p:cNvSpPr/>
            <p:nvPr/>
          </p:nvSpPr>
          <p:spPr>
            <a:xfrm rot="1259594" flipH="1">
              <a:off x="5019600" y="3255170"/>
              <a:ext cx="284530" cy="270800"/>
            </a:xfrm>
            <a:prstGeom prst="roundRect">
              <a:avLst>
                <a:gd name="adj" fmla="val 31846"/>
              </a:avLst>
            </a:prstGeom>
            <a:gradFill flip="none" rotWithShape="1">
              <a:gsLst>
                <a:gs pos="0">
                  <a:srgbClr val="B94300"/>
                </a:gs>
                <a:gs pos="100000">
                  <a:srgbClr val="89412B"/>
                </a:gs>
              </a:gsLst>
              <a:lin ang="5400000" scaled="1"/>
              <a:tileRect/>
            </a:gradFill>
            <a:ln w="9525" cap="flat" cmpd="sng" algn="ctr">
              <a:solidFill>
                <a:srgbClr val="82392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33" name="Rounded Rectangle 432"/>
            <p:cNvSpPr/>
            <p:nvPr/>
          </p:nvSpPr>
          <p:spPr>
            <a:xfrm flipH="1">
              <a:off x="5120299" y="2805442"/>
              <a:ext cx="284529" cy="430908"/>
            </a:xfrm>
            <a:prstGeom prst="roundRect">
              <a:avLst>
                <a:gd name="adj" fmla="val 31846"/>
              </a:avLst>
            </a:prstGeom>
            <a:gradFill flip="none" rotWithShape="1">
              <a:gsLst>
                <a:gs pos="0">
                  <a:srgbClr val="B94300"/>
                </a:gs>
                <a:gs pos="100000">
                  <a:srgbClr val="93412B"/>
                </a:gs>
              </a:gsLst>
              <a:lin ang="5400000" scaled="1"/>
              <a:tileRect/>
            </a:gradFill>
            <a:ln w="9525" cap="flat" cmpd="sng" algn="ctr">
              <a:solidFill>
                <a:srgbClr val="82392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34" name="Freeform 433"/>
            <p:cNvSpPr/>
            <p:nvPr/>
          </p:nvSpPr>
          <p:spPr>
            <a:xfrm rot="823597" flipH="1">
              <a:off x="4182332" y="2175674"/>
              <a:ext cx="560067" cy="1762815"/>
            </a:xfrm>
            <a:custGeom>
              <a:avLst/>
              <a:gdLst>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19050 w 670791"/>
                <a:gd name="connsiteY23" fmla="*/ 1492581 h 3208591"/>
                <a:gd name="connsiteX24" fmla="*/ 57150 w 670791"/>
                <a:gd name="connsiteY24" fmla="*/ 1549731 h 3208591"/>
                <a:gd name="connsiteX25" fmla="*/ 95250 w 670791"/>
                <a:gd name="connsiteY25" fmla="*/ 1606881 h 3208591"/>
                <a:gd name="connsiteX26" fmla="*/ 114300 w 670791"/>
                <a:gd name="connsiteY26" fmla="*/ 1635456 h 3208591"/>
                <a:gd name="connsiteX27" fmla="*/ 142875 w 670791"/>
                <a:gd name="connsiteY27" fmla="*/ 1692606 h 3208591"/>
                <a:gd name="connsiteX28" fmla="*/ 161925 w 670791"/>
                <a:gd name="connsiteY28" fmla="*/ 1749756 h 3208591"/>
                <a:gd name="connsiteX29" fmla="*/ 200025 w 670791"/>
                <a:gd name="connsiteY29" fmla="*/ 1806906 h 3208591"/>
                <a:gd name="connsiteX30" fmla="*/ 209550 w 670791"/>
                <a:gd name="connsiteY30" fmla="*/ 1835481 h 3208591"/>
                <a:gd name="connsiteX31" fmla="*/ 228600 w 670791"/>
                <a:gd name="connsiteY31" fmla="*/ 1864056 h 3208591"/>
                <a:gd name="connsiteX32" fmla="*/ 247650 w 670791"/>
                <a:gd name="connsiteY32" fmla="*/ 1940256 h 3208591"/>
                <a:gd name="connsiteX33" fmla="*/ 257175 w 670791"/>
                <a:gd name="connsiteY33" fmla="*/ 2302206 h 3208591"/>
                <a:gd name="connsiteX34" fmla="*/ 276225 w 670791"/>
                <a:gd name="connsiteY34" fmla="*/ 2445081 h 3208591"/>
                <a:gd name="connsiteX35" fmla="*/ 295275 w 670791"/>
                <a:gd name="connsiteY35" fmla="*/ 2568906 h 3208591"/>
                <a:gd name="connsiteX36" fmla="*/ 314325 w 670791"/>
                <a:gd name="connsiteY36" fmla="*/ 2787981 h 3208591"/>
                <a:gd name="connsiteX37" fmla="*/ 333375 w 670791"/>
                <a:gd name="connsiteY37" fmla="*/ 2864181 h 3208591"/>
                <a:gd name="connsiteX38" fmla="*/ 342900 w 670791"/>
                <a:gd name="connsiteY38" fmla="*/ 2902281 h 3208591"/>
                <a:gd name="connsiteX39" fmla="*/ 352425 w 670791"/>
                <a:gd name="connsiteY39" fmla="*/ 3016581 h 3208591"/>
                <a:gd name="connsiteX40" fmla="*/ 381000 w 670791"/>
                <a:gd name="connsiteY40" fmla="*/ 3102306 h 3208591"/>
                <a:gd name="connsiteX41" fmla="*/ 390525 w 670791"/>
                <a:gd name="connsiteY41" fmla="*/ 3130881 h 3208591"/>
                <a:gd name="connsiteX42" fmla="*/ 419100 w 670791"/>
                <a:gd name="connsiteY42" fmla="*/ 3188031 h 3208591"/>
                <a:gd name="connsiteX43" fmla="*/ 447675 w 670791"/>
                <a:gd name="connsiteY43" fmla="*/ 3207081 h 3208591"/>
                <a:gd name="connsiteX44" fmla="*/ 600075 w 670791"/>
                <a:gd name="connsiteY44" fmla="*/ 3188031 h 3208591"/>
                <a:gd name="connsiteX45" fmla="*/ 628650 w 670791"/>
                <a:gd name="connsiteY45" fmla="*/ 3168981 h 3208591"/>
                <a:gd name="connsiteX46" fmla="*/ 647700 w 670791"/>
                <a:gd name="connsiteY46" fmla="*/ 3111831 h 3208591"/>
                <a:gd name="connsiteX47" fmla="*/ 657225 w 670791"/>
                <a:gd name="connsiteY47" fmla="*/ 3083256 h 3208591"/>
                <a:gd name="connsiteX48" fmla="*/ 666750 w 670791"/>
                <a:gd name="connsiteY48"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19050 w 670791"/>
                <a:gd name="connsiteY23" fmla="*/ 1492581 h 3208591"/>
                <a:gd name="connsiteX24" fmla="*/ 57150 w 670791"/>
                <a:gd name="connsiteY24" fmla="*/ 1549731 h 3208591"/>
                <a:gd name="connsiteX25" fmla="*/ 95250 w 670791"/>
                <a:gd name="connsiteY25" fmla="*/ 1606881 h 3208591"/>
                <a:gd name="connsiteX26" fmla="*/ 114300 w 670791"/>
                <a:gd name="connsiteY26" fmla="*/ 1635456 h 3208591"/>
                <a:gd name="connsiteX27" fmla="*/ 142875 w 670791"/>
                <a:gd name="connsiteY27" fmla="*/ 1692606 h 3208591"/>
                <a:gd name="connsiteX28" fmla="*/ 200025 w 670791"/>
                <a:gd name="connsiteY28" fmla="*/ 1806906 h 3208591"/>
                <a:gd name="connsiteX29" fmla="*/ 209550 w 670791"/>
                <a:gd name="connsiteY29" fmla="*/ 1835481 h 3208591"/>
                <a:gd name="connsiteX30" fmla="*/ 228600 w 670791"/>
                <a:gd name="connsiteY30" fmla="*/ 1864056 h 3208591"/>
                <a:gd name="connsiteX31" fmla="*/ 247650 w 670791"/>
                <a:gd name="connsiteY31" fmla="*/ 1940256 h 3208591"/>
                <a:gd name="connsiteX32" fmla="*/ 257175 w 670791"/>
                <a:gd name="connsiteY32" fmla="*/ 2302206 h 3208591"/>
                <a:gd name="connsiteX33" fmla="*/ 276225 w 670791"/>
                <a:gd name="connsiteY33" fmla="*/ 2445081 h 3208591"/>
                <a:gd name="connsiteX34" fmla="*/ 295275 w 670791"/>
                <a:gd name="connsiteY34" fmla="*/ 2568906 h 3208591"/>
                <a:gd name="connsiteX35" fmla="*/ 314325 w 670791"/>
                <a:gd name="connsiteY35" fmla="*/ 2787981 h 3208591"/>
                <a:gd name="connsiteX36" fmla="*/ 333375 w 670791"/>
                <a:gd name="connsiteY36" fmla="*/ 2864181 h 3208591"/>
                <a:gd name="connsiteX37" fmla="*/ 342900 w 670791"/>
                <a:gd name="connsiteY37" fmla="*/ 2902281 h 3208591"/>
                <a:gd name="connsiteX38" fmla="*/ 352425 w 670791"/>
                <a:gd name="connsiteY38" fmla="*/ 3016581 h 3208591"/>
                <a:gd name="connsiteX39" fmla="*/ 381000 w 670791"/>
                <a:gd name="connsiteY39" fmla="*/ 3102306 h 3208591"/>
                <a:gd name="connsiteX40" fmla="*/ 390525 w 670791"/>
                <a:gd name="connsiteY40" fmla="*/ 3130881 h 3208591"/>
                <a:gd name="connsiteX41" fmla="*/ 419100 w 670791"/>
                <a:gd name="connsiteY41" fmla="*/ 3188031 h 3208591"/>
                <a:gd name="connsiteX42" fmla="*/ 447675 w 670791"/>
                <a:gd name="connsiteY42" fmla="*/ 3207081 h 3208591"/>
                <a:gd name="connsiteX43" fmla="*/ 600075 w 670791"/>
                <a:gd name="connsiteY43" fmla="*/ 3188031 h 3208591"/>
                <a:gd name="connsiteX44" fmla="*/ 628650 w 670791"/>
                <a:gd name="connsiteY44" fmla="*/ 3168981 h 3208591"/>
                <a:gd name="connsiteX45" fmla="*/ 647700 w 670791"/>
                <a:gd name="connsiteY45" fmla="*/ 3111831 h 3208591"/>
                <a:gd name="connsiteX46" fmla="*/ 657225 w 670791"/>
                <a:gd name="connsiteY46" fmla="*/ 3083256 h 3208591"/>
                <a:gd name="connsiteX47" fmla="*/ 666750 w 670791"/>
                <a:gd name="connsiteY47"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19050 w 670791"/>
                <a:gd name="connsiteY23" fmla="*/ 1492581 h 3208591"/>
                <a:gd name="connsiteX24" fmla="*/ 95250 w 670791"/>
                <a:gd name="connsiteY24" fmla="*/ 1606881 h 3208591"/>
                <a:gd name="connsiteX25" fmla="*/ 114300 w 670791"/>
                <a:gd name="connsiteY25" fmla="*/ 1635456 h 3208591"/>
                <a:gd name="connsiteX26" fmla="*/ 142875 w 670791"/>
                <a:gd name="connsiteY26" fmla="*/ 1692606 h 3208591"/>
                <a:gd name="connsiteX27" fmla="*/ 200025 w 670791"/>
                <a:gd name="connsiteY27" fmla="*/ 1806906 h 3208591"/>
                <a:gd name="connsiteX28" fmla="*/ 209550 w 670791"/>
                <a:gd name="connsiteY28" fmla="*/ 1835481 h 3208591"/>
                <a:gd name="connsiteX29" fmla="*/ 228600 w 670791"/>
                <a:gd name="connsiteY29" fmla="*/ 1864056 h 3208591"/>
                <a:gd name="connsiteX30" fmla="*/ 247650 w 670791"/>
                <a:gd name="connsiteY30" fmla="*/ 1940256 h 3208591"/>
                <a:gd name="connsiteX31" fmla="*/ 257175 w 670791"/>
                <a:gd name="connsiteY31" fmla="*/ 2302206 h 3208591"/>
                <a:gd name="connsiteX32" fmla="*/ 276225 w 670791"/>
                <a:gd name="connsiteY32" fmla="*/ 2445081 h 3208591"/>
                <a:gd name="connsiteX33" fmla="*/ 295275 w 670791"/>
                <a:gd name="connsiteY33" fmla="*/ 2568906 h 3208591"/>
                <a:gd name="connsiteX34" fmla="*/ 314325 w 670791"/>
                <a:gd name="connsiteY34" fmla="*/ 2787981 h 3208591"/>
                <a:gd name="connsiteX35" fmla="*/ 333375 w 670791"/>
                <a:gd name="connsiteY35" fmla="*/ 2864181 h 3208591"/>
                <a:gd name="connsiteX36" fmla="*/ 342900 w 670791"/>
                <a:gd name="connsiteY36" fmla="*/ 2902281 h 3208591"/>
                <a:gd name="connsiteX37" fmla="*/ 352425 w 670791"/>
                <a:gd name="connsiteY37" fmla="*/ 3016581 h 3208591"/>
                <a:gd name="connsiteX38" fmla="*/ 381000 w 670791"/>
                <a:gd name="connsiteY38" fmla="*/ 3102306 h 3208591"/>
                <a:gd name="connsiteX39" fmla="*/ 390525 w 670791"/>
                <a:gd name="connsiteY39" fmla="*/ 3130881 h 3208591"/>
                <a:gd name="connsiteX40" fmla="*/ 419100 w 670791"/>
                <a:gd name="connsiteY40" fmla="*/ 3188031 h 3208591"/>
                <a:gd name="connsiteX41" fmla="*/ 447675 w 670791"/>
                <a:gd name="connsiteY41" fmla="*/ 3207081 h 3208591"/>
                <a:gd name="connsiteX42" fmla="*/ 600075 w 670791"/>
                <a:gd name="connsiteY42" fmla="*/ 3188031 h 3208591"/>
                <a:gd name="connsiteX43" fmla="*/ 628650 w 670791"/>
                <a:gd name="connsiteY43" fmla="*/ 3168981 h 3208591"/>
                <a:gd name="connsiteX44" fmla="*/ 647700 w 670791"/>
                <a:gd name="connsiteY44" fmla="*/ 3111831 h 3208591"/>
                <a:gd name="connsiteX45" fmla="*/ 657225 w 670791"/>
                <a:gd name="connsiteY45" fmla="*/ 3083256 h 3208591"/>
                <a:gd name="connsiteX46" fmla="*/ 666750 w 670791"/>
                <a:gd name="connsiteY46"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114300 w 670791"/>
                <a:gd name="connsiteY24" fmla="*/ 1635456 h 3208591"/>
                <a:gd name="connsiteX25" fmla="*/ 142875 w 670791"/>
                <a:gd name="connsiteY25" fmla="*/ 1692606 h 3208591"/>
                <a:gd name="connsiteX26" fmla="*/ 200025 w 670791"/>
                <a:gd name="connsiteY26" fmla="*/ 1806906 h 3208591"/>
                <a:gd name="connsiteX27" fmla="*/ 209550 w 670791"/>
                <a:gd name="connsiteY27" fmla="*/ 1835481 h 3208591"/>
                <a:gd name="connsiteX28" fmla="*/ 228600 w 670791"/>
                <a:gd name="connsiteY28" fmla="*/ 1864056 h 3208591"/>
                <a:gd name="connsiteX29" fmla="*/ 247650 w 670791"/>
                <a:gd name="connsiteY29" fmla="*/ 1940256 h 3208591"/>
                <a:gd name="connsiteX30" fmla="*/ 257175 w 670791"/>
                <a:gd name="connsiteY30" fmla="*/ 2302206 h 3208591"/>
                <a:gd name="connsiteX31" fmla="*/ 276225 w 670791"/>
                <a:gd name="connsiteY31" fmla="*/ 2445081 h 3208591"/>
                <a:gd name="connsiteX32" fmla="*/ 295275 w 670791"/>
                <a:gd name="connsiteY32" fmla="*/ 2568906 h 3208591"/>
                <a:gd name="connsiteX33" fmla="*/ 314325 w 670791"/>
                <a:gd name="connsiteY33" fmla="*/ 2787981 h 3208591"/>
                <a:gd name="connsiteX34" fmla="*/ 333375 w 670791"/>
                <a:gd name="connsiteY34" fmla="*/ 2864181 h 3208591"/>
                <a:gd name="connsiteX35" fmla="*/ 342900 w 670791"/>
                <a:gd name="connsiteY35" fmla="*/ 2902281 h 3208591"/>
                <a:gd name="connsiteX36" fmla="*/ 352425 w 670791"/>
                <a:gd name="connsiteY36" fmla="*/ 3016581 h 3208591"/>
                <a:gd name="connsiteX37" fmla="*/ 381000 w 670791"/>
                <a:gd name="connsiteY37" fmla="*/ 3102306 h 3208591"/>
                <a:gd name="connsiteX38" fmla="*/ 390525 w 670791"/>
                <a:gd name="connsiteY38" fmla="*/ 3130881 h 3208591"/>
                <a:gd name="connsiteX39" fmla="*/ 419100 w 670791"/>
                <a:gd name="connsiteY39" fmla="*/ 3188031 h 3208591"/>
                <a:gd name="connsiteX40" fmla="*/ 447675 w 670791"/>
                <a:gd name="connsiteY40" fmla="*/ 3207081 h 3208591"/>
                <a:gd name="connsiteX41" fmla="*/ 600075 w 670791"/>
                <a:gd name="connsiteY41" fmla="*/ 3188031 h 3208591"/>
                <a:gd name="connsiteX42" fmla="*/ 628650 w 670791"/>
                <a:gd name="connsiteY42" fmla="*/ 3168981 h 3208591"/>
                <a:gd name="connsiteX43" fmla="*/ 647700 w 670791"/>
                <a:gd name="connsiteY43" fmla="*/ 3111831 h 3208591"/>
                <a:gd name="connsiteX44" fmla="*/ 657225 w 670791"/>
                <a:gd name="connsiteY44" fmla="*/ 3083256 h 3208591"/>
                <a:gd name="connsiteX45" fmla="*/ 666750 w 670791"/>
                <a:gd name="connsiteY45"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114300 w 670791"/>
                <a:gd name="connsiteY24" fmla="*/ 1635456 h 3208591"/>
                <a:gd name="connsiteX25" fmla="*/ 200025 w 670791"/>
                <a:gd name="connsiteY25" fmla="*/ 1806906 h 3208591"/>
                <a:gd name="connsiteX26" fmla="*/ 209550 w 670791"/>
                <a:gd name="connsiteY26" fmla="*/ 1835481 h 3208591"/>
                <a:gd name="connsiteX27" fmla="*/ 228600 w 670791"/>
                <a:gd name="connsiteY27" fmla="*/ 1864056 h 3208591"/>
                <a:gd name="connsiteX28" fmla="*/ 247650 w 670791"/>
                <a:gd name="connsiteY28" fmla="*/ 1940256 h 3208591"/>
                <a:gd name="connsiteX29" fmla="*/ 257175 w 670791"/>
                <a:gd name="connsiteY29" fmla="*/ 2302206 h 3208591"/>
                <a:gd name="connsiteX30" fmla="*/ 276225 w 670791"/>
                <a:gd name="connsiteY30" fmla="*/ 2445081 h 3208591"/>
                <a:gd name="connsiteX31" fmla="*/ 295275 w 670791"/>
                <a:gd name="connsiteY31" fmla="*/ 2568906 h 3208591"/>
                <a:gd name="connsiteX32" fmla="*/ 314325 w 670791"/>
                <a:gd name="connsiteY32" fmla="*/ 2787981 h 3208591"/>
                <a:gd name="connsiteX33" fmla="*/ 333375 w 670791"/>
                <a:gd name="connsiteY33" fmla="*/ 2864181 h 3208591"/>
                <a:gd name="connsiteX34" fmla="*/ 342900 w 670791"/>
                <a:gd name="connsiteY34" fmla="*/ 2902281 h 3208591"/>
                <a:gd name="connsiteX35" fmla="*/ 352425 w 670791"/>
                <a:gd name="connsiteY35" fmla="*/ 3016581 h 3208591"/>
                <a:gd name="connsiteX36" fmla="*/ 381000 w 670791"/>
                <a:gd name="connsiteY36" fmla="*/ 3102306 h 3208591"/>
                <a:gd name="connsiteX37" fmla="*/ 390525 w 670791"/>
                <a:gd name="connsiteY37" fmla="*/ 3130881 h 3208591"/>
                <a:gd name="connsiteX38" fmla="*/ 419100 w 670791"/>
                <a:gd name="connsiteY38" fmla="*/ 3188031 h 3208591"/>
                <a:gd name="connsiteX39" fmla="*/ 447675 w 670791"/>
                <a:gd name="connsiteY39" fmla="*/ 3207081 h 3208591"/>
                <a:gd name="connsiteX40" fmla="*/ 600075 w 670791"/>
                <a:gd name="connsiteY40" fmla="*/ 3188031 h 3208591"/>
                <a:gd name="connsiteX41" fmla="*/ 628650 w 670791"/>
                <a:gd name="connsiteY41" fmla="*/ 3168981 h 3208591"/>
                <a:gd name="connsiteX42" fmla="*/ 647700 w 670791"/>
                <a:gd name="connsiteY42" fmla="*/ 3111831 h 3208591"/>
                <a:gd name="connsiteX43" fmla="*/ 657225 w 670791"/>
                <a:gd name="connsiteY43" fmla="*/ 3083256 h 3208591"/>
                <a:gd name="connsiteX44" fmla="*/ 666750 w 670791"/>
                <a:gd name="connsiteY44"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57175 w 670791"/>
                <a:gd name="connsiteY28" fmla="*/ 2302206 h 3208591"/>
                <a:gd name="connsiteX29" fmla="*/ 276225 w 670791"/>
                <a:gd name="connsiteY29" fmla="*/ 2445081 h 3208591"/>
                <a:gd name="connsiteX30" fmla="*/ 295275 w 670791"/>
                <a:gd name="connsiteY30" fmla="*/ 2568906 h 3208591"/>
                <a:gd name="connsiteX31" fmla="*/ 314325 w 670791"/>
                <a:gd name="connsiteY31" fmla="*/ 2787981 h 3208591"/>
                <a:gd name="connsiteX32" fmla="*/ 333375 w 670791"/>
                <a:gd name="connsiteY32" fmla="*/ 2864181 h 3208591"/>
                <a:gd name="connsiteX33" fmla="*/ 342900 w 670791"/>
                <a:gd name="connsiteY33" fmla="*/ 2902281 h 3208591"/>
                <a:gd name="connsiteX34" fmla="*/ 352425 w 670791"/>
                <a:gd name="connsiteY34" fmla="*/ 3016581 h 3208591"/>
                <a:gd name="connsiteX35" fmla="*/ 381000 w 670791"/>
                <a:gd name="connsiteY35" fmla="*/ 3102306 h 3208591"/>
                <a:gd name="connsiteX36" fmla="*/ 390525 w 670791"/>
                <a:gd name="connsiteY36" fmla="*/ 3130881 h 3208591"/>
                <a:gd name="connsiteX37" fmla="*/ 419100 w 670791"/>
                <a:gd name="connsiteY37" fmla="*/ 3188031 h 3208591"/>
                <a:gd name="connsiteX38" fmla="*/ 447675 w 670791"/>
                <a:gd name="connsiteY38" fmla="*/ 3207081 h 3208591"/>
                <a:gd name="connsiteX39" fmla="*/ 600075 w 670791"/>
                <a:gd name="connsiteY39" fmla="*/ 3188031 h 3208591"/>
                <a:gd name="connsiteX40" fmla="*/ 628650 w 670791"/>
                <a:gd name="connsiteY40" fmla="*/ 3168981 h 3208591"/>
                <a:gd name="connsiteX41" fmla="*/ 647700 w 670791"/>
                <a:gd name="connsiteY41" fmla="*/ 3111831 h 3208591"/>
                <a:gd name="connsiteX42" fmla="*/ 657225 w 670791"/>
                <a:gd name="connsiteY42" fmla="*/ 3083256 h 3208591"/>
                <a:gd name="connsiteX43" fmla="*/ 666750 w 670791"/>
                <a:gd name="connsiteY43"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33375 w 670791"/>
                <a:gd name="connsiteY31" fmla="*/ 2864181 h 3208591"/>
                <a:gd name="connsiteX32" fmla="*/ 342900 w 670791"/>
                <a:gd name="connsiteY32" fmla="*/ 2902281 h 3208591"/>
                <a:gd name="connsiteX33" fmla="*/ 352425 w 670791"/>
                <a:gd name="connsiteY33" fmla="*/ 3016581 h 3208591"/>
                <a:gd name="connsiteX34" fmla="*/ 381000 w 670791"/>
                <a:gd name="connsiteY34" fmla="*/ 3102306 h 3208591"/>
                <a:gd name="connsiteX35" fmla="*/ 390525 w 670791"/>
                <a:gd name="connsiteY35" fmla="*/ 3130881 h 3208591"/>
                <a:gd name="connsiteX36" fmla="*/ 419100 w 670791"/>
                <a:gd name="connsiteY36" fmla="*/ 3188031 h 3208591"/>
                <a:gd name="connsiteX37" fmla="*/ 447675 w 670791"/>
                <a:gd name="connsiteY37" fmla="*/ 3207081 h 3208591"/>
                <a:gd name="connsiteX38" fmla="*/ 600075 w 670791"/>
                <a:gd name="connsiteY38" fmla="*/ 3188031 h 3208591"/>
                <a:gd name="connsiteX39" fmla="*/ 628650 w 670791"/>
                <a:gd name="connsiteY39" fmla="*/ 3168981 h 3208591"/>
                <a:gd name="connsiteX40" fmla="*/ 647700 w 670791"/>
                <a:gd name="connsiteY40" fmla="*/ 3111831 h 3208591"/>
                <a:gd name="connsiteX41" fmla="*/ 657225 w 670791"/>
                <a:gd name="connsiteY41" fmla="*/ 3083256 h 3208591"/>
                <a:gd name="connsiteX42" fmla="*/ 666750 w 670791"/>
                <a:gd name="connsiteY42"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390525 w 670791"/>
                <a:gd name="connsiteY34" fmla="*/ 3130881 h 3208591"/>
                <a:gd name="connsiteX35" fmla="*/ 419100 w 670791"/>
                <a:gd name="connsiteY35" fmla="*/ 3188031 h 3208591"/>
                <a:gd name="connsiteX36" fmla="*/ 447675 w 670791"/>
                <a:gd name="connsiteY36" fmla="*/ 3207081 h 3208591"/>
                <a:gd name="connsiteX37" fmla="*/ 600075 w 670791"/>
                <a:gd name="connsiteY37" fmla="*/ 3188031 h 3208591"/>
                <a:gd name="connsiteX38" fmla="*/ 628650 w 670791"/>
                <a:gd name="connsiteY38" fmla="*/ 3168981 h 3208591"/>
                <a:gd name="connsiteX39" fmla="*/ 647700 w 670791"/>
                <a:gd name="connsiteY39" fmla="*/ 3111831 h 3208591"/>
                <a:gd name="connsiteX40" fmla="*/ 657225 w 670791"/>
                <a:gd name="connsiteY40" fmla="*/ 3083256 h 3208591"/>
                <a:gd name="connsiteX41" fmla="*/ 666750 w 670791"/>
                <a:gd name="connsiteY41"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381000 w 670791"/>
                <a:gd name="connsiteY34" fmla="*/ 3124200 h 3208591"/>
                <a:gd name="connsiteX35" fmla="*/ 419100 w 670791"/>
                <a:gd name="connsiteY35" fmla="*/ 3188031 h 3208591"/>
                <a:gd name="connsiteX36" fmla="*/ 447675 w 670791"/>
                <a:gd name="connsiteY36" fmla="*/ 3207081 h 3208591"/>
                <a:gd name="connsiteX37" fmla="*/ 600075 w 670791"/>
                <a:gd name="connsiteY37" fmla="*/ 3188031 h 3208591"/>
                <a:gd name="connsiteX38" fmla="*/ 628650 w 670791"/>
                <a:gd name="connsiteY38" fmla="*/ 3168981 h 3208591"/>
                <a:gd name="connsiteX39" fmla="*/ 647700 w 670791"/>
                <a:gd name="connsiteY39" fmla="*/ 3111831 h 3208591"/>
                <a:gd name="connsiteX40" fmla="*/ 657225 w 670791"/>
                <a:gd name="connsiteY40" fmla="*/ 3083256 h 3208591"/>
                <a:gd name="connsiteX41" fmla="*/ 666750 w 670791"/>
                <a:gd name="connsiteY41"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381000 w 670791"/>
                <a:gd name="connsiteY34" fmla="*/ 3124200 h 3208591"/>
                <a:gd name="connsiteX35" fmla="*/ 447675 w 670791"/>
                <a:gd name="connsiteY35" fmla="*/ 3207081 h 3208591"/>
                <a:gd name="connsiteX36" fmla="*/ 600075 w 670791"/>
                <a:gd name="connsiteY36" fmla="*/ 3188031 h 3208591"/>
                <a:gd name="connsiteX37" fmla="*/ 628650 w 670791"/>
                <a:gd name="connsiteY37" fmla="*/ 3168981 h 3208591"/>
                <a:gd name="connsiteX38" fmla="*/ 647700 w 670791"/>
                <a:gd name="connsiteY38" fmla="*/ 3111831 h 3208591"/>
                <a:gd name="connsiteX39" fmla="*/ 657225 w 670791"/>
                <a:gd name="connsiteY39" fmla="*/ 3083256 h 3208591"/>
                <a:gd name="connsiteX40" fmla="*/ 666750 w 670791"/>
                <a:gd name="connsiteY40"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381000 w 670791"/>
                <a:gd name="connsiteY34" fmla="*/ 3124200 h 3208591"/>
                <a:gd name="connsiteX35" fmla="*/ 447675 w 670791"/>
                <a:gd name="connsiteY35" fmla="*/ 3207081 h 3208591"/>
                <a:gd name="connsiteX36" fmla="*/ 600075 w 670791"/>
                <a:gd name="connsiteY36" fmla="*/ 3188031 h 3208591"/>
                <a:gd name="connsiteX37" fmla="*/ 628650 w 670791"/>
                <a:gd name="connsiteY37" fmla="*/ 3168981 h 3208591"/>
                <a:gd name="connsiteX38" fmla="*/ 657225 w 670791"/>
                <a:gd name="connsiteY38" fmla="*/ 3083256 h 3208591"/>
                <a:gd name="connsiteX39" fmla="*/ 666750 w 670791"/>
                <a:gd name="connsiteY39"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381000 w 670791"/>
                <a:gd name="connsiteY34" fmla="*/ 3124200 h 3208591"/>
                <a:gd name="connsiteX35" fmla="*/ 447675 w 670791"/>
                <a:gd name="connsiteY35" fmla="*/ 3207081 h 3208591"/>
                <a:gd name="connsiteX36" fmla="*/ 600075 w 670791"/>
                <a:gd name="connsiteY36" fmla="*/ 3188031 h 3208591"/>
                <a:gd name="connsiteX37" fmla="*/ 657225 w 670791"/>
                <a:gd name="connsiteY37" fmla="*/ 3083256 h 3208591"/>
                <a:gd name="connsiteX38" fmla="*/ 666750 w 670791"/>
                <a:gd name="connsiteY38"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447675 w 670791"/>
                <a:gd name="connsiteY34" fmla="*/ 3207081 h 3208591"/>
                <a:gd name="connsiteX35" fmla="*/ 600075 w 670791"/>
                <a:gd name="connsiteY35" fmla="*/ 3188031 h 3208591"/>
                <a:gd name="connsiteX36" fmla="*/ 657225 w 670791"/>
                <a:gd name="connsiteY36" fmla="*/ 3083256 h 3208591"/>
                <a:gd name="connsiteX37" fmla="*/ 666750 w 670791"/>
                <a:gd name="connsiteY37"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42900 w 670791"/>
                <a:gd name="connsiteY30" fmla="*/ 2902281 h 3208591"/>
                <a:gd name="connsiteX31" fmla="*/ 352425 w 670791"/>
                <a:gd name="connsiteY31" fmla="*/ 3016581 h 3208591"/>
                <a:gd name="connsiteX32" fmla="*/ 381000 w 670791"/>
                <a:gd name="connsiteY32" fmla="*/ 3102306 h 3208591"/>
                <a:gd name="connsiteX33" fmla="*/ 447675 w 670791"/>
                <a:gd name="connsiteY33" fmla="*/ 3207081 h 3208591"/>
                <a:gd name="connsiteX34" fmla="*/ 600075 w 670791"/>
                <a:gd name="connsiteY34" fmla="*/ 3188031 h 3208591"/>
                <a:gd name="connsiteX35" fmla="*/ 657225 w 670791"/>
                <a:gd name="connsiteY35" fmla="*/ 3083256 h 3208591"/>
                <a:gd name="connsiteX36" fmla="*/ 666750 w 670791"/>
                <a:gd name="connsiteY36" fmla="*/ 2930856 h 3208591"/>
                <a:gd name="connsiteX0" fmla="*/ 285750 w 670791"/>
                <a:gd name="connsiteY0" fmla="*/ 244806 h 3208669"/>
                <a:gd name="connsiteX1" fmla="*/ 200025 w 670791"/>
                <a:gd name="connsiteY1" fmla="*/ 225756 h 3208669"/>
                <a:gd name="connsiteX2" fmla="*/ 180975 w 670791"/>
                <a:gd name="connsiteY2" fmla="*/ 197181 h 3208669"/>
                <a:gd name="connsiteX3" fmla="*/ 190500 w 670791"/>
                <a:gd name="connsiteY3" fmla="*/ 140031 h 3208669"/>
                <a:gd name="connsiteX4" fmla="*/ 219075 w 670791"/>
                <a:gd name="connsiteY4" fmla="*/ 130506 h 3208669"/>
                <a:gd name="connsiteX5" fmla="*/ 314325 w 670791"/>
                <a:gd name="connsiteY5" fmla="*/ 120981 h 3208669"/>
                <a:gd name="connsiteX6" fmla="*/ 333375 w 670791"/>
                <a:gd name="connsiteY6" fmla="*/ 92406 h 3208669"/>
                <a:gd name="connsiteX7" fmla="*/ 333375 w 670791"/>
                <a:gd name="connsiteY7" fmla="*/ 35256 h 3208669"/>
                <a:gd name="connsiteX8" fmla="*/ 304800 w 670791"/>
                <a:gd name="connsiteY8" fmla="*/ 16206 h 3208669"/>
                <a:gd name="connsiteX9" fmla="*/ 276225 w 670791"/>
                <a:gd name="connsiteY9" fmla="*/ 6681 h 3208669"/>
                <a:gd name="connsiteX10" fmla="*/ 142875 w 670791"/>
                <a:gd name="connsiteY10" fmla="*/ 35256 h 3208669"/>
                <a:gd name="connsiteX11" fmla="*/ 123825 w 670791"/>
                <a:gd name="connsiteY11" fmla="*/ 92406 h 3208669"/>
                <a:gd name="connsiteX12" fmla="*/ 114300 w 670791"/>
                <a:gd name="connsiteY12" fmla="*/ 120981 h 3208669"/>
                <a:gd name="connsiteX13" fmla="*/ 104775 w 670791"/>
                <a:gd name="connsiteY13" fmla="*/ 273381 h 3208669"/>
                <a:gd name="connsiteX14" fmla="*/ 95250 w 670791"/>
                <a:gd name="connsiteY14" fmla="*/ 311481 h 3208669"/>
                <a:gd name="connsiteX15" fmla="*/ 85725 w 670791"/>
                <a:gd name="connsiteY15" fmla="*/ 359106 h 3208669"/>
                <a:gd name="connsiteX16" fmla="*/ 76200 w 670791"/>
                <a:gd name="connsiteY16" fmla="*/ 530556 h 3208669"/>
                <a:gd name="connsiteX17" fmla="*/ 66675 w 670791"/>
                <a:gd name="connsiteY17" fmla="*/ 587706 h 3208669"/>
                <a:gd name="connsiteX18" fmla="*/ 57150 w 670791"/>
                <a:gd name="connsiteY18" fmla="*/ 663906 h 3208669"/>
                <a:gd name="connsiteX19" fmla="*/ 47625 w 670791"/>
                <a:gd name="connsiteY19" fmla="*/ 759156 h 3208669"/>
                <a:gd name="connsiteX20" fmla="*/ 28575 w 670791"/>
                <a:gd name="connsiteY20" fmla="*/ 863931 h 3208669"/>
                <a:gd name="connsiteX21" fmla="*/ 0 w 670791"/>
                <a:gd name="connsiteY21" fmla="*/ 1225881 h 3208669"/>
                <a:gd name="connsiteX22" fmla="*/ 9525 w 670791"/>
                <a:gd name="connsiteY22" fmla="*/ 1464006 h 3208669"/>
                <a:gd name="connsiteX23" fmla="*/ 95250 w 670791"/>
                <a:gd name="connsiteY23" fmla="*/ 1606881 h 3208669"/>
                <a:gd name="connsiteX24" fmla="*/ 200025 w 670791"/>
                <a:gd name="connsiteY24" fmla="*/ 1806906 h 3208669"/>
                <a:gd name="connsiteX25" fmla="*/ 209550 w 670791"/>
                <a:gd name="connsiteY25" fmla="*/ 1835481 h 3208669"/>
                <a:gd name="connsiteX26" fmla="*/ 228600 w 670791"/>
                <a:gd name="connsiteY26" fmla="*/ 1864056 h 3208669"/>
                <a:gd name="connsiteX27" fmla="*/ 247650 w 670791"/>
                <a:gd name="connsiteY27" fmla="*/ 1940256 h 3208669"/>
                <a:gd name="connsiteX28" fmla="*/ 276225 w 670791"/>
                <a:gd name="connsiteY28" fmla="*/ 2445081 h 3208669"/>
                <a:gd name="connsiteX29" fmla="*/ 295275 w 670791"/>
                <a:gd name="connsiteY29" fmla="*/ 2568906 h 3208669"/>
                <a:gd name="connsiteX30" fmla="*/ 342900 w 670791"/>
                <a:gd name="connsiteY30" fmla="*/ 2902281 h 3208669"/>
                <a:gd name="connsiteX31" fmla="*/ 352425 w 670791"/>
                <a:gd name="connsiteY31" fmla="*/ 3016581 h 3208669"/>
                <a:gd name="connsiteX32" fmla="*/ 381000 w 670791"/>
                <a:gd name="connsiteY32" fmla="*/ 3102306 h 3208669"/>
                <a:gd name="connsiteX33" fmla="*/ 447675 w 670791"/>
                <a:gd name="connsiteY33" fmla="*/ 3207081 h 3208669"/>
                <a:gd name="connsiteX34" fmla="*/ 600075 w 670791"/>
                <a:gd name="connsiteY34" fmla="*/ 3188031 h 3208669"/>
                <a:gd name="connsiteX35" fmla="*/ 657225 w 670791"/>
                <a:gd name="connsiteY35" fmla="*/ 3083256 h 3208669"/>
                <a:gd name="connsiteX36" fmla="*/ 666750 w 670791"/>
                <a:gd name="connsiteY36" fmla="*/ 2930856 h 3208669"/>
                <a:gd name="connsiteX0" fmla="*/ 285750 w 666750"/>
                <a:gd name="connsiteY0" fmla="*/ 244806 h 3234068"/>
                <a:gd name="connsiteX1" fmla="*/ 200025 w 666750"/>
                <a:gd name="connsiteY1" fmla="*/ 225756 h 3234068"/>
                <a:gd name="connsiteX2" fmla="*/ 180975 w 666750"/>
                <a:gd name="connsiteY2" fmla="*/ 197181 h 3234068"/>
                <a:gd name="connsiteX3" fmla="*/ 190500 w 666750"/>
                <a:gd name="connsiteY3" fmla="*/ 140031 h 3234068"/>
                <a:gd name="connsiteX4" fmla="*/ 219075 w 666750"/>
                <a:gd name="connsiteY4" fmla="*/ 130506 h 3234068"/>
                <a:gd name="connsiteX5" fmla="*/ 314325 w 666750"/>
                <a:gd name="connsiteY5" fmla="*/ 120981 h 3234068"/>
                <a:gd name="connsiteX6" fmla="*/ 333375 w 666750"/>
                <a:gd name="connsiteY6" fmla="*/ 92406 h 3234068"/>
                <a:gd name="connsiteX7" fmla="*/ 333375 w 666750"/>
                <a:gd name="connsiteY7" fmla="*/ 35256 h 3234068"/>
                <a:gd name="connsiteX8" fmla="*/ 304800 w 666750"/>
                <a:gd name="connsiteY8" fmla="*/ 16206 h 3234068"/>
                <a:gd name="connsiteX9" fmla="*/ 276225 w 666750"/>
                <a:gd name="connsiteY9" fmla="*/ 6681 h 3234068"/>
                <a:gd name="connsiteX10" fmla="*/ 142875 w 666750"/>
                <a:gd name="connsiteY10" fmla="*/ 35256 h 3234068"/>
                <a:gd name="connsiteX11" fmla="*/ 123825 w 666750"/>
                <a:gd name="connsiteY11" fmla="*/ 92406 h 3234068"/>
                <a:gd name="connsiteX12" fmla="*/ 114300 w 666750"/>
                <a:gd name="connsiteY12" fmla="*/ 120981 h 3234068"/>
                <a:gd name="connsiteX13" fmla="*/ 104775 w 666750"/>
                <a:gd name="connsiteY13" fmla="*/ 273381 h 3234068"/>
                <a:gd name="connsiteX14" fmla="*/ 95250 w 666750"/>
                <a:gd name="connsiteY14" fmla="*/ 311481 h 3234068"/>
                <a:gd name="connsiteX15" fmla="*/ 85725 w 666750"/>
                <a:gd name="connsiteY15" fmla="*/ 359106 h 3234068"/>
                <a:gd name="connsiteX16" fmla="*/ 76200 w 666750"/>
                <a:gd name="connsiteY16" fmla="*/ 530556 h 3234068"/>
                <a:gd name="connsiteX17" fmla="*/ 66675 w 666750"/>
                <a:gd name="connsiteY17" fmla="*/ 587706 h 3234068"/>
                <a:gd name="connsiteX18" fmla="*/ 57150 w 666750"/>
                <a:gd name="connsiteY18" fmla="*/ 663906 h 3234068"/>
                <a:gd name="connsiteX19" fmla="*/ 47625 w 666750"/>
                <a:gd name="connsiteY19" fmla="*/ 759156 h 3234068"/>
                <a:gd name="connsiteX20" fmla="*/ 28575 w 666750"/>
                <a:gd name="connsiteY20" fmla="*/ 863931 h 3234068"/>
                <a:gd name="connsiteX21" fmla="*/ 0 w 666750"/>
                <a:gd name="connsiteY21" fmla="*/ 1225881 h 3234068"/>
                <a:gd name="connsiteX22" fmla="*/ 9525 w 666750"/>
                <a:gd name="connsiteY22" fmla="*/ 1464006 h 3234068"/>
                <a:gd name="connsiteX23" fmla="*/ 95250 w 666750"/>
                <a:gd name="connsiteY23" fmla="*/ 1606881 h 3234068"/>
                <a:gd name="connsiteX24" fmla="*/ 200025 w 666750"/>
                <a:gd name="connsiteY24" fmla="*/ 1806906 h 3234068"/>
                <a:gd name="connsiteX25" fmla="*/ 209550 w 666750"/>
                <a:gd name="connsiteY25" fmla="*/ 1835481 h 3234068"/>
                <a:gd name="connsiteX26" fmla="*/ 228600 w 666750"/>
                <a:gd name="connsiteY26" fmla="*/ 1864056 h 3234068"/>
                <a:gd name="connsiteX27" fmla="*/ 247650 w 666750"/>
                <a:gd name="connsiteY27" fmla="*/ 1940256 h 3234068"/>
                <a:gd name="connsiteX28" fmla="*/ 276225 w 666750"/>
                <a:gd name="connsiteY28" fmla="*/ 2445081 h 3234068"/>
                <a:gd name="connsiteX29" fmla="*/ 295275 w 666750"/>
                <a:gd name="connsiteY29" fmla="*/ 2568906 h 3234068"/>
                <a:gd name="connsiteX30" fmla="*/ 342900 w 666750"/>
                <a:gd name="connsiteY30" fmla="*/ 2902281 h 3234068"/>
                <a:gd name="connsiteX31" fmla="*/ 352425 w 666750"/>
                <a:gd name="connsiteY31" fmla="*/ 3016581 h 3234068"/>
                <a:gd name="connsiteX32" fmla="*/ 381000 w 666750"/>
                <a:gd name="connsiteY32" fmla="*/ 3102306 h 3234068"/>
                <a:gd name="connsiteX33" fmla="*/ 447675 w 666750"/>
                <a:gd name="connsiteY33" fmla="*/ 3207081 h 3234068"/>
                <a:gd name="connsiteX34" fmla="*/ 600075 w 666750"/>
                <a:gd name="connsiteY34" fmla="*/ 3188031 h 3234068"/>
                <a:gd name="connsiteX35" fmla="*/ 666750 w 666750"/>
                <a:gd name="connsiteY35" fmla="*/ 2930856 h 3234068"/>
                <a:gd name="connsiteX0" fmla="*/ 285750 w 666750"/>
                <a:gd name="connsiteY0" fmla="*/ 244806 h 3188031"/>
                <a:gd name="connsiteX1" fmla="*/ 200025 w 666750"/>
                <a:gd name="connsiteY1" fmla="*/ 225756 h 3188031"/>
                <a:gd name="connsiteX2" fmla="*/ 180975 w 666750"/>
                <a:gd name="connsiteY2" fmla="*/ 197181 h 3188031"/>
                <a:gd name="connsiteX3" fmla="*/ 190500 w 666750"/>
                <a:gd name="connsiteY3" fmla="*/ 140031 h 3188031"/>
                <a:gd name="connsiteX4" fmla="*/ 219075 w 666750"/>
                <a:gd name="connsiteY4" fmla="*/ 130506 h 3188031"/>
                <a:gd name="connsiteX5" fmla="*/ 314325 w 666750"/>
                <a:gd name="connsiteY5" fmla="*/ 120981 h 3188031"/>
                <a:gd name="connsiteX6" fmla="*/ 333375 w 666750"/>
                <a:gd name="connsiteY6" fmla="*/ 92406 h 3188031"/>
                <a:gd name="connsiteX7" fmla="*/ 333375 w 666750"/>
                <a:gd name="connsiteY7" fmla="*/ 35256 h 3188031"/>
                <a:gd name="connsiteX8" fmla="*/ 304800 w 666750"/>
                <a:gd name="connsiteY8" fmla="*/ 16206 h 3188031"/>
                <a:gd name="connsiteX9" fmla="*/ 276225 w 666750"/>
                <a:gd name="connsiteY9" fmla="*/ 6681 h 3188031"/>
                <a:gd name="connsiteX10" fmla="*/ 142875 w 666750"/>
                <a:gd name="connsiteY10" fmla="*/ 35256 h 3188031"/>
                <a:gd name="connsiteX11" fmla="*/ 123825 w 666750"/>
                <a:gd name="connsiteY11" fmla="*/ 92406 h 3188031"/>
                <a:gd name="connsiteX12" fmla="*/ 114300 w 666750"/>
                <a:gd name="connsiteY12" fmla="*/ 120981 h 3188031"/>
                <a:gd name="connsiteX13" fmla="*/ 104775 w 666750"/>
                <a:gd name="connsiteY13" fmla="*/ 273381 h 3188031"/>
                <a:gd name="connsiteX14" fmla="*/ 95250 w 666750"/>
                <a:gd name="connsiteY14" fmla="*/ 311481 h 3188031"/>
                <a:gd name="connsiteX15" fmla="*/ 85725 w 666750"/>
                <a:gd name="connsiteY15" fmla="*/ 359106 h 3188031"/>
                <a:gd name="connsiteX16" fmla="*/ 76200 w 666750"/>
                <a:gd name="connsiteY16" fmla="*/ 530556 h 3188031"/>
                <a:gd name="connsiteX17" fmla="*/ 66675 w 666750"/>
                <a:gd name="connsiteY17" fmla="*/ 587706 h 3188031"/>
                <a:gd name="connsiteX18" fmla="*/ 57150 w 666750"/>
                <a:gd name="connsiteY18" fmla="*/ 663906 h 3188031"/>
                <a:gd name="connsiteX19" fmla="*/ 47625 w 666750"/>
                <a:gd name="connsiteY19" fmla="*/ 759156 h 3188031"/>
                <a:gd name="connsiteX20" fmla="*/ 28575 w 666750"/>
                <a:gd name="connsiteY20" fmla="*/ 863931 h 3188031"/>
                <a:gd name="connsiteX21" fmla="*/ 0 w 666750"/>
                <a:gd name="connsiteY21" fmla="*/ 1225881 h 3188031"/>
                <a:gd name="connsiteX22" fmla="*/ 9525 w 666750"/>
                <a:gd name="connsiteY22" fmla="*/ 1464006 h 3188031"/>
                <a:gd name="connsiteX23" fmla="*/ 95250 w 666750"/>
                <a:gd name="connsiteY23" fmla="*/ 1606881 h 3188031"/>
                <a:gd name="connsiteX24" fmla="*/ 200025 w 666750"/>
                <a:gd name="connsiteY24" fmla="*/ 1806906 h 3188031"/>
                <a:gd name="connsiteX25" fmla="*/ 209550 w 666750"/>
                <a:gd name="connsiteY25" fmla="*/ 1835481 h 3188031"/>
                <a:gd name="connsiteX26" fmla="*/ 228600 w 666750"/>
                <a:gd name="connsiteY26" fmla="*/ 1864056 h 3188031"/>
                <a:gd name="connsiteX27" fmla="*/ 247650 w 666750"/>
                <a:gd name="connsiteY27" fmla="*/ 1940256 h 3188031"/>
                <a:gd name="connsiteX28" fmla="*/ 276225 w 666750"/>
                <a:gd name="connsiteY28" fmla="*/ 2445081 h 3188031"/>
                <a:gd name="connsiteX29" fmla="*/ 295275 w 666750"/>
                <a:gd name="connsiteY29" fmla="*/ 2568906 h 3188031"/>
                <a:gd name="connsiteX30" fmla="*/ 342900 w 666750"/>
                <a:gd name="connsiteY30" fmla="*/ 2902281 h 3188031"/>
                <a:gd name="connsiteX31" fmla="*/ 352425 w 666750"/>
                <a:gd name="connsiteY31" fmla="*/ 3016581 h 3188031"/>
                <a:gd name="connsiteX32" fmla="*/ 381000 w 666750"/>
                <a:gd name="connsiteY32" fmla="*/ 3102306 h 3188031"/>
                <a:gd name="connsiteX33" fmla="*/ 600075 w 666750"/>
                <a:gd name="connsiteY33" fmla="*/ 3188031 h 3188031"/>
                <a:gd name="connsiteX34" fmla="*/ 666750 w 666750"/>
                <a:gd name="connsiteY34" fmla="*/ 2930856 h 3188031"/>
                <a:gd name="connsiteX0" fmla="*/ 285750 w 666750"/>
                <a:gd name="connsiteY0" fmla="*/ 244806 h 3234068"/>
                <a:gd name="connsiteX1" fmla="*/ 200025 w 666750"/>
                <a:gd name="connsiteY1" fmla="*/ 225756 h 3234068"/>
                <a:gd name="connsiteX2" fmla="*/ 180975 w 666750"/>
                <a:gd name="connsiteY2" fmla="*/ 197181 h 3234068"/>
                <a:gd name="connsiteX3" fmla="*/ 190500 w 666750"/>
                <a:gd name="connsiteY3" fmla="*/ 140031 h 3234068"/>
                <a:gd name="connsiteX4" fmla="*/ 219075 w 666750"/>
                <a:gd name="connsiteY4" fmla="*/ 130506 h 3234068"/>
                <a:gd name="connsiteX5" fmla="*/ 314325 w 666750"/>
                <a:gd name="connsiteY5" fmla="*/ 120981 h 3234068"/>
                <a:gd name="connsiteX6" fmla="*/ 333375 w 666750"/>
                <a:gd name="connsiteY6" fmla="*/ 92406 h 3234068"/>
                <a:gd name="connsiteX7" fmla="*/ 333375 w 666750"/>
                <a:gd name="connsiteY7" fmla="*/ 35256 h 3234068"/>
                <a:gd name="connsiteX8" fmla="*/ 304800 w 666750"/>
                <a:gd name="connsiteY8" fmla="*/ 16206 h 3234068"/>
                <a:gd name="connsiteX9" fmla="*/ 276225 w 666750"/>
                <a:gd name="connsiteY9" fmla="*/ 6681 h 3234068"/>
                <a:gd name="connsiteX10" fmla="*/ 142875 w 666750"/>
                <a:gd name="connsiteY10" fmla="*/ 35256 h 3234068"/>
                <a:gd name="connsiteX11" fmla="*/ 123825 w 666750"/>
                <a:gd name="connsiteY11" fmla="*/ 92406 h 3234068"/>
                <a:gd name="connsiteX12" fmla="*/ 114300 w 666750"/>
                <a:gd name="connsiteY12" fmla="*/ 120981 h 3234068"/>
                <a:gd name="connsiteX13" fmla="*/ 104775 w 666750"/>
                <a:gd name="connsiteY13" fmla="*/ 273381 h 3234068"/>
                <a:gd name="connsiteX14" fmla="*/ 95250 w 666750"/>
                <a:gd name="connsiteY14" fmla="*/ 311481 h 3234068"/>
                <a:gd name="connsiteX15" fmla="*/ 85725 w 666750"/>
                <a:gd name="connsiteY15" fmla="*/ 359106 h 3234068"/>
                <a:gd name="connsiteX16" fmla="*/ 76200 w 666750"/>
                <a:gd name="connsiteY16" fmla="*/ 530556 h 3234068"/>
                <a:gd name="connsiteX17" fmla="*/ 66675 w 666750"/>
                <a:gd name="connsiteY17" fmla="*/ 587706 h 3234068"/>
                <a:gd name="connsiteX18" fmla="*/ 57150 w 666750"/>
                <a:gd name="connsiteY18" fmla="*/ 663906 h 3234068"/>
                <a:gd name="connsiteX19" fmla="*/ 47625 w 666750"/>
                <a:gd name="connsiteY19" fmla="*/ 759156 h 3234068"/>
                <a:gd name="connsiteX20" fmla="*/ 28575 w 666750"/>
                <a:gd name="connsiteY20" fmla="*/ 863931 h 3234068"/>
                <a:gd name="connsiteX21" fmla="*/ 0 w 666750"/>
                <a:gd name="connsiteY21" fmla="*/ 1225881 h 3234068"/>
                <a:gd name="connsiteX22" fmla="*/ 9525 w 666750"/>
                <a:gd name="connsiteY22" fmla="*/ 1464006 h 3234068"/>
                <a:gd name="connsiteX23" fmla="*/ 95250 w 666750"/>
                <a:gd name="connsiteY23" fmla="*/ 1606881 h 3234068"/>
                <a:gd name="connsiteX24" fmla="*/ 200025 w 666750"/>
                <a:gd name="connsiteY24" fmla="*/ 1806906 h 3234068"/>
                <a:gd name="connsiteX25" fmla="*/ 209550 w 666750"/>
                <a:gd name="connsiteY25" fmla="*/ 1835481 h 3234068"/>
                <a:gd name="connsiteX26" fmla="*/ 228600 w 666750"/>
                <a:gd name="connsiteY26" fmla="*/ 1864056 h 3234068"/>
                <a:gd name="connsiteX27" fmla="*/ 247650 w 666750"/>
                <a:gd name="connsiteY27" fmla="*/ 1940256 h 3234068"/>
                <a:gd name="connsiteX28" fmla="*/ 276225 w 666750"/>
                <a:gd name="connsiteY28" fmla="*/ 2445081 h 3234068"/>
                <a:gd name="connsiteX29" fmla="*/ 295275 w 666750"/>
                <a:gd name="connsiteY29" fmla="*/ 2568906 h 3234068"/>
                <a:gd name="connsiteX30" fmla="*/ 342900 w 666750"/>
                <a:gd name="connsiteY30" fmla="*/ 2902281 h 3234068"/>
                <a:gd name="connsiteX31" fmla="*/ 352425 w 666750"/>
                <a:gd name="connsiteY31" fmla="*/ 3016581 h 3234068"/>
                <a:gd name="connsiteX32" fmla="*/ 381000 w 666750"/>
                <a:gd name="connsiteY32" fmla="*/ 3102306 h 3234068"/>
                <a:gd name="connsiteX33" fmla="*/ 600075 w 666750"/>
                <a:gd name="connsiteY33" fmla="*/ 3188031 h 3234068"/>
                <a:gd name="connsiteX34" fmla="*/ 666750 w 666750"/>
                <a:gd name="connsiteY34" fmla="*/ 2930856 h 3234068"/>
                <a:gd name="connsiteX0" fmla="*/ 285750 w 666750"/>
                <a:gd name="connsiteY0" fmla="*/ 244806 h 3243593"/>
                <a:gd name="connsiteX1" fmla="*/ 200025 w 666750"/>
                <a:gd name="connsiteY1" fmla="*/ 225756 h 3243593"/>
                <a:gd name="connsiteX2" fmla="*/ 180975 w 666750"/>
                <a:gd name="connsiteY2" fmla="*/ 197181 h 3243593"/>
                <a:gd name="connsiteX3" fmla="*/ 190500 w 666750"/>
                <a:gd name="connsiteY3" fmla="*/ 140031 h 3243593"/>
                <a:gd name="connsiteX4" fmla="*/ 219075 w 666750"/>
                <a:gd name="connsiteY4" fmla="*/ 130506 h 3243593"/>
                <a:gd name="connsiteX5" fmla="*/ 314325 w 666750"/>
                <a:gd name="connsiteY5" fmla="*/ 120981 h 3243593"/>
                <a:gd name="connsiteX6" fmla="*/ 333375 w 666750"/>
                <a:gd name="connsiteY6" fmla="*/ 92406 h 3243593"/>
                <a:gd name="connsiteX7" fmla="*/ 333375 w 666750"/>
                <a:gd name="connsiteY7" fmla="*/ 35256 h 3243593"/>
                <a:gd name="connsiteX8" fmla="*/ 304800 w 666750"/>
                <a:gd name="connsiteY8" fmla="*/ 16206 h 3243593"/>
                <a:gd name="connsiteX9" fmla="*/ 276225 w 666750"/>
                <a:gd name="connsiteY9" fmla="*/ 6681 h 3243593"/>
                <a:gd name="connsiteX10" fmla="*/ 142875 w 666750"/>
                <a:gd name="connsiteY10" fmla="*/ 35256 h 3243593"/>
                <a:gd name="connsiteX11" fmla="*/ 123825 w 666750"/>
                <a:gd name="connsiteY11" fmla="*/ 92406 h 3243593"/>
                <a:gd name="connsiteX12" fmla="*/ 114300 w 666750"/>
                <a:gd name="connsiteY12" fmla="*/ 120981 h 3243593"/>
                <a:gd name="connsiteX13" fmla="*/ 104775 w 666750"/>
                <a:gd name="connsiteY13" fmla="*/ 273381 h 3243593"/>
                <a:gd name="connsiteX14" fmla="*/ 95250 w 666750"/>
                <a:gd name="connsiteY14" fmla="*/ 311481 h 3243593"/>
                <a:gd name="connsiteX15" fmla="*/ 85725 w 666750"/>
                <a:gd name="connsiteY15" fmla="*/ 359106 h 3243593"/>
                <a:gd name="connsiteX16" fmla="*/ 76200 w 666750"/>
                <a:gd name="connsiteY16" fmla="*/ 530556 h 3243593"/>
                <a:gd name="connsiteX17" fmla="*/ 66675 w 666750"/>
                <a:gd name="connsiteY17" fmla="*/ 587706 h 3243593"/>
                <a:gd name="connsiteX18" fmla="*/ 57150 w 666750"/>
                <a:gd name="connsiteY18" fmla="*/ 663906 h 3243593"/>
                <a:gd name="connsiteX19" fmla="*/ 47625 w 666750"/>
                <a:gd name="connsiteY19" fmla="*/ 759156 h 3243593"/>
                <a:gd name="connsiteX20" fmla="*/ 28575 w 666750"/>
                <a:gd name="connsiteY20" fmla="*/ 863931 h 3243593"/>
                <a:gd name="connsiteX21" fmla="*/ 0 w 666750"/>
                <a:gd name="connsiteY21" fmla="*/ 1225881 h 3243593"/>
                <a:gd name="connsiteX22" fmla="*/ 9525 w 666750"/>
                <a:gd name="connsiteY22" fmla="*/ 1464006 h 3243593"/>
                <a:gd name="connsiteX23" fmla="*/ 95250 w 666750"/>
                <a:gd name="connsiteY23" fmla="*/ 1606881 h 3243593"/>
                <a:gd name="connsiteX24" fmla="*/ 200025 w 666750"/>
                <a:gd name="connsiteY24" fmla="*/ 1806906 h 3243593"/>
                <a:gd name="connsiteX25" fmla="*/ 209550 w 666750"/>
                <a:gd name="connsiteY25" fmla="*/ 1835481 h 3243593"/>
                <a:gd name="connsiteX26" fmla="*/ 228600 w 666750"/>
                <a:gd name="connsiteY26" fmla="*/ 1864056 h 3243593"/>
                <a:gd name="connsiteX27" fmla="*/ 247650 w 666750"/>
                <a:gd name="connsiteY27" fmla="*/ 1940256 h 3243593"/>
                <a:gd name="connsiteX28" fmla="*/ 276225 w 666750"/>
                <a:gd name="connsiteY28" fmla="*/ 2445081 h 3243593"/>
                <a:gd name="connsiteX29" fmla="*/ 295275 w 666750"/>
                <a:gd name="connsiteY29" fmla="*/ 2568906 h 3243593"/>
                <a:gd name="connsiteX30" fmla="*/ 342900 w 666750"/>
                <a:gd name="connsiteY30" fmla="*/ 2902281 h 3243593"/>
                <a:gd name="connsiteX31" fmla="*/ 352425 w 666750"/>
                <a:gd name="connsiteY31" fmla="*/ 3016581 h 3243593"/>
                <a:gd name="connsiteX32" fmla="*/ 381000 w 666750"/>
                <a:gd name="connsiteY32" fmla="*/ 3102306 h 3243593"/>
                <a:gd name="connsiteX33" fmla="*/ 600075 w 666750"/>
                <a:gd name="connsiteY33" fmla="*/ 3188031 h 3243593"/>
                <a:gd name="connsiteX34" fmla="*/ 666750 w 666750"/>
                <a:gd name="connsiteY34" fmla="*/ 2930856 h 3243593"/>
                <a:gd name="connsiteX0" fmla="*/ 285750 w 666750"/>
                <a:gd name="connsiteY0" fmla="*/ 244806 h 3255961"/>
                <a:gd name="connsiteX1" fmla="*/ 200025 w 666750"/>
                <a:gd name="connsiteY1" fmla="*/ 225756 h 3255961"/>
                <a:gd name="connsiteX2" fmla="*/ 180975 w 666750"/>
                <a:gd name="connsiteY2" fmla="*/ 197181 h 3255961"/>
                <a:gd name="connsiteX3" fmla="*/ 190500 w 666750"/>
                <a:gd name="connsiteY3" fmla="*/ 140031 h 3255961"/>
                <a:gd name="connsiteX4" fmla="*/ 219075 w 666750"/>
                <a:gd name="connsiteY4" fmla="*/ 130506 h 3255961"/>
                <a:gd name="connsiteX5" fmla="*/ 314325 w 666750"/>
                <a:gd name="connsiteY5" fmla="*/ 120981 h 3255961"/>
                <a:gd name="connsiteX6" fmla="*/ 333375 w 666750"/>
                <a:gd name="connsiteY6" fmla="*/ 92406 h 3255961"/>
                <a:gd name="connsiteX7" fmla="*/ 333375 w 666750"/>
                <a:gd name="connsiteY7" fmla="*/ 35256 h 3255961"/>
                <a:gd name="connsiteX8" fmla="*/ 304800 w 666750"/>
                <a:gd name="connsiteY8" fmla="*/ 16206 h 3255961"/>
                <a:gd name="connsiteX9" fmla="*/ 276225 w 666750"/>
                <a:gd name="connsiteY9" fmla="*/ 6681 h 3255961"/>
                <a:gd name="connsiteX10" fmla="*/ 142875 w 666750"/>
                <a:gd name="connsiteY10" fmla="*/ 35256 h 3255961"/>
                <a:gd name="connsiteX11" fmla="*/ 123825 w 666750"/>
                <a:gd name="connsiteY11" fmla="*/ 92406 h 3255961"/>
                <a:gd name="connsiteX12" fmla="*/ 114300 w 666750"/>
                <a:gd name="connsiteY12" fmla="*/ 120981 h 3255961"/>
                <a:gd name="connsiteX13" fmla="*/ 104775 w 666750"/>
                <a:gd name="connsiteY13" fmla="*/ 273381 h 3255961"/>
                <a:gd name="connsiteX14" fmla="*/ 95250 w 666750"/>
                <a:gd name="connsiteY14" fmla="*/ 311481 h 3255961"/>
                <a:gd name="connsiteX15" fmla="*/ 85725 w 666750"/>
                <a:gd name="connsiteY15" fmla="*/ 359106 h 3255961"/>
                <a:gd name="connsiteX16" fmla="*/ 76200 w 666750"/>
                <a:gd name="connsiteY16" fmla="*/ 530556 h 3255961"/>
                <a:gd name="connsiteX17" fmla="*/ 66675 w 666750"/>
                <a:gd name="connsiteY17" fmla="*/ 587706 h 3255961"/>
                <a:gd name="connsiteX18" fmla="*/ 57150 w 666750"/>
                <a:gd name="connsiteY18" fmla="*/ 663906 h 3255961"/>
                <a:gd name="connsiteX19" fmla="*/ 47625 w 666750"/>
                <a:gd name="connsiteY19" fmla="*/ 759156 h 3255961"/>
                <a:gd name="connsiteX20" fmla="*/ 28575 w 666750"/>
                <a:gd name="connsiteY20" fmla="*/ 863931 h 3255961"/>
                <a:gd name="connsiteX21" fmla="*/ 0 w 666750"/>
                <a:gd name="connsiteY21" fmla="*/ 1225881 h 3255961"/>
                <a:gd name="connsiteX22" fmla="*/ 9525 w 666750"/>
                <a:gd name="connsiteY22" fmla="*/ 1464006 h 3255961"/>
                <a:gd name="connsiteX23" fmla="*/ 95250 w 666750"/>
                <a:gd name="connsiteY23" fmla="*/ 1606881 h 3255961"/>
                <a:gd name="connsiteX24" fmla="*/ 200025 w 666750"/>
                <a:gd name="connsiteY24" fmla="*/ 1806906 h 3255961"/>
                <a:gd name="connsiteX25" fmla="*/ 209550 w 666750"/>
                <a:gd name="connsiteY25" fmla="*/ 1835481 h 3255961"/>
                <a:gd name="connsiteX26" fmla="*/ 228600 w 666750"/>
                <a:gd name="connsiteY26" fmla="*/ 1864056 h 3255961"/>
                <a:gd name="connsiteX27" fmla="*/ 247650 w 666750"/>
                <a:gd name="connsiteY27" fmla="*/ 1940256 h 3255961"/>
                <a:gd name="connsiteX28" fmla="*/ 276225 w 666750"/>
                <a:gd name="connsiteY28" fmla="*/ 2445081 h 3255961"/>
                <a:gd name="connsiteX29" fmla="*/ 295275 w 666750"/>
                <a:gd name="connsiteY29" fmla="*/ 2568906 h 3255961"/>
                <a:gd name="connsiteX30" fmla="*/ 342900 w 666750"/>
                <a:gd name="connsiteY30" fmla="*/ 2902281 h 3255961"/>
                <a:gd name="connsiteX31" fmla="*/ 352425 w 666750"/>
                <a:gd name="connsiteY31" fmla="*/ 3016581 h 3255961"/>
                <a:gd name="connsiteX32" fmla="*/ 381000 w 666750"/>
                <a:gd name="connsiteY32" fmla="*/ 3102306 h 3255961"/>
                <a:gd name="connsiteX33" fmla="*/ 609600 w 666750"/>
                <a:gd name="connsiteY33" fmla="*/ 3200399 h 3255961"/>
                <a:gd name="connsiteX34" fmla="*/ 666750 w 666750"/>
                <a:gd name="connsiteY34" fmla="*/ 2930856 h 3255961"/>
                <a:gd name="connsiteX0" fmla="*/ 285750 w 731837"/>
                <a:gd name="connsiteY0" fmla="*/ 244806 h 3255961"/>
                <a:gd name="connsiteX1" fmla="*/ 200025 w 731837"/>
                <a:gd name="connsiteY1" fmla="*/ 225756 h 3255961"/>
                <a:gd name="connsiteX2" fmla="*/ 180975 w 731837"/>
                <a:gd name="connsiteY2" fmla="*/ 197181 h 3255961"/>
                <a:gd name="connsiteX3" fmla="*/ 190500 w 731837"/>
                <a:gd name="connsiteY3" fmla="*/ 140031 h 3255961"/>
                <a:gd name="connsiteX4" fmla="*/ 219075 w 731837"/>
                <a:gd name="connsiteY4" fmla="*/ 130506 h 3255961"/>
                <a:gd name="connsiteX5" fmla="*/ 314325 w 731837"/>
                <a:gd name="connsiteY5" fmla="*/ 120981 h 3255961"/>
                <a:gd name="connsiteX6" fmla="*/ 333375 w 731837"/>
                <a:gd name="connsiteY6" fmla="*/ 92406 h 3255961"/>
                <a:gd name="connsiteX7" fmla="*/ 333375 w 731837"/>
                <a:gd name="connsiteY7" fmla="*/ 35256 h 3255961"/>
                <a:gd name="connsiteX8" fmla="*/ 304800 w 731837"/>
                <a:gd name="connsiteY8" fmla="*/ 16206 h 3255961"/>
                <a:gd name="connsiteX9" fmla="*/ 276225 w 731837"/>
                <a:gd name="connsiteY9" fmla="*/ 6681 h 3255961"/>
                <a:gd name="connsiteX10" fmla="*/ 142875 w 731837"/>
                <a:gd name="connsiteY10" fmla="*/ 35256 h 3255961"/>
                <a:gd name="connsiteX11" fmla="*/ 123825 w 731837"/>
                <a:gd name="connsiteY11" fmla="*/ 92406 h 3255961"/>
                <a:gd name="connsiteX12" fmla="*/ 114300 w 731837"/>
                <a:gd name="connsiteY12" fmla="*/ 120981 h 3255961"/>
                <a:gd name="connsiteX13" fmla="*/ 104775 w 731837"/>
                <a:gd name="connsiteY13" fmla="*/ 273381 h 3255961"/>
                <a:gd name="connsiteX14" fmla="*/ 95250 w 731837"/>
                <a:gd name="connsiteY14" fmla="*/ 311481 h 3255961"/>
                <a:gd name="connsiteX15" fmla="*/ 85725 w 731837"/>
                <a:gd name="connsiteY15" fmla="*/ 359106 h 3255961"/>
                <a:gd name="connsiteX16" fmla="*/ 76200 w 731837"/>
                <a:gd name="connsiteY16" fmla="*/ 530556 h 3255961"/>
                <a:gd name="connsiteX17" fmla="*/ 66675 w 731837"/>
                <a:gd name="connsiteY17" fmla="*/ 587706 h 3255961"/>
                <a:gd name="connsiteX18" fmla="*/ 57150 w 731837"/>
                <a:gd name="connsiteY18" fmla="*/ 663906 h 3255961"/>
                <a:gd name="connsiteX19" fmla="*/ 47625 w 731837"/>
                <a:gd name="connsiteY19" fmla="*/ 759156 h 3255961"/>
                <a:gd name="connsiteX20" fmla="*/ 28575 w 731837"/>
                <a:gd name="connsiteY20" fmla="*/ 863931 h 3255961"/>
                <a:gd name="connsiteX21" fmla="*/ 0 w 731837"/>
                <a:gd name="connsiteY21" fmla="*/ 1225881 h 3255961"/>
                <a:gd name="connsiteX22" fmla="*/ 9525 w 731837"/>
                <a:gd name="connsiteY22" fmla="*/ 1464006 h 3255961"/>
                <a:gd name="connsiteX23" fmla="*/ 95250 w 731837"/>
                <a:gd name="connsiteY23" fmla="*/ 1606881 h 3255961"/>
                <a:gd name="connsiteX24" fmla="*/ 200025 w 731837"/>
                <a:gd name="connsiteY24" fmla="*/ 1806906 h 3255961"/>
                <a:gd name="connsiteX25" fmla="*/ 209550 w 731837"/>
                <a:gd name="connsiteY25" fmla="*/ 1835481 h 3255961"/>
                <a:gd name="connsiteX26" fmla="*/ 228600 w 731837"/>
                <a:gd name="connsiteY26" fmla="*/ 1864056 h 3255961"/>
                <a:gd name="connsiteX27" fmla="*/ 247650 w 731837"/>
                <a:gd name="connsiteY27" fmla="*/ 1940256 h 3255961"/>
                <a:gd name="connsiteX28" fmla="*/ 276225 w 731837"/>
                <a:gd name="connsiteY28" fmla="*/ 2445081 h 3255961"/>
                <a:gd name="connsiteX29" fmla="*/ 295275 w 731837"/>
                <a:gd name="connsiteY29" fmla="*/ 2568906 h 3255961"/>
                <a:gd name="connsiteX30" fmla="*/ 342900 w 731837"/>
                <a:gd name="connsiteY30" fmla="*/ 2902281 h 3255961"/>
                <a:gd name="connsiteX31" fmla="*/ 352425 w 731837"/>
                <a:gd name="connsiteY31" fmla="*/ 3016581 h 3255961"/>
                <a:gd name="connsiteX32" fmla="*/ 381000 w 731837"/>
                <a:gd name="connsiteY32" fmla="*/ 3102306 h 3255961"/>
                <a:gd name="connsiteX33" fmla="*/ 609600 w 731837"/>
                <a:gd name="connsiteY33" fmla="*/ 3200399 h 3255961"/>
                <a:gd name="connsiteX34" fmla="*/ 666750 w 731837"/>
                <a:gd name="connsiteY34" fmla="*/ 2930856 h 3255961"/>
                <a:gd name="connsiteX0" fmla="*/ 285750 w 731837"/>
                <a:gd name="connsiteY0" fmla="*/ 244806 h 3255961"/>
                <a:gd name="connsiteX1" fmla="*/ 200025 w 731837"/>
                <a:gd name="connsiteY1" fmla="*/ 225756 h 3255961"/>
                <a:gd name="connsiteX2" fmla="*/ 180975 w 731837"/>
                <a:gd name="connsiteY2" fmla="*/ 197181 h 3255961"/>
                <a:gd name="connsiteX3" fmla="*/ 190500 w 731837"/>
                <a:gd name="connsiteY3" fmla="*/ 140031 h 3255961"/>
                <a:gd name="connsiteX4" fmla="*/ 219075 w 731837"/>
                <a:gd name="connsiteY4" fmla="*/ 130506 h 3255961"/>
                <a:gd name="connsiteX5" fmla="*/ 314325 w 731837"/>
                <a:gd name="connsiteY5" fmla="*/ 120981 h 3255961"/>
                <a:gd name="connsiteX6" fmla="*/ 333375 w 731837"/>
                <a:gd name="connsiteY6" fmla="*/ 92406 h 3255961"/>
                <a:gd name="connsiteX7" fmla="*/ 333375 w 731837"/>
                <a:gd name="connsiteY7" fmla="*/ 35256 h 3255961"/>
                <a:gd name="connsiteX8" fmla="*/ 304800 w 731837"/>
                <a:gd name="connsiteY8" fmla="*/ 16206 h 3255961"/>
                <a:gd name="connsiteX9" fmla="*/ 276225 w 731837"/>
                <a:gd name="connsiteY9" fmla="*/ 6681 h 3255961"/>
                <a:gd name="connsiteX10" fmla="*/ 142875 w 731837"/>
                <a:gd name="connsiteY10" fmla="*/ 35256 h 3255961"/>
                <a:gd name="connsiteX11" fmla="*/ 123825 w 731837"/>
                <a:gd name="connsiteY11" fmla="*/ 92406 h 3255961"/>
                <a:gd name="connsiteX12" fmla="*/ 114300 w 731837"/>
                <a:gd name="connsiteY12" fmla="*/ 120981 h 3255961"/>
                <a:gd name="connsiteX13" fmla="*/ 104775 w 731837"/>
                <a:gd name="connsiteY13" fmla="*/ 273381 h 3255961"/>
                <a:gd name="connsiteX14" fmla="*/ 95250 w 731837"/>
                <a:gd name="connsiteY14" fmla="*/ 311481 h 3255961"/>
                <a:gd name="connsiteX15" fmla="*/ 85725 w 731837"/>
                <a:gd name="connsiteY15" fmla="*/ 359106 h 3255961"/>
                <a:gd name="connsiteX16" fmla="*/ 76200 w 731837"/>
                <a:gd name="connsiteY16" fmla="*/ 530556 h 3255961"/>
                <a:gd name="connsiteX17" fmla="*/ 66675 w 731837"/>
                <a:gd name="connsiteY17" fmla="*/ 587706 h 3255961"/>
                <a:gd name="connsiteX18" fmla="*/ 57150 w 731837"/>
                <a:gd name="connsiteY18" fmla="*/ 663906 h 3255961"/>
                <a:gd name="connsiteX19" fmla="*/ 47625 w 731837"/>
                <a:gd name="connsiteY19" fmla="*/ 759156 h 3255961"/>
                <a:gd name="connsiteX20" fmla="*/ 28575 w 731837"/>
                <a:gd name="connsiteY20" fmla="*/ 863931 h 3255961"/>
                <a:gd name="connsiteX21" fmla="*/ 0 w 731837"/>
                <a:gd name="connsiteY21" fmla="*/ 1225881 h 3255961"/>
                <a:gd name="connsiteX22" fmla="*/ 9525 w 731837"/>
                <a:gd name="connsiteY22" fmla="*/ 1464006 h 3255961"/>
                <a:gd name="connsiteX23" fmla="*/ 95250 w 731837"/>
                <a:gd name="connsiteY23" fmla="*/ 1606881 h 3255961"/>
                <a:gd name="connsiteX24" fmla="*/ 200025 w 731837"/>
                <a:gd name="connsiteY24" fmla="*/ 1806906 h 3255961"/>
                <a:gd name="connsiteX25" fmla="*/ 209550 w 731837"/>
                <a:gd name="connsiteY25" fmla="*/ 1835481 h 3255961"/>
                <a:gd name="connsiteX26" fmla="*/ 228600 w 731837"/>
                <a:gd name="connsiteY26" fmla="*/ 1864056 h 3255961"/>
                <a:gd name="connsiteX27" fmla="*/ 247650 w 731837"/>
                <a:gd name="connsiteY27" fmla="*/ 1940256 h 3255961"/>
                <a:gd name="connsiteX28" fmla="*/ 276225 w 731837"/>
                <a:gd name="connsiteY28" fmla="*/ 2445081 h 3255961"/>
                <a:gd name="connsiteX29" fmla="*/ 295275 w 731837"/>
                <a:gd name="connsiteY29" fmla="*/ 2568906 h 3255961"/>
                <a:gd name="connsiteX30" fmla="*/ 342900 w 731837"/>
                <a:gd name="connsiteY30" fmla="*/ 2902281 h 3255961"/>
                <a:gd name="connsiteX31" fmla="*/ 381000 w 731837"/>
                <a:gd name="connsiteY31" fmla="*/ 3102306 h 3255961"/>
                <a:gd name="connsiteX32" fmla="*/ 609600 w 731837"/>
                <a:gd name="connsiteY32" fmla="*/ 3200399 h 3255961"/>
                <a:gd name="connsiteX33" fmla="*/ 666750 w 731837"/>
                <a:gd name="connsiteY33" fmla="*/ 2930856 h 3255961"/>
                <a:gd name="connsiteX0" fmla="*/ 285750 w 731837"/>
                <a:gd name="connsiteY0" fmla="*/ 244806 h 3255961"/>
                <a:gd name="connsiteX1" fmla="*/ 200025 w 731837"/>
                <a:gd name="connsiteY1" fmla="*/ 225756 h 3255961"/>
                <a:gd name="connsiteX2" fmla="*/ 180975 w 731837"/>
                <a:gd name="connsiteY2" fmla="*/ 197181 h 3255961"/>
                <a:gd name="connsiteX3" fmla="*/ 190500 w 731837"/>
                <a:gd name="connsiteY3" fmla="*/ 140031 h 3255961"/>
                <a:gd name="connsiteX4" fmla="*/ 219075 w 731837"/>
                <a:gd name="connsiteY4" fmla="*/ 130506 h 3255961"/>
                <a:gd name="connsiteX5" fmla="*/ 314325 w 731837"/>
                <a:gd name="connsiteY5" fmla="*/ 120981 h 3255961"/>
                <a:gd name="connsiteX6" fmla="*/ 333375 w 731837"/>
                <a:gd name="connsiteY6" fmla="*/ 92406 h 3255961"/>
                <a:gd name="connsiteX7" fmla="*/ 333375 w 731837"/>
                <a:gd name="connsiteY7" fmla="*/ 35256 h 3255961"/>
                <a:gd name="connsiteX8" fmla="*/ 304800 w 731837"/>
                <a:gd name="connsiteY8" fmla="*/ 16206 h 3255961"/>
                <a:gd name="connsiteX9" fmla="*/ 276225 w 731837"/>
                <a:gd name="connsiteY9" fmla="*/ 6681 h 3255961"/>
                <a:gd name="connsiteX10" fmla="*/ 142875 w 731837"/>
                <a:gd name="connsiteY10" fmla="*/ 35256 h 3255961"/>
                <a:gd name="connsiteX11" fmla="*/ 123825 w 731837"/>
                <a:gd name="connsiteY11" fmla="*/ 92406 h 3255961"/>
                <a:gd name="connsiteX12" fmla="*/ 114300 w 731837"/>
                <a:gd name="connsiteY12" fmla="*/ 120981 h 3255961"/>
                <a:gd name="connsiteX13" fmla="*/ 104775 w 731837"/>
                <a:gd name="connsiteY13" fmla="*/ 273381 h 3255961"/>
                <a:gd name="connsiteX14" fmla="*/ 95250 w 731837"/>
                <a:gd name="connsiteY14" fmla="*/ 311481 h 3255961"/>
                <a:gd name="connsiteX15" fmla="*/ 85725 w 731837"/>
                <a:gd name="connsiteY15" fmla="*/ 359106 h 3255961"/>
                <a:gd name="connsiteX16" fmla="*/ 76200 w 731837"/>
                <a:gd name="connsiteY16" fmla="*/ 530556 h 3255961"/>
                <a:gd name="connsiteX17" fmla="*/ 66675 w 731837"/>
                <a:gd name="connsiteY17" fmla="*/ 587706 h 3255961"/>
                <a:gd name="connsiteX18" fmla="*/ 57150 w 731837"/>
                <a:gd name="connsiteY18" fmla="*/ 663906 h 3255961"/>
                <a:gd name="connsiteX19" fmla="*/ 47625 w 731837"/>
                <a:gd name="connsiteY19" fmla="*/ 759156 h 3255961"/>
                <a:gd name="connsiteX20" fmla="*/ 28575 w 731837"/>
                <a:gd name="connsiteY20" fmla="*/ 863931 h 3255961"/>
                <a:gd name="connsiteX21" fmla="*/ 0 w 731837"/>
                <a:gd name="connsiteY21" fmla="*/ 1225881 h 3255961"/>
                <a:gd name="connsiteX22" fmla="*/ 9525 w 731837"/>
                <a:gd name="connsiteY22" fmla="*/ 1464006 h 3255961"/>
                <a:gd name="connsiteX23" fmla="*/ 95250 w 731837"/>
                <a:gd name="connsiteY23" fmla="*/ 1606881 h 3255961"/>
                <a:gd name="connsiteX24" fmla="*/ 200025 w 731837"/>
                <a:gd name="connsiteY24" fmla="*/ 1806906 h 3255961"/>
                <a:gd name="connsiteX25" fmla="*/ 209550 w 731837"/>
                <a:gd name="connsiteY25" fmla="*/ 1835481 h 3255961"/>
                <a:gd name="connsiteX26" fmla="*/ 247650 w 731837"/>
                <a:gd name="connsiteY26" fmla="*/ 1940256 h 3255961"/>
                <a:gd name="connsiteX27" fmla="*/ 276225 w 731837"/>
                <a:gd name="connsiteY27" fmla="*/ 2445081 h 3255961"/>
                <a:gd name="connsiteX28" fmla="*/ 295275 w 731837"/>
                <a:gd name="connsiteY28" fmla="*/ 2568906 h 3255961"/>
                <a:gd name="connsiteX29" fmla="*/ 342900 w 731837"/>
                <a:gd name="connsiteY29" fmla="*/ 2902281 h 3255961"/>
                <a:gd name="connsiteX30" fmla="*/ 381000 w 731837"/>
                <a:gd name="connsiteY30" fmla="*/ 3102306 h 3255961"/>
                <a:gd name="connsiteX31" fmla="*/ 609600 w 731837"/>
                <a:gd name="connsiteY31" fmla="*/ 3200399 h 3255961"/>
                <a:gd name="connsiteX32" fmla="*/ 666750 w 731837"/>
                <a:gd name="connsiteY32" fmla="*/ 2930856 h 3255961"/>
                <a:gd name="connsiteX0" fmla="*/ 285750 w 731837"/>
                <a:gd name="connsiteY0" fmla="*/ 244806 h 3255961"/>
                <a:gd name="connsiteX1" fmla="*/ 200025 w 731837"/>
                <a:gd name="connsiteY1" fmla="*/ 225756 h 3255961"/>
                <a:gd name="connsiteX2" fmla="*/ 180975 w 731837"/>
                <a:gd name="connsiteY2" fmla="*/ 197181 h 3255961"/>
                <a:gd name="connsiteX3" fmla="*/ 190500 w 731837"/>
                <a:gd name="connsiteY3" fmla="*/ 140031 h 3255961"/>
                <a:gd name="connsiteX4" fmla="*/ 219075 w 731837"/>
                <a:gd name="connsiteY4" fmla="*/ 130506 h 3255961"/>
                <a:gd name="connsiteX5" fmla="*/ 314325 w 731837"/>
                <a:gd name="connsiteY5" fmla="*/ 120981 h 3255961"/>
                <a:gd name="connsiteX6" fmla="*/ 333375 w 731837"/>
                <a:gd name="connsiteY6" fmla="*/ 92406 h 3255961"/>
                <a:gd name="connsiteX7" fmla="*/ 333375 w 731837"/>
                <a:gd name="connsiteY7" fmla="*/ 35256 h 3255961"/>
                <a:gd name="connsiteX8" fmla="*/ 304800 w 731837"/>
                <a:gd name="connsiteY8" fmla="*/ 16206 h 3255961"/>
                <a:gd name="connsiteX9" fmla="*/ 276225 w 731837"/>
                <a:gd name="connsiteY9" fmla="*/ 6681 h 3255961"/>
                <a:gd name="connsiteX10" fmla="*/ 142875 w 731837"/>
                <a:gd name="connsiteY10" fmla="*/ 35256 h 3255961"/>
                <a:gd name="connsiteX11" fmla="*/ 123825 w 731837"/>
                <a:gd name="connsiteY11" fmla="*/ 92406 h 3255961"/>
                <a:gd name="connsiteX12" fmla="*/ 114300 w 731837"/>
                <a:gd name="connsiteY12" fmla="*/ 120981 h 3255961"/>
                <a:gd name="connsiteX13" fmla="*/ 104775 w 731837"/>
                <a:gd name="connsiteY13" fmla="*/ 273381 h 3255961"/>
                <a:gd name="connsiteX14" fmla="*/ 95250 w 731837"/>
                <a:gd name="connsiteY14" fmla="*/ 311481 h 3255961"/>
                <a:gd name="connsiteX15" fmla="*/ 85725 w 731837"/>
                <a:gd name="connsiteY15" fmla="*/ 359106 h 3255961"/>
                <a:gd name="connsiteX16" fmla="*/ 76200 w 731837"/>
                <a:gd name="connsiteY16" fmla="*/ 530556 h 3255961"/>
                <a:gd name="connsiteX17" fmla="*/ 66675 w 731837"/>
                <a:gd name="connsiteY17" fmla="*/ 587706 h 3255961"/>
                <a:gd name="connsiteX18" fmla="*/ 57150 w 731837"/>
                <a:gd name="connsiteY18" fmla="*/ 663906 h 3255961"/>
                <a:gd name="connsiteX19" fmla="*/ 47625 w 731837"/>
                <a:gd name="connsiteY19" fmla="*/ 759156 h 3255961"/>
                <a:gd name="connsiteX20" fmla="*/ 28575 w 731837"/>
                <a:gd name="connsiteY20" fmla="*/ 863931 h 3255961"/>
                <a:gd name="connsiteX21" fmla="*/ 0 w 731837"/>
                <a:gd name="connsiteY21" fmla="*/ 1225881 h 3255961"/>
                <a:gd name="connsiteX22" fmla="*/ 9525 w 731837"/>
                <a:gd name="connsiteY22" fmla="*/ 1464006 h 3255961"/>
                <a:gd name="connsiteX23" fmla="*/ 95250 w 731837"/>
                <a:gd name="connsiteY23" fmla="*/ 1606881 h 3255961"/>
                <a:gd name="connsiteX24" fmla="*/ 200025 w 731837"/>
                <a:gd name="connsiteY24" fmla="*/ 1806906 h 3255961"/>
                <a:gd name="connsiteX25" fmla="*/ 247650 w 731837"/>
                <a:gd name="connsiteY25" fmla="*/ 1940256 h 3255961"/>
                <a:gd name="connsiteX26" fmla="*/ 276225 w 731837"/>
                <a:gd name="connsiteY26" fmla="*/ 2445081 h 3255961"/>
                <a:gd name="connsiteX27" fmla="*/ 295275 w 731837"/>
                <a:gd name="connsiteY27" fmla="*/ 2568906 h 3255961"/>
                <a:gd name="connsiteX28" fmla="*/ 342900 w 731837"/>
                <a:gd name="connsiteY28" fmla="*/ 2902281 h 3255961"/>
                <a:gd name="connsiteX29" fmla="*/ 381000 w 731837"/>
                <a:gd name="connsiteY29" fmla="*/ 3102306 h 3255961"/>
                <a:gd name="connsiteX30" fmla="*/ 609600 w 731837"/>
                <a:gd name="connsiteY30" fmla="*/ 3200399 h 3255961"/>
                <a:gd name="connsiteX31" fmla="*/ 666750 w 731837"/>
                <a:gd name="connsiteY31" fmla="*/ 2930856 h 3255961"/>
                <a:gd name="connsiteX0" fmla="*/ 285750 w 731837"/>
                <a:gd name="connsiteY0" fmla="*/ 244806 h 3255961"/>
                <a:gd name="connsiteX1" fmla="*/ 200025 w 731837"/>
                <a:gd name="connsiteY1" fmla="*/ 225756 h 3255961"/>
                <a:gd name="connsiteX2" fmla="*/ 180975 w 731837"/>
                <a:gd name="connsiteY2" fmla="*/ 197181 h 3255961"/>
                <a:gd name="connsiteX3" fmla="*/ 190500 w 731837"/>
                <a:gd name="connsiteY3" fmla="*/ 140031 h 3255961"/>
                <a:gd name="connsiteX4" fmla="*/ 219075 w 731837"/>
                <a:gd name="connsiteY4" fmla="*/ 130506 h 3255961"/>
                <a:gd name="connsiteX5" fmla="*/ 314325 w 731837"/>
                <a:gd name="connsiteY5" fmla="*/ 120981 h 3255961"/>
                <a:gd name="connsiteX6" fmla="*/ 333375 w 731837"/>
                <a:gd name="connsiteY6" fmla="*/ 92406 h 3255961"/>
                <a:gd name="connsiteX7" fmla="*/ 333375 w 731837"/>
                <a:gd name="connsiteY7" fmla="*/ 35256 h 3255961"/>
                <a:gd name="connsiteX8" fmla="*/ 304800 w 731837"/>
                <a:gd name="connsiteY8" fmla="*/ 16206 h 3255961"/>
                <a:gd name="connsiteX9" fmla="*/ 276225 w 731837"/>
                <a:gd name="connsiteY9" fmla="*/ 6681 h 3255961"/>
                <a:gd name="connsiteX10" fmla="*/ 142875 w 731837"/>
                <a:gd name="connsiteY10" fmla="*/ 35256 h 3255961"/>
                <a:gd name="connsiteX11" fmla="*/ 123825 w 731837"/>
                <a:gd name="connsiteY11" fmla="*/ 92406 h 3255961"/>
                <a:gd name="connsiteX12" fmla="*/ 114300 w 731837"/>
                <a:gd name="connsiteY12" fmla="*/ 120981 h 3255961"/>
                <a:gd name="connsiteX13" fmla="*/ 104775 w 731837"/>
                <a:gd name="connsiteY13" fmla="*/ 273381 h 3255961"/>
                <a:gd name="connsiteX14" fmla="*/ 95250 w 731837"/>
                <a:gd name="connsiteY14" fmla="*/ 311481 h 3255961"/>
                <a:gd name="connsiteX15" fmla="*/ 85725 w 731837"/>
                <a:gd name="connsiteY15" fmla="*/ 359106 h 3255961"/>
                <a:gd name="connsiteX16" fmla="*/ 76200 w 731837"/>
                <a:gd name="connsiteY16" fmla="*/ 530556 h 3255961"/>
                <a:gd name="connsiteX17" fmla="*/ 66675 w 731837"/>
                <a:gd name="connsiteY17" fmla="*/ 587706 h 3255961"/>
                <a:gd name="connsiteX18" fmla="*/ 57150 w 731837"/>
                <a:gd name="connsiteY18" fmla="*/ 663906 h 3255961"/>
                <a:gd name="connsiteX19" fmla="*/ 47625 w 731837"/>
                <a:gd name="connsiteY19" fmla="*/ 759156 h 3255961"/>
                <a:gd name="connsiteX20" fmla="*/ 28575 w 731837"/>
                <a:gd name="connsiteY20" fmla="*/ 863931 h 3255961"/>
                <a:gd name="connsiteX21" fmla="*/ 0 w 731837"/>
                <a:gd name="connsiteY21" fmla="*/ 1225881 h 3255961"/>
                <a:gd name="connsiteX22" fmla="*/ 9525 w 731837"/>
                <a:gd name="connsiteY22" fmla="*/ 1464006 h 3255961"/>
                <a:gd name="connsiteX23" fmla="*/ 95250 w 731837"/>
                <a:gd name="connsiteY23" fmla="*/ 1606881 h 3255961"/>
                <a:gd name="connsiteX24" fmla="*/ 200025 w 731837"/>
                <a:gd name="connsiteY24" fmla="*/ 1806906 h 3255961"/>
                <a:gd name="connsiteX25" fmla="*/ 247650 w 731837"/>
                <a:gd name="connsiteY25" fmla="*/ 1940256 h 3255961"/>
                <a:gd name="connsiteX26" fmla="*/ 295275 w 731837"/>
                <a:gd name="connsiteY26" fmla="*/ 2568906 h 3255961"/>
                <a:gd name="connsiteX27" fmla="*/ 342900 w 731837"/>
                <a:gd name="connsiteY27" fmla="*/ 2902281 h 3255961"/>
                <a:gd name="connsiteX28" fmla="*/ 381000 w 731837"/>
                <a:gd name="connsiteY28" fmla="*/ 3102306 h 3255961"/>
                <a:gd name="connsiteX29" fmla="*/ 609600 w 731837"/>
                <a:gd name="connsiteY29" fmla="*/ 3200399 h 3255961"/>
                <a:gd name="connsiteX30" fmla="*/ 666750 w 731837"/>
                <a:gd name="connsiteY30" fmla="*/ 2930856 h 3255961"/>
                <a:gd name="connsiteX0" fmla="*/ 285750 w 731837"/>
                <a:gd name="connsiteY0" fmla="*/ 244806 h 3236911"/>
                <a:gd name="connsiteX1" fmla="*/ 200025 w 731837"/>
                <a:gd name="connsiteY1" fmla="*/ 225756 h 3236911"/>
                <a:gd name="connsiteX2" fmla="*/ 180975 w 731837"/>
                <a:gd name="connsiteY2" fmla="*/ 197181 h 3236911"/>
                <a:gd name="connsiteX3" fmla="*/ 190500 w 731837"/>
                <a:gd name="connsiteY3" fmla="*/ 140031 h 3236911"/>
                <a:gd name="connsiteX4" fmla="*/ 219075 w 731837"/>
                <a:gd name="connsiteY4" fmla="*/ 130506 h 3236911"/>
                <a:gd name="connsiteX5" fmla="*/ 314325 w 731837"/>
                <a:gd name="connsiteY5" fmla="*/ 120981 h 3236911"/>
                <a:gd name="connsiteX6" fmla="*/ 333375 w 731837"/>
                <a:gd name="connsiteY6" fmla="*/ 92406 h 3236911"/>
                <a:gd name="connsiteX7" fmla="*/ 333375 w 731837"/>
                <a:gd name="connsiteY7" fmla="*/ 35256 h 3236911"/>
                <a:gd name="connsiteX8" fmla="*/ 304800 w 731837"/>
                <a:gd name="connsiteY8" fmla="*/ 16206 h 3236911"/>
                <a:gd name="connsiteX9" fmla="*/ 276225 w 731837"/>
                <a:gd name="connsiteY9" fmla="*/ 6681 h 3236911"/>
                <a:gd name="connsiteX10" fmla="*/ 142875 w 731837"/>
                <a:gd name="connsiteY10" fmla="*/ 35256 h 3236911"/>
                <a:gd name="connsiteX11" fmla="*/ 123825 w 731837"/>
                <a:gd name="connsiteY11" fmla="*/ 92406 h 3236911"/>
                <a:gd name="connsiteX12" fmla="*/ 114300 w 731837"/>
                <a:gd name="connsiteY12" fmla="*/ 120981 h 3236911"/>
                <a:gd name="connsiteX13" fmla="*/ 104775 w 731837"/>
                <a:gd name="connsiteY13" fmla="*/ 273381 h 3236911"/>
                <a:gd name="connsiteX14" fmla="*/ 95250 w 731837"/>
                <a:gd name="connsiteY14" fmla="*/ 311481 h 3236911"/>
                <a:gd name="connsiteX15" fmla="*/ 85725 w 731837"/>
                <a:gd name="connsiteY15" fmla="*/ 359106 h 3236911"/>
                <a:gd name="connsiteX16" fmla="*/ 76200 w 731837"/>
                <a:gd name="connsiteY16" fmla="*/ 530556 h 3236911"/>
                <a:gd name="connsiteX17" fmla="*/ 66675 w 731837"/>
                <a:gd name="connsiteY17" fmla="*/ 587706 h 3236911"/>
                <a:gd name="connsiteX18" fmla="*/ 57150 w 731837"/>
                <a:gd name="connsiteY18" fmla="*/ 663906 h 3236911"/>
                <a:gd name="connsiteX19" fmla="*/ 47625 w 731837"/>
                <a:gd name="connsiteY19" fmla="*/ 759156 h 3236911"/>
                <a:gd name="connsiteX20" fmla="*/ 28575 w 731837"/>
                <a:gd name="connsiteY20" fmla="*/ 863931 h 3236911"/>
                <a:gd name="connsiteX21" fmla="*/ 0 w 731837"/>
                <a:gd name="connsiteY21" fmla="*/ 1225881 h 3236911"/>
                <a:gd name="connsiteX22" fmla="*/ 9525 w 731837"/>
                <a:gd name="connsiteY22" fmla="*/ 1464006 h 3236911"/>
                <a:gd name="connsiteX23" fmla="*/ 95250 w 731837"/>
                <a:gd name="connsiteY23" fmla="*/ 1606881 h 3236911"/>
                <a:gd name="connsiteX24" fmla="*/ 200025 w 731837"/>
                <a:gd name="connsiteY24" fmla="*/ 1806906 h 3236911"/>
                <a:gd name="connsiteX25" fmla="*/ 247650 w 731837"/>
                <a:gd name="connsiteY25" fmla="*/ 1940256 h 3236911"/>
                <a:gd name="connsiteX26" fmla="*/ 295275 w 731837"/>
                <a:gd name="connsiteY26" fmla="*/ 2568906 h 3236911"/>
                <a:gd name="connsiteX27" fmla="*/ 342900 w 731837"/>
                <a:gd name="connsiteY27" fmla="*/ 2902281 h 3236911"/>
                <a:gd name="connsiteX28" fmla="*/ 381000 w 731837"/>
                <a:gd name="connsiteY28" fmla="*/ 3102306 h 3236911"/>
                <a:gd name="connsiteX29" fmla="*/ 609600 w 731837"/>
                <a:gd name="connsiteY29" fmla="*/ 3200399 h 3236911"/>
                <a:gd name="connsiteX30" fmla="*/ 666750 w 731837"/>
                <a:gd name="connsiteY30" fmla="*/ 2930856 h 3236911"/>
                <a:gd name="connsiteX0" fmla="*/ 285750 w 731837"/>
                <a:gd name="connsiteY0" fmla="*/ 244806 h 3236911"/>
                <a:gd name="connsiteX1" fmla="*/ 200025 w 731837"/>
                <a:gd name="connsiteY1" fmla="*/ 225756 h 3236911"/>
                <a:gd name="connsiteX2" fmla="*/ 180975 w 731837"/>
                <a:gd name="connsiteY2" fmla="*/ 197181 h 3236911"/>
                <a:gd name="connsiteX3" fmla="*/ 190500 w 731837"/>
                <a:gd name="connsiteY3" fmla="*/ 140031 h 3236911"/>
                <a:gd name="connsiteX4" fmla="*/ 219075 w 731837"/>
                <a:gd name="connsiteY4" fmla="*/ 130506 h 3236911"/>
                <a:gd name="connsiteX5" fmla="*/ 314325 w 731837"/>
                <a:gd name="connsiteY5" fmla="*/ 120981 h 3236911"/>
                <a:gd name="connsiteX6" fmla="*/ 333375 w 731837"/>
                <a:gd name="connsiteY6" fmla="*/ 92406 h 3236911"/>
                <a:gd name="connsiteX7" fmla="*/ 333375 w 731837"/>
                <a:gd name="connsiteY7" fmla="*/ 35256 h 3236911"/>
                <a:gd name="connsiteX8" fmla="*/ 304800 w 731837"/>
                <a:gd name="connsiteY8" fmla="*/ 16206 h 3236911"/>
                <a:gd name="connsiteX9" fmla="*/ 276225 w 731837"/>
                <a:gd name="connsiteY9" fmla="*/ 6681 h 3236911"/>
                <a:gd name="connsiteX10" fmla="*/ 142875 w 731837"/>
                <a:gd name="connsiteY10" fmla="*/ 35256 h 3236911"/>
                <a:gd name="connsiteX11" fmla="*/ 123825 w 731837"/>
                <a:gd name="connsiteY11" fmla="*/ 92406 h 3236911"/>
                <a:gd name="connsiteX12" fmla="*/ 104775 w 731837"/>
                <a:gd name="connsiteY12" fmla="*/ 273381 h 3236911"/>
                <a:gd name="connsiteX13" fmla="*/ 95250 w 731837"/>
                <a:gd name="connsiteY13" fmla="*/ 311481 h 3236911"/>
                <a:gd name="connsiteX14" fmla="*/ 85725 w 731837"/>
                <a:gd name="connsiteY14" fmla="*/ 359106 h 3236911"/>
                <a:gd name="connsiteX15" fmla="*/ 76200 w 731837"/>
                <a:gd name="connsiteY15" fmla="*/ 530556 h 3236911"/>
                <a:gd name="connsiteX16" fmla="*/ 66675 w 731837"/>
                <a:gd name="connsiteY16" fmla="*/ 587706 h 3236911"/>
                <a:gd name="connsiteX17" fmla="*/ 57150 w 731837"/>
                <a:gd name="connsiteY17" fmla="*/ 663906 h 3236911"/>
                <a:gd name="connsiteX18" fmla="*/ 47625 w 731837"/>
                <a:gd name="connsiteY18" fmla="*/ 759156 h 3236911"/>
                <a:gd name="connsiteX19" fmla="*/ 28575 w 731837"/>
                <a:gd name="connsiteY19" fmla="*/ 863931 h 3236911"/>
                <a:gd name="connsiteX20" fmla="*/ 0 w 731837"/>
                <a:gd name="connsiteY20" fmla="*/ 1225881 h 3236911"/>
                <a:gd name="connsiteX21" fmla="*/ 9525 w 731837"/>
                <a:gd name="connsiteY21" fmla="*/ 1464006 h 3236911"/>
                <a:gd name="connsiteX22" fmla="*/ 95250 w 731837"/>
                <a:gd name="connsiteY22" fmla="*/ 1606881 h 3236911"/>
                <a:gd name="connsiteX23" fmla="*/ 200025 w 731837"/>
                <a:gd name="connsiteY23" fmla="*/ 1806906 h 3236911"/>
                <a:gd name="connsiteX24" fmla="*/ 247650 w 731837"/>
                <a:gd name="connsiteY24" fmla="*/ 1940256 h 3236911"/>
                <a:gd name="connsiteX25" fmla="*/ 295275 w 731837"/>
                <a:gd name="connsiteY25" fmla="*/ 2568906 h 3236911"/>
                <a:gd name="connsiteX26" fmla="*/ 342900 w 731837"/>
                <a:gd name="connsiteY26" fmla="*/ 2902281 h 3236911"/>
                <a:gd name="connsiteX27" fmla="*/ 381000 w 731837"/>
                <a:gd name="connsiteY27" fmla="*/ 3102306 h 3236911"/>
                <a:gd name="connsiteX28" fmla="*/ 609600 w 731837"/>
                <a:gd name="connsiteY28" fmla="*/ 3200399 h 3236911"/>
                <a:gd name="connsiteX29" fmla="*/ 666750 w 731837"/>
                <a:gd name="connsiteY29" fmla="*/ 2930856 h 3236911"/>
                <a:gd name="connsiteX0" fmla="*/ 285750 w 731837"/>
                <a:gd name="connsiteY0" fmla="*/ 244806 h 3236911"/>
                <a:gd name="connsiteX1" fmla="*/ 200025 w 731837"/>
                <a:gd name="connsiteY1" fmla="*/ 225756 h 3236911"/>
                <a:gd name="connsiteX2" fmla="*/ 180975 w 731837"/>
                <a:gd name="connsiteY2" fmla="*/ 197181 h 3236911"/>
                <a:gd name="connsiteX3" fmla="*/ 190500 w 731837"/>
                <a:gd name="connsiteY3" fmla="*/ 140031 h 3236911"/>
                <a:gd name="connsiteX4" fmla="*/ 219075 w 731837"/>
                <a:gd name="connsiteY4" fmla="*/ 130506 h 3236911"/>
                <a:gd name="connsiteX5" fmla="*/ 314325 w 731837"/>
                <a:gd name="connsiteY5" fmla="*/ 120981 h 3236911"/>
                <a:gd name="connsiteX6" fmla="*/ 333375 w 731837"/>
                <a:gd name="connsiteY6" fmla="*/ 92406 h 3236911"/>
                <a:gd name="connsiteX7" fmla="*/ 333375 w 731837"/>
                <a:gd name="connsiteY7" fmla="*/ 35256 h 3236911"/>
                <a:gd name="connsiteX8" fmla="*/ 304800 w 731837"/>
                <a:gd name="connsiteY8" fmla="*/ 16206 h 3236911"/>
                <a:gd name="connsiteX9" fmla="*/ 276225 w 731837"/>
                <a:gd name="connsiteY9" fmla="*/ 6681 h 3236911"/>
                <a:gd name="connsiteX10" fmla="*/ 142875 w 731837"/>
                <a:gd name="connsiteY10" fmla="*/ 35256 h 3236911"/>
                <a:gd name="connsiteX11" fmla="*/ 104775 w 731837"/>
                <a:gd name="connsiteY11" fmla="*/ 273381 h 3236911"/>
                <a:gd name="connsiteX12" fmla="*/ 95250 w 731837"/>
                <a:gd name="connsiteY12" fmla="*/ 311481 h 3236911"/>
                <a:gd name="connsiteX13" fmla="*/ 85725 w 731837"/>
                <a:gd name="connsiteY13" fmla="*/ 359106 h 3236911"/>
                <a:gd name="connsiteX14" fmla="*/ 76200 w 731837"/>
                <a:gd name="connsiteY14" fmla="*/ 530556 h 3236911"/>
                <a:gd name="connsiteX15" fmla="*/ 66675 w 731837"/>
                <a:gd name="connsiteY15" fmla="*/ 587706 h 3236911"/>
                <a:gd name="connsiteX16" fmla="*/ 57150 w 731837"/>
                <a:gd name="connsiteY16" fmla="*/ 663906 h 3236911"/>
                <a:gd name="connsiteX17" fmla="*/ 47625 w 731837"/>
                <a:gd name="connsiteY17" fmla="*/ 759156 h 3236911"/>
                <a:gd name="connsiteX18" fmla="*/ 28575 w 731837"/>
                <a:gd name="connsiteY18" fmla="*/ 863931 h 3236911"/>
                <a:gd name="connsiteX19" fmla="*/ 0 w 731837"/>
                <a:gd name="connsiteY19" fmla="*/ 1225881 h 3236911"/>
                <a:gd name="connsiteX20" fmla="*/ 9525 w 731837"/>
                <a:gd name="connsiteY20" fmla="*/ 1464006 h 3236911"/>
                <a:gd name="connsiteX21" fmla="*/ 95250 w 731837"/>
                <a:gd name="connsiteY21" fmla="*/ 1606881 h 3236911"/>
                <a:gd name="connsiteX22" fmla="*/ 200025 w 731837"/>
                <a:gd name="connsiteY22" fmla="*/ 1806906 h 3236911"/>
                <a:gd name="connsiteX23" fmla="*/ 247650 w 731837"/>
                <a:gd name="connsiteY23" fmla="*/ 1940256 h 3236911"/>
                <a:gd name="connsiteX24" fmla="*/ 295275 w 731837"/>
                <a:gd name="connsiteY24" fmla="*/ 2568906 h 3236911"/>
                <a:gd name="connsiteX25" fmla="*/ 342900 w 731837"/>
                <a:gd name="connsiteY25" fmla="*/ 2902281 h 3236911"/>
                <a:gd name="connsiteX26" fmla="*/ 381000 w 731837"/>
                <a:gd name="connsiteY26" fmla="*/ 3102306 h 3236911"/>
                <a:gd name="connsiteX27" fmla="*/ 609600 w 731837"/>
                <a:gd name="connsiteY27" fmla="*/ 3200399 h 3236911"/>
                <a:gd name="connsiteX28" fmla="*/ 666750 w 731837"/>
                <a:gd name="connsiteY28" fmla="*/ 2930856 h 3236911"/>
                <a:gd name="connsiteX0" fmla="*/ 285750 w 731837"/>
                <a:gd name="connsiteY0" fmla="*/ 252412 h 3244517"/>
                <a:gd name="connsiteX1" fmla="*/ 200025 w 731837"/>
                <a:gd name="connsiteY1" fmla="*/ 233362 h 3244517"/>
                <a:gd name="connsiteX2" fmla="*/ 180975 w 731837"/>
                <a:gd name="connsiteY2" fmla="*/ 204787 h 3244517"/>
                <a:gd name="connsiteX3" fmla="*/ 190500 w 731837"/>
                <a:gd name="connsiteY3" fmla="*/ 147637 h 3244517"/>
                <a:gd name="connsiteX4" fmla="*/ 219075 w 731837"/>
                <a:gd name="connsiteY4" fmla="*/ 138112 h 3244517"/>
                <a:gd name="connsiteX5" fmla="*/ 314325 w 731837"/>
                <a:gd name="connsiteY5" fmla="*/ 128587 h 3244517"/>
                <a:gd name="connsiteX6" fmla="*/ 333375 w 731837"/>
                <a:gd name="connsiteY6" fmla="*/ 100012 h 3244517"/>
                <a:gd name="connsiteX7" fmla="*/ 333375 w 731837"/>
                <a:gd name="connsiteY7" fmla="*/ 42862 h 3244517"/>
                <a:gd name="connsiteX8" fmla="*/ 304800 w 731837"/>
                <a:gd name="connsiteY8" fmla="*/ 23812 h 3244517"/>
                <a:gd name="connsiteX9" fmla="*/ 142875 w 731837"/>
                <a:gd name="connsiteY9" fmla="*/ 42862 h 3244517"/>
                <a:gd name="connsiteX10" fmla="*/ 104775 w 731837"/>
                <a:gd name="connsiteY10" fmla="*/ 280987 h 3244517"/>
                <a:gd name="connsiteX11" fmla="*/ 95250 w 731837"/>
                <a:gd name="connsiteY11" fmla="*/ 319087 h 3244517"/>
                <a:gd name="connsiteX12" fmla="*/ 85725 w 731837"/>
                <a:gd name="connsiteY12" fmla="*/ 366712 h 3244517"/>
                <a:gd name="connsiteX13" fmla="*/ 76200 w 731837"/>
                <a:gd name="connsiteY13" fmla="*/ 538162 h 3244517"/>
                <a:gd name="connsiteX14" fmla="*/ 66675 w 731837"/>
                <a:gd name="connsiteY14" fmla="*/ 595312 h 3244517"/>
                <a:gd name="connsiteX15" fmla="*/ 57150 w 731837"/>
                <a:gd name="connsiteY15" fmla="*/ 671512 h 3244517"/>
                <a:gd name="connsiteX16" fmla="*/ 47625 w 731837"/>
                <a:gd name="connsiteY16" fmla="*/ 766762 h 3244517"/>
                <a:gd name="connsiteX17" fmla="*/ 28575 w 731837"/>
                <a:gd name="connsiteY17" fmla="*/ 871537 h 3244517"/>
                <a:gd name="connsiteX18" fmla="*/ 0 w 731837"/>
                <a:gd name="connsiteY18" fmla="*/ 1233487 h 3244517"/>
                <a:gd name="connsiteX19" fmla="*/ 9525 w 731837"/>
                <a:gd name="connsiteY19" fmla="*/ 1471612 h 3244517"/>
                <a:gd name="connsiteX20" fmla="*/ 95250 w 731837"/>
                <a:gd name="connsiteY20" fmla="*/ 1614487 h 3244517"/>
                <a:gd name="connsiteX21" fmla="*/ 200025 w 731837"/>
                <a:gd name="connsiteY21" fmla="*/ 1814512 h 3244517"/>
                <a:gd name="connsiteX22" fmla="*/ 247650 w 731837"/>
                <a:gd name="connsiteY22" fmla="*/ 1947862 h 3244517"/>
                <a:gd name="connsiteX23" fmla="*/ 295275 w 731837"/>
                <a:gd name="connsiteY23" fmla="*/ 2576512 h 3244517"/>
                <a:gd name="connsiteX24" fmla="*/ 342900 w 731837"/>
                <a:gd name="connsiteY24" fmla="*/ 2909887 h 3244517"/>
                <a:gd name="connsiteX25" fmla="*/ 381000 w 731837"/>
                <a:gd name="connsiteY25" fmla="*/ 3109912 h 3244517"/>
                <a:gd name="connsiteX26" fmla="*/ 609600 w 731837"/>
                <a:gd name="connsiteY26" fmla="*/ 3208005 h 3244517"/>
                <a:gd name="connsiteX27" fmla="*/ 666750 w 731837"/>
                <a:gd name="connsiteY27" fmla="*/ 2938462 h 3244517"/>
                <a:gd name="connsiteX0" fmla="*/ 285750 w 731837"/>
                <a:gd name="connsiteY0" fmla="*/ 249237 h 3241342"/>
                <a:gd name="connsiteX1" fmla="*/ 200025 w 731837"/>
                <a:gd name="connsiteY1" fmla="*/ 230187 h 3241342"/>
                <a:gd name="connsiteX2" fmla="*/ 180975 w 731837"/>
                <a:gd name="connsiteY2" fmla="*/ 201612 h 3241342"/>
                <a:gd name="connsiteX3" fmla="*/ 190500 w 731837"/>
                <a:gd name="connsiteY3" fmla="*/ 144462 h 3241342"/>
                <a:gd name="connsiteX4" fmla="*/ 219075 w 731837"/>
                <a:gd name="connsiteY4" fmla="*/ 134937 h 3241342"/>
                <a:gd name="connsiteX5" fmla="*/ 314325 w 731837"/>
                <a:gd name="connsiteY5" fmla="*/ 125412 h 3241342"/>
                <a:gd name="connsiteX6" fmla="*/ 333375 w 731837"/>
                <a:gd name="connsiteY6" fmla="*/ 96837 h 3241342"/>
                <a:gd name="connsiteX7" fmla="*/ 333375 w 731837"/>
                <a:gd name="connsiteY7" fmla="*/ 39687 h 3241342"/>
                <a:gd name="connsiteX8" fmla="*/ 142875 w 731837"/>
                <a:gd name="connsiteY8" fmla="*/ 39687 h 3241342"/>
                <a:gd name="connsiteX9" fmla="*/ 104775 w 731837"/>
                <a:gd name="connsiteY9" fmla="*/ 277812 h 3241342"/>
                <a:gd name="connsiteX10" fmla="*/ 95250 w 731837"/>
                <a:gd name="connsiteY10" fmla="*/ 315912 h 3241342"/>
                <a:gd name="connsiteX11" fmla="*/ 85725 w 731837"/>
                <a:gd name="connsiteY11" fmla="*/ 363537 h 3241342"/>
                <a:gd name="connsiteX12" fmla="*/ 76200 w 731837"/>
                <a:gd name="connsiteY12" fmla="*/ 534987 h 3241342"/>
                <a:gd name="connsiteX13" fmla="*/ 66675 w 731837"/>
                <a:gd name="connsiteY13" fmla="*/ 592137 h 3241342"/>
                <a:gd name="connsiteX14" fmla="*/ 57150 w 731837"/>
                <a:gd name="connsiteY14" fmla="*/ 668337 h 3241342"/>
                <a:gd name="connsiteX15" fmla="*/ 47625 w 731837"/>
                <a:gd name="connsiteY15" fmla="*/ 763587 h 3241342"/>
                <a:gd name="connsiteX16" fmla="*/ 28575 w 731837"/>
                <a:gd name="connsiteY16" fmla="*/ 868362 h 3241342"/>
                <a:gd name="connsiteX17" fmla="*/ 0 w 731837"/>
                <a:gd name="connsiteY17" fmla="*/ 1230312 h 3241342"/>
                <a:gd name="connsiteX18" fmla="*/ 9525 w 731837"/>
                <a:gd name="connsiteY18" fmla="*/ 1468437 h 3241342"/>
                <a:gd name="connsiteX19" fmla="*/ 95250 w 731837"/>
                <a:gd name="connsiteY19" fmla="*/ 1611312 h 3241342"/>
                <a:gd name="connsiteX20" fmla="*/ 200025 w 731837"/>
                <a:gd name="connsiteY20" fmla="*/ 1811337 h 3241342"/>
                <a:gd name="connsiteX21" fmla="*/ 247650 w 731837"/>
                <a:gd name="connsiteY21" fmla="*/ 1944687 h 3241342"/>
                <a:gd name="connsiteX22" fmla="*/ 295275 w 731837"/>
                <a:gd name="connsiteY22" fmla="*/ 2573337 h 3241342"/>
                <a:gd name="connsiteX23" fmla="*/ 342900 w 731837"/>
                <a:gd name="connsiteY23" fmla="*/ 2906712 h 3241342"/>
                <a:gd name="connsiteX24" fmla="*/ 381000 w 731837"/>
                <a:gd name="connsiteY24" fmla="*/ 3106737 h 3241342"/>
                <a:gd name="connsiteX25" fmla="*/ 609600 w 731837"/>
                <a:gd name="connsiteY25" fmla="*/ 3204830 h 3241342"/>
                <a:gd name="connsiteX26" fmla="*/ 666750 w 731837"/>
                <a:gd name="connsiteY26" fmla="*/ 2935287 h 3241342"/>
                <a:gd name="connsiteX0" fmla="*/ 285750 w 731837"/>
                <a:gd name="connsiteY0" fmla="*/ 249237 h 3241342"/>
                <a:gd name="connsiteX1" fmla="*/ 200025 w 731837"/>
                <a:gd name="connsiteY1" fmla="*/ 230187 h 3241342"/>
                <a:gd name="connsiteX2" fmla="*/ 180975 w 731837"/>
                <a:gd name="connsiteY2" fmla="*/ 201612 h 3241342"/>
                <a:gd name="connsiteX3" fmla="*/ 219075 w 731837"/>
                <a:gd name="connsiteY3" fmla="*/ 134937 h 3241342"/>
                <a:gd name="connsiteX4" fmla="*/ 314325 w 731837"/>
                <a:gd name="connsiteY4" fmla="*/ 125412 h 3241342"/>
                <a:gd name="connsiteX5" fmla="*/ 333375 w 731837"/>
                <a:gd name="connsiteY5" fmla="*/ 96837 h 3241342"/>
                <a:gd name="connsiteX6" fmla="*/ 333375 w 731837"/>
                <a:gd name="connsiteY6" fmla="*/ 39687 h 3241342"/>
                <a:gd name="connsiteX7" fmla="*/ 142875 w 731837"/>
                <a:gd name="connsiteY7" fmla="*/ 39687 h 3241342"/>
                <a:gd name="connsiteX8" fmla="*/ 104775 w 731837"/>
                <a:gd name="connsiteY8" fmla="*/ 277812 h 3241342"/>
                <a:gd name="connsiteX9" fmla="*/ 95250 w 731837"/>
                <a:gd name="connsiteY9" fmla="*/ 315912 h 3241342"/>
                <a:gd name="connsiteX10" fmla="*/ 85725 w 731837"/>
                <a:gd name="connsiteY10" fmla="*/ 363537 h 3241342"/>
                <a:gd name="connsiteX11" fmla="*/ 76200 w 731837"/>
                <a:gd name="connsiteY11" fmla="*/ 534987 h 3241342"/>
                <a:gd name="connsiteX12" fmla="*/ 66675 w 731837"/>
                <a:gd name="connsiteY12" fmla="*/ 592137 h 3241342"/>
                <a:gd name="connsiteX13" fmla="*/ 57150 w 731837"/>
                <a:gd name="connsiteY13" fmla="*/ 668337 h 3241342"/>
                <a:gd name="connsiteX14" fmla="*/ 47625 w 731837"/>
                <a:gd name="connsiteY14" fmla="*/ 763587 h 3241342"/>
                <a:gd name="connsiteX15" fmla="*/ 28575 w 731837"/>
                <a:gd name="connsiteY15" fmla="*/ 868362 h 3241342"/>
                <a:gd name="connsiteX16" fmla="*/ 0 w 731837"/>
                <a:gd name="connsiteY16" fmla="*/ 1230312 h 3241342"/>
                <a:gd name="connsiteX17" fmla="*/ 9525 w 731837"/>
                <a:gd name="connsiteY17" fmla="*/ 1468437 h 3241342"/>
                <a:gd name="connsiteX18" fmla="*/ 95250 w 731837"/>
                <a:gd name="connsiteY18" fmla="*/ 1611312 h 3241342"/>
                <a:gd name="connsiteX19" fmla="*/ 200025 w 731837"/>
                <a:gd name="connsiteY19" fmla="*/ 1811337 h 3241342"/>
                <a:gd name="connsiteX20" fmla="*/ 247650 w 731837"/>
                <a:gd name="connsiteY20" fmla="*/ 1944687 h 3241342"/>
                <a:gd name="connsiteX21" fmla="*/ 295275 w 731837"/>
                <a:gd name="connsiteY21" fmla="*/ 2573337 h 3241342"/>
                <a:gd name="connsiteX22" fmla="*/ 342900 w 731837"/>
                <a:gd name="connsiteY22" fmla="*/ 2906712 h 3241342"/>
                <a:gd name="connsiteX23" fmla="*/ 381000 w 731837"/>
                <a:gd name="connsiteY23" fmla="*/ 3106737 h 3241342"/>
                <a:gd name="connsiteX24" fmla="*/ 609600 w 731837"/>
                <a:gd name="connsiteY24" fmla="*/ 3204830 h 3241342"/>
                <a:gd name="connsiteX25" fmla="*/ 666750 w 731837"/>
                <a:gd name="connsiteY25" fmla="*/ 2935287 h 3241342"/>
                <a:gd name="connsiteX0" fmla="*/ 285750 w 731837"/>
                <a:gd name="connsiteY0" fmla="*/ 249237 h 3241342"/>
                <a:gd name="connsiteX1" fmla="*/ 200025 w 731837"/>
                <a:gd name="connsiteY1" fmla="*/ 230187 h 3241342"/>
                <a:gd name="connsiteX2" fmla="*/ 219075 w 731837"/>
                <a:gd name="connsiteY2" fmla="*/ 134937 h 3241342"/>
                <a:gd name="connsiteX3" fmla="*/ 314325 w 731837"/>
                <a:gd name="connsiteY3" fmla="*/ 125412 h 3241342"/>
                <a:gd name="connsiteX4" fmla="*/ 333375 w 731837"/>
                <a:gd name="connsiteY4" fmla="*/ 96837 h 3241342"/>
                <a:gd name="connsiteX5" fmla="*/ 333375 w 731837"/>
                <a:gd name="connsiteY5" fmla="*/ 39687 h 3241342"/>
                <a:gd name="connsiteX6" fmla="*/ 142875 w 731837"/>
                <a:gd name="connsiteY6" fmla="*/ 39687 h 3241342"/>
                <a:gd name="connsiteX7" fmla="*/ 104775 w 731837"/>
                <a:gd name="connsiteY7" fmla="*/ 277812 h 3241342"/>
                <a:gd name="connsiteX8" fmla="*/ 95250 w 731837"/>
                <a:gd name="connsiteY8" fmla="*/ 315912 h 3241342"/>
                <a:gd name="connsiteX9" fmla="*/ 85725 w 731837"/>
                <a:gd name="connsiteY9" fmla="*/ 363537 h 3241342"/>
                <a:gd name="connsiteX10" fmla="*/ 76200 w 731837"/>
                <a:gd name="connsiteY10" fmla="*/ 534987 h 3241342"/>
                <a:gd name="connsiteX11" fmla="*/ 66675 w 731837"/>
                <a:gd name="connsiteY11" fmla="*/ 592137 h 3241342"/>
                <a:gd name="connsiteX12" fmla="*/ 57150 w 731837"/>
                <a:gd name="connsiteY12" fmla="*/ 668337 h 3241342"/>
                <a:gd name="connsiteX13" fmla="*/ 47625 w 731837"/>
                <a:gd name="connsiteY13" fmla="*/ 763587 h 3241342"/>
                <a:gd name="connsiteX14" fmla="*/ 28575 w 731837"/>
                <a:gd name="connsiteY14" fmla="*/ 868362 h 3241342"/>
                <a:gd name="connsiteX15" fmla="*/ 0 w 731837"/>
                <a:gd name="connsiteY15" fmla="*/ 1230312 h 3241342"/>
                <a:gd name="connsiteX16" fmla="*/ 9525 w 731837"/>
                <a:gd name="connsiteY16" fmla="*/ 1468437 h 3241342"/>
                <a:gd name="connsiteX17" fmla="*/ 95250 w 731837"/>
                <a:gd name="connsiteY17" fmla="*/ 1611312 h 3241342"/>
                <a:gd name="connsiteX18" fmla="*/ 200025 w 731837"/>
                <a:gd name="connsiteY18" fmla="*/ 1811337 h 3241342"/>
                <a:gd name="connsiteX19" fmla="*/ 247650 w 731837"/>
                <a:gd name="connsiteY19" fmla="*/ 1944687 h 3241342"/>
                <a:gd name="connsiteX20" fmla="*/ 295275 w 731837"/>
                <a:gd name="connsiteY20" fmla="*/ 2573337 h 3241342"/>
                <a:gd name="connsiteX21" fmla="*/ 342900 w 731837"/>
                <a:gd name="connsiteY21" fmla="*/ 2906712 h 3241342"/>
                <a:gd name="connsiteX22" fmla="*/ 381000 w 731837"/>
                <a:gd name="connsiteY22" fmla="*/ 3106737 h 3241342"/>
                <a:gd name="connsiteX23" fmla="*/ 609600 w 731837"/>
                <a:gd name="connsiteY23" fmla="*/ 3204830 h 3241342"/>
                <a:gd name="connsiteX24" fmla="*/ 666750 w 731837"/>
                <a:gd name="connsiteY24" fmla="*/ 2935287 h 3241342"/>
                <a:gd name="connsiteX0" fmla="*/ 381000 w 731837"/>
                <a:gd name="connsiteY0" fmla="*/ 309230 h 3241342"/>
                <a:gd name="connsiteX1" fmla="*/ 200025 w 731837"/>
                <a:gd name="connsiteY1" fmla="*/ 230187 h 3241342"/>
                <a:gd name="connsiteX2" fmla="*/ 219075 w 731837"/>
                <a:gd name="connsiteY2" fmla="*/ 134937 h 3241342"/>
                <a:gd name="connsiteX3" fmla="*/ 314325 w 731837"/>
                <a:gd name="connsiteY3" fmla="*/ 125412 h 3241342"/>
                <a:gd name="connsiteX4" fmla="*/ 333375 w 731837"/>
                <a:gd name="connsiteY4" fmla="*/ 96837 h 3241342"/>
                <a:gd name="connsiteX5" fmla="*/ 333375 w 731837"/>
                <a:gd name="connsiteY5" fmla="*/ 39687 h 3241342"/>
                <a:gd name="connsiteX6" fmla="*/ 142875 w 731837"/>
                <a:gd name="connsiteY6" fmla="*/ 39687 h 3241342"/>
                <a:gd name="connsiteX7" fmla="*/ 104775 w 731837"/>
                <a:gd name="connsiteY7" fmla="*/ 277812 h 3241342"/>
                <a:gd name="connsiteX8" fmla="*/ 95250 w 731837"/>
                <a:gd name="connsiteY8" fmla="*/ 315912 h 3241342"/>
                <a:gd name="connsiteX9" fmla="*/ 85725 w 731837"/>
                <a:gd name="connsiteY9" fmla="*/ 363537 h 3241342"/>
                <a:gd name="connsiteX10" fmla="*/ 76200 w 731837"/>
                <a:gd name="connsiteY10" fmla="*/ 534987 h 3241342"/>
                <a:gd name="connsiteX11" fmla="*/ 66675 w 731837"/>
                <a:gd name="connsiteY11" fmla="*/ 592137 h 3241342"/>
                <a:gd name="connsiteX12" fmla="*/ 57150 w 731837"/>
                <a:gd name="connsiteY12" fmla="*/ 668337 h 3241342"/>
                <a:gd name="connsiteX13" fmla="*/ 47625 w 731837"/>
                <a:gd name="connsiteY13" fmla="*/ 763587 h 3241342"/>
                <a:gd name="connsiteX14" fmla="*/ 28575 w 731837"/>
                <a:gd name="connsiteY14" fmla="*/ 868362 h 3241342"/>
                <a:gd name="connsiteX15" fmla="*/ 0 w 731837"/>
                <a:gd name="connsiteY15" fmla="*/ 1230312 h 3241342"/>
                <a:gd name="connsiteX16" fmla="*/ 9525 w 731837"/>
                <a:gd name="connsiteY16" fmla="*/ 1468437 h 3241342"/>
                <a:gd name="connsiteX17" fmla="*/ 95250 w 731837"/>
                <a:gd name="connsiteY17" fmla="*/ 1611312 h 3241342"/>
                <a:gd name="connsiteX18" fmla="*/ 200025 w 731837"/>
                <a:gd name="connsiteY18" fmla="*/ 1811337 h 3241342"/>
                <a:gd name="connsiteX19" fmla="*/ 247650 w 731837"/>
                <a:gd name="connsiteY19" fmla="*/ 1944687 h 3241342"/>
                <a:gd name="connsiteX20" fmla="*/ 295275 w 731837"/>
                <a:gd name="connsiteY20" fmla="*/ 2573337 h 3241342"/>
                <a:gd name="connsiteX21" fmla="*/ 342900 w 731837"/>
                <a:gd name="connsiteY21" fmla="*/ 2906712 h 3241342"/>
                <a:gd name="connsiteX22" fmla="*/ 381000 w 731837"/>
                <a:gd name="connsiteY22" fmla="*/ 3106737 h 3241342"/>
                <a:gd name="connsiteX23" fmla="*/ 609600 w 731837"/>
                <a:gd name="connsiteY23" fmla="*/ 3204830 h 3241342"/>
                <a:gd name="connsiteX24" fmla="*/ 666750 w 731837"/>
                <a:gd name="connsiteY24" fmla="*/ 2935287 h 3241342"/>
                <a:gd name="connsiteX0" fmla="*/ 381000 w 731837"/>
                <a:gd name="connsiteY0" fmla="*/ 309230 h 3241342"/>
                <a:gd name="connsiteX1" fmla="*/ 228600 w 731837"/>
                <a:gd name="connsiteY1" fmla="*/ 309230 h 3241342"/>
                <a:gd name="connsiteX2" fmla="*/ 219075 w 731837"/>
                <a:gd name="connsiteY2" fmla="*/ 134937 h 3241342"/>
                <a:gd name="connsiteX3" fmla="*/ 314325 w 731837"/>
                <a:gd name="connsiteY3" fmla="*/ 125412 h 3241342"/>
                <a:gd name="connsiteX4" fmla="*/ 333375 w 731837"/>
                <a:gd name="connsiteY4" fmla="*/ 96837 h 3241342"/>
                <a:gd name="connsiteX5" fmla="*/ 333375 w 731837"/>
                <a:gd name="connsiteY5" fmla="*/ 39687 h 3241342"/>
                <a:gd name="connsiteX6" fmla="*/ 142875 w 731837"/>
                <a:gd name="connsiteY6" fmla="*/ 39687 h 3241342"/>
                <a:gd name="connsiteX7" fmla="*/ 104775 w 731837"/>
                <a:gd name="connsiteY7" fmla="*/ 277812 h 3241342"/>
                <a:gd name="connsiteX8" fmla="*/ 95250 w 731837"/>
                <a:gd name="connsiteY8" fmla="*/ 315912 h 3241342"/>
                <a:gd name="connsiteX9" fmla="*/ 85725 w 731837"/>
                <a:gd name="connsiteY9" fmla="*/ 363537 h 3241342"/>
                <a:gd name="connsiteX10" fmla="*/ 76200 w 731837"/>
                <a:gd name="connsiteY10" fmla="*/ 534987 h 3241342"/>
                <a:gd name="connsiteX11" fmla="*/ 66675 w 731837"/>
                <a:gd name="connsiteY11" fmla="*/ 592137 h 3241342"/>
                <a:gd name="connsiteX12" fmla="*/ 57150 w 731837"/>
                <a:gd name="connsiteY12" fmla="*/ 668337 h 3241342"/>
                <a:gd name="connsiteX13" fmla="*/ 47625 w 731837"/>
                <a:gd name="connsiteY13" fmla="*/ 763587 h 3241342"/>
                <a:gd name="connsiteX14" fmla="*/ 28575 w 731837"/>
                <a:gd name="connsiteY14" fmla="*/ 868362 h 3241342"/>
                <a:gd name="connsiteX15" fmla="*/ 0 w 731837"/>
                <a:gd name="connsiteY15" fmla="*/ 1230312 h 3241342"/>
                <a:gd name="connsiteX16" fmla="*/ 9525 w 731837"/>
                <a:gd name="connsiteY16" fmla="*/ 1468437 h 3241342"/>
                <a:gd name="connsiteX17" fmla="*/ 95250 w 731837"/>
                <a:gd name="connsiteY17" fmla="*/ 1611312 h 3241342"/>
                <a:gd name="connsiteX18" fmla="*/ 200025 w 731837"/>
                <a:gd name="connsiteY18" fmla="*/ 1811337 h 3241342"/>
                <a:gd name="connsiteX19" fmla="*/ 247650 w 731837"/>
                <a:gd name="connsiteY19" fmla="*/ 1944687 h 3241342"/>
                <a:gd name="connsiteX20" fmla="*/ 295275 w 731837"/>
                <a:gd name="connsiteY20" fmla="*/ 2573337 h 3241342"/>
                <a:gd name="connsiteX21" fmla="*/ 342900 w 731837"/>
                <a:gd name="connsiteY21" fmla="*/ 2906712 h 3241342"/>
                <a:gd name="connsiteX22" fmla="*/ 381000 w 731837"/>
                <a:gd name="connsiteY22" fmla="*/ 3106737 h 3241342"/>
                <a:gd name="connsiteX23" fmla="*/ 609600 w 731837"/>
                <a:gd name="connsiteY23" fmla="*/ 3204830 h 3241342"/>
                <a:gd name="connsiteX24" fmla="*/ 666750 w 731837"/>
                <a:gd name="connsiteY24" fmla="*/ 2935287 h 3241342"/>
                <a:gd name="connsiteX0" fmla="*/ 381000 w 731837"/>
                <a:gd name="connsiteY0" fmla="*/ 314325 h 3246437"/>
                <a:gd name="connsiteX1" fmla="*/ 228600 w 731837"/>
                <a:gd name="connsiteY1" fmla="*/ 314325 h 3246437"/>
                <a:gd name="connsiteX2" fmla="*/ 219075 w 731837"/>
                <a:gd name="connsiteY2" fmla="*/ 140032 h 3246437"/>
                <a:gd name="connsiteX3" fmla="*/ 314325 w 731837"/>
                <a:gd name="connsiteY3" fmla="*/ 130507 h 3246437"/>
                <a:gd name="connsiteX4" fmla="*/ 333375 w 731837"/>
                <a:gd name="connsiteY4" fmla="*/ 101932 h 3246437"/>
                <a:gd name="connsiteX5" fmla="*/ 457200 w 731837"/>
                <a:gd name="connsiteY5" fmla="*/ 9525 h 3246437"/>
                <a:gd name="connsiteX6" fmla="*/ 142875 w 731837"/>
                <a:gd name="connsiteY6" fmla="*/ 44782 h 3246437"/>
                <a:gd name="connsiteX7" fmla="*/ 104775 w 731837"/>
                <a:gd name="connsiteY7" fmla="*/ 282907 h 3246437"/>
                <a:gd name="connsiteX8" fmla="*/ 95250 w 731837"/>
                <a:gd name="connsiteY8" fmla="*/ 321007 h 3246437"/>
                <a:gd name="connsiteX9" fmla="*/ 85725 w 731837"/>
                <a:gd name="connsiteY9" fmla="*/ 368632 h 3246437"/>
                <a:gd name="connsiteX10" fmla="*/ 76200 w 731837"/>
                <a:gd name="connsiteY10" fmla="*/ 540082 h 3246437"/>
                <a:gd name="connsiteX11" fmla="*/ 66675 w 731837"/>
                <a:gd name="connsiteY11" fmla="*/ 597232 h 3246437"/>
                <a:gd name="connsiteX12" fmla="*/ 57150 w 731837"/>
                <a:gd name="connsiteY12" fmla="*/ 673432 h 3246437"/>
                <a:gd name="connsiteX13" fmla="*/ 47625 w 731837"/>
                <a:gd name="connsiteY13" fmla="*/ 768682 h 3246437"/>
                <a:gd name="connsiteX14" fmla="*/ 28575 w 731837"/>
                <a:gd name="connsiteY14" fmla="*/ 873457 h 3246437"/>
                <a:gd name="connsiteX15" fmla="*/ 0 w 731837"/>
                <a:gd name="connsiteY15" fmla="*/ 1235407 h 3246437"/>
                <a:gd name="connsiteX16" fmla="*/ 9525 w 731837"/>
                <a:gd name="connsiteY16" fmla="*/ 1473532 h 3246437"/>
                <a:gd name="connsiteX17" fmla="*/ 95250 w 731837"/>
                <a:gd name="connsiteY17" fmla="*/ 1616407 h 3246437"/>
                <a:gd name="connsiteX18" fmla="*/ 200025 w 731837"/>
                <a:gd name="connsiteY18" fmla="*/ 1816432 h 3246437"/>
                <a:gd name="connsiteX19" fmla="*/ 247650 w 731837"/>
                <a:gd name="connsiteY19" fmla="*/ 1949782 h 3246437"/>
                <a:gd name="connsiteX20" fmla="*/ 295275 w 731837"/>
                <a:gd name="connsiteY20" fmla="*/ 2578432 h 3246437"/>
                <a:gd name="connsiteX21" fmla="*/ 342900 w 731837"/>
                <a:gd name="connsiteY21" fmla="*/ 2911807 h 3246437"/>
                <a:gd name="connsiteX22" fmla="*/ 381000 w 731837"/>
                <a:gd name="connsiteY22" fmla="*/ 3111832 h 3246437"/>
                <a:gd name="connsiteX23" fmla="*/ 609600 w 731837"/>
                <a:gd name="connsiteY23" fmla="*/ 3209925 h 3246437"/>
                <a:gd name="connsiteX24" fmla="*/ 666750 w 731837"/>
                <a:gd name="connsiteY24" fmla="*/ 2940382 h 3246437"/>
                <a:gd name="connsiteX0" fmla="*/ 381000 w 731837"/>
                <a:gd name="connsiteY0" fmla="*/ 420686 h 3352798"/>
                <a:gd name="connsiteX1" fmla="*/ 228600 w 731837"/>
                <a:gd name="connsiteY1" fmla="*/ 420686 h 3352798"/>
                <a:gd name="connsiteX2" fmla="*/ 219075 w 731837"/>
                <a:gd name="connsiteY2" fmla="*/ 246393 h 3352798"/>
                <a:gd name="connsiteX3" fmla="*/ 314325 w 731837"/>
                <a:gd name="connsiteY3" fmla="*/ 236868 h 3352798"/>
                <a:gd name="connsiteX4" fmla="*/ 333375 w 731837"/>
                <a:gd name="connsiteY4" fmla="*/ 208293 h 3352798"/>
                <a:gd name="connsiteX5" fmla="*/ 457200 w 731837"/>
                <a:gd name="connsiteY5" fmla="*/ 115886 h 3352798"/>
                <a:gd name="connsiteX6" fmla="*/ 76200 w 731837"/>
                <a:gd name="connsiteY6" fmla="*/ 39687 h 3352798"/>
                <a:gd name="connsiteX7" fmla="*/ 104775 w 731837"/>
                <a:gd name="connsiteY7" fmla="*/ 389268 h 3352798"/>
                <a:gd name="connsiteX8" fmla="*/ 95250 w 731837"/>
                <a:gd name="connsiteY8" fmla="*/ 427368 h 3352798"/>
                <a:gd name="connsiteX9" fmla="*/ 85725 w 731837"/>
                <a:gd name="connsiteY9" fmla="*/ 474993 h 3352798"/>
                <a:gd name="connsiteX10" fmla="*/ 76200 w 731837"/>
                <a:gd name="connsiteY10" fmla="*/ 646443 h 3352798"/>
                <a:gd name="connsiteX11" fmla="*/ 66675 w 731837"/>
                <a:gd name="connsiteY11" fmla="*/ 703593 h 3352798"/>
                <a:gd name="connsiteX12" fmla="*/ 57150 w 731837"/>
                <a:gd name="connsiteY12" fmla="*/ 779793 h 3352798"/>
                <a:gd name="connsiteX13" fmla="*/ 47625 w 731837"/>
                <a:gd name="connsiteY13" fmla="*/ 875043 h 3352798"/>
                <a:gd name="connsiteX14" fmla="*/ 28575 w 731837"/>
                <a:gd name="connsiteY14" fmla="*/ 979818 h 3352798"/>
                <a:gd name="connsiteX15" fmla="*/ 0 w 731837"/>
                <a:gd name="connsiteY15" fmla="*/ 1341768 h 3352798"/>
                <a:gd name="connsiteX16" fmla="*/ 9525 w 731837"/>
                <a:gd name="connsiteY16" fmla="*/ 1579893 h 3352798"/>
                <a:gd name="connsiteX17" fmla="*/ 95250 w 731837"/>
                <a:gd name="connsiteY17" fmla="*/ 1722768 h 3352798"/>
                <a:gd name="connsiteX18" fmla="*/ 200025 w 731837"/>
                <a:gd name="connsiteY18" fmla="*/ 1922793 h 3352798"/>
                <a:gd name="connsiteX19" fmla="*/ 247650 w 731837"/>
                <a:gd name="connsiteY19" fmla="*/ 2056143 h 3352798"/>
                <a:gd name="connsiteX20" fmla="*/ 295275 w 731837"/>
                <a:gd name="connsiteY20" fmla="*/ 2684793 h 3352798"/>
                <a:gd name="connsiteX21" fmla="*/ 342900 w 731837"/>
                <a:gd name="connsiteY21" fmla="*/ 3018168 h 3352798"/>
                <a:gd name="connsiteX22" fmla="*/ 381000 w 731837"/>
                <a:gd name="connsiteY22" fmla="*/ 3218193 h 3352798"/>
                <a:gd name="connsiteX23" fmla="*/ 609600 w 731837"/>
                <a:gd name="connsiteY23" fmla="*/ 3316286 h 3352798"/>
                <a:gd name="connsiteX24" fmla="*/ 666750 w 731837"/>
                <a:gd name="connsiteY24" fmla="*/ 3046743 h 3352798"/>
                <a:gd name="connsiteX0" fmla="*/ 381000 w 731837"/>
                <a:gd name="connsiteY0" fmla="*/ 420686 h 3352798"/>
                <a:gd name="connsiteX1" fmla="*/ 228600 w 731837"/>
                <a:gd name="connsiteY1" fmla="*/ 420686 h 3352798"/>
                <a:gd name="connsiteX2" fmla="*/ 219075 w 731837"/>
                <a:gd name="connsiteY2" fmla="*/ 246393 h 3352798"/>
                <a:gd name="connsiteX3" fmla="*/ 314325 w 731837"/>
                <a:gd name="connsiteY3" fmla="*/ 236868 h 3352798"/>
                <a:gd name="connsiteX4" fmla="*/ 333375 w 731837"/>
                <a:gd name="connsiteY4" fmla="*/ 208293 h 3352798"/>
                <a:gd name="connsiteX5" fmla="*/ 457200 w 731837"/>
                <a:gd name="connsiteY5" fmla="*/ 115886 h 3352798"/>
                <a:gd name="connsiteX6" fmla="*/ 76200 w 731837"/>
                <a:gd name="connsiteY6" fmla="*/ 39687 h 3352798"/>
                <a:gd name="connsiteX7" fmla="*/ 76200 w 731837"/>
                <a:gd name="connsiteY7" fmla="*/ 268287 h 3352798"/>
                <a:gd name="connsiteX8" fmla="*/ 95250 w 731837"/>
                <a:gd name="connsiteY8" fmla="*/ 427368 h 3352798"/>
                <a:gd name="connsiteX9" fmla="*/ 85725 w 731837"/>
                <a:gd name="connsiteY9" fmla="*/ 474993 h 3352798"/>
                <a:gd name="connsiteX10" fmla="*/ 76200 w 731837"/>
                <a:gd name="connsiteY10" fmla="*/ 646443 h 3352798"/>
                <a:gd name="connsiteX11" fmla="*/ 66675 w 731837"/>
                <a:gd name="connsiteY11" fmla="*/ 703593 h 3352798"/>
                <a:gd name="connsiteX12" fmla="*/ 57150 w 731837"/>
                <a:gd name="connsiteY12" fmla="*/ 779793 h 3352798"/>
                <a:gd name="connsiteX13" fmla="*/ 47625 w 731837"/>
                <a:gd name="connsiteY13" fmla="*/ 875043 h 3352798"/>
                <a:gd name="connsiteX14" fmla="*/ 28575 w 731837"/>
                <a:gd name="connsiteY14" fmla="*/ 979818 h 3352798"/>
                <a:gd name="connsiteX15" fmla="*/ 0 w 731837"/>
                <a:gd name="connsiteY15" fmla="*/ 1341768 h 3352798"/>
                <a:gd name="connsiteX16" fmla="*/ 9525 w 731837"/>
                <a:gd name="connsiteY16" fmla="*/ 1579893 h 3352798"/>
                <a:gd name="connsiteX17" fmla="*/ 95250 w 731837"/>
                <a:gd name="connsiteY17" fmla="*/ 1722768 h 3352798"/>
                <a:gd name="connsiteX18" fmla="*/ 200025 w 731837"/>
                <a:gd name="connsiteY18" fmla="*/ 1922793 h 3352798"/>
                <a:gd name="connsiteX19" fmla="*/ 247650 w 731837"/>
                <a:gd name="connsiteY19" fmla="*/ 2056143 h 3352798"/>
                <a:gd name="connsiteX20" fmla="*/ 295275 w 731837"/>
                <a:gd name="connsiteY20" fmla="*/ 2684793 h 3352798"/>
                <a:gd name="connsiteX21" fmla="*/ 342900 w 731837"/>
                <a:gd name="connsiteY21" fmla="*/ 3018168 h 3352798"/>
                <a:gd name="connsiteX22" fmla="*/ 381000 w 731837"/>
                <a:gd name="connsiteY22" fmla="*/ 3218193 h 3352798"/>
                <a:gd name="connsiteX23" fmla="*/ 609600 w 731837"/>
                <a:gd name="connsiteY23" fmla="*/ 3316286 h 3352798"/>
                <a:gd name="connsiteX24" fmla="*/ 666750 w 731837"/>
                <a:gd name="connsiteY24" fmla="*/ 3046743 h 3352798"/>
                <a:gd name="connsiteX0" fmla="*/ 382303 w 733140"/>
                <a:gd name="connsiteY0" fmla="*/ 420686 h 3352798"/>
                <a:gd name="connsiteX1" fmla="*/ 229903 w 733140"/>
                <a:gd name="connsiteY1" fmla="*/ 420686 h 3352798"/>
                <a:gd name="connsiteX2" fmla="*/ 220378 w 733140"/>
                <a:gd name="connsiteY2" fmla="*/ 246393 h 3352798"/>
                <a:gd name="connsiteX3" fmla="*/ 315628 w 733140"/>
                <a:gd name="connsiteY3" fmla="*/ 236868 h 3352798"/>
                <a:gd name="connsiteX4" fmla="*/ 334678 w 733140"/>
                <a:gd name="connsiteY4" fmla="*/ 208293 h 3352798"/>
                <a:gd name="connsiteX5" fmla="*/ 458503 w 733140"/>
                <a:gd name="connsiteY5" fmla="*/ 115886 h 3352798"/>
                <a:gd name="connsiteX6" fmla="*/ 77503 w 733140"/>
                <a:gd name="connsiteY6" fmla="*/ 39687 h 3352798"/>
                <a:gd name="connsiteX7" fmla="*/ 1303 w 733140"/>
                <a:gd name="connsiteY7" fmla="*/ 268287 h 3352798"/>
                <a:gd name="connsiteX8" fmla="*/ 96553 w 733140"/>
                <a:gd name="connsiteY8" fmla="*/ 427368 h 3352798"/>
                <a:gd name="connsiteX9" fmla="*/ 87028 w 733140"/>
                <a:gd name="connsiteY9" fmla="*/ 474993 h 3352798"/>
                <a:gd name="connsiteX10" fmla="*/ 77503 w 733140"/>
                <a:gd name="connsiteY10" fmla="*/ 646443 h 3352798"/>
                <a:gd name="connsiteX11" fmla="*/ 67978 w 733140"/>
                <a:gd name="connsiteY11" fmla="*/ 703593 h 3352798"/>
                <a:gd name="connsiteX12" fmla="*/ 58453 w 733140"/>
                <a:gd name="connsiteY12" fmla="*/ 779793 h 3352798"/>
                <a:gd name="connsiteX13" fmla="*/ 48928 w 733140"/>
                <a:gd name="connsiteY13" fmla="*/ 875043 h 3352798"/>
                <a:gd name="connsiteX14" fmla="*/ 29878 w 733140"/>
                <a:gd name="connsiteY14" fmla="*/ 979818 h 3352798"/>
                <a:gd name="connsiteX15" fmla="*/ 1303 w 733140"/>
                <a:gd name="connsiteY15" fmla="*/ 1341768 h 3352798"/>
                <a:gd name="connsiteX16" fmla="*/ 10828 w 733140"/>
                <a:gd name="connsiteY16" fmla="*/ 1579893 h 3352798"/>
                <a:gd name="connsiteX17" fmla="*/ 96553 w 733140"/>
                <a:gd name="connsiteY17" fmla="*/ 1722768 h 3352798"/>
                <a:gd name="connsiteX18" fmla="*/ 201328 w 733140"/>
                <a:gd name="connsiteY18" fmla="*/ 1922793 h 3352798"/>
                <a:gd name="connsiteX19" fmla="*/ 248953 w 733140"/>
                <a:gd name="connsiteY19" fmla="*/ 2056143 h 3352798"/>
                <a:gd name="connsiteX20" fmla="*/ 296578 w 733140"/>
                <a:gd name="connsiteY20" fmla="*/ 2684793 h 3352798"/>
                <a:gd name="connsiteX21" fmla="*/ 344203 w 733140"/>
                <a:gd name="connsiteY21" fmla="*/ 3018168 h 3352798"/>
                <a:gd name="connsiteX22" fmla="*/ 382303 w 733140"/>
                <a:gd name="connsiteY22" fmla="*/ 3218193 h 3352798"/>
                <a:gd name="connsiteX23" fmla="*/ 610903 w 733140"/>
                <a:gd name="connsiteY23" fmla="*/ 3316286 h 3352798"/>
                <a:gd name="connsiteX24" fmla="*/ 668053 w 733140"/>
                <a:gd name="connsiteY24" fmla="*/ 3046743 h 3352798"/>
                <a:gd name="connsiteX0" fmla="*/ 382303 w 733140"/>
                <a:gd name="connsiteY0" fmla="*/ 420686 h 3352798"/>
                <a:gd name="connsiteX1" fmla="*/ 229903 w 733140"/>
                <a:gd name="connsiteY1" fmla="*/ 420686 h 3352798"/>
                <a:gd name="connsiteX2" fmla="*/ 220378 w 733140"/>
                <a:gd name="connsiteY2" fmla="*/ 246393 h 3352798"/>
                <a:gd name="connsiteX3" fmla="*/ 315628 w 733140"/>
                <a:gd name="connsiteY3" fmla="*/ 236868 h 3352798"/>
                <a:gd name="connsiteX4" fmla="*/ 334678 w 733140"/>
                <a:gd name="connsiteY4" fmla="*/ 208293 h 3352798"/>
                <a:gd name="connsiteX5" fmla="*/ 458503 w 733140"/>
                <a:gd name="connsiteY5" fmla="*/ 115886 h 3352798"/>
                <a:gd name="connsiteX6" fmla="*/ 77503 w 733140"/>
                <a:gd name="connsiteY6" fmla="*/ 39687 h 3352798"/>
                <a:gd name="connsiteX7" fmla="*/ 1303 w 733140"/>
                <a:gd name="connsiteY7" fmla="*/ 268287 h 3352798"/>
                <a:gd name="connsiteX8" fmla="*/ 96553 w 733140"/>
                <a:gd name="connsiteY8" fmla="*/ 427368 h 3352798"/>
                <a:gd name="connsiteX9" fmla="*/ 87028 w 733140"/>
                <a:gd name="connsiteY9" fmla="*/ 474993 h 3352798"/>
                <a:gd name="connsiteX10" fmla="*/ 77503 w 733140"/>
                <a:gd name="connsiteY10" fmla="*/ 646443 h 3352798"/>
                <a:gd name="connsiteX11" fmla="*/ 67978 w 733140"/>
                <a:gd name="connsiteY11" fmla="*/ 703593 h 3352798"/>
                <a:gd name="connsiteX12" fmla="*/ 58453 w 733140"/>
                <a:gd name="connsiteY12" fmla="*/ 779793 h 3352798"/>
                <a:gd name="connsiteX13" fmla="*/ 48928 w 733140"/>
                <a:gd name="connsiteY13" fmla="*/ 875043 h 3352798"/>
                <a:gd name="connsiteX14" fmla="*/ 29878 w 733140"/>
                <a:gd name="connsiteY14" fmla="*/ 979818 h 3352798"/>
                <a:gd name="connsiteX15" fmla="*/ 1303 w 733140"/>
                <a:gd name="connsiteY15" fmla="*/ 1341768 h 3352798"/>
                <a:gd name="connsiteX16" fmla="*/ 10828 w 733140"/>
                <a:gd name="connsiteY16" fmla="*/ 1579893 h 3352798"/>
                <a:gd name="connsiteX17" fmla="*/ 96553 w 733140"/>
                <a:gd name="connsiteY17" fmla="*/ 1722768 h 3352798"/>
                <a:gd name="connsiteX18" fmla="*/ 201328 w 733140"/>
                <a:gd name="connsiteY18" fmla="*/ 1922793 h 3352798"/>
                <a:gd name="connsiteX19" fmla="*/ 248953 w 733140"/>
                <a:gd name="connsiteY19" fmla="*/ 2056143 h 3352798"/>
                <a:gd name="connsiteX20" fmla="*/ 296578 w 733140"/>
                <a:gd name="connsiteY20" fmla="*/ 2684793 h 3352798"/>
                <a:gd name="connsiteX21" fmla="*/ 344203 w 733140"/>
                <a:gd name="connsiteY21" fmla="*/ 3018168 h 3352798"/>
                <a:gd name="connsiteX22" fmla="*/ 382303 w 733140"/>
                <a:gd name="connsiteY22" fmla="*/ 3218193 h 3352798"/>
                <a:gd name="connsiteX23" fmla="*/ 610903 w 733140"/>
                <a:gd name="connsiteY23" fmla="*/ 3316286 h 3352798"/>
                <a:gd name="connsiteX24" fmla="*/ 668053 w 733140"/>
                <a:gd name="connsiteY24" fmla="*/ 3046743 h 3352798"/>
                <a:gd name="connsiteX0" fmla="*/ 382303 w 733140"/>
                <a:gd name="connsiteY0" fmla="*/ 425449 h 3357561"/>
                <a:gd name="connsiteX1" fmla="*/ 229903 w 733140"/>
                <a:gd name="connsiteY1" fmla="*/ 425449 h 3357561"/>
                <a:gd name="connsiteX2" fmla="*/ 220378 w 733140"/>
                <a:gd name="connsiteY2" fmla="*/ 251156 h 3357561"/>
                <a:gd name="connsiteX3" fmla="*/ 315628 w 733140"/>
                <a:gd name="connsiteY3" fmla="*/ 241631 h 3357561"/>
                <a:gd name="connsiteX4" fmla="*/ 334678 w 733140"/>
                <a:gd name="connsiteY4" fmla="*/ 213056 h 3357561"/>
                <a:gd name="connsiteX5" fmla="*/ 458503 w 733140"/>
                <a:gd name="connsiteY5" fmla="*/ 120649 h 3357561"/>
                <a:gd name="connsiteX6" fmla="*/ 77503 w 733140"/>
                <a:gd name="connsiteY6" fmla="*/ 44450 h 3357561"/>
                <a:gd name="connsiteX7" fmla="*/ 1303 w 733140"/>
                <a:gd name="connsiteY7" fmla="*/ 273050 h 3357561"/>
                <a:gd name="connsiteX8" fmla="*/ 96553 w 733140"/>
                <a:gd name="connsiteY8" fmla="*/ 432131 h 3357561"/>
                <a:gd name="connsiteX9" fmla="*/ 87028 w 733140"/>
                <a:gd name="connsiteY9" fmla="*/ 479756 h 3357561"/>
                <a:gd name="connsiteX10" fmla="*/ 77503 w 733140"/>
                <a:gd name="connsiteY10" fmla="*/ 651206 h 3357561"/>
                <a:gd name="connsiteX11" fmla="*/ 67978 w 733140"/>
                <a:gd name="connsiteY11" fmla="*/ 708356 h 3357561"/>
                <a:gd name="connsiteX12" fmla="*/ 58453 w 733140"/>
                <a:gd name="connsiteY12" fmla="*/ 784556 h 3357561"/>
                <a:gd name="connsiteX13" fmla="*/ 48928 w 733140"/>
                <a:gd name="connsiteY13" fmla="*/ 879806 h 3357561"/>
                <a:gd name="connsiteX14" fmla="*/ 29878 w 733140"/>
                <a:gd name="connsiteY14" fmla="*/ 984581 h 3357561"/>
                <a:gd name="connsiteX15" fmla="*/ 1303 w 733140"/>
                <a:gd name="connsiteY15" fmla="*/ 1346531 h 3357561"/>
                <a:gd name="connsiteX16" fmla="*/ 10828 w 733140"/>
                <a:gd name="connsiteY16" fmla="*/ 1584656 h 3357561"/>
                <a:gd name="connsiteX17" fmla="*/ 96553 w 733140"/>
                <a:gd name="connsiteY17" fmla="*/ 1727531 h 3357561"/>
                <a:gd name="connsiteX18" fmla="*/ 201328 w 733140"/>
                <a:gd name="connsiteY18" fmla="*/ 1927556 h 3357561"/>
                <a:gd name="connsiteX19" fmla="*/ 248953 w 733140"/>
                <a:gd name="connsiteY19" fmla="*/ 2060906 h 3357561"/>
                <a:gd name="connsiteX20" fmla="*/ 296578 w 733140"/>
                <a:gd name="connsiteY20" fmla="*/ 2689556 h 3357561"/>
                <a:gd name="connsiteX21" fmla="*/ 344203 w 733140"/>
                <a:gd name="connsiteY21" fmla="*/ 3022931 h 3357561"/>
                <a:gd name="connsiteX22" fmla="*/ 382303 w 733140"/>
                <a:gd name="connsiteY22" fmla="*/ 3222956 h 3357561"/>
                <a:gd name="connsiteX23" fmla="*/ 610903 w 733140"/>
                <a:gd name="connsiteY23" fmla="*/ 3321049 h 3357561"/>
                <a:gd name="connsiteX24" fmla="*/ 668053 w 733140"/>
                <a:gd name="connsiteY24" fmla="*/ 3051506 h 3357561"/>
                <a:gd name="connsiteX0" fmla="*/ 390525 w 741362"/>
                <a:gd name="connsiteY0" fmla="*/ 425448 h 3357560"/>
                <a:gd name="connsiteX1" fmla="*/ 238125 w 741362"/>
                <a:gd name="connsiteY1" fmla="*/ 425448 h 3357560"/>
                <a:gd name="connsiteX2" fmla="*/ 228600 w 741362"/>
                <a:gd name="connsiteY2" fmla="*/ 251155 h 3357560"/>
                <a:gd name="connsiteX3" fmla="*/ 323850 w 741362"/>
                <a:gd name="connsiteY3" fmla="*/ 241630 h 3357560"/>
                <a:gd name="connsiteX4" fmla="*/ 342900 w 741362"/>
                <a:gd name="connsiteY4" fmla="*/ 213055 h 3357560"/>
                <a:gd name="connsiteX5" fmla="*/ 466725 w 741362"/>
                <a:gd name="connsiteY5" fmla="*/ 120648 h 3357560"/>
                <a:gd name="connsiteX6" fmla="*/ 161925 w 741362"/>
                <a:gd name="connsiteY6" fmla="*/ 44450 h 3357560"/>
                <a:gd name="connsiteX7" fmla="*/ 9525 w 741362"/>
                <a:gd name="connsiteY7" fmla="*/ 273049 h 3357560"/>
                <a:gd name="connsiteX8" fmla="*/ 104775 w 741362"/>
                <a:gd name="connsiteY8" fmla="*/ 432130 h 3357560"/>
                <a:gd name="connsiteX9" fmla="*/ 95250 w 741362"/>
                <a:gd name="connsiteY9" fmla="*/ 479755 h 3357560"/>
                <a:gd name="connsiteX10" fmla="*/ 85725 w 741362"/>
                <a:gd name="connsiteY10" fmla="*/ 651205 h 3357560"/>
                <a:gd name="connsiteX11" fmla="*/ 76200 w 741362"/>
                <a:gd name="connsiteY11" fmla="*/ 708355 h 3357560"/>
                <a:gd name="connsiteX12" fmla="*/ 66675 w 741362"/>
                <a:gd name="connsiteY12" fmla="*/ 784555 h 3357560"/>
                <a:gd name="connsiteX13" fmla="*/ 57150 w 741362"/>
                <a:gd name="connsiteY13" fmla="*/ 879805 h 3357560"/>
                <a:gd name="connsiteX14" fmla="*/ 38100 w 741362"/>
                <a:gd name="connsiteY14" fmla="*/ 984580 h 3357560"/>
                <a:gd name="connsiteX15" fmla="*/ 9525 w 741362"/>
                <a:gd name="connsiteY15" fmla="*/ 1346530 h 3357560"/>
                <a:gd name="connsiteX16" fmla="*/ 19050 w 741362"/>
                <a:gd name="connsiteY16" fmla="*/ 1584655 h 3357560"/>
                <a:gd name="connsiteX17" fmla="*/ 104775 w 741362"/>
                <a:gd name="connsiteY17" fmla="*/ 1727530 h 3357560"/>
                <a:gd name="connsiteX18" fmla="*/ 209550 w 741362"/>
                <a:gd name="connsiteY18" fmla="*/ 1927555 h 3357560"/>
                <a:gd name="connsiteX19" fmla="*/ 257175 w 741362"/>
                <a:gd name="connsiteY19" fmla="*/ 2060905 h 3357560"/>
                <a:gd name="connsiteX20" fmla="*/ 304800 w 741362"/>
                <a:gd name="connsiteY20" fmla="*/ 2689555 h 3357560"/>
                <a:gd name="connsiteX21" fmla="*/ 352425 w 741362"/>
                <a:gd name="connsiteY21" fmla="*/ 3022930 h 3357560"/>
                <a:gd name="connsiteX22" fmla="*/ 390525 w 741362"/>
                <a:gd name="connsiteY22" fmla="*/ 3222955 h 3357560"/>
                <a:gd name="connsiteX23" fmla="*/ 619125 w 741362"/>
                <a:gd name="connsiteY23" fmla="*/ 3321048 h 3357560"/>
                <a:gd name="connsiteX24" fmla="*/ 676275 w 741362"/>
                <a:gd name="connsiteY24" fmla="*/ 3051505 h 3357560"/>
                <a:gd name="connsiteX0" fmla="*/ 390525 w 741362"/>
                <a:gd name="connsiteY0" fmla="*/ 425448 h 3357560"/>
                <a:gd name="connsiteX1" fmla="*/ 238125 w 741362"/>
                <a:gd name="connsiteY1" fmla="*/ 425448 h 3357560"/>
                <a:gd name="connsiteX2" fmla="*/ 228600 w 741362"/>
                <a:gd name="connsiteY2" fmla="*/ 251155 h 3357560"/>
                <a:gd name="connsiteX3" fmla="*/ 323850 w 741362"/>
                <a:gd name="connsiteY3" fmla="*/ 241630 h 3357560"/>
                <a:gd name="connsiteX4" fmla="*/ 342900 w 741362"/>
                <a:gd name="connsiteY4" fmla="*/ 213055 h 3357560"/>
                <a:gd name="connsiteX5" fmla="*/ 466725 w 741362"/>
                <a:gd name="connsiteY5" fmla="*/ 120648 h 3357560"/>
                <a:gd name="connsiteX6" fmla="*/ 161925 w 741362"/>
                <a:gd name="connsiteY6" fmla="*/ 44450 h 3357560"/>
                <a:gd name="connsiteX7" fmla="*/ 9525 w 741362"/>
                <a:gd name="connsiteY7" fmla="*/ 273049 h 3357560"/>
                <a:gd name="connsiteX8" fmla="*/ 104775 w 741362"/>
                <a:gd name="connsiteY8" fmla="*/ 432130 h 3357560"/>
                <a:gd name="connsiteX9" fmla="*/ 95250 w 741362"/>
                <a:gd name="connsiteY9" fmla="*/ 479755 h 3357560"/>
                <a:gd name="connsiteX10" fmla="*/ 85725 w 741362"/>
                <a:gd name="connsiteY10" fmla="*/ 651205 h 3357560"/>
                <a:gd name="connsiteX11" fmla="*/ 76200 w 741362"/>
                <a:gd name="connsiteY11" fmla="*/ 708355 h 3357560"/>
                <a:gd name="connsiteX12" fmla="*/ 66675 w 741362"/>
                <a:gd name="connsiteY12" fmla="*/ 784555 h 3357560"/>
                <a:gd name="connsiteX13" fmla="*/ 57150 w 741362"/>
                <a:gd name="connsiteY13" fmla="*/ 879805 h 3357560"/>
                <a:gd name="connsiteX14" fmla="*/ 38100 w 741362"/>
                <a:gd name="connsiteY14" fmla="*/ 984580 h 3357560"/>
                <a:gd name="connsiteX15" fmla="*/ 9525 w 741362"/>
                <a:gd name="connsiteY15" fmla="*/ 1346530 h 3357560"/>
                <a:gd name="connsiteX16" fmla="*/ 19050 w 741362"/>
                <a:gd name="connsiteY16" fmla="*/ 1584655 h 3357560"/>
                <a:gd name="connsiteX17" fmla="*/ 104775 w 741362"/>
                <a:gd name="connsiteY17" fmla="*/ 1727530 h 3357560"/>
                <a:gd name="connsiteX18" fmla="*/ 209550 w 741362"/>
                <a:gd name="connsiteY18" fmla="*/ 1927555 h 3357560"/>
                <a:gd name="connsiteX19" fmla="*/ 257175 w 741362"/>
                <a:gd name="connsiteY19" fmla="*/ 2060905 h 3357560"/>
                <a:gd name="connsiteX20" fmla="*/ 304800 w 741362"/>
                <a:gd name="connsiteY20" fmla="*/ 2689555 h 3357560"/>
                <a:gd name="connsiteX21" fmla="*/ 352425 w 741362"/>
                <a:gd name="connsiteY21" fmla="*/ 3022930 h 3357560"/>
                <a:gd name="connsiteX22" fmla="*/ 390525 w 741362"/>
                <a:gd name="connsiteY22" fmla="*/ 3222955 h 3357560"/>
                <a:gd name="connsiteX23" fmla="*/ 619125 w 741362"/>
                <a:gd name="connsiteY23" fmla="*/ 3321048 h 3357560"/>
                <a:gd name="connsiteX24" fmla="*/ 676275 w 741362"/>
                <a:gd name="connsiteY24" fmla="*/ 3051505 h 3357560"/>
                <a:gd name="connsiteX0" fmla="*/ 390525 w 741362"/>
                <a:gd name="connsiteY0" fmla="*/ 425448 h 3357560"/>
                <a:gd name="connsiteX1" fmla="*/ 238125 w 741362"/>
                <a:gd name="connsiteY1" fmla="*/ 425448 h 3357560"/>
                <a:gd name="connsiteX2" fmla="*/ 228600 w 741362"/>
                <a:gd name="connsiteY2" fmla="*/ 251155 h 3357560"/>
                <a:gd name="connsiteX3" fmla="*/ 323850 w 741362"/>
                <a:gd name="connsiteY3" fmla="*/ 241630 h 3357560"/>
                <a:gd name="connsiteX4" fmla="*/ 342900 w 741362"/>
                <a:gd name="connsiteY4" fmla="*/ 213055 h 3357560"/>
                <a:gd name="connsiteX5" fmla="*/ 466725 w 741362"/>
                <a:gd name="connsiteY5" fmla="*/ 120648 h 3357560"/>
                <a:gd name="connsiteX6" fmla="*/ 161925 w 741362"/>
                <a:gd name="connsiteY6" fmla="*/ 44450 h 3357560"/>
                <a:gd name="connsiteX7" fmla="*/ 9525 w 741362"/>
                <a:gd name="connsiteY7" fmla="*/ 273049 h 3357560"/>
                <a:gd name="connsiteX8" fmla="*/ 104775 w 741362"/>
                <a:gd name="connsiteY8" fmla="*/ 432130 h 3357560"/>
                <a:gd name="connsiteX9" fmla="*/ 95250 w 741362"/>
                <a:gd name="connsiteY9" fmla="*/ 479755 h 3357560"/>
                <a:gd name="connsiteX10" fmla="*/ 85725 w 741362"/>
                <a:gd name="connsiteY10" fmla="*/ 651205 h 3357560"/>
                <a:gd name="connsiteX11" fmla="*/ 76200 w 741362"/>
                <a:gd name="connsiteY11" fmla="*/ 708355 h 3357560"/>
                <a:gd name="connsiteX12" fmla="*/ 66675 w 741362"/>
                <a:gd name="connsiteY12" fmla="*/ 784555 h 3357560"/>
                <a:gd name="connsiteX13" fmla="*/ 57150 w 741362"/>
                <a:gd name="connsiteY13" fmla="*/ 879805 h 3357560"/>
                <a:gd name="connsiteX14" fmla="*/ 38100 w 741362"/>
                <a:gd name="connsiteY14" fmla="*/ 984580 h 3357560"/>
                <a:gd name="connsiteX15" fmla="*/ 9525 w 741362"/>
                <a:gd name="connsiteY15" fmla="*/ 1346530 h 3357560"/>
                <a:gd name="connsiteX16" fmla="*/ 19050 w 741362"/>
                <a:gd name="connsiteY16" fmla="*/ 1584655 h 3357560"/>
                <a:gd name="connsiteX17" fmla="*/ 104775 w 741362"/>
                <a:gd name="connsiteY17" fmla="*/ 1727530 h 3357560"/>
                <a:gd name="connsiteX18" fmla="*/ 209550 w 741362"/>
                <a:gd name="connsiteY18" fmla="*/ 1927555 h 3357560"/>
                <a:gd name="connsiteX19" fmla="*/ 257175 w 741362"/>
                <a:gd name="connsiteY19" fmla="*/ 2060905 h 3357560"/>
                <a:gd name="connsiteX20" fmla="*/ 304800 w 741362"/>
                <a:gd name="connsiteY20" fmla="*/ 2689555 h 3357560"/>
                <a:gd name="connsiteX21" fmla="*/ 352425 w 741362"/>
                <a:gd name="connsiteY21" fmla="*/ 3022930 h 3357560"/>
                <a:gd name="connsiteX22" fmla="*/ 390525 w 741362"/>
                <a:gd name="connsiteY22" fmla="*/ 3222955 h 3357560"/>
                <a:gd name="connsiteX23" fmla="*/ 619125 w 741362"/>
                <a:gd name="connsiteY23" fmla="*/ 3321048 h 3357560"/>
                <a:gd name="connsiteX24" fmla="*/ 676275 w 741362"/>
                <a:gd name="connsiteY24" fmla="*/ 3051505 h 3357560"/>
                <a:gd name="connsiteX0" fmla="*/ 390525 w 741362"/>
                <a:gd name="connsiteY0" fmla="*/ 425448 h 3357560"/>
                <a:gd name="connsiteX1" fmla="*/ 238125 w 741362"/>
                <a:gd name="connsiteY1" fmla="*/ 425448 h 3357560"/>
                <a:gd name="connsiteX2" fmla="*/ 228600 w 741362"/>
                <a:gd name="connsiteY2" fmla="*/ 251155 h 3357560"/>
                <a:gd name="connsiteX3" fmla="*/ 323850 w 741362"/>
                <a:gd name="connsiteY3" fmla="*/ 241630 h 3357560"/>
                <a:gd name="connsiteX4" fmla="*/ 466725 w 741362"/>
                <a:gd name="connsiteY4" fmla="*/ 120648 h 3357560"/>
                <a:gd name="connsiteX5" fmla="*/ 161925 w 741362"/>
                <a:gd name="connsiteY5" fmla="*/ 44450 h 3357560"/>
                <a:gd name="connsiteX6" fmla="*/ 9525 w 741362"/>
                <a:gd name="connsiteY6" fmla="*/ 273049 h 3357560"/>
                <a:gd name="connsiteX7" fmla="*/ 104775 w 741362"/>
                <a:gd name="connsiteY7" fmla="*/ 432130 h 3357560"/>
                <a:gd name="connsiteX8" fmla="*/ 95250 w 741362"/>
                <a:gd name="connsiteY8" fmla="*/ 479755 h 3357560"/>
                <a:gd name="connsiteX9" fmla="*/ 85725 w 741362"/>
                <a:gd name="connsiteY9" fmla="*/ 651205 h 3357560"/>
                <a:gd name="connsiteX10" fmla="*/ 76200 w 741362"/>
                <a:gd name="connsiteY10" fmla="*/ 708355 h 3357560"/>
                <a:gd name="connsiteX11" fmla="*/ 66675 w 741362"/>
                <a:gd name="connsiteY11" fmla="*/ 784555 h 3357560"/>
                <a:gd name="connsiteX12" fmla="*/ 57150 w 741362"/>
                <a:gd name="connsiteY12" fmla="*/ 879805 h 3357560"/>
                <a:gd name="connsiteX13" fmla="*/ 38100 w 741362"/>
                <a:gd name="connsiteY13" fmla="*/ 984580 h 3357560"/>
                <a:gd name="connsiteX14" fmla="*/ 9525 w 741362"/>
                <a:gd name="connsiteY14" fmla="*/ 1346530 h 3357560"/>
                <a:gd name="connsiteX15" fmla="*/ 19050 w 741362"/>
                <a:gd name="connsiteY15" fmla="*/ 1584655 h 3357560"/>
                <a:gd name="connsiteX16" fmla="*/ 104775 w 741362"/>
                <a:gd name="connsiteY16" fmla="*/ 1727530 h 3357560"/>
                <a:gd name="connsiteX17" fmla="*/ 209550 w 741362"/>
                <a:gd name="connsiteY17" fmla="*/ 1927555 h 3357560"/>
                <a:gd name="connsiteX18" fmla="*/ 257175 w 741362"/>
                <a:gd name="connsiteY18" fmla="*/ 2060905 h 3357560"/>
                <a:gd name="connsiteX19" fmla="*/ 304800 w 741362"/>
                <a:gd name="connsiteY19" fmla="*/ 2689555 h 3357560"/>
                <a:gd name="connsiteX20" fmla="*/ 352425 w 741362"/>
                <a:gd name="connsiteY20" fmla="*/ 3022930 h 3357560"/>
                <a:gd name="connsiteX21" fmla="*/ 390525 w 741362"/>
                <a:gd name="connsiteY21" fmla="*/ 3222955 h 3357560"/>
                <a:gd name="connsiteX22" fmla="*/ 619125 w 741362"/>
                <a:gd name="connsiteY22" fmla="*/ 3321048 h 3357560"/>
                <a:gd name="connsiteX23" fmla="*/ 676275 w 741362"/>
                <a:gd name="connsiteY23" fmla="*/ 3051505 h 3357560"/>
                <a:gd name="connsiteX0" fmla="*/ 390525 w 741362"/>
                <a:gd name="connsiteY0" fmla="*/ 425448 h 3357560"/>
                <a:gd name="connsiteX1" fmla="*/ 238125 w 741362"/>
                <a:gd name="connsiteY1" fmla="*/ 425448 h 3357560"/>
                <a:gd name="connsiteX2" fmla="*/ 228600 w 741362"/>
                <a:gd name="connsiteY2" fmla="*/ 251155 h 3357560"/>
                <a:gd name="connsiteX3" fmla="*/ 323850 w 741362"/>
                <a:gd name="connsiteY3" fmla="*/ 241630 h 3357560"/>
                <a:gd name="connsiteX4" fmla="*/ 466725 w 741362"/>
                <a:gd name="connsiteY4" fmla="*/ 120648 h 3357560"/>
                <a:gd name="connsiteX5" fmla="*/ 161925 w 741362"/>
                <a:gd name="connsiteY5" fmla="*/ 44450 h 3357560"/>
                <a:gd name="connsiteX6" fmla="*/ 9525 w 741362"/>
                <a:gd name="connsiteY6" fmla="*/ 273049 h 3357560"/>
                <a:gd name="connsiteX7" fmla="*/ 104775 w 741362"/>
                <a:gd name="connsiteY7" fmla="*/ 432130 h 3357560"/>
                <a:gd name="connsiteX8" fmla="*/ 95250 w 741362"/>
                <a:gd name="connsiteY8" fmla="*/ 479755 h 3357560"/>
                <a:gd name="connsiteX9" fmla="*/ 85725 w 741362"/>
                <a:gd name="connsiteY9" fmla="*/ 651205 h 3357560"/>
                <a:gd name="connsiteX10" fmla="*/ 76200 w 741362"/>
                <a:gd name="connsiteY10" fmla="*/ 708355 h 3357560"/>
                <a:gd name="connsiteX11" fmla="*/ 66675 w 741362"/>
                <a:gd name="connsiteY11" fmla="*/ 784555 h 3357560"/>
                <a:gd name="connsiteX12" fmla="*/ 57150 w 741362"/>
                <a:gd name="connsiteY12" fmla="*/ 879805 h 3357560"/>
                <a:gd name="connsiteX13" fmla="*/ 38100 w 741362"/>
                <a:gd name="connsiteY13" fmla="*/ 984580 h 3357560"/>
                <a:gd name="connsiteX14" fmla="*/ 9525 w 741362"/>
                <a:gd name="connsiteY14" fmla="*/ 1346530 h 3357560"/>
                <a:gd name="connsiteX15" fmla="*/ 19050 w 741362"/>
                <a:gd name="connsiteY15" fmla="*/ 1584655 h 3357560"/>
                <a:gd name="connsiteX16" fmla="*/ 104775 w 741362"/>
                <a:gd name="connsiteY16" fmla="*/ 1727530 h 3357560"/>
                <a:gd name="connsiteX17" fmla="*/ 209550 w 741362"/>
                <a:gd name="connsiteY17" fmla="*/ 1927555 h 3357560"/>
                <a:gd name="connsiteX18" fmla="*/ 257175 w 741362"/>
                <a:gd name="connsiteY18" fmla="*/ 2060905 h 3357560"/>
                <a:gd name="connsiteX19" fmla="*/ 304800 w 741362"/>
                <a:gd name="connsiteY19" fmla="*/ 2689555 h 3357560"/>
                <a:gd name="connsiteX20" fmla="*/ 352425 w 741362"/>
                <a:gd name="connsiteY20" fmla="*/ 3022930 h 3357560"/>
                <a:gd name="connsiteX21" fmla="*/ 390525 w 741362"/>
                <a:gd name="connsiteY21" fmla="*/ 3222955 h 3357560"/>
                <a:gd name="connsiteX22" fmla="*/ 619125 w 741362"/>
                <a:gd name="connsiteY22" fmla="*/ 3321048 h 3357560"/>
                <a:gd name="connsiteX23" fmla="*/ 676275 w 741362"/>
                <a:gd name="connsiteY23" fmla="*/ 3051505 h 3357560"/>
                <a:gd name="connsiteX0" fmla="*/ 390525 w 741362"/>
                <a:gd name="connsiteY0" fmla="*/ 425448 h 3357560"/>
                <a:gd name="connsiteX1" fmla="*/ 238125 w 741362"/>
                <a:gd name="connsiteY1" fmla="*/ 425448 h 3357560"/>
                <a:gd name="connsiteX2" fmla="*/ 323850 w 741362"/>
                <a:gd name="connsiteY2" fmla="*/ 241630 h 3357560"/>
                <a:gd name="connsiteX3" fmla="*/ 466725 w 741362"/>
                <a:gd name="connsiteY3" fmla="*/ 120648 h 3357560"/>
                <a:gd name="connsiteX4" fmla="*/ 161925 w 741362"/>
                <a:gd name="connsiteY4" fmla="*/ 44450 h 3357560"/>
                <a:gd name="connsiteX5" fmla="*/ 9525 w 741362"/>
                <a:gd name="connsiteY5" fmla="*/ 273049 h 3357560"/>
                <a:gd name="connsiteX6" fmla="*/ 104775 w 741362"/>
                <a:gd name="connsiteY6" fmla="*/ 432130 h 3357560"/>
                <a:gd name="connsiteX7" fmla="*/ 95250 w 741362"/>
                <a:gd name="connsiteY7" fmla="*/ 479755 h 3357560"/>
                <a:gd name="connsiteX8" fmla="*/ 85725 w 741362"/>
                <a:gd name="connsiteY8" fmla="*/ 651205 h 3357560"/>
                <a:gd name="connsiteX9" fmla="*/ 76200 w 741362"/>
                <a:gd name="connsiteY9" fmla="*/ 708355 h 3357560"/>
                <a:gd name="connsiteX10" fmla="*/ 66675 w 741362"/>
                <a:gd name="connsiteY10" fmla="*/ 784555 h 3357560"/>
                <a:gd name="connsiteX11" fmla="*/ 57150 w 741362"/>
                <a:gd name="connsiteY11" fmla="*/ 879805 h 3357560"/>
                <a:gd name="connsiteX12" fmla="*/ 38100 w 741362"/>
                <a:gd name="connsiteY12" fmla="*/ 984580 h 3357560"/>
                <a:gd name="connsiteX13" fmla="*/ 9525 w 741362"/>
                <a:gd name="connsiteY13" fmla="*/ 1346530 h 3357560"/>
                <a:gd name="connsiteX14" fmla="*/ 19050 w 741362"/>
                <a:gd name="connsiteY14" fmla="*/ 1584655 h 3357560"/>
                <a:gd name="connsiteX15" fmla="*/ 104775 w 741362"/>
                <a:gd name="connsiteY15" fmla="*/ 1727530 h 3357560"/>
                <a:gd name="connsiteX16" fmla="*/ 209550 w 741362"/>
                <a:gd name="connsiteY16" fmla="*/ 1927555 h 3357560"/>
                <a:gd name="connsiteX17" fmla="*/ 257175 w 741362"/>
                <a:gd name="connsiteY17" fmla="*/ 2060905 h 3357560"/>
                <a:gd name="connsiteX18" fmla="*/ 304800 w 741362"/>
                <a:gd name="connsiteY18" fmla="*/ 2689555 h 3357560"/>
                <a:gd name="connsiteX19" fmla="*/ 352425 w 741362"/>
                <a:gd name="connsiteY19" fmla="*/ 3022930 h 3357560"/>
                <a:gd name="connsiteX20" fmla="*/ 390525 w 741362"/>
                <a:gd name="connsiteY20" fmla="*/ 3222955 h 3357560"/>
                <a:gd name="connsiteX21" fmla="*/ 619125 w 741362"/>
                <a:gd name="connsiteY21" fmla="*/ 3321048 h 3357560"/>
                <a:gd name="connsiteX22" fmla="*/ 676275 w 741362"/>
                <a:gd name="connsiteY22" fmla="*/ 3051505 h 3357560"/>
                <a:gd name="connsiteX0" fmla="*/ 390525 w 741362"/>
                <a:gd name="connsiteY0" fmla="*/ 425448 h 3357560"/>
                <a:gd name="connsiteX1" fmla="*/ 238125 w 741362"/>
                <a:gd name="connsiteY1" fmla="*/ 349249 h 3357560"/>
                <a:gd name="connsiteX2" fmla="*/ 323850 w 741362"/>
                <a:gd name="connsiteY2" fmla="*/ 241630 h 3357560"/>
                <a:gd name="connsiteX3" fmla="*/ 466725 w 741362"/>
                <a:gd name="connsiteY3" fmla="*/ 120648 h 3357560"/>
                <a:gd name="connsiteX4" fmla="*/ 161925 w 741362"/>
                <a:gd name="connsiteY4" fmla="*/ 44450 h 3357560"/>
                <a:gd name="connsiteX5" fmla="*/ 9525 w 741362"/>
                <a:gd name="connsiteY5" fmla="*/ 273049 h 3357560"/>
                <a:gd name="connsiteX6" fmla="*/ 104775 w 741362"/>
                <a:gd name="connsiteY6" fmla="*/ 432130 h 3357560"/>
                <a:gd name="connsiteX7" fmla="*/ 95250 w 741362"/>
                <a:gd name="connsiteY7" fmla="*/ 479755 h 3357560"/>
                <a:gd name="connsiteX8" fmla="*/ 85725 w 741362"/>
                <a:gd name="connsiteY8" fmla="*/ 651205 h 3357560"/>
                <a:gd name="connsiteX9" fmla="*/ 76200 w 741362"/>
                <a:gd name="connsiteY9" fmla="*/ 708355 h 3357560"/>
                <a:gd name="connsiteX10" fmla="*/ 66675 w 741362"/>
                <a:gd name="connsiteY10" fmla="*/ 784555 h 3357560"/>
                <a:gd name="connsiteX11" fmla="*/ 57150 w 741362"/>
                <a:gd name="connsiteY11" fmla="*/ 879805 h 3357560"/>
                <a:gd name="connsiteX12" fmla="*/ 38100 w 741362"/>
                <a:gd name="connsiteY12" fmla="*/ 984580 h 3357560"/>
                <a:gd name="connsiteX13" fmla="*/ 9525 w 741362"/>
                <a:gd name="connsiteY13" fmla="*/ 1346530 h 3357560"/>
                <a:gd name="connsiteX14" fmla="*/ 19050 w 741362"/>
                <a:gd name="connsiteY14" fmla="*/ 1584655 h 3357560"/>
                <a:gd name="connsiteX15" fmla="*/ 104775 w 741362"/>
                <a:gd name="connsiteY15" fmla="*/ 1727530 h 3357560"/>
                <a:gd name="connsiteX16" fmla="*/ 209550 w 741362"/>
                <a:gd name="connsiteY16" fmla="*/ 1927555 h 3357560"/>
                <a:gd name="connsiteX17" fmla="*/ 257175 w 741362"/>
                <a:gd name="connsiteY17" fmla="*/ 2060905 h 3357560"/>
                <a:gd name="connsiteX18" fmla="*/ 304800 w 741362"/>
                <a:gd name="connsiteY18" fmla="*/ 2689555 h 3357560"/>
                <a:gd name="connsiteX19" fmla="*/ 352425 w 741362"/>
                <a:gd name="connsiteY19" fmla="*/ 3022930 h 3357560"/>
                <a:gd name="connsiteX20" fmla="*/ 390525 w 741362"/>
                <a:gd name="connsiteY20" fmla="*/ 3222955 h 3357560"/>
                <a:gd name="connsiteX21" fmla="*/ 619125 w 741362"/>
                <a:gd name="connsiteY21" fmla="*/ 3321048 h 3357560"/>
                <a:gd name="connsiteX22" fmla="*/ 676275 w 741362"/>
                <a:gd name="connsiteY22" fmla="*/ 3051505 h 3357560"/>
                <a:gd name="connsiteX0" fmla="*/ 390525 w 741362"/>
                <a:gd name="connsiteY0" fmla="*/ 425448 h 3357560"/>
                <a:gd name="connsiteX1" fmla="*/ 238125 w 741362"/>
                <a:gd name="connsiteY1" fmla="*/ 349249 h 3357560"/>
                <a:gd name="connsiteX2" fmla="*/ 238125 w 741362"/>
                <a:gd name="connsiteY2" fmla="*/ 196849 h 3357560"/>
                <a:gd name="connsiteX3" fmla="*/ 466725 w 741362"/>
                <a:gd name="connsiteY3" fmla="*/ 120648 h 3357560"/>
                <a:gd name="connsiteX4" fmla="*/ 161925 w 741362"/>
                <a:gd name="connsiteY4" fmla="*/ 44450 h 3357560"/>
                <a:gd name="connsiteX5" fmla="*/ 9525 w 741362"/>
                <a:gd name="connsiteY5" fmla="*/ 273049 h 3357560"/>
                <a:gd name="connsiteX6" fmla="*/ 104775 w 741362"/>
                <a:gd name="connsiteY6" fmla="*/ 432130 h 3357560"/>
                <a:gd name="connsiteX7" fmla="*/ 95250 w 741362"/>
                <a:gd name="connsiteY7" fmla="*/ 479755 h 3357560"/>
                <a:gd name="connsiteX8" fmla="*/ 85725 w 741362"/>
                <a:gd name="connsiteY8" fmla="*/ 651205 h 3357560"/>
                <a:gd name="connsiteX9" fmla="*/ 76200 w 741362"/>
                <a:gd name="connsiteY9" fmla="*/ 708355 h 3357560"/>
                <a:gd name="connsiteX10" fmla="*/ 66675 w 741362"/>
                <a:gd name="connsiteY10" fmla="*/ 784555 h 3357560"/>
                <a:gd name="connsiteX11" fmla="*/ 57150 w 741362"/>
                <a:gd name="connsiteY11" fmla="*/ 879805 h 3357560"/>
                <a:gd name="connsiteX12" fmla="*/ 38100 w 741362"/>
                <a:gd name="connsiteY12" fmla="*/ 984580 h 3357560"/>
                <a:gd name="connsiteX13" fmla="*/ 9525 w 741362"/>
                <a:gd name="connsiteY13" fmla="*/ 1346530 h 3357560"/>
                <a:gd name="connsiteX14" fmla="*/ 19050 w 741362"/>
                <a:gd name="connsiteY14" fmla="*/ 1584655 h 3357560"/>
                <a:gd name="connsiteX15" fmla="*/ 104775 w 741362"/>
                <a:gd name="connsiteY15" fmla="*/ 1727530 h 3357560"/>
                <a:gd name="connsiteX16" fmla="*/ 209550 w 741362"/>
                <a:gd name="connsiteY16" fmla="*/ 1927555 h 3357560"/>
                <a:gd name="connsiteX17" fmla="*/ 257175 w 741362"/>
                <a:gd name="connsiteY17" fmla="*/ 2060905 h 3357560"/>
                <a:gd name="connsiteX18" fmla="*/ 304800 w 741362"/>
                <a:gd name="connsiteY18" fmla="*/ 2689555 h 3357560"/>
                <a:gd name="connsiteX19" fmla="*/ 352425 w 741362"/>
                <a:gd name="connsiteY19" fmla="*/ 3022930 h 3357560"/>
                <a:gd name="connsiteX20" fmla="*/ 390525 w 741362"/>
                <a:gd name="connsiteY20" fmla="*/ 3222955 h 3357560"/>
                <a:gd name="connsiteX21" fmla="*/ 619125 w 741362"/>
                <a:gd name="connsiteY21" fmla="*/ 3321048 h 3357560"/>
                <a:gd name="connsiteX22" fmla="*/ 676275 w 741362"/>
                <a:gd name="connsiteY22" fmla="*/ 3051505 h 3357560"/>
                <a:gd name="connsiteX0" fmla="*/ 390525 w 741362"/>
                <a:gd name="connsiteY0" fmla="*/ 425448 h 3357560"/>
                <a:gd name="connsiteX1" fmla="*/ 238125 w 741362"/>
                <a:gd name="connsiteY1" fmla="*/ 349249 h 3357560"/>
                <a:gd name="connsiteX2" fmla="*/ 238125 w 741362"/>
                <a:gd name="connsiteY2" fmla="*/ 196849 h 3357560"/>
                <a:gd name="connsiteX3" fmla="*/ 466725 w 741362"/>
                <a:gd name="connsiteY3" fmla="*/ 120648 h 3357560"/>
                <a:gd name="connsiteX4" fmla="*/ 161925 w 741362"/>
                <a:gd name="connsiteY4" fmla="*/ 44450 h 3357560"/>
                <a:gd name="connsiteX5" fmla="*/ 9525 w 741362"/>
                <a:gd name="connsiteY5" fmla="*/ 273049 h 3357560"/>
                <a:gd name="connsiteX6" fmla="*/ 104775 w 741362"/>
                <a:gd name="connsiteY6" fmla="*/ 432130 h 3357560"/>
                <a:gd name="connsiteX7" fmla="*/ 85725 w 741362"/>
                <a:gd name="connsiteY7" fmla="*/ 651205 h 3357560"/>
                <a:gd name="connsiteX8" fmla="*/ 76200 w 741362"/>
                <a:gd name="connsiteY8" fmla="*/ 708355 h 3357560"/>
                <a:gd name="connsiteX9" fmla="*/ 66675 w 741362"/>
                <a:gd name="connsiteY9" fmla="*/ 784555 h 3357560"/>
                <a:gd name="connsiteX10" fmla="*/ 57150 w 741362"/>
                <a:gd name="connsiteY10" fmla="*/ 879805 h 3357560"/>
                <a:gd name="connsiteX11" fmla="*/ 38100 w 741362"/>
                <a:gd name="connsiteY11" fmla="*/ 984580 h 3357560"/>
                <a:gd name="connsiteX12" fmla="*/ 9525 w 741362"/>
                <a:gd name="connsiteY12" fmla="*/ 1346530 h 3357560"/>
                <a:gd name="connsiteX13" fmla="*/ 19050 w 741362"/>
                <a:gd name="connsiteY13" fmla="*/ 1584655 h 3357560"/>
                <a:gd name="connsiteX14" fmla="*/ 104775 w 741362"/>
                <a:gd name="connsiteY14" fmla="*/ 1727530 h 3357560"/>
                <a:gd name="connsiteX15" fmla="*/ 209550 w 741362"/>
                <a:gd name="connsiteY15" fmla="*/ 1927555 h 3357560"/>
                <a:gd name="connsiteX16" fmla="*/ 257175 w 741362"/>
                <a:gd name="connsiteY16" fmla="*/ 2060905 h 3357560"/>
                <a:gd name="connsiteX17" fmla="*/ 304800 w 741362"/>
                <a:gd name="connsiteY17" fmla="*/ 2689555 h 3357560"/>
                <a:gd name="connsiteX18" fmla="*/ 352425 w 741362"/>
                <a:gd name="connsiteY18" fmla="*/ 3022930 h 3357560"/>
                <a:gd name="connsiteX19" fmla="*/ 390525 w 741362"/>
                <a:gd name="connsiteY19" fmla="*/ 3222955 h 3357560"/>
                <a:gd name="connsiteX20" fmla="*/ 619125 w 741362"/>
                <a:gd name="connsiteY20" fmla="*/ 3321048 h 3357560"/>
                <a:gd name="connsiteX21" fmla="*/ 676275 w 741362"/>
                <a:gd name="connsiteY21" fmla="*/ 3051505 h 3357560"/>
                <a:gd name="connsiteX0" fmla="*/ 393700 w 744537"/>
                <a:gd name="connsiteY0" fmla="*/ 425448 h 3357560"/>
                <a:gd name="connsiteX1" fmla="*/ 241300 w 744537"/>
                <a:gd name="connsiteY1" fmla="*/ 349249 h 3357560"/>
                <a:gd name="connsiteX2" fmla="*/ 241300 w 744537"/>
                <a:gd name="connsiteY2" fmla="*/ 196849 h 3357560"/>
                <a:gd name="connsiteX3" fmla="*/ 469900 w 744537"/>
                <a:gd name="connsiteY3" fmla="*/ 120648 h 3357560"/>
                <a:gd name="connsiteX4" fmla="*/ 165100 w 744537"/>
                <a:gd name="connsiteY4" fmla="*/ 44450 h 3357560"/>
                <a:gd name="connsiteX5" fmla="*/ 12700 w 744537"/>
                <a:gd name="connsiteY5" fmla="*/ 273049 h 3357560"/>
                <a:gd name="connsiteX6" fmla="*/ 88900 w 744537"/>
                <a:gd name="connsiteY6" fmla="*/ 501649 h 3357560"/>
                <a:gd name="connsiteX7" fmla="*/ 88900 w 744537"/>
                <a:gd name="connsiteY7" fmla="*/ 651205 h 3357560"/>
                <a:gd name="connsiteX8" fmla="*/ 79375 w 744537"/>
                <a:gd name="connsiteY8" fmla="*/ 708355 h 3357560"/>
                <a:gd name="connsiteX9" fmla="*/ 69850 w 744537"/>
                <a:gd name="connsiteY9" fmla="*/ 784555 h 3357560"/>
                <a:gd name="connsiteX10" fmla="*/ 60325 w 744537"/>
                <a:gd name="connsiteY10" fmla="*/ 879805 h 3357560"/>
                <a:gd name="connsiteX11" fmla="*/ 41275 w 744537"/>
                <a:gd name="connsiteY11" fmla="*/ 984580 h 3357560"/>
                <a:gd name="connsiteX12" fmla="*/ 12700 w 744537"/>
                <a:gd name="connsiteY12" fmla="*/ 1346530 h 3357560"/>
                <a:gd name="connsiteX13" fmla="*/ 22225 w 744537"/>
                <a:gd name="connsiteY13" fmla="*/ 1584655 h 3357560"/>
                <a:gd name="connsiteX14" fmla="*/ 107950 w 744537"/>
                <a:gd name="connsiteY14" fmla="*/ 1727530 h 3357560"/>
                <a:gd name="connsiteX15" fmla="*/ 212725 w 744537"/>
                <a:gd name="connsiteY15" fmla="*/ 1927555 h 3357560"/>
                <a:gd name="connsiteX16" fmla="*/ 260350 w 744537"/>
                <a:gd name="connsiteY16" fmla="*/ 2060905 h 3357560"/>
                <a:gd name="connsiteX17" fmla="*/ 307975 w 744537"/>
                <a:gd name="connsiteY17" fmla="*/ 2689555 h 3357560"/>
                <a:gd name="connsiteX18" fmla="*/ 355600 w 744537"/>
                <a:gd name="connsiteY18" fmla="*/ 3022930 h 3357560"/>
                <a:gd name="connsiteX19" fmla="*/ 393700 w 744537"/>
                <a:gd name="connsiteY19" fmla="*/ 3222955 h 3357560"/>
                <a:gd name="connsiteX20" fmla="*/ 622300 w 744537"/>
                <a:gd name="connsiteY20" fmla="*/ 3321048 h 3357560"/>
                <a:gd name="connsiteX21" fmla="*/ 679450 w 744537"/>
                <a:gd name="connsiteY21" fmla="*/ 3051505 h 3357560"/>
                <a:gd name="connsiteX0" fmla="*/ 393700 w 744537"/>
                <a:gd name="connsiteY0" fmla="*/ 425448 h 3357560"/>
                <a:gd name="connsiteX1" fmla="*/ 241300 w 744537"/>
                <a:gd name="connsiteY1" fmla="*/ 349249 h 3357560"/>
                <a:gd name="connsiteX2" fmla="*/ 241300 w 744537"/>
                <a:gd name="connsiteY2" fmla="*/ 196849 h 3357560"/>
                <a:gd name="connsiteX3" fmla="*/ 469900 w 744537"/>
                <a:gd name="connsiteY3" fmla="*/ 120648 h 3357560"/>
                <a:gd name="connsiteX4" fmla="*/ 165100 w 744537"/>
                <a:gd name="connsiteY4" fmla="*/ 44450 h 3357560"/>
                <a:gd name="connsiteX5" fmla="*/ 12700 w 744537"/>
                <a:gd name="connsiteY5" fmla="*/ 273049 h 3357560"/>
                <a:gd name="connsiteX6" fmla="*/ 88900 w 744537"/>
                <a:gd name="connsiteY6" fmla="*/ 501649 h 3357560"/>
                <a:gd name="connsiteX7" fmla="*/ 88900 w 744537"/>
                <a:gd name="connsiteY7" fmla="*/ 651205 h 3357560"/>
                <a:gd name="connsiteX8" fmla="*/ 79375 w 744537"/>
                <a:gd name="connsiteY8" fmla="*/ 708355 h 3357560"/>
                <a:gd name="connsiteX9" fmla="*/ 60325 w 744537"/>
                <a:gd name="connsiteY9" fmla="*/ 879805 h 3357560"/>
                <a:gd name="connsiteX10" fmla="*/ 41275 w 744537"/>
                <a:gd name="connsiteY10" fmla="*/ 984580 h 3357560"/>
                <a:gd name="connsiteX11" fmla="*/ 12700 w 744537"/>
                <a:gd name="connsiteY11" fmla="*/ 1346530 h 3357560"/>
                <a:gd name="connsiteX12" fmla="*/ 22225 w 744537"/>
                <a:gd name="connsiteY12" fmla="*/ 1584655 h 3357560"/>
                <a:gd name="connsiteX13" fmla="*/ 107950 w 744537"/>
                <a:gd name="connsiteY13" fmla="*/ 1727530 h 3357560"/>
                <a:gd name="connsiteX14" fmla="*/ 212725 w 744537"/>
                <a:gd name="connsiteY14" fmla="*/ 1927555 h 3357560"/>
                <a:gd name="connsiteX15" fmla="*/ 260350 w 744537"/>
                <a:gd name="connsiteY15" fmla="*/ 2060905 h 3357560"/>
                <a:gd name="connsiteX16" fmla="*/ 307975 w 744537"/>
                <a:gd name="connsiteY16" fmla="*/ 2689555 h 3357560"/>
                <a:gd name="connsiteX17" fmla="*/ 355600 w 744537"/>
                <a:gd name="connsiteY17" fmla="*/ 3022930 h 3357560"/>
                <a:gd name="connsiteX18" fmla="*/ 393700 w 744537"/>
                <a:gd name="connsiteY18" fmla="*/ 3222955 h 3357560"/>
                <a:gd name="connsiteX19" fmla="*/ 622300 w 744537"/>
                <a:gd name="connsiteY19" fmla="*/ 3321048 h 3357560"/>
                <a:gd name="connsiteX20" fmla="*/ 679450 w 744537"/>
                <a:gd name="connsiteY20" fmla="*/ 3051505 h 3357560"/>
                <a:gd name="connsiteX0" fmla="*/ 393700 w 744537"/>
                <a:gd name="connsiteY0" fmla="*/ 425448 h 3357560"/>
                <a:gd name="connsiteX1" fmla="*/ 241300 w 744537"/>
                <a:gd name="connsiteY1" fmla="*/ 349249 h 3357560"/>
                <a:gd name="connsiteX2" fmla="*/ 241300 w 744537"/>
                <a:gd name="connsiteY2" fmla="*/ 196849 h 3357560"/>
                <a:gd name="connsiteX3" fmla="*/ 469900 w 744537"/>
                <a:gd name="connsiteY3" fmla="*/ 120648 h 3357560"/>
                <a:gd name="connsiteX4" fmla="*/ 165100 w 744537"/>
                <a:gd name="connsiteY4" fmla="*/ 44450 h 3357560"/>
                <a:gd name="connsiteX5" fmla="*/ 12700 w 744537"/>
                <a:gd name="connsiteY5" fmla="*/ 273049 h 3357560"/>
                <a:gd name="connsiteX6" fmla="*/ 88900 w 744537"/>
                <a:gd name="connsiteY6" fmla="*/ 501649 h 3357560"/>
                <a:gd name="connsiteX7" fmla="*/ 88900 w 744537"/>
                <a:gd name="connsiteY7" fmla="*/ 651205 h 3357560"/>
                <a:gd name="connsiteX8" fmla="*/ 60325 w 744537"/>
                <a:gd name="connsiteY8" fmla="*/ 879805 h 3357560"/>
                <a:gd name="connsiteX9" fmla="*/ 41275 w 744537"/>
                <a:gd name="connsiteY9" fmla="*/ 984580 h 3357560"/>
                <a:gd name="connsiteX10" fmla="*/ 12700 w 744537"/>
                <a:gd name="connsiteY10" fmla="*/ 1346530 h 3357560"/>
                <a:gd name="connsiteX11" fmla="*/ 22225 w 744537"/>
                <a:gd name="connsiteY11" fmla="*/ 1584655 h 3357560"/>
                <a:gd name="connsiteX12" fmla="*/ 107950 w 744537"/>
                <a:gd name="connsiteY12" fmla="*/ 1727530 h 3357560"/>
                <a:gd name="connsiteX13" fmla="*/ 212725 w 744537"/>
                <a:gd name="connsiteY13" fmla="*/ 1927555 h 3357560"/>
                <a:gd name="connsiteX14" fmla="*/ 260350 w 744537"/>
                <a:gd name="connsiteY14" fmla="*/ 2060905 h 3357560"/>
                <a:gd name="connsiteX15" fmla="*/ 307975 w 744537"/>
                <a:gd name="connsiteY15" fmla="*/ 2689555 h 3357560"/>
                <a:gd name="connsiteX16" fmla="*/ 355600 w 744537"/>
                <a:gd name="connsiteY16" fmla="*/ 3022930 h 3357560"/>
                <a:gd name="connsiteX17" fmla="*/ 393700 w 744537"/>
                <a:gd name="connsiteY17" fmla="*/ 3222955 h 3357560"/>
                <a:gd name="connsiteX18" fmla="*/ 622300 w 744537"/>
                <a:gd name="connsiteY18" fmla="*/ 3321048 h 3357560"/>
                <a:gd name="connsiteX19" fmla="*/ 679450 w 744537"/>
                <a:gd name="connsiteY19" fmla="*/ 3051505 h 3357560"/>
                <a:gd name="connsiteX0" fmla="*/ 393700 w 744537"/>
                <a:gd name="connsiteY0" fmla="*/ 425448 h 3357560"/>
                <a:gd name="connsiteX1" fmla="*/ 241300 w 744537"/>
                <a:gd name="connsiteY1" fmla="*/ 349249 h 3357560"/>
                <a:gd name="connsiteX2" fmla="*/ 241300 w 744537"/>
                <a:gd name="connsiteY2" fmla="*/ 196849 h 3357560"/>
                <a:gd name="connsiteX3" fmla="*/ 469900 w 744537"/>
                <a:gd name="connsiteY3" fmla="*/ 120648 h 3357560"/>
                <a:gd name="connsiteX4" fmla="*/ 165100 w 744537"/>
                <a:gd name="connsiteY4" fmla="*/ 44450 h 3357560"/>
                <a:gd name="connsiteX5" fmla="*/ 12700 w 744537"/>
                <a:gd name="connsiteY5" fmla="*/ 273049 h 3357560"/>
                <a:gd name="connsiteX6" fmla="*/ 88900 w 744537"/>
                <a:gd name="connsiteY6" fmla="*/ 501649 h 3357560"/>
                <a:gd name="connsiteX7" fmla="*/ 88900 w 744537"/>
                <a:gd name="connsiteY7" fmla="*/ 651205 h 3357560"/>
                <a:gd name="connsiteX8" fmla="*/ 60325 w 744537"/>
                <a:gd name="connsiteY8" fmla="*/ 879805 h 3357560"/>
                <a:gd name="connsiteX9" fmla="*/ 41275 w 744537"/>
                <a:gd name="connsiteY9" fmla="*/ 984580 h 3357560"/>
                <a:gd name="connsiteX10" fmla="*/ 12700 w 744537"/>
                <a:gd name="connsiteY10" fmla="*/ 1346530 h 3357560"/>
                <a:gd name="connsiteX11" fmla="*/ 107950 w 744537"/>
                <a:gd name="connsiteY11" fmla="*/ 1727530 h 3357560"/>
                <a:gd name="connsiteX12" fmla="*/ 212725 w 744537"/>
                <a:gd name="connsiteY12" fmla="*/ 1927555 h 3357560"/>
                <a:gd name="connsiteX13" fmla="*/ 260350 w 744537"/>
                <a:gd name="connsiteY13" fmla="*/ 2060905 h 3357560"/>
                <a:gd name="connsiteX14" fmla="*/ 307975 w 744537"/>
                <a:gd name="connsiteY14" fmla="*/ 2689555 h 3357560"/>
                <a:gd name="connsiteX15" fmla="*/ 355600 w 744537"/>
                <a:gd name="connsiteY15" fmla="*/ 3022930 h 3357560"/>
                <a:gd name="connsiteX16" fmla="*/ 393700 w 744537"/>
                <a:gd name="connsiteY16" fmla="*/ 3222955 h 3357560"/>
                <a:gd name="connsiteX17" fmla="*/ 622300 w 744537"/>
                <a:gd name="connsiteY17" fmla="*/ 3321048 h 3357560"/>
                <a:gd name="connsiteX18" fmla="*/ 679450 w 744537"/>
                <a:gd name="connsiteY18" fmla="*/ 3051505 h 3357560"/>
                <a:gd name="connsiteX0" fmla="*/ 393700 w 698501"/>
                <a:gd name="connsiteY0" fmla="*/ 425448 h 3584099"/>
                <a:gd name="connsiteX1" fmla="*/ 241300 w 698501"/>
                <a:gd name="connsiteY1" fmla="*/ 349249 h 3584099"/>
                <a:gd name="connsiteX2" fmla="*/ 241300 w 698501"/>
                <a:gd name="connsiteY2" fmla="*/ 196849 h 3584099"/>
                <a:gd name="connsiteX3" fmla="*/ 469900 w 698501"/>
                <a:gd name="connsiteY3" fmla="*/ 120648 h 3584099"/>
                <a:gd name="connsiteX4" fmla="*/ 165100 w 698501"/>
                <a:gd name="connsiteY4" fmla="*/ 44450 h 3584099"/>
                <a:gd name="connsiteX5" fmla="*/ 12700 w 698501"/>
                <a:gd name="connsiteY5" fmla="*/ 273049 h 3584099"/>
                <a:gd name="connsiteX6" fmla="*/ 88900 w 698501"/>
                <a:gd name="connsiteY6" fmla="*/ 501649 h 3584099"/>
                <a:gd name="connsiteX7" fmla="*/ 88900 w 698501"/>
                <a:gd name="connsiteY7" fmla="*/ 651205 h 3584099"/>
                <a:gd name="connsiteX8" fmla="*/ 60325 w 698501"/>
                <a:gd name="connsiteY8" fmla="*/ 879805 h 3584099"/>
                <a:gd name="connsiteX9" fmla="*/ 41275 w 698501"/>
                <a:gd name="connsiteY9" fmla="*/ 984580 h 3584099"/>
                <a:gd name="connsiteX10" fmla="*/ 12700 w 698501"/>
                <a:gd name="connsiteY10" fmla="*/ 1346530 h 3584099"/>
                <a:gd name="connsiteX11" fmla="*/ 107950 w 698501"/>
                <a:gd name="connsiteY11" fmla="*/ 1727530 h 3584099"/>
                <a:gd name="connsiteX12" fmla="*/ 212725 w 698501"/>
                <a:gd name="connsiteY12" fmla="*/ 1927555 h 3584099"/>
                <a:gd name="connsiteX13" fmla="*/ 260350 w 698501"/>
                <a:gd name="connsiteY13" fmla="*/ 2060905 h 3584099"/>
                <a:gd name="connsiteX14" fmla="*/ 307975 w 698501"/>
                <a:gd name="connsiteY14" fmla="*/ 2689555 h 3584099"/>
                <a:gd name="connsiteX15" fmla="*/ 355600 w 698501"/>
                <a:gd name="connsiteY15" fmla="*/ 3022930 h 3584099"/>
                <a:gd name="connsiteX16" fmla="*/ 393700 w 698501"/>
                <a:gd name="connsiteY16" fmla="*/ 3222955 h 3584099"/>
                <a:gd name="connsiteX17" fmla="*/ 622300 w 698501"/>
                <a:gd name="connsiteY17" fmla="*/ 3321048 h 3584099"/>
                <a:gd name="connsiteX18" fmla="*/ 698501 w 698501"/>
                <a:gd name="connsiteY18" fmla="*/ 1644649 h 3584099"/>
                <a:gd name="connsiteX0" fmla="*/ 393700 w 698501"/>
                <a:gd name="connsiteY0" fmla="*/ 425448 h 3613148"/>
                <a:gd name="connsiteX1" fmla="*/ 241300 w 698501"/>
                <a:gd name="connsiteY1" fmla="*/ 349249 h 3613148"/>
                <a:gd name="connsiteX2" fmla="*/ 241300 w 698501"/>
                <a:gd name="connsiteY2" fmla="*/ 196849 h 3613148"/>
                <a:gd name="connsiteX3" fmla="*/ 469900 w 698501"/>
                <a:gd name="connsiteY3" fmla="*/ 120648 h 3613148"/>
                <a:gd name="connsiteX4" fmla="*/ 165100 w 698501"/>
                <a:gd name="connsiteY4" fmla="*/ 44450 h 3613148"/>
                <a:gd name="connsiteX5" fmla="*/ 12700 w 698501"/>
                <a:gd name="connsiteY5" fmla="*/ 273049 h 3613148"/>
                <a:gd name="connsiteX6" fmla="*/ 88900 w 698501"/>
                <a:gd name="connsiteY6" fmla="*/ 501649 h 3613148"/>
                <a:gd name="connsiteX7" fmla="*/ 88900 w 698501"/>
                <a:gd name="connsiteY7" fmla="*/ 651205 h 3613148"/>
                <a:gd name="connsiteX8" fmla="*/ 60325 w 698501"/>
                <a:gd name="connsiteY8" fmla="*/ 879805 h 3613148"/>
                <a:gd name="connsiteX9" fmla="*/ 41275 w 698501"/>
                <a:gd name="connsiteY9" fmla="*/ 984580 h 3613148"/>
                <a:gd name="connsiteX10" fmla="*/ 12700 w 698501"/>
                <a:gd name="connsiteY10" fmla="*/ 1346530 h 3613148"/>
                <a:gd name="connsiteX11" fmla="*/ 107950 w 698501"/>
                <a:gd name="connsiteY11" fmla="*/ 1727530 h 3613148"/>
                <a:gd name="connsiteX12" fmla="*/ 212725 w 698501"/>
                <a:gd name="connsiteY12" fmla="*/ 1927555 h 3613148"/>
                <a:gd name="connsiteX13" fmla="*/ 260350 w 698501"/>
                <a:gd name="connsiteY13" fmla="*/ 2060905 h 3613148"/>
                <a:gd name="connsiteX14" fmla="*/ 307975 w 698501"/>
                <a:gd name="connsiteY14" fmla="*/ 2689555 h 3613148"/>
                <a:gd name="connsiteX15" fmla="*/ 355600 w 698501"/>
                <a:gd name="connsiteY15" fmla="*/ 3022930 h 3613148"/>
                <a:gd name="connsiteX16" fmla="*/ 393701 w 698501"/>
                <a:gd name="connsiteY16" fmla="*/ 3397249 h 3613148"/>
                <a:gd name="connsiteX17" fmla="*/ 622300 w 698501"/>
                <a:gd name="connsiteY17" fmla="*/ 3321048 h 3613148"/>
                <a:gd name="connsiteX18" fmla="*/ 698501 w 698501"/>
                <a:gd name="connsiteY18" fmla="*/ 1644649 h 3613148"/>
                <a:gd name="connsiteX0" fmla="*/ 393700 w 698501"/>
                <a:gd name="connsiteY0" fmla="*/ 425448 h 3613148"/>
                <a:gd name="connsiteX1" fmla="*/ 241300 w 698501"/>
                <a:gd name="connsiteY1" fmla="*/ 349249 h 3613148"/>
                <a:gd name="connsiteX2" fmla="*/ 241300 w 698501"/>
                <a:gd name="connsiteY2" fmla="*/ 196849 h 3613148"/>
                <a:gd name="connsiteX3" fmla="*/ 393701 w 698501"/>
                <a:gd name="connsiteY3" fmla="*/ 120648 h 3613148"/>
                <a:gd name="connsiteX4" fmla="*/ 165100 w 698501"/>
                <a:gd name="connsiteY4" fmla="*/ 44450 h 3613148"/>
                <a:gd name="connsiteX5" fmla="*/ 12700 w 698501"/>
                <a:gd name="connsiteY5" fmla="*/ 273049 h 3613148"/>
                <a:gd name="connsiteX6" fmla="*/ 88900 w 698501"/>
                <a:gd name="connsiteY6" fmla="*/ 501649 h 3613148"/>
                <a:gd name="connsiteX7" fmla="*/ 88900 w 698501"/>
                <a:gd name="connsiteY7" fmla="*/ 651205 h 3613148"/>
                <a:gd name="connsiteX8" fmla="*/ 60325 w 698501"/>
                <a:gd name="connsiteY8" fmla="*/ 879805 h 3613148"/>
                <a:gd name="connsiteX9" fmla="*/ 41275 w 698501"/>
                <a:gd name="connsiteY9" fmla="*/ 984580 h 3613148"/>
                <a:gd name="connsiteX10" fmla="*/ 12700 w 698501"/>
                <a:gd name="connsiteY10" fmla="*/ 1346530 h 3613148"/>
                <a:gd name="connsiteX11" fmla="*/ 107950 w 698501"/>
                <a:gd name="connsiteY11" fmla="*/ 1727530 h 3613148"/>
                <a:gd name="connsiteX12" fmla="*/ 212725 w 698501"/>
                <a:gd name="connsiteY12" fmla="*/ 1927555 h 3613148"/>
                <a:gd name="connsiteX13" fmla="*/ 260350 w 698501"/>
                <a:gd name="connsiteY13" fmla="*/ 2060905 h 3613148"/>
                <a:gd name="connsiteX14" fmla="*/ 307975 w 698501"/>
                <a:gd name="connsiteY14" fmla="*/ 2689555 h 3613148"/>
                <a:gd name="connsiteX15" fmla="*/ 355600 w 698501"/>
                <a:gd name="connsiteY15" fmla="*/ 3022930 h 3613148"/>
                <a:gd name="connsiteX16" fmla="*/ 393701 w 698501"/>
                <a:gd name="connsiteY16" fmla="*/ 3397249 h 3613148"/>
                <a:gd name="connsiteX17" fmla="*/ 622300 w 698501"/>
                <a:gd name="connsiteY17" fmla="*/ 3321048 h 3613148"/>
                <a:gd name="connsiteX18" fmla="*/ 698501 w 698501"/>
                <a:gd name="connsiteY18" fmla="*/ 1644649 h 3613148"/>
                <a:gd name="connsiteX0" fmla="*/ 393700 w 698501"/>
                <a:gd name="connsiteY0" fmla="*/ 425448 h 3613148"/>
                <a:gd name="connsiteX1" fmla="*/ 241300 w 698501"/>
                <a:gd name="connsiteY1" fmla="*/ 349249 h 3613148"/>
                <a:gd name="connsiteX2" fmla="*/ 241300 w 698501"/>
                <a:gd name="connsiteY2" fmla="*/ 196849 h 3613148"/>
                <a:gd name="connsiteX3" fmla="*/ 393701 w 698501"/>
                <a:gd name="connsiteY3" fmla="*/ 120648 h 3613148"/>
                <a:gd name="connsiteX4" fmla="*/ 165100 w 698501"/>
                <a:gd name="connsiteY4" fmla="*/ 44450 h 3613148"/>
                <a:gd name="connsiteX5" fmla="*/ 12700 w 698501"/>
                <a:gd name="connsiteY5" fmla="*/ 273049 h 3613148"/>
                <a:gd name="connsiteX6" fmla="*/ 88900 w 698501"/>
                <a:gd name="connsiteY6" fmla="*/ 501649 h 3613148"/>
                <a:gd name="connsiteX7" fmla="*/ 88900 w 698501"/>
                <a:gd name="connsiteY7" fmla="*/ 651205 h 3613148"/>
                <a:gd name="connsiteX8" fmla="*/ 60325 w 698501"/>
                <a:gd name="connsiteY8" fmla="*/ 879805 h 3613148"/>
                <a:gd name="connsiteX9" fmla="*/ 41275 w 698501"/>
                <a:gd name="connsiteY9" fmla="*/ 984580 h 3613148"/>
                <a:gd name="connsiteX10" fmla="*/ 12700 w 698501"/>
                <a:gd name="connsiteY10" fmla="*/ 1346530 h 3613148"/>
                <a:gd name="connsiteX11" fmla="*/ 107950 w 698501"/>
                <a:gd name="connsiteY11" fmla="*/ 1727530 h 3613148"/>
                <a:gd name="connsiteX12" fmla="*/ 212725 w 698501"/>
                <a:gd name="connsiteY12" fmla="*/ 1927555 h 3613148"/>
                <a:gd name="connsiteX13" fmla="*/ 260350 w 698501"/>
                <a:gd name="connsiteY13" fmla="*/ 2060905 h 3613148"/>
                <a:gd name="connsiteX14" fmla="*/ 307975 w 698501"/>
                <a:gd name="connsiteY14" fmla="*/ 2689555 h 3613148"/>
                <a:gd name="connsiteX15" fmla="*/ 355600 w 698501"/>
                <a:gd name="connsiteY15" fmla="*/ 3022930 h 3613148"/>
                <a:gd name="connsiteX16" fmla="*/ 393701 w 698501"/>
                <a:gd name="connsiteY16" fmla="*/ 3397249 h 3613148"/>
                <a:gd name="connsiteX17" fmla="*/ 622300 w 698501"/>
                <a:gd name="connsiteY17" fmla="*/ 3321048 h 3613148"/>
                <a:gd name="connsiteX18" fmla="*/ 698501 w 698501"/>
                <a:gd name="connsiteY18" fmla="*/ 1644649 h 3613148"/>
                <a:gd name="connsiteX0" fmla="*/ 393700 w 698501"/>
                <a:gd name="connsiteY0" fmla="*/ 425448 h 3613148"/>
                <a:gd name="connsiteX1" fmla="*/ 241300 w 698501"/>
                <a:gd name="connsiteY1" fmla="*/ 349249 h 3613148"/>
                <a:gd name="connsiteX2" fmla="*/ 241300 w 698501"/>
                <a:gd name="connsiteY2" fmla="*/ 196849 h 3613148"/>
                <a:gd name="connsiteX3" fmla="*/ 469901 w 698501"/>
                <a:gd name="connsiteY3" fmla="*/ 120648 h 3613148"/>
                <a:gd name="connsiteX4" fmla="*/ 165100 w 698501"/>
                <a:gd name="connsiteY4" fmla="*/ 44450 h 3613148"/>
                <a:gd name="connsiteX5" fmla="*/ 12700 w 698501"/>
                <a:gd name="connsiteY5" fmla="*/ 273049 h 3613148"/>
                <a:gd name="connsiteX6" fmla="*/ 88900 w 698501"/>
                <a:gd name="connsiteY6" fmla="*/ 501649 h 3613148"/>
                <a:gd name="connsiteX7" fmla="*/ 88900 w 698501"/>
                <a:gd name="connsiteY7" fmla="*/ 651205 h 3613148"/>
                <a:gd name="connsiteX8" fmla="*/ 60325 w 698501"/>
                <a:gd name="connsiteY8" fmla="*/ 879805 h 3613148"/>
                <a:gd name="connsiteX9" fmla="*/ 41275 w 698501"/>
                <a:gd name="connsiteY9" fmla="*/ 984580 h 3613148"/>
                <a:gd name="connsiteX10" fmla="*/ 12700 w 698501"/>
                <a:gd name="connsiteY10" fmla="*/ 1346530 h 3613148"/>
                <a:gd name="connsiteX11" fmla="*/ 107950 w 698501"/>
                <a:gd name="connsiteY11" fmla="*/ 1727530 h 3613148"/>
                <a:gd name="connsiteX12" fmla="*/ 212725 w 698501"/>
                <a:gd name="connsiteY12" fmla="*/ 1927555 h 3613148"/>
                <a:gd name="connsiteX13" fmla="*/ 260350 w 698501"/>
                <a:gd name="connsiteY13" fmla="*/ 2060905 h 3613148"/>
                <a:gd name="connsiteX14" fmla="*/ 307975 w 698501"/>
                <a:gd name="connsiteY14" fmla="*/ 2689555 h 3613148"/>
                <a:gd name="connsiteX15" fmla="*/ 355600 w 698501"/>
                <a:gd name="connsiteY15" fmla="*/ 3022930 h 3613148"/>
                <a:gd name="connsiteX16" fmla="*/ 393701 w 698501"/>
                <a:gd name="connsiteY16" fmla="*/ 3397249 h 3613148"/>
                <a:gd name="connsiteX17" fmla="*/ 622300 w 698501"/>
                <a:gd name="connsiteY17" fmla="*/ 3321048 h 3613148"/>
                <a:gd name="connsiteX18" fmla="*/ 698501 w 698501"/>
                <a:gd name="connsiteY18" fmla="*/ 1644649 h 3613148"/>
                <a:gd name="connsiteX0" fmla="*/ 393700 w 698501"/>
                <a:gd name="connsiteY0" fmla="*/ 425448 h 3613148"/>
                <a:gd name="connsiteX1" fmla="*/ 241300 w 698501"/>
                <a:gd name="connsiteY1" fmla="*/ 349249 h 3613148"/>
                <a:gd name="connsiteX2" fmla="*/ 241300 w 698501"/>
                <a:gd name="connsiteY2" fmla="*/ 196849 h 3613148"/>
                <a:gd name="connsiteX3" fmla="*/ 393701 w 698501"/>
                <a:gd name="connsiteY3" fmla="*/ 120648 h 3613148"/>
                <a:gd name="connsiteX4" fmla="*/ 165100 w 698501"/>
                <a:gd name="connsiteY4" fmla="*/ 44450 h 3613148"/>
                <a:gd name="connsiteX5" fmla="*/ 12700 w 698501"/>
                <a:gd name="connsiteY5" fmla="*/ 273049 h 3613148"/>
                <a:gd name="connsiteX6" fmla="*/ 88900 w 698501"/>
                <a:gd name="connsiteY6" fmla="*/ 501649 h 3613148"/>
                <a:gd name="connsiteX7" fmla="*/ 88900 w 698501"/>
                <a:gd name="connsiteY7" fmla="*/ 651205 h 3613148"/>
                <a:gd name="connsiteX8" fmla="*/ 60325 w 698501"/>
                <a:gd name="connsiteY8" fmla="*/ 879805 h 3613148"/>
                <a:gd name="connsiteX9" fmla="*/ 41275 w 698501"/>
                <a:gd name="connsiteY9" fmla="*/ 984580 h 3613148"/>
                <a:gd name="connsiteX10" fmla="*/ 12700 w 698501"/>
                <a:gd name="connsiteY10" fmla="*/ 1346530 h 3613148"/>
                <a:gd name="connsiteX11" fmla="*/ 107950 w 698501"/>
                <a:gd name="connsiteY11" fmla="*/ 1727530 h 3613148"/>
                <a:gd name="connsiteX12" fmla="*/ 212725 w 698501"/>
                <a:gd name="connsiteY12" fmla="*/ 1927555 h 3613148"/>
                <a:gd name="connsiteX13" fmla="*/ 260350 w 698501"/>
                <a:gd name="connsiteY13" fmla="*/ 2060905 h 3613148"/>
                <a:gd name="connsiteX14" fmla="*/ 307975 w 698501"/>
                <a:gd name="connsiteY14" fmla="*/ 2689555 h 3613148"/>
                <a:gd name="connsiteX15" fmla="*/ 355600 w 698501"/>
                <a:gd name="connsiteY15" fmla="*/ 3022930 h 3613148"/>
                <a:gd name="connsiteX16" fmla="*/ 393701 w 698501"/>
                <a:gd name="connsiteY16" fmla="*/ 3397249 h 3613148"/>
                <a:gd name="connsiteX17" fmla="*/ 622300 w 698501"/>
                <a:gd name="connsiteY17" fmla="*/ 3321048 h 3613148"/>
                <a:gd name="connsiteX18" fmla="*/ 698501 w 698501"/>
                <a:gd name="connsiteY18" fmla="*/ 1644649 h 3613148"/>
                <a:gd name="connsiteX0" fmla="*/ 393700 w 698501"/>
                <a:gd name="connsiteY0" fmla="*/ 393698 h 3581398"/>
                <a:gd name="connsiteX1" fmla="*/ 241300 w 698501"/>
                <a:gd name="connsiteY1" fmla="*/ 317499 h 3581398"/>
                <a:gd name="connsiteX2" fmla="*/ 241300 w 698501"/>
                <a:gd name="connsiteY2" fmla="*/ 165099 h 3581398"/>
                <a:gd name="connsiteX3" fmla="*/ 165100 w 698501"/>
                <a:gd name="connsiteY3" fmla="*/ 12700 h 3581398"/>
                <a:gd name="connsiteX4" fmla="*/ 12700 w 698501"/>
                <a:gd name="connsiteY4" fmla="*/ 241299 h 3581398"/>
                <a:gd name="connsiteX5" fmla="*/ 88900 w 698501"/>
                <a:gd name="connsiteY5" fmla="*/ 469899 h 3581398"/>
                <a:gd name="connsiteX6" fmla="*/ 88900 w 698501"/>
                <a:gd name="connsiteY6" fmla="*/ 619455 h 3581398"/>
                <a:gd name="connsiteX7" fmla="*/ 60325 w 698501"/>
                <a:gd name="connsiteY7" fmla="*/ 848055 h 3581398"/>
                <a:gd name="connsiteX8" fmla="*/ 41275 w 698501"/>
                <a:gd name="connsiteY8" fmla="*/ 952830 h 3581398"/>
                <a:gd name="connsiteX9" fmla="*/ 12700 w 698501"/>
                <a:gd name="connsiteY9" fmla="*/ 1314780 h 3581398"/>
                <a:gd name="connsiteX10" fmla="*/ 107950 w 698501"/>
                <a:gd name="connsiteY10" fmla="*/ 1695780 h 3581398"/>
                <a:gd name="connsiteX11" fmla="*/ 212725 w 698501"/>
                <a:gd name="connsiteY11" fmla="*/ 1895805 h 3581398"/>
                <a:gd name="connsiteX12" fmla="*/ 260350 w 698501"/>
                <a:gd name="connsiteY12" fmla="*/ 2029155 h 3581398"/>
                <a:gd name="connsiteX13" fmla="*/ 307975 w 698501"/>
                <a:gd name="connsiteY13" fmla="*/ 2657805 h 3581398"/>
                <a:gd name="connsiteX14" fmla="*/ 355600 w 698501"/>
                <a:gd name="connsiteY14" fmla="*/ 2991180 h 3581398"/>
                <a:gd name="connsiteX15" fmla="*/ 393701 w 698501"/>
                <a:gd name="connsiteY15" fmla="*/ 3365499 h 3581398"/>
                <a:gd name="connsiteX16" fmla="*/ 622300 w 698501"/>
                <a:gd name="connsiteY16" fmla="*/ 3289298 h 3581398"/>
                <a:gd name="connsiteX17" fmla="*/ 698501 w 698501"/>
                <a:gd name="connsiteY17" fmla="*/ 1612899 h 3581398"/>
                <a:gd name="connsiteX0" fmla="*/ 393700 w 698501"/>
                <a:gd name="connsiteY0" fmla="*/ 393698 h 3581398"/>
                <a:gd name="connsiteX1" fmla="*/ 241300 w 698501"/>
                <a:gd name="connsiteY1" fmla="*/ 317499 h 3581398"/>
                <a:gd name="connsiteX2" fmla="*/ 241300 w 698501"/>
                <a:gd name="connsiteY2" fmla="*/ 165099 h 3581398"/>
                <a:gd name="connsiteX3" fmla="*/ 165100 w 698501"/>
                <a:gd name="connsiteY3" fmla="*/ 12700 h 3581398"/>
                <a:gd name="connsiteX4" fmla="*/ 12700 w 698501"/>
                <a:gd name="connsiteY4" fmla="*/ 241299 h 3581398"/>
                <a:gd name="connsiteX5" fmla="*/ 88900 w 698501"/>
                <a:gd name="connsiteY5" fmla="*/ 469899 h 3581398"/>
                <a:gd name="connsiteX6" fmla="*/ 88900 w 698501"/>
                <a:gd name="connsiteY6" fmla="*/ 619455 h 3581398"/>
                <a:gd name="connsiteX7" fmla="*/ 60325 w 698501"/>
                <a:gd name="connsiteY7" fmla="*/ 848055 h 3581398"/>
                <a:gd name="connsiteX8" fmla="*/ 41275 w 698501"/>
                <a:gd name="connsiteY8" fmla="*/ 952830 h 3581398"/>
                <a:gd name="connsiteX9" fmla="*/ 12700 w 698501"/>
                <a:gd name="connsiteY9" fmla="*/ 1314780 h 3581398"/>
                <a:gd name="connsiteX10" fmla="*/ 107950 w 698501"/>
                <a:gd name="connsiteY10" fmla="*/ 1695780 h 3581398"/>
                <a:gd name="connsiteX11" fmla="*/ 212725 w 698501"/>
                <a:gd name="connsiteY11" fmla="*/ 1895805 h 3581398"/>
                <a:gd name="connsiteX12" fmla="*/ 260350 w 698501"/>
                <a:gd name="connsiteY12" fmla="*/ 2029155 h 3581398"/>
                <a:gd name="connsiteX13" fmla="*/ 307975 w 698501"/>
                <a:gd name="connsiteY13" fmla="*/ 2657805 h 3581398"/>
                <a:gd name="connsiteX14" fmla="*/ 355600 w 698501"/>
                <a:gd name="connsiteY14" fmla="*/ 2991180 h 3581398"/>
                <a:gd name="connsiteX15" fmla="*/ 393701 w 698501"/>
                <a:gd name="connsiteY15" fmla="*/ 3365499 h 3581398"/>
                <a:gd name="connsiteX16" fmla="*/ 622300 w 698501"/>
                <a:gd name="connsiteY16" fmla="*/ 3289298 h 3581398"/>
                <a:gd name="connsiteX17" fmla="*/ 698501 w 698501"/>
                <a:gd name="connsiteY17" fmla="*/ 1612899 h 3581398"/>
                <a:gd name="connsiteX0" fmla="*/ 381000 w 685801"/>
                <a:gd name="connsiteY0" fmla="*/ 393700 h 3581400"/>
                <a:gd name="connsiteX1" fmla="*/ 228600 w 685801"/>
                <a:gd name="connsiteY1" fmla="*/ 317501 h 3581400"/>
                <a:gd name="connsiteX2" fmla="*/ 228600 w 685801"/>
                <a:gd name="connsiteY2" fmla="*/ 165101 h 3581400"/>
                <a:gd name="connsiteX3" fmla="*/ 76201 w 685801"/>
                <a:gd name="connsiteY3" fmla="*/ 12700 h 3581400"/>
                <a:gd name="connsiteX4" fmla="*/ 0 w 685801"/>
                <a:gd name="connsiteY4" fmla="*/ 241301 h 3581400"/>
                <a:gd name="connsiteX5" fmla="*/ 76200 w 685801"/>
                <a:gd name="connsiteY5" fmla="*/ 469901 h 3581400"/>
                <a:gd name="connsiteX6" fmla="*/ 76200 w 685801"/>
                <a:gd name="connsiteY6" fmla="*/ 619457 h 3581400"/>
                <a:gd name="connsiteX7" fmla="*/ 47625 w 685801"/>
                <a:gd name="connsiteY7" fmla="*/ 848057 h 3581400"/>
                <a:gd name="connsiteX8" fmla="*/ 28575 w 685801"/>
                <a:gd name="connsiteY8" fmla="*/ 952832 h 3581400"/>
                <a:gd name="connsiteX9" fmla="*/ 0 w 685801"/>
                <a:gd name="connsiteY9" fmla="*/ 1314782 h 3581400"/>
                <a:gd name="connsiteX10" fmla="*/ 95250 w 685801"/>
                <a:gd name="connsiteY10" fmla="*/ 1695782 h 3581400"/>
                <a:gd name="connsiteX11" fmla="*/ 200025 w 685801"/>
                <a:gd name="connsiteY11" fmla="*/ 1895807 h 3581400"/>
                <a:gd name="connsiteX12" fmla="*/ 247650 w 685801"/>
                <a:gd name="connsiteY12" fmla="*/ 2029157 h 3581400"/>
                <a:gd name="connsiteX13" fmla="*/ 295275 w 685801"/>
                <a:gd name="connsiteY13" fmla="*/ 2657807 h 3581400"/>
                <a:gd name="connsiteX14" fmla="*/ 342900 w 685801"/>
                <a:gd name="connsiteY14" fmla="*/ 2991182 h 3581400"/>
                <a:gd name="connsiteX15" fmla="*/ 381001 w 685801"/>
                <a:gd name="connsiteY15" fmla="*/ 3365501 h 3581400"/>
                <a:gd name="connsiteX16" fmla="*/ 609600 w 685801"/>
                <a:gd name="connsiteY16" fmla="*/ 3289300 h 3581400"/>
                <a:gd name="connsiteX17" fmla="*/ 685801 w 685801"/>
                <a:gd name="connsiteY17" fmla="*/ 1612901 h 3581400"/>
                <a:gd name="connsiteX0" fmla="*/ 393700 w 698501"/>
                <a:gd name="connsiteY0" fmla="*/ 393700 h 3581400"/>
                <a:gd name="connsiteX1" fmla="*/ 241300 w 698501"/>
                <a:gd name="connsiteY1" fmla="*/ 317501 h 3581400"/>
                <a:gd name="connsiteX2" fmla="*/ 241300 w 698501"/>
                <a:gd name="connsiteY2" fmla="*/ 165101 h 3581400"/>
                <a:gd name="connsiteX3" fmla="*/ 165101 w 698501"/>
                <a:gd name="connsiteY3" fmla="*/ 12700 h 3581400"/>
                <a:gd name="connsiteX4" fmla="*/ 12700 w 698501"/>
                <a:gd name="connsiteY4" fmla="*/ 241301 h 3581400"/>
                <a:gd name="connsiteX5" fmla="*/ 88900 w 698501"/>
                <a:gd name="connsiteY5" fmla="*/ 469901 h 3581400"/>
                <a:gd name="connsiteX6" fmla="*/ 88900 w 698501"/>
                <a:gd name="connsiteY6" fmla="*/ 619457 h 3581400"/>
                <a:gd name="connsiteX7" fmla="*/ 60325 w 698501"/>
                <a:gd name="connsiteY7" fmla="*/ 848057 h 3581400"/>
                <a:gd name="connsiteX8" fmla="*/ 41275 w 698501"/>
                <a:gd name="connsiteY8" fmla="*/ 952832 h 3581400"/>
                <a:gd name="connsiteX9" fmla="*/ 12700 w 698501"/>
                <a:gd name="connsiteY9" fmla="*/ 1314782 h 3581400"/>
                <a:gd name="connsiteX10" fmla="*/ 107950 w 698501"/>
                <a:gd name="connsiteY10" fmla="*/ 1695782 h 3581400"/>
                <a:gd name="connsiteX11" fmla="*/ 212725 w 698501"/>
                <a:gd name="connsiteY11" fmla="*/ 1895807 h 3581400"/>
                <a:gd name="connsiteX12" fmla="*/ 260350 w 698501"/>
                <a:gd name="connsiteY12" fmla="*/ 2029157 h 3581400"/>
                <a:gd name="connsiteX13" fmla="*/ 307975 w 698501"/>
                <a:gd name="connsiteY13" fmla="*/ 2657807 h 3581400"/>
                <a:gd name="connsiteX14" fmla="*/ 355600 w 698501"/>
                <a:gd name="connsiteY14" fmla="*/ 2991182 h 3581400"/>
                <a:gd name="connsiteX15" fmla="*/ 393701 w 698501"/>
                <a:gd name="connsiteY15" fmla="*/ 3365501 h 3581400"/>
                <a:gd name="connsiteX16" fmla="*/ 622300 w 698501"/>
                <a:gd name="connsiteY16" fmla="*/ 3289300 h 3581400"/>
                <a:gd name="connsiteX17" fmla="*/ 698501 w 698501"/>
                <a:gd name="connsiteY17" fmla="*/ 1612901 h 3581400"/>
                <a:gd name="connsiteX0" fmla="*/ 428624 w 733425"/>
                <a:gd name="connsiteY0" fmla="*/ 393700 h 3581400"/>
                <a:gd name="connsiteX1" fmla="*/ 276224 w 733425"/>
                <a:gd name="connsiteY1" fmla="*/ 317501 h 3581400"/>
                <a:gd name="connsiteX2" fmla="*/ 276224 w 733425"/>
                <a:gd name="connsiteY2" fmla="*/ 165101 h 3581400"/>
                <a:gd name="connsiteX3" fmla="*/ 200025 w 733425"/>
                <a:gd name="connsiteY3" fmla="*/ 12700 h 3581400"/>
                <a:gd name="connsiteX4" fmla="*/ 47624 w 733425"/>
                <a:gd name="connsiteY4" fmla="*/ 241301 h 3581400"/>
                <a:gd name="connsiteX5" fmla="*/ 123824 w 733425"/>
                <a:gd name="connsiteY5" fmla="*/ 469901 h 3581400"/>
                <a:gd name="connsiteX6" fmla="*/ 123824 w 733425"/>
                <a:gd name="connsiteY6" fmla="*/ 619457 h 3581400"/>
                <a:gd name="connsiteX7" fmla="*/ 95249 w 733425"/>
                <a:gd name="connsiteY7" fmla="*/ 848057 h 3581400"/>
                <a:gd name="connsiteX8" fmla="*/ 76199 w 733425"/>
                <a:gd name="connsiteY8" fmla="*/ 952832 h 3581400"/>
                <a:gd name="connsiteX9" fmla="*/ 47624 w 733425"/>
                <a:gd name="connsiteY9" fmla="*/ 1314782 h 3581400"/>
                <a:gd name="connsiteX10" fmla="*/ 142874 w 733425"/>
                <a:gd name="connsiteY10" fmla="*/ 1695782 h 3581400"/>
                <a:gd name="connsiteX11" fmla="*/ 247649 w 733425"/>
                <a:gd name="connsiteY11" fmla="*/ 1895807 h 3581400"/>
                <a:gd name="connsiteX12" fmla="*/ 295274 w 733425"/>
                <a:gd name="connsiteY12" fmla="*/ 2029157 h 3581400"/>
                <a:gd name="connsiteX13" fmla="*/ 342899 w 733425"/>
                <a:gd name="connsiteY13" fmla="*/ 2657807 h 3581400"/>
                <a:gd name="connsiteX14" fmla="*/ 390524 w 733425"/>
                <a:gd name="connsiteY14" fmla="*/ 2991182 h 3581400"/>
                <a:gd name="connsiteX15" fmla="*/ 428625 w 733425"/>
                <a:gd name="connsiteY15" fmla="*/ 3365501 h 3581400"/>
                <a:gd name="connsiteX16" fmla="*/ 657224 w 733425"/>
                <a:gd name="connsiteY16" fmla="*/ 3289300 h 3581400"/>
                <a:gd name="connsiteX17" fmla="*/ 733425 w 733425"/>
                <a:gd name="connsiteY17" fmla="*/ 1612901 h 3581400"/>
                <a:gd name="connsiteX0" fmla="*/ 428624 w 733425"/>
                <a:gd name="connsiteY0" fmla="*/ 460375 h 3648075"/>
                <a:gd name="connsiteX1" fmla="*/ 276224 w 733425"/>
                <a:gd name="connsiteY1" fmla="*/ 384176 h 3648075"/>
                <a:gd name="connsiteX2" fmla="*/ 276224 w 733425"/>
                <a:gd name="connsiteY2" fmla="*/ 231776 h 3648075"/>
                <a:gd name="connsiteX3" fmla="*/ 200025 w 733425"/>
                <a:gd name="connsiteY3" fmla="*/ 79375 h 3648075"/>
                <a:gd name="connsiteX4" fmla="*/ 47624 w 733425"/>
                <a:gd name="connsiteY4" fmla="*/ 307976 h 3648075"/>
                <a:gd name="connsiteX5" fmla="*/ 123824 w 733425"/>
                <a:gd name="connsiteY5" fmla="*/ 536576 h 3648075"/>
                <a:gd name="connsiteX6" fmla="*/ 123824 w 733425"/>
                <a:gd name="connsiteY6" fmla="*/ 686132 h 3648075"/>
                <a:gd name="connsiteX7" fmla="*/ 95249 w 733425"/>
                <a:gd name="connsiteY7" fmla="*/ 914732 h 3648075"/>
                <a:gd name="connsiteX8" fmla="*/ 76199 w 733425"/>
                <a:gd name="connsiteY8" fmla="*/ 1019507 h 3648075"/>
                <a:gd name="connsiteX9" fmla="*/ 47624 w 733425"/>
                <a:gd name="connsiteY9" fmla="*/ 1381457 h 3648075"/>
                <a:gd name="connsiteX10" fmla="*/ 142874 w 733425"/>
                <a:gd name="connsiteY10" fmla="*/ 1762457 h 3648075"/>
                <a:gd name="connsiteX11" fmla="*/ 247649 w 733425"/>
                <a:gd name="connsiteY11" fmla="*/ 1962482 h 3648075"/>
                <a:gd name="connsiteX12" fmla="*/ 295274 w 733425"/>
                <a:gd name="connsiteY12" fmla="*/ 2095832 h 3648075"/>
                <a:gd name="connsiteX13" fmla="*/ 342899 w 733425"/>
                <a:gd name="connsiteY13" fmla="*/ 2724482 h 3648075"/>
                <a:gd name="connsiteX14" fmla="*/ 390524 w 733425"/>
                <a:gd name="connsiteY14" fmla="*/ 3057857 h 3648075"/>
                <a:gd name="connsiteX15" fmla="*/ 428625 w 733425"/>
                <a:gd name="connsiteY15" fmla="*/ 3432176 h 3648075"/>
                <a:gd name="connsiteX16" fmla="*/ 657224 w 733425"/>
                <a:gd name="connsiteY16" fmla="*/ 3355975 h 3648075"/>
                <a:gd name="connsiteX17" fmla="*/ 733425 w 733425"/>
                <a:gd name="connsiteY17" fmla="*/ 1679576 h 3648075"/>
                <a:gd name="connsiteX0" fmla="*/ 504824 w 809625"/>
                <a:gd name="connsiteY0" fmla="*/ 460374 h 3648074"/>
                <a:gd name="connsiteX1" fmla="*/ 352424 w 809625"/>
                <a:gd name="connsiteY1" fmla="*/ 384175 h 3648074"/>
                <a:gd name="connsiteX2" fmla="*/ 352424 w 809625"/>
                <a:gd name="connsiteY2" fmla="*/ 231775 h 3648074"/>
                <a:gd name="connsiteX3" fmla="*/ 200025 w 809625"/>
                <a:gd name="connsiteY3" fmla="*/ 79375 h 3648074"/>
                <a:gd name="connsiteX4" fmla="*/ 123824 w 809625"/>
                <a:gd name="connsiteY4" fmla="*/ 307975 h 3648074"/>
                <a:gd name="connsiteX5" fmla="*/ 200024 w 809625"/>
                <a:gd name="connsiteY5" fmla="*/ 536575 h 3648074"/>
                <a:gd name="connsiteX6" fmla="*/ 200024 w 809625"/>
                <a:gd name="connsiteY6" fmla="*/ 686131 h 3648074"/>
                <a:gd name="connsiteX7" fmla="*/ 171449 w 809625"/>
                <a:gd name="connsiteY7" fmla="*/ 914731 h 3648074"/>
                <a:gd name="connsiteX8" fmla="*/ 152399 w 809625"/>
                <a:gd name="connsiteY8" fmla="*/ 1019506 h 3648074"/>
                <a:gd name="connsiteX9" fmla="*/ 123824 w 809625"/>
                <a:gd name="connsiteY9" fmla="*/ 1381456 h 3648074"/>
                <a:gd name="connsiteX10" fmla="*/ 219074 w 809625"/>
                <a:gd name="connsiteY10" fmla="*/ 1762456 h 3648074"/>
                <a:gd name="connsiteX11" fmla="*/ 323849 w 809625"/>
                <a:gd name="connsiteY11" fmla="*/ 1962481 h 3648074"/>
                <a:gd name="connsiteX12" fmla="*/ 371474 w 809625"/>
                <a:gd name="connsiteY12" fmla="*/ 2095831 h 3648074"/>
                <a:gd name="connsiteX13" fmla="*/ 419099 w 809625"/>
                <a:gd name="connsiteY13" fmla="*/ 2724481 h 3648074"/>
                <a:gd name="connsiteX14" fmla="*/ 466724 w 809625"/>
                <a:gd name="connsiteY14" fmla="*/ 3057856 h 3648074"/>
                <a:gd name="connsiteX15" fmla="*/ 504825 w 809625"/>
                <a:gd name="connsiteY15" fmla="*/ 3432175 h 3648074"/>
                <a:gd name="connsiteX16" fmla="*/ 733424 w 809625"/>
                <a:gd name="connsiteY16" fmla="*/ 3355974 h 3648074"/>
                <a:gd name="connsiteX17" fmla="*/ 809625 w 809625"/>
                <a:gd name="connsiteY17" fmla="*/ 1679575 h 3648074"/>
                <a:gd name="connsiteX0" fmla="*/ 381000 w 685801"/>
                <a:gd name="connsiteY0" fmla="*/ 460374 h 3648074"/>
                <a:gd name="connsiteX1" fmla="*/ 228600 w 685801"/>
                <a:gd name="connsiteY1" fmla="*/ 384175 h 3648074"/>
                <a:gd name="connsiteX2" fmla="*/ 228600 w 685801"/>
                <a:gd name="connsiteY2" fmla="*/ 231775 h 3648074"/>
                <a:gd name="connsiteX3" fmla="*/ 76201 w 685801"/>
                <a:gd name="connsiteY3" fmla="*/ 79375 h 3648074"/>
                <a:gd name="connsiteX4" fmla="*/ 76200 w 685801"/>
                <a:gd name="connsiteY4" fmla="*/ 536575 h 3648074"/>
                <a:gd name="connsiteX5" fmla="*/ 76200 w 685801"/>
                <a:gd name="connsiteY5" fmla="*/ 686131 h 3648074"/>
                <a:gd name="connsiteX6" fmla="*/ 47625 w 685801"/>
                <a:gd name="connsiteY6" fmla="*/ 914731 h 3648074"/>
                <a:gd name="connsiteX7" fmla="*/ 28575 w 685801"/>
                <a:gd name="connsiteY7" fmla="*/ 1019506 h 3648074"/>
                <a:gd name="connsiteX8" fmla="*/ 0 w 685801"/>
                <a:gd name="connsiteY8" fmla="*/ 1381456 h 3648074"/>
                <a:gd name="connsiteX9" fmla="*/ 95250 w 685801"/>
                <a:gd name="connsiteY9" fmla="*/ 1762456 h 3648074"/>
                <a:gd name="connsiteX10" fmla="*/ 200025 w 685801"/>
                <a:gd name="connsiteY10" fmla="*/ 1962481 h 3648074"/>
                <a:gd name="connsiteX11" fmla="*/ 247650 w 685801"/>
                <a:gd name="connsiteY11" fmla="*/ 2095831 h 3648074"/>
                <a:gd name="connsiteX12" fmla="*/ 295275 w 685801"/>
                <a:gd name="connsiteY12" fmla="*/ 2724481 h 3648074"/>
                <a:gd name="connsiteX13" fmla="*/ 342900 w 685801"/>
                <a:gd name="connsiteY13" fmla="*/ 3057856 h 3648074"/>
                <a:gd name="connsiteX14" fmla="*/ 381001 w 685801"/>
                <a:gd name="connsiteY14" fmla="*/ 3432175 h 3648074"/>
                <a:gd name="connsiteX15" fmla="*/ 609600 w 685801"/>
                <a:gd name="connsiteY15" fmla="*/ 3355974 h 3648074"/>
                <a:gd name="connsiteX16" fmla="*/ 685801 w 685801"/>
                <a:gd name="connsiteY16" fmla="*/ 1679575 h 3648074"/>
                <a:gd name="connsiteX0" fmla="*/ 381000 w 685801"/>
                <a:gd name="connsiteY0" fmla="*/ 431799 h 3619499"/>
                <a:gd name="connsiteX1" fmla="*/ 228600 w 685801"/>
                <a:gd name="connsiteY1" fmla="*/ 355600 h 3619499"/>
                <a:gd name="connsiteX2" fmla="*/ 228600 w 685801"/>
                <a:gd name="connsiteY2" fmla="*/ 203200 h 3619499"/>
                <a:gd name="connsiteX3" fmla="*/ 76201 w 685801"/>
                <a:gd name="connsiteY3" fmla="*/ 50800 h 3619499"/>
                <a:gd name="connsiteX4" fmla="*/ 76200 w 685801"/>
                <a:gd name="connsiteY4" fmla="*/ 508000 h 3619499"/>
                <a:gd name="connsiteX5" fmla="*/ 76200 w 685801"/>
                <a:gd name="connsiteY5" fmla="*/ 657556 h 3619499"/>
                <a:gd name="connsiteX6" fmla="*/ 47625 w 685801"/>
                <a:gd name="connsiteY6" fmla="*/ 886156 h 3619499"/>
                <a:gd name="connsiteX7" fmla="*/ 28575 w 685801"/>
                <a:gd name="connsiteY7" fmla="*/ 990931 h 3619499"/>
                <a:gd name="connsiteX8" fmla="*/ 0 w 685801"/>
                <a:gd name="connsiteY8" fmla="*/ 1352881 h 3619499"/>
                <a:gd name="connsiteX9" fmla="*/ 95250 w 685801"/>
                <a:gd name="connsiteY9" fmla="*/ 1733881 h 3619499"/>
                <a:gd name="connsiteX10" fmla="*/ 200025 w 685801"/>
                <a:gd name="connsiteY10" fmla="*/ 1933906 h 3619499"/>
                <a:gd name="connsiteX11" fmla="*/ 247650 w 685801"/>
                <a:gd name="connsiteY11" fmla="*/ 2067256 h 3619499"/>
                <a:gd name="connsiteX12" fmla="*/ 295275 w 685801"/>
                <a:gd name="connsiteY12" fmla="*/ 2695906 h 3619499"/>
                <a:gd name="connsiteX13" fmla="*/ 342900 w 685801"/>
                <a:gd name="connsiteY13" fmla="*/ 3029281 h 3619499"/>
                <a:gd name="connsiteX14" fmla="*/ 381001 w 685801"/>
                <a:gd name="connsiteY14" fmla="*/ 3403600 h 3619499"/>
                <a:gd name="connsiteX15" fmla="*/ 609600 w 685801"/>
                <a:gd name="connsiteY15" fmla="*/ 3327399 h 3619499"/>
                <a:gd name="connsiteX16" fmla="*/ 685801 w 685801"/>
                <a:gd name="connsiteY16" fmla="*/ 1651000 h 3619499"/>
                <a:gd name="connsiteX0" fmla="*/ 482599 w 787400"/>
                <a:gd name="connsiteY0" fmla="*/ 355600 h 3543300"/>
                <a:gd name="connsiteX1" fmla="*/ 330199 w 787400"/>
                <a:gd name="connsiteY1" fmla="*/ 279401 h 3543300"/>
                <a:gd name="connsiteX2" fmla="*/ 330199 w 787400"/>
                <a:gd name="connsiteY2" fmla="*/ 127001 h 3543300"/>
                <a:gd name="connsiteX3" fmla="*/ 25400 w 787400"/>
                <a:gd name="connsiteY3" fmla="*/ 50800 h 3543300"/>
                <a:gd name="connsiteX4" fmla="*/ 177799 w 787400"/>
                <a:gd name="connsiteY4" fmla="*/ 431801 h 3543300"/>
                <a:gd name="connsiteX5" fmla="*/ 177799 w 787400"/>
                <a:gd name="connsiteY5" fmla="*/ 581357 h 3543300"/>
                <a:gd name="connsiteX6" fmla="*/ 149224 w 787400"/>
                <a:gd name="connsiteY6" fmla="*/ 809957 h 3543300"/>
                <a:gd name="connsiteX7" fmla="*/ 130174 w 787400"/>
                <a:gd name="connsiteY7" fmla="*/ 914732 h 3543300"/>
                <a:gd name="connsiteX8" fmla="*/ 101599 w 787400"/>
                <a:gd name="connsiteY8" fmla="*/ 1276682 h 3543300"/>
                <a:gd name="connsiteX9" fmla="*/ 196849 w 787400"/>
                <a:gd name="connsiteY9" fmla="*/ 1657682 h 3543300"/>
                <a:gd name="connsiteX10" fmla="*/ 301624 w 787400"/>
                <a:gd name="connsiteY10" fmla="*/ 1857707 h 3543300"/>
                <a:gd name="connsiteX11" fmla="*/ 349249 w 787400"/>
                <a:gd name="connsiteY11" fmla="*/ 1991057 h 3543300"/>
                <a:gd name="connsiteX12" fmla="*/ 396874 w 787400"/>
                <a:gd name="connsiteY12" fmla="*/ 2619707 h 3543300"/>
                <a:gd name="connsiteX13" fmla="*/ 444499 w 787400"/>
                <a:gd name="connsiteY13" fmla="*/ 2953082 h 3543300"/>
                <a:gd name="connsiteX14" fmla="*/ 482600 w 787400"/>
                <a:gd name="connsiteY14" fmla="*/ 3327401 h 3543300"/>
                <a:gd name="connsiteX15" fmla="*/ 711199 w 787400"/>
                <a:gd name="connsiteY15" fmla="*/ 3251200 h 3543300"/>
                <a:gd name="connsiteX16" fmla="*/ 787400 w 787400"/>
                <a:gd name="connsiteY16" fmla="*/ 1574801 h 3543300"/>
                <a:gd name="connsiteX0" fmla="*/ 482599 w 787400"/>
                <a:gd name="connsiteY0" fmla="*/ 450850 h 3638550"/>
                <a:gd name="connsiteX1" fmla="*/ 330199 w 787400"/>
                <a:gd name="connsiteY1" fmla="*/ 374651 h 3638550"/>
                <a:gd name="connsiteX2" fmla="*/ 330199 w 787400"/>
                <a:gd name="connsiteY2" fmla="*/ 222251 h 3638550"/>
                <a:gd name="connsiteX3" fmla="*/ 25400 w 787400"/>
                <a:gd name="connsiteY3" fmla="*/ 146050 h 3638550"/>
                <a:gd name="connsiteX4" fmla="*/ 177799 w 787400"/>
                <a:gd name="connsiteY4" fmla="*/ 527051 h 3638550"/>
                <a:gd name="connsiteX5" fmla="*/ 177799 w 787400"/>
                <a:gd name="connsiteY5" fmla="*/ 676607 h 3638550"/>
                <a:gd name="connsiteX6" fmla="*/ 149224 w 787400"/>
                <a:gd name="connsiteY6" fmla="*/ 905207 h 3638550"/>
                <a:gd name="connsiteX7" fmla="*/ 130174 w 787400"/>
                <a:gd name="connsiteY7" fmla="*/ 1009982 h 3638550"/>
                <a:gd name="connsiteX8" fmla="*/ 101599 w 787400"/>
                <a:gd name="connsiteY8" fmla="*/ 1371932 h 3638550"/>
                <a:gd name="connsiteX9" fmla="*/ 196849 w 787400"/>
                <a:gd name="connsiteY9" fmla="*/ 1752932 h 3638550"/>
                <a:gd name="connsiteX10" fmla="*/ 301624 w 787400"/>
                <a:gd name="connsiteY10" fmla="*/ 1952957 h 3638550"/>
                <a:gd name="connsiteX11" fmla="*/ 349249 w 787400"/>
                <a:gd name="connsiteY11" fmla="*/ 2086307 h 3638550"/>
                <a:gd name="connsiteX12" fmla="*/ 396874 w 787400"/>
                <a:gd name="connsiteY12" fmla="*/ 2714957 h 3638550"/>
                <a:gd name="connsiteX13" fmla="*/ 444499 w 787400"/>
                <a:gd name="connsiteY13" fmla="*/ 3048332 h 3638550"/>
                <a:gd name="connsiteX14" fmla="*/ 482600 w 787400"/>
                <a:gd name="connsiteY14" fmla="*/ 3422651 h 3638550"/>
                <a:gd name="connsiteX15" fmla="*/ 711199 w 787400"/>
                <a:gd name="connsiteY15" fmla="*/ 3346450 h 3638550"/>
                <a:gd name="connsiteX16" fmla="*/ 787400 w 787400"/>
                <a:gd name="connsiteY16" fmla="*/ 1670051 h 3638550"/>
                <a:gd name="connsiteX0" fmla="*/ 615949 w 920750"/>
                <a:gd name="connsiteY0" fmla="*/ 450850 h 3638550"/>
                <a:gd name="connsiteX1" fmla="*/ 463549 w 920750"/>
                <a:gd name="connsiteY1" fmla="*/ 374651 h 3638550"/>
                <a:gd name="connsiteX2" fmla="*/ 463549 w 920750"/>
                <a:gd name="connsiteY2" fmla="*/ 222251 h 3638550"/>
                <a:gd name="connsiteX3" fmla="*/ 158750 w 920750"/>
                <a:gd name="connsiteY3" fmla="*/ 146050 h 3638550"/>
                <a:gd name="connsiteX4" fmla="*/ 311149 w 920750"/>
                <a:gd name="connsiteY4" fmla="*/ 527051 h 3638550"/>
                <a:gd name="connsiteX5" fmla="*/ 311149 w 920750"/>
                <a:gd name="connsiteY5" fmla="*/ 676607 h 3638550"/>
                <a:gd name="connsiteX6" fmla="*/ 282574 w 920750"/>
                <a:gd name="connsiteY6" fmla="*/ 905207 h 3638550"/>
                <a:gd name="connsiteX7" fmla="*/ 263524 w 920750"/>
                <a:gd name="connsiteY7" fmla="*/ 1009982 h 3638550"/>
                <a:gd name="connsiteX8" fmla="*/ 234949 w 920750"/>
                <a:gd name="connsiteY8" fmla="*/ 1371932 h 3638550"/>
                <a:gd name="connsiteX9" fmla="*/ 330199 w 920750"/>
                <a:gd name="connsiteY9" fmla="*/ 1752932 h 3638550"/>
                <a:gd name="connsiteX10" fmla="*/ 434974 w 920750"/>
                <a:gd name="connsiteY10" fmla="*/ 1952957 h 3638550"/>
                <a:gd name="connsiteX11" fmla="*/ 482599 w 920750"/>
                <a:gd name="connsiteY11" fmla="*/ 2086307 h 3638550"/>
                <a:gd name="connsiteX12" fmla="*/ 530224 w 920750"/>
                <a:gd name="connsiteY12" fmla="*/ 2714957 h 3638550"/>
                <a:gd name="connsiteX13" fmla="*/ 577849 w 920750"/>
                <a:gd name="connsiteY13" fmla="*/ 3048332 h 3638550"/>
                <a:gd name="connsiteX14" fmla="*/ 615950 w 920750"/>
                <a:gd name="connsiteY14" fmla="*/ 3422651 h 3638550"/>
                <a:gd name="connsiteX15" fmla="*/ 844549 w 920750"/>
                <a:gd name="connsiteY15" fmla="*/ 3346450 h 3638550"/>
                <a:gd name="connsiteX16" fmla="*/ 920750 w 920750"/>
                <a:gd name="connsiteY16" fmla="*/ 1670051 h 3638550"/>
                <a:gd name="connsiteX0" fmla="*/ 539749 w 844550"/>
                <a:gd name="connsiteY0" fmla="*/ 527051 h 3714751"/>
                <a:gd name="connsiteX1" fmla="*/ 387349 w 844550"/>
                <a:gd name="connsiteY1" fmla="*/ 450852 h 3714751"/>
                <a:gd name="connsiteX2" fmla="*/ 387349 w 844550"/>
                <a:gd name="connsiteY2" fmla="*/ 298452 h 3714751"/>
                <a:gd name="connsiteX3" fmla="*/ 158750 w 844550"/>
                <a:gd name="connsiteY3" fmla="*/ 146050 h 3714751"/>
                <a:gd name="connsiteX4" fmla="*/ 234949 w 844550"/>
                <a:gd name="connsiteY4" fmla="*/ 603252 h 3714751"/>
                <a:gd name="connsiteX5" fmla="*/ 234949 w 844550"/>
                <a:gd name="connsiteY5" fmla="*/ 752808 h 3714751"/>
                <a:gd name="connsiteX6" fmla="*/ 206374 w 844550"/>
                <a:gd name="connsiteY6" fmla="*/ 981408 h 3714751"/>
                <a:gd name="connsiteX7" fmla="*/ 187324 w 844550"/>
                <a:gd name="connsiteY7" fmla="*/ 1086183 h 3714751"/>
                <a:gd name="connsiteX8" fmla="*/ 158749 w 844550"/>
                <a:gd name="connsiteY8" fmla="*/ 1448133 h 3714751"/>
                <a:gd name="connsiteX9" fmla="*/ 253999 w 844550"/>
                <a:gd name="connsiteY9" fmla="*/ 1829133 h 3714751"/>
                <a:gd name="connsiteX10" fmla="*/ 358774 w 844550"/>
                <a:gd name="connsiteY10" fmla="*/ 2029158 h 3714751"/>
                <a:gd name="connsiteX11" fmla="*/ 406399 w 844550"/>
                <a:gd name="connsiteY11" fmla="*/ 2162508 h 3714751"/>
                <a:gd name="connsiteX12" fmla="*/ 454024 w 844550"/>
                <a:gd name="connsiteY12" fmla="*/ 2791158 h 3714751"/>
                <a:gd name="connsiteX13" fmla="*/ 501649 w 844550"/>
                <a:gd name="connsiteY13" fmla="*/ 3124533 h 3714751"/>
                <a:gd name="connsiteX14" fmla="*/ 539750 w 844550"/>
                <a:gd name="connsiteY14" fmla="*/ 3498852 h 3714751"/>
                <a:gd name="connsiteX15" fmla="*/ 768349 w 844550"/>
                <a:gd name="connsiteY15" fmla="*/ 3422651 h 3714751"/>
                <a:gd name="connsiteX16" fmla="*/ 844550 w 844550"/>
                <a:gd name="connsiteY16" fmla="*/ 1746252 h 3714751"/>
                <a:gd name="connsiteX0" fmla="*/ 644524 w 949325"/>
                <a:gd name="connsiteY0" fmla="*/ 527051 h 3714751"/>
                <a:gd name="connsiteX1" fmla="*/ 492124 w 949325"/>
                <a:gd name="connsiteY1" fmla="*/ 450852 h 3714751"/>
                <a:gd name="connsiteX2" fmla="*/ 492124 w 949325"/>
                <a:gd name="connsiteY2" fmla="*/ 298452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339726 w 949325"/>
                <a:gd name="connsiteY1" fmla="*/ 374651 h 3714751"/>
                <a:gd name="connsiteX2" fmla="*/ 492124 w 949325"/>
                <a:gd name="connsiteY2" fmla="*/ 298452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339726 w 949325"/>
                <a:gd name="connsiteY1" fmla="*/ 374651 h 3714751"/>
                <a:gd name="connsiteX2" fmla="*/ 415926 w 949325"/>
                <a:gd name="connsiteY2" fmla="*/ 2222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339726 w 949325"/>
                <a:gd name="connsiteY1" fmla="*/ 374651 h 3714751"/>
                <a:gd name="connsiteX2" fmla="*/ 415926 w 949325"/>
                <a:gd name="connsiteY2" fmla="*/ 2222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339726 w 949325"/>
                <a:gd name="connsiteY1" fmla="*/ 374651 h 3714751"/>
                <a:gd name="connsiteX2" fmla="*/ 415926 w 949325"/>
                <a:gd name="connsiteY2" fmla="*/ 2222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339726 w 949325"/>
                <a:gd name="connsiteY1" fmla="*/ 374651 h 3714751"/>
                <a:gd name="connsiteX2" fmla="*/ 492126 w 949325"/>
                <a:gd name="connsiteY2" fmla="*/ 2984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415926 w 949325"/>
                <a:gd name="connsiteY1" fmla="*/ 374651 h 3714751"/>
                <a:gd name="connsiteX2" fmla="*/ 492126 w 949325"/>
                <a:gd name="connsiteY2" fmla="*/ 2984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568326 w 949325"/>
                <a:gd name="connsiteY0" fmla="*/ 450851 h 3714751"/>
                <a:gd name="connsiteX1" fmla="*/ 415926 w 949325"/>
                <a:gd name="connsiteY1" fmla="*/ 374651 h 3714751"/>
                <a:gd name="connsiteX2" fmla="*/ 492126 w 949325"/>
                <a:gd name="connsiteY2" fmla="*/ 2984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492125 w 873124"/>
                <a:gd name="connsiteY0" fmla="*/ 450850 h 3714750"/>
                <a:gd name="connsiteX1" fmla="*/ 339725 w 873124"/>
                <a:gd name="connsiteY1" fmla="*/ 374650 h 3714750"/>
                <a:gd name="connsiteX2" fmla="*/ 415925 w 873124"/>
                <a:gd name="connsiteY2" fmla="*/ 298450 h 3714750"/>
                <a:gd name="connsiteX3" fmla="*/ 263525 w 873124"/>
                <a:gd name="connsiteY3" fmla="*/ 146050 h 3714750"/>
                <a:gd name="connsiteX4" fmla="*/ 263523 w 873124"/>
                <a:gd name="connsiteY4" fmla="*/ 603251 h 3714750"/>
                <a:gd name="connsiteX5" fmla="*/ 263523 w 873124"/>
                <a:gd name="connsiteY5" fmla="*/ 752807 h 3714750"/>
                <a:gd name="connsiteX6" fmla="*/ 234948 w 873124"/>
                <a:gd name="connsiteY6" fmla="*/ 981407 h 3714750"/>
                <a:gd name="connsiteX7" fmla="*/ 215898 w 873124"/>
                <a:gd name="connsiteY7" fmla="*/ 1086182 h 3714750"/>
                <a:gd name="connsiteX8" fmla="*/ 187323 w 873124"/>
                <a:gd name="connsiteY8" fmla="*/ 1448132 h 3714750"/>
                <a:gd name="connsiteX9" fmla="*/ 282573 w 873124"/>
                <a:gd name="connsiteY9" fmla="*/ 1829132 h 3714750"/>
                <a:gd name="connsiteX10" fmla="*/ 387348 w 873124"/>
                <a:gd name="connsiteY10" fmla="*/ 2029157 h 3714750"/>
                <a:gd name="connsiteX11" fmla="*/ 434973 w 873124"/>
                <a:gd name="connsiteY11" fmla="*/ 2162507 h 3714750"/>
                <a:gd name="connsiteX12" fmla="*/ 482598 w 873124"/>
                <a:gd name="connsiteY12" fmla="*/ 2791157 h 3714750"/>
                <a:gd name="connsiteX13" fmla="*/ 530223 w 873124"/>
                <a:gd name="connsiteY13" fmla="*/ 3124532 h 3714750"/>
                <a:gd name="connsiteX14" fmla="*/ 568324 w 873124"/>
                <a:gd name="connsiteY14" fmla="*/ 3498851 h 3714750"/>
                <a:gd name="connsiteX15" fmla="*/ 796923 w 873124"/>
                <a:gd name="connsiteY15" fmla="*/ 3422650 h 3714750"/>
                <a:gd name="connsiteX16" fmla="*/ 873124 w 873124"/>
                <a:gd name="connsiteY16" fmla="*/ 1746251 h 3714750"/>
                <a:gd name="connsiteX0" fmla="*/ 492125 w 873124"/>
                <a:gd name="connsiteY0" fmla="*/ 450850 h 3727450"/>
                <a:gd name="connsiteX1" fmla="*/ 339725 w 873124"/>
                <a:gd name="connsiteY1" fmla="*/ 374650 h 3727450"/>
                <a:gd name="connsiteX2" fmla="*/ 415925 w 873124"/>
                <a:gd name="connsiteY2" fmla="*/ 298450 h 3727450"/>
                <a:gd name="connsiteX3" fmla="*/ 263525 w 873124"/>
                <a:gd name="connsiteY3" fmla="*/ 146050 h 3727450"/>
                <a:gd name="connsiteX4" fmla="*/ 263523 w 873124"/>
                <a:gd name="connsiteY4" fmla="*/ 603251 h 3727450"/>
                <a:gd name="connsiteX5" fmla="*/ 263523 w 873124"/>
                <a:gd name="connsiteY5" fmla="*/ 752807 h 3727450"/>
                <a:gd name="connsiteX6" fmla="*/ 234948 w 873124"/>
                <a:gd name="connsiteY6" fmla="*/ 981407 h 3727450"/>
                <a:gd name="connsiteX7" fmla="*/ 215898 w 873124"/>
                <a:gd name="connsiteY7" fmla="*/ 1086182 h 3727450"/>
                <a:gd name="connsiteX8" fmla="*/ 187323 w 873124"/>
                <a:gd name="connsiteY8" fmla="*/ 1448132 h 3727450"/>
                <a:gd name="connsiteX9" fmla="*/ 282573 w 873124"/>
                <a:gd name="connsiteY9" fmla="*/ 1829132 h 3727450"/>
                <a:gd name="connsiteX10" fmla="*/ 387348 w 873124"/>
                <a:gd name="connsiteY10" fmla="*/ 2029157 h 3727450"/>
                <a:gd name="connsiteX11" fmla="*/ 434973 w 873124"/>
                <a:gd name="connsiteY11" fmla="*/ 2162507 h 3727450"/>
                <a:gd name="connsiteX12" fmla="*/ 482598 w 873124"/>
                <a:gd name="connsiteY12" fmla="*/ 2791157 h 3727450"/>
                <a:gd name="connsiteX13" fmla="*/ 530223 w 873124"/>
                <a:gd name="connsiteY13" fmla="*/ 3124532 h 3727450"/>
                <a:gd name="connsiteX14" fmla="*/ 568324 w 873124"/>
                <a:gd name="connsiteY14" fmla="*/ 3575049 h 3727450"/>
                <a:gd name="connsiteX15" fmla="*/ 796923 w 873124"/>
                <a:gd name="connsiteY15" fmla="*/ 3422650 h 3727450"/>
                <a:gd name="connsiteX16" fmla="*/ 873124 w 873124"/>
                <a:gd name="connsiteY16" fmla="*/ 1746251 h 3727450"/>
                <a:gd name="connsiteX0" fmla="*/ 492125 w 873124"/>
                <a:gd name="connsiteY0" fmla="*/ 450850 h 3727450"/>
                <a:gd name="connsiteX1" fmla="*/ 339725 w 873124"/>
                <a:gd name="connsiteY1" fmla="*/ 374650 h 3727450"/>
                <a:gd name="connsiteX2" fmla="*/ 415925 w 873124"/>
                <a:gd name="connsiteY2" fmla="*/ 298450 h 3727450"/>
                <a:gd name="connsiteX3" fmla="*/ 263525 w 873124"/>
                <a:gd name="connsiteY3" fmla="*/ 146050 h 3727450"/>
                <a:gd name="connsiteX4" fmla="*/ 263523 w 873124"/>
                <a:gd name="connsiteY4" fmla="*/ 603251 h 3727450"/>
                <a:gd name="connsiteX5" fmla="*/ 263523 w 873124"/>
                <a:gd name="connsiteY5" fmla="*/ 752807 h 3727450"/>
                <a:gd name="connsiteX6" fmla="*/ 234948 w 873124"/>
                <a:gd name="connsiteY6" fmla="*/ 981407 h 3727450"/>
                <a:gd name="connsiteX7" fmla="*/ 215898 w 873124"/>
                <a:gd name="connsiteY7" fmla="*/ 1086182 h 3727450"/>
                <a:gd name="connsiteX8" fmla="*/ 187323 w 873124"/>
                <a:gd name="connsiteY8" fmla="*/ 1448132 h 3727450"/>
                <a:gd name="connsiteX9" fmla="*/ 282573 w 873124"/>
                <a:gd name="connsiteY9" fmla="*/ 1829132 h 3727450"/>
                <a:gd name="connsiteX10" fmla="*/ 387348 w 873124"/>
                <a:gd name="connsiteY10" fmla="*/ 2029157 h 3727450"/>
                <a:gd name="connsiteX11" fmla="*/ 434973 w 873124"/>
                <a:gd name="connsiteY11" fmla="*/ 2162507 h 3727450"/>
                <a:gd name="connsiteX12" fmla="*/ 482598 w 873124"/>
                <a:gd name="connsiteY12" fmla="*/ 2791157 h 3727450"/>
                <a:gd name="connsiteX13" fmla="*/ 530223 w 873124"/>
                <a:gd name="connsiteY13" fmla="*/ 3124532 h 3727450"/>
                <a:gd name="connsiteX14" fmla="*/ 568324 w 873124"/>
                <a:gd name="connsiteY14" fmla="*/ 3575049 h 3727450"/>
                <a:gd name="connsiteX15" fmla="*/ 796923 w 873124"/>
                <a:gd name="connsiteY15" fmla="*/ 3422650 h 3727450"/>
                <a:gd name="connsiteX16" fmla="*/ 873124 w 873124"/>
                <a:gd name="connsiteY16" fmla="*/ 1746251 h 3727450"/>
                <a:gd name="connsiteX0" fmla="*/ 492125 w 873124"/>
                <a:gd name="connsiteY0" fmla="*/ 450850 h 3727450"/>
                <a:gd name="connsiteX1" fmla="*/ 339725 w 873124"/>
                <a:gd name="connsiteY1" fmla="*/ 374650 h 3727450"/>
                <a:gd name="connsiteX2" fmla="*/ 415925 w 873124"/>
                <a:gd name="connsiteY2" fmla="*/ 298450 h 3727450"/>
                <a:gd name="connsiteX3" fmla="*/ 263525 w 873124"/>
                <a:gd name="connsiteY3" fmla="*/ 146050 h 3727450"/>
                <a:gd name="connsiteX4" fmla="*/ 263523 w 873124"/>
                <a:gd name="connsiteY4" fmla="*/ 603251 h 3727450"/>
                <a:gd name="connsiteX5" fmla="*/ 263523 w 873124"/>
                <a:gd name="connsiteY5" fmla="*/ 752807 h 3727450"/>
                <a:gd name="connsiteX6" fmla="*/ 234948 w 873124"/>
                <a:gd name="connsiteY6" fmla="*/ 981407 h 3727450"/>
                <a:gd name="connsiteX7" fmla="*/ 215898 w 873124"/>
                <a:gd name="connsiteY7" fmla="*/ 1086182 h 3727450"/>
                <a:gd name="connsiteX8" fmla="*/ 187323 w 873124"/>
                <a:gd name="connsiteY8" fmla="*/ 1448132 h 3727450"/>
                <a:gd name="connsiteX9" fmla="*/ 282573 w 873124"/>
                <a:gd name="connsiteY9" fmla="*/ 1829132 h 3727450"/>
                <a:gd name="connsiteX10" fmla="*/ 387348 w 873124"/>
                <a:gd name="connsiteY10" fmla="*/ 2029157 h 3727450"/>
                <a:gd name="connsiteX11" fmla="*/ 434973 w 873124"/>
                <a:gd name="connsiteY11" fmla="*/ 2162507 h 3727450"/>
                <a:gd name="connsiteX12" fmla="*/ 482598 w 873124"/>
                <a:gd name="connsiteY12" fmla="*/ 2791157 h 3727450"/>
                <a:gd name="connsiteX13" fmla="*/ 530223 w 873124"/>
                <a:gd name="connsiteY13" fmla="*/ 3124532 h 3727450"/>
                <a:gd name="connsiteX14" fmla="*/ 568324 w 873124"/>
                <a:gd name="connsiteY14" fmla="*/ 3575049 h 3727450"/>
                <a:gd name="connsiteX15" fmla="*/ 796923 w 873124"/>
                <a:gd name="connsiteY15" fmla="*/ 3422650 h 3727450"/>
                <a:gd name="connsiteX16" fmla="*/ 873124 w 873124"/>
                <a:gd name="connsiteY16" fmla="*/ 1746251 h 3727450"/>
                <a:gd name="connsiteX0" fmla="*/ 492125 w 873124"/>
                <a:gd name="connsiteY0" fmla="*/ 450850 h 3727450"/>
                <a:gd name="connsiteX1" fmla="*/ 339725 w 873124"/>
                <a:gd name="connsiteY1" fmla="*/ 374650 h 3727450"/>
                <a:gd name="connsiteX2" fmla="*/ 415925 w 873124"/>
                <a:gd name="connsiteY2" fmla="*/ 298450 h 3727450"/>
                <a:gd name="connsiteX3" fmla="*/ 263525 w 873124"/>
                <a:gd name="connsiteY3" fmla="*/ 146050 h 3727450"/>
                <a:gd name="connsiteX4" fmla="*/ 263523 w 873124"/>
                <a:gd name="connsiteY4" fmla="*/ 603251 h 3727450"/>
                <a:gd name="connsiteX5" fmla="*/ 263523 w 873124"/>
                <a:gd name="connsiteY5" fmla="*/ 752807 h 3727450"/>
                <a:gd name="connsiteX6" fmla="*/ 234948 w 873124"/>
                <a:gd name="connsiteY6" fmla="*/ 981407 h 3727450"/>
                <a:gd name="connsiteX7" fmla="*/ 215898 w 873124"/>
                <a:gd name="connsiteY7" fmla="*/ 1086182 h 3727450"/>
                <a:gd name="connsiteX8" fmla="*/ 187323 w 873124"/>
                <a:gd name="connsiteY8" fmla="*/ 1448132 h 3727450"/>
                <a:gd name="connsiteX9" fmla="*/ 282573 w 873124"/>
                <a:gd name="connsiteY9" fmla="*/ 1829132 h 3727450"/>
                <a:gd name="connsiteX10" fmla="*/ 387348 w 873124"/>
                <a:gd name="connsiteY10" fmla="*/ 2029157 h 3727450"/>
                <a:gd name="connsiteX11" fmla="*/ 434973 w 873124"/>
                <a:gd name="connsiteY11" fmla="*/ 2162507 h 3727450"/>
                <a:gd name="connsiteX12" fmla="*/ 482598 w 873124"/>
                <a:gd name="connsiteY12" fmla="*/ 2791157 h 3727450"/>
                <a:gd name="connsiteX13" fmla="*/ 530223 w 873124"/>
                <a:gd name="connsiteY13" fmla="*/ 3124532 h 3727450"/>
                <a:gd name="connsiteX14" fmla="*/ 568324 w 873124"/>
                <a:gd name="connsiteY14" fmla="*/ 3575049 h 3727450"/>
                <a:gd name="connsiteX15" fmla="*/ 796923 w 873124"/>
                <a:gd name="connsiteY15" fmla="*/ 3422650 h 3727450"/>
                <a:gd name="connsiteX16" fmla="*/ 873124 w 873124"/>
                <a:gd name="connsiteY16" fmla="*/ 1746251 h 3727450"/>
                <a:gd name="connsiteX0" fmla="*/ 492125 w 873124"/>
                <a:gd name="connsiteY0" fmla="*/ 450850 h 3727450"/>
                <a:gd name="connsiteX1" fmla="*/ 339725 w 873124"/>
                <a:gd name="connsiteY1" fmla="*/ 374650 h 3727450"/>
                <a:gd name="connsiteX2" fmla="*/ 415925 w 873124"/>
                <a:gd name="connsiteY2" fmla="*/ 298450 h 3727450"/>
                <a:gd name="connsiteX3" fmla="*/ 263525 w 873124"/>
                <a:gd name="connsiteY3" fmla="*/ 146050 h 3727450"/>
                <a:gd name="connsiteX4" fmla="*/ 263523 w 873124"/>
                <a:gd name="connsiteY4" fmla="*/ 603251 h 3727450"/>
                <a:gd name="connsiteX5" fmla="*/ 263523 w 873124"/>
                <a:gd name="connsiteY5" fmla="*/ 752807 h 3727450"/>
                <a:gd name="connsiteX6" fmla="*/ 234948 w 873124"/>
                <a:gd name="connsiteY6" fmla="*/ 981407 h 3727450"/>
                <a:gd name="connsiteX7" fmla="*/ 215898 w 873124"/>
                <a:gd name="connsiteY7" fmla="*/ 1086182 h 3727450"/>
                <a:gd name="connsiteX8" fmla="*/ 187323 w 873124"/>
                <a:gd name="connsiteY8" fmla="*/ 1448132 h 3727450"/>
                <a:gd name="connsiteX9" fmla="*/ 282573 w 873124"/>
                <a:gd name="connsiteY9" fmla="*/ 1829132 h 3727450"/>
                <a:gd name="connsiteX10" fmla="*/ 387348 w 873124"/>
                <a:gd name="connsiteY10" fmla="*/ 2029157 h 3727450"/>
                <a:gd name="connsiteX11" fmla="*/ 434973 w 873124"/>
                <a:gd name="connsiteY11" fmla="*/ 2162507 h 3727450"/>
                <a:gd name="connsiteX12" fmla="*/ 482598 w 873124"/>
                <a:gd name="connsiteY12" fmla="*/ 2791157 h 3727450"/>
                <a:gd name="connsiteX13" fmla="*/ 530223 w 873124"/>
                <a:gd name="connsiteY13" fmla="*/ 3124532 h 3727450"/>
                <a:gd name="connsiteX14" fmla="*/ 568324 w 873124"/>
                <a:gd name="connsiteY14" fmla="*/ 3575049 h 3727450"/>
                <a:gd name="connsiteX15" fmla="*/ 796923 w 873124"/>
                <a:gd name="connsiteY15" fmla="*/ 3422650 h 3727450"/>
                <a:gd name="connsiteX16" fmla="*/ 873124 w 873124"/>
                <a:gd name="connsiteY16" fmla="*/ 1746251 h 3727450"/>
                <a:gd name="connsiteX0" fmla="*/ 492125 w 873124"/>
                <a:gd name="connsiteY0" fmla="*/ 450850 h 3594099"/>
                <a:gd name="connsiteX1" fmla="*/ 339725 w 873124"/>
                <a:gd name="connsiteY1" fmla="*/ 374650 h 3594099"/>
                <a:gd name="connsiteX2" fmla="*/ 415925 w 873124"/>
                <a:gd name="connsiteY2" fmla="*/ 298450 h 3594099"/>
                <a:gd name="connsiteX3" fmla="*/ 263525 w 873124"/>
                <a:gd name="connsiteY3" fmla="*/ 146050 h 3594099"/>
                <a:gd name="connsiteX4" fmla="*/ 263523 w 873124"/>
                <a:gd name="connsiteY4" fmla="*/ 603251 h 3594099"/>
                <a:gd name="connsiteX5" fmla="*/ 263523 w 873124"/>
                <a:gd name="connsiteY5" fmla="*/ 752807 h 3594099"/>
                <a:gd name="connsiteX6" fmla="*/ 234948 w 873124"/>
                <a:gd name="connsiteY6" fmla="*/ 981407 h 3594099"/>
                <a:gd name="connsiteX7" fmla="*/ 215898 w 873124"/>
                <a:gd name="connsiteY7" fmla="*/ 1086182 h 3594099"/>
                <a:gd name="connsiteX8" fmla="*/ 187323 w 873124"/>
                <a:gd name="connsiteY8" fmla="*/ 1448132 h 3594099"/>
                <a:gd name="connsiteX9" fmla="*/ 282573 w 873124"/>
                <a:gd name="connsiteY9" fmla="*/ 1829132 h 3594099"/>
                <a:gd name="connsiteX10" fmla="*/ 387348 w 873124"/>
                <a:gd name="connsiteY10" fmla="*/ 2029157 h 3594099"/>
                <a:gd name="connsiteX11" fmla="*/ 434973 w 873124"/>
                <a:gd name="connsiteY11" fmla="*/ 2162507 h 3594099"/>
                <a:gd name="connsiteX12" fmla="*/ 482598 w 873124"/>
                <a:gd name="connsiteY12" fmla="*/ 2791157 h 3594099"/>
                <a:gd name="connsiteX13" fmla="*/ 530223 w 873124"/>
                <a:gd name="connsiteY13" fmla="*/ 3124532 h 3594099"/>
                <a:gd name="connsiteX14" fmla="*/ 568324 w 873124"/>
                <a:gd name="connsiteY14" fmla="*/ 3575049 h 3594099"/>
                <a:gd name="connsiteX15" fmla="*/ 796923 w 873124"/>
                <a:gd name="connsiteY15" fmla="*/ 3422650 h 3594099"/>
                <a:gd name="connsiteX16" fmla="*/ 873124 w 873124"/>
                <a:gd name="connsiteY16" fmla="*/ 1746251 h 3594099"/>
                <a:gd name="connsiteX0" fmla="*/ 492124 w 873124"/>
                <a:gd name="connsiteY0" fmla="*/ 450850 h 3594099"/>
                <a:gd name="connsiteX1" fmla="*/ 339725 w 873124"/>
                <a:gd name="connsiteY1" fmla="*/ 374650 h 3594099"/>
                <a:gd name="connsiteX2" fmla="*/ 415925 w 873124"/>
                <a:gd name="connsiteY2" fmla="*/ 298450 h 3594099"/>
                <a:gd name="connsiteX3" fmla="*/ 263525 w 873124"/>
                <a:gd name="connsiteY3" fmla="*/ 146050 h 3594099"/>
                <a:gd name="connsiteX4" fmla="*/ 263523 w 873124"/>
                <a:gd name="connsiteY4" fmla="*/ 603251 h 3594099"/>
                <a:gd name="connsiteX5" fmla="*/ 263523 w 873124"/>
                <a:gd name="connsiteY5" fmla="*/ 752807 h 3594099"/>
                <a:gd name="connsiteX6" fmla="*/ 234948 w 873124"/>
                <a:gd name="connsiteY6" fmla="*/ 981407 h 3594099"/>
                <a:gd name="connsiteX7" fmla="*/ 215898 w 873124"/>
                <a:gd name="connsiteY7" fmla="*/ 1086182 h 3594099"/>
                <a:gd name="connsiteX8" fmla="*/ 187323 w 873124"/>
                <a:gd name="connsiteY8" fmla="*/ 1448132 h 3594099"/>
                <a:gd name="connsiteX9" fmla="*/ 282573 w 873124"/>
                <a:gd name="connsiteY9" fmla="*/ 1829132 h 3594099"/>
                <a:gd name="connsiteX10" fmla="*/ 387348 w 873124"/>
                <a:gd name="connsiteY10" fmla="*/ 2029157 h 3594099"/>
                <a:gd name="connsiteX11" fmla="*/ 434973 w 873124"/>
                <a:gd name="connsiteY11" fmla="*/ 2162507 h 3594099"/>
                <a:gd name="connsiteX12" fmla="*/ 482598 w 873124"/>
                <a:gd name="connsiteY12" fmla="*/ 2791157 h 3594099"/>
                <a:gd name="connsiteX13" fmla="*/ 530223 w 873124"/>
                <a:gd name="connsiteY13" fmla="*/ 3124532 h 3594099"/>
                <a:gd name="connsiteX14" fmla="*/ 568324 w 873124"/>
                <a:gd name="connsiteY14" fmla="*/ 3575049 h 3594099"/>
                <a:gd name="connsiteX15" fmla="*/ 796923 w 873124"/>
                <a:gd name="connsiteY15" fmla="*/ 3422650 h 3594099"/>
                <a:gd name="connsiteX16" fmla="*/ 873124 w 873124"/>
                <a:gd name="connsiteY16" fmla="*/ 1746251 h 3594099"/>
                <a:gd name="connsiteX0" fmla="*/ 492124 w 873124"/>
                <a:gd name="connsiteY0" fmla="*/ 450850 h 3594099"/>
                <a:gd name="connsiteX1" fmla="*/ 415924 w 873124"/>
                <a:gd name="connsiteY1" fmla="*/ 450850 h 3594099"/>
                <a:gd name="connsiteX2" fmla="*/ 415925 w 873124"/>
                <a:gd name="connsiteY2" fmla="*/ 298450 h 3594099"/>
                <a:gd name="connsiteX3" fmla="*/ 263525 w 873124"/>
                <a:gd name="connsiteY3" fmla="*/ 146050 h 3594099"/>
                <a:gd name="connsiteX4" fmla="*/ 263523 w 873124"/>
                <a:gd name="connsiteY4" fmla="*/ 603251 h 3594099"/>
                <a:gd name="connsiteX5" fmla="*/ 263523 w 873124"/>
                <a:gd name="connsiteY5" fmla="*/ 752807 h 3594099"/>
                <a:gd name="connsiteX6" fmla="*/ 234948 w 873124"/>
                <a:gd name="connsiteY6" fmla="*/ 981407 h 3594099"/>
                <a:gd name="connsiteX7" fmla="*/ 215898 w 873124"/>
                <a:gd name="connsiteY7" fmla="*/ 1086182 h 3594099"/>
                <a:gd name="connsiteX8" fmla="*/ 187323 w 873124"/>
                <a:gd name="connsiteY8" fmla="*/ 1448132 h 3594099"/>
                <a:gd name="connsiteX9" fmla="*/ 282573 w 873124"/>
                <a:gd name="connsiteY9" fmla="*/ 1829132 h 3594099"/>
                <a:gd name="connsiteX10" fmla="*/ 387348 w 873124"/>
                <a:gd name="connsiteY10" fmla="*/ 2029157 h 3594099"/>
                <a:gd name="connsiteX11" fmla="*/ 434973 w 873124"/>
                <a:gd name="connsiteY11" fmla="*/ 2162507 h 3594099"/>
                <a:gd name="connsiteX12" fmla="*/ 482598 w 873124"/>
                <a:gd name="connsiteY12" fmla="*/ 2791157 h 3594099"/>
                <a:gd name="connsiteX13" fmla="*/ 530223 w 873124"/>
                <a:gd name="connsiteY13" fmla="*/ 3124532 h 3594099"/>
                <a:gd name="connsiteX14" fmla="*/ 568324 w 873124"/>
                <a:gd name="connsiteY14" fmla="*/ 3575049 h 3594099"/>
                <a:gd name="connsiteX15" fmla="*/ 796923 w 873124"/>
                <a:gd name="connsiteY15" fmla="*/ 3422650 h 3594099"/>
                <a:gd name="connsiteX16" fmla="*/ 873124 w 873124"/>
                <a:gd name="connsiteY16" fmla="*/ 1746251 h 3594099"/>
                <a:gd name="connsiteX0" fmla="*/ 415924 w 873124"/>
                <a:gd name="connsiteY0" fmla="*/ 450850 h 3594099"/>
                <a:gd name="connsiteX1" fmla="*/ 415925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5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5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5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5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4 w 873124"/>
                <a:gd name="connsiteY1" fmla="*/ 3746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4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15924 w 873124"/>
                <a:gd name="connsiteY0" fmla="*/ 450850 h 3594099"/>
                <a:gd name="connsiteX1" fmla="*/ 415924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269522 w 726722"/>
                <a:gd name="connsiteY0" fmla="*/ 360337 h 3487778"/>
                <a:gd name="connsiteX1" fmla="*/ 520766 w 726722"/>
                <a:gd name="connsiteY1" fmla="*/ 134266 h 3487778"/>
                <a:gd name="connsiteX2" fmla="*/ 117123 w 726722"/>
                <a:gd name="connsiteY2" fmla="*/ 55537 h 3487778"/>
                <a:gd name="connsiteX3" fmla="*/ 117121 w 726722"/>
                <a:gd name="connsiteY3" fmla="*/ 512738 h 3487778"/>
                <a:gd name="connsiteX4" fmla="*/ 117121 w 726722"/>
                <a:gd name="connsiteY4" fmla="*/ 662294 h 3487778"/>
                <a:gd name="connsiteX5" fmla="*/ 88546 w 726722"/>
                <a:gd name="connsiteY5" fmla="*/ 890894 h 3487778"/>
                <a:gd name="connsiteX6" fmla="*/ 69496 w 726722"/>
                <a:gd name="connsiteY6" fmla="*/ 995669 h 3487778"/>
                <a:gd name="connsiteX7" fmla="*/ 40921 w 726722"/>
                <a:gd name="connsiteY7" fmla="*/ 1357619 h 3487778"/>
                <a:gd name="connsiteX8" fmla="*/ 136171 w 726722"/>
                <a:gd name="connsiteY8" fmla="*/ 1738619 h 3487778"/>
                <a:gd name="connsiteX9" fmla="*/ 240946 w 726722"/>
                <a:gd name="connsiteY9" fmla="*/ 1938644 h 3487778"/>
                <a:gd name="connsiteX10" fmla="*/ 288571 w 726722"/>
                <a:gd name="connsiteY10" fmla="*/ 2071994 h 3487778"/>
                <a:gd name="connsiteX11" fmla="*/ 336196 w 726722"/>
                <a:gd name="connsiteY11" fmla="*/ 2700644 h 3487778"/>
                <a:gd name="connsiteX12" fmla="*/ 383821 w 726722"/>
                <a:gd name="connsiteY12" fmla="*/ 3034019 h 3487778"/>
                <a:gd name="connsiteX13" fmla="*/ 421922 w 726722"/>
                <a:gd name="connsiteY13" fmla="*/ 3484536 h 3487778"/>
                <a:gd name="connsiteX14" fmla="*/ 650521 w 726722"/>
                <a:gd name="connsiteY14" fmla="*/ 3332137 h 3487778"/>
                <a:gd name="connsiteX15" fmla="*/ 726722 w 726722"/>
                <a:gd name="connsiteY15" fmla="*/ 1655738 h 3487778"/>
                <a:gd name="connsiteX0" fmla="*/ 140932 w 726722"/>
                <a:gd name="connsiteY0" fmla="*/ 805 h 3908512"/>
                <a:gd name="connsiteX1" fmla="*/ 520766 w 726722"/>
                <a:gd name="connsiteY1" fmla="*/ 554998 h 3908512"/>
                <a:gd name="connsiteX2" fmla="*/ 117123 w 726722"/>
                <a:gd name="connsiteY2" fmla="*/ 476269 h 3908512"/>
                <a:gd name="connsiteX3" fmla="*/ 117121 w 726722"/>
                <a:gd name="connsiteY3" fmla="*/ 933470 h 3908512"/>
                <a:gd name="connsiteX4" fmla="*/ 117121 w 726722"/>
                <a:gd name="connsiteY4" fmla="*/ 1083026 h 3908512"/>
                <a:gd name="connsiteX5" fmla="*/ 88546 w 726722"/>
                <a:gd name="connsiteY5" fmla="*/ 1311626 h 3908512"/>
                <a:gd name="connsiteX6" fmla="*/ 69496 w 726722"/>
                <a:gd name="connsiteY6" fmla="*/ 1416401 h 3908512"/>
                <a:gd name="connsiteX7" fmla="*/ 40921 w 726722"/>
                <a:gd name="connsiteY7" fmla="*/ 1778351 h 3908512"/>
                <a:gd name="connsiteX8" fmla="*/ 136171 w 726722"/>
                <a:gd name="connsiteY8" fmla="*/ 2159351 h 3908512"/>
                <a:gd name="connsiteX9" fmla="*/ 240946 w 726722"/>
                <a:gd name="connsiteY9" fmla="*/ 2359376 h 3908512"/>
                <a:gd name="connsiteX10" fmla="*/ 288571 w 726722"/>
                <a:gd name="connsiteY10" fmla="*/ 2492726 h 3908512"/>
                <a:gd name="connsiteX11" fmla="*/ 336196 w 726722"/>
                <a:gd name="connsiteY11" fmla="*/ 3121376 h 3908512"/>
                <a:gd name="connsiteX12" fmla="*/ 383821 w 726722"/>
                <a:gd name="connsiteY12" fmla="*/ 3454751 h 3908512"/>
                <a:gd name="connsiteX13" fmla="*/ 421922 w 726722"/>
                <a:gd name="connsiteY13" fmla="*/ 3905268 h 3908512"/>
                <a:gd name="connsiteX14" fmla="*/ 650521 w 726722"/>
                <a:gd name="connsiteY14" fmla="*/ 3752869 h 3908512"/>
                <a:gd name="connsiteX15" fmla="*/ 726722 w 726722"/>
                <a:gd name="connsiteY15" fmla="*/ 2076470 h 3908512"/>
                <a:gd name="connsiteX0" fmla="*/ 140932 w 726722"/>
                <a:gd name="connsiteY0" fmla="*/ 807 h 3908512"/>
                <a:gd name="connsiteX1" fmla="*/ 520766 w 726722"/>
                <a:gd name="connsiteY1" fmla="*/ 555000 h 3908512"/>
                <a:gd name="connsiteX2" fmla="*/ 548497 w 726722"/>
                <a:gd name="connsiteY2" fmla="*/ 758566 h 3908512"/>
                <a:gd name="connsiteX3" fmla="*/ 117123 w 726722"/>
                <a:gd name="connsiteY3" fmla="*/ 476271 h 3908512"/>
                <a:gd name="connsiteX4" fmla="*/ 117121 w 726722"/>
                <a:gd name="connsiteY4" fmla="*/ 933472 h 3908512"/>
                <a:gd name="connsiteX5" fmla="*/ 117121 w 726722"/>
                <a:gd name="connsiteY5" fmla="*/ 1083028 h 3908512"/>
                <a:gd name="connsiteX6" fmla="*/ 88546 w 726722"/>
                <a:gd name="connsiteY6" fmla="*/ 1311628 h 3908512"/>
                <a:gd name="connsiteX7" fmla="*/ 69496 w 726722"/>
                <a:gd name="connsiteY7" fmla="*/ 1416403 h 3908512"/>
                <a:gd name="connsiteX8" fmla="*/ 40921 w 726722"/>
                <a:gd name="connsiteY8" fmla="*/ 1778353 h 3908512"/>
                <a:gd name="connsiteX9" fmla="*/ 136171 w 726722"/>
                <a:gd name="connsiteY9" fmla="*/ 2159353 h 3908512"/>
                <a:gd name="connsiteX10" fmla="*/ 240946 w 726722"/>
                <a:gd name="connsiteY10" fmla="*/ 2359378 h 3908512"/>
                <a:gd name="connsiteX11" fmla="*/ 288571 w 726722"/>
                <a:gd name="connsiteY11" fmla="*/ 2492728 h 3908512"/>
                <a:gd name="connsiteX12" fmla="*/ 336196 w 726722"/>
                <a:gd name="connsiteY12" fmla="*/ 3121378 h 3908512"/>
                <a:gd name="connsiteX13" fmla="*/ 383821 w 726722"/>
                <a:gd name="connsiteY13" fmla="*/ 3454753 h 3908512"/>
                <a:gd name="connsiteX14" fmla="*/ 421922 w 726722"/>
                <a:gd name="connsiteY14" fmla="*/ 3905270 h 3908512"/>
                <a:gd name="connsiteX15" fmla="*/ 650521 w 726722"/>
                <a:gd name="connsiteY15" fmla="*/ 3752871 h 3908512"/>
                <a:gd name="connsiteX16" fmla="*/ 726722 w 726722"/>
                <a:gd name="connsiteY16" fmla="*/ 2076472 h 3908512"/>
                <a:gd name="connsiteX0" fmla="*/ 249000 w 834790"/>
                <a:gd name="connsiteY0" fmla="*/ 807 h 3908514"/>
                <a:gd name="connsiteX1" fmla="*/ 628834 w 834790"/>
                <a:gd name="connsiteY1" fmla="*/ 555000 h 3908514"/>
                <a:gd name="connsiteX2" fmla="*/ 656565 w 834790"/>
                <a:gd name="connsiteY2" fmla="*/ 758566 h 3908514"/>
                <a:gd name="connsiteX3" fmla="*/ 90063 w 834790"/>
                <a:gd name="connsiteY3" fmla="*/ 627406 h 3908514"/>
                <a:gd name="connsiteX4" fmla="*/ 225189 w 834790"/>
                <a:gd name="connsiteY4" fmla="*/ 933472 h 3908514"/>
                <a:gd name="connsiteX5" fmla="*/ 225189 w 834790"/>
                <a:gd name="connsiteY5" fmla="*/ 1083028 h 3908514"/>
                <a:gd name="connsiteX6" fmla="*/ 196614 w 834790"/>
                <a:gd name="connsiteY6" fmla="*/ 1311628 h 3908514"/>
                <a:gd name="connsiteX7" fmla="*/ 177564 w 834790"/>
                <a:gd name="connsiteY7" fmla="*/ 1416403 h 3908514"/>
                <a:gd name="connsiteX8" fmla="*/ 148989 w 834790"/>
                <a:gd name="connsiteY8" fmla="*/ 1778353 h 3908514"/>
                <a:gd name="connsiteX9" fmla="*/ 244239 w 834790"/>
                <a:gd name="connsiteY9" fmla="*/ 2159353 h 3908514"/>
                <a:gd name="connsiteX10" fmla="*/ 349014 w 834790"/>
                <a:gd name="connsiteY10" fmla="*/ 2359378 h 3908514"/>
                <a:gd name="connsiteX11" fmla="*/ 396639 w 834790"/>
                <a:gd name="connsiteY11" fmla="*/ 2492728 h 3908514"/>
                <a:gd name="connsiteX12" fmla="*/ 444264 w 834790"/>
                <a:gd name="connsiteY12" fmla="*/ 3121378 h 3908514"/>
                <a:gd name="connsiteX13" fmla="*/ 491889 w 834790"/>
                <a:gd name="connsiteY13" fmla="*/ 3454753 h 3908514"/>
                <a:gd name="connsiteX14" fmla="*/ 529990 w 834790"/>
                <a:gd name="connsiteY14" fmla="*/ 3905270 h 3908514"/>
                <a:gd name="connsiteX15" fmla="*/ 758589 w 834790"/>
                <a:gd name="connsiteY15" fmla="*/ 3752871 h 3908514"/>
                <a:gd name="connsiteX16" fmla="*/ 834790 w 834790"/>
                <a:gd name="connsiteY16" fmla="*/ 2076472 h 3908514"/>
                <a:gd name="connsiteX0" fmla="*/ 235698 w 821488"/>
                <a:gd name="connsiteY0" fmla="*/ 807 h 3908512"/>
                <a:gd name="connsiteX1" fmla="*/ 615532 w 821488"/>
                <a:gd name="connsiteY1" fmla="*/ 555000 h 3908512"/>
                <a:gd name="connsiteX2" fmla="*/ 643263 w 821488"/>
                <a:gd name="connsiteY2" fmla="*/ 758566 h 3908512"/>
                <a:gd name="connsiteX3" fmla="*/ 76761 w 821488"/>
                <a:gd name="connsiteY3" fmla="*/ 627406 h 3908512"/>
                <a:gd name="connsiteX4" fmla="*/ 312793 w 821488"/>
                <a:gd name="connsiteY4" fmla="*/ 872185 h 3908512"/>
                <a:gd name="connsiteX5" fmla="*/ 211887 w 821488"/>
                <a:gd name="connsiteY5" fmla="*/ 1083028 h 3908512"/>
                <a:gd name="connsiteX6" fmla="*/ 183312 w 821488"/>
                <a:gd name="connsiteY6" fmla="*/ 1311628 h 3908512"/>
                <a:gd name="connsiteX7" fmla="*/ 164262 w 821488"/>
                <a:gd name="connsiteY7" fmla="*/ 1416403 h 3908512"/>
                <a:gd name="connsiteX8" fmla="*/ 135687 w 821488"/>
                <a:gd name="connsiteY8" fmla="*/ 1778353 h 3908512"/>
                <a:gd name="connsiteX9" fmla="*/ 230937 w 821488"/>
                <a:gd name="connsiteY9" fmla="*/ 2159353 h 3908512"/>
                <a:gd name="connsiteX10" fmla="*/ 335712 w 821488"/>
                <a:gd name="connsiteY10" fmla="*/ 2359378 h 3908512"/>
                <a:gd name="connsiteX11" fmla="*/ 383337 w 821488"/>
                <a:gd name="connsiteY11" fmla="*/ 2492728 h 3908512"/>
                <a:gd name="connsiteX12" fmla="*/ 430962 w 821488"/>
                <a:gd name="connsiteY12" fmla="*/ 3121378 h 3908512"/>
                <a:gd name="connsiteX13" fmla="*/ 478587 w 821488"/>
                <a:gd name="connsiteY13" fmla="*/ 3454753 h 3908512"/>
                <a:gd name="connsiteX14" fmla="*/ 516688 w 821488"/>
                <a:gd name="connsiteY14" fmla="*/ 3905270 h 3908512"/>
                <a:gd name="connsiteX15" fmla="*/ 745287 w 821488"/>
                <a:gd name="connsiteY15" fmla="*/ 3752871 h 3908512"/>
                <a:gd name="connsiteX16" fmla="*/ 821488 w 821488"/>
                <a:gd name="connsiteY16" fmla="*/ 2076472 h 3908512"/>
                <a:gd name="connsiteX0" fmla="*/ 235698 w 821488"/>
                <a:gd name="connsiteY0" fmla="*/ 822 h 3908529"/>
                <a:gd name="connsiteX1" fmla="*/ 667532 w 821488"/>
                <a:gd name="connsiteY1" fmla="*/ 543166 h 3908529"/>
                <a:gd name="connsiteX2" fmla="*/ 643263 w 821488"/>
                <a:gd name="connsiteY2" fmla="*/ 758581 h 3908529"/>
                <a:gd name="connsiteX3" fmla="*/ 76761 w 821488"/>
                <a:gd name="connsiteY3" fmla="*/ 627421 h 3908529"/>
                <a:gd name="connsiteX4" fmla="*/ 312793 w 821488"/>
                <a:gd name="connsiteY4" fmla="*/ 872200 h 3908529"/>
                <a:gd name="connsiteX5" fmla="*/ 211887 w 821488"/>
                <a:gd name="connsiteY5" fmla="*/ 1083043 h 3908529"/>
                <a:gd name="connsiteX6" fmla="*/ 183312 w 821488"/>
                <a:gd name="connsiteY6" fmla="*/ 1311643 h 3908529"/>
                <a:gd name="connsiteX7" fmla="*/ 164262 w 821488"/>
                <a:gd name="connsiteY7" fmla="*/ 1416418 h 3908529"/>
                <a:gd name="connsiteX8" fmla="*/ 135687 w 821488"/>
                <a:gd name="connsiteY8" fmla="*/ 1778368 h 3908529"/>
                <a:gd name="connsiteX9" fmla="*/ 230937 w 821488"/>
                <a:gd name="connsiteY9" fmla="*/ 2159368 h 3908529"/>
                <a:gd name="connsiteX10" fmla="*/ 335712 w 821488"/>
                <a:gd name="connsiteY10" fmla="*/ 2359393 h 3908529"/>
                <a:gd name="connsiteX11" fmla="*/ 383337 w 821488"/>
                <a:gd name="connsiteY11" fmla="*/ 2492743 h 3908529"/>
                <a:gd name="connsiteX12" fmla="*/ 430962 w 821488"/>
                <a:gd name="connsiteY12" fmla="*/ 3121393 h 3908529"/>
                <a:gd name="connsiteX13" fmla="*/ 478587 w 821488"/>
                <a:gd name="connsiteY13" fmla="*/ 3454768 h 3908529"/>
                <a:gd name="connsiteX14" fmla="*/ 516688 w 821488"/>
                <a:gd name="connsiteY14" fmla="*/ 3905285 h 3908529"/>
                <a:gd name="connsiteX15" fmla="*/ 745287 w 821488"/>
                <a:gd name="connsiteY15" fmla="*/ 3752886 h 3908529"/>
                <a:gd name="connsiteX16" fmla="*/ 821488 w 821488"/>
                <a:gd name="connsiteY16" fmla="*/ 2076487 h 3908529"/>
                <a:gd name="connsiteX0" fmla="*/ 235698 w 821488"/>
                <a:gd name="connsiteY0" fmla="*/ 0 h 3907705"/>
                <a:gd name="connsiteX1" fmla="*/ 114678 w 821488"/>
                <a:gd name="connsiteY1" fmla="*/ 358563 h 3907705"/>
                <a:gd name="connsiteX2" fmla="*/ 667532 w 821488"/>
                <a:gd name="connsiteY2" fmla="*/ 542344 h 3907705"/>
                <a:gd name="connsiteX3" fmla="*/ 643263 w 821488"/>
                <a:gd name="connsiteY3" fmla="*/ 757759 h 3907705"/>
                <a:gd name="connsiteX4" fmla="*/ 76761 w 821488"/>
                <a:gd name="connsiteY4" fmla="*/ 626599 h 3907705"/>
                <a:gd name="connsiteX5" fmla="*/ 312793 w 821488"/>
                <a:gd name="connsiteY5" fmla="*/ 871378 h 3907705"/>
                <a:gd name="connsiteX6" fmla="*/ 211887 w 821488"/>
                <a:gd name="connsiteY6" fmla="*/ 1082221 h 3907705"/>
                <a:gd name="connsiteX7" fmla="*/ 183312 w 821488"/>
                <a:gd name="connsiteY7" fmla="*/ 1310821 h 3907705"/>
                <a:gd name="connsiteX8" fmla="*/ 164262 w 821488"/>
                <a:gd name="connsiteY8" fmla="*/ 1415596 h 3907705"/>
                <a:gd name="connsiteX9" fmla="*/ 135687 w 821488"/>
                <a:gd name="connsiteY9" fmla="*/ 1777546 h 3907705"/>
                <a:gd name="connsiteX10" fmla="*/ 230937 w 821488"/>
                <a:gd name="connsiteY10" fmla="*/ 2158546 h 3907705"/>
                <a:gd name="connsiteX11" fmla="*/ 335712 w 821488"/>
                <a:gd name="connsiteY11" fmla="*/ 2358571 h 3907705"/>
                <a:gd name="connsiteX12" fmla="*/ 383337 w 821488"/>
                <a:gd name="connsiteY12" fmla="*/ 2491921 h 3907705"/>
                <a:gd name="connsiteX13" fmla="*/ 430962 w 821488"/>
                <a:gd name="connsiteY13" fmla="*/ 3120571 h 3907705"/>
                <a:gd name="connsiteX14" fmla="*/ 478587 w 821488"/>
                <a:gd name="connsiteY14" fmla="*/ 3453946 h 3907705"/>
                <a:gd name="connsiteX15" fmla="*/ 516688 w 821488"/>
                <a:gd name="connsiteY15" fmla="*/ 3904463 h 3907705"/>
                <a:gd name="connsiteX16" fmla="*/ 745287 w 821488"/>
                <a:gd name="connsiteY16" fmla="*/ 3752064 h 3907705"/>
                <a:gd name="connsiteX17" fmla="*/ 821488 w 821488"/>
                <a:gd name="connsiteY17" fmla="*/ 2075665 h 3907705"/>
                <a:gd name="connsiteX0" fmla="*/ 235698 w 821488"/>
                <a:gd name="connsiteY0" fmla="*/ 0 h 3907707"/>
                <a:gd name="connsiteX1" fmla="*/ 661212 w 821488"/>
                <a:gd name="connsiteY1" fmla="*/ 332469 h 3907707"/>
                <a:gd name="connsiteX2" fmla="*/ 114678 w 821488"/>
                <a:gd name="connsiteY2" fmla="*/ 358563 h 3907707"/>
                <a:gd name="connsiteX3" fmla="*/ 667532 w 821488"/>
                <a:gd name="connsiteY3" fmla="*/ 542344 h 3907707"/>
                <a:gd name="connsiteX4" fmla="*/ 643263 w 821488"/>
                <a:gd name="connsiteY4" fmla="*/ 757759 h 3907707"/>
                <a:gd name="connsiteX5" fmla="*/ 76761 w 821488"/>
                <a:gd name="connsiteY5" fmla="*/ 626599 h 3907707"/>
                <a:gd name="connsiteX6" fmla="*/ 312793 w 821488"/>
                <a:gd name="connsiteY6" fmla="*/ 871378 h 3907707"/>
                <a:gd name="connsiteX7" fmla="*/ 211887 w 821488"/>
                <a:gd name="connsiteY7" fmla="*/ 1082221 h 3907707"/>
                <a:gd name="connsiteX8" fmla="*/ 183312 w 821488"/>
                <a:gd name="connsiteY8" fmla="*/ 1310821 h 3907707"/>
                <a:gd name="connsiteX9" fmla="*/ 164262 w 821488"/>
                <a:gd name="connsiteY9" fmla="*/ 1415596 h 3907707"/>
                <a:gd name="connsiteX10" fmla="*/ 135687 w 821488"/>
                <a:gd name="connsiteY10" fmla="*/ 1777546 h 3907707"/>
                <a:gd name="connsiteX11" fmla="*/ 230937 w 821488"/>
                <a:gd name="connsiteY11" fmla="*/ 2158546 h 3907707"/>
                <a:gd name="connsiteX12" fmla="*/ 335712 w 821488"/>
                <a:gd name="connsiteY12" fmla="*/ 2358571 h 3907707"/>
                <a:gd name="connsiteX13" fmla="*/ 383337 w 821488"/>
                <a:gd name="connsiteY13" fmla="*/ 2491921 h 3907707"/>
                <a:gd name="connsiteX14" fmla="*/ 430962 w 821488"/>
                <a:gd name="connsiteY14" fmla="*/ 3120571 h 3907707"/>
                <a:gd name="connsiteX15" fmla="*/ 478587 w 821488"/>
                <a:gd name="connsiteY15" fmla="*/ 3453946 h 3907707"/>
                <a:gd name="connsiteX16" fmla="*/ 516688 w 821488"/>
                <a:gd name="connsiteY16" fmla="*/ 3904463 h 3907707"/>
                <a:gd name="connsiteX17" fmla="*/ 745287 w 821488"/>
                <a:gd name="connsiteY17" fmla="*/ 3752064 h 3907707"/>
                <a:gd name="connsiteX18" fmla="*/ 821488 w 821488"/>
                <a:gd name="connsiteY18" fmla="*/ 2075665 h 3907707"/>
                <a:gd name="connsiteX0" fmla="*/ 235698 w 821488"/>
                <a:gd name="connsiteY0" fmla="*/ 0 h 3907705"/>
                <a:gd name="connsiteX1" fmla="*/ 661212 w 821488"/>
                <a:gd name="connsiteY1" fmla="*/ 332469 h 3907705"/>
                <a:gd name="connsiteX2" fmla="*/ 114678 w 821488"/>
                <a:gd name="connsiteY2" fmla="*/ 358563 h 3907705"/>
                <a:gd name="connsiteX3" fmla="*/ 630211 w 821488"/>
                <a:gd name="connsiteY3" fmla="*/ 594610 h 3907705"/>
                <a:gd name="connsiteX4" fmla="*/ 643263 w 821488"/>
                <a:gd name="connsiteY4" fmla="*/ 757759 h 3907705"/>
                <a:gd name="connsiteX5" fmla="*/ 76761 w 821488"/>
                <a:gd name="connsiteY5" fmla="*/ 626599 h 3907705"/>
                <a:gd name="connsiteX6" fmla="*/ 312793 w 821488"/>
                <a:gd name="connsiteY6" fmla="*/ 871378 h 3907705"/>
                <a:gd name="connsiteX7" fmla="*/ 211887 w 821488"/>
                <a:gd name="connsiteY7" fmla="*/ 1082221 h 3907705"/>
                <a:gd name="connsiteX8" fmla="*/ 183312 w 821488"/>
                <a:gd name="connsiteY8" fmla="*/ 1310821 h 3907705"/>
                <a:gd name="connsiteX9" fmla="*/ 164262 w 821488"/>
                <a:gd name="connsiteY9" fmla="*/ 1415596 h 3907705"/>
                <a:gd name="connsiteX10" fmla="*/ 135687 w 821488"/>
                <a:gd name="connsiteY10" fmla="*/ 1777546 h 3907705"/>
                <a:gd name="connsiteX11" fmla="*/ 230937 w 821488"/>
                <a:gd name="connsiteY11" fmla="*/ 2158546 h 3907705"/>
                <a:gd name="connsiteX12" fmla="*/ 335712 w 821488"/>
                <a:gd name="connsiteY12" fmla="*/ 2358571 h 3907705"/>
                <a:gd name="connsiteX13" fmla="*/ 383337 w 821488"/>
                <a:gd name="connsiteY13" fmla="*/ 2491921 h 3907705"/>
                <a:gd name="connsiteX14" fmla="*/ 430962 w 821488"/>
                <a:gd name="connsiteY14" fmla="*/ 3120571 h 3907705"/>
                <a:gd name="connsiteX15" fmla="*/ 478587 w 821488"/>
                <a:gd name="connsiteY15" fmla="*/ 3453946 h 3907705"/>
                <a:gd name="connsiteX16" fmla="*/ 516688 w 821488"/>
                <a:gd name="connsiteY16" fmla="*/ 3904463 h 3907705"/>
                <a:gd name="connsiteX17" fmla="*/ 745287 w 821488"/>
                <a:gd name="connsiteY17" fmla="*/ 3752064 h 3907705"/>
                <a:gd name="connsiteX18" fmla="*/ 821488 w 821488"/>
                <a:gd name="connsiteY18" fmla="*/ 2075665 h 3907705"/>
                <a:gd name="connsiteX0" fmla="*/ 235698 w 821488"/>
                <a:gd name="connsiteY0" fmla="*/ 0 h 3907707"/>
                <a:gd name="connsiteX1" fmla="*/ 661212 w 821488"/>
                <a:gd name="connsiteY1" fmla="*/ 332469 h 3907707"/>
                <a:gd name="connsiteX2" fmla="*/ 114678 w 821488"/>
                <a:gd name="connsiteY2" fmla="*/ 358563 h 3907707"/>
                <a:gd name="connsiteX3" fmla="*/ 83288 w 821488"/>
                <a:gd name="connsiteY3" fmla="*/ 436828 h 3907707"/>
                <a:gd name="connsiteX4" fmla="*/ 630211 w 821488"/>
                <a:gd name="connsiteY4" fmla="*/ 594610 h 3907707"/>
                <a:gd name="connsiteX5" fmla="*/ 643263 w 821488"/>
                <a:gd name="connsiteY5" fmla="*/ 757759 h 3907707"/>
                <a:gd name="connsiteX6" fmla="*/ 76761 w 821488"/>
                <a:gd name="connsiteY6" fmla="*/ 626599 h 3907707"/>
                <a:gd name="connsiteX7" fmla="*/ 312793 w 821488"/>
                <a:gd name="connsiteY7" fmla="*/ 871378 h 3907707"/>
                <a:gd name="connsiteX8" fmla="*/ 211887 w 821488"/>
                <a:gd name="connsiteY8" fmla="*/ 1082221 h 3907707"/>
                <a:gd name="connsiteX9" fmla="*/ 183312 w 821488"/>
                <a:gd name="connsiteY9" fmla="*/ 1310821 h 3907707"/>
                <a:gd name="connsiteX10" fmla="*/ 164262 w 821488"/>
                <a:gd name="connsiteY10" fmla="*/ 1415596 h 3907707"/>
                <a:gd name="connsiteX11" fmla="*/ 135687 w 821488"/>
                <a:gd name="connsiteY11" fmla="*/ 1777546 h 3907707"/>
                <a:gd name="connsiteX12" fmla="*/ 230937 w 821488"/>
                <a:gd name="connsiteY12" fmla="*/ 2158546 h 3907707"/>
                <a:gd name="connsiteX13" fmla="*/ 335712 w 821488"/>
                <a:gd name="connsiteY13" fmla="*/ 2358571 h 3907707"/>
                <a:gd name="connsiteX14" fmla="*/ 383337 w 821488"/>
                <a:gd name="connsiteY14" fmla="*/ 2491921 h 3907707"/>
                <a:gd name="connsiteX15" fmla="*/ 430962 w 821488"/>
                <a:gd name="connsiteY15" fmla="*/ 3120571 h 3907707"/>
                <a:gd name="connsiteX16" fmla="*/ 478587 w 821488"/>
                <a:gd name="connsiteY16" fmla="*/ 3453946 h 3907707"/>
                <a:gd name="connsiteX17" fmla="*/ 516688 w 821488"/>
                <a:gd name="connsiteY17" fmla="*/ 3904463 h 3907707"/>
                <a:gd name="connsiteX18" fmla="*/ 745287 w 821488"/>
                <a:gd name="connsiteY18" fmla="*/ 3752064 h 3907707"/>
                <a:gd name="connsiteX19" fmla="*/ 821488 w 821488"/>
                <a:gd name="connsiteY19" fmla="*/ 2075665 h 3907707"/>
                <a:gd name="connsiteX0" fmla="*/ 235698 w 821488"/>
                <a:gd name="connsiteY0" fmla="*/ 0 h 3907705"/>
                <a:gd name="connsiteX1" fmla="*/ 661212 w 821488"/>
                <a:gd name="connsiteY1" fmla="*/ 332469 h 3907705"/>
                <a:gd name="connsiteX2" fmla="*/ 120074 w 821488"/>
                <a:gd name="connsiteY2" fmla="*/ 286222 h 3907705"/>
                <a:gd name="connsiteX3" fmla="*/ 83288 w 821488"/>
                <a:gd name="connsiteY3" fmla="*/ 436828 h 3907705"/>
                <a:gd name="connsiteX4" fmla="*/ 630211 w 821488"/>
                <a:gd name="connsiteY4" fmla="*/ 594610 h 3907705"/>
                <a:gd name="connsiteX5" fmla="*/ 643263 w 821488"/>
                <a:gd name="connsiteY5" fmla="*/ 757759 h 3907705"/>
                <a:gd name="connsiteX6" fmla="*/ 76761 w 821488"/>
                <a:gd name="connsiteY6" fmla="*/ 626599 h 3907705"/>
                <a:gd name="connsiteX7" fmla="*/ 312793 w 821488"/>
                <a:gd name="connsiteY7" fmla="*/ 871378 h 3907705"/>
                <a:gd name="connsiteX8" fmla="*/ 211887 w 821488"/>
                <a:gd name="connsiteY8" fmla="*/ 1082221 h 3907705"/>
                <a:gd name="connsiteX9" fmla="*/ 183312 w 821488"/>
                <a:gd name="connsiteY9" fmla="*/ 1310821 h 3907705"/>
                <a:gd name="connsiteX10" fmla="*/ 164262 w 821488"/>
                <a:gd name="connsiteY10" fmla="*/ 1415596 h 3907705"/>
                <a:gd name="connsiteX11" fmla="*/ 135687 w 821488"/>
                <a:gd name="connsiteY11" fmla="*/ 1777546 h 3907705"/>
                <a:gd name="connsiteX12" fmla="*/ 230937 w 821488"/>
                <a:gd name="connsiteY12" fmla="*/ 2158546 h 3907705"/>
                <a:gd name="connsiteX13" fmla="*/ 335712 w 821488"/>
                <a:gd name="connsiteY13" fmla="*/ 2358571 h 3907705"/>
                <a:gd name="connsiteX14" fmla="*/ 383337 w 821488"/>
                <a:gd name="connsiteY14" fmla="*/ 2491921 h 3907705"/>
                <a:gd name="connsiteX15" fmla="*/ 430962 w 821488"/>
                <a:gd name="connsiteY15" fmla="*/ 3120571 h 3907705"/>
                <a:gd name="connsiteX16" fmla="*/ 478587 w 821488"/>
                <a:gd name="connsiteY16" fmla="*/ 3453946 h 3907705"/>
                <a:gd name="connsiteX17" fmla="*/ 516688 w 821488"/>
                <a:gd name="connsiteY17" fmla="*/ 3904463 h 3907705"/>
                <a:gd name="connsiteX18" fmla="*/ 745287 w 821488"/>
                <a:gd name="connsiteY18" fmla="*/ 3752064 h 3907705"/>
                <a:gd name="connsiteX19" fmla="*/ 821488 w 821488"/>
                <a:gd name="connsiteY19" fmla="*/ 2075665 h 3907705"/>
                <a:gd name="connsiteX0" fmla="*/ 235698 w 821488"/>
                <a:gd name="connsiteY0" fmla="*/ 73625 h 3981331"/>
                <a:gd name="connsiteX1" fmla="*/ 216555 w 821488"/>
                <a:gd name="connsiteY1" fmla="*/ 15126 h 3981331"/>
                <a:gd name="connsiteX2" fmla="*/ 661212 w 821488"/>
                <a:gd name="connsiteY2" fmla="*/ 406094 h 3981331"/>
                <a:gd name="connsiteX3" fmla="*/ 120074 w 821488"/>
                <a:gd name="connsiteY3" fmla="*/ 359847 h 3981331"/>
                <a:gd name="connsiteX4" fmla="*/ 83288 w 821488"/>
                <a:gd name="connsiteY4" fmla="*/ 510453 h 3981331"/>
                <a:gd name="connsiteX5" fmla="*/ 630211 w 821488"/>
                <a:gd name="connsiteY5" fmla="*/ 668235 h 3981331"/>
                <a:gd name="connsiteX6" fmla="*/ 643263 w 821488"/>
                <a:gd name="connsiteY6" fmla="*/ 831384 h 3981331"/>
                <a:gd name="connsiteX7" fmla="*/ 76761 w 821488"/>
                <a:gd name="connsiteY7" fmla="*/ 700224 h 3981331"/>
                <a:gd name="connsiteX8" fmla="*/ 312793 w 821488"/>
                <a:gd name="connsiteY8" fmla="*/ 945003 h 3981331"/>
                <a:gd name="connsiteX9" fmla="*/ 211887 w 821488"/>
                <a:gd name="connsiteY9" fmla="*/ 1155846 h 3981331"/>
                <a:gd name="connsiteX10" fmla="*/ 183312 w 821488"/>
                <a:gd name="connsiteY10" fmla="*/ 1384446 h 3981331"/>
                <a:gd name="connsiteX11" fmla="*/ 164262 w 821488"/>
                <a:gd name="connsiteY11" fmla="*/ 1489221 h 3981331"/>
                <a:gd name="connsiteX12" fmla="*/ 135687 w 821488"/>
                <a:gd name="connsiteY12" fmla="*/ 1851171 h 3981331"/>
                <a:gd name="connsiteX13" fmla="*/ 230937 w 821488"/>
                <a:gd name="connsiteY13" fmla="*/ 2232171 h 3981331"/>
                <a:gd name="connsiteX14" fmla="*/ 335712 w 821488"/>
                <a:gd name="connsiteY14" fmla="*/ 2432196 h 3981331"/>
                <a:gd name="connsiteX15" fmla="*/ 383337 w 821488"/>
                <a:gd name="connsiteY15" fmla="*/ 2565546 h 3981331"/>
                <a:gd name="connsiteX16" fmla="*/ 430962 w 821488"/>
                <a:gd name="connsiteY16" fmla="*/ 3194196 h 3981331"/>
                <a:gd name="connsiteX17" fmla="*/ 478587 w 821488"/>
                <a:gd name="connsiteY17" fmla="*/ 3527571 h 3981331"/>
                <a:gd name="connsiteX18" fmla="*/ 516688 w 821488"/>
                <a:gd name="connsiteY18" fmla="*/ 3978088 h 3981331"/>
                <a:gd name="connsiteX19" fmla="*/ 745287 w 821488"/>
                <a:gd name="connsiteY19" fmla="*/ 3825689 h 3981331"/>
                <a:gd name="connsiteX20" fmla="*/ 821488 w 821488"/>
                <a:gd name="connsiteY20" fmla="*/ 2149290 h 3981331"/>
                <a:gd name="connsiteX0" fmla="*/ 235698 w 821488"/>
                <a:gd name="connsiteY0" fmla="*/ 73625 h 3981331"/>
                <a:gd name="connsiteX1" fmla="*/ 216555 w 821488"/>
                <a:gd name="connsiteY1" fmla="*/ 15126 h 3981331"/>
                <a:gd name="connsiteX2" fmla="*/ 327546 w 821488"/>
                <a:gd name="connsiteY2" fmla="*/ 214106 h 3981331"/>
                <a:gd name="connsiteX3" fmla="*/ 661212 w 821488"/>
                <a:gd name="connsiteY3" fmla="*/ 406094 h 3981331"/>
                <a:gd name="connsiteX4" fmla="*/ 120074 w 821488"/>
                <a:gd name="connsiteY4" fmla="*/ 359847 h 3981331"/>
                <a:gd name="connsiteX5" fmla="*/ 83288 w 821488"/>
                <a:gd name="connsiteY5" fmla="*/ 510453 h 3981331"/>
                <a:gd name="connsiteX6" fmla="*/ 630211 w 821488"/>
                <a:gd name="connsiteY6" fmla="*/ 668235 h 3981331"/>
                <a:gd name="connsiteX7" fmla="*/ 643263 w 821488"/>
                <a:gd name="connsiteY7" fmla="*/ 831384 h 3981331"/>
                <a:gd name="connsiteX8" fmla="*/ 76761 w 821488"/>
                <a:gd name="connsiteY8" fmla="*/ 700224 h 3981331"/>
                <a:gd name="connsiteX9" fmla="*/ 312793 w 821488"/>
                <a:gd name="connsiteY9" fmla="*/ 945003 h 3981331"/>
                <a:gd name="connsiteX10" fmla="*/ 211887 w 821488"/>
                <a:gd name="connsiteY10" fmla="*/ 1155846 h 3981331"/>
                <a:gd name="connsiteX11" fmla="*/ 183312 w 821488"/>
                <a:gd name="connsiteY11" fmla="*/ 1384446 h 3981331"/>
                <a:gd name="connsiteX12" fmla="*/ 164262 w 821488"/>
                <a:gd name="connsiteY12" fmla="*/ 1489221 h 3981331"/>
                <a:gd name="connsiteX13" fmla="*/ 135687 w 821488"/>
                <a:gd name="connsiteY13" fmla="*/ 1851171 h 3981331"/>
                <a:gd name="connsiteX14" fmla="*/ 230937 w 821488"/>
                <a:gd name="connsiteY14" fmla="*/ 2232171 h 3981331"/>
                <a:gd name="connsiteX15" fmla="*/ 335712 w 821488"/>
                <a:gd name="connsiteY15" fmla="*/ 2432196 h 3981331"/>
                <a:gd name="connsiteX16" fmla="*/ 383337 w 821488"/>
                <a:gd name="connsiteY16" fmla="*/ 2565546 h 3981331"/>
                <a:gd name="connsiteX17" fmla="*/ 430962 w 821488"/>
                <a:gd name="connsiteY17" fmla="*/ 3194196 h 3981331"/>
                <a:gd name="connsiteX18" fmla="*/ 478587 w 821488"/>
                <a:gd name="connsiteY18" fmla="*/ 3527571 h 3981331"/>
                <a:gd name="connsiteX19" fmla="*/ 516688 w 821488"/>
                <a:gd name="connsiteY19" fmla="*/ 3978088 h 3981331"/>
                <a:gd name="connsiteX20" fmla="*/ 745287 w 821488"/>
                <a:gd name="connsiteY20" fmla="*/ 3825689 h 3981331"/>
                <a:gd name="connsiteX21" fmla="*/ 821488 w 821488"/>
                <a:gd name="connsiteY21" fmla="*/ 2149290 h 3981331"/>
                <a:gd name="connsiteX0" fmla="*/ 235698 w 821488"/>
                <a:gd name="connsiteY0" fmla="*/ 61488 h 3969194"/>
                <a:gd name="connsiteX1" fmla="*/ 372822 w 821488"/>
                <a:gd name="connsiteY1" fmla="*/ 16607 h 3969194"/>
                <a:gd name="connsiteX2" fmla="*/ 327546 w 821488"/>
                <a:gd name="connsiteY2" fmla="*/ 201969 h 3969194"/>
                <a:gd name="connsiteX3" fmla="*/ 661212 w 821488"/>
                <a:gd name="connsiteY3" fmla="*/ 393957 h 3969194"/>
                <a:gd name="connsiteX4" fmla="*/ 120074 w 821488"/>
                <a:gd name="connsiteY4" fmla="*/ 347710 h 3969194"/>
                <a:gd name="connsiteX5" fmla="*/ 83288 w 821488"/>
                <a:gd name="connsiteY5" fmla="*/ 498316 h 3969194"/>
                <a:gd name="connsiteX6" fmla="*/ 630211 w 821488"/>
                <a:gd name="connsiteY6" fmla="*/ 656098 h 3969194"/>
                <a:gd name="connsiteX7" fmla="*/ 643263 w 821488"/>
                <a:gd name="connsiteY7" fmla="*/ 819247 h 3969194"/>
                <a:gd name="connsiteX8" fmla="*/ 76761 w 821488"/>
                <a:gd name="connsiteY8" fmla="*/ 688087 h 3969194"/>
                <a:gd name="connsiteX9" fmla="*/ 312793 w 821488"/>
                <a:gd name="connsiteY9" fmla="*/ 932866 h 3969194"/>
                <a:gd name="connsiteX10" fmla="*/ 211887 w 821488"/>
                <a:gd name="connsiteY10" fmla="*/ 1143709 h 3969194"/>
                <a:gd name="connsiteX11" fmla="*/ 183312 w 821488"/>
                <a:gd name="connsiteY11" fmla="*/ 1372309 h 3969194"/>
                <a:gd name="connsiteX12" fmla="*/ 164262 w 821488"/>
                <a:gd name="connsiteY12" fmla="*/ 1477084 h 3969194"/>
                <a:gd name="connsiteX13" fmla="*/ 135687 w 821488"/>
                <a:gd name="connsiteY13" fmla="*/ 1839034 h 3969194"/>
                <a:gd name="connsiteX14" fmla="*/ 230937 w 821488"/>
                <a:gd name="connsiteY14" fmla="*/ 2220034 h 3969194"/>
                <a:gd name="connsiteX15" fmla="*/ 335712 w 821488"/>
                <a:gd name="connsiteY15" fmla="*/ 2420059 h 3969194"/>
                <a:gd name="connsiteX16" fmla="*/ 383337 w 821488"/>
                <a:gd name="connsiteY16" fmla="*/ 2553409 h 3969194"/>
                <a:gd name="connsiteX17" fmla="*/ 430962 w 821488"/>
                <a:gd name="connsiteY17" fmla="*/ 3182059 h 3969194"/>
                <a:gd name="connsiteX18" fmla="*/ 478587 w 821488"/>
                <a:gd name="connsiteY18" fmla="*/ 3515434 h 3969194"/>
                <a:gd name="connsiteX19" fmla="*/ 516688 w 821488"/>
                <a:gd name="connsiteY19" fmla="*/ 3965951 h 3969194"/>
                <a:gd name="connsiteX20" fmla="*/ 745287 w 821488"/>
                <a:gd name="connsiteY20" fmla="*/ 3813552 h 3969194"/>
                <a:gd name="connsiteX21" fmla="*/ 821488 w 821488"/>
                <a:gd name="connsiteY21" fmla="*/ 2137153 h 3969194"/>
                <a:gd name="connsiteX0" fmla="*/ 372822 w 821488"/>
                <a:gd name="connsiteY0" fmla="*/ 0 h 3952587"/>
                <a:gd name="connsiteX1" fmla="*/ 327546 w 821488"/>
                <a:gd name="connsiteY1" fmla="*/ 185362 h 3952587"/>
                <a:gd name="connsiteX2" fmla="*/ 661212 w 821488"/>
                <a:gd name="connsiteY2" fmla="*/ 377350 h 3952587"/>
                <a:gd name="connsiteX3" fmla="*/ 120074 w 821488"/>
                <a:gd name="connsiteY3" fmla="*/ 331103 h 3952587"/>
                <a:gd name="connsiteX4" fmla="*/ 83288 w 821488"/>
                <a:gd name="connsiteY4" fmla="*/ 481709 h 3952587"/>
                <a:gd name="connsiteX5" fmla="*/ 630211 w 821488"/>
                <a:gd name="connsiteY5" fmla="*/ 639491 h 3952587"/>
                <a:gd name="connsiteX6" fmla="*/ 643263 w 821488"/>
                <a:gd name="connsiteY6" fmla="*/ 802640 h 3952587"/>
                <a:gd name="connsiteX7" fmla="*/ 76761 w 821488"/>
                <a:gd name="connsiteY7" fmla="*/ 671480 h 3952587"/>
                <a:gd name="connsiteX8" fmla="*/ 312793 w 821488"/>
                <a:gd name="connsiteY8" fmla="*/ 916259 h 3952587"/>
                <a:gd name="connsiteX9" fmla="*/ 211887 w 821488"/>
                <a:gd name="connsiteY9" fmla="*/ 1127102 h 3952587"/>
                <a:gd name="connsiteX10" fmla="*/ 183312 w 821488"/>
                <a:gd name="connsiteY10" fmla="*/ 1355702 h 3952587"/>
                <a:gd name="connsiteX11" fmla="*/ 164262 w 821488"/>
                <a:gd name="connsiteY11" fmla="*/ 1460477 h 3952587"/>
                <a:gd name="connsiteX12" fmla="*/ 135687 w 821488"/>
                <a:gd name="connsiteY12" fmla="*/ 1822427 h 3952587"/>
                <a:gd name="connsiteX13" fmla="*/ 230937 w 821488"/>
                <a:gd name="connsiteY13" fmla="*/ 2203427 h 3952587"/>
                <a:gd name="connsiteX14" fmla="*/ 335712 w 821488"/>
                <a:gd name="connsiteY14" fmla="*/ 2403452 h 3952587"/>
                <a:gd name="connsiteX15" fmla="*/ 383337 w 821488"/>
                <a:gd name="connsiteY15" fmla="*/ 2536802 h 3952587"/>
                <a:gd name="connsiteX16" fmla="*/ 430962 w 821488"/>
                <a:gd name="connsiteY16" fmla="*/ 3165452 h 3952587"/>
                <a:gd name="connsiteX17" fmla="*/ 478587 w 821488"/>
                <a:gd name="connsiteY17" fmla="*/ 3498827 h 3952587"/>
                <a:gd name="connsiteX18" fmla="*/ 516688 w 821488"/>
                <a:gd name="connsiteY18" fmla="*/ 3949344 h 3952587"/>
                <a:gd name="connsiteX19" fmla="*/ 745287 w 821488"/>
                <a:gd name="connsiteY19" fmla="*/ 3796945 h 3952587"/>
                <a:gd name="connsiteX20" fmla="*/ 821488 w 821488"/>
                <a:gd name="connsiteY20" fmla="*/ 2120546 h 3952587"/>
                <a:gd name="connsiteX0" fmla="*/ 372822 w 821488"/>
                <a:gd name="connsiteY0" fmla="*/ 0 h 3952587"/>
                <a:gd name="connsiteX1" fmla="*/ 327546 w 821488"/>
                <a:gd name="connsiteY1" fmla="*/ 185362 h 3952587"/>
                <a:gd name="connsiteX2" fmla="*/ 669438 w 821488"/>
                <a:gd name="connsiteY2" fmla="*/ 293428 h 3952587"/>
                <a:gd name="connsiteX3" fmla="*/ 661212 w 821488"/>
                <a:gd name="connsiteY3" fmla="*/ 377350 h 3952587"/>
                <a:gd name="connsiteX4" fmla="*/ 120074 w 821488"/>
                <a:gd name="connsiteY4" fmla="*/ 331103 h 3952587"/>
                <a:gd name="connsiteX5" fmla="*/ 83288 w 821488"/>
                <a:gd name="connsiteY5" fmla="*/ 481709 h 3952587"/>
                <a:gd name="connsiteX6" fmla="*/ 630211 w 821488"/>
                <a:gd name="connsiteY6" fmla="*/ 639491 h 3952587"/>
                <a:gd name="connsiteX7" fmla="*/ 643263 w 821488"/>
                <a:gd name="connsiteY7" fmla="*/ 802640 h 3952587"/>
                <a:gd name="connsiteX8" fmla="*/ 76761 w 821488"/>
                <a:gd name="connsiteY8" fmla="*/ 671480 h 3952587"/>
                <a:gd name="connsiteX9" fmla="*/ 312793 w 821488"/>
                <a:gd name="connsiteY9" fmla="*/ 916259 h 3952587"/>
                <a:gd name="connsiteX10" fmla="*/ 211887 w 821488"/>
                <a:gd name="connsiteY10" fmla="*/ 1127102 h 3952587"/>
                <a:gd name="connsiteX11" fmla="*/ 183312 w 821488"/>
                <a:gd name="connsiteY11" fmla="*/ 1355702 h 3952587"/>
                <a:gd name="connsiteX12" fmla="*/ 164262 w 821488"/>
                <a:gd name="connsiteY12" fmla="*/ 1460477 h 3952587"/>
                <a:gd name="connsiteX13" fmla="*/ 135687 w 821488"/>
                <a:gd name="connsiteY13" fmla="*/ 1822427 h 3952587"/>
                <a:gd name="connsiteX14" fmla="*/ 230937 w 821488"/>
                <a:gd name="connsiteY14" fmla="*/ 2203427 h 3952587"/>
                <a:gd name="connsiteX15" fmla="*/ 335712 w 821488"/>
                <a:gd name="connsiteY15" fmla="*/ 2403452 h 3952587"/>
                <a:gd name="connsiteX16" fmla="*/ 383337 w 821488"/>
                <a:gd name="connsiteY16" fmla="*/ 2536802 h 3952587"/>
                <a:gd name="connsiteX17" fmla="*/ 430962 w 821488"/>
                <a:gd name="connsiteY17" fmla="*/ 3165452 h 3952587"/>
                <a:gd name="connsiteX18" fmla="*/ 478587 w 821488"/>
                <a:gd name="connsiteY18" fmla="*/ 3498827 h 3952587"/>
                <a:gd name="connsiteX19" fmla="*/ 516688 w 821488"/>
                <a:gd name="connsiteY19" fmla="*/ 3949344 h 3952587"/>
                <a:gd name="connsiteX20" fmla="*/ 745287 w 821488"/>
                <a:gd name="connsiteY20" fmla="*/ 3796945 h 3952587"/>
                <a:gd name="connsiteX21" fmla="*/ 821488 w 821488"/>
                <a:gd name="connsiteY21" fmla="*/ 2120546 h 3952587"/>
                <a:gd name="connsiteX0" fmla="*/ 372822 w 821488"/>
                <a:gd name="connsiteY0" fmla="*/ 0 h 3952587"/>
                <a:gd name="connsiteX1" fmla="*/ 327546 w 821488"/>
                <a:gd name="connsiteY1" fmla="*/ 185362 h 3952587"/>
                <a:gd name="connsiteX2" fmla="*/ 669438 w 821488"/>
                <a:gd name="connsiteY2" fmla="*/ 293428 h 3952587"/>
                <a:gd name="connsiteX3" fmla="*/ 655819 w 821488"/>
                <a:gd name="connsiteY3" fmla="*/ 449689 h 3952587"/>
                <a:gd name="connsiteX4" fmla="*/ 120074 w 821488"/>
                <a:gd name="connsiteY4" fmla="*/ 331103 h 3952587"/>
                <a:gd name="connsiteX5" fmla="*/ 83288 w 821488"/>
                <a:gd name="connsiteY5" fmla="*/ 481709 h 3952587"/>
                <a:gd name="connsiteX6" fmla="*/ 630211 w 821488"/>
                <a:gd name="connsiteY6" fmla="*/ 639491 h 3952587"/>
                <a:gd name="connsiteX7" fmla="*/ 643263 w 821488"/>
                <a:gd name="connsiteY7" fmla="*/ 802640 h 3952587"/>
                <a:gd name="connsiteX8" fmla="*/ 76761 w 821488"/>
                <a:gd name="connsiteY8" fmla="*/ 671480 h 3952587"/>
                <a:gd name="connsiteX9" fmla="*/ 312793 w 821488"/>
                <a:gd name="connsiteY9" fmla="*/ 916259 h 3952587"/>
                <a:gd name="connsiteX10" fmla="*/ 211887 w 821488"/>
                <a:gd name="connsiteY10" fmla="*/ 1127102 h 3952587"/>
                <a:gd name="connsiteX11" fmla="*/ 183312 w 821488"/>
                <a:gd name="connsiteY11" fmla="*/ 1355702 h 3952587"/>
                <a:gd name="connsiteX12" fmla="*/ 164262 w 821488"/>
                <a:gd name="connsiteY12" fmla="*/ 1460477 h 3952587"/>
                <a:gd name="connsiteX13" fmla="*/ 135687 w 821488"/>
                <a:gd name="connsiteY13" fmla="*/ 1822427 h 3952587"/>
                <a:gd name="connsiteX14" fmla="*/ 230937 w 821488"/>
                <a:gd name="connsiteY14" fmla="*/ 2203427 h 3952587"/>
                <a:gd name="connsiteX15" fmla="*/ 335712 w 821488"/>
                <a:gd name="connsiteY15" fmla="*/ 2403452 h 3952587"/>
                <a:gd name="connsiteX16" fmla="*/ 383337 w 821488"/>
                <a:gd name="connsiteY16" fmla="*/ 2536802 h 3952587"/>
                <a:gd name="connsiteX17" fmla="*/ 430962 w 821488"/>
                <a:gd name="connsiteY17" fmla="*/ 3165452 h 3952587"/>
                <a:gd name="connsiteX18" fmla="*/ 478587 w 821488"/>
                <a:gd name="connsiteY18" fmla="*/ 3498827 h 3952587"/>
                <a:gd name="connsiteX19" fmla="*/ 516688 w 821488"/>
                <a:gd name="connsiteY19" fmla="*/ 3949344 h 3952587"/>
                <a:gd name="connsiteX20" fmla="*/ 745287 w 821488"/>
                <a:gd name="connsiteY20" fmla="*/ 3796945 h 3952587"/>
                <a:gd name="connsiteX21" fmla="*/ 821488 w 821488"/>
                <a:gd name="connsiteY21" fmla="*/ 2120546 h 3952587"/>
                <a:gd name="connsiteX0" fmla="*/ 372822 w 821488"/>
                <a:gd name="connsiteY0" fmla="*/ 0 h 3952587"/>
                <a:gd name="connsiteX1" fmla="*/ 327546 w 821488"/>
                <a:gd name="connsiteY1" fmla="*/ 185362 h 3952587"/>
                <a:gd name="connsiteX2" fmla="*/ 669438 w 821488"/>
                <a:gd name="connsiteY2" fmla="*/ 293428 h 3952587"/>
                <a:gd name="connsiteX3" fmla="*/ 655819 w 821488"/>
                <a:gd name="connsiteY3" fmla="*/ 449689 h 3952587"/>
                <a:gd name="connsiteX4" fmla="*/ 120074 w 821488"/>
                <a:gd name="connsiteY4" fmla="*/ 331103 h 3952587"/>
                <a:gd name="connsiteX5" fmla="*/ 83288 w 821488"/>
                <a:gd name="connsiteY5" fmla="*/ 481709 h 3952587"/>
                <a:gd name="connsiteX6" fmla="*/ 630211 w 821488"/>
                <a:gd name="connsiteY6" fmla="*/ 639491 h 3952587"/>
                <a:gd name="connsiteX7" fmla="*/ 643263 w 821488"/>
                <a:gd name="connsiteY7" fmla="*/ 802640 h 3952587"/>
                <a:gd name="connsiteX8" fmla="*/ 76761 w 821488"/>
                <a:gd name="connsiteY8" fmla="*/ 671480 h 3952587"/>
                <a:gd name="connsiteX9" fmla="*/ 312793 w 821488"/>
                <a:gd name="connsiteY9" fmla="*/ 916259 h 3952587"/>
                <a:gd name="connsiteX10" fmla="*/ 211887 w 821488"/>
                <a:gd name="connsiteY10" fmla="*/ 1127102 h 3952587"/>
                <a:gd name="connsiteX11" fmla="*/ 183312 w 821488"/>
                <a:gd name="connsiteY11" fmla="*/ 1355702 h 3952587"/>
                <a:gd name="connsiteX12" fmla="*/ 164262 w 821488"/>
                <a:gd name="connsiteY12" fmla="*/ 1460477 h 3952587"/>
                <a:gd name="connsiteX13" fmla="*/ 135687 w 821488"/>
                <a:gd name="connsiteY13" fmla="*/ 1822427 h 3952587"/>
                <a:gd name="connsiteX14" fmla="*/ 230937 w 821488"/>
                <a:gd name="connsiteY14" fmla="*/ 2203427 h 3952587"/>
                <a:gd name="connsiteX15" fmla="*/ 335712 w 821488"/>
                <a:gd name="connsiteY15" fmla="*/ 2403452 h 3952587"/>
                <a:gd name="connsiteX16" fmla="*/ 383337 w 821488"/>
                <a:gd name="connsiteY16" fmla="*/ 2536802 h 3952587"/>
                <a:gd name="connsiteX17" fmla="*/ 430962 w 821488"/>
                <a:gd name="connsiteY17" fmla="*/ 3165452 h 3952587"/>
                <a:gd name="connsiteX18" fmla="*/ 478587 w 821488"/>
                <a:gd name="connsiteY18" fmla="*/ 3498827 h 3952587"/>
                <a:gd name="connsiteX19" fmla="*/ 516688 w 821488"/>
                <a:gd name="connsiteY19" fmla="*/ 3949344 h 3952587"/>
                <a:gd name="connsiteX20" fmla="*/ 745287 w 821488"/>
                <a:gd name="connsiteY20" fmla="*/ 3796945 h 3952587"/>
                <a:gd name="connsiteX21" fmla="*/ 821488 w 821488"/>
                <a:gd name="connsiteY21" fmla="*/ 2120546 h 3952587"/>
                <a:gd name="connsiteX0" fmla="*/ 372822 w 821488"/>
                <a:gd name="connsiteY0" fmla="*/ 0 h 3952587"/>
                <a:gd name="connsiteX1" fmla="*/ 327546 w 821488"/>
                <a:gd name="connsiteY1" fmla="*/ 185362 h 3952587"/>
                <a:gd name="connsiteX2" fmla="*/ 669438 w 821488"/>
                <a:gd name="connsiteY2" fmla="*/ 293428 h 3952587"/>
                <a:gd name="connsiteX3" fmla="*/ 655819 w 821488"/>
                <a:gd name="connsiteY3" fmla="*/ 449689 h 3952587"/>
                <a:gd name="connsiteX4" fmla="*/ 120074 w 821488"/>
                <a:gd name="connsiteY4" fmla="*/ 331103 h 3952587"/>
                <a:gd name="connsiteX5" fmla="*/ 83288 w 821488"/>
                <a:gd name="connsiteY5" fmla="*/ 481709 h 3952587"/>
                <a:gd name="connsiteX6" fmla="*/ 630211 w 821488"/>
                <a:gd name="connsiteY6" fmla="*/ 639491 h 3952587"/>
                <a:gd name="connsiteX7" fmla="*/ 643263 w 821488"/>
                <a:gd name="connsiteY7" fmla="*/ 802640 h 3952587"/>
                <a:gd name="connsiteX8" fmla="*/ 76761 w 821488"/>
                <a:gd name="connsiteY8" fmla="*/ 671480 h 3952587"/>
                <a:gd name="connsiteX9" fmla="*/ 312793 w 821488"/>
                <a:gd name="connsiteY9" fmla="*/ 916259 h 3952587"/>
                <a:gd name="connsiteX10" fmla="*/ 211887 w 821488"/>
                <a:gd name="connsiteY10" fmla="*/ 1127102 h 3952587"/>
                <a:gd name="connsiteX11" fmla="*/ 183312 w 821488"/>
                <a:gd name="connsiteY11" fmla="*/ 1355702 h 3952587"/>
                <a:gd name="connsiteX12" fmla="*/ 164262 w 821488"/>
                <a:gd name="connsiteY12" fmla="*/ 1460477 h 3952587"/>
                <a:gd name="connsiteX13" fmla="*/ 135687 w 821488"/>
                <a:gd name="connsiteY13" fmla="*/ 1822427 h 3952587"/>
                <a:gd name="connsiteX14" fmla="*/ 230937 w 821488"/>
                <a:gd name="connsiteY14" fmla="*/ 2203427 h 3952587"/>
                <a:gd name="connsiteX15" fmla="*/ 335712 w 821488"/>
                <a:gd name="connsiteY15" fmla="*/ 2403452 h 3952587"/>
                <a:gd name="connsiteX16" fmla="*/ 383337 w 821488"/>
                <a:gd name="connsiteY16" fmla="*/ 2536802 h 3952587"/>
                <a:gd name="connsiteX17" fmla="*/ 430962 w 821488"/>
                <a:gd name="connsiteY17" fmla="*/ 3165452 h 3952587"/>
                <a:gd name="connsiteX18" fmla="*/ 478587 w 821488"/>
                <a:gd name="connsiteY18" fmla="*/ 3498827 h 3952587"/>
                <a:gd name="connsiteX19" fmla="*/ 516688 w 821488"/>
                <a:gd name="connsiteY19" fmla="*/ 3949344 h 3952587"/>
                <a:gd name="connsiteX20" fmla="*/ 745287 w 821488"/>
                <a:gd name="connsiteY20" fmla="*/ 3796945 h 3952587"/>
                <a:gd name="connsiteX21" fmla="*/ 821488 w 821488"/>
                <a:gd name="connsiteY21" fmla="*/ 2120546 h 3952587"/>
                <a:gd name="connsiteX0" fmla="*/ 476823 w 821488"/>
                <a:gd name="connsiteY0" fmla="*/ -1 h 3976287"/>
                <a:gd name="connsiteX1" fmla="*/ 327546 w 821488"/>
                <a:gd name="connsiteY1" fmla="*/ 209062 h 3976287"/>
                <a:gd name="connsiteX2" fmla="*/ 669438 w 821488"/>
                <a:gd name="connsiteY2" fmla="*/ 317128 h 3976287"/>
                <a:gd name="connsiteX3" fmla="*/ 655819 w 821488"/>
                <a:gd name="connsiteY3" fmla="*/ 473389 h 3976287"/>
                <a:gd name="connsiteX4" fmla="*/ 120074 w 821488"/>
                <a:gd name="connsiteY4" fmla="*/ 354803 h 3976287"/>
                <a:gd name="connsiteX5" fmla="*/ 83288 w 821488"/>
                <a:gd name="connsiteY5" fmla="*/ 505409 h 3976287"/>
                <a:gd name="connsiteX6" fmla="*/ 630211 w 821488"/>
                <a:gd name="connsiteY6" fmla="*/ 663191 h 3976287"/>
                <a:gd name="connsiteX7" fmla="*/ 643263 w 821488"/>
                <a:gd name="connsiteY7" fmla="*/ 826340 h 3976287"/>
                <a:gd name="connsiteX8" fmla="*/ 76761 w 821488"/>
                <a:gd name="connsiteY8" fmla="*/ 695180 h 3976287"/>
                <a:gd name="connsiteX9" fmla="*/ 312793 w 821488"/>
                <a:gd name="connsiteY9" fmla="*/ 939959 h 3976287"/>
                <a:gd name="connsiteX10" fmla="*/ 211887 w 821488"/>
                <a:gd name="connsiteY10" fmla="*/ 1150802 h 3976287"/>
                <a:gd name="connsiteX11" fmla="*/ 183312 w 821488"/>
                <a:gd name="connsiteY11" fmla="*/ 1379402 h 3976287"/>
                <a:gd name="connsiteX12" fmla="*/ 164262 w 821488"/>
                <a:gd name="connsiteY12" fmla="*/ 1484177 h 3976287"/>
                <a:gd name="connsiteX13" fmla="*/ 135687 w 821488"/>
                <a:gd name="connsiteY13" fmla="*/ 1846127 h 3976287"/>
                <a:gd name="connsiteX14" fmla="*/ 230937 w 821488"/>
                <a:gd name="connsiteY14" fmla="*/ 2227127 h 3976287"/>
                <a:gd name="connsiteX15" fmla="*/ 335712 w 821488"/>
                <a:gd name="connsiteY15" fmla="*/ 2427152 h 3976287"/>
                <a:gd name="connsiteX16" fmla="*/ 383337 w 821488"/>
                <a:gd name="connsiteY16" fmla="*/ 2560502 h 3976287"/>
                <a:gd name="connsiteX17" fmla="*/ 430962 w 821488"/>
                <a:gd name="connsiteY17" fmla="*/ 3189152 h 3976287"/>
                <a:gd name="connsiteX18" fmla="*/ 478587 w 821488"/>
                <a:gd name="connsiteY18" fmla="*/ 3522527 h 3976287"/>
                <a:gd name="connsiteX19" fmla="*/ 516688 w 821488"/>
                <a:gd name="connsiteY19" fmla="*/ 3973044 h 3976287"/>
                <a:gd name="connsiteX20" fmla="*/ 745287 w 821488"/>
                <a:gd name="connsiteY20" fmla="*/ 3820645 h 3976287"/>
                <a:gd name="connsiteX21" fmla="*/ 821488 w 821488"/>
                <a:gd name="connsiteY21" fmla="*/ 2144246 h 3976287"/>
                <a:gd name="connsiteX0" fmla="*/ 476823 w 821488"/>
                <a:gd name="connsiteY0" fmla="*/ 1 h 3976289"/>
                <a:gd name="connsiteX1" fmla="*/ 359205 w 821488"/>
                <a:gd name="connsiteY1" fmla="*/ 179969 h 3976289"/>
                <a:gd name="connsiteX2" fmla="*/ 669438 w 821488"/>
                <a:gd name="connsiteY2" fmla="*/ 317130 h 3976289"/>
                <a:gd name="connsiteX3" fmla="*/ 655819 w 821488"/>
                <a:gd name="connsiteY3" fmla="*/ 473391 h 3976289"/>
                <a:gd name="connsiteX4" fmla="*/ 120074 w 821488"/>
                <a:gd name="connsiteY4" fmla="*/ 354805 h 3976289"/>
                <a:gd name="connsiteX5" fmla="*/ 83288 w 821488"/>
                <a:gd name="connsiteY5" fmla="*/ 505411 h 3976289"/>
                <a:gd name="connsiteX6" fmla="*/ 630211 w 821488"/>
                <a:gd name="connsiteY6" fmla="*/ 663193 h 3976289"/>
                <a:gd name="connsiteX7" fmla="*/ 643263 w 821488"/>
                <a:gd name="connsiteY7" fmla="*/ 826342 h 3976289"/>
                <a:gd name="connsiteX8" fmla="*/ 76761 w 821488"/>
                <a:gd name="connsiteY8" fmla="*/ 695182 h 3976289"/>
                <a:gd name="connsiteX9" fmla="*/ 312793 w 821488"/>
                <a:gd name="connsiteY9" fmla="*/ 939961 h 3976289"/>
                <a:gd name="connsiteX10" fmla="*/ 211887 w 821488"/>
                <a:gd name="connsiteY10" fmla="*/ 1150804 h 3976289"/>
                <a:gd name="connsiteX11" fmla="*/ 183312 w 821488"/>
                <a:gd name="connsiteY11" fmla="*/ 1379404 h 3976289"/>
                <a:gd name="connsiteX12" fmla="*/ 164262 w 821488"/>
                <a:gd name="connsiteY12" fmla="*/ 1484179 h 3976289"/>
                <a:gd name="connsiteX13" fmla="*/ 135687 w 821488"/>
                <a:gd name="connsiteY13" fmla="*/ 1846129 h 3976289"/>
                <a:gd name="connsiteX14" fmla="*/ 230937 w 821488"/>
                <a:gd name="connsiteY14" fmla="*/ 2227129 h 3976289"/>
                <a:gd name="connsiteX15" fmla="*/ 335712 w 821488"/>
                <a:gd name="connsiteY15" fmla="*/ 2427154 h 3976289"/>
                <a:gd name="connsiteX16" fmla="*/ 383337 w 821488"/>
                <a:gd name="connsiteY16" fmla="*/ 2560504 h 3976289"/>
                <a:gd name="connsiteX17" fmla="*/ 430962 w 821488"/>
                <a:gd name="connsiteY17" fmla="*/ 3189154 h 3976289"/>
                <a:gd name="connsiteX18" fmla="*/ 478587 w 821488"/>
                <a:gd name="connsiteY18" fmla="*/ 3522529 h 3976289"/>
                <a:gd name="connsiteX19" fmla="*/ 516688 w 821488"/>
                <a:gd name="connsiteY19" fmla="*/ 3973046 h 3976289"/>
                <a:gd name="connsiteX20" fmla="*/ 745287 w 821488"/>
                <a:gd name="connsiteY20" fmla="*/ 3820647 h 3976289"/>
                <a:gd name="connsiteX21" fmla="*/ 821488 w 821488"/>
                <a:gd name="connsiteY21" fmla="*/ 2144248 h 3976289"/>
                <a:gd name="connsiteX0" fmla="*/ 361506 w 821488"/>
                <a:gd name="connsiteY0" fmla="*/ 0 h 3906247"/>
                <a:gd name="connsiteX1" fmla="*/ 359205 w 821488"/>
                <a:gd name="connsiteY1" fmla="*/ 109927 h 3906247"/>
                <a:gd name="connsiteX2" fmla="*/ 669438 w 821488"/>
                <a:gd name="connsiteY2" fmla="*/ 247088 h 3906247"/>
                <a:gd name="connsiteX3" fmla="*/ 655819 w 821488"/>
                <a:gd name="connsiteY3" fmla="*/ 403349 h 3906247"/>
                <a:gd name="connsiteX4" fmla="*/ 120074 w 821488"/>
                <a:gd name="connsiteY4" fmla="*/ 284763 h 3906247"/>
                <a:gd name="connsiteX5" fmla="*/ 83288 w 821488"/>
                <a:gd name="connsiteY5" fmla="*/ 435369 h 3906247"/>
                <a:gd name="connsiteX6" fmla="*/ 630211 w 821488"/>
                <a:gd name="connsiteY6" fmla="*/ 593151 h 3906247"/>
                <a:gd name="connsiteX7" fmla="*/ 643263 w 821488"/>
                <a:gd name="connsiteY7" fmla="*/ 756300 h 3906247"/>
                <a:gd name="connsiteX8" fmla="*/ 76761 w 821488"/>
                <a:gd name="connsiteY8" fmla="*/ 625140 h 3906247"/>
                <a:gd name="connsiteX9" fmla="*/ 312793 w 821488"/>
                <a:gd name="connsiteY9" fmla="*/ 869919 h 3906247"/>
                <a:gd name="connsiteX10" fmla="*/ 211887 w 821488"/>
                <a:gd name="connsiteY10" fmla="*/ 1080762 h 3906247"/>
                <a:gd name="connsiteX11" fmla="*/ 183312 w 821488"/>
                <a:gd name="connsiteY11" fmla="*/ 1309362 h 3906247"/>
                <a:gd name="connsiteX12" fmla="*/ 164262 w 821488"/>
                <a:gd name="connsiteY12" fmla="*/ 1414137 h 3906247"/>
                <a:gd name="connsiteX13" fmla="*/ 135687 w 821488"/>
                <a:gd name="connsiteY13" fmla="*/ 1776087 h 3906247"/>
                <a:gd name="connsiteX14" fmla="*/ 230937 w 821488"/>
                <a:gd name="connsiteY14" fmla="*/ 2157087 h 3906247"/>
                <a:gd name="connsiteX15" fmla="*/ 335712 w 821488"/>
                <a:gd name="connsiteY15" fmla="*/ 2357112 h 3906247"/>
                <a:gd name="connsiteX16" fmla="*/ 383337 w 821488"/>
                <a:gd name="connsiteY16" fmla="*/ 2490462 h 3906247"/>
                <a:gd name="connsiteX17" fmla="*/ 430962 w 821488"/>
                <a:gd name="connsiteY17" fmla="*/ 3119112 h 3906247"/>
                <a:gd name="connsiteX18" fmla="*/ 478587 w 821488"/>
                <a:gd name="connsiteY18" fmla="*/ 3452487 h 3906247"/>
                <a:gd name="connsiteX19" fmla="*/ 516688 w 821488"/>
                <a:gd name="connsiteY19" fmla="*/ 3903004 h 3906247"/>
                <a:gd name="connsiteX20" fmla="*/ 745287 w 821488"/>
                <a:gd name="connsiteY20" fmla="*/ 3750605 h 3906247"/>
                <a:gd name="connsiteX21" fmla="*/ 821488 w 821488"/>
                <a:gd name="connsiteY21" fmla="*/ 2074206 h 3906247"/>
                <a:gd name="connsiteX0" fmla="*/ 361506 w 821488"/>
                <a:gd name="connsiteY0" fmla="*/ 15168 h 3921415"/>
                <a:gd name="connsiteX1" fmla="*/ 359205 w 821488"/>
                <a:gd name="connsiteY1" fmla="*/ 125095 h 3921415"/>
                <a:gd name="connsiteX2" fmla="*/ 669438 w 821488"/>
                <a:gd name="connsiteY2" fmla="*/ 262256 h 3921415"/>
                <a:gd name="connsiteX3" fmla="*/ 655819 w 821488"/>
                <a:gd name="connsiteY3" fmla="*/ 418517 h 3921415"/>
                <a:gd name="connsiteX4" fmla="*/ 120074 w 821488"/>
                <a:gd name="connsiteY4" fmla="*/ 299931 h 3921415"/>
                <a:gd name="connsiteX5" fmla="*/ 83288 w 821488"/>
                <a:gd name="connsiteY5" fmla="*/ 450537 h 3921415"/>
                <a:gd name="connsiteX6" fmla="*/ 630211 w 821488"/>
                <a:gd name="connsiteY6" fmla="*/ 608319 h 3921415"/>
                <a:gd name="connsiteX7" fmla="*/ 643263 w 821488"/>
                <a:gd name="connsiteY7" fmla="*/ 771468 h 3921415"/>
                <a:gd name="connsiteX8" fmla="*/ 76761 w 821488"/>
                <a:gd name="connsiteY8" fmla="*/ 640308 h 3921415"/>
                <a:gd name="connsiteX9" fmla="*/ 312793 w 821488"/>
                <a:gd name="connsiteY9" fmla="*/ 885087 h 3921415"/>
                <a:gd name="connsiteX10" fmla="*/ 211887 w 821488"/>
                <a:gd name="connsiteY10" fmla="*/ 1095930 h 3921415"/>
                <a:gd name="connsiteX11" fmla="*/ 183312 w 821488"/>
                <a:gd name="connsiteY11" fmla="*/ 1324530 h 3921415"/>
                <a:gd name="connsiteX12" fmla="*/ 164262 w 821488"/>
                <a:gd name="connsiteY12" fmla="*/ 1429305 h 3921415"/>
                <a:gd name="connsiteX13" fmla="*/ 135687 w 821488"/>
                <a:gd name="connsiteY13" fmla="*/ 1791255 h 3921415"/>
                <a:gd name="connsiteX14" fmla="*/ 230937 w 821488"/>
                <a:gd name="connsiteY14" fmla="*/ 2172255 h 3921415"/>
                <a:gd name="connsiteX15" fmla="*/ 335712 w 821488"/>
                <a:gd name="connsiteY15" fmla="*/ 2372280 h 3921415"/>
                <a:gd name="connsiteX16" fmla="*/ 383337 w 821488"/>
                <a:gd name="connsiteY16" fmla="*/ 2505630 h 3921415"/>
                <a:gd name="connsiteX17" fmla="*/ 430962 w 821488"/>
                <a:gd name="connsiteY17" fmla="*/ 3134280 h 3921415"/>
                <a:gd name="connsiteX18" fmla="*/ 478587 w 821488"/>
                <a:gd name="connsiteY18" fmla="*/ 3467655 h 3921415"/>
                <a:gd name="connsiteX19" fmla="*/ 516688 w 821488"/>
                <a:gd name="connsiteY19" fmla="*/ 3918172 h 3921415"/>
                <a:gd name="connsiteX20" fmla="*/ 745287 w 821488"/>
                <a:gd name="connsiteY20" fmla="*/ 3765773 h 3921415"/>
                <a:gd name="connsiteX21" fmla="*/ 821488 w 821488"/>
                <a:gd name="connsiteY21" fmla="*/ 2089374 h 3921415"/>
                <a:gd name="connsiteX0" fmla="*/ 705697 w 821488"/>
                <a:gd name="connsiteY0" fmla="*/ 14976 h 3923083"/>
                <a:gd name="connsiteX1" fmla="*/ 359205 w 821488"/>
                <a:gd name="connsiteY1" fmla="*/ 126763 h 3923083"/>
                <a:gd name="connsiteX2" fmla="*/ 669438 w 821488"/>
                <a:gd name="connsiteY2" fmla="*/ 263924 h 3923083"/>
                <a:gd name="connsiteX3" fmla="*/ 655819 w 821488"/>
                <a:gd name="connsiteY3" fmla="*/ 420185 h 3923083"/>
                <a:gd name="connsiteX4" fmla="*/ 120074 w 821488"/>
                <a:gd name="connsiteY4" fmla="*/ 301599 h 3923083"/>
                <a:gd name="connsiteX5" fmla="*/ 83288 w 821488"/>
                <a:gd name="connsiteY5" fmla="*/ 452205 h 3923083"/>
                <a:gd name="connsiteX6" fmla="*/ 630211 w 821488"/>
                <a:gd name="connsiteY6" fmla="*/ 609987 h 3923083"/>
                <a:gd name="connsiteX7" fmla="*/ 643263 w 821488"/>
                <a:gd name="connsiteY7" fmla="*/ 773136 h 3923083"/>
                <a:gd name="connsiteX8" fmla="*/ 76761 w 821488"/>
                <a:gd name="connsiteY8" fmla="*/ 641976 h 3923083"/>
                <a:gd name="connsiteX9" fmla="*/ 312793 w 821488"/>
                <a:gd name="connsiteY9" fmla="*/ 886755 h 3923083"/>
                <a:gd name="connsiteX10" fmla="*/ 211887 w 821488"/>
                <a:gd name="connsiteY10" fmla="*/ 1097598 h 3923083"/>
                <a:gd name="connsiteX11" fmla="*/ 183312 w 821488"/>
                <a:gd name="connsiteY11" fmla="*/ 1326198 h 3923083"/>
                <a:gd name="connsiteX12" fmla="*/ 164262 w 821488"/>
                <a:gd name="connsiteY12" fmla="*/ 1430973 h 3923083"/>
                <a:gd name="connsiteX13" fmla="*/ 135687 w 821488"/>
                <a:gd name="connsiteY13" fmla="*/ 1792923 h 3923083"/>
                <a:gd name="connsiteX14" fmla="*/ 230937 w 821488"/>
                <a:gd name="connsiteY14" fmla="*/ 2173923 h 3923083"/>
                <a:gd name="connsiteX15" fmla="*/ 335712 w 821488"/>
                <a:gd name="connsiteY15" fmla="*/ 2373948 h 3923083"/>
                <a:gd name="connsiteX16" fmla="*/ 383337 w 821488"/>
                <a:gd name="connsiteY16" fmla="*/ 2507298 h 3923083"/>
                <a:gd name="connsiteX17" fmla="*/ 430962 w 821488"/>
                <a:gd name="connsiteY17" fmla="*/ 3135948 h 3923083"/>
                <a:gd name="connsiteX18" fmla="*/ 478587 w 821488"/>
                <a:gd name="connsiteY18" fmla="*/ 3469323 h 3923083"/>
                <a:gd name="connsiteX19" fmla="*/ 516688 w 821488"/>
                <a:gd name="connsiteY19" fmla="*/ 3919840 h 3923083"/>
                <a:gd name="connsiteX20" fmla="*/ 745287 w 821488"/>
                <a:gd name="connsiteY20" fmla="*/ 3767441 h 3923083"/>
                <a:gd name="connsiteX21" fmla="*/ 821488 w 821488"/>
                <a:gd name="connsiteY21" fmla="*/ 2091042 h 3923083"/>
                <a:gd name="connsiteX0" fmla="*/ 359205 w 821488"/>
                <a:gd name="connsiteY0" fmla="*/ 0 h 3796320"/>
                <a:gd name="connsiteX1" fmla="*/ 669438 w 821488"/>
                <a:gd name="connsiteY1" fmla="*/ 137161 h 3796320"/>
                <a:gd name="connsiteX2" fmla="*/ 655819 w 821488"/>
                <a:gd name="connsiteY2" fmla="*/ 293422 h 3796320"/>
                <a:gd name="connsiteX3" fmla="*/ 120074 w 821488"/>
                <a:gd name="connsiteY3" fmla="*/ 174836 h 3796320"/>
                <a:gd name="connsiteX4" fmla="*/ 83288 w 821488"/>
                <a:gd name="connsiteY4" fmla="*/ 325442 h 3796320"/>
                <a:gd name="connsiteX5" fmla="*/ 630211 w 821488"/>
                <a:gd name="connsiteY5" fmla="*/ 483224 h 3796320"/>
                <a:gd name="connsiteX6" fmla="*/ 643263 w 821488"/>
                <a:gd name="connsiteY6" fmla="*/ 646373 h 3796320"/>
                <a:gd name="connsiteX7" fmla="*/ 76761 w 821488"/>
                <a:gd name="connsiteY7" fmla="*/ 515213 h 3796320"/>
                <a:gd name="connsiteX8" fmla="*/ 312793 w 821488"/>
                <a:gd name="connsiteY8" fmla="*/ 759992 h 3796320"/>
                <a:gd name="connsiteX9" fmla="*/ 211887 w 821488"/>
                <a:gd name="connsiteY9" fmla="*/ 970835 h 3796320"/>
                <a:gd name="connsiteX10" fmla="*/ 183312 w 821488"/>
                <a:gd name="connsiteY10" fmla="*/ 1199435 h 3796320"/>
                <a:gd name="connsiteX11" fmla="*/ 164262 w 821488"/>
                <a:gd name="connsiteY11" fmla="*/ 1304210 h 3796320"/>
                <a:gd name="connsiteX12" fmla="*/ 135687 w 821488"/>
                <a:gd name="connsiteY12" fmla="*/ 1666160 h 3796320"/>
                <a:gd name="connsiteX13" fmla="*/ 230937 w 821488"/>
                <a:gd name="connsiteY13" fmla="*/ 2047160 h 3796320"/>
                <a:gd name="connsiteX14" fmla="*/ 335712 w 821488"/>
                <a:gd name="connsiteY14" fmla="*/ 2247185 h 3796320"/>
                <a:gd name="connsiteX15" fmla="*/ 383337 w 821488"/>
                <a:gd name="connsiteY15" fmla="*/ 2380535 h 3796320"/>
                <a:gd name="connsiteX16" fmla="*/ 430962 w 821488"/>
                <a:gd name="connsiteY16" fmla="*/ 3009185 h 3796320"/>
                <a:gd name="connsiteX17" fmla="*/ 478587 w 821488"/>
                <a:gd name="connsiteY17" fmla="*/ 3342560 h 3796320"/>
                <a:gd name="connsiteX18" fmla="*/ 516688 w 821488"/>
                <a:gd name="connsiteY18" fmla="*/ 3793077 h 3796320"/>
                <a:gd name="connsiteX19" fmla="*/ 745287 w 821488"/>
                <a:gd name="connsiteY19" fmla="*/ 3640678 h 3796320"/>
                <a:gd name="connsiteX20" fmla="*/ 821488 w 821488"/>
                <a:gd name="connsiteY20" fmla="*/ 1964279 h 3796320"/>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2838 w 821488"/>
                <a:gd name="connsiteY5" fmla="*/ 630262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41366 w 821488"/>
                <a:gd name="connsiteY5" fmla="*/ 644303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41366 w 821488"/>
                <a:gd name="connsiteY5" fmla="*/ 644303 h 3978585"/>
                <a:gd name="connsiteX6" fmla="*/ 643262 w 821488"/>
                <a:gd name="connsiteY6" fmla="*/ 828639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34471 w 789062"/>
                <a:gd name="connsiteY0" fmla="*/ 0 h 3978585"/>
                <a:gd name="connsiteX1" fmla="*/ 637012 w 789062"/>
                <a:gd name="connsiteY1" fmla="*/ 319426 h 3978585"/>
                <a:gd name="connsiteX2" fmla="*/ 623393 w 789062"/>
                <a:gd name="connsiteY2" fmla="*/ 475687 h 3978585"/>
                <a:gd name="connsiteX3" fmla="*/ 107330 w 789062"/>
                <a:gd name="connsiteY3" fmla="*/ 349951 h 3978585"/>
                <a:gd name="connsiteX4" fmla="*/ 50862 w 789062"/>
                <a:gd name="connsiteY4" fmla="*/ 507707 h 3978585"/>
                <a:gd name="connsiteX5" fmla="*/ 608940 w 789062"/>
                <a:gd name="connsiteY5" fmla="*/ 644303 h 3978585"/>
                <a:gd name="connsiteX6" fmla="*/ 610836 w 789062"/>
                <a:gd name="connsiteY6" fmla="*/ 828639 h 3978585"/>
                <a:gd name="connsiteX7" fmla="*/ 44335 w 789062"/>
                <a:gd name="connsiteY7" fmla="*/ 697478 h 3978585"/>
                <a:gd name="connsiteX8" fmla="*/ 280367 w 789062"/>
                <a:gd name="connsiteY8" fmla="*/ 942257 h 3978585"/>
                <a:gd name="connsiteX9" fmla="*/ 179461 w 789062"/>
                <a:gd name="connsiteY9" fmla="*/ 1153100 h 3978585"/>
                <a:gd name="connsiteX10" fmla="*/ 150886 w 789062"/>
                <a:gd name="connsiteY10" fmla="*/ 1381700 h 3978585"/>
                <a:gd name="connsiteX11" fmla="*/ 131836 w 789062"/>
                <a:gd name="connsiteY11" fmla="*/ 1486475 h 3978585"/>
                <a:gd name="connsiteX12" fmla="*/ 103261 w 789062"/>
                <a:gd name="connsiteY12" fmla="*/ 1848425 h 3978585"/>
                <a:gd name="connsiteX13" fmla="*/ 198511 w 789062"/>
                <a:gd name="connsiteY13" fmla="*/ 2229425 h 3978585"/>
                <a:gd name="connsiteX14" fmla="*/ 303286 w 789062"/>
                <a:gd name="connsiteY14" fmla="*/ 2429450 h 3978585"/>
                <a:gd name="connsiteX15" fmla="*/ 350911 w 789062"/>
                <a:gd name="connsiteY15" fmla="*/ 2562800 h 3978585"/>
                <a:gd name="connsiteX16" fmla="*/ 398536 w 789062"/>
                <a:gd name="connsiteY16" fmla="*/ 3191450 h 3978585"/>
                <a:gd name="connsiteX17" fmla="*/ 446161 w 789062"/>
                <a:gd name="connsiteY17" fmla="*/ 3524825 h 3978585"/>
                <a:gd name="connsiteX18" fmla="*/ 484262 w 789062"/>
                <a:gd name="connsiteY18" fmla="*/ 3975342 h 3978585"/>
                <a:gd name="connsiteX19" fmla="*/ 712861 w 789062"/>
                <a:gd name="connsiteY19" fmla="*/ 3822943 h 3978585"/>
                <a:gd name="connsiteX20" fmla="*/ 789062 w 789062"/>
                <a:gd name="connsiteY20" fmla="*/ 2146544 h 3978585"/>
                <a:gd name="connsiteX0" fmla="*/ 334471 w 789062"/>
                <a:gd name="connsiteY0" fmla="*/ 0 h 3978585"/>
                <a:gd name="connsiteX1" fmla="*/ 637012 w 789062"/>
                <a:gd name="connsiteY1" fmla="*/ 319426 h 3978585"/>
                <a:gd name="connsiteX2" fmla="*/ 623393 w 789062"/>
                <a:gd name="connsiteY2" fmla="*/ 475687 h 3978585"/>
                <a:gd name="connsiteX3" fmla="*/ 107330 w 789062"/>
                <a:gd name="connsiteY3" fmla="*/ 349951 h 3978585"/>
                <a:gd name="connsiteX4" fmla="*/ 50862 w 789062"/>
                <a:gd name="connsiteY4" fmla="*/ 507707 h 3978585"/>
                <a:gd name="connsiteX5" fmla="*/ 608940 w 789062"/>
                <a:gd name="connsiteY5" fmla="*/ 644303 h 3978585"/>
                <a:gd name="connsiteX6" fmla="*/ 610836 w 789062"/>
                <a:gd name="connsiteY6" fmla="*/ 828639 h 3978585"/>
                <a:gd name="connsiteX7" fmla="*/ 44335 w 789062"/>
                <a:gd name="connsiteY7" fmla="*/ 697478 h 3978585"/>
                <a:gd name="connsiteX8" fmla="*/ 280367 w 789062"/>
                <a:gd name="connsiteY8" fmla="*/ 942257 h 3978585"/>
                <a:gd name="connsiteX9" fmla="*/ 179461 w 789062"/>
                <a:gd name="connsiteY9" fmla="*/ 1153100 h 3978585"/>
                <a:gd name="connsiteX10" fmla="*/ 150886 w 789062"/>
                <a:gd name="connsiteY10" fmla="*/ 1381700 h 3978585"/>
                <a:gd name="connsiteX11" fmla="*/ 131836 w 789062"/>
                <a:gd name="connsiteY11" fmla="*/ 1486475 h 3978585"/>
                <a:gd name="connsiteX12" fmla="*/ 103261 w 789062"/>
                <a:gd name="connsiteY12" fmla="*/ 1848425 h 3978585"/>
                <a:gd name="connsiteX13" fmla="*/ 198511 w 789062"/>
                <a:gd name="connsiteY13" fmla="*/ 2229425 h 3978585"/>
                <a:gd name="connsiteX14" fmla="*/ 303286 w 789062"/>
                <a:gd name="connsiteY14" fmla="*/ 2429450 h 3978585"/>
                <a:gd name="connsiteX15" fmla="*/ 350911 w 789062"/>
                <a:gd name="connsiteY15" fmla="*/ 2562800 h 3978585"/>
                <a:gd name="connsiteX16" fmla="*/ 398536 w 789062"/>
                <a:gd name="connsiteY16" fmla="*/ 3191450 h 3978585"/>
                <a:gd name="connsiteX17" fmla="*/ 446161 w 789062"/>
                <a:gd name="connsiteY17" fmla="*/ 3524825 h 3978585"/>
                <a:gd name="connsiteX18" fmla="*/ 484262 w 789062"/>
                <a:gd name="connsiteY18" fmla="*/ 3975342 h 3978585"/>
                <a:gd name="connsiteX19" fmla="*/ 712861 w 789062"/>
                <a:gd name="connsiteY19" fmla="*/ 3822943 h 3978585"/>
                <a:gd name="connsiteX20" fmla="*/ 789062 w 789062"/>
                <a:gd name="connsiteY20" fmla="*/ 2146544 h 3978585"/>
                <a:gd name="connsiteX0" fmla="*/ 334471 w 789062"/>
                <a:gd name="connsiteY0" fmla="*/ 0 h 3978585"/>
                <a:gd name="connsiteX1" fmla="*/ 637012 w 789062"/>
                <a:gd name="connsiteY1" fmla="*/ 319426 h 3978585"/>
                <a:gd name="connsiteX2" fmla="*/ 623393 w 789062"/>
                <a:gd name="connsiteY2" fmla="*/ 475687 h 3978585"/>
                <a:gd name="connsiteX3" fmla="*/ 107330 w 789062"/>
                <a:gd name="connsiteY3" fmla="*/ 349951 h 3978585"/>
                <a:gd name="connsiteX4" fmla="*/ 50862 w 789062"/>
                <a:gd name="connsiteY4" fmla="*/ 507707 h 3978585"/>
                <a:gd name="connsiteX5" fmla="*/ 608940 w 789062"/>
                <a:gd name="connsiteY5" fmla="*/ 644303 h 3978585"/>
                <a:gd name="connsiteX6" fmla="*/ 610836 w 789062"/>
                <a:gd name="connsiteY6" fmla="*/ 828639 h 3978585"/>
                <a:gd name="connsiteX7" fmla="*/ 44335 w 789062"/>
                <a:gd name="connsiteY7" fmla="*/ 697478 h 3978585"/>
                <a:gd name="connsiteX8" fmla="*/ 280367 w 789062"/>
                <a:gd name="connsiteY8" fmla="*/ 942257 h 3978585"/>
                <a:gd name="connsiteX9" fmla="*/ 179461 w 789062"/>
                <a:gd name="connsiteY9" fmla="*/ 1153100 h 3978585"/>
                <a:gd name="connsiteX10" fmla="*/ 150886 w 789062"/>
                <a:gd name="connsiteY10" fmla="*/ 1381700 h 3978585"/>
                <a:gd name="connsiteX11" fmla="*/ 131836 w 789062"/>
                <a:gd name="connsiteY11" fmla="*/ 1486475 h 3978585"/>
                <a:gd name="connsiteX12" fmla="*/ 103261 w 789062"/>
                <a:gd name="connsiteY12" fmla="*/ 1848425 h 3978585"/>
                <a:gd name="connsiteX13" fmla="*/ 198511 w 789062"/>
                <a:gd name="connsiteY13" fmla="*/ 2229425 h 3978585"/>
                <a:gd name="connsiteX14" fmla="*/ 303286 w 789062"/>
                <a:gd name="connsiteY14" fmla="*/ 2429450 h 3978585"/>
                <a:gd name="connsiteX15" fmla="*/ 350911 w 789062"/>
                <a:gd name="connsiteY15" fmla="*/ 2562800 h 3978585"/>
                <a:gd name="connsiteX16" fmla="*/ 398536 w 789062"/>
                <a:gd name="connsiteY16" fmla="*/ 3191450 h 3978585"/>
                <a:gd name="connsiteX17" fmla="*/ 446161 w 789062"/>
                <a:gd name="connsiteY17" fmla="*/ 3524825 h 3978585"/>
                <a:gd name="connsiteX18" fmla="*/ 484262 w 789062"/>
                <a:gd name="connsiteY18" fmla="*/ 3975342 h 3978585"/>
                <a:gd name="connsiteX19" fmla="*/ 712861 w 789062"/>
                <a:gd name="connsiteY19" fmla="*/ 3822943 h 3978585"/>
                <a:gd name="connsiteX20" fmla="*/ 789062 w 789062"/>
                <a:gd name="connsiteY20" fmla="*/ 2146544 h 3978585"/>
                <a:gd name="connsiteX0" fmla="*/ 351653 w 806244"/>
                <a:gd name="connsiteY0" fmla="*/ 0 h 3978585"/>
                <a:gd name="connsiteX1" fmla="*/ 654194 w 806244"/>
                <a:gd name="connsiteY1" fmla="*/ 319426 h 3978585"/>
                <a:gd name="connsiteX2" fmla="*/ 640575 w 806244"/>
                <a:gd name="connsiteY2" fmla="*/ 475687 h 3978585"/>
                <a:gd name="connsiteX3" fmla="*/ 124512 w 806244"/>
                <a:gd name="connsiteY3" fmla="*/ 349951 h 3978585"/>
                <a:gd name="connsiteX4" fmla="*/ 68044 w 806244"/>
                <a:gd name="connsiteY4" fmla="*/ 507707 h 3978585"/>
                <a:gd name="connsiteX5" fmla="*/ 626122 w 806244"/>
                <a:gd name="connsiteY5" fmla="*/ 644303 h 3978585"/>
                <a:gd name="connsiteX6" fmla="*/ 628018 w 806244"/>
                <a:gd name="connsiteY6" fmla="*/ 828639 h 3978585"/>
                <a:gd name="connsiteX7" fmla="*/ 3850 w 806244"/>
                <a:gd name="connsiteY7" fmla="*/ 713284 h 3978585"/>
                <a:gd name="connsiteX8" fmla="*/ 297549 w 806244"/>
                <a:gd name="connsiteY8" fmla="*/ 942257 h 3978585"/>
                <a:gd name="connsiteX9" fmla="*/ 196643 w 806244"/>
                <a:gd name="connsiteY9" fmla="*/ 1153100 h 3978585"/>
                <a:gd name="connsiteX10" fmla="*/ 168068 w 806244"/>
                <a:gd name="connsiteY10" fmla="*/ 1381700 h 3978585"/>
                <a:gd name="connsiteX11" fmla="*/ 149018 w 806244"/>
                <a:gd name="connsiteY11" fmla="*/ 1486475 h 3978585"/>
                <a:gd name="connsiteX12" fmla="*/ 120443 w 806244"/>
                <a:gd name="connsiteY12" fmla="*/ 1848425 h 3978585"/>
                <a:gd name="connsiteX13" fmla="*/ 215693 w 806244"/>
                <a:gd name="connsiteY13" fmla="*/ 2229425 h 3978585"/>
                <a:gd name="connsiteX14" fmla="*/ 320468 w 806244"/>
                <a:gd name="connsiteY14" fmla="*/ 2429450 h 3978585"/>
                <a:gd name="connsiteX15" fmla="*/ 368093 w 806244"/>
                <a:gd name="connsiteY15" fmla="*/ 2562800 h 3978585"/>
                <a:gd name="connsiteX16" fmla="*/ 415718 w 806244"/>
                <a:gd name="connsiteY16" fmla="*/ 3191450 h 3978585"/>
                <a:gd name="connsiteX17" fmla="*/ 463343 w 806244"/>
                <a:gd name="connsiteY17" fmla="*/ 3524825 h 3978585"/>
                <a:gd name="connsiteX18" fmla="*/ 501444 w 806244"/>
                <a:gd name="connsiteY18" fmla="*/ 3975342 h 3978585"/>
                <a:gd name="connsiteX19" fmla="*/ 730043 w 806244"/>
                <a:gd name="connsiteY19" fmla="*/ 3822943 h 3978585"/>
                <a:gd name="connsiteX20" fmla="*/ 806244 w 806244"/>
                <a:gd name="connsiteY20" fmla="*/ 2146544 h 3978585"/>
                <a:gd name="connsiteX0" fmla="*/ 351920 w 806511"/>
                <a:gd name="connsiteY0" fmla="*/ 0 h 3978585"/>
                <a:gd name="connsiteX1" fmla="*/ 654461 w 806511"/>
                <a:gd name="connsiteY1" fmla="*/ 319426 h 3978585"/>
                <a:gd name="connsiteX2" fmla="*/ 640842 w 806511"/>
                <a:gd name="connsiteY2" fmla="*/ 475687 h 3978585"/>
                <a:gd name="connsiteX3" fmla="*/ 124779 w 806511"/>
                <a:gd name="connsiteY3" fmla="*/ 349951 h 3978585"/>
                <a:gd name="connsiteX4" fmla="*/ 68311 w 806511"/>
                <a:gd name="connsiteY4" fmla="*/ 507707 h 3978585"/>
                <a:gd name="connsiteX5" fmla="*/ 626389 w 806511"/>
                <a:gd name="connsiteY5" fmla="*/ 644303 h 3978585"/>
                <a:gd name="connsiteX6" fmla="*/ 628285 w 806511"/>
                <a:gd name="connsiteY6" fmla="*/ 828639 h 3978585"/>
                <a:gd name="connsiteX7" fmla="*/ 4117 w 806511"/>
                <a:gd name="connsiteY7" fmla="*/ 713284 h 3978585"/>
                <a:gd name="connsiteX8" fmla="*/ 297816 w 806511"/>
                <a:gd name="connsiteY8" fmla="*/ 942257 h 3978585"/>
                <a:gd name="connsiteX9" fmla="*/ 196910 w 806511"/>
                <a:gd name="connsiteY9" fmla="*/ 1153100 h 3978585"/>
                <a:gd name="connsiteX10" fmla="*/ 168335 w 806511"/>
                <a:gd name="connsiteY10" fmla="*/ 1381700 h 3978585"/>
                <a:gd name="connsiteX11" fmla="*/ 149285 w 806511"/>
                <a:gd name="connsiteY11" fmla="*/ 1486475 h 3978585"/>
                <a:gd name="connsiteX12" fmla="*/ 120710 w 806511"/>
                <a:gd name="connsiteY12" fmla="*/ 1848425 h 3978585"/>
                <a:gd name="connsiteX13" fmla="*/ 215960 w 806511"/>
                <a:gd name="connsiteY13" fmla="*/ 2229425 h 3978585"/>
                <a:gd name="connsiteX14" fmla="*/ 320735 w 806511"/>
                <a:gd name="connsiteY14" fmla="*/ 2429450 h 3978585"/>
                <a:gd name="connsiteX15" fmla="*/ 368360 w 806511"/>
                <a:gd name="connsiteY15" fmla="*/ 2562800 h 3978585"/>
                <a:gd name="connsiteX16" fmla="*/ 415985 w 806511"/>
                <a:gd name="connsiteY16" fmla="*/ 3191450 h 3978585"/>
                <a:gd name="connsiteX17" fmla="*/ 463610 w 806511"/>
                <a:gd name="connsiteY17" fmla="*/ 3524825 h 3978585"/>
                <a:gd name="connsiteX18" fmla="*/ 501711 w 806511"/>
                <a:gd name="connsiteY18" fmla="*/ 3975342 h 3978585"/>
                <a:gd name="connsiteX19" fmla="*/ 730310 w 806511"/>
                <a:gd name="connsiteY19" fmla="*/ 3822943 h 3978585"/>
                <a:gd name="connsiteX20" fmla="*/ 806511 w 806511"/>
                <a:gd name="connsiteY20" fmla="*/ 2146544 h 3978585"/>
                <a:gd name="connsiteX0" fmla="*/ 351920 w 806511"/>
                <a:gd name="connsiteY0" fmla="*/ 0 h 3978585"/>
                <a:gd name="connsiteX1" fmla="*/ 654461 w 806511"/>
                <a:gd name="connsiteY1" fmla="*/ 319426 h 3978585"/>
                <a:gd name="connsiteX2" fmla="*/ 640842 w 806511"/>
                <a:gd name="connsiteY2" fmla="*/ 475687 h 3978585"/>
                <a:gd name="connsiteX3" fmla="*/ 124779 w 806511"/>
                <a:gd name="connsiteY3" fmla="*/ 349951 h 3978585"/>
                <a:gd name="connsiteX4" fmla="*/ 68311 w 806511"/>
                <a:gd name="connsiteY4" fmla="*/ 507707 h 3978585"/>
                <a:gd name="connsiteX5" fmla="*/ 626389 w 806511"/>
                <a:gd name="connsiteY5" fmla="*/ 644303 h 3978585"/>
                <a:gd name="connsiteX6" fmla="*/ 628285 w 806511"/>
                <a:gd name="connsiteY6" fmla="*/ 828639 h 3978585"/>
                <a:gd name="connsiteX7" fmla="*/ 4117 w 806511"/>
                <a:gd name="connsiteY7" fmla="*/ 713284 h 3978585"/>
                <a:gd name="connsiteX8" fmla="*/ 297816 w 806511"/>
                <a:gd name="connsiteY8" fmla="*/ 942257 h 3978585"/>
                <a:gd name="connsiteX9" fmla="*/ 196910 w 806511"/>
                <a:gd name="connsiteY9" fmla="*/ 1153100 h 3978585"/>
                <a:gd name="connsiteX10" fmla="*/ 168335 w 806511"/>
                <a:gd name="connsiteY10" fmla="*/ 1381700 h 3978585"/>
                <a:gd name="connsiteX11" fmla="*/ 149285 w 806511"/>
                <a:gd name="connsiteY11" fmla="*/ 1486475 h 3978585"/>
                <a:gd name="connsiteX12" fmla="*/ 120710 w 806511"/>
                <a:gd name="connsiteY12" fmla="*/ 1848425 h 3978585"/>
                <a:gd name="connsiteX13" fmla="*/ 215960 w 806511"/>
                <a:gd name="connsiteY13" fmla="*/ 2229425 h 3978585"/>
                <a:gd name="connsiteX14" fmla="*/ 320735 w 806511"/>
                <a:gd name="connsiteY14" fmla="*/ 2429450 h 3978585"/>
                <a:gd name="connsiteX15" fmla="*/ 368360 w 806511"/>
                <a:gd name="connsiteY15" fmla="*/ 2562800 h 3978585"/>
                <a:gd name="connsiteX16" fmla="*/ 415985 w 806511"/>
                <a:gd name="connsiteY16" fmla="*/ 3191450 h 3978585"/>
                <a:gd name="connsiteX17" fmla="*/ 463610 w 806511"/>
                <a:gd name="connsiteY17" fmla="*/ 3524825 h 3978585"/>
                <a:gd name="connsiteX18" fmla="*/ 501711 w 806511"/>
                <a:gd name="connsiteY18" fmla="*/ 3975342 h 3978585"/>
                <a:gd name="connsiteX19" fmla="*/ 730310 w 806511"/>
                <a:gd name="connsiteY19" fmla="*/ 3822943 h 3978585"/>
                <a:gd name="connsiteX20" fmla="*/ 806511 w 806511"/>
                <a:gd name="connsiteY20" fmla="*/ 2146544 h 3978585"/>
                <a:gd name="connsiteX0" fmla="*/ 351657 w 806248"/>
                <a:gd name="connsiteY0" fmla="*/ 0 h 3978585"/>
                <a:gd name="connsiteX1" fmla="*/ 654198 w 806248"/>
                <a:gd name="connsiteY1" fmla="*/ 319426 h 3978585"/>
                <a:gd name="connsiteX2" fmla="*/ 640579 w 806248"/>
                <a:gd name="connsiteY2" fmla="*/ 475687 h 3978585"/>
                <a:gd name="connsiteX3" fmla="*/ 124516 w 806248"/>
                <a:gd name="connsiteY3" fmla="*/ 349951 h 3978585"/>
                <a:gd name="connsiteX4" fmla="*/ 68048 w 806248"/>
                <a:gd name="connsiteY4" fmla="*/ 507707 h 3978585"/>
                <a:gd name="connsiteX5" fmla="*/ 626126 w 806248"/>
                <a:gd name="connsiteY5" fmla="*/ 644303 h 3978585"/>
                <a:gd name="connsiteX6" fmla="*/ 628022 w 806248"/>
                <a:gd name="connsiteY6" fmla="*/ 828639 h 3978585"/>
                <a:gd name="connsiteX7" fmla="*/ 3854 w 806248"/>
                <a:gd name="connsiteY7" fmla="*/ 713284 h 3978585"/>
                <a:gd name="connsiteX8" fmla="*/ 322747 w 806248"/>
                <a:gd name="connsiteY8" fmla="*/ 912540 h 3978585"/>
                <a:gd name="connsiteX9" fmla="*/ 196647 w 806248"/>
                <a:gd name="connsiteY9" fmla="*/ 1153100 h 3978585"/>
                <a:gd name="connsiteX10" fmla="*/ 168072 w 806248"/>
                <a:gd name="connsiteY10" fmla="*/ 1381700 h 3978585"/>
                <a:gd name="connsiteX11" fmla="*/ 149022 w 806248"/>
                <a:gd name="connsiteY11" fmla="*/ 1486475 h 3978585"/>
                <a:gd name="connsiteX12" fmla="*/ 120447 w 806248"/>
                <a:gd name="connsiteY12" fmla="*/ 1848425 h 3978585"/>
                <a:gd name="connsiteX13" fmla="*/ 215697 w 806248"/>
                <a:gd name="connsiteY13" fmla="*/ 2229425 h 3978585"/>
                <a:gd name="connsiteX14" fmla="*/ 320472 w 806248"/>
                <a:gd name="connsiteY14" fmla="*/ 2429450 h 3978585"/>
                <a:gd name="connsiteX15" fmla="*/ 368097 w 806248"/>
                <a:gd name="connsiteY15" fmla="*/ 2562800 h 3978585"/>
                <a:gd name="connsiteX16" fmla="*/ 415722 w 806248"/>
                <a:gd name="connsiteY16" fmla="*/ 3191450 h 3978585"/>
                <a:gd name="connsiteX17" fmla="*/ 463347 w 806248"/>
                <a:gd name="connsiteY17" fmla="*/ 3524825 h 3978585"/>
                <a:gd name="connsiteX18" fmla="*/ 501448 w 806248"/>
                <a:gd name="connsiteY18" fmla="*/ 3975342 h 3978585"/>
                <a:gd name="connsiteX19" fmla="*/ 730047 w 806248"/>
                <a:gd name="connsiteY19" fmla="*/ 3822943 h 3978585"/>
                <a:gd name="connsiteX20" fmla="*/ 806248 w 806248"/>
                <a:gd name="connsiteY20" fmla="*/ 2146544 h 3978585"/>
                <a:gd name="connsiteX0" fmla="*/ 351657 w 806248"/>
                <a:gd name="connsiteY0" fmla="*/ 0 h 3978585"/>
                <a:gd name="connsiteX1" fmla="*/ 654198 w 806248"/>
                <a:gd name="connsiteY1" fmla="*/ 319426 h 3978585"/>
                <a:gd name="connsiteX2" fmla="*/ 640579 w 806248"/>
                <a:gd name="connsiteY2" fmla="*/ 475687 h 3978585"/>
                <a:gd name="connsiteX3" fmla="*/ 124516 w 806248"/>
                <a:gd name="connsiteY3" fmla="*/ 349951 h 3978585"/>
                <a:gd name="connsiteX4" fmla="*/ 68048 w 806248"/>
                <a:gd name="connsiteY4" fmla="*/ 507707 h 3978585"/>
                <a:gd name="connsiteX5" fmla="*/ 626126 w 806248"/>
                <a:gd name="connsiteY5" fmla="*/ 644303 h 3978585"/>
                <a:gd name="connsiteX6" fmla="*/ 628022 w 806248"/>
                <a:gd name="connsiteY6" fmla="*/ 828639 h 3978585"/>
                <a:gd name="connsiteX7" fmla="*/ 3854 w 806248"/>
                <a:gd name="connsiteY7" fmla="*/ 713284 h 3978585"/>
                <a:gd name="connsiteX8" fmla="*/ 322747 w 806248"/>
                <a:gd name="connsiteY8" fmla="*/ 912540 h 3978585"/>
                <a:gd name="connsiteX9" fmla="*/ 196647 w 806248"/>
                <a:gd name="connsiteY9" fmla="*/ 1153100 h 3978585"/>
                <a:gd name="connsiteX10" fmla="*/ 168072 w 806248"/>
                <a:gd name="connsiteY10" fmla="*/ 1381700 h 3978585"/>
                <a:gd name="connsiteX11" fmla="*/ 149022 w 806248"/>
                <a:gd name="connsiteY11" fmla="*/ 1486475 h 3978585"/>
                <a:gd name="connsiteX12" fmla="*/ 120447 w 806248"/>
                <a:gd name="connsiteY12" fmla="*/ 1848425 h 3978585"/>
                <a:gd name="connsiteX13" fmla="*/ 215697 w 806248"/>
                <a:gd name="connsiteY13" fmla="*/ 2229425 h 3978585"/>
                <a:gd name="connsiteX14" fmla="*/ 320472 w 806248"/>
                <a:gd name="connsiteY14" fmla="*/ 2429450 h 3978585"/>
                <a:gd name="connsiteX15" fmla="*/ 368097 w 806248"/>
                <a:gd name="connsiteY15" fmla="*/ 2562800 h 3978585"/>
                <a:gd name="connsiteX16" fmla="*/ 415722 w 806248"/>
                <a:gd name="connsiteY16" fmla="*/ 3191450 h 3978585"/>
                <a:gd name="connsiteX17" fmla="*/ 463347 w 806248"/>
                <a:gd name="connsiteY17" fmla="*/ 3524825 h 3978585"/>
                <a:gd name="connsiteX18" fmla="*/ 501448 w 806248"/>
                <a:gd name="connsiteY18" fmla="*/ 3975342 h 3978585"/>
                <a:gd name="connsiteX19" fmla="*/ 730047 w 806248"/>
                <a:gd name="connsiteY19" fmla="*/ 3822943 h 3978585"/>
                <a:gd name="connsiteX20" fmla="*/ 806248 w 806248"/>
                <a:gd name="connsiteY20" fmla="*/ 2146544 h 3978585"/>
                <a:gd name="connsiteX0" fmla="*/ 351828 w 806419"/>
                <a:gd name="connsiteY0" fmla="*/ 0 h 3978585"/>
                <a:gd name="connsiteX1" fmla="*/ 654369 w 806419"/>
                <a:gd name="connsiteY1" fmla="*/ 319426 h 3978585"/>
                <a:gd name="connsiteX2" fmla="*/ 640750 w 806419"/>
                <a:gd name="connsiteY2" fmla="*/ 475687 h 3978585"/>
                <a:gd name="connsiteX3" fmla="*/ 124687 w 806419"/>
                <a:gd name="connsiteY3" fmla="*/ 349951 h 3978585"/>
                <a:gd name="connsiteX4" fmla="*/ 68219 w 806419"/>
                <a:gd name="connsiteY4" fmla="*/ 507707 h 3978585"/>
                <a:gd name="connsiteX5" fmla="*/ 626297 w 806419"/>
                <a:gd name="connsiteY5" fmla="*/ 644303 h 3978585"/>
                <a:gd name="connsiteX6" fmla="*/ 628193 w 806419"/>
                <a:gd name="connsiteY6" fmla="*/ 828639 h 3978585"/>
                <a:gd name="connsiteX7" fmla="*/ 4025 w 806419"/>
                <a:gd name="connsiteY7" fmla="*/ 713284 h 3978585"/>
                <a:gd name="connsiteX8" fmla="*/ 306122 w 806419"/>
                <a:gd name="connsiteY8" fmla="*/ 932352 h 3978585"/>
                <a:gd name="connsiteX9" fmla="*/ 196818 w 806419"/>
                <a:gd name="connsiteY9" fmla="*/ 1153100 h 3978585"/>
                <a:gd name="connsiteX10" fmla="*/ 168243 w 806419"/>
                <a:gd name="connsiteY10" fmla="*/ 1381700 h 3978585"/>
                <a:gd name="connsiteX11" fmla="*/ 149193 w 806419"/>
                <a:gd name="connsiteY11" fmla="*/ 1486475 h 3978585"/>
                <a:gd name="connsiteX12" fmla="*/ 120618 w 806419"/>
                <a:gd name="connsiteY12" fmla="*/ 1848425 h 3978585"/>
                <a:gd name="connsiteX13" fmla="*/ 215868 w 806419"/>
                <a:gd name="connsiteY13" fmla="*/ 2229425 h 3978585"/>
                <a:gd name="connsiteX14" fmla="*/ 320643 w 806419"/>
                <a:gd name="connsiteY14" fmla="*/ 2429450 h 3978585"/>
                <a:gd name="connsiteX15" fmla="*/ 368268 w 806419"/>
                <a:gd name="connsiteY15" fmla="*/ 2562800 h 3978585"/>
                <a:gd name="connsiteX16" fmla="*/ 415893 w 806419"/>
                <a:gd name="connsiteY16" fmla="*/ 3191450 h 3978585"/>
                <a:gd name="connsiteX17" fmla="*/ 463518 w 806419"/>
                <a:gd name="connsiteY17" fmla="*/ 3524825 h 3978585"/>
                <a:gd name="connsiteX18" fmla="*/ 501619 w 806419"/>
                <a:gd name="connsiteY18" fmla="*/ 3975342 h 3978585"/>
                <a:gd name="connsiteX19" fmla="*/ 730218 w 806419"/>
                <a:gd name="connsiteY19" fmla="*/ 3822943 h 3978585"/>
                <a:gd name="connsiteX20" fmla="*/ 806419 w 806419"/>
                <a:gd name="connsiteY20" fmla="*/ 2146544 h 3978585"/>
                <a:gd name="connsiteX0" fmla="*/ 351828 w 806419"/>
                <a:gd name="connsiteY0" fmla="*/ 0 h 3978585"/>
                <a:gd name="connsiteX1" fmla="*/ 654369 w 806419"/>
                <a:gd name="connsiteY1" fmla="*/ 319426 h 3978585"/>
                <a:gd name="connsiteX2" fmla="*/ 640750 w 806419"/>
                <a:gd name="connsiteY2" fmla="*/ 475687 h 3978585"/>
                <a:gd name="connsiteX3" fmla="*/ 124687 w 806419"/>
                <a:gd name="connsiteY3" fmla="*/ 349951 h 3978585"/>
                <a:gd name="connsiteX4" fmla="*/ 68219 w 806419"/>
                <a:gd name="connsiteY4" fmla="*/ 507707 h 3978585"/>
                <a:gd name="connsiteX5" fmla="*/ 626297 w 806419"/>
                <a:gd name="connsiteY5" fmla="*/ 644303 h 3978585"/>
                <a:gd name="connsiteX6" fmla="*/ 650628 w 806419"/>
                <a:gd name="connsiteY6" fmla="*/ 810206 h 3978585"/>
                <a:gd name="connsiteX7" fmla="*/ 4025 w 806419"/>
                <a:gd name="connsiteY7" fmla="*/ 713284 h 3978585"/>
                <a:gd name="connsiteX8" fmla="*/ 306122 w 806419"/>
                <a:gd name="connsiteY8" fmla="*/ 932352 h 3978585"/>
                <a:gd name="connsiteX9" fmla="*/ 196818 w 806419"/>
                <a:gd name="connsiteY9" fmla="*/ 1153100 h 3978585"/>
                <a:gd name="connsiteX10" fmla="*/ 168243 w 806419"/>
                <a:gd name="connsiteY10" fmla="*/ 1381700 h 3978585"/>
                <a:gd name="connsiteX11" fmla="*/ 149193 w 806419"/>
                <a:gd name="connsiteY11" fmla="*/ 1486475 h 3978585"/>
                <a:gd name="connsiteX12" fmla="*/ 120618 w 806419"/>
                <a:gd name="connsiteY12" fmla="*/ 1848425 h 3978585"/>
                <a:gd name="connsiteX13" fmla="*/ 215868 w 806419"/>
                <a:gd name="connsiteY13" fmla="*/ 2229425 h 3978585"/>
                <a:gd name="connsiteX14" fmla="*/ 320643 w 806419"/>
                <a:gd name="connsiteY14" fmla="*/ 2429450 h 3978585"/>
                <a:gd name="connsiteX15" fmla="*/ 368268 w 806419"/>
                <a:gd name="connsiteY15" fmla="*/ 2562800 h 3978585"/>
                <a:gd name="connsiteX16" fmla="*/ 415893 w 806419"/>
                <a:gd name="connsiteY16" fmla="*/ 3191450 h 3978585"/>
                <a:gd name="connsiteX17" fmla="*/ 463518 w 806419"/>
                <a:gd name="connsiteY17" fmla="*/ 3524825 h 3978585"/>
                <a:gd name="connsiteX18" fmla="*/ 501619 w 806419"/>
                <a:gd name="connsiteY18" fmla="*/ 3975342 h 3978585"/>
                <a:gd name="connsiteX19" fmla="*/ 730218 w 806419"/>
                <a:gd name="connsiteY19" fmla="*/ 3822943 h 3978585"/>
                <a:gd name="connsiteX20" fmla="*/ 806419 w 806419"/>
                <a:gd name="connsiteY20" fmla="*/ 2146544 h 3978585"/>
                <a:gd name="connsiteX0" fmla="*/ 351828 w 806419"/>
                <a:gd name="connsiteY0" fmla="*/ 0 h 3993126"/>
                <a:gd name="connsiteX1" fmla="*/ 654369 w 806419"/>
                <a:gd name="connsiteY1" fmla="*/ 319426 h 3993126"/>
                <a:gd name="connsiteX2" fmla="*/ 640750 w 806419"/>
                <a:gd name="connsiteY2" fmla="*/ 475687 h 3993126"/>
                <a:gd name="connsiteX3" fmla="*/ 124687 w 806419"/>
                <a:gd name="connsiteY3" fmla="*/ 349951 h 3993126"/>
                <a:gd name="connsiteX4" fmla="*/ 68219 w 806419"/>
                <a:gd name="connsiteY4" fmla="*/ 507707 h 3993126"/>
                <a:gd name="connsiteX5" fmla="*/ 626297 w 806419"/>
                <a:gd name="connsiteY5" fmla="*/ 644303 h 3993126"/>
                <a:gd name="connsiteX6" fmla="*/ 650628 w 806419"/>
                <a:gd name="connsiteY6" fmla="*/ 810206 h 3993126"/>
                <a:gd name="connsiteX7" fmla="*/ 4025 w 806419"/>
                <a:gd name="connsiteY7" fmla="*/ 713284 h 3993126"/>
                <a:gd name="connsiteX8" fmla="*/ 306122 w 806419"/>
                <a:gd name="connsiteY8" fmla="*/ 932352 h 3993126"/>
                <a:gd name="connsiteX9" fmla="*/ 196818 w 806419"/>
                <a:gd name="connsiteY9" fmla="*/ 1153100 h 3993126"/>
                <a:gd name="connsiteX10" fmla="*/ 168243 w 806419"/>
                <a:gd name="connsiteY10" fmla="*/ 1381700 h 3993126"/>
                <a:gd name="connsiteX11" fmla="*/ 149193 w 806419"/>
                <a:gd name="connsiteY11" fmla="*/ 1486475 h 3993126"/>
                <a:gd name="connsiteX12" fmla="*/ 120618 w 806419"/>
                <a:gd name="connsiteY12" fmla="*/ 1848425 h 3993126"/>
                <a:gd name="connsiteX13" fmla="*/ 215868 w 806419"/>
                <a:gd name="connsiteY13" fmla="*/ 2229425 h 3993126"/>
                <a:gd name="connsiteX14" fmla="*/ 320643 w 806419"/>
                <a:gd name="connsiteY14" fmla="*/ 2429450 h 3993126"/>
                <a:gd name="connsiteX15" fmla="*/ 368268 w 806419"/>
                <a:gd name="connsiteY15" fmla="*/ 2562800 h 3993126"/>
                <a:gd name="connsiteX16" fmla="*/ 415893 w 806419"/>
                <a:gd name="connsiteY16" fmla="*/ 3191450 h 3993126"/>
                <a:gd name="connsiteX17" fmla="*/ 463518 w 806419"/>
                <a:gd name="connsiteY17" fmla="*/ 3524825 h 3993126"/>
                <a:gd name="connsiteX18" fmla="*/ 501619 w 806419"/>
                <a:gd name="connsiteY18" fmla="*/ 3975342 h 3993126"/>
                <a:gd name="connsiteX19" fmla="*/ 735989 w 806419"/>
                <a:gd name="connsiteY19" fmla="*/ 3848267 h 3993126"/>
                <a:gd name="connsiteX20" fmla="*/ 806419 w 806419"/>
                <a:gd name="connsiteY20" fmla="*/ 2146544 h 3993126"/>
                <a:gd name="connsiteX0" fmla="*/ 351828 w 806419"/>
                <a:gd name="connsiteY0" fmla="*/ 0 h 3987968"/>
                <a:gd name="connsiteX1" fmla="*/ 654369 w 806419"/>
                <a:gd name="connsiteY1" fmla="*/ 319426 h 3987968"/>
                <a:gd name="connsiteX2" fmla="*/ 640750 w 806419"/>
                <a:gd name="connsiteY2" fmla="*/ 475687 h 3987968"/>
                <a:gd name="connsiteX3" fmla="*/ 124687 w 806419"/>
                <a:gd name="connsiteY3" fmla="*/ 349951 h 3987968"/>
                <a:gd name="connsiteX4" fmla="*/ 68219 w 806419"/>
                <a:gd name="connsiteY4" fmla="*/ 507707 h 3987968"/>
                <a:gd name="connsiteX5" fmla="*/ 626297 w 806419"/>
                <a:gd name="connsiteY5" fmla="*/ 644303 h 3987968"/>
                <a:gd name="connsiteX6" fmla="*/ 650628 w 806419"/>
                <a:gd name="connsiteY6" fmla="*/ 810206 h 3987968"/>
                <a:gd name="connsiteX7" fmla="*/ 4025 w 806419"/>
                <a:gd name="connsiteY7" fmla="*/ 713284 h 3987968"/>
                <a:gd name="connsiteX8" fmla="*/ 306122 w 806419"/>
                <a:gd name="connsiteY8" fmla="*/ 932352 h 3987968"/>
                <a:gd name="connsiteX9" fmla="*/ 196818 w 806419"/>
                <a:gd name="connsiteY9" fmla="*/ 1153100 h 3987968"/>
                <a:gd name="connsiteX10" fmla="*/ 168243 w 806419"/>
                <a:gd name="connsiteY10" fmla="*/ 1381700 h 3987968"/>
                <a:gd name="connsiteX11" fmla="*/ 149193 w 806419"/>
                <a:gd name="connsiteY11" fmla="*/ 1486475 h 3987968"/>
                <a:gd name="connsiteX12" fmla="*/ 120618 w 806419"/>
                <a:gd name="connsiteY12" fmla="*/ 1848425 h 3987968"/>
                <a:gd name="connsiteX13" fmla="*/ 215868 w 806419"/>
                <a:gd name="connsiteY13" fmla="*/ 2229425 h 3987968"/>
                <a:gd name="connsiteX14" fmla="*/ 320643 w 806419"/>
                <a:gd name="connsiteY14" fmla="*/ 2429450 h 3987968"/>
                <a:gd name="connsiteX15" fmla="*/ 368268 w 806419"/>
                <a:gd name="connsiteY15" fmla="*/ 2562800 h 3987968"/>
                <a:gd name="connsiteX16" fmla="*/ 415893 w 806419"/>
                <a:gd name="connsiteY16" fmla="*/ 3191450 h 3987968"/>
                <a:gd name="connsiteX17" fmla="*/ 463518 w 806419"/>
                <a:gd name="connsiteY17" fmla="*/ 3524825 h 3987968"/>
                <a:gd name="connsiteX18" fmla="*/ 501619 w 806419"/>
                <a:gd name="connsiteY18" fmla="*/ 3975342 h 3987968"/>
                <a:gd name="connsiteX19" fmla="*/ 736753 w 806419"/>
                <a:gd name="connsiteY19" fmla="*/ 3862001 h 3987968"/>
                <a:gd name="connsiteX20" fmla="*/ 735989 w 806419"/>
                <a:gd name="connsiteY20" fmla="*/ 3848267 h 3987968"/>
                <a:gd name="connsiteX21" fmla="*/ 806419 w 806419"/>
                <a:gd name="connsiteY21" fmla="*/ 2146544 h 3987968"/>
                <a:gd name="connsiteX0" fmla="*/ 351828 w 806419"/>
                <a:gd name="connsiteY0" fmla="*/ 0 h 4054168"/>
                <a:gd name="connsiteX1" fmla="*/ 654369 w 806419"/>
                <a:gd name="connsiteY1" fmla="*/ 319426 h 4054168"/>
                <a:gd name="connsiteX2" fmla="*/ 640750 w 806419"/>
                <a:gd name="connsiteY2" fmla="*/ 475687 h 4054168"/>
                <a:gd name="connsiteX3" fmla="*/ 124687 w 806419"/>
                <a:gd name="connsiteY3" fmla="*/ 349951 h 4054168"/>
                <a:gd name="connsiteX4" fmla="*/ 68219 w 806419"/>
                <a:gd name="connsiteY4" fmla="*/ 507707 h 4054168"/>
                <a:gd name="connsiteX5" fmla="*/ 626297 w 806419"/>
                <a:gd name="connsiteY5" fmla="*/ 644303 h 4054168"/>
                <a:gd name="connsiteX6" fmla="*/ 650628 w 806419"/>
                <a:gd name="connsiteY6" fmla="*/ 810206 h 4054168"/>
                <a:gd name="connsiteX7" fmla="*/ 4025 w 806419"/>
                <a:gd name="connsiteY7" fmla="*/ 713284 h 4054168"/>
                <a:gd name="connsiteX8" fmla="*/ 306122 w 806419"/>
                <a:gd name="connsiteY8" fmla="*/ 932352 h 4054168"/>
                <a:gd name="connsiteX9" fmla="*/ 196818 w 806419"/>
                <a:gd name="connsiteY9" fmla="*/ 1153100 h 4054168"/>
                <a:gd name="connsiteX10" fmla="*/ 168243 w 806419"/>
                <a:gd name="connsiteY10" fmla="*/ 1381700 h 4054168"/>
                <a:gd name="connsiteX11" fmla="*/ 149193 w 806419"/>
                <a:gd name="connsiteY11" fmla="*/ 1486475 h 4054168"/>
                <a:gd name="connsiteX12" fmla="*/ 120618 w 806419"/>
                <a:gd name="connsiteY12" fmla="*/ 1848425 h 4054168"/>
                <a:gd name="connsiteX13" fmla="*/ 215868 w 806419"/>
                <a:gd name="connsiteY13" fmla="*/ 2229425 h 4054168"/>
                <a:gd name="connsiteX14" fmla="*/ 320643 w 806419"/>
                <a:gd name="connsiteY14" fmla="*/ 2429450 h 4054168"/>
                <a:gd name="connsiteX15" fmla="*/ 368268 w 806419"/>
                <a:gd name="connsiteY15" fmla="*/ 2562800 h 4054168"/>
                <a:gd name="connsiteX16" fmla="*/ 415893 w 806419"/>
                <a:gd name="connsiteY16" fmla="*/ 3191450 h 4054168"/>
                <a:gd name="connsiteX17" fmla="*/ 463518 w 806419"/>
                <a:gd name="connsiteY17" fmla="*/ 3524825 h 4054168"/>
                <a:gd name="connsiteX18" fmla="*/ 501619 w 806419"/>
                <a:gd name="connsiteY18" fmla="*/ 3975342 h 4054168"/>
                <a:gd name="connsiteX19" fmla="*/ 736753 w 806419"/>
                <a:gd name="connsiteY19" fmla="*/ 3862001 h 4054168"/>
                <a:gd name="connsiteX20" fmla="*/ 806419 w 806419"/>
                <a:gd name="connsiteY20" fmla="*/ 2146544 h 4054168"/>
                <a:gd name="connsiteX0" fmla="*/ 351828 w 806419"/>
                <a:gd name="connsiteY0" fmla="*/ 0 h 4027970"/>
                <a:gd name="connsiteX1" fmla="*/ 654369 w 806419"/>
                <a:gd name="connsiteY1" fmla="*/ 319426 h 4027970"/>
                <a:gd name="connsiteX2" fmla="*/ 640750 w 806419"/>
                <a:gd name="connsiteY2" fmla="*/ 475687 h 4027970"/>
                <a:gd name="connsiteX3" fmla="*/ 124687 w 806419"/>
                <a:gd name="connsiteY3" fmla="*/ 349951 h 4027970"/>
                <a:gd name="connsiteX4" fmla="*/ 68219 w 806419"/>
                <a:gd name="connsiteY4" fmla="*/ 507707 h 4027970"/>
                <a:gd name="connsiteX5" fmla="*/ 626297 w 806419"/>
                <a:gd name="connsiteY5" fmla="*/ 644303 h 4027970"/>
                <a:gd name="connsiteX6" fmla="*/ 650628 w 806419"/>
                <a:gd name="connsiteY6" fmla="*/ 810206 h 4027970"/>
                <a:gd name="connsiteX7" fmla="*/ 4025 w 806419"/>
                <a:gd name="connsiteY7" fmla="*/ 713284 h 4027970"/>
                <a:gd name="connsiteX8" fmla="*/ 306122 w 806419"/>
                <a:gd name="connsiteY8" fmla="*/ 932352 h 4027970"/>
                <a:gd name="connsiteX9" fmla="*/ 196818 w 806419"/>
                <a:gd name="connsiteY9" fmla="*/ 1153100 h 4027970"/>
                <a:gd name="connsiteX10" fmla="*/ 168243 w 806419"/>
                <a:gd name="connsiteY10" fmla="*/ 1381700 h 4027970"/>
                <a:gd name="connsiteX11" fmla="*/ 149193 w 806419"/>
                <a:gd name="connsiteY11" fmla="*/ 1486475 h 4027970"/>
                <a:gd name="connsiteX12" fmla="*/ 120618 w 806419"/>
                <a:gd name="connsiteY12" fmla="*/ 1848425 h 4027970"/>
                <a:gd name="connsiteX13" fmla="*/ 215868 w 806419"/>
                <a:gd name="connsiteY13" fmla="*/ 2229425 h 4027970"/>
                <a:gd name="connsiteX14" fmla="*/ 320643 w 806419"/>
                <a:gd name="connsiteY14" fmla="*/ 2429450 h 4027970"/>
                <a:gd name="connsiteX15" fmla="*/ 368268 w 806419"/>
                <a:gd name="connsiteY15" fmla="*/ 2562800 h 4027970"/>
                <a:gd name="connsiteX16" fmla="*/ 415893 w 806419"/>
                <a:gd name="connsiteY16" fmla="*/ 3191450 h 4027970"/>
                <a:gd name="connsiteX17" fmla="*/ 463518 w 806419"/>
                <a:gd name="connsiteY17" fmla="*/ 3524825 h 4027970"/>
                <a:gd name="connsiteX18" fmla="*/ 501619 w 806419"/>
                <a:gd name="connsiteY18" fmla="*/ 3975342 h 4027970"/>
                <a:gd name="connsiteX19" fmla="*/ 806419 w 806419"/>
                <a:gd name="connsiteY19" fmla="*/ 2146544 h 4027970"/>
                <a:gd name="connsiteX0" fmla="*/ 351828 w 735121"/>
                <a:gd name="connsiteY0" fmla="*/ 0 h 4027968"/>
                <a:gd name="connsiteX1" fmla="*/ 654369 w 735121"/>
                <a:gd name="connsiteY1" fmla="*/ 319426 h 4027968"/>
                <a:gd name="connsiteX2" fmla="*/ 640750 w 735121"/>
                <a:gd name="connsiteY2" fmla="*/ 475687 h 4027968"/>
                <a:gd name="connsiteX3" fmla="*/ 124687 w 735121"/>
                <a:gd name="connsiteY3" fmla="*/ 349951 h 4027968"/>
                <a:gd name="connsiteX4" fmla="*/ 68219 w 735121"/>
                <a:gd name="connsiteY4" fmla="*/ 507707 h 4027968"/>
                <a:gd name="connsiteX5" fmla="*/ 626297 w 735121"/>
                <a:gd name="connsiteY5" fmla="*/ 644303 h 4027968"/>
                <a:gd name="connsiteX6" fmla="*/ 650628 w 735121"/>
                <a:gd name="connsiteY6" fmla="*/ 810206 h 4027968"/>
                <a:gd name="connsiteX7" fmla="*/ 4025 w 735121"/>
                <a:gd name="connsiteY7" fmla="*/ 713284 h 4027968"/>
                <a:gd name="connsiteX8" fmla="*/ 306122 w 735121"/>
                <a:gd name="connsiteY8" fmla="*/ 932352 h 4027968"/>
                <a:gd name="connsiteX9" fmla="*/ 196818 w 735121"/>
                <a:gd name="connsiteY9" fmla="*/ 1153100 h 4027968"/>
                <a:gd name="connsiteX10" fmla="*/ 168243 w 735121"/>
                <a:gd name="connsiteY10" fmla="*/ 1381700 h 4027968"/>
                <a:gd name="connsiteX11" fmla="*/ 149193 w 735121"/>
                <a:gd name="connsiteY11" fmla="*/ 1486475 h 4027968"/>
                <a:gd name="connsiteX12" fmla="*/ 120618 w 735121"/>
                <a:gd name="connsiteY12" fmla="*/ 1848425 h 4027968"/>
                <a:gd name="connsiteX13" fmla="*/ 215868 w 735121"/>
                <a:gd name="connsiteY13" fmla="*/ 2229425 h 4027968"/>
                <a:gd name="connsiteX14" fmla="*/ 320643 w 735121"/>
                <a:gd name="connsiteY14" fmla="*/ 2429450 h 4027968"/>
                <a:gd name="connsiteX15" fmla="*/ 368268 w 735121"/>
                <a:gd name="connsiteY15" fmla="*/ 2562800 h 4027968"/>
                <a:gd name="connsiteX16" fmla="*/ 415893 w 735121"/>
                <a:gd name="connsiteY16" fmla="*/ 3191450 h 4027968"/>
                <a:gd name="connsiteX17" fmla="*/ 463518 w 735121"/>
                <a:gd name="connsiteY17" fmla="*/ 3524825 h 4027968"/>
                <a:gd name="connsiteX18" fmla="*/ 501619 w 735121"/>
                <a:gd name="connsiteY18" fmla="*/ 3975342 h 4027968"/>
                <a:gd name="connsiteX0" fmla="*/ 351828 w 735121"/>
                <a:gd name="connsiteY0" fmla="*/ 0 h 3524824"/>
                <a:gd name="connsiteX1" fmla="*/ 654369 w 735121"/>
                <a:gd name="connsiteY1" fmla="*/ 319426 h 3524824"/>
                <a:gd name="connsiteX2" fmla="*/ 640750 w 735121"/>
                <a:gd name="connsiteY2" fmla="*/ 475687 h 3524824"/>
                <a:gd name="connsiteX3" fmla="*/ 124687 w 735121"/>
                <a:gd name="connsiteY3" fmla="*/ 349951 h 3524824"/>
                <a:gd name="connsiteX4" fmla="*/ 68219 w 735121"/>
                <a:gd name="connsiteY4" fmla="*/ 507707 h 3524824"/>
                <a:gd name="connsiteX5" fmla="*/ 626297 w 735121"/>
                <a:gd name="connsiteY5" fmla="*/ 644303 h 3524824"/>
                <a:gd name="connsiteX6" fmla="*/ 650628 w 735121"/>
                <a:gd name="connsiteY6" fmla="*/ 810206 h 3524824"/>
                <a:gd name="connsiteX7" fmla="*/ 4025 w 735121"/>
                <a:gd name="connsiteY7" fmla="*/ 713284 h 3524824"/>
                <a:gd name="connsiteX8" fmla="*/ 306122 w 735121"/>
                <a:gd name="connsiteY8" fmla="*/ 932352 h 3524824"/>
                <a:gd name="connsiteX9" fmla="*/ 196818 w 735121"/>
                <a:gd name="connsiteY9" fmla="*/ 1153100 h 3524824"/>
                <a:gd name="connsiteX10" fmla="*/ 168243 w 735121"/>
                <a:gd name="connsiteY10" fmla="*/ 1381700 h 3524824"/>
                <a:gd name="connsiteX11" fmla="*/ 149193 w 735121"/>
                <a:gd name="connsiteY11" fmla="*/ 1486475 h 3524824"/>
                <a:gd name="connsiteX12" fmla="*/ 120618 w 735121"/>
                <a:gd name="connsiteY12" fmla="*/ 1848425 h 3524824"/>
                <a:gd name="connsiteX13" fmla="*/ 215868 w 735121"/>
                <a:gd name="connsiteY13" fmla="*/ 2229425 h 3524824"/>
                <a:gd name="connsiteX14" fmla="*/ 320643 w 735121"/>
                <a:gd name="connsiteY14" fmla="*/ 2429450 h 3524824"/>
                <a:gd name="connsiteX15" fmla="*/ 368268 w 735121"/>
                <a:gd name="connsiteY15" fmla="*/ 2562800 h 3524824"/>
                <a:gd name="connsiteX16" fmla="*/ 415893 w 735121"/>
                <a:gd name="connsiteY16" fmla="*/ 3191450 h 3524824"/>
                <a:gd name="connsiteX17" fmla="*/ 463518 w 735121"/>
                <a:gd name="connsiteY17" fmla="*/ 3524825 h 3524824"/>
                <a:gd name="connsiteX0" fmla="*/ 351828 w 735121"/>
                <a:gd name="connsiteY0" fmla="*/ 0 h 3191450"/>
                <a:gd name="connsiteX1" fmla="*/ 654369 w 735121"/>
                <a:gd name="connsiteY1" fmla="*/ 319426 h 3191450"/>
                <a:gd name="connsiteX2" fmla="*/ 640750 w 735121"/>
                <a:gd name="connsiteY2" fmla="*/ 475687 h 3191450"/>
                <a:gd name="connsiteX3" fmla="*/ 124687 w 735121"/>
                <a:gd name="connsiteY3" fmla="*/ 349951 h 3191450"/>
                <a:gd name="connsiteX4" fmla="*/ 68219 w 735121"/>
                <a:gd name="connsiteY4" fmla="*/ 507707 h 3191450"/>
                <a:gd name="connsiteX5" fmla="*/ 626297 w 735121"/>
                <a:gd name="connsiteY5" fmla="*/ 644303 h 3191450"/>
                <a:gd name="connsiteX6" fmla="*/ 650628 w 735121"/>
                <a:gd name="connsiteY6" fmla="*/ 810206 h 3191450"/>
                <a:gd name="connsiteX7" fmla="*/ 4025 w 735121"/>
                <a:gd name="connsiteY7" fmla="*/ 713284 h 3191450"/>
                <a:gd name="connsiteX8" fmla="*/ 306122 w 735121"/>
                <a:gd name="connsiteY8" fmla="*/ 932352 h 3191450"/>
                <a:gd name="connsiteX9" fmla="*/ 196818 w 735121"/>
                <a:gd name="connsiteY9" fmla="*/ 1153100 h 3191450"/>
                <a:gd name="connsiteX10" fmla="*/ 168243 w 735121"/>
                <a:gd name="connsiteY10" fmla="*/ 1381700 h 3191450"/>
                <a:gd name="connsiteX11" fmla="*/ 149193 w 735121"/>
                <a:gd name="connsiteY11" fmla="*/ 1486475 h 3191450"/>
                <a:gd name="connsiteX12" fmla="*/ 120618 w 735121"/>
                <a:gd name="connsiteY12" fmla="*/ 1848425 h 3191450"/>
                <a:gd name="connsiteX13" fmla="*/ 215868 w 735121"/>
                <a:gd name="connsiteY13" fmla="*/ 2229425 h 3191450"/>
                <a:gd name="connsiteX14" fmla="*/ 320643 w 735121"/>
                <a:gd name="connsiteY14" fmla="*/ 2429450 h 3191450"/>
                <a:gd name="connsiteX15" fmla="*/ 368268 w 735121"/>
                <a:gd name="connsiteY15" fmla="*/ 2562800 h 3191450"/>
                <a:gd name="connsiteX16" fmla="*/ 415893 w 735121"/>
                <a:gd name="connsiteY16" fmla="*/ 3191450 h 3191450"/>
                <a:gd name="connsiteX0" fmla="*/ 351828 w 735121"/>
                <a:gd name="connsiteY0" fmla="*/ 0 h 3124184"/>
                <a:gd name="connsiteX1" fmla="*/ 654369 w 735121"/>
                <a:gd name="connsiteY1" fmla="*/ 319426 h 3124184"/>
                <a:gd name="connsiteX2" fmla="*/ 640750 w 735121"/>
                <a:gd name="connsiteY2" fmla="*/ 475687 h 3124184"/>
                <a:gd name="connsiteX3" fmla="*/ 124687 w 735121"/>
                <a:gd name="connsiteY3" fmla="*/ 349951 h 3124184"/>
                <a:gd name="connsiteX4" fmla="*/ 68219 w 735121"/>
                <a:gd name="connsiteY4" fmla="*/ 507707 h 3124184"/>
                <a:gd name="connsiteX5" fmla="*/ 626297 w 735121"/>
                <a:gd name="connsiteY5" fmla="*/ 644303 h 3124184"/>
                <a:gd name="connsiteX6" fmla="*/ 650628 w 735121"/>
                <a:gd name="connsiteY6" fmla="*/ 810206 h 3124184"/>
                <a:gd name="connsiteX7" fmla="*/ 4025 w 735121"/>
                <a:gd name="connsiteY7" fmla="*/ 713284 h 3124184"/>
                <a:gd name="connsiteX8" fmla="*/ 306122 w 735121"/>
                <a:gd name="connsiteY8" fmla="*/ 932352 h 3124184"/>
                <a:gd name="connsiteX9" fmla="*/ 196818 w 735121"/>
                <a:gd name="connsiteY9" fmla="*/ 1153100 h 3124184"/>
                <a:gd name="connsiteX10" fmla="*/ 168243 w 735121"/>
                <a:gd name="connsiteY10" fmla="*/ 1381700 h 3124184"/>
                <a:gd name="connsiteX11" fmla="*/ 149193 w 735121"/>
                <a:gd name="connsiteY11" fmla="*/ 1486475 h 3124184"/>
                <a:gd name="connsiteX12" fmla="*/ 120618 w 735121"/>
                <a:gd name="connsiteY12" fmla="*/ 1848425 h 3124184"/>
                <a:gd name="connsiteX13" fmla="*/ 215868 w 735121"/>
                <a:gd name="connsiteY13" fmla="*/ 2229425 h 3124184"/>
                <a:gd name="connsiteX14" fmla="*/ 320643 w 735121"/>
                <a:gd name="connsiteY14" fmla="*/ 2429450 h 3124184"/>
                <a:gd name="connsiteX15" fmla="*/ 368268 w 735121"/>
                <a:gd name="connsiteY15" fmla="*/ 2562800 h 3124184"/>
                <a:gd name="connsiteX16" fmla="*/ 91554 w 735121"/>
                <a:gd name="connsiteY16" fmla="*/ 3124184 h 3124184"/>
                <a:gd name="connsiteX0" fmla="*/ 351828 w 735121"/>
                <a:gd name="connsiteY0" fmla="*/ 0 h 3124184"/>
                <a:gd name="connsiteX1" fmla="*/ 654369 w 735121"/>
                <a:gd name="connsiteY1" fmla="*/ 319426 h 3124184"/>
                <a:gd name="connsiteX2" fmla="*/ 640750 w 735121"/>
                <a:gd name="connsiteY2" fmla="*/ 475687 h 3124184"/>
                <a:gd name="connsiteX3" fmla="*/ 124687 w 735121"/>
                <a:gd name="connsiteY3" fmla="*/ 349951 h 3124184"/>
                <a:gd name="connsiteX4" fmla="*/ 68219 w 735121"/>
                <a:gd name="connsiteY4" fmla="*/ 507707 h 3124184"/>
                <a:gd name="connsiteX5" fmla="*/ 626297 w 735121"/>
                <a:gd name="connsiteY5" fmla="*/ 644303 h 3124184"/>
                <a:gd name="connsiteX6" fmla="*/ 650628 w 735121"/>
                <a:gd name="connsiteY6" fmla="*/ 810206 h 3124184"/>
                <a:gd name="connsiteX7" fmla="*/ 4025 w 735121"/>
                <a:gd name="connsiteY7" fmla="*/ 713284 h 3124184"/>
                <a:gd name="connsiteX8" fmla="*/ 306122 w 735121"/>
                <a:gd name="connsiteY8" fmla="*/ 932352 h 3124184"/>
                <a:gd name="connsiteX9" fmla="*/ 196818 w 735121"/>
                <a:gd name="connsiteY9" fmla="*/ 1153100 h 3124184"/>
                <a:gd name="connsiteX10" fmla="*/ 168243 w 735121"/>
                <a:gd name="connsiteY10" fmla="*/ 1381700 h 3124184"/>
                <a:gd name="connsiteX11" fmla="*/ 149193 w 735121"/>
                <a:gd name="connsiteY11" fmla="*/ 1486475 h 3124184"/>
                <a:gd name="connsiteX12" fmla="*/ 120618 w 735121"/>
                <a:gd name="connsiteY12" fmla="*/ 1848425 h 3124184"/>
                <a:gd name="connsiteX13" fmla="*/ 215868 w 735121"/>
                <a:gd name="connsiteY13" fmla="*/ 2229425 h 3124184"/>
                <a:gd name="connsiteX14" fmla="*/ 320643 w 735121"/>
                <a:gd name="connsiteY14" fmla="*/ 2429450 h 3124184"/>
                <a:gd name="connsiteX15" fmla="*/ 91554 w 735121"/>
                <a:gd name="connsiteY15" fmla="*/ 3124184 h 3124184"/>
                <a:gd name="connsiteX0" fmla="*/ 351828 w 735121"/>
                <a:gd name="connsiteY0" fmla="*/ 0 h 3124184"/>
                <a:gd name="connsiteX1" fmla="*/ 654369 w 735121"/>
                <a:gd name="connsiteY1" fmla="*/ 319426 h 3124184"/>
                <a:gd name="connsiteX2" fmla="*/ 640750 w 735121"/>
                <a:gd name="connsiteY2" fmla="*/ 475687 h 3124184"/>
                <a:gd name="connsiteX3" fmla="*/ 124687 w 735121"/>
                <a:gd name="connsiteY3" fmla="*/ 349951 h 3124184"/>
                <a:gd name="connsiteX4" fmla="*/ 68219 w 735121"/>
                <a:gd name="connsiteY4" fmla="*/ 507707 h 3124184"/>
                <a:gd name="connsiteX5" fmla="*/ 626297 w 735121"/>
                <a:gd name="connsiteY5" fmla="*/ 644303 h 3124184"/>
                <a:gd name="connsiteX6" fmla="*/ 650628 w 735121"/>
                <a:gd name="connsiteY6" fmla="*/ 810206 h 3124184"/>
                <a:gd name="connsiteX7" fmla="*/ 4025 w 735121"/>
                <a:gd name="connsiteY7" fmla="*/ 713284 h 3124184"/>
                <a:gd name="connsiteX8" fmla="*/ 306122 w 735121"/>
                <a:gd name="connsiteY8" fmla="*/ 932352 h 3124184"/>
                <a:gd name="connsiteX9" fmla="*/ 196818 w 735121"/>
                <a:gd name="connsiteY9" fmla="*/ 1153100 h 3124184"/>
                <a:gd name="connsiteX10" fmla="*/ 168243 w 735121"/>
                <a:gd name="connsiteY10" fmla="*/ 1381700 h 3124184"/>
                <a:gd name="connsiteX11" fmla="*/ 149193 w 735121"/>
                <a:gd name="connsiteY11" fmla="*/ 1486475 h 3124184"/>
                <a:gd name="connsiteX12" fmla="*/ 120618 w 735121"/>
                <a:gd name="connsiteY12" fmla="*/ 1848425 h 3124184"/>
                <a:gd name="connsiteX13" fmla="*/ 215868 w 735121"/>
                <a:gd name="connsiteY13" fmla="*/ 2229425 h 3124184"/>
                <a:gd name="connsiteX14" fmla="*/ 91554 w 735121"/>
                <a:gd name="connsiteY14" fmla="*/ 3124184 h 3124184"/>
                <a:gd name="connsiteX0" fmla="*/ 351828 w 735121"/>
                <a:gd name="connsiteY0" fmla="*/ 0 h 3124184"/>
                <a:gd name="connsiteX1" fmla="*/ 654369 w 735121"/>
                <a:gd name="connsiteY1" fmla="*/ 319426 h 3124184"/>
                <a:gd name="connsiteX2" fmla="*/ 640750 w 735121"/>
                <a:gd name="connsiteY2" fmla="*/ 475687 h 3124184"/>
                <a:gd name="connsiteX3" fmla="*/ 124687 w 735121"/>
                <a:gd name="connsiteY3" fmla="*/ 349951 h 3124184"/>
                <a:gd name="connsiteX4" fmla="*/ 68219 w 735121"/>
                <a:gd name="connsiteY4" fmla="*/ 507707 h 3124184"/>
                <a:gd name="connsiteX5" fmla="*/ 626297 w 735121"/>
                <a:gd name="connsiteY5" fmla="*/ 644303 h 3124184"/>
                <a:gd name="connsiteX6" fmla="*/ 650628 w 735121"/>
                <a:gd name="connsiteY6" fmla="*/ 810206 h 3124184"/>
                <a:gd name="connsiteX7" fmla="*/ 4025 w 735121"/>
                <a:gd name="connsiteY7" fmla="*/ 713284 h 3124184"/>
                <a:gd name="connsiteX8" fmla="*/ 306122 w 735121"/>
                <a:gd name="connsiteY8" fmla="*/ 932352 h 3124184"/>
                <a:gd name="connsiteX9" fmla="*/ 196818 w 735121"/>
                <a:gd name="connsiteY9" fmla="*/ 1153100 h 3124184"/>
                <a:gd name="connsiteX10" fmla="*/ 168243 w 735121"/>
                <a:gd name="connsiteY10" fmla="*/ 1381700 h 3124184"/>
                <a:gd name="connsiteX11" fmla="*/ 149193 w 735121"/>
                <a:gd name="connsiteY11" fmla="*/ 1486475 h 3124184"/>
                <a:gd name="connsiteX12" fmla="*/ 120618 w 735121"/>
                <a:gd name="connsiteY12" fmla="*/ 1848425 h 3124184"/>
                <a:gd name="connsiteX13" fmla="*/ 91554 w 735121"/>
                <a:gd name="connsiteY13" fmla="*/ 3124184 h 3124184"/>
                <a:gd name="connsiteX0" fmla="*/ 479054 w 862347"/>
                <a:gd name="connsiteY0" fmla="*/ 0 h 3040852"/>
                <a:gd name="connsiteX1" fmla="*/ 781595 w 862347"/>
                <a:gd name="connsiteY1" fmla="*/ 319426 h 3040852"/>
                <a:gd name="connsiteX2" fmla="*/ 767976 w 862347"/>
                <a:gd name="connsiteY2" fmla="*/ 475687 h 3040852"/>
                <a:gd name="connsiteX3" fmla="*/ 251913 w 862347"/>
                <a:gd name="connsiteY3" fmla="*/ 349951 h 3040852"/>
                <a:gd name="connsiteX4" fmla="*/ 195445 w 862347"/>
                <a:gd name="connsiteY4" fmla="*/ 507707 h 3040852"/>
                <a:gd name="connsiteX5" fmla="*/ 753523 w 862347"/>
                <a:gd name="connsiteY5" fmla="*/ 644303 h 3040852"/>
                <a:gd name="connsiteX6" fmla="*/ 777854 w 862347"/>
                <a:gd name="connsiteY6" fmla="*/ 810206 h 3040852"/>
                <a:gd name="connsiteX7" fmla="*/ 131251 w 862347"/>
                <a:gd name="connsiteY7" fmla="*/ 713284 h 3040852"/>
                <a:gd name="connsiteX8" fmla="*/ 433348 w 862347"/>
                <a:gd name="connsiteY8" fmla="*/ 932352 h 3040852"/>
                <a:gd name="connsiteX9" fmla="*/ 324044 w 862347"/>
                <a:gd name="connsiteY9" fmla="*/ 1153100 h 3040852"/>
                <a:gd name="connsiteX10" fmla="*/ 295469 w 862347"/>
                <a:gd name="connsiteY10" fmla="*/ 1381700 h 3040852"/>
                <a:gd name="connsiteX11" fmla="*/ 276419 w 862347"/>
                <a:gd name="connsiteY11" fmla="*/ 1486475 h 3040852"/>
                <a:gd name="connsiteX12" fmla="*/ 247844 w 862347"/>
                <a:gd name="connsiteY12" fmla="*/ 1848425 h 3040852"/>
                <a:gd name="connsiteX13" fmla="*/ 0 w 862347"/>
                <a:gd name="connsiteY13" fmla="*/ 3040852 h 3040852"/>
                <a:gd name="connsiteX0" fmla="*/ 479054 w 862347"/>
                <a:gd name="connsiteY0" fmla="*/ 0 h 3040852"/>
                <a:gd name="connsiteX1" fmla="*/ 781595 w 862347"/>
                <a:gd name="connsiteY1" fmla="*/ 319426 h 3040852"/>
                <a:gd name="connsiteX2" fmla="*/ 767976 w 862347"/>
                <a:gd name="connsiteY2" fmla="*/ 475687 h 3040852"/>
                <a:gd name="connsiteX3" fmla="*/ 251913 w 862347"/>
                <a:gd name="connsiteY3" fmla="*/ 349951 h 3040852"/>
                <a:gd name="connsiteX4" fmla="*/ 195445 w 862347"/>
                <a:gd name="connsiteY4" fmla="*/ 507707 h 3040852"/>
                <a:gd name="connsiteX5" fmla="*/ 753523 w 862347"/>
                <a:gd name="connsiteY5" fmla="*/ 644303 h 3040852"/>
                <a:gd name="connsiteX6" fmla="*/ 777854 w 862347"/>
                <a:gd name="connsiteY6" fmla="*/ 810206 h 3040852"/>
                <a:gd name="connsiteX7" fmla="*/ 131251 w 862347"/>
                <a:gd name="connsiteY7" fmla="*/ 713284 h 3040852"/>
                <a:gd name="connsiteX8" fmla="*/ 433348 w 862347"/>
                <a:gd name="connsiteY8" fmla="*/ 932352 h 3040852"/>
                <a:gd name="connsiteX9" fmla="*/ 324044 w 862347"/>
                <a:gd name="connsiteY9" fmla="*/ 1153100 h 3040852"/>
                <a:gd name="connsiteX10" fmla="*/ 295469 w 862347"/>
                <a:gd name="connsiteY10" fmla="*/ 1381700 h 3040852"/>
                <a:gd name="connsiteX11" fmla="*/ 266642 w 862347"/>
                <a:gd name="connsiteY11" fmla="*/ 1502021 h 3040852"/>
                <a:gd name="connsiteX12" fmla="*/ 247844 w 862347"/>
                <a:gd name="connsiteY12" fmla="*/ 1848425 h 3040852"/>
                <a:gd name="connsiteX13" fmla="*/ 0 w 862347"/>
                <a:gd name="connsiteY13" fmla="*/ 3040852 h 3040852"/>
                <a:gd name="connsiteX0" fmla="*/ 479054 w 862347"/>
                <a:gd name="connsiteY0" fmla="*/ 0 h 3040852"/>
                <a:gd name="connsiteX1" fmla="*/ 781595 w 862347"/>
                <a:gd name="connsiteY1" fmla="*/ 319426 h 3040852"/>
                <a:gd name="connsiteX2" fmla="*/ 767976 w 862347"/>
                <a:gd name="connsiteY2" fmla="*/ 475687 h 3040852"/>
                <a:gd name="connsiteX3" fmla="*/ 251913 w 862347"/>
                <a:gd name="connsiteY3" fmla="*/ 349951 h 3040852"/>
                <a:gd name="connsiteX4" fmla="*/ 195445 w 862347"/>
                <a:gd name="connsiteY4" fmla="*/ 507707 h 3040852"/>
                <a:gd name="connsiteX5" fmla="*/ 753523 w 862347"/>
                <a:gd name="connsiteY5" fmla="*/ 644303 h 3040852"/>
                <a:gd name="connsiteX6" fmla="*/ 777854 w 862347"/>
                <a:gd name="connsiteY6" fmla="*/ 810206 h 3040852"/>
                <a:gd name="connsiteX7" fmla="*/ 131251 w 862347"/>
                <a:gd name="connsiteY7" fmla="*/ 713284 h 3040852"/>
                <a:gd name="connsiteX8" fmla="*/ 433348 w 862347"/>
                <a:gd name="connsiteY8" fmla="*/ 932352 h 3040852"/>
                <a:gd name="connsiteX9" fmla="*/ 324044 w 862347"/>
                <a:gd name="connsiteY9" fmla="*/ 1153100 h 3040852"/>
                <a:gd name="connsiteX10" fmla="*/ 295469 w 862347"/>
                <a:gd name="connsiteY10" fmla="*/ 1381700 h 3040852"/>
                <a:gd name="connsiteX11" fmla="*/ 247844 w 862347"/>
                <a:gd name="connsiteY11" fmla="*/ 1848425 h 3040852"/>
                <a:gd name="connsiteX12" fmla="*/ 0 w 862347"/>
                <a:gd name="connsiteY12" fmla="*/ 3040852 h 3040852"/>
                <a:gd name="connsiteX0" fmla="*/ 479054 w 862347"/>
                <a:gd name="connsiteY0" fmla="*/ 0 h 3040852"/>
                <a:gd name="connsiteX1" fmla="*/ 781595 w 862347"/>
                <a:gd name="connsiteY1" fmla="*/ 319426 h 3040852"/>
                <a:gd name="connsiteX2" fmla="*/ 767976 w 862347"/>
                <a:gd name="connsiteY2" fmla="*/ 475687 h 3040852"/>
                <a:gd name="connsiteX3" fmla="*/ 251913 w 862347"/>
                <a:gd name="connsiteY3" fmla="*/ 349951 h 3040852"/>
                <a:gd name="connsiteX4" fmla="*/ 195445 w 862347"/>
                <a:gd name="connsiteY4" fmla="*/ 507707 h 3040852"/>
                <a:gd name="connsiteX5" fmla="*/ 753523 w 862347"/>
                <a:gd name="connsiteY5" fmla="*/ 644303 h 3040852"/>
                <a:gd name="connsiteX6" fmla="*/ 777854 w 862347"/>
                <a:gd name="connsiteY6" fmla="*/ 810206 h 3040852"/>
                <a:gd name="connsiteX7" fmla="*/ 131251 w 862347"/>
                <a:gd name="connsiteY7" fmla="*/ 713284 h 3040852"/>
                <a:gd name="connsiteX8" fmla="*/ 433348 w 862347"/>
                <a:gd name="connsiteY8" fmla="*/ 932352 h 3040852"/>
                <a:gd name="connsiteX9" fmla="*/ 324044 w 862347"/>
                <a:gd name="connsiteY9" fmla="*/ 1153100 h 3040852"/>
                <a:gd name="connsiteX10" fmla="*/ 295469 w 862347"/>
                <a:gd name="connsiteY10" fmla="*/ 1381700 h 3040852"/>
                <a:gd name="connsiteX11" fmla="*/ 0 w 862347"/>
                <a:gd name="connsiteY11" fmla="*/ 3040852 h 3040852"/>
                <a:gd name="connsiteX0" fmla="*/ 573588 w 956881"/>
                <a:gd name="connsiteY0" fmla="*/ 0 h 3011783"/>
                <a:gd name="connsiteX1" fmla="*/ 876129 w 956881"/>
                <a:gd name="connsiteY1" fmla="*/ 319426 h 3011783"/>
                <a:gd name="connsiteX2" fmla="*/ 862510 w 956881"/>
                <a:gd name="connsiteY2" fmla="*/ 475687 h 3011783"/>
                <a:gd name="connsiteX3" fmla="*/ 346447 w 956881"/>
                <a:gd name="connsiteY3" fmla="*/ 349951 h 3011783"/>
                <a:gd name="connsiteX4" fmla="*/ 289979 w 956881"/>
                <a:gd name="connsiteY4" fmla="*/ 507707 h 3011783"/>
                <a:gd name="connsiteX5" fmla="*/ 848057 w 956881"/>
                <a:gd name="connsiteY5" fmla="*/ 644303 h 3011783"/>
                <a:gd name="connsiteX6" fmla="*/ 872388 w 956881"/>
                <a:gd name="connsiteY6" fmla="*/ 810206 h 3011783"/>
                <a:gd name="connsiteX7" fmla="*/ 225785 w 956881"/>
                <a:gd name="connsiteY7" fmla="*/ 713284 h 3011783"/>
                <a:gd name="connsiteX8" fmla="*/ 527882 w 956881"/>
                <a:gd name="connsiteY8" fmla="*/ 932352 h 3011783"/>
                <a:gd name="connsiteX9" fmla="*/ 418578 w 956881"/>
                <a:gd name="connsiteY9" fmla="*/ 1153100 h 3011783"/>
                <a:gd name="connsiteX10" fmla="*/ 390003 w 956881"/>
                <a:gd name="connsiteY10" fmla="*/ 1381700 h 3011783"/>
                <a:gd name="connsiteX11" fmla="*/ 0 w 956881"/>
                <a:gd name="connsiteY11" fmla="*/ 3011784 h 3011783"/>
                <a:gd name="connsiteX0" fmla="*/ 573588 w 956881"/>
                <a:gd name="connsiteY0" fmla="*/ 0 h 3011785"/>
                <a:gd name="connsiteX1" fmla="*/ 876129 w 956881"/>
                <a:gd name="connsiteY1" fmla="*/ 319426 h 3011785"/>
                <a:gd name="connsiteX2" fmla="*/ 862510 w 956881"/>
                <a:gd name="connsiteY2" fmla="*/ 475687 h 3011785"/>
                <a:gd name="connsiteX3" fmla="*/ 346447 w 956881"/>
                <a:gd name="connsiteY3" fmla="*/ 349951 h 3011785"/>
                <a:gd name="connsiteX4" fmla="*/ 289979 w 956881"/>
                <a:gd name="connsiteY4" fmla="*/ 507707 h 3011785"/>
                <a:gd name="connsiteX5" fmla="*/ 848057 w 956881"/>
                <a:gd name="connsiteY5" fmla="*/ 644303 h 3011785"/>
                <a:gd name="connsiteX6" fmla="*/ 872388 w 956881"/>
                <a:gd name="connsiteY6" fmla="*/ 810206 h 3011785"/>
                <a:gd name="connsiteX7" fmla="*/ 225785 w 956881"/>
                <a:gd name="connsiteY7" fmla="*/ 713284 h 3011785"/>
                <a:gd name="connsiteX8" fmla="*/ 527882 w 956881"/>
                <a:gd name="connsiteY8" fmla="*/ 932352 h 3011785"/>
                <a:gd name="connsiteX9" fmla="*/ 418578 w 956881"/>
                <a:gd name="connsiteY9" fmla="*/ 1153100 h 3011785"/>
                <a:gd name="connsiteX10" fmla="*/ 390003 w 956881"/>
                <a:gd name="connsiteY10" fmla="*/ 1381700 h 3011785"/>
                <a:gd name="connsiteX11" fmla="*/ 0 w 956881"/>
                <a:gd name="connsiteY11" fmla="*/ 3011784 h 3011785"/>
                <a:gd name="connsiteX0" fmla="*/ 573588 w 956881"/>
                <a:gd name="connsiteY0" fmla="*/ 0 h 3011783"/>
                <a:gd name="connsiteX1" fmla="*/ 876129 w 956881"/>
                <a:gd name="connsiteY1" fmla="*/ 319426 h 3011783"/>
                <a:gd name="connsiteX2" fmla="*/ 862510 w 956881"/>
                <a:gd name="connsiteY2" fmla="*/ 475687 h 3011783"/>
                <a:gd name="connsiteX3" fmla="*/ 346447 w 956881"/>
                <a:gd name="connsiteY3" fmla="*/ 349951 h 3011783"/>
                <a:gd name="connsiteX4" fmla="*/ 289979 w 956881"/>
                <a:gd name="connsiteY4" fmla="*/ 507707 h 3011783"/>
                <a:gd name="connsiteX5" fmla="*/ 848057 w 956881"/>
                <a:gd name="connsiteY5" fmla="*/ 644303 h 3011783"/>
                <a:gd name="connsiteX6" fmla="*/ 872388 w 956881"/>
                <a:gd name="connsiteY6" fmla="*/ 810206 h 3011783"/>
                <a:gd name="connsiteX7" fmla="*/ 225785 w 956881"/>
                <a:gd name="connsiteY7" fmla="*/ 713284 h 3011783"/>
                <a:gd name="connsiteX8" fmla="*/ 527882 w 956881"/>
                <a:gd name="connsiteY8" fmla="*/ 932352 h 3011783"/>
                <a:gd name="connsiteX9" fmla="*/ 390003 w 956881"/>
                <a:gd name="connsiteY9" fmla="*/ 1381700 h 3011783"/>
                <a:gd name="connsiteX10" fmla="*/ 0 w 956881"/>
                <a:gd name="connsiteY10" fmla="*/ 3011784 h 3011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6881" h="3011783">
                  <a:moveTo>
                    <a:pt x="573588" y="0"/>
                  </a:moveTo>
                  <a:cubicBezTo>
                    <a:pt x="468201" y="213646"/>
                    <a:pt x="772496" y="263741"/>
                    <a:pt x="876129" y="319426"/>
                  </a:cubicBezTo>
                  <a:cubicBezTo>
                    <a:pt x="971362" y="385016"/>
                    <a:pt x="1000517" y="456998"/>
                    <a:pt x="862510" y="475687"/>
                  </a:cubicBezTo>
                  <a:cubicBezTo>
                    <a:pt x="755467" y="489981"/>
                    <a:pt x="478736" y="329545"/>
                    <a:pt x="346447" y="349951"/>
                  </a:cubicBezTo>
                  <a:cubicBezTo>
                    <a:pt x="229707" y="380136"/>
                    <a:pt x="204057" y="468366"/>
                    <a:pt x="289979" y="507707"/>
                  </a:cubicBezTo>
                  <a:cubicBezTo>
                    <a:pt x="375901" y="547048"/>
                    <a:pt x="724400" y="595206"/>
                    <a:pt x="848057" y="644303"/>
                  </a:cubicBezTo>
                  <a:cubicBezTo>
                    <a:pt x="975147" y="674590"/>
                    <a:pt x="962567" y="779816"/>
                    <a:pt x="872388" y="810206"/>
                  </a:cubicBezTo>
                  <a:cubicBezTo>
                    <a:pt x="773454" y="826180"/>
                    <a:pt x="249776" y="585891"/>
                    <a:pt x="225785" y="713284"/>
                  </a:cubicBezTo>
                  <a:cubicBezTo>
                    <a:pt x="180787" y="866202"/>
                    <a:pt x="527882" y="831226"/>
                    <a:pt x="527882" y="932352"/>
                  </a:cubicBezTo>
                  <a:cubicBezTo>
                    <a:pt x="555252" y="1043755"/>
                    <a:pt x="477983" y="1035128"/>
                    <a:pt x="390003" y="1381700"/>
                  </a:cubicBezTo>
                  <a:cubicBezTo>
                    <a:pt x="335996" y="1696325"/>
                    <a:pt x="92523" y="2661734"/>
                    <a:pt x="0" y="3011784"/>
                  </a:cubicBezTo>
                </a:path>
              </a:pathLst>
            </a:custGeom>
            <a:ln w="50800" cap="rnd" cmpd="sng" algn="ctr">
              <a:solidFill>
                <a:srgbClr val="8E2F7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ln w="57150">
                  <a:solidFill>
                    <a:schemeClr val="tx1"/>
                  </a:solidFill>
                </a:ln>
              </a:endParaRPr>
            </a:p>
          </p:txBody>
        </p:sp>
        <p:sp>
          <p:nvSpPr>
            <p:cNvPr id="435" name="Freeform 434"/>
            <p:cNvSpPr/>
            <p:nvPr/>
          </p:nvSpPr>
          <p:spPr>
            <a:xfrm flipH="1">
              <a:off x="4856021" y="3209866"/>
              <a:ext cx="175383" cy="221188"/>
            </a:xfrm>
            <a:custGeom>
              <a:avLst/>
              <a:gdLst>
                <a:gd name="connsiteX0" fmla="*/ 211201 w 230251"/>
                <a:gd name="connsiteY0" fmla="*/ 141940 h 294340"/>
                <a:gd name="connsiteX1" fmla="*/ 201676 w 230251"/>
                <a:gd name="connsiteY1" fmla="*/ 94315 h 294340"/>
                <a:gd name="connsiteX2" fmla="*/ 182626 w 230251"/>
                <a:gd name="connsiteY2" fmla="*/ 65740 h 294340"/>
                <a:gd name="connsiteX3" fmla="*/ 125476 w 230251"/>
                <a:gd name="connsiteY3" fmla="*/ 18115 h 294340"/>
                <a:gd name="connsiteX4" fmla="*/ 96901 w 230251"/>
                <a:gd name="connsiteY4" fmla="*/ 8590 h 294340"/>
                <a:gd name="connsiteX5" fmla="*/ 1651 w 230251"/>
                <a:gd name="connsiteY5" fmla="*/ 46690 h 294340"/>
                <a:gd name="connsiteX6" fmla="*/ 11176 w 230251"/>
                <a:gd name="connsiteY6" fmla="*/ 75265 h 294340"/>
                <a:gd name="connsiteX7" fmla="*/ 68326 w 230251"/>
                <a:gd name="connsiteY7" fmla="*/ 113365 h 294340"/>
                <a:gd name="connsiteX8" fmla="*/ 87376 w 230251"/>
                <a:gd name="connsiteY8" fmla="*/ 141940 h 294340"/>
                <a:gd name="connsiteX9" fmla="*/ 96901 w 230251"/>
                <a:gd name="connsiteY9" fmla="*/ 199090 h 294340"/>
                <a:gd name="connsiteX10" fmla="*/ 106426 w 230251"/>
                <a:gd name="connsiteY10" fmla="*/ 275290 h 294340"/>
                <a:gd name="connsiteX11" fmla="*/ 135001 w 230251"/>
                <a:gd name="connsiteY11" fmla="*/ 294340 h 294340"/>
                <a:gd name="connsiteX12" fmla="*/ 211201 w 230251"/>
                <a:gd name="connsiteY12" fmla="*/ 265765 h 294340"/>
                <a:gd name="connsiteX13" fmla="*/ 230251 w 230251"/>
                <a:gd name="connsiteY13" fmla="*/ 208615 h 294340"/>
                <a:gd name="connsiteX14" fmla="*/ 220726 w 230251"/>
                <a:gd name="connsiteY14" fmla="*/ 141940 h 294340"/>
                <a:gd name="connsiteX15" fmla="*/ 211201 w 230251"/>
                <a:gd name="connsiteY15" fmla="*/ 113365 h 294340"/>
                <a:gd name="connsiteX16" fmla="*/ 211201 w 230251"/>
                <a:gd name="connsiteY16" fmla="*/ 141940 h 29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251" h="294340">
                  <a:moveTo>
                    <a:pt x="211201" y="141940"/>
                  </a:moveTo>
                  <a:cubicBezTo>
                    <a:pt x="209614" y="138765"/>
                    <a:pt x="207360" y="109474"/>
                    <a:pt x="201676" y="94315"/>
                  </a:cubicBezTo>
                  <a:cubicBezTo>
                    <a:pt x="197656" y="83596"/>
                    <a:pt x="189955" y="74534"/>
                    <a:pt x="182626" y="65740"/>
                  </a:cubicBezTo>
                  <a:cubicBezTo>
                    <a:pt x="167579" y="47684"/>
                    <a:pt x="146883" y="28819"/>
                    <a:pt x="125476" y="18115"/>
                  </a:cubicBezTo>
                  <a:cubicBezTo>
                    <a:pt x="116496" y="13625"/>
                    <a:pt x="106426" y="11765"/>
                    <a:pt x="96901" y="8590"/>
                  </a:cubicBezTo>
                  <a:cubicBezTo>
                    <a:pt x="66288" y="12417"/>
                    <a:pt x="9433" y="0"/>
                    <a:pt x="1651" y="46690"/>
                  </a:cubicBezTo>
                  <a:cubicBezTo>
                    <a:pt x="0" y="56594"/>
                    <a:pt x="4076" y="68165"/>
                    <a:pt x="11176" y="75265"/>
                  </a:cubicBezTo>
                  <a:cubicBezTo>
                    <a:pt x="27365" y="91454"/>
                    <a:pt x="68326" y="113365"/>
                    <a:pt x="68326" y="113365"/>
                  </a:cubicBezTo>
                  <a:cubicBezTo>
                    <a:pt x="74676" y="122890"/>
                    <a:pt x="83756" y="131080"/>
                    <a:pt x="87376" y="141940"/>
                  </a:cubicBezTo>
                  <a:cubicBezTo>
                    <a:pt x="93483" y="160262"/>
                    <a:pt x="94170" y="179971"/>
                    <a:pt x="96901" y="199090"/>
                  </a:cubicBezTo>
                  <a:cubicBezTo>
                    <a:pt x="100521" y="224430"/>
                    <a:pt x="96919" y="251523"/>
                    <a:pt x="106426" y="275290"/>
                  </a:cubicBezTo>
                  <a:cubicBezTo>
                    <a:pt x="110678" y="285919"/>
                    <a:pt x="125476" y="287990"/>
                    <a:pt x="135001" y="294340"/>
                  </a:cubicBezTo>
                  <a:cubicBezTo>
                    <a:pt x="154211" y="290498"/>
                    <a:pt x="197186" y="288189"/>
                    <a:pt x="211201" y="265765"/>
                  </a:cubicBezTo>
                  <a:cubicBezTo>
                    <a:pt x="221844" y="248737"/>
                    <a:pt x="230251" y="208615"/>
                    <a:pt x="230251" y="208615"/>
                  </a:cubicBezTo>
                  <a:cubicBezTo>
                    <a:pt x="227076" y="186390"/>
                    <a:pt x="225129" y="163955"/>
                    <a:pt x="220726" y="141940"/>
                  </a:cubicBezTo>
                  <a:cubicBezTo>
                    <a:pt x="218757" y="132095"/>
                    <a:pt x="218301" y="120465"/>
                    <a:pt x="211201" y="113365"/>
                  </a:cubicBezTo>
                  <a:cubicBezTo>
                    <a:pt x="206711" y="108875"/>
                    <a:pt x="212788" y="145115"/>
                    <a:pt x="211201" y="141940"/>
                  </a:cubicBezTo>
                  <a:close/>
                </a:path>
              </a:pathLst>
            </a:custGeom>
            <a:solidFill>
              <a:srgbClr val="702A4A"/>
            </a:solidFill>
            <a:ln w="3175" cap="flat"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436" name="Group 3"/>
            <p:cNvGrpSpPr/>
            <p:nvPr/>
          </p:nvGrpSpPr>
          <p:grpSpPr>
            <a:xfrm>
              <a:off x="3758590" y="2183462"/>
              <a:ext cx="468433" cy="2255537"/>
              <a:chOff x="4026862" y="2258862"/>
              <a:chExt cx="468433" cy="2255537"/>
            </a:xfrm>
          </p:grpSpPr>
          <p:grpSp>
            <p:nvGrpSpPr>
              <p:cNvPr id="453" name="Group 47"/>
              <p:cNvGrpSpPr/>
              <p:nvPr/>
            </p:nvGrpSpPr>
            <p:grpSpPr>
              <a:xfrm rot="20776403">
                <a:off x="4026862" y="2258862"/>
                <a:ext cx="428239" cy="2255537"/>
                <a:chOff x="4206748" y="295921"/>
                <a:chExt cx="731650" cy="3853601"/>
              </a:xfrm>
            </p:grpSpPr>
            <p:sp>
              <p:nvSpPr>
                <p:cNvPr id="455" name="Freeform 454"/>
                <p:cNvSpPr/>
                <p:nvPr/>
              </p:nvSpPr>
              <p:spPr>
                <a:xfrm>
                  <a:off x="4300432" y="295921"/>
                  <a:ext cx="556456" cy="3853601"/>
                </a:xfrm>
                <a:custGeom>
                  <a:avLst/>
                  <a:gdLst>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19050 w 670791"/>
                    <a:gd name="connsiteY23" fmla="*/ 1492581 h 3208591"/>
                    <a:gd name="connsiteX24" fmla="*/ 57150 w 670791"/>
                    <a:gd name="connsiteY24" fmla="*/ 1549731 h 3208591"/>
                    <a:gd name="connsiteX25" fmla="*/ 95250 w 670791"/>
                    <a:gd name="connsiteY25" fmla="*/ 1606881 h 3208591"/>
                    <a:gd name="connsiteX26" fmla="*/ 114300 w 670791"/>
                    <a:gd name="connsiteY26" fmla="*/ 1635456 h 3208591"/>
                    <a:gd name="connsiteX27" fmla="*/ 142875 w 670791"/>
                    <a:gd name="connsiteY27" fmla="*/ 1692606 h 3208591"/>
                    <a:gd name="connsiteX28" fmla="*/ 161925 w 670791"/>
                    <a:gd name="connsiteY28" fmla="*/ 1749756 h 3208591"/>
                    <a:gd name="connsiteX29" fmla="*/ 200025 w 670791"/>
                    <a:gd name="connsiteY29" fmla="*/ 1806906 h 3208591"/>
                    <a:gd name="connsiteX30" fmla="*/ 209550 w 670791"/>
                    <a:gd name="connsiteY30" fmla="*/ 1835481 h 3208591"/>
                    <a:gd name="connsiteX31" fmla="*/ 228600 w 670791"/>
                    <a:gd name="connsiteY31" fmla="*/ 1864056 h 3208591"/>
                    <a:gd name="connsiteX32" fmla="*/ 247650 w 670791"/>
                    <a:gd name="connsiteY32" fmla="*/ 1940256 h 3208591"/>
                    <a:gd name="connsiteX33" fmla="*/ 257175 w 670791"/>
                    <a:gd name="connsiteY33" fmla="*/ 2302206 h 3208591"/>
                    <a:gd name="connsiteX34" fmla="*/ 276225 w 670791"/>
                    <a:gd name="connsiteY34" fmla="*/ 2445081 h 3208591"/>
                    <a:gd name="connsiteX35" fmla="*/ 295275 w 670791"/>
                    <a:gd name="connsiteY35" fmla="*/ 2568906 h 3208591"/>
                    <a:gd name="connsiteX36" fmla="*/ 314325 w 670791"/>
                    <a:gd name="connsiteY36" fmla="*/ 2787981 h 3208591"/>
                    <a:gd name="connsiteX37" fmla="*/ 333375 w 670791"/>
                    <a:gd name="connsiteY37" fmla="*/ 2864181 h 3208591"/>
                    <a:gd name="connsiteX38" fmla="*/ 342900 w 670791"/>
                    <a:gd name="connsiteY38" fmla="*/ 2902281 h 3208591"/>
                    <a:gd name="connsiteX39" fmla="*/ 352425 w 670791"/>
                    <a:gd name="connsiteY39" fmla="*/ 3016581 h 3208591"/>
                    <a:gd name="connsiteX40" fmla="*/ 381000 w 670791"/>
                    <a:gd name="connsiteY40" fmla="*/ 3102306 h 3208591"/>
                    <a:gd name="connsiteX41" fmla="*/ 390525 w 670791"/>
                    <a:gd name="connsiteY41" fmla="*/ 3130881 h 3208591"/>
                    <a:gd name="connsiteX42" fmla="*/ 419100 w 670791"/>
                    <a:gd name="connsiteY42" fmla="*/ 3188031 h 3208591"/>
                    <a:gd name="connsiteX43" fmla="*/ 447675 w 670791"/>
                    <a:gd name="connsiteY43" fmla="*/ 3207081 h 3208591"/>
                    <a:gd name="connsiteX44" fmla="*/ 600075 w 670791"/>
                    <a:gd name="connsiteY44" fmla="*/ 3188031 h 3208591"/>
                    <a:gd name="connsiteX45" fmla="*/ 628650 w 670791"/>
                    <a:gd name="connsiteY45" fmla="*/ 3168981 h 3208591"/>
                    <a:gd name="connsiteX46" fmla="*/ 647700 w 670791"/>
                    <a:gd name="connsiteY46" fmla="*/ 3111831 h 3208591"/>
                    <a:gd name="connsiteX47" fmla="*/ 657225 w 670791"/>
                    <a:gd name="connsiteY47" fmla="*/ 3083256 h 3208591"/>
                    <a:gd name="connsiteX48" fmla="*/ 666750 w 670791"/>
                    <a:gd name="connsiteY48"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19050 w 670791"/>
                    <a:gd name="connsiteY23" fmla="*/ 1492581 h 3208591"/>
                    <a:gd name="connsiteX24" fmla="*/ 57150 w 670791"/>
                    <a:gd name="connsiteY24" fmla="*/ 1549731 h 3208591"/>
                    <a:gd name="connsiteX25" fmla="*/ 95250 w 670791"/>
                    <a:gd name="connsiteY25" fmla="*/ 1606881 h 3208591"/>
                    <a:gd name="connsiteX26" fmla="*/ 114300 w 670791"/>
                    <a:gd name="connsiteY26" fmla="*/ 1635456 h 3208591"/>
                    <a:gd name="connsiteX27" fmla="*/ 142875 w 670791"/>
                    <a:gd name="connsiteY27" fmla="*/ 1692606 h 3208591"/>
                    <a:gd name="connsiteX28" fmla="*/ 200025 w 670791"/>
                    <a:gd name="connsiteY28" fmla="*/ 1806906 h 3208591"/>
                    <a:gd name="connsiteX29" fmla="*/ 209550 w 670791"/>
                    <a:gd name="connsiteY29" fmla="*/ 1835481 h 3208591"/>
                    <a:gd name="connsiteX30" fmla="*/ 228600 w 670791"/>
                    <a:gd name="connsiteY30" fmla="*/ 1864056 h 3208591"/>
                    <a:gd name="connsiteX31" fmla="*/ 247650 w 670791"/>
                    <a:gd name="connsiteY31" fmla="*/ 1940256 h 3208591"/>
                    <a:gd name="connsiteX32" fmla="*/ 257175 w 670791"/>
                    <a:gd name="connsiteY32" fmla="*/ 2302206 h 3208591"/>
                    <a:gd name="connsiteX33" fmla="*/ 276225 w 670791"/>
                    <a:gd name="connsiteY33" fmla="*/ 2445081 h 3208591"/>
                    <a:gd name="connsiteX34" fmla="*/ 295275 w 670791"/>
                    <a:gd name="connsiteY34" fmla="*/ 2568906 h 3208591"/>
                    <a:gd name="connsiteX35" fmla="*/ 314325 w 670791"/>
                    <a:gd name="connsiteY35" fmla="*/ 2787981 h 3208591"/>
                    <a:gd name="connsiteX36" fmla="*/ 333375 w 670791"/>
                    <a:gd name="connsiteY36" fmla="*/ 2864181 h 3208591"/>
                    <a:gd name="connsiteX37" fmla="*/ 342900 w 670791"/>
                    <a:gd name="connsiteY37" fmla="*/ 2902281 h 3208591"/>
                    <a:gd name="connsiteX38" fmla="*/ 352425 w 670791"/>
                    <a:gd name="connsiteY38" fmla="*/ 3016581 h 3208591"/>
                    <a:gd name="connsiteX39" fmla="*/ 381000 w 670791"/>
                    <a:gd name="connsiteY39" fmla="*/ 3102306 h 3208591"/>
                    <a:gd name="connsiteX40" fmla="*/ 390525 w 670791"/>
                    <a:gd name="connsiteY40" fmla="*/ 3130881 h 3208591"/>
                    <a:gd name="connsiteX41" fmla="*/ 419100 w 670791"/>
                    <a:gd name="connsiteY41" fmla="*/ 3188031 h 3208591"/>
                    <a:gd name="connsiteX42" fmla="*/ 447675 w 670791"/>
                    <a:gd name="connsiteY42" fmla="*/ 3207081 h 3208591"/>
                    <a:gd name="connsiteX43" fmla="*/ 600075 w 670791"/>
                    <a:gd name="connsiteY43" fmla="*/ 3188031 h 3208591"/>
                    <a:gd name="connsiteX44" fmla="*/ 628650 w 670791"/>
                    <a:gd name="connsiteY44" fmla="*/ 3168981 h 3208591"/>
                    <a:gd name="connsiteX45" fmla="*/ 647700 w 670791"/>
                    <a:gd name="connsiteY45" fmla="*/ 3111831 h 3208591"/>
                    <a:gd name="connsiteX46" fmla="*/ 657225 w 670791"/>
                    <a:gd name="connsiteY46" fmla="*/ 3083256 h 3208591"/>
                    <a:gd name="connsiteX47" fmla="*/ 666750 w 670791"/>
                    <a:gd name="connsiteY47"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19050 w 670791"/>
                    <a:gd name="connsiteY23" fmla="*/ 1492581 h 3208591"/>
                    <a:gd name="connsiteX24" fmla="*/ 95250 w 670791"/>
                    <a:gd name="connsiteY24" fmla="*/ 1606881 h 3208591"/>
                    <a:gd name="connsiteX25" fmla="*/ 114300 w 670791"/>
                    <a:gd name="connsiteY25" fmla="*/ 1635456 h 3208591"/>
                    <a:gd name="connsiteX26" fmla="*/ 142875 w 670791"/>
                    <a:gd name="connsiteY26" fmla="*/ 1692606 h 3208591"/>
                    <a:gd name="connsiteX27" fmla="*/ 200025 w 670791"/>
                    <a:gd name="connsiteY27" fmla="*/ 1806906 h 3208591"/>
                    <a:gd name="connsiteX28" fmla="*/ 209550 w 670791"/>
                    <a:gd name="connsiteY28" fmla="*/ 1835481 h 3208591"/>
                    <a:gd name="connsiteX29" fmla="*/ 228600 w 670791"/>
                    <a:gd name="connsiteY29" fmla="*/ 1864056 h 3208591"/>
                    <a:gd name="connsiteX30" fmla="*/ 247650 w 670791"/>
                    <a:gd name="connsiteY30" fmla="*/ 1940256 h 3208591"/>
                    <a:gd name="connsiteX31" fmla="*/ 257175 w 670791"/>
                    <a:gd name="connsiteY31" fmla="*/ 2302206 h 3208591"/>
                    <a:gd name="connsiteX32" fmla="*/ 276225 w 670791"/>
                    <a:gd name="connsiteY32" fmla="*/ 2445081 h 3208591"/>
                    <a:gd name="connsiteX33" fmla="*/ 295275 w 670791"/>
                    <a:gd name="connsiteY33" fmla="*/ 2568906 h 3208591"/>
                    <a:gd name="connsiteX34" fmla="*/ 314325 w 670791"/>
                    <a:gd name="connsiteY34" fmla="*/ 2787981 h 3208591"/>
                    <a:gd name="connsiteX35" fmla="*/ 333375 w 670791"/>
                    <a:gd name="connsiteY35" fmla="*/ 2864181 h 3208591"/>
                    <a:gd name="connsiteX36" fmla="*/ 342900 w 670791"/>
                    <a:gd name="connsiteY36" fmla="*/ 2902281 h 3208591"/>
                    <a:gd name="connsiteX37" fmla="*/ 352425 w 670791"/>
                    <a:gd name="connsiteY37" fmla="*/ 3016581 h 3208591"/>
                    <a:gd name="connsiteX38" fmla="*/ 381000 w 670791"/>
                    <a:gd name="connsiteY38" fmla="*/ 3102306 h 3208591"/>
                    <a:gd name="connsiteX39" fmla="*/ 390525 w 670791"/>
                    <a:gd name="connsiteY39" fmla="*/ 3130881 h 3208591"/>
                    <a:gd name="connsiteX40" fmla="*/ 419100 w 670791"/>
                    <a:gd name="connsiteY40" fmla="*/ 3188031 h 3208591"/>
                    <a:gd name="connsiteX41" fmla="*/ 447675 w 670791"/>
                    <a:gd name="connsiteY41" fmla="*/ 3207081 h 3208591"/>
                    <a:gd name="connsiteX42" fmla="*/ 600075 w 670791"/>
                    <a:gd name="connsiteY42" fmla="*/ 3188031 h 3208591"/>
                    <a:gd name="connsiteX43" fmla="*/ 628650 w 670791"/>
                    <a:gd name="connsiteY43" fmla="*/ 3168981 h 3208591"/>
                    <a:gd name="connsiteX44" fmla="*/ 647700 w 670791"/>
                    <a:gd name="connsiteY44" fmla="*/ 3111831 h 3208591"/>
                    <a:gd name="connsiteX45" fmla="*/ 657225 w 670791"/>
                    <a:gd name="connsiteY45" fmla="*/ 3083256 h 3208591"/>
                    <a:gd name="connsiteX46" fmla="*/ 666750 w 670791"/>
                    <a:gd name="connsiteY46"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114300 w 670791"/>
                    <a:gd name="connsiteY24" fmla="*/ 1635456 h 3208591"/>
                    <a:gd name="connsiteX25" fmla="*/ 142875 w 670791"/>
                    <a:gd name="connsiteY25" fmla="*/ 1692606 h 3208591"/>
                    <a:gd name="connsiteX26" fmla="*/ 200025 w 670791"/>
                    <a:gd name="connsiteY26" fmla="*/ 1806906 h 3208591"/>
                    <a:gd name="connsiteX27" fmla="*/ 209550 w 670791"/>
                    <a:gd name="connsiteY27" fmla="*/ 1835481 h 3208591"/>
                    <a:gd name="connsiteX28" fmla="*/ 228600 w 670791"/>
                    <a:gd name="connsiteY28" fmla="*/ 1864056 h 3208591"/>
                    <a:gd name="connsiteX29" fmla="*/ 247650 w 670791"/>
                    <a:gd name="connsiteY29" fmla="*/ 1940256 h 3208591"/>
                    <a:gd name="connsiteX30" fmla="*/ 257175 w 670791"/>
                    <a:gd name="connsiteY30" fmla="*/ 2302206 h 3208591"/>
                    <a:gd name="connsiteX31" fmla="*/ 276225 w 670791"/>
                    <a:gd name="connsiteY31" fmla="*/ 2445081 h 3208591"/>
                    <a:gd name="connsiteX32" fmla="*/ 295275 w 670791"/>
                    <a:gd name="connsiteY32" fmla="*/ 2568906 h 3208591"/>
                    <a:gd name="connsiteX33" fmla="*/ 314325 w 670791"/>
                    <a:gd name="connsiteY33" fmla="*/ 2787981 h 3208591"/>
                    <a:gd name="connsiteX34" fmla="*/ 333375 w 670791"/>
                    <a:gd name="connsiteY34" fmla="*/ 2864181 h 3208591"/>
                    <a:gd name="connsiteX35" fmla="*/ 342900 w 670791"/>
                    <a:gd name="connsiteY35" fmla="*/ 2902281 h 3208591"/>
                    <a:gd name="connsiteX36" fmla="*/ 352425 w 670791"/>
                    <a:gd name="connsiteY36" fmla="*/ 3016581 h 3208591"/>
                    <a:gd name="connsiteX37" fmla="*/ 381000 w 670791"/>
                    <a:gd name="connsiteY37" fmla="*/ 3102306 h 3208591"/>
                    <a:gd name="connsiteX38" fmla="*/ 390525 w 670791"/>
                    <a:gd name="connsiteY38" fmla="*/ 3130881 h 3208591"/>
                    <a:gd name="connsiteX39" fmla="*/ 419100 w 670791"/>
                    <a:gd name="connsiteY39" fmla="*/ 3188031 h 3208591"/>
                    <a:gd name="connsiteX40" fmla="*/ 447675 w 670791"/>
                    <a:gd name="connsiteY40" fmla="*/ 3207081 h 3208591"/>
                    <a:gd name="connsiteX41" fmla="*/ 600075 w 670791"/>
                    <a:gd name="connsiteY41" fmla="*/ 3188031 h 3208591"/>
                    <a:gd name="connsiteX42" fmla="*/ 628650 w 670791"/>
                    <a:gd name="connsiteY42" fmla="*/ 3168981 h 3208591"/>
                    <a:gd name="connsiteX43" fmla="*/ 647700 w 670791"/>
                    <a:gd name="connsiteY43" fmla="*/ 3111831 h 3208591"/>
                    <a:gd name="connsiteX44" fmla="*/ 657225 w 670791"/>
                    <a:gd name="connsiteY44" fmla="*/ 3083256 h 3208591"/>
                    <a:gd name="connsiteX45" fmla="*/ 666750 w 670791"/>
                    <a:gd name="connsiteY45"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114300 w 670791"/>
                    <a:gd name="connsiteY24" fmla="*/ 1635456 h 3208591"/>
                    <a:gd name="connsiteX25" fmla="*/ 200025 w 670791"/>
                    <a:gd name="connsiteY25" fmla="*/ 1806906 h 3208591"/>
                    <a:gd name="connsiteX26" fmla="*/ 209550 w 670791"/>
                    <a:gd name="connsiteY26" fmla="*/ 1835481 h 3208591"/>
                    <a:gd name="connsiteX27" fmla="*/ 228600 w 670791"/>
                    <a:gd name="connsiteY27" fmla="*/ 1864056 h 3208591"/>
                    <a:gd name="connsiteX28" fmla="*/ 247650 w 670791"/>
                    <a:gd name="connsiteY28" fmla="*/ 1940256 h 3208591"/>
                    <a:gd name="connsiteX29" fmla="*/ 257175 w 670791"/>
                    <a:gd name="connsiteY29" fmla="*/ 2302206 h 3208591"/>
                    <a:gd name="connsiteX30" fmla="*/ 276225 w 670791"/>
                    <a:gd name="connsiteY30" fmla="*/ 2445081 h 3208591"/>
                    <a:gd name="connsiteX31" fmla="*/ 295275 w 670791"/>
                    <a:gd name="connsiteY31" fmla="*/ 2568906 h 3208591"/>
                    <a:gd name="connsiteX32" fmla="*/ 314325 w 670791"/>
                    <a:gd name="connsiteY32" fmla="*/ 2787981 h 3208591"/>
                    <a:gd name="connsiteX33" fmla="*/ 333375 w 670791"/>
                    <a:gd name="connsiteY33" fmla="*/ 2864181 h 3208591"/>
                    <a:gd name="connsiteX34" fmla="*/ 342900 w 670791"/>
                    <a:gd name="connsiteY34" fmla="*/ 2902281 h 3208591"/>
                    <a:gd name="connsiteX35" fmla="*/ 352425 w 670791"/>
                    <a:gd name="connsiteY35" fmla="*/ 3016581 h 3208591"/>
                    <a:gd name="connsiteX36" fmla="*/ 381000 w 670791"/>
                    <a:gd name="connsiteY36" fmla="*/ 3102306 h 3208591"/>
                    <a:gd name="connsiteX37" fmla="*/ 390525 w 670791"/>
                    <a:gd name="connsiteY37" fmla="*/ 3130881 h 3208591"/>
                    <a:gd name="connsiteX38" fmla="*/ 419100 w 670791"/>
                    <a:gd name="connsiteY38" fmla="*/ 3188031 h 3208591"/>
                    <a:gd name="connsiteX39" fmla="*/ 447675 w 670791"/>
                    <a:gd name="connsiteY39" fmla="*/ 3207081 h 3208591"/>
                    <a:gd name="connsiteX40" fmla="*/ 600075 w 670791"/>
                    <a:gd name="connsiteY40" fmla="*/ 3188031 h 3208591"/>
                    <a:gd name="connsiteX41" fmla="*/ 628650 w 670791"/>
                    <a:gd name="connsiteY41" fmla="*/ 3168981 h 3208591"/>
                    <a:gd name="connsiteX42" fmla="*/ 647700 w 670791"/>
                    <a:gd name="connsiteY42" fmla="*/ 3111831 h 3208591"/>
                    <a:gd name="connsiteX43" fmla="*/ 657225 w 670791"/>
                    <a:gd name="connsiteY43" fmla="*/ 3083256 h 3208591"/>
                    <a:gd name="connsiteX44" fmla="*/ 666750 w 670791"/>
                    <a:gd name="connsiteY44"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57175 w 670791"/>
                    <a:gd name="connsiteY28" fmla="*/ 2302206 h 3208591"/>
                    <a:gd name="connsiteX29" fmla="*/ 276225 w 670791"/>
                    <a:gd name="connsiteY29" fmla="*/ 2445081 h 3208591"/>
                    <a:gd name="connsiteX30" fmla="*/ 295275 w 670791"/>
                    <a:gd name="connsiteY30" fmla="*/ 2568906 h 3208591"/>
                    <a:gd name="connsiteX31" fmla="*/ 314325 w 670791"/>
                    <a:gd name="connsiteY31" fmla="*/ 2787981 h 3208591"/>
                    <a:gd name="connsiteX32" fmla="*/ 333375 w 670791"/>
                    <a:gd name="connsiteY32" fmla="*/ 2864181 h 3208591"/>
                    <a:gd name="connsiteX33" fmla="*/ 342900 w 670791"/>
                    <a:gd name="connsiteY33" fmla="*/ 2902281 h 3208591"/>
                    <a:gd name="connsiteX34" fmla="*/ 352425 w 670791"/>
                    <a:gd name="connsiteY34" fmla="*/ 3016581 h 3208591"/>
                    <a:gd name="connsiteX35" fmla="*/ 381000 w 670791"/>
                    <a:gd name="connsiteY35" fmla="*/ 3102306 h 3208591"/>
                    <a:gd name="connsiteX36" fmla="*/ 390525 w 670791"/>
                    <a:gd name="connsiteY36" fmla="*/ 3130881 h 3208591"/>
                    <a:gd name="connsiteX37" fmla="*/ 419100 w 670791"/>
                    <a:gd name="connsiteY37" fmla="*/ 3188031 h 3208591"/>
                    <a:gd name="connsiteX38" fmla="*/ 447675 w 670791"/>
                    <a:gd name="connsiteY38" fmla="*/ 3207081 h 3208591"/>
                    <a:gd name="connsiteX39" fmla="*/ 600075 w 670791"/>
                    <a:gd name="connsiteY39" fmla="*/ 3188031 h 3208591"/>
                    <a:gd name="connsiteX40" fmla="*/ 628650 w 670791"/>
                    <a:gd name="connsiteY40" fmla="*/ 3168981 h 3208591"/>
                    <a:gd name="connsiteX41" fmla="*/ 647700 w 670791"/>
                    <a:gd name="connsiteY41" fmla="*/ 3111831 h 3208591"/>
                    <a:gd name="connsiteX42" fmla="*/ 657225 w 670791"/>
                    <a:gd name="connsiteY42" fmla="*/ 3083256 h 3208591"/>
                    <a:gd name="connsiteX43" fmla="*/ 666750 w 670791"/>
                    <a:gd name="connsiteY43"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33375 w 670791"/>
                    <a:gd name="connsiteY31" fmla="*/ 2864181 h 3208591"/>
                    <a:gd name="connsiteX32" fmla="*/ 342900 w 670791"/>
                    <a:gd name="connsiteY32" fmla="*/ 2902281 h 3208591"/>
                    <a:gd name="connsiteX33" fmla="*/ 352425 w 670791"/>
                    <a:gd name="connsiteY33" fmla="*/ 3016581 h 3208591"/>
                    <a:gd name="connsiteX34" fmla="*/ 381000 w 670791"/>
                    <a:gd name="connsiteY34" fmla="*/ 3102306 h 3208591"/>
                    <a:gd name="connsiteX35" fmla="*/ 390525 w 670791"/>
                    <a:gd name="connsiteY35" fmla="*/ 3130881 h 3208591"/>
                    <a:gd name="connsiteX36" fmla="*/ 419100 w 670791"/>
                    <a:gd name="connsiteY36" fmla="*/ 3188031 h 3208591"/>
                    <a:gd name="connsiteX37" fmla="*/ 447675 w 670791"/>
                    <a:gd name="connsiteY37" fmla="*/ 3207081 h 3208591"/>
                    <a:gd name="connsiteX38" fmla="*/ 600075 w 670791"/>
                    <a:gd name="connsiteY38" fmla="*/ 3188031 h 3208591"/>
                    <a:gd name="connsiteX39" fmla="*/ 628650 w 670791"/>
                    <a:gd name="connsiteY39" fmla="*/ 3168981 h 3208591"/>
                    <a:gd name="connsiteX40" fmla="*/ 647700 w 670791"/>
                    <a:gd name="connsiteY40" fmla="*/ 3111831 h 3208591"/>
                    <a:gd name="connsiteX41" fmla="*/ 657225 w 670791"/>
                    <a:gd name="connsiteY41" fmla="*/ 3083256 h 3208591"/>
                    <a:gd name="connsiteX42" fmla="*/ 666750 w 670791"/>
                    <a:gd name="connsiteY42"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390525 w 670791"/>
                    <a:gd name="connsiteY34" fmla="*/ 3130881 h 3208591"/>
                    <a:gd name="connsiteX35" fmla="*/ 419100 w 670791"/>
                    <a:gd name="connsiteY35" fmla="*/ 3188031 h 3208591"/>
                    <a:gd name="connsiteX36" fmla="*/ 447675 w 670791"/>
                    <a:gd name="connsiteY36" fmla="*/ 3207081 h 3208591"/>
                    <a:gd name="connsiteX37" fmla="*/ 600075 w 670791"/>
                    <a:gd name="connsiteY37" fmla="*/ 3188031 h 3208591"/>
                    <a:gd name="connsiteX38" fmla="*/ 628650 w 670791"/>
                    <a:gd name="connsiteY38" fmla="*/ 3168981 h 3208591"/>
                    <a:gd name="connsiteX39" fmla="*/ 647700 w 670791"/>
                    <a:gd name="connsiteY39" fmla="*/ 3111831 h 3208591"/>
                    <a:gd name="connsiteX40" fmla="*/ 657225 w 670791"/>
                    <a:gd name="connsiteY40" fmla="*/ 3083256 h 3208591"/>
                    <a:gd name="connsiteX41" fmla="*/ 666750 w 670791"/>
                    <a:gd name="connsiteY41"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381000 w 670791"/>
                    <a:gd name="connsiteY34" fmla="*/ 3124200 h 3208591"/>
                    <a:gd name="connsiteX35" fmla="*/ 419100 w 670791"/>
                    <a:gd name="connsiteY35" fmla="*/ 3188031 h 3208591"/>
                    <a:gd name="connsiteX36" fmla="*/ 447675 w 670791"/>
                    <a:gd name="connsiteY36" fmla="*/ 3207081 h 3208591"/>
                    <a:gd name="connsiteX37" fmla="*/ 600075 w 670791"/>
                    <a:gd name="connsiteY37" fmla="*/ 3188031 h 3208591"/>
                    <a:gd name="connsiteX38" fmla="*/ 628650 w 670791"/>
                    <a:gd name="connsiteY38" fmla="*/ 3168981 h 3208591"/>
                    <a:gd name="connsiteX39" fmla="*/ 647700 w 670791"/>
                    <a:gd name="connsiteY39" fmla="*/ 3111831 h 3208591"/>
                    <a:gd name="connsiteX40" fmla="*/ 657225 w 670791"/>
                    <a:gd name="connsiteY40" fmla="*/ 3083256 h 3208591"/>
                    <a:gd name="connsiteX41" fmla="*/ 666750 w 670791"/>
                    <a:gd name="connsiteY41"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381000 w 670791"/>
                    <a:gd name="connsiteY34" fmla="*/ 3124200 h 3208591"/>
                    <a:gd name="connsiteX35" fmla="*/ 447675 w 670791"/>
                    <a:gd name="connsiteY35" fmla="*/ 3207081 h 3208591"/>
                    <a:gd name="connsiteX36" fmla="*/ 600075 w 670791"/>
                    <a:gd name="connsiteY36" fmla="*/ 3188031 h 3208591"/>
                    <a:gd name="connsiteX37" fmla="*/ 628650 w 670791"/>
                    <a:gd name="connsiteY37" fmla="*/ 3168981 h 3208591"/>
                    <a:gd name="connsiteX38" fmla="*/ 647700 w 670791"/>
                    <a:gd name="connsiteY38" fmla="*/ 3111831 h 3208591"/>
                    <a:gd name="connsiteX39" fmla="*/ 657225 w 670791"/>
                    <a:gd name="connsiteY39" fmla="*/ 3083256 h 3208591"/>
                    <a:gd name="connsiteX40" fmla="*/ 666750 w 670791"/>
                    <a:gd name="connsiteY40"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381000 w 670791"/>
                    <a:gd name="connsiteY34" fmla="*/ 3124200 h 3208591"/>
                    <a:gd name="connsiteX35" fmla="*/ 447675 w 670791"/>
                    <a:gd name="connsiteY35" fmla="*/ 3207081 h 3208591"/>
                    <a:gd name="connsiteX36" fmla="*/ 600075 w 670791"/>
                    <a:gd name="connsiteY36" fmla="*/ 3188031 h 3208591"/>
                    <a:gd name="connsiteX37" fmla="*/ 628650 w 670791"/>
                    <a:gd name="connsiteY37" fmla="*/ 3168981 h 3208591"/>
                    <a:gd name="connsiteX38" fmla="*/ 657225 w 670791"/>
                    <a:gd name="connsiteY38" fmla="*/ 3083256 h 3208591"/>
                    <a:gd name="connsiteX39" fmla="*/ 666750 w 670791"/>
                    <a:gd name="connsiteY39"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381000 w 670791"/>
                    <a:gd name="connsiteY34" fmla="*/ 3124200 h 3208591"/>
                    <a:gd name="connsiteX35" fmla="*/ 447675 w 670791"/>
                    <a:gd name="connsiteY35" fmla="*/ 3207081 h 3208591"/>
                    <a:gd name="connsiteX36" fmla="*/ 600075 w 670791"/>
                    <a:gd name="connsiteY36" fmla="*/ 3188031 h 3208591"/>
                    <a:gd name="connsiteX37" fmla="*/ 657225 w 670791"/>
                    <a:gd name="connsiteY37" fmla="*/ 3083256 h 3208591"/>
                    <a:gd name="connsiteX38" fmla="*/ 666750 w 670791"/>
                    <a:gd name="connsiteY38"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447675 w 670791"/>
                    <a:gd name="connsiteY34" fmla="*/ 3207081 h 3208591"/>
                    <a:gd name="connsiteX35" fmla="*/ 600075 w 670791"/>
                    <a:gd name="connsiteY35" fmla="*/ 3188031 h 3208591"/>
                    <a:gd name="connsiteX36" fmla="*/ 657225 w 670791"/>
                    <a:gd name="connsiteY36" fmla="*/ 3083256 h 3208591"/>
                    <a:gd name="connsiteX37" fmla="*/ 666750 w 670791"/>
                    <a:gd name="connsiteY37"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42900 w 670791"/>
                    <a:gd name="connsiteY30" fmla="*/ 2902281 h 3208591"/>
                    <a:gd name="connsiteX31" fmla="*/ 352425 w 670791"/>
                    <a:gd name="connsiteY31" fmla="*/ 3016581 h 3208591"/>
                    <a:gd name="connsiteX32" fmla="*/ 381000 w 670791"/>
                    <a:gd name="connsiteY32" fmla="*/ 3102306 h 3208591"/>
                    <a:gd name="connsiteX33" fmla="*/ 447675 w 670791"/>
                    <a:gd name="connsiteY33" fmla="*/ 3207081 h 3208591"/>
                    <a:gd name="connsiteX34" fmla="*/ 600075 w 670791"/>
                    <a:gd name="connsiteY34" fmla="*/ 3188031 h 3208591"/>
                    <a:gd name="connsiteX35" fmla="*/ 657225 w 670791"/>
                    <a:gd name="connsiteY35" fmla="*/ 3083256 h 3208591"/>
                    <a:gd name="connsiteX36" fmla="*/ 666750 w 670791"/>
                    <a:gd name="connsiteY36" fmla="*/ 2930856 h 3208591"/>
                    <a:gd name="connsiteX0" fmla="*/ 285750 w 670791"/>
                    <a:gd name="connsiteY0" fmla="*/ 244806 h 3208669"/>
                    <a:gd name="connsiteX1" fmla="*/ 200025 w 670791"/>
                    <a:gd name="connsiteY1" fmla="*/ 225756 h 3208669"/>
                    <a:gd name="connsiteX2" fmla="*/ 180975 w 670791"/>
                    <a:gd name="connsiteY2" fmla="*/ 197181 h 3208669"/>
                    <a:gd name="connsiteX3" fmla="*/ 190500 w 670791"/>
                    <a:gd name="connsiteY3" fmla="*/ 140031 h 3208669"/>
                    <a:gd name="connsiteX4" fmla="*/ 219075 w 670791"/>
                    <a:gd name="connsiteY4" fmla="*/ 130506 h 3208669"/>
                    <a:gd name="connsiteX5" fmla="*/ 314325 w 670791"/>
                    <a:gd name="connsiteY5" fmla="*/ 120981 h 3208669"/>
                    <a:gd name="connsiteX6" fmla="*/ 333375 w 670791"/>
                    <a:gd name="connsiteY6" fmla="*/ 92406 h 3208669"/>
                    <a:gd name="connsiteX7" fmla="*/ 333375 w 670791"/>
                    <a:gd name="connsiteY7" fmla="*/ 35256 h 3208669"/>
                    <a:gd name="connsiteX8" fmla="*/ 304800 w 670791"/>
                    <a:gd name="connsiteY8" fmla="*/ 16206 h 3208669"/>
                    <a:gd name="connsiteX9" fmla="*/ 276225 w 670791"/>
                    <a:gd name="connsiteY9" fmla="*/ 6681 h 3208669"/>
                    <a:gd name="connsiteX10" fmla="*/ 142875 w 670791"/>
                    <a:gd name="connsiteY10" fmla="*/ 35256 h 3208669"/>
                    <a:gd name="connsiteX11" fmla="*/ 123825 w 670791"/>
                    <a:gd name="connsiteY11" fmla="*/ 92406 h 3208669"/>
                    <a:gd name="connsiteX12" fmla="*/ 114300 w 670791"/>
                    <a:gd name="connsiteY12" fmla="*/ 120981 h 3208669"/>
                    <a:gd name="connsiteX13" fmla="*/ 104775 w 670791"/>
                    <a:gd name="connsiteY13" fmla="*/ 273381 h 3208669"/>
                    <a:gd name="connsiteX14" fmla="*/ 95250 w 670791"/>
                    <a:gd name="connsiteY14" fmla="*/ 311481 h 3208669"/>
                    <a:gd name="connsiteX15" fmla="*/ 85725 w 670791"/>
                    <a:gd name="connsiteY15" fmla="*/ 359106 h 3208669"/>
                    <a:gd name="connsiteX16" fmla="*/ 76200 w 670791"/>
                    <a:gd name="connsiteY16" fmla="*/ 530556 h 3208669"/>
                    <a:gd name="connsiteX17" fmla="*/ 66675 w 670791"/>
                    <a:gd name="connsiteY17" fmla="*/ 587706 h 3208669"/>
                    <a:gd name="connsiteX18" fmla="*/ 57150 w 670791"/>
                    <a:gd name="connsiteY18" fmla="*/ 663906 h 3208669"/>
                    <a:gd name="connsiteX19" fmla="*/ 47625 w 670791"/>
                    <a:gd name="connsiteY19" fmla="*/ 759156 h 3208669"/>
                    <a:gd name="connsiteX20" fmla="*/ 28575 w 670791"/>
                    <a:gd name="connsiteY20" fmla="*/ 863931 h 3208669"/>
                    <a:gd name="connsiteX21" fmla="*/ 0 w 670791"/>
                    <a:gd name="connsiteY21" fmla="*/ 1225881 h 3208669"/>
                    <a:gd name="connsiteX22" fmla="*/ 9525 w 670791"/>
                    <a:gd name="connsiteY22" fmla="*/ 1464006 h 3208669"/>
                    <a:gd name="connsiteX23" fmla="*/ 95250 w 670791"/>
                    <a:gd name="connsiteY23" fmla="*/ 1606881 h 3208669"/>
                    <a:gd name="connsiteX24" fmla="*/ 200025 w 670791"/>
                    <a:gd name="connsiteY24" fmla="*/ 1806906 h 3208669"/>
                    <a:gd name="connsiteX25" fmla="*/ 209550 w 670791"/>
                    <a:gd name="connsiteY25" fmla="*/ 1835481 h 3208669"/>
                    <a:gd name="connsiteX26" fmla="*/ 228600 w 670791"/>
                    <a:gd name="connsiteY26" fmla="*/ 1864056 h 3208669"/>
                    <a:gd name="connsiteX27" fmla="*/ 247650 w 670791"/>
                    <a:gd name="connsiteY27" fmla="*/ 1940256 h 3208669"/>
                    <a:gd name="connsiteX28" fmla="*/ 276225 w 670791"/>
                    <a:gd name="connsiteY28" fmla="*/ 2445081 h 3208669"/>
                    <a:gd name="connsiteX29" fmla="*/ 295275 w 670791"/>
                    <a:gd name="connsiteY29" fmla="*/ 2568906 h 3208669"/>
                    <a:gd name="connsiteX30" fmla="*/ 342900 w 670791"/>
                    <a:gd name="connsiteY30" fmla="*/ 2902281 h 3208669"/>
                    <a:gd name="connsiteX31" fmla="*/ 352425 w 670791"/>
                    <a:gd name="connsiteY31" fmla="*/ 3016581 h 3208669"/>
                    <a:gd name="connsiteX32" fmla="*/ 381000 w 670791"/>
                    <a:gd name="connsiteY32" fmla="*/ 3102306 h 3208669"/>
                    <a:gd name="connsiteX33" fmla="*/ 447675 w 670791"/>
                    <a:gd name="connsiteY33" fmla="*/ 3207081 h 3208669"/>
                    <a:gd name="connsiteX34" fmla="*/ 600075 w 670791"/>
                    <a:gd name="connsiteY34" fmla="*/ 3188031 h 3208669"/>
                    <a:gd name="connsiteX35" fmla="*/ 657225 w 670791"/>
                    <a:gd name="connsiteY35" fmla="*/ 3083256 h 3208669"/>
                    <a:gd name="connsiteX36" fmla="*/ 666750 w 670791"/>
                    <a:gd name="connsiteY36" fmla="*/ 2930856 h 3208669"/>
                    <a:gd name="connsiteX0" fmla="*/ 285750 w 666750"/>
                    <a:gd name="connsiteY0" fmla="*/ 244806 h 3234068"/>
                    <a:gd name="connsiteX1" fmla="*/ 200025 w 666750"/>
                    <a:gd name="connsiteY1" fmla="*/ 225756 h 3234068"/>
                    <a:gd name="connsiteX2" fmla="*/ 180975 w 666750"/>
                    <a:gd name="connsiteY2" fmla="*/ 197181 h 3234068"/>
                    <a:gd name="connsiteX3" fmla="*/ 190500 w 666750"/>
                    <a:gd name="connsiteY3" fmla="*/ 140031 h 3234068"/>
                    <a:gd name="connsiteX4" fmla="*/ 219075 w 666750"/>
                    <a:gd name="connsiteY4" fmla="*/ 130506 h 3234068"/>
                    <a:gd name="connsiteX5" fmla="*/ 314325 w 666750"/>
                    <a:gd name="connsiteY5" fmla="*/ 120981 h 3234068"/>
                    <a:gd name="connsiteX6" fmla="*/ 333375 w 666750"/>
                    <a:gd name="connsiteY6" fmla="*/ 92406 h 3234068"/>
                    <a:gd name="connsiteX7" fmla="*/ 333375 w 666750"/>
                    <a:gd name="connsiteY7" fmla="*/ 35256 h 3234068"/>
                    <a:gd name="connsiteX8" fmla="*/ 304800 w 666750"/>
                    <a:gd name="connsiteY8" fmla="*/ 16206 h 3234068"/>
                    <a:gd name="connsiteX9" fmla="*/ 276225 w 666750"/>
                    <a:gd name="connsiteY9" fmla="*/ 6681 h 3234068"/>
                    <a:gd name="connsiteX10" fmla="*/ 142875 w 666750"/>
                    <a:gd name="connsiteY10" fmla="*/ 35256 h 3234068"/>
                    <a:gd name="connsiteX11" fmla="*/ 123825 w 666750"/>
                    <a:gd name="connsiteY11" fmla="*/ 92406 h 3234068"/>
                    <a:gd name="connsiteX12" fmla="*/ 114300 w 666750"/>
                    <a:gd name="connsiteY12" fmla="*/ 120981 h 3234068"/>
                    <a:gd name="connsiteX13" fmla="*/ 104775 w 666750"/>
                    <a:gd name="connsiteY13" fmla="*/ 273381 h 3234068"/>
                    <a:gd name="connsiteX14" fmla="*/ 95250 w 666750"/>
                    <a:gd name="connsiteY14" fmla="*/ 311481 h 3234068"/>
                    <a:gd name="connsiteX15" fmla="*/ 85725 w 666750"/>
                    <a:gd name="connsiteY15" fmla="*/ 359106 h 3234068"/>
                    <a:gd name="connsiteX16" fmla="*/ 76200 w 666750"/>
                    <a:gd name="connsiteY16" fmla="*/ 530556 h 3234068"/>
                    <a:gd name="connsiteX17" fmla="*/ 66675 w 666750"/>
                    <a:gd name="connsiteY17" fmla="*/ 587706 h 3234068"/>
                    <a:gd name="connsiteX18" fmla="*/ 57150 w 666750"/>
                    <a:gd name="connsiteY18" fmla="*/ 663906 h 3234068"/>
                    <a:gd name="connsiteX19" fmla="*/ 47625 w 666750"/>
                    <a:gd name="connsiteY19" fmla="*/ 759156 h 3234068"/>
                    <a:gd name="connsiteX20" fmla="*/ 28575 w 666750"/>
                    <a:gd name="connsiteY20" fmla="*/ 863931 h 3234068"/>
                    <a:gd name="connsiteX21" fmla="*/ 0 w 666750"/>
                    <a:gd name="connsiteY21" fmla="*/ 1225881 h 3234068"/>
                    <a:gd name="connsiteX22" fmla="*/ 9525 w 666750"/>
                    <a:gd name="connsiteY22" fmla="*/ 1464006 h 3234068"/>
                    <a:gd name="connsiteX23" fmla="*/ 95250 w 666750"/>
                    <a:gd name="connsiteY23" fmla="*/ 1606881 h 3234068"/>
                    <a:gd name="connsiteX24" fmla="*/ 200025 w 666750"/>
                    <a:gd name="connsiteY24" fmla="*/ 1806906 h 3234068"/>
                    <a:gd name="connsiteX25" fmla="*/ 209550 w 666750"/>
                    <a:gd name="connsiteY25" fmla="*/ 1835481 h 3234068"/>
                    <a:gd name="connsiteX26" fmla="*/ 228600 w 666750"/>
                    <a:gd name="connsiteY26" fmla="*/ 1864056 h 3234068"/>
                    <a:gd name="connsiteX27" fmla="*/ 247650 w 666750"/>
                    <a:gd name="connsiteY27" fmla="*/ 1940256 h 3234068"/>
                    <a:gd name="connsiteX28" fmla="*/ 276225 w 666750"/>
                    <a:gd name="connsiteY28" fmla="*/ 2445081 h 3234068"/>
                    <a:gd name="connsiteX29" fmla="*/ 295275 w 666750"/>
                    <a:gd name="connsiteY29" fmla="*/ 2568906 h 3234068"/>
                    <a:gd name="connsiteX30" fmla="*/ 342900 w 666750"/>
                    <a:gd name="connsiteY30" fmla="*/ 2902281 h 3234068"/>
                    <a:gd name="connsiteX31" fmla="*/ 352425 w 666750"/>
                    <a:gd name="connsiteY31" fmla="*/ 3016581 h 3234068"/>
                    <a:gd name="connsiteX32" fmla="*/ 381000 w 666750"/>
                    <a:gd name="connsiteY32" fmla="*/ 3102306 h 3234068"/>
                    <a:gd name="connsiteX33" fmla="*/ 447675 w 666750"/>
                    <a:gd name="connsiteY33" fmla="*/ 3207081 h 3234068"/>
                    <a:gd name="connsiteX34" fmla="*/ 600075 w 666750"/>
                    <a:gd name="connsiteY34" fmla="*/ 3188031 h 3234068"/>
                    <a:gd name="connsiteX35" fmla="*/ 666750 w 666750"/>
                    <a:gd name="connsiteY35" fmla="*/ 2930856 h 3234068"/>
                    <a:gd name="connsiteX0" fmla="*/ 285750 w 666750"/>
                    <a:gd name="connsiteY0" fmla="*/ 244806 h 3188031"/>
                    <a:gd name="connsiteX1" fmla="*/ 200025 w 666750"/>
                    <a:gd name="connsiteY1" fmla="*/ 225756 h 3188031"/>
                    <a:gd name="connsiteX2" fmla="*/ 180975 w 666750"/>
                    <a:gd name="connsiteY2" fmla="*/ 197181 h 3188031"/>
                    <a:gd name="connsiteX3" fmla="*/ 190500 w 666750"/>
                    <a:gd name="connsiteY3" fmla="*/ 140031 h 3188031"/>
                    <a:gd name="connsiteX4" fmla="*/ 219075 w 666750"/>
                    <a:gd name="connsiteY4" fmla="*/ 130506 h 3188031"/>
                    <a:gd name="connsiteX5" fmla="*/ 314325 w 666750"/>
                    <a:gd name="connsiteY5" fmla="*/ 120981 h 3188031"/>
                    <a:gd name="connsiteX6" fmla="*/ 333375 w 666750"/>
                    <a:gd name="connsiteY6" fmla="*/ 92406 h 3188031"/>
                    <a:gd name="connsiteX7" fmla="*/ 333375 w 666750"/>
                    <a:gd name="connsiteY7" fmla="*/ 35256 h 3188031"/>
                    <a:gd name="connsiteX8" fmla="*/ 304800 w 666750"/>
                    <a:gd name="connsiteY8" fmla="*/ 16206 h 3188031"/>
                    <a:gd name="connsiteX9" fmla="*/ 276225 w 666750"/>
                    <a:gd name="connsiteY9" fmla="*/ 6681 h 3188031"/>
                    <a:gd name="connsiteX10" fmla="*/ 142875 w 666750"/>
                    <a:gd name="connsiteY10" fmla="*/ 35256 h 3188031"/>
                    <a:gd name="connsiteX11" fmla="*/ 123825 w 666750"/>
                    <a:gd name="connsiteY11" fmla="*/ 92406 h 3188031"/>
                    <a:gd name="connsiteX12" fmla="*/ 114300 w 666750"/>
                    <a:gd name="connsiteY12" fmla="*/ 120981 h 3188031"/>
                    <a:gd name="connsiteX13" fmla="*/ 104775 w 666750"/>
                    <a:gd name="connsiteY13" fmla="*/ 273381 h 3188031"/>
                    <a:gd name="connsiteX14" fmla="*/ 95250 w 666750"/>
                    <a:gd name="connsiteY14" fmla="*/ 311481 h 3188031"/>
                    <a:gd name="connsiteX15" fmla="*/ 85725 w 666750"/>
                    <a:gd name="connsiteY15" fmla="*/ 359106 h 3188031"/>
                    <a:gd name="connsiteX16" fmla="*/ 76200 w 666750"/>
                    <a:gd name="connsiteY16" fmla="*/ 530556 h 3188031"/>
                    <a:gd name="connsiteX17" fmla="*/ 66675 w 666750"/>
                    <a:gd name="connsiteY17" fmla="*/ 587706 h 3188031"/>
                    <a:gd name="connsiteX18" fmla="*/ 57150 w 666750"/>
                    <a:gd name="connsiteY18" fmla="*/ 663906 h 3188031"/>
                    <a:gd name="connsiteX19" fmla="*/ 47625 w 666750"/>
                    <a:gd name="connsiteY19" fmla="*/ 759156 h 3188031"/>
                    <a:gd name="connsiteX20" fmla="*/ 28575 w 666750"/>
                    <a:gd name="connsiteY20" fmla="*/ 863931 h 3188031"/>
                    <a:gd name="connsiteX21" fmla="*/ 0 w 666750"/>
                    <a:gd name="connsiteY21" fmla="*/ 1225881 h 3188031"/>
                    <a:gd name="connsiteX22" fmla="*/ 9525 w 666750"/>
                    <a:gd name="connsiteY22" fmla="*/ 1464006 h 3188031"/>
                    <a:gd name="connsiteX23" fmla="*/ 95250 w 666750"/>
                    <a:gd name="connsiteY23" fmla="*/ 1606881 h 3188031"/>
                    <a:gd name="connsiteX24" fmla="*/ 200025 w 666750"/>
                    <a:gd name="connsiteY24" fmla="*/ 1806906 h 3188031"/>
                    <a:gd name="connsiteX25" fmla="*/ 209550 w 666750"/>
                    <a:gd name="connsiteY25" fmla="*/ 1835481 h 3188031"/>
                    <a:gd name="connsiteX26" fmla="*/ 228600 w 666750"/>
                    <a:gd name="connsiteY26" fmla="*/ 1864056 h 3188031"/>
                    <a:gd name="connsiteX27" fmla="*/ 247650 w 666750"/>
                    <a:gd name="connsiteY27" fmla="*/ 1940256 h 3188031"/>
                    <a:gd name="connsiteX28" fmla="*/ 276225 w 666750"/>
                    <a:gd name="connsiteY28" fmla="*/ 2445081 h 3188031"/>
                    <a:gd name="connsiteX29" fmla="*/ 295275 w 666750"/>
                    <a:gd name="connsiteY29" fmla="*/ 2568906 h 3188031"/>
                    <a:gd name="connsiteX30" fmla="*/ 342900 w 666750"/>
                    <a:gd name="connsiteY30" fmla="*/ 2902281 h 3188031"/>
                    <a:gd name="connsiteX31" fmla="*/ 352425 w 666750"/>
                    <a:gd name="connsiteY31" fmla="*/ 3016581 h 3188031"/>
                    <a:gd name="connsiteX32" fmla="*/ 381000 w 666750"/>
                    <a:gd name="connsiteY32" fmla="*/ 3102306 h 3188031"/>
                    <a:gd name="connsiteX33" fmla="*/ 600075 w 666750"/>
                    <a:gd name="connsiteY33" fmla="*/ 3188031 h 3188031"/>
                    <a:gd name="connsiteX34" fmla="*/ 666750 w 666750"/>
                    <a:gd name="connsiteY34" fmla="*/ 2930856 h 3188031"/>
                    <a:gd name="connsiteX0" fmla="*/ 285750 w 666750"/>
                    <a:gd name="connsiteY0" fmla="*/ 244806 h 3234068"/>
                    <a:gd name="connsiteX1" fmla="*/ 200025 w 666750"/>
                    <a:gd name="connsiteY1" fmla="*/ 225756 h 3234068"/>
                    <a:gd name="connsiteX2" fmla="*/ 180975 w 666750"/>
                    <a:gd name="connsiteY2" fmla="*/ 197181 h 3234068"/>
                    <a:gd name="connsiteX3" fmla="*/ 190500 w 666750"/>
                    <a:gd name="connsiteY3" fmla="*/ 140031 h 3234068"/>
                    <a:gd name="connsiteX4" fmla="*/ 219075 w 666750"/>
                    <a:gd name="connsiteY4" fmla="*/ 130506 h 3234068"/>
                    <a:gd name="connsiteX5" fmla="*/ 314325 w 666750"/>
                    <a:gd name="connsiteY5" fmla="*/ 120981 h 3234068"/>
                    <a:gd name="connsiteX6" fmla="*/ 333375 w 666750"/>
                    <a:gd name="connsiteY6" fmla="*/ 92406 h 3234068"/>
                    <a:gd name="connsiteX7" fmla="*/ 333375 w 666750"/>
                    <a:gd name="connsiteY7" fmla="*/ 35256 h 3234068"/>
                    <a:gd name="connsiteX8" fmla="*/ 304800 w 666750"/>
                    <a:gd name="connsiteY8" fmla="*/ 16206 h 3234068"/>
                    <a:gd name="connsiteX9" fmla="*/ 276225 w 666750"/>
                    <a:gd name="connsiteY9" fmla="*/ 6681 h 3234068"/>
                    <a:gd name="connsiteX10" fmla="*/ 142875 w 666750"/>
                    <a:gd name="connsiteY10" fmla="*/ 35256 h 3234068"/>
                    <a:gd name="connsiteX11" fmla="*/ 123825 w 666750"/>
                    <a:gd name="connsiteY11" fmla="*/ 92406 h 3234068"/>
                    <a:gd name="connsiteX12" fmla="*/ 114300 w 666750"/>
                    <a:gd name="connsiteY12" fmla="*/ 120981 h 3234068"/>
                    <a:gd name="connsiteX13" fmla="*/ 104775 w 666750"/>
                    <a:gd name="connsiteY13" fmla="*/ 273381 h 3234068"/>
                    <a:gd name="connsiteX14" fmla="*/ 95250 w 666750"/>
                    <a:gd name="connsiteY14" fmla="*/ 311481 h 3234068"/>
                    <a:gd name="connsiteX15" fmla="*/ 85725 w 666750"/>
                    <a:gd name="connsiteY15" fmla="*/ 359106 h 3234068"/>
                    <a:gd name="connsiteX16" fmla="*/ 76200 w 666750"/>
                    <a:gd name="connsiteY16" fmla="*/ 530556 h 3234068"/>
                    <a:gd name="connsiteX17" fmla="*/ 66675 w 666750"/>
                    <a:gd name="connsiteY17" fmla="*/ 587706 h 3234068"/>
                    <a:gd name="connsiteX18" fmla="*/ 57150 w 666750"/>
                    <a:gd name="connsiteY18" fmla="*/ 663906 h 3234068"/>
                    <a:gd name="connsiteX19" fmla="*/ 47625 w 666750"/>
                    <a:gd name="connsiteY19" fmla="*/ 759156 h 3234068"/>
                    <a:gd name="connsiteX20" fmla="*/ 28575 w 666750"/>
                    <a:gd name="connsiteY20" fmla="*/ 863931 h 3234068"/>
                    <a:gd name="connsiteX21" fmla="*/ 0 w 666750"/>
                    <a:gd name="connsiteY21" fmla="*/ 1225881 h 3234068"/>
                    <a:gd name="connsiteX22" fmla="*/ 9525 w 666750"/>
                    <a:gd name="connsiteY22" fmla="*/ 1464006 h 3234068"/>
                    <a:gd name="connsiteX23" fmla="*/ 95250 w 666750"/>
                    <a:gd name="connsiteY23" fmla="*/ 1606881 h 3234068"/>
                    <a:gd name="connsiteX24" fmla="*/ 200025 w 666750"/>
                    <a:gd name="connsiteY24" fmla="*/ 1806906 h 3234068"/>
                    <a:gd name="connsiteX25" fmla="*/ 209550 w 666750"/>
                    <a:gd name="connsiteY25" fmla="*/ 1835481 h 3234068"/>
                    <a:gd name="connsiteX26" fmla="*/ 228600 w 666750"/>
                    <a:gd name="connsiteY26" fmla="*/ 1864056 h 3234068"/>
                    <a:gd name="connsiteX27" fmla="*/ 247650 w 666750"/>
                    <a:gd name="connsiteY27" fmla="*/ 1940256 h 3234068"/>
                    <a:gd name="connsiteX28" fmla="*/ 276225 w 666750"/>
                    <a:gd name="connsiteY28" fmla="*/ 2445081 h 3234068"/>
                    <a:gd name="connsiteX29" fmla="*/ 295275 w 666750"/>
                    <a:gd name="connsiteY29" fmla="*/ 2568906 h 3234068"/>
                    <a:gd name="connsiteX30" fmla="*/ 342900 w 666750"/>
                    <a:gd name="connsiteY30" fmla="*/ 2902281 h 3234068"/>
                    <a:gd name="connsiteX31" fmla="*/ 352425 w 666750"/>
                    <a:gd name="connsiteY31" fmla="*/ 3016581 h 3234068"/>
                    <a:gd name="connsiteX32" fmla="*/ 381000 w 666750"/>
                    <a:gd name="connsiteY32" fmla="*/ 3102306 h 3234068"/>
                    <a:gd name="connsiteX33" fmla="*/ 600075 w 666750"/>
                    <a:gd name="connsiteY33" fmla="*/ 3188031 h 3234068"/>
                    <a:gd name="connsiteX34" fmla="*/ 666750 w 666750"/>
                    <a:gd name="connsiteY34" fmla="*/ 2930856 h 3234068"/>
                    <a:gd name="connsiteX0" fmla="*/ 285750 w 666750"/>
                    <a:gd name="connsiteY0" fmla="*/ 244806 h 3243593"/>
                    <a:gd name="connsiteX1" fmla="*/ 200025 w 666750"/>
                    <a:gd name="connsiteY1" fmla="*/ 225756 h 3243593"/>
                    <a:gd name="connsiteX2" fmla="*/ 180975 w 666750"/>
                    <a:gd name="connsiteY2" fmla="*/ 197181 h 3243593"/>
                    <a:gd name="connsiteX3" fmla="*/ 190500 w 666750"/>
                    <a:gd name="connsiteY3" fmla="*/ 140031 h 3243593"/>
                    <a:gd name="connsiteX4" fmla="*/ 219075 w 666750"/>
                    <a:gd name="connsiteY4" fmla="*/ 130506 h 3243593"/>
                    <a:gd name="connsiteX5" fmla="*/ 314325 w 666750"/>
                    <a:gd name="connsiteY5" fmla="*/ 120981 h 3243593"/>
                    <a:gd name="connsiteX6" fmla="*/ 333375 w 666750"/>
                    <a:gd name="connsiteY6" fmla="*/ 92406 h 3243593"/>
                    <a:gd name="connsiteX7" fmla="*/ 333375 w 666750"/>
                    <a:gd name="connsiteY7" fmla="*/ 35256 h 3243593"/>
                    <a:gd name="connsiteX8" fmla="*/ 304800 w 666750"/>
                    <a:gd name="connsiteY8" fmla="*/ 16206 h 3243593"/>
                    <a:gd name="connsiteX9" fmla="*/ 276225 w 666750"/>
                    <a:gd name="connsiteY9" fmla="*/ 6681 h 3243593"/>
                    <a:gd name="connsiteX10" fmla="*/ 142875 w 666750"/>
                    <a:gd name="connsiteY10" fmla="*/ 35256 h 3243593"/>
                    <a:gd name="connsiteX11" fmla="*/ 123825 w 666750"/>
                    <a:gd name="connsiteY11" fmla="*/ 92406 h 3243593"/>
                    <a:gd name="connsiteX12" fmla="*/ 114300 w 666750"/>
                    <a:gd name="connsiteY12" fmla="*/ 120981 h 3243593"/>
                    <a:gd name="connsiteX13" fmla="*/ 104775 w 666750"/>
                    <a:gd name="connsiteY13" fmla="*/ 273381 h 3243593"/>
                    <a:gd name="connsiteX14" fmla="*/ 95250 w 666750"/>
                    <a:gd name="connsiteY14" fmla="*/ 311481 h 3243593"/>
                    <a:gd name="connsiteX15" fmla="*/ 85725 w 666750"/>
                    <a:gd name="connsiteY15" fmla="*/ 359106 h 3243593"/>
                    <a:gd name="connsiteX16" fmla="*/ 76200 w 666750"/>
                    <a:gd name="connsiteY16" fmla="*/ 530556 h 3243593"/>
                    <a:gd name="connsiteX17" fmla="*/ 66675 w 666750"/>
                    <a:gd name="connsiteY17" fmla="*/ 587706 h 3243593"/>
                    <a:gd name="connsiteX18" fmla="*/ 57150 w 666750"/>
                    <a:gd name="connsiteY18" fmla="*/ 663906 h 3243593"/>
                    <a:gd name="connsiteX19" fmla="*/ 47625 w 666750"/>
                    <a:gd name="connsiteY19" fmla="*/ 759156 h 3243593"/>
                    <a:gd name="connsiteX20" fmla="*/ 28575 w 666750"/>
                    <a:gd name="connsiteY20" fmla="*/ 863931 h 3243593"/>
                    <a:gd name="connsiteX21" fmla="*/ 0 w 666750"/>
                    <a:gd name="connsiteY21" fmla="*/ 1225881 h 3243593"/>
                    <a:gd name="connsiteX22" fmla="*/ 9525 w 666750"/>
                    <a:gd name="connsiteY22" fmla="*/ 1464006 h 3243593"/>
                    <a:gd name="connsiteX23" fmla="*/ 95250 w 666750"/>
                    <a:gd name="connsiteY23" fmla="*/ 1606881 h 3243593"/>
                    <a:gd name="connsiteX24" fmla="*/ 200025 w 666750"/>
                    <a:gd name="connsiteY24" fmla="*/ 1806906 h 3243593"/>
                    <a:gd name="connsiteX25" fmla="*/ 209550 w 666750"/>
                    <a:gd name="connsiteY25" fmla="*/ 1835481 h 3243593"/>
                    <a:gd name="connsiteX26" fmla="*/ 228600 w 666750"/>
                    <a:gd name="connsiteY26" fmla="*/ 1864056 h 3243593"/>
                    <a:gd name="connsiteX27" fmla="*/ 247650 w 666750"/>
                    <a:gd name="connsiteY27" fmla="*/ 1940256 h 3243593"/>
                    <a:gd name="connsiteX28" fmla="*/ 276225 w 666750"/>
                    <a:gd name="connsiteY28" fmla="*/ 2445081 h 3243593"/>
                    <a:gd name="connsiteX29" fmla="*/ 295275 w 666750"/>
                    <a:gd name="connsiteY29" fmla="*/ 2568906 h 3243593"/>
                    <a:gd name="connsiteX30" fmla="*/ 342900 w 666750"/>
                    <a:gd name="connsiteY30" fmla="*/ 2902281 h 3243593"/>
                    <a:gd name="connsiteX31" fmla="*/ 352425 w 666750"/>
                    <a:gd name="connsiteY31" fmla="*/ 3016581 h 3243593"/>
                    <a:gd name="connsiteX32" fmla="*/ 381000 w 666750"/>
                    <a:gd name="connsiteY32" fmla="*/ 3102306 h 3243593"/>
                    <a:gd name="connsiteX33" fmla="*/ 600075 w 666750"/>
                    <a:gd name="connsiteY33" fmla="*/ 3188031 h 3243593"/>
                    <a:gd name="connsiteX34" fmla="*/ 666750 w 666750"/>
                    <a:gd name="connsiteY34" fmla="*/ 2930856 h 3243593"/>
                    <a:gd name="connsiteX0" fmla="*/ 285750 w 666750"/>
                    <a:gd name="connsiteY0" fmla="*/ 244806 h 3255961"/>
                    <a:gd name="connsiteX1" fmla="*/ 200025 w 666750"/>
                    <a:gd name="connsiteY1" fmla="*/ 225756 h 3255961"/>
                    <a:gd name="connsiteX2" fmla="*/ 180975 w 666750"/>
                    <a:gd name="connsiteY2" fmla="*/ 197181 h 3255961"/>
                    <a:gd name="connsiteX3" fmla="*/ 190500 w 666750"/>
                    <a:gd name="connsiteY3" fmla="*/ 140031 h 3255961"/>
                    <a:gd name="connsiteX4" fmla="*/ 219075 w 666750"/>
                    <a:gd name="connsiteY4" fmla="*/ 130506 h 3255961"/>
                    <a:gd name="connsiteX5" fmla="*/ 314325 w 666750"/>
                    <a:gd name="connsiteY5" fmla="*/ 120981 h 3255961"/>
                    <a:gd name="connsiteX6" fmla="*/ 333375 w 666750"/>
                    <a:gd name="connsiteY6" fmla="*/ 92406 h 3255961"/>
                    <a:gd name="connsiteX7" fmla="*/ 333375 w 666750"/>
                    <a:gd name="connsiteY7" fmla="*/ 35256 h 3255961"/>
                    <a:gd name="connsiteX8" fmla="*/ 304800 w 666750"/>
                    <a:gd name="connsiteY8" fmla="*/ 16206 h 3255961"/>
                    <a:gd name="connsiteX9" fmla="*/ 276225 w 666750"/>
                    <a:gd name="connsiteY9" fmla="*/ 6681 h 3255961"/>
                    <a:gd name="connsiteX10" fmla="*/ 142875 w 666750"/>
                    <a:gd name="connsiteY10" fmla="*/ 35256 h 3255961"/>
                    <a:gd name="connsiteX11" fmla="*/ 123825 w 666750"/>
                    <a:gd name="connsiteY11" fmla="*/ 92406 h 3255961"/>
                    <a:gd name="connsiteX12" fmla="*/ 114300 w 666750"/>
                    <a:gd name="connsiteY12" fmla="*/ 120981 h 3255961"/>
                    <a:gd name="connsiteX13" fmla="*/ 104775 w 666750"/>
                    <a:gd name="connsiteY13" fmla="*/ 273381 h 3255961"/>
                    <a:gd name="connsiteX14" fmla="*/ 95250 w 666750"/>
                    <a:gd name="connsiteY14" fmla="*/ 311481 h 3255961"/>
                    <a:gd name="connsiteX15" fmla="*/ 85725 w 666750"/>
                    <a:gd name="connsiteY15" fmla="*/ 359106 h 3255961"/>
                    <a:gd name="connsiteX16" fmla="*/ 76200 w 666750"/>
                    <a:gd name="connsiteY16" fmla="*/ 530556 h 3255961"/>
                    <a:gd name="connsiteX17" fmla="*/ 66675 w 666750"/>
                    <a:gd name="connsiteY17" fmla="*/ 587706 h 3255961"/>
                    <a:gd name="connsiteX18" fmla="*/ 57150 w 666750"/>
                    <a:gd name="connsiteY18" fmla="*/ 663906 h 3255961"/>
                    <a:gd name="connsiteX19" fmla="*/ 47625 w 666750"/>
                    <a:gd name="connsiteY19" fmla="*/ 759156 h 3255961"/>
                    <a:gd name="connsiteX20" fmla="*/ 28575 w 666750"/>
                    <a:gd name="connsiteY20" fmla="*/ 863931 h 3255961"/>
                    <a:gd name="connsiteX21" fmla="*/ 0 w 666750"/>
                    <a:gd name="connsiteY21" fmla="*/ 1225881 h 3255961"/>
                    <a:gd name="connsiteX22" fmla="*/ 9525 w 666750"/>
                    <a:gd name="connsiteY22" fmla="*/ 1464006 h 3255961"/>
                    <a:gd name="connsiteX23" fmla="*/ 95250 w 666750"/>
                    <a:gd name="connsiteY23" fmla="*/ 1606881 h 3255961"/>
                    <a:gd name="connsiteX24" fmla="*/ 200025 w 666750"/>
                    <a:gd name="connsiteY24" fmla="*/ 1806906 h 3255961"/>
                    <a:gd name="connsiteX25" fmla="*/ 209550 w 666750"/>
                    <a:gd name="connsiteY25" fmla="*/ 1835481 h 3255961"/>
                    <a:gd name="connsiteX26" fmla="*/ 228600 w 666750"/>
                    <a:gd name="connsiteY26" fmla="*/ 1864056 h 3255961"/>
                    <a:gd name="connsiteX27" fmla="*/ 247650 w 666750"/>
                    <a:gd name="connsiteY27" fmla="*/ 1940256 h 3255961"/>
                    <a:gd name="connsiteX28" fmla="*/ 276225 w 666750"/>
                    <a:gd name="connsiteY28" fmla="*/ 2445081 h 3255961"/>
                    <a:gd name="connsiteX29" fmla="*/ 295275 w 666750"/>
                    <a:gd name="connsiteY29" fmla="*/ 2568906 h 3255961"/>
                    <a:gd name="connsiteX30" fmla="*/ 342900 w 666750"/>
                    <a:gd name="connsiteY30" fmla="*/ 2902281 h 3255961"/>
                    <a:gd name="connsiteX31" fmla="*/ 352425 w 666750"/>
                    <a:gd name="connsiteY31" fmla="*/ 3016581 h 3255961"/>
                    <a:gd name="connsiteX32" fmla="*/ 381000 w 666750"/>
                    <a:gd name="connsiteY32" fmla="*/ 3102306 h 3255961"/>
                    <a:gd name="connsiteX33" fmla="*/ 609600 w 666750"/>
                    <a:gd name="connsiteY33" fmla="*/ 3200399 h 3255961"/>
                    <a:gd name="connsiteX34" fmla="*/ 666750 w 666750"/>
                    <a:gd name="connsiteY34" fmla="*/ 2930856 h 3255961"/>
                    <a:gd name="connsiteX0" fmla="*/ 285750 w 731837"/>
                    <a:gd name="connsiteY0" fmla="*/ 244806 h 3255961"/>
                    <a:gd name="connsiteX1" fmla="*/ 200025 w 731837"/>
                    <a:gd name="connsiteY1" fmla="*/ 225756 h 3255961"/>
                    <a:gd name="connsiteX2" fmla="*/ 180975 w 731837"/>
                    <a:gd name="connsiteY2" fmla="*/ 197181 h 3255961"/>
                    <a:gd name="connsiteX3" fmla="*/ 190500 w 731837"/>
                    <a:gd name="connsiteY3" fmla="*/ 140031 h 3255961"/>
                    <a:gd name="connsiteX4" fmla="*/ 219075 w 731837"/>
                    <a:gd name="connsiteY4" fmla="*/ 130506 h 3255961"/>
                    <a:gd name="connsiteX5" fmla="*/ 314325 w 731837"/>
                    <a:gd name="connsiteY5" fmla="*/ 120981 h 3255961"/>
                    <a:gd name="connsiteX6" fmla="*/ 333375 w 731837"/>
                    <a:gd name="connsiteY6" fmla="*/ 92406 h 3255961"/>
                    <a:gd name="connsiteX7" fmla="*/ 333375 w 731837"/>
                    <a:gd name="connsiteY7" fmla="*/ 35256 h 3255961"/>
                    <a:gd name="connsiteX8" fmla="*/ 304800 w 731837"/>
                    <a:gd name="connsiteY8" fmla="*/ 16206 h 3255961"/>
                    <a:gd name="connsiteX9" fmla="*/ 276225 w 731837"/>
                    <a:gd name="connsiteY9" fmla="*/ 6681 h 3255961"/>
                    <a:gd name="connsiteX10" fmla="*/ 142875 w 731837"/>
                    <a:gd name="connsiteY10" fmla="*/ 35256 h 3255961"/>
                    <a:gd name="connsiteX11" fmla="*/ 123825 w 731837"/>
                    <a:gd name="connsiteY11" fmla="*/ 92406 h 3255961"/>
                    <a:gd name="connsiteX12" fmla="*/ 114300 w 731837"/>
                    <a:gd name="connsiteY12" fmla="*/ 120981 h 3255961"/>
                    <a:gd name="connsiteX13" fmla="*/ 104775 w 731837"/>
                    <a:gd name="connsiteY13" fmla="*/ 273381 h 3255961"/>
                    <a:gd name="connsiteX14" fmla="*/ 95250 w 731837"/>
                    <a:gd name="connsiteY14" fmla="*/ 311481 h 3255961"/>
                    <a:gd name="connsiteX15" fmla="*/ 85725 w 731837"/>
                    <a:gd name="connsiteY15" fmla="*/ 359106 h 3255961"/>
                    <a:gd name="connsiteX16" fmla="*/ 76200 w 731837"/>
                    <a:gd name="connsiteY16" fmla="*/ 530556 h 3255961"/>
                    <a:gd name="connsiteX17" fmla="*/ 66675 w 731837"/>
                    <a:gd name="connsiteY17" fmla="*/ 587706 h 3255961"/>
                    <a:gd name="connsiteX18" fmla="*/ 57150 w 731837"/>
                    <a:gd name="connsiteY18" fmla="*/ 663906 h 3255961"/>
                    <a:gd name="connsiteX19" fmla="*/ 47625 w 731837"/>
                    <a:gd name="connsiteY19" fmla="*/ 759156 h 3255961"/>
                    <a:gd name="connsiteX20" fmla="*/ 28575 w 731837"/>
                    <a:gd name="connsiteY20" fmla="*/ 863931 h 3255961"/>
                    <a:gd name="connsiteX21" fmla="*/ 0 w 731837"/>
                    <a:gd name="connsiteY21" fmla="*/ 1225881 h 3255961"/>
                    <a:gd name="connsiteX22" fmla="*/ 9525 w 731837"/>
                    <a:gd name="connsiteY22" fmla="*/ 1464006 h 3255961"/>
                    <a:gd name="connsiteX23" fmla="*/ 95250 w 731837"/>
                    <a:gd name="connsiteY23" fmla="*/ 1606881 h 3255961"/>
                    <a:gd name="connsiteX24" fmla="*/ 200025 w 731837"/>
                    <a:gd name="connsiteY24" fmla="*/ 1806906 h 3255961"/>
                    <a:gd name="connsiteX25" fmla="*/ 209550 w 731837"/>
                    <a:gd name="connsiteY25" fmla="*/ 1835481 h 3255961"/>
                    <a:gd name="connsiteX26" fmla="*/ 228600 w 731837"/>
                    <a:gd name="connsiteY26" fmla="*/ 1864056 h 3255961"/>
                    <a:gd name="connsiteX27" fmla="*/ 247650 w 731837"/>
                    <a:gd name="connsiteY27" fmla="*/ 1940256 h 3255961"/>
                    <a:gd name="connsiteX28" fmla="*/ 276225 w 731837"/>
                    <a:gd name="connsiteY28" fmla="*/ 2445081 h 3255961"/>
                    <a:gd name="connsiteX29" fmla="*/ 295275 w 731837"/>
                    <a:gd name="connsiteY29" fmla="*/ 2568906 h 3255961"/>
                    <a:gd name="connsiteX30" fmla="*/ 342900 w 731837"/>
                    <a:gd name="connsiteY30" fmla="*/ 2902281 h 3255961"/>
                    <a:gd name="connsiteX31" fmla="*/ 352425 w 731837"/>
                    <a:gd name="connsiteY31" fmla="*/ 3016581 h 3255961"/>
                    <a:gd name="connsiteX32" fmla="*/ 381000 w 731837"/>
                    <a:gd name="connsiteY32" fmla="*/ 3102306 h 3255961"/>
                    <a:gd name="connsiteX33" fmla="*/ 609600 w 731837"/>
                    <a:gd name="connsiteY33" fmla="*/ 3200399 h 3255961"/>
                    <a:gd name="connsiteX34" fmla="*/ 666750 w 731837"/>
                    <a:gd name="connsiteY34" fmla="*/ 2930856 h 3255961"/>
                    <a:gd name="connsiteX0" fmla="*/ 285750 w 731837"/>
                    <a:gd name="connsiteY0" fmla="*/ 244806 h 3255961"/>
                    <a:gd name="connsiteX1" fmla="*/ 200025 w 731837"/>
                    <a:gd name="connsiteY1" fmla="*/ 225756 h 3255961"/>
                    <a:gd name="connsiteX2" fmla="*/ 180975 w 731837"/>
                    <a:gd name="connsiteY2" fmla="*/ 197181 h 3255961"/>
                    <a:gd name="connsiteX3" fmla="*/ 190500 w 731837"/>
                    <a:gd name="connsiteY3" fmla="*/ 140031 h 3255961"/>
                    <a:gd name="connsiteX4" fmla="*/ 219075 w 731837"/>
                    <a:gd name="connsiteY4" fmla="*/ 130506 h 3255961"/>
                    <a:gd name="connsiteX5" fmla="*/ 314325 w 731837"/>
                    <a:gd name="connsiteY5" fmla="*/ 120981 h 3255961"/>
                    <a:gd name="connsiteX6" fmla="*/ 333375 w 731837"/>
                    <a:gd name="connsiteY6" fmla="*/ 92406 h 3255961"/>
                    <a:gd name="connsiteX7" fmla="*/ 333375 w 731837"/>
                    <a:gd name="connsiteY7" fmla="*/ 35256 h 3255961"/>
                    <a:gd name="connsiteX8" fmla="*/ 304800 w 731837"/>
                    <a:gd name="connsiteY8" fmla="*/ 16206 h 3255961"/>
                    <a:gd name="connsiteX9" fmla="*/ 276225 w 731837"/>
                    <a:gd name="connsiteY9" fmla="*/ 6681 h 3255961"/>
                    <a:gd name="connsiteX10" fmla="*/ 142875 w 731837"/>
                    <a:gd name="connsiteY10" fmla="*/ 35256 h 3255961"/>
                    <a:gd name="connsiteX11" fmla="*/ 123825 w 731837"/>
                    <a:gd name="connsiteY11" fmla="*/ 92406 h 3255961"/>
                    <a:gd name="connsiteX12" fmla="*/ 114300 w 731837"/>
                    <a:gd name="connsiteY12" fmla="*/ 120981 h 3255961"/>
                    <a:gd name="connsiteX13" fmla="*/ 104775 w 731837"/>
                    <a:gd name="connsiteY13" fmla="*/ 273381 h 3255961"/>
                    <a:gd name="connsiteX14" fmla="*/ 95250 w 731837"/>
                    <a:gd name="connsiteY14" fmla="*/ 311481 h 3255961"/>
                    <a:gd name="connsiteX15" fmla="*/ 85725 w 731837"/>
                    <a:gd name="connsiteY15" fmla="*/ 359106 h 3255961"/>
                    <a:gd name="connsiteX16" fmla="*/ 76200 w 731837"/>
                    <a:gd name="connsiteY16" fmla="*/ 530556 h 3255961"/>
                    <a:gd name="connsiteX17" fmla="*/ 66675 w 731837"/>
                    <a:gd name="connsiteY17" fmla="*/ 587706 h 3255961"/>
                    <a:gd name="connsiteX18" fmla="*/ 57150 w 731837"/>
                    <a:gd name="connsiteY18" fmla="*/ 663906 h 3255961"/>
                    <a:gd name="connsiteX19" fmla="*/ 47625 w 731837"/>
                    <a:gd name="connsiteY19" fmla="*/ 759156 h 3255961"/>
                    <a:gd name="connsiteX20" fmla="*/ 28575 w 731837"/>
                    <a:gd name="connsiteY20" fmla="*/ 863931 h 3255961"/>
                    <a:gd name="connsiteX21" fmla="*/ 0 w 731837"/>
                    <a:gd name="connsiteY21" fmla="*/ 1225881 h 3255961"/>
                    <a:gd name="connsiteX22" fmla="*/ 9525 w 731837"/>
                    <a:gd name="connsiteY22" fmla="*/ 1464006 h 3255961"/>
                    <a:gd name="connsiteX23" fmla="*/ 95250 w 731837"/>
                    <a:gd name="connsiteY23" fmla="*/ 1606881 h 3255961"/>
                    <a:gd name="connsiteX24" fmla="*/ 200025 w 731837"/>
                    <a:gd name="connsiteY24" fmla="*/ 1806906 h 3255961"/>
                    <a:gd name="connsiteX25" fmla="*/ 209550 w 731837"/>
                    <a:gd name="connsiteY25" fmla="*/ 1835481 h 3255961"/>
                    <a:gd name="connsiteX26" fmla="*/ 228600 w 731837"/>
                    <a:gd name="connsiteY26" fmla="*/ 1864056 h 3255961"/>
                    <a:gd name="connsiteX27" fmla="*/ 247650 w 731837"/>
                    <a:gd name="connsiteY27" fmla="*/ 1940256 h 3255961"/>
                    <a:gd name="connsiteX28" fmla="*/ 276225 w 731837"/>
                    <a:gd name="connsiteY28" fmla="*/ 2445081 h 3255961"/>
                    <a:gd name="connsiteX29" fmla="*/ 295275 w 731837"/>
                    <a:gd name="connsiteY29" fmla="*/ 2568906 h 3255961"/>
                    <a:gd name="connsiteX30" fmla="*/ 342900 w 731837"/>
                    <a:gd name="connsiteY30" fmla="*/ 2902281 h 3255961"/>
                    <a:gd name="connsiteX31" fmla="*/ 381000 w 731837"/>
                    <a:gd name="connsiteY31" fmla="*/ 3102306 h 3255961"/>
                    <a:gd name="connsiteX32" fmla="*/ 609600 w 731837"/>
                    <a:gd name="connsiteY32" fmla="*/ 3200399 h 3255961"/>
                    <a:gd name="connsiteX33" fmla="*/ 666750 w 731837"/>
                    <a:gd name="connsiteY33" fmla="*/ 2930856 h 3255961"/>
                    <a:gd name="connsiteX0" fmla="*/ 285750 w 731837"/>
                    <a:gd name="connsiteY0" fmla="*/ 244806 h 3255961"/>
                    <a:gd name="connsiteX1" fmla="*/ 200025 w 731837"/>
                    <a:gd name="connsiteY1" fmla="*/ 225756 h 3255961"/>
                    <a:gd name="connsiteX2" fmla="*/ 180975 w 731837"/>
                    <a:gd name="connsiteY2" fmla="*/ 197181 h 3255961"/>
                    <a:gd name="connsiteX3" fmla="*/ 190500 w 731837"/>
                    <a:gd name="connsiteY3" fmla="*/ 140031 h 3255961"/>
                    <a:gd name="connsiteX4" fmla="*/ 219075 w 731837"/>
                    <a:gd name="connsiteY4" fmla="*/ 130506 h 3255961"/>
                    <a:gd name="connsiteX5" fmla="*/ 314325 w 731837"/>
                    <a:gd name="connsiteY5" fmla="*/ 120981 h 3255961"/>
                    <a:gd name="connsiteX6" fmla="*/ 333375 w 731837"/>
                    <a:gd name="connsiteY6" fmla="*/ 92406 h 3255961"/>
                    <a:gd name="connsiteX7" fmla="*/ 333375 w 731837"/>
                    <a:gd name="connsiteY7" fmla="*/ 35256 h 3255961"/>
                    <a:gd name="connsiteX8" fmla="*/ 304800 w 731837"/>
                    <a:gd name="connsiteY8" fmla="*/ 16206 h 3255961"/>
                    <a:gd name="connsiteX9" fmla="*/ 276225 w 731837"/>
                    <a:gd name="connsiteY9" fmla="*/ 6681 h 3255961"/>
                    <a:gd name="connsiteX10" fmla="*/ 142875 w 731837"/>
                    <a:gd name="connsiteY10" fmla="*/ 35256 h 3255961"/>
                    <a:gd name="connsiteX11" fmla="*/ 123825 w 731837"/>
                    <a:gd name="connsiteY11" fmla="*/ 92406 h 3255961"/>
                    <a:gd name="connsiteX12" fmla="*/ 114300 w 731837"/>
                    <a:gd name="connsiteY12" fmla="*/ 120981 h 3255961"/>
                    <a:gd name="connsiteX13" fmla="*/ 104775 w 731837"/>
                    <a:gd name="connsiteY13" fmla="*/ 273381 h 3255961"/>
                    <a:gd name="connsiteX14" fmla="*/ 95250 w 731837"/>
                    <a:gd name="connsiteY14" fmla="*/ 311481 h 3255961"/>
                    <a:gd name="connsiteX15" fmla="*/ 85725 w 731837"/>
                    <a:gd name="connsiteY15" fmla="*/ 359106 h 3255961"/>
                    <a:gd name="connsiteX16" fmla="*/ 76200 w 731837"/>
                    <a:gd name="connsiteY16" fmla="*/ 530556 h 3255961"/>
                    <a:gd name="connsiteX17" fmla="*/ 66675 w 731837"/>
                    <a:gd name="connsiteY17" fmla="*/ 587706 h 3255961"/>
                    <a:gd name="connsiteX18" fmla="*/ 57150 w 731837"/>
                    <a:gd name="connsiteY18" fmla="*/ 663906 h 3255961"/>
                    <a:gd name="connsiteX19" fmla="*/ 47625 w 731837"/>
                    <a:gd name="connsiteY19" fmla="*/ 759156 h 3255961"/>
                    <a:gd name="connsiteX20" fmla="*/ 28575 w 731837"/>
                    <a:gd name="connsiteY20" fmla="*/ 863931 h 3255961"/>
                    <a:gd name="connsiteX21" fmla="*/ 0 w 731837"/>
                    <a:gd name="connsiteY21" fmla="*/ 1225881 h 3255961"/>
                    <a:gd name="connsiteX22" fmla="*/ 9525 w 731837"/>
                    <a:gd name="connsiteY22" fmla="*/ 1464006 h 3255961"/>
                    <a:gd name="connsiteX23" fmla="*/ 95250 w 731837"/>
                    <a:gd name="connsiteY23" fmla="*/ 1606881 h 3255961"/>
                    <a:gd name="connsiteX24" fmla="*/ 200025 w 731837"/>
                    <a:gd name="connsiteY24" fmla="*/ 1806906 h 3255961"/>
                    <a:gd name="connsiteX25" fmla="*/ 209550 w 731837"/>
                    <a:gd name="connsiteY25" fmla="*/ 1835481 h 3255961"/>
                    <a:gd name="connsiteX26" fmla="*/ 247650 w 731837"/>
                    <a:gd name="connsiteY26" fmla="*/ 1940256 h 3255961"/>
                    <a:gd name="connsiteX27" fmla="*/ 276225 w 731837"/>
                    <a:gd name="connsiteY27" fmla="*/ 2445081 h 3255961"/>
                    <a:gd name="connsiteX28" fmla="*/ 295275 w 731837"/>
                    <a:gd name="connsiteY28" fmla="*/ 2568906 h 3255961"/>
                    <a:gd name="connsiteX29" fmla="*/ 342900 w 731837"/>
                    <a:gd name="connsiteY29" fmla="*/ 2902281 h 3255961"/>
                    <a:gd name="connsiteX30" fmla="*/ 381000 w 731837"/>
                    <a:gd name="connsiteY30" fmla="*/ 3102306 h 3255961"/>
                    <a:gd name="connsiteX31" fmla="*/ 609600 w 731837"/>
                    <a:gd name="connsiteY31" fmla="*/ 3200399 h 3255961"/>
                    <a:gd name="connsiteX32" fmla="*/ 666750 w 731837"/>
                    <a:gd name="connsiteY32" fmla="*/ 2930856 h 3255961"/>
                    <a:gd name="connsiteX0" fmla="*/ 285750 w 731837"/>
                    <a:gd name="connsiteY0" fmla="*/ 244806 h 3255961"/>
                    <a:gd name="connsiteX1" fmla="*/ 200025 w 731837"/>
                    <a:gd name="connsiteY1" fmla="*/ 225756 h 3255961"/>
                    <a:gd name="connsiteX2" fmla="*/ 180975 w 731837"/>
                    <a:gd name="connsiteY2" fmla="*/ 197181 h 3255961"/>
                    <a:gd name="connsiteX3" fmla="*/ 190500 w 731837"/>
                    <a:gd name="connsiteY3" fmla="*/ 140031 h 3255961"/>
                    <a:gd name="connsiteX4" fmla="*/ 219075 w 731837"/>
                    <a:gd name="connsiteY4" fmla="*/ 130506 h 3255961"/>
                    <a:gd name="connsiteX5" fmla="*/ 314325 w 731837"/>
                    <a:gd name="connsiteY5" fmla="*/ 120981 h 3255961"/>
                    <a:gd name="connsiteX6" fmla="*/ 333375 w 731837"/>
                    <a:gd name="connsiteY6" fmla="*/ 92406 h 3255961"/>
                    <a:gd name="connsiteX7" fmla="*/ 333375 w 731837"/>
                    <a:gd name="connsiteY7" fmla="*/ 35256 h 3255961"/>
                    <a:gd name="connsiteX8" fmla="*/ 304800 w 731837"/>
                    <a:gd name="connsiteY8" fmla="*/ 16206 h 3255961"/>
                    <a:gd name="connsiteX9" fmla="*/ 276225 w 731837"/>
                    <a:gd name="connsiteY9" fmla="*/ 6681 h 3255961"/>
                    <a:gd name="connsiteX10" fmla="*/ 142875 w 731837"/>
                    <a:gd name="connsiteY10" fmla="*/ 35256 h 3255961"/>
                    <a:gd name="connsiteX11" fmla="*/ 123825 w 731837"/>
                    <a:gd name="connsiteY11" fmla="*/ 92406 h 3255961"/>
                    <a:gd name="connsiteX12" fmla="*/ 114300 w 731837"/>
                    <a:gd name="connsiteY12" fmla="*/ 120981 h 3255961"/>
                    <a:gd name="connsiteX13" fmla="*/ 104775 w 731837"/>
                    <a:gd name="connsiteY13" fmla="*/ 273381 h 3255961"/>
                    <a:gd name="connsiteX14" fmla="*/ 95250 w 731837"/>
                    <a:gd name="connsiteY14" fmla="*/ 311481 h 3255961"/>
                    <a:gd name="connsiteX15" fmla="*/ 85725 w 731837"/>
                    <a:gd name="connsiteY15" fmla="*/ 359106 h 3255961"/>
                    <a:gd name="connsiteX16" fmla="*/ 76200 w 731837"/>
                    <a:gd name="connsiteY16" fmla="*/ 530556 h 3255961"/>
                    <a:gd name="connsiteX17" fmla="*/ 66675 w 731837"/>
                    <a:gd name="connsiteY17" fmla="*/ 587706 h 3255961"/>
                    <a:gd name="connsiteX18" fmla="*/ 57150 w 731837"/>
                    <a:gd name="connsiteY18" fmla="*/ 663906 h 3255961"/>
                    <a:gd name="connsiteX19" fmla="*/ 47625 w 731837"/>
                    <a:gd name="connsiteY19" fmla="*/ 759156 h 3255961"/>
                    <a:gd name="connsiteX20" fmla="*/ 28575 w 731837"/>
                    <a:gd name="connsiteY20" fmla="*/ 863931 h 3255961"/>
                    <a:gd name="connsiteX21" fmla="*/ 0 w 731837"/>
                    <a:gd name="connsiteY21" fmla="*/ 1225881 h 3255961"/>
                    <a:gd name="connsiteX22" fmla="*/ 9525 w 731837"/>
                    <a:gd name="connsiteY22" fmla="*/ 1464006 h 3255961"/>
                    <a:gd name="connsiteX23" fmla="*/ 95250 w 731837"/>
                    <a:gd name="connsiteY23" fmla="*/ 1606881 h 3255961"/>
                    <a:gd name="connsiteX24" fmla="*/ 200025 w 731837"/>
                    <a:gd name="connsiteY24" fmla="*/ 1806906 h 3255961"/>
                    <a:gd name="connsiteX25" fmla="*/ 247650 w 731837"/>
                    <a:gd name="connsiteY25" fmla="*/ 1940256 h 3255961"/>
                    <a:gd name="connsiteX26" fmla="*/ 276225 w 731837"/>
                    <a:gd name="connsiteY26" fmla="*/ 2445081 h 3255961"/>
                    <a:gd name="connsiteX27" fmla="*/ 295275 w 731837"/>
                    <a:gd name="connsiteY27" fmla="*/ 2568906 h 3255961"/>
                    <a:gd name="connsiteX28" fmla="*/ 342900 w 731837"/>
                    <a:gd name="connsiteY28" fmla="*/ 2902281 h 3255961"/>
                    <a:gd name="connsiteX29" fmla="*/ 381000 w 731837"/>
                    <a:gd name="connsiteY29" fmla="*/ 3102306 h 3255961"/>
                    <a:gd name="connsiteX30" fmla="*/ 609600 w 731837"/>
                    <a:gd name="connsiteY30" fmla="*/ 3200399 h 3255961"/>
                    <a:gd name="connsiteX31" fmla="*/ 666750 w 731837"/>
                    <a:gd name="connsiteY31" fmla="*/ 2930856 h 3255961"/>
                    <a:gd name="connsiteX0" fmla="*/ 285750 w 731837"/>
                    <a:gd name="connsiteY0" fmla="*/ 244806 h 3255961"/>
                    <a:gd name="connsiteX1" fmla="*/ 200025 w 731837"/>
                    <a:gd name="connsiteY1" fmla="*/ 225756 h 3255961"/>
                    <a:gd name="connsiteX2" fmla="*/ 180975 w 731837"/>
                    <a:gd name="connsiteY2" fmla="*/ 197181 h 3255961"/>
                    <a:gd name="connsiteX3" fmla="*/ 190500 w 731837"/>
                    <a:gd name="connsiteY3" fmla="*/ 140031 h 3255961"/>
                    <a:gd name="connsiteX4" fmla="*/ 219075 w 731837"/>
                    <a:gd name="connsiteY4" fmla="*/ 130506 h 3255961"/>
                    <a:gd name="connsiteX5" fmla="*/ 314325 w 731837"/>
                    <a:gd name="connsiteY5" fmla="*/ 120981 h 3255961"/>
                    <a:gd name="connsiteX6" fmla="*/ 333375 w 731837"/>
                    <a:gd name="connsiteY6" fmla="*/ 92406 h 3255961"/>
                    <a:gd name="connsiteX7" fmla="*/ 333375 w 731837"/>
                    <a:gd name="connsiteY7" fmla="*/ 35256 h 3255961"/>
                    <a:gd name="connsiteX8" fmla="*/ 304800 w 731837"/>
                    <a:gd name="connsiteY8" fmla="*/ 16206 h 3255961"/>
                    <a:gd name="connsiteX9" fmla="*/ 276225 w 731837"/>
                    <a:gd name="connsiteY9" fmla="*/ 6681 h 3255961"/>
                    <a:gd name="connsiteX10" fmla="*/ 142875 w 731837"/>
                    <a:gd name="connsiteY10" fmla="*/ 35256 h 3255961"/>
                    <a:gd name="connsiteX11" fmla="*/ 123825 w 731837"/>
                    <a:gd name="connsiteY11" fmla="*/ 92406 h 3255961"/>
                    <a:gd name="connsiteX12" fmla="*/ 114300 w 731837"/>
                    <a:gd name="connsiteY12" fmla="*/ 120981 h 3255961"/>
                    <a:gd name="connsiteX13" fmla="*/ 104775 w 731837"/>
                    <a:gd name="connsiteY13" fmla="*/ 273381 h 3255961"/>
                    <a:gd name="connsiteX14" fmla="*/ 95250 w 731837"/>
                    <a:gd name="connsiteY14" fmla="*/ 311481 h 3255961"/>
                    <a:gd name="connsiteX15" fmla="*/ 85725 w 731837"/>
                    <a:gd name="connsiteY15" fmla="*/ 359106 h 3255961"/>
                    <a:gd name="connsiteX16" fmla="*/ 76200 w 731837"/>
                    <a:gd name="connsiteY16" fmla="*/ 530556 h 3255961"/>
                    <a:gd name="connsiteX17" fmla="*/ 66675 w 731837"/>
                    <a:gd name="connsiteY17" fmla="*/ 587706 h 3255961"/>
                    <a:gd name="connsiteX18" fmla="*/ 57150 w 731837"/>
                    <a:gd name="connsiteY18" fmla="*/ 663906 h 3255961"/>
                    <a:gd name="connsiteX19" fmla="*/ 47625 w 731837"/>
                    <a:gd name="connsiteY19" fmla="*/ 759156 h 3255961"/>
                    <a:gd name="connsiteX20" fmla="*/ 28575 w 731837"/>
                    <a:gd name="connsiteY20" fmla="*/ 863931 h 3255961"/>
                    <a:gd name="connsiteX21" fmla="*/ 0 w 731837"/>
                    <a:gd name="connsiteY21" fmla="*/ 1225881 h 3255961"/>
                    <a:gd name="connsiteX22" fmla="*/ 9525 w 731837"/>
                    <a:gd name="connsiteY22" fmla="*/ 1464006 h 3255961"/>
                    <a:gd name="connsiteX23" fmla="*/ 95250 w 731837"/>
                    <a:gd name="connsiteY23" fmla="*/ 1606881 h 3255961"/>
                    <a:gd name="connsiteX24" fmla="*/ 200025 w 731837"/>
                    <a:gd name="connsiteY24" fmla="*/ 1806906 h 3255961"/>
                    <a:gd name="connsiteX25" fmla="*/ 247650 w 731837"/>
                    <a:gd name="connsiteY25" fmla="*/ 1940256 h 3255961"/>
                    <a:gd name="connsiteX26" fmla="*/ 295275 w 731837"/>
                    <a:gd name="connsiteY26" fmla="*/ 2568906 h 3255961"/>
                    <a:gd name="connsiteX27" fmla="*/ 342900 w 731837"/>
                    <a:gd name="connsiteY27" fmla="*/ 2902281 h 3255961"/>
                    <a:gd name="connsiteX28" fmla="*/ 381000 w 731837"/>
                    <a:gd name="connsiteY28" fmla="*/ 3102306 h 3255961"/>
                    <a:gd name="connsiteX29" fmla="*/ 609600 w 731837"/>
                    <a:gd name="connsiteY29" fmla="*/ 3200399 h 3255961"/>
                    <a:gd name="connsiteX30" fmla="*/ 666750 w 731837"/>
                    <a:gd name="connsiteY30" fmla="*/ 2930856 h 3255961"/>
                    <a:gd name="connsiteX0" fmla="*/ 285750 w 731837"/>
                    <a:gd name="connsiteY0" fmla="*/ 244806 h 3236911"/>
                    <a:gd name="connsiteX1" fmla="*/ 200025 w 731837"/>
                    <a:gd name="connsiteY1" fmla="*/ 225756 h 3236911"/>
                    <a:gd name="connsiteX2" fmla="*/ 180975 w 731837"/>
                    <a:gd name="connsiteY2" fmla="*/ 197181 h 3236911"/>
                    <a:gd name="connsiteX3" fmla="*/ 190500 w 731837"/>
                    <a:gd name="connsiteY3" fmla="*/ 140031 h 3236911"/>
                    <a:gd name="connsiteX4" fmla="*/ 219075 w 731837"/>
                    <a:gd name="connsiteY4" fmla="*/ 130506 h 3236911"/>
                    <a:gd name="connsiteX5" fmla="*/ 314325 w 731837"/>
                    <a:gd name="connsiteY5" fmla="*/ 120981 h 3236911"/>
                    <a:gd name="connsiteX6" fmla="*/ 333375 w 731837"/>
                    <a:gd name="connsiteY6" fmla="*/ 92406 h 3236911"/>
                    <a:gd name="connsiteX7" fmla="*/ 333375 w 731837"/>
                    <a:gd name="connsiteY7" fmla="*/ 35256 h 3236911"/>
                    <a:gd name="connsiteX8" fmla="*/ 304800 w 731837"/>
                    <a:gd name="connsiteY8" fmla="*/ 16206 h 3236911"/>
                    <a:gd name="connsiteX9" fmla="*/ 276225 w 731837"/>
                    <a:gd name="connsiteY9" fmla="*/ 6681 h 3236911"/>
                    <a:gd name="connsiteX10" fmla="*/ 142875 w 731837"/>
                    <a:gd name="connsiteY10" fmla="*/ 35256 h 3236911"/>
                    <a:gd name="connsiteX11" fmla="*/ 123825 w 731837"/>
                    <a:gd name="connsiteY11" fmla="*/ 92406 h 3236911"/>
                    <a:gd name="connsiteX12" fmla="*/ 114300 w 731837"/>
                    <a:gd name="connsiteY12" fmla="*/ 120981 h 3236911"/>
                    <a:gd name="connsiteX13" fmla="*/ 104775 w 731837"/>
                    <a:gd name="connsiteY13" fmla="*/ 273381 h 3236911"/>
                    <a:gd name="connsiteX14" fmla="*/ 95250 w 731837"/>
                    <a:gd name="connsiteY14" fmla="*/ 311481 h 3236911"/>
                    <a:gd name="connsiteX15" fmla="*/ 85725 w 731837"/>
                    <a:gd name="connsiteY15" fmla="*/ 359106 h 3236911"/>
                    <a:gd name="connsiteX16" fmla="*/ 76200 w 731837"/>
                    <a:gd name="connsiteY16" fmla="*/ 530556 h 3236911"/>
                    <a:gd name="connsiteX17" fmla="*/ 66675 w 731837"/>
                    <a:gd name="connsiteY17" fmla="*/ 587706 h 3236911"/>
                    <a:gd name="connsiteX18" fmla="*/ 57150 w 731837"/>
                    <a:gd name="connsiteY18" fmla="*/ 663906 h 3236911"/>
                    <a:gd name="connsiteX19" fmla="*/ 47625 w 731837"/>
                    <a:gd name="connsiteY19" fmla="*/ 759156 h 3236911"/>
                    <a:gd name="connsiteX20" fmla="*/ 28575 w 731837"/>
                    <a:gd name="connsiteY20" fmla="*/ 863931 h 3236911"/>
                    <a:gd name="connsiteX21" fmla="*/ 0 w 731837"/>
                    <a:gd name="connsiteY21" fmla="*/ 1225881 h 3236911"/>
                    <a:gd name="connsiteX22" fmla="*/ 9525 w 731837"/>
                    <a:gd name="connsiteY22" fmla="*/ 1464006 h 3236911"/>
                    <a:gd name="connsiteX23" fmla="*/ 95250 w 731837"/>
                    <a:gd name="connsiteY23" fmla="*/ 1606881 h 3236911"/>
                    <a:gd name="connsiteX24" fmla="*/ 200025 w 731837"/>
                    <a:gd name="connsiteY24" fmla="*/ 1806906 h 3236911"/>
                    <a:gd name="connsiteX25" fmla="*/ 247650 w 731837"/>
                    <a:gd name="connsiteY25" fmla="*/ 1940256 h 3236911"/>
                    <a:gd name="connsiteX26" fmla="*/ 295275 w 731837"/>
                    <a:gd name="connsiteY26" fmla="*/ 2568906 h 3236911"/>
                    <a:gd name="connsiteX27" fmla="*/ 342900 w 731837"/>
                    <a:gd name="connsiteY27" fmla="*/ 2902281 h 3236911"/>
                    <a:gd name="connsiteX28" fmla="*/ 381000 w 731837"/>
                    <a:gd name="connsiteY28" fmla="*/ 3102306 h 3236911"/>
                    <a:gd name="connsiteX29" fmla="*/ 609600 w 731837"/>
                    <a:gd name="connsiteY29" fmla="*/ 3200399 h 3236911"/>
                    <a:gd name="connsiteX30" fmla="*/ 666750 w 731837"/>
                    <a:gd name="connsiteY30" fmla="*/ 2930856 h 3236911"/>
                    <a:gd name="connsiteX0" fmla="*/ 285750 w 731837"/>
                    <a:gd name="connsiteY0" fmla="*/ 244806 h 3236911"/>
                    <a:gd name="connsiteX1" fmla="*/ 200025 w 731837"/>
                    <a:gd name="connsiteY1" fmla="*/ 225756 h 3236911"/>
                    <a:gd name="connsiteX2" fmla="*/ 180975 w 731837"/>
                    <a:gd name="connsiteY2" fmla="*/ 197181 h 3236911"/>
                    <a:gd name="connsiteX3" fmla="*/ 190500 w 731837"/>
                    <a:gd name="connsiteY3" fmla="*/ 140031 h 3236911"/>
                    <a:gd name="connsiteX4" fmla="*/ 219075 w 731837"/>
                    <a:gd name="connsiteY4" fmla="*/ 130506 h 3236911"/>
                    <a:gd name="connsiteX5" fmla="*/ 314325 w 731837"/>
                    <a:gd name="connsiteY5" fmla="*/ 120981 h 3236911"/>
                    <a:gd name="connsiteX6" fmla="*/ 333375 w 731837"/>
                    <a:gd name="connsiteY6" fmla="*/ 92406 h 3236911"/>
                    <a:gd name="connsiteX7" fmla="*/ 333375 w 731837"/>
                    <a:gd name="connsiteY7" fmla="*/ 35256 h 3236911"/>
                    <a:gd name="connsiteX8" fmla="*/ 304800 w 731837"/>
                    <a:gd name="connsiteY8" fmla="*/ 16206 h 3236911"/>
                    <a:gd name="connsiteX9" fmla="*/ 276225 w 731837"/>
                    <a:gd name="connsiteY9" fmla="*/ 6681 h 3236911"/>
                    <a:gd name="connsiteX10" fmla="*/ 142875 w 731837"/>
                    <a:gd name="connsiteY10" fmla="*/ 35256 h 3236911"/>
                    <a:gd name="connsiteX11" fmla="*/ 123825 w 731837"/>
                    <a:gd name="connsiteY11" fmla="*/ 92406 h 3236911"/>
                    <a:gd name="connsiteX12" fmla="*/ 104775 w 731837"/>
                    <a:gd name="connsiteY12" fmla="*/ 273381 h 3236911"/>
                    <a:gd name="connsiteX13" fmla="*/ 95250 w 731837"/>
                    <a:gd name="connsiteY13" fmla="*/ 311481 h 3236911"/>
                    <a:gd name="connsiteX14" fmla="*/ 85725 w 731837"/>
                    <a:gd name="connsiteY14" fmla="*/ 359106 h 3236911"/>
                    <a:gd name="connsiteX15" fmla="*/ 76200 w 731837"/>
                    <a:gd name="connsiteY15" fmla="*/ 530556 h 3236911"/>
                    <a:gd name="connsiteX16" fmla="*/ 66675 w 731837"/>
                    <a:gd name="connsiteY16" fmla="*/ 587706 h 3236911"/>
                    <a:gd name="connsiteX17" fmla="*/ 57150 w 731837"/>
                    <a:gd name="connsiteY17" fmla="*/ 663906 h 3236911"/>
                    <a:gd name="connsiteX18" fmla="*/ 47625 w 731837"/>
                    <a:gd name="connsiteY18" fmla="*/ 759156 h 3236911"/>
                    <a:gd name="connsiteX19" fmla="*/ 28575 w 731837"/>
                    <a:gd name="connsiteY19" fmla="*/ 863931 h 3236911"/>
                    <a:gd name="connsiteX20" fmla="*/ 0 w 731837"/>
                    <a:gd name="connsiteY20" fmla="*/ 1225881 h 3236911"/>
                    <a:gd name="connsiteX21" fmla="*/ 9525 w 731837"/>
                    <a:gd name="connsiteY21" fmla="*/ 1464006 h 3236911"/>
                    <a:gd name="connsiteX22" fmla="*/ 95250 w 731837"/>
                    <a:gd name="connsiteY22" fmla="*/ 1606881 h 3236911"/>
                    <a:gd name="connsiteX23" fmla="*/ 200025 w 731837"/>
                    <a:gd name="connsiteY23" fmla="*/ 1806906 h 3236911"/>
                    <a:gd name="connsiteX24" fmla="*/ 247650 w 731837"/>
                    <a:gd name="connsiteY24" fmla="*/ 1940256 h 3236911"/>
                    <a:gd name="connsiteX25" fmla="*/ 295275 w 731837"/>
                    <a:gd name="connsiteY25" fmla="*/ 2568906 h 3236911"/>
                    <a:gd name="connsiteX26" fmla="*/ 342900 w 731837"/>
                    <a:gd name="connsiteY26" fmla="*/ 2902281 h 3236911"/>
                    <a:gd name="connsiteX27" fmla="*/ 381000 w 731837"/>
                    <a:gd name="connsiteY27" fmla="*/ 3102306 h 3236911"/>
                    <a:gd name="connsiteX28" fmla="*/ 609600 w 731837"/>
                    <a:gd name="connsiteY28" fmla="*/ 3200399 h 3236911"/>
                    <a:gd name="connsiteX29" fmla="*/ 666750 w 731837"/>
                    <a:gd name="connsiteY29" fmla="*/ 2930856 h 3236911"/>
                    <a:gd name="connsiteX0" fmla="*/ 285750 w 731837"/>
                    <a:gd name="connsiteY0" fmla="*/ 244806 h 3236911"/>
                    <a:gd name="connsiteX1" fmla="*/ 200025 w 731837"/>
                    <a:gd name="connsiteY1" fmla="*/ 225756 h 3236911"/>
                    <a:gd name="connsiteX2" fmla="*/ 180975 w 731837"/>
                    <a:gd name="connsiteY2" fmla="*/ 197181 h 3236911"/>
                    <a:gd name="connsiteX3" fmla="*/ 190500 w 731837"/>
                    <a:gd name="connsiteY3" fmla="*/ 140031 h 3236911"/>
                    <a:gd name="connsiteX4" fmla="*/ 219075 w 731837"/>
                    <a:gd name="connsiteY4" fmla="*/ 130506 h 3236911"/>
                    <a:gd name="connsiteX5" fmla="*/ 314325 w 731837"/>
                    <a:gd name="connsiteY5" fmla="*/ 120981 h 3236911"/>
                    <a:gd name="connsiteX6" fmla="*/ 333375 w 731837"/>
                    <a:gd name="connsiteY6" fmla="*/ 92406 h 3236911"/>
                    <a:gd name="connsiteX7" fmla="*/ 333375 w 731837"/>
                    <a:gd name="connsiteY7" fmla="*/ 35256 h 3236911"/>
                    <a:gd name="connsiteX8" fmla="*/ 304800 w 731837"/>
                    <a:gd name="connsiteY8" fmla="*/ 16206 h 3236911"/>
                    <a:gd name="connsiteX9" fmla="*/ 276225 w 731837"/>
                    <a:gd name="connsiteY9" fmla="*/ 6681 h 3236911"/>
                    <a:gd name="connsiteX10" fmla="*/ 142875 w 731837"/>
                    <a:gd name="connsiteY10" fmla="*/ 35256 h 3236911"/>
                    <a:gd name="connsiteX11" fmla="*/ 104775 w 731837"/>
                    <a:gd name="connsiteY11" fmla="*/ 273381 h 3236911"/>
                    <a:gd name="connsiteX12" fmla="*/ 95250 w 731837"/>
                    <a:gd name="connsiteY12" fmla="*/ 311481 h 3236911"/>
                    <a:gd name="connsiteX13" fmla="*/ 85725 w 731837"/>
                    <a:gd name="connsiteY13" fmla="*/ 359106 h 3236911"/>
                    <a:gd name="connsiteX14" fmla="*/ 76200 w 731837"/>
                    <a:gd name="connsiteY14" fmla="*/ 530556 h 3236911"/>
                    <a:gd name="connsiteX15" fmla="*/ 66675 w 731837"/>
                    <a:gd name="connsiteY15" fmla="*/ 587706 h 3236911"/>
                    <a:gd name="connsiteX16" fmla="*/ 57150 w 731837"/>
                    <a:gd name="connsiteY16" fmla="*/ 663906 h 3236911"/>
                    <a:gd name="connsiteX17" fmla="*/ 47625 w 731837"/>
                    <a:gd name="connsiteY17" fmla="*/ 759156 h 3236911"/>
                    <a:gd name="connsiteX18" fmla="*/ 28575 w 731837"/>
                    <a:gd name="connsiteY18" fmla="*/ 863931 h 3236911"/>
                    <a:gd name="connsiteX19" fmla="*/ 0 w 731837"/>
                    <a:gd name="connsiteY19" fmla="*/ 1225881 h 3236911"/>
                    <a:gd name="connsiteX20" fmla="*/ 9525 w 731837"/>
                    <a:gd name="connsiteY20" fmla="*/ 1464006 h 3236911"/>
                    <a:gd name="connsiteX21" fmla="*/ 95250 w 731837"/>
                    <a:gd name="connsiteY21" fmla="*/ 1606881 h 3236911"/>
                    <a:gd name="connsiteX22" fmla="*/ 200025 w 731837"/>
                    <a:gd name="connsiteY22" fmla="*/ 1806906 h 3236911"/>
                    <a:gd name="connsiteX23" fmla="*/ 247650 w 731837"/>
                    <a:gd name="connsiteY23" fmla="*/ 1940256 h 3236911"/>
                    <a:gd name="connsiteX24" fmla="*/ 295275 w 731837"/>
                    <a:gd name="connsiteY24" fmla="*/ 2568906 h 3236911"/>
                    <a:gd name="connsiteX25" fmla="*/ 342900 w 731837"/>
                    <a:gd name="connsiteY25" fmla="*/ 2902281 h 3236911"/>
                    <a:gd name="connsiteX26" fmla="*/ 381000 w 731837"/>
                    <a:gd name="connsiteY26" fmla="*/ 3102306 h 3236911"/>
                    <a:gd name="connsiteX27" fmla="*/ 609600 w 731837"/>
                    <a:gd name="connsiteY27" fmla="*/ 3200399 h 3236911"/>
                    <a:gd name="connsiteX28" fmla="*/ 666750 w 731837"/>
                    <a:gd name="connsiteY28" fmla="*/ 2930856 h 3236911"/>
                    <a:gd name="connsiteX0" fmla="*/ 285750 w 731837"/>
                    <a:gd name="connsiteY0" fmla="*/ 252412 h 3244517"/>
                    <a:gd name="connsiteX1" fmla="*/ 200025 w 731837"/>
                    <a:gd name="connsiteY1" fmla="*/ 233362 h 3244517"/>
                    <a:gd name="connsiteX2" fmla="*/ 180975 w 731837"/>
                    <a:gd name="connsiteY2" fmla="*/ 204787 h 3244517"/>
                    <a:gd name="connsiteX3" fmla="*/ 190500 w 731837"/>
                    <a:gd name="connsiteY3" fmla="*/ 147637 h 3244517"/>
                    <a:gd name="connsiteX4" fmla="*/ 219075 w 731837"/>
                    <a:gd name="connsiteY4" fmla="*/ 138112 h 3244517"/>
                    <a:gd name="connsiteX5" fmla="*/ 314325 w 731837"/>
                    <a:gd name="connsiteY5" fmla="*/ 128587 h 3244517"/>
                    <a:gd name="connsiteX6" fmla="*/ 333375 w 731837"/>
                    <a:gd name="connsiteY6" fmla="*/ 100012 h 3244517"/>
                    <a:gd name="connsiteX7" fmla="*/ 333375 w 731837"/>
                    <a:gd name="connsiteY7" fmla="*/ 42862 h 3244517"/>
                    <a:gd name="connsiteX8" fmla="*/ 304800 w 731837"/>
                    <a:gd name="connsiteY8" fmla="*/ 23812 h 3244517"/>
                    <a:gd name="connsiteX9" fmla="*/ 142875 w 731837"/>
                    <a:gd name="connsiteY9" fmla="*/ 42862 h 3244517"/>
                    <a:gd name="connsiteX10" fmla="*/ 104775 w 731837"/>
                    <a:gd name="connsiteY10" fmla="*/ 280987 h 3244517"/>
                    <a:gd name="connsiteX11" fmla="*/ 95250 w 731837"/>
                    <a:gd name="connsiteY11" fmla="*/ 319087 h 3244517"/>
                    <a:gd name="connsiteX12" fmla="*/ 85725 w 731837"/>
                    <a:gd name="connsiteY12" fmla="*/ 366712 h 3244517"/>
                    <a:gd name="connsiteX13" fmla="*/ 76200 w 731837"/>
                    <a:gd name="connsiteY13" fmla="*/ 538162 h 3244517"/>
                    <a:gd name="connsiteX14" fmla="*/ 66675 w 731837"/>
                    <a:gd name="connsiteY14" fmla="*/ 595312 h 3244517"/>
                    <a:gd name="connsiteX15" fmla="*/ 57150 w 731837"/>
                    <a:gd name="connsiteY15" fmla="*/ 671512 h 3244517"/>
                    <a:gd name="connsiteX16" fmla="*/ 47625 w 731837"/>
                    <a:gd name="connsiteY16" fmla="*/ 766762 h 3244517"/>
                    <a:gd name="connsiteX17" fmla="*/ 28575 w 731837"/>
                    <a:gd name="connsiteY17" fmla="*/ 871537 h 3244517"/>
                    <a:gd name="connsiteX18" fmla="*/ 0 w 731837"/>
                    <a:gd name="connsiteY18" fmla="*/ 1233487 h 3244517"/>
                    <a:gd name="connsiteX19" fmla="*/ 9525 w 731837"/>
                    <a:gd name="connsiteY19" fmla="*/ 1471612 h 3244517"/>
                    <a:gd name="connsiteX20" fmla="*/ 95250 w 731837"/>
                    <a:gd name="connsiteY20" fmla="*/ 1614487 h 3244517"/>
                    <a:gd name="connsiteX21" fmla="*/ 200025 w 731837"/>
                    <a:gd name="connsiteY21" fmla="*/ 1814512 h 3244517"/>
                    <a:gd name="connsiteX22" fmla="*/ 247650 w 731837"/>
                    <a:gd name="connsiteY22" fmla="*/ 1947862 h 3244517"/>
                    <a:gd name="connsiteX23" fmla="*/ 295275 w 731837"/>
                    <a:gd name="connsiteY23" fmla="*/ 2576512 h 3244517"/>
                    <a:gd name="connsiteX24" fmla="*/ 342900 w 731837"/>
                    <a:gd name="connsiteY24" fmla="*/ 2909887 h 3244517"/>
                    <a:gd name="connsiteX25" fmla="*/ 381000 w 731837"/>
                    <a:gd name="connsiteY25" fmla="*/ 3109912 h 3244517"/>
                    <a:gd name="connsiteX26" fmla="*/ 609600 w 731837"/>
                    <a:gd name="connsiteY26" fmla="*/ 3208005 h 3244517"/>
                    <a:gd name="connsiteX27" fmla="*/ 666750 w 731837"/>
                    <a:gd name="connsiteY27" fmla="*/ 2938462 h 3244517"/>
                    <a:gd name="connsiteX0" fmla="*/ 285750 w 731837"/>
                    <a:gd name="connsiteY0" fmla="*/ 249237 h 3241342"/>
                    <a:gd name="connsiteX1" fmla="*/ 200025 w 731837"/>
                    <a:gd name="connsiteY1" fmla="*/ 230187 h 3241342"/>
                    <a:gd name="connsiteX2" fmla="*/ 180975 w 731837"/>
                    <a:gd name="connsiteY2" fmla="*/ 201612 h 3241342"/>
                    <a:gd name="connsiteX3" fmla="*/ 190500 w 731837"/>
                    <a:gd name="connsiteY3" fmla="*/ 144462 h 3241342"/>
                    <a:gd name="connsiteX4" fmla="*/ 219075 w 731837"/>
                    <a:gd name="connsiteY4" fmla="*/ 134937 h 3241342"/>
                    <a:gd name="connsiteX5" fmla="*/ 314325 w 731837"/>
                    <a:gd name="connsiteY5" fmla="*/ 125412 h 3241342"/>
                    <a:gd name="connsiteX6" fmla="*/ 333375 w 731837"/>
                    <a:gd name="connsiteY6" fmla="*/ 96837 h 3241342"/>
                    <a:gd name="connsiteX7" fmla="*/ 333375 w 731837"/>
                    <a:gd name="connsiteY7" fmla="*/ 39687 h 3241342"/>
                    <a:gd name="connsiteX8" fmla="*/ 142875 w 731837"/>
                    <a:gd name="connsiteY8" fmla="*/ 39687 h 3241342"/>
                    <a:gd name="connsiteX9" fmla="*/ 104775 w 731837"/>
                    <a:gd name="connsiteY9" fmla="*/ 277812 h 3241342"/>
                    <a:gd name="connsiteX10" fmla="*/ 95250 w 731837"/>
                    <a:gd name="connsiteY10" fmla="*/ 315912 h 3241342"/>
                    <a:gd name="connsiteX11" fmla="*/ 85725 w 731837"/>
                    <a:gd name="connsiteY11" fmla="*/ 363537 h 3241342"/>
                    <a:gd name="connsiteX12" fmla="*/ 76200 w 731837"/>
                    <a:gd name="connsiteY12" fmla="*/ 534987 h 3241342"/>
                    <a:gd name="connsiteX13" fmla="*/ 66675 w 731837"/>
                    <a:gd name="connsiteY13" fmla="*/ 592137 h 3241342"/>
                    <a:gd name="connsiteX14" fmla="*/ 57150 w 731837"/>
                    <a:gd name="connsiteY14" fmla="*/ 668337 h 3241342"/>
                    <a:gd name="connsiteX15" fmla="*/ 47625 w 731837"/>
                    <a:gd name="connsiteY15" fmla="*/ 763587 h 3241342"/>
                    <a:gd name="connsiteX16" fmla="*/ 28575 w 731837"/>
                    <a:gd name="connsiteY16" fmla="*/ 868362 h 3241342"/>
                    <a:gd name="connsiteX17" fmla="*/ 0 w 731837"/>
                    <a:gd name="connsiteY17" fmla="*/ 1230312 h 3241342"/>
                    <a:gd name="connsiteX18" fmla="*/ 9525 w 731837"/>
                    <a:gd name="connsiteY18" fmla="*/ 1468437 h 3241342"/>
                    <a:gd name="connsiteX19" fmla="*/ 95250 w 731837"/>
                    <a:gd name="connsiteY19" fmla="*/ 1611312 h 3241342"/>
                    <a:gd name="connsiteX20" fmla="*/ 200025 w 731837"/>
                    <a:gd name="connsiteY20" fmla="*/ 1811337 h 3241342"/>
                    <a:gd name="connsiteX21" fmla="*/ 247650 w 731837"/>
                    <a:gd name="connsiteY21" fmla="*/ 1944687 h 3241342"/>
                    <a:gd name="connsiteX22" fmla="*/ 295275 w 731837"/>
                    <a:gd name="connsiteY22" fmla="*/ 2573337 h 3241342"/>
                    <a:gd name="connsiteX23" fmla="*/ 342900 w 731837"/>
                    <a:gd name="connsiteY23" fmla="*/ 2906712 h 3241342"/>
                    <a:gd name="connsiteX24" fmla="*/ 381000 w 731837"/>
                    <a:gd name="connsiteY24" fmla="*/ 3106737 h 3241342"/>
                    <a:gd name="connsiteX25" fmla="*/ 609600 w 731837"/>
                    <a:gd name="connsiteY25" fmla="*/ 3204830 h 3241342"/>
                    <a:gd name="connsiteX26" fmla="*/ 666750 w 731837"/>
                    <a:gd name="connsiteY26" fmla="*/ 2935287 h 3241342"/>
                    <a:gd name="connsiteX0" fmla="*/ 285750 w 731837"/>
                    <a:gd name="connsiteY0" fmla="*/ 249237 h 3241342"/>
                    <a:gd name="connsiteX1" fmla="*/ 200025 w 731837"/>
                    <a:gd name="connsiteY1" fmla="*/ 230187 h 3241342"/>
                    <a:gd name="connsiteX2" fmla="*/ 180975 w 731837"/>
                    <a:gd name="connsiteY2" fmla="*/ 201612 h 3241342"/>
                    <a:gd name="connsiteX3" fmla="*/ 219075 w 731837"/>
                    <a:gd name="connsiteY3" fmla="*/ 134937 h 3241342"/>
                    <a:gd name="connsiteX4" fmla="*/ 314325 w 731837"/>
                    <a:gd name="connsiteY4" fmla="*/ 125412 h 3241342"/>
                    <a:gd name="connsiteX5" fmla="*/ 333375 w 731837"/>
                    <a:gd name="connsiteY5" fmla="*/ 96837 h 3241342"/>
                    <a:gd name="connsiteX6" fmla="*/ 333375 w 731837"/>
                    <a:gd name="connsiteY6" fmla="*/ 39687 h 3241342"/>
                    <a:gd name="connsiteX7" fmla="*/ 142875 w 731837"/>
                    <a:gd name="connsiteY7" fmla="*/ 39687 h 3241342"/>
                    <a:gd name="connsiteX8" fmla="*/ 104775 w 731837"/>
                    <a:gd name="connsiteY8" fmla="*/ 277812 h 3241342"/>
                    <a:gd name="connsiteX9" fmla="*/ 95250 w 731837"/>
                    <a:gd name="connsiteY9" fmla="*/ 315912 h 3241342"/>
                    <a:gd name="connsiteX10" fmla="*/ 85725 w 731837"/>
                    <a:gd name="connsiteY10" fmla="*/ 363537 h 3241342"/>
                    <a:gd name="connsiteX11" fmla="*/ 76200 w 731837"/>
                    <a:gd name="connsiteY11" fmla="*/ 534987 h 3241342"/>
                    <a:gd name="connsiteX12" fmla="*/ 66675 w 731837"/>
                    <a:gd name="connsiteY12" fmla="*/ 592137 h 3241342"/>
                    <a:gd name="connsiteX13" fmla="*/ 57150 w 731837"/>
                    <a:gd name="connsiteY13" fmla="*/ 668337 h 3241342"/>
                    <a:gd name="connsiteX14" fmla="*/ 47625 w 731837"/>
                    <a:gd name="connsiteY14" fmla="*/ 763587 h 3241342"/>
                    <a:gd name="connsiteX15" fmla="*/ 28575 w 731837"/>
                    <a:gd name="connsiteY15" fmla="*/ 868362 h 3241342"/>
                    <a:gd name="connsiteX16" fmla="*/ 0 w 731837"/>
                    <a:gd name="connsiteY16" fmla="*/ 1230312 h 3241342"/>
                    <a:gd name="connsiteX17" fmla="*/ 9525 w 731837"/>
                    <a:gd name="connsiteY17" fmla="*/ 1468437 h 3241342"/>
                    <a:gd name="connsiteX18" fmla="*/ 95250 w 731837"/>
                    <a:gd name="connsiteY18" fmla="*/ 1611312 h 3241342"/>
                    <a:gd name="connsiteX19" fmla="*/ 200025 w 731837"/>
                    <a:gd name="connsiteY19" fmla="*/ 1811337 h 3241342"/>
                    <a:gd name="connsiteX20" fmla="*/ 247650 w 731837"/>
                    <a:gd name="connsiteY20" fmla="*/ 1944687 h 3241342"/>
                    <a:gd name="connsiteX21" fmla="*/ 295275 w 731837"/>
                    <a:gd name="connsiteY21" fmla="*/ 2573337 h 3241342"/>
                    <a:gd name="connsiteX22" fmla="*/ 342900 w 731837"/>
                    <a:gd name="connsiteY22" fmla="*/ 2906712 h 3241342"/>
                    <a:gd name="connsiteX23" fmla="*/ 381000 w 731837"/>
                    <a:gd name="connsiteY23" fmla="*/ 3106737 h 3241342"/>
                    <a:gd name="connsiteX24" fmla="*/ 609600 w 731837"/>
                    <a:gd name="connsiteY24" fmla="*/ 3204830 h 3241342"/>
                    <a:gd name="connsiteX25" fmla="*/ 666750 w 731837"/>
                    <a:gd name="connsiteY25" fmla="*/ 2935287 h 3241342"/>
                    <a:gd name="connsiteX0" fmla="*/ 285750 w 731837"/>
                    <a:gd name="connsiteY0" fmla="*/ 249237 h 3241342"/>
                    <a:gd name="connsiteX1" fmla="*/ 200025 w 731837"/>
                    <a:gd name="connsiteY1" fmla="*/ 230187 h 3241342"/>
                    <a:gd name="connsiteX2" fmla="*/ 219075 w 731837"/>
                    <a:gd name="connsiteY2" fmla="*/ 134937 h 3241342"/>
                    <a:gd name="connsiteX3" fmla="*/ 314325 w 731837"/>
                    <a:gd name="connsiteY3" fmla="*/ 125412 h 3241342"/>
                    <a:gd name="connsiteX4" fmla="*/ 333375 w 731837"/>
                    <a:gd name="connsiteY4" fmla="*/ 96837 h 3241342"/>
                    <a:gd name="connsiteX5" fmla="*/ 333375 w 731837"/>
                    <a:gd name="connsiteY5" fmla="*/ 39687 h 3241342"/>
                    <a:gd name="connsiteX6" fmla="*/ 142875 w 731837"/>
                    <a:gd name="connsiteY6" fmla="*/ 39687 h 3241342"/>
                    <a:gd name="connsiteX7" fmla="*/ 104775 w 731837"/>
                    <a:gd name="connsiteY7" fmla="*/ 277812 h 3241342"/>
                    <a:gd name="connsiteX8" fmla="*/ 95250 w 731837"/>
                    <a:gd name="connsiteY8" fmla="*/ 315912 h 3241342"/>
                    <a:gd name="connsiteX9" fmla="*/ 85725 w 731837"/>
                    <a:gd name="connsiteY9" fmla="*/ 363537 h 3241342"/>
                    <a:gd name="connsiteX10" fmla="*/ 76200 w 731837"/>
                    <a:gd name="connsiteY10" fmla="*/ 534987 h 3241342"/>
                    <a:gd name="connsiteX11" fmla="*/ 66675 w 731837"/>
                    <a:gd name="connsiteY11" fmla="*/ 592137 h 3241342"/>
                    <a:gd name="connsiteX12" fmla="*/ 57150 w 731837"/>
                    <a:gd name="connsiteY12" fmla="*/ 668337 h 3241342"/>
                    <a:gd name="connsiteX13" fmla="*/ 47625 w 731837"/>
                    <a:gd name="connsiteY13" fmla="*/ 763587 h 3241342"/>
                    <a:gd name="connsiteX14" fmla="*/ 28575 w 731837"/>
                    <a:gd name="connsiteY14" fmla="*/ 868362 h 3241342"/>
                    <a:gd name="connsiteX15" fmla="*/ 0 w 731837"/>
                    <a:gd name="connsiteY15" fmla="*/ 1230312 h 3241342"/>
                    <a:gd name="connsiteX16" fmla="*/ 9525 w 731837"/>
                    <a:gd name="connsiteY16" fmla="*/ 1468437 h 3241342"/>
                    <a:gd name="connsiteX17" fmla="*/ 95250 w 731837"/>
                    <a:gd name="connsiteY17" fmla="*/ 1611312 h 3241342"/>
                    <a:gd name="connsiteX18" fmla="*/ 200025 w 731837"/>
                    <a:gd name="connsiteY18" fmla="*/ 1811337 h 3241342"/>
                    <a:gd name="connsiteX19" fmla="*/ 247650 w 731837"/>
                    <a:gd name="connsiteY19" fmla="*/ 1944687 h 3241342"/>
                    <a:gd name="connsiteX20" fmla="*/ 295275 w 731837"/>
                    <a:gd name="connsiteY20" fmla="*/ 2573337 h 3241342"/>
                    <a:gd name="connsiteX21" fmla="*/ 342900 w 731837"/>
                    <a:gd name="connsiteY21" fmla="*/ 2906712 h 3241342"/>
                    <a:gd name="connsiteX22" fmla="*/ 381000 w 731837"/>
                    <a:gd name="connsiteY22" fmla="*/ 3106737 h 3241342"/>
                    <a:gd name="connsiteX23" fmla="*/ 609600 w 731837"/>
                    <a:gd name="connsiteY23" fmla="*/ 3204830 h 3241342"/>
                    <a:gd name="connsiteX24" fmla="*/ 666750 w 731837"/>
                    <a:gd name="connsiteY24" fmla="*/ 2935287 h 3241342"/>
                    <a:gd name="connsiteX0" fmla="*/ 381000 w 731837"/>
                    <a:gd name="connsiteY0" fmla="*/ 309230 h 3241342"/>
                    <a:gd name="connsiteX1" fmla="*/ 200025 w 731837"/>
                    <a:gd name="connsiteY1" fmla="*/ 230187 h 3241342"/>
                    <a:gd name="connsiteX2" fmla="*/ 219075 w 731837"/>
                    <a:gd name="connsiteY2" fmla="*/ 134937 h 3241342"/>
                    <a:gd name="connsiteX3" fmla="*/ 314325 w 731837"/>
                    <a:gd name="connsiteY3" fmla="*/ 125412 h 3241342"/>
                    <a:gd name="connsiteX4" fmla="*/ 333375 w 731837"/>
                    <a:gd name="connsiteY4" fmla="*/ 96837 h 3241342"/>
                    <a:gd name="connsiteX5" fmla="*/ 333375 w 731837"/>
                    <a:gd name="connsiteY5" fmla="*/ 39687 h 3241342"/>
                    <a:gd name="connsiteX6" fmla="*/ 142875 w 731837"/>
                    <a:gd name="connsiteY6" fmla="*/ 39687 h 3241342"/>
                    <a:gd name="connsiteX7" fmla="*/ 104775 w 731837"/>
                    <a:gd name="connsiteY7" fmla="*/ 277812 h 3241342"/>
                    <a:gd name="connsiteX8" fmla="*/ 95250 w 731837"/>
                    <a:gd name="connsiteY8" fmla="*/ 315912 h 3241342"/>
                    <a:gd name="connsiteX9" fmla="*/ 85725 w 731837"/>
                    <a:gd name="connsiteY9" fmla="*/ 363537 h 3241342"/>
                    <a:gd name="connsiteX10" fmla="*/ 76200 w 731837"/>
                    <a:gd name="connsiteY10" fmla="*/ 534987 h 3241342"/>
                    <a:gd name="connsiteX11" fmla="*/ 66675 w 731837"/>
                    <a:gd name="connsiteY11" fmla="*/ 592137 h 3241342"/>
                    <a:gd name="connsiteX12" fmla="*/ 57150 w 731837"/>
                    <a:gd name="connsiteY12" fmla="*/ 668337 h 3241342"/>
                    <a:gd name="connsiteX13" fmla="*/ 47625 w 731837"/>
                    <a:gd name="connsiteY13" fmla="*/ 763587 h 3241342"/>
                    <a:gd name="connsiteX14" fmla="*/ 28575 w 731837"/>
                    <a:gd name="connsiteY14" fmla="*/ 868362 h 3241342"/>
                    <a:gd name="connsiteX15" fmla="*/ 0 w 731837"/>
                    <a:gd name="connsiteY15" fmla="*/ 1230312 h 3241342"/>
                    <a:gd name="connsiteX16" fmla="*/ 9525 w 731837"/>
                    <a:gd name="connsiteY16" fmla="*/ 1468437 h 3241342"/>
                    <a:gd name="connsiteX17" fmla="*/ 95250 w 731837"/>
                    <a:gd name="connsiteY17" fmla="*/ 1611312 h 3241342"/>
                    <a:gd name="connsiteX18" fmla="*/ 200025 w 731837"/>
                    <a:gd name="connsiteY18" fmla="*/ 1811337 h 3241342"/>
                    <a:gd name="connsiteX19" fmla="*/ 247650 w 731837"/>
                    <a:gd name="connsiteY19" fmla="*/ 1944687 h 3241342"/>
                    <a:gd name="connsiteX20" fmla="*/ 295275 w 731837"/>
                    <a:gd name="connsiteY20" fmla="*/ 2573337 h 3241342"/>
                    <a:gd name="connsiteX21" fmla="*/ 342900 w 731837"/>
                    <a:gd name="connsiteY21" fmla="*/ 2906712 h 3241342"/>
                    <a:gd name="connsiteX22" fmla="*/ 381000 w 731837"/>
                    <a:gd name="connsiteY22" fmla="*/ 3106737 h 3241342"/>
                    <a:gd name="connsiteX23" fmla="*/ 609600 w 731837"/>
                    <a:gd name="connsiteY23" fmla="*/ 3204830 h 3241342"/>
                    <a:gd name="connsiteX24" fmla="*/ 666750 w 731837"/>
                    <a:gd name="connsiteY24" fmla="*/ 2935287 h 3241342"/>
                    <a:gd name="connsiteX0" fmla="*/ 381000 w 731837"/>
                    <a:gd name="connsiteY0" fmla="*/ 309230 h 3241342"/>
                    <a:gd name="connsiteX1" fmla="*/ 228600 w 731837"/>
                    <a:gd name="connsiteY1" fmla="*/ 309230 h 3241342"/>
                    <a:gd name="connsiteX2" fmla="*/ 219075 w 731837"/>
                    <a:gd name="connsiteY2" fmla="*/ 134937 h 3241342"/>
                    <a:gd name="connsiteX3" fmla="*/ 314325 w 731837"/>
                    <a:gd name="connsiteY3" fmla="*/ 125412 h 3241342"/>
                    <a:gd name="connsiteX4" fmla="*/ 333375 w 731837"/>
                    <a:gd name="connsiteY4" fmla="*/ 96837 h 3241342"/>
                    <a:gd name="connsiteX5" fmla="*/ 333375 w 731837"/>
                    <a:gd name="connsiteY5" fmla="*/ 39687 h 3241342"/>
                    <a:gd name="connsiteX6" fmla="*/ 142875 w 731837"/>
                    <a:gd name="connsiteY6" fmla="*/ 39687 h 3241342"/>
                    <a:gd name="connsiteX7" fmla="*/ 104775 w 731837"/>
                    <a:gd name="connsiteY7" fmla="*/ 277812 h 3241342"/>
                    <a:gd name="connsiteX8" fmla="*/ 95250 w 731837"/>
                    <a:gd name="connsiteY8" fmla="*/ 315912 h 3241342"/>
                    <a:gd name="connsiteX9" fmla="*/ 85725 w 731837"/>
                    <a:gd name="connsiteY9" fmla="*/ 363537 h 3241342"/>
                    <a:gd name="connsiteX10" fmla="*/ 76200 w 731837"/>
                    <a:gd name="connsiteY10" fmla="*/ 534987 h 3241342"/>
                    <a:gd name="connsiteX11" fmla="*/ 66675 w 731837"/>
                    <a:gd name="connsiteY11" fmla="*/ 592137 h 3241342"/>
                    <a:gd name="connsiteX12" fmla="*/ 57150 w 731837"/>
                    <a:gd name="connsiteY12" fmla="*/ 668337 h 3241342"/>
                    <a:gd name="connsiteX13" fmla="*/ 47625 w 731837"/>
                    <a:gd name="connsiteY13" fmla="*/ 763587 h 3241342"/>
                    <a:gd name="connsiteX14" fmla="*/ 28575 w 731837"/>
                    <a:gd name="connsiteY14" fmla="*/ 868362 h 3241342"/>
                    <a:gd name="connsiteX15" fmla="*/ 0 w 731837"/>
                    <a:gd name="connsiteY15" fmla="*/ 1230312 h 3241342"/>
                    <a:gd name="connsiteX16" fmla="*/ 9525 w 731837"/>
                    <a:gd name="connsiteY16" fmla="*/ 1468437 h 3241342"/>
                    <a:gd name="connsiteX17" fmla="*/ 95250 w 731837"/>
                    <a:gd name="connsiteY17" fmla="*/ 1611312 h 3241342"/>
                    <a:gd name="connsiteX18" fmla="*/ 200025 w 731837"/>
                    <a:gd name="connsiteY18" fmla="*/ 1811337 h 3241342"/>
                    <a:gd name="connsiteX19" fmla="*/ 247650 w 731837"/>
                    <a:gd name="connsiteY19" fmla="*/ 1944687 h 3241342"/>
                    <a:gd name="connsiteX20" fmla="*/ 295275 w 731837"/>
                    <a:gd name="connsiteY20" fmla="*/ 2573337 h 3241342"/>
                    <a:gd name="connsiteX21" fmla="*/ 342900 w 731837"/>
                    <a:gd name="connsiteY21" fmla="*/ 2906712 h 3241342"/>
                    <a:gd name="connsiteX22" fmla="*/ 381000 w 731837"/>
                    <a:gd name="connsiteY22" fmla="*/ 3106737 h 3241342"/>
                    <a:gd name="connsiteX23" fmla="*/ 609600 w 731837"/>
                    <a:gd name="connsiteY23" fmla="*/ 3204830 h 3241342"/>
                    <a:gd name="connsiteX24" fmla="*/ 666750 w 731837"/>
                    <a:gd name="connsiteY24" fmla="*/ 2935287 h 3241342"/>
                    <a:gd name="connsiteX0" fmla="*/ 381000 w 731837"/>
                    <a:gd name="connsiteY0" fmla="*/ 314325 h 3246437"/>
                    <a:gd name="connsiteX1" fmla="*/ 228600 w 731837"/>
                    <a:gd name="connsiteY1" fmla="*/ 314325 h 3246437"/>
                    <a:gd name="connsiteX2" fmla="*/ 219075 w 731837"/>
                    <a:gd name="connsiteY2" fmla="*/ 140032 h 3246437"/>
                    <a:gd name="connsiteX3" fmla="*/ 314325 w 731837"/>
                    <a:gd name="connsiteY3" fmla="*/ 130507 h 3246437"/>
                    <a:gd name="connsiteX4" fmla="*/ 333375 w 731837"/>
                    <a:gd name="connsiteY4" fmla="*/ 101932 h 3246437"/>
                    <a:gd name="connsiteX5" fmla="*/ 457200 w 731837"/>
                    <a:gd name="connsiteY5" fmla="*/ 9525 h 3246437"/>
                    <a:gd name="connsiteX6" fmla="*/ 142875 w 731837"/>
                    <a:gd name="connsiteY6" fmla="*/ 44782 h 3246437"/>
                    <a:gd name="connsiteX7" fmla="*/ 104775 w 731837"/>
                    <a:gd name="connsiteY7" fmla="*/ 282907 h 3246437"/>
                    <a:gd name="connsiteX8" fmla="*/ 95250 w 731837"/>
                    <a:gd name="connsiteY8" fmla="*/ 321007 h 3246437"/>
                    <a:gd name="connsiteX9" fmla="*/ 85725 w 731837"/>
                    <a:gd name="connsiteY9" fmla="*/ 368632 h 3246437"/>
                    <a:gd name="connsiteX10" fmla="*/ 76200 w 731837"/>
                    <a:gd name="connsiteY10" fmla="*/ 540082 h 3246437"/>
                    <a:gd name="connsiteX11" fmla="*/ 66675 w 731837"/>
                    <a:gd name="connsiteY11" fmla="*/ 597232 h 3246437"/>
                    <a:gd name="connsiteX12" fmla="*/ 57150 w 731837"/>
                    <a:gd name="connsiteY12" fmla="*/ 673432 h 3246437"/>
                    <a:gd name="connsiteX13" fmla="*/ 47625 w 731837"/>
                    <a:gd name="connsiteY13" fmla="*/ 768682 h 3246437"/>
                    <a:gd name="connsiteX14" fmla="*/ 28575 w 731837"/>
                    <a:gd name="connsiteY14" fmla="*/ 873457 h 3246437"/>
                    <a:gd name="connsiteX15" fmla="*/ 0 w 731837"/>
                    <a:gd name="connsiteY15" fmla="*/ 1235407 h 3246437"/>
                    <a:gd name="connsiteX16" fmla="*/ 9525 w 731837"/>
                    <a:gd name="connsiteY16" fmla="*/ 1473532 h 3246437"/>
                    <a:gd name="connsiteX17" fmla="*/ 95250 w 731837"/>
                    <a:gd name="connsiteY17" fmla="*/ 1616407 h 3246437"/>
                    <a:gd name="connsiteX18" fmla="*/ 200025 w 731837"/>
                    <a:gd name="connsiteY18" fmla="*/ 1816432 h 3246437"/>
                    <a:gd name="connsiteX19" fmla="*/ 247650 w 731837"/>
                    <a:gd name="connsiteY19" fmla="*/ 1949782 h 3246437"/>
                    <a:gd name="connsiteX20" fmla="*/ 295275 w 731837"/>
                    <a:gd name="connsiteY20" fmla="*/ 2578432 h 3246437"/>
                    <a:gd name="connsiteX21" fmla="*/ 342900 w 731837"/>
                    <a:gd name="connsiteY21" fmla="*/ 2911807 h 3246437"/>
                    <a:gd name="connsiteX22" fmla="*/ 381000 w 731837"/>
                    <a:gd name="connsiteY22" fmla="*/ 3111832 h 3246437"/>
                    <a:gd name="connsiteX23" fmla="*/ 609600 w 731837"/>
                    <a:gd name="connsiteY23" fmla="*/ 3209925 h 3246437"/>
                    <a:gd name="connsiteX24" fmla="*/ 666750 w 731837"/>
                    <a:gd name="connsiteY24" fmla="*/ 2940382 h 3246437"/>
                    <a:gd name="connsiteX0" fmla="*/ 381000 w 731837"/>
                    <a:gd name="connsiteY0" fmla="*/ 420686 h 3352798"/>
                    <a:gd name="connsiteX1" fmla="*/ 228600 w 731837"/>
                    <a:gd name="connsiteY1" fmla="*/ 420686 h 3352798"/>
                    <a:gd name="connsiteX2" fmla="*/ 219075 w 731837"/>
                    <a:gd name="connsiteY2" fmla="*/ 246393 h 3352798"/>
                    <a:gd name="connsiteX3" fmla="*/ 314325 w 731837"/>
                    <a:gd name="connsiteY3" fmla="*/ 236868 h 3352798"/>
                    <a:gd name="connsiteX4" fmla="*/ 333375 w 731837"/>
                    <a:gd name="connsiteY4" fmla="*/ 208293 h 3352798"/>
                    <a:gd name="connsiteX5" fmla="*/ 457200 w 731837"/>
                    <a:gd name="connsiteY5" fmla="*/ 115886 h 3352798"/>
                    <a:gd name="connsiteX6" fmla="*/ 76200 w 731837"/>
                    <a:gd name="connsiteY6" fmla="*/ 39687 h 3352798"/>
                    <a:gd name="connsiteX7" fmla="*/ 104775 w 731837"/>
                    <a:gd name="connsiteY7" fmla="*/ 389268 h 3352798"/>
                    <a:gd name="connsiteX8" fmla="*/ 95250 w 731837"/>
                    <a:gd name="connsiteY8" fmla="*/ 427368 h 3352798"/>
                    <a:gd name="connsiteX9" fmla="*/ 85725 w 731837"/>
                    <a:gd name="connsiteY9" fmla="*/ 474993 h 3352798"/>
                    <a:gd name="connsiteX10" fmla="*/ 76200 w 731837"/>
                    <a:gd name="connsiteY10" fmla="*/ 646443 h 3352798"/>
                    <a:gd name="connsiteX11" fmla="*/ 66675 w 731837"/>
                    <a:gd name="connsiteY11" fmla="*/ 703593 h 3352798"/>
                    <a:gd name="connsiteX12" fmla="*/ 57150 w 731837"/>
                    <a:gd name="connsiteY12" fmla="*/ 779793 h 3352798"/>
                    <a:gd name="connsiteX13" fmla="*/ 47625 w 731837"/>
                    <a:gd name="connsiteY13" fmla="*/ 875043 h 3352798"/>
                    <a:gd name="connsiteX14" fmla="*/ 28575 w 731837"/>
                    <a:gd name="connsiteY14" fmla="*/ 979818 h 3352798"/>
                    <a:gd name="connsiteX15" fmla="*/ 0 w 731837"/>
                    <a:gd name="connsiteY15" fmla="*/ 1341768 h 3352798"/>
                    <a:gd name="connsiteX16" fmla="*/ 9525 w 731837"/>
                    <a:gd name="connsiteY16" fmla="*/ 1579893 h 3352798"/>
                    <a:gd name="connsiteX17" fmla="*/ 95250 w 731837"/>
                    <a:gd name="connsiteY17" fmla="*/ 1722768 h 3352798"/>
                    <a:gd name="connsiteX18" fmla="*/ 200025 w 731837"/>
                    <a:gd name="connsiteY18" fmla="*/ 1922793 h 3352798"/>
                    <a:gd name="connsiteX19" fmla="*/ 247650 w 731837"/>
                    <a:gd name="connsiteY19" fmla="*/ 2056143 h 3352798"/>
                    <a:gd name="connsiteX20" fmla="*/ 295275 w 731837"/>
                    <a:gd name="connsiteY20" fmla="*/ 2684793 h 3352798"/>
                    <a:gd name="connsiteX21" fmla="*/ 342900 w 731837"/>
                    <a:gd name="connsiteY21" fmla="*/ 3018168 h 3352798"/>
                    <a:gd name="connsiteX22" fmla="*/ 381000 w 731837"/>
                    <a:gd name="connsiteY22" fmla="*/ 3218193 h 3352798"/>
                    <a:gd name="connsiteX23" fmla="*/ 609600 w 731837"/>
                    <a:gd name="connsiteY23" fmla="*/ 3316286 h 3352798"/>
                    <a:gd name="connsiteX24" fmla="*/ 666750 w 731837"/>
                    <a:gd name="connsiteY24" fmla="*/ 3046743 h 3352798"/>
                    <a:gd name="connsiteX0" fmla="*/ 381000 w 731837"/>
                    <a:gd name="connsiteY0" fmla="*/ 420686 h 3352798"/>
                    <a:gd name="connsiteX1" fmla="*/ 228600 w 731837"/>
                    <a:gd name="connsiteY1" fmla="*/ 420686 h 3352798"/>
                    <a:gd name="connsiteX2" fmla="*/ 219075 w 731837"/>
                    <a:gd name="connsiteY2" fmla="*/ 246393 h 3352798"/>
                    <a:gd name="connsiteX3" fmla="*/ 314325 w 731837"/>
                    <a:gd name="connsiteY3" fmla="*/ 236868 h 3352798"/>
                    <a:gd name="connsiteX4" fmla="*/ 333375 w 731837"/>
                    <a:gd name="connsiteY4" fmla="*/ 208293 h 3352798"/>
                    <a:gd name="connsiteX5" fmla="*/ 457200 w 731837"/>
                    <a:gd name="connsiteY5" fmla="*/ 115886 h 3352798"/>
                    <a:gd name="connsiteX6" fmla="*/ 76200 w 731837"/>
                    <a:gd name="connsiteY6" fmla="*/ 39687 h 3352798"/>
                    <a:gd name="connsiteX7" fmla="*/ 76200 w 731837"/>
                    <a:gd name="connsiteY7" fmla="*/ 268287 h 3352798"/>
                    <a:gd name="connsiteX8" fmla="*/ 95250 w 731837"/>
                    <a:gd name="connsiteY8" fmla="*/ 427368 h 3352798"/>
                    <a:gd name="connsiteX9" fmla="*/ 85725 w 731837"/>
                    <a:gd name="connsiteY9" fmla="*/ 474993 h 3352798"/>
                    <a:gd name="connsiteX10" fmla="*/ 76200 w 731837"/>
                    <a:gd name="connsiteY10" fmla="*/ 646443 h 3352798"/>
                    <a:gd name="connsiteX11" fmla="*/ 66675 w 731837"/>
                    <a:gd name="connsiteY11" fmla="*/ 703593 h 3352798"/>
                    <a:gd name="connsiteX12" fmla="*/ 57150 w 731837"/>
                    <a:gd name="connsiteY12" fmla="*/ 779793 h 3352798"/>
                    <a:gd name="connsiteX13" fmla="*/ 47625 w 731837"/>
                    <a:gd name="connsiteY13" fmla="*/ 875043 h 3352798"/>
                    <a:gd name="connsiteX14" fmla="*/ 28575 w 731837"/>
                    <a:gd name="connsiteY14" fmla="*/ 979818 h 3352798"/>
                    <a:gd name="connsiteX15" fmla="*/ 0 w 731837"/>
                    <a:gd name="connsiteY15" fmla="*/ 1341768 h 3352798"/>
                    <a:gd name="connsiteX16" fmla="*/ 9525 w 731837"/>
                    <a:gd name="connsiteY16" fmla="*/ 1579893 h 3352798"/>
                    <a:gd name="connsiteX17" fmla="*/ 95250 w 731837"/>
                    <a:gd name="connsiteY17" fmla="*/ 1722768 h 3352798"/>
                    <a:gd name="connsiteX18" fmla="*/ 200025 w 731837"/>
                    <a:gd name="connsiteY18" fmla="*/ 1922793 h 3352798"/>
                    <a:gd name="connsiteX19" fmla="*/ 247650 w 731837"/>
                    <a:gd name="connsiteY19" fmla="*/ 2056143 h 3352798"/>
                    <a:gd name="connsiteX20" fmla="*/ 295275 w 731837"/>
                    <a:gd name="connsiteY20" fmla="*/ 2684793 h 3352798"/>
                    <a:gd name="connsiteX21" fmla="*/ 342900 w 731837"/>
                    <a:gd name="connsiteY21" fmla="*/ 3018168 h 3352798"/>
                    <a:gd name="connsiteX22" fmla="*/ 381000 w 731837"/>
                    <a:gd name="connsiteY22" fmla="*/ 3218193 h 3352798"/>
                    <a:gd name="connsiteX23" fmla="*/ 609600 w 731837"/>
                    <a:gd name="connsiteY23" fmla="*/ 3316286 h 3352798"/>
                    <a:gd name="connsiteX24" fmla="*/ 666750 w 731837"/>
                    <a:gd name="connsiteY24" fmla="*/ 3046743 h 3352798"/>
                    <a:gd name="connsiteX0" fmla="*/ 382303 w 733140"/>
                    <a:gd name="connsiteY0" fmla="*/ 420686 h 3352798"/>
                    <a:gd name="connsiteX1" fmla="*/ 229903 w 733140"/>
                    <a:gd name="connsiteY1" fmla="*/ 420686 h 3352798"/>
                    <a:gd name="connsiteX2" fmla="*/ 220378 w 733140"/>
                    <a:gd name="connsiteY2" fmla="*/ 246393 h 3352798"/>
                    <a:gd name="connsiteX3" fmla="*/ 315628 w 733140"/>
                    <a:gd name="connsiteY3" fmla="*/ 236868 h 3352798"/>
                    <a:gd name="connsiteX4" fmla="*/ 334678 w 733140"/>
                    <a:gd name="connsiteY4" fmla="*/ 208293 h 3352798"/>
                    <a:gd name="connsiteX5" fmla="*/ 458503 w 733140"/>
                    <a:gd name="connsiteY5" fmla="*/ 115886 h 3352798"/>
                    <a:gd name="connsiteX6" fmla="*/ 77503 w 733140"/>
                    <a:gd name="connsiteY6" fmla="*/ 39687 h 3352798"/>
                    <a:gd name="connsiteX7" fmla="*/ 1303 w 733140"/>
                    <a:gd name="connsiteY7" fmla="*/ 268287 h 3352798"/>
                    <a:gd name="connsiteX8" fmla="*/ 96553 w 733140"/>
                    <a:gd name="connsiteY8" fmla="*/ 427368 h 3352798"/>
                    <a:gd name="connsiteX9" fmla="*/ 87028 w 733140"/>
                    <a:gd name="connsiteY9" fmla="*/ 474993 h 3352798"/>
                    <a:gd name="connsiteX10" fmla="*/ 77503 w 733140"/>
                    <a:gd name="connsiteY10" fmla="*/ 646443 h 3352798"/>
                    <a:gd name="connsiteX11" fmla="*/ 67978 w 733140"/>
                    <a:gd name="connsiteY11" fmla="*/ 703593 h 3352798"/>
                    <a:gd name="connsiteX12" fmla="*/ 58453 w 733140"/>
                    <a:gd name="connsiteY12" fmla="*/ 779793 h 3352798"/>
                    <a:gd name="connsiteX13" fmla="*/ 48928 w 733140"/>
                    <a:gd name="connsiteY13" fmla="*/ 875043 h 3352798"/>
                    <a:gd name="connsiteX14" fmla="*/ 29878 w 733140"/>
                    <a:gd name="connsiteY14" fmla="*/ 979818 h 3352798"/>
                    <a:gd name="connsiteX15" fmla="*/ 1303 w 733140"/>
                    <a:gd name="connsiteY15" fmla="*/ 1341768 h 3352798"/>
                    <a:gd name="connsiteX16" fmla="*/ 10828 w 733140"/>
                    <a:gd name="connsiteY16" fmla="*/ 1579893 h 3352798"/>
                    <a:gd name="connsiteX17" fmla="*/ 96553 w 733140"/>
                    <a:gd name="connsiteY17" fmla="*/ 1722768 h 3352798"/>
                    <a:gd name="connsiteX18" fmla="*/ 201328 w 733140"/>
                    <a:gd name="connsiteY18" fmla="*/ 1922793 h 3352798"/>
                    <a:gd name="connsiteX19" fmla="*/ 248953 w 733140"/>
                    <a:gd name="connsiteY19" fmla="*/ 2056143 h 3352798"/>
                    <a:gd name="connsiteX20" fmla="*/ 296578 w 733140"/>
                    <a:gd name="connsiteY20" fmla="*/ 2684793 h 3352798"/>
                    <a:gd name="connsiteX21" fmla="*/ 344203 w 733140"/>
                    <a:gd name="connsiteY21" fmla="*/ 3018168 h 3352798"/>
                    <a:gd name="connsiteX22" fmla="*/ 382303 w 733140"/>
                    <a:gd name="connsiteY22" fmla="*/ 3218193 h 3352798"/>
                    <a:gd name="connsiteX23" fmla="*/ 610903 w 733140"/>
                    <a:gd name="connsiteY23" fmla="*/ 3316286 h 3352798"/>
                    <a:gd name="connsiteX24" fmla="*/ 668053 w 733140"/>
                    <a:gd name="connsiteY24" fmla="*/ 3046743 h 3352798"/>
                    <a:gd name="connsiteX0" fmla="*/ 382303 w 733140"/>
                    <a:gd name="connsiteY0" fmla="*/ 420686 h 3352798"/>
                    <a:gd name="connsiteX1" fmla="*/ 229903 w 733140"/>
                    <a:gd name="connsiteY1" fmla="*/ 420686 h 3352798"/>
                    <a:gd name="connsiteX2" fmla="*/ 220378 w 733140"/>
                    <a:gd name="connsiteY2" fmla="*/ 246393 h 3352798"/>
                    <a:gd name="connsiteX3" fmla="*/ 315628 w 733140"/>
                    <a:gd name="connsiteY3" fmla="*/ 236868 h 3352798"/>
                    <a:gd name="connsiteX4" fmla="*/ 334678 w 733140"/>
                    <a:gd name="connsiteY4" fmla="*/ 208293 h 3352798"/>
                    <a:gd name="connsiteX5" fmla="*/ 458503 w 733140"/>
                    <a:gd name="connsiteY5" fmla="*/ 115886 h 3352798"/>
                    <a:gd name="connsiteX6" fmla="*/ 77503 w 733140"/>
                    <a:gd name="connsiteY6" fmla="*/ 39687 h 3352798"/>
                    <a:gd name="connsiteX7" fmla="*/ 1303 w 733140"/>
                    <a:gd name="connsiteY7" fmla="*/ 268287 h 3352798"/>
                    <a:gd name="connsiteX8" fmla="*/ 96553 w 733140"/>
                    <a:gd name="connsiteY8" fmla="*/ 427368 h 3352798"/>
                    <a:gd name="connsiteX9" fmla="*/ 87028 w 733140"/>
                    <a:gd name="connsiteY9" fmla="*/ 474993 h 3352798"/>
                    <a:gd name="connsiteX10" fmla="*/ 77503 w 733140"/>
                    <a:gd name="connsiteY10" fmla="*/ 646443 h 3352798"/>
                    <a:gd name="connsiteX11" fmla="*/ 67978 w 733140"/>
                    <a:gd name="connsiteY11" fmla="*/ 703593 h 3352798"/>
                    <a:gd name="connsiteX12" fmla="*/ 58453 w 733140"/>
                    <a:gd name="connsiteY12" fmla="*/ 779793 h 3352798"/>
                    <a:gd name="connsiteX13" fmla="*/ 48928 w 733140"/>
                    <a:gd name="connsiteY13" fmla="*/ 875043 h 3352798"/>
                    <a:gd name="connsiteX14" fmla="*/ 29878 w 733140"/>
                    <a:gd name="connsiteY14" fmla="*/ 979818 h 3352798"/>
                    <a:gd name="connsiteX15" fmla="*/ 1303 w 733140"/>
                    <a:gd name="connsiteY15" fmla="*/ 1341768 h 3352798"/>
                    <a:gd name="connsiteX16" fmla="*/ 10828 w 733140"/>
                    <a:gd name="connsiteY16" fmla="*/ 1579893 h 3352798"/>
                    <a:gd name="connsiteX17" fmla="*/ 96553 w 733140"/>
                    <a:gd name="connsiteY17" fmla="*/ 1722768 h 3352798"/>
                    <a:gd name="connsiteX18" fmla="*/ 201328 w 733140"/>
                    <a:gd name="connsiteY18" fmla="*/ 1922793 h 3352798"/>
                    <a:gd name="connsiteX19" fmla="*/ 248953 w 733140"/>
                    <a:gd name="connsiteY19" fmla="*/ 2056143 h 3352798"/>
                    <a:gd name="connsiteX20" fmla="*/ 296578 w 733140"/>
                    <a:gd name="connsiteY20" fmla="*/ 2684793 h 3352798"/>
                    <a:gd name="connsiteX21" fmla="*/ 344203 w 733140"/>
                    <a:gd name="connsiteY21" fmla="*/ 3018168 h 3352798"/>
                    <a:gd name="connsiteX22" fmla="*/ 382303 w 733140"/>
                    <a:gd name="connsiteY22" fmla="*/ 3218193 h 3352798"/>
                    <a:gd name="connsiteX23" fmla="*/ 610903 w 733140"/>
                    <a:gd name="connsiteY23" fmla="*/ 3316286 h 3352798"/>
                    <a:gd name="connsiteX24" fmla="*/ 668053 w 733140"/>
                    <a:gd name="connsiteY24" fmla="*/ 3046743 h 3352798"/>
                    <a:gd name="connsiteX0" fmla="*/ 382303 w 733140"/>
                    <a:gd name="connsiteY0" fmla="*/ 425449 h 3357561"/>
                    <a:gd name="connsiteX1" fmla="*/ 229903 w 733140"/>
                    <a:gd name="connsiteY1" fmla="*/ 425449 h 3357561"/>
                    <a:gd name="connsiteX2" fmla="*/ 220378 w 733140"/>
                    <a:gd name="connsiteY2" fmla="*/ 251156 h 3357561"/>
                    <a:gd name="connsiteX3" fmla="*/ 315628 w 733140"/>
                    <a:gd name="connsiteY3" fmla="*/ 241631 h 3357561"/>
                    <a:gd name="connsiteX4" fmla="*/ 334678 w 733140"/>
                    <a:gd name="connsiteY4" fmla="*/ 213056 h 3357561"/>
                    <a:gd name="connsiteX5" fmla="*/ 458503 w 733140"/>
                    <a:gd name="connsiteY5" fmla="*/ 120649 h 3357561"/>
                    <a:gd name="connsiteX6" fmla="*/ 77503 w 733140"/>
                    <a:gd name="connsiteY6" fmla="*/ 44450 h 3357561"/>
                    <a:gd name="connsiteX7" fmla="*/ 1303 w 733140"/>
                    <a:gd name="connsiteY7" fmla="*/ 273050 h 3357561"/>
                    <a:gd name="connsiteX8" fmla="*/ 96553 w 733140"/>
                    <a:gd name="connsiteY8" fmla="*/ 432131 h 3357561"/>
                    <a:gd name="connsiteX9" fmla="*/ 87028 w 733140"/>
                    <a:gd name="connsiteY9" fmla="*/ 479756 h 3357561"/>
                    <a:gd name="connsiteX10" fmla="*/ 77503 w 733140"/>
                    <a:gd name="connsiteY10" fmla="*/ 651206 h 3357561"/>
                    <a:gd name="connsiteX11" fmla="*/ 67978 w 733140"/>
                    <a:gd name="connsiteY11" fmla="*/ 708356 h 3357561"/>
                    <a:gd name="connsiteX12" fmla="*/ 58453 w 733140"/>
                    <a:gd name="connsiteY12" fmla="*/ 784556 h 3357561"/>
                    <a:gd name="connsiteX13" fmla="*/ 48928 w 733140"/>
                    <a:gd name="connsiteY13" fmla="*/ 879806 h 3357561"/>
                    <a:gd name="connsiteX14" fmla="*/ 29878 w 733140"/>
                    <a:gd name="connsiteY14" fmla="*/ 984581 h 3357561"/>
                    <a:gd name="connsiteX15" fmla="*/ 1303 w 733140"/>
                    <a:gd name="connsiteY15" fmla="*/ 1346531 h 3357561"/>
                    <a:gd name="connsiteX16" fmla="*/ 10828 w 733140"/>
                    <a:gd name="connsiteY16" fmla="*/ 1584656 h 3357561"/>
                    <a:gd name="connsiteX17" fmla="*/ 96553 w 733140"/>
                    <a:gd name="connsiteY17" fmla="*/ 1727531 h 3357561"/>
                    <a:gd name="connsiteX18" fmla="*/ 201328 w 733140"/>
                    <a:gd name="connsiteY18" fmla="*/ 1927556 h 3357561"/>
                    <a:gd name="connsiteX19" fmla="*/ 248953 w 733140"/>
                    <a:gd name="connsiteY19" fmla="*/ 2060906 h 3357561"/>
                    <a:gd name="connsiteX20" fmla="*/ 296578 w 733140"/>
                    <a:gd name="connsiteY20" fmla="*/ 2689556 h 3357561"/>
                    <a:gd name="connsiteX21" fmla="*/ 344203 w 733140"/>
                    <a:gd name="connsiteY21" fmla="*/ 3022931 h 3357561"/>
                    <a:gd name="connsiteX22" fmla="*/ 382303 w 733140"/>
                    <a:gd name="connsiteY22" fmla="*/ 3222956 h 3357561"/>
                    <a:gd name="connsiteX23" fmla="*/ 610903 w 733140"/>
                    <a:gd name="connsiteY23" fmla="*/ 3321049 h 3357561"/>
                    <a:gd name="connsiteX24" fmla="*/ 668053 w 733140"/>
                    <a:gd name="connsiteY24" fmla="*/ 3051506 h 3357561"/>
                    <a:gd name="connsiteX0" fmla="*/ 390525 w 741362"/>
                    <a:gd name="connsiteY0" fmla="*/ 425448 h 3357560"/>
                    <a:gd name="connsiteX1" fmla="*/ 238125 w 741362"/>
                    <a:gd name="connsiteY1" fmla="*/ 425448 h 3357560"/>
                    <a:gd name="connsiteX2" fmla="*/ 228600 w 741362"/>
                    <a:gd name="connsiteY2" fmla="*/ 251155 h 3357560"/>
                    <a:gd name="connsiteX3" fmla="*/ 323850 w 741362"/>
                    <a:gd name="connsiteY3" fmla="*/ 241630 h 3357560"/>
                    <a:gd name="connsiteX4" fmla="*/ 342900 w 741362"/>
                    <a:gd name="connsiteY4" fmla="*/ 213055 h 3357560"/>
                    <a:gd name="connsiteX5" fmla="*/ 466725 w 741362"/>
                    <a:gd name="connsiteY5" fmla="*/ 120648 h 3357560"/>
                    <a:gd name="connsiteX6" fmla="*/ 161925 w 741362"/>
                    <a:gd name="connsiteY6" fmla="*/ 44450 h 3357560"/>
                    <a:gd name="connsiteX7" fmla="*/ 9525 w 741362"/>
                    <a:gd name="connsiteY7" fmla="*/ 273049 h 3357560"/>
                    <a:gd name="connsiteX8" fmla="*/ 104775 w 741362"/>
                    <a:gd name="connsiteY8" fmla="*/ 432130 h 3357560"/>
                    <a:gd name="connsiteX9" fmla="*/ 95250 w 741362"/>
                    <a:gd name="connsiteY9" fmla="*/ 479755 h 3357560"/>
                    <a:gd name="connsiteX10" fmla="*/ 85725 w 741362"/>
                    <a:gd name="connsiteY10" fmla="*/ 651205 h 3357560"/>
                    <a:gd name="connsiteX11" fmla="*/ 76200 w 741362"/>
                    <a:gd name="connsiteY11" fmla="*/ 708355 h 3357560"/>
                    <a:gd name="connsiteX12" fmla="*/ 66675 w 741362"/>
                    <a:gd name="connsiteY12" fmla="*/ 784555 h 3357560"/>
                    <a:gd name="connsiteX13" fmla="*/ 57150 w 741362"/>
                    <a:gd name="connsiteY13" fmla="*/ 879805 h 3357560"/>
                    <a:gd name="connsiteX14" fmla="*/ 38100 w 741362"/>
                    <a:gd name="connsiteY14" fmla="*/ 984580 h 3357560"/>
                    <a:gd name="connsiteX15" fmla="*/ 9525 w 741362"/>
                    <a:gd name="connsiteY15" fmla="*/ 1346530 h 3357560"/>
                    <a:gd name="connsiteX16" fmla="*/ 19050 w 741362"/>
                    <a:gd name="connsiteY16" fmla="*/ 1584655 h 3357560"/>
                    <a:gd name="connsiteX17" fmla="*/ 104775 w 741362"/>
                    <a:gd name="connsiteY17" fmla="*/ 1727530 h 3357560"/>
                    <a:gd name="connsiteX18" fmla="*/ 209550 w 741362"/>
                    <a:gd name="connsiteY18" fmla="*/ 1927555 h 3357560"/>
                    <a:gd name="connsiteX19" fmla="*/ 257175 w 741362"/>
                    <a:gd name="connsiteY19" fmla="*/ 2060905 h 3357560"/>
                    <a:gd name="connsiteX20" fmla="*/ 304800 w 741362"/>
                    <a:gd name="connsiteY20" fmla="*/ 2689555 h 3357560"/>
                    <a:gd name="connsiteX21" fmla="*/ 352425 w 741362"/>
                    <a:gd name="connsiteY21" fmla="*/ 3022930 h 3357560"/>
                    <a:gd name="connsiteX22" fmla="*/ 390525 w 741362"/>
                    <a:gd name="connsiteY22" fmla="*/ 3222955 h 3357560"/>
                    <a:gd name="connsiteX23" fmla="*/ 619125 w 741362"/>
                    <a:gd name="connsiteY23" fmla="*/ 3321048 h 3357560"/>
                    <a:gd name="connsiteX24" fmla="*/ 676275 w 741362"/>
                    <a:gd name="connsiteY24" fmla="*/ 3051505 h 3357560"/>
                    <a:gd name="connsiteX0" fmla="*/ 390525 w 741362"/>
                    <a:gd name="connsiteY0" fmla="*/ 425448 h 3357560"/>
                    <a:gd name="connsiteX1" fmla="*/ 238125 w 741362"/>
                    <a:gd name="connsiteY1" fmla="*/ 425448 h 3357560"/>
                    <a:gd name="connsiteX2" fmla="*/ 228600 w 741362"/>
                    <a:gd name="connsiteY2" fmla="*/ 251155 h 3357560"/>
                    <a:gd name="connsiteX3" fmla="*/ 323850 w 741362"/>
                    <a:gd name="connsiteY3" fmla="*/ 241630 h 3357560"/>
                    <a:gd name="connsiteX4" fmla="*/ 342900 w 741362"/>
                    <a:gd name="connsiteY4" fmla="*/ 213055 h 3357560"/>
                    <a:gd name="connsiteX5" fmla="*/ 466725 w 741362"/>
                    <a:gd name="connsiteY5" fmla="*/ 120648 h 3357560"/>
                    <a:gd name="connsiteX6" fmla="*/ 161925 w 741362"/>
                    <a:gd name="connsiteY6" fmla="*/ 44450 h 3357560"/>
                    <a:gd name="connsiteX7" fmla="*/ 9525 w 741362"/>
                    <a:gd name="connsiteY7" fmla="*/ 273049 h 3357560"/>
                    <a:gd name="connsiteX8" fmla="*/ 104775 w 741362"/>
                    <a:gd name="connsiteY8" fmla="*/ 432130 h 3357560"/>
                    <a:gd name="connsiteX9" fmla="*/ 95250 w 741362"/>
                    <a:gd name="connsiteY9" fmla="*/ 479755 h 3357560"/>
                    <a:gd name="connsiteX10" fmla="*/ 85725 w 741362"/>
                    <a:gd name="connsiteY10" fmla="*/ 651205 h 3357560"/>
                    <a:gd name="connsiteX11" fmla="*/ 76200 w 741362"/>
                    <a:gd name="connsiteY11" fmla="*/ 708355 h 3357560"/>
                    <a:gd name="connsiteX12" fmla="*/ 66675 w 741362"/>
                    <a:gd name="connsiteY12" fmla="*/ 784555 h 3357560"/>
                    <a:gd name="connsiteX13" fmla="*/ 57150 w 741362"/>
                    <a:gd name="connsiteY13" fmla="*/ 879805 h 3357560"/>
                    <a:gd name="connsiteX14" fmla="*/ 38100 w 741362"/>
                    <a:gd name="connsiteY14" fmla="*/ 984580 h 3357560"/>
                    <a:gd name="connsiteX15" fmla="*/ 9525 w 741362"/>
                    <a:gd name="connsiteY15" fmla="*/ 1346530 h 3357560"/>
                    <a:gd name="connsiteX16" fmla="*/ 19050 w 741362"/>
                    <a:gd name="connsiteY16" fmla="*/ 1584655 h 3357560"/>
                    <a:gd name="connsiteX17" fmla="*/ 104775 w 741362"/>
                    <a:gd name="connsiteY17" fmla="*/ 1727530 h 3357560"/>
                    <a:gd name="connsiteX18" fmla="*/ 209550 w 741362"/>
                    <a:gd name="connsiteY18" fmla="*/ 1927555 h 3357560"/>
                    <a:gd name="connsiteX19" fmla="*/ 257175 w 741362"/>
                    <a:gd name="connsiteY19" fmla="*/ 2060905 h 3357560"/>
                    <a:gd name="connsiteX20" fmla="*/ 304800 w 741362"/>
                    <a:gd name="connsiteY20" fmla="*/ 2689555 h 3357560"/>
                    <a:gd name="connsiteX21" fmla="*/ 352425 w 741362"/>
                    <a:gd name="connsiteY21" fmla="*/ 3022930 h 3357560"/>
                    <a:gd name="connsiteX22" fmla="*/ 390525 w 741362"/>
                    <a:gd name="connsiteY22" fmla="*/ 3222955 h 3357560"/>
                    <a:gd name="connsiteX23" fmla="*/ 619125 w 741362"/>
                    <a:gd name="connsiteY23" fmla="*/ 3321048 h 3357560"/>
                    <a:gd name="connsiteX24" fmla="*/ 676275 w 741362"/>
                    <a:gd name="connsiteY24" fmla="*/ 3051505 h 3357560"/>
                    <a:gd name="connsiteX0" fmla="*/ 390525 w 741362"/>
                    <a:gd name="connsiteY0" fmla="*/ 425448 h 3357560"/>
                    <a:gd name="connsiteX1" fmla="*/ 238125 w 741362"/>
                    <a:gd name="connsiteY1" fmla="*/ 425448 h 3357560"/>
                    <a:gd name="connsiteX2" fmla="*/ 228600 w 741362"/>
                    <a:gd name="connsiteY2" fmla="*/ 251155 h 3357560"/>
                    <a:gd name="connsiteX3" fmla="*/ 323850 w 741362"/>
                    <a:gd name="connsiteY3" fmla="*/ 241630 h 3357560"/>
                    <a:gd name="connsiteX4" fmla="*/ 342900 w 741362"/>
                    <a:gd name="connsiteY4" fmla="*/ 213055 h 3357560"/>
                    <a:gd name="connsiteX5" fmla="*/ 466725 w 741362"/>
                    <a:gd name="connsiteY5" fmla="*/ 120648 h 3357560"/>
                    <a:gd name="connsiteX6" fmla="*/ 161925 w 741362"/>
                    <a:gd name="connsiteY6" fmla="*/ 44450 h 3357560"/>
                    <a:gd name="connsiteX7" fmla="*/ 9525 w 741362"/>
                    <a:gd name="connsiteY7" fmla="*/ 273049 h 3357560"/>
                    <a:gd name="connsiteX8" fmla="*/ 104775 w 741362"/>
                    <a:gd name="connsiteY8" fmla="*/ 432130 h 3357560"/>
                    <a:gd name="connsiteX9" fmla="*/ 95250 w 741362"/>
                    <a:gd name="connsiteY9" fmla="*/ 479755 h 3357560"/>
                    <a:gd name="connsiteX10" fmla="*/ 85725 w 741362"/>
                    <a:gd name="connsiteY10" fmla="*/ 651205 h 3357560"/>
                    <a:gd name="connsiteX11" fmla="*/ 76200 w 741362"/>
                    <a:gd name="connsiteY11" fmla="*/ 708355 h 3357560"/>
                    <a:gd name="connsiteX12" fmla="*/ 66675 w 741362"/>
                    <a:gd name="connsiteY12" fmla="*/ 784555 h 3357560"/>
                    <a:gd name="connsiteX13" fmla="*/ 57150 w 741362"/>
                    <a:gd name="connsiteY13" fmla="*/ 879805 h 3357560"/>
                    <a:gd name="connsiteX14" fmla="*/ 38100 w 741362"/>
                    <a:gd name="connsiteY14" fmla="*/ 984580 h 3357560"/>
                    <a:gd name="connsiteX15" fmla="*/ 9525 w 741362"/>
                    <a:gd name="connsiteY15" fmla="*/ 1346530 h 3357560"/>
                    <a:gd name="connsiteX16" fmla="*/ 19050 w 741362"/>
                    <a:gd name="connsiteY16" fmla="*/ 1584655 h 3357560"/>
                    <a:gd name="connsiteX17" fmla="*/ 104775 w 741362"/>
                    <a:gd name="connsiteY17" fmla="*/ 1727530 h 3357560"/>
                    <a:gd name="connsiteX18" fmla="*/ 209550 w 741362"/>
                    <a:gd name="connsiteY18" fmla="*/ 1927555 h 3357560"/>
                    <a:gd name="connsiteX19" fmla="*/ 257175 w 741362"/>
                    <a:gd name="connsiteY19" fmla="*/ 2060905 h 3357560"/>
                    <a:gd name="connsiteX20" fmla="*/ 304800 w 741362"/>
                    <a:gd name="connsiteY20" fmla="*/ 2689555 h 3357560"/>
                    <a:gd name="connsiteX21" fmla="*/ 352425 w 741362"/>
                    <a:gd name="connsiteY21" fmla="*/ 3022930 h 3357560"/>
                    <a:gd name="connsiteX22" fmla="*/ 390525 w 741362"/>
                    <a:gd name="connsiteY22" fmla="*/ 3222955 h 3357560"/>
                    <a:gd name="connsiteX23" fmla="*/ 619125 w 741362"/>
                    <a:gd name="connsiteY23" fmla="*/ 3321048 h 3357560"/>
                    <a:gd name="connsiteX24" fmla="*/ 676275 w 741362"/>
                    <a:gd name="connsiteY24" fmla="*/ 3051505 h 3357560"/>
                    <a:gd name="connsiteX0" fmla="*/ 390525 w 741362"/>
                    <a:gd name="connsiteY0" fmla="*/ 425448 h 3357560"/>
                    <a:gd name="connsiteX1" fmla="*/ 238125 w 741362"/>
                    <a:gd name="connsiteY1" fmla="*/ 425448 h 3357560"/>
                    <a:gd name="connsiteX2" fmla="*/ 228600 w 741362"/>
                    <a:gd name="connsiteY2" fmla="*/ 251155 h 3357560"/>
                    <a:gd name="connsiteX3" fmla="*/ 323850 w 741362"/>
                    <a:gd name="connsiteY3" fmla="*/ 241630 h 3357560"/>
                    <a:gd name="connsiteX4" fmla="*/ 466725 w 741362"/>
                    <a:gd name="connsiteY4" fmla="*/ 120648 h 3357560"/>
                    <a:gd name="connsiteX5" fmla="*/ 161925 w 741362"/>
                    <a:gd name="connsiteY5" fmla="*/ 44450 h 3357560"/>
                    <a:gd name="connsiteX6" fmla="*/ 9525 w 741362"/>
                    <a:gd name="connsiteY6" fmla="*/ 273049 h 3357560"/>
                    <a:gd name="connsiteX7" fmla="*/ 104775 w 741362"/>
                    <a:gd name="connsiteY7" fmla="*/ 432130 h 3357560"/>
                    <a:gd name="connsiteX8" fmla="*/ 95250 w 741362"/>
                    <a:gd name="connsiteY8" fmla="*/ 479755 h 3357560"/>
                    <a:gd name="connsiteX9" fmla="*/ 85725 w 741362"/>
                    <a:gd name="connsiteY9" fmla="*/ 651205 h 3357560"/>
                    <a:gd name="connsiteX10" fmla="*/ 76200 w 741362"/>
                    <a:gd name="connsiteY10" fmla="*/ 708355 h 3357560"/>
                    <a:gd name="connsiteX11" fmla="*/ 66675 w 741362"/>
                    <a:gd name="connsiteY11" fmla="*/ 784555 h 3357560"/>
                    <a:gd name="connsiteX12" fmla="*/ 57150 w 741362"/>
                    <a:gd name="connsiteY12" fmla="*/ 879805 h 3357560"/>
                    <a:gd name="connsiteX13" fmla="*/ 38100 w 741362"/>
                    <a:gd name="connsiteY13" fmla="*/ 984580 h 3357560"/>
                    <a:gd name="connsiteX14" fmla="*/ 9525 w 741362"/>
                    <a:gd name="connsiteY14" fmla="*/ 1346530 h 3357560"/>
                    <a:gd name="connsiteX15" fmla="*/ 19050 w 741362"/>
                    <a:gd name="connsiteY15" fmla="*/ 1584655 h 3357560"/>
                    <a:gd name="connsiteX16" fmla="*/ 104775 w 741362"/>
                    <a:gd name="connsiteY16" fmla="*/ 1727530 h 3357560"/>
                    <a:gd name="connsiteX17" fmla="*/ 209550 w 741362"/>
                    <a:gd name="connsiteY17" fmla="*/ 1927555 h 3357560"/>
                    <a:gd name="connsiteX18" fmla="*/ 257175 w 741362"/>
                    <a:gd name="connsiteY18" fmla="*/ 2060905 h 3357560"/>
                    <a:gd name="connsiteX19" fmla="*/ 304800 w 741362"/>
                    <a:gd name="connsiteY19" fmla="*/ 2689555 h 3357560"/>
                    <a:gd name="connsiteX20" fmla="*/ 352425 w 741362"/>
                    <a:gd name="connsiteY20" fmla="*/ 3022930 h 3357560"/>
                    <a:gd name="connsiteX21" fmla="*/ 390525 w 741362"/>
                    <a:gd name="connsiteY21" fmla="*/ 3222955 h 3357560"/>
                    <a:gd name="connsiteX22" fmla="*/ 619125 w 741362"/>
                    <a:gd name="connsiteY22" fmla="*/ 3321048 h 3357560"/>
                    <a:gd name="connsiteX23" fmla="*/ 676275 w 741362"/>
                    <a:gd name="connsiteY23" fmla="*/ 3051505 h 3357560"/>
                    <a:gd name="connsiteX0" fmla="*/ 390525 w 741362"/>
                    <a:gd name="connsiteY0" fmla="*/ 425448 h 3357560"/>
                    <a:gd name="connsiteX1" fmla="*/ 238125 w 741362"/>
                    <a:gd name="connsiteY1" fmla="*/ 425448 h 3357560"/>
                    <a:gd name="connsiteX2" fmla="*/ 228600 w 741362"/>
                    <a:gd name="connsiteY2" fmla="*/ 251155 h 3357560"/>
                    <a:gd name="connsiteX3" fmla="*/ 323850 w 741362"/>
                    <a:gd name="connsiteY3" fmla="*/ 241630 h 3357560"/>
                    <a:gd name="connsiteX4" fmla="*/ 466725 w 741362"/>
                    <a:gd name="connsiteY4" fmla="*/ 120648 h 3357560"/>
                    <a:gd name="connsiteX5" fmla="*/ 161925 w 741362"/>
                    <a:gd name="connsiteY5" fmla="*/ 44450 h 3357560"/>
                    <a:gd name="connsiteX6" fmla="*/ 9525 w 741362"/>
                    <a:gd name="connsiteY6" fmla="*/ 273049 h 3357560"/>
                    <a:gd name="connsiteX7" fmla="*/ 104775 w 741362"/>
                    <a:gd name="connsiteY7" fmla="*/ 432130 h 3357560"/>
                    <a:gd name="connsiteX8" fmla="*/ 95250 w 741362"/>
                    <a:gd name="connsiteY8" fmla="*/ 479755 h 3357560"/>
                    <a:gd name="connsiteX9" fmla="*/ 85725 w 741362"/>
                    <a:gd name="connsiteY9" fmla="*/ 651205 h 3357560"/>
                    <a:gd name="connsiteX10" fmla="*/ 76200 w 741362"/>
                    <a:gd name="connsiteY10" fmla="*/ 708355 h 3357560"/>
                    <a:gd name="connsiteX11" fmla="*/ 66675 w 741362"/>
                    <a:gd name="connsiteY11" fmla="*/ 784555 h 3357560"/>
                    <a:gd name="connsiteX12" fmla="*/ 57150 w 741362"/>
                    <a:gd name="connsiteY12" fmla="*/ 879805 h 3357560"/>
                    <a:gd name="connsiteX13" fmla="*/ 38100 w 741362"/>
                    <a:gd name="connsiteY13" fmla="*/ 984580 h 3357560"/>
                    <a:gd name="connsiteX14" fmla="*/ 9525 w 741362"/>
                    <a:gd name="connsiteY14" fmla="*/ 1346530 h 3357560"/>
                    <a:gd name="connsiteX15" fmla="*/ 19050 w 741362"/>
                    <a:gd name="connsiteY15" fmla="*/ 1584655 h 3357560"/>
                    <a:gd name="connsiteX16" fmla="*/ 104775 w 741362"/>
                    <a:gd name="connsiteY16" fmla="*/ 1727530 h 3357560"/>
                    <a:gd name="connsiteX17" fmla="*/ 209550 w 741362"/>
                    <a:gd name="connsiteY17" fmla="*/ 1927555 h 3357560"/>
                    <a:gd name="connsiteX18" fmla="*/ 257175 w 741362"/>
                    <a:gd name="connsiteY18" fmla="*/ 2060905 h 3357560"/>
                    <a:gd name="connsiteX19" fmla="*/ 304800 w 741362"/>
                    <a:gd name="connsiteY19" fmla="*/ 2689555 h 3357560"/>
                    <a:gd name="connsiteX20" fmla="*/ 352425 w 741362"/>
                    <a:gd name="connsiteY20" fmla="*/ 3022930 h 3357560"/>
                    <a:gd name="connsiteX21" fmla="*/ 390525 w 741362"/>
                    <a:gd name="connsiteY21" fmla="*/ 3222955 h 3357560"/>
                    <a:gd name="connsiteX22" fmla="*/ 619125 w 741362"/>
                    <a:gd name="connsiteY22" fmla="*/ 3321048 h 3357560"/>
                    <a:gd name="connsiteX23" fmla="*/ 676275 w 741362"/>
                    <a:gd name="connsiteY23" fmla="*/ 3051505 h 3357560"/>
                    <a:gd name="connsiteX0" fmla="*/ 390525 w 741362"/>
                    <a:gd name="connsiteY0" fmla="*/ 425448 h 3357560"/>
                    <a:gd name="connsiteX1" fmla="*/ 238125 w 741362"/>
                    <a:gd name="connsiteY1" fmla="*/ 425448 h 3357560"/>
                    <a:gd name="connsiteX2" fmla="*/ 323850 w 741362"/>
                    <a:gd name="connsiteY2" fmla="*/ 241630 h 3357560"/>
                    <a:gd name="connsiteX3" fmla="*/ 466725 w 741362"/>
                    <a:gd name="connsiteY3" fmla="*/ 120648 h 3357560"/>
                    <a:gd name="connsiteX4" fmla="*/ 161925 w 741362"/>
                    <a:gd name="connsiteY4" fmla="*/ 44450 h 3357560"/>
                    <a:gd name="connsiteX5" fmla="*/ 9525 w 741362"/>
                    <a:gd name="connsiteY5" fmla="*/ 273049 h 3357560"/>
                    <a:gd name="connsiteX6" fmla="*/ 104775 w 741362"/>
                    <a:gd name="connsiteY6" fmla="*/ 432130 h 3357560"/>
                    <a:gd name="connsiteX7" fmla="*/ 95250 w 741362"/>
                    <a:gd name="connsiteY7" fmla="*/ 479755 h 3357560"/>
                    <a:gd name="connsiteX8" fmla="*/ 85725 w 741362"/>
                    <a:gd name="connsiteY8" fmla="*/ 651205 h 3357560"/>
                    <a:gd name="connsiteX9" fmla="*/ 76200 w 741362"/>
                    <a:gd name="connsiteY9" fmla="*/ 708355 h 3357560"/>
                    <a:gd name="connsiteX10" fmla="*/ 66675 w 741362"/>
                    <a:gd name="connsiteY10" fmla="*/ 784555 h 3357560"/>
                    <a:gd name="connsiteX11" fmla="*/ 57150 w 741362"/>
                    <a:gd name="connsiteY11" fmla="*/ 879805 h 3357560"/>
                    <a:gd name="connsiteX12" fmla="*/ 38100 w 741362"/>
                    <a:gd name="connsiteY12" fmla="*/ 984580 h 3357560"/>
                    <a:gd name="connsiteX13" fmla="*/ 9525 w 741362"/>
                    <a:gd name="connsiteY13" fmla="*/ 1346530 h 3357560"/>
                    <a:gd name="connsiteX14" fmla="*/ 19050 w 741362"/>
                    <a:gd name="connsiteY14" fmla="*/ 1584655 h 3357560"/>
                    <a:gd name="connsiteX15" fmla="*/ 104775 w 741362"/>
                    <a:gd name="connsiteY15" fmla="*/ 1727530 h 3357560"/>
                    <a:gd name="connsiteX16" fmla="*/ 209550 w 741362"/>
                    <a:gd name="connsiteY16" fmla="*/ 1927555 h 3357560"/>
                    <a:gd name="connsiteX17" fmla="*/ 257175 w 741362"/>
                    <a:gd name="connsiteY17" fmla="*/ 2060905 h 3357560"/>
                    <a:gd name="connsiteX18" fmla="*/ 304800 w 741362"/>
                    <a:gd name="connsiteY18" fmla="*/ 2689555 h 3357560"/>
                    <a:gd name="connsiteX19" fmla="*/ 352425 w 741362"/>
                    <a:gd name="connsiteY19" fmla="*/ 3022930 h 3357560"/>
                    <a:gd name="connsiteX20" fmla="*/ 390525 w 741362"/>
                    <a:gd name="connsiteY20" fmla="*/ 3222955 h 3357560"/>
                    <a:gd name="connsiteX21" fmla="*/ 619125 w 741362"/>
                    <a:gd name="connsiteY21" fmla="*/ 3321048 h 3357560"/>
                    <a:gd name="connsiteX22" fmla="*/ 676275 w 741362"/>
                    <a:gd name="connsiteY22" fmla="*/ 3051505 h 3357560"/>
                    <a:gd name="connsiteX0" fmla="*/ 390525 w 741362"/>
                    <a:gd name="connsiteY0" fmla="*/ 425448 h 3357560"/>
                    <a:gd name="connsiteX1" fmla="*/ 238125 w 741362"/>
                    <a:gd name="connsiteY1" fmla="*/ 349249 h 3357560"/>
                    <a:gd name="connsiteX2" fmla="*/ 323850 w 741362"/>
                    <a:gd name="connsiteY2" fmla="*/ 241630 h 3357560"/>
                    <a:gd name="connsiteX3" fmla="*/ 466725 w 741362"/>
                    <a:gd name="connsiteY3" fmla="*/ 120648 h 3357560"/>
                    <a:gd name="connsiteX4" fmla="*/ 161925 w 741362"/>
                    <a:gd name="connsiteY4" fmla="*/ 44450 h 3357560"/>
                    <a:gd name="connsiteX5" fmla="*/ 9525 w 741362"/>
                    <a:gd name="connsiteY5" fmla="*/ 273049 h 3357560"/>
                    <a:gd name="connsiteX6" fmla="*/ 104775 w 741362"/>
                    <a:gd name="connsiteY6" fmla="*/ 432130 h 3357560"/>
                    <a:gd name="connsiteX7" fmla="*/ 95250 w 741362"/>
                    <a:gd name="connsiteY7" fmla="*/ 479755 h 3357560"/>
                    <a:gd name="connsiteX8" fmla="*/ 85725 w 741362"/>
                    <a:gd name="connsiteY8" fmla="*/ 651205 h 3357560"/>
                    <a:gd name="connsiteX9" fmla="*/ 76200 w 741362"/>
                    <a:gd name="connsiteY9" fmla="*/ 708355 h 3357560"/>
                    <a:gd name="connsiteX10" fmla="*/ 66675 w 741362"/>
                    <a:gd name="connsiteY10" fmla="*/ 784555 h 3357560"/>
                    <a:gd name="connsiteX11" fmla="*/ 57150 w 741362"/>
                    <a:gd name="connsiteY11" fmla="*/ 879805 h 3357560"/>
                    <a:gd name="connsiteX12" fmla="*/ 38100 w 741362"/>
                    <a:gd name="connsiteY12" fmla="*/ 984580 h 3357560"/>
                    <a:gd name="connsiteX13" fmla="*/ 9525 w 741362"/>
                    <a:gd name="connsiteY13" fmla="*/ 1346530 h 3357560"/>
                    <a:gd name="connsiteX14" fmla="*/ 19050 w 741362"/>
                    <a:gd name="connsiteY14" fmla="*/ 1584655 h 3357560"/>
                    <a:gd name="connsiteX15" fmla="*/ 104775 w 741362"/>
                    <a:gd name="connsiteY15" fmla="*/ 1727530 h 3357560"/>
                    <a:gd name="connsiteX16" fmla="*/ 209550 w 741362"/>
                    <a:gd name="connsiteY16" fmla="*/ 1927555 h 3357560"/>
                    <a:gd name="connsiteX17" fmla="*/ 257175 w 741362"/>
                    <a:gd name="connsiteY17" fmla="*/ 2060905 h 3357560"/>
                    <a:gd name="connsiteX18" fmla="*/ 304800 w 741362"/>
                    <a:gd name="connsiteY18" fmla="*/ 2689555 h 3357560"/>
                    <a:gd name="connsiteX19" fmla="*/ 352425 w 741362"/>
                    <a:gd name="connsiteY19" fmla="*/ 3022930 h 3357560"/>
                    <a:gd name="connsiteX20" fmla="*/ 390525 w 741362"/>
                    <a:gd name="connsiteY20" fmla="*/ 3222955 h 3357560"/>
                    <a:gd name="connsiteX21" fmla="*/ 619125 w 741362"/>
                    <a:gd name="connsiteY21" fmla="*/ 3321048 h 3357560"/>
                    <a:gd name="connsiteX22" fmla="*/ 676275 w 741362"/>
                    <a:gd name="connsiteY22" fmla="*/ 3051505 h 3357560"/>
                    <a:gd name="connsiteX0" fmla="*/ 390525 w 741362"/>
                    <a:gd name="connsiteY0" fmla="*/ 425448 h 3357560"/>
                    <a:gd name="connsiteX1" fmla="*/ 238125 w 741362"/>
                    <a:gd name="connsiteY1" fmla="*/ 349249 h 3357560"/>
                    <a:gd name="connsiteX2" fmla="*/ 238125 w 741362"/>
                    <a:gd name="connsiteY2" fmla="*/ 196849 h 3357560"/>
                    <a:gd name="connsiteX3" fmla="*/ 466725 w 741362"/>
                    <a:gd name="connsiteY3" fmla="*/ 120648 h 3357560"/>
                    <a:gd name="connsiteX4" fmla="*/ 161925 w 741362"/>
                    <a:gd name="connsiteY4" fmla="*/ 44450 h 3357560"/>
                    <a:gd name="connsiteX5" fmla="*/ 9525 w 741362"/>
                    <a:gd name="connsiteY5" fmla="*/ 273049 h 3357560"/>
                    <a:gd name="connsiteX6" fmla="*/ 104775 w 741362"/>
                    <a:gd name="connsiteY6" fmla="*/ 432130 h 3357560"/>
                    <a:gd name="connsiteX7" fmla="*/ 95250 w 741362"/>
                    <a:gd name="connsiteY7" fmla="*/ 479755 h 3357560"/>
                    <a:gd name="connsiteX8" fmla="*/ 85725 w 741362"/>
                    <a:gd name="connsiteY8" fmla="*/ 651205 h 3357560"/>
                    <a:gd name="connsiteX9" fmla="*/ 76200 w 741362"/>
                    <a:gd name="connsiteY9" fmla="*/ 708355 h 3357560"/>
                    <a:gd name="connsiteX10" fmla="*/ 66675 w 741362"/>
                    <a:gd name="connsiteY10" fmla="*/ 784555 h 3357560"/>
                    <a:gd name="connsiteX11" fmla="*/ 57150 w 741362"/>
                    <a:gd name="connsiteY11" fmla="*/ 879805 h 3357560"/>
                    <a:gd name="connsiteX12" fmla="*/ 38100 w 741362"/>
                    <a:gd name="connsiteY12" fmla="*/ 984580 h 3357560"/>
                    <a:gd name="connsiteX13" fmla="*/ 9525 w 741362"/>
                    <a:gd name="connsiteY13" fmla="*/ 1346530 h 3357560"/>
                    <a:gd name="connsiteX14" fmla="*/ 19050 w 741362"/>
                    <a:gd name="connsiteY14" fmla="*/ 1584655 h 3357560"/>
                    <a:gd name="connsiteX15" fmla="*/ 104775 w 741362"/>
                    <a:gd name="connsiteY15" fmla="*/ 1727530 h 3357560"/>
                    <a:gd name="connsiteX16" fmla="*/ 209550 w 741362"/>
                    <a:gd name="connsiteY16" fmla="*/ 1927555 h 3357560"/>
                    <a:gd name="connsiteX17" fmla="*/ 257175 w 741362"/>
                    <a:gd name="connsiteY17" fmla="*/ 2060905 h 3357560"/>
                    <a:gd name="connsiteX18" fmla="*/ 304800 w 741362"/>
                    <a:gd name="connsiteY18" fmla="*/ 2689555 h 3357560"/>
                    <a:gd name="connsiteX19" fmla="*/ 352425 w 741362"/>
                    <a:gd name="connsiteY19" fmla="*/ 3022930 h 3357560"/>
                    <a:gd name="connsiteX20" fmla="*/ 390525 w 741362"/>
                    <a:gd name="connsiteY20" fmla="*/ 3222955 h 3357560"/>
                    <a:gd name="connsiteX21" fmla="*/ 619125 w 741362"/>
                    <a:gd name="connsiteY21" fmla="*/ 3321048 h 3357560"/>
                    <a:gd name="connsiteX22" fmla="*/ 676275 w 741362"/>
                    <a:gd name="connsiteY22" fmla="*/ 3051505 h 3357560"/>
                    <a:gd name="connsiteX0" fmla="*/ 390525 w 741362"/>
                    <a:gd name="connsiteY0" fmla="*/ 425448 h 3357560"/>
                    <a:gd name="connsiteX1" fmla="*/ 238125 w 741362"/>
                    <a:gd name="connsiteY1" fmla="*/ 349249 h 3357560"/>
                    <a:gd name="connsiteX2" fmla="*/ 238125 w 741362"/>
                    <a:gd name="connsiteY2" fmla="*/ 196849 h 3357560"/>
                    <a:gd name="connsiteX3" fmla="*/ 466725 w 741362"/>
                    <a:gd name="connsiteY3" fmla="*/ 120648 h 3357560"/>
                    <a:gd name="connsiteX4" fmla="*/ 161925 w 741362"/>
                    <a:gd name="connsiteY4" fmla="*/ 44450 h 3357560"/>
                    <a:gd name="connsiteX5" fmla="*/ 9525 w 741362"/>
                    <a:gd name="connsiteY5" fmla="*/ 273049 h 3357560"/>
                    <a:gd name="connsiteX6" fmla="*/ 104775 w 741362"/>
                    <a:gd name="connsiteY6" fmla="*/ 432130 h 3357560"/>
                    <a:gd name="connsiteX7" fmla="*/ 85725 w 741362"/>
                    <a:gd name="connsiteY7" fmla="*/ 651205 h 3357560"/>
                    <a:gd name="connsiteX8" fmla="*/ 76200 w 741362"/>
                    <a:gd name="connsiteY8" fmla="*/ 708355 h 3357560"/>
                    <a:gd name="connsiteX9" fmla="*/ 66675 w 741362"/>
                    <a:gd name="connsiteY9" fmla="*/ 784555 h 3357560"/>
                    <a:gd name="connsiteX10" fmla="*/ 57150 w 741362"/>
                    <a:gd name="connsiteY10" fmla="*/ 879805 h 3357560"/>
                    <a:gd name="connsiteX11" fmla="*/ 38100 w 741362"/>
                    <a:gd name="connsiteY11" fmla="*/ 984580 h 3357560"/>
                    <a:gd name="connsiteX12" fmla="*/ 9525 w 741362"/>
                    <a:gd name="connsiteY12" fmla="*/ 1346530 h 3357560"/>
                    <a:gd name="connsiteX13" fmla="*/ 19050 w 741362"/>
                    <a:gd name="connsiteY13" fmla="*/ 1584655 h 3357560"/>
                    <a:gd name="connsiteX14" fmla="*/ 104775 w 741362"/>
                    <a:gd name="connsiteY14" fmla="*/ 1727530 h 3357560"/>
                    <a:gd name="connsiteX15" fmla="*/ 209550 w 741362"/>
                    <a:gd name="connsiteY15" fmla="*/ 1927555 h 3357560"/>
                    <a:gd name="connsiteX16" fmla="*/ 257175 w 741362"/>
                    <a:gd name="connsiteY16" fmla="*/ 2060905 h 3357560"/>
                    <a:gd name="connsiteX17" fmla="*/ 304800 w 741362"/>
                    <a:gd name="connsiteY17" fmla="*/ 2689555 h 3357560"/>
                    <a:gd name="connsiteX18" fmla="*/ 352425 w 741362"/>
                    <a:gd name="connsiteY18" fmla="*/ 3022930 h 3357560"/>
                    <a:gd name="connsiteX19" fmla="*/ 390525 w 741362"/>
                    <a:gd name="connsiteY19" fmla="*/ 3222955 h 3357560"/>
                    <a:gd name="connsiteX20" fmla="*/ 619125 w 741362"/>
                    <a:gd name="connsiteY20" fmla="*/ 3321048 h 3357560"/>
                    <a:gd name="connsiteX21" fmla="*/ 676275 w 741362"/>
                    <a:gd name="connsiteY21" fmla="*/ 3051505 h 3357560"/>
                    <a:gd name="connsiteX0" fmla="*/ 393700 w 744537"/>
                    <a:gd name="connsiteY0" fmla="*/ 425448 h 3357560"/>
                    <a:gd name="connsiteX1" fmla="*/ 241300 w 744537"/>
                    <a:gd name="connsiteY1" fmla="*/ 349249 h 3357560"/>
                    <a:gd name="connsiteX2" fmla="*/ 241300 w 744537"/>
                    <a:gd name="connsiteY2" fmla="*/ 196849 h 3357560"/>
                    <a:gd name="connsiteX3" fmla="*/ 469900 w 744537"/>
                    <a:gd name="connsiteY3" fmla="*/ 120648 h 3357560"/>
                    <a:gd name="connsiteX4" fmla="*/ 165100 w 744537"/>
                    <a:gd name="connsiteY4" fmla="*/ 44450 h 3357560"/>
                    <a:gd name="connsiteX5" fmla="*/ 12700 w 744537"/>
                    <a:gd name="connsiteY5" fmla="*/ 273049 h 3357560"/>
                    <a:gd name="connsiteX6" fmla="*/ 88900 w 744537"/>
                    <a:gd name="connsiteY6" fmla="*/ 501649 h 3357560"/>
                    <a:gd name="connsiteX7" fmla="*/ 88900 w 744537"/>
                    <a:gd name="connsiteY7" fmla="*/ 651205 h 3357560"/>
                    <a:gd name="connsiteX8" fmla="*/ 79375 w 744537"/>
                    <a:gd name="connsiteY8" fmla="*/ 708355 h 3357560"/>
                    <a:gd name="connsiteX9" fmla="*/ 69850 w 744537"/>
                    <a:gd name="connsiteY9" fmla="*/ 784555 h 3357560"/>
                    <a:gd name="connsiteX10" fmla="*/ 60325 w 744537"/>
                    <a:gd name="connsiteY10" fmla="*/ 879805 h 3357560"/>
                    <a:gd name="connsiteX11" fmla="*/ 41275 w 744537"/>
                    <a:gd name="connsiteY11" fmla="*/ 984580 h 3357560"/>
                    <a:gd name="connsiteX12" fmla="*/ 12700 w 744537"/>
                    <a:gd name="connsiteY12" fmla="*/ 1346530 h 3357560"/>
                    <a:gd name="connsiteX13" fmla="*/ 22225 w 744537"/>
                    <a:gd name="connsiteY13" fmla="*/ 1584655 h 3357560"/>
                    <a:gd name="connsiteX14" fmla="*/ 107950 w 744537"/>
                    <a:gd name="connsiteY14" fmla="*/ 1727530 h 3357560"/>
                    <a:gd name="connsiteX15" fmla="*/ 212725 w 744537"/>
                    <a:gd name="connsiteY15" fmla="*/ 1927555 h 3357560"/>
                    <a:gd name="connsiteX16" fmla="*/ 260350 w 744537"/>
                    <a:gd name="connsiteY16" fmla="*/ 2060905 h 3357560"/>
                    <a:gd name="connsiteX17" fmla="*/ 307975 w 744537"/>
                    <a:gd name="connsiteY17" fmla="*/ 2689555 h 3357560"/>
                    <a:gd name="connsiteX18" fmla="*/ 355600 w 744537"/>
                    <a:gd name="connsiteY18" fmla="*/ 3022930 h 3357560"/>
                    <a:gd name="connsiteX19" fmla="*/ 393700 w 744537"/>
                    <a:gd name="connsiteY19" fmla="*/ 3222955 h 3357560"/>
                    <a:gd name="connsiteX20" fmla="*/ 622300 w 744537"/>
                    <a:gd name="connsiteY20" fmla="*/ 3321048 h 3357560"/>
                    <a:gd name="connsiteX21" fmla="*/ 679450 w 744537"/>
                    <a:gd name="connsiteY21" fmla="*/ 3051505 h 3357560"/>
                    <a:gd name="connsiteX0" fmla="*/ 393700 w 744537"/>
                    <a:gd name="connsiteY0" fmla="*/ 425448 h 3357560"/>
                    <a:gd name="connsiteX1" fmla="*/ 241300 w 744537"/>
                    <a:gd name="connsiteY1" fmla="*/ 349249 h 3357560"/>
                    <a:gd name="connsiteX2" fmla="*/ 241300 w 744537"/>
                    <a:gd name="connsiteY2" fmla="*/ 196849 h 3357560"/>
                    <a:gd name="connsiteX3" fmla="*/ 469900 w 744537"/>
                    <a:gd name="connsiteY3" fmla="*/ 120648 h 3357560"/>
                    <a:gd name="connsiteX4" fmla="*/ 165100 w 744537"/>
                    <a:gd name="connsiteY4" fmla="*/ 44450 h 3357560"/>
                    <a:gd name="connsiteX5" fmla="*/ 12700 w 744537"/>
                    <a:gd name="connsiteY5" fmla="*/ 273049 h 3357560"/>
                    <a:gd name="connsiteX6" fmla="*/ 88900 w 744537"/>
                    <a:gd name="connsiteY6" fmla="*/ 501649 h 3357560"/>
                    <a:gd name="connsiteX7" fmla="*/ 88900 w 744537"/>
                    <a:gd name="connsiteY7" fmla="*/ 651205 h 3357560"/>
                    <a:gd name="connsiteX8" fmla="*/ 79375 w 744537"/>
                    <a:gd name="connsiteY8" fmla="*/ 708355 h 3357560"/>
                    <a:gd name="connsiteX9" fmla="*/ 60325 w 744537"/>
                    <a:gd name="connsiteY9" fmla="*/ 879805 h 3357560"/>
                    <a:gd name="connsiteX10" fmla="*/ 41275 w 744537"/>
                    <a:gd name="connsiteY10" fmla="*/ 984580 h 3357560"/>
                    <a:gd name="connsiteX11" fmla="*/ 12700 w 744537"/>
                    <a:gd name="connsiteY11" fmla="*/ 1346530 h 3357560"/>
                    <a:gd name="connsiteX12" fmla="*/ 22225 w 744537"/>
                    <a:gd name="connsiteY12" fmla="*/ 1584655 h 3357560"/>
                    <a:gd name="connsiteX13" fmla="*/ 107950 w 744537"/>
                    <a:gd name="connsiteY13" fmla="*/ 1727530 h 3357560"/>
                    <a:gd name="connsiteX14" fmla="*/ 212725 w 744537"/>
                    <a:gd name="connsiteY14" fmla="*/ 1927555 h 3357560"/>
                    <a:gd name="connsiteX15" fmla="*/ 260350 w 744537"/>
                    <a:gd name="connsiteY15" fmla="*/ 2060905 h 3357560"/>
                    <a:gd name="connsiteX16" fmla="*/ 307975 w 744537"/>
                    <a:gd name="connsiteY16" fmla="*/ 2689555 h 3357560"/>
                    <a:gd name="connsiteX17" fmla="*/ 355600 w 744537"/>
                    <a:gd name="connsiteY17" fmla="*/ 3022930 h 3357560"/>
                    <a:gd name="connsiteX18" fmla="*/ 393700 w 744537"/>
                    <a:gd name="connsiteY18" fmla="*/ 3222955 h 3357560"/>
                    <a:gd name="connsiteX19" fmla="*/ 622300 w 744537"/>
                    <a:gd name="connsiteY19" fmla="*/ 3321048 h 3357560"/>
                    <a:gd name="connsiteX20" fmla="*/ 679450 w 744537"/>
                    <a:gd name="connsiteY20" fmla="*/ 3051505 h 3357560"/>
                    <a:gd name="connsiteX0" fmla="*/ 393700 w 744537"/>
                    <a:gd name="connsiteY0" fmla="*/ 425448 h 3357560"/>
                    <a:gd name="connsiteX1" fmla="*/ 241300 w 744537"/>
                    <a:gd name="connsiteY1" fmla="*/ 349249 h 3357560"/>
                    <a:gd name="connsiteX2" fmla="*/ 241300 w 744537"/>
                    <a:gd name="connsiteY2" fmla="*/ 196849 h 3357560"/>
                    <a:gd name="connsiteX3" fmla="*/ 469900 w 744537"/>
                    <a:gd name="connsiteY3" fmla="*/ 120648 h 3357560"/>
                    <a:gd name="connsiteX4" fmla="*/ 165100 w 744537"/>
                    <a:gd name="connsiteY4" fmla="*/ 44450 h 3357560"/>
                    <a:gd name="connsiteX5" fmla="*/ 12700 w 744537"/>
                    <a:gd name="connsiteY5" fmla="*/ 273049 h 3357560"/>
                    <a:gd name="connsiteX6" fmla="*/ 88900 w 744537"/>
                    <a:gd name="connsiteY6" fmla="*/ 501649 h 3357560"/>
                    <a:gd name="connsiteX7" fmla="*/ 88900 w 744537"/>
                    <a:gd name="connsiteY7" fmla="*/ 651205 h 3357560"/>
                    <a:gd name="connsiteX8" fmla="*/ 60325 w 744537"/>
                    <a:gd name="connsiteY8" fmla="*/ 879805 h 3357560"/>
                    <a:gd name="connsiteX9" fmla="*/ 41275 w 744537"/>
                    <a:gd name="connsiteY9" fmla="*/ 984580 h 3357560"/>
                    <a:gd name="connsiteX10" fmla="*/ 12700 w 744537"/>
                    <a:gd name="connsiteY10" fmla="*/ 1346530 h 3357560"/>
                    <a:gd name="connsiteX11" fmla="*/ 22225 w 744537"/>
                    <a:gd name="connsiteY11" fmla="*/ 1584655 h 3357560"/>
                    <a:gd name="connsiteX12" fmla="*/ 107950 w 744537"/>
                    <a:gd name="connsiteY12" fmla="*/ 1727530 h 3357560"/>
                    <a:gd name="connsiteX13" fmla="*/ 212725 w 744537"/>
                    <a:gd name="connsiteY13" fmla="*/ 1927555 h 3357560"/>
                    <a:gd name="connsiteX14" fmla="*/ 260350 w 744537"/>
                    <a:gd name="connsiteY14" fmla="*/ 2060905 h 3357560"/>
                    <a:gd name="connsiteX15" fmla="*/ 307975 w 744537"/>
                    <a:gd name="connsiteY15" fmla="*/ 2689555 h 3357560"/>
                    <a:gd name="connsiteX16" fmla="*/ 355600 w 744537"/>
                    <a:gd name="connsiteY16" fmla="*/ 3022930 h 3357560"/>
                    <a:gd name="connsiteX17" fmla="*/ 393700 w 744537"/>
                    <a:gd name="connsiteY17" fmla="*/ 3222955 h 3357560"/>
                    <a:gd name="connsiteX18" fmla="*/ 622300 w 744537"/>
                    <a:gd name="connsiteY18" fmla="*/ 3321048 h 3357560"/>
                    <a:gd name="connsiteX19" fmla="*/ 679450 w 744537"/>
                    <a:gd name="connsiteY19" fmla="*/ 3051505 h 3357560"/>
                    <a:gd name="connsiteX0" fmla="*/ 393700 w 744537"/>
                    <a:gd name="connsiteY0" fmla="*/ 425448 h 3357560"/>
                    <a:gd name="connsiteX1" fmla="*/ 241300 w 744537"/>
                    <a:gd name="connsiteY1" fmla="*/ 349249 h 3357560"/>
                    <a:gd name="connsiteX2" fmla="*/ 241300 w 744537"/>
                    <a:gd name="connsiteY2" fmla="*/ 196849 h 3357560"/>
                    <a:gd name="connsiteX3" fmla="*/ 469900 w 744537"/>
                    <a:gd name="connsiteY3" fmla="*/ 120648 h 3357560"/>
                    <a:gd name="connsiteX4" fmla="*/ 165100 w 744537"/>
                    <a:gd name="connsiteY4" fmla="*/ 44450 h 3357560"/>
                    <a:gd name="connsiteX5" fmla="*/ 12700 w 744537"/>
                    <a:gd name="connsiteY5" fmla="*/ 273049 h 3357560"/>
                    <a:gd name="connsiteX6" fmla="*/ 88900 w 744537"/>
                    <a:gd name="connsiteY6" fmla="*/ 501649 h 3357560"/>
                    <a:gd name="connsiteX7" fmla="*/ 88900 w 744537"/>
                    <a:gd name="connsiteY7" fmla="*/ 651205 h 3357560"/>
                    <a:gd name="connsiteX8" fmla="*/ 60325 w 744537"/>
                    <a:gd name="connsiteY8" fmla="*/ 879805 h 3357560"/>
                    <a:gd name="connsiteX9" fmla="*/ 41275 w 744537"/>
                    <a:gd name="connsiteY9" fmla="*/ 984580 h 3357560"/>
                    <a:gd name="connsiteX10" fmla="*/ 12700 w 744537"/>
                    <a:gd name="connsiteY10" fmla="*/ 1346530 h 3357560"/>
                    <a:gd name="connsiteX11" fmla="*/ 107950 w 744537"/>
                    <a:gd name="connsiteY11" fmla="*/ 1727530 h 3357560"/>
                    <a:gd name="connsiteX12" fmla="*/ 212725 w 744537"/>
                    <a:gd name="connsiteY12" fmla="*/ 1927555 h 3357560"/>
                    <a:gd name="connsiteX13" fmla="*/ 260350 w 744537"/>
                    <a:gd name="connsiteY13" fmla="*/ 2060905 h 3357560"/>
                    <a:gd name="connsiteX14" fmla="*/ 307975 w 744537"/>
                    <a:gd name="connsiteY14" fmla="*/ 2689555 h 3357560"/>
                    <a:gd name="connsiteX15" fmla="*/ 355600 w 744537"/>
                    <a:gd name="connsiteY15" fmla="*/ 3022930 h 3357560"/>
                    <a:gd name="connsiteX16" fmla="*/ 393700 w 744537"/>
                    <a:gd name="connsiteY16" fmla="*/ 3222955 h 3357560"/>
                    <a:gd name="connsiteX17" fmla="*/ 622300 w 744537"/>
                    <a:gd name="connsiteY17" fmla="*/ 3321048 h 3357560"/>
                    <a:gd name="connsiteX18" fmla="*/ 679450 w 744537"/>
                    <a:gd name="connsiteY18" fmla="*/ 3051505 h 3357560"/>
                    <a:gd name="connsiteX0" fmla="*/ 393700 w 698501"/>
                    <a:gd name="connsiteY0" fmla="*/ 425448 h 3584099"/>
                    <a:gd name="connsiteX1" fmla="*/ 241300 w 698501"/>
                    <a:gd name="connsiteY1" fmla="*/ 349249 h 3584099"/>
                    <a:gd name="connsiteX2" fmla="*/ 241300 w 698501"/>
                    <a:gd name="connsiteY2" fmla="*/ 196849 h 3584099"/>
                    <a:gd name="connsiteX3" fmla="*/ 469900 w 698501"/>
                    <a:gd name="connsiteY3" fmla="*/ 120648 h 3584099"/>
                    <a:gd name="connsiteX4" fmla="*/ 165100 w 698501"/>
                    <a:gd name="connsiteY4" fmla="*/ 44450 h 3584099"/>
                    <a:gd name="connsiteX5" fmla="*/ 12700 w 698501"/>
                    <a:gd name="connsiteY5" fmla="*/ 273049 h 3584099"/>
                    <a:gd name="connsiteX6" fmla="*/ 88900 w 698501"/>
                    <a:gd name="connsiteY6" fmla="*/ 501649 h 3584099"/>
                    <a:gd name="connsiteX7" fmla="*/ 88900 w 698501"/>
                    <a:gd name="connsiteY7" fmla="*/ 651205 h 3584099"/>
                    <a:gd name="connsiteX8" fmla="*/ 60325 w 698501"/>
                    <a:gd name="connsiteY8" fmla="*/ 879805 h 3584099"/>
                    <a:gd name="connsiteX9" fmla="*/ 41275 w 698501"/>
                    <a:gd name="connsiteY9" fmla="*/ 984580 h 3584099"/>
                    <a:gd name="connsiteX10" fmla="*/ 12700 w 698501"/>
                    <a:gd name="connsiteY10" fmla="*/ 1346530 h 3584099"/>
                    <a:gd name="connsiteX11" fmla="*/ 107950 w 698501"/>
                    <a:gd name="connsiteY11" fmla="*/ 1727530 h 3584099"/>
                    <a:gd name="connsiteX12" fmla="*/ 212725 w 698501"/>
                    <a:gd name="connsiteY12" fmla="*/ 1927555 h 3584099"/>
                    <a:gd name="connsiteX13" fmla="*/ 260350 w 698501"/>
                    <a:gd name="connsiteY13" fmla="*/ 2060905 h 3584099"/>
                    <a:gd name="connsiteX14" fmla="*/ 307975 w 698501"/>
                    <a:gd name="connsiteY14" fmla="*/ 2689555 h 3584099"/>
                    <a:gd name="connsiteX15" fmla="*/ 355600 w 698501"/>
                    <a:gd name="connsiteY15" fmla="*/ 3022930 h 3584099"/>
                    <a:gd name="connsiteX16" fmla="*/ 393700 w 698501"/>
                    <a:gd name="connsiteY16" fmla="*/ 3222955 h 3584099"/>
                    <a:gd name="connsiteX17" fmla="*/ 622300 w 698501"/>
                    <a:gd name="connsiteY17" fmla="*/ 3321048 h 3584099"/>
                    <a:gd name="connsiteX18" fmla="*/ 698501 w 698501"/>
                    <a:gd name="connsiteY18" fmla="*/ 1644649 h 3584099"/>
                    <a:gd name="connsiteX0" fmla="*/ 393700 w 698501"/>
                    <a:gd name="connsiteY0" fmla="*/ 425448 h 3613148"/>
                    <a:gd name="connsiteX1" fmla="*/ 241300 w 698501"/>
                    <a:gd name="connsiteY1" fmla="*/ 349249 h 3613148"/>
                    <a:gd name="connsiteX2" fmla="*/ 241300 w 698501"/>
                    <a:gd name="connsiteY2" fmla="*/ 196849 h 3613148"/>
                    <a:gd name="connsiteX3" fmla="*/ 469900 w 698501"/>
                    <a:gd name="connsiteY3" fmla="*/ 120648 h 3613148"/>
                    <a:gd name="connsiteX4" fmla="*/ 165100 w 698501"/>
                    <a:gd name="connsiteY4" fmla="*/ 44450 h 3613148"/>
                    <a:gd name="connsiteX5" fmla="*/ 12700 w 698501"/>
                    <a:gd name="connsiteY5" fmla="*/ 273049 h 3613148"/>
                    <a:gd name="connsiteX6" fmla="*/ 88900 w 698501"/>
                    <a:gd name="connsiteY6" fmla="*/ 501649 h 3613148"/>
                    <a:gd name="connsiteX7" fmla="*/ 88900 w 698501"/>
                    <a:gd name="connsiteY7" fmla="*/ 651205 h 3613148"/>
                    <a:gd name="connsiteX8" fmla="*/ 60325 w 698501"/>
                    <a:gd name="connsiteY8" fmla="*/ 879805 h 3613148"/>
                    <a:gd name="connsiteX9" fmla="*/ 41275 w 698501"/>
                    <a:gd name="connsiteY9" fmla="*/ 984580 h 3613148"/>
                    <a:gd name="connsiteX10" fmla="*/ 12700 w 698501"/>
                    <a:gd name="connsiteY10" fmla="*/ 1346530 h 3613148"/>
                    <a:gd name="connsiteX11" fmla="*/ 107950 w 698501"/>
                    <a:gd name="connsiteY11" fmla="*/ 1727530 h 3613148"/>
                    <a:gd name="connsiteX12" fmla="*/ 212725 w 698501"/>
                    <a:gd name="connsiteY12" fmla="*/ 1927555 h 3613148"/>
                    <a:gd name="connsiteX13" fmla="*/ 260350 w 698501"/>
                    <a:gd name="connsiteY13" fmla="*/ 2060905 h 3613148"/>
                    <a:gd name="connsiteX14" fmla="*/ 307975 w 698501"/>
                    <a:gd name="connsiteY14" fmla="*/ 2689555 h 3613148"/>
                    <a:gd name="connsiteX15" fmla="*/ 355600 w 698501"/>
                    <a:gd name="connsiteY15" fmla="*/ 3022930 h 3613148"/>
                    <a:gd name="connsiteX16" fmla="*/ 393701 w 698501"/>
                    <a:gd name="connsiteY16" fmla="*/ 3397249 h 3613148"/>
                    <a:gd name="connsiteX17" fmla="*/ 622300 w 698501"/>
                    <a:gd name="connsiteY17" fmla="*/ 3321048 h 3613148"/>
                    <a:gd name="connsiteX18" fmla="*/ 698501 w 698501"/>
                    <a:gd name="connsiteY18" fmla="*/ 1644649 h 3613148"/>
                    <a:gd name="connsiteX0" fmla="*/ 393700 w 698501"/>
                    <a:gd name="connsiteY0" fmla="*/ 425448 h 3613148"/>
                    <a:gd name="connsiteX1" fmla="*/ 241300 w 698501"/>
                    <a:gd name="connsiteY1" fmla="*/ 349249 h 3613148"/>
                    <a:gd name="connsiteX2" fmla="*/ 241300 w 698501"/>
                    <a:gd name="connsiteY2" fmla="*/ 196849 h 3613148"/>
                    <a:gd name="connsiteX3" fmla="*/ 393701 w 698501"/>
                    <a:gd name="connsiteY3" fmla="*/ 120648 h 3613148"/>
                    <a:gd name="connsiteX4" fmla="*/ 165100 w 698501"/>
                    <a:gd name="connsiteY4" fmla="*/ 44450 h 3613148"/>
                    <a:gd name="connsiteX5" fmla="*/ 12700 w 698501"/>
                    <a:gd name="connsiteY5" fmla="*/ 273049 h 3613148"/>
                    <a:gd name="connsiteX6" fmla="*/ 88900 w 698501"/>
                    <a:gd name="connsiteY6" fmla="*/ 501649 h 3613148"/>
                    <a:gd name="connsiteX7" fmla="*/ 88900 w 698501"/>
                    <a:gd name="connsiteY7" fmla="*/ 651205 h 3613148"/>
                    <a:gd name="connsiteX8" fmla="*/ 60325 w 698501"/>
                    <a:gd name="connsiteY8" fmla="*/ 879805 h 3613148"/>
                    <a:gd name="connsiteX9" fmla="*/ 41275 w 698501"/>
                    <a:gd name="connsiteY9" fmla="*/ 984580 h 3613148"/>
                    <a:gd name="connsiteX10" fmla="*/ 12700 w 698501"/>
                    <a:gd name="connsiteY10" fmla="*/ 1346530 h 3613148"/>
                    <a:gd name="connsiteX11" fmla="*/ 107950 w 698501"/>
                    <a:gd name="connsiteY11" fmla="*/ 1727530 h 3613148"/>
                    <a:gd name="connsiteX12" fmla="*/ 212725 w 698501"/>
                    <a:gd name="connsiteY12" fmla="*/ 1927555 h 3613148"/>
                    <a:gd name="connsiteX13" fmla="*/ 260350 w 698501"/>
                    <a:gd name="connsiteY13" fmla="*/ 2060905 h 3613148"/>
                    <a:gd name="connsiteX14" fmla="*/ 307975 w 698501"/>
                    <a:gd name="connsiteY14" fmla="*/ 2689555 h 3613148"/>
                    <a:gd name="connsiteX15" fmla="*/ 355600 w 698501"/>
                    <a:gd name="connsiteY15" fmla="*/ 3022930 h 3613148"/>
                    <a:gd name="connsiteX16" fmla="*/ 393701 w 698501"/>
                    <a:gd name="connsiteY16" fmla="*/ 3397249 h 3613148"/>
                    <a:gd name="connsiteX17" fmla="*/ 622300 w 698501"/>
                    <a:gd name="connsiteY17" fmla="*/ 3321048 h 3613148"/>
                    <a:gd name="connsiteX18" fmla="*/ 698501 w 698501"/>
                    <a:gd name="connsiteY18" fmla="*/ 1644649 h 3613148"/>
                    <a:gd name="connsiteX0" fmla="*/ 393700 w 698501"/>
                    <a:gd name="connsiteY0" fmla="*/ 425448 h 3613148"/>
                    <a:gd name="connsiteX1" fmla="*/ 241300 w 698501"/>
                    <a:gd name="connsiteY1" fmla="*/ 349249 h 3613148"/>
                    <a:gd name="connsiteX2" fmla="*/ 241300 w 698501"/>
                    <a:gd name="connsiteY2" fmla="*/ 196849 h 3613148"/>
                    <a:gd name="connsiteX3" fmla="*/ 393701 w 698501"/>
                    <a:gd name="connsiteY3" fmla="*/ 120648 h 3613148"/>
                    <a:gd name="connsiteX4" fmla="*/ 165100 w 698501"/>
                    <a:gd name="connsiteY4" fmla="*/ 44450 h 3613148"/>
                    <a:gd name="connsiteX5" fmla="*/ 12700 w 698501"/>
                    <a:gd name="connsiteY5" fmla="*/ 273049 h 3613148"/>
                    <a:gd name="connsiteX6" fmla="*/ 88900 w 698501"/>
                    <a:gd name="connsiteY6" fmla="*/ 501649 h 3613148"/>
                    <a:gd name="connsiteX7" fmla="*/ 88900 w 698501"/>
                    <a:gd name="connsiteY7" fmla="*/ 651205 h 3613148"/>
                    <a:gd name="connsiteX8" fmla="*/ 60325 w 698501"/>
                    <a:gd name="connsiteY8" fmla="*/ 879805 h 3613148"/>
                    <a:gd name="connsiteX9" fmla="*/ 41275 w 698501"/>
                    <a:gd name="connsiteY9" fmla="*/ 984580 h 3613148"/>
                    <a:gd name="connsiteX10" fmla="*/ 12700 w 698501"/>
                    <a:gd name="connsiteY10" fmla="*/ 1346530 h 3613148"/>
                    <a:gd name="connsiteX11" fmla="*/ 107950 w 698501"/>
                    <a:gd name="connsiteY11" fmla="*/ 1727530 h 3613148"/>
                    <a:gd name="connsiteX12" fmla="*/ 212725 w 698501"/>
                    <a:gd name="connsiteY12" fmla="*/ 1927555 h 3613148"/>
                    <a:gd name="connsiteX13" fmla="*/ 260350 w 698501"/>
                    <a:gd name="connsiteY13" fmla="*/ 2060905 h 3613148"/>
                    <a:gd name="connsiteX14" fmla="*/ 307975 w 698501"/>
                    <a:gd name="connsiteY14" fmla="*/ 2689555 h 3613148"/>
                    <a:gd name="connsiteX15" fmla="*/ 355600 w 698501"/>
                    <a:gd name="connsiteY15" fmla="*/ 3022930 h 3613148"/>
                    <a:gd name="connsiteX16" fmla="*/ 393701 w 698501"/>
                    <a:gd name="connsiteY16" fmla="*/ 3397249 h 3613148"/>
                    <a:gd name="connsiteX17" fmla="*/ 622300 w 698501"/>
                    <a:gd name="connsiteY17" fmla="*/ 3321048 h 3613148"/>
                    <a:gd name="connsiteX18" fmla="*/ 698501 w 698501"/>
                    <a:gd name="connsiteY18" fmla="*/ 1644649 h 3613148"/>
                    <a:gd name="connsiteX0" fmla="*/ 393700 w 698501"/>
                    <a:gd name="connsiteY0" fmla="*/ 425448 h 3613148"/>
                    <a:gd name="connsiteX1" fmla="*/ 241300 w 698501"/>
                    <a:gd name="connsiteY1" fmla="*/ 349249 h 3613148"/>
                    <a:gd name="connsiteX2" fmla="*/ 241300 w 698501"/>
                    <a:gd name="connsiteY2" fmla="*/ 196849 h 3613148"/>
                    <a:gd name="connsiteX3" fmla="*/ 469901 w 698501"/>
                    <a:gd name="connsiteY3" fmla="*/ 120648 h 3613148"/>
                    <a:gd name="connsiteX4" fmla="*/ 165100 w 698501"/>
                    <a:gd name="connsiteY4" fmla="*/ 44450 h 3613148"/>
                    <a:gd name="connsiteX5" fmla="*/ 12700 w 698501"/>
                    <a:gd name="connsiteY5" fmla="*/ 273049 h 3613148"/>
                    <a:gd name="connsiteX6" fmla="*/ 88900 w 698501"/>
                    <a:gd name="connsiteY6" fmla="*/ 501649 h 3613148"/>
                    <a:gd name="connsiteX7" fmla="*/ 88900 w 698501"/>
                    <a:gd name="connsiteY7" fmla="*/ 651205 h 3613148"/>
                    <a:gd name="connsiteX8" fmla="*/ 60325 w 698501"/>
                    <a:gd name="connsiteY8" fmla="*/ 879805 h 3613148"/>
                    <a:gd name="connsiteX9" fmla="*/ 41275 w 698501"/>
                    <a:gd name="connsiteY9" fmla="*/ 984580 h 3613148"/>
                    <a:gd name="connsiteX10" fmla="*/ 12700 w 698501"/>
                    <a:gd name="connsiteY10" fmla="*/ 1346530 h 3613148"/>
                    <a:gd name="connsiteX11" fmla="*/ 107950 w 698501"/>
                    <a:gd name="connsiteY11" fmla="*/ 1727530 h 3613148"/>
                    <a:gd name="connsiteX12" fmla="*/ 212725 w 698501"/>
                    <a:gd name="connsiteY12" fmla="*/ 1927555 h 3613148"/>
                    <a:gd name="connsiteX13" fmla="*/ 260350 w 698501"/>
                    <a:gd name="connsiteY13" fmla="*/ 2060905 h 3613148"/>
                    <a:gd name="connsiteX14" fmla="*/ 307975 w 698501"/>
                    <a:gd name="connsiteY14" fmla="*/ 2689555 h 3613148"/>
                    <a:gd name="connsiteX15" fmla="*/ 355600 w 698501"/>
                    <a:gd name="connsiteY15" fmla="*/ 3022930 h 3613148"/>
                    <a:gd name="connsiteX16" fmla="*/ 393701 w 698501"/>
                    <a:gd name="connsiteY16" fmla="*/ 3397249 h 3613148"/>
                    <a:gd name="connsiteX17" fmla="*/ 622300 w 698501"/>
                    <a:gd name="connsiteY17" fmla="*/ 3321048 h 3613148"/>
                    <a:gd name="connsiteX18" fmla="*/ 698501 w 698501"/>
                    <a:gd name="connsiteY18" fmla="*/ 1644649 h 3613148"/>
                    <a:gd name="connsiteX0" fmla="*/ 393700 w 698501"/>
                    <a:gd name="connsiteY0" fmla="*/ 425448 h 3613148"/>
                    <a:gd name="connsiteX1" fmla="*/ 241300 w 698501"/>
                    <a:gd name="connsiteY1" fmla="*/ 349249 h 3613148"/>
                    <a:gd name="connsiteX2" fmla="*/ 241300 w 698501"/>
                    <a:gd name="connsiteY2" fmla="*/ 196849 h 3613148"/>
                    <a:gd name="connsiteX3" fmla="*/ 393701 w 698501"/>
                    <a:gd name="connsiteY3" fmla="*/ 120648 h 3613148"/>
                    <a:gd name="connsiteX4" fmla="*/ 165100 w 698501"/>
                    <a:gd name="connsiteY4" fmla="*/ 44450 h 3613148"/>
                    <a:gd name="connsiteX5" fmla="*/ 12700 w 698501"/>
                    <a:gd name="connsiteY5" fmla="*/ 273049 h 3613148"/>
                    <a:gd name="connsiteX6" fmla="*/ 88900 w 698501"/>
                    <a:gd name="connsiteY6" fmla="*/ 501649 h 3613148"/>
                    <a:gd name="connsiteX7" fmla="*/ 88900 w 698501"/>
                    <a:gd name="connsiteY7" fmla="*/ 651205 h 3613148"/>
                    <a:gd name="connsiteX8" fmla="*/ 60325 w 698501"/>
                    <a:gd name="connsiteY8" fmla="*/ 879805 h 3613148"/>
                    <a:gd name="connsiteX9" fmla="*/ 41275 w 698501"/>
                    <a:gd name="connsiteY9" fmla="*/ 984580 h 3613148"/>
                    <a:gd name="connsiteX10" fmla="*/ 12700 w 698501"/>
                    <a:gd name="connsiteY10" fmla="*/ 1346530 h 3613148"/>
                    <a:gd name="connsiteX11" fmla="*/ 107950 w 698501"/>
                    <a:gd name="connsiteY11" fmla="*/ 1727530 h 3613148"/>
                    <a:gd name="connsiteX12" fmla="*/ 212725 w 698501"/>
                    <a:gd name="connsiteY12" fmla="*/ 1927555 h 3613148"/>
                    <a:gd name="connsiteX13" fmla="*/ 260350 w 698501"/>
                    <a:gd name="connsiteY13" fmla="*/ 2060905 h 3613148"/>
                    <a:gd name="connsiteX14" fmla="*/ 307975 w 698501"/>
                    <a:gd name="connsiteY14" fmla="*/ 2689555 h 3613148"/>
                    <a:gd name="connsiteX15" fmla="*/ 355600 w 698501"/>
                    <a:gd name="connsiteY15" fmla="*/ 3022930 h 3613148"/>
                    <a:gd name="connsiteX16" fmla="*/ 393701 w 698501"/>
                    <a:gd name="connsiteY16" fmla="*/ 3397249 h 3613148"/>
                    <a:gd name="connsiteX17" fmla="*/ 622300 w 698501"/>
                    <a:gd name="connsiteY17" fmla="*/ 3321048 h 3613148"/>
                    <a:gd name="connsiteX18" fmla="*/ 698501 w 698501"/>
                    <a:gd name="connsiteY18" fmla="*/ 1644649 h 3613148"/>
                    <a:gd name="connsiteX0" fmla="*/ 393700 w 698501"/>
                    <a:gd name="connsiteY0" fmla="*/ 393698 h 3581398"/>
                    <a:gd name="connsiteX1" fmla="*/ 241300 w 698501"/>
                    <a:gd name="connsiteY1" fmla="*/ 317499 h 3581398"/>
                    <a:gd name="connsiteX2" fmla="*/ 241300 w 698501"/>
                    <a:gd name="connsiteY2" fmla="*/ 165099 h 3581398"/>
                    <a:gd name="connsiteX3" fmla="*/ 165100 w 698501"/>
                    <a:gd name="connsiteY3" fmla="*/ 12700 h 3581398"/>
                    <a:gd name="connsiteX4" fmla="*/ 12700 w 698501"/>
                    <a:gd name="connsiteY4" fmla="*/ 241299 h 3581398"/>
                    <a:gd name="connsiteX5" fmla="*/ 88900 w 698501"/>
                    <a:gd name="connsiteY5" fmla="*/ 469899 h 3581398"/>
                    <a:gd name="connsiteX6" fmla="*/ 88900 w 698501"/>
                    <a:gd name="connsiteY6" fmla="*/ 619455 h 3581398"/>
                    <a:gd name="connsiteX7" fmla="*/ 60325 w 698501"/>
                    <a:gd name="connsiteY7" fmla="*/ 848055 h 3581398"/>
                    <a:gd name="connsiteX8" fmla="*/ 41275 w 698501"/>
                    <a:gd name="connsiteY8" fmla="*/ 952830 h 3581398"/>
                    <a:gd name="connsiteX9" fmla="*/ 12700 w 698501"/>
                    <a:gd name="connsiteY9" fmla="*/ 1314780 h 3581398"/>
                    <a:gd name="connsiteX10" fmla="*/ 107950 w 698501"/>
                    <a:gd name="connsiteY10" fmla="*/ 1695780 h 3581398"/>
                    <a:gd name="connsiteX11" fmla="*/ 212725 w 698501"/>
                    <a:gd name="connsiteY11" fmla="*/ 1895805 h 3581398"/>
                    <a:gd name="connsiteX12" fmla="*/ 260350 w 698501"/>
                    <a:gd name="connsiteY12" fmla="*/ 2029155 h 3581398"/>
                    <a:gd name="connsiteX13" fmla="*/ 307975 w 698501"/>
                    <a:gd name="connsiteY13" fmla="*/ 2657805 h 3581398"/>
                    <a:gd name="connsiteX14" fmla="*/ 355600 w 698501"/>
                    <a:gd name="connsiteY14" fmla="*/ 2991180 h 3581398"/>
                    <a:gd name="connsiteX15" fmla="*/ 393701 w 698501"/>
                    <a:gd name="connsiteY15" fmla="*/ 3365499 h 3581398"/>
                    <a:gd name="connsiteX16" fmla="*/ 622300 w 698501"/>
                    <a:gd name="connsiteY16" fmla="*/ 3289298 h 3581398"/>
                    <a:gd name="connsiteX17" fmla="*/ 698501 w 698501"/>
                    <a:gd name="connsiteY17" fmla="*/ 1612899 h 3581398"/>
                    <a:gd name="connsiteX0" fmla="*/ 393700 w 698501"/>
                    <a:gd name="connsiteY0" fmla="*/ 393698 h 3581398"/>
                    <a:gd name="connsiteX1" fmla="*/ 241300 w 698501"/>
                    <a:gd name="connsiteY1" fmla="*/ 317499 h 3581398"/>
                    <a:gd name="connsiteX2" fmla="*/ 241300 w 698501"/>
                    <a:gd name="connsiteY2" fmla="*/ 165099 h 3581398"/>
                    <a:gd name="connsiteX3" fmla="*/ 165100 w 698501"/>
                    <a:gd name="connsiteY3" fmla="*/ 12700 h 3581398"/>
                    <a:gd name="connsiteX4" fmla="*/ 12700 w 698501"/>
                    <a:gd name="connsiteY4" fmla="*/ 241299 h 3581398"/>
                    <a:gd name="connsiteX5" fmla="*/ 88900 w 698501"/>
                    <a:gd name="connsiteY5" fmla="*/ 469899 h 3581398"/>
                    <a:gd name="connsiteX6" fmla="*/ 88900 w 698501"/>
                    <a:gd name="connsiteY6" fmla="*/ 619455 h 3581398"/>
                    <a:gd name="connsiteX7" fmla="*/ 60325 w 698501"/>
                    <a:gd name="connsiteY7" fmla="*/ 848055 h 3581398"/>
                    <a:gd name="connsiteX8" fmla="*/ 41275 w 698501"/>
                    <a:gd name="connsiteY8" fmla="*/ 952830 h 3581398"/>
                    <a:gd name="connsiteX9" fmla="*/ 12700 w 698501"/>
                    <a:gd name="connsiteY9" fmla="*/ 1314780 h 3581398"/>
                    <a:gd name="connsiteX10" fmla="*/ 107950 w 698501"/>
                    <a:gd name="connsiteY10" fmla="*/ 1695780 h 3581398"/>
                    <a:gd name="connsiteX11" fmla="*/ 212725 w 698501"/>
                    <a:gd name="connsiteY11" fmla="*/ 1895805 h 3581398"/>
                    <a:gd name="connsiteX12" fmla="*/ 260350 w 698501"/>
                    <a:gd name="connsiteY12" fmla="*/ 2029155 h 3581398"/>
                    <a:gd name="connsiteX13" fmla="*/ 307975 w 698501"/>
                    <a:gd name="connsiteY13" fmla="*/ 2657805 h 3581398"/>
                    <a:gd name="connsiteX14" fmla="*/ 355600 w 698501"/>
                    <a:gd name="connsiteY14" fmla="*/ 2991180 h 3581398"/>
                    <a:gd name="connsiteX15" fmla="*/ 393701 w 698501"/>
                    <a:gd name="connsiteY15" fmla="*/ 3365499 h 3581398"/>
                    <a:gd name="connsiteX16" fmla="*/ 622300 w 698501"/>
                    <a:gd name="connsiteY16" fmla="*/ 3289298 h 3581398"/>
                    <a:gd name="connsiteX17" fmla="*/ 698501 w 698501"/>
                    <a:gd name="connsiteY17" fmla="*/ 1612899 h 3581398"/>
                    <a:gd name="connsiteX0" fmla="*/ 381000 w 685801"/>
                    <a:gd name="connsiteY0" fmla="*/ 393700 h 3581400"/>
                    <a:gd name="connsiteX1" fmla="*/ 228600 w 685801"/>
                    <a:gd name="connsiteY1" fmla="*/ 317501 h 3581400"/>
                    <a:gd name="connsiteX2" fmla="*/ 228600 w 685801"/>
                    <a:gd name="connsiteY2" fmla="*/ 165101 h 3581400"/>
                    <a:gd name="connsiteX3" fmla="*/ 76201 w 685801"/>
                    <a:gd name="connsiteY3" fmla="*/ 12700 h 3581400"/>
                    <a:gd name="connsiteX4" fmla="*/ 0 w 685801"/>
                    <a:gd name="connsiteY4" fmla="*/ 241301 h 3581400"/>
                    <a:gd name="connsiteX5" fmla="*/ 76200 w 685801"/>
                    <a:gd name="connsiteY5" fmla="*/ 469901 h 3581400"/>
                    <a:gd name="connsiteX6" fmla="*/ 76200 w 685801"/>
                    <a:gd name="connsiteY6" fmla="*/ 619457 h 3581400"/>
                    <a:gd name="connsiteX7" fmla="*/ 47625 w 685801"/>
                    <a:gd name="connsiteY7" fmla="*/ 848057 h 3581400"/>
                    <a:gd name="connsiteX8" fmla="*/ 28575 w 685801"/>
                    <a:gd name="connsiteY8" fmla="*/ 952832 h 3581400"/>
                    <a:gd name="connsiteX9" fmla="*/ 0 w 685801"/>
                    <a:gd name="connsiteY9" fmla="*/ 1314782 h 3581400"/>
                    <a:gd name="connsiteX10" fmla="*/ 95250 w 685801"/>
                    <a:gd name="connsiteY10" fmla="*/ 1695782 h 3581400"/>
                    <a:gd name="connsiteX11" fmla="*/ 200025 w 685801"/>
                    <a:gd name="connsiteY11" fmla="*/ 1895807 h 3581400"/>
                    <a:gd name="connsiteX12" fmla="*/ 247650 w 685801"/>
                    <a:gd name="connsiteY12" fmla="*/ 2029157 h 3581400"/>
                    <a:gd name="connsiteX13" fmla="*/ 295275 w 685801"/>
                    <a:gd name="connsiteY13" fmla="*/ 2657807 h 3581400"/>
                    <a:gd name="connsiteX14" fmla="*/ 342900 w 685801"/>
                    <a:gd name="connsiteY14" fmla="*/ 2991182 h 3581400"/>
                    <a:gd name="connsiteX15" fmla="*/ 381001 w 685801"/>
                    <a:gd name="connsiteY15" fmla="*/ 3365501 h 3581400"/>
                    <a:gd name="connsiteX16" fmla="*/ 609600 w 685801"/>
                    <a:gd name="connsiteY16" fmla="*/ 3289300 h 3581400"/>
                    <a:gd name="connsiteX17" fmla="*/ 685801 w 685801"/>
                    <a:gd name="connsiteY17" fmla="*/ 1612901 h 3581400"/>
                    <a:gd name="connsiteX0" fmla="*/ 393700 w 698501"/>
                    <a:gd name="connsiteY0" fmla="*/ 393700 h 3581400"/>
                    <a:gd name="connsiteX1" fmla="*/ 241300 w 698501"/>
                    <a:gd name="connsiteY1" fmla="*/ 317501 h 3581400"/>
                    <a:gd name="connsiteX2" fmla="*/ 241300 w 698501"/>
                    <a:gd name="connsiteY2" fmla="*/ 165101 h 3581400"/>
                    <a:gd name="connsiteX3" fmla="*/ 165101 w 698501"/>
                    <a:gd name="connsiteY3" fmla="*/ 12700 h 3581400"/>
                    <a:gd name="connsiteX4" fmla="*/ 12700 w 698501"/>
                    <a:gd name="connsiteY4" fmla="*/ 241301 h 3581400"/>
                    <a:gd name="connsiteX5" fmla="*/ 88900 w 698501"/>
                    <a:gd name="connsiteY5" fmla="*/ 469901 h 3581400"/>
                    <a:gd name="connsiteX6" fmla="*/ 88900 w 698501"/>
                    <a:gd name="connsiteY6" fmla="*/ 619457 h 3581400"/>
                    <a:gd name="connsiteX7" fmla="*/ 60325 w 698501"/>
                    <a:gd name="connsiteY7" fmla="*/ 848057 h 3581400"/>
                    <a:gd name="connsiteX8" fmla="*/ 41275 w 698501"/>
                    <a:gd name="connsiteY8" fmla="*/ 952832 h 3581400"/>
                    <a:gd name="connsiteX9" fmla="*/ 12700 w 698501"/>
                    <a:gd name="connsiteY9" fmla="*/ 1314782 h 3581400"/>
                    <a:gd name="connsiteX10" fmla="*/ 107950 w 698501"/>
                    <a:gd name="connsiteY10" fmla="*/ 1695782 h 3581400"/>
                    <a:gd name="connsiteX11" fmla="*/ 212725 w 698501"/>
                    <a:gd name="connsiteY11" fmla="*/ 1895807 h 3581400"/>
                    <a:gd name="connsiteX12" fmla="*/ 260350 w 698501"/>
                    <a:gd name="connsiteY12" fmla="*/ 2029157 h 3581400"/>
                    <a:gd name="connsiteX13" fmla="*/ 307975 w 698501"/>
                    <a:gd name="connsiteY13" fmla="*/ 2657807 h 3581400"/>
                    <a:gd name="connsiteX14" fmla="*/ 355600 w 698501"/>
                    <a:gd name="connsiteY14" fmla="*/ 2991182 h 3581400"/>
                    <a:gd name="connsiteX15" fmla="*/ 393701 w 698501"/>
                    <a:gd name="connsiteY15" fmla="*/ 3365501 h 3581400"/>
                    <a:gd name="connsiteX16" fmla="*/ 622300 w 698501"/>
                    <a:gd name="connsiteY16" fmla="*/ 3289300 h 3581400"/>
                    <a:gd name="connsiteX17" fmla="*/ 698501 w 698501"/>
                    <a:gd name="connsiteY17" fmla="*/ 1612901 h 3581400"/>
                    <a:gd name="connsiteX0" fmla="*/ 428624 w 733425"/>
                    <a:gd name="connsiteY0" fmla="*/ 393700 h 3581400"/>
                    <a:gd name="connsiteX1" fmla="*/ 276224 w 733425"/>
                    <a:gd name="connsiteY1" fmla="*/ 317501 h 3581400"/>
                    <a:gd name="connsiteX2" fmla="*/ 276224 w 733425"/>
                    <a:gd name="connsiteY2" fmla="*/ 165101 h 3581400"/>
                    <a:gd name="connsiteX3" fmla="*/ 200025 w 733425"/>
                    <a:gd name="connsiteY3" fmla="*/ 12700 h 3581400"/>
                    <a:gd name="connsiteX4" fmla="*/ 47624 w 733425"/>
                    <a:gd name="connsiteY4" fmla="*/ 241301 h 3581400"/>
                    <a:gd name="connsiteX5" fmla="*/ 123824 w 733425"/>
                    <a:gd name="connsiteY5" fmla="*/ 469901 h 3581400"/>
                    <a:gd name="connsiteX6" fmla="*/ 123824 w 733425"/>
                    <a:gd name="connsiteY6" fmla="*/ 619457 h 3581400"/>
                    <a:gd name="connsiteX7" fmla="*/ 95249 w 733425"/>
                    <a:gd name="connsiteY7" fmla="*/ 848057 h 3581400"/>
                    <a:gd name="connsiteX8" fmla="*/ 76199 w 733425"/>
                    <a:gd name="connsiteY8" fmla="*/ 952832 h 3581400"/>
                    <a:gd name="connsiteX9" fmla="*/ 47624 w 733425"/>
                    <a:gd name="connsiteY9" fmla="*/ 1314782 h 3581400"/>
                    <a:gd name="connsiteX10" fmla="*/ 142874 w 733425"/>
                    <a:gd name="connsiteY10" fmla="*/ 1695782 h 3581400"/>
                    <a:gd name="connsiteX11" fmla="*/ 247649 w 733425"/>
                    <a:gd name="connsiteY11" fmla="*/ 1895807 h 3581400"/>
                    <a:gd name="connsiteX12" fmla="*/ 295274 w 733425"/>
                    <a:gd name="connsiteY12" fmla="*/ 2029157 h 3581400"/>
                    <a:gd name="connsiteX13" fmla="*/ 342899 w 733425"/>
                    <a:gd name="connsiteY13" fmla="*/ 2657807 h 3581400"/>
                    <a:gd name="connsiteX14" fmla="*/ 390524 w 733425"/>
                    <a:gd name="connsiteY14" fmla="*/ 2991182 h 3581400"/>
                    <a:gd name="connsiteX15" fmla="*/ 428625 w 733425"/>
                    <a:gd name="connsiteY15" fmla="*/ 3365501 h 3581400"/>
                    <a:gd name="connsiteX16" fmla="*/ 657224 w 733425"/>
                    <a:gd name="connsiteY16" fmla="*/ 3289300 h 3581400"/>
                    <a:gd name="connsiteX17" fmla="*/ 733425 w 733425"/>
                    <a:gd name="connsiteY17" fmla="*/ 1612901 h 3581400"/>
                    <a:gd name="connsiteX0" fmla="*/ 428624 w 733425"/>
                    <a:gd name="connsiteY0" fmla="*/ 460375 h 3648075"/>
                    <a:gd name="connsiteX1" fmla="*/ 276224 w 733425"/>
                    <a:gd name="connsiteY1" fmla="*/ 384176 h 3648075"/>
                    <a:gd name="connsiteX2" fmla="*/ 276224 w 733425"/>
                    <a:gd name="connsiteY2" fmla="*/ 231776 h 3648075"/>
                    <a:gd name="connsiteX3" fmla="*/ 200025 w 733425"/>
                    <a:gd name="connsiteY3" fmla="*/ 79375 h 3648075"/>
                    <a:gd name="connsiteX4" fmla="*/ 47624 w 733425"/>
                    <a:gd name="connsiteY4" fmla="*/ 307976 h 3648075"/>
                    <a:gd name="connsiteX5" fmla="*/ 123824 w 733425"/>
                    <a:gd name="connsiteY5" fmla="*/ 536576 h 3648075"/>
                    <a:gd name="connsiteX6" fmla="*/ 123824 w 733425"/>
                    <a:gd name="connsiteY6" fmla="*/ 686132 h 3648075"/>
                    <a:gd name="connsiteX7" fmla="*/ 95249 w 733425"/>
                    <a:gd name="connsiteY7" fmla="*/ 914732 h 3648075"/>
                    <a:gd name="connsiteX8" fmla="*/ 76199 w 733425"/>
                    <a:gd name="connsiteY8" fmla="*/ 1019507 h 3648075"/>
                    <a:gd name="connsiteX9" fmla="*/ 47624 w 733425"/>
                    <a:gd name="connsiteY9" fmla="*/ 1381457 h 3648075"/>
                    <a:gd name="connsiteX10" fmla="*/ 142874 w 733425"/>
                    <a:gd name="connsiteY10" fmla="*/ 1762457 h 3648075"/>
                    <a:gd name="connsiteX11" fmla="*/ 247649 w 733425"/>
                    <a:gd name="connsiteY11" fmla="*/ 1962482 h 3648075"/>
                    <a:gd name="connsiteX12" fmla="*/ 295274 w 733425"/>
                    <a:gd name="connsiteY12" fmla="*/ 2095832 h 3648075"/>
                    <a:gd name="connsiteX13" fmla="*/ 342899 w 733425"/>
                    <a:gd name="connsiteY13" fmla="*/ 2724482 h 3648075"/>
                    <a:gd name="connsiteX14" fmla="*/ 390524 w 733425"/>
                    <a:gd name="connsiteY14" fmla="*/ 3057857 h 3648075"/>
                    <a:gd name="connsiteX15" fmla="*/ 428625 w 733425"/>
                    <a:gd name="connsiteY15" fmla="*/ 3432176 h 3648075"/>
                    <a:gd name="connsiteX16" fmla="*/ 657224 w 733425"/>
                    <a:gd name="connsiteY16" fmla="*/ 3355975 h 3648075"/>
                    <a:gd name="connsiteX17" fmla="*/ 733425 w 733425"/>
                    <a:gd name="connsiteY17" fmla="*/ 1679576 h 3648075"/>
                    <a:gd name="connsiteX0" fmla="*/ 504824 w 809625"/>
                    <a:gd name="connsiteY0" fmla="*/ 460374 h 3648074"/>
                    <a:gd name="connsiteX1" fmla="*/ 352424 w 809625"/>
                    <a:gd name="connsiteY1" fmla="*/ 384175 h 3648074"/>
                    <a:gd name="connsiteX2" fmla="*/ 352424 w 809625"/>
                    <a:gd name="connsiteY2" fmla="*/ 231775 h 3648074"/>
                    <a:gd name="connsiteX3" fmla="*/ 200025 w 809625"/>
                    <a:gd name="connsiteY3" fmla="*/ 79375 h 3648074"/>
                    <a:gd name="connsiteX4" fmla="*/ 123824 w 809625"/>
                    <a:gd name="connsiteY4" fmla="*/ 307975 h 3648074"/>
                    <a:gd name="connsiteX5" fmla="*/ 200024 w 809625"/>
                    <a:gd name="connsiteY5" fmla="*/ 536575 h 3648074"/>
                    <a:gd name="connsiteX6" fmla="*/ 200024 w 809625"/>
                    <a:gd name="connsiteY6" fmla="*/ 686131 h 3648074"/>
                    <a:gd name="connsiteX7" fmla="*/ 171449 w 809625"/>
                    <a:gd name="connsiteY7" fmla="*/ 914731 h 3648074"/>
                    <a:gd name="connsiteX8" fmla="*/ 152399 w 809625"/>
                    <a:gd name="connsiteY8" fmla="*/ 1019506 h 3648074"/>
                    <a:gd name="connsiteX9" fmla="*/ 123824 w 809625"/>
                    <a:gd name="connsiteY9" fmla="*/ 1381456 h 3648074"/>
                    <a:gd name="connsiteX10" fmla="*/ 219074 w 809625"/>
                    <a:gd name="connsiteY10" fmla="*/ 1762456 h 3648074"/>
                    <a:gd name="connsiteX11" fmla="*/ 323849 w 809625"/>
                    <a:gd name="connsiteY11" fmla="*/ 1962481 h 3648074"/>
                    <a:gd name="connsiteX12" fmla="*/ 371474 w 809625"/>
                    <a:gd name="connsiteY12" fmla="*/ 2095831 h 3648074"/>
                    <a:gd name="connsiteX13" fmla="*/ 419099 w 809625"/>
                    <a:gd name="connsiteY13" fmla="*/ 2724481 h 3648074"/>
                    <a:gd name="connsiteX14" fmla="*/ 466724 w 809625"/>
                    <a:gd name="connsiteY14" fmla="*/ 3057856 h 3648074"/>
                    <a:gd name="connsiteX15" fmla="*/ 504825 w 809625"/>
                    <a:gd name="connsiteY15" fmla="*/ 3432175 h 3648074"/>
                    <a:gd name="connsiteX16" fmla="*/ 733424 w 809625"/>
                    <a:gd name="connsiteY16" fmla="*/ 3355974 h 3648074"/>
                    <a:gd name="connsiteX17" fmla="*/ 809625 w 809625"/>
                    <a:gd name="connsiteY17" fmla="*/ 1679575 h 3648074"/>
                    <a:gd name="connsiteX0" fmla="*/ 381000 w 685801"/>
                    <a:gd name="connsiteY0" fmla="*/ 460374 h 3648074"/>
                    <a:gd name="connsiteX1" fmla="*/ 228600 w 685801"/>
                    <a:gd name="connsiteY1" fmla="*/ 384175 h 3648074"/>
                    <a:gd name="connsiteX2" fmla="*/ 228600 w 685801"/>
                    <a:gd name="connsiteY2" fmla="*/ 231775 h 3648074"/>
                    <a:gd name="connsiteX3" fmla="*/ 76201 w 685801"/>
                    <a:gd name="connsiteY3" fmla="*/ 79375 h 3648074"/>
                    <a:gd name="connsiteX4" fmla="*/ 76200 w 685801"/>
                    <a:gd name="connsiteY4" fmla="*/ 536575 h 3648074"/>
                    <a:gd name="connsiteX5" fmla="*/ 76200 w 685801"/>
                    <a:gd name="connsiteY5" fmla="*/ 686131 h 3648074"/>
                    <a:gd name="connsiteX6" fmla="*/ 47625 w 685801"/>
                    <a:gd name="connsiteY6" fmla="*/ 914731 h 3648074"/>
                    <a:gd name="connsiteX7" fmla="*/ 28575 w 685801"/>
                    <a:gd name="connsiteY7" fmla="*/ 1019506 h 3648074"/>
                    <a:gd name="connsiteX8" fmla="*/ 0 w 685801"/>
                    <a:gd name="connsiteY8" fmla="*/ 1381456 h 3648074"/>
                    <a:gd name="connsiteX9" fmla="*/ 95250 w 685801"/>
                    <a:gd name="connsiteY9" fmla="*/ 1762456 h 3648074"/>
                    <a:gd name="connsiteX10" fmla="*/ 200025 w 685801"/>
                    <a:gd name="connsiteY10" fmla="*/ 1962481 h 3648074"/>
                    <a:gd name="connsiteX11" fmla="*/ 247650 w 685801"/>
                    <a:gd name="connsiteY11" fmla="*/ 2095831 h 3648074"/>
                    <a:gd name="connsiteX12" fmla="*/ 295275 w 685801"/>
                    <a:gd name="connsiteY12" fmla="*/ 2724481 h 3648074"/>
                    <a:gd name="connsiteX13" fmla="*/ 342900 w 685801"/>
                    <a:gd name="connsiteY13" fmla="*/ 3057856 h 3648074"/>
                    <a:gd name="connsiteX14" fmla="*/ 381001 w 685801"/>
                    <a:gd name="connsiteY14" fmla="*/ 3432175 h 3648074"/>
                    <a:gd name="connsiteX15" fmla="*/ 609600 w 685801"/>
                    <a:gd name="connsiteY15" fmla="*/ 3355974 h 3648074"/>
                    <a:gd name="connsiteX16" fmla="*/ 685801 w 685801"/>
                    <a:gd name="connsiteY16" fmla="*/ 1679575 h 3648074"/>
                    <a:gd name="connsiteX0" fmla="*/ 381000 w 685801"/>
                    <a:gd name="connsiteY0" fmla="*/ 431799 h 3619499"/>
                    <a:gd name="connsiteX1" fmla="*/ 228600 w 685801"/>
                    <a:gd name="connsiteY1" fmla="*/ 355600 h 3619499"/>
                    <a:gd name="connsiteX2" fmla="*/ 228600 w 685801"/>
                    <a:gd name="connsiteY2" fmla="*/ 203200 h 3619499"/>
                    <a:gd name="connsiteX3" fmla="*/ 76201 w 685801"/>
                    <a:gd name="connsiteY3" fmla="*/ 50800 h 3619499"/>
                    <a:gd name="connsiteX4" fmla="*/ 76200 w 685801"/>
                    <a:gd name="connsiteY4" fmla="*/ 508000 h 3619499"/>
                    <a:gd name="connsiteX5" fmla="*/ 76200 w 685801"/>
                    <a:gd name="connsiteY5" fmla="*/ 657556 h 3619499"/>
                    <a:gd name="connsiteX6" fmla="*/ 47625 w 685801"/>
                    <a:gd name="connsiteY6" fmla="*/ 886156 h 3619499"/>
                    <a:gd name="connsiteX7" fmla="*/ 28575 w 685801"/>
                    <a:gd name="connsiteY7" fmla="*/ 990931 h 3619499"/>
                    <a:gd name="connsiteX8" fmla="*/ 0 w 685801"/>
                    <a:gd name="connsiteY8" fmla="*/ 1352881 h 3619499"/>
                    <a:gd name="connsiteX9" fmla="*/ 95250 w 685801"/>
                    <a:gd name="connsiteY9" fmla="*/ 1733881 h 3619499"/>
                    <a:gd name="connsiteX10" fmla="*/ 200025 w 685801"/>
                    <a:gd name="connsiteY10" fmla="*/ 1933906 h 3619499"/>
                    <a:gd name="connsiteX11" fmla="*/ 247650 w 685801"/>
                    <a:gd name="connsiteY11" fmla="*/ 2067256 h 3619499"/>
                    <a:gd name="connsiteX12" fmla="*/ 295275 w 685801"/>
                    <a:gd name="connsiteY12" fmla="*/ 2695906 h 3619499"/>
                    <a:gd name="connsiteX13" fmla="*/ 342900 w 685801"/>
                    <a:gd name="connsiteY13" fmla="*/ 3029281 h 3619499"/>
                    <a:gd name="connsiteX14" fmla="*/ 381001 w 685801"/>
                    <a:gd name="connsiteY14" fmla="*/ 3403600 h 3619499"/>
                    <a:gd name="connsiteX15" fmla="*/ 609600 w 685801"/>
                    <a:gd name="connsiteY15" fmla="*/ 3327399 h 3619499"/>
                    <a:gd name="connsiteX16" fmla="*/ 685801 w 685801"/>
                    <a:gd name="connsiteY16" fmla="*/ 1651000 h 3619499"/>
                    <a:gd name="connsiteX0" fmla="*/ 482599 w 787400"/>
                    <a:gd name="connsiteY0" fmla="*/ 355600 h 3543300"/>
                    <a:gd name="connsiteX1" fmla="*/ 330199 w 787400"/>
                    <a:gd name="connsiteY1" fmla="*/ 279401 h 3543300"/>
                    <a:gd name="connsiteX2" fmla="*/ 330199 w 787400"/>
                    <a:gd name="connsiteY2" fmla="*/ 127001 h 3543300"/>
                    <a:gd name="connsiteX3" fmla="*/ 25400 w 787400"/>
                    <a:gd name="connsiteY3" fmla="*/ 50800 h 3543300"/>
                    <a:gd name="connsiteX4" fmla="*/ 177799 w 787400"/>
                    <a:gd name="connsiteY4" fmla="*/ 431801 h 3543300"/>
                    <a:gd name="connsiteX5" fmla="*/ 177799 w 787400"/>
                    <a:gd name="connsiteY5" fmla="*/ 581357 h 3543300"/>
                    <a:gd name="connsiteX6" fmla="*/ 149224 w 787400"/>
                    <a:gd name="connsiteY6" fmla="*/ 809957 h 3543300"/>
                    <a:gd name="connsiteX7" fmla="*/ 130174 w 787400"/>
                    <a:gd name="connsiteY7" fmla="*/ 914732 h 3543300"/>
                    <a:gd name="connsiteX8" fmla="*/ 101599 w 787400"/>
                    <a:gd name="connsiteY8" fmla="*/ 1276682 h 3543300"/>
                    <a:gd name="connsiteX9" fmla="*/ 196849 w 787400"/>
                    <a:gd name="connsiteY9" fmla="*/ 1657682 h 3543300"/>
                    <a:gd name="connsiteX10" fmla="*/ 301624 w 787400"/>
                    <a:gd name="connsiteY10" fmla="*/ 1857707 h 3543300"/>
                    <a:gd name="connsiteX11" fmla="*/ 349249 w 787400"/>
                    <a:gd name="connsiteY11" fmla="*/ 1991057 h 3543300"/>
                    <a:gd name="connsiteX12" fmla="*/ 396874 w 787400"/>
                    <a:gd name="connsiteY12" fmla="*/ 2619707 h 3543300"/>
                    <a:gd name="connsiteX13" fmla="*/ 444499 w 787400"/>
                    <a:gd name="connsiteY13" fmla="*/ 2953082 h 3543300"/>
                    <a:gd name="connsiteX14" fmla="*/ 482600 w 787400"/>
                    <a:gd name="connsiteY14" fmla="*/ 3327401 h 3543300"/>
                    <a:gd name="connsiteX15" fmla="*/ 711199 w 787400"/>
                    <a:gd name="connsiteY15" fmla="*/ 3251200 h 3543300"/>
                    <a:gd name="connsiteX16" fmla="*/ 787400 w 787400"/>
                    <a:gd name="connsiteY16" fmla="*/ 1574801 h 3543300"/>
                    <a:gd name="connsiteX0" fmla="*/ 482599 w 787400"/>
                    <a:gd name="connsiteY0" fmla="*/ 450850 h 3638550"/>
                    <a:gd name="connsiteX1" fmla="*/ 330199 w 787400"/>
                    <a:gd name="connsiteY1" fmla="*/ 374651 h 3638550"/>
                    <a:gd name="connsiteX2" fmla="*/ 330199 w 787400"/>
                    <a:gd name="connsiteY2" fmla="*/ 222251 h 3638550"/>
                    <a:gd name="connsiteX3" fmla="*/ 25400 w 787400"/>
                    <a:gd name="connsiteY3" fmla="*/ 146050 h 3638550"/>
                    <a:gd name="connsiteX4" fmla="*/ 177799 w 787400"/>
                    <a:gd name="connsiteY4" fmla="*/ 527051 h 3638550"/>
                    <a:gd name="connsiteX5" fmla="*/ 177799 w 787400"/>
                    <a:gd name="connsiteY5" fmla="*/ 676607 h 3638550"/>
                    <a:gd name="connsiteX6" fmla="*/ 149224 w 787400"/>
                    <a:gd name="connsiteY6" fmla="*/ 905207 h 3638550"/>
                    <a:gd name="connsiteX7" fmla="*/ 130174 w 787400"/>
                    <a:gd name="connsiteY7" fmla="*/ 1009982 h 3638550"/>
                    <a:gd name="connsiteX8" fmla="*/ 101599 w 787400"/>
                    <a:gd name="connsiteY8" fmla="*/ 1371932 h 3638550"/>
                    <a:gd name="connsiteX9" fmla="*/ 196849 w 787400"/>
                    <a:gd name="connsiteY9" fmla="*/ 1752932 h 3638550"/>
                    <a:gd name="connsiteX10" fmla="*/ 301624 w 787400"/>
                    <a:gd name="connsiteY10" fmla="*/ 1952957 h 3638550"/>
                    <a:gd name="connsiteX11" fmla="*/ 349249 w 787400"/>
                    <a:gd name="connsiteY11" fmla="*/ 2086307 h 3638550"/>
                    <a:gd name="connsiteX12" fmla="*/ 396874 w 787400"/>
                    <a:gd name="connsiteY12" fmla="*/ 2714957 h 3638550"/>
                    <a:gd name="connsiteX13" fmla="*/ 444499 w 787400"/>
                    <a:gd name="connsiteY13" fmla="*/ 3048332 h 3638550"/>
                    <a:gd name="connsiteX14" fmla="*/ 482600 w 787400"/>
                    <a:gd name="connsiteY14" fmla="*/ 3422651 h 3638550"/>
                    <a:gd name="connsiteX15" fmla="*/ 711199 w 787400"/>
                    <a:gd name="connsiteY15" fmla="*/ 3346450 h 3638550"/>
                    <a:gd name="connsiteX16" fmla="*/ 787400 w 787400"/>
                    <a:gd name="connsiteY16" fmla="*/ 1670051 h 3638550"/>
                    <a:gd name="connsiteX0" fmla="*/ 615949 w 920750"/>
                    <a:gd name="connsiteY0" fmla="*/ 450850 h 3638550"/>
                    <a:gd name="connsiteX1" fmla="*/ 463549 w 920750"/>
                    <a:gd name="connsiteY1" fmla="*/ 374651 h 3638550"/>
                    <a:gd name="connsiteX2" fmla="*/ 463549 w 920750"/>
                    <a:gd name="connsiteY2" fmla="*/ 222251 h 3638550"/>
                    <a:gd name="connsiteX3" fmla="*/ 158750 w 920750"/>
                    <a:gd name="connsiteY3" fmla="*/ 146050 h 3638550"/>
                    <a:gd name="connsiteX4" fmla="*/ 311149 w 920750"/>
                    <a:gd name="connsiteY4" fmla="*/ 527051 h 3638550"/>
                    <a:gd name="connsiteX5" fmla="*/ 311149 w 920750"/>
                    <a:gd name="connsiteY5" fmla="*/ 676607 h 3638550"/>
                    <a:gd name="connsiteX6" fmla="*/ 282574 w 920750"/>
                    <a:gd name="connsiteY6" fmla="*/ 905207 h 3638550"/>
                    <a:gd name="connsiteX7" fmla="*/ 263524 w 920750"/>
                    <a:gd name="connsiteY7" fmla="*/ 1009982 h 3638550"/>
                    <a:gd name="connsiteX8" fmla="*/ 234949 w 920750"/>
                    <a:gd name="connsiteY8" fmla="*/ 1371932 h 3638550"/>
                    <a:gd name="connsiteX9" fmla="*/ 330199 w 920750"/>
                    <a:gd name="connsiteY9" fmla="*/ 1752932 h 3638550"/>
                    <a:gd name="connsiteX10" fmla="*/ 434974 w 920750"/>
                    <a:gd name="connsiteY10" fmla="*/ 1952957 h 3638550"/>
                    <a:gd name="connsiteX11" fmla="*/ 482599 w 920750"/>
                    <a:gd name="connsiteY11" fmla="*/ 2086307 h 3638550"/>
                    <a:gd name="connsiteX12" fmla="*/ 530224 w 920750"/>
                    <a:gd name="connsiteY12" fmla="*/ 2714957 h 3638550"/>
                    <a:gd name="connsiteX13" fmla="*/ 577849 w 920750"/>
                    <a:gd name="connsiteY13" fmla="*/ 3048332 h 3638550"/>
                    <a:gd name="connsiteX14" fmla="*/ 615950 w 920750"/>
                    <a:gd name="connsiteY14" fmla="*/ 3422651 h 3638550"/>
                    <a:gd name="connsiteX15" fmla="*/ 844549 w 920750"/>
                    <a:gd name="connsiteY15" fmla="*/ 3346450 h 3638550"/>
                    <a:gd name="connsiteX16" fmla="*/ 920750 w 920750"/>
                    <a:gd name="connsiteY16" fmla="*/ 1670051 h 3638550"/>
                    <a:gd name="connsiteX0" fmla="*/ 539749 w 844550"/>
                    <a:gd name="connsiteY0" fmla="*/ 527051 h 3714751"/>
                    <a:gd name="connsiteX1" fmla="*/ 387349 w 844550"/>
                    <a:gd name="connsiteY1" fmla="*/ 450852 h 3714751"/>
                    <a:gd name="connsiteX2" fmla="*/ 387349 w 844550"/>
                    <a:gd name="connsiteY2" fmla="*/ 298452 h 3714751"/>
                    <a:gd name="connsiteX3" fmla="*/ 158750 w 844550"/>
                    <a:gd name="connsiteY3" fmla="*/ 146050 h 3714751"/>
                    <a:gd name="connsiteX4" fmla="*/ 234949 w 844550"/>
                    <a:gd name="connsiteY4" fmla="*/ 603252 h 3714751"/>
                    <a:gd name="connsiteX5" fmla="*/ 234949 w 844550"/>
                    <a:gd name="connsiteY5" fmla="*/ 752808 h 3714751"/>
                    <a:gd name="connsiteX6" fmla="*/ 206374 w 844550"/>
                    <a:gd name="connsiteY6" fmla="*/ 981408 h 3714751"/>
                    <a:gd name="connsiteX7" fmla="*/ 187324 w 844550"/>
                    <a:gd name="connsiteY7" fmla="*/ 1086183 h 3714751"/>
                    <a:gd name="connsiteX8" fmla="*/ 158749 w 844550"/>
                    <a:gd name="connsiteY8" fmla="*/ 1448133 h 3714751"/>
                    <a:gd name="connsiteX9" fmla="*/ 253999 w 844550"/>
                    <a:gd name="connsiteY9" fmla="*/ 1829133 h 3714751"/>
                    <a:gd name="connsiteX10" fmla="*/ 358774 w 844550"/>
                    <a:gd name="connsiteY10" fmla="*/ 2029158 h 3714751"/>
                    <a:gd name="connsiteX11" fmla="*/ 406399 w 844550"/>
                    <a:gd name="connsiteY11" fmla="*/ 2162508 h 3714751"/>
                    <a:gd name="connsiteX12" fmla="*/ 454024 w 844550"/>
                    <a:gd name="connsiteY12" fmla="*/ 2791158 h 3714751"/>
                    <a:gd name="connsiteX13" fmla="*/ 501649 w 844550"/>
                    <a:gd name="connsiteY13" fmla="*/ 3124533 h 3714751"/>
                    <a:gd name="connsiteX14" fmla="*/ 539750 w 844550"/>
                    <a:gd name="connsiteY14" fmla="*/ 3498852 h 3714751"/>
                    <a:gd name="connsiteX15" fmla="*/ 768349 w 844550"/>
                    <a:gd name="connsiteY15" fmla="*/ 3422651 h 3714751"/>
                    <a:gd name="connsiteX16" fmla="*/ 844550 w 844550"/>
                    <a:gd name="connsiteY16" fmla="*/ 1746252 h 3714751"/>
                    <a:gd name="connsiteX0" fmla="*/ 644524 w 949325"/>
                    <a:gd name="connsiteY0" fmla="*/ 527051 h 3714751"/>
                    <a:gd name="connsiteX1" fmla="*/ 492124 w 949325"/>
                    <a:gd name="connsiteY1" fmla="*/ 450852 h 3714751"/>
                    <a:gd name="connsiteX2" fmla="*/ 492124 w 949325"/>
                    <a:gd name="connsiteY2" fmla="*/ 298452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339726 w 949325"/>
                    <a:gd name="connsiteY1" fmla="*/ 374651 h 3714751"/>
                    <a:gd name="connsiteX2" fmla="*/ 492124 w 949325"/>
                    <a:gd name="connsiteY2" fmla="*/ 298452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339726 w 949325"/>
                    <a:gd name="connsiteY1" fmla="*/ 374651 h 3714751"/>
                    <a:gd name="connsiteX2" fmla="*/ 415926 w 949325"/>
                    <a:gd name="connsiteY2" fmla="*/ 2222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339726 w 949325"/>
                    <a:gd name="connsiteY1" fmla="*/ 374651 h 3714751"/>
                    <a:gd name="connsiteX2" fmla="*/ 415926 w 949325"/>
                    <a:gd name="connsiteY2" fmla="*/ 2222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339726 w 949325"/>
                    <a:gd name="connsiteY1" fmla="*/ 374651 h 3714751"/>
                    <a:gd name="connsiteX2" fmla="*/ 415926 w 949325"/>
                    <a:gd name="connsiteY2" fmla="*/ 2222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339726 w 949325"/>
                    <a:gd name="connsiteY1" fmla="*/ 374651 h 3714751"/>
                    <a:gd name="connsiteX2" fmla="*/ 492126 w 949325"/>
                    <a:gd name="connsiteY2" fmla="*/ 2984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415926 w 949325"/>
                    <a:gd name="connsiteY1" fmla="*/ 374651 h 3714751"/>
                    <a:gd name="connsiteX2" fmla="*/ 492126 w 949325"/>
                    <a:gd name="connsiteY2" fmla="*/ 2984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568326 w 949325"/>
                    <a:gd name="connsiteY0" fmla="*/ 450851 h 3714751"/>
                    <a:gd name="connsiteX1" fmla="*/ 415926 w 949325"/>
                    <a:gd name="connsiteY1" fmla="*/ 374651 h 3714751"/>
                    <a:gd name="connsiteX2" fmla="*/ 492126 w 949325"/>
                    <a:gd name="connsiteY2" fmla="*/ 2984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492125 w 873124"/>
                    <a:gd name="connsiteY0" fmla="*/ 450850 h 3714750"/>
                    <a:gd name="connsiteX1" fmla="*/ 339725 w 873124"/>
                    <a:gd name="connsiteY1" fmla="*/ 374650 h 3714750"/>
                    <a:gd name="connsiteX2" fmla="*/ 415925 w 873124"/>
                    <a:gd name="connsiteY2" fmla="*/ 298450 h 3714750"/>
                    <a:gd name="connsiteX3" fmla="*/ 263525 w 873124"/>
                    <a:gd name="connsiteY3" fmla="*/ 146050 h 3714750"/>
                    <a:gd name="connsiteX4" fmla="*/ 263523 w 873124"/>
                    <a:gd name="connsiteY4" fmla="*/ 603251 h 3714750"/>
                    <a:gd name="connsiteX5" fmla="*/ 263523 w 873124"/>
                    <a:gd name="connsiteY5" fmla="*/ 752807 h 3714750"/>
                    <a:gd name="connsiteX6" fmla="*/ 234948 w 873124"/>
                    <a:gd name="connsiteY6" fmla="*/ 981407 h 3714750"/>
                    <a:gd name="connsiteX7" fmla="*/ 215898 w 873124"/>
                    <a:gd name="connsiteY7" fmla="*/ 1086182 h 3714750"/>
                    <a:gd name="connsiteX8" fmla="*/ 187323 w 873124"/>
                    <a:gd name="connsiteY8" fmla="*/ 1448132 h 3714750"/>
                    <a:gd name="connsiteX9" fmla="*/ 282573 w 873124"/>
                    <a:gd name="connsiteY9" fmla="*/ 1829132 h 3714750"/>
                    <a:gd name="connsiteX10" fmla="*/ 387348 w 873124"/>
                    <a:gd name="connsiteY10" fmla="*/ 2029157 h 3714750"/>
                    <a:gd name="connsiteX11" fmla="*/ 434973 w 873124"/>
                    <a:gd name="connsiteY11" fmla="*/ 2162507 h 3714750"/>
                    <a:gd name="connsiteX12" fmla="*/ 482598 w 873124"/>
                    <a:gd name="connsiteY12" fmla="*/ 2791157 h 3714750"/>
                    <a:gd name="connsiteX13" fmla="*/ 530223 w 873124"/>
                    <a:gd name="connsiteY13" fmla="*/ 3124532 h 3714750"/>
                    <a:gd name="connsiteX14" fmla="*/ 568324 w 873124"/>
                    <a:gd name="connsiteY14" fmla="*/ 3498851 h 3714750"/>
                    <a:gd name="connsiteX15" fmla="*/ 796923 w 873124"/>
                    <a:gd name="connsiteY15" fmla="*/ 3422650 h 3714750"/>
                    <a:gd name="connsiteX16" fmla="*/ 873124 w 873124"/>
                    <a:gd name="connsiteY16" fmla="*/ 1746251 h 3714750"/>
                    <a:gd name="connsiteX0" fmla="*/ 492125 w 873124"/>
                    <a:gd name="connsiteY0" fmla="*/ 450850 h 3727450"/>
                    <a:gd name="connsiteX1" fmla="*/ 339725 w 873124"/>
                    <a:gd name="connsiteY1" fmla="*/ 374650 h 3727450"/>
                    <a:gd name="connsiteX2" fmla="*/ 415925 w 873124"/>
                    <a:gd name="connsiteY2" fmla="*/ 298450 h 3727450"/>
                    <a:gd name="connsiteX3" fmla="*/ 263525 w 873124"/>
                    <a:gd name="connsiteY3" fmla="*/ 146050 h 3727450"/>
                    <a:gd name="connsiteX4" fmla="*/ 263523 w 873124"/>
                    <a:gd name="connsiteY4" fmla="*/ 603251 h 3727450"/>
                    <a:gd name="connsiteX5" fmla="*/ 263523 w 873124"/>
                    <a:gd name="connsiteY5" fmla="*/ 752807 h 3727450"/>
                    <a:gd name="connsiteX6" fmla="*/ 234948 w 873124"/>
                    <a:gd name="connsiteY6" fmla="*/ 981407 h 3727450"/>
                    <a:gd name="connsiteX7" fmla="*/ 215898 w 873124"/>
                    <a:gd name="connsiteY7" fmla="*/ 1086182 h 3727450"/>
                    <a:gd name="connsiteX8" fmla="*/ 187323 w 873124"/>
                    <a:gd name="connsiteY8" fmla="*/ 1448132 h 3727450"/>
                    <a:gd name="connsiteX9" fmla="*/ 282573 w 873124"/>
                    <a:gd name="connsiteY9" fmla="*/ 1829132 h 3727450"/>
                    <a:gd name="connsiteX10" fmla="*/ 387348 w 873124"/>
                    <a:gd name="connsiteY10" fmla="*/ 2029157 h 3727450"/>
                    <a:gd name="connsiteX11" fmla="*/ 434973 w 873124"/>
                    <a:gd name="connsiteY11" fmla="*/ 2162507 h 3727450"/>
                    <a:gd name="connsiteX12" fmla="*/ 482598 w 873124"/>
                    <a:gd name="connsiteY12" fmla="*/ 2791157 h 3727450"/>
                    <a:gd name="connsiteX13" fmla="*/ 530223 w 873124"/>
                    <a:gd name="connsiteY13" fmla="*/ 3124532 h 3727450"/>
                    <a:gd name="connsiteX14" fmla="*/ 568324 w 873124"/>
                    <a:gd name="connsiteY14" fmla="*/ 3575049 h 3727450"/>
                    <a:gd name="connsiteX15" fmla="*/ 796923 w 873124"/>
                    <a:gd name="connsiteY15" fmla="*/ 3422650 h 3727450"/>
                    <a:gd name="connsiteX16" fmla="*/ 873124 w 873124"/>
                    <a:gd name="connsiteY16" fmla="*/ 1746251 h 3727450"/>
                    <a:gd name="connsiteX0" fmla="*/ 492125 w 873124"/>
                    <a:gd name="connsiteY0" fmla="*/ 450850 h 3727450"/>
                    <a:gd name="connsiteX1" fmla="*/ 339725 w 873124"/>
                    <a:gd name="connsiteY1" fmla="*/ 374650 h 3727450"/>
                    <a:gd name="connsiteX2" fmla="*/ 415925 w 873124"/>
                    <a:gd name="connsiteY2" fmla="*/ 298450 h 3727450"/>
                    <a:gd name="connsiteX3" fmla="*/ 263525 w 873124"/>
                    <a:gd name="connsiteY3" fmla="*/ 146050 h 3727450"/>
                    <a:gd name="connsiteX4" fmla="*/ 263523 w 873124"/>
                    <a:gd name="connsiteY4" fmla="*/ 603251 h 3727450"/>
                    <a:gd name="connsiteX5" fmla="*/ 263523 w 873124"/>
                    <a:gd name="connsiteY5" fmla="*/ 752807 h 3727450"/>
                    <a:gd name="connsiteX6" fmla="*/ 234948 w 873124"/>
                    <a:gd name="connsiteY6" fmla="*/ 981407 h 3727450"/>
                    <a:gd name="connsiteX7" fmla="*/ 215898 w 873124"/>
                    <a:gd name="connsiteY7" fmla="*/ 1086182 h 3727450"/>
                    <a:gd name="connsiteX8" fmla="*/ 187323 w 873124"/>
                    <a:gd name="connsiteY8" fmla="*/ 1448132 h 3727450"/>
                    <a:gd name="connsiteX9" fmla="*/ 282573 w 873124"/>
                    <a:gd name="connsiteY9" fmla="*/ 1829132 h 3727450"/>
                    <a:gd name="connsiteX10" fmla="*/ 387348 w 873124"/>
                    <a:gd name="connsiteY10" fmla="*/ 2029157 h 3727450"/>
                    <a:gd name="connsiteX11" fmla="*/ 434973 w 873124"/>
                    <a:gd name="connsiteY11" fmla="*/ 2162507 h 3727450"/>
                    <a:gd name="connsiteX12" fmla="*/ 482598 w 873124"/>
                    <a:gd name="connsiteY12" fmla="*/ 2791157 h 3727450"/>
                    <a:gd name="connsiteX13" fmla="*/ 530223 w 873124"/>
                    <a:gd name="connsiteY13" fmla="*/ 3124532 h 3727450"/>
                    <a:gd name="connsiteX14" fmla="*/ 568324 w 873124"/>
                    <a:gd name="connsiteY14" fmla="*/ 3575049 h 3727450"/>
                    <a:gd name="connsiteX15" fmla="*/ 796923 w 873124"/>
                    <a:gd name="connsiteY15" fmla="*/ 3422650 h 3727450"/>
                    <a:gd name="connsiteX16" fmla="*/ 873124 w 873124"/>
                    <a:gd name="connsiteY16" fmla="*/ 1746251 h 3727450"/>
                    <a:gd name="connsiteX0" fmla="*/ 492125 w 873124"/>
                    <a:gd name="connsiteY0" fmla="*/ 450850 h 3727450"/>
                    <a:gd name="connsiteX1" fmla="*/ 339725 w 873124"/>
                    <a:gd name="connsiteY1" fmla="*/ 374650 h 3727450"/>
                    <a:gd name="connsiteX2" fmla="*/ 415925 w 873124"/>
                    <a:gd name="connsiteY2" fmla="*/ 298450 h 3727450"/>
                    <a:gd name="connsiteX3" fmla="*/ 263525 w 873124"/>
                    <a:gd name="connsiteY3" fmla="*/ 146050 h 3727450"/>
                    <a:gd name="connsiteX4" fmla="*/ 263523 w 873124"/>
                    <a:gd name="connsiteY4" fmla="*/ 603251 h 3727450"/>
                    <a:gd name="connsiteX5" fmla="*/ 263523 w 873124"/>
                    <a:gd name="connsiteY5" fmla="*/ 752807 h 3727450"/>
                    <a:gd name="connsiteX6" fmla="*/ 234948 w 873124"/>
                    <a:gd name="connsiteY6" fmla="*/ 981407 h 3727450"/>
                    <a:gd name="connsiteX7" fmla="*/ 215898 w 873124"/>
                    <a:gd name="connsiteY7" fmla="*/ 1086182 h 3727450"/>
                    <a:gd name="connsiteX8" fmla="*/ 187323 w 873124"/>
                    <a:gd name="connsiteY8" fmla="*/ 1448132 h 3727450"/>
                    <a:gd name="connsiteX9" fmla="*/ 282573 w 873124"/>
                    <a:gd name="connsiteY9" fmla="*/ 1829132 h 3727450"/>
                    <a:gd name="connsiteX10" fmla="*/ 387348 w 873124"/>
                    <a:gd name="connsiteY10" fmla="*/ 2029157 h 3727450"/>
                    <a:gd name="connsiteX11" fmla="*/ 434973 w 873124"/>
                    <a:gd name="connsiteY11" fmla="*/ 2162507 h 3727450"/>
                    <a:gd name="connsiteX12" fmla="*/ 482598 w 873124"/>
                    <a:gd name="connsiteY12" fmla="*/ 2791157 h 3727450"/>
                    <a:gd name="connsiteX13" fmla="*/ 530223 w 873124"/>
                    <a:gd name="connsiteY13" fmla="*/ 3124532 h 3727450"/>
                    <a:gd name="connsiteX14" fmla="*/ 568324 w 873124"/>
                    <a:gd name="connsiteY14" fmla="*/ 3575049 h 3727450"/>
                    <a:gd name="connsiteX15" fmla="*/ 796923 w 873124"/>
                    <a:gd name="connsiteY15" fmla="*/ 3422650 h 3727450"/>
                    <a:gd name="connsiteX16" fmla="*/ 873124 w 873124"/>
                    <a:gd name="connsiteY16" fmla="*/ 1746251 h 3727450"/>
                    <a:gd name="connsiteX0" fmla="*/ 492125 w 873124"/>
                    <a:gd name="connsiteY0" fmla="*/ 450850 h 3727450"/>
                    <a:gd name="connsiteX1" fmla="*/ 339725 w 873124"/>
                    <a:gd name="connsiteY1" fmla="*/ 374650 h 3727450"/>
                    <a:gd name="connsiteX2" fmla="*/ 415925 w 873124"/>
                    <a:gd name="connsiteY2" fmla="*/ 298450 h 3727450"/>
                    <a:gd name="connsiteX3" fmla="*/ 263525 w 873124"/>
                    <a:gd name="connsiteY3" fmla="*/ 146050 h 3727450"/>
                    <a:gd name="connsiteX4" fmla="*/ 263523 w 873124"/>
                    <a:gd name="connsiteY4" fmla="*/ 603251 h 3727450"/>
                    <a:gd name="connsiteX5" fmla="*/ 263523 w 873124"/>
                    <a:gd name="connsiteY5" fmla="*/ 752807 h 3727450"/>
                    <a:gd name="connsiteX6" fmla="*/ 234948 w 873124"/>
                    <a:gd name="connsiteY6" fmla="*/ 981407 h 3727450"/>
                    <a:gd name="connsiteX7" fmla="*/ 215898 w 873124"/>
                    <a:gd name="connsiteY7" fmla="*/ 1086182 h 3727450"/>
                    <a:gd name="connsiteX8" fmla="*/ 187323 w 873124"/>
                    <a:gd name="connsiteY8" fmla="*/ 1448132 h 3727450"/>
                    <a:gd name="connsiteX9" fmla="*/ 282573 w 873124"/>
                    <a:gd name="connsiteY9" fmla="*/ 1829132 h 3727450"/>
                    <a:gd name="connsiteX10" fmla="*/ 387348 w 873124"/>
                    <a:gd name="connsiteY10" fmla="*/ 2029157 h 3727450"/>
                    <a:gd name="connsiteX11" fmla="*/ 434973 w 873124"/>
                    <a:gd name="connsiteY11" fmla="*/ 2162507 h 3727450"/>
                    <a:gd name="connsiteX12" fmla="*/ 482598 w 873124"/>
                    <a:gd name="connsiteY12" fmla="*/ 2791157 h 3727450"/>
                    <a:gd name="connsiteX13" fmla="*/ 530223 w 873124"/>
                    <a:gd name="connsiteY13" fmla="*/ 3124532 h 3727450"/>
                    <a:gd name="connsiteX14" fmla="*/ 568324 w 873124"/>
                    <a:gd name="connsiteY14" fmla="*/ 3575049 h 3727450"/>
                    <a:gd name="connsiteX15" fmla="*/ 796923 w 873124"/>
                    <a:gd name="connsiteY15" fmla="*/ 3422650 h 3727450"/>
                    <a:gd name="connsiteX16" fmla="*/ 873124 w 873124"/>
                    <a:gd name="connsiteY16" fmla="*/ 1746251 h 3727450"/>
                    <a:gd name="connsiteX0" fmla="*/ 492125 w 873124"/>
                    <a:gd name="connsiteY0" fmla="*/ 450850 h 3727450"/>
                    <a:gd name="connsiteX1" fmla="*/ 339725 w 873124"/>
                    <a:gd name="connsiteY1" fmla="*/ 374650 h 3727450"/>
                    <a:gd name="connsiteX2" fmla="*/ 415925 w 873124"/>
                    <a:gd name="connsiteY2" fmla="*/ 298450 h 3727450"/>
                    <a:gd name="connsiteX3" fmla="*/ 263525 w 873124"/>
                    <a:gd name="connsiteY3" fmla="*/ 146050 h 3727450"/>
                    <a:gd name="connsiteX4" fmla="*/ 263523 w 873124"/>
                    <a:gd name="connsiteY4" fmla="*/ 603251 h 3727450"/>
                    <a:gd name="connsiteX5" fmla="*/ 263523 w 873124"/>
                    <a:gd name="connsiteY5" fmla="*/ 752807 h 3727450"/>
                    <a:gd name="connsiteX6" fmla="*/ 234948 w 873124"/>
                    <a:gd name="connsiteY6" fmla="*/ 981407 h 3727450"/>
                    <a:gd name="connsiteX7" fmla="*/ 215898 w 873124"/>
                    <a:gd name="connsiteY7" fmla="*/ 1086182 h 3727450"/>
                    <a:gd name="connsiteX8" fmla="*/ 187323 w 873124"/>
                    <a:gd name="connsiteY8" fmla="*/ 1448132 h 3727450"/>
                    <a:gd name="connsiteX9" fmla="*/ 282573 w 873124"/>
                    <a:gd name="connsiteY9" fmla="*/ 1829132 h 3727450"/>
                    <a:gd name="connsiteX10" fmla="*/ 387348 w 873124"/>
                    <a:gd name="connsiteY10" fmla="*/ 2029157 h 3727450"/>
                    <a:gd name="connsiteX11" fmla="*/ 434973 w 873124"/>
                    <a:gd name="connsiteY11" fmla="*/ 2162507 h 3727450"/>
                    <a:gd name="connsiteX12" fmla="*/ 482598 w 873124"/>
                    <a:gd name="connsiteY12" fmla="*/ 2791157 h 3727450"/>
                    <a:gd name="connsiteX13" fmla="*/ 530223 w 873124"/>
                    <a:gd name="connsiteY13" fmla="*/ 3124532 h 3727450"/>
                    <a:gd name="connsiteX14" fmla="*/ 568324 w 873124"/>
                    <a:gd name="connsiteY14" fmla="*/ 3575049 h 3727450"/>
                    <a:gd name="connsiteX15" fmla="*/ 796923 w 873124"/>
                    <a:gd name="connsiteY15" fmla="*/ 3422650 h 3727450"/>
                    <a:gd name="connsiteX16" fmla="*/ 873124 w 873124"/>
                    <a:gd name="connsiteY16" fmla="*/ 1746251 h 3727450"/>
                    <a:gd name="connsiteX0" fmla="*/ 492125 w 873124"/>
                    <a:gd name="connsiteY0" fmla="*/ 450850 h 3594099"/>
                    <a:gd name="connsiteX1" fmla="*/ 339725 w 873124"/>
                    <a:gd name="connsiteY1" fmla="*/ 374650 h 3594099"/>
                    <a:gd name="connsiteX2" fmla="*/ 415925 w 873124"/>
                    <a:gd name="connsiteY2" fmla="*/ 298450 h 3594099"/>
                    <a:gd name="connsiteX3" fmla="*/ 263525 w 873124"/>
                    <a:gd name="connsiteY3" fmla="*/ 146050 h 3594099"/>
                    <a:gd name="connsiteX4" fmla="*/ 263523 w 873124"/>
                    <a:gd name="connsiteY4" fmla="*/ 603251 h 3594099"/>
                    <a:gd name="connsiteX5" fmla="*/ 263523 w 873124"/>
                    <a:gd name="connsiteY5" fmla="*/ 752807 h 3594099"/>
                    <a:gd name="connsiteX6" fmla="*/ 234948 w 873124"/>
                    <a:gd name="connsiteY6" fmla="*/ 981407 h 3594099"/>
                    <a:gd name="connsiteX7" fmla="*/ 215898 w 873124"/>
                    <a:gd name="connsiteY7" fmla="*/ 1086182 h 3594099"/>
                    <a:gd name="connsiteX8" fmla="*/ 187323 w 873124"/>
                    <a:gd name="connsiteY8" fmla="*/ 1448132 h 3594099"/>
                    <a:gd name="connsiteX9" fmla="*/ 282573 w 873124"/>
                    <a:gd name="connsiteY9" fmla="*/ 1829132 h 3594099"/>
                    <a:gd name="connsiteX10" fmla="*/ 387348 w 873124"/>
                    <a:gd name="connsiteY10" fmla="*/ 2029157 h 3594099"/>
                    <a:gd name="connsiteX11" fmla="*/ 434973 w 873124"/>
                    <a:gd name="connsiteY11" fmla="*/ 2162507 h 3594099"/>
                    <a:gd name="connsiteX12" fmla="*/ 482598 w 873124"/>
                    <a:gd name="connsiteY12" fmla="*/ 2791157 h 3594099"/>
                    <a:gd name="connsiteX13" fmla="*/ 530223 w 873124"/>
                    <a:gd name="connsiteY13" fmla="*/ 3124532 h 3594099"/>
                    <a:gd name="connsiteX14" fmla="*/ 568324 w 873124"/>
                    <a:gd name="connsiteY14" fmla="*/ 3575049 h 3594099"/>
                    <a:gd name="connsiteX15" fmla="*/ 796923 w 873124"/>
                    <a:gd name="connsiteY15" fmla="*/ 3422650 h 3594099"/>
                    <a:gd name="connsiteX16" fmla="*/ 873124 w 873124"/>
                    <a:gd name="connsiteY16" fmla="*/ 1746251 h 3594099"/>
                    <a:gd name="connsiteX0" fmla="*/ 492124 w 873124"/>
                    <a:gd name="connsiteY0" fmla="*/ 450850 h 3594099"/>
                    <a:gd name="connsiteX1" fmla="*/ 339725 w 873124"/>
                    <a:gd name="connsiteY1" fmla="*/ 374650 h 3594099"/>
                    <a:gd name="connsiteX2" fmla="*/ 415925 w 873124"/>
                    <a:gd name="connsiteY2" fmla="*/ 298450 h 3594099"/>
                    <a:gd name="connsiteX3" fmla="*/ 263525 w 873124"/>
                    <a:gd name="connsiteY3" fmla="*/ 146050 h 3594099"/>
                    <a:gd name="connsiteX4" fmla="*/ 263523 w 873124"/>
                    <a:gd name="connsiteY4" fmla="*/ 603251 h 3594099"/>
                    <a:gd name="connsiteX5" fmla="*/ 263523 w 873124"/>
                    <a:gd name="connsiteY5" fmla="*/ 752807 h 3594099"/>
                    <a:gd name="connsiteX6" fmla="*/ 234948 w 873124"/>
                    <a:gd name="connsiteY6" fmla="*/ 981407 h 3594099"/>
                    <a:gd name="connsiteX7" fmla="*/ 215898 w 873124"/>
                    <a:gd name="connsiteY7" fmla="*/ 1086182 h 3594099"/>
                    <a:gd name="connsiteX8" fmla="*/ 187323 w 873124"/>
                    <a:gd name="connsiteY8" fmla="*/ 1448132 h 3594099"/>
                    <a:gd name="connsiteX9" fmla="*/ 282573 w 873124"/>
                    <a:gd name="connsiteY9" fmla="*/ 1829132 h 3594099"/>
                    <a:gd name="connsiteX10" fmla="*/ 387348 w 873124"/>
                    <a:gd name="connsiteY10" fmla="*/ 2029157 h 3594099"/>
                    <a:gd name="connsiteX11" fmla="*/ 434973 w 873124"/>
                    <a:gd name="connsiteY11" fmla="*/ 2162507 h 3594099"/>
                    <a:gd name="connsiteX12" fmla="*/ 482598 w 873124"/>
                    <a:gd name="connsiteY12" fmla="*/ 2791157 h 3594099"/>
                    <a:gd name="connsiteX13" fmla="*/ 530223 w 873124"/>
                    <a:gd name="connsiteY13" fmla="*/ 3124532 h 3594099"/>
                    <a:gd name="connsiteX14" fmla="*/ 568324 w 873124"/>
                    <a:gd name="connsiteY14" fmla="*/ 3575049 h 3594099"/>
                    <a:gd name="connsiteX15" fmla="*/ 796923 w 873124"/>
                    <a:gd name="connsiteY15" fmla="*/ 3422650 h 3594099"/>
                    <a:gd name="connsiteX16" fmla="*/ 873124 w 873124"/>
                    <a:gd name="connsiteY16" fmla="*/ 1746251 h 3594099"/>
                    <a:gd name="connsiteX0" fmla="*/ 492124 w 873124"/>
                    <a:gd name="connsiteY0" fmla="*/ 450850 h 3594099"/>
                    <a:gd name="connsiteX1" fmla="*/ 415924 w 873124"/>
                    <a:gd name="connsiteY1" fmla="*/ 450850 h 3594099"/>
                    <a:gd name="connsiteX2" fmla="*/ 415925 w 873124"/>
                    <a:gd name="connsiteY2" fmla="*/ 298450 h 3594099"/>
                    <a:gd name="connsiteX3" fmla="*/ 263525 w 873124"/>
                    <a:gd name="connsiteY3" fmla="*/ 146050 h 3594099"/>
                    <a:gd name="connsiteX4" fmla="*/ 263523 w 873124"/>
                    <a:gd name="connsiteY4" fmla="*/ 603251 h 3594099"/>
                    <a:gd name="connsiteX5" fmla="*/ 263523 w 873124"/>
                    <a:gd name="connsiteY5" fmla="*/ 752807 h 3594099"/>
                    <a:gd name="connsiteX6" fmla="*/ 234948 w 873124"/>
                    <a:gd name="connsiteY6" fmla="*/ 981407 h 3594099"/>
                    <a:gd name="connsiteX7" fmla="*/ 215898 w 873124"/>
                    <a:gd name="connsiteY7" fmla="*/ 1086182 h 3594099"/>
                    <a:gd name="connsiteX8" fmla="*/ 187323 w 873124"/>
                    <a:gd name="connsiteY8" fmla="*/ 1448132 h 3594099"/>
                    <a:gd name="connsiteX9" fmla="*/ 282573 w 873124"/>
                    <a:gd name="connsiteY9" fmla="*/ 1829132 h 3594099"/>
                    <a:gd name="connsiteX10" fmla="*/ 387348 w 873124"/>
                    <a:gd name="connsiteY10" fmla="*/ 2029157 h 3594099"/>
                    <a:gd name="connsiteX11" fmla="*/ 434973 w 873124"/>
                    <a:gd name="connsiteY11" fmla="*/ 2162507 h 3594099"/>
                    <a:gd name="connsiteX12" fmla="*/ 482598 w 873124"/>
                    <a:gd name="connsiteY12" fmla="*/ 2791157 h 3594099"/>
                    <a:gd name="connsiteX13" fmla="*/ 530223 w 873124"/>
                    <a:gd name="connsiteY13" fmla="*/ 3124532 h 3594099"/>
                    <a:gd name="connsiteX14" fmla="*/ 568324 w 873124"/>
                    <a:gd name="connsiteY14" fmla="*/ 3575049 h 3594099"/>
                    <a:gd name="connsiteX15" fmla="*/ 796923 w 873124"/>
                    <a:gd name="connsiteY15" fmla="*/ 3422650 h 3594099"/>
                    <a:gd name="connsiteX16" fmla="*/ 873124 w 873124"/>
                    <a:gd name="connsiteY16" fmla="*/ 1746251 h 3594099"/>
                    <a:gd name="connsiteX0" fmla="*/ 415924 w 873124"/>
                    <a:gd name="connsiteY0" fmla="*/ 450850 h 3594099"/>
                    <a:gd name="connsiteX1" fmla="*/ 415925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5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5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5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5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4 w 873124"/>
                    <a:gd name="connsiteY1" fmla="*/ 3746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4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15924 w 873124"/>
                    <a:gd name="connsiteY0" fmla="*/ 450850 h 3594099"/>
                    <a:gd name="connsiteX1" fmla="*/ 415924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269522 w 726722"/>
                    <a:gd name="connsiteY0" fmla="*/ 360337 h 3487778"/>
                    <a:gd name="connsiteX1" fmla="*/ 520766 w 726722"/>
                    <a:gd name="connsiteY1" fmla="*/ 134266 h 3487778"/>
                    <a:gd name="connsiteX2" fmla="*/ 117123 w 726722"/>
                    <a:gd name="connsiteY2" fmla="*/ 55537 h 3487778"/>
                    <a:gd name="connsiteX3" fmla="*/ 117121 w 726722"/>
                    <a:gd name="connsiteY3" fmla="*/ 512738 h 3487778"/>
                    <a:gd name="connsiteX4" fmla="*/ 117121 w 726722"/>
                    <a:gd name="connsiteY4" fmla="*/ 662294 h 3487778"/>
                    <a:gd name="connsiteX5" fmla="*/ 88546 w 726722"/>
                    <a:gd name="connsiteY5" fmla="*/ 890894 h 3487778"/>
                    <a:gd name="connsiteX6" fmla="*/ 69496 w 726722"/>
                    <a:gd name="connsiteY6" fmla="*/ 995669 h 3487778"/>
                    <a:gd name="connsiteX7" fmla="*/ 40921 w 726722"/>
                    <a:gd name="connsiteY7" fmla="*/ 1357619 h 3487778"/>
                    <a:gd name="connsiteX8" fmla="*/ 136171 w 726722"/>
                    <a:gd name="connsiteY8" fmla="*/ 1738619 h 3487778"/>
                    <a:gd name="connsiteX9" fmla="*/ 240946 w 726722"/>
                    <a:gd name="connsiteY9" fmla="*/ 1938644 h 3487778"/>
                    <a:gd name="connsiteX10" fmla="*/ 288571 w 726722"/>
                    <a:gd name="connsiteY10" fmla="*/ 2071994 h 3487778"/>
                    <a:gd name="connsiteX11" fmla="*/ 336196 w 726722"/>
                    <a:gd name="connsiteY11" fmla="*/ 2700644 h 3487778"/>
                    <a:gd name="connsiteX12" fmla="*/ 383821 w 726722"/>
                    <a:gd name="connsiteY12" fmla="*/ 3034019 h 3487778"/>
                    <a:gd name="connsiteX13" fmla="*/ 421922 w 726722"/>
                    <a:gd name="connsiteY13" fmla="*/ 3484536 h 3487778"/>
                    <a:gd name="connsiteX14" fmla="*/ 650521 w 726722"/>
                    <a:gd name="connsiteY14" fmla="*/ 3332137 h 3487778"/>
                    <a:gd name="connsiteX15" fmla="*/ 726722 w 726722"/>
                    <a:gd name="connsiteY15" fmla="*/ 1655738 h 3487778"/>
                    <a:gd name="connsiteX0" fmla="*/ 140932 w 726722"/>
                    <a:gd name="connsiteY0" fmla="*/ 805 h 3908512"/>
                    <a:gd name="connsiteX1" fmla="*/ 520766 w 726722"/>
                    <a:gd name="connsiteY1" fmla="*/ 554998 h 3908512"/>
                    <a:gd name="connsiteX2" fmla="*/ 117123 w 726722"/>
                    <a:gd name="connsiteY2" fmla="*/ 476269 h 3908512"/>
                    <a:gd name="connsiteX3" fmla="*/ 117121 w 726722"/>
                    <a:gd name="connsiteY3" fmla="*/ 933470 h 3908512"/>
                    <a:gd name="connsiteX4" fmla="*/ 117121 w 726722"/>
                    <a:gd name="connsiteY4" fmla="*/ 1083026 h 3908512"/>
                    <a:gd name="connsiteX5" fmla="*/ 88546 w 726722"/>
                    <a:gd name="connsiteY5" fmla="*/ 1311626 h 3908512"/>
                    <a:gd name="connsiteX6" fmla="*/ 69496 w 726722"/>
                    <a:gd name="connsiteY6" fmla="*/ 1416401 h 3908512"/>
                    <a:gd name="connsiteX7" fmla="*/ 40921 w 726722"/>
                    <a:gd name="connsiteY7" fmla="*/ 1778351 h 3908512"/>
                    <a:gd name="connsiteX8" fmla="*/ 136171 w 726722"/>
                    <a:gd name="connsiteY8" fmla="*/ 2159351 h 3908512"/>
                    <a:gd name="connsiteX9" fmla="*/ 240946 w 726722"/>
                    <a:gd name="connsiteY9" fmla="*/ 2359376 h 3908512"/>
                    <a:gd name="connsiteX10" fmla="*/ 288571 w 726722"/>
                    <a:gd name="connsiteY10" fmla="*/ 2492726 h 3908512"/>
                    <a:gd name="connsiteX11" fmla="*/ 336196 w 726722"/>
                    <a:gd name="connsiteY11" fmla="*/ 3121376 h 3908512"/>
                    <a:gd name="connsiteX12" fmla="*/ 383821 w 726722"/>
                    <a:gd name="connsiteY12" fmla="*/ 3454751 h 3908512"/>
                    <a:gd name="connsiteX13" fmla="*/ 421922 w 726722"/>
                    <a:gd name="connsiteY13" fmla="*/ 3905268 h 3908512"/>
                    <a:gd name="connsiteX14" fmla="*/ 650521 w 726722"/>
                    <a:gd name="connsiteY14" fmla="*/ 3752869 h 3908512"/>
                    <a:gd name="connsiteX15" fmla="*/ 726722 w 726722"/>
                    <a:gd name="connsiteY15" fmla="*/ 2076470 h 3908512"/>
                    <a:gd name="connsiteX0" fmla="*/ 140932 w 726722"/>
                    <a:gd name="connsiteY0" fmla="*/ 807 h 3908512"/>
                    <a:gd name="connsiteX1" fmla="*/ 520766 w 726722"/>
                    <a:gd name="connsiteY1" fmla="*/ 555000 h 3908512"/>
                    <a:gd name="connsiteX2" fmla="*/ 548497 w 726722"/>
                    <a:gd name="connsiteY2" fmla="*/ 758566 h 3908512"/>
                    <a:gd name="connsiteX3" fmla="*/ 117123 w 726722"/>
                    <a:gd name="connsiteY3" fmla="*/ 476271 h 3908512"/>
                    <a:gd name="connsiteX4" fmla="*/ 117121 w 726722"/>
                    <a:gd name="connsiteY4" fmla="*/ 933472 h 3908512"/>
                    <a:gd name="connsiteX5" fmla="*/ 117121 w 726722"/>
                    <a:gd name="connsiteY5" fmla="*/ 1083028 h 3908512"/>
                    <a:gd name="connsiteX6" fmla="*/ 88546 w 726722"/>
                    <a:gd name="connsiteY6" fmla="*/ 1311628 h 3908512"/>
                    <a:gd name="connsiteX7" fmla="*/ 69496 w 726722"/>
                    <a:gd name="connsiteY7" fmla="*/ 1416403 h 3908512"/>
                    <a:gd name="connsiteX8" fmla="*/ 40921 w 726722"/>
                    <a:gd name="connsiteY8" fmla="*/ 1778353 h 3908512"/>
                    <a:gd name="connsiteX9" fmla="*/ 136171 w 726722"/>
                    <a:gd name="connsiteY9" fmla="*/ 2159353 h 3908512"/>
                    <a:gd name="connsiteX10" fmla="*/ 240946 w 726722"/>
                    <a:gd name="connsiteY10" fmla="*/ 2359378 h 3908512"/>
                    <a:gd name="connsiteX11" fmla="*/ 288571 w 726722"/>
                    <a:gd name="connsiteY11" fmla="*/ 2492728 h 3908512"/>
                    <a:gd name="connsiteX12" fmla="*/ 336196 w 726722"/>
                    <a:gd name="connsiteY12" fmla="*/ 3121378 h 3908512"/>
                    <a:gd name="connsiteX13" fmla="*/ 383821 w 726722"/>
                    <a:gd name="connsiteY13" fmla="*/ 3454753 h 3908512"/>
                    <a:gd name="connsiteX14" fmla="*/ 421922 w 726722"/>
                    <a:gd name="connsiteY14" fmla="*/ 3905270 h 3908512"/>
                    <a:gd name="connsiteX15" fmla="*/ 650521 w 726722"/>
                    <a:gd name="connsiteY15" fmla="*/ 3752871 h 3908512"/>
                    <a:gd name="connsiteX16" fmla="*/ 726722 w 726722"/>
                    <a:gd name="connsiteY16" fmla="*/ 2076472 h 3908512"/>
                    <a:gd name="connsiteX0" fmla="*/ 249000 w 834790"/>
                    <a:gd name="connsiteY0" fmla="*/ 807 h 3908514"/>
                    <a:gd name="connsiteX1" fmla="*/ 628834 w 834790"/>
                    <a:gd name="connsiteY1" fmla="*/ 555000 h 3908514"/>
                    <a:gd name="connsiteX2" fmla="*/ 656565 w 834790"/>
                    <a:gd name="connsiteY2" fmla="*/ 758566 h 3908514"/>
                    <a:gd name="connsiteX3" fmla="*/ 90063 w 834790"/>
                    <a:gd name="connsiteY3" fmla="*/ 627406 h 3908514"/>
                    <a:gd name="connsiteX4" fmla="*/ 225189 w 834790"/>
                    <a:gd name="connsiteY4" fmla="*/ 933472 h 3908514"/>
                    <a:gd name="connsiteX5" fmla="*/ 225189 w 834790"/>
                    <a:gd name="connsiteY5" fmla="*/ 1083028 h 3908514"/>
                    <a:gd name="connsiteX6" fmla="*/ 196614 w 834790"/>
                    <a:gd name="connsiteY6" fmla="*/ 1311628 h 3908514"/>
                    <a:gd name="connsiteX7" fmla="*/ 177564 w 834790"/>
                    <a:gd name="connsiteY7" fmla="*/ 1416403 h 3908514"/>
                    <a:gd name="connsiteX8" fmla="*/ 148989 w 834790"/>
                    <a:gd name="connsiteY8" fmla="*/ 1778353 h 3908514"/>
                    <a:gd name="connsiteX9" fmla="*/ 244239 w 834790"/>
                    <a:gd name="connsiteY9" fmla="*/ 2159353 h 3908514"/>
                    <a:gd name="connsiteX10" fmla="*/ 349014 w 834790"/>
                    <a:gd name="connsiteY10" fmla="*/ 2359378 h 3908514"/>
                    <a:gd name="connsiteX11" fmla="*/ 396639 w 834790"/>
                    <a:gd name="connsiteY11" fmla="*/ 2492728 h 3908514"/>
                    <a:gd name="connsiteX12" fmla="*/ 444264 w 834790"/>
                    <a:gd name="connsiteY12" fmla="*/ 3121378 h 3908514"/>
                    <a:gd name="connsiteX13" fmla="*/ 491889 w 834790"/>
                    <a:gd name="connsiteY13" fmla="*/ 3454753 h 3908514"/>
                    <a:gd name="connsiteX14" fmla="*/ 529990 w 834790"/>
                    <a:gd name="connsiteY14" fmla="*/ 3905270 h 3908514"/>
                    <a:gd name="connsiteX15" fmla="*/ 758589 w 834790"/>
                    <a:gd name="connsiteY15" fmla="*/ 3752871 h 3908514"/>
                    <a:gd name="connsiteX16" fmla="*/ 834790 w 834790"/>
                    <a:gd name="connsiteY16" fmla="*/ 2076472 h 3908514"/>
                    <a:gd name="connsiteX0" fmla="*/ 235698 w 821488"/>
                    <a:gd name="connsiteY0" fmla="*/ 807 h 3908512"/>
                    <a:gd name="connsiteX1" fmla="*/ 615532 w 821488"/>
                    <a:gd name="connsiteY1" fmla="*/ 555000 h 3908512"/>
                    <a:gd name="connsiteX2" fmla="*/ 643263 w 821488"/>
                    <a:gd name="connsiteY2" fmla="*/ 758566 h 3908512"/>
                    <a:gd name="connsiteX3" fmla="*/ 76761 w 821488"/>
                    <a:gd name="connsiteY3" fmla="*/ 627406 h 3908512"/>
                    <a:gd name="connsiteX4" fmla="*/ 312793 w 821488"/>
                    <a:gd name="connsiteY4" fmla="*/ 872185 h 3908512"/>
                    <a:gd name="connsiteX5" fmla="*/ 211887 w 821488"/>
                    <a:gd name="connsiteY5" fmla="*/ 1083028 h 3908512"/>
                    <a:gd name="connsiteX6" fmla="*/ 183312 w 821488"/>
                    <a:gd name="connsiteY6" fmla="*/ 1311628 h 3908512"/>
                    <a:gd name="connsiteX7" fmla="*/ 164262 w 821488"/>
                    <a:gd name="connsiteY7" fmla="*/ 1416403 h 3908512"/>
                    <a:gd name="connsiteX8" fmla="*/ 135687 w 821488"/>
                    <a:gd name="connsiteY8" fmla="*/ 1778353 h 3908512"/>
                    <a:gd name="connsiteX9" fmla="*/ 230937 w 821488"/>
                    <a:gd name="connsiteY9" fmla="*/ 2159353 h 3908512"/>
                    <a:gd name="connsiteX10" fmla="*/ 335712 w 821488"/>
                    <a:gd name="connsiteY10" fmla="*/ 2359378 h 3908512"/>
                    <a:gd name="connsiteX11" fmla="*/ 383337 w 821488"/>
                    <a:gd name="connsiteY11" fmla="*/ 2492728 h 3908512"/>
                    <a:gd name="connsiteX12" fmla="*/ 430962 w 821488"/>
                    <a:gd name="connsiteY12" fmla="*/ 3121378 h 3908512"/>
                    <a:gd name="connsiteX13" fmla="*/ 478587 w 821488"/>
                    <a:gd name="connsiteY13" fmla="*/ 3454753 h 3908512"/>
                    <a:gd name="connsiteX14" fmla="*/ 516688 w 821488"/>
                    <a:gd name="connsiteY14" fmla="*/ 3905270 h 3908512"/>
                    <a:gd name="connsiteX15" fmla="*/ 745287 w 821488"/>
                    <a:gd name="connsiteY15" fmla="*/ 3752871 h 3908512"/>
                    <a:gd name="connsiteX16" fmla="*/ 821488 w 821488"/>
                    <a:gd name="connsiteY16" fmla="*/ 2076472 h 3908512"/>
                    <a:gd name="connsiteX0" fmla="*/ 235698 w 821488"/>
                    <a:gd name="connsiteY0" fmla="*/ 822 h 3908529"/>
                    <a:gd name="connsiteX1" fmla="*/ 667532 w 821488"/>
                    <a:gd name="connsiteY1" fmla="*/ 543166 h 3908529"/>
                    <a:gd name="connsiteX2" fmla="*/ 643263 w 821488"/>
                    <a:gd name="connsiteY2" fmla="*/ 758581 h 3908529"/>
                    <a:gd name="connsiteX3" fmla="*/ 76761 w 821488"/>
                    <a:gd name="connsiteY3" fmla="*/ 627421 h 3908529"/>
                    <a:gd name="connsiteX4" fmla="*/ 312793 w 821488"/>
                    <a:gd name="connsiteY4" fmla="*/ 872200 h 3908529"/>
                    <a:gd name="connsiteX5" fmla="*/ 211887 w 821488"/>
                    <a:gd name="connsiteY5" fmla="*/ 1083043 h 3908529"/>
                    <a:gd name="connsiteX6" fmla="*/ 183312 w 821488"/>
                    <a:gd name="connsiteY6" fmla="*/ 1311643 h 3908529"/>
                    <a:gd name="connsiteX7" fmla="*/ 164262 w 821488"/>
                    <a:gd name="connsiteY7" fmla="*/ 1416418 h 3908529"/>
                    <a:gd name="connsiteX8" fmla="*/ 135687 w 821488"/>
                    <a:gd name="connsiteY8" fmla="*/ 1778368 h 3908529"/>
                    <a:gd name="connsiteX9" fmla="*/ 230937 w 821488"/>
                    <a:gd name="connsiteY9" fmla="*/ 2159368 h 3908529"/>
                    <a:gd name="connsiteX10" fmla="*/ 335712 w 821488"/>
                    <a:gd name="connsiteY10" fmla="*/ 2359393 h 3908529"/>
                    <a:gd name="connsiteX11" fmla="*/ 383337 w 821488"/>
                    <a:gd name="connsiteY11" fmla="*/ 2492743 h 3908529"/>
                    <a:gd name="connsiteX12" fmla="*/ 430962 w 821488"/>
                    <a:gd name="connsiteY12" fmla="*/ 3121393 h 3908529"/>
                    <a:gd name="connsiteX13" fmla="*/ 478587 w 821488"/>
                    <a:gd name="connsiteY13" fmla="*/ 3454768 h 3908529"/>
                    <a:gd name="connsiteX14" fmla="*/ 516688 w 821488"/>
                    <a:gd name="connsiteY14" fmla="*/ 3905285 h 3908529"/>
                    <a:gd name="connsiteX15" fmla="*/ 745287 w 821488"/>
                    <a:gd name="connsiteY15" fmla="*/ 3752886 h 3908529"/>
                    <a:gd name="connsiteX16" fmla="*/ 821488 w 821488"/>
                    <a:gd name="connsiteY16" fmla="*/ 2076487 h 3908529"/>
                    <a:gd name="connsiteX0" fmla="*/ 235698 w 821488"/>
                    <a:gd name="connsiteY0" fmla="*/ 0 h 3907705"/>
                    <a:gd name="connsiteX1" fmla="*/ 114678 w 821488"/>
                    <a:gd name="connsiteY1" fmla="*/ 358563 h 3907705"/>
                    <a:gd name="connsiteX2" fmla="*/ 667532 w 821488"/>
                    <a:gd name="connsiteY2" fmla="*/ 542344 h 3907705"/>
                    <a:gd name="connsiteX3" fmla="*/ 643263 w 821488"/>
                    <a:gd name="connsiteY3" fmla="*/ 757759 h 3907705"/>
                    <a:gd name="connsiteX4" fmla="*/ 76761 w 821488"/>
                    <a:gd name="connsiteY4" fmla="*/ 626599 h 3907705"/>
                    <a:gd name="connsiteX5" fmla="*/ 312793 w 821488"/>
                    <a:gd name="connsiteY5" fmla="*/ 871378 h 3907705"/>
                    <a:gd name="connsiteX6" fmla="*/ 211887 w 821488"/>
                    <a:gd name="connsiteY6" fmla="*/ 1082221 h 3907705"/>
                    <a:gd name="connsiteX7" fmla="*/ 183312 w 821488"/>
                    <a:gd name="connsiteY7" fmla="*/ 1310821 h 3907705"/>
                    <a:gd name="connsiteX8" fmla="*/ 164262 w 821488"/>
                    <a:gd name="connsiteY8" fmla="*/ 1415596 h 3907705"/>
                    <a:gd name="connsiteX9" fmla="*/ 135687 w 821488"/>
                    <a:gd name="connsiteY9" fmla="*/ 1777546 h 3907705"/>
                    <a:gd name="connsiteX10" fmla="*/ 230937 w 821488"/>
                    <a:gd name="connsiteY10" fmla="*/ 2158546 h 3907705"/>
                    <a:gd name="connsiteX11" fmla="*/ 335712 w 821488"/>
                    <a:gd name="connsiteY11" fmla="*/ 2358571 h 3907705"/>
                    <a:gd name="connsiteX12" fmla="*/ 383337 w 821488"/>
                    <a:gd name="connsiteY12" fmla="*/ 2491921 h 3907705"/>
                    <a:gd name="connsiteX13" fmla="*/ 430962 w 821488"/>
                    <a:gd name="connsiteY13" fmla="*/ 3120571 h 3907705"/>
                    <a:gd name="connsiteX14" fmla="*/ 478587 w 821488"/>
                    <a:gd name="connsiteY14" fmla="*/ 3453946 h 3907705"/>
                    <a:gd name="connsiteX15" fmla="*/ 516688 w 821488"/>
                    <a:gd name="connsiteY15" fmla="*/ 3904463 h 3907705"/>
                    <a:gd name="connsiteX16" fmla="*/ 745287 w 821488"/>
                    <a:gd name="connsiteY16" fmla="*/ 3752064 h 3907705"/>
                    <a:gd name="connsiteX17" fmla="*/ 821488 w 821488"/>
                    <a:gd name="connsiteY17" fmla="*/ 2075665 h 3907705"/>
                    <a:gd name="connsiteX0" fmla="*/ 235698 w 821488"/>
                    <a:gd name="connsiteY0" fmla="*/ 0 h 3907707"/>
                    <a:gd name="connsiteX1" fmla="*/ 661212 w 821488"/>
                    <a:gd name="connsiteY1" fmla="*/ 332469 h 3907707"/>
                    <a:gd name="connsiteX2" fmla="*/ 114678 w 821488"/>
                    <a:gd name="connsiteY2" fmla="*/ 358563 h 3907707"/>
                    <a:gd name="connsiteX3" fmla="*/ 667532 w 821488"/>
                    <a:gd name="connsiteY3" fmla="*/ 542344 h 3907707"/>
                    <a:gd name="connsiteX4" fmla="*/ 643263 w 821488"/>
                    <a:gd name="connsiteY4" fmla="*/ 757759 h 3907707"/>
                    <a:gd name="connsiteX5" fmla="*/ 76761 w 821488"/>
                    <a:gd name="connsiteY5" fmla="*/ 626599 h 3907707"/>
                    <a:gd name="connsiteX6" fmla="*/ 312793 w 821488"/>
                    <a:gd name="connsiteY6" fmla="*/ 871378 h 3907707"/>
                    <a:gd name="connsiteX7" fmla="*/ 211887 w 821488"/>
                    <a:gd name="connsiteY7" fmla="*/ 1082221 h 3907707"/>
                    <a:gd name="connsiteX8" fmla="*/ 183312 w 821488"/>
                    <a:gd name="connsiteY8" fmla="*/ 1310821 h 3907707"/>
                    <a:gd name="connsiteX9" fmla="*/ 164262 w 821488"/>
                    <a:gd name="connsiteY9" fmla="*/ 1415596 h 3907707"/>
                    <a:gd name="connsiteX10" fmla="*/ 135687 w 821488"/>
                    <a:gd name="connsiteY10" fmla="*/ 1777546 h 3907707"/>
                    <a:gd name="connsiteX11" fmla="*/ 230937 w 821488"/>
                    <a:gd name="connsiteY11" fmla="*/ 2158546 h 3907707"/>
                    <a:gd name="connsiteX12" fmla="*/ 335712 w 821488"/>
                    <a:gd name="connsiteY12" fmla="*/ 2358571 h 3907707"/>
                    <a:gd name="connsiteX13" fmla="*/ 383337 w 821488"/>
                    <a:gd name="connsiteY13" fmla="*/ 2491921 h 3907707"/>
                    <a:gd name="connsiteX14" fmla="*/ 430962 w 821488"/>
                    <a:gd name="connsiteY14" fmla="*/ 3120571 h 3907707"/>
                    <a:gd name="connsiteX15" fmla="*/ 478587 w 821488"/>
                    <a:gd name="connsiteY15" fmla="*/ 3453946 h 3907707"/>
                    <a:gd name="connsiteX16" fmla="*/ 516688 w 821488"/>
                    <a:gd name="connsiteY16" fmla="*/ 3904463 h 3907707"/>
                    <a:gd name="connsiteX17" fmla="*/ 745287 w 821488"/>
                    <a:gd name="connsiteY17" fmla="*/ 3752064 h 3907707"/>
                    <a:gd name="connsiteX18" fmla="*/ 821488 w 821488"/>
                    <a:gd name="connsiteY18" fmla="*/ 2075665 h 3907707"/>
                    <a:gd name="connsiteX0" fmla="*/ 235698 w 821488"/>
                    <a:gd name="connsiteY0" fmla="*/ 0 h 3907705"/>
                    <a:gd name="connsiteX1" fmla="*/ 661212 w 821488"/>
                    <a:gd name="connsiteY1" fmla="*/ 332469 h 3907705"/>
                    <a:gd name="connsiteX2" fmla="*/ 114678 w 821488"/>
                    <a:gd name="connsiteY2" fmla="*/ 358563 h 3907705"/>
                    <a:gd name="connsiteX3" fmla="*/ 630211 w 821488"/>
                    <a:gd name="connsiteY3" fmla="*/ 594610 h 3907705"/>
                    <a:gd name="connsiteX4" fmla="*/ 643263 w 821488"/>
                    <a:gd name="connsiteY4" fmla="*/ 757759 h 3907705"/>
                    <a:gd name="connsiteX5" fmla="*/ 76761 w 821488"/>
                    <a:gd name="connsiteY5" fmla="*/ 626599 h 3907705"/>
                    <a:gd name="connsiteX6" fmla="*/ 312793 w 821488"/>
                    <a:gd name="connsiteY6" fmla="*/ 871378 h 3907705"/>
                    <a:gd name="connsiteX7" fmla="*/ 211887 w 821488"/>
                    <a:gd name="connsiteY7" fmla="*/ 1082221 h 3907705"/>
                    <a:gd name="connsiteX8" fmla="*/ 183312 w 821488"/>
                    <a:gd name="connsiteY8" fmla="*/ 1310821 h 3907705"/>
                    <a:gd name="connsiteX9" fmla="*/ 164262 w 821488"/>
                    <a:gd name="connsiteY9" fmla="*/ 1415596 h 3907705"/>
                    <a:gd name="connsiteX10" fmla="*/ 135687 w 821488"/>
                    <a:gd name="connsiteY10" fmla="*/ 1777546 h 3907705"/>
                    <a:gd name="connsiteX11" fmla="*/ 230937 w 821488"/>
                    <a:gd name="connsiteY11" fmla="*/ 2158546 h 3907705"/>
                    <a:gd name="connsiteX12" fmla="*/ 335712 w 821488"/>
                    <a:gd name="connsiteY12" fmla="*/ 2358571 h 3907705"/>
                    <a:gd name="connsiteX13" fmla="*/ 383337 w 821488"/>
                    <a:gd name="connsiteY13" fmla="*/ 2491921 h 3907705"/>
                    <a:gd name="connsiteX14" fmla="*/ 430962 w 821488"/>
                    <a:gd name="connsiteY14" fmla="*/ 3120571 h 3907705"/>
                    <a:gd name="connsiteX15" fmla="*/ 478587 w 821488"/>
                    <a:gd name="connsiteY15" fmla="*/ 3453946 h 3907705"/>
                    <a:gd name="connsiteX16" fmla="*/ 516688 w 821488"/>
                    <a:gd name="connsiteY16" fmla="*/ 3904463 h 3907705"/>
                    <a:gd name="connsiteX17" fmla="*/ 745287 w 821488"/>
                    <a:gd name="connsiteY17" fmla="*/ 3752064 h 3907705"/>
                    <a:gd name="connsiteX18" fmla="*/ 821488 w 821488"/>
                    <a:gd name="connsiteY18" fmla="*/ 2075665 h 3907705"/>
                    <a:gd name="connsiteX0" fmla="*/ 235698 w 821488"/>
                    <a:gd name="connsiteY0" fmla="*/ 0 h 3907707"/>
                    <a:gd name="connsiteX1" fmla="*/ 661212 w 821488"/>
                    <a:gd name="connsiteY1" fmla="*/ 332469 h 3907707"/>
                    <a:gd name="connsiteX2" fmla="*/ 114678 w 821488"/>
                    <a:gd name="connsiteY2" fmla="*/ 358563 h 3907707"/>
                    <a:gd name="connsiteX3" fmla="*/ 83288 w 821488"/>
                    <a:gd name="connsiteY3" fmla="*/ 436828 h 3907707"/>
                    <a:gd name="connsiteX4" fmla="*/ 630211 w 821488"/>
                    <a:gd name="connsiteY4" fmla="*/ 594610 h 3907707"/>
                    <a:gd name="connsiteX5" fmla="*/ 643263 w 821488"/>
                    <a:gd name="connsiteY5" fmla="*/ 757759 h 3907707"/>
                    <a:gd name="connsiteX6" fmla="*/ 76761 w 821488"/>
                    <a:gd name="connsiteY6" fmla="*/ 626599 h 3907707"/>
                    <a:gd name="connsiteX7" fmla="*/ 312793 w 821488"/>
                    <a:gd name="connsiteY7" fmla="*/ 871378 h 3907707"/>
                    <a:gd name="connsiteX8" fmla="*/ 211887 w 821488"/>
                    <a:gd name="connsiteY8" fmla="*/ 1082221 h 3907707"/>
                    <a:gd name="connsiteX9" fmla="*/ 183312 w 821488"/>
                    <a:gd name="connsiteY9" fmla="*/ 1310821 h 3907707"/>
                    <a:gd name="connsiteX10" fmla="*/ 164262 w 821488"/>
                    <a:gd name="connsiteY10" fmla="*/ 1415596 h 3907707"/>
                    <a:gd name="connsiteX11" fmla="*/ 135687 w 821488"/>
                    <a:gd name="connsiteY11" fmla="*/ 1777546 h 3907707"/>
                    <a:gd name="connsiteX12" fmla="*/ 230937 w 821488"/>
                    <a:gd name="connsiteY12" fmla="*/ 2158546 h 3907707"/>
                    <a:gd name="connsiteX13" fmla="*/ 335712 w 821488"/>
                    <a:gd name="connsiteY13" fmla="*/ 2358571 h 3907707"/>
                    <a:gd name="connsiteX14" fmla="*/ 383337 w 821488"/>
                    <a:gd name="connsiteY14" fmla="*/ 2491921 h 3907707"/>
                    <a:gd name="connsiteX15" fmla="*/ 430962 w 821488"/>
                    <a:gd name="connsiteY15" fmla="*/ 3120571 h 3907707"/>
                    <a:gd name="connsiteX16" fmla="*/ 478587 w 821488"/>
                    <a:gd name="connsiteY16" fmla="*/ 3453946 h 3907707"/>
                    <a:gd name="connsiteX17" fmla="*/ 516688 w 821488"/>
                    <a:gd name="connsiteY17" fmla="*/ 3904463 h 3907707"/>
                    <a:gd name="connsiteX18" fmla="*/ 745287 w 821488"/>
                    <a:gd name="connsiteY18" fmla="*/ 3752064 h 3907707"/>
                    <a:gd name="connsiteX19" fmla="*/ 821488 w 821488"/>
                    <a:gd name="connsiteY19" fmla="*/ 2075665 h 3907707"/>
                    <a:gd name="connsiteX0" fmla="*/ 235698 w 821488"/>
                    <a:gd name="connsiteY0" fmla="*/ 0 h 3907705"/>
                    <a:gd name="connsiteX1" fmla="*/ 661212 w 821488"/>
                    <a:gd name="connsiteY1" fmla="*/ 332469 h 3907705"/>
                    <a:gd name="connsiteX2" fmla="*/ 120074 w 821488"/>
                    <a:gd name="connsiteY2" fmla="*/ 286222 h 3907705"/>
                    <a:gd name="connsiteX3" fmla="*/ 83288 w 821488"/>
                    <a:gd name="connsiteY3" fmla="*/ 436828 h 3907705"/>
                    <a:gd name="connsiteX4" fmla="*/ 630211 w 821488"/>
                    <a:gd name="connsiteY4" fmla="*/ 594610 h 3907705"/>
                    <a:gd name="connsiteX5" fmla="*/ 643263 w 821488"/>
                    <a:gd name="connsiteY5" fmla="*/ 757759 h 3907705"/>
                    <a:gd name="connsiteX6" fmla="*/ 76761 w 821488"/>
                    <a:gd name="connsiteY6" fmla="*/ 626599 h 3907705"/>
                    <a:gd name="connsiteX7" fmla="*/ 312793 w 821488"/>
                    <a:gd name="connsiteY7" fmla="*/ 871378 h 3907705"/>
                    <a:gd name="connsiteX8" fmla="*/ 211887 w 821488"/>
                    <a:gd name="connsiteY8" fmla="*/ 1082221 h 3907705"/>
                    <a:gd name="connsiteX9" fmla="*/ 183312 w 821488"/>
                    <a:gd name="connsiteY9" fmla="*/ 1310821 h 3907705"/>
                    <a:gd name="connsiteX10" fmla="*/ 164262 w 821488"/>
                    <a:gd name="connsiteY10" fmla="*/ 1415596 h 3907705"/>
                    <a:gd name="connsiteX11" fmla="*/ 135687 w 821488"/>
                    <a:gd name="connsiteY11" fmla="*/ 1777546 h 3907705"/>
                    <a:gd name="connsiteX12" fmla="*/ 230937 w 821488"/>
                    <a:gd name="connsiteY12" fmla="*/ 2158546 h 3907705"/>
                    <a:gd name="connsiteX13" fmla="*/ 335712 w 821488"/>
                    <a:gd name="connsiteY13" fmla="*/ 2358571 h 3907705"/>
                    <a:gd name="connsiteX14" fmla="*/ 383337 w 821488"/>
                    <a:gd name="connsiteY14" fmla="*/ 2491921 h 3907705"/>
                    <a:gd name="connsiteX15" fmla="*/ 430962 w 821488"/>
                    <a:gd name="connsiteY15" fmla="*/ 3120571 h 3907705"/>
                    <a:gd name="connsiteX16" fmla="*/ 478587 w 821488"/>
                    <a:gd name="connsiteY16" fmla="*/ 3453946 h 3907705"/>
                    <a:gd name="connsiteX17" fmla="*/ 516688 w 821488"/>
                    <a:gd name="connsiteY17" fmla="*/ 3904463 h 3907705"/>
                    <a:gd name="connsiteX18" fmla="*/ 745287 w 821488"/>
                    <a:gd name="connsiteY18" fmla="*/ 3752064 h 3907705"/>
                    <a:gd name="connsiteX19" fmla="*/ 821488 w 821488"/>
                    <a:gd name="connsiteY19" fmla="*/ 2075665 h 3907705"/>
                    <a:gd name="connsiteX0" fmla="*/ 235698 w 821488"/>
                    <a:gd name="connsiteY0" fmla="*/ 73625 h 3981331"/>
                    <a:gd name="connsiteX1" fmla="*/ 216555 w 821488"/>
                    <a:gd name="connsiteY1" fmla="*/ 15126 h 3981331"/>
                    <a:gd name="connsiteX2" fmla="*/ 661212 w 821488"/>
                    <a:gd name="connsiteY2" fmla="*/ 406094 h 3981331"/>
                    <a:gd name="connsiteX3" fmla="*/ 120074 w 821488"/>
                    <a:gd name="connsiteY3" fmla="*/ 359847 h 3981331"/>
                    <a:gd name="connsiteX4" fmla="*/ 83288 w 821488"/>
                    <a:gd name="connsiteY4" fmla="*/ 510453 h 3981331"/>
                    <a:gd name="connsiteX5" fmla="*/ 630211 w 821488"/>
                    <a:gd name="connsiteY5" fmla="*/ 668235 h 3981331"/>
                    <a:gd name="connsiteX6" fmla="*/ 643263 w 821488"/>
                    <a:gd name="connsiteY6" fmla="*/ 831384 h 3981331"/>
                    <a:gd name="connsiteX7" fmla="*/ 76761 w 821488"/>
                    <a:gd name="connsiteY7" fmla="*/ 700224 h 3981331"/>
                    <a:gd name="connsiteX8" fmla="*/ 312793 w 821488"/>
                    <a:gd name="connsiteY8" fmla="*/ 945003 h 3981331"/>
                    <a:gd name="connsiteX9" fmla="*/ 211887 w 821488"/>
                    <a:gd name="connsiteY9" fmla="*/ 1155846 h 3981331"/>
                    <a:gd name="connsiteX10" fmla="*/ 183312 w 821488"/>
                    <a:gd name="connsiteY10" fmla="*/ 1384446 h 3981331"/>
                    <a:gd name="connsiteX11" fmla="*/ 164262 w 821488"/>
                    <a:gd name="connsiteY11" fmla="*/ 1489221 h 3981331"/>
                    <a:gd name="connsiteX12" fmla="*/ 135687 w 821488"/>
                    <a:gd name="connsiteY12" fmla="*/ 1851171 h 3981331"/>
                    <a:gd name="connsiteX13" fmla="*/ 230937 w 821488"/>
                    <a:gd name="connsiteY13" fmla="*/ 2232171 h 3981331"/>
                    <a:gd name="connsiteX14" fmla="*/ 335712 w 821488"/>
                    <a:gd name="connsiteY14" fmla="*/ 2432196 h 3981331"/>
                    <a:gd name="connsiteX15" fmla="*/ 383337 w 821488"/>
                    <a:gd name="connsiteY15" fmla="*/ 2565546 h 3981331"/>
                    <a:gd name="connsiteX16" fmla="*/ 430962 w 821488"/>
                    <a:gd name="connsiteY16" fmla="*/ 3194196 h 3981331"/>
                    <a:gd name="connsiteX17" fmla="*/ 478587 w 821488"/>
                    <a:gd name="connsiteY17" fmla="*/ 3527571 h 3981331"/>
                    <a:gd name="connsiteX18" fmla="*/ 516688 w 821488"/>
                    <a:gd name="connsiteY18" fmla="*/ 3978088 h 3981331"/>
                    <a:gd name="connsiteX19" fmla="*/ 745287 w 821488"/>
                    <a:gd name="connsiteY19" fmla="*/ 3825689 h 3981331"/>
                    <a:gd name="connsiteX20" fmla="*/ 821488 w 821488"/>
                    <a:gd name="connsiteY20" fmla="*/ 2149290 h 3981331"/>
                    <a:gd name="connsiteX0" fmla="*/ 235698 w 821488"/>
                    <a:gd name="connsiteY0" fmla="*/ 73625 h 3981331"/>
                    <a:gd name="connsiteX1" fmla="*/ 216555 w 821488"/>
                    <a:gd name="connsiteY1" fmla="*/ 15126 h 3981331"/>
                    <a:gd name="connsiteX2" fmla="*/ 327546 w 821488"/>
                    <a:gd name="connsiteY2" fmla="*/ 214106 h 3981331"/>
                    <a:gd name="connsiteX3" fmla="*/ 661212 w 821488"/>
                    <a:gd name="connsiteY3" fmla="*/ 406094 h 3981331"/>
                    <a:gd name="connsiteX4" fmla="*/ 120074 w 821488"/>
                    <a:gd name="connsiteY4" fmla="*/ 359847 h 3981331"/>
                    <a:gd name="connsiteX5" fmla="*/ 83288 w 821488"/>
                    <a:gd name="connsiteY5" fmla="*/ 510453 h 3981331"/>
                    <a:gd name="connsiteX6" fmla="*/ 630211 w 821488"/>
                    <a:gd name="connsiteY6" fmla="*/ 668235 h 3981331"/>
                    <a:gd name="connsiteX7" fmla="*/ 643263 w 821488"/>
                    <a:gd name="connsiteY7" fmla="*/ 831384 h 3981331"/>
                    <a:gd name="connsiteX8" fmla="*/ 76761 w 821488"/>
                    <a:gd name="connsiteY8" fmla="*/ 700224 h 3981331"/>
                    <a:gd name="connsiteX9" fmla="*/ 312793 w 821488"/>
                    <a:gd name="connsiteY9" fmla="*/ 945003 h 3981331"/>
                    <a:gd name="connsiteX10" fmla="*/ 211887 w 821488"/>
                    <a:gd name="connsiteY10" fmla="*/ 1155846 h 3981331"/>
                    <a:gd name="connsiteX11" fmla="*/ 183312 w 821488"/>
                    <a:gd name="connsiteY11" fmla="*/ 1384446 h 3981331"/>
                    <a:gd name="connsiteX12" fmla="*/ 164262 w 821488"/>
                    <a:gd name="connsiteY12" fmla="*/ 1489221 h 3981331"/>
                    <a:gd name="connsiteX13" fmla="*/ 135687 w 821488"/>
                    <a:gd name="connsiteY13" fmla="*/ 1851171 h 3981331"/>
                    <a:gd name="connsiteX14" fmla="*/ 230937 w 821488"/>
                    <a:gd name="connsiteY14" fmla="*/ 2232171 h 3981331"/>
                    <a:gd name="connsiteX15" fmla="*/ 335712 w 821488"/>
                    <a:gd name="connsiteY15" fmla="*/ 2432196 h 3981331"/>
                    <a:gd name="connsiteX16" fmla="*/ 383337 w 821488"/>
                    <a:gd name="connsiteY16" fmla="*/ 2565546 h 3981331"/>
                    <a:gd name="connsiteX17" fmla="*/ 430962 w 821488"/>
                    <a:gd name="connsiteY17" fmla="*/ 3194196 h 3981331"/>
                    <a:gd name="connsiteX18" fmla="*/ 478587 w 821488"/>
                    <a:gd name="connsiteY18" fmla="*/ 3527571 h 3981331"/>
                    <a:gd name="connsiteX19" fmla="*/ 516688 w 821488"/>
                    <a:gd name="connsiteY19" fmla="*/ 3978088 h 3981331"/>
                    <a:gd name="connsiteX20" fmla="*/ 745287 w 821488"/>
                    <a:gd name="connsiteY20" fmla="*/ 3825689 h 3981331"/>
                    <a:gd name="connsiteX21" fmla="*/ 821488 w 821488"/>
                    <a:gd name="connsiteY21" fmla="*/ 2149290 h 3981331"/>
                    <a:gd name="connsiteX0" fmla="*/ 235698 w 821488"/>
                    <a:gd name="connsiteY0" fmla="*/ 61488 h 3969194"/>
                    <a:gd name="connsiteX1" fmla="*/ 372822 w 821488"/>
                    <a:gd name="connsiteY1" fmla="*/ 16607 h 3969194"/>
                    <a:gd name="connsiteX2" fmla="*/ 327546 w 821488"/>
                    <a:gd name="connsiteY2" fmla="*/ 201969 h 3969194"/>
                    <a:gd name="connsiteX3" fmla="*/ 661212 w 821488"/>
                    <a:gd name="connsiteY3" fmla="*/ 393957 h 3969194"/>
                    <a:gd name="connsiteX4" fmla="*/ 120074 w 821488"/>
                    <a:gd name="connsiteY4" fmla="*/ 347710 h 3969194"/>
                    <a:gd name="connsiteX5" fmla="*/ 83288 w 821488"/>
                    <a:gd name="connsiteY5" fmla="*/ 498316 h 3969194"/>
                    <a:gd name="connsiteX6" fmla="*/ 630211 w 821488"/>
                    <a:gd name="connsiteY6" fmla="*/ 656098 h 3969194"/>
                    <a:gd name="connsiteX7" fmla="*/ 643263 w 821488"/>
                    <a:gd name="connsiteY7" fmla="*/ 819247 h 3969194"/>
                    <a:gd name="connsiteX8" fmla="*/ 76761 w 821488"/>
                    <a:gd name="connsiteY8" fmla="*/ 688087 h 3969194"/>
                    <a:gd name="connsiteX9" fmla="*/ 312793 w 821488"/>
                    <a:gd name="connsiteY9" fmla="*/ 932866 h 3969194"/>
                    <a:gd name="connsiteX10" fmla="*/ 211887 w 821488"/>
                    <a:gd name="connsiteY10" fmla="*/ 1143709 h 3969194"/>
                    <a:gd name="connsiteX11" fmla="*/ 183312 w 821488"/>
                    <a:gd name="connsiteY11" fmla="*/ 1372309 h 3969194"/>
                    <a:gd name="connsiteX12" fmla="*/ 164262 w 821488"/>
                    <a:gd name="connsiteY12" fmla="*/ 1477084 h 3969194"/>
                    <a:gd name="connsiteX13" fmla="*/ 135687 w 821488"/>
                    <a:gd name="connsiteY13" fmla="*/ 1839034 h 3969194"/>
                    <a:gd name="connsiteX14" fmla="*/ 230937 w 821488"/>
                    <a:gd name="connsiteY14" fmla="*/ 2220034 h 3969194"/>
                    <a:gd name="connsiteX15" fmla="*/ 335712 w 821488"/>
                    <a:gd name="connsiteY15" fmla="*/ 2420059 h 3969194"/>
                    <a:gd name="connsiteX16" fmla="*/ 383337 w 821488"/>
                    <a:gd name="connsiteY16" fmla="*/ 2553409 h 3969194"/>
                    <a:gd name="connsiteX17" fmla="*/ 430962 w 821488"/>
                    <a:gd name="connsiteY17" fmla="*/ 3182059 h 3969194"/>
                    <a:gd name="connsiteX18" fmla="*/ 478587 w 821488"/>
                    <a:gd name="connsiteY18" fmla="*/ 3515434 h 3969194"/>
                    <a:gd name="connsiteX19" fmla="*/ 516688 w 821488"/>
                    <a:gd name="connsiteY19" fmla="*/ 3965951 h 3969194"/>
                    <a:gd name="connsiteX20" fmla="*/ 745287 w 821488"/>
                    <a:gd name="connsiteY20" fmla="*/ 3813552 h 3969194"/>
                    <a:gd name="connsiteX21" fmla="*/ 821488 w 821488"/>
                    <a:gd name="connsiteY21" fmla="*/ 2137153 h 3969194"/>
                    <a:gd name="connsiteX0" fmla="*/ 372822 w 821488"/>
                    <a:gd name="connsiteY0" fmla="*/ 0 h 3952587"/>
                    <a:gd name="connsiteX1" fmla="*/ 327546 w 821488"/>
                    <a:gd name="connsiteY1" fmla="*/ 185362 h 3952587"/>
                    <a:gd name="connsiteX2" fmla="*/ 661212 w 821488"/>
                    <a:gd name="connsiteY2" fmla="*/ 377350 h 3952587"/>
                    <a:gd name="connsiteX3" fmla="*/ 120074 w 821488"/>
                    <a:gd name="connsiteY3" fmla="*/ 331103 h 3952587"/>
                    <a:gd name="connsiteX4" fmla="*/ 83288 w 821488"/>
                    <a:gd name="connsiteY4" fmla="*/ 481709 h 3952587"/>
                    <a:gd name="connsiteX5" fmla="*/ 630211 w 821488"/>
                    <a:gd name="connsiteY5" fmla="*/ 639491 h 3952587"/>
                    <a:gd name="connsiteX6" fmla="*/ 643263 w 821488"/>
                    <a:gd name="connsiteY6" fmla="*/ 802640 h 3952587"/>
                    <a:gd name="connsiteX7" fmla="*/ 76761 w 821488"/>
                    <a:gd name="connsiteY7" fmla="*/ 671480 h 3952587"/>
                    <a:gd name="connsiteX8" fmla="*/ 312793 w 821488"/>
                    <a:gd name="connsiteY8" fmla="*/ 916259 h 3952587"/>
                    <a:gd name="connsiteX9" fmla="*/ 211887 w 821488"/>
                    <a:gd name="connsiteY9" fmla="*/ 1127102 h 3952587"/>
                    <a:gd name="connsiteX10" fmla="*/ 183312 w 821488"/>
                    <a:gd name="connsiteY10" fmla="*/ 1355702 h 3952587"/>
                    <a:gd name="connsiteX11" fmla="*/ 164262 w 821488"/>
                    <a:gd name="connsiteY11" fmla="*/ 1460477 h 3952587"/>
                    <a:gd name="connsiteX12" fmla="*/ 135687 w 821488"/>
                    <a:gd name="connsiteY12" fmla="*/ 1822427 h 3952587"/>
                    <a:gd name="connsiteX13" fmla="*/ 230937 w 821488"/>
                    <a:gd name="connsiteY13" fmla="*/ 2203427 h 3952587"/>
                    <a:gd name="connsiteX14" fmla="*/ 335712 w 821488"/>
                    <a:gd name="connsiteY14" fmla="*/ 2403452 h 3952587"/>
                    <a:gd name="connsiteX15" fmla="*/ 383337 w 821488"/>
                    <a:gd name="connsiteY15" fmla="*/ 2536802 h 3952587"/>
                    <a:gd name="connsiteX16" fmla="*/ 430962 w 821488"/>
                    <a:gd name="connsiteY16" fmla="*/ 3165452 h 3952587"/>
                    <a:gd name="connsiteX17" fmla="*/ 478587 w 821488"/>
                    <a:gd name="connsiteY17" fmla="*/ 3498827 h 3952587"/>
                    <a:gd name="connsiteX18" fmla="*/ 516688 w 821488"/>
                    <a:gd name="connsiteY18" fmla="*/ 3949344 h 3952587"/>
                    <a:gd name="connsiteX19" fmla="*/ 745287 w 821488"/>
                    <a:gd name="connsiteY19" fmla="*/ 3796945 h 3952587"/>
                    <a:gd name="connsiteX20" fmla="*/ 821488 w 821488"/>
                    <a:gd name="connsiteY20" fmla="*/ 2120546 h 3952587"/>
                    <a:gd name="connsiteX0" fmla="*/ 372822 w 821488"/>
                    <a:gd name="connsiteY0" fmla="*/ 0 h 3952587"/>
                    <a:gd name="connsiteX1" fmla="*/ 327546 w 821488"/>
                    <a:gd name="connsiteY1" fmla="*/ 185362 h 3952587"/>
                    <a:gd name="connsiteX2" fmla="*/ 669438 w 821488"/>
                    <a:gd name="connsiteY2" fmla="*/ 293428 h 3952587"/>
                    <a:gd name="connsiteX3" fmla="*/ 661212 w 821488"/>
                    <a:gd name="connsiteY3" fmla="*/ 377350 h 3952587"/>
                    <a:gd name="connsiteX4" fmla="*/ 120074 w 821488"/>
                    <a:gd name="connsiteY4" fmla="*/ 331103 h 3952587"/>
                    <a:gd name="connsiteX5" fmla="*/ 83288 w 821488"/>
                    <a:gd name="connsiteY5" fmla="*/ 481709 h 3952587"/>
                    <a:gd name="connsiteX6" fmla="*/ 630211 w 821488"/>
                    <a:gd name="connsiteY6" fmla="*/ 639491 h 3952587"/>
                    <a:gd name="connsiteX7" fmla="*/ 643263 w 821488"/>
                    <a:gd name="connsiteY7" fmla="*/ 802640 h 3952587"/>
                    <a:gd name="connsiteX8" fmla="*/ 76761 w 821488"/>
                    <a:gd name="connsiteY8" fmla="*/ 671480 h 3952587"/>
                    <a:gd name="connsiteX9" fmla="*/ 312793 w 821488"/>
                    <a:gd name="connsiteY9" fmla="*/ 916259 h 3952587"/>
                    <a:gd name="connsiteX10" fmla="*/ 211887 w 821488"/>
                    <a:gd name="connsiteY10" fmla="*/ 1127102 h 3952587"/>
                    <a:gd name="connsiteX11" fmla="*/ 183312 w 821488"/>
                    <a:gd name="connsiteY11" fmla="*/ 1355702 h 3952587"/>
                    <a:gd name="connsiteX12" fmla="*/ 164262 w 821488"/>
                    <a:gd name="connsiteY12" fmla="*/ 1460477 h 3952587"/>
                    <a:gd name="connsiteX13" fmla="*/ 135687 w 821488"/>
                    <a:gd name="connsiteY13" fmla="*/ 1822427 h 3952587"/>
                    <a:gd name="connsiteX14" fmla="*/ 230937 w 821488"/>
                    <a:gd name="connsiteY14" fmla="*/ 2203427 h 3952587"/>
                    <a:gd name="connsiteX15" fmla="*/ 335712 w 821488"/>
                    <a:gd name="connsiteY15" fmla="*/ 2403452 h 3952587"/>
                    <a:gd name="connsiteX16" fmla="*/ 383337 w 821488"/>
                    <a:gd name="connsiteY16" fmla="*/ 2536802 h 3952587"/>
                    <a:gd name="connsiteX17" fmla="*/ 430962 w 821488"/>
                    <a:gd name="connsiteY17" fmla="*/ 3165452 h 3952587"/>
                    <a:gd name="connsiteX18" fmla="*/ 478587 w 821488"/>
                    <a:gd name="connsiteY18" fmla="*/ 3498827 h 3952587"/>
                    <a:gd name="connsiteX19" fmla="*/ 516688 w 821488"/>
                    <a:gd name="connsiteY19" fmla="*/ 3949344 h 3952587"/>
                    <a:gd name="connsiteX20" fmla="*/ 745287 w 821488"/>
                    <a:gd name="connsiteY20" fmla="*/ 3796945 h 3952587"/>
                    <a:gd name="connsiteX21" fmla="*/ 821488 w 821488"/>
                    <a:gd name="connsiteY21" fmla="*/ 2120546 h 3952587"/>
                    <a:gd name="connsiteX0" fmla="*/ 372822 w 821488"/>
                    <a:gd name="connsiteY0" fmla="*/ 0 h 3952587"/>
                    <a:gd name="connsiteX1" fmla="*/ 327546 w 821488"/>
                    <a:gd name="connsiteY1" fmla="*/ 185362 h 3952587"/>
                    <a:gd name="connsiteX2" fmla="*/ 669438 w 821488"/>
                    <a:gd name="connsiteY2" fmla="*/ 293428 h 3952587"/>
                    <a:gd name="connsiteX3" fmla="*/ 655819 w 821488"/>
                    <a:gd name="connsiteY3" fmla="*/ 449689 h 3952587"/>
                    <a:gd name="connsiteX4" fmla="*/ 120074 w 821488"/>
                    <a:gd name="connsiteY4" fmla="*/ 331103 h 3952587"/>
                    <a:gd name="connsiteX5" fmla="*/ 83288 w 821488"/>
                    <a:gd name="connsiteY5" fmla="*/ 481709 h 3952587"/>
                    <a:gd name="connsiteX6" fmla="*/ 630211 w 821488"/>
                    <a:gd name="connsiteY6" fmla="*/ 639491 h 3952587"/>
                    <a:gd name="connsiteX7" fmla="*/ 643263 w 821488"/>
                    <a:gd name="connsiteY7" fmla="*/ 802640 h 3952587"/>
                    <a:gd name="connsiteX8" fmla="*/ 76761 w 821488"/>
                    <a:gd name="connsiteY8" fmla="*/ 671480 h 3952587"/>
                    <a:gd name="connsiteX9" fmla="*/ 312793 w 821488"/>
                    <a:gd name="connsiteY9" fmla="*/ 916259 h 3952587"/>
                    <a:gd name="connsiteX10" fmla="*/ 211887 w 821488"/>
                    <a:gd name="connsiteY10" fmla="*/ 1127102 h 3952587"/>
                    <a:gd name="connsiteX11" fmla="*/ 183312 w 821488"/>
                    <a:gd name="connsiteY11" fmla="*/ 1355702 h 3952587"/>
                    <a:gd name="connsiteX12" fmla="*/ 164262 w 821488"/>
                    <a:gd name="connsiteY12" fmla="*/ 1460477 h 3952587"/>
                    <a:gd name="connsiteX13" fmla="*/ 135687 w 821488"/>
                    <a:gd name="connsiteY13" fmla="*/ 1822427 h 3952587"/>
                    <a:gd name="connsiteX14" fmla="*/ 230937 w 821488"/>
                    <a:gd name="connsiteY14" fmla="*/ 2203427 h 3952587"/>
                    <a:gd name="connsiteX15" fmla="*/ 335712 w 821488"/>
                    <a:gd name="connsiteY15" fmla="*/ 2403452 h 3952587"/>
                    <a:gd name="connsiteX16" fmla="*/ 383337 w 821488"/>
                    <a:gd name="connsiteY16" fmla="*/ 2536802 h 3952587"/>
                    <a:gd name="connsiteX17" fmla="*/ 430962 w 821488"/>
                    <a:gd name="connsiteY17" fmla="*/ 3165452 h 3952587"/>
                    <a:gd name="connsiteX18" fmla="*/ 478587 w 821488"/>
                    <a:gd name="connsiteY18" fmla="*/ 3498827 h 3952587"/>
                    <a:gd name="connsiteX19" fmla="*/ 516688 w 821488"/>
                    <a:gd name="connsiteY19" fmla="*/ 3949344 h 3952587"/>
                    <a:gd name="connsiteX20" fmla="*/ 745287 w 821488"/>
                    <a:gd name="connsiteY20" fmla="*/ 3796945 h 3952587"/>
                    <a:gd name="connsiteX21" fmla="*/ 821488 w 821488"/>
                    <a:gd name="connsiteY21" fmla="*/ 2120546 h 3952587"/>
                    <a:gd name="connsiteX0" fmla="*/ 372822 w 821488"/>
                    <a:gd name="connsiteY0" fmla="*/ 0 h 3952587"/>
                    <a:gd name="connsiteX1" fmla="*/ 327546 w 821488"/>
                    <a:gd name="connsiteY1" fmla="*/ 185362 h 3952587"/>
                    <a:gd name="connsiteX2" fmla="*/ 669438 w 821488"/>
                    <a:gd name="connsiteY2" fmla="*/ 293428 h 3952587"/>
                    <a:gd name="connsiteX3" fmla="*/ 655819 w 821488"/>
                    <a:gd name="connsiteY3" fmla="*/ 449689 h 3952587"/>
                    <a:gd name="connsiteX4" fmla="*/ 120074 w 821488"/>
                    <a:gd name="connsiteY4" fmla="*/ 331103 h 3952587"/>
                    <a:gd name="connsiteX5" fmla="*/ 83288 w 821488"/>
                    <a:gd name="connsiteY5" fmla="*/ 481709 h 3952587"/>
                    <a:gd name="connsiteX6" fmla="*/ 630211 w 821488"/>
                    <a:gd name="connsiteY6" fmla="*/ 639491 h 3952587"/>
                    <a:gd name="connsiteX7" fmla="*/ 643263 w 821488"/>
                    <a:gd name="connsiteY7" fmla="*/ 802640 h 3952587"/>
                    <a:gd name="connsiteX8" fmla="*/ 76761 w 821488"/>
                    <a:gd name="connsiteY8" fmla="*/ 671480 h 3952587"/>
                    <a:gd name="connsiteX9" fmla="*/ 312793 w 821488"/>
                    <a:gd name="connsiteY9" fmla="*/ 916259 h 3952587"/>
                    <a:gd name="connsiteX10" fmla="*/ 211887 w 821488"/>
                    <a:gd name="connsiteY10" fmla="*/ 1127102 h 3952587"/>
                    <a:gd name="connsiteX11" fmla="*/ 183312 w 821488"/>
                    <a:gd name="connsiteY11" fmla="*/ 1355702 h 3952587"/>
                    <a:gd name="connsiteX12" fmla="*/ 164262 w 821488"/>
                    <a:gd name="connsiteY12" fmla="*/ 1460477 h 3952587"/>
                    <a:gd name="connsiteX13" fmla="*/ 135687 w 821488"/>
                    <a:gd name="connsiteY13" fmla="*/ 1822427 h 3952587"/>
                    <a:gd name="connsiteX14" fmla="*/ 230937 w 821488"/>
                    <a:gd name="connsiteY14" fmla="*/ 2203427 h 3952587"/>
                    <a:gd name="connsiteX15" fmla="*/ 335712 w 821488"/>
                    <a:gd name="connsiteY15" fmla="*/ 2403452 h 3952587"/>
                    <a:gd name="connsiteX16" fmla="*/ 383337 w 821488"/>
                    <a:gd name="connsiteY16" fmla="*/ 2536802 h 3952587"/>
                    <a:gd name="connsiteX17" fmla="*/ 430962 w 821488"/>
                    <a:gd name="connsiteY17" fmla="*/ 3165452 h 3952587"/>
                    <a:gd name="connsiteX18" fmla="*/ 478587 w 821488"/>
                    <a:gd name="connsiteY18" fmla="*/ 3498827 h 3952587"/>
                    <a:gd name="connsiteX19" fmla="*/ 516688 w 821488"/>
                    <a:gd name="connsiteY19" fmla="*/ 3949344 h 3952587"/>
                    <a:gd name="connsiteX20" fmla="*/ 745287 w 821488"/>
                    <a:gd name="connsiteY20" fmla="*/ 3796945 h 3952587"/>
                    <a:gd name="connsiteX21" fmla="*/ 821488 w 821488"/>
                    <a:gd name="connsiteY21" fmla="*/ 2120546 h 3952587"/>
                    <a:gd name="connsiteX0" fmla="*/ 372822 w 821488"/>
                    <a:gd name="connsiteY0" fmla="*/ 0 h 3952587"/>
                    <a:gd name="connsiteX1" fmla="*/ 327546 w 821488"/>
                    <a:gd name="connsiteY1" fmla="*/ 185362 h 3952587"/>
                    <a:gd name="connsiteX2" fmla="*/ 669438 w 821488"/>
                    <a:gd name="connsiteY2" fmla="*/ 293428 h 3952587"/>
                    <a:gd name="connsiteX3" fmla="*/ 655819 w 821488"/>
                    <a:gd name="connsiteY3" fmla="*/ 449689 h 3952587"/>
                    <a:gd name="connsiteX4" fmla="*/ 120074 w 821488"/>
                    <a:gd name="connsiteY4" fmla="*/ 331103 h 3952587"/>
                    <a:gd name="connsiteX5" fmla="*/ 83288 w 821488"/>
                    <a:gd name="connsiteY5" fmla="*/ 481709 h 3952587"/>
                    <a:gd name="connsiteX6" fmla="*/ 630211 w 821488"/>
                    <a:gd name="connsiteY6" fmla="*/ 639491 h 3952587"/>
                    <a:gd name="connsiteX7" fmla="*/ 643263 w 821488"/>
                    <a:gd name="connsiteY7" fmla="*/ 802640 h 3952587"/>
                    <a:gd name="connsiteX8" fmla="*/ 76761 w 821488"/>
                    <a:gd name="connsiteY8" fmla="*/ 671480 h 3952587"/>
                    <a:gd name="connsiteX9" fmla="*/ 312793 w 821488"/>
                    <a:gd name="connsiteY9" fmla="*/ 916259 h 3952587"/>
                    <a:gd name="connsiteX10" fmla="*/ 211887 w 821488"/>
                    <a:gd name="connsiteY10" fmla="*/ 1127102 h 3952587"/>
                    <a:gd name="connsiteX11" fmla="*/ 183312 w 821488"/>
                    <a:gd name="connsiteY11" fmla="*/ 1355702 h 3952587"/>
                    <a:gd name="connsiteX12" fmla="*/ 164262 w 821488"/>
                    <a:gd name="connsiteY12" fmla="*/ 1460477 h 3952587"/>
                    <a:gd name="connsiteX13" fmla="*/ 135687 w 821488"/>
                    <a:gd name="connsiteY13" fmla="*/ 1822427 h 3952587"/>
                    <a:gd name="connsiteX14" fmla="*/ 230937 w 821488"/>
                    <a:gd name="connsiteY14" fmla="*/ 2203427 h 3952587"/>
                    <a:gd name="connsiteX15" fmla="*/ 335712 w 821488"/>
                    <a:gd name="connsiteY15" fmla="*/ 2403452 h 3952587"/>
                    <a:gd name="connsiteX16" fmla="*/ 383337 w 821488"/>
                    <a:gd name="connsiteY16" fmla="*/ 2536802 h 3952587"/>
                    <a:gd name="connsiteX17" fmla="*/ 430962 w 821488"/>
                    <a:gd name="connsiteY17" fmla="*/ 3165452 h 3952587"/>
                    <a:gd name="connsiteX18" fmla="*/ 478587 w 821488"/>
                    <a:gd name="connsiteY18" fmla="*/ 3498827 h 3952587"/>
                    <a:gd name="connsiteX19" fmla="*/ 516688 w 821488"/>
                    <a:gd name="connsiteY19" fmla="*/ 3949344 h 3952587"/>
                    <a:gd name="connsiteX20" fmla="*/ 745287 w 821488"/>
                    <a:gd name="connsiteY20" fmla="*/ 3796945 h 3952587"/>
                    <a:gd name="connsiteX21" fmla="*/ 821488 w 821488"/>
                    <a:gd name="connsiteY21" fmla="*/ 2120546 h 3952587"/>
                    <a:gd name="connsiteX0" fmla="*/ 476823 w 821488"/>
                    <a:gd name="connsiteY0" fmla="*/ -1 h 3976287"/>
                    <a:gd name="connsiteX1" fmla="*/ 327546 w 821488"/>
                    <a:gd name="connsiteY1" fmla="*/ 209062 h 3976287"/>
                    <a:gd name="connsiteX2" fmla="*/ 669438 w 821488"/>
                    <a:gd name="connsiteY2" fmla="*/ 317128 h 3976287"/>
                    <a:gd name="connsiteX3" fmla="*/ 655819 w 821488"/>
                    <a:gd name="connsiteY3" fmla="*/ 473389 h 3976287"/>
                    <a:gd name="connsiteX4" fmla="*/ 120074 w 821488"/>
                    <a:gd name="connsiteY4" fmla="*/ 354803 h 3976287"/>
                    <a:gd name="connsiteX5" fmla="*/ 83288 w 821488"/>
                    <a:gd name="connsiteY5" fmla="*/ 505409 h 3976287"/>
                    <a:gd name="connsiteX6" fmla="*/ 630211 w 821488"/>
                    <a:gd name="connsiteY6" fmla="*/ 663191 h 3976287"/>
                    <a:gd name="connsiteX7" fmla="*/ 643263 w 821488"/>
                    <a:gd name="connsiteY7" fmla="*/ 826340 h 3976287"/>
                    <a:gd name="connsiteX8" fmla="*/ 76761 w 821488"/>
                    <a:gd name="connsiteY8" fmla="*/ 695180 h 3976287"/>
                    <a:gd name="connsiteX9" fmla="*/ 312793 w 821488"/>
                    <a:gd name="connsiteY9" fmla="*/ 939959 h 3976287"/>
                    <a:gd name="connsiteX10" fmla="*/ 211887 w 821488"/>
                    <a:gd name="connsiteY10" fmla="*/ 1150802 h 3976287"/>
                    <a:gd name="connsiteX11" fmla="*/ 183312 w 821488"/>
                    <a:gd name="connsiteY11" fmla="*/ 1379402 h 3976287"/>
                    <a:gd name="connsiteX12" fmla="*/ 164262 w 821488"/>
                    <a:gd name="connsiteY12" fmla="*/ 1484177 h 3976287"/>
                    <a:gd name="connsiteX13" fmla="*/ 135687 w 821488"/>
                    <a:gd name="connsiteY13" fmla="*/ 1846127 h 3976287"/>
                    <a:gd name="connsiteX14" fmla="*/ 230937 w 821488"/>
                    <a:gd name="connsiteY14" fmla="*/ 2227127 h 3976287"/>
                    <a:gd name="connsiteX15" fmla="*/ 335712 w 821488"/>
                    <a:gd name="connsiteY15" fmla="*/ 2427152 h 3976287"/>
                    <a:gd name="connsiteX16" fmla="*/ 383337 w 821488"/>
                    <a:gd name="connsiteY16" fmla="*/ 2560502 h 3976287"/>
                    <a:gd name="connsiteX17" fmla="*/ 430962 w 821488"/>
                    <a:gd name="connsiteY17" fmla="*/ 3189152 h 3976287"/>
                    <a:gd name="connsiteX18" fmla="*/ 478587 w 821488"/>
                    <a:gd name="connsiteY18" fmla="*/ 3522527 h 3976287"/>
                    <a:gd name="connsiteX19" fmla="*/ 516688 w 821488"/>
                    <a:gd name="connsiteY19" fmla="*/ 3973044 h 3976287"/>
                    <a:gd name="connsiteX20" fmla="*/ 745287 w 821488"/>
                    <a:gd name="connsiteY20" fmla="*/ 3820645 h 3976287"/>
                    <a:gd name="connsiteX21" fmla="*/ 821488 w 821488"/>
                    <a:gd name="connsiteY21" fmla="*/ 2144246 h 3976287"/>
                    <a:gd name="connsiteX0" fmla="*/ 476823 w 821488"/>
                    <a:gd name="connsiteY0" fmla="*/ 1 h 3976289"/>
                    <a:gd name="connsiteX1" fmla="*/ 359205 w 821488"/>
                    <a:gd name="connsiteY1" fmla="*/ 179969 h 3976289"/>
                    <a:gd name="connsiteX2" fmla="*/ 669438 w 821488"/>
                    <a:gd name="connsiteY2" fmla="*/ 317130 h 3976289"/>
                    <a:gd name="connsiteX3" fmla="*/ 655819 w 821488"/>
                    <a:gd name="connsiteY3" fmla="*/ 473391 h 3976289"/>
                    <a:gd name="connsiteX4" fmla="*/ 120074 w 821488"/>
                    <a:gd name="connsiteY4" fmla="*/ 354805 h 3976289"/>
                    <a:gd name="connsiteX5" fmla="*/ 83288 w 821488"/>
                    <a:gd name="connsiteY5" fmla="*/ 505411 h 3976289"/>
                    <a:gd name="connsiteX6" fmla="*/ 630211 w 821488"/>
                    <a:gd name="connsiteY6" fmla="*/ 663193 h 3976289"/>
                    <a:gd name="connsiteX7" fmla="*/ 643263 w 821488"/>
                    <a:gd name="connsiteY7" fmla="*/ 826342 h 3976289"/>
                    <a:gd name="connsiteX8" fmla="*/ 76761 w 821488"/>
                    <a:gd name="connsiteY8" fmla="*/ 695182 h 3976289"/>
                    <a:gd name="connsiteX9" fmla="*/ 312793 w 821488"/>
                    <a:gd name="connsiteY9" fmla="*/ 939961 h 3976289"/>
                    <a:gd name="connsiteX10" fmla="*/ 211887 w 821488"/>
                    <a:gd name="connsiteY10" fmla="*/ 1150804 h 3976289"/>
                    <a:gd name="connsiteX11" fmla="*/ 183312 w 821488"/>
                    <a:gd name="connsiteY11" fmla="*/ 1379404 h 3976289"/>
                    <a:gd name="connsiteX12" fmla="*/ 164262 w 821488"/>
                    <a:gd name="connsiteY12" fmla="*/ 1484179 h 3976289"/>
                    <a:gd name="connsiteX13" fmla="*/ 135687 w 821488"/>
                    <a:gd name="connsiteY13" fmla="*/ 1846129 h 3976289"/>
                    <a:gd name="connsiteX14" fmla="*/ 230937 w 821488"/>
                    <a:gd name="connsiteY14" fmla="*/ 2227129 h 3976289"/>
                    <a:gd name="connsiteX15" fmla="*/ 335712 w 821488"/>
                    <a:gd name="connsiteY15" fmla="*/ 2427154 h 3976289"/>
                    <a:gd name="connsiteX16" fmla="*/ 383337 w 821488"/>
                    <a:gd name="connsiteY16" fmla="*/ 2560504 h 3976289"/>
                    <a:gd name="connsiteX17" fmla="*/ 430962 w 821488"/>
                    <a:gd name="connsiteY17" fmla="*/ 3189154 h 3976289"/>
                    <a:gd name="connsiteX18" fmla="*/ 478587 w 821488"/>
                    <a:gd name="connsiteY18" fmla="*/ 3522529 h 3976289"/>
                    <a:gd name="connsiteX19" fmla="*/ 516688 w 821488"/>
                    <a:gd name="connsiteY19" fmla="*/ 3973046 h 3976289"/>
                    <a:gd name="connsiteX20" fmla="*/ 745287 w 821488"/>
                    <a:gd name="connsiteY20" fmla="*/ 3820647 h 3976289"/>
                    <a:gd name="connsiteX21" fmla="*/ 821488 w 821488"/>
                    <a:gd name="connsiteY21" fmla="*/ 2144248 h 3976289"/>
                    <a:gd name="connsiteX0" fmla="*/ 361506 w 821488"/>
                    <a:gd name="connsiteY0" fmla="*/ 0 h 3906247"/>
                    <a:gd name="connsiteX1" fmla="*/ 359205 w 821488"/>
                    <a:gd name="connsiteY1" fmla="*/ 109927 h 3906247"/>
                    <a:gd name="connsiteX2" fmla="*/ 669438 w 821488"/>
                    <a:gd name="connsiteY2" fmla="*/ 247088 h 3906247"/>
                    <a:gd name="connsiteX3" fmla="*/ 655819 w 821488"/>
                    <a:gd name="connsiteY3" fmla="*/ 403349 h 3906247"/>
                    <a:gd name="connsiteX4" fmla="*/ 120074 w 821488"/>
                    <a:gd name="connsiteY4" fmla="*/ 284763 h 3906247"/>
                    <a:gd name="connsiteX5" fmla="*/ 83288 w 821488"/>
                    <a:gd name="connsiteY5" fmla="*/ 435369 h 3906247"/>
                    <a:gd name="connsiteX6" fmla="*/ 630211 w 821488"/>
                    <a:gd name="connsiteY6" fmla="*/ 593151 h 3906247"/>
                    <a:gd name="connsiteX7" fmla="*/ 643263 w 821488"/>
                    <a:gd name="connsiteY7" fmla="*/ 756300 h 3906247"/>
                    <a:gd name="connsiteX8" fmla="*/ 76761 w 821488"/>
                    <a:gd name="connsiteY8" fmla="*/ 625140 h 3906247"/>
                    <a:gd name="connsiteX9" fmla="*/ 312793 w 821488"/>
                    <a:gd name="connsiteY9" fmla="*/ 869919 h 3906247"/>
                    <a:gd name="connsiteX10" fmla="*/ 211887 w 821488"/>
                    <a:gd name="connsiteY10" fmla="*/ 1080762 h 3906247"/>
                    <a:gd name="connsiteX11" fmla="*/ 183312 w 821488"/>
                    <a:gd name="connsiteY11" fmla="*/ 1309362 h 3906247"/>
                    <a:gd name="connsiteX12" fmla="*/ 164262 w 821488"/>
                    <a:gd name="connsiteY12" fmla="*/ 1414137 h 3906247"/>
                    <a:gd name="connsiteX13" fmla="*/ 135687 w 821488"/>
                    <a:gd name="connsiteY13" fmla="*/ 1776087 h 3906247"/>
                    <a:gd name="connsiteX14" fmla="*/ 230937 w 821488"/>
                    <a:gd name="connsiteY14" fmla="*/ 2157087 h 3906247"/>
                    <a:gd name="connsiteX15" fmla="*/ 335712 w 821488"/>
                    <a:gd name="connsiteY15" fmla="*/ 2357112 h 3906247"/>
                    <a:gd name="connsiteX16" fmla="*/ 383337 w 821488"/>
                    <a:gd name="connsiteY16" fmla="*/ 2490462 h 3906247"/>
                    <a:gd name="connsiteX17" fmla="*/ 430962 w 821488"/>
                    <a:gd name="connsiteY17" fmla="*/ 3119112 h 3906247"/>
                    <a:gd name="connsiteX18" fmla="*/ 478587 w 821488"/>
                    <a:gd name="connsiteY18" fmla="*/ 3452487 h 3906247"/>
                    <a:gd name="connsiteX19" fmla="*/ 516688 w 821488"/>
                    <a:gd name="connsiteY19" fmla="*/ 3903004 h 3906247"/>
                    <a:gd name="connsiteX20" fmla="*/ 745287 w 821488"/>
                    <a:gd name="connsiteY20" fmla="*/ 3750605 h 3906247"/>
                    <a:gd name="connsiteX21" fmla="*/ 821488 w 821488"/>
                    <a:gd name="connsiteY21" fmla="*/ 2074206 h 3906247"/>
                    <a:gd name="connsiteX0" fmla="*/ 361506 w 821488"/>
                    <a:gd name="connsiteY0" fmla="*/ 15168 h 3921415"/>
                    <a:gd name="connsiteX1" fmla="*/ 359205 w 821488"/>
                    <a:gd name="connsiteY1" fmla="*/ 125095 h 3921415"/>
                    <a:gd name="connsiteX2" fmla="*/ 669438 w 821488"/>
                    <a:gd name="connsiteY2" fmla="*/ 262256 h 3921415"/>
                    <a:gd name="connsiteX3" fmla="*/ 655819 w 821488"/>
                    <a:gd name="connsiteY3" fmla="*/ 418517 h 3921415"/>
                    <a:gd name="connsiteX4" fmla="*/ 120074 w 821488"/>
                    <a:gd name="connsiteY4" fmla="*/ 299931 h 3921415"/>
                    <a:gd name="connsiteX5" fmla="*/ 83288 w 821488"/>
                    <a:gd name="connsiteY5" fmla="*/ 450537 h 3921415"/>
                    <a:gd name="connsiteX6" fmla="*/ 630211 w 821488"/>
                    <a:gd name="connsiteY6" fmla="*/ 608319 h 3921415"/>
                    <a:gd name="connsiteX7" fmla="*/ 643263 w 821488"/>
                    <a:gd name="connsiteY7" fmla="*/ 771468 h 3921415"/>
                    <a:gd name="connsiteX8" fmla="*/ 76761 w 821488"/>
                    <a:gd name="connsiteY8" fmla="*/ 640308 h 3921415"/>
                    <a:gd name="connsiteX9" fmla="*/ 312793 w 821488"/>
                    <a:gd name="connsiteY9" fmla="*/ 885087 h 3921415"/>
                    <a:gd name="connsiteX10" fmla="*/ 211887 w 821488"/>
                    <a:gd name="connsiteY10" fmla="*/ 1095930 h 3921415"/>
                    <a:gd name="connsiteX11" fmla="*/ 183312 w 821488"/>
                    <a:gd name="connsiteY11" fmla="*/ 1324530 h 3921415"/>
                    <a:gd name="connsiteX12" fmla="*/ 164262 w 821488"/>
                    <a:gd name="connsiteY12" fmla="*/ 1429305 h 3921415"/>
                    <a:gd name="connsiteX13" fmla="*/ 135687 w 821488"/>
                    <a:gd name="connsiteY13" fmla="*/ 1791255 h 3921415"/>
                    <a:gd name="connsiteX14" fmla="*/ 230937 w 821488"/>
                    <a:gd name="connsiteY14" fmla="*/ 2172255 h 3921415"/>
                    <a:gd name="connsiteX15" fmla="*/ 335712 w 821488"/>
                    <a:gd name="connsiteY15" fmla="*/ 2372280 h 3921415"/>
                    <a:gd name="connsiteX16" fmla="*/ 383337 w 821488"/>
                    <a:gd name="connsiteY16" fmla="*/ 2505630 h 3921415"/>
                    <a:gd name="connsiteX17" fmla="*/ 430962 w 821488"/>
                    <a:gd name="connsiteY17" fmla="*/ 3134280 h 3921415"/>
                    <a:gd name="connsiteX18" fmla="*/ 478587 w 821488"/>
                    <a:gd name="connsiteY18" fmla="*/ 3467655 h 3921415"/>
                    <a:gd name="connsiteX19" fmla="*/ 516688 w 821488"/>
                    <a:gd name="connsiteY19" fmla="*/ 3918172 h 3921415"/>
                    <a:gd name="connsiteX20" fmla="*/ 745287 w 821488"/>
                    <a:gd name="connsiteY20" fmla="*/ 3765773 h 3921415"/>
                    <a:gd name="connsiteX21" fmla="*/ 821488 w 821488"/>
                    <a:gd name="connsiteY21" fmla="*/ 2089374 h 3921415"/>
                    <a:gd name="connsiteX0" fmla="*/ 705697 w 821488"/>
                    <a:gd name="connsiteY0" fmla="*/ 14976 h 3923083"/>
                    <a:gd name="connsiteX1" fmla="*/ 359205 w 821488"/>
                    <a:gd name="connsiteY1" fmla="*/ 126763 h 3923083"/>
                    <a:gd name="connsiteX2" fmla="*/ 669438 w 821488"/>
                    <a:gd name="connsiteY2" fmla="*/ 263924 h 3923083"/>
                    <a:gd name="connsiteX3" fmla="*/ 655819 w 821488"/>
                    <a:gd name="connsiteY3" fmla="*/ 420185 h 3923083"/>
                    <a:gd name="connsiteX4" fmla="*/ 120074 w 821488"/>
                    <a:gd name="connsiteY4" fmla="*/ 301599 h 3923083"/>
                    <a:gd name="connsiteX5" fmla="*/ 83288 w 821488"/>
                    <a:gd name="connsiteY5" fmla="*/ 452205 h 3923083"/>
                    <a:gd name="connsiteX6" fmla="*/ 630211 w 821488"/>
                    <a:gd name="connsiteY6" fmla="*/ 609987 h 3923083"/>
                    <a:gd name="connsiteX7" fmla="*/ 643263 w 821488"/>
                    <a:gd name="connsiteY7" fmla="*/ 773136 h 3923083"/>
                    <a:gd name="connsiteX8" fmla="*/ 76761 w 821488"/>
                    <a:gd name="connsiteY8" fmla="*/ 641976 h 3923083"/>
                    <a:gd name="connsiteX9" fmla="*/ 312793 w 821488"/>
                    <a:gd name="connsiteY9" fmla="*/ 886755 h 3923083"/>
                    <a:gd name="connsiteX10" fmla="*/ 211887 w 821488"/>
                    <a:gd name="connsiteY10" fmla="*/ 1097598 h 3923083"/>
                    <a:gd name="connsiteX11" fmla="*/ 183312 w 821488"/>
                    <a:gd name="connsiteY11" fmla="*/ 1326198 h 3923083"/>
                    <a:gd name="connsiteX12" fmla="*/ 164262 w 821488"/>
                    <a:gd name="connsiteY12" fmla="*/ 1430973 h 3923083"/>
                    <a:gd name="connsiteX13" fmla="*/ 135687 w 821488"/>
                    <a:gd name="connsiteY13" fmla="*/ 1792923 h 3923083"/>
                    <a:gd name="connsiteX14" fmla="*/ 230937 w 821488"/>
                    <a:gd name="connsiteY14" fmla="*/ 2173923 h 3923083"/>
                    <a:gd name="connsiteX15" fmla="*/ 335712 w 821488"/>
                    <a:gd name="connsiteY15" fmla="*/ 2373948 h 3923083"/>
                    <a:gd name="connsiteX16" fmla="*/ 383337 w 821488"/>
                    <a:gd name="connsiteY16" fmla="*/ 2507298 h 3923083"/>
                    <a:gd name="connsiteX17" fmla="*/ 430962 w 821488"/>
                    <a:gd name="connsiteY17" fmla="*/ 3135948 h 3923083"/>
                    <a:gd name="connsiteX18" fmla="*/ 478587 w 821488"/>
                    <a:gd name="connsiteY18" fmla="*/ 3469323 h 3923083"/>
                    <a:gd name="connsiteX19" fmla="*/ 516688 w 821488"/>
                    <a:gd name="connsiteY19" fmla="*/ 3919840 h 3923083"/>
                    <a:gd name="connsiteX20" fmla="*/ 745287 w 821488"/>
                    <a:gd name="connsiteY20" fmla="*/ 3767441 h 3923083"/>
                    <a:gd name="connsiteX21" fmla="*/ 821488 w 821488"/>
                    <a:gd name="connsiteY21" fmla="*/ 2091042 h 3923083"/>
                    <a:gd name="connsiteX0" fmla="*/ 359205 w 821488"/>
                    <a:gd name="connsiteY0" fmla="*/ 0 h 3796320"/>
                    <a:gd name="connsiteX1" fmla="*/ 669438 w 821488"/>
                    <a:gd name="connsiteY1" fmla="*/ 137161 h 3796320"/>
                    <a:gd name="connsiteX2" fmla="*/ 655819 w 821488"/>
                    <a:gd name="connsiteY2" fmla="*/ 293422 h 3796320"/>
                    <a:gd name="connsiteX3" fmla="*/ 120074 w 821488"/>
                    <a:gd name="connsiteY3" fmla="*/ 174836 h 3796320"/>
                    <a:gd name="connsiteX4" fmla="*/ 83288 w 821488"/>
                    <a:gd name="connsiteY4" fmla="*/ 325442 h 3796320"/>
                    <a:gd name="connsiteX5" fmla="*/ 630211 w 821488"/>
                    <a:gd name="connsiteY5" fmla="*/ 483224 h 3796320"/>
                    <a:gd name="connsiteX6" fmla="*/ 643263 w 821488"/>
                    <a:gd name="connsiteY6" fmla="*/ 646373 h 3796320"/>
                    <a:gd name="connsiteX7" fmla="*/ 76761 w 821488"/>
                    <a:gd name="connsiteY7" fmla="*/ 515213 h 3796320"/>
                    <a:gd name="connsiteX8" fmla="*/ 312793 w 821488"/>
                    <a:gd name="connsiteY8" fmla="*/ 759992 h 3796320"/>
                    <a:gd name="connsiteX9" fmla="*/ 211887 w 821488"/>
                    <a:gd name="connsiteY9" fmla="*/ 970835 h 3796320"/>
                    <a:gd name="connsiteX10" fmla="*/ 183312 w 821488"/>
                    <a:gd name="connsiteY10" fmla="*/ 1199435 h 3796320"/>
                    <a:gd name="connsiteX11" fmla="*/ 164262 w 821488"/>
                    <a:gd name="connsiteY11" fmla="*/ 1304210 h 3796320"/>
                    <a:gd name="connsiteX12" fmla="*/ 135687 w 821488"/>
                    <a:gd name="connsiteY12" fmla="*/ 1666160 h 3796320"/>
                    <a:gd name="connsiteX13" fmla="*/ 230937 w 821488"/>
                    <a:gd name="connsiteY13" fmla="*/ 2047160 h 3796320"/>
                    <a:gd name="connsiteX14" fmla="*/ 335712 w 821488"/>
                    <a:gd name="connsiteY14" fmla="*/ 2247185 h 3796320"/>
                    <a:gd name="connsiteX15" fmla="*/ 383337 w 821488"/>
                    <a:gd name="connsiteY15" fmla="*/ 2380535 h 3796320"/>
                    <a:gd name="connsiteX16" fmla="*/ 430962 w 821488"/>
                    <a:gd name="connsiteY16" fmla="*/ 3009185 h 3796320"/>
                    <a:gd name="connsiteX17" fmla="*/ 478587 w 821488"/>
                    <a:gd name="connsiteY17" fmla="*/ 3342560 h 3796320"/>
                    <a:gd name="connsiteX18" fmla="*/ 516688 w 821488"/>
                    <a:gd name="connsiteY18" fmla="*/ 3793077 h 3796320"/>
                    <a:gd name="connsiteX19" fmla="*/ 745287 w 821488"/>
                    <a:gd name="connsiteY19" fmla="*/ 3640678 h 3796320"/>
                    <a:gd name="connsiteX20" fmla="*/ 821488 w 821488"/>
                    <a:gd name="connsiteY20" fmla="*/ 1964279 h 3796320"/>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2838 w 821488"/>
                    <a:gd name="connsiteY5" fmla="*/ 630262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41366 w 821488"/>
                    <a:gd name="connsiteY5" fmla="*/ 644303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41366 w 821488"/>
                    <a:gd name="connsiteY5" fmla="*/ 644303 h 3978585"/>
                    <a:gd name="connsiteX6" fmla="*/ 643262 w 821488"/>
                    <a:gd name="connsiteY6" fmla="*/ 828639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34471 w 789062"/>
                    <a:gd name="connsiteY0" fmla="*/ 0 h 3978585"/>
                    <a:gd name="connsiteX1" fmla="*/ 637012 w 789062"/>
                    <a:gd name="connsiteY1" fmla="*/ 319426 h 3978585"/>
                    <a:gd name="connsiteX2" fmla="*/ 623393 w 789062"/>
                    <a:gd name="connsiteY2" fmla="*/ 475687 h 3978585"/>
                    <a:gd name="connsiteX3" fmla="*/ 107330 w 789062"/>
                    <a:gd name="connsiteY3" fmla="*/ 349951 h 3978585"/>
                    <a:gd name="connsiteX4" fmla="*/ 50862 w 789062"/>
                    <a:gd name="connsiteY4" fmla="*/ 507707 h 3978585"/>
                    <a:gd name="connsiteX5" fmla="*/ 608940 w 789062"/>
                    <a:gd name="connsiteY5" fmla="*/ 644303 h 3978585"/>
                    <a:gd name="connsiteX6" fmla="*/ 610836 w 789062"/>
                    <a:gd name="connsiteY6" fmla="*/ 828639 h 3978585"/>
                    <a:gd name="connsiteX7" fmla="*/ 44335 w 789062"/>
                    <a:gd name="connsiteY7" fmla="*/ 697478 h 3978585"/>
                    <a:gd name="connsiteX8" fmla="*/ 280367 w 789062"/>
                    <a:gd name="connsiteY8" fmla="*/ 942257 h 3978585"/>
                    <a:gd name="connsiteX9" fmla="*/ 179461 w 789062"/>
                    <a:gd name="connsiteY9" fmla="*/ 1153100 h 3978585"/>
                    <a:gd name="connsiteX10" fmla="*/ 150886 w 789062"/>
                    <a:gd name="connsiteY10" fmla="*/ 1381700 h 3978585"/>
                    <a:gd name="connsiteX11" fmla="*/ 131836 w 789062"/>
                    <a:gd name="connsiteY11" fmla="*/ 1486475 h 3978585"/>
                    <a:gd name="connsiteX12" fmla="*/ 103261 w 789062"/>
                    <a:gd name="connsiteY12" fmla="*/ 1848425 h 3978585"/>
                    <a:gd name="connsiteX13" fmla="*/ 198511 w 789062"/>
                    <a:gd name="connsiteY13" fmla="*/ 2229425 h 3978585"/>
                    <a:gd name="connsiteX14" fmla="*/ 303286 w 789062"/>
                    <a:gd name="connsiteY14" fmla="*/ 2429450 h 3978585"/>
                    <a:gd name="connsiteX15" fmla="*/ 350911 w 789062"/>
                    <a:gd name="connsiteY15" fmla="*/ 2562800 h 3978585"/>
                    <a:gd name="connsiteX16" fmla="*/ 398536 w 789062"/>
                    <a:gd name="connsiteY16" fmla="*/ 3191450 h 3978585"/>
                    <a:gd name="connsiteX17" fmla="*/ 446161 w 789062"/>
                    <a:gd name="connsiteY17" fmla="*/ 3524825 h 3978585"/>
                    <a:gd name="connsiteX18" fmla="*/ 484262 w 789062"/>
                    <a:gd name="connsiteY18" fmla="*/ 3975342 h 3978585"/>
                    <a:gd name="connsiteX19" fmla="*/ 712861 w 789062"/>
                    <a:gd name="connsiteY19" fmla="*/ 3822943 h 3978585"/>
                    <a:gd name="connsiteX20" fmla="*/ 789062 w 789062"/>
                    <a:gd name="connsiteY20" fmla="*/ 2146544 h 3978585"/>
                    <a:gd name="connsiteX0" fmla="*/ 334471 w 789062"/>
                    <a:gd name="connsiteY0" fmla="*/ 0 h 3978585"/>
                    <a:gd name="connsiteX1" fmla="*/ 637012 w 789062"/>
                    <a:gd name="connsiteY1" fmla="*/ 319426 h 3978585"/>
                    <a:gd name="connsiteX2" fmla="*/ 623393 w 789062"/>
                    <a:gd name="connsiteY2" fmla="*/ 475687 h 3978585"/>
                    <a:gd name="connsiteX3" fmla="*/ 107330 w 789062"/>
                    <a:gd name="connsiteY3" fmla="*/ 349951 h 3978585"/>
                    <a:gd name="connsiteX4" fmla="*/ 50862 w 789062"/>
                    <a:gd name="connsiteY4" fmla="*/ 507707 h 3978585"/>
                    <a:gd name="connsiteX5" fmla="*/ 608940 w 789062"/>
                    <a:gd name="connsiteY5" fmla="*/ 644303 h 3978585"/>
                    <a:gd name="connsiteX6" fmla="*/ 610836 w 789062"/>
                    <a:gd name="connsiteY6" fmla="*/ 828639 h 3978585"/>
                    <a:gd name="connsiteX7" fmla="*/ 44335 w 789062"/>
                    <a:gd name="connsiteY7" fmla="*/ 697478 h 3978585"/>
                    <a:gd name="connsiteX8" fmla="*/ 280367 w 789062"/>
                    <a:gd name="connsiteY8" fmla="*/ 942257 h 3978585"/>
                    <a:gd name="connsiteX9" fmla="*/ 179461 w 789062"/>
                    <a:gd name="connsiteY9" fmla="*/ 1153100 h 3978585"/>
                    <a:gd name="connsiteX10" fmla="*/ 150886 w 789062"/>
                    <a:gd name="connsiteY10" fmla="*/ 1381700 h 3978585"/>
                    <a:gd name="connsiteX11" fmla="*/ 131836 w 789062"/>
                    <a:gd name="connsiteY11" fmla="*/ 1486475 h 3978585"/>
                    <a:gd name="connsiteX12" fmla="*/ 103261 w 789062"/>
                    <a:gd name="connsiteY12" fmla="*/ 1848425 h 3978585"/>
                    <a:gd name="connsiteX13" fmla="*/ 198511 w 789062"/>
                    <a:gd name="connsiteY13" fmla="*/ 2229425 h 3978585"/>
                    <a:gd name="connsiteX14" fmla="*/ 303286 w 789062"/>
                    <a:gd name="connsiteY14" fmla="*/ 2429450 h 3978585"/>
                    <a:gd name="connsiteX15" fmla="*/ 350911 w 789062"/>
                    <a:gd name="connsiteY15" fmla="*/ 2562800 h 3978585"/>
                    <a:gd name="connsiteX16" fmla="*/ 398536 w 789062"/>
                    <a:gd name="connsiteY16" fmla="*/ 3191450 h 3978585"/>
                    <a:gd name="connsiteX17" fmla="*/ 446161 w 789062"/>
                    <a:gd name="connsiteY17" fmla="*/ 3524825 h 3978585"/>
                    <a:gd name="connsiteX18" fmla="*/ 484262 w 789062"/>
                    <a:gd name="connsiteY18" fmla="*/ 3975342 h 3978585"/>
                    <a:gd name="connsiteX19" fmla="*/ 712861 w 789062"/>
                    <a:gd name="connsiteY19" fmla="*/ 3822943 h 3978585"/>
                    <a:gd name="connsiteX20" fmla="*/ 789062 w 789062"/>
                    <a:gd name="connsiteY20" fmla="*/ 2146544 h 3978585"/>
                    <a:gd name="connsiteX0" fmla="*/ 334471 w 789062"/>
                    <a:gd name="connsiteY0" fmla="*/ 0 h 3978585"/>
                    <a:gd name="connsiteX1" fmla="*/ 637012 w 789062"/>
                    <a:gd name="connsiteY1" fmla="*/ 319426 h 3978585"/>
                    <a:gd name="connsiteX2" fmla="*/ 623393 w 789062"/>
                    <a:gd name="connsiteY2" fmla="*/ 475687 h 3978585"/>
                    <a:gd name="connsiteX3" fmla="*/ 107330 w 789062"/>
                    <a:gd name="connsiteY3" fmla="*/ 349951 h 3978585"/>
                    <a:gd name="connsiteX4" fmla="*/ 50862 w 789062"/>
                    <a:gd name="connsiteY4" fmla="*/ 507707 h 3978585"/>
                    <a:gd name="connsiteX5" fmla="*/ 608940 w 789062"/>
                    <a:gd name="connsiteY5" fmla="*/ 644303 h 3978585"/>
                    <a:gd name="connsiteX6" fmla="*/ 610836 w 789062"/>
                    <a:gd name="connsiteY6" fmla="*/ 828639 h 3978585"/>
                    <a:gd name="connsiteX7" fmla="*/ 44335 w 789062"/>
                    <a:gd name="connsiteY7" fmla="*/ 697478 h 3978585"/>
                    <a:gd name="connsiteX8" fmla="*/ 280367 w 789062"/>
                    <a:gd name="connsiteY8" fmla="*/ 942257 h 3978585"/>
                    <a:gd name="connsiteX9" fmla="*/ 179461 w 789062"/>
                    <a:gd name="connsiteY9" fmla="*/ 1153100 h 3978585"/>
                    <a:gd name="connsiteX10" fmla="*/ 150886 w 789062"/>
                    <a:gd name="connsiteY10" fmla="*/ 1381700 h 3978585"/>
                    <a:gd name="connsiteX11" fmla="*/ 131836 w 789062"/>
                    <a:gd name="connsiteY11" fmla="*/ 1486475 h 3978585"/>
                    <a:gd name="connsiteX12" fmla="*/ 103261 w 789062"/>
                    <a:gd name="connsiteY12" fmla="*/ 1848425 h 3978585"/>
                    <a:gd name="connsiteX13" fmla="*/ 198511 w 789062"/>
                    <a:gd name="connsiteY13" fmla="*/ 2229425 h 3978585"/>
                    <a:gd name="connsiteX14" fmla="*/ 303286 w 789062"/>
                    <a:gd name="connsiteY14" fmla="*/ 2429450 h 3978585"/>
                    <a:gd name="connsiteX15" fmla="*/ 350911 w 789062"/>
                    <a:gd name="connsiteY15" fmla="*/ 2562800 h 3978585"/>
                    <a:gd name="connsiteX16" fmla="*/ 398536 w 789062"/>
                    <a:gd name="connsiteY16" fmla="*/ 3191450 h 3978585"/>
                    <a:gd name="connsiteX17" fmla="*/ 446161 w 789062"/>
                    <a:gd name="connsiteY17" fmla="*/ 3524825 h 3978585"/>
                    <a:gd name="connsiteX18" fmla="*/ 484262 w 789062"/>
                    <a:gd name="connsiteY18" fmla="*/ 3975342 h 3978585"/>
                    <a:gd name="connsiteX19" fmla="*/ 712861 w 789062"/>
                    <a:gd name="connsiteY19" fmla="*/ 3822943 h 3978585"/>
                    <a:gd name="connsiteX20" fmla="*/ 789062 w 789062"/>
                    <a:gd name="connsiteY20" fmla="*/ 2146544 h 3978585"/>
                    <a:gd name="connsiteX0" fmla="*/ 351653 w 806244"/>
                    <a:gd name="connsiteY0" fmla="*/ 0 h 3978585"/>
                    <a:gd name="connsiteX1" fmla="*/ 654194 w 806244"/>
                    <a:gd name="connsiteY1" fmla="*/ 319426 h 3978585"/>
                    <a:gd name="connsiteX2" fmla="*/ 640575 w 806244"/>
                    <a:gd name="connsiteY2" fmla="*/ 475687 h 3978585"/>
                    <a:gd name="connsiteX3" fmla="*/ 124512 w 806244"/>
                    <a:gd name="connsiteY3" fmla="*/ 349951 h 3978585"/>
                    <a:gd name="connsiteX4" fmla="*/ 68044 w 806244"/>
                    <a:gd name="connsiteY4" fmla="*/ 507707 h 3978585"/>
                    <a:gd name="connsiteX5" fmla="*/ 626122 w 806244"/>
                    <a:gd name="connsiteY5" fmla="*/ 644303 h 3978585"/>
                    <a:gd name="connsiteX6" fmla="*/ 628018 w 806244"/>
                    <a:gd name="connsiteY6" fmla="*/ 828639 h 3978585"/>
                    <a:gd name="connsiteX7" fmla="*/ 3850 w 806244"/>
                    <a:gd name="connsiteY7" fmla="*/ 713284 h 3978585"/>
                    <a:gd name="connsiteX8" fmla="*/ 297549 w 806244"/>
                    <a:gd name="connsiteY8" fmla="*/ 942257 h 3978585"/>
                    <a:gd name="connsiteX9" fmla="*/ 196643 w 806244"/>
                    <a:gd name="connsiteY9" fmla="*/ 1153100 h 3978585"/>
                    <a:gd name="connsiteX10" fmla="*/ 168068 w 806244"/>
                    <a:gd name="connsiteY10" fmla="*/ 1381700 h 3978585"/>
                    <a:gd name="connsiteX11" fmla="*/ 149018 w 806244"/>
                    <a:gd name="connsiteY11" fmla="*/ 1486475 h 3978585"/>
                    <a:gd name="connsiteX12" fmla="*/ 120443 w 806244"/>
                    <a:gd name="connsiteY12" fmla="*/ 1848425 h 3978585"/>
                    <a:gd name="connsiteX13" fmla="*/ 215693 w 806244"/>
                    <a:gd name="connsiteY13" fmla="*/ 2229425 h 3978585"/>
                    <a:gd name="connsiteX14" fmla="*/ 320468 w 806244"/>
                    <a:gd name="connsiteY14" fmla="*/ 2429450 h 3978585"/>
                    <a:gd name="connsiteX15" fmla="*/ 368093 w 806244"/>
                    <a:gd name="connsiteY15" fmla="*/ 2562800 h 3978585"/>
                    <a:gd name="connsiteX16" fmla="*/ 415718 w 806244"/>
                    <a:gd name="connsiteY16" fmla="*/ 3191450 h 3978585"/>
                    <a:gd name="connsiteX17" fmla="*/ 463343 w 806244"/>
                    <a:gd name="connsiteY17" fmla="*/ 3524825 h 3978585"/>
                    <a:gd name="connsiteX18" fmla="*/ 501444 w 806244"/>
                    <a:gd name="connsiteY18" fmla="*/ 3975342 h 3978585"/>
                    <a:gd name="connsiteX19" fmla="*/ 730043 w 806244"/>
                    <a:gd name="connsiteY19" fmla="*/ 3822943 h 3978585"/>
                    <a:gd name="connsiteX20" fmla="*/ 806244 w 806244"/>
                    <a:gd name="connsiteY20" fmla="*/ 2146544 h 3978585"/>
                    <a:gd name="connsiteX0" fmla="*/ 351920 w 806511"/>
                    <a:gd name="connsiteY0" fmla="*/ 0 h 3978585"/>
                    <a:gd name="connsiteX1" fmla="*/ 654461 w 806511"/>
                    <a:gd name="connsiteY1" fmla="*/ 319426 h 3978585"/>
                    <a:gd name="connsiteX2" fmla="*/ 640842 w 806511"/>
                    <a:gd name="connsiteY2" fmla="*/ 475687 h 3978585"/>
                    <a:gd name="connsiteX3" fmla="*/ 124779 w 806511"/>
                    <a:gd name="connsiteY3" fmla="*/ 349951 h 3978585"/>
                    <a:gd name="connsiteX4" fmla="*/ 68311 w 806511"/>
                    <a:gd name="connsiteY4" fmla="*/ 507707 h 3978585"/>
                    <a:gd name="connsiteX5" fmla="*/ 626389 w 806511"/>
                    <a:gd name="connsiteY5" fmla="*/ 644303 h 3978585"/>
                    <a:gd name="connsiteX6" fmla="*/ 628285 w 806511"/>
                    <a:gd name="connsiteY6" fmla="*/ 828639 h 3978585"/>
                    <a:gd name="connsiteX7" fmla="*/ 4117 w 806511"/>
                    <a:gd name="connsiteY7" fmla="*/ 713284 h 3978585"/>
                    <a:gd name="connsiteX8" fmla="*/ 297816 w 806511"/>
                    <a:gd name="connsiteY8" fmla="*/ 942257 h 3978585"/>
                    <a:gd name="connsiteX9" fmla="*/ 196910 w 806511"/>
                    <a:gd name="connsiteY9" fmla="*/ 1153100 h 3978585"/>
                    <a:gd name="connsiteX10" fmla="*/ 168335 w 806511"/>
                    <a:gd name="connsiteY10" fmla="*/ 1381700 h 3978585"/>
                    <a:gd name="connsiteX11" fmla="*/ 149285 w 806511"/>
                    <a:gd name="connsiteY11" fmla="*/ 1486475 h 3978585"/>
                    <a:gd name="connsiteX12" fmla="*/ 120710 w 806511"/>
                    <a:gd name="connsiteY12" fmla="*/ 1848425 h 3978585"/>
                    <a:gd name="connsiteX13" fmla="*/ 215960 w 806511"/>
                    <a:gd name="connsiteY13" fmla="*/ 2229425 h 3978585"/>
                    <a:gd name="connsiteX14" fmla="*/ 320735 w 806511"/>
                    <a:gd name="connsiteY14" fmla="*/ 2429450 h 3978585"/>
                    <a:gd name="connsiteX15" fmla="*/ 368360 w 806511"/>
                    <a:gd name="connsiteY15" fmla="*/ 2562800 h 3978585"/>
                    <a:gd name="connsiteX16" fmla="*/ 415985 w 806511"/>
                    <a:gd name="connsiteY16" fmla="*/ 3191450 h 3978585"/>
                    <a:gd name="connsiteX17" fmla="*/ 463610 w 806511"/>
                    <a:gd name="connsiteY17" fmla="*/ 3524825 h 3978585"/>
                    <a:gd name="connsiteX18" fmla="*/ 501711 w 806511"/>
                    <a:gd name="connsiteY18" fmla="*/ 3975342 h 3978585"/>
                    <a:gd name="connsiteX19" fmla="*/ 730310 w 806511"/>
                    <a:gd name="connsiteY19" fmla="*/ 3822943 h 3978585"/>
                    <a:gd name="connsiteX20" fmla="*/ 806511 w 806511"/>
                    <a:gd name="connsiteY20" fmla="*/ 2146544 h 3978585"/>
                    <a:gd name="connsiteX0" fmla="*/ 351920 w 806511"/>
                    <a:gd name="connsiteY0" fmla="*/ 0 h 3978585"/>
                    <a:gd name="connsiteX1" fmla="*/ 654461 w 806511"/>
                    <a:gd name="connsiteY1" fmla="*/ 319426 h 3978585"/>
                    <a:gd name="connsiteX2" fmla="*/ 640842 w 806511"/>
                    <a:gd name="connsiteY2" fmla="*/ 475687 h 3978585"/>
                    <a:gd name="connsiteX3" fmla="*/ 124779 w 806511"/>
                    <a:gd name="connsiteY3" fmla="*/ 349951 h 3978585"/>
                    <a:gd name="connsiteX4" fmla="*/ 68311 w 806511"/>
                    <a:gd name="connsiteY4" fmla="*/ 507707 h 3978585"/>
                    <a:gd name="connsiteX5" fmla="*/ 626389 w 806511"/>
                    <a:gd name="connsiteY5" fmla="*/ 644303 h 3978585"/>
                    <a:gd name="connsiteX6" fmla="*/ 628285 w 806511"/>
                    <a:gd name="connsiteY6" fmla="*/ 828639 h 3978585"/>
                    <a:gd name="connsiteX7" fmla="*/ 4117 w 806511"/>
                    <a:gd name="connsiteY7" fmla="*/ 713284 h 3978585"/>
                    <a:gd name="connsiteX8" fmla="*/ 297816 w 806511"/>
                    <a:gd name="connsiteY8" fmla="*/ 942257 h 3978585"/>
                    <a:gd name="connsiteX9" fmla="*/ 196910 w 806511"/>
                    <a:gd name="connsiteY9" fmla="*/ 1153100 h 3978585"/>
                    <a:gd name="connsiteX10" fmla="*/ 168335 w 806511"/>
                    <a:gd name="connsiteY10" fmla="*/ 1381700 h 3978585"/>
                    <a:gd name="connsiteX11" fmla="*/ 149285 w 806511"/>
                    <a:gd name="connsiteY11" fmla="*/ 1486475 h 3978585"/>
                    <a:gd name="connsiteX12" fmla="*/ 120710 w 806511"/>
                    <a:gd name="connsiteY12" fmla="*/ 1848425 h 3978585"/>
                    <a:gd name="connsiteX13" fmla="*/ 215960 w 806511"/>
                    <a:gd name="connsiteY13" fmla="*/ 2229425 h 3978585"/>
                    <a:gd name="connsiteX14" fmla="*/ 320735 w 806511"/>
                    <a:gd name="connsiteY14" fmla="*/ 2429450 h 3978585"/>
                    <a:gd name="connsiteX15" fmla="*/ 368360 w 806511"/>
                    <a:gd name="connsiteY15" fmla="*/ 2562800 h 3978585"/>
                    <a:gd name="connsiteX16" fmla="*/ 415985 w 806511"/>
                    <a:gd name="connsiteY16" fmla="*/ 3191450 h 3978585"/>
                    <a:gd name="connsiteX17" fmla="*/ 463610 w 806511"/>
                    <a:gd name="connsiteY17" fmla="*/ 3524825 h 3978585"/>
                    <a:gd name="connsiteX18" fmla="*/ 501711 w 806511"/>
                    <a:gd name="connsiteY18" fmla="*/ 3975342 h 3978585"/>
                    <a:gd name="connsiteX19" fmla="*/ 730310 w 806511"/>
                    <a:gd name="connsiteY19" fmla="*/ 3822943 h 3978585"/>
                    <a:gd name="connsiteX20" fmla="*/ 806511 w 806511"/>
                    <a:gd name="connsiteY20" fmla="*/ 2146544 h 3978585"/>
                    <a:gd name="connsiteX0" fmla="*/ 351657 w 806248"/>
                    <a:gd name="connsiteY0" fmla="*/ 0 h 3978585"/>
                    <a:gd name="connsiteX1" fmla="*/ 654198 w 806248"/>
                    <a:gd name="connsiteY1" fmla="*/ 319426 h 3978585"/>
                    <a:gd name="connsiteX2" fmla="*/ 640579 w 806248"/>
                    <a:gd name="connsiteY2" fmla="*/ 475687 h 3978585"/>
                    <a:gd name="connsiteX3" fmla="*/ 124516 w 806248"/>
                    <a:gd name="connsiteY3" fmla="*/ 349951 h 3978585"/>
                    <a:gd name="connsiteX4" fmla="*/ 68048 w 806248"/>
                    <a:gd name="connsiteY4" fmla="*/ 507707 h 3978585"/>
                    <a:gd name="connsiteX5" fmla="*/ 626126 w 806248"/>
                    <a:gd name="connsiteY5" fmla="*/ 644303 h 3978585"/>
                    <a:gd name="connsiteX6" fmla="*/ 628022 w 806248"/>
                    <a:gd name="connsiteY6" fmla="*/ 828639 h 3978585"/>
                    <a:gd name="connsiteX7" fmla="*/ 3854 w 806248"/>
                    <a:gd name="connsiteY7" fmla="*/ 713284 h 3978585"/>
                    <a:gd name="connsiteX8" fmla="*/ 322747 w 806248"/>
                    <a:gd name="connsiteY8" fmla="*/ 912540 h 3978585"/>
                    <a:gd name="connsiteX9" fmla="*/ 196647 w 806248"/>
                    <a:gd name="connsiteY9" fmla="*/ 1153100 h 3978585"/>
                    <a:gd name="connsiteX10" fmla="*/ 168072 w 806248"/>
                    <a:gd name="connsiteY10" fmla="*/ 1381700 h 3978585"/>
                    <a:gd name="connsiteX11" fmla="*/ 149022 w 806248"/>
                    <a:gd name="connsiteY11" fmla="*/ 1486475 h 3978585"/>
                    <a:gd name="connsiteX12" fmla="*/ 120447 w 806248"/>
                    <a:gd name="connsiteY12" fmla="*/ 1848425 h 3978585"/>
                    <a:gd name="connsiteX13" fmla="*/ 215697 w 806248"/>
                    <a:gd name="connsiteY13" fmla="*/ 2229425 h 3978585"/>
                    <a:gd name="connsiteX14" fmla="*/ 320472 w 806248"/>
                    <a:gd name="connsiteY14" fmla="*/ 2429450 h 3978585"/>
                    <a:gd name="connsiteX15" fmla="*/ 368097 w 806248"/>
                    <a:gd name="connsiteY15" fmla="*/ 2562800 h 3978585"/>
                    <a:gd name="connsiteX16" fmla="*/ 415722 w 806248"/>
                    <a:gd name="connsiteY16" fmla="*/ 3191450 h 3978585"/>
                    <a:gd name="connsiteX17" fmla="*/ 463347 w 806248"/>
                    <a:gd name="connsiteY17" fmla="*/ 3524825 h 3978585"/>
                    <a:gd name="connsiteX18" fmla="*/ 501448 w 806248"/>
                    <a:gd name="connsiteY18" fmla="*/ 3975342 h 3978585"/>
                    <a:gd name="connsiteX19" fmla="*/ 730047 w 806248"/>
                    <a:gd name="connsiteY19" fmla="*/ 3822943 h 3978585"/>
                    <a:gd name="connsiteX20" fmla="*/ 806248 w 806248"/>
                    <a:gd name="connsiteY20" fmla="*/ 2146544 h 3978585"/>
                    <a:gd name="connsiteX0" fmla="*/ 351657 w 806248"/>
                    <a:gd name="connsiteY0" fmla="*/ 0 h 3978585"/>
                    <a:gd name="connsiteX1" fmla="*/ 654198 w 806248"/>
                    <a:gd name="connsiteY1" fmla="*/ 319426 h 3978585"/>
                    <a:gd name="connsiteX2" fmla="*/ 640579 w 806248"/>
                    <a:gd name="connsiteY2" fmla="*/ 475687 h 3978585"/>
                    <a:gd name="connsiteX3" fmla="*/ 124516 w 806248"/>
                    <a:gd name="connsiteY3" fmla="*/ 349951 h 3978585"/>
                    <a:gd name="connsiteX4" fmla="*/ 68048 w 806248"/>
                    <a:gd name="connsiteY4" fmla="*/ 507707 h 3978585"/>
                    <a:gd name="connsiteX5" fmla="*/ 626126 w 806248"/>
                    <a:gd name="connsiteY5" fmla="*/ 644303 h 3978585"/>
                    <a:gd name="connsiteX6" fmla="*/ 628022 w 806248"/>
                    <a:gd name="connsiteY6" fmla="*/ 828639 h 3978585"/>
                    <a:gd name="connsiteX7" fmla="*/ 3854 w 806248"/>
                    <a:gd name="connsiteY7" fmla="*/ 713284 h 3978585"/>
                    <a:gd name="connsiteX8" fmla="*/ 322747 w 806248"/>
                    <a:gd name="connsiteY8" fmla="*/ 912540 h 3978585"/>
                    <a:gd name="connsiteX9" fmla="*/ 196647 w 806248"/>
                    <a:gd name="connsiteY9" fmla="*/ 1153100 h 3978585"/>
                    <a:gd name="connsiteX10" fmla="*/ 168072 w 806248"/>
                    <a:gd name="connsiteY10" fmla="*/ 1381700 h 3978585"/>
                    <a:gd name="connsiteX11" fmla="*/ 149022 w 806248"/>
                    <a:gd name="connsiteY11" fmla="*/ 1486475 h 3978585"/>
                    <a:gd name="connsiteX12" fmla="*/ 120447 w 806248"/>
                    <a:gd name="connsiteY12" fmla="*/ 1848425 h 3978585"/>
                    <a:gd name="connsiteX13" fmla="*/ 215697 w 806248"/>
                    <a:gd name="connsiteY13" fmla="*/ 2229425 h 3978585"/>
                    <a:gd name="connsiteX14" fmla="*/ 320472 w 806248"/>
                    <a:gd name="connsiteY14" fmla="*/ 2429450 h 3978585"/>
                    <a:gd name="connsiteX15" fmla="*/ 368097 w 806248"/>
                    <a:gd name="connsiteY15" fmla="*/ 2562800 h 3978585"/>
                    <a:gd name="connsiteX16" fmla="*/ 415722 w 806248"/>
                    <a:gd name="connsiteY16" fmla="*/ 3191450 h 3978585"/>
                    <a:gd name="connsiteX17" fmla="*/ 463347 w 806248"/>
                    <a:gd name="connsiteY17" fmla="*/ 3524825 h 3978585"/>
                    <a:gd name="connsiteX18" fmla="*/ 501448 w 806248"/>
                    <a:gd name="connsiteY18" fmla="*/ 3975342 h 3978585"/>
                    <a:gd name="connsiteX19" fmla="*/ 730047 w 806248"/>
                    <a:gd name="connsiteY19" fmla="*/ 3822943 h 3978585"/>
                    <a:gd name="connsiteX20" fmla="*/ 806248 w 806248"/>
                    <a:gd name="connsiteY20" fmla="*/ 2146544 h 3978585"/>
                    <a:gd name="connsiteX0" fmla="*/ 351828 w 806419"/>
                    <a:gd name="connsiteY0" fmla="*/ 0 h 3978585"/>
                    <a:gd name="connsiteX1" fmla="*/ 654369 w 806419"/>
                    <a:gd name="connsiteY1" fmla="*/ 319426 h 3978585"/>
                    <a:gd name="connsiteX2" fmla="*/ 640750 w 806419"/>
                    <a:gd name="connsiteY2" fmla="*/ 475687 h 3978585"/>
                    <a:gd name="connsiteX3" fmla="*/ 124687 w 806419"/>
                    <a:gd name="connsiteY3" fmla="*/ 349951 h 3978585"/>
                    <a:gd name="connsiteX4" fmla="*/ 68219 w 806419"/>
                    <a:gd name="connsiteY4" fmla="*/ 507707 h 3978585"/>
                    <a:gd name="connsiteX5" fmla="*/ 626297 w 806419"/>
                    <a:gd name="connsiteY5" fmla="*/ 644303 h 3978585"/>
                    <a:gd name="connsiteX6" fmla="*/ 628193 w 806419"/>
                    <a:gd name="connsiteY6" fmla="*/ 828639 h 3978585"/>
                    <a:gd name="connsiteX7" fmla="*/ 4025 w 806419"/>
                    <a:gd name="connsiteY7" fmla="*/ 713284 h 3978585"/>
                    <a:gd name="connsiteX8" fmla="*/ 306122 w 806419"/>
                    <a:gd name="connsiteY8" fmla="*/ 932352 h 3978585"/>
                    <a:gd name="connsiteX9" fmla="*/ 196818 w 806419"/>
                    <a:gd name="connsiteY9" fmla="*/ 1153100 h 3978585"/>
                    <a:gd name="connsiteX10" fmla="*/ 168243 w 806419"/>
                    <a:gd name="connsiteY10" fmla="*/ 1381700 h 3978585"/>
                    <a:gd name="connsiteX11" fmla="*/ 149193 w 806419"/>
                    <a:gd name="connsiteY11" fmla="*/ 1486475 h 3978585"/>
                    <a:gd name="connsiteX12" fmla="*/ 120618 w 806419"/>
                    <a:gd name="connsiteY12" fmla="*/ 1848425 h 3978585"/>
                    <a:gd name="connsiteX13" fmla="*/ 215868 w 806419"/>
                    <a:gd name="connsiteY13" fmla="*/ 2229425 h 3978585"/>
                    <a:gd name="connsiteX14" fmla="*/ 320643 w 806419"/>
                    <a:gd name="connsiteY14" fmla="*/ 2429450 h 3978585"/>
                    <a:gd name="connsiteX15" fmla="*/ 368268 w 806419"/>
                    <a:gd name="connsiteY15" fmla="*/ 2562800 h 3978585"/>
                    <a:gd name="connsiteX16" fmla="*/ 415893 w 806419"/>
                    <a:gd name="connsiteY16" fmla="*/ 3191450 h 3978585"/>
                    <a:gd name="connsiteX17" fmla="*/ 463518 w 806419"/>
                    <a:gd name="connsiteY17" fmla="*/ 3524825 h 3978585"/>
                    <a:gd name="connsiteX18" fmla="*/ 501619 w 806419"/>
                    <a:gd name="connsiteY18" fmla="*/ 3975342 h 3978585"/>
                    <a:gd name="connsiteX19" fmla="*/ 730218 w 806419"/>
                    <a:gd name="connsiteY19" fmla="*/ 3822943 h 3978585"/>
                    <a:gd name="connsiteX20" fmla="*/ 806419 w 806419"/>
                    <a:gd name="connsiteY20" fmla="*/ 2146544 h 3978585"/>
                    <a:gd name="connsiteX0" fmla="*/ 351828 w 806419"/>
                    <a:gd name="connsiteY0" fmla="*/ 0 h 3978585"/>
                    <a:gd name="connsiteX1" fmla="*/ 654369 w 806419"/>
                    <a:gd name="connsiteY1" fmla="*/ 319426 h 3978585"/>
                    <a:gd name="connsiteX2" fmla="*/ 640750 w 806419"/>
                    <a:gd name="connsiteY2" fmla="*/ 475687 h 3978585"/>
                    <a:gd name="connsiteX3" fmla="*/ 124687 w 806419"/>
                    <a:gd name="connsiteY3" fmla="*/ 349951 h 3978585"/>
                    <a:gd name="connsiteX4" fmla="*/ 68219 w 806419"/>
                    <a:gd name="connsiteY4" fmla="*/ 507707 h 3978585"/>
                    <a:gd name="connsiteX5" fmla="*/ 626297 w 806419"/>
                    <a:gd name="connsiteY5" fmla="*/ 644303 h 3978585"/>
                    <a:gd name="connsiteX6" fmla="*/ 650628 w 806419"/>
                    <a:gd name="connsiteY6" fmla="*/ 810206 h 3978585"/>
                    <a:gd name="connsiteX7" fmla="*/ 4025 w 806419"/>
                    <a:gd name="connsiteY7" fmla="*/ 713284 h 3978585"/>
                    <a:gd name="connsiteX8" fmla="*/ 306122 w 806419"/>
                    <a:gd name="connsiteY8" fmla="*/ 932352 h 3978585"/>
                    <a:gd name="connsiteX9" fmla="*/ 196818 w 806419"/>
                    <a:gd name="connsiteY9" fmla="*/ 1153100 h 3978585"/>
                    <a:gd name="connsiteX10" fmla="*/ 168243 w 806419"/>
                    <a:gd name="connsiteY10" fmla="*/ 1381700 h 3978585"/>
                    <a:gd name="connsiteX11" fmla="*/ 149193 w 806419"/>
                    <a:gd name="connsiteY11" fmla="*/ 1486475 h 3978585"/>
                    <a:gd name="connsiteX12" fmla="*/ 120618 w 806419"/>
                    <a:gd name="connsiteY12" fmla="*/ 1848425 h 3978585"/>
                    <a:gd name="connsiteX13" fmla="*/ 215868 w 806419"/>
                    <a:gd name="connsiteY13" fmla="*/ 2229425 h 3978585"/>
                    <a:gd name="connsiteX14" fmla="*/ 320643 w 806419"/>
                    <a:gd name="connsiteY14" fmla="*/ 2429450 h 3978585"/>
                    <a:gd name="connsiteX15" fmla="*/ 368268 w 806419"/>
                    <a:gd name="connsiteY15" fmla="*/ 2562800 h 3978585"/>
                    <a:gd name="connsiteX16" fmla="*/ 415893 w 806419"/>
                    <a:gd name="connsiteY16" fmla="*/ 3191450 h 3978585"/>
                    <a:gd name="connsiteX17" fmla="*/ 463518 w 806419"/>
                    <a:gd name="connsiteY17" fmla="*/ 3524825 h 3978585"/>
                    <a:gd name="connsiteX18" fmla="*/ 501619 w 806419"/>
                    <a:gd name="connsiteY18" fmla="*/ 3975342 h 3978585"/>
                    <a:gd name="connsiteX19" fmla="*/ 730218 w 806419"/>
                    <a:gd name="connsiteY19" fmla="*/ 3822943 h 3978585"/>
                    <a:gd name="connsiteX20" fmla="*/ 806419 w 806419"/>
                    <a:gd name="connsiteY20" fmla="*/ 2146544 h 397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6419" h="3978585">
                      <a:moveTo>
                        <a:pt x="351828" y="0"/>
                      </a:moveTo>
                      <a:cubicBezTo>
                        <a:pt x="246441" y="213646"/>
                        <a:pt x="550736" y="263741"/>
                        <a:pt x="654369" y="319426"/>
                      </a:cubicBezTo>
                      <a:cubicBezTo>
                        <a:pt x="749602" y="385016"/>
                        <a:pt x="778757" y="456998"/>
                        <a:pt x="640750" y="475687"/>
                      </a:cubicBezTo>
                      <a:cubicBezTo>
                        <a:pt x="533707" y="489981"/>
                        <a:pt x="256976" y="329545"/>
                        <a:pt x="124687" y="349951"/>
                      </a:cubicBezTo>
                      <a:cubicBezTo>
                        <a:pt x="7947" y="380136"/>
                        <a:pt x="-17703" y="468366"/>
                        <a:pt x="68219" y="507707"/>
                      </a:cubicBezTo>
                      <a:cubicBezTo>
                        <a:pt x="154141" y="547048"/>
                        <a:pt x="502640" y="595206"/>
                        <a:pt x="626297" y="644303"/>
                      </a:cubicBezTo>
                      <a:cubicBezTo>
                        <a:pt x="753387" y="674590"/>
                        <a:pt x="740807" y="779816"/>
                        <a:pt x="650628" y="810206"/>
                      </a:cubicBezTo>
                      <a:cubicBezTo>
                        <a:pt x="551694" y="826180"/>
                        <a:pt x="28016" y="585891"/>
                        <a:pt x="4025" y="713284"/>
                      </a:cubicBezTo>
                      <a:cubicBezTo>
                        <a:pt x="-40973" y="866202"/>
                        <a:pt x="306122" y="831226"/>
                        <a:pt x="306122" y="932352"/>
                      </a:cubicBezTo>
                      <a:cubicBezTo>
                        <a:pt x="321965" y="1055930"/>
                        <a:pt x="201581" y="1107063"/>
                        <a:pt x="196818" y="1153100"/>
                      </a:cubicBezTo>
                      <a:cubicBezTo>
                        <a:pt x="192056" y="1216126"/>
                        <a:pt x="176180" y="1326138"/>
                        <a:pt x="168243" y="1381700"/>
                      </a:cubicBezTo>
                      <a:cubicBezTo>
                        <a:pt x="164181" y="1414197"/>
                        <a:pt x="155695" y="1453964"/>
                        <a:pt x="149193" y="1486475"/>
                      </a:cubicBezTo>
                      <a:cubicBezTo>
                        <a:pt x="126442" y="1759484"/>
                        <a:pt x="135591" y="1638805"/>
                        <a:pt x="120618" y="1848425"/>
                      </a:cubicBezTo>
                      <a:cubicBezTo>
                        <a:pt x="131731" y="1972250"/>
                        <a:pt x="182531" y="2132588"/>
                        <a:pt x="215868" y="2229425"/>
                      </a:cubicBezTo>
                      <a:cubicBezTo>
                        <a:pt x="247618" y="2286575"/>
                        <a:pt x="301593" y="2391350"/>
                        <a:pt x="320643" y="2429450"/>
                      </a:cubicBezTo>
                      <a:cubicBezTo>
                        <a:pt x="346043" y="2485013"/>
                        <a:pt x="355568" y="2456438"/>
                        <a:pt x="368268" y="2562800"/>
                      </a:cubicBezTo>
                      <a:cubicBezTo>
                        <a:pt x="384143" y="2689800"/>
                        <a:pt x="400018" y="3031113"/>
                        <a:pt x="415893" y="3191450"/>
                      </a:cubicBezTo>
                      <a:cubicBezTo>
                        <a:pt x="427005" y="3267650"/>
                        <a:pt x="453993" y="3450213"/>
                        <a:pt x="463518" y="3524825"/>
                      </a:cubicBezTo>
                      <a:cubicBezTo>
                        <a:pt x="477806" y="3613725"/>
                        <a:pt x="314294" y="3954231"/>
                        <a:pt x="501619" y="3975342"/>
                      </a:cubicBezTo>
                      <a:cubicBezTo>
                        <a:pt x="666719" y="3994392"/>
                        <a:pt x="727043" y="3927718"/>
                        <a:pt x="730218" y="3822943"/>
                      </a:cubicBezTo>
                      <a:cubicBezTo>
                        <a:pt x="781018" y="3518143"/>
                        <a:pt x="792529" y="2200122"/>
                        <a:pt x="806419" y="2146544"/>
                      </a:cubicBezTo>
                    </a:path>
                  </a:pathLst>
                </a:custGeom>
                <a:ln w="50800" cap="rnd" cmpd="sng" algn="ctr">
                  <a:solidFill>
                    <a:srgbClr val="8E2F7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ln w="57150">
                      <a:solidFill>
                        <a:schemeClr val="tx1"/>
                      </a:solidFill>
                    </a:ln>
                  </a:endParaRPr>
                </a:p>
              </p:txBody>
            </p:sp>
            <p:sp>
              <p:nvSpPr>
                <p:cNvPr id="456" name="Rounded Rectangle 455"/>
                <p:cNvSpPr/>
                <p:nvPr/>
              </p:nvSpPr>
              <p:spPr>
                <a:xfrm rot="206166">
                  <a:off x="4559162" y="2617225"/>
                  <a:ext cx="379236" cy="1300236"/>
                </a:xfrm>
                <a:prstGeom prst="roundRect">
                  <a:avLst>
                    <a:gd name="adj" fmla="val 31846"/>
                  </a:avLst>
                </a:prstGeom>
                <a:gradFill flip="none" rotWithShape="1">
                  <a:gsLst>
                    <a:gs pos="0">
                      <a:srgbClr val="C65C5A"/>
                    </a:gs>
                    <a:gs pos="100000">
                      <a:srgbClr val="B9526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57" name="Rounded Rectangle 456"/>
                <p:cNvSpPr/>
                <p:nvPr/>
              </p:nvSpPr>
              <p:spPr>
                <a:xfrm rot="21164003">
                  <a:off x="4404427" y="2607815"/>
                  <a:ext cx="379236" cy="1300237"/>
                </a:xfrm>
                <a:prstGeom prst="roundRect">
                  <a:avLst>
                    <a:gd name="adj" fmla="val 31846"/>
                  </a:avLst>
                </a:prstGeom>
                <a:gradFill flip="none" rotWithShape="1">
                  <a:gsLst>
                    <a:gs pos="0">
                      <a:srgbClr val="642020"/>
                    </a:gs>
                    <a:gs pos="100000">
                      <a:srgbClr val="9D2918"/>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58" name="Rounded Rectangle 457"/>
                <p:cNvSpPr/>
                <p:nvPr/>
              </p:nvSpPr>
              <p:spPr>
                <a:xfrm rot="21164003">
                  <a:off x="4206748" y="2100949"/>
                  <a:ext cx="486122" cy="462664"/>
                </a:xfrm>
                <a:prstGeom prst="roundRect">
                  <a:avLst>
                    <a:gd name="adj" fmla="val 31846"/>
                  </a:avLst>
                </a:prstGeom>
                <a:gradFill flip="none" rotWithShape="1">
                  <a:gsLst>
                    <a:gs pos="0">
                      <a:srgbClr val="B94300"/>
                    </a:gs>
                    <a:gs pos="100000">
                      <a:srgbClr val="89412B"/>
                    </a:gs>
                  </a:gsLst>
                  <a:lin ang="5400000" scaled="1"/>
                  <a:tileRect/>
                </a:gradFill>
                <a:ln w="9525" cap="flat" cmpd="sng" algn="ctr">
                  <a:solidFill>
                    <a:srgbClr val="82392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59" name="Rounded Rectangle 458"/>
                <p:cNvSpPr/>
                <p:nvPr/>
              </p:nvSpPr>
              <p:spPr>
                <a:xfrm rot="823597">
                  <a:off x="4217976" y="1316758"/>
                  <a:ext cx="486121" cy="736209"/>
                </a:xfrm>
                <a:prstGeom prst="roundRect">
                  <a:avLst>
                    <a:gd name="adj" fmla="val 31846"/>
                  </a:avLst>
                </a:prstGeom>
                <a:gradFill flip="none" rotWithShape="1">
                  <a:gsLst>
                    <a:gs pos="0">
                      <a:srgbClr val="B94300"/>
                    </a:gs>
                    <a:gs pos="100000">
                      <a:srgbClr val="93412B"/>
                    </a:gs>
                  </a:gsLst>
                  <a:lin ang="5400000" scaled="1"/>
                  <a:tileRect/>
                </a:gradFill>
                <a:ln w="9525" cap="flat" cmpd="sng" algn="ctr">
                  <a:solidFill>
                    <a:srgbClr val="82392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54" name="Freeform 453"/>
              <p:cNvSpPr/>
              <p:nvPr/>
            </p:nvSpPr>
            <p:spPr>
              <a:xfrm>
                <a:off x="4317657" y="3310924"/>
                <a:ext cx="177638" cy="221188"/>
              </a:xfrm>
              <a:custGeom>
                <a:avLst/>
                <a:gdLst>
                  <a:gd name="connsiteX0" fmla="*/ 211201 w 230251"/>
                  <a:gd name="connsiteY0" fmla="*/ 141940 h 294340"/>
                  <a:gd name="connsiteX1" fmla="*/ 201676 w 230251"/>
                  <a:gd name="connsiteY1" fmla="*/ 94315 h 294340"/>
                  <a:gd name="connsiteX2" fmla="*/ 182626 w 230251"/>
                  <a:gd name="connsiteY2" fmla="*/ 65740 h 294340"/>
                  <a:gd name="connsiteX3" fmla="*/ 125476 w 230251"/>
                  <a:gd name="connsiteY3" fmla="*/ 18115 h 294340"/>
                  <a:gd name="connsiteX4" fmla="*/ 96901 w 230251"/>
                  <a:gd name="connsiteY4" fmla="*/ 8590 h 294340"/>
                  <a:gd name="connsiteX5" fmla="*/ 1651 w 230251"/>
                  <a:gd name="connsiteY5" fmla="*/ 46690 h 294340"/>
                  <a:gd name="connsiteX6" fmla="*/ 11176 w 230251"/>
                  <a:gd name="connsiteY6" fmla="*/ 75265 h 294340"/>
                  <a:gd name="connsiteX7" fmla="*/ 68326 w 230251"/>
                  <a:gd name="connsiteY7" fmla="*/ 113365 h 294340"/>
                  <a:gd name="connsiteX8" fmla="*/ 87376 w 230251"/>
                  <a:gd name="connsiteY8" fmla="*/ 141940 h 294340"/>
                  <a:gd name="connsiteX9" fmla="*/ 96901 w 230251"/>
                  <a:gd name="connsiteY9" fmla="*/ 199090 h 294340"/>
                  <a:gd name="connsiteX10" fmla="*/ 106426 w 230251"/>
                  <a:gd name="connsiteY10" fmla="*/ 275290 h 294340"/>
                  <a:gd name="connsiteX11" fmla="*/ 135001 w 230251"/>
                  <a:gd name="connsiteY11" fmla="*/ 294340 h 294340"/>
                  <a:gd name="connsiteX12" fmla="*/ 211201 w 230251"/>
                  <a:gd name="connsiteY12" fmla="*/ 265765 h 294340"/>
                  <a:gd name="connsiteX13" fmla="*/ 230251 w 230251"/>
                  <a:gd name="connsiteY13" fmla="*/ 208615 h 294340"/>
                  <a:gd name="connsiteX14" fmla="*/ 220726 w 230251"/>
                  <a:gd name="connsiteY14" fmla="*/ 141940 h 294340"/>
                  <a:gd name="connsiteX15" fmla="*/ 211201 w 230251"/>
                  <a:gd name="connsiteY15" fmla="*/ 113365 h 294340"/>
                  <a:gd name="connsiteX16" fmla="*/ 211201 w 230251"/>
                  <a:gd name="connsiteY16" fmla="*/ 141940 h 29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251" h="294340">
                    <a:moveTo>
                      <a:pt x="211201" y="141940"/>
                    </a:moveTo>
                    <a:cubicBezTo>
                      <a:pt x="209614" y="138765"/>
                      <a:pt x="207360" y="109474"/>
                      <a:pt x="201676" y="94315"/>
                    </a:cubicBezTo>
                    <a:cubicBezTo>
                      <a:pt x="197656" y="83596"/>
                      <a:pt x="189955" y="74534"/>
                      <a:pt x="182626" y="65740"/>
                    </a:cubicBezTo>
                    <a:cubicBezTo>
                      <a:pt x="167579" y="47684"/>
                      <a:pt x="146883" y="28819"/>
                      <a:pt x="125476" y="18115"/>
                    </a:cubicBezTo>
                    <a:cubicBezTo>
                      <a:pt x="116496" y="13625"/>
                      <a:pt x="106426" y="11765"/>
                      <a:pt x="96901" y="8590"/>
                    </a:cubicBezTo>
                    <a:cubicBezTo>
                      <a:pt x="66288" y="12417"/>
                      <a:pt x="9433" y="0"/>
                      <a:pt x="1651" y="46690"/>
                    </a:cubicBezTo>
                    <a:cubicBezTo>
                      <a:pt x="0" y="56594"/>
                      <a:pt x="4076" y="68165"/>
                      <a:pt x="11176" y="75265"/>
                    </a:cubicBezTo>
                    <a:cubicBezTo>
                      <a:pt x="27365" y="91454"/>
                      <a:pt x="68326" y="113365"/>
                      <a:pt x="68326" y="113365"/>
                    </a:cubicBezTo>
                    <a:cubicBezTo>
                      <a:pt x="74676" y="122890"/>
                      <a:pt x="83756" y="131080"/>
                      <a:pt x="87376" y="141940"/>
                    </a:cubicBezTo>
                    <a:cubicBezTo>
                      <a:pt x="93483" y="160262"/>
                      <a:pt x="94170" y="179971"/>
                      <a:pt x="96901" y="199090"/>
                    </a:cubicBezTo>
                    <a:cubicBezTo>
                      <a:pt x="100521" y="224430"/>
                      <a:pt x="96919" y="251523"/>
                      <a:pt x="106426" y="275290"/>
                    </a:cubicBezTo>
                    <a:cubicBezTo>
                      <a:pt x="110678" y="285919"/>
                      <a:pt x="125476" y="287990"/>
                      <a:pt x="135001" y="294340"/>
                    </a:cubicBezTo>
                    <a:cubicBezTo>
                      <a:pt x="154211" y="290498"/>
                      <a:pt x="197186" y="288189"/>
                      <a:pt x="211201" y="265765"/>
                    </a:cubicBezTo>
                    <a:cubicBezTo>
                      <a:pt x="221844" y="248737"/>
                      <a:pt x="230251" y="208615"/>
                      <a:pt x="230251" y="208615"/>
                    </a:cubicBezTo>
                    <a:cubicBezTo>
                      <a:pt x="227076" y="186390"/>
                      <a:pt x="225129" y="163955"/>
                      <a:pt x="220726" y="141940"/>
                    </a:cubicBezTo>
                    <a:cubicBezTo>
                      <a:pt x="218757" y="132095"/>
                      <a:pt x="218301" y="120465"/>
                      <a:pt x="211201" y="113365"/>
                    </a:cubicBezTo>
                    <a:cubicBezTo>
                      <a:pt x="206711" y="108875"/>
                      <a:pt x="212788" y="145115"/>
                      <a:pt x="211201" y="141940"/>
                    </a:cubicBezTo>
                    <a:close/>
                  </a:path>
                </a:pathLst>
              </a:custGeom>
              <a:solidFill>
                <a:srgbClr val="702A4A"/>
              </a:solidFill>
              <a:ln w="3175" cap="flat"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37" name="Rounded Rectangle 436"/>
            <p:cNvSpPr/>
            <p:nvPr/>
          </p:nvSpPr>
          <p:spPr>
            <a:xfrm rot="21339574" flipH="1">
              <a:off x="4382253" y="3547429"/>
              <a:ext cx="222447" cy="762675"/>
            </a:xfrm>
            <a:prstGeom prst="roundRect">
              <a:avLst>
                <a:gd name="adj" fmla="val 31846"/>
              </a:avLst>
            </a:prstGeom>
            <a:gradFill flip="none" rotWithShape="1">
              <a:gsLst>
                <a:gs pos="0">
                  <a:srgbClr val="B3584F"/>
                </a:gs>
                <a:gs pos="100000">
                  <a:srgbClr val="B9526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38" name="Rounded Rectangle 437"/>
            <p:cNvSpPr/>
            <p:nvPr/>
          </p:nvSpPr>
          <p:spPr>
            <a:xfrm flipH="1">
              <a:off x="4379927" y="2801521"/>
              <a:ext cx="285004" cy="431758"/>
            </a:xfrm>
            <a:prstGeom prst="roundRect">
              <a:avLst>
                <a:gd name="adj" fmla="val 31846"/>
              </a:avLst>
            </a:prstGeom>
            <a:gradFill flip="none" rotWithShape="1">
              <a:gsLst>
                <a:gs pos="0">
                  <a:srgbClr val="B94300"/>
                </a:gs>
                <a:gs pos="100000">
                  <a:srgbClr val="93412B"/>
                </a:gs>
              </a:gsLst>
              <a:lin ang="0" scaled="1"/>
              <a:tileRect/>
            </a:gradFill>
            <a:ln w="9525" cap="flat" cmpd="sng" algn="ctr">
              <a:solidFill>
                <a:srgbClr val="82392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39" name="Rounded Rectangle 438"/>
            <p:cNvSpPr/>
            <p:nvPr/>
          </p:nvSpPr>
          <p:spPr>
            <a:xfrm rot="159831" flipH="1">
              <a:off x="4380896" y="3255318"/>
              <a:ext cx="284754" cy="253183"/>
            </a:xfrm>
            <a:prstGeom prst="roundRect">
              <a:avLst>
                <a:gd name="adj" fmla="val 31846"/>
              </a:avLst>
            </a:prstGeom>
            <a:gradFill flip="none" rotWithShape="1">
              <a:gsLst>
                <a:gs pos="0">
                  <a:srgbClr val="B94300"/>
                </a:gs>
                <a:gs pos="100000">
                  <a:srgbClr val="89412B"/>
                </a:gs>
              </a:gsLst>
              <a:lin ang="0" scaled="1"/>
              <a:tileRect/>
            </a:gradFill>
            <a:ln w="9525" cap="flat" cmpd="sng" algn="ctr">
              <a:solidFill>
                <a:srgbClr val="82392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40" name="Rounded Rectangle 439"/>
            <p:cNvSpPr/>
            <p:nvPr/>
          </p:nvSpPr>
          <p:spPr>
            <a:xfrm rot="199268" flipH="1">
              <a:off x="4432496" y="3547429"/>
              <a:ext cx="222447" cy="762675"/>
            </a:xfrm>
            <a:prstGeom prst="roundRect">
              <a:avLst>
                <a:gd name="adj" fmla="val 31846"/>
              </a:avLst>
            </a:prstGeom>
            <a:gradFill flip="none" rotWithShape="1">
              <a:gsLst>
                <a:gs pos="0">
                  <a:srgbClr val="642020"/>
                </a:gs>
                <a:gs pos="100000">
                  <a:srgbClr val="9D2918"/>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441" name="Group 463"/>
            <p:cNvGrpSpPr/>
            <p:nvPr/>
          </p:nvGrpSpPr>
          <p:grpSpPr>
            <a:xfrm>
              <a:off x="3276600" y="2795971"/>
              <a:ext cx="2474928" cy="1386366"/>
              <a:chOff x="3365391" y="2566282"/>
              <a:chExt cx="2474928" cy="1386366"/>
            </a:xfrm>
          </p:grpSpPr>
          <p:sp>
            <p:nvSpPr>
              <p:cNvPr id="450" name="Rounded Rectangle 20"/>
              <p:cNvSpPr/>
              <p:nvPr/>
            </p:nvSpPr>
            <p:spPr>
              <a:xfrm rot="242379" flipV="1">
                <a:off x="3365391" y="2579012"/>
                <a:ext cx="1297659" cy="1372230"/>
              </a:xfrm>
              <a:custGeom>
                <a:avLst/>
                <a:gdLst>
                  <a:gd name="connsiteX0" fmla="*/ 862555 w 1121276"/>
                  <a:gd name="connsiteY0" fmla="*/ 2676 h 1039912"/>
                  <a:gd name="connsiteX1" fmla="*/ 980039 w 1121276"/>
                  <a:gd name="connsiteY1" fmla="*/ 27502 h 1039912"/>
                  <a:gd name="connsiteX2" fmla="*/ 1053082 w 1121276"/>
                  <a:gd name="connsiteY2" fmla="*/ 77573 h 1039912"/>
                  <a:gd name="connsiteX3" fmla="*/ 1093774 w 1121276"/>
                  <a:gd name="connsiteY3" fmla="*/ 295686 h 1039912"/>
                  <a:gd name="connsiteX4" fmla="*/ 823362 w 1121276"/>
                  <a:gd name="connsiteY4" fmla="*/ 690148 h 1039912"/>
                  <a:gd name="connsiteX5" fmla="*/ 591423 w 1121276"/>
                  <a:gd name="connsiteY5" fmla="*/ 1014586 h 1039912"/>
                  <a:gd name="connsiteX6" fmla="*/ 583803 w 1121276"/>
                  <a:gd name="connsiteY6" fmla="*/ 1028874 h 1039912"/>
                  <a:gd name="connsiteX7" fmla="*/ 580217 w 1121276"/>
                  <a:gd name="connsiteY7" fmla="*/ 1028874 h 1039912"/>
                  <a:gd name="connsiteX8" fmla="*/ 571054 w 1121276"/>
                  <a:gd name="connsiteY8" fmla="*/ 1038397 h 1039912"/>
                  <a:gd name="connsiteX9" fmla="*/ 0 w 1121276"/>
                  <a:gd name="connsiteY9" fmla="*/ 1039912 h 1039912"/>
                  <a:gd name="connsiteX10" fmla="*/ 209388 w 1121276"/>
                  <a:gd name="connsiteY10" fmla="*/ 717895 h 1039912"/>
                  <a:gd name="connsiteX11" fmla="*/ 466297 w 1121276"/>
                  <a:gd name="connsiteY11" fmla="*/ 653154 h 1039912"/>
                  <a:gd name="connsiteX12" fmla="*/ 491514 w 1121276"/>
                  <a:gd name="connsiteY12" fmla="*/ 462660 h 1039912"/>
                  <a:gd name="connsiteX13" fmla="*/ 761928 w 1121276"/>
                  <a:gd name="connsiteY13" fmla="*/ 68198 h 1039912"/>
                  <a:gd name="connsiteX14" fmla="*/ 862555 w 1121276"/>
                  <a:gd name="connsiteY14" fmla="*/ 2676 h 1039912"/>
                  <a:gd name="connsiteX0" fmla="*/ 862555 w 1121276"/>
                  <a:gd name="connsiteY0" fmla="*/ 2676 h 1039912"/>
                  <a:gd name="connsiteX1" fmla="*/ 980039 w 1121276"/>
                  <a:gd name="connsiteY1" fmla="*/ 27502 h 1039912"/>
                  <a:gd name="connsiteX2" fmla="*/ 1053082 w 1121276"/>
                  <a:gd name="connsiteY2" fmla="*/ 77573 h 1039912"/>
                  <a:gd name="connsiteX3" fmla="*/ 1093774 w 1121276"/>
                  <a:gd name="connsiteY3" fmla="*/ 295686 h 1039912"/>
                  <a:gd name="connsiteX4" fmla="*/ 823362 w 1121276"/>
                  <a:gd name="connsiteY4" fmla="*/ 690148 h 1039912"/>
                  <a:gd name="connsiteX5" fmla="*/ 591423 w 1121276"/>
                  <a:gd name="connsiteY5" fmla="*/ 1014586 h 1039912"/>
                  <a:gd name="connsiteX6" fmla="*/ 583803 w 1121276"/>
                  <a:gd name="connsiteY6" fmla="*/ 1028874 h 1039912"/>
                  <a:gd name="connsiteX7" fmla="*/ 571054 w 1121276"/>
                  <a:gd name="connsiteY7" fmla="*/ 1038397 h 1039912"/>
                  <a:gd name="connsiteX8" fmla="*/ 0 w 1121276"/>
                  <a:gd name="connsiteY8" fmla="*/ 1039912 h 1039912"/>
                  <a:gd name="connsiteX9" fmla="*/ 209388 w 1121276"/>
                  <a:gd name="connsiteY9" fmla="*/ 717895 h 1039912"/>
                  <a:gd name="connsiteX10" fmla="*/ 466297 w 1121276"/>
                  <a:gd name="connsiteY10" fmla="*/ 653154 h 1039912"/>
                  <a:gd name="connsiteX11" fmla="*/ 491514 w 1121276"/>
                  <a:gd name="connsiteY11" fmla="*/ 462660 h 1039912"/>
                  <a:gd name="connsiteX12" fmla="*/ 761928 w 1121276"/>
                  <a:gd name="connsiteY12" fmla="*/ 68198 h 1039912"/>
                  <a:gd name="connsiteX13" fmla="*/ 862555 w 1121276"/>
                  <a:gd name="connsiteY13" fmla="*/ 2676 h 1039912"/>
                  <a:gd name="connsiteX0" fmla="*/ 862555 w 1121276"/>
                  <a:gd name="connsiteY0" fmla="*/ 2676 h 1039912"/>
                  <a:gd name="connsiteX1" fmla="*/ 980039 w 1121276"/>
                  <a:gd name="connsiteY1" fmla="*/ 27502 h 1039912"/>
                  <a:gd name="connsiteX2" fmla="*/ 1053082 w 1121276"/>
                  <a:gd name="connsiteY2" fmla="*/ 77573 h 1039912"/>
                  <a:gd name="connsiteX3" fmla="*/ 1093774 w 1121276"/>
                  <a:gd name="connsiteY3" fmla="*/ 295686 h 1039912"/>
                  <a:gd name="connsiteX4" fmla="*/ 823362 w 1121276"/>
                  <a:gd name="connsiteY4" fmla="*/ 690148 h 1039912"/>
                  <a:gd name="connsiteX5" fmla="*/ 591423 w 1121276"/>
                  <a:gd name="connsiteY5" fmla="*/ 1014586 h 1039912"/>
                  <a:gd name="connsiteX6" fmla="*/ 571054 w 1121276"/>
                  <a:gd name="connsiteY6" fmla="*/ 1038397 h 1039912"/>
                  <a:gd name="connsiteX7" fmla="*/ 0 w 1121276"/>
                  <a:gd name="connsiteY7" fmla="*/ 1039912 h 1039912"/>
                  <a:gd name="connsiteX8" fmla="*/ 209388 w 1121276"/>
                  <a:gd name="connsiteY8" fmla="*/ 717895 h 1039912"/>
                  <a:gd name="connsiteX9" fmla="*/ 466297 w 1121276"/>
                  <a:gd name="connsiteY9" fmla="*/ 653154 h 1039912"/>
                  <a:gd name="connsiteX10" fmla="*/ 491514 w 1121276"/>
                  <a:gd name="connsiteY10" fmla="*/ 462660 h 1039912"/>
                  <a:gd name="connsiteX11" fmla="*/ 761928 w 1121276"/>
                  <a:gd name="connsiteY11" fmla="*/ 68198 h 1039912"/>
                  <a:gd name="connsiteX12" fmla="*/ 862555 w 1121276"/>
                  <a:gd name="connsiteY12" fmla="*/ 2676 h 1039912"/>
                  <a:gd name="connsiteX0" fmla="*/ 862555 w 1121276"/>
                  <a:gd name="connsiteY0" fmla="*/ 2676 h 1039912"/>
                  <a:gd name="connsiteX1" fmla="*/ 980039 w 1121276"/>
                  <a:gd name="connsiteY1" fmla="*/ 27502 h 1039912"/>
                  <a:gd name="connsiteX2" fmla="*/ 1053082 w 1121276"/>
                  <a:gd name="connsiteY2" fmla="*/ 77573 h 1039912"/>
                  <a:gd name="connsiteX3" fmla="*/ 1093774 w 1121276"/>
                  <a:gd name="connsiteY3" fmla="*/ 295686 h 1039912"/>
                  <a:gd name="connsiteX4" fmla="*/ 823362 w 1121276"/>
                  <a:gd name="connsiteY4" fmla="*/ 690148 h 1039912"/>
                  <a:gd name="connsiteX5" fmla="*/ 591423 w 1121276"/>
                  <a:gd name="connsiteY5" fmla="*/ 1014586 h 1039912"/>
                  <a:gd name="connsiteX6" fmla="*/ 542479 w 1121276"/>
                  <a:gd name="connsiteY6" fmla="*/ 1038397 h 1039912"/>
                  <a:gd name="connsiteX7" fmla="*/ 0 w 1121276"/>
                  <a:gd name="connsiteY7" fmla="*/ 1039912 h 1039912"/>
                  <a:gd name="connsiteX8" fmla="*/ 209388 w 1121276"/>
                  <a:gd name="connsiteY8" fmla="*/ 717895 h 1039912"/>
                  <a:gd name="connsiteX9" fmla="*/ 466297 w 1121276"/>
                  <a:gd name="connsiteY9" fmla="*/ 653154 h 1039912"/>
                  <a:gd name="connsiteX10" fmla="*/ 491514 w 1121276"/>
                  <a:gd name="connsiteY10" fmla="*/ 462660 h 1039912"/>
                  <a:gd name="connsiteX11" fmla="*/ 761928 w 1121276"/>
                  <a:gd name="connsiteY11" fmla="*/ 68198 h 1039912"/>
                  <a:gd name="connsiteX12" fmla="*/ 862555 w 1121276"/>
                  <a:gd name="connsiteY12" fmla="*/ 2676 h 1039912"/>
                  <a:gd name="connsiteX0" fmla="*/ 862555 w 1121276"/>
                  <a:gd name="connsiteY0" fmla="*/ 2676 h 1039912"/>
                  <a:gd name="connsiteX1" fmla="*/ 980039 w 1121276"/>
                  <a:gd name="connsiteY1" fmla="*/ 27502 h 1039912"/>
                  <a:gd name="connsiteX2" fmla="*/ 1053082 w 1121276"/>
                  <a:gd name="connsiteY2" fmla="*/ 77573 h 1039912"/>
                  <a:gd name="connsiteX3" fmla="*/ 1093774 w 1121276"/>
                  <a:gd name="connsiteY3" fmla="*/ 295686 h 1039912"/>
                  <a:gd name="connsiteX4" fmla="*/ 823362 w 1121276"/>
                  <a:gd name="connsiteY4" fmla="*/ 690148 h 1039912"/>
                  <a:gd name="connsiteX5" fmla="*/ 591423 w 1121276"/>
                  <a:gd name="connsiteY5" fmla="*/ 1014586 h 1039912"/>
                  <a:gd name="connsiteX6" fmla="*/ 542479 w 1121276"/>
                  <a:gd name="connsiteY6" fmla="*/ 1038397 h 1039912"/>
                  <a:gd name="connsiteX7" fmla="*/ 0 w 1121276"/>
                  <a:gd name="connsiteY7" fmla="*/ 1039912 h 1039912"/>
                  <a:gd name="connsiteX8" fmla="*/ 209388 w 1121276"/>
                  <a:gd name="connsiteY8" fmla="*/ 717895 h 1039912"/>
                  <a:gd name="connsiteX9" fmla="*/ 466297 w 1121276"/>
                  <a:gd name="connsiteY9" fmla="*/ 653154 h 1039912"/>
                  <a:gd name="connsiteX10" fmla="*/ 491514 w 1121276"/>
                  <a:gd name="connsiteY10" fmla="*/ 462660 h 1039912"/>
                  <a:gd name="connsiteX11" fmla="*/ 761928 w 1121276"/>
                  <a:gd name="connsiteY11" fmla="*/ 68198 h 1039912"/>
                  <a:gd name="connsiteX12" fmla="*/ 862555 w 1121276"/>
                  <a:gd name="connsiteY12" fmla="*/ 2676 h 1039912"/>
                  <a:gd name="connsiteX0" fmla="*/ 862555 w 1121276"/>
                  <a:gd name="connsiteY0" fmla="*/ 2676 h 1039912"/>
                  <a:gd name="connsiteX1" fmla="*/ 980039 w 1121276"/>
                  <a:gd name="connsiteY1" fmla="*/ 27502 h 1039912"/>
                  <a:gd name="connsiteX2" fmla="*/ 1053082 w 1121276"/>
                  <a:gd name="connsiteY2" fmla="*/ 77573 h 1039912"/>
                  <a:gd name="connsiteX3" fmla="*/ 1093774 w 1121276"/>
                  <a:gd name="connsiteY3" fmla="*/ 295686 h 1039912"/>
                  <a:gd name="connsiteX4" fmla="*/ 823362 w 1121276"/>
                  <a:gd name="connsiteY4" fmla="*/ 690148 h 1039912"/>
                  <a:gd name="connsiteX5" fmla="*/ 591423 w 1121276"/>
                  <a:gd name="connsiteY5" fmla="*/ 1014586 h 1039912"/>
                  <a:gd name="connsiteX6" fmla="*/ 542479 w 1121276"/>
                  <a:gd name="connsiteY6" fmla="*/ 1038397 h 1039912"/>
                  <a:gd name="connsiteX7" fmla="*/ 0 w 1121276"/>
                  <a:gd name="connsiteY7" fmla="*/ 1039912 h 1039912"/>
                  <a:gd name="connsiteX8" fmla="*/ 209388 w 1121276"/>
                  <a:gd name="connsiteY8" fmla="*/ 717895 h 1039912"/>
                  <a:gd name="connsiteX9" fmla="*/ 466297 w 1121276"/>
                  <a:gd name="connsiteY9" fmla="*/ 653154 h 1039912"/>
                  <a:gd name="connsiteX10" fmla="*/ 491514 w 1121276"/>
                  <a:gd name="connsiteY10" fmla="*/ 462660 h 1039912"/>
                  <a:gd name="connsiteX11" fmla="*/ 761928 w 1121276"/>
                  <a:gd name="connsiteY11" fmla="*/ 68198 h 1039912"/>
                  <a:gd name="connsiteX12" fmla="*/ 862555 w 1121276"/>
                  <a:gd name="connsiteY12" fmla="*/ 2676 h 1039912"/>
                  <a:gd name="connsiteX0" fmla="*/ 866189 w 1124910"/>
                  <a:gd name="connsiteY0" fmla="*/ 2676 h 1062403"/>
                  <a:gd name="connsiteX1" fmla="*/ 983673 w 1124910"/>
                  <a:gd name="connsiteY1" fmla="*/ 27502 h 1062403"/>
                  <a:gd name="connsiteX2" fmla="*/ 1056716 w 1124910"/>
                  <a:gd name="connsiteY2" fmla="*/ 77573 h 1062403"/>
                  <a:gd name="connsiteX3" fmla="*/ 1097408 w 1124910"/>
                  <a:gd name="connsiteY3" fmla="*/ 295686 h 1062403"/>
                  <a:gd name="connsiteX4" fmla="*/ 826996 w 1124910"/>
                  <a:gd name="connsiteY4" fmla="*/ 690148 h 1062403"/>
                  <a:gd name="connsiteX5" fmla="*/ 595057 w 1124910"/>
                  <a:gd name="connsiteY5" fmla="*/ 1014586 h 1062403"/>
                  <a:gd name="connsiteX6" fmla="*/ 546113 w 1124910"/>
                  <a:gd name="connsiteY6" fmla="*/ 1038397 h 1062403"/>
                  <a:gd name="connsiteX7" fmla="*/ 197784 w 1124910"/>
                  <a:gd name="connsiteY7" fmla="*/ 1034949 h 1062403"/>
                  <a:gd name="connsiteX8" fmla="*/ 3634 w 1124910"/>
                  <a:gd name="connsiteY8" fmla="*/ 1039912 h 1062403"/>
                  <a:gd name="connsiteX9" fmla="*/ 213022 w 1124910"/>
                  <a:gd name="connsiteY9" fmla="*/ 717895 h 1062403"/>
                  <a:gd name="connsiteX10" fmla="*/ 469931 w 1124910"/>
                  <a:gd name="connsiteY10" fmla="*/ 653154 h 1062403"/>
                  <a:gd name="connsiteX11" fmla="*/ 495148 w 1124910"/>
                  <a:gd name="connsiteY11" fmla="*/ 462660 h 1062403"/>
                  <a:gd name="connsiteX12" fmla="*/ 765562 w 1124910"/>
                  <a:gd name="connsiteY12" fmla="*/ 68198 h 1062403"/>
                  <a:gd name="connsiteX13" fmla="*/ 866189 w 1124910"/>
                  <a:gd name="connsiteY13" fmla="*/ 2676 h 1062403"/>
                  <a:gd name="connsiteX0" fmla="*/ 866189 w 1124910"/>
                  <a:gd name="connsiteY0" fmla="*/ 2676 h 1039470"/>
                  <a:gd name="connsiteX1" fmla="*/ 983673 w 1124910"/>
                  <a:gd name="connsiteY1" fmla="*/ 27502 h 1039470"/>
                  <a:gd name="connsiteX2" fmla="*/ 1056716 w 1124910"/>
                  <a:gd name="connsiteY2" fmla="*/ 77573 h 1039470"/>
                  <a:gd name="connsiteX3" fmla="*/ 1097408 w 1124910"/>
                  <a:gd name="connsiteY3" fmla="*/ 295686 h 1039470"/>
                  <a:gd name="connsiteX4" fmla="*/ 826996 w 1124910"/>
                  <a:gd name="connsiteY4" fmla="*/ 690148 h 1039470"/>
                  <a:gd name="connsiteX5" fmla="*/ 595057 w 1124910"/>
                  <a:gd name="connsiteY5" fmla="*/ 1014586 h 1039470"/>
                  <a:gd name="connsiteX6" fmla="*/ 546113 w 1124910"/>
                  <a:gd name="connsiteY6" fmla="*/ 1038397 h 1039470"/>
                  <a:gd name="connsiteX7" fmla="*/ 197784 w 1124910"/>
                  <a:gd name="connsiteY7" fmla="*/ 1034949 h 1039470"/>
                  <a:gd name="connsiteX8" fmla="*/ 3634 w 1124910"/>
                  <a:gd name="connsiteY8" fmla="*/ 1001812 h 1039470"/>
                  <a:gd name="connsiteX9" fmla="*/ 213022 w 1124910"/>
                  <a:gd name="connsiteY9" fmla="*/ 717895 h 1039470"/>
                  <a:gd name="connsiteX10" fmla="*/ 469931 w 1124910"/>
                  <a:gd name="connsiteY10" fmla="*/ 653154 h 1039470"/>
                  <a:gd name="connsiteX11" fmla="*/ 495148 w 1124910"/>
                  <a:gd name="connsiteY11" fmla="*/ 462660 h 1039470"/>
                  <a:gd name="connsiteX12" fmla="*/ 765562 w 1124910"/>
                  <a:gd name="connsiteY12" fmla="*/ 68198 h 1039470"/>
                  <a:gd name="connsiteX13" fmla="*/ 866189 w 1124910"/>
                  <a:gd name="connsiteY13" fmla="*/ 2676 h 1039470"/>
                  <a:gd name="connsiteX0" fmla="*/ 862605 w 1121326"/>
                  <a:gd name="connsiteY0" fmla="*/ 2676 h 1069621"/>
                  <a:gd name="connsiteX1" fmla="*/ 980089 w 1121326"/>
                  <a:gd name="connsiteY1" fmla="*/ 27502 h 1069621"/>
                  <a:gd name="connsiteX2" fmla="*/ 1053132 w 1121326"/>
                  <a:gd name="connsiteY2" fmla="*/ 77573 h 1069621"/>
                  <a:gd name="connsiteX3" fmla="*/ 1093824 w 1121326"/>
                  <a:gd name="connsiteY3" fmla="*/ 295686 h 1069621"/>
                  <a:gd name="connsiteX4" fmla="*/ 823412 w 1121326"/>
                  <a:gd name="connsiteY4" fmla="*/ 690148 h 1069621"/>
                  <a:gd name="connsiteX5" fmla="*/ 591473 w 1121326"/>
                  <a:gd name="connsiteY5" fmla="*/ 1014586 h 1069621"/>
                  <a:gd name="connsiteX6" fmla="*/ 542529 w 1121326"/>
                  <a:gd name="connsiteY6" fmla="*/ 1038397 h 1069621"/>
                  <a:gd name="connsiteX7" fmla="*/ 194200 w 1121326"/>
                  <a:gd name="connsiteY7" fmla="*/ 1034949 h 1069621"/>
                  <a:gd name="connsiteX8" fmla="*/ 50 w 1121326"/>
                  <a:gd name="connsiteY8" fmla="*/ 1001812 h 1069621"/>
                  <a:gd name="connsiteX9" fmla="*/ 209438 w 1121326"/>
                  <a:gd name="connsiteY9" fmla="*/ 717895 h 1069621"/>
                  <a:gd name="connsiteX10" fmla="*/ 466347 w 1121326"/>
                  <a:gd name="connsiteY10" fmla="*/ 653154 h 1069621"/>
                  <a:gd name="connsiteX11" fmla="*/ 491564 w 1121326"/>
                  <a:gd name="connsiteY11" fmla="*/ 462660 h 1069621"/>
                  <a:gd name="connsiteX12" fmla="*/ 761978 w 1121326"/>
                  <a:gd name="connsiteY12" fmla="*/ 68198 h 1069621"/>
                  <a:gd name="connsiteX13" fmla="*/ 862605 w 1121326"/>
                  <a:gd name="connsiteY13" fmla="*/ 2676 h 1069621"/>
                  <a:gd name="connsiteX0" fmla="*/ 862800 w 1121521"/>
                  <a:gd name="connsiteY0" fmla="*/ 2676 h 1061458"/>
                  <a:gd name="connsiteX1" fmla="*/ 980284 w 1121521"/>
                  <a:gd name="connsiteY1" fmla="*/ 27502 h 1061458"/>
                  <a:gd name="connsiteX2" fmla="*/ 1053327 w 1121521"/>
                  <a:gd name="connsiteY2" fmla="*/ 77573 h 1061458"/>
                  <a:gd name="connsiteX3" fmla="*/ 1094019 w 1121521"/>
                  <a:gd name="connsiteY3" fmla="*/ 295686 h 1061458"/>
                  <a:gd name="connsiteX4" fmla="*/ 823607 w 1121521"/>
                  <a:gd name="connsiteY4" fmla="*/ 690148 h 1061458"/>
                  <a:gd name="connsiteX5" fmla="*/ 591668 w 1121521"/>
                  <a:gd name="connsiteY5" fmla="*/ 1014586 h 1061458"/>
                  <a:gd name="connsiteX6" fmla="*/ 542724 w 1121521"/>
                  <a:gd name="connsiteY6" fmla="*/ 1038397 h 1061458"/>
                  <a:gd name="connsiteX7" fmla="*/ 194395 w 1121521"/>
                  <a:gd name="connsiteY7" fmla="*/ 1034949 h 1061458"/>
                  <a:gd name="connsiteX8" fmla="*/ 245 w 1121521"/>
                  <a:gd name="connsiteY8" fmla="*/ 1001812 h 1061458"/>
                  <a:gd name="connsiteX9" fmla="*/ 209633 w 1121521"/>
                  <a:gd name="connsiteY9" fmla="*/ 717895 h 1061458"/>
                  <a:gd name="connsiteX10" fmla="*/ 466542 w 1121521"/>
                  <a:gd name="connsiteY10" fmla="*/ 653154 h 1061458"/>
                  <a:gd name="connsiteX11" fmla="*/ 491759 w 1121521"/>
                  <a:gd name="connsiteY11" fmla="*/ 462660 h 1061458"/>
                  <a:gd name="connsiteX12" fmla="*/ 762173 w 1121521"/>
                  <a:gd name="connsiteY12" fmla="*/ 68198 h 1061458"/>
                  <a:gd name="connsiteX13" fmla="*/ 862800 w 1121521"/>
                  <a:gd name="connsiteY13" fmla="*/ 2676 h 1061458"/>
                  <a:gd name="connsiteX0" fmla="*/ 863276 w 1121997"/>
                  <a:gd name="connsiteY0" fmla="*/ 2676 h 1041974"/>
                  <a:gd name="connsiteX1" fmla="*/ 980760 w 1121997"/>
                  <a:gd name="connsiteY1" fmla="*/ 27502 h 1041974"/>
                  <a:gd name="connsiteX2" fmla="*/ 1053803 w 1121997"/>
                  <a:gd name="connsiteY2" fmla="*/ 77573 h 1041974"/>
                  <a:gd name="connsiteX3" fmla="*/ 1094495 w 1121997"/>
                  <a:gd name="connsiteY3" fmla="*/ 295686 h 1041974"/>
                  <a:gd name="connsiteX4" fmla="*/ 824083 w 1121997"/>
                  <a:gd name="connsiteY4" fmla="*/ 690148 h 1041974"/>
                  <a:gd name="connsiteX5" fmla="*/ 592144 w 1121997"/>
                  <a:gd name="connsiteY5" fmla="*/ 1014586 h 1041974"/>
                  <a:gd name="connsiteX6" fmla="*/ 543200 w 1121997"/>
                  <a:gd name="connsiteY6" fmla="*/ 1038397 h 1041974"/>
                  <a:gd name="connsiteX7" fmla="*/ 156771 w 1121997"/>
                  <a:gd name="connsiteY7" fmla="*/ 1039712 h 1041974"/>
                  <a:gd name="connsiteX8" fmla="*/ 721 w 1121997"/>
                  <a:gd name="connsiteY8" fmla="*/ 1001812 h 1041974"/>
                  <a:gd name="connsiteX9" fmla="*/ 210109 w 1121997"/>
                  <a:gd name="connsiteY9" fmla="*/ 717895 h 1041974"/>
                  <a:gd name="connsiteX10" fmla="*/ 467018 w 1121997"/>
                  <a:gd name="connsiteY10" fmla="*/ 653154 h 1041974"/>
                  <a:gd name="connsiteX11" fmla="*/ 492235 w 1121997"/>
                  <a:gd name="connsiteY11" fmla="*/ 462660 h 1041974"/>
                  <a:gd name="connsiteX12" fmla="*/ 762649 w 1121997"/>
                  <a:gd name="connsiteY12" fmla="*/ 68198 h 1041974"/>
                  <a:gd name="connsiteX13" fmla="*/ 863276 w 1121997"/>
                  <a:gd name="connsiteY13" fmla="*/ 2676 h 1041974"/>
                  <a:gd name="connsiteX0" fmla="*/ 863111 w 1121832"/>
                  <a:gd name="connsiteY0" fmla="*/ 2676 h 1041974"/>
                  <a:gd name="connsiteX1" fmla="*/ 980595 w 1121832"/>
                  <a:gd name="connsiteY1" fmla="*/ 27502 h 1041974"/>
                  <a:gd name="connsiteX2" fmla="*/ 1053638 w 1121832"/>
                  <a:gd name="connsiteY2" fmla="*/ 77573 h 1041974"/>
                  <a:gd name="connsiteX3" fmla="*/ 1094330 w 1121832"/>
                  <a:gd name="connsiteY3" fmla="*/ 295686 h 1041974"/>
                  <a:gd name="connsiteX4" fmla="*/ 823918 w 1121832"/>
                  <a:gd name="connsiteY4" fmla="*/ 690148 h 1041974"/>
                  <a:gd name="connsiteX5" fmla="*/ 591979 w 1121832"/>
                  <a:gd name="connsiteY5" fmla="*/ 1014586 h 1041974"/>
                  <a:gd name="connsiteX6" fmla="*/ 543035 w 1121832"/>
                  <a:gd name="connsiteY6" fmla="*/ 1038397 h 1041974"/>
                  <a:gd name="connsiteX7" fmla="*/ 156606 w 1121832"/>
                  <a:gd name="connsiteY7" fmla="*/ 1039712 h 1041974"/>
                  <a:gd name="connsiteX8" fmla="*/ 556 w 1121832"/>
                  <a:gd name="connsiteY8" fmla="*/ 1001812 h 1041974"/>
                  <a:gd name="connsiteX9" fmla="*/ 202800 w 1121832"/>
                  <a:gd name="connsiteY9" fmla="*/ 717895 h 1041974"/>
                  <a:gd name="connsiteX10" fmla="*/ 466853 w 1121832"/>
                  <a:gd name="connsiteY10" fmla="*/ 653154 h 1041974"/>
                  <a:gd name="connsiteX11" fmla="*/ 492070 w 1121832"/>
                  <a:gd name="connsiteY11" fmla="*/ 462660 h 1041974"/>
                  <a:gd name="connsiteX12" fmla="*/ 762484 w 1121832"/>
                  <a:gd name="connsiteY12" fmla="*/ 68198 h 1041974"/>
                  <a:gd name="connsiteX13" fmla="*/ 863111 w 1121832"/>
                  <a:gd name="connsiteY13" fmla="*/ 2676 h 1041974"/>
                  <a:gd name="connsiteX0" fmla="*/ 863111 w 1121832"/>
                  <a:gd name="connsiteY0" fmla="*/ 2676 h 1041974"/>
                  <a:gd name="connsiteX1" fmla="*/ 980595 w 1121832"/>
                  <a:gd name="connsiteY1" fmla="*/ 27502 h 1041974"/>
                  <a:gd name="connsiteX2" fmla="*/ 1053638 w 1121832"/>
                  <a:gd name="connsiteY2" fmla="*/ 77573 h 1041974"/>
                  <a:gd name="connsiteX3" fmla="*/ 1094330 w 1121832"/>
                  <a:gd name="connsiteY3" fmla="*/ 295686 h 1041974"/>
                  <a:gd name="connsiteX4" fmla="*/ 823918 w 1121832"/>
                  <a:gd name="connsiteY4" fmla="*/ 690148 h 1041974"/>
                  <a:gd name="connsiteX5" fmla="*/ 591979 w 1121832"/>
                  <a:gd name="connsiteY5" fmla="*/ 1014586 h 1041974"/>
                  <a:gd name="connsiteX6" fmla="*/ 543035 w 1121832"/>
                  <a:gd name="connsiteY6" fmla="*/ 1038397 h 1041974"/>
                  <a:gd name="connsiteX7" fmla="*/ 156606 w 1121832"/>
                  <a:gd name="connsiteY7" fmla="*/ 1039712 h 1041974"/>
                  <a:gd name="connsiteX8" fmla="*/ 556 w 1121832"/>
                  <a:gd name="connsiteY8" fmla="*/ 1001812 h 1041974"/>
                  <a:gd name="connsiteX9" fmla="*/ 202800 w 1121832"/>
                  <a:gd name="connsiteY9" fmla="*/ 717895 h 1041974"/>
                  <a:gd name="connsiteX10" fmla="*/ 466853 w 1121832"/>
                  <a:gd name="connsiteY10" fmla="*/ 653154 h 1041974"/>
                  <a:gd name="connsiteX11" fmla="*/ 492070 w 1121832"/>
                  <a:gd name="connsiteY11" fmla="*/ 462660 h 1041974"/>
                  <a:gd name="connsiteX12" fmla="*/ 762484 w 1121832"/>
                  <a:gd name="connsiteY12" fmla="*/ 68198 h 1041974"/>
                  <a:gd name="connsiteX13" fmla="*/ 863111 w 1121832"/>
                  <a:gd name="connsiteY13" fmla="*/ 2676 h 1041974"/>
                  <a:gd name="connsiteX0" fmla="*/ 862964 w 1121685"/>
                  <a:gd name="connsiteY0" fmla="*/ 2676 h 1041211"/>
                  <a:gd name="connsiteX1" fmla="*/ 980448 w 1121685"/>
                  <a:gd name="connsiteY1" fmla="*/ 27502 h 1041211"/>
                  <a:gd name="connsiteX2" fmla="*/ 1053491 w 1121685"/>
                  <a:gd name="connsiteY2" fmla="*/ 77573 h 1041211"/>
                  <a:gd name="connsiteX3" fmla="*/ 1094183 w 1121685"/>
                  <a:gd name="connsiteY3" fmla="*/ 295686 h 1041211"/>
                  <a:gd name="connsiteX4" fmla="*/ 823771 w 1121685"/>
                  <a:gd name="connsiteY4" fmla="*/ 690148 h 1041211"/>
                  <a:gd name="connsiteX5" fmla="*/ 591832 w 1121685"/>
                  <a:gd name="connsiteY5" fmla="*/ 1014586 h 1041211"/>
                  <a:gd name="connsiteX6" fmla="*/ 542888 w 1121685"/>
                  <a:gd name="connsiteY6" fmla="*/ 1038397 h 1041211"/>
                  <a:gd name="connsiteX7" fmla="*/ 156459 w 1121685"/>
                  <a:gd name="connsiteY7" fmla="*/ 1039712 h 1041211"/>
                  <a:gd name="connsiteX8" fmla="*/ 409 w 1121685"/>
                  <a:gd name="connsiteY8" fmla="*/ 1001812 h 1041211"/>
                  <a:gd name="connsiteX9" fmla="*/ 195510 w 1121685"/>
                  <a:gd name="connsiteY9" fmla="*/ 736945 h 1041211"/>
                  <a:gd name="connsiteX10" fmla="*/ 466706 w 1121685"/>
                  <a:gd name="connsiteY10" fmla="*/ 653154 h 1041211"/>
                  <a:gd name="connsiteX11" fmla="*/ 491923 w 1121685"/>
                  <a:gd name="connsiteY11" fmla="*/ 462660 h 1041211"/>
                  <a:gd name="connsiteX12" fmla="*/ 762337 w 1121685"/>
                  <a:gd name="connsiteY12" fmla="*/ 68198 h 1041211"/>
                  <a:gd name="connsiteX13" fmla="*/ 862964 w 1121685"/>
                  <a:gd name="connsiteY13" fmla="*/ 2676 h 104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1685" h="1041211">
                    <a:moveTo>
                      <a:pt x="862964" y="2676"/>
                    </a:moveTo>
                    <a:cubicBezTo>
                      <a:pt x="902435" y="-4688"/>
                      <a:pt x="944714" y="3006"/>
                      <a:pt x="980448" y="27502"/>
                    </a:cubicBezTo>
                    <a:lnTo>
                      <a:pt x="1053491" y="77573"/>
                    </a:lnTo>
                    <a:cubicBezTo>
                      <a:pt x="1124957" y="126564"/>
                      <a:pt x="1143176" y="224218"/>
                      <a:pt x="1094183" y="295686"/>
                    </a:cubicBezTo>
                    <a:lnTo>
                      <a:pt x="823771" y="690148"/>
                    </a:lnTo>
                    <a:cubicBezTo>
                      <a:pt x="761121" y="779929"/>
                      <a:pt x="640359" y="951894"/>
                      <a:pt x="591832" y="1014586"/>
                    </a:cubicBezTo>
                    <a:cubicBezTo>
                      <a:pt x="575517" y="1022523"/>
                      <a:pt x="583016" y="1035223"/>
                      <a:pt x="542888" y="1038397"/>
                    </a:cubicBezTo>
                    <a:cubicBezTo>
                      <a:pt x="452070" y="1042188"/>
                      <a:pt x="246872" y="1039460"/>
                      <a:pt x="156459" y="1039712"/>
                    </a:cubicBezTo>
                    <a:cubicBezTo>
                      <a:pt x="66046" y="1039964"/>
                      <a:pt x="-6099" y="1052273"/>
                      <a:pt x="409" y="1001812"/>
                    </a:cubicBezTo>
                    <a:cubicBezTo>
                      <a:pt x="6917" y="951351"/>
                      <a:pt x="36832" y="833155"/>
                      <a:pt x="195510" y="736945"/>
                    </a:cubicBezTo>
                    <a:cubicBezTo>
                      <a:pt x="354188" y="640735"/>
                      <a:pt x="417304" y="698868"/>
                      <a:pt x="466706" y="653154"/>
                    </a:cubicBezTo>
                    <a:cubicBezTo>
                      <a:pt x="516108" y="607440"/>
                      <a:pt x="449562" y="560558"/>
                      <a:pt x="491923" y="462660"/>
                    </a:cubicBezTo>
                    <a:lnTo>
                      <a:pt x="762337" y="68198"/>
                    </a:lnTo>
                    <a:cubicBezTo>
                      <a:pt x="786832" y="32463"/>
                      <a:pt x="823494" y="10040"/>
                      <a:pt x="862964" y="2676"/>
                    </a:cubicBezTo>
                    <a:close/>
                  </a:path>
                </a:pathLst>
              </a:custGeom>
              <a:solidFill>
                <a:srgbClr val="C75B3D">
                  <a:alpha val="71000"/>
                </a:srgbClr>
              </a:solidFill>
              <a:ln w="6350">
                <a:solidFill>
                  <a:srgbClr val="7E25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51" name="Rounded Rectangle 22"/>
              <p:cNvSpPr/>
              <p:nvPr/>
            </p:nvSpPr>
            <p:spPr>
              <a:xfrm flipH="1" flipV="1">
                <a:off x="4245976" y="2566282"/>
                <a:ext cx="727327" cy="1378095"/>
              </a:xfrm>
              <a:custGeom>
                <a:avLst/>
                <a:gdLst/>
                <a:ahLst/>
                <a:cxnLst/>
                <a:rect l="l" t="t" r="r" b="b"/>
                <a:pathLst>
                  <a:path w="741045" h="1045661">
                    <a:moveTo>
                      <a:pt x="471650" y="0"/>
                    </a:moveTo>
                    <a:lnTo>
                      <a:pt x="390810" y="0"/>
                    </a:lnTo>
                    <a:lnTo>
                      <a:pt x="370523" y="4096"/>
                    </a:lnTo>
                    <a:lnTo>
                      <a:pt x="350235" y="0"/>
                    </a:lnTo>
                    <a:lnTo>
                      <a:pt x="269395" y="0"/>
                    </a:lnTo>
                    <a:cubicBezTo>
                      <a:pt x="194806" y="0"/>
                      <a:pt x="134338" y="60467"/>
                      <a:pt x="134338" y="135056"/>
                    </a:cubicBezTo>
                    <a:cubicBezTo>
                      <a:pt x="116125" y="246638"/>
                      <a:pt x="126850" y="559388"/>
                      <a:pt x="131543" y="657589"/>
                    </a:cubicBezTo>
                    <a:cubicBezTo>
                      <a:pt x="121949" y="667684"/>
                      <a:pt x="193386" y="740059"/>
                      <a:pt x="162499" y="748077"/>
                    </a:cubicBezTo>
                    <a:cubicBezTo>
                      <a:pt x="104556" y="797686"/>
                      <a:pt x="67808" y="821717"/>
                      <a:pt x="41055" y="869520"/>
                    </a:cubicBezTo>
                    <a:cubicBezTo>
                      <a:pt x="-54" y="940261"/>
                      <a:pt x="-3416" y="969956"/>
                      <a:pt x="1983" y="1011084"/>
                    </a:cubicBezTo>
                    <a:cubicBezTo>
                      <a:pt x="406" y="1035040"/>
                      <a:pt x="34548" y="1042326"/>
                      <a:pt x="30590" y="1044851"/>
                    </a:cubicBezTo>
                    <a:lnTo>
                      <a:pt x="115466" y="1044851"/>
                    </a:lnTo>
                    <a:cubicBezTo>
                      <a:pt x="118789" y="1046052"/>
                      <a:pt x="121129" y="1045805"/>
                      <a:pt x="120406" y="1044851"/>
                    </a:cubicBezTo>
                    <a:lnTo>
                      <a:pt x="620639" y="1044851"/>
                    </a:lnTo>
                    <a:cubicBezTo>
                      <a:pt x="619917" y="1045805"/>
                      <a:pt x="622257" y="1046052"/>
                      <a:pt x="625580" y="1044851"/>
                    </a:cubicBezTo>
                    <a:lnTo>
                      <a:pt x="710455" y="1044851"/>
                    </a:lnTo>
                    <a:cubicBezTo>
                      <a:pt x="706497" y="1042326"/>
                      <a:pt x="740639" y="1035040"/>
                      <a:pt x="739062" y="1011084"/>
                    </a:cubicBezTo>
                    <a:cubicBezTo>
                      <a:pt x="744461" y="969956"/>
                      <a:pt x="741099" y="940261"/>
                      <a:pt x="699990" y="869520"/>
                    </a:cubicBezTo>
                    <a:cubicBezTo>
                      <a:pt x="673237" y="821717"/>
                      <a:pt x="636489" y="797686"/>
                      <a:pt x="578546" y="748077"/>
                    </a:cubicBezTo>
                    <a:cubicBezTo>
                      <a:pt x="547659" y="740059"/>
                      <a:pt x="619096" y="667684"/>
                      <a:pt x="609502" y="657589"/>
                    </a:cubicBezTo>
                    <a:cubicBezTo>
                      <a:pt x="614195" y="559388"/>
                      <a:pt x="624920" y="246638"/>
                      <a:pt x="606707" y="135056"/>
                    </a:cubicBezTo>
                    <a:cubicBezTo>
                      <a:pt x="606707" y="60467"/>
                      <a:pt x="546239" y="0"/>
                      <a:pt x="471650" y="0"/>
                    </a:cubicBezTo>
                    <a:close/>
                  </a:path>
                </a:pathLst>
              </a:custGeom>
              <a:solidFill>
                <a:srgbClr val="C75B3D">
                  <a:alpha val="71000"/>
                </a:srgbClr>
              </a:solidFill>
              <a:ln w="6350">
                <a:solidFill>
                  <a:srgbClr val="7E25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52" name="Rounded Rectangle 20"/>
              <p:cNvSpPr/>
              <p:nvPr/>
            </p:nvSpPr>
            <p:spPr>
              <a:xfrm rot="21357546" flipH="1" flipV="1">
                <a:off x="4582599" y="2580418"/>
                <a:ext cx="1257720" cy="1372230"/>
              </a:xfrm>
              <a:custGeom>
                <a:avLst/>
                <a:gdLst>
                  <a:gd name="connsiteX0" fmla="*/ 862555 w 1121276"/>
                  <a:gd name="connsiteY0" fmla="*/ 2676 h 1039912"/>
                  <a:gd name="connsiteX1" fmla="*/ 980039 w 1121276"/>
                  <a:gd name="connsiteY1" fmla="*/ 27502 h 1039912"/>
                  <a:gd name="connsiteX2" fmla="*/ 1053082 w 1121276"/>
                  <a:gd name="connsiteY2" fmla="*/ 77573 h 1039912"/>
                  <a:gd name="connsiteX3" fmla="*/ 1093774 w 1121276"/>
                  <a:gd name="connsiteY3" fmla="*/ 295686 h 1039912"/>
                  <a:gd name="connsiteX4" fmla="*/ 823362 w 1121276"/>
                  <a:gd name="connsiteY4" fmla="*/ 690148 h 1039912"/>
                  <a:gd name="connsiteX5" fmla="*/ 591423 w 1121276"/>
                  <a:gd name="connsiteY5" fmla="*/ 1014586 h 1039912"/>
                  <a:gd name="connsiteX6" fmla="*/ 583803 w 1121276"/>
                  <a:gd name="connsiteY6" fmla="*/ 1028874 h 1039912"/>
                  <a:gd name="connsiteX7" fmla="*/ 580217 w 1121276"/>
                  <a:gd name="connsiteY7" fmla="*/ 1028874 h 1039912"/>
                  <a:gd name="connsiteX8" fmla="*/ 571054 w 1121276"/>
                  <a:gd name="connsiteY8" fmla="*/ 1038397 h 1039912"/>
                  <a:gd name="connsiteX9" fmla="*/ 0 w 1121276"/>
                  <a:gd name="connsiteY9" fmla="*/ 1039912 h 1039912"/>
                  <a:gd name="connsiteX10" fmla="*/ 209388 w 1121276"/>
                  <a:gd name="connsiteY10" fmla="*/ 717895 h 1039912"/>
                  <a:gd name="connsiteX11" fmla="*/ 466297 w 1121276"/>
                  <a:gd name="connsiteY11" fmla="*/ 653154 h 1039912"/>
                  <a:gd name="connsiteX12" fmla="*/ 491514 w 1121276"/>
                  <a:gd name="connsiteY12" fmla="*/ 462660 h 1039912"/>
                  <a:gd name="connsiteX13" fmla="*/ 761928 w 1121276"/>
                  <a:gd name="connsiteY13" fmla="*/ 68198 h 1039912"/>
                  <a:gd name="connsiteX14" fmla="*/ 862555 w 1121276"/>
                  <a:gd name="connsiteY14" fmla="*/ 2676 h 1039912"/>
                  <a:gd name="connsiteX0" fmla="*/ 862555 w 1121276"/>
                  <a:gd name="connsiteY0" fmla="*/ 2676 h 1039912"/>
                  <a:gd name="connsiteX1" fmla="*/ 980039 w 1121276"/>
                  <a:gd name="connsiteY1" fmla="*/ 27502 h 1039912"/>
                  <a:gd name="connsiteX2" fmla="*/ 1053082 w 1121276"/>
                  <a:gd name="connsiteY2" fmla="*/ 77573 h 1039912"/>
                  <a:gd name="connsiteX3" fmla="*/ 1093774 w 1121276"/>
                  <a:gd name="connsiteY3" fmla="*/ 295686 h 1039912"/>
                  <a:gd name="connsiteX4" fmla="*/ 823362 w 1121276"/>
                  <a:gd name="connsiteY4" fmla="*/ 690148 h 1039912"/>
                  <a:gd name="connsiteX5" fmla="*/ 591423 w 1121276"/>
                  <a:gd name="connsiteY5" fmla="*/ 1014586 h 1039912"/>
                  <a:gd name="connsiteX6" fmla="*/ 583803 w 1121276"/>
                  <a:gd name="connsiteY6" fmla="*/ 1028874 h 1039912"/>
                  <a:gd name="connsiteX7" fmla="*/ 571054 w 1121276"/>
                  <a:gd name="connsiteY7" fmla="*/ 1038397 h 1039912"/>
                  <a:gd name="connsiteX8" fmla="*/ 0 w 1121276"/>
                  <a:gd name="connsiteY8" fmla="*/ 1039912 h 1039912"/>
                  <a:gd name="connsiteX9" fmla="*/ 209388 w 1121276"/>
                  <a:gd name="connsiteY9" fmla="*/ 717895 h 1039912"/>
                  <a:gd name="connsiteX10" fmla="*/ 466297 w 1121276"/>
                  <a:gd name="connsiteY10" fmla="*/ 653154 h 1039912"/>
                  <a:gd name="connsiteX11" fmla="*/ 491514 w 1121276"/>
                  <a:gd name="connsiteY11" fmla="*/ 462660 h 1039912"/>
                  <a:gd name="connsiteX12" fmla="*/ 761928 w 1121276"/>
                  <a:gd name="connsiteY12" fmla="*/ 68198 h 1039912"/>
                  <a:gd name="connsiteX13" fmla="*/ 862555 w 1121276"/>
                  <a:gd name="connsiteY13" fmla="*/ 2676 h 1039912"/>
                  <a:gd name="connsiteX0" fmla="*/ 862555 w 1121276"/>
                  <a:gd name="connsiteY0" fmla="*/ 2676 h 1039912"/>
                  <a:gd name="connsiteX1" fmla="*/ 980039 w 1121276"/>
                  <a:gd name="connsiteY1" fmla="*/ 27502 h 1039912"/>
                  <a:gd name="connsiteX2" fmla="*/ 1053082 w 1121276"/>
                  <a:gd name="connsiteY2" fmla="*/ 77573 h 1039912"/>
                  <a:gd name="connsiteX3" fmla="*/ 1093774 w 1121276"/>
                  <a:gd name="connsiteY3" fmla="*/ 295686 h 1039912"/>
                  <a:gd name="connsiteX4" fmla="*/ 823362 w 1121276"/>
                  <a:gd name="connsiteY4" fmla="*/ 690148 h 1039912"/>
                  <a:gd name="connsiteX5" fmla="*/ 591423 w 1121276"/>
                  <a:gd name="connsiteY5" fmla="*/ 1014586 h 1039912"/>
                  <a:gd name="connsiteX6" fmla="*/ 571054 w 1121276"/>
                  <a:gd name="connsiteY6" fmla="*/ 1038397 h 1039912"/>
                  <a:gd name="connsiteX7" fmla="*/ 0 w 1121276"/>
                  <a:gd name="connsiteY7" fmla="*/ 1039912 h 1039912"/>
                  <a:gd name="connsiteX8" fmla="*/ 209388 w 1121276"/>
                  <a:gd name="connsiteY8" fmla="*/ 717895 h 1039912"/>
                  <a:gd name="connsiteX9" fmla="*/ 466297 w 1121276"/>
                  <a:gd name="connsiteY9" fmla="*/ 653154 h 1039912"/>
                  <a:gd name="connsiteX10" fmla="*/ 491514 w 1121276"/>
                  <a:gd name="connsiteY10" fmla="*/ 462660 h 1039912"/>
                  <a:gd name="connsiteX11" fmla="*/ 761928 w 1121276"/>
                  <a:gd name="connsiteY11" fmla="*/ 68198 h 1039912"/>
                  <a:gd name="connsiteX12" fmla="*/ 862555 w 1121276"/>
                  <a:gd name="connsiteY12" fmla="*/ 2676 h 1039912"/>
                  <a:gd name="connsiteX0" fmla="*/ 862555 w 1121276"/>
                  <a:gd name="connsiteY0" fmla="*/ 2676 h 1039912"/>
                  <a:gd name="connsiteX1" fmla="*/ 980039 w 1121276"/>
                  <a:gd name="connsiteY1" fmla="*/ 27502 h 1039912"/>
                  <a:gd name="connsiteX2" fmla="*/ 1053082 w 1121276"/>
                  <a:gd name="connsiteY2" fmla="*/ 77573 h 1039912"/>
                  <a:gd name="connsiteX3" fmla="*/ 1093774 w 1121276"/>
                  <a:gd name="connsiteY3" fmla="*/ 295686 h 1039912"/>
                  <a:gd name="connsiteX4" fmla="*/ 823362 w 1121276"/>
                  <a:gd name="connsiteY4" fmla="*/ 690148 h 1039912"/>
                  <a:gd name="connsiteX5" fmla="*/ 591423 w 1121276"/>
                  <a:gd name="connsiteY5" fmla="*/ 1014586 h 1039912"/>
                  <a:gd name="connsiteX6" fmla="*/ 542479 w 1121276"/>
                  <a:gd name="connsiteY6" fmla="*/ 1038397 h 1039912"/>
                  <a:gd name="connsiteX7" fmla="*/ 0 w 1121276"/>
                  <a:gd name="connsiteY7" fmla="*/ 1039912 h 1039912"/>
                  <a:gd name="connsiteX8" fmla="*/ 209388 w 1121276"/>
                  <a:gd name="connsiteY8" fmla="*/ 717895 h 1039912"/>
                  <a:gd name="connsiteX9" fmla="*/ 466297 w 1121276"/>
                  <a:gd name="connsiteY9" fmla="*/ 653154 h 1039912"/>
                  <a:gd name="connsiteX10" fmla="*/ 491514 w 1121276"/>
                  <a:gd name="connsiteY10" fmla="*/ 462660 h 1039912"/>
                  <a:gd name="connsiteX11" fmla="*/ 761928 w 1121276"/>
                  <a:gd name="connsiteY11" fmla="*/ 68198 h 1039912"/>
                  <a:gd name="connsiteX12" fmla="*/ 862555 w 1121276"/>
                  <a:gd name="connsiteY12" fmla="*/ 2676 h 1039912"/>
                  <a:gd name="connsiteX0" fmla="*/ 862555 w 1121276"/>
                  <a:gd name="connsiteY0" fmla="*/ 2676 h 1039912"/>
                  <a:gd name="connsiteX1" fmla="*/ 980039 w 1121276"/>
                  <a:gd name="connsiteY1" fmla="*/ 27502 h 1039912"/>
                  <a:gd name="connsiteX2" fmla="*/ 1053082 w 1121276"/>
                  <a:gd name="connsiteY2" fmla="*/ 77573 h 1039912"/>
                  <a:gd name="connsiteX3" fmla="*/ 1093774 w 1121276"/>
                  <a:gd name="connsiteY3" fmla="*/ 295686 h 1039912"/>
                  <a:gd name="connsiteX4" fmla="*/ 823362 w 1121276"/>
                  <a:gd name="connsiteY4" fmla="*/ 690148 h 1039912"/>
                  <a:gd name="connsiteX5" fmla="*/ 591423 w 1121276"/>
                  <a:gd name="connsiteY5" fmla="*/ 1014586 h 1039912"/>
                  <a:gd name="connsiteX6" fmla="*/ 542479 w 1121276"/>
                  <a:gd name="connsiteY6" fmla="*/ 1038397 h 1039912"/>
                  <a:gd name="connsiteX7" fmla="*/ 0 w 1121276"/>
                  <a:gd name="connsiteY7" fmla="*/ 1039912 h 1039912"/>
                  <a:gd name="connsiteX8" fmla="*/ 209388 w 1121276"/>
                  <a:gd name="connsiteY8" fmla="*/ 717895 h 1039912"/>
                  <a:gd name="connsiteX9" fmla="*/ 466297 w 1121276"/>
                  <a:gd name="connsiteY9" fmla="*/ 653154 h 1039912"/>
                  <a:gd name="connsiteX10" fmla="*/ 491514 w 1121276"/>
                  <a:gd name="connsiteY10" fmla="*/ 462660 h 1039912"/>
                  <a:gd name="connsiteX11" fmla="*/ 761928 w 1121276"/>
                  <a:gd name="connsiteY11" fmla="*/ 68198 h 1039912"/>
                  <a:gd name="connsiteX12" fmla="*/ 862555 w 1121276"/>
                  <a:gd name="connsiteY12" fmla="*/ 2676 h 1039912"/>
                  <a:gd name="connsiteX0" fmla="*/ 862555 w 1121276"/>
                  <a:gd name="connsiteY0" fmla="*/ 2676 h 1039912"/>
                  <a:gd name="connsiteX1" fmla="*/ 980039 w 1121276"/>
                  <a:gd name="connsiteY1" fmla="*/ 27502 h 1039912"/>
                  <a:gd name="connsiteX2" fmla="*/ 1053082 w 1121276"/>
                  <a:gd name="connsiteY2" fmla="*/ 77573 h 1039912"/>
                  <a:gd name="connsiteX3" fmla="*/ 1093774 w 1121276"/>
                  <a:gd name="connsiteY3" fmla="*/ 295686 h 1039912"/>
                  <a:gd name="connsiteX4" fmla="*/ 823362 w 1121276"/>
                  <a:gd name="connsiteY4" fmla="*/ 690148 h 1039912"/>
                  <a:gd name="connsiteX5" fmla="*/ 591423 w 1121276"/>
                  <a:gd name="connsiteY5" fmla="*/ 1014586 h 1039912"/>
                  <a:gd name="connsiteX6" fmla="*/ 542479 w 1121276"/>
                  <a:gd name="connsiteY6" fmla="*/ 1038397 h 1039912"/>
                  <a:gd name="connsiteX7" fmla="*/ 0 w 1121276"/>
                  <a:gd name="connsiteY7" fmla="*/ 1039912 h 1039912"/>
                  <a:gd name="connsiteX8" fmla="*/ 209388 w 1121276"/>
                  <a:gd name="connsiteY8" fmla="*/ 717895 h 1039912"/>
                  <a:gd name="connsiteX9" fmla="*/ 466297 w 1121276"/>
                  <a:gd name="connsiteY9" fmla="*/ 653154 h 1039912"/>
                  <a:gd name="connsiteX10" fmla="*/ 491514 w 1121276"/>
                  <a:gd name="connsiteY10" fmla="*/ 462660 h 1039912"/>
                  <a:gd name="connsiteX11" fmla="*/ 761928 w 1121276"/>
                  <a:gd name="connsiteY11" fmla="*/ 68198 h 1039912"/>
                  <a:gd name="connsiteX12" fmla="*/ 862555 w 1121276"/>
                  <a:gd name="connsiteY12" fmla="*/ 2676 h 1039912"/>
                  <a:gd name="connsiteX0" fmla="*/ 866189 w 1124910"/>
                  <a:gd name="connsiteY0" fmla="*/ 2676 h 1062403"/>
                  <a:gd name="connsiteX1" fmla="*/ 983673 w 1124910"/>
                  <a:gd name="connsiteY1" fmla="*/ 27502 h 1062403"/>
                  <a:gd name="connsiteX2" fmla="*/ 1056716 w 1124910"/>
                  <a:gd name="connsiteY2" fmla="*/ 77573 h 1062403"/>
                  <a:gd name="connsiteX3" fmla="*/ 1097408 w 1124910"/>
                  <a:gd name="connsiteY3" fmla="*/ 295686 h 1062403"/>
                  <a:gd name="connsiteX4" fmla="*/ 826996 w 1124910"/>
                  <a:gd name="connsiteY4" fmla="*/ 690148 h 1062403"/>
                  <a:gd name="connsiteX5" fmla="*/ 595057 w 1124910"/>
                  <a:gd name="connsiteY5" fmla="*/ 1014586 h 1062403"/>
                  <a:gd name="connsiteX6" fmla="*/ 546113 w 1124910"/>
                  <a:gd name="connsiteY6" fmla="*/ 1038397 h 1062403"/>
                  <a:gd name="connsiteX7" fmla="*/ 197784 w 1124910"/>
                  <a:gd name="connsiteY7" fmla="*/ 1034949 h 1062403"/>
                  <a:gd name="connsiteX8" fmla="*/ 3634 w 1124910"/>
                  <a:gd name="connsiteY8" fmla="*/ 1039912 h 1062403"/>
                  <a:gd name="connsiteX9" fmla="*/ 213022 w 1124910"/>
                  <a:gd name="connsiteY9" fmla="*/ 717895 h 1062403"/>
                  <a:gd name="connsiteX10" fmla="*/ 469931 w 1124910"/>
                  <a:gd name="connsiteY10" fmla="*/ 653154 h 1062403"/>
                  <a:gd name="connsiteX11" fmla="*/ 495148 w 1124910"/>
                  <a:gd name="connsiteY11" fmla="*/ 462660 h 1062403"/>
                  <a:gd name="connsiteX12" fmla="*/ 765562 w 1124910"/>
                  <a:gd name="connsiteY12" fmla="*/ 68198 h 1062403"/>
                  <a:gd name="connsiteX13" fmla="*/ 866189 w 1124910"/>
                  <a:gd name="connsiteY13" fmla="*/ 2676 h 1062403"/>
                  <a:gd name="connsiteX0" fmla="*/ 866189 w 1124910"/>
                  <a:gd name="connsiteY0" fmla="*/ 2676 h 1039470"/>
                  <a:gd name="connsiteX1" fmla="*/ 983673 w 1124910"/>
                  <a:gd name="connsiteY1" fmla="*/ 27502 h 1039470"/>
                  <a:gd name="connsiteX2" fmla="*/ 1056716 w 1124910"/>
                  <a:gd name="connsiteY2" fmla="*/ 77573 h 1039470"/>
                  <a:gd name="connsiteX3" fmla="*/ 1097408 w 1124910"/>
                  <a:gd name="connsiteY3" fmla="*/ 295686 h 1039470"/>
                  <a:gd name="connsiteX4" fmla="*/ 826996 w 1124910"/>
                  <a:gd name="connsiteY4" fmla="*/ 690148 h 1039470"/>
                  <a:gd name="connsiteX5" fmla="*/ 595057 w 1124910"/>
                  <a:gd name="connsiteY5" fmla="*/ 1014586 h 1039470"/>
                  <a:gd name="connsiteX6" fmla="*/ 546113 w 1124910"/>
                  <a:gd name="connsiteY6" fmla="*/ 1038397 h 1039470"/>
                  <a:gd name="connsiteX7" fmla="*/ 197784 w 1124910"/>
                  <a:gd name="connsiteY7" fmla="*/ 1034949 h 1039470"/>
                  <a:gd name="connsiteX8" fmla="*/ 3634 w 1124910"/>
                  <a:gd name="connsiteY8" fmla="*/ 1001812 h 1039470"/>
                  <a:gd name="connsiteX9" fmla="*/ 213022 w 1124910"/>
                  <a:gd name="connsiteY9" fmla="*/ 717895 h 1039470"/>
                  <a:gd name="connsiteX10" fmla="*/ 469931 w 1124910"/>
                  <a:gd name="connsiteY10" fmla="*/ 653154 h 1039470"/>
                  <a:gd name="connsiteX11" fmla="*/ 495148 w 1124910"/>
                  <a:gd name="connsiteY11" fmla="*/ 462660 h 1039470"/>
                  <a:gd name="connsiteX12" fmla="*/ 765562 w 1124910"/>
                  <a:gd name="connsiteY12" fmla="*/ 68198 h 1039470"/>
                  <a:gd name="connsiteX13" fmla="*/ 866189 w 1124910"/>
                  <a:gd name="connsiteY13" fmla="*/ 2676 h 1039470"/>
                  <a:gd name="connsiteX0" fmla="*/ 862605 w 1121326"/>
                  <a:gd name="connsiteY0" fmla="*/ 2676 h 1069621"/>
                  <a:gd name="connsiteX1" fmla="*/ 980089 w 1121326"/>
                  <a:gd name="connsiteY1" fmla="*/ 27502 h 1069621"/>
                  <a:gd name="connsiteX2" fmla="*/ 1053132 w 1121326"/>
                  <a:gd name="connsiteY2" fmla="*/ 77573 h 1069621"/>
                  <a:gd name="connsiteX3" fmla="*/ 1093824 w 1121326"/>
                  <a:gd name="connsiteY3" fmla="*/ 295686 h 1069621"/>
                  <a:gd name="connsiteX4" fmla="*/ 823412 w 1121326"/>
                  <a:gd name="connsiteY4" fmla="*/ 690148 h 1069621"/>
                  <a:gd name="connsiteX5" fmla="*/ 591473 w 1121326"/>
                  <a:gd name="connsiteY5" fmla="*/ 1014586 h 1069621"/>
                  <a:gd name="connsiteX6" fmla="*/ 542529 w 1121326"/>
                  <a:gd name="connsiteY6" fmla="*/ 1038397 h 1069621"/>
                  <a:gd name="connsiteX7" fmla="*/ 194200 w 1121326"/>
                  <a:gd name="connsiteY7" fmla="*/ 1034949 h 1069621"/>
                  <a:gd name="connsiteX8" fmla="*/ 50 w 1121326"/>
                  <a:gd name="connsiteY8" fmla="*/ 1001812 h 1069621"/>
                  <a:gd name="connsiteX9" fmla="*/ 209438 w 1121326"/>
                  <a:gd name="connsiteY9" fmla="*/ 717895 h 1069621"/>
                  <a:gd name="connsiteX10" fmla="*/ 466347 w 1121326"/>
                  <a:gd name="connsiteY10" fmla="*/ 653154 h 1069621"/>
                  <a:gd name="connsiteX11" fmla="*/ 491564 w 1121326"/>
                  <a:gd name="connsiteY11" fmla="*/ 462660 h 1069621"/>
                  <a:gd name="connsiteX12" fmla="*/ 761978 w 1121326"/>
                  <a:gd name="connsiteY12" fmla="*/ 68198 h 1069621"/>
                  <a:gd name="connsiteX13" fmla="*/ 862605 w 1121326"/>
                  <a:gd name="connsiteY13" fmla="*/ 2676 h 1069621"/>
                  <a:gd name="connsiteX0" fmla="*/ 862800 w 1121521"/>
                  <a:gd name="connsiteY0" fmla="*/ 2676 h 1061458"/>
                  <a:gd name="connsiteX1" fmla="*/ 980284 w 1121521"/>
                  <a:gd name="connsiteY1" fmla="*/ 27502 h 1061458"/>
                  <a:gd name="connsiteX2" fmla="*/ 1053327 w 1121521"/>
                  <a:gd name="connsiteY2" fmla="*/ 77573 h 1061458"/>
                  <a:gd name="connsiteX3" fmla="*/ 1094019 w 1121521"/>
                  <a:gd name="connsiteY3" fmla="*/ 295686 h 1061458"/>
                  <a:gd name="connsiteX4" fmla="*/ 823607 w 1121521"/>
                  <a:gd name="connsiteY4" fmla="*/ 690148 h 1061458"/>
                  <a:gd name="connsiteX5" fmla="*/ 591668 w 1121521"/>
                  <a:gd name="connsiteY5" fmla="*/ 1014586 h 1061458"/>
                  <a:gd name="connsiteX6" fmla="*/ 542724 w 1121521"/>
                  <a:gd name="connsiteY6" fmla="*/ 1038397 h 1061458"/>
                  <a:gd name="connsiteX7" fmla="*/ 194395 w 1121521"/>
                  <a:gd name="connsiteY7" fmla="*/ 1034949 h 1061458"/>
                  <a:gd name="connsiteX8" fmla="*/ 245 w 1121521"/>
                  <a:gd name="connsiteY8" fmla="*/ 1001812 h 1061458"/>
                  <a:gd name="connsiteX9" fmla="*/ 209633 w 1121521"/>
                  <a:gd name="connsiteY9" fmla="*/ 717895 h 1061458"/>
                  <a:gd name="connsiteX10" fmla="*/ 466542 w 1121521"/>
                  <a:gd name="connsiteY10" fmla="*/ 653154 h 1061458"/>
                  <a:gd name="connsiteX11" fmla="*/ 491759 w 1121521"/>
                  <a:gd name="connsiteY11" fmla="*/ 462660 h 1061458"/>
                  <a:gd name="connsiteX12" fmla="*/ 762173 w 1121521"/>
                  <a:gd name="connsiteY12" fmla="*/ 68198 h 1061458"/>
                  <a:gd name="connsiteX13" fmla="*/ 862800 w 1121521"/>
                  <a:gd name="connsiteY13" fmla="*/ 2676 h 1061458"/>
                  <a:gd name="connsiteX0" fmla="*/ 863276 w 1121997"/>
                  <a:gd name="connsiteY0" fmla="*/ 2676 h 1041974"/>
                  <a:gd name="connsiteX1" fmla="*/ 980760 w 1121997"/>
                  <a:gd name="connsiteY1" fmla="*/ 27502 h 1041974"/>
                  <a:gd name="connsiteX2" fmla="*/ 1053803 w 1121997"/>
                  <a:gd name="connsiteY2" fmla="*/ 77573 h 1041974"/>
                  <a:gd name="connsiteX3" fmla="*/ 1094495 w 1121997"/>
                  <a:gd name="connsiteY3" fmla="*/ 295686 h 1041974"/>
                  <a:gd name="connsiteX4" fmla="*/ 824083 w 1121997"/>
                  <a:gd name="connsiteY4" fmla="*/ 690148 h 1041974"/>
                  <a:gd name="connsiteX5" fmla="*/ 592144 w 1121997"/>
                  <a:gd name="connsiteY5" fmla="*/ 1014586 h 1041974"/>
                  <a:gd name="connsiteX6" fmla="*/ 543200 w 1121997"/>
                  <a:gd name="connsiteY6" fmla="*/ 1038397 h 1041974"/>
                  <a:gd name="connsiteX7" fmla="*/ 156771 w 1121997"/>
                  <a:gd name="connsiteY7" fmla="*/ 1039712 h 1041974"/>
                  <a:gd name="connsiteX8" fmla="*/ 721 w 1121997"/>
                  <a:gd name="connsiteY8" fmla="*/ 1001812 h 1041974"/>
                  <a:gd name="connsiteX9" fmla="*/ 210109 w 1121997"/>
                  <a:gd name="connsiteY9" fmla="*/ 717895 h 1041974"/>
                  <a:gd name="connsiteX10" fmla="*/ 467018 w 1121997"/>
                  <a:gd name="connsiteY10" fmla="*/ 653154 h 1041974"/>
                  <a:gd name="connsiteX11" fmla="*/ 492235 w 1121997"/>
                  <a:gd name="connsiteY11" fmla="*/ 462660 h 1041974"/>
                  <a:gd name="connsiteX12" fmla="*/ 762649 w 1121997"/>
                  <a:gd name="connsiteY12" fmla="*/ 68198 h 1041974"/>
                  <a:gd name="connsiteX13" fmla="*/ 863276 w 1121997"/>
                  <a:gd name="connsiteY13" fmla="*/ 2676 h 1041974"/>
                  <a:gd name="connsiteX0" fmla="*/ 863111 w 1121832"/>
                  <a:gd name="connsiteY0" fmla="*/ 2676 h 1041974"/>
                  <a:gd name="connsiteX1" fmla="*/ 980595 w 1121832"/>
                  <a:gd name="connsiteY1" fmla="*/ 27502 h 1041974"/>
                  <a:gd name="connsiteX2" fmla="*/ 1053638 w 1121832"/>
                  <a:gd name="connsiteY2" fmla="*/ 77573 h 1041974"/>
                  <a:gd name="connsiteX3" fmla="*/ 1094330 w 1121832"/>
                  <a:gd name="connsiteY3" fmla="*/ 295686 h 1041974"/>
                  <a:gd name="connsiteX4" fmla="*/ 823918 w 1121832"/>
                  <a:gd name="connsiteY4" fmla="*/ 690148 h 1041974"/>
                  <a:gd name="connsiteX5" fmla="*/ 591979 w 1121832"/>
                  <a:gd name="connsiteY5" fmla="*/ 1014586 h 1041974"/>
                  <a:gd name="connsiteX6" fmla="*/ 543035 w 1121832"/>
                  <a:gd name="connsiteY6" fmla="*/ 1038397 h 1041974"/>
                  <a:gd name="connsiteX7" fmla="*/ 156606 w 1121832"/>
                  <a:gd name="connsiteY7" fmla="*/ 1039712 h 1041974"/>
                  <a:gd name="connsiteX8" fmla="*/ 556 w 1121832"/>
                  <a:gd name="connsiteY8" fmla="*/ 1001812 h 1041974"/>
                  <a:gd name="connsiteX9" fmla="*/ 202800 w 1121832"/>
                  <a:gd name="connsiteY9" fmla="*/ 717895 h 1041974"/>
                  <a:gd name="connsiteX10" fmla="*/ 466853 w 1121832"/>
                  <a:gd name="connsiteY10" fmla="*/ 653154 h 1041974"/>
                  <a:gd name="connsiteX11" fmla="*/ 492070 w 1121832"/>
                  <a:gd name="connsiteY11" fmla="*/ 462660 h 1041974"/>
                  <a:gd name="connsiteX12" fmla="*/ 762484 w 1121832"/>
                  <a:gd name="connsiteY12" fmla="*/ 68198 h 1041974"/>
                  <a:gd name="connsiteX13" fmla="*/ 863111 w 1121832"/>
                  <a:gd name="connsiteY13" fmla="*/ 2676 h 1041974"/>
                  <a:gd name="connsiteX0" fmla="*/ 863111 w 1121832"/>
                  <a:gd name="connsiteY0" fmla="*/ 2676 h 1041974"/>
                  <a:gd name="connsiteX1" fmla="*/ 980595 w 1121832"/>
                  <a:gd name="connsiteY1" fmla="*/ 27502 h 1041974"/>
                  <a:gd name="connsiteX2" fmla="*/ 1053638 w 1121832"/>
                  <a:gd name="connsiteY2" fmla="*/ 77573 h 1041974"/>
                  <a:gd name="connsiteX3" fmla="*/ 1094330 w 1121832"/>
                  <a:gd name="connsiteY3" fmla="*/ 295686 h 1041974"/>
                  <a:gd name="connsiteX4" fmla="*/ 823918 w 1121832"/>
                  <a:gd name="connsiteY4" fmla="*/ 690148 h 1041974"/>
                  <a:gd name="connsiteX5" fmla="*/ 591979 w 1121832"/>
                  <a:gd name="connsiteY5" fmla="*/ 1014586 h 1041974"/>
                  <a:gd name="connsiteX6" fmla="*/ 543035 w 1121832"/>
                  <a:gd name="connsiteY6" fmla="*/ 1038397 h 1041974"/>
                  <a:gd name="connsiteX7" fmla="*/ 156606 w 1121832"/>
                  <a:gd name="connsiteY7" fmla="*/ 1039712 h 1041974"/>
                  <a:gd name="connsiteX8" fmla="*/ 556 w 1121832"/>
                  <a:gd name="connsiteY8" fmla="*/ 1001812 h 1041974"/>
                  <a:gd name="connsiteX9" fmla="*/ 202800 w 1121832"/>
                  <a:gd name="connsiteY9" fmla="*/ 717895 h 1041974"/>
                  <a:gd name="connsiteX10" fmla="*/ 466853 w 1121832"/>
                  <a:gd name="connsiteY10" fmla="*/ 653154 h 1041974"/>
                  <a:gd name="connsiteX11" fmla="*/ 492070 w 1121832"/>
                  <a:gd name="connsiteY11" fmla="*/ 462660 h 1041974"/>
                  <a:gd name="connsiteX12" fmla="*/ 762484 w 1121832"/>
                  <a:gd name="connsiteY12" fmla="*/ 68198 h 1041974"/>
                  <a:gd name="connsiteX13" fmla="*/ 863111 w 1121832"/>
                  <a:gd name="connsiteY13" fmla="*/ 2676 h 1041974"/>
                  <a:gd name="connsiteX0" fmla="*/ 862964 w 1121685"/>
                  <a:gd name="connsiteY0" fmla="*/ 2676 h 1041211"/>
                  <a:gd name="connsiteX1" fmla="*/ 980448 w 1121685"/>
                  <a:gd name="connsiteY1" fmla="*/ 27502 h 1041211"/>
                  <a:gd name="connsiteX2" fmla="*/ 1053491 w 1121685"/>
                  <a:gd name="connsiteY2" fmla="*/ 77573 h 1041211"/>
                  <a:gd name="connsiteX3" fmla="*/ 1094183 w 1121685"/>
                  <a:gd name="connsiteY3" fmla="*/ 295686 h 1041211"/>
                  <a:gd name="connsiteX4" fmla="*/ 823771 w 1121685"/>
                  <a:gd name="connsiteY4" fmla="*/ 690148 h 1041211"/>
                  <a:gd name="connsiteX5" fmla="*/ 591832 w 1121685"/>
                  <a:gd name="connsiteY5" fmla="*/ 1014586 h 1041211"/>
                  <a:gd name="connsiteX6" fmla="*/ 542888 w 1121685"/>
                  <a:gd name="connsiteY6" fmla="*/ 1038397 h 1041211"/>
                  <a:gd name="connsiteX7" fmla="*/ 156459 w 1121685"/>
                  <a:gd name="connsiteY7" fmla="*/ 1039712 h 1041211"/>
                  <a:gd name="connsiteX8" fmla="*/ 409 w 1121685"/>
                  <a:gd name="connsiteY8" fmla="*/ 1001812 h 1041211"/>
                  <a:gd name="connsiteX9" fmla="*/ 195510 w 1121685"/>
                  <a:gd name="connsiteY9" fmla="*/ 736945 h 1041211"/>
                  <a:gd name="connsiteX10" fmla="*/ 466706 w 1121685"/>
                  <a:gd name="connsiteY10" fmla="*/ 653154 h 1041211"/>
                  <a:gd name="connsiteX11" fmla="*/ 491923 w 1121685"/>
                  <a:gd name="connsiteY11" fmla="*/ 462660 h 1041211"/>
                  <a:gd name="connsiteX12" fmla="*/ 762337 w 1121685"/>
                  <a:gd name="connsiteY12" fmla="*/ 68198 h 1041211"/>
                  <a:gd name="connsiteX13" fmla="*/ 862964 w 1121685"/>
                  <a:gd name="connsiteY13" fmla="*/ 2676 h 104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1685" h="1041211">
                    <a:moveTo>
                      <a:pt x="862964" y="2676"/>
                    </a:moveTo>
                    <a:cubicBezTo>
                      <a:pt x="902435" y="-4688"/>
                      <a:pt x="944714" y="3006"/>
                      <a:pt x="980448" y="27502"/>
                    </a:cubicBezTo>
                    <a:lnTo>
                      <a:pt x="1053491" y="77573"/>
                    </a:lnTo>
                    <a:cubicBezTo>
                      <a:pt x="1124957" y="126564"/>
                      <a:pt x="1143176" y="224218"/>
                      <a:pt x="1094183" y="295686"/>
                    </a:cubicBezTo>
                    <a:lnTo>
                      <a:pt x="823771" y="690148"/>
                    </a:lnTo>
                    <a:cubicBezTo>
                      <a:pt x="761121" y="779929"/>
                      <a:pt x="640359" y="951894"/>
                      <a:pt x="591832" y="1014586"/>
                    </a:cubicBezTo>
                    <a:cubicBezTo>
                      <a:pt x="575517" y="1022523"/>
                      <a:pt x="583016" y="1035223"/>
                      <a:pt x="542888" y="1038397"/>
                    </a:cubicBezTo>
                    <a:cubicBezTo>
                      <a:pt x="452070" y="1042188"/>
                      <a:pt x="246872" y="1039460"/>
                      <a:pt x="156459" y="1039712"/>
                    </a:cubicBezTo>
                    <a:cubicBezTo>
                      <a:pt x="66046" y="1039964"/>
                      <a:pt x="-6099" y="1052273"/>
                      <a:pt x="409" y="1001812"/>
                    </a:cubicBezTo>
                    <a:cubicBezTo>
                      <a:pt x="6917" y="951351"/>
                      <a:pt x="36832" y="833155"/>
                      <a:pt x="195510" y="736945"/>
                    </a:cubicBezTo>
                    <a:cubicBezTo>
                      <a:pt x="354188" y="640735"/>
                      <a:pt x="417304" y="698868"/>
                      <a:pt x="466706" y="653154"/>
                    </a:cubicBezTo>
                    <a:cubicBezTo>
                      <a:pt x="516108" y="607440"/>
                      <a:pt x="449562" y="560558"/>
                      <a:pt x="491923" y="462660"/>
                    </a:cubicBezTo>
                    <a:lnTo>
                      <a:pt x="762337" y="68198"/>
                    </a:lnTo>
                    <a:cubicBezTo>
                      <a:pt x="786832" y="32463"/>
                      <a:pt x="823494" y="10040"/>
                      <a:pt x="862964" y="2676"/>
                    </a:cubicBezTo>
                    <a:close/>
                  </a:path>
                </a:pathLst>
              </a:custGeom>
              <a:solidFill>
                <a:srgbClr val="C75B3D">
                  <a:alpha val="68000"/>
                </a:srgbClr>
              </a:solidFill>
              <a:ln w="6350">
                <a:solidFill>
                  <a:srgbClr val="7E25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442" name="Group 68"/>
            <p:cNvGrpSpPr/>
            <p:nvPr/>
          </p:nvGrpSpPr>
          <p:grpSpPr>
            <a:xfrm>
              <a:off x="3389328" y="3391300"/>
              <a:ext cx="2273976" cy="1714100"/>
              <a:chOff x="3721107" y="3571005"/>
              <a:chExt cx="2069214" cy="1559753"/>
            </a:xfrm>
          </p:grpSpPr>
          <p:sp>
            <p:nvSpPr>
              <p:cNvPr id="443" name="Freeform 442"/>
              <p:cNvSpPr/>
              <p:nvPr/>
            </p:nvSpPr>
            <p:spPr>
              <a:xfrm>
                <a:off x="4132193" y="3571005"/>
                <a:ext cx="1165161" cy="1559753"/>
              </a:xfrm>
              <a:custGeom>
                <a:avLst/>
                <a:gdLst>
                  <a:gd name="connsiteX0" fmla="*/ 630409 w 1271161"/>
                  <a:gd name="connsiteY0" fmla="*/ 20 h 1489866"/>
                  <a:gd name="connsiteX1" fmla="*/ 635581 w 1271161"/>
                  <a:gd name="connsiteY1" fmla="*/ 223 h 1489866"/>
                  <a:gd name="connsiteX2" fmla="*/ 651031 w 1271161"/>
                  <a:gd name="connsiteY2" fmla="*/ 828 h 1489866"/>
                  <a:gd name="connsiteX3" fmla="*/ 793557 w 1271161"/>
                  <a:gd name="connsiteY3" fmla="*/ 17116 h 1489866"/>
                  <a:gd name="connsiteX4" fmla="*/ 860519 w 1271161"/>
                  <a:gd name="connsiteY4" fmla="*/ 54894 h 1489866"/>
                  <a:gd name="connsiteX5" fmla="*/ 993427 w 1271161"/>
                  <a:gd name="connsiteY5" fmla="*/ 204688 h 1489866"/>
                  <a:gd name="connsiteX6" fmla="*/ 1032504 w 1271161"/>
                  <a:gd name="connsiteY6" fmla="*/ 376629 h 1489866"/>
                  <a:gd name="connsiteX7" fmla="*/ 1039894 w 1271161"/>
                  <a:gd name="connsiteY7" fmla="*/ 476721 h 1489866"/>
                  <a:gd name="connsiteX8" fmla="*/ 1051468 w 1271161"/>
                  <a:gd name="connsiteY8" fmla="*/ 532939 h 1489866"/>
                  <a:gd name="connsiteX9" fmla="*/ 1145254 w 1271161"/>
                  <a:gd name="connsiteY9" fmla="*/ 657987 h 1489866"/>
                  <a:gd name="connsiteX10" fmla="*/ 1184743 w 1271161"/>
                  <a:gd name="connsiteY10" fmla="*/ 863658 h 1489866"/>
                  <a:gd name="connsiteX11" fmla="*/ 1270302 w 1271161"/>
                  <a:gd name="connsiteY11" fmla="*/ 1056578 h 1489866"/>
                  <a:gd name="connsiteX12" fmla="*/ 1223409 w 1271161"/>
                  <a:gd name="connsiteY12" fmla="*/ 1259780 h 1489866"/>
                  <a:gd name="connsiteX13" fmla="*/ 1137438 w 1271161"/>
                  <a:gd name="connsiteY13" fmla="*/ 1408275 h 1489866"/>
                  <a:gd name="connsiteX14" fmla="*/ 973313 w 1271161"/>
                  <a:gd name="connsiteY14" fmla="*/ 1486430 h 1489866"/>
                  <a:gd name="connsiteX15" fmla="*/ 832634 w 1271161"/>
                  <a:gd name="connsiteY15" fmla="*/ 1470799 h 1489866"/>
                  <a:gd name="connsiteX16" fmla="*/ 676324 w 1271161"/>
                  <a:gd name="connsiteY16" fmla="*/ 1423906 h 1489866"/>
                  <a:gd name="connsiteX17" fmla="*/ 594837 w 1271161"/>
                  <a:gd name="connsiteY17" fmla="*/ 1423906 h 1489866"/>
                  <a:gd name="connsiteX18" fmla="*/ 438527 w 1271161"/>
                  <a:gd name="connsiteY18" fmla="*/ 1470799 h 1489866"/>
                  <a:gd name="connsiteX19" fmla="*/ 297848 w 1271161"/>
                  <a:gd name="connsiteY19" fmla="*/ 1486430 h 1489866"/>
                  <a:gd name="connsiteX20" fmla="*/ 133723 w 1271161"/>
                  <a:gd name="connsiteY20" fmla="*/ 1408275 h 1489866"/>
                  <a:gd name="connsiteX21" fmla="*/ 47752 w 1271161"/>
                  <a:gd name="connsiteY21" fmla="*/ 1259780 h 1489866"/>
                  <a:gd name="connsiteX22" fmla="*/ 859 w 1271161"/>
                  <a:gd name="connsiteY22" fmla="*/ 1056578 h 1489866"/>
                  <a:gd name="connsiteX23" fmla="*/ 86418 w 1271161"/>
                  <a:gd name="connsiteY23" fmla="*/ 863658 h 1489866"/>
                  <a:gd name="connsiteX24" fmla="*/ 125907 w 1271161"/>
                  <a:gd name="connsiteY24" fmla="*/ 657987 h 1489866"/>
                  <a:gd name="connsiteX25" fmla="*/ 219693 w 1271161"/>
                  <a:gd name="connsiteY25" fmla="*/ 532939 h 1489866"/>
                  <a:gd name="connsiteX26" fmla="*/ 231267 w 1271161"/>
                  <a:gd name="connsiteY26" fmla="*/ 476721 h 1489866"/>
                  <a:gd name="connsiteX27" fmla="*/ 238657 w 1271161"/>
                  <a:gd name="connsiteY27" fmla="*/ 376629 h 1489866"/>
                  <a:gd name="connsiteX28" fmla="*/ 277734 w 1271161"/>
                  <a:gd name="connsiteY28" fmla="*/ 204688 h 1489866"/>
                  <a:gd name="connsiteX29" fmla="*/ 410642 w 1271161"/>
                  <a:gd name="connsiteY29" fmla="*/ 54894 h 1489866"/>
                  <a:gd name="connsiteX30" fmla="*/ 477605 w 1271161"/>
                  <a:gd name="connsiteY30" fmla="*/ 17116 h 1489866"/>
                  <a:gd name="connsiteX31" fmla="*/ 620131 w 1271161"/>
                  <a:gd name="connsiteY31" fmla="*/ 828 h 1489866"/>
                  <a:gd name="connsiteX32" fmla="*/ 630409 w 1271161"/>
                  <a:gd name="connsiteY32" fmla="*/ 20 h 1489866"/>
                  <a:gd name="connsiteX0" fmla="*/ 630409 w 1271161"/>
                  <a:gd name="connsiteY0" fmla="*/ 20 h 1489866"/>
                  <a:gd name="connsiteX1" fmla="*/ 635581 w 1271161"/>
                  <a:gd name="connsiteY1" fmla="*/ 223 h 1489866"/>
                  <a:gd name="connsiteX2" fmla="*/ 651031 w 1271161"/>
                  <a:gd name="connsiteY2" fmla="*/ 828 h 1489866"/>
                  <a:gd name="connsiteX3" fmla="*/ 793557 w 1271161"/>
                  <a:gd name="connsiteY3" fmla="*/ 17116 h 1489866"/>
                  <a:gd name="connsiteX4" fmla="*/ 860519 w 1271161"/>
                  <a:gd name="connsiteY4" fmla="*/ 54894 h 1489866"/>
                  <a:gd name="connsiteX5" fmla="*/ 993427 w 1271161"/>
                  <a:gd name="connsiteY5" fmla="*/ 204688 h 1489866"/>
                  <a:gd name="connsiteX6" fmla="*/ 1032504 w 1271161"/>
                  <a:gd name="connsiteY6" fmla="*/ 376629 h 1489866"/>
                  <a:gd name="connsiteX7" fmla="*/ 1039894 w 1271161"/>
                  <a:gd name="connsiteY7" fmla="*/ 476721 h 1489866"/>
                  <a:gd name="connsiteX8" fmla="*/ 1051468 w 1271161"/>
                  <a:gd name="connsiteY8" fmla="*/ 532939 h 1489866"/>
                  <a:gd name="connsiteX9" fmla="*/ 1145254 w 1271161"/>
                  <a:gd name="connsiteY9" fmla="*/ 657987 h 1489866"/>
                  <a:gd name="connsiteX10" fmla="*/ 1184743 w 1271161"/>
                  <a:gd name="connsiteY10" fmla="*/ 863658 h 1489866"/>
                  <a:gd name="connsiteX11" fmla="*/ 1270302 w 1271161"/>
                  <a:gd name="connsiteY11" fmla="*/ 1056578 h 1489866"/>
                  <a:gd name="connsiteX12" fmla="*/ 1223409 w 1271161"/>
                  <a:gd name="connsiteY12" fmla="*/ 1259780 h 1489866"/>
                  <a:gd name="connsiteX13" fmla="*/ 1137438 w 1271161"/>
                  <a:gd name="connsiteY13" fmla="*/ 1408275 h 1489866"/>
                  <a:gd name="connsiteX14" fmla="*/ 973313 w 1271161"/>
                  <a:gd name="connsiteY14" fmla="*/ 1486430 h 1489866"/>
                  <a:gd name="connsiteX15" fmla="*/ 832634 w 1271161"/>
                  <a:gd name="connsiteY15" fmla="*/ 1470799 h 1489866"/>
                  <a:gd name="connsiteX16" fmla="*/ 594837 w 1271161"/>
                  <a:gd name="connsiteY16" fmla="*/ 1423906 h 1489866"/>
                  <a:gd name="connsiteX17" fmla="*/ 438527 w 1271161"/>
                  <a:gd name="connsiteY17" fmla="*/ 1470799 h 1489866"/>
                  <a:gd name="connsiteX18" fmla="*/ 297848 w 1271161"/>
                  <a:gd name="connsiteY18" fmla="*/ 1486430 h 1489866"/>
                  <a:gd name="connsiteX19" fmla="*/ 133723 w 1271161"/>
                  <a:gd name="connsiteY19" fmla="*/ 1408275 h 1489866"/>
                  <a:gd name="connsiteX20" fmla="*/ 47752 w 1271161"/>
                  <a:gd name="connsiteY20" fmla="*/ 1259780 h 1489866"/>
                  <a:gd name="connsiteX21" fmla="*/ 859 w 1271161"/>
                  <a:gd name="connsiteY21" fmla="*/ 1056578 h 1489866"/>
                  <a:gd name="connsiteX22" fmla="*/ 86418 w 1271161"/>
                  <a:gd name="connsiteY22" fmla="*/ 863658 h 1489866"/>
                  <a:gd name="connsiteX23" fmla="*/ 125907 w 1271161"/>
                  <a:gd name="connsiteY23" fmla="*/ 657987 h 1489866"/>
                  <a:gd name="connsiteX24" fmla="*/ 219693 w 1271161"/>
                  <a:gd name="connsiteY24" fmla="*/ 532939 h 1489866"/>
                  <a:gd name="connsiteX25" fmla="*/ 231267 w 1271161"/>
                  <a:gd name="connsiteY25" fmla="*/ 476721 h 1489866"/>
                  <a:gd name="connsiteX26" fmla="*/ 238657 w 1271161"/>
                  <a:gd name="connsiteY26" fmla="*/ 376629 h 1489866"/>
                  <a:gd name="connsiteX27" fmla="*/ 277734 w 1271161"/>
                  <a:gd name="connsiteY27" fmla="*/ 204688 h 1489866"/>
                  <a:gd name="connsiteX28" fmla="*/ 410642 w 1271161"/>
                  <a:gd name="connsiteY28" fmla="*/ 54894 h 1489866"/>
                  <a:gd name="connsiteX29" fmla="*/ 477605 w 1271161"/>
                  <a:gd name="connsiteY29" fmla="*/ 17116 h 1489866"/>
                  <a:gd name="connsiteX30" fmla="*/ 620131 w 1271161"/>
                  <a:gd name="connsiteY30" fmla="*/ 828 h 1489866"/>
                  <a:gd name="connsiteX31" fmla="*/ 630409 w 1271161"/>
                  <a:gd name="connsiteY31" fmla="*/ 20 h 1489866"/>
                  <a:gd name="connsiteX0" fmla="*/ 630409 w 1271161"/>
                  <a:gd name="connsiteY0" fmla="*/ 20 h 1489084"/>
                  <a:gd name="connsiteX1" fmla="*/ 635581 w 1271161"/>
                  <a:gd name="connsiteY1" fmla="*/ 223 h 1489084"/>
                  <a:gd name="connsiteX2" fmla="*/ 651031 w 1271161"/>
                  <a:gd name="connsiteY2" fmla="*/ 828 h 1489084"/>
                  <a:gd name="connsiteX3" fmla="*/ 793557 w 1271161"/>
                  <a:gd name="connsiteY3" fmla="*/ 17116 h 1489084"/>
                  <a:gd name="connsiteX4" fmla="*/ 860519 w 1271161"/>
                  <a:gd name="connsiteY4" fmla="*/ 54894 h 1489084"/>
                  <a:gd name="connsiteX5" fmla="*/ 993427 w 1271161"/>
                  <a:gd name="connsiteY5" fmla="*/ 204688 h 1489084"/>
                  <a:gd name="connsiteX6" fmla="*/ 1032504 w 1271161"/>
                  <a:gd name="connsiteY6" fmla="*/ 376629 h 1489084"/>
                  <a:gd name="connsiteX7" fmla="*/ 1039894 w 1271161"/>
                  <a:gd name="connsiteY7" fmla="*/ 476721 h 1489084"/>
                  <a:gd name="connsiteX8" fmla="*/ 1051468 w 1271161"/>
                  <a:gd name="connsiteY8" fmla="*/ 532939 h 1489084"/>
                  <a:gd name="connsiteX9" fmla="*/ 1145254 w 1271161"/>
                  <a:gd name="connsiteY9" fmla="*/ 657987 h 1489084"/>
                  <a:gd name="connsiteX10" fmla="*/ 1184743 w 1271161"/>
                  <a:gd name="connsiteY10" fmla="*/ 863658 h 1489084"/>
                  <a:gd name="connsiteX11" fmla="*/ 1270302 w 1271161"/>
                  <a:gd name="connsiteY11" fmla="*/ 1056578 h 1489084"/>
                  <a:gd name="connsiteX12" fmla="*/ 1223409 w 1271161"/>
                  <a:gd name="connsiteY12" fmla="*/ 1259780 h 1489084"/>
                  <a:gd name="connsiteX13" fmla="*/ 1137438 w 1271161"/>
                  <a:gd name="connsiteY13" fmla="*/ 1408275 h 1489084"/>
                  <a:gd name="connsiteX14" fmla="*/ 973313 w 1271161"/>
                  <a:gd name="connsiteY14" fmla="*/ 1486430 h 1489084"/>
                  <a:gd name="connsiteX15" fmla="*/ 832634 w 1271161"/>
                  <a:gd name="connsiteY15" fmla="*/ 1470799 h 1489084"/>
                  <a:gd name="connsiteX16" fmla="*/ 438527 w 1271161"/>
                  <a:gd name="connsiteY16" fmla="*/ 1470799 h 1489084"/>
                  <a:gd name="connsiteX17" fmla="*/ 297848 w 1271161"/>
                  <a:gd name="connsiteY17" fmla="*/ 1486430 h 1489084"/>
                  <a:gd name="connsiteX18" fmla="*/ 133723 w 1271161"/>
                  <a:gd name="connsiteY18" fmla="*/ 1408275 h 1489084"/>
                  <a:gd name="connsiteX19" fmla="*/ 47752 w 1271161"/>
                  <a:gd name="connsiteY19" fmla="*/ 1259780 h 1489084"/>
                  <a:gd name="connsiteX20" fmla="*/ 859 w 1271161"/>
                  <a:gd name="connsiteY20" fmla="*/ 1056578 h 1489084"/>
                  <a:gd name="connsiteX21" fmla="*/ 86418 w 1271161"/>
                  <a:gd name="connsiteY21" fmla="*/ 863658 h 1489084"/>
                  <a:gd name="connsiteX22" fmla="*/ 125907 w 1271161"/>
                  <a:gd name="connsiteY22" fmla="*/ 657987 h 1489084"/>
                  <a:gd name="connsiteX23" fmla="*/ 219693 w 1271161"/>
                  <a:gd name="connsiteY23" fmla="*/ 532939 h 1489084"/>
                  <a:gd name="connsiteX24" fmla="*/ 231267 w 1271161"/>
                  <a:gd name="connsiteY24" fmla="*/ 476721 h 1489084"/>
                  <a:gd name="connsiteX25" fmla="*/ 238657 w 1271161"/>
                  <a:gd name="connsiteY25" fmla="*/ 376629 h 1489084"/>
                  <a:gd name="connsiteX26" fmla="*/ 277734 w 1271161"/>
                  <a:gd name="connsiteY26" fmla="*/ 204688 h 1489084"/>
                  <a:gd name="connsiteX27" fmla="*/ 410642 w 1271161"/>
                  <a:gd name="connsiteY27" fmla="*/ 54894 h 1489084"/>
                  <a:gd name="connsiteX28" fmla="*/ 477605 w 1271161"/>
                  <a:gd name="connsiteY28" fmla="*/ 17116 h 1489084"/>
                  <a:gd name="connsiteX29" fmla="*/ 620131 w 1271161"/>
                  <a:gd name="connsiteY29" fmla="*/ 828 h 1489084"/>
                  <a:gd name="connsiteX30" fmla="*/ 630409 w 1271161"/>
                  <a:gd name="connsiteY30" fmla="*/ 20 h 1489084"/>
                  <a:gd name="connsiteX0" fmla="*/ 630409 w 1271161"/>
                  <a:gd name="connsiteY0" fmla="*/ 20 h 1488890"/>
                  <a:gd name="connsiteX1" fmla="*/ 635581 w 1271161"/>
                  <a:gd name="connsiteY1" fmla="*/ 223 h 1488890"/>
                  <a:gd name="connsiteX2" fmla="*/ 651031 w 1271161"/>
                  <a:gd name="connsiteY2" fmla="*/ 828 h 1488890"/>
                  <a:gd name="connsiteX3" fmla="*/ 793557 w 1271161"/>
                  <a:gd name="connsiteY3" fmla="*/ 17116 h 1488890"/>
                  <a:gd name="connsiteX4" fmla="*/ 860519 w 1271161"/>
                  <a:gd name="connsiteY4" fmla="*/ 54894 h 1488890"/>
                  <a:gd name="connsiteX5" fmla="*/ 993427 w 1271161"/>
                  <a:gd name="connsiteY5" fmla="*/ 204688 h 1488890"/>
                  <a:gd name="connsiteX6" fmla="*/ 1032504 w 1271161"/>
                  <a:gd name="connsiteY6" fmla="*/ 376629 h 1488890"/>
                  <a:gd name="connsiteX7" fmla="*/ 1039894 w 1271161"/>
                  <a:gd name="connsiteY7" fmla="*/ 476721 h 1488890"/>
                  <a:gd name="connsiteX8" fmla="*/ 1051468 w 1271161"/>
                  <a:gd name="connsiteY8" fmla="*/ 532939 h 1488890"/>
                  <a:gd name="connsiteX9" fmla="*/ 1145254 w 1271161"/>
                  <a:gd name="connsiteY9" fmla="*/ 657987 h 1488890"/>
                  <a:gd name="connsiteX10" fmla="*/ 1184743 w 1271161"/>
                  <a:gd name="connsiteY10" fmla="*/ 863658 h 1488890"/>
                  <a:gd name="connsiteX11" fmla="*/ 1270302 w 1271161"/>
                  <a:gd name="connsiteY11" fmla="*/ 1056578 h 1488890"/>
                  <a:gd name="connsiteX12" fmla="*/ 1223409 w 1271161"/>
                  <a:gd name="connsiteY12" fmla="*/ 1259780 h 1488890"/>
                  <a:gd name="connsiteX13" fmla="*/ 1137438 w 1271161"/>
                  <a:gd name="connsiteY13" fmla="*/ 1408275 h 1488890"/>
                  <a:gd name="connsiteX14" fmla="*/ 973313 w 1271161"/>
                  <a:gd name="connsiteY14" fmla="*/ 1486430 h 1488890"/>
                  <a:gd name="connsiteX15" fmla="*/ 832634 w 1271161"/>
                  <a:gd name="connsiteY15" fmla="*/ 1470799 h 1488890"/>
                  <a:gd name="connsiteX16" fmla="*/ 297848 w 1271161"/>
                  <a:gd name="connsiteY16" fmla="*/ 1486430 h 1488890"/>
                  <a:gd name="connsiteX17" fmla="*/ 133723 w 1271161"/>
                  <a:gd name="connsiteY17" fmla="*/ 1408275 h 1488890"/>
                  <a:gd name="connsiteX18" fmla="*/ 47752 w 1271161"/>
                  <a:gd name="connsiteY18" fmla="*/ 1259780 h 1488890"/>
                  <a:gd name="connsiteX19" fmla="*/ 859 w 1271161"/>
                  <a:gd name="connsiteY19" fmla="*/ 1056578 h 1488890"/>
                  <a:gd name="connsiteX20" fmla="*/ 86418 w 1271161"/>
                  <a:gd name="connsiteY20" fmla="*/ 863658 h 1488890"/>
                  <a:gd name="connsiteX21" fmla="*/ 125907 w 1271161"/>
                  <a:gd name="connsiteY21" fmla="*/ 657987 h 1488890"/>
                  <a:gd name="connsiteX22" fmla="*/ 219693 w 1271161"/>
                  <a:gd name="connsiteY22" fmla="*/ 532939 h 1488890"/>
                  <a:gd name="connsiteX23" fmla="*/ 231267 w 1271161"/>
                  <a:gd name="connsiteY23" fmla="*/ 476721 h 1488890"/>
                  <a:gd name="connsiteX24" fmla="*/ 238657 w 1271161"/>
                  <a:gd name="connsiteY24" fmla="*/ 376629 h 1488890"/>
                  <a:gd name="connsiteX25" fmla="*/ 277734 w 1271161"/>
                  <a:gd name="connsiteY25" fmla="*/ 204688 h 1488890"/>
                  <a:gd name="connsiteX26" fmla="*/ 410642 w 1271161"/>
                  <a:gd name="connsiteY26" fmla="*/ 54894 h 1488890"/>
                  <a:gd name="connsiteX27" fmla="*/ 477605 w 1271161"/>
                  <a:gd name="connsiteY27" fmla="*/ 17116 h 1488890"/>
                  <a:gd name="connsiteX28" fmla="*/ 620131 w 1271161"/>
                  <a:gd name="connsiteY28" fmla="*/ 828 h 1488890"/>
                  <a:gd name="connsiteX29" fmla="*/ 630409 w 1271161"/>
                  <a:gd name="connsiteY29" fmla="*/ 20 h 1488890"/>
                  <a:gd name="connsiteX0" fmla="*/ 630409 w 1271161"/>
                  <a:gd name="connsiteY0" fmla="*/ 20 h 1486430"/>
                  <a:gd name="connsiteX1" fmla="*/ 635581 w 1271161"/>
                  <a:gd name="connsiteY1" fmla="*/ 223 h 1486430"/>
                  <a:gd name="connsiteX2" fmla="*/ 651031 w 1271161"/>
                  <a:gd name="connsiteY2" fmla="*/ 828 h 1486430"/>
                  <a:gd name="connsiteX3" fmla="*/ 793557 w 1271161"/>
                  <a:gd name="connsiteY3" fmla="*/ 17116 h 1486430"/>
                  <a:gd name="connsiteX4" fmla="*/ 860519 w 1271161"/>
                  <a:gd name="connsiteY4" fmla="*/ 54894 h 1486430"/>
                  <a:gd name="connsiteX5" fmla="*/ 993427 w 1271161"/>
                  <a:gd name="connsiteY5" fmla="*/ 204688 h 1486430"/>
                  <a:gd name="connsiteX6" fmla="*/ 1032504 w 1271161"/>
                  <a:gd name="connsiteY6" fmla="*/ 376629 h 1486430"/>
                  <a:gd name="connsiteX7" fmla="*/ 1039894 w 1271161"/>
                  <a:gd name="connsiteY7" fmla="*/ 476721 h 1486430"/>
                  <a:gd name="connsiteX8" fmla="*/ 1051468 w 1271161"/>
                  <a:gd name="connsiteY8" fmla="*/ 532939 h 1486430"/>
                  <a:gd name="connsiteX9" fmla="*/ 1145254 w 1271161"/>
                  <a:gd name="connsiteY9" fmla="*/ 657987 h 1486430"/>
                  <a:gd name="connsiteX10" fmla="*/ 1184743 w 1271161"/>
                  <a:gd name="connsiteY10" fmla="*/ 863658 h 1486430"/>
                  <a:gd name="connsiteX11" fmla="*/ 1270302 w 1271161"/>
                  <a:gd name="connsiteY11" fmla="*/ 1056578 h 1486430"/>
                  <a:gd name="connsiteX12" fmla="*/ 1223409 w 1271161"/>
                  <a:gd name="connsiteY12" fmla="*/ 1259780 h 1486430"/>
                  <a:gd name="connsiteX13" fmla="*/ 1137438 w 1271161"/>
                  <a:gd name="connsiteY13" fmla="*/ 1408275 h 1486430"/>
                  <a:gd name="connsiteX14" fmla="*/ 973313 w 1271161"/>
                  <a:gd name="connsiteY14" fmla="*/ 1486430 h 1486430"/>
                  <a:gd name="connsiteX15" fmla="*/ 297848 w 1271161"/>
                  <a:gd name="connsiteY15" fmla="*/ 1486430 h 1486430"/>
                  <a:gd name="connsiteX16" fmla="*/ 133723 w 1271161"/>
                  <a:gd name="connsiteY16" fmla="*/ 1408275 h 1486430"/>
                  <a:gd name="connsiteX17" fmla="*/ 47752 w 1271161"/>
                  <a:gd name="connsiteY17" fmla="*/ 1259780 h 1486430"/>
                  <a:gd name="connsiteX18" fmla="*/ 859 w 1271161"/>
                  <a:gd name="connsiteY18" fmla="*/ 1056578 h 1486430"/>
                  <a:gd name="connsiteX19" fmla="*/ 86418 w 1271161"/>
                  <a:gd name="connsiteY19" fmla="*/ 863658 h 1486430"/>
                  <a:gd name="connsiteX20" fmla="*/ 125907 w 1271161"/>
                  <a:gd name="connsiteY20" fmla="*/ 657987 h 1486430"/>
                  <a:gd name="connsiteX21" fmla="*/ 219693 w 1271161"/>
                  <a:gd name="connsiteY21" fmla="*/ 532939 h 1486430"/>
                  <a:gd name="connsiteX22" fmla="*/ 231267 w 1271161"/>
                  <a:gd name="connsiteY22" fmla="*/ 476721 h 1486430"/>
                  <a:gd name="connsiteX23" fmla="*/ 238657 w 1271161"/>
                  <a:gd name="connsiteY23" fmla="*/ 376629 h 1486430"/>
                  <a:gd name="connsiteX24" fmla="*/ 277734 w 1271161"/>
                  <a:gd name="connsiteY24" fmla="*/ 204688 h 1486430"/>
                  <a:gd name="connsiteX25" fmla="*/ 410642 w 1271161"/>
                  <a:gd name="connsiteY25" fmla="*/ 54894 h 1486430"/>
                  <a:gd name="connsiteX26" fmla="*/ 477605 w 1271161"/>
                  <a:gd name="connsiteY26" fmla="*/ 17116 h 1486430"/>
                  <a:gd name="connsiteX27" fmla="*/ 620131 w 1271161"/>
                  <a:gd name="connsiteY27" fmla="*/ 828 h 1486430"/>
                  <a:gd name="connsiteX28" fmla="*/ 630409 w 1271161"/>
                  <a:gd name="connsiteY28" fmla="*/ 20 h 1486430"/>
                  <a:gd name="connsiteX0" fmla="*/ 630409 w 1271161"/>
                  <a:gd name="connsiteY0" fmla="*/ 20 h 1559680"/>
                  <a:gd name="connsiteX1" fmla="*/ 635581 w 1271161"/>
                  <a:gd name="connsiteY1" fmla="*/ 223 h 1559680"/>
                  <a:gd name="connsiteX2" fmla="*/ 651031 w 1271161"/>
                  <a:gd name="connsiteY2" fmla="*/ 828 h 1559680"/>
                  <a:gd name="connsiteX3" fmla="*/ 793557 w 1271161"/>
                  <a:gd name="connsiteY3" fmla="*/ 17116 h 1559680"/>
                  <a:gd name="connsiteX4" fmla="*/ 860519 w 1271161"/>
                  <a:gd name="connsiteY4" fmla="*/ 54894 h 1559680"/>
                  <a:gd name="connsiteX5" fmla="*/ 993427 w 1271161"/>
                  <a:gd name="connsiteY5" fmla="*/ 204688 h 1559680"/>
                  <a:gd name="connsiteX6" fmla="*/ 1032504 w 1271161"/>
                  <a:gd name="connsiteY6" fmla="*/ 376629 h 1559680"/>
                  <a:gd name="connsiteX7" fmla="*/ 1039894 w 1271161"/>
                  <a:gd name="connsiteY7" fmla="*/ 476721 h 1559680"/>
                  <a:gd name="connsiteX8" fmla="*/ 1051468 w 1271161"/>
                  <a:gd name="connsiteY8" fmla="*/ 532939 h 1559680"/>
                  <a:gd name="connsiteX9" fmla="*/ 1145254 w 1271161"/>
                  <a:gd name="connsiteY9" fmla="*/ 657987 h 1559680"/>
                  <a:gd name="connsiteX10" fmla="*/ 1184743 w 1271161"/>
                  <a:gd name="connsiteY10" fmla="*/ 863658 h 1559680"/>
                  <a:gd name="connsiteX11" fmla="*/ 1270302 w 1271161"/>
                  <a:gd name="connsiteY11" fmla="*/ 1056578 h 1559680"/>
                  <a:gd name="connsiteX12" fmla="*/ 1223409 w 1271161"/>
                  <a:gd name="connsiteY12" fmla="*/ 1259780 h 1559680"/>
                  <a:gd name="connsiteX13" fmla="*/ 1137438 w 1271161"/>
                  <a:gd name="connsiteY13" fmla="*/ 1408275 h 1559680"/>
                  <a:gd name="connsiteX14" fmla="*/ 973313 w 1271161"/>
                  <a:gd name="connsiteY14" fmla="*/ 1486430 h 1559680"/>
                  <a:gd name="connsiteX15" fmla="*/ 643218 w 1271161"/>
                  <a:gd name="connsiteY15" fmla="*/ 1559680 h 1559680"/>
                  <a:gd name="connsiteX16" fmla="*/ 297848 w 1271161"/>
                  <a:gd name="connsiteY16" fmla="*/ 1486430 h 1559680"/>
                  <a:gd name="connsiteX17" fmla="*/ 133723 w 1271161"/>
                  <a:gd name="connsiteY17" fmla="*/ 1408275 h 1559680"/>
                  <a:gd name="connsiteX18" fmla="*/ 47752 w 1271161"/>
                  <a:gd name="connsiteY18" fmla="*/ 1259780 h 1559680"/>
                  <a:gd name="connsiteX19" fmla="*/ 859 w 1271161"/>
                  <a:gd name="connsiteY19" fmla="*/ 1056578 h 1559680"/>
                  <a:gd name="connsiteX20" fmla="*/ 86418 w 1271161"/>
                  <a:gd name="connsiteY20" fmla="*/ 863658 h 1559680"/>
                  <a:gd name="connsiteX21" fmla="*/ 125907 w 1271161"/>
                  <a:gd name="connsiteY21" fmla="*/ 657987 h 1559680"/>
                  <a:gd name="connsiteX22" fmla="*/ 219693 w 1271161"/>
                  <a:gd name="connsiteY22" fmla="*/ 532939 h 1559680"/>
                  <a:gd name="connsiteX23" fmla="*/ 231267 w 1271161"/>
                  <a:gd name="connsiteY23" fmla="*/ 476721 h 1559680"/>
                  <a:gd name="connsiteX24" fmla="*/ 238657 w 1271161"/>
                  <a:gd name="connsiteY24" fmla="*/ 376629 h 1559680"/>
                  <a:gd name="connsiteX25" fmla="*/ 277734 w 1271161"/>
                  <a:gd name="connsiteY25" fmla="*/ 204688 h 1559680"/>
                  <a:gd name="connsiteX26" fmla="*/ 410642 w 1271161"/>
                  <a:gd name="connsiteY26" fmla="*/ 54894 h 1559680"/>
                  <a:gd name="connsiteX27" fmla="*/ 477605 w 1271161"/>
                  <a:gd name="connsiteY27" fmla="*/ 17116 h 1559680"/>
                  <a:gd name="connsiteX28" fmla="*/ 620131 w 1271161"/>
                  <a:gd name="connsiteY28" fmla="*/ 828 h 1559680"/>
                  <a:gd name="connsiteX29" fmla="*/ 630409 w 1271161"/>
                  <a:gd name="connsiteY29" fmla="*/ 20 h 1559680"/>
                  <a:gd name="connsiteX0" fmla="*/ 630409 w 1271161"/>
                  <a:gd name="connsiteY0" fmla="*/ 20 h 1561481"/>
                  <a:gd name="connsiteX1" fmla="*/ 635581 w 1271161"/>
                  <a:gd name="connsiteY1" fmla="*/ 223 h 1561481"/>
                  <a:gd name="connsiteX2" fmla="*/ 651031 w 1271161"/>
                  <a:gd name="connsiteY2" fmla="*/ 828 h 1561481"/>
                  <a:gd name="connsiteX3" fmla="*/ 793557 w 1271161"/>
                  <a:gd name="connsiteY3" fmla="*/ 17116 h 1561481"/>
                  <a:gd name="connsiteX4" fmla="*/ 860519 w 1271161"/>
                  <a:gd name="connsiteY4" fmla="*/ 54894 h 1561481"/>
                  <a:gd name="connsiteX5" fmla="*/ 993427 w 1271161"/>
                  <a:gd name="connsiteY5" fmla="*/ 204688 h 1561481"/>
                  <a:gd name="connsiteX6" fmla="*/ 1032504 w 1271161"/>
                  <a:gd name="connsiteY6" fmla="*/ 376629 h 1561481"/>
                  <a:gd name="connsiteX7" fmla="*/ 1039894 w 1271161"/>
                  <a:gd name="connsiteY7" fmla="*/ 476721 h 1561481"/>
                  <a:gd name="connsiteX8" fmla="*/ 1051468 w 1271161"/>
                  <a:gd name="connsiteY8" fmla="*/ 532939 h 1561481"/>
                  <a:gd name="connsiteX9" fmla="*/ 1145254 w 1271161"/>
                  <a:gd name="connsiteY9" fmla="*/ 657987 h 1561481"/>
                  <a:gd name="connsiteX10" fmla="*/ 1184743 w 1271161"/>
                  <a:gd name="connsiteY10" fmla="*/ 863658 h 1561481"/>
                  <a:gd name="connsiteX11" fmla="*/ 1270302 w 1271161"/>
                  <a:gd name="connsiteY11" fmla="*/ 1056578 h 1561481"/>
                  <a:gd name="connsiteX12" fmla="*/ 1223409 w 1271161"/>
                  <a:gd name="connsiteY12" fmla="*/ 1259780 h 1561481"/>
                  <a:gd name="connsiteX13" fmla="*/ 1137438 w 1271161"/>
                  <a:gd name="connsiteY13" fmla="*/ 1408275 h 1561481"/>
                  <a:gd name="connsiteX14" fmla="*/ 643218 w 1271161"/>
                  <a:gd name="connsiteY14" fmla="*/ 1559680 h 1561481"/>
                  <a:gd name="connsiteX15" fmla="*/ 297848 w 1271161"/>
                  <a:gd name="connsiteY15" fmla="*/ 1486430 h 1561481"/>
                  <a:gd name="connsiteX16" fmla="*/ 133723 w 1271161"/>
                  <a:gd name="connsiteY16" fmla="*/ 1408275 h 1561481"/>
                  <a:gd name="connsiteX17" fmla="*/ 47752 w 1271161"/>
                  <a:gd name="connsiteY17" fmla="*/ 1259780 h 1561481"/>
                  <a:gd name="connsiteX18" fmla="*/ 859 w 1271161"/>
                  <a:gd name="connsiteY18" fmla="*/ 1056578 h 1561481"/>
                  <a:gd name="connsiteX19" fmla="*/ 86418 w 1271161"/>
                  <a:gd name="connsiteY19" fmla="*/ 863658 h 1561481"/>
                  <a:gd name="connsiteX20" fmla="*/ 125907 w 1271161"/>
                  <a:gd name="connsiteY20" fmla="*/ 657987 h 1561481"/>
                  <a:gd name="connsiteX21" fmla="*/ 219693 w 1271161"/>
                  <a:gd name="connsiteY21" fmla="*/ 532939 h 1561481"/>
                  <a:gd name="connsiteX22" fmla="*/ 231267 w 1271161"/>
                  <a:gd name="connsiteY22" fmla="*/ 476721 h 1561481"/>
                  <a:gd name="connsiteX23" fmla="*/ 238657 w 1271161"/>
                  <a:gd name="connsiteY23" fmla="*/ 376629 h 1561481"/>
                  <a:gd name="connsiteX24" fmla="*/ 277734 w 1271161"/>
                  <a:gd name="connsiteY24" fmla="*/ 204688 h 1561481"/>
                  <a:gd name="connsiteX25" fmla="*/ 410642 w 1271161"/>
                  <a:gd name="connsiteY25" fmla="*/ 54894 h 1561481"/>
                  <a:gd name="connsiteX26" fmla="*/ 477605 w 1271161"/>
                  <a:gd name="connsiteY26" fmla="*/ 17116 h 1561481"/>
                  <a:gd name="connsiteX27" fmla="*/ 620131 w 1271161"/>
                  <a:gd name="connsiteY27" fmla="*/ 828 h 1561481"/>
                  <a:gd name="connsiteX28" fmla="*/ 630409 w 1271161"/>
                  <a:gd name="connsiteY28" fmla="*/ 20 h 1561481"/>
                  <a:gd name="connsiteX0" fmla="*/ 630409 w 1271161"/>
                  <a:gd name="connsiteY0" fmla="*/ 20 h 1559680"/>
                  <a:gd name="connsiteX1" fmla="*/ 635581 w 1271161"/>
                  <a:gd name="connsiteY1" fmla="*/ 223 h 1559680"/>
                  <a:gd name="connsiteX2" fmla="*/ 651031 w 1271161"/>
                  <a:gd name="connsiteY2" fmla="*/ 828 h 1559680"/>
                  <a:gd name="connsiteX3" fmla="*/ 793557 w 1271161"/>
                  <a:gd name="connsiteY3" fmla="*/ 17116 h 1559680"/>
                  <a:gd name="connsiteX4" fmla="*/ 860519 w 1271161"/>
                  <a:gd name="connsiteY4" fmla="*/ 54894 h 1559680"/>
                  <a:gd name="connsiteX5" fmla="*/ 993427 w 1271161"/>
                  <a:gd name="connsiteY5" fmla="*/ 204688 h 1559680"/>
                  <a:gd name="connsiteX6" fmla="*/ 1032504 w 1271161"/>
                  <a:gd name="connsiteY6" fmla="*/ 376629 h 1559680"/>
                  <a:gd name="connsiteX7" fmla="*/ 1039894 w 1271161"/>
                  <a:gd name="connsiteY7" fmla="*/ 476721 h 1559680"/>
                  <a:gd name="connsiteX8" fmla="*/ 1051468 w 1271161"/>
                  <a:gd name="connsiteY8" fmla="*/ 532939 h 1559680"/>
                  <a:gd name="connsiteX9" fmla="*/ 1145254 w 1271161"/>
                  <a:gd name="connsiteY9" fmla="*/ 657987 h 1559680"/>
                  <a:gd name="connsiteX10" fmla="*/ 1184743 w 1271161"/>
                  <a:gd name="connsiteY10" fmla="*/ 863658 h 1559680"/>
                  <a:gd name="connsiteX11" fmla="*/ 1270302 w 1271161"/>
                  <a:gd name="connsiteY11" fmla="*/ 1056578 h 1559680"/>
                  <a:gd name="connsiteX12" fmla="*/ 1223409 w 1271161"/>
                  <a:gd name="connsiteY12" fmla="*/ 1259780 h 1559680"/>
                  <a:gd name="connsiteX13" fmla="*/ 1137438 w 1271161"/>
                  <a:gd name="connsiteY13" fmla="*/ 1408275 h 1559680"/>
                  <a:gd name="connsiteX14" fmla="*/ 643218 w 1271161"/>
                  <a:gd name="connsiteY14" fmla="*/ 1559680 h 1559680"/>
                  <a:gd name="connsiteX15" fmla="*/ 133723 w 1271161"/>
                  <a:gd name="connsiteY15" fmla="*/ 1408275 h 1559680"/>
                  <a:gd name="connsiteX16" fmla="*/ 47752 w 1271161"/>
                  <a:gd name="connsiteY16" fmla="*/ 1259780 h 1559680"/>
                  <a:gd name="connsiteX17" fmla="*/ 859 w 1271161"/>
                  <a:gd name="connsiteY17" fmla="*/ 1056578 h 1559680"/>
                  <a:gd name="connsiteX18" fmla="*/ 86418 w 1271161"/>
                  <a:gd name="connsiteY18" fmla="*/ 863658 h 1559680"/>
                  <a:gd name="connsiteX19" fmla="*/ 125907 w 1271161"/>
                  <a:gd name="connsiteY19" fmla="*/ 657987 h 1559680"/>
                  <a:gd name="connsiteX20" fmla="*/ 219693 w 1271161"/>
                  <a:gd name="connsiteY20" fmla="*/ 532939 h 1559680"/>
                  <a:gd name="connsiteX21" fmla="*/ 231267 w 1271161"/>
                  <a:gd name="connsiteY21" fmla="*/ 476721 h 1559680"/>
                  <a:gd name="connsiteX22" fmla="*/ 238657 w 1271161"/>
                  <a:gd name="connsiteY22" fmla="*/ 376629 h 1559680"/>
                  <a:gd name="connsiteX23" fmla="*/ 277734 w 1271161"/>
                  <a:gd name="connsiteY23" fmla="*/ 204688 h 1559680"/>
                  <a:gd name="connsiteX24" fmla="*/ 410642 w 1271161"/>
                  <a:gd name="connsiteY24" fmla="*/ 54894 h 1559680"/>
                  <a:gd name="connsiteX25" fmla="*/ 477605 w 1271161"/>
                  <a:gd name="connsiteY25" fmla="*/ 17116 h 1559680"/>
                  <a:gd name="connsiteX26" fmla="*/ 620131 w 1271161"/>
                  <a:gd name="connsiteY26" fmla="*/ 828 h 1559680"/>
                  <a:gd name="connsiteX27" fmla="*/ 630409 w 1271161"/>
                  <a:gd name="connsiteY27" fmla="*/ 20 h 1559680"/>
                  <a:gd name="connsiteX0" fmla="*/ 630409 w 1271161"/>
                  <a:gd name="connsiteY0" fmla="*/ 20 h 1559680"/>
                  <a:gd name="connsiteX1" fmla="*/ 635581 w 1271161"/>
                  <a:gd name="connsiteY1" fmla="*/ 223 h 1559680"/>
                  <a:gd name="connsiteX2" fmla="*/ 651031 w 1271161"/>
                  <a:gd name="connsiteY2" fmla="*/ 828 h 1559680"/>
                  <a:gd name="connsiteX3" fmla="*/ 793557 w 1271161"/>
                  <a:gd name="connsiteY3" fmla="*/ 17116 h 1559680"/>
                  <a:gd name="connsiteX4" fmla="*/ 860519 w 1271161"/>
                  <a:gd name="connsiteY4" fmla="*/ 54894 h 1559680"/>
                  <a:gd name="connsiteX5" fmla="*/ 993427 w 1271161"/>
                  <a:gd name="connsiteY5" fmla="*/ 204688 h 1559680"/>
                  <a:gd name="connsiteX6" fmla="*/ 1032504 w 1271161"/>
                  <a:gd name="connsiteY6" fmla="*/ 376629 h 1559680"/>
                  <a:gd name="connsiteX7" fmla="*/ 1039894 w 1271161"/>
                  <a:gd name="connsiteY7" fmla="*/ 476721 h 1559680"/>
                  <a:gd name="connsiteX8" fmla="*/ 1051468 w 1271161"/>
                  <a:gd name="connsiteY8" fmla="*/ 532939 h 1559680"/>
                  <a:gd name="connsiteX9" fmla="*/ 1145254 w 1271161"/>
                  <a:gd name="connsiteY9" fmla="*/ 657987 h 1559680"/>
                  <a:gd name="connsiteX10" fmla="*/ 1184743 w 1271161"/>
                  <a:gd name="connsiteY10" fmla="*/ 863658 h 1559680"/>
                  <a:gd name="connsiteX11" fmla="*/ 1270302 w 1271161"/>
                  <a:gd name="connsiteY11" fmla="*/ 1056578 h 1559680"/>
                  <a:gd name="connsiteX12" fmla="*/ 1223409 w 1271161"/>
                  <a:gd name="connsiteY12" fmla="*/ 1259780 h 1559680"/>
                  <a:gd name="connsiteX13" fmla="*/ 1137438 w 1271161"/>
                  <a:gd name="connsiteY13" fmla="*/ 1408275 h 1559680"/>
                  <a:gd name="connsiteX14" fmla="*/ 643218 w 1271161"/>
                  <a:gd name="connsiteY14" fmla="*/ 1559680 h 1559680"/>
                  <a:gd name="connsiteX15" fmla="*/ 133723 w 1271161"/>
                  <a:gd name="connsiteY15" fmla="*/ 1408275 h 1559680"/>
                  <a:gd name="connsiteX16" fmla="*/ 47752 w 1271161"/>
                  <a:gd name="connsiteY16" fmla="*/ 1259780 h 1559680"/>
                  <a:gd name="connsiteX17" fmla="*/ 859 w 1271161"/>
                  <a:gd name="connsiteY17" fmla="*/ 1056578 h 1559680"/>
                  <a:gd name="connsiteX18" fmla="*/ 86418 w 1271161"/>
                  <a:gd name="connsiteY18" fmla="*/ 863658 h 1559680"/>
                  <a:gd name="connsiteX19" fmla="*/ 125907 w 1271161"/>
                  <a:gd name="connsiteY19" fmla="*/ 657987 h 1559680"/>
                  <a:gd name="connsiteX20" fmla="*/ 219693 w 1271161"/>
                  <a:gd name="connsiteY20" fmla="*/ 532939 h 1559680"/>
                  <a:gd name="connsiteX21" fmla="*/ 231267 w 1271161"/>
                  <a:gd name="connsiteY21" fmla="*/ 476721 h 1559680"/>
                  <a:gd name="connsiteX22" fmla="*/ 238657 w 1271161"/>
                  <a:gd name="connsiteY22" fmla="*/ 376629 h 1559680"/>
                  <a:gd name="connsiteX23" fmla="*/ 277734 w 1271161"/>
                  <a:gd name="connsiteY23" fmla="*/ 204688 h 1559680"/>
                  <a:gd name="connsiteX24" fmla="*/ 410642 w 1271161"/>
                  <a:gd name="connsiteY24" fmla="*/ 54894 h 1559680"/>
                  <a:gd name="connsiteX25" fmla="*/ 477605 w 1271161"/>
                  <a:gd name="connsiteY25" fmla="*/ 17116 h 1559680"/>
                  <a:gd name="connsiteX26" fmla="*/ 620131 w 1271161"/>
                  <a:gd name="connsiteY26" fmla="*/ 828 h 1559680"/>
                  <a:gd name="connsiteX27" fmla="*/ 630409 w 1271161"/>
                  <a:gd name="connsiteY27" fmla="*/ 20 h 1559680"/>
                  <a:gd name="connsiteX0" fmla="*/ 630409 w 1288480"/>
                  <a:gd name="connsiteY0" fmla="*/ 20 h 1562862"/>
                  <a:gd name="connsiteX1" fmla="*/ 635581 w 1288480"/>
                  <a:gd name="connsiteY1" fmla="*/ 223 h 1562862"/>
                  <a:gd name="connsiteX2" fmla="*/ 651031 w 1288480"/>
                  <a:gd name="connsiteY2" fmla="*/ 828 h 1562862"/>
                  <a:gd name="connsiteX3" fmla="*/ 793557 w 1288480"/>
                  <a:gd name="connsiteY3" fmla="*/ 17116 h 1562862"/>
                  <a:gd name="connsiteX4" fmla="*/ 860519 w 1288480"/>
                  <a:gd name="connsiteY4" fmla="*/ 54894 h 1562862"/>
                  <a:gd name="connsiteX5" fmla="*/ 993427 w 1288480"/>
                  <a:gd name="connsiteY5" fmla="*/ 204688 h 1562862"/>
                  <a:gd name="connsiteX6" fmla="*/ 1032504 w 1288480"/>
                  <a:gd name="connsiteY6" fmla="*/ 376629 h 1562862"/>
                  <a:gd name="connsiteX7" fmla="*/ 1039894 w 1288480"/>
                  <a:gd name="connsiteY7" fmla="*/ 476721 h 1562862"/>
                  <a:gd name="connsiteX8" fmla="*/ 1051468 w 1288480"/>
                  <a:gd name="connsiteY8" fmla="*/ 532939 h 1562862"/>
                  <a:gd name="connsiteX9" fmla="*/ 1145254 w 1288480"/>
                  <a:gd name="connsiteY9" fmla="*/ 657987 h 1562862"/>
                  <a:gd name="connsiteX10" fmla="*/ 1184743 w 1288480"/>
                  <a:gd name="connsiteY10" fmla="*/ 863658 h 1562862"/>
                  <a:gd name="connsiteX11" fmla="*/ 1270302 w 1288480"/>
                  <a:gd name="connsiteY11" fmla="*/ 1056578 h 1562862"/>
                  <a:gd name="connsiteX12" fmla="*/ 1223409 w 1288480"/>
                  <a:gd name="connsiteY12" fmla="*/ 1259780 h 1562862"/>
                  <a:gd name="connsiteX13" fmla="*/ 643218 w 1288480"/>
                  <a:gd name="connsiteY13" fmla="*/ 1559680 h 1562862"/>
                  <a:gd name="connsiteX14" fmla="*/ 133723 w 1288480"/>
                  <a:gd name="connsiteY14" fmla="*/ 1408275 h 1562862"/>
                  <a:gd name="connsiteX15" fmla="*/ 47752 w 1288480"/>
                  <a:gd name="connsiteY15" fmla="*/ 1259780 h 1562862"/>
                  <a:gd name="connsiteX16" fmla="*/ 859 w 1288480"/>
                  <a:gd name="connsiteY16" fmla="*/ 1056578 h 1562862"/>
                  <a:gd name="connsiteX17" fmla="*/ 86418 w 1288480"/>
                  <a:gd name="connsiteY17" fmla="*/ 863658 h 1562862"/>
                  <a:gd name="connsiteX18" fmla="*/ 125907 w 1288480"/>
                  <a:gd name="connsiteY18" fmla="*/ 657987 h 1562862"/>
                  <a:gd name="connsiteX19" fmla="*/ 219693 w 1288480"/>
                  <a:gd name="connsiteY19" fmla="*/ 532939 h 1562862"/>
                  <a:gd name="connsiteX20" fmla="*/ 231267 w 1288480"/>
                  <a:gd name="connsiteY20" fmla="*/ 476721 h 1562862"/>
                  <a:gd name="connsiteX21" fmla="*/ 238657 w 1288480"/>
                  <a:gd name="connsiteY21" fmla="*/ 376629 h 1562862"/>
                  <a:gd name="connsiteX22" fmla="*/ 277734 w 1288480"/>
                  <a:gd name="connsiteY22" fmla="*/ 204688 h 1562862"/>
                  <a:gd name="connsiteX23" fmla="*/ 410642 w 1288480"/>
                  <a:gd name="connsiteY23" fmla="*/ 54894 h 1562862"/>
                  <a:gd name="connsiteX24" fmla="*/ 477605 w 1288480"/>
                  <a:gd name="connsiteY24" fmla="*/ 17116 h 1562862"/>
                  <a:gd name="connsiteX25" fmla="*/ 620131 w 1288480"/>
                  <a:gd name="connsiteY25" fmla="*/ 828 h 1562862"/>
                  <a:gd name="connsiteX26" fmla="*/ 630409 w 1288480"/>
                  <a:gd name="connsiteY26" fmla="*/ 20 h 1562862"/>
                  <a:gd name="connsiteX0" fmla="*/ 648705 w 1306776"/>
                  <a:gd name="connsiteY0" fmla="*/ 20 h 1559680"/>
                  <a:gd name="connsiteX1" fmla="*/ 653877 w 1306776"/>
                  <a:gd name="connsiteY1" fmla="*/ 223 h 1559680"/>
                  <a:gd name="connsiteX2" fmla="*/ 669327 w 1306776"/>
                  <a:gd name="connsiteY2" fmla="*/ 828 h 1559680"/>
                  <a:gd name="connsiteX3" fmla="*/ 811853 w 1306776"/>
                  <a:gd name="connsiteY3" fmla="*/ 17116 h 1559680"/>
                  <a:gd name="connsiteX4" fmla="*/ 878815 w 1306776"/>
                  <a:gd name="connsiteY4" fmla="*/ 54894 h 1559680"/>
                  <a:gd name="connsiteX5" fmla="*/ 1011723 w 1306776"/>
                  <a:gd name="connsiteY5" fmla="*/ 204688 h 1559680"/>
                  <a:gd name="connsiteX6" fmla="*/ 1050800 w 1306776"/>
                  <a:gd name="connsiteY6" fmla="*/ 376629 h 1559680"/>
                  <a:gd name="connsiteX7" fmla="*/ 1058190 w 1306776"/>
                  <a:gd name="connsiteY7" fmla="*/ 476721 h 1559680"/>
                  <a:gd name="connsiteX8" fmla="*/ 1069764 w 1306776"/>
                  <a:gd name="connsiteY8" fmla="*/ 532939 h 1559680"/>
                  <a:gd name="connsiteX9" fmla="*/ 1163550 w 1306776"/>
                  <a:gd name="connsiteY9" fmla="*/ 657987 h 1559680"/>
                  <a:gd name="connsiteX10" fmla="*/ 1203039 w 1306776"/>
                  <a:gd name="connsiteY10" fmla="*/ 863658 h 1559680"/>
                  <a:gd name="connsiteX11" fmla="*/ 1288598 w 1306776"/>
                  <a:gd name="connsiteY11" fmla="*/ 1056578 h 1559680"/>
                  <a:gd name="connsiteX12" fmla="*/ 1241705 w 1306776"/>
                  <a:gd name="connsiteY12" fmla="*/ 1259780 h 1559680"/>
                  <a:gd name="connsiteX13" fmla="*/ 661514 w 1306776"/>
                  <a:gd name="connsiteY13" fmla="*/ 1559680 h 1559680"/>
                  <a:gd name="connsiteX14" fmla="*/ 66048 w 1306776"/>
                  <a:gd name="connsiteY14" fmla="*/ 1259780 h 1559680"/>
                  <a:gd name="connsiteX15" fmla="*/ 19155 w 1306776"/>
                  <a:gd name="connsiteY15" fmla="*/ 1056578 h 1559680"/>
                  <a:gd name="connsiteX16" fmla="*/ 104714 w 1306776"/>
                  <a:gd name="connsiteY16" fmla="*/ 863658 h 1559680"/>
                  <a:gd name="connsiteX17" fmla="*/ 144203 w 1306776"/>
                  <a:gd name="connsiteY17" fmla="*/ 657987 h 1559680"/>
                  <a:gd name="connsiteX18" fmla="*/ 237989 w 1306776"/>
                  <a:gd name="connsiteY18" fmla="*/ 532939 h 1559680"/>
                  <a:gd name="connsiteX19" fmla="*/ 249563 w 1306776"/>
                  <a:gd name="connsiteY19" fmla="*/ 476721 h 1559680"/>
                  <a:gd name="connsiteX20" fmla="*/ 256953 w 1306776"/>
                  <a:gd name="connsiteY20" fmla="*/ 376629 h 1559680"/>
                  <a:gd name="connsiteX21" fmla="*/ 296030 w 1306776"/>
                  <a:gd name="connsiteY21" fmla="*/ 204688 h 1559680"/>
                  <a:gd name="connsiteX22" fmla="*/ 428938 w 1306776"/>
                  <a:gd name="connsiteY22" fmla="*/ 54894 h 1559680"/>
                  <a:gd name="connsiteX23" fmla="*/ 495901 w 1306776"/>
                  <a:gd name="connsiteY23" fmla="*/ 17116 h 1559680"/>
                  <a:gd name="connsiteX24" fmla="*/ 638427 w 1306776"/>
                  <a:gd name="connsiteY24" fmla="*/ 828 h 1559680"/>
                  <a:gd name="connsiteX25" fmla="*/ 648705 w 1306776"/>
                  <a:gd name="connsiteY25" fmla="*/ 20 h 1559680"/>
                  <a:gd name="connsiteX0" fmla="*/ 629619 w 1287690"/>
                  <a:gd name="connsiteY0" fmla="*/ 20 h 1560375"/>
                  <a:gd name="connsiteX1" fmla="*/ 634791 w 1287690"/>
                  <a:gd name="connsiteY1" fmla="*/ 223 h 1560375"/>
                  <a:gd name="connsiteX2" fmla="*/ 650241 w 1287690"/>
                  <a:gd name="connsiteY2" fmla="*/ 828 h 1560375"/>
                  <a:gd name="connsiteX3" fmla="*/ 792767 w 1287690"/>
                  <a:gd name="connsiteY3" fmla="*/ 17116 h 1560375"/>
                  <a:gd name="connsiteX4" fmla="*/ 859729 w 1287690"/>
                  <a:gd name="connsiteY4" fmla="*/ 54894 h 1560375"/>
                  <a:gd name="connsiteX5" fmla="*/ 992637 w 1287690"/>
                  <a:gd name="connsiteY5" fmla="*/ 204688 h 1560375"/>
                  <a:gd name="connsiteX6" fmla="*/ 1031714 w 1287690"/>
                  <a:gd name="connsiteY6" fmla="*/ 376629 h 1560375"/>
                  <a:gd name="connsiteX7" fmla="*/ 1039104 w 1287690"/>
                  <a:gd name="connsiteY7" fmla="*/ 476721 h 1560375"/>
                  <a:gd name="connsiteX8" fmla="*/ 1050678 w 1287690"/>
                  <a:gd name="connsiteY8" fmla="*/ 532939 h 1560375"/>
                  <a:gd name="connsiteX9" fmla="*/ 1144464 w 1287690"/>
                  <a:gd name="connsiteY9" fmla="*/ 657987 h 1560375"/>
                  <a:gd name="connsiteX10" fmla="*/ 1183953 w 1287690"/>
                  <a:gd name="connsiteY10" fmla="*/ 863658 h 1560375"/>
                  <a:gd name="connsiteX11" fmla="*/ 1269512 w 1287690"/>
                  <a:gd name="connsiteY11" fmla="*/ 1056578 h 1560375"/>
                  <a:gd name="connsiteX12" fmla="*/ 1222619 w 1287690"/>
                  <a:gd name="connsiteY12" fmla="*/ 1259780 h 1560375"/>
                  <a:gd name="connsiteX13" fmla="*/ 642428 w 1287690"/>
                  <a:gd name="connsiteY13" fmla="*/ 1559680 h 1560375"/>
                  <a:gd name="connsiteX14" fmla="*/ 100750 w 1287690"/>
                  <a:gd name="connsiteY14" fmla="*/ 1333739 h 1560375"/>
                  <a:gd name="connsiteX15" fmla="*/ 69 w 1287690"/>
                  <a:gd name="connsiteY15" fmla="*/ 1056578 h 1560375"/>
                  <a:gd name="connsiteX16" fmla="*/ 85628 w 1287690"/>
                  <a:gd name="connsiteY16" fmla="*/ 863658 h 1560375"/>
                  <a:gd name="connsiteX17" fmla="*/ 125117 w 1287690"/>
                  <a:gd name="connsiteY17" fmla="*/ 657987 h 1560375"/>
                  <a:gd name="connsiteX18" fmla="*/ 218903 w 1287690"/>
                  <a:gd name="connsiteY18" fmla="*/ 532939 h 1560375"/>
                  <a:gd name="connsiteX19" fmla="*/ 230477 w 1287690"/>
                  <a:gd name="connsiteY19" fmla="*/ 476721 h 1560375"/>
                  <a:gd name="connsiteX20" fmla="*/ 237867 w 1287690"/>
                  <a:gd name="connsiteY20" fmla="*/ 376629 h 1560375"/>
                  <a:gd name="connsiteX21" fmla="*/ 276944 w 1287690"/>
                  <a:gd name="connsiteY21" fmla="*/ 204688 h 1560375"/>
                  <a:gd name="connsiteX22" fmla="*/ 409852 w 1287690"/>
                  <a:gd name="connsiteY22" fmla="*/ 54894 h 1560375"/>
                  <a:gd name="connsiteX23" fmla="*/ 476815 w 1287690"/>
                  <a:gd name="connsiteY23" fmla="*/ 17116 h 1560375"/>
                  <a:gd name="connsiteX24" fmla="*/ 619341 w 1287690"/>
                  <a:gd name="connsiteY24" fmla="*/ 828 h 1560375"/>
                  <a:gd name="connsiteX25" fmla="*/ 629619 w 1287690"/>
                  <a:gd name="connsiteY25" fmla="*/ 20 h 1560375"/>
                  <a:gd name="connsiteX0" fmla="*/ 629619 w 1269533"/>
                  <a:gd name="connsiteY0" fmla="*/ 20 h 1559737"/>
                  <a:gd name="connsiteX1" fmla="*/ 634791 w 1269533"/>
                  <a:gd name="connsiteY1" fmla="*/ 223 h 1559737"/>
                  <a:gd name="connsiteX2" fmla="*/ 650241 w 1269533"/>
                  <a:gd name="connsiteY2" fmla="*/ 828 h 1559737"/>
                  <a:gd name="connsiteX3" fmla="*/ 792767 w 1269533"/>
                  <a:gd name="connsiteY3" fmla="*/ 17116 h 1559737"/>
                  <a:gd name="connsiteX4" fmla="*/ 859729 w 1269533"/>
                  <a:gd name="connsiteY4" fmla="*/ 54894 h 1559737"/>
                  <a:gd name="connsiteX5" fmla="*/ 992637 w 1269533"/>
                  <a:gd name="connsiteY5" fmla="*/ 204688 h 1559737"/>
                  <a:gd name="connsiteX6" fmla="*/ 1031714 w 1269533"/>
                  <a:gd name="connsiteY6" fmla="*/ 376629 h 1559737"/>
                  <a:gd name="connsiteX7" fmla="*/ 1039104 w 1269533"/>
                  <a:gd name="connsiteY7" fmla="*/ 476721 h 1559737"/>
                  <a:gd name="connsiteX8" fmla="*/ 1050678 w 1269533"/>
                  <a:gd name="connsiteY8" fmla="*/ 532939 h 1559737"/>
                  <a:gd name="connsiteX9" fmla="*/ 1144464 w 1269533"/>
                  <a:gd name="connsiteY9" fmla="*/ 657987 h 1559737"/>
                  <a:gd name="connsiteX10" fmla="*/ 1183953 w 1269533"/>
                  <a:gd name="connsiteY10" fmla="*/ 863658 h 1559737"/>
                  <a:gd name="connsiteX11" fmla="*/ 1269512 w 1269533"/>
                  <a:gd name="connsiteY11" fmla="*/ 1056578 h 1559737"/>
                  <a:gd name="connsiteX12" fmla="*/ 1175555 w 1269533"/>
                  <a:gd name="connsiteY12" fmla="*/ 1313568 h 1559737"/>
                  <a:gd name="connsiteX13" fmla="*/ 642428 w 1269533"/>
                  <a:gd name="connsiteY13" fmla="*/ 1559680 h 1559737"/>
                  <a:gd name="connsiteX14" fmla="*/ 100750 w 1269533"/>
                  <a:gd name="connsiteY14" fmla="*/ 1333739 h 1559737"/>
                  <a:gd name="connsiteX15" fmla="*/ 69 w 1269533"/>
                  <a:gd name="connsiteY15" fmla="*/ 1056578 h 1559737"/>
                  <a:gd name="connsiteX16" fmla="*/ 85628 w 1269533"/>
                  <a:gd name="connsiteY16" fmla="*/ 863658 h 1559737"/>
                  <a:gd name="connsiteX17" fmla="*/ 125117 w 1269533"/>
                  <a:gd name="connsiteY17" fmla="*/ 657987 h 1559737"/>
                  <a:gd name="connsiteX18" fmla="*/ 218903 w 1269533"/>
                  <a:gd name="connsiteY18" fmla="*/ 532939 h 1559737"/>
                  <a:gd name="connsiteX19" fmla="*/ 230477 w 1269533"/>
                  <a:gd name="connsiteY19" fmla="*/ 476721 h 1559737"/>
                  <a:gd name="connsiteX20" fmla="*/ 237867 w 1269533"/>
                  <a:gd name="connsiteY20" fmla="*/ 376629 h 1559737"/>
                  <a:gd name="connsiteX21" fmla="*/ 276944 w 1269533"/>
                  <a:gd name="connsiteY21" fmla="*/ 204688 h 1559737"/>
                  <a:gd name="connsiteX22" fmla="*/ 409852 w 1269533"/>
                  <a:gd name="connsiteY22" fmla="*/ 54894 h 1559737"/>
                  <a:gd name="connsiteX23" fmla="*/ 476815 w 1269533"/>
                  <a:gd name="connsiteY23" fmla="*/ 17116 h 1559737"/>
                  <a:gd name="connsiteX24" fmla="*/ 619341 w 1269533"/>
                  <a:gd name="connsiteY24" fmla="*/ 828 h 1559737"/>
                  <a:gd name="connsiteX25" fmla="*/ 629619 w 1269533"/>
                  <a:gd name="connsiteY25" fmla="*/ 20 h 1559737"/>
                  <a:gd name="connsiteX0" fmla="*/ 629619 w 1269533"/>
                  <a:gd name="connsiteY0" fmla="*/ 20 h 1559737"/>
                  <a:gd name="connsiteX1" fmla="*/ 634791 w 1269533"/>
                  <a:gd name="connsiteY1" fmla="*/ 223 h 1559737"/>
                  <a:gd name="connsiteX2" fmla="*/ 650241 w 1269533"/>
                  <a:gd name="connsiteY2" fmla="*/ 828 h 1559737"/>
                  <a:gd name="connsiteX3" fmla="*/ 792767 w 1269533"/>
                  <a:gd name="connsiteY3" fmla="*/ 17116 h 1559737"/>
                  <a:gd name="connsiteX4" fmla="*/ 859729 w 1269533"/>
                  <a:gd name="connsiteY4" fmla="*/ 54894 h 1559737"/>
                  <a:gd name="connsiteX5" fmla="*/ 992637 w 1269533"/>
                  <a:gd name="connsiteY5" fmla="*/ 204688 h 1559737"/>
                  <a:gd name="connsiteX6" fmla="*/ 1031714 w 1269533"/>
                  <a:gd name="connsiteY6" fmla="*/ 376629 h 1559737"/>
                  <a:gd name="connsiteX7" fmla="*/ 1039104 w 1269533"/>
                  <a:gd name="connsiteY7" fmla="*/ 476721 h 1559737"/>
                  <a:gd name="connsiteX8" fmla="*/ 1050678 w 1269533"/>
                  <a:gd name="connsiteY8" fmla="*/ 532939 h 1559737"/>
                  <a:gd name="connsiteX9" fmla="*/ 1144464 w 1269533"/>
                  <a:gd name="connsiteY9" fmla="*/ 657987 h 1559737"/>
                  <a:gd name="connsiteX10" fmla="*/ 1183953 w 1269533"/>
                  <a:gd name="connsiteY10" fmla="*/ 863658 h 1559737"/>
                  <a:gd name="connsiteX11" fmla="*/ 1269512 w 1269533"/>
                  <a:gd name="connsiteY11" fmla="*/ 1056578 h 1559737"/>
                  <a:gd name="connsiteX12" fmla="*/ 1175555 w 1269533"/>
                  <a:gd name="connsiteY12" fmla="*/ 1313568 h 1559737"/>
                  <a:gd name="connsiteX13" fmla="*/ 642428 w 1269533"/>
                  <a:gd name="connsiteY13" fmla="*/ 1559680 h 1559737"/>
                  <a:gd name="connsiteX14" fmla="*/ 100750 w 1269533"/>
                  <a:gd name="connsiteY14" fmla="*/ 1333739 h 1559737"/>
                  <a:gd name="connsiteX15" fmla="*/ 69 w 1269533"/>
                  <a:gd name="connsiteY15" fmla="*/ 1056578 h 1559737"/>
                  <a:gd name="connsiteX16" fmla="*/ 85628 w 1269533"/>
                  <a:gd name="connsiteY16" fmla="*/ 863658 h 1559737"/>
                  <a:gd name="connsiteX17" fmla="*/ 125117 w 1269533"/>
                  <a:gd name="connsiteY17" fmla="*/ 657987 h 1559737"/>
                  <a:gd name="connsiteX18" fmla="*/ 230477 w 1269533"/>
                  <a:gd name="connsiteY18" fmla="*/ 476721 h 1559737"/>
                  <a:gd name="connsiteX19" fmla="*/ 237867 w 1269533"/>
                  <a:gd name="connsiteY19" fmla="*/ 376629 h 1559737"/>
                  <a:gd name="connsiteX20" fmla="*/ 276944 w 1269533"/>
                  <a:gd name="connsiteY20" fmla="*/ 204688 h 1559737"/>
                  <a:gd name="connsiteX21" fmla="*/ 409852 w 1269533"/>
                  <a:gd name="connsiteY21" fmla="*/ 54894 h 1559737"/>
                  <a:gd name="connsiteX22" fmla="*/ 476815 w 1269533"/>
                  <a:gd name="connsiteY22" fmla="*/ 17116 h 1559737"/>
                  <a:gd name="connsiteX23" fmla="*/ 619341 w 1269533"/>
                  <a:gd name="connsiteY23" fmla="*/ 828 h 1559737"/>
                  <a:gd name="connsiteX24" fmla="*/ 629619 w 1269533"/>
                  <a:gd name="connsiteY24" fmla="*/ 20 h 1559737"/>
                  <a:gd name="connsiteX0" fmla="*/ 629619 w 1269533"/>
                  <a:gd name="connsiteY0" fmla="*/ 20 h 1559737"/>
                  <a:gd name="connsiteX1" fmla="*/ 634791 w 1269533"/>
                  <a:gd name="connsiteY1" fmla="*/ 223 h 1559737"/>
                  <a:gd name="connsiteX2" fmla="*/ 650241 w 1269533"/>
                  <a:gd name="connsiteY2" fmla="*/ 828 h 1559737"/>
                  <a:gd name="connsiteX3" fmla="*/ 792767 w 1269533"/>
                  <a:gd name="connsiteY3" fmla="*/ 17116 h 1559737"/>
                  <a:gd name="connsiteX4" fmla="*/ 859729 w 1269533"/>
                  <a:gd name="connsiteY4" fmla="*/ 54894 h 1559737"/>
                  <a:gd name="connsiteX5" fmla="*/ 992637 w 1269533"/>
                  <a:gd name="connsiteY5" fmla="*/ 204688 h 1559737"/>
                  <a:gd name="connsiteX6" fmla="*/ 1031714 w 1269533"/>
                  <a:gd name="connsiteY6" fmla="*/ 376629 h 1559737"/>
                  <a:gd name="connsiteX7" fmla="*/ 1039104 w 1269533"/>
                  <a:gd name="connsiteY7" fmla="*/ 476721 h 1559737"/>
                  <a:gd name="connsiteX8" fmla="*/ 1050678 w 1269533"/>
                  <a:gd name="connsiteY8" fmla="*/ 532939 h 1559737"/>
                  <a:gd name="connsiteX9" fmla="*/ 1144464 w 1269533"/>
                  <a:gd name="connsiteY9" fmla="*/ 657987 h 1559737"/>
                  <a:gd name="connsiteX10" fmla="*/ 1183953 w 1269533"/>
                  <a:gd name="connsiteY10" fmla="*/ 863658 h 1559737"/>
                  <a:gd name="connsiteX11" fmla="*/ 1269512 w 1269533"/>
                  <a:gd name="connsiteY11" fmla="*/ 1056578 h 1559737"/>
                  <a:gd name="connsiteX12" fmla="*/ 1175555 w 1269533"/>
                  <a:gd name="connsiteY12" fmla="*/ 1313568 h 1559737"/>
                  <a:gd name="connsiteX13" fmla="*/ 642428 w 1269533"/>
                  <a:gd name="connsiteY13" fmla="*/ 1559680 h 1559737"/>
                  <a:gd name="connsiteX14" fmla="*/ 100750 w 1269533"/>
                  <a:gd name="connsiteY14" fmla="*/ 1333739 h 1559737"/>
                  <a:gd name="connsiteX15" fmla="*/ 69 w 1269533"/>
                  <a:gd name="connsiteY15" fmla="*/ 1056578 h 1559737"/>
                  <a:gd name="connsiteX16" fmla="*/ 85628 w 1269533"/>
                  <a:gd name="connsiteY16" fmla="*/ 863658 h 1559737"/>
                  <a:gd name="connsiteX17" fmla="*/ 125117 w 1269533"/>
                  <a:gd name="connsiteY17" fmla="*/ 657987 h 1559737"/>
                  <a:gd name="connsiteX18" fmla="*/ 237867 w 1269533"/>
                  <a:gd name="connsiteY18" fmla="*/ 376629 h 1559737"/>
                  <a:gd name="connsiteX19" fmla="*/ 276944 w 1269533"/>
                  <a:gd name="connsiteY19" fmla="*/ 204688 h 1559737"/>
                  <a:gd name="connsiteX20" fmla="*/ 409852 w 1269533"/>
                  <a:gd name="connsiteY20" fmla="*/ 54894 h 1559737"/>
                  <a:gd name="connsiteX21" fmla="*/ 476815 w 1269533"/>
                  <a:gd name="connsiteY21" fmla="*/ 17116 h 1559737"/>
                  <a:gd name="connsiteX22" fmla="*/ 619341 w 1269533"/>
                  <a:gd name="connsiteY22" fmla="*/ 828 h 1559737"/>
                  <a:gd name="connsiteX23" fmla="*/ 629619 w 1269533"/>
                  <a:gd name="connsiteY23" fmla="*/ 20 h 1559737"/>
                  <a:gd name="connsiteX0" fmla="*/ 629619 w 1269533"/>
                  <a:gd name="connsiteY0" fmla="*/ 20 h 1559737"/>
                  <a:gd name="connsiteX1" fmla="*/ 634791 w 1269533"/>
                  <a:gd name="connsiteY1" fmla="*/ 223 h 1559737"/>
                  <a:gd name="connsiteX2" fmla="*/ 650241 w 1269533"/>
                  <a:gd name="connsiteY2" fmla="*/ 828 h 1559737"/>
                  <a:gd name="connsiteX3" fmla="*/ 792767 w 1269533"/>
                  <a:gd name="connsiteY3" fmla="*/ 17116 h 1559737"/>
                  <a:gd name="connsiteX4" fmla="*/ 859729 w 1269533"/>
                  <a:gd name="connsiteY4" fmla="*/ 54894 h 1559737"/>
                  <a:gd name="connsiteX5" fmla="*/ 992637 w 1269533"/>
                  <a:gd name="connsiteY5" fmla="*/ 204688 h 1559737"/>
                  <a:gd name="connsiteX6" fmla="*/ 1031714 w 1269533"/>
                  <a:gd name="connsiteY6" fmla="*/ 376629 h 1559737"/>
                  <a:gd name="connsiteX7" fmla="*/ 1039104 w 1269533"/>
                  <a:gd name="connsiteY7" fmla="*/ 476721 h 1559737"/>
                  <a:gd name="connsiteX8" fmla="*/ 1144464 w 1269533"/>
                  <a:gd name="connsiteY8" fmla="*/ 657987 h 1559737"/>
                  <a:gd name="connsiteX9" fmla="*/ 1183953 w 1269533"/>
                  <a:gd name="connsiteY9" fmla="*/ 863658 h 1559737"/>
                  <a:gd name="connsiteX10" fmla="*/ 1269512 w 1269533"/>
                  <a:gd name="connsiteY10" fmla="*/ 1056578 h 1559737"/>
                  <a:gd name="connsiteX11" fmla="*/ 1175555 w 1269533"/>
                  <a:gd name="connsiteY11" fmla="*/ 1313568 h 1559737"/>
                  <a:gd name="connsiteX12" fmla="*/ 642428 w 1269533"/>
                  <a:gd name="connsiteY12" fmla="*/ 1559680 h 1559737"/>
                  <a:gd name="connsiteX13" fmla="*/ 100750 w 1269533"/>
                  <a:gd name="connsiteY13" fmla="*/ 1333739 h 1559737"/>
                  <a:gd name="connsiteX14" fmla="*/ 69 w 1269533"/>
                  <a:gd name="connsiteY14" fmla="*/ 1056578 h 1559737"/>
                  <a:gd name="connsiteX15" fmla="*/ 85628 w 1269533"/>
                  <a:gd name="connsiteY15" fmla="*/ 863658 h 1559737"/>
                  <a:gd name="connsiteX16" fmla="*/ 125117 w 1269533"/>
                  <a:gd name="connsiteY16" fmla="*/ 657987 h 1559737"/>
                  <a:gd name="connsiteX17" fmla="*/ 237867 w 1269533"/>
                  <a:gd name="connsiteY17" fmla="*/ 376629 h 1559737"/>
                  <a:gd name="connsiteX18" fmla="*/ 276944 w 1269533"/>
                  <a:gd name="connsiteY18" fmla="*/ 204688 h 1559737"/>
                  <a:gd name="connsiteX19" fmla="*/ 409852 w 1269533"/>
                  <a:gd name="connsiteY19" fmla="*/ 54894 h 1559737"/>
                  <a:gd name="connsiteX20" fmla="*/ 476815 w 1269533"/>
                  <a:gd name="connsiteY20" fmla="*/ 17116 h 1559737"/>
                  <a:gd name="connsiteX21" fmla="*/ 619341 w 1269533"/>
                  <a:gd name="connsiteY21" fmla="*/ 828 h 1559737"/>
                  <a:gd name="connsiteX22" fmla="*/ 629619 w 1269533"/>
                  <a:gd name="connsiteY22" fmla="*/ 20 h 1559737"/>
                  <a:gd name="connsiteX0" fmla="*/ 629619 w 1269533"/>
                  <a:gd name="connsiteY0" fmla="*/ 20 h 1559737"/>
                  <a:gd name="connsiteX1" fmla="*/ 634791 w 1269533"/>
                  <a:gd name="connsiteY1" fmla="*/ 223 h 1559737"/>
                  <a:gd name="connsiteX2" fmla="*/ 650241 w 1269533"/>
                  <a:gd name="connsiteY2" fmla="*/ 828 h 1559737"/>
                  <a:gd name="connsiteX3" fmla="*/ 792767 w 1269533"/>
                  <a:gd name="connsiteY3" fmla="*/ 17116 h 1559737"/>
                  <a:gd name="connsiteX4" fmla="*/ 859729 w 1269533"/>
                  <a:gd name="connsiteY4" fmla="*/ 54894 h 1559737"/>
                  <a:gd name="connsiteX5" fmla="*/ 992637 w 1269533"/>
                  <a:gd name="connsiteY5" fmla="*/ 204688 h 1559737"/>
                  <a:gd name="connsiteX6" fmla="*/ 1031714 w 1269533"/>
                  <a:gd name="connsiteY6" fmla="*/ 376629 h 1559737"/>
                  <a:gd name="connsiteX7" fmla="*/ 1144464 w 1269533"/>
                  <a:gd name="connsiteY7" fmla="*/ 657987 h 1559737"/>
                  <a:gd name="connsiteX8" fmla="*/ 1183953 w 1269533"/>
                  <a:gd name="connsiteY8" fmla="*/ 863658 h 1559737"/>
                  <a:gd name="connsiteX9" fmla="*/ 1269512 w 1269533"/>
                  <a:gd name="connsiteY9" fmla="*/ 1056578 h 1559737"/>
                  <a:gd name="connsiteX10" fmla="*/ 1175555 w 1269533"/>
                  <a:gd name="connsiteY10" fmla="*/ 1313568 h 1559737"/>
                  <a:gd name="connsiteX11" fmla="*/ 642428 w 1269533"/>
                  <a:gd name="connsiteY11" fmla="*/ 1559680 h 1559737"/>
                  <a:gd name="connsiteX12" fmla="*/ 100750 w 1269533"/>
                  <a:gd name="connsiteY12" fmla="*/ 1333739 h 1559737"/>
                  <a:gd name="connsiteX13" fmla="*/ 69 w 1269533"/>
                  <a:gd name="connsiteY13" fmla="*/ 1056578 h 1559737"/>
                  <a:gd name="connsiteX14" fmla="*/ 85628 w 1269533"/>
                  <a:gd name="connsiteY14" fmla="*/ 863658 h 1559737"/>
                  <a:gd name="connsiteX15" fmla="*/ 125117 w 1269533"/>
                  <a:gd name="connsiteY15" fmla="*/ 657987 h 1559737"/>
                  <a:gd name="connsiteX16" fmla="*/ 237867 w 1269533"/>
                  <a:gd name="connsiteY16" fmla="*/ 376629 h 1559737"/>
                  <a:gd name="connsiteX17" fmla="*/ 276944 w 1269533"/>
                  <a:gd name="connsiteY17" fmla="*/ 204688 h 1559737"/>
                  <a:gd name="connsiteX18" fmla="*/ 409852 w 1269533"/>
                  <a:gd name="connsiteY18" fmla="*/ 54894 h 1559737"/>
                  <a:gd name="connsiteX19" fmla="*/ 476815 w 1269533"/>
                  <a:gd name="connsiteY19" fmla="*/ 17116 h 1559737"/>
                  <a:gd name="connsiteX20" fmla="*/ 619341 w 1269533"/>
                  <a:gd name="connsiteY20" fmla="*/ 828 h 1559737"/>
                  <a:gd name="connsiteX21" fmla="*/ 629619 w 1269533"/>
                  <a:gd name="connsiteY21" fmla="*/ 20 h 1559737"/>
                  <a:gd name="connsiteX0" fmla="*/ 575520 w 1215434"/>
                  <a:gd name="connsiteY0" fmla="*/ 20 h 1559753"/>
                  <a:gd name="connsiteX1" fmla="*/ 580692 w 1215434"/>
                  <a:gd name="connsiteY1" fmla="*/ 223 h 1559753"/>
                  <a:gd name="connsiteX2" fmla="*/ 596142 w 1215434"/>
                  <a:gd name="connsiteY2" fmla="*/ 828 h 1559753"/>
                  <a:gd name="connsiteX3" fmla="*/ 738668 w 1215434"/>
                  <a:gd name="connsiteY3" fmla="*/ 17116 h 1559753"/>
                  <a:gd name="connsiteX4" fmla="*/ 805630 w 1215434"/>
                  <a:gd name="connsiteY4" fmla="*/ 54894 h 1559753"/>
                  <a:gd name="connsiteX5" fmla="*/ 938538 w 1215434"/>
                  <a:gd name="connsiteY5" fmla="*/ 204688 h 1559753"/>
                  <a:gd name="connsiteX6" fmla="*/ 977615 w 1215434"/>
                  <a:gd name="connsiteY6" fmla="*/ 376629 h 1559753"/>
                  <a:gd name="connsiteX7" fmla="*/ 1090365 w 1215434"/>
                  <a:gd name="connsiteY7" fmla="*/ 657987 h 1559753"/>
                  <a:gd name="connsiteX8" fmla="*/ 1129854 w 1215434"/>
                  <a:gd name="connsiteY8" fmla="*/ 863658 h 1559753"/>
                  <a:gd name="connsiteX9" fmla="*/ 1215413 w 1215434"/>
                  <a:gd name="connsiteY9" fmla="*/ 1056578 h 1559753"/>
                  <a:gd name="connsiteX10" fmla="*/ 1121456 w 1215434"/>
                  <a:gd name="connsiteY10" fmla="*/ 1313568 h 1559753"/>
                  <a:gd name="connsiteX11" fmla="*/ 588329 w 1215434"/>
                  <a:gd name="connsiteY11" fmla="*/ 1559680 h 1559753"/>
                  <a:gd name="connsiteX12" fmla="*/ 46651 w 1215434"/>
                  <a:gd name="connsiteY12" fmla="*/ 1333739 h 1559753"/>
                  <a:gd name="connsiteX13" fmla="*/ 31529 w 1215434"/>
                  <a:gd name="connsiteY13" fmla="*/ 863658 h 1559753"/>
                  <a:gd name="connsiteX14" fmla="*/ 71018 w 1215434"/>
                  <a:gd name="connsiteY14" fmla="*/ 657987 h 1559753"/>
                  <a:gd name="connsiteX15" fmla="*/ 183768 w 1215434"/>
                  <a:gd name="connsiteY15" fmla="*/ 376629 h 1559753"/>
                  <a:gd name="connsiteX16" fmla="*/ 222845 w 1215434"/>
                  <a:gd name="connsiteY16" fmla="*/ 204688 h 1559753"/>
                  <a:gd name="connsiteX17" fmla="*/ 355753 w 1215434"/>
                  <a:gd name="connsiteY17" fmla="*/ 54894 h 1559753"/>
                  <a:gd name="connsiteX18" fmla="*/ 422716 w 1215434"/>
                  <a:gd name="connsiteY18" fmla="*/ 17116 h 1559753"/>
                  <a:gd name="connsiteX19" fmla="*/ 565242 w 1215434"/>
                  <a:gd name="connsiteY19" fmla="*/ 828 h 1559753"/>
                  <a:gd name="connsiteX20" fmla="*/ 575520 w 1215434"/>
                  <a:gd name="connsiteY20" fmla="*/ 20 h 1559753"/>
                  <a:gd name="connsiteX0" fmla="*/ 575520 w 1165161"/>
                  <a:gd name="connsiteY0" fmla="*/ 20 h 1559753"/>
                  <a:gd name="connsiteX1" fmla="*/ 580692 w 1165161"/>
                  <a:gd name="connsiteY1" fmla="*/ 223 h 1559753"/>
                  <a:gd name="connsiteX2" fmla="*/ 596142 w 1165161"/>
                  <a:gd name="connsiteY2" fmla="*/ 828 h 1559753"/>
                  <a:gd name="connsiteX3" fmla="*/ 738668 w 1165161"/>
                  <a:gd name="connsiteY3" fmla="*/ 17116 h 1559753"/>
                  <a:gd name="connsiteX4" fmla="*/ 805630 w 1165161"/>
                  <a:gd name="connsiteY4" fmla="*/ 54894 h 1559753"/>
                  <a:gd name="connsiteX5" fmla="*/ 938538 w 1165161"/>
                  <a:gd name="connsiteY5" fmla="*/ 204688 h 1559753"/>
                  <a:gd name="connsiteX6" fmla="*/ 977615 w 1165161"/>
                  <a:gd name="connsiteY6" fmla="*/ 376629 h 1559753"/>
                  <a:gd name="connsiteX7" fmla="*/ 1090365 w 1165161"/>
                  <a:gd name="connsiteY7" fmla="*/ 657987 h 1559753"/>
                  <a:gd name="connsiteX8" fmla="*/ 1129854 w 1165161"/>
                  <a:gd name="connsiteY8" fmla="*/ 863658 h 1559753"/>
                  <a:gd name="connsiteX9" fmla="*/ 1121456 w 1165161"/>
                  <a:gd name="connsiteY9" fmla="*/ 1313568 h 1559753"/>
                  <a:gd name="connsiteX10" fmla="*/ 588329 w 1165161"/>
                  <a:gd name="connsiteY10" fmla="*/ 1559680 h 1559753"/>
                  <a:gd name="connsiteX11" fmla="*/ 46651 w 1165161"/>
                  <a:gd name="connsiteY11" fmla="*/ 1333739 h 1559753"/>
                  <a:gd name="connsiteX12" fmla="*/ 31529 w 1165161"/>
                  <a:gd name="connsiteY12" fmla="*/ 863658 h 1559753"/>
                  <a:gd name="connsiteX13" fmla="*/ 71018 w 1165161"/>
                  <a:gd name="connsiteY13" fmla="*/ 657987 h 1559753"/>
                  <a:gd name="connsiteX14" fmla="*/ 183768 w 1165161"/>
                  <a:gd name="connsiteY14" fmla="*/ 376629 h 1559753"/>
                  <a:gd name="connsiteX15" fmla="*/ 222845 w 1165161"/>
                  <a:gd name="connsiteY15" fmla="*/ 204688 h 1559753"/>
                  <a:gd name="connsiteX16" fmla="*/ 355753 w 1165161"/>
                  <a:gd name="connsiteY16" fmla="*/ 54894 h 1559753"/>
                  <a:gd name="connsiteX17" fmla="*/ 422716 w 1165161"/>
                  <a:gd name="connsiteY17" fmla="*/ 17116 h 1559753"/>
                  <a:gd name="connsiteX18" fmla="*/ 565242 w 1165161"/>
                  <a:gd name="connsiteY18" fmla="*/ 828 h 1559753"/>
                  <a:gd name="connsiteX19" fmla="*/ 575520 w 1165161"/>
                  <a:gd name="connsiteY19" fmla="*/ 20 h 155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65161" h="1559753">
                    <a:moveTo>
                      <a:pt x="575520" y="20"/>
                    </a:moveTo>
                    <a:cubicBezTo>
                      <a:pt x="577243" y="-12"/>
                      <a:pt x="578966" y="-39"/>
                      <a:pt x="580692" y="223"/>
                    </a:cubicBezTo>
                    <a:cubicBezTo>
                      <a:pt x="585847" y="3"/>
                      <a:pt x="591006" y="116"/>
                      <a:pt x="596142" y="828"/>
                    </a:cubicBezTo>
                    <a:cubicBezTo>
                      <a:pt x="649879" y="290"/>
                      <a:pt x="701701" y="6142"/>
                      <a:pt x="738668" y="17116"/>
                    </a:cubicBezTo>
                    <a:cubicBezTo>
                      <a:pt x="763740" y="24559"/>
                      <a:pt x="786219" y="37893"/>
                      <a:pt x="805630" y="54894"/>
                    </a:cubicBezTo>
                    <a:cubicBezTo>
                      <a:pt x="864590" y="95414"/>
                      <a:pt x="909344" y="159387"/>
                      <a:pt x="938538" y="204688"/>
                    </a:cubicBezTo>
                    <a:cubicBezTo>
                      <a:pt x="976313" y="263304"/>
                      <a:pt x="969800" y="327131"/>
                      <a:pt x="977615" y="376629"/>
                    </a:cubicBezTo>
                    <a:cubicBezTo>
                      <a:pt x="1002920" y="452179"/>
                      <a:pt x="1064992" y="576816"/>
                      <a:pt x="1090365" y="657987"/>
                    </a:cubicBezTo>
                    <a:cubicBezTo>
                      <a:pt x="1115738" y="739158"/>
                      <a:pt x="1124672" y="754395"/>
                      <a:pt x="1129854" y="863658"/>
                    </a:cubicBezTo>
                    <a:cubicBezTo>
                      <a:pt x="1135036" y="972921"/>
                      <a:pt x="1211710" y="1197564"/>
                      <a:pt x="1121456" y="1313568"/>
                    </a:cubicBezTo>
                    <a:cubicBezTo>
                      <a:pt x="1031202" y="1429572"/>
                      <a:pt x="767463" y="1556318"/>
                      <a:pt x="588329" y="1559680"/>
                    </a:cubicBezTo>
                    <a:cubicBezTo>
                      <a:pt x="409195" y="1563042"/>
                      <a:pt x="139451" y="1449742"/>
                      <a:pt x="46651" y="1333739"/>
                    </a:cubicBezTo>
                    <a:cubicBezTo>
                      <a:pt x="-46149" y="1217736"/>
                      <a:pt x="27468" y="976283"/>
                      <a:pt x="31529" y="863658"/>
                    </a:cubicBezTo>
                    <a:cubicBezTo>
                      <a:pt x="35590" y="751033"/>
                      <a:pt x="45645" y="739158"/>
                      <a:pt x="71018" y="657987"/>
                    </a:cubicBezTo>
                    <a:cubicBezTo>
                      <a:pt x="96391" y="576816"/>
                      <a:pt x="158463" y="452179"/>
                      <a:pt x="183768" y="376629"/>
                    </a:cubicBezTo>
                    <a:cubicBezTo>
                      <a:pt x="191583" y="327131"/>
                      <a:pt x="185071" y="263304"/>
                      <a:pt x="222845" y="204688"/>
                    </a:cubicBezTo>
                    <a:cubicBezTo>
                      <a:pt x="252039" y="159387"/>
                      <a:pt x="296794" y="95414"/>
                      <a:pt x="355753" y="54894"/>
                    </a:cubicBezTo>
                    <a:cubicBezTo>
                      <a:pt x="375164" y="37893"/>
                      <a:pt x="397644" y="24559"/>
                      <a:pt x="422716" y="17116"/>
                    </a:cubicBezTo>
                    <a:cubicBezTo>
                      <a:pt x="459683" y="6142"/>
                      <a:pt x="511505" y="290"/>
                      <a:pt x="565242" y="828"/>
                    </a:cubicBezTo>
                    <a:cubicBezTo>
                      <a:pt x="568655" y="171"/>
                      <a:pt x="572088" y="84"/>
                      <a:pt x="575520" y="20"/>
                    </a:cubicBezTo>
                    <a:close/>
                  </a:path>
                </a:pathLst>
              </a:custGeom>
              <a:gradFill flip="none" rotWithShape="1">
                <a:gsLst>
                  <a:gs pos="0">
                    <a:srgbClr val="EDAC55"/>
                  </a:gs>
                  <a:gs pos="61000">
                    <a:srgbClr val="FBA97D"/>
                  </a:gs>
                  <a:gs pos="100000">
                    <a:srgbClr val="7E2506"/>
                  </a:gs>
                </a:gsLst>
                <a:lin ang="5400000" scaled="0"/>
                <a:tileRect/>
              </a:gradFill>
              <a:ln w="6350" cap="flat" cmpd="sng" algn="ctr">
                <a:solidFill>
                  <a:srgbClr val="7E250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44" name="Oval 443"/>
              <p:cNvSpPr/>
              <p:nvPr/>
            </p:nvSpPr>
            <p:spPr>
              <a:xfrm>
                <a:off x="4592545" y="4281180"/>
                <a:ext cx="284255" cy="334479"/>
              </a:xfrm>
              <a:prstGeom prst="ellipse">
                <a:avLst/>
              </a:prstGeom>
              <a:solidFill>
                <a:srgbClr val="6F2525">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45" name="Rounded Rectangle 87"/>
              <p:cNvSpPr/>
              <p:nvPr/>
            </p:nvSpPr>
            <p:spPr>
              <a:xfrm flipH="1">
                <a:off x="4572353" y="4396047"/>
                <a:ext cx="315575" cy="369186"/>
              </a:xfrm>
              <a:custGeom>
                <a:avLst/>
                <a:gdLst>
                  <a:gd name="connsiteX0" fmla="*/ 0 w 271042"/>
                  <a:gd name="connsiteY0" fmla="*/ 45175 h 355850"/>
                  <a:gd name="connsiteX1" fmla="*/ 45175 w 271042"/>
                  <a:gd name="connsiteY1" fmla="*/ 0 h 355850"/>
                  <a:gd name="connsiteX2" fmla="*/ 225867 w 271042"/>
                  <a:gd name="connsiteY2" fmla="*/ 0 h 355850"/>
                  <a:gd name="connsiteX3" fmla="*/ 271042 w 271042"/>
                  <a:gd name="connsiteY3" fmla="*/ 45175 h 355850"/>
                  <a:gd name="connsiteX4" fmla="*/ 271042 w 271042"/>
                  <a:gd name="connsiteY4" fmla="*/ 310675 h 355850"/>
                  <a:gd name="connsiteX5" fmla="*/ 225867 w 271042"/>
                  <a:gd name="connsiteY5" fmla="*/ 355850 h 355850"/>
                  <a:gd name="connsiteX6" fmla="*/ 45175 w 271042"/>
                  <a:gd name="connsiteY6" fmla="*/ 355850 h 355850"/>
                  <a:gd name="connsiteX7" fmla="*/ 0 w 271042"/>
                  <a:gd name="connsiteY7" fmla="*/ 310675 h 355850"/>
                  <a:gd name="connsiteX8" fmla="*/ 0 w 271042"/>
                  <a:gd name="connsiteY8" fmla="*/ 45175 h 355850"/>
                  <a:gd name="connsiteX0" fmla="*/ 0 w 271042"/>
                  <a:gd name="connsiteY0" fmla="*/ 54972 h 365647"/>
                  <a:gd name="connsiteX1" fmla="*/ 113755 w 271042"/>
                  <a:gd name="connsiteY1" fmla="*/ 0 h 365647"/>
                  <a:gd name="connsiteX2" fmla="*/ 225867 w 271042"/>
                  <a:gd name="connsiteY2" fmla="*/ 9797 h 365647"/>
                  <a:gd name="connsiteX3" fmla="*/ 271042 w 271042"/>
                  <a:gd name="connsiteY3" fmla="*/ 54972 h 365647"/>
                  <a:gd name="connsiteX4" fmla="*/ 271042 w 271042"/>
                  <a:gd name="connsiteY4" fmla="*/ 320472 h 365647"/>
                  <a:gd name="connsiteX5" fmla="*/ 225867 w 271042"/>
                  <a:gd name="connsiteY5" fmla="*/ 365647 h 365647"/>
                  <a:gd name="connsiteX6" fmla="*/ 45175 w 271042"/>
                  <a:gd name="connsiteY6" fmla="*/ 365647 h 365647"/>
                  <a:gd name="connsiteX7" fmla="*/ 0 w 271042"/>
                  <a:gd name="connsiteY7" fmla="*/ 320472 h 365647"/>
                  <a:gd name="connsiteX8" fmla="*/ 0 w 271042"/>
                  <a:gd name="connsiteY8" fmla="*/ 54972 h 365647"/>
                  <a:gd name="connsiteX0" fmla="*/ 3266 w 271042"/>
                  <a:gd name="connsiteY0" fmla="*/ 94160 h 365647"/>
                  <a:gd name="connsiteX1" fmla="*/ 113755 w 271042"/>
                  <a:gd name="connsiteY1" fmla="*/ 0 h 365647"/>
                  <a:gd name="connsiteX2" fmla="*/ 225867 w 271042"/>
                  <a:gd name="connsiteY2" fmla="*/ 9797 h 365647"/>
                  <a:gd name="connsiteX3" fmla="*/ 271042 w 271042"/>
                  <a:gd name="connsiteY3" fmla="*/ 54972 h 365647"/>
                  <a:gd name="connsiteX4" fmla="*/ 271042 w 271042"/>
                  <a:gd name="connsiteY4" fmla="*/ 320472 h 365647"/>
                  <a:gd name="connsiteX5" fmla="*/ 225867 w 271042"/>
                  <a:gd name="connsiteY5" fmla="*/ 365647 h 365647"/>
                  <a:gd name="connsiteX6" fmla="*/ 45175 w 271042"/>
                  <a:gd name="connsiteY6" fmla="*/ 365647 h 365647"/>
                  <a:gd name="connsiteX7" fmla="*/ 0 w 271042"/>
                  <a:gd name="connsiteY7" fmla="*/ 320472 h 365647"/>
                  <a:gd name="connsiteX8" fmla="*/ 3266 w 271042"/>
                  <a:gd name="connsiteY8" fmla="*/ 94160 h 365647"/>
                  <a:gd name="connsiteX0" fmla="*/ 3266 w 271042"/>
                  <a:gd name="connsiteY0" fmla="*/ 94160 h 365647"/>
                  <a:gd name="connsiteX1" fmla="*/ 113755 w 271042"/>
                  <a:gd name="connsiteY1" fmla="*/ 0 h 365647"/>
                  <a:gd name="connsiteX2" fmla="*/ 225867 w 271042"/>
                  <a:gd name="connsiteY2" fmla="*/ 9797 h 365647"/>
                  <a:gd name="connsiteX3" fmla="*/ 271042 w 271042"/>
                  <a:gd name="connsiteY3" fmla="*/ 54972 h 365647"/>
                  <a:gd name="connsiteX4" fmla="*/ 271042 w 271042"/>
                  <a:gd name="connsiteY4" fmla="*/ 320472 h 365647"/>
                  <a:gd name="connsiteX5" fmla="*/ 225867 w 271042"/>
                  <a:gd name="connsiteY5" fmla="*/ 365647 h 365647"/>
                  <a:gd name="connsiteX6" fmla="*/ 45175 w 271042"/>
                  <a:gd name="connsiteY6" fmla="*/ 365647 h 365647"/>
                  <a:gd name="connsiteX7" fmla="*/ 0 w 271042"/>
                  <a:gd name="connsiteY7" fmla="*/ 320472 h 365647"/>
                  <a:gd name="connsiteX8" fmla="*/ 3266 w 271042"/>
                  <a:gd name="connsiteY8" fmla="*/ 94160 h 365647"/>
                  <a:gd name="connsiteX0" fmla="*/ 3266 w 271042"/>
                  <a:gd name="connsiteY0" fmla="*/ 96089 h 367576"/>
                  <a:gd name="connsiteX1" fmla="*/ 113755 w 271042"/>
                  <a:gd name="connsiteY1" fmla="*/ 1929 h 367576"/>
                  <a:gd name="connsiteX2" fmla="*/ 271042 w 271042"/>
                  <a:gd name="connsiteY2" fmla="*/ 56901 h 367576"/>
                  <a:gd name="connsiteX3" fmla="*/ 271042 w 271042"/>
                  <a:gd name="connsiteY3" fmla="*/ 322401 h 367576"/>
                  <a:gd name="connsiteX4" fmla="*/ 225867 w 271042"/>
                  <a:gd name="connsiteY4" fmla="*/ 367576 h 367576"/>
                  <a:gd name="connsiteX5" fmla="*/ 45175 w 271042"/>
                  <a:gd name="connsiteY5" fmla="*/ 367576 h 367576"/>
                  <a:gd name="connsiteX6" fmla="*/ 0 w 271042"/>
                  <a:gd name="connsiteY6" fmla="*/ 322401 h 367576"/>
                  <a:gd name="connsiteX7" fmla="*/ 3266 w 271042"/>
                  <a:gd name="connsiteY7" fmla="*/ 96089 h 367576"/>
                  <a:gd name="connsiteX0" fmla="*/ 3266 w 271042"/>
                  <a:gd name="connsiteY0" fmla="*/ 94766 h 366253"/>
                  <a:gd name="connsiteX1" fmla="*/ 113755 w 271042"/>
                  <a:gd name="connsiteY1" fmla="*/ 606 h 366253"/>
                  <a:gd name="connsiteX2" fmla="*/ 264511 w 271042"/>
                  <a:gd name="connsiteY2" fmla="*/ 94766 h 366253"/>
                  <a:gd name="connsiteX3" fmla="*/ 271042 w 271042"/>
                  <a:gd name="connsiteY3" fmla="*/ 321078 h 366253"/>
                  <a:gd name="connsiteX4" fmla="*/ 225867 w 271042"/>
                  <a:gd name="connsiteY4" fmla="*/ 366253 h 366253"/>
                  <a:gd name="connsiteX5" fmla="*/ 45175 w 271042"/>
                  <a:gd name="connsiteY5" fmla="*/ 366253 h 366253"/>
                  <a:gd name="connsiteX6" fmla="*/ 0 w 271042"/>
                  <a:gd name="connsiteY6" fmla="*/ 321078 h 366253"/>
                  <a:gd name="connsiteX7" fmla="*/ 3266 w 271042"/>
                  <a:gd name="connsiteY7" fmla="*/ 94766 h 366253"/>
                  <a:gd name="connsiteX0" fmla="*/ 3266 w 271042"/>
                  <a:gd name="connsiteY0" fmla="*/ 95012 h 366499"/>
                  <a:gd name="connsiteX1" fmla="*/ 113755 w 271042"/>
                  <a:gd name="connsiteY1" fmla="*/ 852 h 366499"/>
                  <a:gd name="connsiteX2" fmla="*/ 264511 w 271042"/>
                  <a:gd name="connsiteY2" fmla="*/ 95012 h 366499"/>
                  <a:gd name="connsiteX3" fmla="*/ 271042 w 271042"/>
                  <a:gd name="connsiteY3" fmla="*/ 321324 h 366499"/>
                  <a:gd name="connsiteX4" fmla="*/ 225867 w 271042"/>
                  <a:gd name="connsiteY4" fmla="*/ 366499 h 366499"/>
                  <a:gd name="connsiteX5" fmla="*/ 45175 w 271042"/>
                  <a:gd name="connsiteY5" fmla="*/ 366499 h 366499"/>
                  <a:gd name="connsiteX6" fmla="*/ 0 w 271042"/>
                  <a:gd name="connsiteY6" fmla="*/ 321324 h 366499"/>
                  <a:gd name="connsiteX7" fmla="*/ 3266 w 271042"/>
                  <a:gd name="connsiteY7" fmla="*/ 95012 h 366499"/>
                  <a:gd name="connsiteX0" fmla="*/ 3266 w 271042"/>
                  <a:gd name="connsiteY0" fmla="*/ 111090 h 382577"/>
                  <a:gd name="connsiteX1" fmla="*/ 126817 w 271042"/>
                  <a:gd name="connsiteY1" fmla="*/ 601 h 382577"/>
                  <a:gd name="connsiteX2" fmla="*/ 264511 w 271042"/>
                  <a:gd name="connsiteY2" fmla="*/ 111090 h 382577"/>
                  <a:gd name="connsiteX3" fmla="*/ 271042 w 271042"/>
                  <a:gd name="connsiteY3" fmla="*/ 337402 h 382577"/>
                  <a:gd name="connsiteX4" fmla="*/ 225867 w 271042"/>
                  <a:gd name="connsiteY4" fmla="*/ 382577 h 382577"/>
                  <a:gd name="connsiteX5" fmla="*/ 45175 w 271042"/>
                  <a:gd name="connsiteY5" fmla="*/ 382577 h 382577"/>
                  <a:gd name="connsiteX6" fmla="*/ 0 w 271042"/>
                  <a:gd name="connsiteY6" fmla="*/ 337402 h 382577"/>
                  <a:gd name="connsiteX7" fmla="*/ 3266 w 271042"/>
                  <a:gd name="connsiteY7" fmla="*/ 111090 h 382577"/>
                  <a:gd name="connsiteX0" fmla="*/ 3266 w 271042"/>
                  <a:gd name="connsiteY0" fmla="*/ 111090 h 382577"/>
                  <a:gd name="connsiteX1" fmla="*/ 126817 w 271042"/>
                  <a:gd name="connsiteY1" fmla="*/ 601 h 382577"/>
                  <a:gd name="connsiteX2" fmla="*/ 264511 w 271042"/>
                  <a:gd name="connsiteY2" fmla="*/ 111090 h 382577"/>
                  <a:gd name="connsiteX3" fmla="*/ 271042 w 271042"/>
                  <a:gd name="connsiteY3" fmla="*/ 337402 h 382577"/>
                  <a:gd name="connsiteX4" fmla="*/ 225867 w 271042"/>
                  <a:gd name="connsiteY4" fmla="*/ 382577 h 382577"/>
                  <a:gd name="connsiteX5" fmla="*/ 45175 w 271042"/>
                  <a:gd name="connsiteY5" fmla="*/ 382577 h 382577"/>
                  <a:gd name="connsiteX6" fmla="*/ 0 w 271042"/>
                  <a:gd name="connsiteY6" fmla="*/ 337402 h 382577"/>
                  <a:gd name="connsiteX7" fmla="*/ 3266 w 271042"/>
                  <a:gd name="connsiteY7" fmla="*/ 111090 h 382577"/>
                  <a:gd name="connsiteX0" fmla="*/ 3266 w 271042"/>
                  <a:gd name="connsiteY0" fmla="*/ 111090 h 382577"/>
                  <a:gd name="connsiteX1" fmla="*/ 126817 w 271042"/>
                  <a:gd name="connsiteY1" fmla="*/ 601 h 382577"/>
                  <a:gd name="connsiteX2" fmla="*/ 264511 w 271042"/>
                  <a:gd name="connsiteY2" fmla="*/ 111090 h 382577"/>
                  <a:gd name="connsiteX3" fmla="*/ 271042 w 271042"/>
                  <a:gd name="connsiteY3" fmla="*/ 337402 h 382577"/>
                  <a:gd name="connsiteX4" fmla="*/ 225867 w 271042"/>
                  <a:gd name="connsiteY4" fmla="*/ 382577 h 382577"/>
                  <a:gd name="connsiteX5" fmla="*/ 45175 w 271042"/>
                  <a:gd name="connsiteY5" fmla="*/ 382577 h 382577"/>
                  <a:gd name="connsiteX6" fmla="*/ 0 w 271042"/>
                  <a:gd name="connsiteY6" fmla="*/ 337402 h 382577"/>
                  <a:gd name="connsiteX7" fmla="*/ 3266 w 271042"/>
                  <a:gd name="connsiteY7" fmla="*/ 111090 h 382577"/>
                  <a:gd name="connsiteX0" fmla="*/ 3266 w 271042"/>
                  <a:gd name="connsiteY0" fmla="*/ 110660 h 382147"/>
                  <a:gd name="connsiteX1" fmla="*/ 126817 w 271042"/>
                  <a:gd name="connsiteY1" fmla="*/ 171 h 382147"/>
                  <a:gd name="connsiteX2" fmla="*/ 264511 w 271042"/>
                  <a:gd name="connsiteY2" fmla="*/ 110660 h 382147"/>
                  <a:gd name="connsiteX3" fmla="*/ 271042 w 271042"/>
                  <a:gd name="connsiteY3" fmla="*/ 336972 h 382147"/>
                  <a:gd name="connsiteX4" fmla="*/ 225867 w 271042"/>
                  <a:gd name="connsiteY4" fmla="*/ 382147 h 382147"/>
                  <a:gd name="connsiteX5" fmla="*/ 45175 w 271042"/>
                  <a:gd name="connsiteY5" fmla="*/ 382147 h 382147"/>
                  <a:gd name="connsiteX6" fmla="*/ 0 w 271042"/>
                  <a:gd name="connsiteY6" fmla="*/ 336972 h 382147"/>
                  <a:gd name="connsiteX7" fmla="*/ 3266 w 271042"/>
                  <a:gd name="connsiteY7" fmla="*/ 110660 h 382147"/>
                  <a:gd name="connsiteX0" fmla="*/ 3266 w 271042"/>
                  <a:gd name="connsiteY0" fmla="*/ 120427 h 391914"/>
                  <a:gd name="connsiteX1" fmla="*/ 162740 w 271042"/>
                  <a:gd name="connsiteY1" fmla="*/ 141 h 391914"/>
                  <a:gd name="connsiteX2" fmla="*/ 264511 w 271042"/>
                  <a:gd name="connsiteY2" fmla="*/ 120427 h 391914"/>
                  <a:gd name="connsiteX3" fmla="*/ 271042 w 271042"/>
                  <a:gd name="connsiteY3" fmla="*/ 346739 h 391914"/>
                  <a:gd name="connsiteX4" fmla="*/ 225867 w 271042"/>
                  <a:gd name="connsiteY4" fmla="*/ 391914 h 391914"/>
                  <a:gd name="connsiteX5" fmla="*/ 45175 w 271042"/>
                  <a:gd name="connsiteY5" fmla="*/ 391914 h 391914"/>
                  <a:gd name="connsiteX6" fmla="*/ 0 w 271042"/>
                  <a:gd name="connsiteY6" fmla="*/ 346739 h 391914"/>
                  <a:gd name="connsiteX7" fmla="*/ 3266 w 271042"/>
                  <a:gd name="connsiteY7" fmla="*/ 120427 h 391914"/>
                  <a:gd name="connsiteX0" fmla="*/ 35923 w 303699"/>
                  <a:gd name="connsiteY0" fmla="*/ 120427 h 391914"/>
                  <a:gd name="connsiteX1" fmla="*/ 195397 w 303699"/>
                  <a:gd name="connsiteY1" fmla="*/ 141 h 391914"/>
                  <a:gd name="connsiteX2" fmla="*/ 297168 w 303699"/>
                  <a:gd name="connsiteY2" fmla="*/ 120427 h 391914"/>
                  <a:gd name="connsiteX3" fmla="*/ 303699 w 303699"/>
                  <a:gd name="connsiteY3" fmla="*/ 346739 h 391914"/>
                  <a:gd name="connsiteX4" fmla="*/ 258524 w 303699"/>
                  <a:gd name="connsiteY4" fmla="*/ 391914 h 391914"/>
                  <a:gd name="connsiteX5" fmla="*/ 77832 w 303699"/>
                  <a:gd name="connsiteY5" fmla="*/ 391914 h 391914"/>
                  <a:gd name="connsiteX6" fmla="*/ 0 w 303699"/>
                  <a:gd name="connsiteY6" fmla="*/ 343473 h 391914"/>
                  <a:gd name="connsiteX7" fmla="*/ 35923 w 303699"/>
                  <a:gd name="connsiteY7" fmla="*/ 120427 h 391914"/>
                  <a:gd name="connsiteX0" fmla="*/ 29392 w 303699"/>
                  <a:gd name="connsiteY0" fmla="*/ 110630 h 391914"/>
                  <a:gd name="connsiteX1" fmla="*/ 195397 w 303699"/>
                  <a:gd name="connsiteY1" fmla="*/ 141 h 391914"/>
                  <a:gd name="connsiteX2" fmla="*/ 297168 w 303699"/>
                  <a:gd name="connsiteY2" fmla="*/ 120427 h 391914"/>
                  <a:gd name="connsiteX3" fmla="*/ 303699 w 303699"/>
                  <a:gd name="connsiteY3" fmla="*/ 346739 h 391914"/>
                  <a:gd name="connsiteX4" fmla="*/ 258524 w 303699"/>
                  <a:gd name="connsiteY4" fmla="*/ 391914 h 391914"/>
                  <a:gd name="connsiteX5" fmla="*/ 77832 w 303699"/>
                  <a:gd name="connsiteY5" fmla="*/ 391914 h 391914"/>
                  <a:gd name="connsiteX6" fmla="*/ 0 w 303699"/>
                  <a:gd name="connsiteY6" fmla="*/ 343473 h 391914"/>
                  <a:gd name="connsiteX7" fmla="*/ 29392 w 303699"/>
                  <a:gd name="connsiteY7" fmla="*/ 110630 h 391914"/>
                  <a:gd name="connsiteX0" fmla="*/ 29392 w 303699"/>
                  <a:gd name="connsiteY0" fmla="*/ 110630 h 391914"/>
                  <a:gd name="connsiteX1" fmla="*/ 195397 w 303699"/>
                  <a:gd name="connsiteY1" fmla="*/ 141 h 391914"/>
                  <a:gd name="connsiteX2" fmla="*/ 297168 w 303699"/>
                  <a:gd name="connsiteY2" fmla="*/ 120427 h 391914"/>
                  <a:gd name="connsiteX3" fmla="*/ 303699 w 303699"/>
                  <a:gd name="connsiteY3" fmla="*/ 346739 h 391914"/>
                  <a:gd name="connsiteX4" fmla="*/ 258524 w 303699"/>
                  <a:gd name="connsiteY4" fmla="*/ 391914 h 391914"/>
                  <a:gd name="connsiteX5" fmla="*/ 77832 w 303699"/>
                  <a:gd name="connsiteY5" fmla="*/ 391914 h 391914"/>
                  <a:gd name="connsiteX6" fmla="*/ 0 w 303699"/>
                  <a:gd name="connsiteY6" fmla="*/ 343473 h 391914"/>
                  <a:gd name="connsiteX7" fmla="*/ 29392 w 303699"/>
                  <a:gd name="connsiteY7" fmla="*/ 110630 h 391914"/>
                  <a:gd name="connsiteX0" fmla="*/ 29392 w 303699"/>
                  <a:gd name="connsiteY0" fmla="*/ 110630 h 391914"/>
                  <a:gd name="connsiteX1" fmla="*/ 195397 w 303699"/>
                  <a:gd name="connsiteY1" fmla="*/ 141 h 391914"/>
                  <a:gd name="connsiteX2" fmla="*/ 297168 w 303699"/>
                  <a:gd name="connsiteY2" fmla="*/ 120427 h 391914"/>
                  <a:gd name="connsiteX3" fmla="*/ 303699 w 303699"/>
                  <a:gd name="connsiteY3" fmla="*/ 346739 h 391914"/>
                  <a:gd name="connsiteX4" fmla="*/ 258524 w 303699"/>
                  <a:gd name="connsiteY4" fmla="*/ 391914 h 391914"/>
                  <a:gd name="connsiteX5" fmla="*/ 77832 w 303699"/>
                  <a:gd name="connsiteY5" fmla="*/ 391914 h 391914"/>
                  <a:gd name="connsiteX6" fmla="*/ 0 w 303699"/>
                  <a:gd name="connsiteY6" fmla="*/ 343473 h 391914"/>
                  <a:gd name="connsiteX7" fmla="*/ 29392 w 303699"/>
                  <a:gd name="connsiteY7" fmla="*/ 110630 h 391914"/>
                  <a:gd name="connsiteX0" fmla="*/ 29392 w 303699"/>
                  <a:gd name="connsiteY0" fmla="*/ 110630 h 392004"/>
                  <a:gd name="connsiteX1" fmla="*/ 195397 w 303699"/>
                  <a:gd name="connsiteY1" fmla="*/ 141 h 392004"/>
                  <a:gd name="connsiteX2" fmla="*/ 297168 w 303699"/>
                  <a:gd name="connsiteY2" fmla="*/ 120427 h 392004"/>
                  <a:gd name="connsiteX3" fmla="*/ 303699 w 303699"/>
                  <a:gd name="connsiteY3" fmla="*/ 346739 h 392004"/>
                  <a:gd name="connsiteX4" fmla="*/ 77832 w 303699"/>
                  <a:gd name="connsiteY4" fmla="*/ 391914 h 392004"/>
                  <a:gd name="connsiteX5" fmla="*/ 0 w 303699"/>
                  <a:gd name="connsiteY5" fmla="*/ 343473 h 392004"/>
                  <a:gd name="connsiteX6" fmla="*/ 29392 w 303699"/>
                  <a:gd name="connsiteY6" fmla="*/ 110630 h 392004"/>
                  <a:gd name="connsiteX0" fmla="*/ 29392 w 303699"/>
                  <a:gd name="connsiteY0" fmla="*/ 110630 h 397874"/>
                  <a:gd name="connsiteX1" fmla="*/ 195397 w 303699"/>
                  <a:gd name="connsiteY1" fmla="*/ 141 h 397874"/>
                  <a:gd name="connsiteX2" fmla="*/ 297168 w 303699"/>
                  <a:gd name="connsiteY2" fmla="*/ 120427 h 397874"/>
                  <a:gd name="connsiteX3" fmla="*/ 303699 w 303699"/>
                  <a:gd name="connsiteY3" fmla="*/ 346739 h 397874"/>
                  <a:gd name="connsiteX4" fmla="*/ 77832 w 303699"/>
                  <a:gd name="connsiteY4" fmla="*/ 391914 h 397874"/>
                  <a:gd name="connsiteX5" fmla="*/ 0 w 303699"/>
                  <a:gd name="connsiteY5" fmla="*/ 343473 h 397874"/>
                  <a:gd name="connsiteX6" fmla="*/ 29392 w 303699"/>
                  <a:gd name="connsiteY6" fmla="*/ 110630 h 397874"/>
                  <a:gd name="connsiteX0" fmla="*/ 29392 w 297168"/>
                  <a:gd name="connsiteY0" fmla="*/ 110630 h 395474"/>
                  <a:gd name="connsiteX1" fmla="*/ 195397 w 297168"/>
                  <a:gd name="connsiteY1" fmla="*/ 141 h 395474"/>
                  <a:gd name="connsiteX2" fmla="*/ 297168 w 297168"/>
                  <a:gd name="connsiteY2" fmla="*/ 120427 h 395474"/>
                  <a:gd name="connsiteX3" fmla="*/ 287371 w 297168"/>
                  <a:gd name="connsiteY3" fmla="*/ 340208 h 395474"/>
                  <a:gd name="connsiteX4" fmla="*/ 77832 w 297168"/>
                  <a:gd name="connsiteY4" fmla="*/ 391914 h 395474"/>
                  <a:gd name="connsiteX5" fmla="*/ 0 w 297168"/>
                  <a:gd name="connsiteY5" fmla="*/ 343473 h 395474"/>
                  <a:gd name="connsiteX6" fmla="*/ 29392 w 297168"/>
                  <a:gd name="connsiteY6" fmla="*/ 110630 h 395474"/>
                  <a:gd name="connsiteX0" fmla="*/ 29392 w 297168"/>
                  <a:gd name="connsiteY0" fmla="*/ 110630 h 395474"/>
                  <a:gd name="connsiteX1" fmla="*/ 195397 w 297168"/>
                  <a:gd name="connsiteY1" fmla="*/ 141 h 395474"/>
                  <a:gd name="connsiteX2" fmla="*/ 297168 w 297168"/>
                  <a:gd name="connsiteY2" fmla="*/ 120427 h 395474"/>
                  <a:gd name="connsiteX3" fmla="*/ 287371 w 297168"/>
                  <a:gd name="connsiteY3" fmla="*/ 340208 h 395474"/>
                  <a:gd name="connsiteX4" fmla="*/ 77832 w 297168"/>
                  <a:gd name="connsiteY4" fmla="*/ 391914 h 395474"/>
                  <a:gd name="connsiteX5" fmla="*/ 0 w 297168"/>
                  <a:gd name="connsiteY5" fmla="*/ 343473 h 395474"/>
                  <a:gd name="connsiteX6" fmla="*/ 29392 w 297168"/>
                  <a:gd name="connsiteY6" fmla="*/ 110630 h 395474"/>
                  <a:gd name="connsiteX0" fmla="*/ 29392 w 297168"/>
                  <a:gd name="connsiteY0" fmla="*/ 110630 h 397357"/>
                  <a:gd name="connsiteX1" fmla="*/ 195397 w 297168"/>
                  <a:gd name="connsiteY1" fmla="*/ 141 h 397357"/>
                  <a:gd name="connsiteX2" fmla="*/ 297168 w 297168"/>
                  <a:gd name="connsiteY2" fmla="*/ 120427 h 397357"/>
                  <a:gd name="connsiteX3" fmla="*/ 287371 w 297168"/>
                  <a:gd name="connsiteY3" fmla="*/ 340208 h 397357"/>
                  <a:gd name="connsiteX4" fmla="*/ 77832 w 297168"/>
                  <a:gd name="connsiteY4" fmla="*/ 391914 h 397357"/>
                  <a:gd name="connsiteX5" fmla="*/ 0 w 297168"/>
                  <a:gd name="connsiteY5" fmla="*/ 343473 h 397357"/>
                  <a:gd name="connsiteX6" fmla="*/ 29392 w 297168"/>
                  <a:gd name="connsiteY6" fmla="*/ 110630 h 397357"/>
                  <a:gd name="connsiteX0" fmla="*/ 29392 w 297168"/>
                  <a:gd name="connsiteY0" fmla="*/ 110630 h 406574"/>
                  <a:gd name="connsiteX1" fmla="*/ 195397 w 297168"/>
                  <a:gd name="connsiteY1" fmla="*/ 141 h 406574"/>
                  <a:gd name="connsiteX2" fmla="*/ 297168 w 297168"/>
                  <a:gd name="connsiteY2" fmla="*/ 120427 h 406574"/>
                  <a:gd name="connsiteX3" fmla="*/ 287371 w 297168"/>
                  <a:gd name="connsiteY3" fmla="*/ 340208 h 406574"/>
                  <a:gd name="connsiteX4" fmla="*/ 77832 w 297168"/>
                  <a:gd name="connsiteY4" fmla="*/ 404977 h 406574"/>
                  <a:gd name="connsiteX5" fmla="*/ 0 w 297168"/>
                  <a:gd name="connsiteY5" fmla="*/ 343473 h 406574"/>
                  <a:gd name="connsiteX6" fmla="*/ 29392 w 297168"/>
                  <a:gd name="connsiteY6" fmla="*/ 110630 h 406574"/>
                  <a:gd name="connsiteX0" fmla="*/ 29392 w 297168"/>
                  <a:gd name="connsiteY0" fmla="*/ 110630 h 406574"/>
                  <a:gd name="connsiteX1" fmla="*/ 169271 w 297168"/>
                  <a:gd name="connsiteY1" fmla="*/ 141 h 406574"/>
                  <a:gd name="connsiteX2" fmla="*/ 297168 w 297168"/>
                  <a:gd name="connsiteY2" fmla="*/ 120427 h 406574"/>
                  <a:gd name="connsiteX3" fmla="*/ 287371 w 297168"/>
                  <a:gd name="connsiteY3" fmla="*/ 340208 h 406574"/>
                  <a:gd name="connsiteX4" fmla="*/ 77832 w 297168"/>
                  <a:gd name="connsiteY4" fmla="*/ 404977 h 406574"/>
                  <a:gd name="connsiteX5" fmla="*/ 0 w 297168"/>
                  <a:gd name="connsiteY5" fmla="*/ 343473 h 406574"/>
                  <a:gd name="connsiteX6" fmla="*/ 29392 w 297168"/>
                  <a:gd name="connsiteY6" fmla="*/ 110630 h 406574"/>
                  <a:gd name="connsiteX0" fmla="*/ 29392 w 314549"/>
                  <a:gd name="connsiteY0" fmla="*/ 110630 h 409245"/>
                  <a:gd name="connsiteX1" fmla="*/ 169271 w 314549"/>
                  <a:gd name="connsiteY1" fmla="*/ 141 h 409245"/>
                  <a:gd name="connsiteX2" fmla="*/ 297168 w 314549"/>
                  <a:gd name="connsiteY2" fmla="*/ 120427 h 409245"/>
                  <a:gd name="connsiteX3" fmla="*/ 313497 w 314549"/>
                  <a:gd name="connsiteY3" fmla="*/ 350005 h 409245"/>
                  <a:gd name="connsiteX4" fmla="*/ 77832 w 314549"/>
                  <a:gd name="connsiteY4" fmla="*/ 404977 h 409245"/>
                  <a:gd name="connsiteX5" fmla="*/ 0 w 314549"/>
                  <a:gd name="connsiteY5" fmla="*/ 343473 h 409245"/>
                  <a:gd name="connsiteX6" fmla="*/ 29392 w 314549"/>
                  <a:gd name="connsiteY6" fmla="*/ 110630 h 409245"/>
                  <a:gd name="connsiteX0" fmla="*/ 29392 w 314549"/>
                  <a:gd name="connsiteY0" fmla="*/ 110630 h 375770"/>
                  <a:gd name="connsiteX1" fmla="*/ 169271 w 314549"/>
                  <a:gd name="connsiteY1" fmla="*/ 141 h 375770"/>
                  <a:gd name="connsiteX2" fmla="*/ 297168 w 314549"/>
                  <a:gd name="connsiteY2" fmla="*/ 120427 h 375770"/>
                  <a:gd name="connsiteX3" fmla="*/ 313497 w 314549"/>
                  <a:gd name="connsiteY3" fmla="*/ 350005 h 375770"/>
                  <a:gd name="connsiteX4" fmla="*/ 0 w 314549"/>
                  <a:gd name="connsiteY4" fmla="*/ 343473 h 375770"/>
                  <a:gd name="connsiteX5" fmla="*/ 29392 w 314549"/>
                  <a:gd name="connsiteY5" fmla="*/ 110630 h 375770"/>
                  <a:gd name="connsiteX0" fmla="*/ 29392 w 314549"/>
                  <a:gd name="connsiteY0" fmla="*/ 110630 h 389636"/>
                  <a:gd name="connsiteX1" fmla="*/ 169271 w 314549"/>
                  <a:gd name="connsiteY1" fmla="*/ 141 h 389636"/>
                  <a:gd name="connsiteX2" fmla="*/ 297168 w 314549"/>
                  <a:gd name="connsiteY2" fmla="*/ 120427 h 389636"/>
                  <a:gd name="connsiteX3" fmla="*/ 313497 w 314549"/>
                  <a:gd name="connsiteY3" fmla="*/ 350005 h 389636"/>
                  <a:gd name="connsiteX4" fmla="*/ 0 w 314549"/>
                  <a:gd name="connsiteY4" fmla="*/ 343473 h 389636"/>
                  <a:gd name="connsiteX5" fmla="*/ 29392 w 314549"/>
                  <a:gd name="connsiteY5" fmla="*/ 110630 h 389636"/>
                  <a:gd name="connsiteX0" fmla="*/ 29392 w 314549"/>
                  <a:gd name="connsiteY0" fmla="*/ 110630 h 405202"/>
                  <a:gd name="connsiteX1" fmla="*/ 169271 w 314549"/>
                  <a:gd name="connsiteY1" fmla="*/ 141 h 405202"/>
                  <a:gd name="connsiteX2" fmla="*/ 297168 w 314549"/>
                  <a:gd name="connsiteY2" fmla="*/ 120427 h 405202"/>
                  <a:gd name="connsiteX3" fmla="*/ 313497 w 314549"/>
                  <a:gd name="connsiteY3" fmla="*/ 350005 h 405202"/>
                  <a:gd name="connsiteX4" fmla="*/ 0 w 314549"/>
                  <a:gd name="connsiteY4" fmla="*/ 343473 h 405202"/>
                  <a:gd name="connsiteX5" fmla="*/ 29392 w 314549"/>
                  <a:gd name="connsiteY5" fmla="*/ 110630 h 405202"/>
                  <a:gd name="connsiteX0" fmla="*/ 29392 w 314549"/>
                  <a:gd name="connsiteY0" fmla="*/ 110630 h 412382"/>
                  <a:gd name="connsiteX1" fmla="*/ 169271 w 314549"/>
                  <a:gd name="connsiteY1" fmla="*/ 141 h 412382"/>
                  <a:gd name="connsiteX2" fmla="*/ 297168 w 314549"/>
                  <a:gd name="connsiteY2" fmla="*/ 120427 h 412382"/>
                  <a:gd name="connsiteX3" fmla="*/ 313497 w 314549"/>
                  <a:gd name="connsiteY3" fmla="*/ 350005 h 412382"/>
                  <a:gd name="connsiteX4" fmla="*/ 0 w 314549"/>
                  <a:gd name="connsiteY4" fmla="*/ 343473 h 412382"/>
                  <a:gd name="connsiteX5" fmla="*/ 29392 w 314549"/>
                  <a:gd name="connsiteY5" fmla="*/ 110630 h 412382"/>
                  <a:gd name="connsiteX0" fmla="*/ 29392 w 314549"/>
                  <a:gd name="connsiteY0" fmla="*/ 107373 h 409125"/>
                  <a:gd name="connsiteX1" fmla="*/ 156208 w 314549"/>
                  <a:gd name="connsiteY1" fmla="*/ 150 h 409125"/>
                  <a:gd name="connsiteX2" fmla="*/ 297168 w 314549"/>
                  <a:gd name="connsiteY2" fmla="*/ 117170 h 409125"/>
                  <a:gd name="connsiteX3" fmla="*/ 313497 w 314549"/>
                  <a:gd name="connsiteY3" fmla="*/ 346748 h 409125"/>
                  <a:gd name="connsiteX4" fmla="*/ 0 w 314549"/>
                  <a:gd name="connsiteY4" fmla="*/ 340216 h 409125"/>
                  <a:gd name="connsiteX5" fmla="*/ 29392 w 314549"/>
                  <a:gd name="connsiteY5" fmla="*/ 107373 h 409125"/>
                  <a:gd name="connsiteX0" fmla="*/ 29392 w 315575"/>
                  <a:gd name="connsiteY0" fmla="*/ 107373 h 409125"/>
                  <a:gd name="connsiteX1" fmla="*/ 156208 w 315575"/>
                  <a:gd name="connsiteY1" fmla="*/ 150 h 409125"/>
                  <a:gd name="connsiteX2" fmla="*/ 297168 w 315575"/>
                  <a:gd name="connsiteY2" fmla="*/ 117170 h 409125"/>
                  <a:gd name="connsiteX3" fmla="*/ 313497 w 315575"/>
                  <a:gd name="connsiteY3" fmla="*/ 346748 h 409125"/>
                  <a:gd name="connsiteX4" fmla="*/ 0 w 315575"/>
                  <a:gd name="connsiteY4" fmla="*/ 340216 h 409125"/>
                  <a:gd name="connsiteX5" fmla="*/ 29392 w 315575"/>
                  <a:gd name="connsiteY5" fmla="*/ 107373 h 409125"/>
                  <a:gd name="connsiteX0" fmla="*/ 29392 w 315575"/>
                  <a:gd name="connsiteY0" fmla="*/ 107435 h 409187"/>
                  <a:gd name="connsiteX1" fmla="*/ 156208 w 315575"/>
                  <a:gd name="connsiteY1" fmla="*/ 212 h 409187"/>
                  <a:gd name="connsiteX2" fmla="*/ 297168 w 315575"/>
                  <a:gd name="connsiteY2" fmla="*/ 117232 h 409187"/>
                  <a:gd name="connsiteX3" fmla="*/ 313497 w 315575"/>
                  <a:gd name="connsiteY3" fmla="*/ 346810 h 409187"/>
                  <a:gd name="connsiteX4" fmla="*/ 0 w 315575"/>
                  <a:gd name="connsiteY4" fmla="*/ 340278 h 409187"/>
                  <a:gd name="connsiteX5" fmla="*/ 29392 w 315575"/>
                  <a:gd name="connsiteY5" fmla="*/ 107435 h 409187"/>
                  <a:gd name="connsiteX0" fmla="*/ 29392 w 315575"/>
                  <a:gd name="connsiteY0" fmla="*/ 107435 h 409187"/>
                  <a:gd name="connsiteX1" fmla="*/ 156208 w 315575"/>
                  <a:gd name="connsiteY1" fmla="*/ 212 h 409187"/>
                  <a:gd name="connsiteX2" fmla="*/ 297168 w 315575"/>
                  <a:gd name="connsiteY2" fmla="*/ 117232 h 409187"/>
                  <a:gd name="connsiteX3" fmla="*/ 313497 w 315575"/>
                  <a:gd name="connsiteY3" fmla="*/ 346810 h 409187"/>
                  <a:gd name="connsiteX4" fmla="*/ 0 w 315575"/>
                  <a:gd name="connsiteY4" fmla="*/ 340278 h 409187"/>
                  <a:gd name="connsiteX5" fmla="*/ 29392 w 315575"/>
                  <a:gd name="connsiteY5" fmla="*/ 107435 h 409187"/>
                  <a:gd name="connsiteX0" fmla="*/ 29392 w 315575"/>
                  <a:gd name="connsiteY0" fmla="*/ 107435 h 409187"/>
                  <a:gd name="connsiteX1" fmla="*/ 156208 w 315575"/>
                  <a:gd name="connsiteY1" fmla="*/ 212 h 409187"/>
                  <a:gd name="connsiteX2" fmla="*/ 297168 w 315575"/>
                  <a:gd name="connsiteY2" fmla="*/ 117232 h 409187"/>
                  <a:gd name="connsiteX3" fmla="*/ 313497 w 315575"/>
                  <a:gd name="connsiteY3" fmla="*/ 346810 h 409187"/>
                  <a:gd name="connsiteX4" fmla="*/ 0 w 315575"/>
                  <a:gd name="connsiteY4" fmla="*/ 340278 h 409187"/>
                  <a:gd name="connsiteX5" fmla="*/ 29392 w 315575"/>
                  <a:gd name="connsiteY5" fmla="*/ 107435 h 409187"/>
                  <a:gd name="connsiteX0" fmla="*/ 19595 w 315575"/>
                  <a:gd name="connsiteY0" fmla="*/ 110701 h 409187"/>
                  <a:gd name="connsiteX1" fmla="*/ 156208 w 315575"/>
                  <a:gd name="connsiteY1" fmla="*/ 212 h 409187"/>
                  <a:gd name="connsiteX2" fmla="*/ 297168 w 315575"/>
                  <a:gd name="connsiteY2" fmla="*/ 117232 h 409187"/>
                  <a:gd name="connsiteX3" fmla="*/ 313497 w 315575"/>
                  <a:gd name="connsiteY3" fmla="*/ 346810 h 409187"/>
                  <a:gd name="connsiteX4" fmla="*/ 0 w 315575"/>
                  <a:gd name="connsiteY4" fmla="*/ 340278 h 409187"/>
                  <a:gd name="connsiteX5" fmla="*/ 19595 w 315575"/>
                  <a:gd name="connsiteY5" fmla="*/ 110701 h 409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575" h="409187">
                    <a:moveTo>
                      <a:pt x="19595" y="110701"/>
                    </a:moveTo>
                    <a:cubicBezTo>
                      <a:pt x="39189" y="10641"/>
                      <a:pt x="79007" y="212"/>
                      <a:pt x="156208" y="212"/>
                    </a:cubicBezTo>
                    <a:cubicBezTo>
                      <a:pt x="246557" y="-3054"/>
                      <a:pt x="261156" y="31163"/>
                      <a:pt x="297168" y="117232"/>
                    </a:cubicBezTo>
                    <a:cubicBezTo>
                      <a:pt x="310231" y="210086"/>
                      <a:pt x="320028" y="240893"/>
                      <a:pt x="313497" y="346810"/>
                    </a:cubicBezTo>
                    <a:cubicBezTo>
                      <a:pt x="312955" y="426438"/>
                      <a:pt x="1631" y="435690"/>
                      <a:pt x="0" y="340278"/>
                    </a:cubicBezTo>
                    <a:cubicBezTo>
                      <a:pt x="1089" y="264841"/>
                      <a:pt x="2177" y="212264"/>
                      <a:pt x="19595" y="110701"/>
                    </a:cubicBezTo>
                    <a:close/>
                  </a:path>
                </a:pathLst>
              </a:custGeom>
              <a:solidFill>
                <a:srgbClr val="61821E">
                  <a:alpha val="21176"/>
                </a:srgbClr>
              </a:solidFill>
              <a:ln w="9525">
                <a:solidFill>
                  <a:srgbClr val="B1615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w="12700">
                    <a:solidFill>
                      <a:schemeClr val="tx1"/>
                    </a:solidFill>
                  </a:ln>
                </a:endParaRPr>
              </a:p>
            </p:txBody>
          </p:sp>
          <p:sp>
            <p:nvSpPr>
              <p:cNvPr id="446" name="Freeform 445"/>
              <p:cNvSpPr/>
              <p:nvPr/>
            </p:nvSpPr>
            <p:spPr>
              <a:xfrm flipH="1">
                <a:off x="4750001" y="3599441"/>
                <a:ext cx="1040320" cy="1489985"/>
              </a:xfrm>
              <a:custGeom>
                <a:avLst/>
                <a:gdLst>
                  <a:gd name="connsiteX0" fmla="*/ 1238250 w 1276350"/>
                  <a:gd name="connsiteY0" fmla="*/ 371475 h 1828800"/>
                  <a:gd name="connsiteX1" fmla="*/ 1228725 w 1276350"/>
                  <a:gd name="connsiteY1" fmla="*/ 323850 h 1828800"/>
                  <a:gd name="connsiteX2" fmla="*/ 1209675 w 1276350"/>
                  <a:gd name="connsiteY2" fmla="*/ 266700 h 1828800"/>
                  <a:gd name="connsiteX3" fmla="*/ 1190625 w 1276350"/>
                  <a:gd name="connsiteY3" fmla="*/ 190500 h 1828800"/>
                  <a:gd name="connsiteX4" fmla="*/ 1152525 w 1276350"/>
                  <a:gd name="connsiteY4" fmla="*/ 133350 h 1828800"/>
                  <a:gd name="connsiteX5" fmla="*/ 1066800 w 1276350"/>
                  <a:gd name="connsiteY5" fmla="*/ 76200 h 1828800"/>
                  <a:gd name="connsiteX6" fmla="*/ 1009650 w 1276350"/>
                  <a:gd name="connsiteY6" fmla="*/ 57150 h 1828800"/>
                  <a:gd name="connsiteX7" fmla="*/ 981075 w 1276350"/>
                  <a:gd name="connsiteY7" fmla="*/ 47625 h 1828800"/>
                  <a:gd name="connsiteX8" fmla="*/ 923925 w 1276350"/>
                  <a:gd name="connsiteY8" fmla="*/ 19050 h 1828800"/>
                  <a:gd name="connsiteX9" fmla="*/ 895350 w 1276350"/>
                  <a:gd name="connsiteY9" fmla="*/ 0 h 1828800"/>
                  <a:gd name="connsiteX10" fmla="*/ 762000 w 1276350"/>
                  <a:gd name="connsiteY10" fmla="*/ 9525 h 1828800"/>
                  <a:gd name="connsiteX11" fmla="*/ 704850 w 1276350"/>
                  <a:gd name="connsiteY11" fmla="*/ 28575 h 1828800"/>
                  <a:gd name="connsiteX12" fmla="*/ 581025 w 1276350"/>
                  <a:gd name="connsiteY12" fmla="*/ 38100 h 1828800"/>
                  <a:gd name="connsiteX13" fmla="*/ 542925 w 1276350"/>
                  <a:gd name="connsiteY13" fmla="*/ 47625 h 1828800"/>
                  <a:gd name="connsiteX14" fmla="*/ 485775 w 1276350"/>
                  <a:gd name="connsiteY14" fmla="*/ 66675 h 1828800"/>
                  <a:gd name="connsiteX15" fmla="*/ 457200 w 1276350"/>
                  <a:gd name="connsiteY15" fmla="*/ 85725 h 1828800"/>
                  <a:gd name="connsiteX16" fmla="*/ 419100 w 1276350"/>
                  <a:gd name="connsiteY16" fmla="*/ 142875 h 1828800"/>
                  <a:gd name="connsiteX17" fmla="*/ 400050 w 1276350"/>
                  <a:gd name="connsiteY17" fmla="*/ 171450 h 1828800"/>
                  <a:gd name="connsiteX18" fmla="*/ 390525 w 1276350"/>
                  <a:gd name="connsiteY18" fmla="*/ 200025 h 1828800"/>
                  <a:gd name="connsiteX19" fmla="*/ 371475 w 1276350"/>
                  <a:gd name="connsiteY19" fmla="*/ 228600 h 1828800"/>
                  <a:gd name="connsiteX20" fmla="*/ 352425 w 1276350"/>
                  <a:gd name="connsiteY20" fmla="*/ 285750 h 1828800"/>
                  <a:gd name="connsiteX21" fmla="*/ 333375 w 1276350"/>
                  <a:gd name="connsiteY21" fmla="*/ 342900 h 1828800"/>
                  <a:gd name="connsiteX22" fmla="*/ 323850 w 1276350"/>
                  <a:gd name="connsiteY22" fmla="*/ 371475 h 1828800"/>
                  <a:gd name="connsiteX23" fmla="*/ 314325 w 1276350"/>
                  <a:gd name="connsiteY23" fmla="*/ 628650 h 1828800"/>
                  <a:gd name="connsiteX24" fmla="*/ 295275 w 1276350"/>
                  <a:gd name="connsiteY24" fmla="*/ 657225 h 1828800"/>
                  <a:gd name="connsiteX25" fmla="*/ 266700 w 1276350"/>
                  <a:gd name="connsiteY25" fmla="*/ 666750 h 1828800"/>
                  <a:gd name="connsiteX26" fmla="*/ 219075 w 1276350"/>
                  <a:gd name="connsiteY26" fmla="*/ 714375 h 1828800"/>
                  <a:gd name="connsiteX27" fmla="*/ 190500 w 1276350"/>
                  <a:gd name="connsiteY27" fmla="*/ 733425 h 1828800"/>
                  <a:gd name="connsiteX28" fmla="*/ 171450 w 1276350"/>
                  <a:gd name="connsiteY28" fmla="*/ 762000 h 1828800"/>
                  <a:gd name="connsiteX29" fmla="*/ 152400 w 1276350"/>
                  <a:gd name="connsiteY29" fmla="*/ 819150 h 1828800"/>
                  <a:gd name="connsiteX30" fmla="*/ 152400 w 1276350"/>
                  <a:gd name="connsiteY30" fmla="*/ 1085850 h 1828800"/>
                  <a:gd name="connsiteX31" fmla="*/ 114300 w 1276350"/>
                  <a:gd name="connsiteY31" fmla="*/ 1143000 h 1828800"/>
                  <a:gd name="connsiteX32" fmla="*/ 66675 w 1276350"/>
                  <a:gd name="connsiteY32" fmla="*/ 1200150 h 1828800"/>
                  <a:gd name="connsiteX33" fmla="*/ 38100 w 1276350"/>
                  <a:gd name="connsiteY33" fmla="*/ 1219200 h 1828800"/>
                  <a:gd name="connsiteX34" fmla="*/ 28575 w 1276350"/>
                  <a:gd name="connsiteY34" fmla="*/ 1247775 h 1828800"/>
                  <a:gd name="connsiteX35" fmla="*/ 0 w 1276350"/>
                  <a:gd name="connsiteY35" fmla="*/ 1304925 h 1828800"/>
                  <a:gd name="connsiteX36" fmla="*/ 9525 w 1276350"/>
                  <a:gd name="connsiteY36" fmla="*/ 1381125 h 1828800"/>
                  <a:gd name="connsiteX37" fmla="*/ 38100 w 1276350"/>
                  <a:gd name="connsiteY37" fmla="*/ 1485900 h 1828800"/>
                  <a:gd name="connsiteX38" fmla="*/ 47625 w 1276350"/>
                  <a:gd name="connsiteY38" fmla="*/ 1524000 h 1828800"/>
                  <a:gd name="connsiteX39" fmla="*/ 57150 w 1276350"/>
                  <a:gd name="connsiteY39" fmla="*/ 1552575 h 1828800"/>
                  <a:gd name="connsiteX40" fmla="*/ 66675 w 1276350"/>
                  <a:gd name="connsiteY40" fmla="*/ 1590675 h 1828800"/>
                  <a:gd name="connsiteX41" fmla="*/ 76200 w 1276350"/>
                  <a:gd name="connsiteY41" fmla="*/ 1619250 h 1828800"/>
                  <a:gd name="connsiteX42" fmla="*/ 85725 w 1276350"/>
                  <a:gd name="connsiteY42" fmla="*/ 1657350 h 1828800"/>
                  <a:gd name="connsiteX43" fmla="*/ 104775 w 1276350"/>
                  <a:gd name="connsiteY43" fmla="*/ 1685925 h 1828800"/>
                  <a:gd name="connsiteX44" fmla="*/ 161925 w 1276350"/>
                  <a:gd name="connsiteY44" fmla="*/ 1733550 h 1828800"/>
                  <a:gd name="connsiteX45" fmla="*/ 219075 w 1276350"/>
                  <a:gd name="connsiteY45" fmla="*/ 1752600 h 1828800"/>
                  <a:gd name="connsiteX46" fmla="*/ 247650 w 1276350"/>
                  <a:gd name="connsiteY46" fmla="*/ 1762125 h 1828800"/>
                  <a:gd name="connsiteX47" fmla="*/ 304800 w 1276350"/>
                  <a:gd name="connsiteY47" fmla="*/ 1800225 h 1828800"/>
                  <a:gd name="connsiteX48" fmla="*/ 333375 w 1276350"/>
                  <a:gd name="connsiteY48" fmla="*/ 1819275 h 1828800"/>
                  <a:gd name="connsiteX49" fmla="*/ 361950 w 1276350"/>
                  <a:gd name="connsiteY49" fmla="*/ 1828800 h 1828800"/>
                  <a:gd name="connsiteX50" fmla="*/ 504825 w 1276350"/>
                  <a:gd name="connsiteY50" fmla="*/ 1819275 h 1828800"/>
                  <a:gd name="connsiteX51" fmla="*/ 533400 w 1276350"/>
                  <a:gd name="connsiteY51" fmla="*/ 1809750 h 1828800"/>
                  <a:gd name="connsiteX52" fmla="*/ 628650 w 1276350"/>
                  <a:gd name="connsiteY52" fmla="*/ 1781175 h 1828800"/>
                  <a:gd name="connsiteX53" fmla="*/ 685800 w 1276350"/>
                  <a:gd name="connsiteY53" fmla="*/ 1762125 h 1828800"/>
                  <a:gd name="connsiteX54" fmla="*/ 723900 w 1276350"/>
                  <a:gd name="connsiteY54" fmla="*/ 1752600 h 1828800"/>
                  <a:gd name="connsiteX55" fmla="*/ 819150 w 1276350"/>
                  <a:gd name="connsiteY55" fmla="*/ 1743075 h 1828800"/>
                  <a:gd name="connsiteX56" fmla="*/ 866775 w 1276350"/>
                  <a:gd name="connsiteY56" fmla="*/ 1733550 h 1828800"/>
                  <a:gd name="connsiteX57" fmla="*/ 923925 w 1276350"/>
                  <a:gd name="connsiteY57" fmla="*/ 1724025 h 1828800"/>
                  <a:gd name="connsiteX58" fmla="*/ 981075 w 1276350"/>
                  <a:gd name="connsiteY58" fmla="*/ 1704975 h 1828800"/>
                  <a:gd name="connsiteX59" fmla="*/ 1009650 w 1276350"/>
                  <a:gd name="connsiteY59" fmla="*/ 1695450 h 1828800"/>
                  <a:gd name="connsiteX60" fmla="*/ 1066800 w 1276350"/>
                  <a:gd name="connsiteY60" fmla="*/ 1666875 h 1828800"/>
                  <a:gd name="connsiteX61" fmla="*/ 1095375 w 1276350"/>
                  <a:gd name="connsiteY61" fmla="*/ 1647825 h 1828800"/>
                  <a:gd name="connsiteX62" fmla="*/ 1133475 w 1276350"/>
                  <a:gd name="connsiteY62" fmla="*/ 1590675 h 1828800"/>
                  <a:gd name="connsiteX63" fmla="*/ 1143000 w 1276350"/>
                  <a:gd name="connsiteY63" fmla="*/ 1562100 h 1828800"/>
                  <a:gd name="connsiteX64" fmla="*/ 1181100 w 1276350"/>
                  <a:gd name="connsiteY64" fmla="*/ 1504950 h 1828800"/>
                  <a:gd name="connsiteX65" fmla="*/ 1219200 w 1276350"/>
                  <a:gd name="connsiteY65" fmla="*/ 1390650 h 1828800"/>
                  <a:gd name="connsiteX66" fmla="*/ 1228725 w 1276350"/>
                  <a:gd name="connsiteY66" fmla="*/ 1343025 h 1828800"/>
                  <a:gd name="connsiteX67" fmla="*/ 1247775 w 1276350"/>
                  <a:gd name="connsiteY67" fmla="*/ 1257300 h 1828800"/>
                  <a:gd name="connsiteX68" fmla="*/ 1257300 w 1276350"/>
                  <a:gd name="connsiteY68" fmla="*/ 962025 h 1828800"/>
                  <a:gd name="connsiteX69" fmla="*/ 1266825 w 1276350"/>
                  <a:gd name="connsiteY69" fmla="*/ 914400 h 1828800"/>
                  <a:gd name="connsiteX70" fmla="*/ 1276350 w 1276350"/>
                  <a:gd name="connsiteY70" fmla="*/ 847725 h 1828800"/>
                  <a:gd name="connsiteX71" fmla="*/ 1266825 w 1276350"/>
                  <a:gd name="connsiteY71" fmla="*/ 628650 h 1828800"/>
                  <a:gd name="connsiteX72" fmla="*/ 1257300 w 1276350"/>
                  <a:gd name="connsiteY72" fmla="*/ 476250 h 1828800"/>
                  <a:gd name="connsiteX73" fmla="*/ 1238250 w 1276350"/>
                  <a:gd name="connsiteY73" fmla="*/ 381000 h 1828800"/>
                  <a:gd name="connsiteX74" fmla="*/ 1238250 w 1276350"/>
                  <a:gd name="connsiteY74" fmla="*/ 371475 h 1828800"/>
                  <a:gd name="connsiteX0" fmla="*/ 1238250 w 1276350"/>
                  <a:gd name="connsiteY0" fmla="*/ 371475 h 1828800"/>
                  <a:gd name="connsiteX1" fmla="*/ 1228725 w 1276350"/>
                  <a:gd name="connsiteY1" fmla="*/ 323850 h 1828800"/>
                  <a:gd name="connsiteX2" fmla="*/ 1209675 w 1276350"/>
                  <a:gd name="connsiteY2" fmla="*/ 266700 h 1828800"/>
                  <a:gd name="connsiteX3" fmla="*/ 1190625 w 1276350"/>
                  <a:gd name="connsiteY3" fmla="*/ 190500 h 1828800"/>
                  <a:gd name="connsiteX4" fmla="*/ 1152525 w 1276350"/>
                  <a:gd name="connsiteY4" fmla="*/ 133350 h 1828800"/>
                  <a:gd name="connsiteX5" fmla="*/ 1066800 w 1276350"/>
                  <a:gd name="connsiteY5" fmla="*/ 76200 h 1828800"/>
                  <a:gd name="connsiteX6" fmla="*/ 1009650 w 1276350"/>
                  <a:gd name="connsiteY6" fmla="*/ 57150 h 1828800"/>
                  <a:gd name="connsiteX7" fmla="*/ 981075 w 1276350"/>
                  <a:gd name="connsiteY7" fmla="*/ 47625 h 1828800"/>
                  <a:gd name="connsiteX8" fmla="*/ 923925 w 1276350"/>
                  <a:gd name="connsiteY8" fmla="*/ 19050 h 1828800"/>
                  <a:gd name="connsiteX9" fmla="*/ 895350 w 1276350"/>
                  <a:gd name="connsiteY9" fmla="*/ 0 h 1828800"/>
                  <a:gd name="connsiteX10" fmla="*/ 762000 w 1276350"/>
                  <a:gd name="connsiteY10" fmla="*/ 9525 h 1828800"/>
                  <a:gd name="connsiteX11" fmla="*/ 704850 w 1276350"/>
                  <a:gd name="connsiteY11" fmla="*/ 28575 h 1828800"/>
                  <a:gd name="connsiteX12" fmla="*/ 581025 w 1276350"/>
                  <a:gd name="connsiteY12" fmla="*/ 38100 h 1828800"/>
                  <a:gd name="connsiteX13" fmla="*/ 542925 w 1276350"/>
                  <a:gd name="connsiteY13" fmla="*/ 47625 h 1828800"/>
                  <a:gd name="connsiteX14" fmla="*/ 485775 w 1276350"/>
                  <a:gd name="connsiteY14" fmla="*/ 66675 h 1828800"/>
                  <a:gd name="connsiteX15" fmla="*/ 457200 w 1276350"/>
                  <a:gd name="connsiteY15" fmla="*/ 85725 h 1828800"/>
                  <a:gd name="connsiteX16" fmla="*/ 419100 w 1276350"/>
                  <a:gd name="connsiteY16" fmla="*/ 142875 h 1828800"/>
                  <a:gd name="connsiteX17" fmla="*/ 400050 w 1276350"/>
                  <a:gd name="connsiteY17" fmla="*/ 171450 h 1828800"/>
                  <a:gd name="connsiteX18" fmla="*/ 390525 w 1276350"/>
                  <a:gd name="connsiteY18" fmla="*/ 200025 h 1828800"/>
                  <a:gd name="connsiteX19" fmla="*/ 371475 w 1276350"/>
                  <a:gd name="connsiteY19" fmla="*/ 228600 h 1828800"/>
                  <a:gd name="connsiteX20" fmla="*/ 352425 w 1276350"/>
                  <a:gd name="connsiteY20" fmla="*/ 285750 h 1828800"/>
                  <a:gd name="connsiteX21" fmla="*/ 333375 w 1276350"/>
                  <a:gd name="connsiteY21" fmla="*/ 342900 h 1828800"/>
                  <a:gd name="connsiteX22" fmla="*/ 323850 w 1276350"/>
                  <a:gd name="connsiteY22" fmla="*/ 371475 h 1828800"/>
                  <a:gd name="connsiteX23" fmla="*/ 314325 w 1276350"/>
                  <a:gd name="connsiteY23" fmla="*/ 628650 h 1828800"/>
                  <a:gd name="connsiteX24" fmla="*/ 295275 w 1276350"/>
                  <a:gd name="connsiteY24" fmla="*/ 657225 h 1828800"/>
                  <a:gd name="connsiteX25" fmla="*/ 266700 w 1276350"/>
                  <a:gd name="connsiteY25" fmla="*/ 666750 h 1828800"/>
                  <a:gd name="connsiteX26" fmla="*/ 219075 w 1276350"/>
                  <a:gd name="connsiteY26" fmla="*/ 714375 h 1828800"/>
                  <a:gd name="connsiteX27" fmla="*/ 190500 w 1276350"/>
                  <a:gd name="connsiteY27" fmla="*/ 733425 h 1828800"/>
                  <a:gd name="connsiteX28" fmla="*/ 171450 w 1276350"/>
                  <a:gd name="connsiteY28" fmla="*/ 762000 h 1828800"/>
                  <a:gd name="connsiteX29" fmla="*/ 152400 w 1276350"/>
                  <a:gd name="connsiteY29" fmla="*/ 819150 h 1828800"/>
                  <a:gd name="connsiteX30" fmla="*/ 152400 w 1276350"/>
                  <a:gd name="connsiteY30" fmla="*/ 1085850 h 1828800"/>
                  <a:gd name="connsiteX31" fmla="*/ 114300 w 1276350"/>
                  <a:gd name="connsiteY31" fmla="*/ 1143000 h 1828800"/>
                  <a:gd name="connsiteX32" fmla="*/ 66675 w 1276350"/>
                  <a:gd name="connsiteY32" fmla="*/ 1200150 h 1828800"/>
                  <a:gd name="connsiteX33" fmla="*/ 38100 w 1276350"/>
                  <a:gd name="connsiteY33" fmla="*/ 1219200 h 1828800"/>
                  <a:gd name="connsiteX34" fmla="*/ 28575 w 1276350"/>
                  <a:gd name="connsiteY34" fmla="*/ 1247775 h 1828800"/>
                  <a:gd name="connsiteX35" fmla="*/ 0 w 1276350"/>
                  <a:gd name="connsiteY35" fmla="*/ 1304925 h 1828800"/>
                  <a:gd name="connsiteX36" fmla="*/ 9525 w 1276350"/>
                  <a:gd name="connsiteY36" fmla="*/ 1381125 h 1828800"/>
                  <a:gd name="connsiteX37" fmla="*/ 38100 w 1276350"/>
                  <a:gd name="connsiteY37" fmla="*/ 1485900 h 1828800"/>
                  <a:gd name="connsiteX38" fmla="*/ 47625 w 1276350"/>
                  <a:gd name="connsiteY38" fmla="*/ 1524000 h 1828800"/>
                  <a:gd name="connsiteX39" fmla="*/ 57150 w 1276350"/>
                  <a:gd name="connsiteY39" fmla="*/ 1552575 h 1828800"/>
                  <a:gd name="connsiteX40" fmla="*/ 66675 w 1276350"/>
                  <a:gd name="connsiteY40" fmla="*/ 1590675 h 1828800"/>
                  <a:gd name="connsiteX41" fmla="*/ 76200 w 1276350"/>
                  <a:gd name="connsiteY41" fmla="*/ 1619250 h 1828800"/>
                  <a:gd name="connsiteX42" fmla="*/ 85725 w 1276350"/>
                  <a:gd name="connsiteY42" fmla="*/ 1657350 h 1828800"/>
                  <a:gd name="connsiteX43" fmla="*/ 104775 w 1276350"/>
                  <a:gd name="connsiteY43" fmla="*/ 1685925 h 1828800"/>
                  <a:gd name="connsiteX44" fmla="*/ 161925 w 1276350"/>
                  <a:gd name="connsiteY44" fmla="*/ 1733550 h 1828800"/>
                  <a:gd name="connsiteX45" fmla="*/ 219075 w 1276350"/>
                  <a:gd name="connsiteY45" fmla="*/ 1752600 h 1828800"/>
                  <a:gd name="connsiteX46" fmla="*/ 247650 w 1276350"/>
                  <a:gd name="connsiteY46" fmla="*/ 1762125 h 1828800"/>
                  <a:gd name="connsiteX47" fmla="*/ 304800 w 1276350"/>
                  <a:gd name="connsiteY47" fmla="*/ 1800225 h 1828800"/>
                  <a:gd name="connsiteX48" fmla="*/ 333375 w 1276350"/>
                  <a:gd name="connsiteY48" fmla="*/ 1819275 h 1828800"/>
                  <a:gd name="connsiteX49" fmla="*/ 361950 w 1276350"/>
                  <a:gd name="connsiteY49" fmla="*/ 1828800 h 1828800"/>
                  <a:gd name="connsiteX50" fmla="*/ 504825 w 1276350"/>
                  <a:gd name="connsiteY50" fmla="*/ 1819275 h 1828800"/>
                  <a:gd name="connsiteX51" fmla="*/ 533400 w 1276350"/>
                  <a:gd name="connsiteY51" fmla="*/ 1809750 h 1828800"/>
                  <a:gd name="connsiteX52" fmla="*/ 628650 w 1276350"/>
                  <a:gd name="connsiteY52" fmla="*/ 1781175 h 1828800"/>
                  <a:gd name="connsiteX53" fmla="*/ 685800 w 1276350"/>
                  <a:gd name="connsiteY53" fmla="*/ 1762125 h 1828800"/>
                  <a:gd name="connsiteX54" fmla="*/ 723900 w 1276350"/>
                  <a:gd name="connsiteY54" fmla="*/ 1752600 h 1828800"/>
                  <a:gd name="connsiteX55" fmla="*/ 819150 w 1276350"/>
                  <a:gd name="connsiteY55" fmla="*/ 1743075 h 1828800"/>
                  <a:gd name="connsiteX56" fmla="*/ 866775 w 1276350"/>
                  <a:gd name="connsiteY56" fmla="*/ 1733550 h 1828800"/>
                  <a:gd name="connsiteX57" fmla="*/ 923925 w 1276350"/>
                  <a:gd name="connsiteY57" fmla="*/ 1724025 h 1828800"/>
                  <a:gd name="connsiteX58" fmla="*/ 981075 w 1276350"/>
                  <a:gd name="connsiteY58" fmla="*/ 1704975 h 1828800"/>
                  <a:gd name="connsiteX59" fmla="*/ 1009650 w 1276350"/>
                  <a:gd name="connsiteY59" fmla="*/ 1695450 h 1828800"/>
                  <a:gd name="connsiteX60" fmla="*/ 1066800 w 1276350"/>
                  <a:gd name="connsiteY60" fmla="*/ 1666875 h 1828800"/>
                  <a:gd name="connsiteX61" fmla="*/ 1095375 w 1276350"/>
                  <a:gd name="connsiteY61" fmla="*/ 1647825 h 1828800"/>
                  <a:gd name="connsiteX62" fmla="*/ 1133475 w 1276350"/>
                  <a:gd name="connsiteY62" fmla="*/ 1590675 h 1828800"/>
                  <a:gd name="connsiteX63" fmla="*/ 1143000 w 1276350"/>
                  <a:gd name="connsiteY63" fmla="*/ 1562100 h 1828800"/>
                  <a:gd name="connsiteX64" fmla="*/ 1181100 w 1276350"/>
                  <a:gd name="connsiteY64" fmla="*/ 1504950 h 1828800"/>
                  <a:gd name="connsiteX65" fmla="*/ 1219200 w 1276350"/>
                  <a:gd name="connsiteY65" fmla="*/ 1390650 h 1828800"/>
                  <a:gd name="connsiteX66" fmla="*/ 1228725 w 1276350"/>
                  <a:gd name="connsiteY66" fmla="*/ 1343025 h 1828800"/>
                  <a:gd name="connsiteX67" fmla="*/ 1247775 w 1276350"/>
                  <a:gd name="connsiteY67" fmla="*/ 1257300 h 1828800"/>
                  <a:gd name="connsiteX68" fmla="*/ 1257300 w 1276350"/>
                  <a:gd name="connsiteY68" fmla="*/ 962025 h 1828800"/>
                  <a:gd name="connsiteX69" fmla="*/ 1266825 w 1276350"/>
                  <a:gd name="connsiteY69" fmla="*/ 914400 h 1828800"/>
                  <a:gd name="connsiteX70" fmla="*/ 1276350 w 1276350"/>
                  <a:gd name="connsiteY70" fmla="*/ 847725 h 1828800"/>
                  <a:gd name="connsiteX71" fmla="*/ 1266825 w 1276350"/>
                  <a:gd name="connsiteY71" fmla="*/ 628650 h 1828800"/>
                  <a:gd name="connsiteX72" fmla="*/ 1257300 w 1276350"/>
                  <a:gd name="connsiteY72" fmla="*/ 476250 h 1828800"/>
                  <a:gd name="connsiteX73" fmla="*/ 1238250 w 1276350"/>
                  <a:gd name="connsiteY73" fmla="*/ 381000 h 1828800"/>
                  <a:gd name="connsiteX74" fmla="*/ 1238250 w 1276350"/>
                  <a:gd name="connsiteY74" fmla="*/ 371475 h 1828800"/>
                  <a:gd name="connsiteX0" fmla="*/ 1238250 w 1276350"/>
                  <a:gd name="connsiteY0" fmla="*/ 371475 h 1828800"/>
                  <a:gd name="connsiteX1" fmla="*/ 1228725 w 1276350"/>
                  <a:gd name="connsiteY1" fmla="*/ 323850 h 1828800"/>
                  <a:gd name="connsiteX2" fmla="*/ 1209675 w 1276350"/>
                  <a:gd name="connsiteY2" fmla="*/ 266700 h 1828800"/>
                  <a:gd name="connsiteX3" fmla="*/ 1190625 w 1276350"/>
                  <a:gd name="connsiteY3" fmla="*/ 190500 h 1828800"/>
                  <a:gd name="connsiteX4" fmla="*/ 1152525 w 1276350"/>
                  <a:gd name="connsiteY4" fmla="*/ 133350 h 1828800"/>
                  <a:gd name="connsiteX5" fmla="*/ 1066800 w 1276350"/>
                  <a:gd name="connsiteY5" fmla="*/ 76200 h 1828800"/>
                  <a:gd name="connsiteX6" fmla="*/ 1009650 w 1276350"/>
                  <a:gd name="connsiteY6" fmla="*/ 57150 h 1828800"/>
                  <a:gd name="connsiteX7" fmla="*/ 981075 w 1276350"/>
                  <a:gd name="connsiteY7" fmla="*/ 47625 h 1828800"/>
                  <a:gd name="connsiteX8" fmla="*/ 923925 w 1276350"/>
                  <a:gd name="connsiteY8" fmla="*/ 19050 h 1828800"/>
                  <a:gd name="connsiteX9" fmla="*/ 895350 w 1276350"/>
                  <a:gd name="connsiteY9" fmla="*/ 0 h 1828800"/>
                  <a:gd name="connsiteX10" fmla="*/ 762000 w 1276350"/>
                  <a:gd name="connsiteY10" fmla="*/ 9525 h 1828800"/>
                  <a:gd name="connsiteX11" fmla="*/ 704850 w 1276350"/>
                  <a:gd name="connsiteY11" fmla="*/ 28575 h 1828800"/>
                  <a:gd name="connsiteX12" fmla="*/ 581025 w 1276350"/>
                  <a:gd name="connsiteY12" fmla="*/ 38100 h 1828800"/>
                  <a:gd name="connsiteX13" fmla="*/ 542925 w 1276350"/>
                  <a:gd name="connsiteY13" fmla="*/ 47625 h 1828800"/>
                  <a:gd name="connsiteX14" fmla="*/ 485775 w 1276350"/>
                  <a:gd name="connsiteY14" fmla="*/ 66675 h 1828800"/>
                  <a:gd name="connsiteX15" fmla="*/ 419100 w 1276350"/>
                  <a:gd name="connsiteY15" fmla="*/ 142875 h 1828800"/>
                  <a:gd name="connsiteX16" fmla="*/ 400050 w 1276350"/>
                  <a:gd name="connsiteY16" fmla="*/ 171450 h 1828800"/>
                  <a:gd name="connsiteX17" fmla="*/ 390525 w 1276350"/>
                  <a:gd name="connsiteY17" fmla="*/ 200025 h 1828800"/>
                  <a:gd name="connsiteX18" fmla="*/ 371475 w 1276350"/>
                  <a:gd name="connsiteY18" fmla="*/ 228600 h 1828800"/>
                  <a:gd name="connsiteX19" fmla="*/ 352425 w 1276350"/>
                  <a:gd name="connsiteY19" fmla="*/ 285750 h 1828800"/>
                  <a:gd name="connsiteX20" fmla="*/ 333375 w 1276350"/>
                  <a:gd name="connsiteY20" fmla="*/ 342900 h 1828800"/>
                  <a:gd name="connsiteX21" fmla="*/ 323850 w 1276350"/>
                  <a:gd name="connsiteY21" fmla="*/ 371475 h 1828800"/>
                  <a:gd name="connsiteX22" fmla="*/ 314325 w 1276350"/>
                  <a:gd name="connsiteY22" fmla="*/ 628650 h 1828800"/>
                  <a:gd name="connsiteX23" fmla="*/ 295275 w 1276350"/>
                  <a:gd name="connsiteY23" fmla="*/ 657225 h 1828800"/>
                  <a:gd name="connsiteX24" fmla="*/ 266700 w 1276350"/>
                  <a:gd name="connsiteY24" fmla="*/ 666750 h 1828800"/>
                  <a:gd name="connsiteX25" fmla="*/ 219075 w 1276350"/>
                  <a:gd name="connsiteY25" fmla="*/ 714375 h 1828800"/>
                  <a:gd name="connsiteX26" fmla="*/ 190500 w 1276350"/>
                  <a:gd name="connsiteY26" fmla="*/ 733425 h 1828800"/>
                  <a:gd name="connsiteX27" fmla="*/ 171450 w 1276350"/>
                  <a:gd name="connsiteY27" fmla="*/ 762000 h 1828800"/>
                  <a:gd name="connsiteX28" fmla="*/ 152400 w 1276350"/>
                  <a:gd name="connsiteY28" fmla="*/ 819150 h 1828800"/>
                  <a:gd name="connsiteX29" fmla="*/ 152400 w 1276350"/>
                  <a:gd name="connsiteY29" fmla="*/ 1085850 h 1828800"/>
                  <a:gd name="connsiteX30" fmla="*/ 114300 w 1276350"/>
                  <a:gd name="connsiteY30" fmla="*/ 1143000 h 1828800"/>
                  <a:gd name="connsiteX31" fmla="*/ 66675 w 1276350"/>
                  <a:gd name="connsiteY31" fmla="*/ 1200150 h 1828800"/>
                  <a:gd name="connsiteX32" fmla="*/ 38100 w 1276350"/>
                  <a:gd name="connsiteY32" fmla="*/ 1219200 h 1828800"/>
                  <a:gd name="connsiteX33" fmla="*/ 28575 w 1276350"/>
                  <a:gd name="connsiteY33" fmla="*/ 1247775 h 1828800"/>
                  <a:gd name="connsiteX34" fmla="*/ 0 w 1276350"/>
                  <a:gd name="connsiteY34" fmla="*/ 1304925 h 1828800"/>
                  <a:gd name="connsiteX35" fmla="*/ 9525 w 1276350"/>
                  <a:gd name="connsiteY35" fmla="*/ 1381125 h 1828800"/>
                  <a:gd name="connsiteX36" fmla="*/ 38100 w 1276350"/>
                  <a:gd name="connsiteY36" fmla="*/ 1485900 h 1828800"/>
                  <a:gd name="connsiteX37" fmla="*/ 47625 w 1276350"/>
                  <a:gd name="connsiteY37" fmla="*/ 1524000 h 1828800"/>
                  <a:gd name="connsiteX38" fmla="*/ 57150 w 1276350"/>
                  <a:gd name="connsiteY38" fmla="*/ 1552575 h 1828800"/>
                  <a:gd name="connsiteX39" fmla="*/ 66675 w 1276350"/>
                  <a:gd name="connsiteY39" fmla="*/ 1590675 h 1828800"/>
                  <a:gd name="connsiteX40" fmla="*/ 76200 w 1276350"/>
                  <a:gd name="connsiteY40" fmla="*/ 1619250 h 1828800"/>
                  <a:gd name="connsiteX41" fmla="*/ 85725 w 1276350"/>
                  <a:gd name="connsiteY41" fmla="*/ 1657350 h 1828800"/>
                  <a:gd name="connsiteX42" fmla="*/ 104775 w 1276350"/>
                  <a:gd name="connsiteY42" fmla="*/ 1685925 h 1828800"/>
                  <a:gd name="connsiteX43" fmla="*/ 161925 w 1276350"/>
                  <a:gd name="connsiteY43" fmla="*/ 1733550 h 1828800"/>
                  <a:gd name="connsiteX44" fmla="*/ 219075 w 1276350"/>
                  <a:gd name="connsiteY44" fmla="*/ 1752600 h 1828800"/>
                  <a:gd name="connsiteX45" fmla="*/ 247650 w 1276350"/>
                  <a:gd name="connsiteY45" fmla="*/ 1762125 h 1828800"/>
                  <a:gd name="connsiteX46" fmla="*/ 304800 w 1276350"/>
                  <a:gd name="connsiteY46" fmla="*/ 1800225 h 1828800"/>
                  <a:gd name="connsiteX47" fmla="*/ 333375 w 1276350"/>
                  <a:gd name="connsiteY47" fmla="*/ 1819275 h 1828800"/>
                  <a:gd name="connsiteX48" fmla="*/ 361950 w 1276350"/>
                  <a:gd name="connsiteY48" fmla="*/ 1828800 h 1828800"/>
                  <a:gd name="connsiteX49" fmla="*/ 504825 w 1276350"/>
                  <a:gd name="connsiteY49" fmla="*/ 1819275 h 1828800"/>
                  <a:gd name="connsiteX50" fmla="*/ 533400 w 1276350"/>
                  <a:gd name="connsiteY50" fmla="*/ 1809750 h 1828800"/>
                  <a:gd name="connsiteX51" fmla="*/ 628650 w 1276350"/>
                  <a:gd name="connsiteY51" fmla="*/ 1781175 h 1828800"/>
                  <a:gd name="connsiteX52" fmla="*/ 685800 w 1276350"/>
                  <a:gd name="connsiteY52" fmla="*/ 1762125 h 1828800"/>
                  <a:gd name="connsiteX53" fmla="*/ 723900 w 1276350"/>
                  <a:gd name="connsiteY53" fmla="*/ 1752600 h 1828800"/>
                  <a:gd name="connsiteX54" fmla="*/ 819150 w 1276350"/>
                  <a:gd name="connsiteY54" fmla="*/ 1743075 h 1828800"/>
                  <a:gd name="connsiteX55" fmla="*/ 866775 w 1276350"/>
                  <a:gd name="connsiteY55" fmla="*/ 1733550 h 1828800"/>
                  <a:gd name="connsiteX56" fmla="*/ 923925 w 1276350"/>
                  <a:gd name="connsiteY56" fmla="*/ 1724025 h 1828800"/>
                  <a:gd name="connsiteX57" fmla="*/ 981075 w 1276350"/>
                  <a:gd name="connsiteY57" fmla="*/ 1704975 h 1828800"/>
                  <a:gd name="connsiteX58" fmla="*/ 1009650 w 1276350"/>
                  <a:gd name="connsiteY58" fmla="*/ 1695450 h 1828800"/>
                  <a:gd name="connsiteX59" fmla="*/ 1066800 w 1276350"/>
                  <a:gd name="connsiteY59" fmla="*/ 1666875 h 1828800"/>
                  <a:gd name="connsiteX60" fmla="*/ 1095375 w 1276350"/>
                  <a:gd name="connsiteY60" fmla="*/ 1647825 h 1828800"/>
                  <a:gd name="connsiteX61" fmla="*/ 1133475 w 1276350"/>
                  <a:gd name="connsiteY61" fmla="*/ 1590675 h 1828800"/>
                  <a:gd name="connsiteX62" fmla="*/ 1143000 w 1276350"/>
                  <a:gd name="connsiteY62" fmla="*/ 1562100 h 1828800"/>
                  <a:gd name="connsiteX63" fmla="*/ 1181100 w 1276350"/>
                  <a:gd name="connsiteY63" fmla="*/ 1504950 h 1828800"/>
                  <a:gd name="connsiteX64" fmla="*/ 1219200 w 1276350"/>
                  <a:gd name="connsiteY64" fmla="*/ 1390650 h 1828800"/>
                  <a:gd name="connsiteX65" fmla="*/ 1228725 w 1276350"/>
                  <a:gd name="connsiteY65" fmla="*/ 1343025 h 1828800"/>
                  <a:gd name="connsiteX66" fmla="*/ 1247775 w 1276350"/>
                  <a:gd name="connsiteY66" fmla="*/ 1257300 h 1828800"/>
                  <a:gd name="connsiteX67" fmla="*/ 1257300 w 1276350"/>
                  <a:gd name="connsiteY67" fmla="*/ 962025 h 1828800"/>
                  <a:gd name="connsiteX68" fmla="*/ 1266825 w 1276350"/>
                  <a:gd name="connsiteY68" fmla="*/ 914400 h 1828800"/>
                  <a:gd name="connsiteX69" fmla="*/ 1276350 w 1276350"/>
                  <a:gd name="connsiteY69" fmla="*/ 847725 h 1828800"/>
                  <a:gd name="connsiteX70" fmla="*/ 1266825 w 1276350"/>
                  <a:gd name="connsiteY70" fmla="*/ 628650 h 1828800"/>
                  <a:gd name="connsiteX71" fmla="*/ 1257300 w 1276350"/>
                  <a:gd name="connsiteY71" fmla="*/ 476250 h 1828800"/>
                  <a:gd name="connsiteX72" fmla="*/ 1238250 w 1276350"/>
                  <a:gd name="connsiteY72" fmla="*/ 381000 h 1828800"/>
                  <a:gd name="connsiteX73" fmla="*/ 1238250 w 1276350"/>
                  <a:gd name="connsiteY73" fmla="*/ 371475 h 1828800"/>
                  <a:gd name="connsiteX0" fmla="*/ 1238250 w 1276350"/>
                  <a:gd name="connsiteY0" fmla="*/ 371475 h 1828800"/>
                  <a:gd name="connsiteX1" fmla="*/ 1228725 w 1276350"/>
                  <a:gd name="connsiteY1" fmla="*/ 323850 h 1828800"/>
                  <a:gd name="connsiteX2" fmla="*/ 1209675 w 1276350"/>
                  <a:gd name="connsiteY2" fmla="*/ 266700 h 1828800"/>
                  <a:gd name="connsiteX3" fmla="*/ 1190625 w 1276350"/>
                  <a:gd name="connsiteY3" fmla="*/ 190500 h 1828800"/>
                  <a:gd name="connsiteX4" fmla="*/ 1152525 w 1276350"/>
                  <a:gd name="connsiteY4" fmla="*/ 133350 h 1828800"/>
                  <a:gd name="connsiteX5" fmla="*/ 1066800 w 1276350"/>
                  <a:gd name="connsiteY5" fmla="*/ 76200 h 1828800"/>
                  <a:gd name="connsiteX6" fmla="*/ 1009650 w 1276350"/>
                  <a:gd name="connsiteY6" fmla="*/ 57150 h 1828800"/>
                  <a:gd name="connsiteX7" fmla="*/ 981075 w 1276350"/>
                  <a:gd name="connsiteY7" fmla="*/ 47625 h 1828800"/>
                  <a:gd name="connsiteX8" fmla="*/ 923925 w 1276350"/>
                  <a:gd name="connsiteY8" fmla="*/ 19050 h 1828800"/>
                  <a:gd name="connsiteX9" fmla="*/ 895350 w 1276350"/>
                  <a:gd name="connsiteY9" fmla="*/ 0 h 1828800"/>
                  <a:gd name="connsiteX10" fmla="*/ 762000 w 1276350"/>
                  <a:gd name="connsiteY10" fmla="*/ 9525 h 1828800"/>
                  <a:gd name="connsiteX11" fmla="*/ 704850 w 1276350"/>
                  <a:gd name="connsiteY11" fmla="*/ 28575 h 1828800"/>
                  <a:gd name="connsiteX12" fmla="*/ 581025 w 1276350"/>
                  <a:gd name="connsiteY12" fmla="*/ 38100 h 1828800"/>
                  <a:gd name="connsiteX13" fmla="*/ 542925 w 1276350"/>
                  <a:gd name="connsiteY13" fmla="*/ 47625 h 1828800"/>
                  <a:gd name="connsiteX14" fmla="*/ 485775 w 1276350"/>
                  <a:gd name="connsiteY14" fmla="*/ 66675 h 1828800"/>
                  <a:gd name="connsiteX15" fmla="*/ 419100 w 1276350"/>
                  <a:gd name="connsiteY15" fmla="*/ 142875 h 1828800"/>
                  <a:gd name="connsiteX16" fmla="*/ 400050 w 1276350"/>
                  <a:gd name="connsiteY16" fmla="*/ 171450 h 1828800"/>
                  <a:gd name="connsiteX17" fmla="*/ 371475 w 1276350"/>
                  <a:gd name="connsiteY17" fmla="*/ 228600 h 1828800"/>
                  <a:gd name="connsiteX18" fmla="*/ 352425 w 1276350"/>
                  <a:gd name="connsiteY18" fmla="*/ 285750 h 1828800"/>
                  <a:gd name="connsiteX19" fmla="*/ 333375 w 1276350"/>
                  <a:gd name="connsiteY19" fmla="*/ 342900 h 1828800"/>
                  <a:gd name="connsiteX20" fmla="*/ 323850 w 1276350"/>
                  <a:gd name="connsiteY20" fmla="*/ 371475 h 1828800"/>
                  <a:gd name="connsiteX21" fmla="*/ 314325 w 1276350"/>
                  <a:gd name="connsiteY21" fmla="*/ 628650 h 1828800"/>
                  <a:gd name="connsiteX22" fmla="*/ 295275 w 1276350"/>
                  <a:gd name="connsiteY22" fmla="*/ 657225 h 1828800"/>
                  <a:gd name="connsiteX23" fmla="*/ 266700 w 1276350"/>
                  <a:gd name="connsiteY23" fmla="*/ 666750 h 1828800"/>
                  <a:gd name="connsiteX24" fmla="*/ 219075 w 1276350"/>
                  <a:gd name="connsiteY24" fmla="*/ 714375 h 1828800"/>
                  <a:gd name="connsiteX25" fmla="*/ 190500 w 1276350"/>
                  <a:gd name="connsiteY25" fmla="*/ 733425 h 1828800"/>
                  <a:gd name="connsiteX26" fmla="*/ 171450 w 1276350"/>
                  <a:gd name="connsiteY26" fmla="*/ 762000 h 1828800"/>
                  <a:gd name="connsiteX27" fmla="*/ 152400 w 1276350"/>
                  <a:gd name="connsiteY27" fmla="*/ 819150 h 1828800"/>
                  <a:gd name="connsiteX28" fmla="*/ 152400 w 1276350"/>
                  <a:gd name="connsiteY28" fmla="*/ 1085850 h 1828800"/>
                  <a:gd name="connsiteX29" fmla="*/ 114300 w 1276350"/>
                  <a:gd name="connsiteY29" fmla="*/ 1143000 h 1828800"/>
                  <a:gd name="connsiteX30" fmla="*/ 66675 w 1276350"/>
                  <a:gd name="connsiteY30" fmla="*/ 1200150 h 1828800"/>
                  <a:gd name="connsiteX31" fmla="*/ 38100 w 1276350"/>
                  <a:gd name="connsiteY31" fmla="*/ 1219200 h 1828800"/>
                  <a:gd name="connsiteX32" fmla="*/ 28575 w 1276350"/>
                  <a:gd name="connsiteY32" fmla="*/ 1247775 h 1828800"/>
                  <a:gd name="connsiteX33" fmla="*/ 0 w 1276350"/>
                  <a:gd name="connsiteY33" fmla="*/ 1304925 h 1828800"/>
                  <a:gd name="connsiteX34" fmla="*/ 9525 w 1276350"/>
                  <a:gd name="connsiteY34" fmla="*/ 1381125 h 1828800"/>
                  <a:gd name="connsiteX35" fmla="*/ 38100 w 1276350"/>
                  <a:gd name="connsiteY35" fmla="*/ 1485900 h 1828800"/>
                  <a:gd name="connsiteX36" fmla="*/ 47625 w 1276350"/>
                  <a:gd name="connsiteY36" fmla="*/ 1524000 h 1828800"/>
                  <a:gd name="connsiteX37" fmla="*/ 57150 w 1276350"/>
                  <a:gd name="connsiteY37" fmla="*/ 1552575 h 1828800"/>
                  <a:gd name="connsiteX38" fmla="*/ 66675 w 1276350"/>
                  <a:gd name="connsiteY38" fmla="*/ 1590675 h 1828800"/>
                  <a:gd name="connsiteX39" fmla="*/ 76200 w 1276350"/>
                  <a:gd name="connsiteY39" fmla="*/ 1619250 h 1828800"/>
                  <a:gd name="connsiteX40" fmla="*/ 85725 w 1276350"/>
                  <a:gd name="connsiteY40" fmla="*/ 1657350 h 1828800"/>
                  <a:gd name="connsiteX41" fmla="*/ 104775 w 1276350"/>
                  <a:gd name="connsiteY41" fmla="*/ 1685925 h 1828800"/>
                  <a:gd name="connsiteX42" fmla="*/ 161925 w 1276350"/>
                  <a:gd name="connsiteY42" fmla="*/ 1733550 h 1828800"/>
                  <a:gd name="connsiteX43" fmla="*/ 219075 w 1276350"/>
                  <a:gd name="connsiteY43" fmla="*/ 1752600 h 1828800"/>
                  <a:gd name="connsiteX44" fmla="*/ 247650 w 1276350"/>
                  <a:gd name="connsiteY44" fmla="*/ 1762125 h 1828800"/>
                  <a:gd name="connsiteX45" fmla="*/ 304800 w 1276350"/>
                  <a:gd name="connsiteY45" fmla="*/ 1800225 h 1828800"/>
                  <a:gd name="connsiteX46" fmla="*/ 333375 w 1276350"/>
                  <a:gd name="connsiteY46" fmla="*/ 1819275 h 1828800"/>
                  <a:gd name="connsiteX47" fmla="*/ 361950 w 1276350"/>
                  <a:gd name="connsiteY47" fmla="*/ 1828800 h 1828800"/>
                  <a:gd name="connsiteX48" fmla="*/ 504825 w 1276350"/>
                  <a:gd name="connsiteY48" fmla="*/ 1819275 h 1828800"/>
                  <a:gd name="connsiteX49" fmla="*/ 533400 w 1276350"/>
                  <a:gd name="connsiteY49" fmla="*/ 1809750 h 1828800"/>
                  <a:gd name="connsiteX50" fmla="*/ 628650 w 1276350"/>
                  <a:gd name="connsiteY50" fmla="*/ 1781175 h 1828800"/>
                  <a:gd name="connsiteX51" fmla="*/ 685800 w 1276350"/>
                  <a:gd name="connsiteY51" fmla="*/ 1762125 h 1828800"/>
                  <a:gd name="connsiteX52" fmla="*/ 723900 w 1276350"/>
                  <a:gd name="connsiteY52" fmla="*/ 1752600 h 1828800"/>
                  <a:gd name="connsiteX53" fmla="*/ 819150 w 1276350"/>
                  <a:gd name="connsiteY53" fmla="*/ 1743075 h 1828800"/>
                  <a:gd name="connsiteX54" fmla="*/ 866775 w 1276350"/>
                  <a:gd name="connsiteY54" fmla="*/ 1733550 h 1828800"/>
                  <a:gd name="connsiteX55" fmla="*/ 923925 w 1276350"/>
                  <a:gd name="connsiteY55" fmla="*/ 1724025 h 1828800"/>
                  <a:gd name="connsiteX56" fmla="*/ 981075 w 1276350"/>
                  <a:gd name="connsiteY56" fmla="*/ 1704975 h 1828800"/>
                  <a:gd name="connsiteX57" fmla="*/ 1009650 w 1276350"/>
                  <a:gd name="connsiteY57" fmla="*/ 1695450 h 1828800"/>
                  <a:gd name="connsiteX58" fmla="*/ 1066800 w 1276350"/>
                  <a:gd name="connsiteY58" fmla="*/ 1666875 h 1828800"/>
                  <a:gd name="connsiteX59" fmla="*/ 1095375 w 1276350"/>
                  <a:gd name="connsiteY59" fmla="*/ 1647825 h 1828800"/>
                  <a:gd name="connsiteX60" fmla="*/ 1133475 w 1276350"/>
                  <a:gd name="connsiteY60" fmla="*/ 1590675 h 1828800"/>
                  <a:gd name="connsiteX61" fmla="*/ 1143000 w 1276350"/>
                  <a:gd name="connsiteY61" fmla="*/ 1562100 h 1828800"/>
                  <a:gd name="connsiteX62" fmla="*/ 1181100 w 1276350"/>
                  <a:gd name="connsiteY62" fmla="*/ 1504950 h 1828800"/>
                  <a:gd name="connsiteX63" fmla="*/ 1219200 w 1276350"/>
                  <a:gd name="connsiteY63" fmla="*/ 1390650 h 1828800"/>
                  <a:gd name="connsiteX64" fmla="*/ 1228725 w 1276350"/>
                  <a:gd name="connsiteY64" fmla="*/ 1343025 h 1828800"/>
                  <a:gd name="connsiteX65" fmla="*/ 1247775 w 1276350"/>
                  <a:gd name="connsiteY65" fmla="*/ 1257300 h 1828800"/>
                  <a:gd name="connsiteX66" fmla="*/ 1257300 w 1276350"/>
                  <a:gd name="connsiteY66" fmla="*/ 962025 h 1828800"/>
                  <a:gd name="connsiteX67" fmla="*/ 1266825 w 1276350"/>
                  <a:gd name="connsiteY67" fmla="*/ 914400 h 1828800"/>
                  <a:gd name="connsiteX68" fmla="*/ 1276350 w 1276350"/>
                  <a:gd name="connsiteY68" fmla="*/ 847725 h 1828800"/>
                  <a:gd name="connsiteX69" fmla="*/ 1266825 w 1276350"/>
                  <a:gd name="connsiteY69" fmla="*/ 628650 h 1828800"/>
                  <a:gd name="connsiteX70" fmla="*/ 1257300 w 1276350"/>
                  <a:gd name="connsiteY70" fmla="*/ 476250 h 1828800"/>
                  <a:gd name="connsiteX71" fmla="*/ 1238250 w 1276350"/>
                  <a:gd name="connsiteY71" fmla="*/ 381000 h 1828800"/>
                  <a:gd name="connsiteX72" fmla="*/ 1238250 w 1276350"/>
                  <a:gd name="connsiteY72" fmla="*/ 371475 h 1828800"/>
                  <a:gd name="connsiteX0" fmla="*/ 1238250 w 1276350"/>
                  <a:gd name="connsiteY0" fmla="*/ 371475 h 1828800"/>
                  <a:gd name="connsiteX1" fmla="*/ 1228725 w 1276350"/>
                  <a:gd name="connsiteY1" fmla="*/ 323850 h 1828800"/>
                  <a:gd name="connsiteX2" fmla="*/ 1209675 w 1276350"/>
                  <a:gd name="connsiteY2" fmla="*/ 266700 h 1828800"/>
                  <a:gd name="connsiteX3" fmla="*/ 1190625 w 1276350"/>
                  <a:gd name="connsiteY3" fmla="*/ 190500 h 1828800"/>
                  <a:gd name="connsiteX4" fmla="*/ 1152525 w 1276350"/>
                  <a:gd name="connsiteY4" fmla="*/ 133350 h 1828800"/>
                  <a:gd name="connsiteX5" fmla="*/ 1066800 w 1276350"/>
                  <a:gd name="connsiteY5" fmla="*/ 76200 h 1828800"/>
                  <a:gd name="connsiteX6" fmla="*/ 1009650 w 1276350"/>
                  <a:gd name="connsiteY6" fmla="*/ 57150 h 1828800"/>
                  <a:gd name="connsiteX7" fmla="*/ 981075 w 1276350"/>
                  <a:gd name="connsiteY7" fmla="*/ 47625 h 1828800"/>
                  <a:gd name="connsiteX8" fmla="*/ 923925 w 1276350"/>
                  <a:gd name="connsiteY8" fmla="*/ 19050 h 1828800"/>
                  <a:gd name="connsiteX9" fmla="*/ 895350 w 1276350"/>
                  <a:gd name="connsiteY9" fmla="*/ 0 h 1828800"/>
                  <a:gd name="connsiteX10" fmla="*/ 762000 w 1276350"/>
                  <a:gd name="connsiteY10" fmla="*/ 9525 h 1828800"/>
                  <a:gd name="connsiteX11" fmla="*/ 704850 w 1276350"/>
                  <a:gd name="connsiteY11" fmla="*/ 28575 h 1828800"/>
                  <a:gd name="connsiteX12" fmla="*/ 581025 w 1276350"/>
                  <a:gd name="connsiteY12" fmla="*/ 38100 h 1828800"/>
                  <a:gd name="connsiteX13" fmla="*/ 542925 w 1276350"/>
                  <a:gd name="connsiteY13" fmla="*/ 47625 h 1828800"/>
                  <a:gd name="connsiteX14" fmla="*/ 485775 w 1276350"/>
                  <a:gd name="connsiteY14" fmla="*/ 66675 h 1828800"/>
                  <a:gd name="connsiteX15" fmla="*/ 419100 w 1276350"/>
                  <a:gd name="connsiteY15" fmla="*/ 142875 h 1828800"/>
                  <a:gd name="connsiteX16" fmla="*/ 400050 w 1276350"/>
                  <a:gd name="connsiteY16" fmla="*/ 171450 h 1828800"/>
                  <a:gd name="connsiteX17" fmla="*/ 371475 w 1276350"/>
                  <a:gd name="connsiteY17" fmla="*/ 228600 h 1828800"/>
                  <a:gd name="connsiteX18" fmla="*/ 333375 w 1276350"/>
                  <a:gd name="connsiteY18" fmla="*/ 342900 h 1828800"/>
                  <a:gd name="connsiteX19" fmla="*/ 323850 w 1276350"/>
                  <a:gd name="connsiteY19" fmla="*/ 371475 h 1828800"/>
                  <a:gd name="connsiteX20" fmla="*/ 314325 w 1276350"/>
                  <a:gd name="connsiteY20" fmla="*/ 628650 h 1828800"/>
                  <a:gd name="connsiteX21" fmla="*/ 295275 w 1276350"/>
                  <a:gd name="connsiteY21" fmla="*/ 657225 h 1828800"/>
                  <a:gd name="connsiteX22" fmla="*/ 266700 w 1276350"/>
                  <a:gd name="connsiteY22" fmla="*/ 666750 h 1828800"/>
                  <a:gd name="connsiteX23" fmla="*/ 219075 w 1276350"/>
                  <a:gd name="connsiteY23" fmla="*/ 714375 h 1828800"/>
                  <a:gd name="connsiteX24" fmla="*/ 190500 w 1276350"/>
                  <a:gd name="connsiteY24" fmla="*/ 733425 h 1828800"/>
                  <a:gd name="connsiteX25" fmla="*/ 171450 w 1276350"/>
                  <a:gd name="connsiteY25" fmla="*/ 762000 h 1828800"/>
                  <a:gd name="connsiteX26" fmla="*/ 152400 w 1276350"/>
                  <a:gd name="connsiteY26" fmla="*/ 819150 h 1828800"/>
                  <a:gd name="connsiteX27" fmla="*/ 152400 w 1276350"/>
                  <a:gd name="connsiteY27" fmla="*/ 1085850 h 1828800"/>
                  <a:gd name="connsiteX28" fmla="*/ 114300 w 1276350"/>
                  <a:gd name="connsiteY28" fmla="*/ 1143000 h 1828800"/>
                  <a:gd name="connsiteX29" fmla="*/ 66675 w 1276350"/>
                  <a:gd name="connsiteY29" fmla="*/ 1200150 h 1828800"/>
                  <a:gd name="connsiteX30" fmla="*/ 38100 w 1276350"/>
                  <a:gd name="connsiteY30" fmla="*/ 1219200 h 1828800"/>
                  <a:gd name="connsiteX31" fmla="*/ 28575 w 1276350"/>
                  <a:gd name="connsiteY31" fmla="*/ 1247775 h 1828800"/>
                  <a:gd name="connsiteX32" fmla="*/ 0 w 1276350"/>
                  <a:gd name="connsiteY32" fmla="*/ 1304925 h 1828800"/>
                  <a:gd name="connsiteX33" fmla="*/ 9525 w 1276350"/>
                  <a:gd name="connsiteY33" fmla="*/ 1381125 h 1828800"/>
                  <a:gd name="connsiteX34" fmla="*/ 38100 w 1276350"/>
                  <a:gd name="connsiteY34" fmla="*/ 1485900 h 1828800"/>
                  <a:gd name="connsiteX35" fmla="*/ 47625 w 1276350"/>
                  <a:gd name="connsiteY35" fmla="*/ 1524000 h 1828800"/>
                  <a:gd name="connsiteX36" fmla="*/ 57150 w 1276350"/>
                  <a:gd name="connsiteY36" fmla="*/ 1552575 h 1828800"/>
                  <a:gd name="connsiteX37" fmla="*/ 66675 w 1276350"/>
                  <a:gd name="connsiteY37" fmla="*/ 1590675 h 1828800"/>
                  <a:gd name="connsiteX38" fmla="*/ 76200 w 1276350"/>
                  <a:gd name="connsiteY38" fmla="*/ 1619250 h 1828800"/>
                  <a:gd name="connsiteX39" fmla="*/ 85725 w 1276350"/>
                  <a:gd name="connsiteY39" fmla="*/ 1657350 h 1828800"/>
                  <a:gd name="connsiteX40" fmla="*/ 104775 w 1276350"/>
                  <a:gd name="connsiteY40" fmla="*/ 1685925 h 1828800"/>
                  <a:gd name="connsiteX41" fmla="*/ 161925 w 1276350"/>
                  <a:gd name="connsiteY41" fmla="*/ 1733550 h 1828800"/>
                  <a:gd name="connsiteX42" fmla="*/ 219075 w 1276350"/>
                  <a:gd name="connsiteY42" fmla="*/ 1752600 h 1828800"/>
                  <a:gd name="connsiteX43" fmla="*/ 247650 w 1276350"/>
                  <a:gd name="connsiteY43" fmla="*/ 1762125 h 1828800"/>
                  <a:gd name="connsiteX44" fmla="*/ 304800 w 1276350"/>
                  <a:gd name="connsiteY44" fmla="*/ 1800225 h 1828800"/>
                  <a:gd name="connsiteX45" fmla="*/ 333375 w 1276350"/>
                  <a:gd name="connsiteY45" fmla="*/ 1819275 h 1828800"/>
                  <a:gd name="connsiteX46" fmla="*/ 361950 w 1276350"/>
                  <a:gd name="connsiteY46" fmla="*/ 1828800 h 1828800"/>
                  <a:gd name="connsiteX47" fmla="*/ 504825 w 1276350"/>
                  <a:gd name="connsiteY47" fmla="*/ 1819275 h 1828800"/>
                  <a:gd name="connsiteX48" fmla="*/ 533400 w 1276350"/>
                  <a:gd name="connsiteY48" fmla="*/ 1809750 h 1828800"/>
                  <a:gd name="connsiteX49" fmla="*/ 628650 w 1276350"/>
                  <a:gd name="connsiteY49" fmla="*/ 1781175 h 1828800"/>
                  <a:gd name="connsiteX50" fmla="*/ 685800 w 1276350"/>
                  <a:gd name="connsiteY50" fmla="*/ 1762125 h 1828800"/>
                  <a:gd name="connsiteX51" fmla="*/ 723900 w 1276350"/>
                  <a:gd name="connsiteY51" fmla="*/ 1752600 h 1828800"/>
                  <a:gd name="connsiteX52" fmla="*/ 819150 w 1276350"/>
                  <a:gd name="connsiteY52" fmla="*/ 1743075 h 1828800"/>
                  <a:gd name="connsiteX53" fmla="*/ 866775 w 1276350"/>
                  <a:gd name="connsiteY53" fmla="*/ 1733550 h 1828800"/>
                  <a:gd name="connsiteX54" fmla="*/ 923925 w 1276350"/>
                  <a:gd name="connsiteY54" fmla="*/ 1724025 h 1828800"/>
                  <a:gd name="connsiteX55" fmla="*/ 981075 w 1276350"/>
                  <a:gd name="connsiteY55" fmla="*/ 1704975 h 1828800"/>
                  <a:gd name="connsiteX56" fmla="*/ 1009650 w 1276350"/>
                  <a:gd name="connsiteY56" fmla="*/ 1695450 h 1828800"/>
                  <a:gd name="connsiteX57" fmla="*/ 1066800 w 1276350"/>
                  <a:gd name="connsiteY57" fmla="*/ 1666875 h 1828800"/>
                  <a:gd name="connsiteX58" fmla="*/ 1095375 w 1276350"/>
                  <a:gd name="connsiteY58" fmla="*/ 1647825 h 1828800"/>
                  <a:gd name="connsiteX59" fmla="*/ 1133475 w 1276350"/>
                  <a:gd name="connsiteY59" fmla="*/ 1590675 h 1828800"/>
                  <a:gd name="connsiteX60" fmla="*/ 1143000 w 1276350"/>
                  <a:gd name="connsiteY60" fmla="*/ 1562100 h 1828800"/>
                  <a:gd name="connsiteX61" fmla="*/ 1181100 w 1276350"/>
                  <a:gd name="connsiteY61" fmla="*/ 1504950 h 1828800"/>
                  <a:gd name="connsiteX62" fmla="*/ 1219200 w 1276350"/>
                  <a:gd name="connsiteY62" fmla="*/ 1390650 h 1828800"/>
                  <a:gd name="connsiteX63" fmla="*/ 1228725 w 1276350"/>
                  <a:gd name="connsiteY63" fmla="*/ 1343025 h 1828800"/>
                  <a:gd name="connsiteX64" fmla="*/ 1247775 w 1276350"/>
                  <a:gd name="connsiteY64" fmla="*/ 1257300 h 1828800"/>
                  <a:gd name="connsiteX65" fmla="*/ 1257300 w 1276350"/>
                  <a:gd name="connsiteY65" fmla="*/ 962025 h 1828800"/>
                  <a:gd name="connsiteX66" fmla="*/ 1266825 w 1276350"/>
                  <a:gd name="connsiteY66" fmla="*/ 914400 h 1828800"/>
                  <a:gd name="connsiteX67" fmla="*/ 1276350 w 1276350"/>
                  <a:gd name="connsiteY67" fmla="*/ 847725 h 1828800"/>
                  <a:gd name="connsiteX68" fmla="*/ 1266825 w 1276350"/>
                  <a:gd name="connsiteY68" fmla="*/ 628650 h 1828800"/>
                  <a:gd name="connsiteX69" fmla="*/ 1257300 w 1276350"/>
                  <a:gd name="connsiteY69" fmla="*/ 476250 h 1828800"/>
                  <a:gd name="connsiteX70" fmla="*/ 1238250 w 1276350"/>
                  <a:gd name="connsiteY70" fmla="*/ 381000 h 1828800"/>
                  <a:gd name="connsiteX71" fmla="*/ 1238250 w 1276350"/>
                  <a:gd name="connsiteY71" fmla="*/ 371475 h 1828800"/>
                  <a:gd name="connsiteX0" fmla="*/ 1238250 w 1276350"/>
                  <a:gd name="connsiteY0" fmla="*/ 371475 h 1828800"/>
                  <a:gd name="connsiteX1" fmla="*/ 1228725 w 1276350"/>
                  <a:gd name="connsiteY1" fmla="*/ 323850 h 1828800"/>
                  <a:gd name="connsiteX2" fmla="*/ 1209675 w 1276350"/>
                  <a:gd name="connsiteY2" fmla="*/ 266700 h 1828800"/>
                  <a:gd name="connsiteX3" fmla="*/ 1190625 w 1276350"/>
                  <a:gd name="connsiteY3" fmla="*/ 190500 h 1828800"/>
                  <a:gd name="connsiteX4" fmla="*/ 1152525 w 1276350"/>
                  <a:gd name="connsiteY4" fmla="*/ 133350 h 1828800"/>
                  <a:gd name="connsiteX5" fmla="*/ 1066800 w 1276350"/>
                  <a:gd name="connsiteY5" fmla="*/ 76200 h 1828800"/>
                  <a:gd name="connsiteX6" fmla="*/ 1009650 w 1276350"/>
                  <a:gd name="connsiteY6" fmla="*/ 57150 h 1828800"/>
                  <a:gd name="connsiteX7" fmla="*/ 981075 w 1276350"/>
                  <a:gd name="connsiteY7" fmla="*/ 47625 h 1828800"/>
                  <a:gd name="connsiteX8" fmla="*/ 923925 w 1276350"/>
                  <a:gd name="connsiteY8" fmla="*/ 19050 h 1828800"/>
                  <a:gd name="connsiteX9" fmla="*/ 895350 w 1276350"/>
                  <a:gd name="connsiteY9" fmla="*/ 0 h 1828800"/>
                  <a:gd name="connsiteX10" fmla="*/ 762000 w 1276350"/>
                  <a:gd name="connsiteY10" fmla="*/ 9525 h 1828800"/>
                  <a:gd name="connsiteX11" fmla="*/ 704850 w 1276350"/>
                  <a:gd name="connsiteY11" fmla="*/ 28575 h 1828800"/>
                  <a:gd name="connsiteX12" fmla="*/ 581025 w 1276350"/>
                  <a:gd name="connsiteY12" fmla="*/ 38100 h 1828800"/>
                  <a:gd name="connsiteX13" fmla="*/ 542925 w 1276350"/>
                  <a:gd name="connsiteY13" fmla="*/ 47625 h 1828800"/>
                  <a:gd name="connsiteX14" fmla="*/ 485775 w 1276350"/>
                  <a:gd name="connsiteY14" fmla="*/ 66675 h 1828800"/>
                  <a:gd name="connsiteX15" fmla="*/ 419100 w 1276350"/>
                  <a:gd name="connsiteY15" fmla="*/ 142875 h 1828800"/>
                  <a:gd name="connsiteX16" fmla="*/ 400050 w 1276350"/>
                  <a:gd name="connsiteY16" fmla="*/ 171450 h 1828800"/>
                  <a:gd name="connsiteX17" fmla="*/ 371475 w 1276350"/>
                  <a:gd name="connsiteY17" fmla="*/ 228600 h 1828800"/>
                  <a:gd name="connsiteX18" fmla="*/ 333375 w 1276350"/>
                  <a:gd name="connsiteY18" fmla="*/ 342900 h 1828800"/>
                  <a:gd name="connsiteX19" fmla="*/ 323850 w 1276350"/>
                  <a:gd name="connsiteY19" fmla="*/ 371475 h 1828800"/>
                  <a:gd name="connsiteX20" fmla="*/ 314325 w 1276350"/>
                  <a:gd name="connsiteY20" fmla="*/ 628650 h 1828800"/>
                  <a:gd name="connsiteX21" fmla="*/ 266700 w 1276350"/>
                  <a:gd name="connsiteY21" fmla="*/ 666750 h 1828800"/>
                  <a:gd name="connsiteX22" fmla="*/ 219075 w 1276350"/>
                  <a:gd name="connsiteY22" fmla="*/ 714375 h 1828800"/>
                  <a:gd name="connsiteX23" fmla="*/ 190500 w 1276350"/>
                  <a:gd name="connsiteY23" fmla="*/ 733425 h 1828800"/>
                  <a:gd name="connsiteX24" fmla="*/ 171450 w 1276350"/>
                  <a:gd name="connsiteY24" fmla="*/ 762000 h 1828800"/>
                  <a:gd name="connsiteX25" fmla="*/ 152400 w 1276350"/>
                  <a:gd name="connsiteY25" fmla="*/ 819150 h 1828800"/>
                  <a:gd name="connsiteX26" fmla="*/ 152400 w 1276350"/>
                  <a:gd name="connsiteY26" fmla="*/ 1085850 h 1828800"/>
                  <a:gd name="connsiteX27" fmla="*/ 114300 w 1276350"/>
                  <a:gd name="connsiteY27" fmla="*/ 1143000 h 1828800"/>
                  <a:gd name="connsiteX28" fmla="*/ 66675 w 1276350"/>
                  <a:gd name="connsiteY28" fmla="*/ 1200150 h 1828800"/>
                  <a:gd name="connsiteX29" fmla="*/ 38100 w 1276350"/>
                  <a:gd name="connsiteY29" fmla="*/ 1219200 h 1828800"/>
                  <a:gd name="connsiteX30" fmla="*/ 28575 w 1276350"/>
                  <a:gd name="connsiteY30" fmla="*/ 1247775 h 1828800"/>
                  <a:gd name="connsiteX31" fmla="*/ 0 w 1276350"/>
                  <a:gd name="connsiteY31" fmla="*/ 1304925 h 1828800"/>
                  <a:gd name="connsiteX32" fmla="*/ 9525 w 1276350"/>
                  <a:gd name="connsiteY32" fmla="*/ 1381125 h 1828800"/>
                  <a:gd name="connsiteX33" fmla="*/ 38100 w 1276350"/>
                  <a:gd name="connsiteY33" fmla="*/ 1485900 h 1828800"/>
                  <a:gd name="connsiteX34" fmla="*/ 47625 w 1276350"/>
                  <a:gd name="connsiteY34" fmla="*/ 1524000 h 1828800"/>
                  <a:gd name="connsiteX35" fmla="*/ 57150 w 1276350"/>
                  <a:gd name="connsiteY35" fmla="*/ 1552575 h 1828800"/>
                  <a:gd name="connsiteX36" fmla="*/ 66675 w 1276350"/>
                  <a:gd name="connsiteY36" fmla="*/ 1590675 h 1828800"/>
                  <a:gd name="connsiteX37" fmla="*/ 76200 w 1276350"/>
                  <a:gd name="connsiteY37" fmla="*/ 1619250 h 1828800"/>
                  <a:gd name="connsiteX38" fmla="*/ 85725 w 1276350"/>
                  <a:gd name="connsiteY38" fmla="*/ 1657350 h 1828800"/>
                  <a:gd name="connsiteX39" fmla="*/ 104775 w 1276350"/>
                  <a:gd name="connsiteY39" fmla="*/ 1685925 h 1828800"/>
                  <a:gd name="connsiteX40" fmla="*/ 161925 w 1276350"/>
                  <a:gd name="connsiteY40" fmla="*/ 1733550 h 1828800"/>
                  <a:gd name="connsiteX41" fmla="*/ 219075 w 1276350"/>
                  <a:gd name="connsiteY41" fmla="*/ 1752600 h 1828800"/>
                  <a:gd name="connsiteX42" fmla="*/ 247650 w 1276350"/>
                  <a:gd name="connsiteY42" fmla="*/ 1762125 h 1828800"/>
                  <a:gd name="connsiteX43" fmla="*/ 304800 w 1276350"/>
                  <a:gd name="connsiteY43" fmla="*/ 1800225 h 1828800"/>
                  <a:gd name="connsiteX44" fmla="*/ 333375 w 1276350"/>
                  <a:gd name="connsiteY44" fmla="*/ 1819275 h 1828800"/>
                  <a:gd name="connsiteX45" fmla="*/ 361950 w 1276350"/>
                  <a:gd name="connsiteY45" fmla="*/ 1828800 h 1828800"/>
                  <a:gd name="connsiteX46" fmla="*/ 504825 w 1276350"/>
                  <a:gd name="connsiteY46" fmla="*/ 1819275 h 1828800"/>
                  <a:gd name="connsiteX47" fmla="*/ 533400 w 1276350"/>
                  <a:gd name="connsiteY47" fmla="*/ 1809750 h 1828800"/>
                  <a:gd name="connsiteX48" fmla="*/ 628650 w 1276350"/>
                  <a:gd name="connsiteY48" fmla="*/ 1781175 h 1828800"/>
                  <a:gd name="connsiteX49" fmla="*/ 685800 w 1276350"/>
                  <a:gd name="connsiteY49" fmla="*/ 1762125 h 1828800"/>
                  <a:gd name="connsiteX50" fmla="*/ 723900 w 1276350"/>
                  <a:gd name="connsiteY50" fmla="*/ 1752600 h 1828800"/>
                  <a:gd name="connsiteX51" fmla="*/ 819150 w 1276350"/>
                  <a:gd name="connsiteY51" fmla="*/ 1743075 h 1828800"/>
                  <a:gd name="connsiteX52" fmla="*/ 866775 w 1276350"/>
                  <a:gd name="connsiteY52" fmla="*/ 1733550 h 1828800"/>
                  <a:gd name="connsiteX53" fmla="*/ 923925 w 1276350"/>
                  <a:gd name="connsiteY53" fmla="*/ 1724025 h 1828800"/>
                  <a:gd name="connsiteX54" fmla="*/ 981075 w 1276350"/>
                  <a:gd name="connsiteY54" fmla="*/ 1704975 h 1828800"/>
                  <a:gd name="connsiteX55" fmla="*/ 1009650 w 1276350"/>
                  <a:gd name="connsiteY55" fmla="*/ 1695450 h 1828800"/>
                  <a:gd name="connsiteX56" fmla="*/ 1066800 w 1276350"/>
                  <a:gd name="connsiteY56" fmla="*/ 1666875 h 1828800"/>
                  <a:gd name="connsiteX57" fmla="*/ 1095375 w 1276350"/>
                  <a:gd name="connsiteY57" fmla="*/ 1647825 h 1828800"/>
                  <a:gd name="connsiteX58" fmla="*/ 1133475 w 1276350"/>
                  <a:gd name="connsiteY58" fmla="*/ 1590675 h 1828800"/>
                  <a:gd name="connsiteX59" fmla="*/ 1143000 w 1276350"/>
                  <a:gd name="connsiteY59" fmla="*/ 1562100 h 1828800"/>
                  <a:gd name="connsiteX60" fmla="*/ 1181100 w 1276350"/>
                  <a:gd name="connsiteY60" fmla="*/ 1504950 h 1828800"/>
                  <a:gd name="connsiteX61" fmla="*/ 1219200 w 1276350"/>
                  <a:gd name="connsiteY61" fmla="*/ 1390650 h 1828800"/>
                  <a:gd name="connsiteX62" fmla="*/ 1228725 w 1276350"/>
                  <a:gd name="connsiteY62" fmla="*/ 1343025 h 1828800"/>
                  <a:gd name="connsiteX63" fmla="*/ 1247775 w 1276350"/>
                  <a:gd name="connsiteY63" fmla="*/ 1257300 h 1828800"/>
                  <a:gd name="connsiteX64" fmla="*/ 1257300 w 1276350"/>
                  <a:gd name="connsiteY64" fmla="*/ 962025 h 1828800"/>
                  <a:gd name="connsiteX65" fmla="*/ 1266825 w 1276350"/>
                  <a:gd name="connsiteY65" fmla="*/ 914400 h 1828800"/>
                  <a:gd name="connsiteX66" fmla="*/ 1276350 w 1276350"/>
                  <a:gd name="connsiteY66" fmla="*/ 847725 h 1828800"/>
                  <a:gd name="connsiteX67" fmla="*/ 1266825 w 1276350"/>
                  <a:gd name="connsiteY67" fmla="*/ 628650 h 1828800"/>
                  <a:gd name="connsiteX68" fmla="*/ 1257300 w 1276350"/>
                  <a:gd name="connsiteY68" fmla="*/ 476250 h 1828800"/>
                  <a:gd name="connsiteX69" fmla="*/ 1238250 w 1276350"/>
                  <a:gd name="connsiteY69" fmla="*/ 381000 h 1828800"/>
                  <a:gd name="connsiteX70" fmla="*/ 1238250 w 1276350"/>
                  <a:gd name="connsiteY70" fmla="*/ 371475 h 1828800"/>
                  <a:gd name="connsiteX0" fmla="*/ 1238250 w 1276350"/>
                  <a:gd name="connsiteY0" fmla="*/ 371475 h 1828800"/>
                  <a:gd name="connsiteX1" fmla="*/ 1228725 w 1276350"/>
                  <a:gd name="connsiteY1" fmla="*/ 323850 h 1828800"/>
                  <a:gd name="connsiteX2" fmla="*/ 1209675 w 1276350"/>
                  <a:gd name="connsiteY2" fmla="*/ 266700 h 1828800"/>
                  <a:gd name="connsiteX3" fmla="*/ 1190625 w 1276350"/>
                  <a:gd name="connsiteY3" fmla="*/ 190500 h 1828800"/>
                  <a:gd name="connsiteX4" fmla="*/ 1152525 w 1276350"/>
                  <a:gd name="connsiteY4" fmla="*/ 133350 h 1828800"/>
                  <a:gd name="connsiteX5" fmla="*/ 1066800 w 1276350"/>
                  <a:gd name="connsiteY5" fmla="*/ 76200 h 1828800"/>
                  <a:gd name="connsiteX6" fmla="*/ 1009650 w 1276350"/>
                  <a:gd name="connsiteY6" fmla="*/ 57150 h 1828800"/>
                  <a:gd name="connsiteX7" fmla="*/ 981075 w 1276350"/>
                  <a:gd name="connsiteY7" fmla="*/ 47625 h 1828800"/>
                  <a:gd name="connsiteX8" fmla="*/ 923925 w 1276350"/>
                  <a:gd name="connsiteY8" fmla="*/ 19050 h 1828800"/>
                  <a:gd name="connsiteX9" fmla="*/ 895350 w 1276350"/>
                  <a:gd name="connsiteY9" fmla="*/ 0 h 1828800"/>
                  <a:gd name="connsiteX10" fmla="*/ 762000 w 1276350"/>
                  <a:gd name="connsiteY10" fmla="*/ 9525 h 1828800"/>
                  <a:gd name="connsiteX11" fmla="*/ 704850 w 1276350"/>
                  <a:gd name="connsiteY11" fmla="*/ 28575 h 1828800"/>
                  <a:gd name="connsiteX12" fmla="*/ 581025 w 1276350"/>
                  <a:gd name="connsiteY12" fmla="*/ 38100 h 1828800"/>
                  <a:gd name="connsiteX13" fmla="*/ 542925 w 1276350"/>
                  <a:gd name="connsiteY13" fmla="*/ 47625 h 1828800"/>
                  <a:gd name="connsiteX14" fmla="*/ 485775 w 1276350"/>
                  <a:gd name="connsiteY14" fmla="*/ 66675 h 1828800"/>
                  <a:gd name="connsiteX15" fmla="*/ 419100 w 1276350"/>
                  <a:gd name="connsiteY15" fmla="*/ 142875 h 1828800"/>
                  <a:gd name="connsiteX16" fmla="*/ 400050 w 1276350"/>
                  <a:gd name="connsiteY16" fmla="*/ 171450 h 1828800"/>
                  <a:gd name="connsiteX17" fmla="*/ 371475 w 1276350"/>
                  <a:gd name="connsiteY17" fmla="*/ 228600 h 1828800"/>
                  <a:gd name="connsiteX18" fmla="*/ 333375 w 1276350"/>
                  <a:gd name="connsiteY18" fmla="*/ 342900 h 1828800"/>
                  <a:gd name="connsiteX19" fmla="*/ 323850 w 1276350"/>
                  <a:gd name="connsiteY19" fmla="*/ 371475 h 1828800"/>
                  <a:gd name="connsiteX20" fmla="*/ 314325 w 1276350"/>
                  <a:gd name="connsiteY20" fmla="*/ 628650 h 1828800"/>
                  <a:gd name="connsiteX21" fmla="*/ 266700 w 1276350"/>
                  <a:gd name="connsiteY21" fmla="*/ 666750 h 1828800"/>
                  <a:gd name="connsiteX22" fmla="*/ 219075 w 1276350"/>
                  <a:gd name="connsiteY22" fmla="*/ 714375 h 1828800"/>
                  <a:gd name="connsiteX23" fmla="*/ 171450 w 1276350"/>
                  <a:gd name="connsiteY23" fmla="*/ 762000 h 1828800"/>
                  <a:gd name="connsiteX24" fmla="*/ 152400 w 1276350"/>
                  <a:gd name="connsiteY24" fmla="*/ 819150 h 1828800"/>
                  <a:gd name="connsiteX25" fmla="*/ 152400 w 1276350"/>
                  <a:gd name="connsiteY25" fmla="*/ 1085850 h 1828800"/>
                  <a:gd name="connsiteX26" fmla="*/ 114300 w 1276350"/>
                  <a:gd name="connsiteY26" fmla="*/ 1143000 h 1828800"/>
                  <a:gd name="connsiteX27" fmla="*/ 66675 w 1276350"/>
                  <a:gd name="connsiteY27" fmla="*/ 1200150 h 1828800"/>
                  <a:gd name="connsiteX28" fmla="*/ 38100 w 1276350"/>
                  <a:gd name="connsiteY28" fmla="*/ 1219200 h 1828800"/>
                  <a:gd name="connsiteX29" fmla="*/ 28575 w 1276350"/>
                  <a:gd name="connsiteY29" fmla="*/ 1247775 h 1828800"/>
                  <a:gd name="connsiteX30" fmla="*/ 0 w 1276350"/>
                  <a:gd name="connsiteY30" fmla="*/ 1304925 h 1828800"/>
                  <a:gd name="connsiteX31" fmla="*/ 9525 w 1276350"/>
                  <a:gd name="connsiteY31" fmla="*/ 1381125 h 1828800"/>
                  <a:gd name="connsiteX32" fmla="*/ 38100 w 1276350"/>
                  <a:gd name="connsiteY32" fmla="*/ 1485900 h 1828800"/>
                  <a:gd name="connsiteX33" fmla="*/ 47625 w 1276350"/>
                  <a:gd name="connsiteY33" fmla="*/ 1524000 h 1828800"/>
                  <a:gd name="connsiteX34" fmla="*/ 57150 w 1276350"/>
                  <a:gd name="connsiteY34" fmla="*/ 1552575 h 1828800"/>
                  <a:gd name="connsiteX35" fmla="*/ 66675 w 1276350"/>
                  <a:gd name="connsiteY35" fmla="*/ 1590675 h 1828800"/>
                  <a:gd name="connsiteX36" fmla="*/ 76200 w 1276350"/>
                  <a:gd name="connsiteY36" fmla="*/ 1619250 h 1828800"/>
                  <a:gd name="connsiteX37" fmla="*/ 85725 w 1276350"/>
                  <a:gd name="connsiteY37" fmla="*/ 1657350 h 1828800"/>
                  <a:gd name="connsiteX38" fmla="*/ 104775 w 1276350"/>
                  <a:gd name="connsiteY38" fmla="*/ 1685925 h 1828800"/>
                  <a:gd name="connsiteX39" fmla="*/ 161925 w 1276350"/>
                  <a:gd name="connsiteY39" fmla="*/ 1733550 h 1828800"/>
                  <a:gd name="connsiteX40" fmla="*/ 219075 w 1276350"/>
                  <a:gd name="connsiteY40" fmla="*/ 1752600 h 1828800"/>
                  <a:gd name="connsiteX41" fmla="*/ 247650 w 1276350"/>
                  <a:gd name="connsiteY41" fmla="*/ 1762125 h 1828800"/>
                  <a:gd name="connsiteX42" fmla="*/ 304800 w 1276350"/>
                  <a:gd name="connsiteY42" fmla="*/ 1800225 h 1828800"/>
                  <a:gd name="connsiteX43" fmla="*/ 333375 w 1276350"/>
                  <a:gd name="connsiteY43" fmla="*/ 1819275 h 1828800"/>
                  <a:gd name="connsiteX44" fmla="*/ 361950 w 1276350"/>
                  <a:gd name="connsiteY44" fmla="*/ 1828800 h 1828800"/>
                  <a:gd name="connsiteX45" fmla="*/ 504825 w 1276350"/>
                  <a:gd name="connsiteY45" fmla="*/ 1819275 h 1828800"/>
                  <a:gd name="connsiteX46" fmla="*/ 533400 w 1276350"/>
                  <a:gd name="connsiteY46" fmla="*/ 1809750 h 1828800"/>
                  <a:gd name="connsiteX47" fmla="*/ 628650 w 1276350"/>
                  <a:gd name="connsiteY47" fmla="*/ 1781175 h 1828800"/>
                  <a:gd name="connsiteX48" fmla="*/ 685800 w 1276350"/>
                  <a:gd name="connsiteY48" fmla="*/ 1762125 h 1828800"/>
                  <a:gd name="connsiteX49" fmla="*/ 723900 w 1276350"/>
                  <a:gd name="connsiteY49" fmla="*/ 1752600 h 1828800"/>
                  <a:gd name="connsiteX50" fmla="*/ 819150 w 1276350"/>
                  <a:gd name="connsiteY50" fmla="*/ 1743075 h 1828800"/>
                  <a:gd name="connsiteX51" fmla="*/ 866775 w 1276350"/>
                  <a:gd name="connsiteY51" fmla="*/ 1733550 h 1828800"/>
                  <a:gd name="connsiteX52" fmla="*/ 923925 w 1276350"/>
                  <a:gd name="connsiteY52" fmla="*/ 1724025 h 1828800"/>
                  <a:gd name="connsiteX53" fmla="*/ 981075 w 1276350"/>
                  <a:gd name="connsiteY53" fmla="*/ 1704975 h 1828800"/>
                  <a:gd name="connsiteX54" fmla="*/ 1009650 w 1276350"/>
                  <a:gd name="connsiteY54" fmla="*/ 1695450 h 1828800"/>
                  <a:gd name="connsiteX55" fmla="*/ 1066800 w 1276350"/>
                  <a:gd name="connsiteY55" fmla="*/ 1666875 h 1828800"/>
                  <a:gd name="connsiteX56" fmla="*/ 1095375 w 1276350"/>
                  <a:gd name="connsiteY56" fmla="*/ 1647825 h 1828800"/>
                  <a:gd name="connsiteX57" fmla="*/ 1133475 w 1276350"/>
                  <a:gd name="connsiteY57" fmla="*/ 1590675 h 1828800"/>
                  <a:gd name="connsiteX58" fmla="*/ 1143000 w 1276350"/>
                  <a:gd name="connsiteY58" fmla="*/ 1562100 h 1828800"/>
                  <a:gd name="connsiteX59" fmla="*/ 1181100 w 1276350"/>
                  <a:gd name="connsiteY59" fmla="*/ 1504950 h 1828800"/>
                  <a:gd name="connsiteX60" fmla="*/ 1219200 w 1276350"/>
                  <a:gd name="connsiteY60" fmla="*/ 1390650 h 1828800"/>
                  <a:gd name="connsiteX61" fmla="*/ 1228725 w 1276350"/>
                  <a:gd name="connsiteY61" fmla="*/ 1343025 h 1828800"/>
                  <a:gd name="connsiteX62" fmla="*/ 1247775 w 1276350"/>
                  <a:gd name="connsiteY62" fmla="*/ 1257300 h 1828800"/>
                  <a:gd name="connsiteX63" fmla="*/ 1257300 w 1276350"/>
                  <a:gd name="connsiteY63" fmla="*/ 962025 h 1828800"/>
                  <a:gd name="connsiteX64" fmla="*/ 1266825 w 1276350"/>
                  <a:gd name="connsiteY64" fmla="*/ 914400 h 1828800"/>
                  <a:gd name="connsiteX65" fmla="*/ 1276350 w 1276350"/>
                  <a:gd name="connsiteY65" fmla="*/ 847725 h 1828800"/>
                  <a:gd name="connsiteX66" fmla="*/ 1266825 w 1276350"/>
                  <a:gd name="connsiteY66" fmla="*/ 628650 h 1828800"/>
                  <a:gd name="connsiteX67" fmla="*/ 1257300 w 1276350"/>
                  <a:gd name="connsiteY67" fmla="*/ 476250 h 1828800"/>
                  <a:gd name="connsiteX68" fmla="*/ 1238250 w 1276350"/>
                  <a:gd name="connsiteY68" fmla="*/ 381000 h 1828800"/>
                  <a:gd name="connsiteX69" fmla="*/ 1238250 w 1276350"/>
                  <a:gd name="connsiteY69"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66675 w 1276350"/>
                  <a:gd name="connsiteY34" fmla="*/ 1590675 h 1828800"/>
                  <a:gd name="connsiteX35" fmla="*/ 76200 w 1276350"/>
                  <a:gd name="connsiteY35" fmla="*/ 1619250 h 1828800"/>
                  <a:gd name="connsiteX36" fmla="*/ 85725 w 1276350"/>
                  <a:gd name="connsiteY36" fmla="*/ 1657350 h 1828800"/>
                  <a:gd name="connsiteX37" fmla="*/ 104775 w 1276350"/>
                  <a:gd name="connsiteY37" fmla="*/ 1685925 h 1828800"/>
                  <a:gd name="connsiteX38" fmla="*/ 161925 w 1276350"/>
                  <a:gd name="connsiteY38" fmla="*/ 1733550 h 1828800"/>
                  <a:gd name="connsiteX39" fmla="*/ 219075 w 1276350"/>
                  <a:gd name="connsiteY39" fmla="*/ 1752600 h 1828800"/>
                  <a:gd name="connsiteX40" fmla="*/ 247650 w 1276350"/>
                  <a:gd name="connsiteY40" fmla="*/ 1762125 h 1828800"/>
                  <a:gd name="connsiteX41" fmla="*/ 304800 w 1276350"/>
                  <a:gd name="connsiteY41" fmla="*/ 1800225 h 1828800"/>
                  <a:gd name="connsiteX42" fmla="*/ 333375 w 1276350"/>
                  <a:gd name="connsiteY42" fmla="*/ 1819275 h 1828800"/>
                  <a:gd name="connsiteX43" fmla="*/ 361950 w 1276350"/>
                  <a:gd name="connsiteY43" fmla="*/ 1828800 h 1828800"/>
                  <a:gd name="connsiteX44" fmla="*/ 504825 w 1276350"/>
                  <a:gd name="connsiteY44" fmla="*/ 1819275 h 1828800"/>
                  <a:gd name="connsiteX45" fmla="*/ 533400 w 1276350"/>
                  <a:gd name="connsiteY45" fmla="*/ 1809750 h 1828800"/>
                  <a:gd name="connsiteX46" fmla="*/ 628650 w 1276350"/>
                  <a:gd name="connsiteY46" fmla="*/ 1781175 h 1828800"/>
                  <a:gd name="connsiteX47" fmla="*/ 685800 w 1276350"/>
                  <a:gd name="connsiteY47" fmla="*/ 1762125 h 1828800"/>
                  <a:gd name="connsiteX48" fmla="*/ 723900 w 1276350"/>
                  <a:gd name="connsiteY48" fmla="*/ 1752600 h 1828800"/>
                  <a:gd name="connsiteX49" fmla="*/ 819150 w 1276350"/>
                  <a:gd name="connsiteY49" fmla="*/ 1743075 h 1828800"/>
                  <a:gd name="connsiteX50" fmla="*/ 866775 w 1276350"/>
                  <a:gd name="connsiteY50" fmla="*/ 1733550 h 1828800"/>
                  <a:gd name="connsiteX51" fmla="*/ 923925 w 1276350"/>
                  <a:gd name="connsiteY51" fmla="*/ 1724025 h 1828800"/>
                  <a:gd name="connsiteX52" fmla="*/ 981075 w 1276350"/>
                  <a:gd name="connsiteY52" fmla="*/ 1704975 h 1828800"/>
                  <a:gd name="connsiteX53" fmla="*/ 1009650 w 1276350"/>
                  <a:gd name="connsiteY53" fmla="*/ 1695450 h 1828800"/>
                  <a:gd name="connsiteX54" fmla="*/ 1066800 w 1276350"/>
                  <a:gd name="connsiteY54" fmla="*/ 1666875 h 1828800"/>
                  <a:gd name="connsiteX55" fmla="*/ 1095375 w 1276350"/>
                  <a:gd name="connsiteY55" fmla="*/ 1647825 h 1828800"/>
                  <a:gd name="connsiteX56" fmla="*/ 1133475 w 1276350"/>
                  <a:gd name="connsiteY56" fmla="*/ 1590675 h 1828800"/>
                  <a:gd name="connsiteX57" fmla="*/ 1143000 w 1276350"/>
                  <a:gd name="connsiteY57" fmla="*/ 1562100 h 1828800"/>
                  <a:gd name="connsiteX58" fmla="*/ 1181100 w 1276350"/>
                  <a:gd name="connsiteY58" fmla="*/ 1504950 h 1828800"/>
                  <a:gd name="connsiteX59" fmla="*/ 1219200 w 1276350"/>
                  <a:gd name="connsiteY59" fmla="*/ 1390650 h 1828800"/>
                  <a:gd name="connsiteX60" fmla="*/ 1228725 w 1276350"/>
                  <a:gd name="connsiteY60" fmla="*/ 1343025 h 1828800"/>
                  <a:gd name="connsiteX61" fmla="*/ 1247775 w 1276350"/>
                  <a:gd name="connsiteY61" fmla="*/ 1257300 h 1828800"/>
                  <a:gd name="connsiteX62" fmla="*/ 1257300 w 1276350"/>
                  <a:gd name="connsiteY62" fmla="*/ 962025 h 1828800"/>
                  <a:gd name="connsiteX63" fmla="*/ 1266825 w 1276350"/>
                  <a:gd name="connsiteY63" fmla="*/ 914400 h 1828800"/>
                  <a:gd name="connsiteX64" fmla="*/ 1276350 w 1276350"/>
                  <a:gd name="connsiteY64" fmla="*/ 847725 h 1828800"/>
                  <a:gd name="connsiteX65" fmla="*/ 1266825 w 1276350"/>
                  <a:gd name="connsiteY65" fmla="*/ 628650 h 1828800"/>
                  <a:gd name="connsiteX66" fmla="*/ 1257300 w 1276350"/>
                  <a:gd name="connsiteY66" fmla="*/ 476250 h 1828800"/>
                  <a:gd name="connsiteX67" fmla="*/ 1238250 w 1276350"/>
                  <a:gd name="connsiteY67" fmla="*/ 381000 h 1828800"/>
                  <a:gd name="connsiteX68" fmla="*/ 1238250 w 1276350"/>
                  <a:gd name="connsiteY68"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66675 w 1276350"/>
                  <a:gd name="connsiteY34" fmla="*/ 1590675 h 1828800"/>
                  <a:gd name="connsiteX35" fmla="*/ 76200 w 1276350"/>
                  <a:gd name="connsiteY35" fmla="*/ 1619250 h 1828800"/>
                  <a:gd name="connsiteX36" fmla="*/ 85725 w 1276350"/>
                  <a:gd name="connsiteY36" fmla="*/ 1657350 h 1828800"/>
                  <a:gd name="connsiteX37" fmla="*/ 104775 w 1276350"/>
                  <a:gd name="connsiteY37" fmla="*/ 1685925 h 1828800"/>
                  <a:gd name="connsiteX38" fmla="*/ 161925 w 1276350"/>
                  <a:gd name="connsiteY38" fmla="*/ 1733550 h 1828800"/>
                  <a:gd name="connsiteX39" fmla="*/ 219075 w 1276350"/>
                  <a:gd name="connsiteY39" fmla="*/ 1752600 h 1828800"/>
                  <a:gd name="connsiteX40" fmla="*/ 247650 w 1276350"/>
                  <a:gd name="connsiteY40" fmla="*/ 1762125 h 1828800"/>
                  <a:gd name="connsiteX41" fmla="*/ 304800 w 1276350"/>
                  <a:gd name="connsiteY41" fmla="*/ 1800225 h 1828800"/>
                  <a:gd name="connsiteX42" fmla="*/ 333375 w 1276350"/>
                  <a:gd name="connsiteY42" fmla="*/ 1819275 h 1828800"/>
                  <a:gd name="connsiteX43" fmla="*/ 361950 w 1276350"/>
                  <a:gd name="connsiteY43" fmla="*/ 1828800 h 1828800"/>
                  <a:gd name="connsiteX44" fmla="*/ 504825 w 1276350"/>
                  <a:gd name="connsiteY44" fmla="*/ 1819275 h 1828800"/>
                  <a:gd name="connsiteX45" fmla="*/ 533400 w 1276350"/>
                  <a:gd name="connsiteY45" fmla="*/ 1809750 h 1828800"/>
                  <a:gd name="connsiteX46" fmla="*/ 628650 w 1276350"/>
                  <a:gd name="connsiteY46" fmla="*/ 1781175 h 1828800"/>
                  <a:gd name="connsiteX47" fmla="*/ 685800 w 1276350"/>
                  <a:gd name="connsiteY47" fmla="*/ 1762125 h 1828800"/>
                  <a:gd name="connsiteX48" fmla="*/ 723900 w 1276350"/>
                  <a:gd name="connsiteY48" fmla="*/ 1752600 h 1828800"/>
                  <a:gd name="connsiteX49" fmla="*/ 819150 w 1276350"/>
                  <a:gd name="connsiteY49" fmla="*/ 1743075 h 1828800"/>
                  <a:gd name="connsiteX50" fmla="*/ 923925 w 1276350"/>
                  <a:gd name="connsiteY50" fmla="*/ 1724025 h 1828800"/>
                  <a:gd name="connsiteX51" fmla="*/ 981075 w 1276350"/>
                  <a:gd name="connsiteY51" fmla="*/ 1704975 h 1828800"/>
                  <a:gd name="connsiteX52" fmla="*/ 1009650 w 1276350"/>
                  <a:gd name="connsiteY52" fmla="*/ 1695450 h 1828800"/>
                  <a:gd name="connsiteX53" fmla="*/ 1066800 w 1276350"/>
                  <a:gd name="connsiteY53" fmla="*/ 1666875 h 1828800"/>
                  <a:gd name="connsiteX54" fmla="*/ 1095375 w 1276350"/>
                  <a:gd name="connsiteY54" fmla="*/ 1647825 h 1828800"/>
                  <a:gd name="connsiteX55" fmla="*/ 1133475 w 1276350"/>
                  <a:gd name="connsiteY55" fmla="*/ 1590675 h 1828800"/>
                  <a:gd name="connsiteX56" fmla="*/ 1143000 w 1276350"/>
                  <a:gd name="connsiteY56" fmla="*/ 1562100 h 1828800"/>
                  <a:gd name="connsiteX57" fmla="*/ 1181100 w 1276350"/>
                  <a:gd name="connsiteY57" fmla="*/ 1504950 h 1828800"/>
                  <a:gd name="connsiteX58" fmla="*/ 1219200 w 1276350"/>
                  <a:gd name="connsiteY58" fmla="*/ 1390650 h 1828800"/>
                  <a:gd name="connsiteX59" fmla="*/ 1228725 w 1276350"/>
                  <a:gd name="connsiteY59" fmla="*/ 1343025 h 1828800"/>
                  <a:gd name="connsiteX60" fmla="*/ 1247775 w 1276350"/>
                  <a:gd name="connsiteY60" fmla="*/ 1257300 h 1828800"/>
                  <a:gd name="connsiteX61" fmla="*/ 1257300 w 1276350"/>
                  <a:gd name="connsiteY61" fmla="*/ 962025 h 1828800"/>
                  <a:gd name="connsiteX62" fmla="*/ 1266825 w 1276350"/>
                  <a:gd name="connsiteY62" fmla="*/ 914400 h 1828800"/>
                  <a:gd name="connsiteX63" fmla="*/ 1276350 w 1276350"/>
                  <a:gd name="connsiteY63" fmla="*/ 847725 h 1828800"/>
                  <a:gd name="connsiteX64" fmla="*/ 1266825 w 1276350"/>
                  <a:gd name="connsiteY64" fmla="*/ 628650 h 1828800"/>
                  <a:gd name="connsiteX65" fmla="*/ 1257300 w 1276350"/>
                  <a:gd name="connsiteY65" fmla="*/ 476250 h 1828800"/>
                  <a:gd name="connsiteX66" fmla="*/ 1238250 w 1276350"/>
                  <a:gd name="connsiteY66" fmla="*/ 381000 h 1828800"/>
                  <a:gd name="connsiteX67" fmla="*/ 1238250 w 1276350"/>
                  <a:gd name="connsiteY67"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66675 w 1276350"/>
                  <a:gd name="connsiteY34" fmla="*/ 1590675 h 1828800"/>
                  <a:gd name="connsiteX35" fmla="*/ 76200 w 1276350"/>
                  <a:gd name="connsiteY35" fmla="*/ 1619250 h 1828800"/>
                  <a:gd name="connsiteX36" fmla="*/ 85725 w 1276350"/>
                  <a:gd name="connsiteY36" fmla="*/ 1657350 h 1828800"/>
                  <a:gd name="connsiteX37" fmla="*/ 104775 w 1276350"/>
                  <a:gd name="connsiteY37" fmla="*/ 1685925 h 1828800"/>
                  <a:gd name="connsiteX38" fmla="*/ 161925 w 1276350"/>
                  <a:gd name="connsiteY38" fmla="*/ 1733550 h 1828800"/>
                  <a:gd name="connsiteX39" fmla="*/ 219075 w 1276350"/>
                  <a:gd name="connsiteY39" fmla="*/ 1752600 h 1828800"/>
                  <a:gd name="connsiteX40" fmla="*/ 247650 w 1276350"/>
                  <a:gd name="connsiteY40" fmla="*/ 1762125 h 1828800"/>
                  <a:gd name="connsiteX41" fmla="*/ 304800 w 1276350"/>
                  <a:gd name="connsiteY41" fmla="*/ 1800225 h 1828800"/>
                  <a:gd name="connsiteX42" fmla="*/ 333375 w 1276350"/>
                  <a:gd name="connsiteY42" fmla="*/ 1819275 h 1828800"/>
                  <a:gd name="connsiteX43" fmla="*/ 361950 w 1276350"/>
                  <a:gd name="connsiteY43" fmla="*/ 1828800 h 1828800"/>
                  <a:gd name="connsiteX44" fmla="*/ 504825 w 1276350"/>
                  <a:gd name="connsiteY44" fmla="*/ 1819275 h 1828800"/>
                  <a:gd name="connsiteX45" fmla="*/ 533400 w 1276350"/>
                  <a:gd name="connsiteY45" fmla="*/ 1809750 h 1828800"/>
                  <a:gd name="connsiteX46" fmla="*/ 628650 w 1276350"/>
                  <a:gd name="connsiteY46" fmla="*/ 1781175 h 1828800"/>
                  <a:gd name="connsiteX47" fmla="*/ 685800 w 1276350"/>
                  <a:gd name="connsiteY47" fmla="*/ 1762125 h 1828800"/>
                  <a:gd name="connsiteX48" fmla="*/ 723900 w 1276350"/>
                  <a:gd name="connsiteY48" fmla="*/ 1752600 h 1828800"/>
                  <a:gd name="connsiteX49" fmla="*/ 819150 w 1276350"/>
                  <a:gd name="connsiteY49" fmla="*/ 1743075 h 1828800"/>
                  <a:gd name="connsiteX50" fmla="*/ 923925 w 1276350"/>
                  <a:gd name="connsiteY50" fmla="*/ 1724025 h 1828800"/>
                  <a:gd name="connsiteX51" fmla="*/ 1009650 w 1276350"/>
                  <a:gd name="connsiteY51" fmla="*/ 1695450 h 1828800"/>
                  <a:gd name="connsiteX52" fmla="*/ 1066800 w 1276350"/>
                  <a:gd name="connsiteY52" fmla="*/ 1666875 h 1828800"/>
                  <a:gd name="connsiteX53" fmla="*/ 1095375 w 1276350"/>
                  <a:gd name="connsiteY53" fmla="*/ 1647825 h 1828800"/>
                  <a:gd name="connsiteX54" fmla="*/ 1133475 w 1276350"/>
                  <a:gd name="connsiteY54" fmla="*/ 1590675 h 1828800"/>
                  <a:gd name="connsiteX55" fmla="*/ 1143000 w 1276350"/>
                  <a:gd name="connsiteY55" fmla="*/ 1562100 h 1828800"/>
                  <a:gd name="connsiteX56" fmla="*/ 1181100 w 1276350"/>
                  <a:gd name="connsiteY56" fmla="*/ 1504950 h 1828800"/>
                  <a:gd name="connsiteX57" fmla="*/ 1219200 w 1276350"/>
                  <a:gd name="connsiteY57" fmla="*/ 1390650 h 1828800"/>
                  <a:gd name="connsiteX58" fmla="*/ 1228725 w 1276350"/>
                  <a:gd name="connsiteY58" fmla="*/ 1343025 h 1828800"/>
                  <a:gd name="connsiteX59" fmla="*/ 1247775 w 1276350"/>
                  <a:gd name="connsiteY59" fmla="*/ 1257300 h 1828800"/>
                  <a:gd name="connsiteX60" fmla="*/ 1257300 w 1276350"/>
                  <a:gd name="connsiteY60" fmla="*/ 962025 h 1828800"/>
                  <a:gd name="connsiteX61" fmla="*/ 1266825 w 1276350"/>
                  <a:gd name="connsiteY61" fmla="*/ 914400 h 1828800"/>
                  <a:gd name="connsiteX62" fmla="*/ 1276350 w 1276350"/>
                  <a:gd name="connsiteY62" fmla="*/ 847725 h 1828800"/>
                  <a:gd name="connsiteX63" fmla="*/ 1266825 w 1276350"/>
                  <a:gd name="connsiteY63" fmla="*/ 628650 h 1828800"/>
                  <a:gd name="connsiteX64" fmla="*/ 1257300 w 1276350"/>
                  <a:gd name="connsiteY64" fmla="*/ 476250 h 1828800"/>
                  <a:gd name="connsiteX65" fmla="*/ 1238250 w 1276350"/>
                  <a:gd name="connsiteY65" fmla="*/ 381000 h 1828800"/>
                  <a:gd name="connsiteX66" fmla="*/ 1238250 w 1276350"/>
                  <a:gd name="connsiteY66"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66675 w 1276350"/>
                  <a:gd name="connsiteY34" fmla="*/ 1590675 h 1828800"/>
                  <a:gd name="connsiteX35" fmla="*/ 76200 w 1276350"/>
                  <a:gd name="connsiteY35" fmla="*/ 1619250 h 1828800"/>
                  <a:gd name="connsiteX36" fmla="*/ 85725 w 1276350"/>
                  <a:gd name="connsiteY36" fmla="*/ 1657350 h 1828800"/>
                  <a:gd name="connsiteX37" fmla="*/ 104775 w 1276350"/>
                  <a:gd name="connsiteY37" fmla="*/ 1685925 h 1828800"/>
                  <a:gd name="connsiteX38" fmla="*/ 161925 w 1276350"/>
                  <a:gd name="connsiteY38" fmla="*/ 1733550 h 1828800"/>
                  <a:gd name="connsiteX39" fmla="*/ 219075 w 1276350"/>
                  <a:gd name="connsiteY39" fmla="*/ 1752600 h 1828800"/>
                  <a:gd name="connsiteX40" fmla="*/ 247650 w 1276350"/>
                  <a:gd name="connsiteY40" fmla="*/ 1762125 h 1828800"/>
                  <a:gd name="connsiteX41" fmla="*/ 304800 w 1276350"/>
                  <a:gd name="connsiteY41" fmla="*/ 1800225 h 1828800"/>
                  <a:gd name="connsiteX42" fmla="*/ 333375 w 1276350"/>
                  <a:gd name="connsiteY42" fmla="*/ 1819275 h 1828800"/>
                  <a:gd name="connsiteX43" fmla="*/ 361950 w 1276350"/>
                  <a:gd name="connsiteY43" fmla="*/ 1828800 h 1828800"/>
                  <a:gd name="connsiteX44" fmla="*/ 504825 w 1276350"/>
                  <a:gd name="connsiteY44" fmla="*/ 1819275 h 1828800"/>
                  <a:gd name="connsiteX45" fmla="*/ 533400 w 1276350"/>
                  <a:gd name="connsiteY45" fmla="*/ 1809750 h 1828800"/>
                  <a:gd name="connsiteX46" fmla="*/ 628650 w 1276350"/>
                  <a:gd name="connsiteY46" fmla="*/ 1781175 h 1828800"/>
                  <a:gd name="connsiteX47" fmla="*/ 685800 w 1276350"/>
                  <a:gd name="connsiteY47" fmla="*/ 1762125 h 1828800"/>
                  <a:gd name="connsiteX48" fmla="*/ 723900 w 1276350"/>
                  <a:gd name="connsiteY48" fmla="*/ 1752600 h 1828800"/>
                  <a:gd name="connsiteX49" fmla="*/ 819150 w 1276350"/>
                  <a:gd name="connsiteY49" fmla="*/ 1743075 h 1828800"/>
                  <a:gd name="connsiteX50" fmla="*/ 923925 w 1276350"/>
                  <a:gd name="connsiteY50" fmla="*/ 1724025 h 1828800"/>
                  <a:gd name="connsiteX51" fmla="*/ 1009650 w 1276350"/>
                  <a:gd name="connsiteY51" fmla="*/ 1695450 h 1828800"/>
                  <a:gd name="connsiteX52" fmla="*/ 1066800 w 1276350"/>
                  <a:gd name="connsiteY52" fmla="*/ 1666875 h 1828800"/>
                  <a:gd name="connsiteX53" fmla="*/ 1133475 w 1276350"/>
                  <a:gd name="connsiteY53" fmla="*/ 1590675 h 1828800"/>
                  <a:gd name="connsiteX54" fmla="*/ 1143000 w 1276350"/>
                  <a:gd name="connsiteY54" fmla="*/ 1562100 h 1828800"/>
                  <a:gd name="connsiteX55" fmla="*/ 1181100 w 1276350"/>
                  <a:gd name="connsiteY55" fmla="*/ 1504950 h 1828800"/>
                  <a:gd name="connsiteX56" fmla="*/ 1219200 w 1276350"/>
                  <a:gd name="connsiteY56" fmla="*/ 1390650 h 1828800"/>
                  <a:gd name="connsiteX57" fmla="*/ 1228725 w 1276350"/>
                  <a:gd name="connsiteY57" fmla="*/ 1343025 h 1828800"/>
                  <a:gd name="connsiteX58" fmla="*/ 1247775 w 1276350"/>
                  <a:gd name="connsiteY58" fmla="*/ 1257300 h 1828800"/>
                  <a:gd name="connsiteX59" fmla="*/ 1257300 w 1276350"/>
                  <a:gd name="connsiteY59" fmla="*/ 962025 h 1828800"/>
                  <a:gd name="connsiteX60" fmla="*/ 1266825 w 1276350"/>
                  <a:gd name="connsiteY60" fmla="*/ 914400 h 1828800"/>
                  <a:gd name="connsiteX61" fmla="*/ 1276350 w 1276350"/>
                  <a:gd name="connsiteY61" fmla="*/ 847725 h 1828800"/>
                  <a:gd name="connsiteX62" fmla="*/ 1266825 w 1276350"/>
                  <a:gd name="connsiteY62" fmla="*/ 628650 h 1828800"/>
                  <a:gd name="connsiteX63" fmla="*/ 1257300 w 1276350"/>
                  <a:gd name="connsiteY63" fmla="*/ 476250 h 1828800"/>
                  <a:gd name="connsiteX64" fmla="*/ 1238250 w 1276350"/>
                  <a:gd name="connsiteY64" fmla="*/ 381000 h 1828800"/>
                  <a:gd name="connsiteX65" fmla="*/ 1238250 w 1276350"/>
                  <a:gd name="connsiteY65"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66675 w 1276350"/>
                  <a:gd name="connsiteY34" fmla="*/ 1590675 h 1828800"/>
                  <a:gd name="connsiteX35" fmla="*/ 76200 w 1276350"/>
                  <a:gd name="connsiteY35" fmla="*/ 1619250 h 1828800"/>
                  <a:gd name="connsiteX36" fmla="*/ 85725 w 1276350"/>
                  <a:gd name="connsiteY36" fmla="*/ 1657350 h 1828800"/>
                  <a:gd name="connsiteX37" fmla="*/ 104775 w 1276350"/>
                  <a:gd name="connsiteY37" fmla="*/ 1685925 h 1828800"/>
                  <a:gd name="connsiteX38" fmla="*/ 161925 w 1276350"/>
                  <a:gd name="connsiteY38" fmla="*/ 1733550 h 1828800"/>
                  <a:gd name="connsiteX39" fmla="*/ 219075 w 1276350"/>
                  <a:gd name="connsiteY39" fmla="*/ 1752600 h 1828800"/>
                  <a:gd name="connsiteX40" fmla="*/ 247650 w 1276350"/>
                  <a:gd name="connsiteY40" fmla="*/ 1762125 h 1828800"/>
                  <a:gd name="connsiteX41" fmla="*/ 304800 w 1276350"/>
                  <a:gd name="connsiteY41" fmla="*/ 1800225 h 1828800"/>
                  <a:gd name="connsiteX42" fmla="*/ 333375 w 1276350"/>
                  <a:gd name="connsiteY42" fmla="*/ 1819275 h 1828800"/>
                  <a:gd name="connsiteX43" fmla="*/ 361950 w 1276350"/>
                  <a:gd name="connsiteY43" fmla="*/ 1828800 h 1828800"/>
                  <a:gd name="connsiteX44" fmla="*/ 504825 w 1276350"/>
                  <a:gd name="connsiteY44" fmla="*/ 1819275 h 1828800"/>
                  <a:gd name="connsiteX45" fmla="*/ 533400 w 1276350"/>
                  <a:gd name="connsiteY45" fmla="*/ 1809750 h 1828800"/>
                  <a:gd name="connsiteX46" fmla="*/ 628650 w 1276350"/>
                  <a:gd name="connsiteY46" fmla="*/ 1781175 h 1828800"/>
                  <a:gd name="connsiteX47" fmla="*/ 685800 w 1276350"/>
                  <a:gd name="connsiteY47" fmla="*/ 1762125 h 1828800"/>
                  <a:gd name="connsiteX48" fmla="*/ 723900 w 1276350"/>
                  <a:gd name="connsiteY48" fmla="*/ 1752600 h 1828800"/>
                  <a:gd name="connsiteX49" fmla="*/ 819150 w 1276350"/>
                  <a:gd name="connsiteY49" fmla="*/ 1743075 h 1828800"/>
                  <a:gd name="connsiteX50" fmla="*/ 923925 w 1276350"/>
                  <a:gd name="connsiteY50" fmla="*/ 1724025 h 1828800"/>
                  <a:gd name="connsiteX51" fmla="*/ 1009650 w 1276350"/>
                  <a:gd name="connsiteY51" fmla="*/ 1695450 h 1828800"/>
                  <a:gd name="connsiteX52" fmla="*/ 1066800 w 1276350"/>
                  <a:gd name="connsiteY52" fmla="*/ 1666875 h 1828800"/>
                  <a:gd name="connsiteX53" fmla="*/ 1133475 w 1276350"/>
                  <a:gd name="connsiteY53" fmla="*/ 1590675 h 1828800"/>
                  <a:gd name="connsiteX54" fmla="*/ 1181100 w 1276350"/>
                  <a:gd name="connsiteY54" fmla="*/ 1504950 h 1828800"/>
                  <a:gd name="connsiteX55" fmla="*/ 1219200 w 1276350"/>
                  <a:gd name="connsiteY55" fmla="*/ 1390650 h 1828800"/>
                  <a:gd name="connsiteX56" fmla="*/ 1228725 w 1276350"/>
                  <a:gd name="connsiteY56" fmla="*/ 1343025 h 1828800"/>
                  <a:gd name="connsiteX57" fmla="*/ 1247775 w 1276350"/>
                  <a:gd name="connsiteY57" fmla="*/ 1257300 h 1828800"/>
                  <a:gd name="connsiteX58" fmla="*/ 1257300 w 1276350"/>
                  <a:gd name="connsiteY58" fmla="*/ 962025 h 1828800"/>
                  <a:gd name="connsiteX59" fmla="*/ 1266825 w 1276350"/>
                  <a:gd name="connsiteY59" fmla="*/ 914400 h 1828800"/>
                  <a:gd name="connsiteX60" fmla="*/ 1276350 w 1276350"/>
                  <a:gd name="connsiteY60" fmla="*/ 847725 h 1828800"/>
                  <a:gd name="connsiteX61" fmla="*/ 1266825 w 1276350"/>
                  <a:gd name="connsiteY61" fmla="*/ 628650 h 1828800"/>
                  <a:gd name="connsiteX62" fmla="*/ 1257300 w 1276350"/>
                  <a:gd name="connsiteY62" fmla="*/ 476250 h 1828800"/>
                  <a:gd name="connsiteX63" fmla="*/ 1238250 w 1276350"/>
                  <a:gd name="connsiteY63" fmla="*/ 381000 h 1828800"/>
                  <a:gd name="connsiteX64" fmla="*/ 1238250 w 1276350"/>
                  <a:gd name="connsiteY64"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66675 w 1276350"/>
                  <a:gd name="connsiteY34" fmla="*/ 1590675 h 1828800"/>
                  <a:gd name="connsiteX35" fmla="*/ 76200 w 1276350"/>
                  <a:gd name="connsiteY35" fmla="*/ 1619250 h 1828800"/>
                  <a:gd name="connsiteX36" fmla="*/ 85725 w 1276350"/>
                  <a:gd name="connsiteY36" fmla="*/ 1657350 h 1828800"/>
                  <a:gd name="connsiteX37" fmla="*/ 104775 w 1276350"/>
                  <a:gd name="connsiteY37" fmla="*/ 1685925 h 1828800"/>
                  <a:gd name="connsiteX38" fmla="*/ 161925 w 1276350"/>
                  <a:gd name="connsiteY38" fmla="*/ 1733550 h 1828800"/>
                  <a:gd name="connsiteX39" fmla="*/ 219075 w 1276350"/>
                  <a:gd name="connsiteY39" fmla="*/ 1752600 h 1828800"/>
                  <a:gd name="connsiteX40" fmla="*/ 247650 w 1276350"/>
                  <a:gd name="connsiteY40" fmla="*/ 1762125 h 1828800"/>
                  <a:gd name="connsiteX41" fmla="*/ 333375 w 1276350"/>
                  <a:gd name="connsiteY41" fmla="*/ 1819275 h 1828800"/>
                  <a:gd name="connsiteX42" fmla="*/ 361950 w 1276350"/>
                  <a:gd name="connsiteY42" fmla="*/ 1828800 h 1828800"/>
                  <a:gd name="connsiteX43" fmla="*/ 504825 w 1276350"/>
                  <a:gd name="connsiteY43" fmla="*/ 1819275 h 1828800"/>
                  <a:gd name="connsiteX44" fmla="*/ 533400 w 1276350"/>
                  <a:gd name="connsiteY44" fmla="*/ 1809750 h 1828800"/>
                  <a:gd name="connsiteX45" fmla="*/ 628650 w 1276350"/>
                  <a:gd name="connsiteY45" fmla="*/ 1781175 h 1828800"/>
                  <a:gd name="connsiteX46" fmla="*/ 685800 w 1276350"/>
                  <a:gd name="connsiteY46" fmla="*/ 1762125 h 1828800"/>
                  <a:gd name="connsiteX47" fmla="*/ 723900 w 1276350"/>
                  <a:gd name="connsiteY47" fmla="*/ 1752600 h 1828800"/>
                  <a:gd name="connsiteX48" fmla="*/ 819150 w 1276350"/>
                  <a:gd name="connsiteY48" fmla="*/ 1743075 h 1828800"/>
                  <a:gd name="connsiteX49" fmla="*/ 923925 w 1276350"/>
                  <a:gd name="connsiteY49" fmla="*/ 1724025 h 1828800"/>
                  <a:gd name="connsiteX50" fmla="*/ 1009650 w 1276350"/>
                  <a:gd name="connsiteY50" fmla="*/ 1695450 h 1828800"/>
                  <a:gd name="connsiteX51" fmla="*/ 1066800 w 1276350"/>
                  <a:gd name="connsiteY51" fmla="*/ 1666875 h 1828800"/>
                  <a:gd name="connsiteX52" fmla="*/ 1133475 w 1276350"/>
                  <a:gd name="connsiteY52" fmla="*/ 1590675 h 1828800"/>
                  <a:gd name="connsiteX53" fmla="*/ 1181100 w 1276350"/>
                  <a:gd name="connsiteY53" fmla="*/ 1504950 h 1828800"/>
                  <a:gd name="connsiteX54" fmla="*/ 1219200 w 1276350"/>
                  <a:gd name="connsiteY54" fmla="*/ 1390650 h 1828800"/>
                  <a:gd name="connsiteX55" fmla="*/ 1228725 w 1276350"/>
                  <a:gd name="connsiteY55" fmla="*/ 1343025 h 1828800"/>
                  <a:gd name="connsiteX56" fmla="*/ 1247775 w 1276350"/>
                  <a:gd name="connsiteY56" fmla="*/ 1257300 h 1828800"/>
                  <a:gd name="connsiteX57" fmla="*/ 1257300 w 1276350"/>
                  <a:gd name="connsiteY57" fmla="*/ 962025 h 1828800"/>
                  <a:gd name="connsiteX58" fmla="*/ 1266825 w 1276350"/>
                  <a:gd name="connsiteY58" fmla="*/ 914400 h 1828800"/>
                  <a:gd name="connsiteX59" fmla="*/ 1276350 w 1276350"/>
                  <a:gd name="connsiteY59" fmla="*/ 847725 h 1828800"/>
                  <a:gd name="connsiteX60" fmla="*/ 1266825 w 1276350"/>
                  <a:gd name="connsiteY60" fmla="*/ 628650 h 1828800"/>
                  <a:gd name="connsiteX61" fmla="*/ 1257300 w 1276350"/>
                  <a:gd name="connsiteY61" fmla="*/ 476250 h 1828800"/>
                  <a:gd name="connsiteX62" fmla="*/ 1238250 w 1276350"/>
                  <a:gd name="connsiteY62" fmla="*/ 381000 h 1828800"/>
                  <a:gd name="connsiteX63" fmla="*/ 1238250 w 1276350"/>
                  <a:gd name="connsiteY63"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66675 w 1276350"/>
                  <a:gd name="connsiteY34" fmla="*/ 1590675 h 1828800"/>
                  <a:gd name="connsiteX35" fmla="*/ 76200 w 1276350"/>
                  <a:gd name="connsiteY35" fmla="*/ 1619250 h 1828800"/>
                  <a:gd name="connsiteX36" fmla="*/ 104775 w 1276350"/>
                  <a:gd name="connsiteY36" fmla="*/ 1685925 h 1828800"/>
                  <a:gd name="connsiteX37" fmla="*/ 161925 w 1276350"/>
                  <a:gd name="connsiteY37" fmla="*/ 1733550 h 1828800"/>
                  <a:gd name="connsiteX38" fmla="*/ 219075 w 1276350"/>
                  <a:gd name="connsiteY38" fmla="*/ 1752600 h 1828800"/>
                  <a:gd name="connsiteX39" fmla="*/ 247650 w 1276350"/>
                  <a:gd name="connsiteY39" fmla="*/ 1762125 h 1828800"/>
                  <a:gd name="connsiteX40" fmla="*/ 333375 w 1276350"/>
                  <a:gd name="connsiteY40" fmla="*/ 1819275 h 1828800"/>
                  <a:gd name="connsiteX41" fmla="*/ 361950 w 1276350"/>
                  <a:gd name="connsiteY41" fmla="*/ 1828800 h 1828800"/>
                  <a:gd name="connsiteX42" fmla="*/ 504825 w 1276350"/>
                  <a:gd name="connsiteY42" fmla="*/ 1819275 h 1828800"/>
                  <a:gd name="connsiteX43" fmla="*/ 533400 w 1276350"/>
                  <a:gd name="connsiteY43" fmla="*/ 1809750 h 1828800"/>
                  <a:gd name="connsiteX44" fmla="*/ 628650 w 1276350"/>
                  <a:gd name="connsiteY44" fmla="*/ 1781175 h 1828800"/>
                  <a:gd name="connsiteX45" fmla="*/ 685800 w 1276350"/>
                  <a:gd name="connsiteY45" fmla="*/ 1762125 h 1828800"/>
                  <a:gd name="connsiteX46" fmla="*/ 723900 w 1276350"/>
                  <a:gd name="connsiteY46" fmla="*/ 1752600 h 1828800"/>
                  <a:gd name="connsiteX47" fmla="*/ 819150 w 1276350"/>
                  <a:gd name="connsiteY47" fmla="*/ 1743075 h 1828800"/>
                  <a:gd name="connsiteX48" fmla="*/ 923925 w 1276350"/>
                  <a:gd name="connsiteY48" fmla="*/ 1724025 h 1828800"/>
                  <a:gd name="connsiteX49" fmla="*/ 1009650 w 1276350"/>
                  <a:gd name="connsiteY49" fmla="*/ 1695450 h 1828800"/>
                  <a:gd name="connsiteX50" fmla="*/ 1066800 w 1276350"/>
                  <a:gd name="connsiteY50" fmla="*/ 1666875 h 1828800"/>
                  <a:gd name="connsiteX51" fmla="*/ 1133475 w 1276350"/>
                  <a:gd name="connsiteY51" fmla="*/ 1590675 h 1828800"/>
                  <a:gd name="connsiteX52" fmla="*/ 1181100 w 1276350"/>
                  <a:gd name="connsiteY52" fmla="*/ 1504950 h 1828800"/>
                  <a:gd name="connsiteX53" fmla="*/ 1219200 w 1276350"/>
                  <a:gd name="connsiteY53" fmla="*/ 1390650 h 1828800"/>
                  <a:gd name="connsiteX54" fmla="*/ 1228725 w 1276350"/>
                  <a:gd name="connsiteY54" fmla="*/ 1343025 h 1828800"/>
                  <a:gd name="connsiteX55" fmla="*/ 1247775 w 1276350"/>
                  <a:gd name="connsiteY55" fmla="*/ 1257300 h 1828800"/>
                  <a:gd name="connsiteX56" fmla="*/ 1257300 w 1276350"/>
                  <a:gd name="connsiteY56" fmla="*/ 962025 h 1828800"/>
                  <a:gd name="connsiteX57" fmla="*/ 1266825 w 1276350"/>
                  <a:gd name="connsiteY57" fmla="*/ 914400 h 1828800"/>
                  <a:gd name="connsiteX58" fmla="*/ 1276350 w 1276350"/>
                  <a:gd name="connsiteY58" fmla="*/ 847725 h 1828800"/>
                  <a:gd name="connsiteX59" fmla="*/ 1266825 w 1276350"/>
                  <a:gd name="connsiteY59" fmla="*/ 628650 h 1828800"/>
                  <a:gd name="connsiteX60" fmla="*/ 1257300 w 1276350"/>
                  <a:gd name="connsiteY60" fmla="*/ 476250 h 1828800"/>
                  <a:gd name="connsiteX61" fmla="*/ 1238250 w 1276350"/>
                  <a:gd name="connsiteY61" fmla="*/ 381000 h 1828800"/>
                  <a:gd name="connsiteX62" fmla="*/ 1238250 w 1276350"/>
                  <a:gd name="connsiteY62"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76200 w 1276350"/>
                  <a:gd name="connsiteY34" fmla="*/ 1619250 h 1828800"/>
                  <a:gd name="connsiteX35" fmla="*/ 104775 w 1276350"/>
                  <a:gd name="connsiteY35" fmla="*/ 1685925 h 1828800"/>
                  <a:gd name="connsiteX36" fmla="*/ 161925 w 1276350"/>
                  <a:gd name="connsiteY36" fmla="*/ 1733550 h 1828800"/>
                  <a:gd name="connsiteX37" fmla="*/ 219075 w 1276350"/>
                  <a:gd name="connsiteY37" fmla="*/ 1752600 h 1828800"/>
                  <a:gd name="connsiteX38" fmla="*/ 247650 w 1276350"/>
                  <a:gd name="connsiteY38" fmla="*/ 1762125 h 1828800"/>
                  <a:gd name="connsiteX39" fmla="*/ 333375 w 1276350"/>
                  <a:gd name="connsiteY39" fmla="*/ 1819275 h 1828800"/>
                  <a:gd name="connsiteX40" fmla="*/ 361950 w 1276350"/>
                  <a:gd name="connsiteY40" fmla="*/ 1828800 h 1828800"/>
                  <a:gd name="connsiteX41" fmla="*/ 504825 w 1276350"/>
                  <a:gd name="connsiteY41" fmla="*/ 1819275 h 1828800"/>
                  <a:gd name="connsiteX42" fmla="*/ 533400 w 1276350"/>
                  <a:gd name="connsiteY42" fmla="*/ 1809750 h 1828800"/>
                  <a:gd name="connsiteX43" fmla="*/ 628650 w 1276350"/>
                  <a:gd name="connsiteY43" fmla="*/ 1781175 h 1828800"/>
                  <a:gd name="connsiteX44" fmla="*/ 685800 w 1276350"/>
                  <a:gd name="connsiteY44" fmla="*/ 1762125 h 1828800"/>
                  <a:gd name="connsiteX45" fmla="*/ 723900 w 1276350"/>
                  <a:gd name="connsiteY45" fmla="*/ 1752600 h 1828800"/>
                  <a:gd name="connsiteX46" fmla="*/ 819150 w 1276350"/>
                  <a:gd name="connsiteY46" fmla="*/ 1743075 h 1828800"/>
                  <a:gd name="connsiteX47" fmla="*/ 923925 w 1276350"/>
                  <a:gd name="connsiteY47" fmla="*/ 1724025 h 1828800"/>
                  <a:gd name="connsiteX48" fmla="*/ 1009650 w 1276350"/>
                  <a:gd name="connsiteY48" fmla="*/ 1695450 h 1828800"/>
                  <a:gd name="connsiteX49" fmla="*/ 1066800 w 1276350"/>
                  <a:gd name="connsiteY49" fmla="*/ 1666875 h 1828800"/>
                  <a:gd name="connsiteX50" fmla="*/ 1133475 w 1276350"/>
                  <a:gd name="connsiteY50" fmla="*/ 1590675 h 1828800"/>
                  <a:gd name="connsiteX51" fmla="*/ 1181100 w 1276350"/>
                  <a:gd name="connsiteY51" fmla="*/ 1504950 h 1828800"/>
                  <a:gd name="connsiteX52" fmla="*/ 1219200 w 1276350"/>
                  <a:gd name="connsiteY52" fmla="*/ 1390650 h 1828800"/>
                  <a:gd name="connsiteX53" fmla="*/ 1228725 w 1276350"/>
                  <a:gd name="connsiteY53" fmla="*/ 1343025 h 1828800"/>
                  <a:gd name="connsiteX54" fmla="*/ 1247775 w 1276350"/>
                  <a:gd name="connsiteY54" fmla="*/ 1257300 h 1828800"/>
                  <a:gd name="connsiteX55" fmla="*/ 1257300 w 1276350"/>
                  <a:gd name="connsiteY55" fmla="*/ 962025 h 1828800"/>
                  <a:gd name="connsiteX56" fmla="*/ 1266825 w 1276350"/>
                  <a:gd name="connsiteY56" fmla="*/ 914400 h 1828800"/>
                  <a:gd name="connsiteX57" fmla="*/ 1276350 w 1276350"/>
                  <a:gd name="connsiteY57" fmla="*/ 847725 h 1828800"/>
                  <a:gd name="connsiteX58" fmla="*/ 1266825 w 1276350"/>
                  <a:gd name="connsiteY58" fmla="*/ 628650 h 1828800"/>
                  <a:gd name="connsiteX59" fmla="*/ 1257300 w 1276350"/>
                  <a:gd name="connsiteY59" fmla="*/ 476250 h 1828800"/>
                  <a:gd name="connsiteX60" fmla="*/ 1238250 w 1276350"/>
                  <a:gd name="connsiteY60" fmla="*/ 381000 h 1828800"/>
                  <a:gd name="connsiteX61" fmla="*/ 1238250 w 1276350"/>
                  <a:gd name="connsiteY61"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57150 w 1276350"/>
                  <a:gd name="connsiteY32" fmla="*/ 1552575 h 1828800"/>
                  <a:gd name="connsiteX33" fmla="*/ 76200 w 1276350"/>
                  <a:gd name="connsiteY33" fmla="*/ 1619250 h 1828800"/>
                  <a:gd name="connsiteX34" fmla="*/ 104775 w 1276350"/>
                  <a:gd name="connsiteY34" fmla="*/ 1685925 h 1828800"/>
                  <a:gd name="connsiteX35" fmla="*/ 161925 w 1276350"/>
                  <a:gd name="connsiteY35" fmla="*/ 1733550 h 1828800"/>
                  <a:gd name="connsiteX36" fmla="*/ 219075 w 1276350"/>
                  <a:gd name="connsiteY36" fmla="*/ 1752600 h 1828800"/>
                  <a:gd name="connsiteX37" fmla="*/ 247650 w 1276350"/>
                  <a:gd name="connsiteY37" fmla="*/ 1762125 h 1828800"/>
                  <a:gd name="connsiteX38" fmla="*/ 333375 w 1276350"/>
                  <a:gd name="connsiteY38" fmla="*/ 1819275 h 1828800"/>
                  <a:gd name="connsiteX39" fmla="*/ 361950 w 1276350"/>
                  <a:gd name="connsiteY39" fmla="*/ 1828800 h 1828800"/>
                  <a:gd name="connsiteX40" fmla="*/ 504825 w 1276350"/>
                  <a:gd name="connsiteY40" fmla="*/ 1819275 h 1828800"/>
                  <a:gd name="connsiteX41" fmla="*/ 533400 w 1276350"/>
                  <a:gd name="connsiteY41" fmla="*/ 1809750 h 1828800"/>
                  <a:gd name="connsiteX42" fmla="*/ 628650 w 1276350"/>
                  <a:gd name="connsiteY42" fmla="*/ 1781175 h 1828800"/>
                  <a:gd name="connsiteX43" fmla="*/ 685800 w 1276350"/>
                  <a:gd name="connsiteY43" fmla="*/ 1762125 h 1828800"/>
                  <a:gd name="connsiteX44" fmla="*/ 723900 w 1276350"/>
                  <a:gd name="connsiteY44" fmla="*/ 1752600 h 1828800"/>
                  <a:gd name="connsiteX45" fmla="*/ 819150 w 1276350"/>
                  <a:gd name="connsiteY45" fmla="*/ 1743075 h 1828800"/>
                  <a:gd name="connsiteX46" fmla="*/ 923925 w 1276350"/>
                  <a:gd name="connsiteY46" fmla="*/ 1724025 h 1828800"/>
                  <a:gd name="connsiteX47" fmla="*/ 1009650 w 1276350"/>
                  <a:gd name="connsiteY47" fmla="*/ 1695450 h 1828800"/>
                  <a:gd name="connsiteX48" fmla="*/ 1066800 w 1276350"/>
                  <a:gd name="connsiteY48" fmla="*/ 1666875 h 1828800"/>
                  <a:gd name="connsiteX49" fmla="*/ 1133475 w 1276350"/>
                  <a:gd name="connsiteY49" fmla="*/ 1590675 h 1828800"/>
                  <a:gd name="connsiteX50" fmla="*/ 1181100 w 1276350"/>
                  <a:gd name="connsiteY50" fmla="*/ 1504950 h 1828800"/>
                  <a:gd name="connsiteX51" fmla="*/ 1219200 w 1276350"/>
                  <a:gd name="connsiteY51" fmla="*/ 1390650 h 1828800"/>
                  <a:gd name="connsiteX52" fmla="*/ 1228725 w 1276350"/>
                  <a:gd name="connsiteY52" fmla="*/ 1343025 h 1828800"/>
                  <a:gd name="connsiteX53" fmla="*/ 1247775 w 1276350"/>
                  <a:gd name="connsiteY53" fmla="*/ 1257300 h 1828800"/>
                  <a:gd name="connsiteX54" fmla="*/ 1257300 w 1276350"/>
                  <a:gd name="connsiteY54" fmla="*/ 962025 h 1828800"/>
                  <a:gd name="connsiteX55" fmla="*/ 1266825 w 1276350"/>
                  <a:gd name="connsiteY55" fmla="*/ 914400 h 1828800"/>
                  <a:gd name="connsiteX56" fmla="*/ 1276350 w 1276350"/>
                  <a:gd name="connsiteY56" fmla="*/ 847725 h 1828800"/>
                  <a:gd name="connsiteX57" fmla="*/ 1266825 w 1276350"/>
                  <a:gd name="connsiteY57" fmla="*/ 628650 h 1828800"/>
                  <a:gd name="connsiteX58" fmla="*/ 1257300 w 1276350"/>
                  <a:gd name="connsiteY58" fmla="*/ 476250 h 1828800"/>
                  <a:gd name="connsiteX59" fmla="*/ 1238250 w 1276350"/>
                  <a:gd name="connsiteY59" fmla="*/ 381000 h 1828800"/>
                  <a:gd name="connsiteX60" fmla="*/ 1238250 w 1276350"/>
                  <a:gd name="connsiteY60"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28575 w 1276350"/>
                  <a:gd name="connsiteY27" fmla="*/ 1247775 h 1828800"/>
                  <a:gd name="connsiteX28" fmla="*/ 0 w 1276350"/>
                  <a:gd name="connsiteY28" fmla="*/ 1304925 h 1828800"/>
                  <a:gd name="connsiteX29" fmla="*/ 9525 w 1276350"/>
                  <a:gd name="connsiteY29" fmla="*/ 1381125 h 1828800"/>
                  <a:gd name="connsiteX30" fmla="*/ 38100 w 1276350"/>
                  <a:gd name="connsiteY30" fmla="*/ 1485900 h 1828800"/>
                  <a:gd name="connsiteX31" fmla="*/ 57150 w 1276350"/>
                  <a:gd name="connsiteY31" fmla="*/ 1552575 h 1828800"/>
                  <a:gd name="connsiteX32" fmla="*/ 76200 w 1276350"/>
                  <a:gd name="connsiteY32" fmla="*/ 1619250 h 1828800"/>
                  <a:gd name="connsiteX33" fmla="*/ 104775 w 1276350"/>
                  <a:gd name="connsiteY33" fmla="*/ 1685925 h 1828800"/>
                  <a:gd name="connsiteX34" fmla="*/ 161925 w 1276350"/>
                  <a:gd name="connsiteY34" fmla="*/ 1733550 h 1828800"/>
                  <a:gd name="connsiteX35" fmla="*/ 219075 w 1276350"/>
                  <a:gd name="connsiteY35" fmla="*/ 1752600 h 1828800"/>
                  <a:gd name="connsiteX36" fmla="*/ 247650 w 1276350"/>
                  <a:gd name="connsiteY36" fmla="*/ 1762125 h 1828800"/>
                  <a:gd name="connsiteX37" fmla="*/ 333375 w 1276350"/>
                  <a:gd name="connsiteY37" fmla="*/ 1819275 h 1828800"/>
                  <a:gd name="connsiteX38" fmla="*/ 361950 w 1276350"/>
                  <a:gd name="connsiteY38" fmla="*/ 1828800 h 1828800"/>
                  <a:gd name="connsiteX39" fmla="*/ 504825 w 1276350"/>
                  <a:gd name="connsiteY39" fmla="*/ 1819275 h 1828800"/>
                  <a:gd name="connsiteX40" fmla="*/ 533400 w 1276350"/>
                  <a:gd name="connsiteY40" fmla="*/ 1809750 h 1828800"/>
                  <a:gd name="connsiteX41" fmla="*/ 628650 w 1276350"/>
                  <a:gd name="connsiteY41" fmla="*/ 1781175 h 1828800"/>
                  <a:gd name="connsiteX42" fmla="*/ 685800 w 1276350"/>
                  <a:gd name="connsiteY42" fmla="*/ 1762125 h 1828800"/>
                  <a:gd name="connsiteX43" fmla="*/ 723900 w 1276350"/>
                  <a:gd name="connsiteY43" fmla="*/ 1752600 h 1828800"/>
                  <a:gd name="connsiteX44" fmla="*/ 819150 w 1276350"/>
                  <a:gd name="connsiteY44" fmla="*/ 1743075 h 1828800"/>
                  <a:gd name="connsiteX45" fmla="*/ 923925 w 1276350"/>
                  <a:gd name="connsiteY45" fmla="*/ 1724025 h 1828800"/>
                  <a:gd name="connsiteX46" fmla="*/ 1009650 w 1276350"/>
                  <a:gd name="connsiteY46" fmla="*/ 1695450 h 1828800"/>
                  <a:gd name="connsiteX47" fmla="*/ 1066800 w 1276350"/>
                  <a:gd name="connsiteY47" fmla="*/ 1666875 h 1828800"/>
                  <a:gd name="connsiteX48" fmla="*/ 1133475 w 1276350"/>
                  <a:gd name="connsiteY48" fmla="*/ 1590675 h 1828800"/>
                  <a:gd name="connsiteX49" fmla="*/ 1181100 w 1276350"/>
                  <a:gd name="connsiteY49" fmla="*/ 1504950 h 1828800"/>
                  <a:gd name="connsiteX50" fmla="*/ 1219200 w 1276350"/>
                  <a:gd name="connsiteY50" fmla="*/ 1390650 h 1828800"/>
                  <a:gd name="connsiteX51" fmla="*/ 1228725 w 1276350"/>
                  <a:gd name="connsiteY51" fmla="*/ 1343025 h 1828800"/>
                  <a:gd name="connsiteX52" fmla="*/ 1247775 w 1276350"/>
                  <a:gd name="connsiteY52" fmla="*/ 1257300 h 1828800"/>
                  <a:gd name="connsiteX53" fmla="*/ 1257300 w 1276350"/>
                  <a:gd name="connsiteY53" fmla="*/ 962025 h 1828800"/>
                  <a:gd name="connsiteX54" fmla="*/ 1266825 w 1276350"/>
                  <a:gd name="connsiteY54" fmla="*/ 914400 h 1828800"/>
                  <a:gd name="connsiteX55" fmla="*/ 1276350 w 1276350"/>
                  <a:gd name="connsiteY55" fmla="*/ 847725 h 1828800"/>
                  <a:gd name="connsiteX56" fmla="*/ 1266825 w 1276350"/>
                  <a:gd name="connsiteY56" fmla="*/ 628650 h 1828800"/>
                  <a:gd name="connsiteX57" fmla="*/ 1257300 w 1276350"/>
                  <a:gd name="connsiteY57" fmla="*/ 476250 h 1828800"/>
                  <a:gd name="connsiteX58" fmla="*/ 1238250 w 1276350"/>
                  <a:gd name="connsiteY58" fmla="*/ 381000 h 1828800"/>
                  <a:gd name="connsiteX59" fmla="*/ 1238250 w 1276350"/>
                  <a:gd name="connsiteY59"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28575 w 1276350"/>
                  <a:gd name="connsiteY27" fmla="*/ 1247775 h 1828800"/>
                  <a:gd name="connsiteX28" fmla="*/ 0 w 1276350"/>
                  <a:gd name="connsiteY28" fmla="*/ 1304925 h 1828800"/>
                  <a:gd name="connsiteX29" fmla="*/ 9525 w 1276350"/>
                  <a:gd name="connsiteY29" fmla="*/ 1381125 h 1828800"/>
                  <a:gd name="connsiteX30" fmla="*/ 38100 w 1276350"/>
                  <a:gd name="connsiteY30" fmla="*/ 1485900 h 1828800"/>
                  <a:gd name="connsiteX31" fmla="*/ 57150 w 1276350"/>
                  <a:gd name="connsiteY31" fmla="*/ 1552575 h 1828800"/>
                  <a:gd name="connsiteX32" fmla="*/ 76200 w 1276350"/>
                  <a:gd name="connsiteY32" fmla="*/ 1619250 h 1828800"/>
                  <a:gd name="connsiteX33" fmla="*/ 104775 w 1276350"/>
                  <a:gd name="connsiteY33" fmla="*/ 1685925 h 1828800"/>
                  <a:gd name="connsiteX34" fmla="*/ 161925 w 1276350"/>
                  <a:gd name="connsiteY34" fmla="*/ 1733550 h 1828800"/>
                  <a:gd name="connsiteX35" fmla="*/ 219075 w 1276350"/>
                  <a:gd name="connsiteY35" fmla="*/ 1752600 h 1828800"/>
                  <a:gd name="connsiteX36" fmla="*/ 247650 w 1276350"/>
                  <a:gd name="connsiteY36" fmla="*/ 1762125 h 1828800"/>
                  <a:gd name="connsiteX37" fmla="*/ 333375 w 1276350"/>
                  <a:gd name="connsiteY37" fmla="*/ 1819275 h 1828800"/>
                  <a:gd name="connsiteX38" fmla="*/ 361950 w 1276350"/>
                  <a:gd name="connsiteY38" fmla="*/ 1828800 h 1828800"/>
                  <a:gd name="connsiteX39" fmla="*/ 504825 w 1276350"/>
                  <a:gd name="connsiteY39" fmla="*/ 1819275 h 1828800"/>
                  <a:gd name="connsiteX40" fmla="*/ 533400 w 1276350"/>
                  <a:gd name="connsiteY40" fmla="*/ 1809750 h 1828800"/>
                  <a:gd name="connsiteX41" fmla="*/ 628650 w 1276350"/>
                  <a:gd name="connsiteY41" fmla="*/ 1781175 h 1828800"/>
                  <a:gd name="connsiteX42" fmla="*/ 685800 w 1276350"/>
                  <a:gd name="connsiteY42" fmla="*/ 1762125 h 1828800"/>
                  <a:gd name="connsiteX43" fmla="*/ 723900 w 1276350"/>
                  <a:gd name="connsiteY43" fmla="*/ 1752600 h 1828800"/>
                  <a:gd name="connsiteX44" fmla="*/ 819150 w 1276350"/>
                  <a:gd name="connsiteY44" fmla="*/ 1743075 h 1828800"/>
                  <a:gd name="connsiteX45" fmla="*/ 923925 w 1276350"/>
                  <a:gd name="connsiteY45" fmla="*/ 1724025 h 1828800"/>
                  <a:gd name="connsiteX46" fmla="*/ 1009650 w 1276350"/>
                  <a:gd name="connsiteY46" fmla="*/ 1695450 h 1828800"/>
                  <a:gd name="connsiteX47" fmla="*/ 1066800 w 1276350"/>
                  <a:gd name="connsiteY47" fmla="*/ 1666875 h 1828800"/>
                  <a:gd name="connsiteX48" fmla="*/ 1133475 w 1276350"/>
                  <a:gd name="connsiteY48" fmla="*/ 1590675 h 1828800"/>
                  <a:gd name="connsiteX49" fmla="*/ 1181100 w 1276350"/>
                  <a:gd name="connsiteY49" fmla="*/ 1504950 h 1828800"/>
                  <a:gd name="connsiteX50" fmla="*/ 1219200 w 1276350"/>
                  <a:gd name="connsiteY50" fmla="*/ 1390650 h 1828800"/>
                  <a:gd name="connsiteX51" fmla="*/ 1247775 w 1276350"/>
                  <a:gd name="connsiteY51" fmla="*/ 1257300 h 1828800"/>
                  <a:gd name="connsiteX52" fmla="*/ 1257300 w 1276350"/>
                  <a:gd name="connsiteY52" fmla="*/ 962025 h 1828800"/>
                  <a:gd name="connsiteX53" fmla="*/ 1266825 w 1276350"/>
                  <a:gd name="connsiteY53" fmla="*/ 914400 h 1828800"/>
                  <a:gd name="connsiteX54" fmla="*/ 1276350 w 1276350"/>
                  <a:gd name="connsiteY54" fmla="*/ 847725 h 1828800"/>
                  <a:gd name="connsiteX55" fmla="*/ 1266825 w 1276350"/>
                  <a:gd name="connsiteY55" fmla="*/ 628650 h 1828800"/>
                  <a:gd name="connsiteX56" fmla="*/ 1257300 w 1276350"/>
                  <a:gd name="connsiteY56" fmla="*/ 476250 h 1828800"/>
                  <a:gd name="connsiteX57" fmla="*/ 1238250 w 1276350"/>
                  <a:gd name="connsiteY57" fmla="*/ 381000 h 1828800"/>
                  <a:gd name="connsiteX58" fmla="*/ 1238250 w 1276350"/>
                  <a:gd name="connsiteY58"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28575 w 1276350"/>
                  <a:gd name="connsiteY27" fmla="*/ 1247775 h 1828800"/>
                  <a:gd name="connsiteX28" fmla="*/ 0 w 1276350"/>
                  <a:gd name="connsiteY28" fmla="*/ 1304925 h 1828800"/>
                  <a:gd name="connsiteX29" fmla="*/ 9525 w 1276350"/>
                  <a:gd name="connsiteY29" fmla="*/ 1381125 h 1828800"/>
                  <a:gd name="connsiteX30" fmla="*/ 38100 w 1276350"/>
                  <a:gd name="connsiteY30" fmla="*/ 1485900 h 1828800"/>
                  <a:gd name="connsiteX31" fmla="*/ 57150 w 1276350"/>
                  <a:gd name="connsiteY31" fmla="*/ 1552575 h 1828800"/>
                  <a:gd name="connsiteX32" fmla="*/ 76200 w 1276350"/>
                  <a:gd name="connsiteY32" fmla="*/ 1619250 h 1828800"/>
                  <a:gd name="connsiteX33" fmla="*/ 104775 w 1276350"/>
                  <a:gd name="connsiteY33" fmla="*/ 1685925 h 1828800"/>
                  <a:gd name="connsiteX34" fmla="*/ 161925 w 1276350"/>
                  <a:gd name="connsiteY34" fmla="*/ 1733550 h 1828800"/>
                  <a:gd name="connsiteX35" fmla="*/ 219075 w 1276350"/>
                  <a:gd name="connsiteY35" fmla="*/ 1752600 h 1828800"/>
                  <a:gd name="connsiteX36" fmla="*/ 247650 w 1276350"/>
                  <a:gd name="connsiteY36" fmla="*/ 1762125 h 1828800"/>
                  <a:gd name="connsiteX37" fmla="*/ 333375 w 1276350"/>
                  <a:gd name="connsiteY37" fmla="*/ 1819275 h 1828800"/>
                  <a:gd name="connsiteX38" fmla="*/ 361950 w 1276350"/>
                  <a:gd name="connsiteY38" fmla="*/ 1828800 h 1828800"/>
                  <a:gd name="connsiteX39" fmla="*/ 504825 w 1276350"/>
                  <a:gd name="connsiteY39" fmla="*/ 1819275 h 1828800"/>
                  <a:gd name="connsiteX40" fmla="*/ 533400 w 1276350"/>
                  <a:gd name="connsiteY40" fmla="*/ 1809750 h 1828800"/>
                  <a:gd name="connsiteX41" fmla="*/ 628650 w 1276350"/>
                  <a:gd name="connsiteY41" fmla="*/ 1781175 h 1828800"/>
                  <a:gd name="connsiteX42" fmla="*/ 685800 w 1276350"/>
                  <a:gd name="connsiteY42" fmla="*/ 1762125 h 1828800"/>
                  <a:gd name="connsiteX43" fmla="*/ 723900 w 1276350"/>
                  <a:gd name="connsiteY43" fmla="*/ 1752600 h 1828800"/>
                  <a:gd name="connsiteX44" fmla="*/ 819150 w 1276350"/>
                  <a:gd name="connsiteY44" fmla="*/ 1743075 h 1828800"/>
                  <a:gd name="connsiteX45" fmla="*/ 923925 w 1276350"/>
                  <a:gd name="connsiteY45" fmla="*/ 1724025 h 1828800"/>
                  <a:gd name="connsiteX46" fmla="*/ 1009650 w 1276350"/>
                  <a:gd name="connsiteY46" fmla="*/ 1695450 h 1828800"/>
                  <a:gd name="connsiteX47" fmla="*/ 1066800 w 1276350"/>
                  <a:gd name="connsiteY47" fmla="*/ 1666875 h 1828800"/>
                  <a:gd name="connsiteX48" fmla="*/ 1133475 w 1276350"/>
                  <a:gd name="connsiteY48" fmla="*/ 1590675 h 1828800"/>
                  <a:gd name="connsiteX49" fmla="*/ 1181100 w 1276350"/>
                  <a:gd name="connsiteY49" fmla="*/ 1504950 h 1828800"/>
                  <a:gd name="connsiteX50" fmla="*/ 1219200 w 1276350"/>
                  <a:gd name="connsiteY50" fmla="*/ 1390650 h 1828800"/>
                  <a:gd name="connsiteX51" fmla="*/ 1247775 w 1276350"/>
                  <a:gd name="connsiteY51" fmla="*/ 1257300 h 1828800"/>
                  <a:gd name="connsiteX52" fmla="*/ 1257300 w 1276350"/>
                  <a:gd name="connsiteY52" fmla="*/ 962025 h 1828800"/>
                  <a:gd name="connsiteX53" fmla="*/ 1276350 w 1276350"/>
                  <a:gd name="connsiteY53" fmla="*/ 847725 h 1828800"/>
                  <a:gd name="connsiteX54" fmla="*/ 1266825 w 1276350"/>
                  <a:gd name="connsiteY54" fmla="*/ 628650 h 1828800"/>
                  <a:gd name="connsiteX55" fmla="*/ 1257300 w 1276350"/>
                  <a:gd name="connsiteY55" fmla="*/ 476250 h 1828800"/>
                  <a:gd name="connsiteX56" fmla="*/ 1238250 w 1276350"/>
                  <a:gd name="connsiteY56" fmla="*/ 381000 h 1828800"/>
                  <a:gd name="connsiteX57" fmla="*/ 1238250 w 1276350"/>
                  <a:gd name="connsiteY57"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00050 w 1276350"/>
                  <a:gd name="connsiteY14" fmla="*/ 171450 h 1828800"/>
                  <a:gd name="connsiteX15" fmla="*/ 371475 w 1276350"/>
                  <a:gd name="connsiteY15" fmla="*/ 228600 h 1828800"/>
                  <a:gd name="connsiteX16" fmla="*/ 333375 w 1276350"/>
                  <a:gd name="connsiteY16" fmla="*/ 342900 h 1828800"/>
                  <a:gd name="connsiteX17" fmla="*/ 323850 w 1276350"/>
                  <a:gd name="connsiteY17" fmla="*/ 371475 h 1828800"/>
                  <a:gd name="connsiteX18" fmla="*/ 314325 w 1276350"/>
                  <a:gd name="connsiteY18" fmla="*/ 628650 h 1828800"/>
                  <a:gd name="connsiteX19" fmla="*/ 266700 w 1276350"/>
                  <a:gd name="connsiteY19" fmla="*/ 666750 h 1828800"/>
                  <a:gd name="connsiteX20" fmla="*/ 219075 w 1276350"/>
                  <a:gd name="connsiteY20" fmla="*/ 714375 h 1828800"/>
                  <a:gd name="connsiteX21" fmla="*/ 171450 w 1276350"/>
                  <a:gd name="connsiteY21" fmla="*/ 762000 h 1828800"/>
                  <a:gd name="connsiteX22" fmla="*/ 152400 w 1276350"/>
                  <a:gd name="connsiteY22" fmla="*/ 819150 h 1828800"/>
                  <a:gd name="connsiteX23" fmla="*/ 152400 w 1276350"/>
                  <a:gd name="connsiteY23" fmla="*/ 1085850 h 1828800"/>
                  <a:gd name="connsiteX24" fmla="*/ 114300 w 1276350"/>
                  <a:gd name="connsiteY24" fmla="*/ 1143000 h 1828800"/>
                  <a:gd name="connsiteX25" fmla="*/ 66675 w 1276350"/>
                  <a:gd name="connsiteY25" fmla="*/ 1200150 h 1828800"/>
                  <a:gd name="connsiteX26" fmla="*/ 28575 w 1276350"/>
                  <a:gd name="connsiteY26" fmla="*/ 1247775 h 1828800"/>
                  <a:gd name="connsiteX27" fmla="*/ 0 w 1276350"/>
                  <a:gd name="connsiteY27" fmla="*/ 1304925 h 1828800"/>
                  <a:gd name="connsiteX28" fmla="*/ 9525 w 1276350"/>
                  <a:gd name="connsiteY28" fmla="*/ 1381125 h 1828800"/>
                  <a:gd name="connsiteX29" fmla="*/ 38100 w 1276350"/>
                  <a:gd name="connsiteY29" fmla="*/ 1485900 h 1828800"/>
                  <a:gd name="connsiteX30" fmla="*/ 57150 w 1276350"/>
                  <a:gd name="connsiteY30" fmla="*/ 1552575 h 1828800"/>
                  <a:gd name="connsiteX31" fmla="*/ 76200 w 1276350"/>
                  <a:gd name="connsiteY31" fmla="*/ 1619250 h 1828800"/>
                  <a:gd name="connsiteX32" fmla="*/ 104775 w 1276350"/>
                  <a:gd name="connsiteY32" fmla="*/ 1685925 h 1828800"/>
                  <a:gd name="connsiteX33" fmla="*/ 161925 w 1276350"/>
                  <a:gd name="connsiteY33" fmla="*/ 1733550 h 1828800"/>
                  <a:gd name="connsiteX34" fmla="*/ 219075 w 1276350"/>
                  <a:gd name="connsiteY34" fmla="*/ 1752600 h 1828800"/>
                  <a:gd name="connsiteX35" fmla="*/ 247650 w 1276350"/>
                  <a:gd name="connsiteY35" fmla="*/ 1762125 h 1828800"/>
                  <a:gd name="connsiteX36" fmla="*/ 333375 w 1276350"/>
                  <a:gd name="connsiteY36" fmla="*/ 1819275 h 1828800"/>
                  <a:gd name="connsiteX37" fmla="*/ 361950 w 1276350"/>
                  <a:gd name="connsiteY37" fmla="*/ 1828800 h 1828800"/>
                  <a:gd name="connsiteX38" fmla="*/ 504825 w 1276350"/>
                  <a:gd name="connsiteY38" fmla="*/ 1819275 h 1828800"/>
                  <a:gd name="connsiteX39" fmla="*/ 533400 w 1276350"/>
                  <a:gd name="connsiteY39" fmla="*/ 1809750 h 1828800"/>
                  <a:gd name="connsiteX40" fmla="*/ 628650 w 1276350"/>
                  <a:gd name="connsiteY40" fmla="*/ 1781175 h 1828800"/>
                  <a:gd name="connsiteX41" fmla="*/ 685800 w 1276350"/>
                  <a:gd name="connsiteY41" fmla="*/ 1762125 h 1828800"/>
                  <a:gd name="connsiteX42" fmla="*/ 723900 w 1276350"/>
                  <a:gd name="connsiteY42" fmla="*/ 1752600 h 1828800"/>
                  <a:gd name="connsiteX43" fmla="*/ 819150 w 1276350"/>
                  <a:gd name="connsiteY43" fmla="*/ 1743075 h 1828800"/>
                  <a:gd name="connsiteX44" fmla="*/ 923925 w 1276350"/>
                  <a:gd name="connsiteY44" fmla="*/ 1724025 h 1828800"/>
                  <a:gd name="connsiteX45" fmla="*/ 1009650 w 1276350"/>
                  <a:gd name="connsiteY45" fmla="*/ 1695450 h 1828800"/>
                  <a:gd name="connsiteX46" fmla="*/ 1066800 w 1276350"/>
                  <a:gd name="connsiteY46" fmla="*/ 1666875 h 1828800"/>
                  <a:gd name="connsiteX47" fmla="*/ 1133475 w 1276350"/>
                  <a:gd name="connsiteY47" fmla="*/ 1590675 h 1828800"/>
                  <a:gd name="connsiteX48" fmla="*/ 1181100 w 1276350"/>
                  <a:gd name="connsiteY48" fmla="*/ 1504950 h 1828800"/>
                  <a:gd name="connsiteX49" fmla="*/ 1219200 w 1276350"/>
                  <a:gd name="connsiteY49" fmla="*/ 1390650 h 1828800"/>
                  <a:gd name="connsiteX50" fmla="*/ 1247775 w 1276350"/>
                  <a:gd name="connsiteY50" fmla="*/ 1257300 h 1828800"/>
                  <a:gd name="connsiteX51" fmla="*/ 1257300 w 1276350"/>
                  <a:gd name="connsiteY51" fmla="*/ 962025 h 1828800"/>
                  <a:gd name="connsiteX52" fmla="*/ 1276350 w 1276350"/>
                  <a:gd name="connsiteY52" fmla="*/ 847725 h 1828800"/>
                  <a:gd name="connsiteX53" fmla="*/ 1266825 w 1276350"/>
                  <a:gd name="connsiteY53" fmla="*/ 628650 h 1828800"/>
                  <a:gd name="connsiteX54" fmla="*/ 1257300 w 1276350"/>
                  <a:gd name="connsiteY54" fmla="*/ 476250 h 1828800"/>
                  <a:gd name="connsiteX55" fmla="*/ 1238250 w 1276350"/>
                  <a:gd name="connsiteY55" fmla="*/ 381000 h 1828800"/>
                  <a:gd name="connsiteX56" fmla="*/ 1238250 w 1276350"/>
                  <a:gd name="connsiteY56"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895350 w 1276350"/>
                  <a:gd name="connsiteY7" fmla="*/ 0 h 1828800"/>
                  <a:gd name="connsiteX8" fmla="*/ 762000 w 1276350"/>
                  <a:gd name="connsiteY8" fmla="*/ 9525 h 1828800"/>
                  <a:gd name="connsiteX9" fmla="*/ 704850 w 1276350"/>
                  <a:gd name="connsiteY9" fmla="*/ 28575 h 1828800"/>
                  <a:gd name="connsiteX10" fmla="*/ 581025 w 1276350"/>
                  <a:gd name="connsiteY10" fmla="*/ 38100 h 1828800"/>
                  <a:gd name="connsiteX11" fmla="*/ 542925 w 1276350"/>
                  <a:gd name="connsiteY11" fmla="*/ 47625 h 1828800"/>
                  <a:gd name="connsiteX12" fmla="*/ 485775 w 1276350"/>
                  <a:gd name="connsiteY12" fmla="*/ 66675 h 1828800"/>
                  <a:gd name="connsiteX13" fmla="*/ 400050 w 1276350"/>
                  <a:gd name="connsiteY13" fmla="*/ 171450 h 1828800"/>
                  <a:gd name="connsiteX14" fmla="*/ 371475 w 1276350"/>
                  <a:gd name="connsiteY14" fmla="*/ 228600 h 1828800"/>
                  <a:gd name="connsiteX15" fmla="*/ 333375 w 1276350"/>
                  <a:gd name="connsiteY15" fmla="*/ 342900 h 1828800"/>
                  <a:gd name="connsiteX16" fmla="*/ 323850 w 1276350"/>
                  <a:gd name="connsiteY16" fmla="*/ 371475 h 1828800"/>
                  <a:gd name="connsiteX17" fmla="*/ 314325 w 1276350"/>
                  <a:gd name="connsiteY17" fmla="*/ 628650 h 1828800"/>
                  <a:gd name="connsiteX18" fmla="*/ 266700 w 1276350"/>
                  <a:gd name="connsiteY18" fmla="*/ 666750 h 1828800"/>
                  <a:gd name="connsiteX19" fmla="*/ 219075 w 1276350"/>
                  <a:gd name="connsiteY19" fmla="*/ 714375 h 1828800"/>
                  <a:gd name="connsiteX20" fmla="*/ 171450 w 1276350"/>
                  <a:gd name="connsiteY20" fmla="*/ 762000 h 1828800"/>
                  <a:gd name="connsiteX21" fmla="*/ 152400 w 1276350"/>
                  <a:gd name="connsiteY21" fmla="*/ 819150 h 1828800"/>
                  <a:gd name="connsiteX22" fmla="*/ 152400 w 1276350"/>
                  <a:gd name="connsiteY22" fmla="*/ 1085850 h 1828800"/>
                  <a:gd name="connsiteX23" fmla="*/ 114300 w 1276350"/>
                  <a:gd name="connsiteY23" fmla="*/ 1143000 h 1828800"/>
                  <a:gd name="connsiteX24" fmla="*/ 66675 w 1276350"/>
                  <a:gd name="connsiteY24" fmla="*/ 1200150 h 1828800"/>
                  <a:gd name="connsiteX25" fmla="*/ 28575 w 1276350"/>
                  <a:gd name="connsiteY25" fmla="*/ 1247775 h 1828800"/>
                  <a:gd name="connsiteX26" fmla="*/ 0 w 1276350"/>
                  <a:gd name="connsiteY26" fmla="*/ 1304925 h 1828800"/>
                  <a:gd name="connsiteX27" fmla="*/ 9525 w 1276350"/>
                  <a:gd name="connsiteY27" fmla="*/ 1381125 h 1828800"/>
                  <a:gd name="connsiteX28" fmla="*/ 38100 w 1276350"/>
                  <a:gd name="connsiteY28" fmla="*/ 1485900 h 1828800"/>
                  <a:gd name="connsiteX29" fmla="*/ 57150 w 1276350"/>
                  <a:gd name="connsiteY29" fmla="*/ 1552575 h 1828800"/>
                  <a:gd name="connsiteX30" fmla="*/ 76200 w 1276350"/>
                  <a:gd name="connsiteY30" fmla="*/ 1619250 h 1828800"/>
                  <a:gd name="connsiteX31" fmla="*/ 104775 w 1276350"/>
                  <a:gd name="connsiteY31" fmla="*/ 1685925 h 1828800"/>
                  <a:gd name="connsiteX32" fmla="*/ 161925 w 1276350"/>
                  <a:gd name="connsiteY32" fmla="*/ 1733550 h 1828800"/>
                  <a:gd name="connsiteX33" fmla="*/ 219075 w 1276350"/>
                  <a:gd name="connsiteY33" fmla="*/ 1752600 h 1828800"/>
                  <a:gd name="connsiteX34" fmla="*/ 247650 w 1276350"/>
                  <a:gd name="connsiteY34" fmla="*/ 1762125 h 1828800"/>
                  <a:gd name="connsiteX35" fmla="*/ 333375 w 1276350"/>
                  <a:gd name="connsiteY35" fmla="*/ 1819275 h 1828800"/>
                  <a:gd name="connsiteX36" fmla="*/ 361950 w 1276350"/>
                  <a:gd name="connsiteY36" fmla="*/ 1828800 h 1828800"/>
                  <a:gd name="connsiteX37" fmla="*/ 504825 w 1276350"/>
                  <a:gd name="connsiteY37" fmla="*/ 1819275 h 1828800"/>
                  <a:gd name="connsiteX38" fmla="*/ 533400 w 1276350"/>
                  <a:gd name="connsiteY38" fmla="*/ 1809750 h 1828800"/>
                  <a:gd name="connsiteX39" fmla="*/ 628650 w 1276350"/>
                  <a:gd name="connsiteY39" fmla="*/ 1781175 h 1828800"/>
                  <a:gd name="connsiteX40" fmla="*/ 685800 w 1276350"/>
                  <a:gd name="connsiteY40" fmla="*/ 1762125 h 1828800"/>
                  <a:gd name="connsiteX41" fmla="*/ 723900 w 1276350"/>
                  <a:gd name="connsiteY41" fmla="*/ 1752600 h 1828800"/>
                  <a:gd name="connsiteX42" fmla="*/ 819150 w 1276350"/>
                  <a:gd name="connsiteY42" fmla="*/ 1743075 h 1828800"/>
                  <a:gd name="connsiteX43" fmla="*/ 923925 w 1276350"/>
                  <a:gd name="connsiteY43" fmla="*/ 1724025 h 1828800"/>
                  <a:gd name="connsiteX44" fmla="*/ 1009650 w 1276350"/>
                  <a:gd name="connsiteY44" fmla="*/ 1695450 h 1828800"/>
                  <a:gd name="connsiteX45" fmla="*/ 1066800 w 1276350"/>
                  <a:gd name="connsiteY45" fmla="*/ 1666875 h 1828800"/>
                  <a:gd name="connsiteX46" fmla="*/ 1133475 w 1276350"/>
                  <a:gd name="connsiteY46" fmla="*/ 1590675 h 1828800"/>
                  <a:gd name="connsiteX47" fmla="*/ 1181100 w 1276350"/>
                  <a:gd name="connsiteY47" fmla="*/ 1504950 h 1828800"/>
                  <a:gd name="connsiteX48" fmla="*/ 1219200 w 1276350"/>
                  <a:gd name="connsiteY48" fmla="*/ 1390650 h 1828800"/>
                  <a:gd name="connsiteX49" fmla="*/ 1247775 w 1276350"/>
                  <a:gd name="connsiteY49" fmla="*/ 1257300 h 1828800"/>
                  <a:gd name="connsiteX50" fmla="*/ 1257300 w 1276350"/>
                  <a:gd name="connsiteY50" fmla="*/ 962025 h 1828800"/>
                  <a:gd name="connsiteX51" fmla="*/ 1276350 w 1276350"/>
                  <a:gd name="connsiteY51" fmla="*/ 847725 h 1828800"/>
                  <a:gd name="connsiteX52" fmla="*/ 1266825 w 1276350"/>
                  <a:gd name="connsiteY52" fmla="*/ 628650 h 1828800"/>
                  <a:gd name="connsiteX53" fmla="*/ 1257300 w 1276350"/>
                  <a:gd name="connsiteY53" fmla="*/ 476250 h 1828800"/>
                  <a:gd name="connsiteX54" fmla="*/ 1238250 w 1276350"/>
                  <a:gd name="connsiteY54" fmla="*/ 381000 h 1828800"/>
                  <a:gd name="connsiteX55" fmla="*/ 1238250 w 1276350"/>
                  <a:gd name="connsiteY55" fmla="*/ 371475 h 1828800"/>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578 w 1276678"/>
                  <a:gd name="connsiteY0" fmla="*/ 371648 h 1828973"/>
                  <a:gd name="connsiteX1" fmla="*/ 1210003 w 1276678"/>
                  <a:gd name="connsiteY1" fmla="*/ 266873 h 1828973"/>
                  <a:gd name="connsiteX2" fmla="*/ 1190953 w 1276678"/>
                  <a:gd name="connsiteY2" fmla="*/ 190673 h 1828973"/>
                  <a:gd name="connsiteX3" fmla="*/ 1152853 w 1276678"/>
                  <a:gd name="connsiteY3" fmla="*/ 133523 h 1828973"/>
                  <a:gd name="connsiteX4" fmla="*/ 1067128 w 1276678"/>
                  <a:gd name="connsiteY4" fmla="*/ 76373 h 1828973"/>
                  <a:gd name="connsiteX5" fmla="*/ 1009978 w 1276678"/>
                  <a:gd name="connsiteY5" fmla="*/ 57323 h 1828973"/>
                  <a:gd name="connsiteX6" fmla="*/ 981403 w 1276678"/>
                  <a:gd name="connsiteY6" fmla="*/ 47798 h 1828973"/>
                  <a:gd name="connsiteX7" fmla="*/ 895678 w 1276678"/>
                  <a:gd name="connsiteY7" fmla="*/ 173 h 1828973"/>
                  <a:gd name="connsiteX8" fmla="*/ 762328 w 1276678"/>
                  <a:gd name="connsiteY8" fmla="*/ 9698 h 1828973"/>
                  <a:gd name="connsiteX9" fmla="*/ 705178 w 1276678"/>
                  <a:gd name="connsiteY9" fmla="*/ 28748 h 1828973"/>
                  <a:gd name="connsiteX10" fmla="*/ 581353 w 1276678"/>
                  <a:gd name="connsiteY10" fmla="*/ 38273 h 1828973"/>
                  <a:gd name="connsiteX11" fmla="*/ 543253 w 1276678"/>
                  <a:gd name="connsiteY11" fmla="*/ 47798 h 1828973"/>
                  <a:gd name="connsiteX12" fmla="*/ 486103 w 1276678"/>
                  <a:gd name="connsiteY12" fmla="*/ 66848 h 1828973"/>
                  <a:gd name="connsiteX13" fmla="*/ 400378 w 1276678"/>
                  <a:gd name="connsiteY13" fmla="*/ 171623 h 1828973"/>
                  <a:gd name="connsiteX14" fmla="*/ 371803 w 1276678"/>
                  <a:gd name="connsiteY14" fmla="*/ 228773 h 1828973"/>
                  <a:gd name="connsiteX15" fmla="*/ 333703 w 1276678"/>
                  <a:gd name="connsiteY15" fmla="*/ 343073 h 1828973"/>
                  <a:gd name="connsiteX16" fmla="*/ 324178 w 1276678"/>
                  <a:gd name="connsiteY16" fmla="*/ 371648 h 1828973"/>
                  <a:gd name="connsiteX17" fmla="*/ 314653 w 1276678"/>
                  <a:gd name="connsiteY17" fmla="*/ 628823 h 1828973"/>
                  <a:gd name="connsiteX18" fmla="*/ 267028 w 1276678"/>
                  <a:gd name="connsiteY18" fmla="*/ 666923 h 1828973"/>
                  <a:gd name="connsiteX19" fmla="*/ 219403 w 1276678"/>
                  <a:gd name="connsiteY19" fmla="*/ 714548 h 1828973"/>
                  <a:gd name="connsiteX20" fmla="*/ 171778 w 1276678"/>
                  <a:gd name="connsiteY20" fmla="*/ 762173 h 1828973"/>
                  <a:gd name="connsiteX21" fmla="*/ 152728 w 1276678"/>
                  <a:gd name="connsiteY21" fmla="*/ 819323 h 1828973"/>
                  <a:gd name="connsiteX22" fmla="*/ 152728 w 1276678"/>
                  <a:gd name="connsiteY22" fmla="*/ 1086023 h 1828973"/>
                  <a:gd name="connsiteX23" fmla="*/ 114628 w 1276678"/>
                  <a:gd name="connsiteY23" fmla="*/ 1143173 h 1828973"/>
                  <a:gd name="connsiteX24" fmla="*/ 67003 w 1276678"/>
                  <a:gd name="connsiteY24" fmla="*/ 1200323 h 1828973"/>
                  <a:gd name="connsiteX25" fmla="*/ 28903 w 1276678"/>
                  <a:gd name="connsiteY25" fmla="*/ 1247948 h 1828973"/>
                  <a:gd name="connsiteX26" fmla="*/ 328 w 1276678"/>
                  <a:gd name="connsiteY26" fmla="*/ 1305098 h 1828973"/>
                  <a:gd name="connsiteX27" fmla="*/ 9853 w 1276678"/>
                  <a:gd name="connsiteY27" fmla="*/ 1381298 h 1828973"/>
                  <a:gd name="connsiteX28" fmla="*/ 38428 w 1276678"/>
                  <a:gd name="connsiteY28" fmla="*/ 1486073 h 1828973"/>
                  <a:gd name="connsiteX29" fmla="*/ 57478 w 1276678"/>
                  <a:gd name="connsiteY29" fmla="*/ 1552748 h 1828973"/>
                  <a:gd name="connsiteX30" fmla="*/ 76528 w 1276678"/>
                  <a:gd name="connsiteY30" fmla="*/ 1619423 h 1828973"/>
                  <a:gd name="connsiteX31" fmla="*/ 105103 w 1276678"/>
                  <a:gd name="connsiteY31" fmla="*/ 1686098 h 1828973"/>
                  <a:gd name="connsiteX32" fmla="*/ 162253 w 1276678"/>
                  <a:gd name="connsiteY32" fmla="*/ 1733723 h 1828973"/>
                  <a:gd name="connsiteX33" fmla="*/ 219403 w 1276678"/>
                  <a:gd name="connsiteY33" fmla="*/ 1752773 h 1828973"/>
                  <a:gd name="connsiteX34" fmla="*/ 247978 w 1276678"/>
                  <a:gd name="connsiteY34" fmla="*/ 1762298 h 1828973"/>
                  <a:gd name="connsiteX35" fmla="*/ 333703 w 1276678"/>
                  <a:gd name="connsiteY35" fmla="*/ 1819448 h 1828973"/>
                  <a:gd name="connsiteX36" fmla="*/ 362278 w 1276678"/>
                  <a:gd name="connsiteY36" fmla="*/ 1828973 h 1828973"/>
                  <a:gd name="connsiteX37" fmla="*/ 505153 w 1276678"/>
                  <a:gd name="connsiteY37" fmla="*/ 1819448 h 1828973"/>
                  <a:gd name="connsiteX38" fmla="*/ 533728 w 1276678"/>
                  <a:gd name="connsiteY38" fmla="*/ 1809923 h 1828973"/>
                  <a:gd name="connsiteX39" fmla="*/ 628978 w 1276678"/>
                  <a:gd name="connsiteY39" fmla="*/ 1781348 h 1828973"/>
                  <a:gd name="connsiteX40" fmla="*/ 686128 w 1276678"/>
                  <a:gd name="connsiteY40" fmla="*/ 1762298 h 1828973"/>
                  <a:gd name="connsiteX41" fmla="*/ 724228 w 1276678"/>
                  <a:gd name="connsiteY41" fmla="*/ 1752773 h 1828973"/>
                  <a:gd name="connsiteX42" fmla="*/ 819478 w 1276678"/>
                  <a:gd name="connsiteY42" fmla="*/ 1743248 h 1828973"/>
                  <a:gd name="connsiteX43" fmla="*/ 924253 w 1276678"/>
                  <a:gd name="connsiteY43" fmla="*/ 1724198 h 1828973"/>
                  <a:gd name="connsiteX44" fmla="*/ 1009978 w 1276678"/>
                  <a:gd name="connsiteY44" fmla="*/ 1695623 h 1828973"/>
                  <a:gd name="connsiteX45" fmla="*/ 1067128 w 1276678"/>
                  <a:gd name="connsiteY45" fmla="*/ 1667048 h 1828973"/>
                  <a:gd name="connsiteX46" fmla="*/ 1133803 w 1276678"/>
                  <a:gd name="connsiteY46" fmla="*/ 1590848 h 1828973"/>
                  <a:gd name="connsiteX47" fmla="*/ 1181428 w 1276678"/>
                  <a:gd name="connsiteY47" fmla="*/ 1505123 h 1828973"/>
                  <a:gd name="connsiteX48" fmla="*/ 1219528 w 1276678"/>
                  <a:gd name="connsiteY48" fmla="*/ 1390823 h 1828973"/>
                  <a:gd name="connsiteX49" fmla="*/ 1248103 w 1276678"/>
                  <a:gd name="connsiteY49" fmla="*/ 1257473 h 1828973"/>
                  <a:gd name="connsiteX50" fmla="*/ 1257628 w 1276678"/>
                  <a:gd name="connsiteY50" fmla="*/ 962198 h 1828973"/>
                  <a:gd name="connsiteX51" fmla="*/ 1276678 w 1276678"/>
                  <a:gd name="connsiteY51" fmla="*/ 847898 h 1828973"/>
                  <a:gd name="connsiteX52" fmla="*/ 1267153 w 1276678"/>
                  <a:gd name="connsiteY52" fmla="*/ 628823 h 1828973"/>
                  <a:gd name="connsiteX53" fmla="*/ 1257628 w 1276678"/>
                  <a:gd name="connsiteY53" fmla="*/ 476423 h 1828973"/>
                  <a:gd name="connsiteX54" fmla="*/ 1238578 w 1276678"/>
                  <a:gd name="connsiteY54" fmla="*/ 381173 h 1828973"/>
                  <a:gd name="connsiteX55" fmla="*/ 1238578 w 1276678"/>
                  <a:gd name="connsiteY55"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72482 w 1277382"/>
                  <a:gd name="connsiteY20" fmla="*/ 762173 h 1828973"/>
                  <a:gd name="connsiteX21" fmla="*/ 153432 w 1277382"/>
                  <a:gd name="connsiteY21" fmla="*/ 819323 h 1828973"/>
                  <a:gd name="connsiteX22" fmla="*/ 153432 w 1277382"/>
                  <a:gd name="connsiteY22" fmla="*/ 1086023 h 1828973"/>
                  <a:gd name="connsiteX23" fmla="*/ 115332 w 1277382"/>
                  <a:gd name="connsiteY23" fmla="*/ 1143173 h 1828973"/>
                  <a:gd name="connsiteX24" fmla="*/ 67707 w 1277382"/>
                  <a:gd name="connsiteY24" fmla="*/ 1200323 h 1828973"/>
                  <a:gd name="connsiteX25" fmla="*/ 29607 w 1277382"/>
                  <a:gd name="connsiteY25" fmla="*/ 1247948 h 1828973"/>
                  <a:gd name="connsiteX26" fmla="*/ 1032 w 1277382"/>
                  <a:gd name="connsiteY26" fmla="*/ 1305098 h 1828973"/>
                  <a:gd name="connsiteX27" fmla="*/ 10557 w 1277382"/>
                  <a:gd name="connsiteY27" fmla="*/ 1381298 h 1828973"/>
                  <a:gd name="connsiteX28" fmla="*/ 39132 w 1277382"/>
                  <a:gd name="connsiteY28" fmla="*/ 1486073 h 1828973"/>
                  <a:gd name="connsiteX29" fmla="*/ 58182 w 1277382"/>
                  <a:gd name="connsiteY29" fmla="*/ 1552748 h 1828973"/>
                  <a:gd name="connsiteX30" fmla="*/ 77232 w 1277382"/>
                  <a:gd name="connsiteY30" fmla="*/ 1619423 h 1828973"/>
                  <a:gd name="connsiteX31" fmla="*/ 105807 w 1277382"/>
                  <a:gd name="connsiteY31" fmla="*/ 1686098 h 1828973"/>
                  <a:gd name="connsiteX32" fmla="*/ 162957 w 1277382"/>
                  <a:gd name="connsiteY32" fmla="*/ 1733723 h 1828973"/>
                  <a:gd name="connsiteX33" fmla="*/ 220107 w 1277382"/>
                  <a:gd name="connsiteY33" fmla="*/ 1752773 h 1828973"/>
                  <a:gd name="connsiteX34" fmla="*/ 248682 w 1277382"/>
                  <a:gd name="connsiteY34" fmla="*/ 1762298 h 1828973"/>
                  <a:gd name="connsiteX35" fmla="*/ 334407 w 1277382"/>
                  <a:gd name="connsiteY35" fmla="*/ 1819448 h 1828973"/>
                  <a:gd name="connsiteX36" fmla="*/ 362982 w 1277382"/>
                  <a:gd name="connsiteY36" fmla="*/ 1828973 h 1828973"/>
                  <a:gd name="connsiteX37" fmla="*/ 505857 w 1277382"/>
                  <a:gd name="connsiteY37" fmla="*/ 1819448 h 1828973"/>
                  <a:gd name="connsiteX38" fmla="*/ 534432 w 1277382"/>
                  <a:gd name="connsiteY38" fmla="*/ 1809923 h 1828973"/>
                  <a:gd name="connsiteX39" fmla="*/ 629682 w 1277382"/>
                  <a:gd name="connsiteY39" fmla="*/ 1781348 h 1828973"/>
                  <a:gd name="connsiteX40" fmla="*/ 686832 w 1277382"/>
                  <a:gd name="connsiteY40" fmla="*/ 1762298 h 1828973"/>
                  <a:gd name="connsiteX41" fmla="*/ 724932 w 1277382"/>
                  <a:gd name="connsiteY41" fmla="*/ 1752773 h 1828973"/>
                  <a:gd name="connsiteX42" fmla="*/ 820182 w 1277382"/>
                  <a:gd name="connsiteY42" fmla="*/ 1743248 h 1828973"/>
                  <a:gd name="connsiteX43" fmla="*/ 924957 w 1277382"/>
                  <a:gd name="connsiteY43" fmla="*/ 1724198 h 1828973"/>
                  <a:gd name="connsiteX44" fmla="*/ 1010682 w 1277382"/>
                  <a:gd name="connsiteY44" fmla="*/ 1695623 h 1828973"/>
                  <a:gd name="connsiteX45" fmla="*/ 1067832 w 1277382"/>
                  <a:gd name="connsiteY45" fmla="*/ 1667048 h 1828973"/>
                  <a:gd name="connsiteX46" fmla="*/ 1134507 w 1277382"/>
                  <a:gd name="connsiteY46" fmla="*/ 1590848 h 1828973"/>
                  <a:gd name="connsiteX47" fmla="*/ 1182132 w 1277382"/>
                  <a:gd name="connsiteY47" fmla="*/ 1505123 h 1828973"/>
                  <a:gd name="connsiteX48" fmla="*/ 1220232 w 1277382"/>
                  <a:gd name="connsiteY48" fmla="*/ 1390823 h 1828973"/>
                  <a:gd name="connsiteX49" fmla="*/ 1248807 w 1277382"/>
                  <a:gd name="connsiteY49" fmla="*/ 1257473 h 1828973"/>
                  <a:gd name="connsiteX50" fmla="*/ 1258332 w 1277382"/>
                  <a:gd name="connsiteY50" fmla="*/ 962198 h 1828973"/>
                  <a:gd name="connsiteX51" fmla="*/ 1277382 w 1277382"/>
                  <a:gd name="connsiteY51" fmla="*/ 847898 h 1828973"/>
                  <a:gd name="connsiteX52" fmla="*/ 1267857 w 1277382"/>
                  <a:gd name="connsiteY52" fmla="*/ 628823 h 1828973"/>
                  <a:gd name="connsiteX53" fmla="*/ 1258332 w 1277382"/>
                  <a:gd name="connsiteY53" fmla="*/ 476423 h 1828973"/>
                  <a:gd name="connsiteX54" fmla="*/ 1239282 w 1277382"/>
                  <a:gd name="connsiteY54" fmla="*/ 381173 h 1828973"/>
                  <a:gd name="connsiteX55" fmla="*/ 1239282 w 1277382"/>
                  <a:gd name="connsiteY55"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72482 w 1277382"/>
                  <a:gd name="connsiteY20" fmla="*/ 762173 h 1828973"/>
                  <a:gd name="connsiteX21" fmla="*/ 153432 w 1277382"/>
                  <a:gd name="connsiteY21" fmla="*/ 819323 h 1828973"/>
                  <a:gd name="connsiteX22" fmla="*/ 153432 w 1277382"/>
                  <a:gd name="connsiteY22" fmla="*/ 1086023 h 1828973"/>
                  <a:gd name="connsiteX23" fmla="*/ 115332 w 1277382"/>
                  <a:gd name="connsiteY23" fmla="*/ 1143173 h 1828973"/>
                  <a:gd name="connsiteX24" fmla="*/ 67707 w 1277382"/>
                  <a:gd name="connsiteY24" fmla="*/ 1200323 h 1828973"/>
                  <a:gd name="connsiteX25" fmla="*/ 29607 w 1277382"/>
                  <a:gd name="connsiteY25" fmla="*/ 1247948 h 1828973"/>
                  <a:gd name="connsiteX26" fmla="*/ 1032 w 1277382"/>
                  <a:gd name="connsiteY26" fmla="*/ 1305098 h 1828973"/>
                  <a:gd name="connsiteX27" fmla="*/ 10557 w 1277382"/>
                  <a:gd name="connsiteY27" fmla="*/ 1381298 h 1828973"/>
                  <a:gd name="connsiteX28" fmla="*/ 39132 w 1277382"/>
                  <a:gd name="connsiteY28" fmla="*/ 1486073 h 1828973"/>
                  <a:gd name="connsiteX29" fmla="*/ 58182 w 1277382"/>
                  <a:gd name="connsiteY29" fmla="*/ 1552748 h 1828973"/>
                  <a:gd name="connsiteX30" fmla="*/ 77232 w 1277382"/>
                  <a:gd name="connsiteY30" fmla="*/ 1619423 h 1828973"/>
                  <a:gd name="connsiteX31" fmla="*/ 105807 w 1277382"/>
                  <a:gd name="connsiteY31" fmla="*/ 1686098 h 1828973"/>
                  <a:gd name="connsiteX32" fmla="*/ 162957 w 1277382"/>
                  <a:gd name="connsiteY32" fmla="*/ 1733723 h 1828973"/>
                  <a:gd name="connsiteX33" fmla="*/ 220107 w 1277382"/>
                  <a:gd name="connsiteY33" fmla="*/ 1752773 h 1828973"/>
                  <a:gd name="connsiteX34" fmla="*/ 248682 w 1277382"/>
                  <a:gd name="connsiteY34" fmla="*/ 1762298 h 1828973"/>
                  <a:gd name="connsiteX35" fmla="*/ 334407 w 1277382"/>
                  <a:gd name="connsiteY35" fmla="*/ 1819448 h 1828973"/>
                  <a:gd name="connsiteX36" fmla="*/ 362982 w 1277382"/>
                  <a:gd name="connsiteY36" fmla="*/ 1828973 h 1828973"/>
                  <a:gd name="connsiteX37" fmla="*/ 534432 w 1277382"/>
                  <a:gd name="connsiteY37" fmla="*/ 1809923 h 1828973"/>
                  <a:gd name="connsiteX38" fmla="*/ 629682 w 1277382"/>
                  <a:gd name="connsiteY38" fmla="*/ 1781348 h 1828973"/>
                  <a:gd name="connsiteX39" fmla="*/ 686832 w 1277382"/>
                  <a:gd name="connsiteY39" fmla="*/ 1762298 h 1828973"/>
                  <a:gd name="connsiteX40" fmla="*/ 724932 w 1277382"/>
                  <a:gd name="connsiteY40" fmla="*/ 1752773 h 1828973"/>
                  <a:gd name="connsiteX41" fmla="*/ 820182 w 1277382"/>
                  <a:gd name="connsiteY41" fmla="*/ 1743248 h 1828973"/>
                  <a:gd name="connsiteX42" fmla="*/ 924957 w 1277382"/>
                  <a:gd name="connsiteY42" fmla="*/ 1724198 h 1828973"/>
                  <a:gd name="connsiteX43" fmla="*/ 1010682 w 1277382"/>
                  <a:gd name="connsiteY43" fmla="*/ 1695623 h 1828973"/>
                  <a:gd name="connsiteX44" fmla="*/ 1067832 w 1277382"/>
                  <a:gd name="connsiteY44" fmla="*/ 1667048 h 1828973"/>
                  <a:gd name="connsiteX45" fmla="*/ 1134507 w 1277382"/>
                  <a:gd name="connsiteY45" fmla="*/ 1590848 h 1828973"/>
                  <a:gd name="connsiteX46" fmla="*/ 1182132 w 1277382"/>
                  <a:gd name="connsiteY46" fmla="*/ 1505123 h 1828973"/>
                  <a:gd name="connsiteX47" fmla="*/ 1220232 w 1277382"/>
                  <a:gd name="connsiteY47" fmla="*/ 1390823 h 1828973"/>
                  <a:gd name="connsiteX48" fmla="*/ 1248807 w 1277382"/>
                  <a:gd name="connsiteY48" fmla="*/ 1257473 h 1828973"/>
                  <a:gd name="connsiteX49" fmla="*/ 1258332 w 1277382"/>
                  <a:gd name="connsiteY49" fmla="*/ 962198 h 1828973"/>
                  <a:gd name="connsiteX50" fmla="*/ 1277382 w 1277382"/>
                  <a:gd name="connsiteY50" fmla="*/ 847898 h 1828973"/>
                  <a:gd name="connsiteX51" fmla="*/ 1267857 w 1277382"/>
                  <a:gd name="connsiteY51" fmla="*/ 628823 h 1828973"/>
                  <a:gd name="connsiteX52" fmla="*/ 1258332 w 1277382"/>
                  <a:gd name="connsiteY52" fmla="*/ 476423 h 1828973"/>
                  <a:gd name="connsiteX53" fmla="*/ 1239282 w 1277382"/>
                  <a:gd name="connsiteY53" fmla="*/ 381173 h 1828973"/>
                  <a:gd name="connsiteX54" fmla="*/ 1239282 w 1277382"/>
                  <a:gd name="connsiteY54"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72482 w 1277382"/>
                  <a:gd name="connsiteY20" fmla="*/ 762173 h 1828973"/>
                  <a:gd name="connsiteX21" fmla="*/ 153432 w 1277382"/>
                  <a:gd name="connsiteY21" fmla="*/ 819323 h 1828973"/>
                  <a:gd name="connsiteX22" fmla="*/ 153432 w 1277382"/>
                  <a:gd name="connsiteY22" fmla="*/ 1086023 h 1828973"/>
                  <a:gd name="connsiteX23" fmla="*/ 115332 w 1277382"/>
                  <a:gd name="connsiteY23" fmla="*/ 1143173 h 1828973"/>
                  <a:gd name="connsiteX24" fmla="*/ 67707 w 1277382"/>
                  <a:gd name="connsiteY24" fmla="*/ 1200323 h 1828973"/>
                  <a:gd name="connsiteX25" fmla="*/ 29607 w 1277382"/>
                  <a:gd name="connsiteY25" fmla="*/ 1247948 h 1828973"/>
                  <a:gd name="connsiteX26" fmla="*/ 1032 w 1277382"/>
                  <a:gd name="connsiteY26" fmla="*/ 1305098 h 1828973"/>
                  <a:gd name="connsiteX27" fmla="*/ 10557 w 1277382"/>
                  <a:gd name="connsiteY27" fmla="*/ 1381298 h 1828973"/>
                  <a:gd name="connsiteX28" fmla="*/ 39132 w 1277382"/>
                  <a:gd name="connsiteY28" fmla="*/ 1486073 h 1828973"/>
                  <a:gd name="connsiteX29" fmla="*/ 58182 w 1277382"/>
                  <a:gd name="connsiteY29" fmla="*/ 1552748 h 1828973"/>
                  <a:gd name="connsiteX30" fmla="*/ 77232 w 1277382"/>
                  <a:gd name="connsiteY30" fmla="*/ 1619423 h 1828973"/>
                  <a:gd name="connsiteX31" fmla="*/ 105807 w 1277382"/>
                  <a:gd name="connsiteY31" fmla="*/ 1686098 h 1828973"/>
                  <a:gd name="connsiteX32" fmla="*/ 162957 w 1277382"/>
                  <a:gd name="connsiteY32" fmla="*/ 1733723 h 1828973"/>
                  <a:gd name="connsiteX33" fmla="*/ 220107 w 1277382"/>
                  <a:gd name="connsiteY33" fmla="*/ 1752773 h 1828973"/>
                  <a:gd name="connsiteX34" fmla="*/ 248682 w 1277382"/>
                  <a:gd name="connsiteY34" fmla="*/ 1762298 h 1828973"/>
                  <a:gd name="connsiteX35" fmla="*/ 334407 w 1277382"/>
                  <a:gd name="connsiteY35" fmla="*/ 1819448 h 1828973"/>
                  <a:gd name="connsiteX36" fmla="*/ 362982 w 1277382"/>
                  <a:gd name="connsiteY36" fmla="*/ 1828973 h 1828973"/>
                  <a:gd name="connsiteX37" fmla="*/ 534432 w 1277382"/>
                  <a:gd name="connsiteY37" fmla="*/ 1809923 h 1828973"/>
                  <a:gd name="connsiteX38" fmla="*/ 629682 w 1277382"/>
                  <a:gd name="connsiteY38" fmla="*/ 1781348 h 1828973"/>
                  <a:gd name="connsiteX39" fmla="*/ 686832 w 1277382"/>
                  <a:gd name="connsiteY39" fmla="*/ 1762298 h 1828973"/>
                  <a:gd name="connsiteX40" fmla="*/ 724932 w 1277382"/>
                  <a:gd name="connsiteY40" fmla="*/ 1752773 h 1828973"/>
                  <a:gd name="connsiteX41" fmla="*/ 820182 w 1277382"/>
                  <a:gd name="connsiteY41" fmla="*/ 1743248 h 1828973"/>
                  <a:gd name="connsiteX42" fmla="*/ 924957 w 1277382"/>
                  <a:gd name="connsiteY42" fmla="*/ 1724198 h 1828973"/>
                  <a:gd name="connsiteX43" fmla="*/ 1010682 w 1277382"/>
                  <a:gd name="connsiteY43" fmla="*/ 1695623 h 1828973"/>
                  <a:gd name="connsiteX44" fmla="*/ 1067832 w 1277382"/>
                  <a:gd name="connsiteY44" fmla="*/ 1667048 h 1828973"/>
                  <a:gd name="connsiteX45" fmla="*/ 1134507 w 1277382"/>
                  <a:gd name="connsiteY45" fmla="*/ 1590848 h 1828973"/>
                  <a:gd name="connsiteX46" fmla="*/ 1182132 w 1277382"/>
                  <a:gd name="connsiteY46" fmla="*/ 1505123 h 1828973"/>
                  <a:gd name="connsiteX47" fmla="*/ 1220232 w 1277382"/>
                  <a:gd name="connsiteY47" fmla="*/ 1390823 h 1828973"/>
                  <a:gd name="connsiteX48" fmla="*/ 1248807 w 1277382"/>
                  <a:gd name="connsiteY48" fmla="*/ 1257473 h 1828973"/>
                  <a:gd name="connsiteX49" fmla="*/ 1258332 w 1277382"/>
                  <a:gd name="connsiteY49" fmla="*/ 962198 h 1828973"/>
                  <a:gd name="connsiteX50" fmla="*/ 1277382 w 1277382"/>
                  <a:gd name="connsiteY50" fmla="*/ 847898 h 1828973"/>
                  <a:gd name="connsiteX51" fmla="*/ 1267857 w 1277382"/>
                  <a:gd name="connsiteY51" fmla="*/ 628823 h 1828973"/>
                  <a:gd name="connsiteX52" fmla="*/ 1258332 w 1277382"/>
                  <a:gd name="connsiteY52" fmla="*/ 476423 h 1828973"/>
                  <a:gd name="connsiteX53" fmla="*/ 1239282 w 1277382"/>
                  <a:gd name="connsiteY53" fmla="*/ 381173 h 1828973"/>
                  <a:gd name="connsiteX54" fmla="*/ 1239282 w 1277382"/>
                  <a:gd name="connsiteY54"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72482 w 1277382"/>
                  <a:gd name="connsiteY20" fmla="*/ 762173 h 1828973"/>
                  <a:gd name="connsiteX21" fmla="*/ 153432 w 1277382"/>
                  <a:gd name="connsiteY21" fmla="*/ 819323 h 1828973"/>
                  <a:gd name="connsiteX22" fmla="*/ 153432 w 1277382"/>
                  <a:gd name="connsiteY22" fmla="*/ 1086023 h 1828973"/>
                  <a:gd name="connsiteX23" fmla="*/ 115332 w 1277382"/>
                  <a:gd name="connsiteY23" fmla="*/ 1143173 h 1828973"/>
                  <a:gd name="connsiteX24" fmla="*/ 67707 w 1277382"/>
                  <a:gd name="connsiteY24" fmla="*/ 1200323 h 1828973"/>
                  <a:gd name="connsiteX25" fmla="*/ 29607 w 1277382"/>
                  <a:gd name="connsiteY25" fmla="*/ 1247948 h 1828973"/>
                  <a:gd name="connsiteX26" fmla="*/ 1032 w 1277382"/>
                  <a:gd name="connsiteY26" fmla="*/ 1305098 h 1828973"/>
                  <a:gd name="connsiteX27" fmla="*/ 10557 w 1277382"/>
                  <a:gd name="connsiteY27" fmla="*/ 1381298 h 1828973"/>
                  <a:gd name="connsiteX28" fmla="*/ 39132 w 1277382"/>
                  <a:gd name="connsiteY28" fmla="*/ 1486073 h 1828973"/>
                  <a:gd name="connsiteX29" fmla="*/ 58182 w 1277382"/>
                  <a:gd name="connsiteY29" fmla="*/ 1552748 h 1828973"/>
                  <a:gd name="connsiteX30" fmla="*/ 77232 w 1277382"/>
                  <a:gd name="connsiteY30" fmla="*/ 1619423 h 1828973"/>
                  <a:gd name="connsiteX31" fmla="*/ 105807 w 1277382"/>
                  <a:gd name="connsiteY31" fmla="*/ 1686098 h 1828973"/>
                  <a:gd name="connsiteX32" fmla="*/ 162957 w 1277382"/>
                  <a:gd name="connsiteY32" fmla="*/ 1733723 h 1828973"/>
                  <a:gd name="connsiteX33" fmla="*/ 220107 w 1277382"/>
                  <a:gd name="connsiteY33" fmla="*/ 1752773 h 1828973"/>
                  <a:gd name="connsiteX34" fmla="*/ 248682 w 1277382"/>
                  <a:gd name="connsiteY34" fmla="*/ 1762298 h 1828973"/>
                  <a:gd name="connsiteX35" fmla="*/ 334407 w 1277382"/>
                  <a:gd name="connsiteY35" fmla="*/ 1819448 h 1828973"/>
                  <a:gd name="connsiteX36" fmla="*/ 362982 w 1277382"/>
                  <a:gd name="connsiteY36" fmla="*/ 1828973 h 1828973"/>
                  <a:gd name="connsiteX37" fmla="*/ 534432 w 1277382"/>
                  <a:gd name="connsiteY37" fmla="*/ 1809923 h 1828973"/>
                  <a:gd name="connsiteX38" fmla="*/ 629682 w 1277382"/>
                  <a:gd name="connsiteY38" fmla="*/ 1781348 h 1828973"/>
                  <a:gd name="connsiteX39" fmla="*/ 686832 w 1277382"/>
                  <a:gd name="connsiteY39" fmla="*/ 1762298 h 1828973"/>
                  <a:gd name="connsiteX40" fmla="*/ 724932 w 1277382"/>
                  <a:gd name="connsiteY40" fmla="*/ 1752773 h 1828973"/>
                  <a:gd name="connsiteX41" fmla="*/ 820182 w 1277382"/>
                  <a:gd name="connsiteY41" fmla="*/ 1743248 h 1828973"/>
                  <a:gd name="connsiteX42" fmla="*/ 924957 w 1277382"/>
                  <a:gd name="connsiteY42" fmla="*/ 1724198 h 1828973"/>
                  <a:gd name="connsiteX43" fmla="*/ 1010682 w 1277382"/>
                  <a:gd name="connsiteY43" fmla="*/ 1695623 h 1828973"/>
                  <a:gd name="connsiteX44" fmla="*/ 1067832 w 1277382"/>
                  <a:gd name="connsiteY44" fmla="*/ 1667048 h 1828973"/>
                  <a:gd name="connsiteX45" fmla="*/ 1134507 w 1277382"/>
                  <a:gd name="connsiteY45" fmla="*/ 1590848 h 1828973"/>
                  <a:gd name="connsiteX46" fmla="*/ 1182132 w 1277382"/>
                  <a:gd name="connsiteY46" fmla="*/ 1505123 h 1828973"/>
                  <a:gd name="connsiteX47" fmla="*/ 1220232 w 1277382"/>
                  <a:gd name="connsiteY47" fmla="*/ 1390823 h 1828973"/>
                  <a:gd name="connsiteX48" fmla="*/ 1248807 w 1277382"/>
                  <a:gd name="connsiteY48" fmla="*/ 1257473 h 1828973"/>
                  <a:gd name="connsiteX49" fmla="*/ 1258332 w 1277382"/>
                  <a:gd name="connsiteY49" fmla="*/ 962198 h 1828973"/>
                  <a:gd name="connsiteX50" fmla="*/ 1277382 w 1277382"/>
                  <a:gd name="connsiteY50" fmla="*/ 847898 h 1828973"/>
                  <a:gd name="connsiteX51" fmla="*/ 1267857 w 1277382"/>
                  <a:gd name="connsiteY51" fmla="*/ 628823 h 1828973"/>
                  <a:gd name="connsiteX52" fmla="*/ 1258332 w 1277382"/>
                  <a:gd name="connsiteY52" fmla="*/ 476423 h 1828973"/>
                  <a:gd name="connsiteX53" fmla="*/ 1239282 w 1277382"/>
                  <a:gd name="connsiteY53" fmla="*/ 381173 h 1828973"/>
                  <a:gd name="connsiteX54" fmla="*/ 1239282 w 1277382"/>
                  <a:gd name="connsiteY54"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72482 w 1277382"/>
                  <a:gd name="connsiteY20" fmla="*/ 762173 h 1828973"/>
                  <a:gd name="connsiteX21" fmla="*/ 153432 w 1277382"/>
                  <a:gd name="connsiteY21" fmla="*/ 819323 h 1828973"/>
                  <a:gd name="connsiteX22" fmla="*/ 153432 w 1277382"/>
                  <a:gd name="connsiteY22" fmla="*/ 1086023 h 1828973"/>
                  <a:gd name="connsiteX23" fmla="*/ 115332 w 1277382"/>
                  <a:gd name="connsiteY23" fmla="*/ 1143173 h 1828973"/>
                  <a:gd name="connsiteX24" fmla="*/ 67707 w 1277382"/>
                  <a:gd name="connsiteY24" fmla="*/ 1200323 h 1828973"/>
                  <a:gd name="connsiteX25" fmla="*/ 29607 w 1277382"/>
                  <a:gd name="connsiteY25" fmla="*/ 1247948 h 1828973"/>
                  <a:gd name="connsiteX26" fmla="*/ 1032 w 1277382"/>
                  <a:gd name="connsiteY26" fmla="*/ 1305098 h 1828973"/>
                  <a:gd name="connsiteX27" fmla="*/ 10557 w 1277382"/>
                  <a:gd name="connsiteY27" fmla="*/ 1381298 h 1828973"/>
                  <a:gd name="connsiteX28" fmla="*/ 39132 w 1277382"/>
                  <a:gd name="connsiteY28" fmla="*/ 1486073 h 1828973"/>
                  <a:gd name="connsiteX29" fmla="*/ 58182 w 1277382"/>
                  <a:gd name="connsiteY29" fmla="*/ 1552748 h 1828973"/>
                  <a:gd name="connsiteX30" fmla="*/ 77232 w 1277382"/>
                  <a:gd name="connsiteY30" fmla="*/ 1619423 h 1828973"/>
                  <a:gd name="connsiteX31" fmla="*/ 105807 w 1277382"/>
                  <a:gd name="connsiteY31" fmla="*/ 1686098 h 1828973"/>
                  <a:gd name="connsiteX32" fmla="*/ 162957 w 1277382"/>
                  <a:gd name="connsiteY32" fmla="*/ 1733723 h 1828973"/>
                  <a:gd name="connsiteX33" fmla="*/ 220107 w 1277382"/>
                  <a:gd name="connsiteY33" fmla="*/ 1752773 h 1828973"/>
                  <a:gd name="connsiteX34" fmla="*/ 248682 w 1277382"/>
                  <a:gd name="connsiteY34" fmla="*/ 1762298 h 1828973"/>
                  <a:gd name="connsiteX35" fmla="*/ 334407 w 1277382"/>
                  <a:gd name="connsiteY35" fmla="*/ 1819448 h 1828973"/>
                  <a:gd name="connsiteX36" fmla="*/ 362982 w 1277382"/>
                  <a:gd name="connsiteY36" fmla="*/ 1828973 h 1828973"/>
                  <a:gd name="connsiteX37" fmla="*/ 534432 w 1277382"/>
                  <a:gd name="connsiteY37" fmla="*/ 1809923 h 1828973"/>
                  <a:gd name="connsiteX38" fmla="*/ 629682 w 1277382"/>
                  <a:gd name="connsiteY38" fmla="*/ 1781348 h 1828973"/>
                  <a:gd name="connsiteX39" fmla="*/ 686832 w 1277382"/>
                  <a:gd name="connsiteY39" fmla="*/ 1762298 h 1828973"/>
                  <a:gd name="connsiteX40" fmla="*/ 724932 w 1277382"/>
                  <a:gd name="connsiteY40" fmla="*/ 1752773 h 1828973"/>
                  <a:gd name="connsiteX41" fmla="*/ 820182 w 1277382"/>
                  <a:gd name="connsiteY41" fmla="*/ 1743248 h 1828973"/>
                  <a:gd name="connsiteX42" fmla="*/ 924957 w 1277382"/>
                  <a:gd name="connsiteY42" fmla="*/ 1724198 h 1828973"/>
                  <a:gd name="connsiteX43" fmla="*/ 1010682 w 1277382"/>
                  <a:gd name="connsiteY43" fmla="*/ 1695623 h 1828973"/>
                  <a:gd name="connsiteX44" fmla="*/ 1067832 w 1277382"/>
                  <a:gd name="connsiteY44" fmla="*/ 1667048 h 1828973"/>
                  <a:gd name="connsiteX45" fmla="*/ 1134507 w 1277382"/>
                  <a:gd name="connsiteY45" fmla="*/ 1590848 h 1828973"/>
                  <a:gd name="connsiteX46" fmla="*/ 1182132 w 1277382"/>
                  <a:gd name="connsiteY46" fmla="*/ 1505123 h 1828973"/>
                  <a:gd name="connsiteX47" fmla="*/ 1220232 w 1277382"/>
                  <a:gd name="connsiteY47" fmla="*/ 1390823 h 1828973"/>
                  <a:gd name="connsiteX48" fmla="*/ 1248807 w 1277382"/>
                  <a:gd name="connsiteY48" fmla="*/ 1257473 h 1828973"/>
                  <a:gd name="connsiteX49" fmla="*/ 1258332 w 1277382"/>
                  <a:gd name="connsiteY49" fmla="*/ 962198 h 1828973"/>
                  <a:gd name="connsiteX50" fmla="*/ 1277382 w 1277382"/>
                  <a:gd name="connsiteY50" fmla="*/ 847898 h 1828973"/>
                  <a:gd name="connsiteX51" fmla="*/ 1267857 w 1277382"/>
                  <a:gd name="connsiteY51" fmla="*/ 628823 h 1828973"/>
                  <a:gd name="connsiteX52" fmla="*/ 1258332 w 1277382"/>
                  <a:gd name="connsiteY52" fmla="*/ 476423 h 1828973"/>
                  <a:gd name="connsiteX53" fmla="*/ 1239282 w 1277382"/>
                  <a:gd name="connsiteY53" fmla="*/ 381173 h 1828973"/>
                  <a:gd name="connsiteX54" fmla="*/ 1239282 w 1277382"/>
                  <a:gd name="connsiteY54"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72482 w 1277382"/>
                  <a:gd name="connsiteY20" fmla="*/ 762173 h 1828973"/>
                  <a:gd name="connsiteX21" fmla="*/ 153432 w 1277382"/>
                  <a:gd name="connsiteY21" fmla="*/ 819323 h 1828973"/>
                  <a:gd name="connsiteX22" fmla="*/ 153432 w 1277382"/>
                  <a:gd name="connsiteY22" fmla="*/ 1086023 h 1828973"/>
                  <a:gd name="connsiteX23" fmla="*/ 115332 w 1277382"/>
                  <a:gd name="connsiteY23" fmla="*/ 1143173 h 1828973"/>
                  <a:gd name="connsiteX24" fmla="*/ 67707 w 1277382"/>
                  <a:gd name="connsiteY24" fmla="*/ 1200323 h 1828973"/>
                  <a:gd name="connsiteX25" fmla="*/ 29607 w 1277382"/>
                  <a:gd name="connsiteY25" fmla="*/ 1247948 h 1828973"/>
                  <a:gd name="connsiteX26" fmla="*/ 1032 w 1277382"/>
                  <a:gd name="connsiteY26" fmla="*/ 1305098 h 1828973"/>
                  <a:gd name="connsiteX27" fmla="*/ 10557 w 1277382"/>
                  <a:gd name="connsiteY27" fmla="*/ 1381298 h 1828973"/>
                  <a:gd name="connsiteX28" fmla="*/ 39132 w 1277382"/>
                  <a:gd name="connsiteY28" fmla="*/ 1486073 h 1828973"/>
                  <a:gd name="connsiteX29" fmla="*/ 58182 w 1277382"/>
                  <a:gd name="connsiteY29" fmla="*/ 1552748 h 1828973"/>
                  <a:gd name="connsiteX30" fmla="*/ 77232 w 1277382"/>
                  <a:gd name="connsiteY30" fmla="*/ 1619423 h 1828973"/>
                  <a:gd name="connsiteX31" fmla="*/ 105807 w 1277382"/>
                  <a:gd name="connsiteY31" fmla="*/ 1686098 h 1828973"/>
                  <a:gd name="connsiteX32" fmla="*/ 162957 w 1277382"/>
                  <a:gd name="connsiteY32" fmla="*/ 1733723 h 1828973"/>
                  <a:gd name="connsiteX33" fmla="*/ 220107 w 1277382"/>
                  <a:gd name="connsiteY33" fmla="*/ 1752773 h 1828973"/>
                  <a:gd name="connsiteX34" fmla="*/ 248682 w 1277382"/>
                  <a:gd name="connsiteY34" fmla="*/ 1762298 h 1828973"/>
                  <a:gd name="connsiteX35" fmla="*/ 334407 w 1277382"/>
                  <a:gd name="connsiteY35" fmla="*/ 1819448 h 1828973"/>
                  <a:gd name="connsiteX36" fmla="*/ 362982 w 1277382"/>
                  <a:gd name="connsiteY36" fmla="*/ 1828973 h 1828973"/>
                  <a:gd name="connsiteX37" fmla="*/ 534432 w 1277382"/>
                  <a:gd name="connsiteY37" fmla="*/ 1809923 h 1828973"/>
                  <a:gd name="connsiteX38" fmla="*/ 629682 w 1277382"/>
                  <a:gd name="connsiteY38" fmla="*/ 1781348 h 1828973"/>
                  <a:gd name="connsiteX39" fmla="*/ 686832 w 1277382"/>
                  <a:gd name="connsiteY39" fmla="*/ 1762298 h 1828973"/>
                  <a:gd name="connsiteX40" fmla="*/ 724932 w 1277382"/>
                  <a:gd name="connsiteY40" fmla="*/ 1752773 h 1828973"/>
                  <a:gd name="connsiteX41" fmla="*/ 820182 w 1277382"/>
                  <a:gd name="connsiteY41" fmla="*/ 1743248 h 1828973"/>
                  <a:gd name="connsiteX42" fmla="*/ 924957 w 1277382"/>
                  <a:gd name="connsiteY42" fmla="*/ 1724198 h 1828973"/>
                  <a:gd name="connsiteX43" fmla="*/ 1010682 w 1277382"/>
                  <a:gd name="connsiteY43" fmla="*/ 1695623 h 1828973"/>
                  <a:gd name="connsiteX44" fmla="*/ 1067832 w 1277382"/>
                  <a:gd name="connsiteY44" fmla="*/ 1667048 h 1828973"/>
                  <a:gd name="connsiteX45" fmla="*/ 1134507 w 1277382"/>
                  <a:gd name="connsiteY45" fmla="*/ 1590848 h 1828973"/>
                  <a:gd name="connsiteX46" fmla="*/ 1182132 w 1277382"/>
                  <a:gd name="connsiteY46" fmla="*/ 1505123 h 1828973"/>
                  <a:gd name="connsiteX47" fmla="*/ 1220232 w 1277382"/>
                  <a:gd name="connsiteY47" fmla="*/ 1390823 h 1828973"/>
                  <a:gd name="connsiteX48" fmla="*/ 1248807 w 1277382"/>
                  <a:gd name="connsiteY48" fmla="*/ 1257473 h 1828973"/>
                  <a:gd name="connsiteX49" fmla="*/ 1258332 w 1277382"/>
                  <a:gd name="connsiteY49" fmla="*/ 962198 h 1828973"/>
                  <a:gd name="connsiteX50" fmla="*/ 1277382 w 1277382"/>
                  <a:gd name="connsiteY50" fmla="*/ 847898 h 1828973"/>
                  <a:gd name="connsiteX51" fmla="*/ 1267857 w 1277382"/>
                  <a:gd name="connsiteY51" fmla="*/ 628823 h 1828973"/>
                  <a:gd name="connsiteX52" fmla="*/ 1258332 w 1277382"/>
                  <a:gd name="connsiteY52" fmla="*/ 476423 h 1828973"/>
                  <a:gd name="connsiteX53" fmla="*/ 1239282 w 1277382"/>
                  <a:gd name="connsiteY53" fmla="*/ 381173 h 1828973"/>
                  <a:gd name="connsiteX54" fmla="*/ 1239282 w 1277382"/>
                  <a:gd name="connsiteY54"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72482 w 1277382"/>
                  <a:gd name="connsiteY20" fmla="*/ 762173 h 1828973"/>
                  <a:gd name="connsiteX21" fmla="*/ 153432 w 1277382"/>
                  <a:gd name="connsiteY21" fmla="*/ 819323 h 1828973"/>
                  <a:gd name="connsiteX22" fmla="*/ 153432 w 1277382"/>
                  <a:gd name="connsiteY22" fmla="*/ 1086023 h 1828973"/>
                  <a:gd name="connsiteX23" fmla="*/ 115332 w 1277382"/>
                  <a:gd name="connsiteY23" fmla="*/ 1143173 h 1828973"/>
                  <a:gd name="connsiteX24" fmla="*/ 67707 w 1277382"/>
                  <a:gd name="connsiteY24" fmla="*/ 1200323 h 1828973"/>
                  <a:gd name="connsiteX25" fmla="*/ 29607 w 1277382"/>
                  <a:gd name="connsiteY25" fmla="*/ 1247948 h 1828973"/>
                  <a:gd name="connsiteX26" fmla="*/ 1032 w 1277382"/>
                  <a:gd name="connsiteY26" fmla="*/ 1305098 h 1828973"/>
                  <a:gd name="connsiteX27" fmla="*/ 10557 w 1277382"/>
                  <a:gd name="connsiteY27" fmla="*/ 1381298 h 1828973"/>
                  <a:gd name="connsiteX28" fmla="*/ 39132 w 1277382"/>
                  <a:gd name="connsiteY28" fmla="*/ 1486073 h 1828973"/>
                  <a:gd name="connsiteX29" fmla="*/ 58182 w 1277382"/>
                  <a:gd name="connsiteY29" fmla="*/ 1552748 h 1828973"/>
                  <a:gd name="connsiteX30" fmla="*/ 77232 w 1277382"/>
                  <a:gd name="connsiteY30" fmla="*/ 1619423 h 1828973"/>
                  <a:gd name="connsiteX31" fmla="*/ 105807 w 1277382"/>
                  <a:gd name="connsiteY31" fmla="*/ 1686098 h 1828973"/>
                  <a:gd name="connsiteX32" fmla="*/ 162957 w 1277382"/>
                  <a:gd name="connsiteY32" fmla="*/ 1733723 h 1828973"/>
                  <a:gd name="connsiteX33" fmla="*/ 220107 w 1277382"/>
                  <a:gd name="connsiteY33" fmla="*/ 1752773 h 1828973"/>
                  <a:gd name="connsiteX34" fmla="*/ 248682 w 1277382"/>
                  <a:gd name="connsiteY34" fmla="*/ 1762298 h 1828973"/>
                  <a:gd name="connsiteX35" fmla="*/ 334407 w 1277382"/>
                  <a:gd name="connsiteY35" fmla="*/ 1819448 h 1828973"/>
                  <a:gd name="connsiteX36" fmla="*/ 362982 w 1277382"/>
                  <a:gd name="connsiteY36" fmla="*/ 1828973 h 1828973"/>
                  <a:gd name="connsiteX37" fmla="*/ 534432 w 1277382"/>
                  <a:gd name="connsiteY37" fmla="*/ 1809923 h 1828973"/>
                  <a:gd name="connsiteX38" fmla="*/ 629682 w 1277382"/>
                  <a:gd name="connsiteY38" fmla="*/ 1781348 h 1828973"/>
                  <a:gd name="connsiteX39" fmla="*/ 686832 w 1277382"/>
                  <a:gd name="connsiteY39" fmla="*/ 1762298 h 1828973"/>
                  <a:gd name="connsiteX40" fmla="*/ 724932 w 1277382"/>
                  <a:gd name="connsiteY40" fmla="*/ 1752773 h 1828973"/>
                  <a:gd name="connsiteX41" fmla="*/ 820182 w 1277382"/>
                  <a:gd name="connsiteY41" fmla="*/ 1743248 h 1828973"/>
                  <a:gd name="connsiteX42" fmla="*/ 924957 w 1277382"/>
                  <a:gd name="connsiteY42" fmla="*/ 1724198 h 1828973"/>
                  <a:gd name="connsiteX43" fmla="*/ 1010682 w 1277382"/>
                  <a:gd name="connsiteY43" fmla="*/ 1695623 h 1828973"/>
                  <a:gd name="connsiteX44" fmla="*/ 1067832 w 1277382"/>
                  <a:gd name="connsiteY44" fmla="*/ 1667048 h 1828973"/>
                  <a:gd name="connsiteX45" fmla="*/ 1134507 w 1277382"/>
                  <a:gd name="connsiteY45" fmla="*/ 1590848 h 1828973"/>
                  <a:gd name="connsiteX46" fmla="*/ 1182132 w 1277382"/>
                  <a:gd name="connsiteY46" fmla="*/ 1505123 h 1828973"/>
                  <a:gd name="connsiteX47" fmla="*/ 1220232 w 1277382"/>
                  <a:gd name="connsiteY47" fmla="*/ 1390823 h 1828973"/>
                  <a:gd name="connsiteX48" fmla="*/ 1248807 w 1277382"/>
                  <a:gd name="connsiteY48" fmla="*/ 1257473 h 1828973"/>
                  <a:gd name="connsiteX49" fmla="*/ 1258332 w 1277382"/>
                  <a:gd name="connsiteY49" fmla="*/ 962198 h 1828973"/>
                  <a:gd name="connsiteX50" fmla="*/ 1277382 w 1277382"/>
                  <a:gd name="connsiteY50" fmla="*/ 847898 h 1828973"/>
                  <a:gd name="connsiteX51" fmla="*/ 1267857 w 1277382"/>
                  <a:gd name="connsiteY51" fmla="*/ 628823 h 1828973"/>
                  <a:gd name="connsiteX52" fmla="*/ 1258332 w 1277382"/>
                  <a:gd name="connsiteY52" fmla="*/ 476423 h 1828973"/>
                  <a:gd name="connsiteX53" fmla="*/ 1239282 w 1277382"/>
                  <a:gd name="connsiteY53" fmla="*/ 381173 h 1828973"/>
                  <a:gd name="connsiteX54" fmla="*/ 1239282 w 1277382"/>
                  <a:gd name="connsiteY54"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53432 w 1277382"/>
                  <a:gd name="connsiteY20" fmla="*/ 819323 h 1828973"/>
                  <a:gd name="connsiteX21" fmla="*/ 153432 w 1277382"/>
                  <a:gd name="connsiteY21" fmla="*/ 1086023 h 1828973"/>
                  <a:gd name="connsiteX22" fmla="*/ 115332 w 1277382"/>
                  <a:gd name="connsiteY22" fmla="*/ 1143173 h 1828973"/>
                  <a:gd name="connsiteX23" fmla="*/ 67707 w 1277382"/>
                  <a:gd name="connsiteY23" fmla="*/ 1200323 h 1828973"/>
                  <a:gd name="connsiteX24" fmla="*/ 29607 w 1277382"/>
                  <a:gd name="connsiteY24" fmla="*/ 1247948 h 1828973"/>
                  <a:gd name="connsiteX25" fmla="*/ 1032 w 1277382"/>
                  <a:gd name="connsiteY25" fmla="*/ 1305098 h 1828973"/>
                  <a:gd name="connsiteX26" fmla="*/ 10557 w 1277382"/>
                  <a:gd name="connsiteY26" fmla="*/ 1381298 h 1828973"/>
                  <a:gd name="connsiteX27" fmla="*/ 39132 w 1277382"/>
                  <a:gd name="connsiteY27" fmla="*/ 1486073 h 1828973"/>
                  <a:gd name="connsiteX28" fmla="*/ 58182 w 1277382"/>
                  <a:gd name="connsiteY28" fmla="*/ 1552748 h 1828973"/>
                  <a:gd name="connsiteX29" fmla="*/ 77232 w 1277382"/>
                  <a:gd name="connsiteY29" fmla="*/ 1619423 h 1828973"/>
                  <a:gd name="connsiteX30" fmla="*/ 105807 w 1277382"/>
                  <a:gd name="connsiteY30" fmla="*/ 1686098 h 1828973"/>
                  <a:gd name="connsiteX31" fmla="*/ 162957 w 1277382"/>
                  <a:gd name="connsiteY31" fmla="*/ 1733723 h 1828973"/>
                  <a:gd name="connsiteX32" fmla="*/ 220107 w 1277382"/>
                  <a:gd name="connsiteY32" fmla="*/ 1752773 h 1828973"/>
                  <a:gd name="connsiteX33" fmla="*/ 248682 w 1277382"/>
                  <a:gd name="connsiteY33" fmla="*/ 1762298 h 1828973"/>
                  <a:gd name="connsiteX34" fmla="*/ 334407 w 1277382"/>
                  <a:gd name="connsiteY34" fmla="*/ 1819448 h 1828973"/>
                  <a:gd name="connsiteX35" fmla="*/ 362982 w 1277382"/>
                  <a:gd name="connsiteY35" fmla="*/ 1828973 h 1828973"/>
                  <a:gd name="connsiteX36" fmla="*/ 534432 w 1277382"/>
                  <a:gd name="connsiteY36" fmla="*/ 1809923 h 1828973"/>
                  <a:gd name="connsiteX37" fmla="*/ 629682 w 1277382"/>
                  <a:gd name="connsiteY37" fmla="*/ 1781348 h 1828973"/>
                  <a:gd name="connsiteX38" fmla="*/ 686832 w 1277382"/>
                  <a:gd name="connsiteY38" fmla="*/ 1762298 h 1828973"/>
                  <a:gd name="connsiteX39" fmla="*/ 724932 w 1277382"/>
                  <a:gd name="connsiteY39" fmla="*/ 1752773 h 1828973"/>
                  <a:gd name="connsiteX40" fmla="*/ 820182 w 1277382"/>
                  <a:gd name="connsiteY40" fmla="*/ 1743248 h 1828973"/>
                  <a:gd name="connsiteX41" fmla="*/ 924957 w 1277382"/>
                  <a:gd name="connsiteY41" fmla="*/ 1724198 h 1828973"/>
                  <a:gd name="connsiteX42" fmla="*/ 1010682 w 1277382"/>
                  <a:gd name="connsiteY42" fmla="*/ 1695623 h 1828973"/>
                  <a:gd name="connsiteX43" fmla="*/ 1067832 w 1277382"/>
                  <a:gd name="connsiteY43" fmla="*/ 1667048 h 1828973"/>
                  <a:gd name="connsiteX44" fmla="*/ 1134507 w 1277382"/>
                  <a:gd name="connsiteY44" fmla="*/ 1590848 h 1828973"/>
                  <a:gd name="connsiteX45" fmla="*/ 1182132 w 1277382"/>
                  <a:gd name="connsiteY45" fmla="*/ 1505123 h 1828973"/>
                  <a:gd name="connsiteX46" fmla="*/ 1220232 w 1277382"/>
                  <a:gd name="connsiteY46" fmla="*/ 1390823 h 1828973"/>
                  <a:gd name="connsiteX47" fmla="*/ 1248807 w 1277382"/>
                  <a:gd name="connsiteY47" fmla="*/ 1257473 h 1828973"/>
                  <a:gd name="connsiteX48" fmla="*/ 1258332 w 1277382"/>
                  <a:gd name="connsiteY48" fmla="*/ 962198 h 1828973"/>
                  <a:gd name="connsiteX49" fmla="*/ 1277382 w 1277382"/>
                  <a:gd name="connsiteY49" fmla="*/ 847898 h 1828973"/>
                  <a:gd name="connsiteX50" fmla="*/ 1267857 w 1277382"/>
                  <a:gd name="connsiteY50" fmla="*/ 628823 h 1828973"/>
                  <a:gd name="connsiteX51" fmla="*/ 1258332 w 1277382"/>
                  <a:gd name="connsiteY51" fmla="*/ 476423 h 1828973"/>
                  <a:gd name="connsiteX52" fmla="*/ 1239282 w 1277382"/>
                  <a:gd name="connsiteY52" fmla="*/ 381173 h 1828973"/>
                  <a:gd name="connsiteX53" fmla="*/ 1239282 w 1277382"/>
                  <a:gd name="connsiteY53" fmla="*/ 371648 h 1828973"/>
                  <a:gd name="connsiteX0" fmla="*/ 1244348 w 1282448"/>
                  <a:gd name="connsiteY0" fmla="*/ 371648 h 1828973"/>
                  <a:gd name="connsiteX1" fmla="*/ 1215773 w 1282448"/>
                  <a:gd name="connsiteY1" fmla="*/ 266873 h 1828973"/>
                  <a:gd name="connsiteX2" fmla="*/ 1196723 w 1282448"/>
                  <a:gd name="connsiteY2" fmla="*/ 190673 h 1828973"/>
                  <a:gd name="connsiteX3" fmla="*/ 1158623 w 1282448"/>
                  <a:gd name="connsiteY3" fmla="*/ 133523 h 1828973"/>
                  <a:gd name="connsiteX4" fmla="*/ 1072898 w 1282448"/>
                  <a:gd name="connsiteY4" fmla="*/ 76373 h 1828973"/>
                  <a:gd name="connsiteX5" fmla="*/ 1015748 w 1282448"/>
                  <a:gd name="connsiteY5" fmla="*/ 57323 h 1828973"/>
                  <a:gd name="connsiteX6" fmla="*/ 987173 w 1282448"/>
                  <a:gd name="connsiteY6" fmla="*/ 47798 h 1828973"/>
                  <a:gd name="connsiteX7" fmla="*/ 901448 w 1282448"/>
                  <a:gd name="connsiteY7" fmla="*/ 173 h 1828973"/>
                  <a:gd name="connsiteX8" fmla="*/ 768098 w 1282448"/>
                  <a:gd name="connsiteY8" fmla="*/ 9698 h 1828973"/>
                  <a:gd name="connsiteX9" fmla="*/ 710948 w 1282448"/>
                  <a:gd name="connsiteY9" fmla="*/ 28748 h 1828973"/>
                  <a:gd name="connsiteX10" fmla="*/ 587123 w 1282448"/>
                  <a:gd name="connsiteY10" fmla="*/ 38273 h 1828973"/>
                  <a:gd name="connsiteX11" fmla="*/ 549023 w 1282448"/>
                  <a:gd name="connsiteY11" fmla="*/ 47798 h 1828973"/>
                  <a:gd name="connsiteX12" fmla="*/ 491873 w 1282448"/>
                  <a:gd name="connsiteY12" fmla="*/ 66848 h 1828973"/>
                  <a:gd name="connsiteX13" fmla="*/ 406148 w 1282448"/>
                  <a:gd name="connsiteY13" fmla="*/ 171623 h 1828973"/>
                  <a:gd name="connsiteX14" fmla="*/ 377573 w 1282448"/>
                  <a:gd name="connsiteY14" fmla="*/ 228773 h 1828973"/>
                  <a:gd name="connsiteX15" fmla="*/ 339473 w 1282448"/>
                  <a:gd name="connsiteY15" fmla="*/ 343073 h 1828973"/>
                  <a:gd name="connsiteX16" fmla="*/ 329948 w 1282448"/>
                  <a:gd name="connsiteY16" fmla="*/ 371648 h 1828973"/>
                  <a:gd name="connsiteX17" fmla="*/ 320423 w 1282448"/>
                  <a:gd name="connsiteY17" fmla="*/ 628823 h 1828973"/>
                  <a:gd name="connsiteX18" fmla="*/ 272798 w 1282448"/>
                  <a:gd name="connsiteY18" fmla="*/ 666923 h 1828973"/>
                  <a:gd name="connsiteX19" fmla="*/ 225173 w 1282448"/>
                  <a:gd name="connsiteY19" fmla="*/ 714548 h 1828973"/>
                  <a:gd name="connsiteX20" fmla="*/ 158498 w 1282448"/>
                  <a:gd name="connsiteY20" fmla="*/ 819323 h 1828973"/>
                  <a:gd name="connsiteX21" fmla="*/ 158498 w 1282448"/>
                  <a:gd name="connsiteY21" fmla="*/ 1086023 h 1828973"/>
                  <a:gd name="connsiteX22" fmla="*/ 120398 w 1282448"/>
                  <a:gd name="connsiteY22" fmla="*/ 1143173 h 1828973"/>
                  <a:gd name="connsiteX23" fmla="*/ 72773 w 1282448"/>
                  <a:gd name="connsiteY23" fmla="*/ 1200323 h 1828973"/>
                  <a:gd name="connsiteX24" fmla="*/ 6098 w 1282448"/>
                  <a:gd name="connsiteY24" fmla="*/ 1305098 h 1828973"/>
                  <a:gd name="connsiteX25" fmla="*/ 15623 w 1282448"/>
                  <a:gd name="connsiteY25" fmla="*/ 1381298 h 1828973"/>
                  <a:gd name="connsiteX26" fmla="*/ 44198 w 1282448"/>
                  <a:gd name="connsiteY26" fmla="*/ 1486073 h 1828973"/>
                  <a:gd name="connsiteX27" fmla="*/ 63248 w 1282448"/>
                  <a:gd name="connsiteY27" fmla="*/ 1552748 h 1828973"/>
                  <a:gd name="connsiteX28" fmla="*/ 82298 w 1282448"/>
                  <a:gd name="connsiteY28" fmla="*/ 1619423 h 1828973"/>
                  <a:gd name="connsiteX29" fmla="*/ 110873 w 1282448"/>
                  <a:gd name="connsiteY29" fmla="*/ 1686098 h 1828973"/>
                  <a:gd name="connsiteX30" fmla="*/ 168023 w 1282448"/>
                  <a:gd name="connsiteY30" fmla="*/ 1733723 h 1828973"/>
                  <a:gd name="connsiteX31" fmla="*/ 225173 w 1282448"/>
                  <a:gd name="connsiteY31" fmla="*/ 1752773 h 1828973"/>
                  <a:gd name="connsiteX32" fmla="*/ 253748 w 1282448"/>
                  <a:gd name="connsiteY32" fmla="*/ 1762298 h 1828973"/>
                  <a:gd name="connsiteX33" fmla="*/ 339473 w 1282448"/>
                  <a:gd name="connsiteY33" fmla="*/ 1819448 h 1828973"/>
                  <a:gd name="connsiteX34" fmla="*/ 368048 w 1282448"/>
                  <a:gd name="connsiteY34" fmla="*/ 1828973 h 1828973"/>
                  <a:gd name="connsiteX35" fmla="*/ 539498 w 1282448"/>
                  <a:gd name="connsiteY35" fmla="*/ 1809923 h 1828973"/>
                  <a:gd name="connsiteX36" fmla="*/ 634748 w 1282448"/>
                  <a:gd name="connsiteY36" fmla="*/ 1781348 h 1828973"/>
                  <a:gd name="connsiteX37" fmla="*/ 691898 w 1282448"/>
                  <a:gd name="connsiteY37" fmla="*/ 1762298 h 1828973"/>
                  <a:gd name="connsiteX38" fmla="*/ 729998 w 1282448"/>
                  <a:gd name="connsiteY38" fmla="*/ 1752773 h 1828973"/>
                  <a:gd name="connsiteX39" fmla="*/ 825248 w 1282448"/>
                  <a:gd name="connsiteY39" fmla="*/ 1743248 h 1828973"/>
                  <a:gd name="connsiteX40" fmla="*/ 930023 w 1282448"/>
                  <a:gd name="connsiteY40" fmla="*/ 1724198 h 1828973"/>
                  <a:gd name="connsiteX41" fmla="*/ 1015748 w 1282448"/>
                  <a:gd name="connsiteY41" fmla="*/ 1695623 h 1828973"/>
                  <a:gd name="connsiteX42" fmla="*/ 1072898 w 1282448"/>
                  <a:gd name="connsiteY42" fmla="*/ 1667048 h 1828973"/>
                  <a:gd name="connsiteX43" fmla="*/ 1139573 w 1282448"/>
                  <a:gd name="connsiteY43" fmla="*/ 1590848 h 1828973"/>
                  <a:gd name="connsiteX44" fmla="*/ 1187198 w 1282448"/>
                  <a:gd name="connsiteY44" fmla="*/ 1505123 h 1828973"/>
                  <a:gd name="connsiteX45" fmla="*/ 1225298 w 1282448"/>
                  <a:gd name="connsiteY45" fmla="*/ 1390823 h 1828973"/>
                  <a:gd name="connsiteX46" fmla="*/ 1253873 w 1282448"/>
                  <a:gd name="connsiteY46" fmla="*/ 1257473 h 1828973"/>
                  <a:gd name="connsiteX47" fmla="*/ 1263398 w 1282448"/>
                  <a:gd name="connsiteY47" fmla="*/ 962198 h 1828973"/>
                  <a:gd name="connsiteX48" fmla="*/ 1282448 w 1282448"/>
                  <a:gd name="connsiteY48" fmla="*/ 847898 h 1828973"/>
                  <a:gd name="connsiteX49" fmla="*/ 1272923 w 1282448"/>
                  <a:gd name="connsiteY49" fmla="*/ 628823 h 1828973"/>
                  <a:gd name="connsiteX50" fmla="*/ 1263398 w 1282448"/>
                  <a:gd name="connsiteY50" fmla="*/ 476423 h 1828973"/>
                  <a:gd name="connsiteX51" fmla="*/ 1244348 w 1282448"/>
                  <a:gd name="connsiteY51" fmla="*/ 381173 h 1828973"/>
                  <a:gd name="connsiteX52" fmla="*/ 1244348 w 1282448"/>
                  <a:gd name="connsiteY52" fmla="*/ 371648 h 1828973"/>
                  <a:gd name="connsiteX0" fmla="*/ 1247796 w 1285896"/>
                  <a:gd name="connsiteY0" fmla="*/ 371648 h 1828973"/>
                  <a:gd name="connsiteX1" fmla="*/ 1219221 w 1285896"/>
                  <a:gd name="connsiteY1" fmla="*/ 266873 h 1828973"/>
                  <a:gd name="connsiteX2" fmla="*/ 1200171 w 1285896"/>
                  <a:gd name="connsiteY2" fmla="*/ 190673 h 1828973"/>
                  <a:gd name="connsiteX3" fmla="*/ 1162071 w 1285896"/>
                  <a:gd name="connsiteY3" fmla="*/ 133523 h 1828973"/>
                  <a:gd name="connsiteX4" fmla="*/ 1076346 w 1285896"/>
                  <a:gd name="connsiteY4" fmla="*/ 76373 h 1828973"/>
                  <a:gd name="connsiteX5" fmla="*/ 1019196 w 1285896"/>
                  <a:gd name="connsiteY5" fmla="*/ 57323 h 1828973"/>
                  <a:gd name="connsiteX6" fmla="*/ 990621 w 1285896"/>
                  <a:gd name="connsiteY6" fmla="*/ 47798 h 1828973"/>
                  <a:gd name="connsiteX7" fmla="*/ 904896 w 1285896"/>
                  <a:gd name="connsiteY7" fmla="*/ 173 h 1828973"/>
                  <a:gd name="connsiteX8" fmla="*/ 771546 w 1285896"/>
                  <a:gd name="connsiteY8" fmla="*/ 9698 h 1828973"/>
                  <a:gd name="connsiteX9" fmla="*/ 714396 w 1285896"/>
                  <a:gd name="connsiteY9" fmla="*/ 28748 h 1828973"/>
                  <a:gd name="connsiteX10" fmla="*/ 590571 w 1285896"/>
                  <a:gd name="connsiteY10" fmla="*/ 38273 h 1828973"/>
                  <a:gd name="connsiteX11" fmla="*/ 552471 w 1285896"/>
                  <a:gd name="connsiteY11" fmla="*/ 47798 h 1828973"/>
                  <a:gd name="connsiteX12" fmla="*/ 495321 w 1285896"/>
                  <a:gd name="connsiteY12" fmla="*/ 66848 h 1828973"/>
                  <a:gd name="connsiteX13" fmla="*/ 409596 w 1285896"/>
                  <a:gd name="connsiteY13" fmla="*/ 171623 h 1828973"/>
                  <a:gd name="connsiteX14" fmla="*/ 381021 w 1285896"/>
                  <a:gd name="connsiteY14" fmla="*/ 228773 h 1828973"/>
                  <a:gd name="connsiteX15" fmla="*/ 342921 w 1285896"/>
                  <a:gd name="connsiteY15" fmla="*/ 343073 h 1828973"/>
                  <a:gd name="connsiteX16" fmla="*/ 333396 w 1285896"/>
                  <a:gd name="connsiteY16" fmla="*/ 371648 h 1828973"/>
                  <a:gd name="connsiteX17" fmla="*/ 323871 w 1285896"/>
                  <a:gd name="connsiteY17" fmla="*/ 628823 h 1828973"/>
                  <a:gd name="connsiteX18" fmla="*/ 276246 w 1285896"/>
                  <a:gd name="connsiteY18" fmla="*/ 666923 h 1828973"/>
                  <a:gd name="connsiteX19" fmla="*/ 228621 w 1285896"/>
                  <a:gd name="connsiteY19" fmla="*/ 714548 h 1828973"/>
                  <a:gd name="connsiteX20" fmla="*/ 161946 w 1285896"/>
                  <a:gd name="connsiteY20" fmla="*/ 819323 h 1828973"/>
                  <a:gd name="connsiteX21" fmla="*/ 161946 w 1285896"/>
                  <a:gd name="connsiteY21" fmla="*/ 1086023 h 1828973"/>
                  <a:gd name="connsiteX22" fmla="*/ 123846 w 1285896"/>
                  <a:gd name="connsiteY22" fmla="*/ 1143173 h 1828973"/>
                  <a:gd name="connsiteX23" fmla="*/ 9546 w 1285896"/>
                  <a:gd name="connsiteY23" fmla="*/ 1305098 h 1828973"/>
                  <a:gd name="connsiteX24" fmla="*/ 19071 w 1285896"/>
                  <a:gd name="connsiteY24" fmla="*/ 1381298 h 1828973"/>
                  <a:gd name="connsiteX25" fmla="*/ 47646 w 1285896"/>
                  <a:gd name="connsiteY25" fmla="*/ 1486073 h 1828973"/>
                  <a:gd name="connsiteX26" fmla="*/ 66696 w 1285896"/>
                  <a:gd name="connsiteY26" fmla="*/ 1552748 h 1828973"/>
                  <a:gd name="connsiteX27" fmla="*/ 85746 w 1285896"/>
                  <a:gd name="connsiteY27" fmla="*/ 1619423 h 1828973"/>
                  <a:gd name="connsiteX28" fmla="*/ 114321 w 1285896"/>
                  <a:gd name="connsiteY28" fmla="*/ 1686098 h 1828973"/>
                  <a:gd name="connsiteX29" fmla="*/ 171471 w 1285896"/>
                  <a:gd name="connsiteY29" fmla="*/ 1733723 h 1828973"/>
                  <a:gd name="connsiteX30" fmla="*/ 228621 w 1285896"/>
                  <a:gd name="connsiteY30" fmla="*/ 1752773 h 1828973"/>
                  <a:gd name="connsiteX31" fmla="*/ 257196 w 1285896"/>
                  <a:gd name="connsiteY31" fmla="*/ 1762298 h 1828973"/>
                  <a:gd name="connsiteX32" fmla="*/ 342921 w 1285896"/>
                  <a:gd name="connsiteY32" fmla="*/ 1819448 h 1828973"/>
                  <a:gd name="connsiteX33" fmla="*/ 371496 w 1285896"/>
                  <a:gd name="connsiteY33" fmla="*/ 1828973 h 1828973"/>
                  <a:gd name="connsiteX34" fmla="*/ 542946 w 1285896"/>
                  <a:gd name="connsiteY34" fmla="*/ 1809923 h 1828973"/>
                  <a:gd name="connsiteX35" fmla="*/ 638196 w 1285896"/>
                  <a:gd name="connsiteY35" fmla="*/ 1781348 h 1828973"/>
                  <a:gd name="connsiteX36" fmla="*/ 695346 w 1285896"/>
                  <a:gd name="connsiteY36" fmla="*/ 1762298 h 1828973"/>
                  <a:gd name="connsiteX37" fmla="*/ 733446 w 1285896"/>
                  <a:gd name="connsiteY37" fmla="*/ 1752773 h 1828973"/>
                  <a:gd name="connsiteX38" fmla="*/ 828696 w 1285896"/>
                  <a:gd name="connsiteY38" fmla="*/ 1743248 h 1828973"/>
                  <a:gd name="connsiteX39" fmla="*/ 933471 w 1285896"/>
                  <a:gd name="connsiteY39" fmla="*/ 1724198 h 1828973"/>
                  <a:gd name="connsiteX40" fmla="*/ 1019196 w 1285896"/>
                  <a:gd name="connsiteY40" fmla="*/ 1695623 h 1828973"/>
                  <a:gd name="connsiteX41" fmla="*/ 1076346 w 1285896"/>
                  <a:gd name="connsiteY41" fmla="*/ 1667048 h 1828973"/>
                  <a:gd name="connsiteX42" fmla="*/ 1143021 w 1285896"/>
                  <a:gd name="connsiteY42" fmla="*/ 1590848 h 1828973"/>
                  <a:gd name="connsiteX43" fmla="*/ 1190646 w 1285896"/>
                  <a:gd name="connsiteY43" fmla="*/ 1505123 h 1828973"/>
                  <a:gd name="connsiteX44" fmla="*/ 1228746 w 1285896"/>
                  <a:gd name="connsiteY44" fmla="*/ 1390823 h 1828973"/>
                  <a:gd name="connsiteX45" fmla="*/ 1257321 w 1285896"/>
                  <a:gd name="connsiteY45" fmla="*/ 1257473 h 1828973"/>
                  <a:gd name="connsiteX46" fmla="*/ 1266846 w 1285896"/>
                  <a:gd name="connsiteY46" fmla="*/ 962198 h 1828973"/>
                  <a:gd name="connsiteX47" fmla="*/ 1285896 w 1285896"/>
                  <a:gd name="connsiteY47" fmla="*/ 847898 h 1828973"/>
                  <a:gd name="connsiteX48" fmla="*/ 1276371 w 1285896"/>
                  <a:gd name="connsiteY48" fmla="*/ 628823 h 1828973"/>
                  <a:gd name="connsiteX49" fmla="*/ 1266846 w 1285896"/>
                  <a:gd name="connsiteY49" fmla="*/ 476423 h 1828973"/>
                  <a:gd name="connsiteX50" fmla="*/ 1247796 w 1285896"/>
                  <a:gd name="connsiteY50" fmla="*/ 381173 h 1828973"/>
                  <a:gd name="connsiteX51" fmla="*/ 1247796 w 1285896"/>
                  <a:gd name="connsiteY51" fmla="*/ 371648 h 1828973"/>
                  <a:gd name="connsiteX0" fmla="*/ 1243176 w 1281276"/>
                  <a:gd name="connsiteY0" fmla="*/ 371648 h 1828973"/>
                  <a:gd name="connsiteX1" fmla="*/ 1214601 w 1281276"/>
                  <a:gd name="connsiteY1" fmla="*/ 266873 h 1828973"/>
                  <a:gd name="connsiteX2" fmla="*/ 1195551 w 1281276"/>
                  <a:gd name="connsiteY2" fmla="*/ 190673 h 1828973"/>
                  <a:gd name="connsiteX3" fmla="*/ 1157451 w 1281276"/>
                  <a:gd name="connsiteY3" fmla="*/ 133523 h 1828973"/>
                  <a:gd name="connsiteX4" fmla="*/ 1071726 w 1281276"/>
                  <a:gd name="connsiteY4" fmla="*/ 76373 h 1828973"/>
                  <a:gd name="connsiteX5" fmla="*/ 1014576 w 1281276"/>
                  <a:gd name="connsiteY5" fmla="*/ 57323 h 1828973"/>
                  <a:gd name="connsiteX6" fmla="*/ 986001 w 1281276"/>
                  <a:gd name="connsiteY6" fmla="*/ 47798 h 1828973"/>
                  <a:gd name="connsiteX7" fmla="*/ 900276 w 1281276"/>
                  <a:gd name="connsiteY7" fmla="*/ 173 h 1828973"/>
                  <a:gd name="connsiteX8" fmla="*/ 766926 w 1281276"/>
                  <a:gd name="connsiteY8" fmla="*/ 9698 h 1828973"/>
                  <a:gd name="connsiteX9" fmla="*/ 709776 w 1281276"/>
                  <a:gd name="connsiteY9" fmla="*/ 28748 h 1828973"/>
                  <a:gd name="connsiteX10" fmla="*/ 585951 w 1281276"/>
                  <a:gd name="connsiteY10" fmla="*/ 38273 h 1828973"/>
                  <a:gd name="connsiteX11" fmla="*/ 547851 w 1281276"/>
                  <a:gd name="connsiteY11" fmla="*/ 47798 h 1828973"/>
                  <a:gd name="connsiteX12" fmla="*/ 490701 w 1281276"/>
                  <a:gd name="connsiteY12" fmla="*/ 66848 h 1828973"/>
                  <a:gd name="connsiteX13" fmla="*/ 404976 w 1281276"/>
                  <a:gd name="connsiteY13" fmla="*/ 171623 h 1828973"/>
                  <a:gd name="connsiteX14" fmla="*/ 376401 w 1281276"/>
                  <a:gd name="connsiteY14" fmla="*/ 228773 h 1828973"/>
                  <a:gd name="connsiteX15" fmla="*/ 338301 w 1281276"/>
                  <a:gd name="connsiteY15" fmla="*/ 343073 h 1828973"/>
                  <a:gd name="connsiteX16" fmla="*/ 328776 w 1281276"/>
                  <a:gd name="connsiteY16" fmla="*/ 371648 h 1828973"/>
                  <a:gd name="connsiteX17" fmla="*/ 319251 w 1281276"/>
                  <a:gd name="connsiteY17" fmla="*/ 628823 h 1828973"/>
                  <a:gd name="connsiteX18" fmla="*/ 271626 w 1281276"/>
                  <a:gd name="connsiteY18" fmla="*/ 666923 h 1828973"/>
                  <a:gd name="connsiteX19" fmla="*/ 224001 w 1281276"/>
                  <a:gd name="connsiteY19" fmla="*/ 714548 h 1828973"/>
                  <a:gd name="connsiteX20" fmla="*/ 157326 w 1281276"/>
                  <a:gd name="connsiteY20" fmla="*/ 819323 h 1828973"/>
                  <a:gd name="connsiteX21" fmla="*/ 157326 w 1281276"/>
                  <a:gd name="connsiteY21" fmla="*/ 1086023 h 1828973"/>
                  <a:gd name="connsiteX22" fmla="*/ 119226 w 1281276"/>
                  <a:gd name="connsiteY22" fmla="*/ 1143173 h 1828973"/>
                  <a:gd name="connsiteX23" fmla="*/ 4926 w 1281276"/>
                  <a:gd name="connsiteY23" fmla="*/ 1305098 h 1828973"/>
                  <a:gd name="connsiteX24" fmla="*/ 14451 w 1281276"/>
                  <a:gd name="connsiteY24" fmla="*/ 1381298 h 1828973"/>
                  <a:gd name="connsiteX25" fmla="*/ 43026 w 1281276"/>
                  <a:gd name="connsiteY25" fmla="*/ 1486073 h 1828973"/>
                  <a:gd name="connsiteX26" fmla="*/ 62076 w 1281276"/>
                  <a:gd name="connsiteY26" fmla="*/ 1552748 h 1828973"/>
                  <a:gd name="connsiteX27" fmla="*/ 81126 w 1281276"/>
                  <a:gd name="connsiteY27" fmla="*/ 1619423 h 1828973"/>
                  <a:gd name="connsiteX28" fmla="*/ 109701 w 1281276"/>
                  <a:gd name="connsiteY28" fmla="*/ 1686098 h 1828973"/>
                  <a:gd name="connsiteX29" fmla="*/ 166851 w 1281276"/>
                  <a:gd name="connsiteY29" fmla="*/ 1733723 h 1828973"/>
                  <a:gd name="connsiteX30" fmla="*/ 224001 w 1281276"/>
                  <a:gd name="connsiteY30" fmla="*/ 1752773 h 1828973"/>
                  <a:gd name="connsiteX31" fmla="*/ 252576 w 1281276"/>
                  <a:gd name="connsiteY31" fmla="*/ 1762298 h 1828973"/>
                  <a:gd name="connsiteX32" fmla="*/ 338301 w 1281276"/>
                  <a:gd name="connsiteY32" fmla="*/ 1819448 h 1828973"/>
                  <a:gd name="connsiteX33" fmla="*/ 366876 w 1281276"/>
                  <a:gd name="connsiteY33" fmla="*/ 1828973 h 1828973"/>
                  <a:gd name="connsiteX34" fmla="*/ 538326 w 1281276"/>
                  <a:gd name="connsiteY34" fmla="*/ 1809923 h 1828973"/>
                  <a:gd name="connsiteX35" fmla="*/ 633576 w 1281276"/>
                  <a:gd name="connsiteY35" fmla="*/ 1781348 h 1828973"/>
                  <a:gd name="connsiteX36" fmla="*/ 690726 w 1281276"/>
                  <a:gd name="connsiteY36" fmla="*/ 1762298 h 1828973"/>
                  <a:gd name="connsiteX37" fmla="*/ 728826 w 1281276"/>
                  <a:gd name="connsiteY37" fmla="*/ 1752773 h 1828973"/>
                  <a:gd name="connsiteX38" fmla="*/ 824076 w 1281276"/>
                  <a:gd name="connsiteY38" fmla="*/ 1743248 h 1828973"/>
                  <a:gd name="connsiteX39" fmla="*/ 928851 w 1281276"/>
                  <a:gd name="connsiteY39" fmla="*/ 1724198 h 1828973"/>
                  <a:gd name="connsiteX40" fmla="*/ 1014576 w 1281276"/>
                  <a:gd name="connsiteY40" fmla="*/ 1695623 h 1828973"/>
                  <a:gd name="connsiteX41" fmla="*/ 1071726 w 1281276"/>
                  <a:gd name="connsiteY41" fmla="*/ 1667048 h 1828973"/>
                  <a:gd name="connsiteX42" fmla="*/ 1138401 w 1281276"/>
                  <a:gd name="connsiteY42" fmla="*/ 1590848 h 1828973"/>
                  <a:gd name="connsiteX43" fmla="*/ 1186026 w 1281276"/>
                  <a:gd name="connsiteY43" fmla="*/ 1505123 h 1828973"/>
                  <a:gd name="connsiteX44" fmla="*/ 1224126 w 1281276"/>
                  <a:gd name="connsiteY44" fmla="*/ 1390823 h 1828973"/>
                  <a:gd name="connsiteX45" fmla="*/ 1252701 w 1281276"/>
                  <a:gd name="connsiteY45" fmla="*/ 1257473 h 1828973"/>
                  <a:gd name="connsiteX46" fmla="*/ 1262226 w 1281276"/>
                  <a:gd name="connsiteY46" fmla="*/ 962198 h 1828973"/>
                  <a:gd name="connsiteX47" fmla="*/ 1281276 w 1281276"/>
                  <a:gd name="connsiteY47" fmla="*/ 847898 h 1828973"/>
                  <a:gd name="connsiteX48" fmla="*/ 1271751 w 1281276"/>
                  <a:gd name="connsiteY48" fmla="*/ 628823 h 1828973"/>
                  <a:gd name="connsiteX49" fmla="*/ 1262226 w 1281276"/>
                  <a:gd name="connsiteY49" fmla="*/ 476423 h 1828973"/>
                  <a:gd name="connsiteX50" fmla="*/ 1243176 w 1281276"/>
                  <a:gd name="connsiteY50" fmla="*/ 381173 h 1828973"/>
                  <a:gd name="connsiteX51" fmla="*/ 1243176 w 1281276"/>
                  <a:gd name="connsiteY51" fmla="*/ 371648 h 1828973"/>
                  <a:gd name="connsiteX0" fmla="*/ 1243176 w 1281276"/>
                  <a:gd name="connsiteY0" fmla="*/ 371648 h 1828973"/>
                  <a:gd name="connsiteX1" fmla="*/ 1214601 w 1281276"/>
                  <a:gd name="connsiteY1" fmla="*/ 266873 h 1828973"/>
                  <a:gd name="connsiteX2" fmla="*/ 1195551 w 1281276"/>
                  <a:gd name="connsiteY2" fmla="*/ 190673 h 1828973"/>
                  <a:gd name="connsiteX3" fmla="*/ 1157451 w 1281276"/>
                  <a:gd name="connsiteY3" fmla="*/ 133523 h 1828973"/>
                  <a:gd name="connsiteX4" fmla="*/ 1071726 w 1281276"/>
                  <a:gd name="connsiteY4" fmla="*/ 76373 h 1828973"/>
                  <a:gd name="connsiteX5" fmla="*/ 1014576 w 1281276"/>
                  <a:gd name="connsiteY5" fmla="*/ 57323 h 1828973"/>
                  <a:gd name="connsiteX6" fmla="*/ 986001 w 1281276"/>
                  <a:gd name="connsiteY6" fmla="*/ 47798 h 1828973"/>
                  <a:gd name="connsiteX7" fmla="*/ 900276 w 1281276"/>
                  <a:gd name="connsiteY7" fmla="*/ 173 h 1828973"/>
                  <a:gd name="connsiteX8" fmla="*/ 766926 w 1281276"/>
                  <a:gd name="connsiteY8" fmla="*/ 9698 h 1828973"/>
                  <a:gd name="connsiteX9" fmla="*/ 709776 w 1281276"/>
                  <a:gd name="connsiteY9" fmla="*/ 28748 h 1828973"/>
                  <a:gd name="connsiteX10" fmla="*/ 585951 w 1281276"/>
                  <a:gd name="connsiteY10" fmla="*/ 38273 h 1828973"/>
                  <a:gd name="connsiteX11" fmla="*/ 547851 w 1281276"/>
                  <a:gd name="connsiteY11" fmla="*/ 47798 h 1828973"/>
                  <a:gd name="connsiteX12" fmla="*/ 490701 w 1281276"/>
                  <a:gd name="connsiteY12" fmla="*/ 66848 h 1828973"/>
                  <a:gd name="connsiteX13" fmla="*/ 404976 w 1281276"/>
                  <a:gd name="connsiteY13" fmla="*/ 171623 h 1828973"/>
                  <a:gd name="connsiteX14" fmla="*/ 376401 w 1281276"/>
                  <a:gd name="connsiteY14" fmla="*/ 228773 h 1828973"/>
                  <a:gd name="connsiteX15" fmla="*/ 338301 w 1281276"/>
                  <a:gd name="connsiteY15" fmla="*/ 343073 h 1828973"/>
                  <a:gd name="connsiteX16" fmla="*/ 328776 w 1281276"/>
                  <a:gd name="connsiteY16" fmla="*/ 371648 h 1828973"/>
                  <a:gd name="connsiteX17" fmla="*/ 271626 w 1281276"/>
                  <a:gd name="connsiteY17" fmla="*/ 666923 h 1828973"/>
                  <a:gd name="connsiteX18" fmla="*/ 224001 w 1281276"/>
                  <a:gd name="connsiteY18" fmla="*/ 714548 h 1828973"/>
                  <a:gd name="connsiteX19" fmla="*/ 157326 w 1281276"/>
                  <a:gd name="connsiteY19" fmla="*/ 819323 h 1828973"/>
                  <a:gd name="connsiteX20" fmla="*/ 157326 w 1281276"/>
                  <a:gd name="connsiteY20" fmla="*/ 1086023 h 1828973"/>
                  <a:gd name="connsiteX21" fmla="*/ 119226 w 1281276"/>
                  <a:gd name="connsiteY21" fmla="*/ 1143173 h 1828973"/>
                  <a:gd name="connsiteX22" fmla="*/ 4926 w 1281276"/>
                  <a:gd name="connsiteY22" fmla="*/ 1305098 h 1828973"/>
                  <a:gd name="connsiteX23" fmla="*/ 14451 w 1281276"/>
                  <a:gd name="connsiteY23" fmla="*/ 1381298 h 1828973"/>
                  <a:gd name="connsiteX24" fmla="*/ 43026 w 1281276"/>
                  <a:gd name="connsiteY24" fmla="*/ 1486073 h 1828973"/>
                  <a:gd name="connsiteX25" fmla="*/ 62076 w 1281276"/>
                  <a:gd name="connsiteY25" fmla="*/ 1552748 h 1828973"/>
                  <a:gd name="connsiteX26" fmla="*/ 81126 w 1281276"/>
                  <a:gd name="connsiteY26" fmla="*/ 1619423 h 1828973"/>
                  <a:gd name="connsiteX27" fmla="*/ 109701 w 1281276"/>
                  <a:gd name="connsiteY27" fmla="*/ 1686098 h 1828973"/>
                  <a:gd name="connsiteX28" fmla="*/ 166851 w 1281276"/>
                  <a:gd name="connsiteY28" fmla="*/ 1733723 h 1828973"/>
                  <a:gd name="connsiteX29" fmla="*/ 224001 w 1281276"/>
                  <a:gd name="connsiteY29" fmla="*/ 1752773 h 1828973"/>
                  <a:gd name="connsiteX30" fmla="*/ 252576 w 1281276"/>
                  <a:gd name="connsiteY30" fmla="*/ 1762298 h 1828973"/>
                  <a:gd name="connsiteX31" fmla="*/ 338301 w 1281276"/>
                  <a:gd name="connsiteY31" fmla="*/ 1819448 h 1828973"/>
                  <a:gd name="connsiteX32" fmla="*/ 366876 w 1281276"/>
                  <a:gd name="connsiteY32" fmla="*/ 1828973 h 1828973"/>
                  <a:gd name="connsiteX33" fmla="*/ 538326 w 1281276"/>
                  <a:gd name="connsiteY33" fmla="*/ 1809923 h 1828973"/>
                  <a:gd name="connsiteX34" fmla="*/ 633576 w 1281276"/>
                  <a:gd name="connsiteY34" fmla="*/ 1781348 h 1828973"/>
                  <a:gd name="connsiteX35" fmla="*/ 690726 w 1281276"/>
                  <a:gd name="connsiteY35" fmla="*/ 1762298 h 1828973"/>
                  <a:gd name="connsiteX36" fmla="*/ 728826 w 1281276"/>
                  <a:gd name="connsiteY36" fmla="*/ 1752773 h 1828973"/>
                  <a:gd name="connsiteX37" fmla="*/ 824076 w 1281276"/>
                  <a:gd name="connsiteY37" fmla="*/ 1743248 h 1828973"/>
                  <a:gd name="connsiteX38" fmla="*/ 928851 w 1281276"/>
                  <a:gd name="connsiteY38" fmla="*/ 1724198 h 1828973"/>
                  <a:gd name="connsiteX39" fmla="*/ 1014576 w 1281276"/>
                  <a:gd name="connsiteY39" fmla="*/ 1695623 h 1828973"/>
                  <a:gd name="connsiteX40" fmla="*/ 1071726 w 1281276"/>
                  <a:gd name="connsiteY40" fmla="*/ 1667048 h 1828973"/>
                  <a:gd name="connsiteX41" fmla="*/ 1138401 w 1281276"/>
                  <a:gd name="connsiteY41" fmla="*/ 1590848 h 1828973"/>
                  <a:gd name="connsiteX42" fmla="*/ 1186026 w 1281276"/>
                  <a:gd name="connsiteY42" fmla="*/ 1505123 h 1828973"/>
                  <a:gd name="connsiteX43" fmla="*/ 1224126 w 1281276"/>
                  <a:gd name="connsiteY43" fmla="*/ 1390823 h 1828973"/>
                  <a:gd name="connsiteX44" fmla="*/ 1252701 w 1281276"/>
                  <a:gd name="connsiteY44" fmla="*/ 1257473 h 1828973"/>
                  <a:gd name="connsiteX45" fmla="*/ 1262226 w 1281276"/>
                  <a:gd name="connsiteY45" fmla="*/ 962198 h 1828973"/>
                  <a:gd name="connsiteX46" fmla="*/ 1281276 w 1281276"/>
                  <a:gd name="connsiteY46" fmla="*/ 847898 h 1828973"/>
                  <a:gd name="connsiteX47" fmla="*/ 1271751 w 1281276"/>
                  <a:gd name="connsiteY47" fmla="*/ 628823 h 1828973"/>
                  <a:gd name="connsiteX48" fmla="*/ 1262226 w 1281276"/>
                  <a:gd name="connsiteY48" fmla="*/ 476423 h 1828973"/>
                  <a:gd name="connsiteX49" fmla="*/ 1243176 w 1281276"/>
                  <a:gd name="connsiteY49" fmla="*/ 381173 h 1828973"/>
                  <a:gd name="connsiteX50" fmla="*/ 1243176 w 1281276"/>
                  <a:gd name="connsiteY50" fmla="*/ 371648 h 1828973"/>
                  <a:gd name="connsiteX0" fmla="*/ 1243176 w 1281276"/>
                  <a:gd name="connsiteY0" fmla="*/ 371648 h 1828973"/>
                  <a:gd name="connsiteX1" fmla="*/ 1214601 w 1281276"/>
                  <a:gd name="connsiteY1" fmla="*/ 266873 h 1828973"/>
                  <a:gd name="connsiteX2" fmla="*/ 1195551 w 1281276"/>
                  <a:gd name="connsiteY2" fmla="*/ 190673 h 1828973"/>
                  <a:gd name="connsiteX3" fmla="*/ 1157451 w 1281276"/>
                  <a:gd name="connsiteY3" fmla="*/ 133523 h 1828973"/>
                  <a:gd name="connsiteX4" fmla="*/ 1071726 w 1281276"/>
                  <a:gd name="connsiteY4" fmla="*/ 76373 h 1828973"/>
                  <a:gd name="connsiteX5" fmla="*/ 1014576 w 1281276"/>
                  <a:gd name="connsiteY5" fmla="*/ 57323 h 1828973"/>
                  <a:gd name="connsiteX6" fmla="*/ 986001 w 1281276"/>
                  <a:gd name="connsiteY6" fmla="*/ 47798 h 1828973"/>
                  <a:gd name="connsiteX7" fmla="*/ 900276 w 1281276"/>
                  <a:gd name="connsiteY7" fmla="*/ 173 h 1828973"/>
                  <a:gd name="connsiteX8" fmla="*/ 766926 w 1281276"/>
                  <a:gd name="connsiteY8" fmla="*/ 9698 h 1828973"/>
                  <a:gd name="connsiteX9" fmla="*/ 709776 w 1281276"/>
                  <a:gd name="connsiteY9" fmla="*/ 28748 h 1828973"/>
                  <a:gd name="connsiteX10" fmla="*/ 585951 w 1281276"/>
                  <a:gd name="connsiteY10" fmla="*/ 38273 h 1828973"/>
                  <a:gd name="connsiteX11" fmla="*/ 547851 w 1281276"/>
                  <a:gd name="connsiteY11" fmla="*/ 47798 h 1828973"/>
                  <a:gd name="connsiteX12" fmla="*/ 490701 w 1281276"/>
                  <a:gd name="connsiteY12" fmla="*/ 66848 h 1828973"/>
                  <a:gd name="connsiteX13" fmla="*/ 404976 w 1281276"/>
                  <a:gd name="connsiteY13" fmla="*/ 171623 h 1828973"/>
                  <a:gd name="connsiteX14" fmla="*/ 376401 w 1281276"/>
                  <a:gd name="connsiteY14" fmla="*/ 228773 h 1828973"/>
                  <a:gd name="connsiteX15" fmla="*/ 338301 w 1281276"/>
                  <a:gd name="connsiteY15" fmla="*/ 343073 h 1828973"/>
                  <a:gd name="connsiteX16" fmla="*/ 328776 w 1281276"/>
                  <a:gd name="connsiteY16" fmla="*/ 371648 h 1828973"/>
                  <a:gd name="connsiteX17" fmla="*/ 271626 w 1281276"/>
                  <a:gd name="connsiteY17" fmla="*/ 666923 h 1828973"/>
                  <a:gd name="connsiteX18" fmla="*/ 157326 w 1281276"/>
                  <a:gd name="connsiteY18" fmla="*/ 819323 h 1828973"/>
                  <a:gd name="connsiteX19" fmla="*/ 157326 w 1281276"/>
                  <a:gd name="connsiteY19" fmla="*/ 1086023 h 1828973"/>
                  <a:gd name="connsiteX20" fmla="*/ 119226 w 1281276"/>
                  <a:gd name="connsiteY20" fmla="*/ 1143173 h 1828973"/>
                  <a:gd name="connsiteX21" fmla="*/ 4926 w 1281276"/>
                  <a:gd name="connsiteY21" fmla="*/ 1305098 h 1828973"/>
                  <a:gd name="connsiteX22" fmla="*/ 14451 w 1281276"/>
                  <a:gd name="connsiteY22" fmla="*/ 1381298 h 1828973"/>
                  <a:gd name="connsiteX23" fmla="*/ 43026 w 1281276"/>
                  <a:gd name="connsiteY23" fmla="*/ 1486073 h 1828973"/>
                  <a:gd name="connsiteX24" fmla="*/ 62076 w 1281276"/>
                  <a:gd name="connsiteY24" fmla="*/ 1552748 h 1828973"/>
                  <a:gd name="connsiteX25" fmla="*/ 81126 w 1281276"/>
                  <a:gd name="connsiteY25" fmla="*/ 1619423 h 1828973"/>
                  <a:gd name="connsiteX26" fmla="*/ 109701 w 1281276"/>
                  <a:gd name="connsiteY26" fmla="*/ 1686098 h 1828973"/>
                  <a:gd name="connsiteX27" fmla="*/ 166851 w 1281276"/>
                  <a:gd name="connsiteY27" fmla="*/ 1733723 h 1828973"/>
                  <a:gd name="connsiteX28" fmla="*/ 224001 w 1281276"/>
                  <a:gd name="connsiteY28" fmla="*/ 1752773 h 1828973"/>
                  <a:gd name="connsiteX29" fmla="*/ 252576 w 1281276"/>
                  <a:gd name="connsiteY29" fmla="*/ 1762298 h 1828973"/>
                  <a:gd name="connsiteX30" fmla="*/ 338301 w 1281276"/>
                  <a:gd name="connsiteY30" fmla="*/ 1819448 h 1828973"/>
                  <a:gd name="connsiteX31" fmla="*/ 366876 w 1281276"/>
                  <a:gd name="connsiteY31" fmla="*/ 1828973 h 1828973"/>
                  <a:gd name="connsiteX32" fmla="*/ 538326 w 1281276"/>
                  <a:gd name="connsiteY32" fmla="*/ 1809923 h 1828973"/>
                  <a:gd name="connsiteX33" fmla="*/ 633576 w 1281276"/>
                  <a:gd name="connsiteY33" fmla="*/ 1781348 h 1828973"/>
                  <a:gd name="connsiteX34" fmla="*/ 690726 w 1281276"/>
                  <a:gd name="connsiteY34" fmla="*/ 1762298 h 1828973"/>
                  <a:gd name="connsiteX35" fmla="*/ 728826 w 1281276"/>
                  <a:gd name="connsiteY35" fmla="*/ 1752773 h 1828973"/>
                  <a:gd name="connsiteX36" fmla="*/ 824076 w 1281276"/>
                  <a:gd name="connsiteY36" fmla="*/ 1743248 h 1828973"/>
                  <a:gd name="connsiteX37" fmla="*/ 928851 w 1281276"/>
                  <a:gd name="connsiteY37" fmla="*/ 1724198 h 1828973"/>
                  <a:gd name="connsiteX38" fmla="*/ 1014576 w 1281276"/>
                  <a:gd name="connsiteY38" fmla="*/ 1695623 h 1828973"/>
                  <a:gd name="connsiteX39" fmla="*/ 1071726 w 1281276"/>
                  <a:gd name="connsiteY39" fmla="*/ 1667048 h 1828973"/>
                  <a:gd name="connsiteX40" fmla="*/ 1138401 w 1281276"/>
                  <a:gd name="connsiteY40" fmla="*/ 1590848 h 1828973"/>
                  <a:gd name="connsiteX41" fmla="*/ 1186026 w 1281276"/>
                  <a:gd name="connsiteY41" fmla="*/ 1505123 h 1828973"/>
                  <a:gd name="connsiteX42" fmla="*/ 1224126 w 1281276"/>
                  <a:gd name="connsiteY42" fmla="*/ 1390823 h 1828973"/>
                  <a:gd name="connsiteX43" fmla="*/ 1252701 w 1281276"/>
                  <a:gd name="connsiteY43" fmla="*/ 1257473 h 1828973"/>
                  <a:gd name="connsiteX44" fmla="*/ 1262226 w 1281276"/>
                  <a:gd name="connsiteY44" fmla="*/ 962198 h 1828973"/>
                  <a:gd name="connsiteX45" fmla="*/ 1281276 w 1281276"/>
                  <a:gd name="connsiteY45" fmla="*/ 847898 h 1828973"/>
                  <a:gd name="connsiteX46" fmla="*/ 1271751 w 1281276"/>
                  <a:gd name="connsiteY46" fmla="*/ 628823 h 1828973"/>
                  <a:gd name="connsiteX47" fmla="*/ 1262226 w 1281276"/>
                  <a:gd name="connsiteY47" fmla="*/ 476423 h 1828973"/>
                  <a:gd name="connsiteX48" fmla="*/ 1243176 w 1281276"/>
                  <a:gd name="connsiteY48" fmla="*/ 381173 h 1828973"/>
                  <a:gd name="connsiteX49" fmla="*/ 1243176 w 1281276"/>
                  <a:gd name="connsiteY49" fmla="*/ 371648 h 1828973"/>
                  <a:gd name="connsiteX0" fmla="*/ 1243176 w 1281276"/>
                  <a:gd name="connsiteY0" fmla="*/ 371648 h 1828973"/>
                  <a:gd name="connsiteX1" fmla="*/ 1214601 w 1281276"/>
                  <a:gd name="connsiteY1" fmla="*/ 266873 h 1828973"/>
                  <a:gd name="connsiteX2" fmla="*/ 1195551 w 1281276"/>
                  <a:gd name="connsiteY2" fmla="*/ 190673 h 1828973"/>
                  <a:gd name="connsiteX3" fmla="*/ 1157451 w 1281276"/>
                  <a:gd name="connsiteY3" fmla="*/ 133523 h 1828973"/>
                  <a:gd name="connsiteX4" fmla="*/ 1071726 w 1281276"/>
                  <a:gd name="connsiteY4" fmla="*/ 76373 h 1828973"/>
                  <a:gd name="connsiteX5" fmla="*/ 1014576 w 1281276"/>
                  <a:gd name="connsiteY5" fmla="*/ 57323 h 1828973"/>
                  <a:gd name="connsiteX6" fmla="*/ 986001 w 1281276"/>
                  <a:gd name="connsiteY6" fmla="*/ 47798 h 1828973"/>
                  <a:gd name="connsiteX7" fmla="*/ 900276 w 1281276"/>
                  <a:gd name="connsiteY7" fmla="*/ 173 h 1828973"/>
                  <a:gd name="connsiteX8" fmla="*/ 766926 w 1281276"/>
                  <a:gd name="connsiteY8" fmla="*/ 9698 h 1828973"/>
                  <a:gd name="connsiteX9" fmla="*/ 709776 w 1281276"/>
                  <a:gd name="connsiteY9" fmla="*/ 28748 h 1828973"/>
                  <a:gd name="connsiteX10" fmla="*/ 585951 w 1281276"/>
                  <a:gd name="connsiteY10" fmla="*/ 38273 h 1828973"/>
                  <a:gd name="connsiteX11" fmla="*/ 547851 w 1281276"/>
                  <a:gd name="connsiteY11" fmla="*/ 47798 h 1828973"/>
                  <a:gd name="connsiteX12" fmla="*/ 490701 w 1281276"/>
                  <a:gd name="connsiteY12" fmla="*/ 66848 h 1828973"/>
                  <a:gd name="connsiteX13" fmla="*/ 404976 w 1281276"/>
                  <a:gd name="connsiteY13" fmla="*/ 171623 h 1828973"/>
                  <a:gd name="connsiteX14" fmla="*/ 376401 w 1281276"/>
                  <a:gd name="connsiteY14" fmla="*/ 228773 h 1828973"/>
                  <a:gd name="connsiteX15" fmla="*/ 338301 w 1281276"/>
                  <a:gd name="connsiteY15" fmla="*/ 343073 h 1828973"/>
                  <a:gd name="connsiteX16" fmla="*/ 328776 w 1281276"/>
                  <a:gd name="connsiteY16" fmla="*/ 371648 h 1828973"/>
                  <a:gd name="connsiteX17" fmla="*/ 271626 w 1281276"/>
                  <a:gd name="connsiteY17" fmla="*/ 666923 h 1828973"/>
                  <a:gd name="connsiteX18" fmla="*/ 157326 w 1281276"/>
                  <a:gd name="connsiteY18" fmla="*/ 819323 h 1828973"/>
                  <a:gd name="connsiteX19" fmla="*/ 157326 w 1281276"/>
                  <a:gd name="connsiteY19" fmla="*/ 1086023 h 1828973"/>
                  <a:gd name="connsiteX20" fmla="*/ 119226 w 1281276"/>
                  <a:gd name="connsiteY20" fmla="*/ 1143173 h 1828973"/>
                  <a:gd name="connsiteX21" fmla="*/ 4926 w 1281276"/>
                  <a:gd name="connsiteY21" fmla="*/ 1305098 h 1828973"/>
                  <a:gd name="connsiteX22" fmla="*/ 14451 w 1281276"/>
                  <a:gd name="connsiteY22" fmla="*/ 1381298 h 1828973"/>
                  <a:gd name="connsiteX23" fmla="*/ 43026 w 1281276"/>
                  <a:gd name="connsiteY23" fmla="*/ 1486073 h 1828973"/>
                  <a:gd name="connsiteX24" fmla="*/ 62076 w 1281276"/>
                  <a:gd name="connsiteY24" fmla="*/ 1552748 h 1828973"/>
                  <a:gd name="connsiteX25" fmla="*/ 81126 w 1281276"/>
                  <a:gd name="connsiteY25" fmla="*/ 1619423 h 1828973"/>
                  <a:gd name="connsiteX26" fmla="*/ 109701 w 1281276"/>
                  <a:gd name="connsiteY26" fmla="*/ 1686098 h 1828973"/>
                  <a:gd name="connsiteX27" fmla="*/ 166851 w 1281276"/>
                  <a:gd name="connsiteY27" fmla="*/ 1733723 h 1828973"/>
                  <a:gd name="connsiteX28" fmla="*/ 224001 w 1281276"/>
                  <a:gd name="connsiteY28" fmla="*/ 1752773 h 1828973"/>
                  <a:gd name="connsiteX29" fmla="*/ 252576 w 1281276"/>
                  <a:gd name="connsiteY29" fmla="*/ 1762298 h 1828973"/>
                  <a:gd name="connsiteX30" fmla="*/ 338301 w 1281276"/>
                  <a:gd name="connsiteY30" fmla="*/ 1819448 h 1828973"/>
                  <a:gd name="connsiteX31" fmla="*/ 366876 w 1281276"/>
                  <a:gd name="connsiteY31" fmla="*/ 1828973 h 1828973"/>
                  <a:gd name="connsiteX32" fmla="*/ 538326 w 1281276"/>
                  <a:gd name="connsiteY32" fmla="*/ 1809923 h 1828973"/>
                  <a:gd name="connsiteX33" fmla="*/ 633576 w 1281276"/>
                  <a:gd name="connsiteY33" fmla="*/ 1781348 h 1828973"/>
                  <a:gd name="connsiteX34" fmla="*/ 690726 w 1281276"/>
                  <a:gd name="connsiteY34" fmla="*/ 1762298 h 1828973"/>
                  <a:gd name="connsiteX35" fmla="*/ 728826 w 1281276"/>
                  <a:gd name="connsiteY35" fmla="*/ 1752773 h 1828973"/>
                  <a:gd name="connsiteX36" fmla="*/ 824076 w 1281276"/>
                  <a:gd name="connsiteY36" fmla="*/ 1743248 h 1828973"/>
                  <a:gd name="connsiteX37" fmla="*/ 928851 w 1281276"/>
                  <a:gd name="connsiteY37" fmla="*/ 1724198 h 1828973"/>
                  <a:gd name="connsiteX38" fmla="*/ 1014576 w 1281276"/>
                  <a:gd name="connsiteY38" fmla="*/ 1695623 h 1828973"/>
                  <a:gd name="connsiteX39" fmla="*/ 1071726 w 1281276"/>
                  <a:gd name="connsiteY39" fmla="*/ 1667048 h 1828973"/>
                  <a:gd name="connsiteX40" fmla="*/ 1138401 w 1281276"/>
                  <a:gd name="connsiteY40" fmla="*/ 1590848 h 1828973"/>
                  <a:gd name="connsiteX41" fmla="*/ 1186026 w 1281276"/>
                  <a:gd name="connsiteY41" fmla="*/ 1505123 h 1828973"/>
                  <a:gd name="connsiteX42" fmla="*/ 1224126 w 1281276"/>
                  <a:gd name="connsiteY42" fmla="*/ 1390823 h 1828973"/>
                  <a:gd name="connsiteX43" fmla="*/ 1252701 w 1281276"/>
                  <a:gd name="connsiteY43" fmla="*/ 1257473 h 1828973"/>
                  <a:gd name="connsiteX44" fmla="*/ 1262226 w 1281276"/>
                  <a:gd name="connsiteY44" fmla="*/ 962198 h 1828973"/>
                  <a:gd name="connsiteX45" fmla="*/ 1281276 w 1281276"/>
                  <a:gd name="connsiteY45" fmla="*/ 847898 h 1828973"/>
                  <a:gd name="connsiteX46" fmla="*/ 1271751 w 1281276"/>
                  <a:gd name="connsiteY46" fmla="*/ 628823 h 1828973"/>
                  <a:gd name="connsiteX47" fmla="*/ 1262226 w 1281276"/>
                  <a:gd name="connsiteY47" fmla="*/ 476423 h 1828973"/>
                  <a:gd name="connsiteX48" fmla="*/ 1243176 w 1281276"/>
                  <a:gd name="connsiteY48" fmla="*/ 381173 h 1828973"/>
                  <a:gd name="connsiteX49" fmla="*/ 1243176 w 1281276"/>
                  <a:gd name="connsiteY49" fmla="*/ 371648 h 1828973"/>
                  <a:gd name="connsiteX0" fmla="*/ 1243176 w 1281276"/>
                  <a:gd name="connsiteY0" fmla="*/ 371648 h 1828973"/>
                  <a:gd name="connsiteX1" fmla="*/ 1214601 w 1281276"/>
                  <a:gd name="connsiteY1" fmla="*/ 266873 h 1828973"/>
                  <a:gd name="connsiteX2" fmla="*/ 1195551 w 1281276"/>
                  <a:gd name="connsiteY2" fmla="*/ 190673 h 1828973"/>
                  <a:gd name="connsiteX3" fmla="*/ 1157451 w 1281276"/>
                  <a:gd name="connsiteY3" fmla="*/ 133523 h 1828973"/>
                  <a:gd name="connsiteX4" fmla="*/ 1071726 w 1281276"/>
                  <a:gd name="connsiteY4" fmla="*/ 76373 h 1828973"/>
                  <a:gd name="connsiteX5" fmla="*/ 1014576 w 1281276"/>
                  <a:gd name="connsiteY5" fmla="*/ 57323 h 1828973"/>
                  <a:gd name="connsiteX6" fmla="*/ 986001 w 1281276"/>
                  <a:gd name="connsiteY6" fmla="*/ 47798 h 1828973"/>
                  <a:gd name="connsiteX7" fmla="*/ 900276 w 1281276"/>
                  <a:gd name="connsiteY7" fmla="*/ 173 h 1828973"/>
                  <a:gd name="connsiteX8" fmla="*/ 766926 w 1281276"/>
                  <a:gd name="connsiteY8" fmla="*/ 9698 h 1828973"/>
                  <a:gd name="connsiteX9" fmla="*/ 709776 w 1281276"/>
                  <a:gd name="connsiteY9" fmla="*/ 28748 h 1828973"/>
                  <a:gd name="connsiteX10" fmla="*/ 585951 w 1281276"/>
                  <a:gd name="connsiteY10" fmla="*/ 38273 h 1828973"/>
                  <a:gd name="connsiteX11" fmla="*/ 547851 w 1281276"/>
                  <a:gd name="connsiteY11" fmla="*/ 47798 h 1828973"/>
                  <a:gd name="connsiteX12" fmla="*/ 490701 w 1281276"/>
                  <a:gd name="connsiteY12" fmla="*/ 66848 h 1828973"/>
                  <a:gd name="connsiteX13" fmla="*/ 404976 w 1281276"/>
                  <a:gd name="connsiteY13" fmla="*/ 171623 h 1828973"/>
                  <a:gd name="connsiteX14" fmla="*/ 376401 w 1281276"/>
                  <a:gd name="connsiteY14" fmla="*/ 228773 h 1828973"/>
                  <a:gd name="connsiteX15" fmla="*/ 338301 w 1281276"/>
                  <a:gd name="connsiteY15" fmla="*/ 343073 h 1828973"/>
                  <a:gd name="connsiteX16" fmla="*/ 328776 w 1281276"/>
                  <a:gd name="connsiteY16" fmla="*/ 371648 h 1828973"/>
                  <a:gd name="connsiteX17" fmla="*/ 271626 w 1281276"/>
                  <a:gd name="connsiteY17" fmla="*/ 666923 h 1828973"/>
                  <a:gd name="connsiteX18" fmla="*/ 157326 w 1281276"/>
                  <a:gd name="connsiteY18" fmla="*/ 819323 h 1828973"/>
                  <a:gd name="connsiteX19" fmla="*/ 157326 w 1281276"/>
                  <a:gd name="connsiteY19" fmla="*/ 1086023 h 1828973"/>
                  <a:gd name="connsiteX20" fmla="*/ 119226 w 1281276"/>
                  <a:gd name="connsiteY20" fmla="*/ 1143173 h 1828973"/>
                  <a:gd name="connsiteX21" fmla="*/ 4926 w 1281276"/>
                  <a:gd name="connsiteY21" fmla="*/ 1305098 h 1828973"/>
                  <a:gd name="connsiteX22" fmla="*/ 14451 w 1281276"/>
                  <a:gd name="connsiteY22" fmla="*/ 1381298 h 1828973"/>
                  <a:gd name="connsiteX23" fmla="*/ 43026 w 1281276"/>
                  <a:gd name="connsiteY23" fmla="*/ 1486073 h 1828973"/>
                  <a:gd name="connsiteX24" fmla="*/ 62076 w 1281276"/>
                  <a:gd name="connsiteY24" fmla="*/ 1552748 h 1828973"/>
                  <a:gd name="connsiteX25" fmla="*/ 81126 w 1281276"/>
                  <a:gd name="connsiteY25" fmla="*/ 1619423 h 1828973"/>
                  <a:gd name="connsiteX26" fmla="*/ 109701 w 1281276"/>
                  <a:gd name="connsiteY26" fmla="*/ 1686098 h 1828973"/>
                  <a:gd name="connsiteX27" fmla="*/ 166851 w 1281276"/>
                  <a:gd name="connsiteY27" fmla="*/ 1733723 h 1828973"/>
                  <a:gd name="connsiteX28" fmla="*/ 224001 w 1281276"/>
                  <a:gd name="connsiteY28" fmla="*/ 1752773 h 1828973"/>
                  <a:gd name="connsiteX29" fmla="*/ 252576 w 1281276"/>
                  <a:gd name="connsiteY29" fmla="*/ 1762298 h 1828973"/>
                  <a:gd name="connsiteX30" fmla="*/ 338301 w 1281276"/>
                  <a:gd name="connsiteY30" fmla="*/ 1819448 h 1828973"/>
                  <a:gd name="connsiteX31" fmla="*/ 366876 w 1281276"/>
                  <a:gd name="connsiteY31" fmla="*/ 1828973 h 1828973"/>
                  <a:gd name="connsiteX32" fmla="*/ 538326 w 1281276"/>
                  <a:gd name="connsiteY32" fmla="*/ 1809923 h 1828973"/>
                  <a:gd name="connsiteX33" fmla="*/ 633576 w 1281276"/>
                  <a:gd name="connsiteY33" fmla="*/ 1781348 h 1828973"/>
                  <a:gd name="connsiteX34" fmla="*/ 690726 w 1281276"/>
                  <a:gd name="connsiteY34" fmla="*/ 1762298 h 1828973"/>
                  <a:gd name="connsiteX35" fmla="*/ 728826 w 1281276"/>
                  <a:gd name="connsiteY35" fmla="*/ 1752773 h 1828973"/>
                  <a:gd name="connsiteX36" fmla="*/ 824076 w 1281276"/>
                  <a:gd name="connsiteY36" fmla="*/ 1743248 h 1828973"/>
                  <a:gd name="connsiteX37" fmla="*/ 928851 w 1281276"/>
                  <a:gd name="connsiteY37" fmla="*/ 1724198 h 1828973"/>
                  <a:gd name="connsiteX38" fmla="*/ 1014576 w 1281276"/>
                  <a:gd name="connsiteY38" fmla="*/ 1695623 h 1828973"/>
                  <a:gd name="connsiteX39" fmla="*/ 1071726 w 1281276"/>
                  <a:gd name="connsiteY39" fmla="*/ 1667048 h 1828973"/>
                  <a:gd name="connsiteX40" fmla="*/ 1138401 w 1281276"/>
                  <a:gd name="connsiteY40" fmla="*/ 1590848 h 1828973"/>
                  <a:gd name="connsiteX41" fmla="*/ 1186026 w 1281276"/>
                  <a:gd name="connsiteY41" fmla="*/ 1505123 h 1828973"/>
                  <a:gd name="connsiteX42" fmla="*/ 1224126 w 1281276"/>
                  <a:gd name="connsiteY42" fmla="*/ 1390823 h 1828973"/>
                  <a:gd name="connsiteX43" fmla="*/ 1252701 w 1281276"/>
                  <a:gd name="connsiteY43" fmla="*/ 1257473 h 1828973"/>
                  <a:gd name="connsiteX44" fmla="*/ 1262226 w 1281276"/>
                  <a:gd name="connsiteY44" fmla="*/ 962198 h 1828973"/>
                  <a:gd name="connsiteX45" fmla="*/ 1281276 w 1281276"/>
                  <a:gd name="connsiteY45" fmla="*/ 847898 h 1828973"/>
                  <a:gd name="connsiteX46" fmla="*/ 1271751 w 1281276"/>
                  <a:gd name="connsiteY46" fmla="*/ 628823 h 1828973"/>
                  <a:gd name="connsiteX47" fmla="*/ 1262226 w 1281276"/>
                  <a:gd name="connsiteY47" fmla="*/ 476423 h 1828973"/>
                  <a:gd name="connsiteX48" fmla="*/ 1243176 w 1281276"/>
                  <a:gd name="connsiteY48" fmla="*/ 381173 h 1828973"/>
                  <a:gd name="connsiteX49" fmla="*/ 1243176 w 1281276"/>
                  <a:gd name="connsiteY49" fmla="*/ 371648 h 1828973"/>
                  <a:gd name="connsiteX0" fmla="*/ 1250586 w 1288686"/>
                  <a:gd name="connsiteY0" fmla="*/ 371648 h 1828973"/>
                  <a:gd name="connsiteX1" fmla="*/ 1222011 w 1288686"/>
                  <a:gd name="connsiteY1" fmla="*/ 266873 h 1828973"/>
                  <a:gd name="connsiteX2" fmla="*/ 1202961 w 1288686"/>
                  <a:gd name="connsiteY2" fmla="*/ 190673 h 1828973"/>
                  <a:gd name="connsiteX3" fmla="*/ 1164861 w 1288686"/>
                  <a:gd name="connsiteY3" fmla="*/ 133523 h 1828973"/>
                  <a:gd name="connsiteX4" fmla="*/ 1079136 w 1288686"/>
                  <a:gd name="connsiteY4" fmla="*/ 76373 h 1828973"/>
                  <a:gd name="connsiteX5" fmla="*/ 1021986 w 1288686"/>
                  <a:gd name="connsiteY5" fmla="*/ 57323 h 1828973"/>
                  <a:gd name="connsiteX6" fmla="*/ 993411 w 1288686"/>
                  <a:gd name="connsiteY6" fmla="*/ 47798 h 1828973"/>
                  <a:gd name="connsiteX7" fmla="*/ 907686 w 1288686"/>
                  <a:gd name="connsiteY7" fmla="*/ 173 h 1828973"/>
                  <a:gd name="connsiteX8" fmla="*/ 774336 w 1288686"/>
                  <a:gd name="connsiteY8" fmla="*/ 9698 h 1828973"/>
                  <a:gd name="connsiteX9" fmla="*/ 717186 w 1288686"/>
                  <a:gd name="connsiteY9" fmla="*/ 28748 h 1828973"/>
                  <a:gd name="connsiteX10" fmla="*/ 593361 w 1288686"/>
                  <a:gd name="connsiteY10" fmla="*/ 38273 h 1828973"/>
                  <a:gd name="connsiteX11" fmla="*/ 555261 w 1288686"/>
                  <a:gd name="connsiteY11" fmla="*/ 47798 h 1828973"/>
                  <a:gd name="connsiteX12" fmla="*/ 498111 w 1288686"/>
                  <a:gd name="connsiteY12" fmla="*/ 66848 h 1828973"/>
                  <a:gd name="connsiteX13" fmla="*/ 412386 w 1288686"/>
                  <a:gd name="connsiteY13" fmla="*/ 171623 h 1828973"/>
                  <a:gd name="connsiteX14" fmla="*/ 383811 w 1288686"/>
                  <a:gd name="connsiteY14" fmla="*/ 228773 h 1828973"/>
                  <a:gd name="connsiteX15" fmla="*/ 345711 w 1288686"/>
                  <a:gd name="connsiteY15" fmla="*/ 343073 h 1828973"/>
                  <a:gd name="connsiteX16" fmla="*/ 336186 w 1288686"/>
                  <a:gd name="connsiteY16" fmla="*/ 371648 h 1828973"/>
                  <a:gd name="connsiteX17" fmla="*/ 279036 w 1288686"/>
                  <a:gd name="connsiteY17" fmla="*/ 666923 h 1828973"/>
                  <a:gd name="connsiteX18" fmla="*/ 164736 w 1288686"/>
                  <a:gd name="connsiteY18" fmla="*/ 819323 h 1828973"/>
                  <a:gd name="connsiteX19" fmla="*/ 164736 w 1288686"/>
                  <a:gd name="connsiteY19" fmla="*/ 1086023 h 1828973"/>
                  <a:gd name="connsiteX20" fmla="*/ 12336 w 1288686"/>
                  <a:gd name="connsiteY20" fmla="*/ 1305098 h 1828973"/>
                  <a:gd name="connsiteX21" fmla="*/ 21861 w 1288686"/>
                  <a:gd name="connsiteY21" fmla="*/ 1381298 h 1828973"/>
                  <a:gd name="connsiteX22" fmla="*/ 50436 w 1288686"/>
                  <a:gd name="connsiteY22" fmla="*/ 1486073 h 1828973"/>
                  <a:gd name="connsiteX23" fmla="*/ 69486 w 1288686"/>
                  <a:gd name="connsiteY23" fmla="*/ 1552748 h 1828973"/>
                  <a:gd name="connsiteX24" fmla="*/ 88536 w 1288686"/>
                  <a:gd name="connsiteY24" fmla="*/ 1619423 h 1828973"/>
                  <a:gd name="connsiteX25" fmla="*/ 117111 w 1288686"/>
                  <a:gd name="connsiteY25" fmla="*/ 1686098 h 1828973"/>
                  <a:gd name="connsiteX26" fmla="*/ 174261 w 1288686"/>
                  <a:gd name="connsiteY26" fmla="*/ 1733723 h 1828973"/>
                  <a:gd name="connsiteX27" fmla="*/ 231411 w 1288686"/>
                  <a:gd name="connsiteY27" fmla="*/ 1752773 h 1828973"/>
                  <a:gd name="connsiteX28" fmla="*/ 259986 w 1288686"/>
                  <a:gd name="connsiteY28" fmla="*/ 1762298 h 1828973"/>
                  <a:gd name="connsiteX29" fmla="*/ 345711 w 1288686"/>
                  <a:gd name="connsiteY29" fmla="*/ 1819448 h 1828973"/>
                  <a:gd name="connsiteX30" fmla="*/ 374286 w 1288686"/>
                  <a:gd name="connsiteY30" fmla="*/ 1828973 h 1828973"/>
                  <a:gd name="connsiteX31" fmla="*/ 545736 w 1288686"/>
                  <a:gd name="connsiteY31" fmla="*/ 1809923 h 1828973"/>
                  <a:gd name="connsiteX32" fmla="*/ 640986 w 1288686"/>
                  <a:gd name="connsiteY32" fmla="*/ 1781348 h 1828973"/>
                  <a:gd name="connsiteX33" fmla="*/ 698136 w 1288686"/>
                  <a:gd name="connsiteY33" fmla="*/ 1762298 h 1828973"/>
                  <a:gd name="connsiteX34" fmla="*/ 736236 w 1288686"/>
                  <a:gd name="connsiteY34" fmla="*/ 1752773 h 1828973"/>
                  <a:gd name="connsiteX35" fmla="*/ 831486 w 1288686"/>
                  <a:gd name="connsiteY35" fmla="*/ 1743248 h 1828973"/>
                  <a:gd name="connsiteX36" fmla="*/ 936261 w 1288686"/>
                  <a:gd name="connsiteY36" fmla="*/ 1724198 h 1828973"/>
                  <a:gd name="connsiteX37" fmla="*/ 1021986 w 1288686"/>
                  <a:gd name="connsiteY37" fmla="*/ 1695623 h 1828973"/>
                  <a:gd name="connsiteX38" fmla="*/ 1079136 w 1288686"/>
                  <a:gd name="connsiteY38" fmla="*/ 1667048 h 1828973"/>
                  <a:gd name="connsiteX39" fmla="*/ 1145811 w 1288686"/>
                  <a:gd name="connsiteY39" fmla="*/ 1590848 h 1828973"/>
                  <a:gd name="connsiteX40" fmla="*/ 1193436 w 1288686"/>
                  <a:gd name="connsiteY40" fmla="*/ 1505123 h 1828973"/>
                  <a:gd name="connsiteX41" fmla="*/ 1231536 w 1288686"/>
                  <a:gd name="connsiteY41" fmla="*/ 1390823 h 1828973"/>
                  <a:gd name="connsiteX42" fmla="*/ 1260111 w 1288686"/>
                  <a:gd name="connsiteY42" fmla="*/ 1257473 h 1828973"/>
                  <a:gd name="connsiteX43" fmla="*/ 1269636 w 1288686"/>
                  <a:gd name="connsiteY43" fmla="*/ 962198 h 1828973"/>
                  <a:gd name="connsiteX44" fmla="*/ 1288686 w 1288686"/>
                  <a:gd name="connsiteY44" fmla="*/ 847898 h 1828973"/>
                  <a:gd name="connsiteX45" fmla="*/ 1279161 w 1288686"/>
                  <a:gd name="connsiteY45" fmla="*/ 628823 h 1828973"/>
                  <a:gd name="connsiteX46" fmla="*/ 1269636 w 1288686"/>
                  <a:gd name="connsiteY46" fmla="*/ 476423 h 1828973"/>
                  <a:gd name="connsiteX47" fmla="*/ 1250586 w 1288686"/>
                  <a:gd name="connsiteY47" fmla="*/ 381173 h 1828973"/>
                  <a:gd name="connsiteX48" fmla="*/ 1250586 w 1288686"/>
                  <a:gd name="connsiteY48" fmla="*/ 371648 h 1828973"/>
                  <a:gd name="connsiteX0" fmla="*/ 1247066 w 1285166"/>
                  <a:gd name="connsiteY0" fmla="*/ 371648 h 1828973"/>
                  <a:gd name="connsiteX1" fmla="*/ 1218491 w 1285166"/>
                  <a:gd name="connsiteY1" fmla="*/ 266873 h 1828973"/>
                  <a:gd name="connsiteX2" fmla="*/ 1199441 w 1285166"/>
                  <a:gd name="connsiteY2" fmla="*/ 190673 h 1828973"/>
                  <a:gd name="connsiteX3" fmla="*/ 1161341 w 1285166"/>
                  <a:gd name="connsiteY3" fmla="*/ 133523 h 1828973"/>
                  <a:gd name="connsiteX4" fmla="*/ 1075616 w 1285166"/>
                  <a:gd name="connsiteY4" fmla="*/ 76373 h 1828973"/>
                  <a:gd name="connsiteX5" fmla="*/ 1018466 w 1285166"/>
                  <a:gd name="connsiteY5" fmla="*/ 57323 h 1828973"/>
                  <a:gd name="connsiteX6" fmla="*/ 989891 w 1285166"/>
                  <a:gd name="connsiteY6" fmla="*/ 47798 h 1828973"/>
                  <a:gd name="connsiteX7" fmla="*/ 904166 w 1285166"/>
                  <a:gd name="connsiteY7" fmla="*/ 173 h 1828973"/>
                  <a:gd name="connsiteX8" fmla="*/ 770816 w 1285166"/>
                  <a:gd name="connsiteY8" fmla="*/ 9698 h 1828973"/>
                  <a:gd name="connsiteX9" fmla="*/ 713666 w 1285166"/>
                  <a:gd name="connsiteY9" fmla="*/ 28748 h 1828973"/>
                  <a:gd name="connsiteX10" fmla="*/ 589841 w 1285166"/>
                  <a:gd name="connsiteY10" fmla="*/ 38273 h 1828973"/>
                  <a:gd name="connsiteX11" fmla="*/ 551741 w 1285166"/>
                  <a:gd name="connsiteY11" fmla="*/ 47798 h 1828973"/>
                  <a:gd name="connsiteX12" fmla="*/ 494591 w 1285166"/>
                  <a:gd name="connsiteY12" fmla="*/ 66848 h 1828973"/>
                  <a:gd name="connsiteX13" fmla="*/ 408866 w 1285166"/>
                  <a:gd name="connsiteY13" fmla="*/ 171623 h 1828973"/>
                  <a:gd name="connsiteX14" fmla="*/ 380291 w 1285166"/>
                  <a:gd name="connsiteY14" fmla="*/ 228773 h 1828973"/>
                  <a:gd name="connsiteX15" fmla="*/ 342191 w 1285166"/>
                  <a:gd name="connsiteY15" fmla="*/ 343073 h 1828973"/>
                  <a:gd name="connsiteX16" fmla="*/ 332666 w 1285166"/>
                  <a:gd name="connsiteY16" fmla="*/ 371648 h 1828973"/>
                  <a:gd name="connsiteX17" fmla="*/ 275516 w 1285166"/>
                  <a:gd name="connsiteY17" fmla="*/ 666923 h 1828973"/>
                  <a:gd name="connsiteX18" fmla="*/ 161216 w 1285166"/>
                  <a:gd name="connsiteY18" fmla="*/ 819323 h 1828973"/>
                  <a:gd name="connsiteX19" fmla="*/ 113089 w 1285166"/>
                  <a:gd name="connsiteY19" fmla="*/ 1069981 h 1828973"/>
                  <a:gd name="connsiteX20" fmla="*/ 8816 w 1285166"/>
                  <a:gd name="connsiteY20" fmla="*/ 1305098 h 1828973"/>
                  <a:gd name="connsiteX21" fmla="*/ 18341 w 1285166"/>
                  <a:gd name="connsiteY21" fmla="*/ 1381298 h 1828973"/>
                  <a:gd name="connsiteX22" fmla="*/ 46916 w 1285166"/>
                  <a:gd name="connsiteY22" fmla="*/ 1486073 h 1828973"/>
                  <a:gd name="connsiteX23" fmla="*/ 65966 w 1285166"/>
                  <a:gd name="connsiteY23" fmla="*/ 1552748 h 1828973"/>
                  <a:gd name="connsiteX24" fmla="*/ 85016 w 1285166"/>
                  <a:gd name="connsiteY24" fmla="*/ 1619423 h 1828973"/>
                  <a:gd name="connsiteX25" fmla="*/ 113591 w 1285166"/>
                  <a:gd name="connsiteY25" fmla="*/ 1686098 h 1828973"/>
                  <a:gd name="connsiteX26" fmla="*/ 170741 w 1285166"/>
                  <a:gd name="connsiteY26" fmla="*/ 1733723 h 1828973"/>
                  <a:gd name="connsiteX27" fmla="*/ 227891 w 1285166"/>
                  <a:gd name="connsiteY27" fmla="*/ 1752773 h 1828973"/>
                  <a:gd name="connsiteX28" fmla="*/ 256466 w 1285166"/>
                  <a:gd name="connsiteY28" fmla="*/ 1762298 h 1828973"/>
                  <a:gd name="connsiteX29" fmla="*/ 342191 w 1285166"/>
                  <a:gd name="connsiteY29" fmla="*/ 1819448 h 1828973"/>
                  <a:gd name="connsiteX30" fmla="*/ 370766 w 1285166"/>
                  <a:gd name="connsiteY30" fmla="*/ 1828973 h 1828973"/>
                  <a:gd name="connsiteX31" fmla="*/ 542216 w 1285166"/>
                  <a:gd name="connsiteY31" fmla="*/ 1809923 h 1828973"/>
                  <a:gd name="connsiteX32" fmla="*/ 637466 w 1285166"/>
                  <a:gd name="connsiteY32" fmla="*/ 1781348 h 1828973"/>
                  <a:gd name="connsiteX33" fmla="*/ 694616 w 1285166"/>
                  <a:gd name="connsiteY33" fmla="*/ 1762298 h 1828973"/>
                  <a:gd name="connsiteX34" fmla="*/ 732716 w 1285166"/>
                  <a:gd name="connsiteY34" fmla="*/ 1752773 h 1828973"/>
                  <a:gd name="connsiteX35" fmla="*/ 827966 w 1285166"/>
                  <a:gd name="connsiteY35" fmla="*/ 1743248 h 1828973"/>
                  <a:gd name="connsiteX36" fmla="*/ 932741 w 1285166"/>
                  <a:gd name="connsiteY36" fmla="*/ 1724198 h 1828973"/>
                  <a:gd name="connsiteX37" fmla="*/ 1018466 w 1285166"/>
                  <a:gd name="connsiteY37" fmla="*/ 1695623 h 1828973"/>
                  <a:gd name="connsiteX38" fmla="*/ 1075616 w 1285166"/>
                  <a:gd name="connsiteY38" fmla="*/ 1667048 h 1828973"/>
                  <a:gd name="connsiteX39" fmla="*/ 1142291 w 1285166"/>
                  <a:gd name="connsiteY39" fmla="*/ 1590848 h 1828973"/>
                  <a:gd name="connsiteX40" fmla="*/ 1189916 w 1285166"/>
                  <a:gd name="connsiteY40" fmla="*/ 1505123 h 1828973"/>
                  <a:gd name="connsiteX41" fmla="*/ 1228016 w 1285166"/>
                  <a:gd name="connsiteY41" fmla="*/ 1390823 h 1828973"/>
                  <a:gd name="connsiteX42" fmla="*/ 1256591 w 1285166"/>
                  <a:gd name="connsiteY42" fmla="*/ 1257473 h 1828973"/>
                  <a:gd name="connsiteX43" fmla="*/ 1266116 w 1285166"/>
                  <a:gd name="connsiteY43" fmla="*/ 962198 h 1828973"/>
                  <a:gd name="connsiteX44" fmla="*/ 1285166 w 1285166"/>
                  <a:gd name="connsiteY44" fmla="*/ 847898 h 1828973"/>
                  <a:gd name="connsiteX45" fmla="*/ 1275641 w 1285166"/>
                  <a:gd name="connsiteY45" fmla="*/ 628823 h 1828973"/>
                  <a:gd name="connsiteX46" fmla="*/ 1266116 w 1285166"/>
                  <a:gd name="connsiteY46" fmla="*/ 476423 h 1828973"/>
                  <a:gd name="connsiteX47" fmla="*/ 1247066 w 1285166"/>
                  <a:gd name="connsiteY47" fmla="*/ 381173 h 1828973"/>
                  <a:gd name="connsiteX48" fmla="*/ 1247066 w 1285166"/>
                  <a:gd name="connsiteY48" fmla="*/ 371648 h 1828973"/>
                  <a:gd name="connsiteX0" fmla="*/ 1249409 w 1287509"/>
                  <a:gd name="connsiteY0" fmla="*/ 371648 h 1828973"/>
                  <a:gd name="connsiteX1" fmla="*/ 1220834 w 1287509"/>
                  <a:gd name="connsiteY1" fmla="*/ 266873 h 1828973"/>
                  <a:gd name="connsiteX2" fmla="*/ 1201784 w 1287509"/>
                  <a:gd name="connsiteY2" fmla="*/ 190673 h 1828973"/>
                  <a:gd name="connsiteX3" fmla="*/ 1163684 w 1287509"/>
                  <a:gd name="connsiteY3" fmla="*/ 133523 h 1828973"/>
                  <a:gd name="connsiteX4" fmla="*/ 1077959 w 1287509"/>
                  <a:gd name="connsiteY4" fmla="*/ 76373 h 1828973"/>
                  <a:gd name="connsiteX5" fmla="*/ 1020809 w 1287509"/>
                  <a:gd name="connsiteY5" fmla="*/ 57323 h 1828973"/>
                  <a:gd name="connsiteX6" fmla="*/ 992234 w 1287509"/>
                  <a:gd name="connsiteY6" fmla="*/ 47798 h 1828973"/>
                  <a:gd name="connsiteX7" fmla="*/ 906509 w 1287509"/>
                  <a:gd name="connsiteY7" fmla="*/ 173 h 1828973"/>
                  <a:gd name="connsiteX8" fmla="*/ 773159 w 1287509"/>
                  <a:gd name="connsiteY8" fmla="*/ 9698 h 1828973"/>
                  <a:gd name="connsiteX9" fmla="*/ 716009 w 1287509"/>
                  <a:gd name="connsiteY9" fmla="*/ 28748 h 1828973"/>
                  <a:gd name="connsiteX10" fmla="*/ 592184 w 1287509"/>
                  <a:gd name="connsiteY10" fmla="*/ 38273 h 1828973"/>
                  <a:gd name="connsiteX11" fmla="*/ 554084 w 1287509"/>
                  <a:gd name="connsiteY11" fmla="*/ 47798 h 1828973"/>
                  <a:gd name="connsiteX12" fmla="*/ 496934 w 1287509"/>
                  <a:gd name="connsiteY12" fmla="*/ 66848 h 1828973"/>
                  <a:gd name="connsiteX13" fmla="*/ 411209 w 1287509"/>
                  <a:gd name="connsiteY13" fmla="*/ 171623 h 1828973"/>
                  <a:gd name="connsiteX14" fmla="*/ 382634 w 1287509"/>
                  <a:gd name="connsiteY14" fmla="*/ 228773 h 1828973"/>
                  <a:gd name="connsiteX15" fmla="*/ 344534 w 1287509"/>
                  <a:gd name="connsiteY15" fmla="*/ 343073 h 1828973"/>
                  <a:gd name="connsiteX16" fmla="*/ 335009 w 1287509"/>
                  <a:gd name="connsiteY16" fmla="*/ 371648 h 1828973"/>
                  <a:gd name="connsiteX17" fmla="*/ 277859 w 1287509"/>
                  <a:gd name="connsiteY17" fmla="*/ 666923 h 1828973"/>
                  <a:gd name="connsiteX18" fmla="*/ 163559 w 1287509"/>
                  <a:gd name="connsiteY18" fmla="*/ 819323 h 1828973"/>
                  <a:gd name="connsiteX19" fmla="*/ 115432 w 1287509"/>
                  <a:gd name="connsiteY19" fmla="*/ 1069981 h 1828973"/>
                  <a:gd name="connsiteX20" fmla="*/ 11159 w 1287509"/>
                  <a:gd name="connsiteY20" fmla="*/ 1305098 h 1828973"/>
                  <a:gd name="connsiteX21" fmla="*/ 20684 w 1287509"/>
                  <a:gd name="connsiteY21" fmla="*/ 1381298 h 1828973"/>
                  <a:gd name="connsiteX22" fmla="*/ 49259 w 1287509"/>
                  <a:gd name="connsiteY22" fmla="*/ 1486073 h 1828973"/>
                  <a:gd name="connsiteX23" fmla="*/ 68309 w 1287509"/>
                  <a:gd name="connsiteY23" fmla="*/ 1552748 h 1828973"/>
                  <a:gd name="connsiteX24" fmla="*/ 87359 w 1287509"/>
                  <a:gd name="connsiteY24" fmla="*/ 1619423 h 1828973"/>
                  <a:gd name="connsiteX25" fmla="*/ 115934 w 1287509"/>
                  <a:gd name="connsiteY25" fmla="*/ 1686098 h 1828973"/>
                  <a:gd name="connsiteX26" fmla="*/ 173084 w 1287509"/>
                  <a:gd name="connsiteY26" fmla="*/ 1733723 h 1828973"/>
                  <a:gd name="connsiteX27" fmla="*/ 230234 w 1287509"/>
                  <a:gd name="connsiteY27" fmla="*/ 1752773 h 1828973"/>
                  <a:gd name="connsiteX28" fmla="*/ 258809 w 1287509"/>
                  <a:gd name="connsiteY28" fmla="*/ 1762298 h 1828973"/>
                  <a:gd name="connsiteX29" fmla="*/ 344534 w 1287509"/>
                  <a:gd name="connsiteY29" fmla="*/ 1819448 h 1828973"/>
                  <a:gd name="connsiteX30" fmla="*/ 373109 w 1287509"/>
                  <a:gd name="connsiteY30" fmla="*/ 1828973 h 1828973"/>
                  <a:gd name="connsiteX31" fmla="*/ 544559 w 1287509"/>
                  <a:gd name="connsiteY31" fmla="*/ 1809923 h 1828973"/>
                  <a:gd name="connsiteX32" fmla="*/ 639809 w 1287509"/>
                  <a:gd name="connsiteY32" fmla="*/ 1781348 h 1828973"/>
                  <a:gd name="connsiteX33" fmla="*/ 696959 w 1287509"/>
                  <a:gd name="connsiteY33" fmla="*/ 1762298 h 1828973"/>
                  <a:gd name="connsiteX34" fmla="*/ 735059 w 1287509"/>
                  <a:gd name="connsiteY34" fmla="*/ 1752773 h 1828973"/>
                  <a:gd name="connsiteX35" fmla="*/ 830309 w 1287509"/>
                  <a:gd name="connsiteY35" fmla="*/ 1743248 h 1828973"/>
                  <a:gd name="connsiteX36" fmla="*/ 935084 w 1287509"/>
                  <a:gd name="connsiteY36" fmla="*/ 1724198 h 1828973"/>
                  <a:gd name="connsiteX37" fmla="*/ 1020809 w 1287509"/>
                  <a:gd name="connsiteY37" fmla="*/ 1695623 h 1828973"/>
                  <a:gd name="connsiteX38" fmla="*/ 1077959 w 1287509"/>
                  <a:gd name="connsiteY38" fmla="*/ 1667048 h 1828973"/>
                  <a:gd name="connsiteX39" fmla="*/ 1144634 w 1287509"/>
                  <a:gd name="connsiteY39" fmla="*/ 1590848 h 1828973"/>
                  <a:gd name="connsiteX40" fmla="*/ 1192259 w 1287509"/>
                  <a:gd name="connsiteY40" fmla="*/ 1505123 h 1828973"/>
                  <a:gd name="connsiteX41" fmla="*/ 1230359 w 1287509"/>
                  <a:gd name="connsiteY41" fmla="*/ 1390823 h 1828973"/>
                  <a:gd name="connsiteX42" fmla="*/ 1258934 w 1287509"/>
                  <a:gd name="connsiteY42" fmla="*/ 1257473 h 1828973"/>
                  <a:gd name="connsiteX43" fmla="*/ 1268459 w 1287509"/>
                  <a:gd name="connsiteY43" fmla="*/ 962198 h 1828973"/>
                  <a:gd name="connsiteX44" fmla="*/ 1287509 w 1287509"/>
                  <a:gd name="connsiteY44" fmla="*/ 847898 h 1828973"/>
                  <a:gd name="connsiteX45" fmla="*/ 1277984 w 1287509"/>
                  <a:gd name="connsiteY45" fmla="*/ 628823 h 1828973"/>
                  <a:gd name="connsiteX46" fmla="*/ 1268459 w 1287509"/>
                  <a:gd name="connsiteY46" fmla="*/ 476423 h 1828973"/>
                  <a:gd name="connsiteX47" fmla="*/ 1249409 w 1287509"/>
                  <a:gd name="connsiteY47" fmla="*/ 381173 h 1828973"/>
                  <a:gd name="connsiteX48" fmla="*/ 1249409 w 1287509"/>
                  <a:gd name="connsiteY48" fmla="*/ 371648 h 1828973"/>
                  <a:gd name="connsiteX0" fmla="*/ 1247326 w 1285426"/>
                  <a:gd name="connsiteY0" fmla="*/ 371648 h 1828973"/>
                  <a:gd name="connsiteX1" fmla="*/ 1218751 w 1285426"/>
                  <a:gd name="connsiteY1" fmla="*/ 266873 h 1828973"/>
                  <a:gd name="connsiteX2" fmla="*/ 1199701 w 1285426"/>
                  <a:gd name="connsiteY2" fmla="*/ 190673 h 1828973"/>
                  <a:gd name="connsiteX3" fmla="*/ 1161601 w 1285426"/>
                  <a:gd name="connsiteY3" fmla="*/ 133523 h 1828973"/>
                  <a:gd name="connsiteX4" fmla="*/ 1075876 w 1285426"/>
                  <a:gd name="connsiteY4" fmla="*/ 76373 h 1828973"/>
                  <a:gd name="connsiteX5" fmla="*/ 1018726 w 1285426"/>
                  <a:gd name="connsiteY5" fmla="*/ 57323 h 1828973"/>
                  <a:gd name="connsiteX6" fmla="*/ 990151 w 1285426"/>
                  <a:gd name="connsiteY6" fmla="*/ 47798 h 1828973"/>
                  <a:gd name="connsiteX7" fmla="*/ 904426 w 1285426"/>
                  <a:gd name="connsiteY7" fmla="*/ 173 h 1828973"/>
                  <a:gd name="connsiteX8" fmla="*/ 771076 w 1285426"/>
                  <a:gd name="connsiteY8" fmla="*/ 9698 h 1828973"/>
                  <a:gd name="connsiteX9" fmla="*/ 713926 w 1285426"/>
                  <a:gd name="connsiteY9" fmla="*/ 28748 h 1828973"/>
                  <a:gd name="connsiteX10" fmla="*/ 590101 w 1285426"/>
                  <a:gd name="connsiteY10" fmla="*/ 38273 h 1828973"/>
                  <a:gd name="connsiteX11" fmla="*/ 552001 w 1285426"/>
                  <a:gd name="connsiteY11" fmla="*/ 47798 h 1828973"/>
                  <a:gd name="connsiteX12" fmla="*/ 494851 w 1285426"/>
                  <a:gd name="connsiteY12" fmla="*/ 66848 h 1828973"/>
                  <a:gd name="connsiteX13" fmla="*/ 409126 w 1285426"/>
                  <a:gd name="connsiteY13" fmla="*/ 171623 h 1828973"/>
                  <a:gd name="connsiteX14" fmla="*/ 380551 w 1285426"/>
                  <a:gd name="connsiteY14" fmla="*/ 228773 h 1828973"/>
                  <a:gd name="connsiteX15" fmla="*/ 342451 w 1285426"/>
                  <a:gd name="connsiteY15" fmla="*/ 343073 h 1828973"/>
                  <a:gd name="connsiteX16" fmla="*/ 332926 w 1285426"/>
                  <a:gd name="connsiteY16" fmla="*/ 371648 h 1828973"/>
                  <a:gd name="connsiteX17" fmla="*/ 275776 w 1285426"/>
                  <a:gd name="connsiteY17" fmla="*/ 666923 h 1828973"/>
                  <a:gd name="connsiteX18" fmla="*/ 161476 w 1285426"/>
                  <a:gd name="connsiteY18" fmla="*/ 819323 h 1828973"/>
                  <a:gd name="connsiteX19" fmla="*/ 113349 w 1285426"/>
                  <a:gd name="connsiteY19" fmla="*/ 1069981 h 1828973"/>
                  <a:gd name="connsiteX20" fmla="*/ 9076 w 1285426"/>
                  <a:gd name="connsiteY20" fmla="*/ 1305098 h 1828973"/>
                  <a:gd name="connsiteX21" fmla="*/ 18601 w 1285426"/>
                  <a:gd name="connsiteY21" fmla="*/ 1381298 h 1828973"/>
                  <a:gd name="connsiteX22" fmla="*/ 66226 w 1285426"/>
                  <a:gd name="connsiteY22" fmla="*/ 1552748 h 1828973"/>
                  <a:gd name="connsiteX23" fmla="*/ 85276 w 1285426"/>
                  <a:gd name="connsiteY23" fmla="*/ 1619423 h 1828973"/>
                  <a:gd name="connsiteX24" fmla="*/ 113851 w 1285426"/>
                  <a:gd name="connsiteY24" fmla="*/ 1686098 h 1828973"/>
                  <a:gd name="connsiteX25" fmla="*/ 171001 w 1285426"/>
                  <a:gd name="connsiteY25" fmla="*/ 1733723 h 1828973"/>
                  <a:gd name="connsiteX26" fmla="*/ 228151 w 1285426"/>
                  <a:gd name="connsiteY26" fmla="*/ 1752773 h 1828973"/>
                  <a:gd name="connsiteX27" fmla="*/ 256726 w 1285426"/>
                  <a:gd name="connsiteY27" fmla="*/ 1762298 h 1828973"/>
                  <a:gd name="connsiteX28" fmla="*/ 342451 w 1285426"/>
                  <a:gd name="connsiteY28" fmla="*/ 1819448 h 1828973"/>
                  <a:gd name="connsiteX29" fmla="*/ 371026 w 1285426"/>
                  <a:gd name="connsiteY29" fmla="*/ 1828973 h 1828973"/>
                  <a:gd name="connsiteX30" fmla="*/ 542476 w 1285426"/>
                  <a:gd name="connsiteY30" fmla="*/ 1809923 h 1828973"/>
                  <a:gd name="connsiteX31" fmla="*/ 637726 w 1285426"/>
                  <a:gd name="connsiteY31" fmla="*/ 1781348 h 1828973"/>
                  <a:gd name="connsiteX32" fmla="*/ 694876 w 1285426"/>
                  <a:gd name="connsiteY32" fmla="*/ 1762298 h 1828973"/>
                  <a:gd name="connsiteX33" fmla="*/ 732976 w 1285426"/>
                  <a:gd name="connsiteY33" fmla="*/ 1752773 h 1828973"/>
                  <a:gd name="connsiteX34" fmla="*/ 828226 w 1285426"/>
                  <a:gd name="connsiteY34" fmla="*/ 1743248 h 1828973"/>
                  <a:gd name="connsiteX35" fmla="*/ 933001 w 1285426"/>
                  <a:gd name="connsiteY35" fmla="*/ 1724198 h 1828973"/>
                  <a:gd name="connsiteX36" fmla="*/ 1018726 w 1285426"/>
                  <a:gd name="connsiteY36" fmla="*/ 1695623 h 1828973"/>
                  <a:gd name="connsiteX37" fmla="*/ 1075876 w 1285426"/>
                  <a:gd name="connsiteY37" fmla="*/ 1667048 h 1828973"/>
                  <a:gd name="connsiteX38" fmla="*/ 1142551 w 1285426"/>
                  <a:gd name="connsiteY38" fmla="*/ 1590848 h 1828973"/>
                  <a:gd name="connsiteX39" fmla="*/ 1190176 w 1285426"/>
                  <a:gd name="connsiteY39" fmla="*/ 1505123 h 1828973"/>
                  <a:gd name="connsiteX40" fmla="*/ 1228276 w 1285426"/>
                  <a:gd name="connsiteY40" fmla="*/ 1390823 h 1828973"/>
                  <a:gd name="connsiteX41" fmla="*/ 1256851 w 1285426"/>
                  <a:gd name="connsiteY41" fmla="*/ 1257473 h 1828973"/>
                  <a:gd name="connsiteX42" fmla="*/ 1266376 w 1285426"/>
                  <a:gd name="connsiteY42" fmla="*/ 962198 h 1828973"/>
                  <a:gd name="connsiteX43" fmla="*/ 1285426 w 1285426"/>
                  <a:gd name="connsiteY43" fmla="*/ 847898 h 1828973"/>
                  <a:gd name="connsiteX44" fmla="*/ 1275901 w 1285426"/>
                  <a:gd name="connsiteY44" fmla="*/ 628823 h 1828973"/>
                  <a:gd name="connsiteX45" fmla="*/ 1266376 w 1285426"/>
                  <a:gd name="connsiteY45" fmla="*/ 476423 h 1828973"/>
                  <a:gd name="connsiteX46" fmla="*/ 1247326 w 1285426"/>
                  <a:gd name="connsiteY46" fmla="*/ 381173 h 1828973"/>
                  <a:gd name="connsiteX47" fmla="*/ 1247326 w 1285426"/>
                  <a:gd name="connsiteY47" fmla="*/ 371648 h 1828973"/>
                  <a:gd name="connsiteX0" fmla="*/ 1247326 w 1285426"/>
                  <a:gd name="connsiteY0" fmla="*/ 371648 h 1828973"/>
                  <a:gd name="connsiteX1" fmla="*/ 1218751 w 1285426"/>
                  <a:gd name="connsiteY1" fmla="*/ 266873 h 1828973"/>
                  <a:gd name="connsiteX2" fmla="*/ 1199701 w 1285426"/>
                  <a:gd name="connsiteY2" fmla="*/ 190673 h 1828973"/>
                  <a:gd name="connsiteX3" fmla="*/ 1161601 w 1285426"/>
                  <a:gd name="connsiteY3" fmla="*/ 133523 h 1828973"/>
                  <a:gd name="connsiteX4" fmla="*/ 1075876 w 1285426"/>
                  <a:gd name="connsiteY4" fmla="*/ 76373 h 1828973"/>
                  <a:gd name="connsiteX5" fmla="*/ 1018726 w 1285426"/>
                  <a:gd name="connsiteY5" fmla="*/ 57323 h 1828973"/>
                  <a:gd name="connsiteX6" fmla="*/ 990151 w 1285426"/>
                  <a:gd name="connsiteY6" fmla="*/ 47798 h 1828973"/>
                  <a:gd name="connsiteX7" fmla="*/ 904426 w 1285426"/>
                  <a:gd name="connsiteY7" fmla="*/ 173 h 1828973"/>
                  <a:gd name="connsiteX8" fmla="*/ 771076 w 1285426"/>
                  <a:gd name="connsiteY8" fmla="*/ 9698 h 1828973"/>
                  <a:gd name="connsiteX9" fmla="*/ 713926 w 1285426"/>
                  <a:gd name="connsiteY9" fmla="*/ 28748 h 1828973"/>
                  <a:gd name="connsiteX10" fmla="*/ 590101 w 1285426"/>
                  <a:gd name="connsiteY10" fmla="*/ 38273 h 1828973"/>
                  <a:gd name="connsiteX11" fmla="*/ 552001 w 1285426"/>
                  <a:gd name="connsiteY11" fmla="*/ 47798 h 1828973"/>
                  <a:gd name="connsiteX12" fmla="*/ 494851 w 1285426"/>
                  <a:gd name="connsiteY12" fmla="*/ 66848 h 1828973"/>
                  <a:gd name="connsiteX13" fmla="*/ 409126 w 1285426"/>
                  <a:gd name="connsiteY13" fmla="*/ 171623 h 1828973"/>
                  <a:gd name="connsiteX14" fmla="*/ 380551 w 1285426"/>
                  <a:gd name="connsiteY14" fmla="*/ 228773 h 1828973"/>
                  <a:gd name="connsiteX15" fmla="*/ 342451 w 1285426"/>
                  <a:gd name="connsiteY15" fmla="*/ 343073 h 1828973"/>
                  <a:gd name="connsiteX16" fmla="*/ 332926 w 1285426"/>
                  <a:gd name="connsiteY16" fmla="*/ 371648 h 1828973"/>
                  <a:gd name="connsiteX17" fmla="*/ 275776 w 1285426"/>
                  <a:gd name="connsiteY17" fmla="*/ 666923 h 1828973"/>
                  <a:gd name="connsiteX18" fmla="*/ 161476 w 1285426"/>
                  <a:gd name="connsiteY18" fmla="*/ 819323 h 1828973"/>
                  <a:gd name="connsiteX19" fmla="*/ 113349 w 1285426"/>
                  <a:gd name="connsiteY19" fmla="*/ 1069981 h 1828973"/>
                  <a:gd name="connsiteX20" fmla="*/ 9076 w 1285426"/>
                  <a:gd name="connsiteY20" fmla="*/ 1305098 h 1828973"/>
                  <a:gd name="connsiteX21" fmla="*/ 18601 w 1285426"/>
                  <a:gd name="connsiteY21" fmla="*/ 1381298 h 1828973"/>
                  <a:gd name="connsiteX22" fmla="*/ 66226 w 1285426"/>
                  <a:gd name="connsiteY22" fmla="*/ 1552748 h 1828973"/>
                  <a:gd name="connsiteX23" fmla="*/ 85276 w 1285426"/>
                  <a:gd name="connsiteY23" fmla="*/ 1619423 h 1828973"/>
                  <a:gd name="connsiteX24" fmla="*/ 113851 w 1285426"/>
                  <a:gd name="connsiteY24" fmla="*/ 1686098 h 1828973"/>
                  <a:gd name="connsiteX25" fmla="*/ 171001 w 1285426"/>
                  <a:gd name="connsiteY25" fmla="*/ 1733723 h 1828973"/>
                  <a:gd name="connsiteX26" fmla="*/ 256726 w 1285426"/>
                  <a:gd name="connsiteY26" fmla="*/ 1762298 h 1828973"/>
                  <a:gd name="connsiteX27" fmla="*/ 342451 w 1285426"/>
                  <a:gd name="connsiteY27" fmla="*/ 1819448 h 1828973"/>
                  <a:gd name="connsiteX28" fmla="*/ 371026 w 1285426"/>
                  <a:gd name="connsiteY28" fmla="*/ 1828973 h 1828973"/>
                  <a:gd name="connsiteX29" fmla="*/ 542476 w 1285426"/>
                  <a:gd name="connsiteY29" fmla="*/ 1809923 h 1828973"/>
                  <a:gd name="connsiteX30" fmla="*/ 637726 w 1285426"/>
                  <a:gd name="connsiteY30" fmla="*/ 1781348 h 1828973"/>
                  <a:gd name="connsiteX31" fmla="*/ 694876 w 1285426"/>
                  <a:gd name="connsiteY31" fmla="*/ 1762298 h 1828973"/>
                  <a:gd name="connsiteX32" fmla="*/ 732976 w 1285426"/>
                  <a:gd name="connsiteY32" fmla="*/ 1752773 h 1828973"/>
                  <a:gd name="connsiteX33" fmla="*/ 828226 w 1285426"/>
                  <a:gd name="connsiteY33" fmla="*/ 1743248 h 1828973"/>
                  <a:gd name="connsiteX34" fmla="*/ 933001 w 1285426"/>
                  <a:gd name="connsiteY34" fmla="*/ 1724198 h 1828973"/>
                  <a:gd name="connsiteX35" fmla="*/ 1018726 w 1285426"/>
                  <a:gd name="connsiteY35" fmla="*/ 1695623 h 1828973"/>
                  <a:gd name="connsiteX36" fmla="*/ 1075876 w 1285426"/>
                  <a:gd name="connsiteY36" fmla="*/ 1667048 h 1828973"/>
                  <a:gd name="connsiteX37" fmla="*/ 1142551 w 1285426"/>
                  <a:gd name="connsiteY37" fmla="*/ 1590848 h 1828973"/>
                  <a:gd name="connsiteX38" fmla="*/ 1190176 w 1285426"/>
                  <a:gd name="connsiteY38" fmla="*/ 1505123 h 1828973"/>
                  <a:gd name="connsiteX39" fmla="*/ 1228276 w 1285426"/>
                  <a:gd name="connsiteY39" fmla="*/ 1390823 h 1828973"/>
                  <a:gd name="connsiteX40" fmla="*/ 1256851 w 1285426"/>
                  <a:gd name="connsiteY40" fmla="*/ 1257473 h 1828973"/>
                  <a:gd name="connsiteX41" fmla="*/ 1266376 w 1285426"/>
                  <a:gd name="connsiteY41" fmla="*/ 962198 h 1828973"/>
                  <a:gd name="connsiteX42" fmla="*/ 1285426 w 1285426"/>
                  <a:gd name="connsiteY42" fmla="*/ 847898 h 1828973"/>
                  <a:gd name="connsiteX43" fmla="*/ 1275901 w 1285426"/>
                  <a:gd name="connsiteY43" fmla="*/ 628823 h 1828973"/>
                  <a:gd name="connsiteX44" fmla="*/ 1266376 w 1285426"/>
                  <a:gd name="connsiteY44" fmla="*/ 476423 h 1828973"/>
                  <a:gd name="connsiteX45" fmla="*/ 1247326 w 1285426"/>
                  <a:gd name="connsiteY45" fmla="*/ 381173 h 1828973"/>
                  <a:gd name="connsiteX46" fmla="*/ 1247326 w 1285426"/>
                  <a:gd name="connsiteY46" fmla="*/ 371648 h 1828973"/>
                  <a:gd name="connsiteX0" fmla="*/ 1247326 w 1285426"/>
                  <a:gd name="connsiteY0" fmla="*/ 371648 h 1828973"/>
                  <a:gd name="connsiteX1" fmla="*/ 1218751 w 1285426"/>
                  <a:gd name="connsiteY1" fmla="*/ 266873 h 1828973"/>
                  <a:gd name="connsiteX2" fmla="*/ 1199701 w 1285426"/>
                  <a:gd name="connsiteY2" fmla="*/ 190673 h 1828973"/>
                  <a:gd name="connsiteX3" fmla="*/ 1161601 w 1285426"/>
                  <a:gd name="connsiteY3" fmla="*/ 133523 h 1828973"/>
                  <a:gd name="connsiteX4" fmla="*/ 1075876 w 1285426"/>
                  <a:gd name="connsiteY4" fmla="*/ 76373 h 1828973"/>
                  <a:gd name="connsiteX5" fmla="*/ 1018726 w 1285426"/>
                  <a:gd name="connsiteY5" fmla="*/ 57323 h 1828973"/>
                  <a:gd name="connsiteX6" fmla="*/ 990151 w 1285426"/>
                  <a:gd name="connsiteY6" fmla="*/ 47798 h 1828973"/>
                  <a:gd name="connsiteX7" fmla="*/ 904426 w 1285426"/>
                  <a:gd name="connsiteY7" fmla="*/ 173 h 1828973"/>
                  <a:gd name="connsiteX8" fmla="*/ 771076 w 1285426"/>
                  <a:gd name="connsiteY8" fmla="*/ 9698 h 1828973"/>
                  <a:gd name="connsiteX9" fmla="*/ 713926 w 1285426"/>
                  <a:gd name="connsiteY9" fmla="*/ 28748 h 1828973"/>
                  <a:gd name="connsiteX10" fmla="*/ 590101 w 1285426"/>
                  <a:gd name="connsiteY10" fmla="*/ 38273 h 1828973"/>
                  <a:gd name="connsiteX11" fmla="*/ 552001 w 1285426"/>
                  <a:gd name="connsiteY11" fmla="*/ 47798 h 1828973"/>
                  <a:gd name="connsiteX12" fmla="*/ 494851 w 1285426"/>
                  <a:gd name="connsiteY12" fmla="*/ 66848 h 1828973"/>
                  <a:gd name="connsiteX13" fmla="*/ 409126 w 1285426"/>
                  <a:gd name="connsiteY13" fmla="*/ 171623 h 1828973"/>
                  <a:gd name="connsiteX14" fmla="*/ 380551 w 1285426"/>
                  <a:gd name="connsiteY14" fmla="*/ 228773 h 1828973"/>
                  <a:gd name="connsiteX15" fmla="*/ 342451 w 1285426"/>
                  <a:gd name="connsiteY15" fmla="*/ 343073 h 1828973"/>
                  <a:gd name="connsiteX16" fmla="*/ 332926 w 1285426"/>
                  <a:gd name="connsiteY16" fmla="*/ 371648 h 1828973"/>
                  <a:gd name="connsiteX17" fmla="*/ 275776 w 1285426"/>
                  <a:gd name="connsiteY17" fmla="*/ 666923 h 1828973"/>
                  <a:gd name="connsiteX18" fmla="*/ 161476 w 1285426"/>
                  <a:gd name="connsiteY18" fmla="*/ 819323 h 1828973"/>
                  <a:gd name="connsiteX19" fmla="*/ 113349 w 1285426"/>
                  <a:gd name="connsiteY19" fmla="*/ 1069981 h 1828973"/>
                  <a:gd name="connsiteX20" fmla="*/ 9076 w 1285426"/>
                  <a:gd name="connsiteY20" fmla="*/ 1305098 h 1828973"/>
                  <a:gd name="connsiteX21" fmla="*/ 18601 w 1285426"/>
                  <a:gd name="connsiteY21" fmla="*/ 1381298 h 1828973"/>
                  <a:gd name="connsiteX22" fmla="*/ 66226 w 1285426"/>
                  <a:gd name="connsiteY22" fmla="*/ 1552748 h 1828973"/>
                  <a:gd name="connsiteX23" fmla="*/ 85276 w 1285426"/>
                  <a:gd name="connsiteY23" fmla="*/ 1619423 h 1828973"/>
                  <a:gd name="connsiteX24" fmla="*/ 113851 w 1285426"/>
                  <a:gd name="connsiteY24" fmla="*/ 1686098 h 1828973"/>
                  <a:gd name="connsiteX25" fmla="*/ 171001 w 1285426"/>
                  <a:gd name="connsiteY25" fmla="*/ 1733723 h 1828973"/>
                  <a:gd name="connsiteX26" fmla="*/ 342451 w 1285426"/>
                  <a:gd name="connsiteY26" fmla="*/ 1819448 h 1828973"/>
                  <a:gd name="connsiteX27" fmla="*/ 371026 w 1285426"/>
                  <a:gd name="connsiteY27" fmla="*/ 1828973 h 1828973"/>
                  <a:gd name="connsiteX28" fmla="*/ 542476 w 1285426"/>
                  <a:gd name="connsiteY28" fmla="*/ 1809923 h 1828973"/>
                  <a:gd name="connsiteX29" fmla="*/ 637726 w 1285426"/>
                  <a:gd name="connsiteY29" fmla="*/ 1781348 h 1828973"/>
                  <a:gd name="connsiteX30" fmla="*/ 694876 w 1285426"/>
                  <a:gd name="connsiteY30" fmla="*/ 1762298 h 1828973"/>
                  <a:gd name="connsiteX31" fmla="*/ 732976 w 1285426"/>
                  <a:gd name="connsiteY31" fmla="*/ 1752773 h 1828973"/>
                  <a:gd name="connsiteX32" fmla="*/ 828226 w 1285426"/>
                  <a:gd name="connsiteY32" fmla="*/ 1743248 h 1828973"/>
                  <a:gd name="connsiteX33" fmla="*/ 933001 w 1285426"/>
                  <a:gd name="connsiteY33" fmla="*/ 1724198 h 1828973"/>
                  <a:gd name="connsiteX34" fmla="*/ 1018726 w 1285426"/>
                  <a:gd name="connsiteY34" fmla="*/ 1695623 h 1828973"/>
                  <a:gd name="connsiteX35" fmla="*/ 1075876 w 1285426"/>
                  <a:gd name="connsiteY35" fmla="*/ 1667048 h 1828973"/>
                  <a:gd name="connsiteX36" fmla="*/ 1142551 w 1285426"/>
                  <a:gd name="connsiteY36" fmla="*/ 1590848 h 1828973"/>
                  <a:gd name="connsiteX37" fmla="*/ 1190176 w 1285426"/>
                  <a:gd name="connsiteY37" fmla="*/ 1505123 h 1828973"/>
                  <a:gd name="connsiteX38" fmla="*/ 1228276 w 1285426"/>
                  <a:gd name="connsiteY38" fmla="*/ 1390823 h 1828973"/>
                  <a:gd name="connsiteX39" fmla="*/ 1256851 w 1285426"/>
                  <a:gd name="connsiteY39" fmla="*/ 1257473 h 1828973"/>
                  <a:gd name="connsiteX40" fmla="*/ 1266376 w 1285426"/>
                  <a:gd name="connsiteY40" fmla="*/ 962198 h 1828973"/>
                  <a:gd name="connsiteX41" fmla="*/ 1285426 w 1285426"/>
                  <a:gd name="connsiteY41" fmla="*/ 847898 h 1828973"/>
                  <a:gd name="connsiteX42" fmla="*/ 1275901 w 1285426"/>
                  <a:gd name="connsiteY42" fmla="*/ 628823 h 1828973"/>
                  <a:gd name="connsiteX43" fmla="*/ 1266376 w 1285426"/>
                  <a:gd name="connsiteY43" fmla="*/ 476423 h 1828973"/>
                  <a:gd name="connsiteX44" fmla="*/ 1247326 w 1285426"/>
                  <a:gd name="connsiteY44" fmla="*/ 381173 h 1828973"/>
                  <a:gd name="connsiteX45" fmla="*/ 1247326 w 1285426"/>
                  <a:gd name="connsiteY45" fmla="*/ 371648 h 1828973"/>
                  <a:gd name="connsiteX0" fmla="*/ 1247326 w 1285426"/>
                  <a:gd name="connsiteY0" fmla="*/ 371648 h 1828973"/>
                  <a:gd name="connsiteX1" fmla="*/ 1218751 w 1285426"/>
                  <a:gd name="connsiteY1" fmla="*/ 266873 h 1828973"/>
                  <a:gd name="connsiteX2" fmla="*/ 1199701 w 1285426"/>
                  <a:gd name="connsiteY2" fmla="*/ 190673 h 1828973"/>
                  <a:gd name="connsiteX3" fmla="*/ 1161601 w 1285426"/>
                  <a:gd name="connsiteY3" fmla="*/ 133523 h 1828973"/>
                  <a:gd name="connsiteX4" fmla="*/ 1075876 w 1285426"/>
                  <a:gd name="connsiteY4" fmla="*/ 76373 h 1828973"/>
                  <a:gd name="connsiteX5" fmla="*/ 1018726 w 1285426"/>
                  <a:gd name="connsiteY5" fmla="*/ 57323 h 1828973"/>
                  <a:gd name="connsiteX6" fmla="*/ 990151 w 1285426"/>
                  <a:gd name="connsiteY6" fmla="*/ 47798 h 1828973"/>
                  <a:gd name="connsiteX7" fmla="*/ 904426 w 1285426"/>
                  <a:gd name="connsiteY7" fmla="*/ 173 h 1828973"/>
                  <a:gd name="connsiteX8" fmla="*/ 771076 w 1285426"/>
                  <a:gd name="connsiteY8" fmla="*/ 9698 h 1828973"/>
                  <a:gd name="connsiteX9" fmla="*/ 713926 w 1285426"/>
                  <a:gd name="connsiteY9" fmla="*/ 28748 h 1828973"/>
                  <a:gd name="connsiteX10" fmla="*/ 590101 w 1285426"/>
                  <a:gd name="connsiteY10" fmla="*/ 38273 h 1828973"/>
                  <a:gd name="connsiteX11" fmla="*/ 494851 w 1285426"/>
                  <a:gd name="connsiteY11" fmla="*/ 66848 h 1828973"/>
                  <a:gd name="connsiteX12" fmla="*/ 409126 w 1285426"/>
                  <a:gd name="connsiteY12" fmla="*/ 171623 h 1828973"/>
                  <a:gd name="connsiteX13" fmla="*/ 380551 w 1285426"/>
                  <a:gd name="connsiteY13" fmla="*/ 228773 h 1828973"/>
                  <a:gd name="connsiteX14" fmla="*/ 342451 w 1285426"/>
                  <a:gd name="connsiteY14" fmla="*/ 343073 h 1828973"/>
                  <a:gd name="connsiteX15" fmla="*/ 332926 w 1285426"/>
                  <a:gd name="connsiteY15" fmla="*/ 371648 h 1828973"/>
                  <a:gd name="connsiteX16" fmla="*/ 275776 w 1285426"/>
                  <a:gd name="connsiteY16" fmla="*/ 666923 h 1828973"/>
                  <a:gd name="connsiteX17" fmla="*/ 161476 w 1285426"/>
                  <a:gd name="connsiteY17" fmla="*/ 819323 h 1828973"/>
                  <a:gd name="connsiteX18" fmla="*/ 113349 w 1285426"/>
                  <a:gd name="connsiteY18" fmla="*/ 1069981 h 1828973"/>
                  <a:gd name="connsiteX19" fmla="*/ 9076 w 1285426"/>
                  <a:gd name="connsiteY19" fmla="*/ 1305098 h 1828973"/>
                  <a:gd name="connsiteX20" fmla="*/ 18601 w 1285426"/>
                  <a:gd name="connsiteY20" fmla="*/ 1381298 h 1828973"/>
                  <a:gd name="connsiteX21" fmla="*/ 66226 w 1285426"/>
                  <a:gd name="connsiteY21" fmla="*/ 1552748 h 1828973"/>
                  <a:gd name="connsiteX22" fmla="*/ 85276 w 1285426"/>
                  <a:gd name="connsiteY22" fmla="*/ 1619423 h 1828973"/>
                  <a:gd name="connsiteX23" fmla="*/ 113851 w 1285426"/>
                  <a:gd name="connsiteY23" fmla="*/ 1686098 h 1828973"/>
                  <a:gd name="connsiteX24" fmla="*/ 171001 w 1285426"/>
                  <a:gd name="connsiteY24" fmla="*/ 1733723 h 1828973"/>
                  <a:gd name="connsiteX25" fmla="*/ 342451 w 1285426"/>
                  <a:gd name="connsiteY25" fmla="*/ 1819448 h 1828973"/>
                  <a:gd name="connsiteX26" fmla="*/ 371026 w 1285426"/>
                  <a:gd name="connsiteY26" fmla="*/ 1828973 h 1828973"/>
                  <a:gd name="connsiteX27" fmla="*/ 542476 w 1285426"/>
                  <a:gd name="connsiteY27" fmla="*/ 1809923 h 1828973"/>
                  <a:gd name="connsiteX28" fmla="*/ 637726 w 1285426"/>
                  <a:gd name="connsiteY28" fmla="*/ 1781348 h 1828973"/>
                  <a:gd name="connsiteX29" fmla="*/ 694876 w 1285426"/>
                  <a:gd name="connsiteY29" fmla="*/ 1762298 h 1828973"/>
                  <a:gd name="connsiteX30" fmla="*/ 732976 w 1285426"/>
                  <a:gd name="connsiteY30" fmla="*/ 1752773 h 1828973"/>
                  <a:gd name="connsiteX31" fmla="*/ 828226 w 1285426"/>
                  <a:gd name="connsiteY31" fmla="*/ 1743248 h 1828973"/>
                  <a:gd name="connsiteX32" fmla="*/ 933001 w 1285426"/>
                  <a:gd name="connsiteY32" fmla="*/ 1724198 h 1828973"/>
                  <a:gd name="connsiteX33" fmla="*/ 1018726 w 1285426"/>
                  <a:gd name="connsiteY33" fmla="*/ 1695623 h 1828973"/>
                  <a:gd name="connsiteX34" fmla="*/ 1075876 w 1285426"/>
                  <a:gd name="connsiteY34" fmla="*/ 1667048 h 1828973"/>
                  <a:gd name="connsiteX35" fmla="*/ 1142551 w 1285426"/>
                  <a:gd name="connsiteY35" fmla="*/ 1590848 h 1828973"/>
                  <a:gd name="connsiteX36" fmla="*/ 1190176 w 1285426"/>
                  <a:gd name="connsiteY36" fmla="*/ 1505123 h 1828973"/>
                  <a:gd name="connsiteX37" fmla="*/ 1228276 w 1285426"/>
                  <a:gd name="connsiteY37" fmla="*/ 1390823 h 1828973"/>
                  <a:gd name="connsiteX38" fmla="*/ 1256851 w 1285426"/>
                  <a:gd name="connsiteY38" fmla="*/ 1257473 h 1828973"/>
                  <a:gd name="connsiteX39" fmla="*/ 1266376 w 1285426"/>
                  <a:gd name="connsiteY39" fmla="*/ 962198 h 1828973"/>
                  <a:gd name="connsiteX40" fmla="*/ 1285426 w 1285426"/>
                  <a:gd name="connsiteY40" fmla="*/ 847898 h 1828973"/>
                  <a:gd name="connsiteX41" fmla="*/ 1275901 w 1285426"/>
                  <a:gd name="connsiteY41" fmla="*/ 628823 h 1828973"/>
                  <a:gd name="connsiteX42" fmla="*/ 1266376 w 1285426"/>
                  <a:gd name="connsiteY42" fmla="*/ 476423 h 1828973"/>
                  <a:gd name="connsiteX43" fmla="*/ 1247326 w 1285426"/>
                  <a:gd name="connsiteY43" fmla="*/ 381173 h 1828973"/>
                  <a:gd name="connsiteX44" fmla="*/ 1247326 w 1285426"/>
                  <a:gd name="connsiteY44" fmla="*/ 371648 h 1828973"/>
                  <a:gd name="connsiteX0" fmla="*/ 1247326 w 1285426"/>
                  <a:gd name="connsiteY0" fmla="*/ 371748 h 1829073"/>
                  <a:gd name="connsiteX1" fmla="*/ 1218751 w 1285426"/>
                  <a:gd name="connsiteY1" fmla="*/ 266973 h 1829073"/>
                  <a:gd name="connsiteX2" fmla="*/ 1199701 w 1285426"/>
                  <a:gd name="connsiteY2" fmla="*/ 190773 h 1829073"/>
                  <a:gd name="connsiteX3" fmla="*/ 1161601 w 1285426"/>
                  <a:gd name="connsiteY3" fmla="*/ 133623 h 1829073"/>
                  <a:gd name="connsiteX4" fmla="*/ 1075876 w 1285426"/>
                  <a:gd name="connsiteY4" fmla="*/ 76473 h 1829073"/>
                  <a:gd name="connsiteX5" fmla="*/ 1018726 w 1285426"/>
                  <a:gd name="connsiteY5" fmla="*/ 57423 h 1829073"/>
                  <a:gd name="connsiteX6" fmla="*/ 990151 w 1285426"/>
                  <a:gd name="connsiteY6" fmla="*/ 47898 h 1829073"/>
                  <a:gd name="connsiteX7" fmla="*/ 904426 w 1285426"/>
                  <a:gd name="connsiteY7" fmla="*/ 273 h 1829073"/>
                  <a:gd name="connsiteX8" fmla="*/ 713926 w 1285426"/>
                  <a:gd name="connsiteY8" fmla="*/ 28848 h 1829073"/>
                  <a:gd name="connsiteX9" fmla="*/ 590101 w 1285426"/>
                  <a:gd name="connsiteY9" fmla="*/ 38373 h 1829073"/>
                  <a:gd name="connsiteX10" fmla="*/ 494851 w 1285426"/>
                  <a:gd name="connsiteY10" fmla="*/ 66948 h 1829073"/>
                  <a:gd name="connsiteX11" fmla="*/ 409126 w 1285426"/>
                  <a:gd name="connsiteY11" fmla="*/ 171723 h 1829073"/>
                  <a:gd name="connsiteX12" fmla="*/ 380551 w 1285426"/>
                  <a:gd name="connsiteY12" fmla="*/ 228873 h 1829073"/>
                  <a:gd name="connsiteX13" fmla="*/ 342451 w 1285426"/>
                  <a:gd name="connsiteY13" fmla="*/ 343173 h 1829073"/>
                  <a:gd name="connsiteX14" fmla="*/ 332926 w 1285426"/>
                  <a:gd name="connsiteY14" fmla="*/ 371748 h 1829073"/>
                  <a:gd name="connsiteX15" fmla="*/ 275776 w 1285426"/>
                  <a:gd name="connsiteY15" fmla="*/ 667023 h 1829073"/>
                  <a:gd name="connsiteX16" fmla="*/ 161476 w 1285426"/>
                  <a:gd name="connsiteY16" fmla="*/ 819423 h 1829073"/>
                  <a:gd name="connsiteX17" fmla="*/ 113349 w 1285426"/>
                  <a:gd name="connsiteY17" fmla="*/ 1070081 h 1829073"/>
                  <a:gd name="connsiteX18" fmla="*/ 9076 w 1285426"/>
                  <a:gd name="connsiteY18" fmla="*/ 1305198 h 1829073"/>
                  <a:gd name="connsiteX19" fmla="*/ 18601 w 1285426"/>
                  <a:gd name="connsiteY19" fmla="*/ 1381398 h 1829073"/>
                  <a:gd name="connsiteX20" fmla="*/ 66226 w 1285426"/>
                  <a:gd name="connsiteY20" fmla="*/ 1552848 h 1829073"/>
                  <a:gd name="connsiteX21" fmla="*/ 85276 w 1285426"/>
                  <a:gd name="connsiteY21" fmla="*/ 1619523 h 1829073"/>
                  <a:gd name="connsiteX22" fmla="*/ 113851 w 1285426"/>
                  <a:gd name="connsiteY22" fmla="*/ 1686198 h 1829073"/>
                  <a:gd name="connsiteX23" fmla="*/ 171001 w 1285426"/>
                  <a:gd name="connsiteY23" fmla="*/ 1733823 h 1829073"/>
                  <a:gd name="connsiteX24" fmla="*/ 342451 w 1285426"/>
                  <a:gd name="connsiteY24" fmla="*/ 1819548 h 1829073"/>
                  <a:gd name="connsiteX25" fmla="*/ 371026 w 1285426"/>
                  <a:gd name="connsiteY25" fmla="*/ 1829073 h 1829073"/>
                  <a:gd name="connsiteX26" fmla="*/ 542476 w 1285426"/>
                  <a:gd name="connsiteY26" fmla="*/ 1810023 h 1829073"/>
                  <a:gd name="connsiteX27" fmla="*/ 637726 w 1285426"/>
                  <a:gd name="connsiteY27" fmla="*/ 1781448 h 1829073"/>
                  <a:gd name="connsiteX28" fmla="*/ 694876 w 1285426"/>
                  <a:gd name="connsiteY28" fmla="*/ 1762398 h 1829073"/>
                  <a:gd name="connsiteX29" fmla="*/ 732976 w 1285426"/>
                  <a:gd name="connsiteY29" fmla="*/ 1752873 h 1829073"/>
                  <a:gd name="connsiteX30" fmla="*/ 828226 w 1285426"/>
                  <a:gd name="connsiteY30" fmla="*/ 1743348 h 1829073"/>
                  <a:gd name="connsiteX31" fmla="*/ 933001 w 1285426"/>
                  <a:gd name="connsiteY31" fmla="*/ 1724298 h 1829073"/>
                  <a:gd name="connsiteX32" fmla="*/ 1018726 w 1285426"/>
                  <a:gd name="connsiteY32" fmla="*/ 1695723 h 1829073"/>
                  <a:gd name="connsiteX33" fmla="*/ 1075876 w 1285426"/>
                  <a:gd name="connsiteY33" fmla="*/ 1667148 h 1829073"/>
                  <a:gd name="connsiteX34" fmla="*/ 1142551 w 1285426"/>
                  <a:gd name="connsiteY34" fmla="*/ 1590948 h 1829073"/>
                  <a:gd name="connsiteX35" fmla="*/ 1190176 w 1285426"/>
                  <a:gd name="connsiteY35" fmla="*/ 1505223 h 1829073"/>
                  <a:gd name="connsiteX36" fmla="*/ 1228276 w 1285426"/>
                  <a:gd name="connsiteY36" fmla="*/ 1390923 h 1829073"/>
                  <a:gd name="connsiteX37" fmla="*/ 1256851 w 1285426"/>
                  <a:gd name="connsiteY37" fmla="*/ 1257573 h 1829073"/>
                  <a:gd name="connsiteX38" fmla="*/ 1266376 w 1285426"/>
                  <a:gd name="connsiteY38" fmla="*/ 962298 h 1829073"/>
                  <a:gd name="connsiteX39" fmla="*/ 1285426 w 1285426"/>
                  <a:gd name="connsiteY39" fmla="*/ 847998 h 1829073"/>
                  <a:gd name="connsiteX40" fmla="*/ 1275901 w 1285426"/>
                  <a:gd name="connsiteY40" fmla="*/ 628923 h 1829073"/>
                  <a:gd name="connsiteX41" fmla="*/ 1266376 w 1285426"/>
                  <a:gd name="connsiteY41" fmla="*/ 476523 h 1829073"/>
                  <a:gd name="connsiteX42" fmla="*/ 1247326 w 1285426"/>
                  <a:gd name="connsiteY42" fmla="*/ 381273 h 1829073"/>
                  <a:gd name="connsiteX43" fmla="*/ 1247326 w 1285426"/>
                  <a:gd name="connsiteY43" fmla="*/ 371748 h 1829073"/>
                  <a:gd name="connsiteX0" fmla="*/ 1247326 w 1285426"/>
                  <a:gd name="connsiteY0" fmla="*/ 382375 h 1839700"/>
                  <a:gd name="connsiteX1" fmla="*/ 1218751 w 1285426"/>
                  <a:gd name="connsiteY1" fmla="*/ 277600 h 1839700"/>
                  <a:gd name="connsiteX2" fmla="*/ 1199701 w 1285426"/>
                  <a:gd name="connsiteY2" fmla="*/ 201400 h 1839700"/>
                  <a:gd name="connsiteX3" fmla="*/ 1161601 w 1285426"/>
                  <a:gd name="connsiteY3" fmla="*/ 144250 h 1839700"/>
                  <a:gd name="connsiteX4" fmla="*/ 1075876 w 1285426"/>
                  <a:gd name="connsiteY4" fmla="*/ 87100 h 1839700"/>
                  <a:gd name="connsiteX5" fmla="*/ 1018726 w 1285426"/>
                  <a:gd name="connsiteY5" fmla="*/ 68050 h 1839700"/>
                  <a:gd name="connsiteX6" fmla="*/ 990151 w 1285426"/>
                  <a:gd name="connsiteY6" fmla="*/ 58525 h 1839700"/>
                  <a:gd name="connsiteX7" fmla="*/ 920468 w 1285426"/>
                  <a:gd name="connsiteY7" fmla="*/ 206 h 1839700"/>
                  <a:gd name="connsiteX8" fmla="*/ 713926 w 1285426"/>
                  <a:gd name="connsiteY8" fmla="*/ 39475 h 1839700"/>
                  <a:gd name="connsiteX9" fmla="*/ 590101 w 1285426"/>
                  <a:gd name="connsiteY9" fmla="*/ 49000 h 1839700"/>
                  <a:gd name="connsiteX10" fmla="*/ 494851 w 1285426"/>
                  <a:gd name="connsiteY10" fmla="*/ 77575 h 1839700"/>
                  <a:gd name="connsiteX11" fmla="*/ 409126 w 1285426"/>
                  <a:gd name="connsiteY11" fmla="*/ 182350 h 1839700"/>
                  <a:gd name="connsiteX12" fmla="*/ 380551 w 1285426"/>
                  <a:gd name="connsiteY12" fmla="*/ 239500 h 1839700"/>
                  <a:gd name="connsiteX13" fmla="*/ 342451 w 1285426"/>
                  <a:gd name="connsiteY13" fmla="*/ 353800 h 1839700"/>
                  <a:gd name="connsiteX14" fmla="*/ 332926 w 1285426"/>
                  <a:gd name="connsiteY14" fmla="*/ 382375 h 1839700"/>
                  <a:gd name="connsiteX15" fmla="*/ 275776 w 1285426"/>
                  <a:gd name="connsiteY15" fmla="*/ 677650 h 1839700"/>
                  <a:gd name="connsiteX16" fmla="*/ 161476 w 1285426"/>
                  <a:gd name="connsiteY16" fmla="*/ 830050 h 1839700"/>
                  <a:gd name="connsiteX17" fmla="*/ 113349 w 1285426"/>
                  <a:gd name="connsiteY17" fmla="*/ 1080708 h 1839700"/>
                  <a:gd name="connsiteX18" fmla="*/ 9076 w 1285426"/>
                  <a:gd name="connsiteY18" fmla="*/ 1315825 h 1839700"/>
                  <a:gd name="connsiteX19" fmla="*/ 18601 w 1285426"/>
                  <a:gd name="connsiteY19" fmla="*/ 1392025 h 1839700"/>
                  <a:gd name="connsiteX20" fmla="*/ 66226 w 1285426"/>
                  <a:gd name="connsiteY20" fmla="*/ 1563475 h 1839700"/>
                  <a:gd name="connsiteX21" fmla="*/ 85276 w 1285426"/>
                  <a:gd name="connsiteY21" fmla="*/ 1630150 h 1839700"/>
                  <a:gd name="connsiteX22" fmla="*/ 113851 w 1285426"/>
                  <a:gd name="connsiteY22" fmla="*/ 1696825 h 1839700"/>
                  <a:gd name="connsiteX23" fmla="*/ 171001 w 1285426"/>
                  <a:gd name="connsiteY23" fmla="*/ 1744450 h 1839700"/>
                  <a:gd name="connsiteX24" fmla="*/ 342451 w 1285426"/>
                  <a:gd name="connsiteY24" fmla="*/ 1830175 h 1839700"/>
                  <a:gd name="connsiteX25" fmla="*/ 371026 w 1285426"/>
                  <a:gd name="connsiteY25" fmla="*/ 1839700 h 1839700"/>
                  <a:gd name="connsiteX26" fmla="*/ 542476 w 1285426"/>
                  <a:gd name="connsiteY26" fmla="*/ 1820650 h 1839700"/>
                  <a:gd name="connsiteX27" fmla="*/ 637726 w 1285426"/>
                  <a:gd name="connsiteY27" fmla="*/ 1792075 h 1839700"/>
                  <a:gd name="connsiteX28" fmla="*/ 694876 w 1285426"/>
                  <a:gd name="connsiteY28" fmla="*/ 1773025 h 1839700"/>
                  <a:gd name="connsiteX29" fmla="*/ 732976 w 1285426"/>
                  <a:gd name="connsiteY29" fmla="*/ 1763500 h 1839700"/>
                  <a:gd name="connsiteX30" fmla="*/ 828226 w 1285426"/>
                  <a:gd name="connsiteY30" fmla="*/ 1753975 h 1839700"/>
                  <a:gd name="connsiteX31" fmla="*/ 933001 w 1285426"/>
                  <a:gd name="connsiteY31" fmla="*/ 1734925 h 1839700"/>
                  <a:gd name="connsiteX32" fmla="*/ 1018726 w 1285426"/>
                  <a:gd name="connsiteY32" fmla="*/ 1706350 h 1839700"/>
                  <a:gd name="connsiteX33" fmla="*/ 1075876 w 1285426"/>
                  <a:gd name="connsiteY33" fmla="*/ 1677775 h 1839700"/>
                  <a:gd name="connsiteX34" fmla="*/ 1142551 w 1285426"/>
                  <a:gd name="connsiteY34" fmla="*/ 1601575 h 1839700"/>
                  <a:gd name="connsiteX35" fmla="*/ 1190176 w 1285426"/>
                  <a:gd name="connsiteY35" fmla="*/ 1515850 h 1839700"/>
                  <a:gd name="connsiteX36" fmla="*/ 1228276 w 1285426"/>
                  <a:gd name="connsiteY36" fmla="*/ 1401550 h 1839700"/>
                  <a:gd name="connsiteX37" fmla="*/ 1256851 w 1285426"/>
                  <a:gd name="connsiteY37" fmla="*/ 1268200 h 1839700"/>
                  <a:gd name="connsiteX38" fmla="*/ 1266376 w 1285426"/>
                  <a:gd name="connsiteY38" fmla="*/ 972925 h 1839700"/>
                  <a:gd name="connsiteX39" fmla="*/ 1285426 w 1285426"/>
                  <a:gd name="connsiteY39" fmla="*/ 858625 h 1839700"/>
                  <a:gd name="connsiteX40" fmla="*/ 1275901 w 1285426"/>
                  <a:gd name="connsiteY40" fmla="*/ 639550 h 1839700"/>
                  <a:gd name="connsiteX41" fmla="*/ 1266376 w 1285426"/>
                  <a:gd name="connsiteY41" fmla="*/ 487150 h 1839700"/>
                  <a:gd name="connsiteX42" fmla="*/ 1247326 w 1285426"/>
                  <a:gd name="connsiteY42" fmla="*/ 391900 h 1839700"/>
                  <a:gd name="connsiteX43" fmla="*/ 1247326 w 1285426"/>
                  <a:gd name="connsiteY43" fmla="*/ 382375 h 1839700"/>
                  <a:gd name="connsiteX0" fmla="*/ 1247326 w 1285426"/>
                  <a:gd name="connsiteY0" fmla="*/ 343108 h 1800433"/>
                  <a:gd name="connsiteX1" fmla="*/ 1218751 w 1285426"/>
                  <a:gd name="connsiteY1" fmla="*/ 238333 h 1800433"/>
                  <a:gd name="connsiteX2" fmla="*/ 1199701 w 1285426"/>
                  <a:gd name="connsiteY2" fmla="*/ 162133 h 1800433"/>
                  <a:gd name="connsiteX3" fmla="*/ 1161601 w 1285426"/>
                  <a:gd name="connsiteY3" fmla="*/ 104983 h 1800433"/>
                  <a:gd name="connsiteX4" fmla="*/ 1075876 w 1285426"/>
                  <a:gd name="connsiteY4" fmla="*/ 47833 h 1800433"/>
                  <a:gd name="connsiteX5" fmla="*/ 1018726 w 1285426"/>
                  <a:gd name="connsiteY5" fmla="*/ 28783 h 1800433"/>
                  <a:gd name="connsiteX6" fmla="*/ 990151 w 1285426"/>
                  <a:gd name="connsiteY6" fmla="*/ 19258 h 1800433"/>
                  <a:gd name="connsiteX7" fmla="*/ 713926 w 1285426"/>
                  <a:gd name="connsiteY7" fmla="*/ 208 h 1800433"/>
                  <a:gd name="connsiteX8" fmla="*/ 590101 w 1285426"/>
                  <a:gd name="connsiteY8" fmla="*/ 9733 h 1800433"/>
                  <a:gd name="connsiteX9" fmla="*/ 494851 w 1285426"/>
                  <a:gd name="connsiteY9" fmla="*/ 38308 h 1800433"/>
                  <a:gd name="connsiteX10" fmla="*/ 409126 w 1285426"/>
                  <a:gd name="connsiteY10" fmla="*/ 143083 h 1800433"/>
                  <a:gd name="connsiteX11" fmla="*/ 380551 w 1285426"/>
                  <a:gd name="connsiteY11" fmla="*/ 200233 h 1800433"/>
                  <a:gd name="connsiteX12" fmla="*/ 342451 w 1285426"/>
                  <a:gd name="connsiteY12" fmla="*/ 314533 h 1800433"/>
                  <a:gd name="connsiteX13" fmla="*/ 332926 w 1285426"/>
                  <a:gd name="connsiteY13" fmla="*/ 343108 h 1800433"/>
                  <a:gd name="connsiteX14" fmla="*/ 275776 w 1285426"/>
                  <a:gd name="connsiteY14" fmla="*/ 638383 h 1800433"/>
                  <a:gd name="connsiteX15" fmla="*/ 161476 w 1285426"/>
                  <a:gd name="connsiteY15" fmla="*/ 790783 h 1800433"/>
                  <a:gd name="connsiteX16" fmla="*/ 113349 w 1285426"/>
                  <a:gd name="connsiteY16" fmla="*/ 1041441 h 1800433"/>
                  <a:gd name="connsiteX17" fmla="*/ 9076 w 1285426"/>
                  <a:gd name="connsiteY17" fmla="*/ 1276558 h 1800433"/>
                  <a:gd name="connsiteX18" fmla="*/ 18601 w 1285426"/>
                  <a:gd name="connsiteY18" fmla="*/ 1352758 h 1800433"/>
                  <a:gd name="connsiteX19" fmla="*/ 66226 w 1285426"/>
                  <a:gd name="connsiteY19" fmla="*/ 1524208 h 1800433"/>
                  <a:gd name="connsiteX20" fmla="*/ 85276 w 1285426"/>
                  <a:gd name="connsiteY20" fmla="*/ 1590883 h 1800433"/>
                  <a:gd name="connsiteX21" fmla="*/ 113851 w 1285426"/>
                  <a:gd name="connsiteY21" fmla="*/ 1657558 h 1800433"/>
                  <a:gd name="connsiteX22" fmla="*/ 171001 w 1285426"/>
                  <a:gd name="connsiteY22" fmla="*/ 1705183 h 1800433"/>
                  <a:gd name="connsiteX23" fmla="*/ 342451 w 1285426"/>
                  <a:gd name="connsiteY23" fmla="*/ 1790908 h 1800433"/>
                  <a:gd name="connsiteX24" fmla="*/ 371026 w 1285426"/>
                  <a:gd name="connsiteY24" fmla="*/ 1800433 h 1800433"/>
                  <a:gd name="connsiteX25" fmla="*/ 542476 w 1285426"/>
                  <a:gd name="connsiteY25" fmla="*/ 1781383 h 1800433"/>
                  <a:gd name="connsiteX26" fmla="*/ 637726 w 1285426"/>
                  <a:gd name="connsiteY26" fmla="*/ 1752808 h 1800433"/>
                  <a:gd name="connsiteX27" fmla="*/ 694876 w 1285426"/>
                  <a:gd name="connsiteY27" fmla="*/ 1733758 h 1800433"/>
                  <a:gd name="connsiteX28" fmla="*/ 732976 w 1285426"/>
                  <a:gd name="connsiteY28" fmla="*/ 1724233 h 1800433"/>
                  <a:gd name="connsiteX29" fmla="*/ 828226 w 1285426"/>
                  <a:gd name="connsiteY29" fmla="*/ 1714708 h 1800433"/>
                  <a:gd name="connsiteX30" fmla="*/ 933001 w 1285426"/>
                  <a:gd name="connsiteY30" fmla="*/ 1695658 h 1800433"/>
                  <a:gd name="connsiteX31" fmla="*/ 1018726 w 1285426"/>
                  <a:gd name="connsiteY31" fmla="*/ 1667083 h 1800433"/>
                  <a:gd name="connsiteX32" fmla="*/ 1075876 w 1285426"/>
                  <a:gd name="connsiteY32" fmla="*/ 1638508 h 1800433"/>
                  <a:gd name="connsiteX33" fmla="*/ 1142551 w 1285426"/>
                  <a:gd name="connsiteY33" fmla="*/ 1562308 h 1800433"/>
                  <a:gd name="connsiteX34" fmla="*/ 1190176 w 1285426"/>
                  <a:gd name="connsiteY34" fmla="*/ 1476583 h 1800433"/>
                  <a:gd name="connsiteX35" fmla="*/ 1228276 w 1285426"/>
                  <a:gd name="connsiteY35" fmla="*/ 1362283 h 1800433"/>
                  <a:gd name="connsiteX36" fmla="*/ 1256851 w 1285426"/>
                  <a:gd name="connsiteY36" fmla="*/ 1228933 h 1800433"/>
                  <a:gd name="connsiteX37" fmla="*/ 1266376 w 1285426"/>
                  <a:gd name="connsiteY37" fmla="*/ 933658 h 1800433"/>
                  <a:gd name="connsiteX38" fmla="*/ 1285426 w 1285426"/>
                  <a:gd name="connsiteY38" fmla="*/ 819358 h 1800433"/>
                  <a:gd name="connsiteX39" fmla="*/ 1275901 w 1285426"/>
                  <a:gd name="connsiteY39" fmla="*/ 600283 h 1800433"/>
                  <a:gd name="connsiteX40" fmla="*/ 1266376 w 1285426"/>
                  <a:gd name="connsiteY40" fmla="*/ 447883 h 1800433"/>
                  <a:gd name="connsiteX41" fmla="*/ 1247326 w 1285426"/>
                  <a:gd name="connsiteY41" fmla="*/ 352633 h 1800433"/>
                  <a:gd name="connsiteX42" fmla="*/ 1247326 w 1285426"/>
                  <a:gd name="connsiteY42" fmla="*/ 343108 h 1800433"/>
                  <a:gd name="connsiteX0" fmla="*/ 1247326 w 1285426"/>
                  <a:gd name="connsiteY0" fmla="*/ 342959 h 1800284"/>
                  <a:gd name="connsiteX1" fmla="*/ 1218751 w 1285426"/>
                  <a:gd name="connsiteY1" fmla="*/ 238184 h 1800284"/>
                  <a:gd name="connsiteX2" fmla="*/ 1199701 w 1285426"/>
                  <a:gd name="connsiteY2" fmla="*/ 161984 h 1800284"/>
                  <a:gd name="connsiteX3" fmla="*/ 1161601 w 1285426"/>
                  <a:gd name="connsiteY3" fmla="*/ 104834 h 1800284"/>
                  <a:gd name="connsiteX4" fmla="*/ 1075876 w 1285426"/>
                  <a:gd name="connsiteY4" fmla="*/ 47684 h 1800284"/>
                  <a:gd name="connsiteX5" fmla="*/ 1018726 w 1285426"/>
                  <a:gd name="connsiteY5" fmla="*/ 28634 h 1800284"/>
                  <a:gd name="connsiteX6" fmla="*/ 990151 w 1285426"/>
                  <a:gd name="connsiteY6" fmla="*/ 19109 h 1800284"/>
                  <a:gd name="connsiteX7" fmla="*/ 713926 w 1285426"/>
                  <a:gd name="connsiteY7" fmla="*/ 59 h 1800284"/>
                  <a:gd name="connsiteX8" fmla="*/ 590101 w 1285426"/>
                  <a:gd name="connsiteY8" fmla="*/ 9584 h 1800284"/>
                  <a:gd name="connsiteX9" fmla="*/ 494851 w 1285426"/>
                  <a:gd name="connsiteY9" fmla="*/ 38159 h 1800284"/>
                  <a:gd name="connsiteX10" fmla="*/ 409126 w 1285426"/>
                  <a:gd name="connsiteY10" fmla="*/ 142934 h 1800284"/>
                  <a:gd name="connsiteX11" fmla="*/ 380551 w 1285426"/>
                  <a:gd name="connsiteY11" fmla="*/ 200084 h 1800284"/>
                  <a:gd name="connsiteX12" fmla="*/ 342451 w 1285426"/>
                  <a:gd name="connsiteY12" fmla="*/ 314384 h 1800284"/>
                  <a:gd name="connsiteX13" fmla="*/ 332926 w 1285426"/>
                  <a:gd name="connsiteY13" fmla="*/ 342959 h 1800284"/>
                  <a:gd name="connsiteX14" fmla="*/ 275776 w 1285426"/>
                  <a:gd name="connsiteY14" fmla="*/ 638234 h 1800284"/>
                  <a:gd name="connsiteX15" fmla="*/ 161476 w 1285426"/>
                  <a:gd name="connsiteY15" fmla="*/ 790634 h 1800284"/>
                  <a:gd name="connsiteX16" fmla="*/ 113349 w 1285426"/>
                  <a:gd name="connsiteY16" fmla="*/ 1041292 h 1800284"/>
                  <a:gd name="connsiteX17" fmla="*/ 9076 w 1285426"/>
                  <a:gd name="connsiteY17" fmla="*/ 1276409 h 1800284"/>
                  <a:gd name="connsiteX18" fmla="*/ 18601 w 1285426"/>
                  <a:gd name="connsiteY18" fmla="*/ 1352609 h 1800284"/>
                  <a:gd name="connsiteX19" fmla="*/ 66226 w 1285426"/>
                  <a:gd name="connsiteY19" fmla="*/ 1524059 h 1800284"/>
                  <a:gd name="connsiteX20" fmla="*/ 85276 w 1285426"/>
                  <a:gd name="connsiteY20" fmla="*/ 1590734 h 1800284"/>
                  <a:gd name="connsiteX21" fmla="*/ 113851 w 1285426"/>
                  <a:gd name="connsiteY21" fmla="*/ 1657409 h 1800284"/>
                  <a:gd name="connsiteX22" fmla="*/ 171001 w 1285426"/>
                  <a:gd name="connsiteY22" fmla="*/ 1705034 h 1800284"/>
                  <a:gd name="connsiteX23" fmla="*/ 342451 w 1285426"/>
                  <a:gd name="connsiteY23" fmla="*/ 1790759 h 1800284"/>
                  <a:gd name="connsiteX24" fmla="*/ 371026 w 1285426"/>
                  <a:gd name="connsiteY24" fmla="*/ 1800284 h 1800284"/>
                  <a:gd name="connsiteX25" fmla="*/ 542476 w 1285426"/>
                  <a:gd name="connsiteY25" fmla="*/ 1781234 h 1800284"/>
                  <a:gd name="connsiteX26" fmla="*/ 637726 w 1285426"/>
                  <a:gd name="connsiteY26" fmla="*/ 1752659 h 1800284"/>
                  <a:gd name="connsiteX27" fmla="*/ 694876 w 1285426"/>
                  <a:gd name="connsiteY27" fmla="*/ 1733609 h 1800284"/>
                  <a:gd name="connsiteX28" fmla="*/ 732976 w 1285426"/>
                  <a:gd name="connsiteY28" fmla="*/ 1724084 h 1800284"/>
                  <a:gd name="connsiteX29" fmla="*/ 828226 w 1285426"/>
                  <a:gd name="connsiteY29" fmla="*/ 1714559 h 1800284"/>
                  <a:gd name="connsiteX30" fmla="*/ 933001 w 1285426"/>
                  <a:gd name="connsiteY30" fmla="*/ 1695509 h 1800284"/>
                  <a:gd name="connsiteX31" fmla="*/ 1018726 w 1285426"/>
                  <a:gd name="connsiteY31" fmla="*/ 1666934 h 1800284"/>
                  <a:gd name="connsiteX32" fmla="*/ 1075876 w 1285426"/>
                  <a:gd name="connsiteY32" fmla="*/ 1638359 h 1800284"/>
                  <a:gd name="connsiteX33" fmla="*/ 1142551 w 1285426"/>
                  <a:gd name="connsiteY33" fmla="*/ 1562159 h 1800284"/>
                  <a:gd name="connsiteX34" fmla="*/ 1190176 w 1285426"/>
                  <a:gd name="connsiteY34" fmla="*/ 1476434 h 1800284"/>
                  <a:gd name="connsiteX35" fmla="*/ 1228276 w 1285426"/>
                  <a:gd name="connsiteY35" fmla="*/ 1362134 h 1800284"/>
                  <a:gd name="connsiteX36" fmla="*/ 1256851 w 1285426"/>
                  <a:gd name="connsiteY36" fmla="*/ 1228784 h 1800284"/>
                  <a:gd name="connsiteX37" fmla="*/ 1266376 w 1285426"/>
                  <a:gd name="connsiteY37" fmla="*/ 933509 h 1800284"/>
                  <a:gd name="connsiteX38" fmla="*/ 1285426 w 1285426"/>
                  <a:gd name="connsiteY38" fmla="*/ 819209 h 1800284"/>
                  <a:gd name="connsiteX39" fmla="*/ 1275901 w 1285426"/>
                  <a:gd name="connsiteY39" fmla="*/ 600134 h 1800284"/>
                  <a:gd name="connsiteX40" fmla="*/ 1266376 w 1285426"/>
                  <a:gd name="connsiteY40" fmla="*/ 447734 h 1800284"/>
                  <a:gd name="connsiteX41" fmla="*/ 1247326 w 1285426"/>
                  <a:gd name="connsiteY41" fmla="*/ 352484 h 1800284"/>
                  <a:gd name="connsiteX42" fmla="*/ 1247326 w 1285426"/>
                  <a:gd name="connsiteY42" fmla="*/ 342959 h 1800284"/>
                  <a:gd name="connsiteX0" fmla="*/ 1239050 w 1277150"/>
                  <a:gd name="connsiteY0" fmla="*/ 342959 h 1800284"/>
                  <a:gd name="connsiteX1" fmla="*/ 1210475 w 1277150"/>
                  <a:gd name="connsiteY1" fmla="*/ 238184 h 1800284"/>
                  <a:gd name="connsiteX2" fmla="*/ 1191425 w 1277150"/>
                  <a:gd name="connsiteY2" fmla="*/ 161984 h 1800284"/>
                  <a:gd name="connsiteX3" fmla="*/ 1153325 w 1277150"/>
                  <a:gd name="connsiteY3" fmla="*/ 104834 h 1800284"/>
                  <a:gd name="connsiteX4" fmla="*/ 1067600 w 1277150"/>
                  <a:gd name="connsiteY4" fmla="*/ 47684 h 1800284"/>
                  <a:gd name="connsiteX5" fmla="*/ 1010450 w 1277150"/>
                  <a:gd name="connsiteY5" fmla="*/ 28634 h 1800284"/>
                  <a:gd name="connsiteX6" fmla="*/ 981875 w 1277150"/>
                  <a:gd name="connsiteY6" fmla="*/ 19109 h 1800284"/>
                  <a:gd name="connsiteX7" fmla="*/ 705650 w 1277150"/>
                  <a:gd name="connsiteY7" fmla="*/ 59 h 1800284"/>
                  <a:gd name="connsiteX8" fmla="*/ 581825 w 1277150"/>
                  <a:gd name="connsiteY8" fmla="*/ 9584 h 1800284"/>
                  <a:gd name="connsiteX9" fmla="*/ 486575 w 1277150"/>
                  <a:gd name="connsiteY9" fmla="*/ 38159 h 1800284"/>
                  <a:gd name="connsiteX10" fmla="*/ 400850 w 1277150"/>
                  <a:gd name="connsiteY10" fmla="*/ 142934 h 1800284"/>
                  <a:gd name="connsiteX11" fmla="*/ 372275 w 1277150"/>
                  <a:gd name="connsiteY11" fmla="*/ 200084 h 1800284"/>
                  <a:gd name="connsiteX12" fmla="*/ 334175 w 1277150"/>
                  <a:gd name="connsiteY12" fmla="*/ 314384 h 1800284"/>
                  <a:gd name="connsiteX13" fmla="*/ 324650 w 1277150"/>
                  <a:gd name="connsiteY13" fmla="*/ 342959 h 1800284"/>
                  <a:gd name="connsiteX14" fmla="*/ 267500 w 1277150"/>
                  <a:gd name="connsiteY14" fmla="*/ 638234 h 1800284"/>
                  <a:gd name="connsiteX15" fmla="*/ 153200 w 1277150"/>
                  <a:gd name="connsiteY15" fmla="*/ 790634 h 1800284"/>
                  <a:gd name="connsiteX16" fmla="*/ 105073 w 1277150"/>
                  <a:gd name="connsiteY16" fmla="*/ 1041292 h 1800284"/>
                  <a:gd name="connsiteX17" fmla="*/ 800 w 1277150"/>
                  <a:gd name="connsiteY17" fmla="*/ 1276409 h 1800284"/>
                  <a:gd name="connsiteX18" fmla="*/ 57950 w 1277150"/>
                  <a:gd name="connsiteY18" fmla="*/ 1524059 h 1800284"/>
                  <a:gd name="connsiteX19" fmla="*/ 77000 w 1277150"/>
                  <a:gd name="connsiteY19" fmla="*/ 1590734 h 1800284"/>
                  <a:gd name="connsiteX20" fmla="*/ 105575 w 1277150"/>
                  <a:gd name="connsiteY20" fmla="*/ 1657409 h 1800284"/>
                  <a:gd name="connsiteX21" fmla="*/ 162725 w 1277150"/>
                  <a:gd name="connsiteY21" fmla="*/ 1705034 h 1800284"/>
                  <a:gd name="connsiteX22" fmla="*/ 334175 w 1277150"/>
                  <a:gd name="connsiteY22" fmla="*/ 1790759 h 1800284"/>
                  <a:gd name="connsiteX23" fmla="*/ 362750 w 1277150"/>
                  <a:gd name="connsiteY23" fmla="*/ 1800284 h 1800284"/>
                  <a:gd name="connsiteX24" fmla="*/ 534200 w 1277150"/>
                  <a:gd name="connsiteY24" fmla="*/ 1781234 h 1800284"/>
                  <a:gd name="connsiteX25" fmla="*/ 629450 w 1277150"/>
                  <a:gd name="connsiteY25" fmla="*/ 1752659 h 1800284"/>
                  <a:gd name="connsiteX26" fmla="*/ 686600 w 1277150"/>
                  <a:gd name="connsiteY26" fmla="*/ 1733609 h 1800284"/>
                  <a:gd name="connsiteX27" fmla="*/ 724700 w 1277150"/>
                  <a:gd name="connsiteY27" fmla="*/ 1724084 h 1800284"/>
                  <a:gd name="connsiteX28" fmla="*/ 819950 w 1277150"/>
                  <a:gd name="connsiteY28" fmla="*/ 1714559 h 1800284"/>
                  <a:gd name="connsiteX29" fmla="*/ 924725 w 1277150"/>
                  <a:gd name="connsiteY29" fmla="*/ 1695509 h 1800284"/>
                  <a:gd name="connsiteX30" fmla="*/ 1010450 w 1277150"/>
                  <a:gd name="connsiteY30" fmla="*/ 1666934 h 1800284"/>
                  <a:gd name="connsiteX31" fmla="*/ 1067600 w 1277150"/>
                  <a:gd name="connsiteY31" fmla="*/ 1638359 h 1800284"/>
                  <a:gd name="connsiteX32" fmla="*/ 1134275 w 1277150"/>
                  <a:gd name="connsiteY32" fmla="*/ 1562159 h 1800284"/>
                  <a:gd name="connsiteX33" fmla="*/ 1181900 w 1277150"/>
                  <a:gd name="connsiteY33" fmla="*/ 1476434 h 1800284"/>
                  <a:gd name="connsiteX34" fmla="*/ 1220000 w 1277150"/>
                  <a:gd name="connsiteY34" fmla="*/ 1362134 h 1800284"/>
                  <a:gd name="connsiteX35" fmla="*/ 1248575 w 1277150"/>
                  <a:gd name="connsiteY35" fmla="*/ 1228784 h 1800284"/>
                  <a:gd name="connsiteX36" fmla="*/ 1258100 w 1277150"/>
                  <a:gd name="connsiteY36" fmla="*/ 933509 h 1800284"/>
                  <a:gd name="connsiteX37" fmla="*/ 1277150 w 1277150"/>
                  <a:gd name="connsiteY37" fmla="*/ 819209 h 1800284"/>
                  <a:gd name="connsiteX38" fmla="*/ 1267625 w 1277150"/>
                  <a:gd name="connsiteY38" fmla="*/ 600134 h 1800284"/>
                  <a:gd name="connsiteX39" fmla="*/ 1258100 w 1277150"/>
                  <a:gd name="connsiteY39" fmla="*/ 447734 h 1800284"/>
                  <a:gd name="connsiteX40" fmla="*/ 1239050 w 1277150"/>
                  <a:gd name="connsiteY40" fmla="*/ 352484 h 1800284"/>
                  <a:gd name="connsiteX41" fmla="*/ 1239050 w 1277150"/>
                  <a:gd name="connsiteY41" fmla="*/ 342959 h 1800284"/>
                  <a:gd name="connsiteX0" fmla="*/ 1239050 w 1277150"/>
                  <a:gd name="connsiteY0" fmla="*/ 342959 h 1800284"/>
                  <a:gd name="connsiteX1" fmla="*/ 1210475 w 1277150"/>
                  <a:gd name="connsiteY1" fmla="*/ 238184 h 1800284"/>
                  <a:gd name="connsiteX2" fmla="*/ 1191425 w 1277150"/>
                  <a:gd name="connsiteY2" fmla="*/ 161984 h 1800284"/>
                  <a:gd name="connsiteX3" fmla="*/ 1153325 w 1277150"/>
                  <a:gd name="connsiteY3" fmla="*/ 104834 h 1800284"/>
                  <a:gd name="connsiteX4" fmla="*/ 1067600 w 1277150"/>
                  <a:gd name="connsiteY4" fmla="*/ 47684 h 1800284"/>
                  <a:gd name="connsiteX5" fmla="*/ 1010450 w 1277150"/>
                  <a:gd name="connsiteY5" fmla="*/ 28634 h 1800284"/>
                  <a:gd name="connsiteX6" fmla="*/ 981875 w 1277150"/>
                  <a:gd name="connsiteY6" fmla="*/ 19109 h 1800284"/>
                  <a:gd name="connsiteX7" fmla="*/ 705650 w 1277150"/>
                  <a:gd name="connsiteY7" fmla="*/ 59 h 1800284"/>
                  <a:gd name="connsiteX8" fmla="*/ 581825 w 1277150"/>
                  <a:gd name="connsiteY8" fmla="*/ 9584 h 1800284"/>
                  <a:gd name="connsiteX9" fmla="*/ 486575 w 1277150"/>
                  <a:gd name="connsiteY9" fmla="*/ 38159 h 1800284"/>
                  <a:gd name="connsiteX10" fmla="*/ 400850 w 1277150"/>
                  <a:gd name="connsiteY10" fmla="*/ 142934 h 1800284"/>
                  <a:gd name="connsiteX11" fmla="*/ 372275 w 1277150"/>
                  <a:gd name="connsiteY11" fmla="*/ 200084 h 1800284"/>
                  <a:gd name="connsiteX12" fmla="*/ 334175 w 1277150"/>
                  <a:gd name="connsiteY12" fmla="*/ 314384 h 1800284"/>
                  <a:gd name="connsiteX13" fmla="*/ 324650 w 1277150"/>
                  <a:gd name="connsiteY13" fmla="*/ 342959 h 1800284"/>
                  <a:gd name="connsiteX14" fmla="*/ 267500 w 1277150"/>
                  <a:gd name="connsiteY14" fmla="*/ 638234 h 1800284"/>
                  <a:gd name="connsiteX15" fmla="*/ 153200 w 1277150"/>
                  <a:gd name="connsiteY15" fmla="*/ 790634 h 1800284"/>
                  <a:gd name="connsiteX16" fmla="*/ 105073 w 1277150"/>
                  <a:gd name="connsiteY16" fmla="*/ 1041292 h 1800284"/>
                  <a:gd name="connsiteX17" fmla="*/ 800 w 1277150"/>
                  <a:gd name="connsiteY17" fmla="*/ 1276409 h 1800284"/>
                  <a:gd name="connsiteX18" fmla="*/ 57950 w 1277150"/>
                  <a:gd name="connsiteY18" fmla="*/ 1524059 h 1800284"/>
                  <a:gd name="connsiteX19" fmla="*/ 77000 w 1277150"/>
                  <a:gd name="connsiteY19" fmla="*/ 1590734 h 1800284"/>
                  <a:gd name="connsiteX20" fmla="*/ 162725 w 1277150"/>
                  <a:gd name="connsiteY20" fmla="*/ 1705034 h 1800284"/>
                  <a:gd name="connsiteX21" fmla="*/ 334175 w 1277150"/>
                  <a:gd name="connsiteY21" fmla="*/ 1790759 h 1800284"/>
                  <a:gd name="connsiteX22" fmla="*/ 362750 w 1277150"/>
                  <a:gd name="connsiteY22" fmla="*/ 1800284 h 1800284"/>
                  <a:gd name="connsiteX23" fmla="*/ 534200 w 1277150"/>
                  <a:gd name="connsiteY23" fmla="*/ 1781234 h 1800284"/>
                  <a:gd name="connsiteX24" fmla="*/ 629450 w 1277150"/>
                  <a:gd name="connsiteY24" fmla="*/ 1752659 h 1800284"/>
                  <a:gd name="connsiteX25" fmla="*/ 686600 w 1277150"/>
                  <a:gd name="connsiteY25" fmla="*/ 1733609 h 1800284"/>
                  <a:gd name="connsiteX26" fmla="*/ 724700 w 1277150"/>
                  <a:gd name="connsiteY26" fmla="*/ 1724084 h 1800284"/>
                  <a:gd name="connsiteX27" fmla="*/ 819950 w 1277150"/>
                  <a:gd name="connsiteY27" fmla="*/ 1714559 h 1800284"/>
                  <a:gd name="connsiteX28" fmla="*/ 924725 w 1277150"/>
                  <a:gd name="connsiteY28" fmla="*/ 1695509 h 1800284"/>
                  <a:gd name="connsiteX29" fmla="*/ 1010450 w 1277150"/>
                  <a:gd name="connsiteY29" fmla="*/ 1666934 h 1800284"/>
                  <a:gd name="connsiteX30" fmla="*/ 1067600 w 1277150"/>
                  <a:gd name="connsiteY30" fmla="*/ 1638359 h 1800284"/>
                  <a:gd name="connsiteX31" fmla="*/ 1134275 w 1277150"/>
                  <a:gd name="connsiteY31" fmla="*/ 1562159 h 1800284"/>
                  <a:gd name="connsiteX32" fmla="*/ 1181900 w 1277150"/>
                  <a:gd name="connsiteY32" fmla="*/ 1476434 h 1800284"/>
                  <a:gd name="connsiteX33" fmla="*/ 1220000 w 1277150"/>
                  <a:gd name="connsiteY33" fmla="*/ 1362134 h 1800284"/>
                  <a:gd name="connsiteX34" fmla="*/ 1248575 w 1277150"/>
                  <a:gd name="connsiteY34" fmla="*/ 1228784 h 1800284"/>
                  <a:gd name="connsiteX35" fmla="*/ 1258100 w 1277150"/>
                  <a:gd name="connsiteY35" fmla="*/ 933509 h 1800284"/>
                  <a:gd name="connsiteX36" fmla="*/ 1277150 w 1277150"/>
                  <a:gd name="connsiteY36" fmla="*/ 819209 h 1800284"/>
                  <a:gd name="connsiteX37" fmla="*/ 1267625 w 1277150"/>
                  <a:gd name="connsiteY37" fmla="*/ 600134 h 1800284"/>
                  <a:gd name="connsiteX38" fmla="*/ 1258100 w 1277150"/>
                  <a:gd name="connsiteY38" fmla="*/ 447734 h 1800284"/>
                  <a:gd name="connsiteX39" fmla="*/ 1239050 w 1277150"/>
                  <a:gd name="connsiteY39" fmla="*/ 352484 h 1800284"/>
                  <a:gd name="connsiteX40" fmla="*/ 1239050 w 1277150"/>
                  <a:gd name="connsiteY40" fmla="*/ 342959 h 1800284"/>
                  <a:gd name="connsiteX0" fmla="*/ 1239050 w 1277150"/>
                  <a:gd name="connsiteY0" fmla="*/ 342959 h 1800284"/>
                  <a:gd name="connsiteX1" fmla="*/ 1210475 w 1277150"/>
                  <a:gd name="connsiteY1" fmla="*/ 238184 h 1800284"/>
                  <a:gd name="connsiteX2" fmla="*/ 1191425 w 1277150"/>
                  <a:gd name="connsiteY2" fmla="*/ 161984 h 1800284"/>
                  <a:gd name="connsiteX3" fmla="*/ 1153325 w 1277150"/>
                  <a:gd name="connsiteY3" fmla="*/ 104834 h 1800284"/>
                  <a:gd name="connsiteX4" fmla="*/ 1067600 w 1277150"/>
                  <a:gd name="connsiteY4" fmla="*/ 47684 h 1800284"/>
                  <a:gd name="connsiteX5" fmla="*/ 1010450 w 1277150"/>
                  <a:gd name="connsiteY5" fmla="*/ 28634 h 1800284"/>
                  <a:gd name="connsiteX6" fmla="*/ 981875 w 1277150"/>
                  <a:gd name="connsiteY6" fmla="*/ 19109 h 1800284"/>
                  <a:gd name="connsiteX7" fmla="*/ 705650 w 1277150"/>
                  <a:gd name="connsiteY7" fmla="*/ 59 h 1800284"/>
                  <a:gd name="connsiteX8" fmla="*/ 581825 w 1277150"/>
                  <a:gd name="connsiteY8" fmla="*/ 9584 h 1800284"/>
                  <a:gd name="connsiteX9" fmla="*/ 486575 w 1277150"/>
                  <a:gd name="connsiteY9" fmla="*/ 38159 h 1800284"/>
                  <a:gd name="connsiteX10" fmla="*/ 400850 w 1277150"/>
                  <a:gd name="connsiteY10" fmla="*/ 142934 h 1800284"/>
                  <a:gd name="connsiteX11" fmla="*/ 372275 w 1277150"/>
                  <a:gd name="connsiteY11" fmla="*/ 200084 h 1800284"/>
                  <a:gd name="connsiteX12" fmla="*/ 334175 w 1277150"/>
                  <a:gd name="connsiteY12" fmla="*/ 314384 h 1800284"/>
                  <a:gd name="connsiteX13" fmla="*/ 324650 w 1277150"/>
                  <a:gd name="connsiteY13" fmla="*/ 342959 h 1800284"/>
                  <a:gd name="connsiteX14" fmla="*/ 267500 w 1277150"/>
                  <a:gd name="connsiteY14" fmla="*/ 638234 h 1800284"/>
                  <a:gd name="connsiteX15" fmla="*/ 153200 w 1277150"/>
                  <a:gd name="connsiteY15" fmla="*/ 790634 h 1800284"/>
                  <a:gd name="connsiteX16" fmla="*/ 105073 w 1277150"/>
                  <a:gd name="connsiteY16" fmla="*/ 1041292 h 1800284"/>
                  <a:gd name="connsiteX17" fmla="*/ 800 w 1277150"/>
                  <a:gd name="connsiteY17" fmla="*/ 1276409 h 1800284"/>
                  <a:gd name="connsiteX18" fmla="*/ 57950 w 1277150"/>
                  <a:gd name="connsiteY18" fmla="*/ 1524059 h 1800284"/>
                  <a:gd name="connsiteX19" fmla="*/ 77000 w 1277150"/>
                  <a:gd name="connsiteY19" fmla="*/ 1590734 h 1800284"/>
                  <a:gd name="connsiteX20" fmla="*/ 162725 w 1277150"/>
                  <a:gd name="connsiteY20" fmla="*/ 1705034 h 1800284"/>
                  <a:gd name="connsiteX21" fmla="*/ 334175 w 1277150"/>
                  <a:gd name="connsiteY21" fmla="*/ 1790759 h 1800284"/>
                  <a:gd name="connsiteX22" fmla="*/ 362750 w 1277150"/>
                  <a:gd name="connsiteY22" fmla="*/ 1800284 h 1800284"/>
                  <a:gd name="connsiteX23" fmla="*/ 534200 w 1277150"/>
                  <a:gd name="connsiteY23" fmla="*/ 1781234 h 1800284"/>
                  <a:gd name="connsiteX24" fmla="*/ 629450 w 1277150"/>
                  <a:gd name="connsiteY24" fmla="*/ 1752659 h 1800284"/>
                  <a:gd name="connsiteX25" fmla="*/ 724700 w 1277150"/>
                  <a:gd name="connsiteY25" fmla="*/ 1724084 h 1800284"/>
                  <a:gd name="connsiteX26" fmla="*/ 819950 w 1277150"/>
                  <a:gd name="connsiteY26" fmla="*/ 1714559 h 1800284"/>
                  <a:gd name="connsiteX27" fmla="*/ 924725 w 1277150"/>
                  <a:gd name="connsiteY27" fmla="*/ 1695509 h 1800284"/>
                  <a:gd name="connsiteX28" fmla="*/ 1010450 w 1277150"/>
                  <a:gd name="connsiteY28" fmla="*/ 1666934 h 1800284"/>
                  <a:gd name="connsiteX29" fmla="*/ 1067600 w 1277150"/>
                  <a:gd name="connsiteY29" fmla="*/ 1638359 h 1800284"/>
                  <a:gd name="connsiteX30" fmla="*/ 1134275 w 1277150"/>
                  <a:gd name="connsiteY30" fmla="*/ 1562159 h 1800284"/>
                  <a:gd name="connsiteX31" fmla="*/ 1181900 w 1277150"/>
                  <a:gd name="connsiteY31" fmla="*/ 1476434 h 1800284"/>
                  <a:gd name="connsiteX32" fmla="*/ 1220000 w 1277150"/>
                  <a:gd name="connsiteY32" fmla="*/ 1362134 h 1800284"/>
                  <a:gd name="connsiteX33" fmla="*/ 1248575 w 1277150"/>
                  <a:gd name="connsiteY33" fmla="*/ 1228784 h 1800284"/>
                  <a:gd name="connsiteX34" fmla="*/ 1258100 w 1277150"/>
                  <a:gd name="connsiteY34" fmla="*/ 933509 h 1800284"/>
                  <a:gd name="connsiteX35" fmla="*/ 1277150 w 1277150"/>
                  <a:gd name="connsiteY35" fmla="*/ 819209 h 1800284"/>
                  <a:gd name="connsiteX36" fmla="*/ 1267625 w 1277150"/>
                  <a:gd name="connsiteY36" fmla="*/ 600134 h 1800284"/>
                  <a:gd name="connsiteX37" fmla="*/ 1258100 w 1277150"/>
                  <a:gd name="connsiteY37" fmla="*/ 447734 h 1800284"/>
                  <a:gd name="connsiteX38" fmla="*/ 1239050 w 1277150"/>
                  <a:gd name="connsiteY38" fmla="*/ 352484 h 1800284"/>
                  <a:gd name="connsiteX39" fmla="*/ 1239050 w 1277150"/>
                  <a:gd name="connsiteY39" fmla="*/ 342959 h 1800284"/>
                  <a:gd name="connsiteX0" fmla="*/ 1239050 w 1277150"/>
                  <a:gd name="connsiteY0" fmla="*/ 342959 h 1800284"/>
                  <a:gd name="connsiteX1" fmla="*/ 1210475 w 1277150"/>
                  <a:gd name="connsiteY1" fmla="*/ 238184 h 1800284"/>
                  <a:gd name="connsiteX2" fmla="*/ 1191425 w 1277150"/>
                  <a:gd name="connsiteY2" fmla="*/ 161984 h 1800284"/>
                  <a:gd name="connsiteX3" fmla="*/ 1153325 w 1277150"/>
                  <a:gd name="connsiteY3" fmla="*/ 104834 h 1800284"/>
                  <a:gd name="connsiteX4" fmla="*/ 1067600 w 1277150"/>
                  <a:gd name="connsiteY4" fmla="*/ 47684 h 1800284"/>
                  <a:gd name="connsiteX5" fmla="*/ 1010450 w 1277150"/>
                  <a:gd name="connsiteY5" fmla="*/ 28634 h 1800284"/>
                  <a:gd name="connsiteX6" fmla="*/ 981875 w 1277150"/>
                  <a:gd name="connsiteY6" fmla="*/ 19109 h 1800284"/>
                  <a:gd name="connsiteX7" fmla="*/ 705650 w 1277150"/>
                  <a:gd name="connsiteY7" fmla="*/ 59 h 1800284"/>
                  <a:gd name="connsiteX8" fmla="*/ 581825 w 1277150"/>
                  <a:gd name="connsiteY8" fmla="*/ 9584 h 1800284"/>
                  <a:gd name="connsiteX9" fmla="*/ 486575 w 1277150"/>
                  <a:gd name="connsiteY9" fmla="*/ 38159 h 1800284"/>
                  <a:gd name="connsiteX10" fmla="*/ 400850 w 1277150"/>
                  <a:gd name="connsiteY10" fmla="*/ 142934 h 1800284"/>
                  <a:gd name="connsiteX11" fmla="*/ 372275 w 1277150"/>
                  <a:gd name="connsiteY11" fmla="*/ 200084 h 1800284"/>
                  <a:gd name="connsiteX12" fmla="*/ 334175 w 1277150"/>
                  <a:gd name="connsiteY12" fmla="*/ 314384 h 1800284"/>
                  <a:gd name="connsiteX13" fmla="*/ 324650 w 1277150"/>
                  <a:gd name="connsiteY13" fmla="*/ 342959 h 1800284"/>
                  <a:gd name="connsiteX14" fmla="*/ 267500 w 1277150"/>
                  <a:gd name="connsiteY14" fmla="*/ 638234 h 1800284"/>
                  <a:gd name="connsiteX15" fmla="*/ 153200 w 1277150"/>
                  <a:gd name="connsiteY15" fmla="*/ 790634 h 1800284"/>
                  <a:gd name="connsiteX16" fmla="*/ 105073 w 1277150"/>
                  <a:gd name="connsiteY16" fmla="*/ 1041292 h 1800284"/>
                  <a:gd name="connsiteX17" fmla="*/ 800 w 1277150"/>
                  <a:gd name="connsiteY17" fmla="*/ 1276409 h 1800284"/>
                  <a:gd name="connsiteX18" fmla="*/ 57950 w 1277150"/>
                  <a:gd name="connsiteY18" fmla="*/ 1524059 h 1800284"/>
                  <a:gd name="connsiteX19" fmla="*/ 77000 w 1277150"/>
                  <a:gd name="connsiteY19" fmla="*/ 1590734 h 1800284"/>
                  <a:gd name="connsiteX20" fmla="*/ 162725 w 1277150"/>
                  <a:gd name="connsiteY20" fmla="*/ 1705034 h 1800284"/>
                  <a:gd name="connsiteX21" fmla="*/ 334175 w 1277150"/>
                  <a:gd name="connsiteY21" fmla="*/ 1790759 h 1800284"/>
                  <a:gd name="connsiteX22" fmla="*/ 362750 w 1277150"/>
                  <a:gd name="connsiteY22" fmla="*/ 1800284 h 1800284"/>
                  <a:gd name="connsiteX23" fmla="*/ 534200 w 1277150"/>
                  <a:gd name="connsiteY23" fmla="*/ 1781234 h 1800284"/>
                  <a:gd name="connsiteX24" fmla="*/ 629450 w 1277150"/>
                  <a:gd name="connsiteY24" fmla="*/ 1752659 h 1800284"/>
                  <a:gd name="connsiteX25" fmla="*/ 724700 w 1277150"/>
                  <a:gd name="connsiteY25" fmla="*/ 1724084 h 1800284"/>
                  <a:gd name="connsiteX26" fmla="*/ 819950 w 1277150"/>
                  <a:gd name="connsiteY26" fmla="*/ 1714559 h 1800284"/>
                  <a:gd name="connsiteX27" fmla="*/ 924725 w 1277150"/>
                  <a:gd name="connsiteY27" fmla="*/ 1695509 h 1800284"/>
                  <a:gd name="connsiteX28" fmla="*/ 1067600 w 1277150"/>
                  <a:gd name="connsiteY28" fmla="*/ 1638359 h 1800284"/>
                  <a:gd name="connsiteX29" fmla="*/ 1134275 w 1277150"/>
                  <a:gd name="connsiteY29" fmla="*/ 1562159 h 1800284"/>
                  <a:gd name="connsiteX30" fmla="*/ 1181900 w 1277150"/>
                  <a:gd name="connsiteY30" fmla="*/ 1476434 h 1800284"/>
                  <a:gd name="connsiteX31" fmla="*/ 1220000 w 1277150"/>
                  <a:gd name="connsiteY31" fmla="*/ 1362134 h 1800284"/>
                  <a:gd name="connsiteX32" fmla="*/ 1248575 w 1277150"/>
                  <a:gd name="connsiteY32" fmla="*/ 1228784 h 1800284"/>
                  <a:gd name="connsiteX33" fmla="*/ 1258100 w 1277150"/>
                  <a:gd name="connsiteY33" fmla="*/ 933509 h 1800284"/>
                  <a:gd name="connsiteX34" fmla="*/ 1277150 w 1277150"/>
                  <a:gd name="connsiteY34" fmla="*/ 819209 h 1800284"/>
                  <a:gd name="connsiteX35" fmla="*/ 1267625 w 1277150"/>
                  <a:gd name="connsiteY35" fmla="*/ 600134 h 1800284"/>
                  <a:gd name="connsiteX36" fmla="*/ 1258100 w 1277150"/>
                  <a:gd name="connsiteY36" fmla="*/ 447734 h 1800284"/>
                  <a:gd name="connsiteX37" fmla="*/ 1239050 w 1277150"/>
                  <a:gd name="connsiteY37" fmla="*/ 352484 h 1800284"/>
                  <a:gd name="connsiteX38" fmla="*/ 1239050 w 1277150"/>
                  <a:gd name="connsiteY38" fmla="*/ 342959 h 1800284"/>
                  <a:gd name="connsiteX0" fmla="*/ 1239050 w 1277150"/>
                  <a:gd name="connsiteY0" fmla="*/ 342959 h 1800284"/>
                  <a:gd name="connsiteX1" fmla="*/ 1210475 w 1277150"/>
                  <a:gd name="connsiteY1" fmla="*/ 238184 h 1800284"/>
                  <a:gd name="connsiteX2" fmla="*/ 1191425 w 1277150"/>
                  <a:gd name="connsiteY2" fmla="*/ 161984 h 1800284"/>
                  <a:gd name="connsiteX3" fmla="*/ 1153325 w 1277150"/>
                  <a:gd name="connsiteY3" fmla="*/ 104834 h 1800284"/>
                  <a:gd name="connsiteX4" fmla="*/ 1067600 w 1277150"/>
                  <a:gd name="connsiteY4" fmla="*/ 47684 h 1800284"/>
                  <a:gd name="connsiteX5" fmla="*/ 1010450 w 1277150"/>
                  <a:gd name="connsiteY5" fmla="*/ 28634 h 1800284"/>
                  <a:gd name="connsiteX6" fmla="*/ 981875 w 1277150"/>
                  <a:gd name="connsiteY6" fmla="*/ 19109 h 1800284"/>
                  <a:gd name="connsiteX7" fmla="*/ 705650 w 1277150"/>
                  <a:gd name="connsiteY7" fmla="*/ 59 h 1800284"/>
                  <a:gd name="connsiteX8" fmla="*/ 581825 w 1277150"/>
                  <a:gd name="connsiteY8" fmla="*/ 9584 h 1800284"/>
                  <a:gd name="connsiteX9" fmla="*/ 486575 w 1277150"/>
                  <a:gd name="connsiteY9" fmla="*/ 38159 h 1800284"/>
                  <a:gd name="connsiteX10" fmla="*/ 400850 w 1277150"/>
                  <a:gd name="connsiteY10" fmla="*/ 142934 h 1800284"/>
                  <a:gd name="connsiteX11" fmla="*/ 372275 w 1277150"/>
                  <a:gd name="connsiteY11" fmla="*/ 200084 h 1800284"/>
                  <a:gd name="connsiteX12" fmla="*/ 334175 w 1277150"/>
                  <a:gd name="connsiteY12" fmla="*/ 314384 h 1800284"/>
                  <a:gd name="connsiteX13" fmla="*/ 324650 w 1277150"/>
                  <a:gd name="connsiteY13" fmla="*/ 342959 h 1800284"/>
                  <a:gd name="connsiteX14" fmla="*/ 267500 w 1277150"/>
                  <a:gd name="connsiteY14" fmla="*/ 638234 h 1800284"/>
                  <a:gd name="connsiteX15" fmla="*/ 153200 w 1277150"/>
                  <a:gd name="connsiteY15" fmla="*/ 790634 h 1800284"/>
                  <a:gd name="connsiteX16" fmla="*/ 105073 w 1277150"/>
                  <a:gd name="connsiteY16" fmla="*/ 1041292 h 1800284"/>
                  <a:gd name="connsiteX17" fmla="*/ 800 w 1277150"/>
                  <a:gd name="connsiteY17" fmla="*/ 1276409 h 1800284"/>
                  <a:gd name="connsiteX18" fmla="*/ 57950 w 1277150"/>
                  <a:gd name="connsiteY18" fmla="*/ 1524059 h 1800284"/>
                  <a:gd name="connsiteX19" fmla="*/ 77000 w 1277150"/>
                  <a:gd name="connsiteY19" fmla="*/ 1590734 h 1800284"/>
                  <a:gd name="connsiteX20" fmla="*/ 162725 w 1277150"/>
                  <a:gd name="connsiteY20" fmla="*/ 1705034 h 1800284"/>
                  <a:gd name="connsiteX21" fmla="*/ 334175 w 1277150"/>
                  <a:gd name="connsiteY21" fmla="*/ 1790759 h 1800284"/>
                  <a:gd name="connsiteX22" fmla="*/ 362750 w 1277150"/>
                  <a:gd name="connsiteY22" fmla="*/ 1800284 h 1800284"/>
                  <a:gd name="connsiteX23" fmla="*/ 534200 w 1277150"/>
                  <a:gd name="connsiteY23" fmla="*/ 1781234 h 1800284"/>
                  <a:gd name="connsiteX24" fmla="*/ 629450 w 1277150"/>
                  <a:gd name="connsiteY24" fmla="*/ 1752659 h 1800284"/>
                  <a:gd name="connsiteX25" fmla="*/ 724700 w 1277150"/>
                  <a:gd name="connsiteY25" fmla="*/ 1724084 h 1800284"/>
                  <a:gd name="connsiteX26" fmla="*/ 819950 w 1277150"/>
                  <a:gd name="connsiteY26" fmla="*/ 1714559 h 1800284"/>
                  <a:gd name="connsiteX27" fmla="*/ 924725 w 1277150"/>
                  <a:gd name="connsiteY27" fmla="*/ 1695509 h 1800284"/>
                  <a:gd name="connsiteX28" fmla="*/ 1067600 w 1277150"/>
                  <a:gd name="connsiteY28" fmla="*/ 1638359 h 1800284"/>
                  <a:gd name="connsiteX29" fmla="*/ 1181900 w 1277150"/>
                  <a:gd name="connsiteY29" fmla="*/ 1476434 h 1800284"/>
                  <a:gd name="connsiteX30" fmla="*/ 1220000 w 1277150"/>
                  <a:gd name="connsiteY30" fmla="*/ 1362134 h 1800284"/>
                  <a:gd name="connsiteX31" fmla="*/ 1248575 w 1277150"/>
                  <a:gd name="connsiteY31" fmla="*/ 1228784 h 1800284"/>
                  <a:gd name="connsiteX32" fmla="*/ 1258100 w 1277150"/>
                  <a:gd name="connsiteY32" fmla="*/ 933509 h 1800284"/>
                  <a:gd name="connsiteX33" fmla="*/ 1277150 w 1277150"/>
                  <a:gd name="connsiteY33" fmla="*/ 819209 h 1800284"/>
                  <a:gd name="connsiteX34" fmla="*/ 1267625 w 1277150"/>
                  <a:gd name="connsiteY34" fmla="*/ 600134 h 1800284"/>
                  <a:gd name="connsiteX35" fmla="*/ 1258100 w 1277150"/>
                  <a:gd name="connsiteY35" fmla="*/ 447734 h 1800284"/>
                  <a:gd name="connsiteX36" fmla="*/ 1239050 w 1277150"/>
                  <a:gd name="connsiteY36" fmla="*/ 352484 h 1800284"/>
                  <a:gd name="connsiteX37" fmla="*/ 1239050 w 1277150"/>
                  <a:gd name="connsiteY37" fmla="*/ 342959 h 1800284"/>
                  <a:gd name="connsiteX0" fmla="*/ 1239050 w 1277150"/>
                  <a:gd name="connsiteY0" fmla="*/ 342959 h 1800284"/>
                  <a:gd name="connsiteX1" fmla="*/ 1210475 w 1277150"/>
                  <a:gd name="connsiteY1" fmla="*/ 238184 h 1800284"/>
                  <a:gd name="connsiteX2" fmla="*/ 1191425 w 1277150"/>
                  <a:gd name="connsiteY2" fmla="*/ 161984 h 1800284"/>
                  <a:gd name="connsiteX3" fmla="*/ 1153325 w 1277150"/>
                  <a:gd name="connsiteY3" fmla="*/ 104834 h 1800284"/>
                  <a:gd name="connsiteX4" fmla="*/ 1067600 w 1277150"/>
                  <a:gd name="connsiteY4" fmla="*/ 47684 h 1800284"/>
                  <a:gd name="connsiteX5" fmla="*/ 1010450 w 1277150"/>
                  <a:gd name="connsiteY5" fmla="*/ 28634 h 1800284"/>
                  <a:gd name="connsiteX6" fmla="*/ 981875 w 1277150"/>
                  <a:gd name="connsiteY6" fmla="*/ 19109 h 1800284"/>
                  <a:gd name="connsiteX7" fmla="*/ 705650 w 1277150"/>
                  <a:gd name="connsiteY7" fmla="*/ 59 h 1800284"/>
                  <a:gd name="connsiteX8" fmla="*/ 581825 w 1277150"/>
                  <a:gd name="connsiteY8" fmla="*/ 9584 h 1800284"/>
                  <a:gd name="connsiteX9" fmla="*/ 486575 w 1277150"/>
                  <a:gd name="connsiteY9" fmla="*/ 38159 h 1800284"/>
                  <a:gd name="connsiteX10" fmla="*/ 400850 w 1277150"/>
                  <a:gd name="connsiteY10" fmla="*/ 142934 h 1800284"/>
                  <a:gd name="connsiteX11" fmla="*/ 372275 w 1277150"/>
                  <a:gd name="connsiteY11" fmla="*/ 200084 h 1800284"/>
                  <a:gd name="connsiteX12" fmla="*/ 334175 w 1277150"/>
                  <a:gd name="connsiteY12" fmla="*/ 314384 h 1800284"/>
                  <a:gd name="connsiteX13" fmla="*/ 324650 w 1277150"/>
                  <a:gd name="connsiteY13" fmla="*/ 342959 h 1800284"/>
                  <a:gd name="connsiteX14" fmla="*/ 267500 w 1277150"/>
                  <a:gd name="connsiteY14" fmla="*/ 638234 h 1800284"/>
                  <a:gd name="connsiteX15" fmla="*/ 153200 w 1277150"/>
                  <a:gd name="connsiteY15" fmla="*/ 790634 h 1800284"/>
                  <a:gd name="connsiteX16" fmla="*/ 105073 w 1277150"/>
                  <a:gd name="connsiteY16" fmla="*/ 1041292 h 1800284"/>
                  <a:gd name="connsiteX17" fmla="*/ 800 w 1277150"/>
                  <a:gd name="connsiteY17" fmla="*/ 1276409 h 1800284"/>
                  <a:gd name="connsiteX18" fmla="*/ 57950 w 1277150"/>
                  <a:gd name="connsiteY18" fmla="*/ 1524059 h 1800284"/>
                  <a:gd name="connsiteX19" fmla="*/ 77000 w 1277150"/>
                  <a:gd name="connsiteY19" fmla="*/ 1590734 h 1800284"/>
                  <a:gd name="connsiteX20" fmla="*/ 162725 w 1277150"/>
                  <a:gd name="connsiteY20" fmla="*/ 1705034 h 1800284"/>
                  <a:gd name="connsiteX21" fmla="*/ 334175 w 1277150"/>
                  <a:gd name="connsiteY21" fmla="*/ 1790759 h 1800284"/>
                  <a:gd name="connsiteX22" fmla="*/ 362750 w 1277150"/>
                  <a:gd name="connsiteY22" fmla="*/ 1800284 h 1800284"/>
                  <a:gd name="connsiteX23" fmla="*/ 534200 w 1277150"/>
                  <a:gd name="connsiteY23" fmla="*/ 1781234 h 1800284"/>
                  <a:gd name="connsiteX24" fmla="*/ 629450 w 1277150"/>
                  <a:gd name="connsiteY24" fmla="*/ 1752659 h 1800284"/>
                  <a:gd name="connsiteX25" fmla="*/ 724700 w 1277150"/>
                  <a:gd name="connsiteY25" fmla="*/ 1724084 h 1800284"/>
                  <a:gd name="connsiteX26" fmla="*/ 819950 w 1277150"/>
                  <a:gd name="connsiteY26" fmla="*/ 1714559 h 1800284"/>
                  <a:gd name="connsiteX27" fmla="*/ 924725 w 1277150"/>
                  <a:gd name="connsiteY27" fmla="*/ 1695509 h 1800284"/>
                  <a:gd name="connsiteX28" fmla="*/ 1067600 w 1277150"/>
                  <a:gd name="connsiteY28" fmla="*/ 1638359 h 1800284"/>
                  <a:gd name="connsiteX29" fmla="*/ 1181900 w 1277150"/>
                  <a:gd name="connsiteY29" fmla="*/ 1476434 h 1800284"/>
                  <a:gd name="connsiteX30" fmla="*/ 1248575 w 1277150"/>
                  <a:gd name="connsiteY30" fmla="*/ 1228784 h 1800284"/>
                  <a:gd name="connsiteX31" fmla="*/ 1258100 w 1277150"/>
                  <a:gd name="connsiteY31" fmla="*/ 933509 h 1800284"/>
                  <a:gd name="connsiteX32" fmla="*/ 1277150 w 1277150"/>
                  <a:gd name="connsiteY32" fmla="*/ 819209 h 1800284"/>
                  <a:gd name="connsiteX33" fmla="*/ 1267625 w 1277150"/>
                  <a:gd name="connsiteY33" fmla="*/ 600134 h 1800284"/>
                  <a:gd name="connsiteX34" fmla="*/ 1258100 w 1277150"/>
                  <a:gd name="connsiteY34" fmla="*/ 447734 h 1800284"/>
                  <a:gd name="connsiteX35" fmla="*/ 1239050 w 1277150"/>
                  <a:gd name="connsiteY35" fmla="*/ 352484 h 1800284"/>
                  <a:gd name="connsiteX36" fmla="*/ 1239050 w 1277150"/>
                  <a:gd name="connsiteY36" fmla="*/ 342959 h 1800284"/>
                  <a:gd name="connsiteX0" fmla="*/ 1239050 w 1277150"/>
                  <a:gd name="connsiteY0" fmla="*/ 342959 h 1800284"/>
                  <a:gd name="connsiteX1" fmla="*/ 1210475 w 1277150"/>
                  <a:gd name="connsiteY1" fmla="*/ 238184 h 1800284"/>
                  <a:gd name="connsiteX2" fmla="*/ 1191425 w 1277150"/>
                  <a:gd name="connsiteY2" fmla="*/ 161984 h 1800284"/>
                  <a:gd name="connsiteX3" fmla="*/ 1153325 w 1277150"/>
                  <a:gd name="connsiteY3" fmla="*/ 104834 h 1800284"/>
                  <a:gd name="connsiteX4" fmla="*/ 1067600 w 1277150"/>
                  <a:gd name="connsiteY4" fmla="*/ 47684 h 1800284"/>
                  <a:gd name="connsiteX5" fmla="*/ 1010450 w 1277150"/>
                  <a:gd name="connsiteY5" fmla="*/ 28634 h 1800284"/>
                  <a:gd name="connsiteX6" fmla="*/ 981875 w 1277150"/>
                  <a:gd name="connsiteY6" fmla="*/ 19109 h 1800284"/>
                  <a:gd name="connsiteX7" fmla="*/ 705650 w 1277150"/>
                  <a:gd name="connsiteY7" fmla="*/ 59 h 1800284"/>
                  <a:gd name="connsiteX8" fmla="*/ 581825 w 1277150"/>
                  <a:gd name="connsiteY8" fmla="*/ 9584 h 1800284"/>
                  <a:gd name="connsiteX9" fmla="*/ 486575 w 1277150"/>
                  <a:gd name="connsiteY9" fmla="*/ 38159 h 1800284"/>
                  <a:gd name="connsiteX10" fmla="*/ 400850 w 1277150"/>
                  <a:gd name="connsiteY10" fmla="*/ 142934 h 1800284"/>
                  <a:gd name="connsiteX11" fmla="*/ 372275 w 1277150"/>
                  <a:gd name="connsiteY11" fmla="*/ 200084 h 1800284"/>
                  <a:gd name="connsiteX12" fmla="*/ 334175 w 1277150"/>
                  <a:gd name="connsiteY12" fmla="*/ 314384 h 1800284"/>
                  <a:gd name="connsiteX13" fmla="*/ 324650 w 1277150"/>
                  <a:gd name="connsiteY13" fmla="*/ 342959 h 1800284"/>
                  <a:gd name="connsiteX14" fmla="*/ 267500 w 1277150"/>
                  <a:gd name="connsiteY14" fmla="*/ 638234 h 1800284"/>
                  <a:gd name="connsiteX15" fmla="*/ 153200 w 1277150"/>
                  <a:gd name="connsiteY15" fmla="*/ 790634 h 1800284"/>
                  <a:gd name="connsiteX16" fmla="*/ 105073 w 1277150"/>
                  <a:gd name="connsiteY16" fmla="*/ 1041292 h 1800284"/>
                  <a:gd name="connsiteX17" fmla="*/ 800 w 1277150"/>
                  <a:gd name="connsiteY17" fmla="*/ 1276409 h 1800284"/>
                  <a:gd name="connsiteX18" fmla="*/ 57950 w 1277150"/>
                  <a:gd name="connsiteY18" fmla="*/ 1524059 h 1800284"/>
                  <a:gd name="connsiteX19" fmla="*/ 77000 w 1277150"/>
                  <a:gd name="connsiteY19" fmla="*/ 1590734 h 1800284"/>
                  <a:gd name="connsiteX20" fmla="*/ 162725 w 1277150"/>
                  <a:gd name="connsiteY20" fmla="*/ 1705034 h 1800284"/>
                  <a:gd name="connsiteX21" fmla="*/ 334175 w 1277150"/>
                  <a:gd name="connsiteY21" fmla="*/ 1790759 h 1800284"/>
                  <a:gd name="connsiteX22" fmla="*/ 362750 w 1277150"/>
                  <a:gd name="connsiteY22" fmla="*/ 1800284 h 1800284"/>
                  <a:gd name="connsiteX23" fmla="*/ 534200 w 1277150"/>
                  <a:gd name="connsiteY23" fmla="*/ 1781234 h 1800284"/>
                  <a:gd name="connsiteX24" fmla="*/ 629450 w 1277150"/>
                  <a:gd name="connsiteY24" fmla="*/ 1752659 h 1800284"/>
                  <a:gd name="connsiteX25" fmla="*/ 724700 w 1277150"/>
                  <a:gd name="connsiteY25" fmla="*/ 1724084 h 1800284"/>
                  <a:gd name="connsiteX26" fmla="*/ 819950 w 1277150"/>
                  <a:gd name="connsiteY26" fmla="*/ 1714559 h 1800284"/>
                  <a:gd name="connsiteX27" fmla="*/ 924725 w 1277150"/>
                  <a:gd name="connsiteY27" fmla="*/ 1695509 h 1800284"/>
                  <a:gd name="connsiteX28" fmla="*/ 1067600 w 1277150"/>
                  <a:gd name="connsiteY28" fmla="*/ 1638359 h 1800284"/>
                  <a:gd name="connsiteX29" fmla="*/ 1181900 w 1277150"/>
                  <a:gd name="connsiteY29" fmla="*/ 1476434 h 1800284"/>
                  <a:gd name="connsiteX30" fmla="*/ 1248575 w 1277150"/>
                  <a:gd name="connsiteY30" fmla="*/ 1228784 h 1800284"/>
                  <a:gd name="connsiteX31" fmla="*/ 1258100 w 1277150"/>
                  <a:gd name="connsiteY31" fmla="*/ 933509 h 1800284"/>
                  <a:gd name="connsiteX32" fmla="*/ 1277150 w 1277150"/>
                  <a:gd name="connsiteY32" fmla="*/ 819209 h 1800284"/>
                  <a:gd name="connsiteX33" fmla="*/ 1267625 w 1277150"/>
                  <a:gd name="connsiteY33" fmla="*/ 600134 h 1800284"/>
                  <a:gd name="connsiteX34" fmla="*/ 1258100 w 1277150"/>
                  <a:gd name="connsiteY34" fmla="*/ 447734 h 1800284"/>
                  <a:gd name="connsiteX35" fmla="*/ 1239050 w 1277150"/>
                  <a:gd name="connsiteY35" fmla="*/ 352484 h 1800284"/>
                  <a:gd name="connsiteX36" fmla="*/ 1239050 w 1277150"/>
                  <a:gd name="connsiteY36" fmla="*/ 342959 h 1800284"/>
                  <a:gd name="connsiteX0" fmla="*/ 1239050 w 1267625"/>
                  <a:gd name="connsiteY0" fmla="*/ 342959 h 1800284"/>
                  <a:gd name="connsiteX1" fmla="*/ 1210475 w 1267625"/>
                  <a:gd name="connsiteY1" fmla="*/ 238184 h 1800284"/>
                  <a:gd name="connsiteX2" fmla="*/ 1191425 w 1267625"/>
                  <a:gd name="connsiteY2" fmla="*/ 161984 h 1800284"/>
                  <a:gd name="connsiteX3" fmla="*/ 1153325 w 1267625"/>
                  <a:gd name="connsiteY3" fmla="*/ 104834 h 1800284"/>
                  <a:gd name="connsiteX4" fmla="*/ 1067600 w 1267625"/>
                  <a:gd name="connsiteY4" fmla="*/ 47684 h 1800284"/>
                  <a:gd name="connsiteX5" fmla="*/ 1010450 w 1267625"/>
                  <a:gd name="connsiteY5" fmla="*/ 28634 h 1800284"/>
                  <a:gd name="connsiteX6" fmla="*/ 981875 w 1267625"/>
                  <a:gd name="connsiteY6" fmla="*/ 19109 h 1800284"/>
                  <a:gd name="connsiteX7" fmla="*/ 705650 w 1267625"/>
                  <a:gd name="connsiteY7" fmla="*/ 59 h 1800284"/>
                  <a:gd name="connsiteX8" fmla="*/ 581825 w 1267625"/>
                  <a:gd name="connsiteY8" fmla="*/ 9584 h 1800284"/>
                  <a:gd name="connsiteX9" fmla="*/ 486575 w 1267625"/>
                  <a:gd name="connsiteY9" fmla="*/ 38159 h 1800284"/>
                  <a:gd name="connsiteX10" fmla="*/ 400850 w 1267625"/>
                  <a:gd name="connsiteY10" fmla="*/ 142934 h 1800284"/>
                  <a:gd name="connsiteX11" fmla="*/ 372275 w 1267625"/>
                  <a:gd name="connsiteY11" fmla="*/ 200084 h 1800284"/>
                  <a:gd name="connsiteX12" fmla="*/ 334175 w 1267625"/>
                  <a:gd name="connsiteY12" fmla="*/ 314384 h 1800284"/>
                  <a:gd name="connsiteX13" fmla="*/ 324650 w 1267625"/>
                  <a:gd name="connsiteY13" fmla="*/ 342959 h 1800284"/>
                  <a:gd name="connsiteX14" fmla="*/ 267500 w 1267625"/>
                  <a:gd name="connsiteY14" fmla="*/ 638234 h 1800284"/>
                  <a:gd name="connsiteX15" fmla="*/ 153200 w 1267625"/>
                  <a:gd name="connsiteY15" fmla="*/ 790634 h 1800284"/>
                  <a:gd name="connsiteX16" fmla="*/ 105073 w 1267625"/>
                  <a:gd name="connsiteY16" fmla="*/ 1041292 h 1800284"/>
                  <a:gd name="connsiteX17" fmla="*/ 800 w 1267625"/>
                  <a:gd name="connsiteY17" fmla="*/ 1276409 h 1800284"/>
                  <a:gd name="connsiteX18" fmla="*/ 57950 w 1267625"/>
                  <a:gd name="connsiteY18" fmla="*/ 1524059 h 1800284"/>
                  <a:gd name="connsiteX19" fmla="*/ 77000 w 1267625"/>
                  <a:gd name="connsiteY19" fmla="*/ 1590734 h 1800284"/>
                  <a:gd name="connsiteX20" fmla="*/ 162725 w 1267625"/>
                  <a:gd name="connsiteY20" fmla="*/ 1705034 h 1800284"/>
                  <a:gd name="connsiteX21" fmla="*/ 334175 w 1267625"/>
                  <a:gd name="connsiteY21" fmla="*/ 1790759 h 1800284"/>
                  <a:gd name="connsiteX22" fmla="*/ 362750 w 1267625"/>
                  <a:gd name="connsiteY22" fmla="*/ 1800284 h 1800284"/>
                  <a:gd name="connsiteX23" fmla="*/ 534200 w 1267625"/>
                  <a:gd name="connsiteY23" fmla="*/ 1781234 h 1800284"/>
                  <a:gd name="connsiteX24" fmla="*/ 629450 w 1267625"/>
                  <a:gd name="connsiteY24" fmla="*/ 1752659 h 1800284"/>
                  <a:gd name="connsiteX25" fmla="*/ 724700 w 1267625"/>
                  <a:gd name="connsiteY25" fmla="*/ 1724084 h 1800284"/>
                  <a:gd name="connsiteX26" fmla="*/ 819950 w 1267625"/>
                  <a:gd name="connsiteY26" fmla="*/ 1714559 h 1800284"/>
                  <a:gd name="connsiteX27" fmla="*/ 924725 w 1267625"/>
                  <a:gd name="connsiteY27" fmla="*/ 1695509 h 1800284"/>
                  <a:gd name="connsiteX28" fmla="*/ 1067600 w 1267625"/>
                  <a:gd name="connsiteY28" fmla="*/ 1638359 h 1800284"/>
                  <a:gd name="connsiteX29" fmla="*/ 1181900 w 1267625"/>
                  <a:gd name="connsiteY29" fmla="*/ 1476434 h 1800284"/>
                  <a:gd name="connsiteX30" fmla="*/ 1248575 w 1267625"/>
                  <a:gd name="connsiteY30" fmla="*/ 1228784 h 1800284"/>
                  <a:gd name="connsiteX31" fmla="*/ 1258100 w 1267625"/>
                  <a:gd name="connsiteY31" fmla="*/ 933509 h 1800284"/>
                  <a:gd name="connsiteX32" fmla="*/ 1267625 w 1267625"/>
                  <a:gd name="connsiteY32" fmla="*/ 600134 h 1800284"/>
                  <a:gd name="connsiteX33" fmla="*/ 1258100 w 1267625"/>
                  <a:gd name="connsiteY33" fmla="*/ 447734 h 1800284"/>
                  <a:gd name="connsiteX34" fmla="*/ 1239050 w 1267625"/>
                  <a:gd name="connsiteY34" fmla="*/ 352484 h 1800284"/>
                  <a:gd name="connsiteX35" fmla="*/ 1239050 w 1267625"/>
                  <a:gd name="connsiteY35" fmla="*/ 342959 h 1800284"/>
                  <a:gd name="connsiteX0" fmla="*/ 1239297 w 1267872"/>
                  <a:gd name="connsiteY0" fmla="*/ 342959 h 1800284"/>
                  <a:gd name="connsiteX1" fmla="*/ 1210722 w 1267872"/>
                  <a:gd name="connsiteY1" fmla="*/ 238184 h 1800284"/>
                  <a:gd name="connsiteX2" fmla="*/ 1191672 w 1267872"/>
                  <a:gd name="connsiteY2" fmla="*/ 161984 h 1800284"/>
                  <a:gd name="connsiteX3" fmla="*/ 1153572 w 1267872"/>
                  <a:gd name="connsiteY3" fmla="*/ 104834 h 1800284"/>
                  <a:gd name="connsiteX4" fmla="*/ 1067847 w 1267872"/>
                  <a:gd name="connsiteY4" fmla="*/ 47684 h 1800284"/>
                  <a:gd name="connsiteX5" fmla="*/ 1010697 w 1267872"/>
                  <a:gd name="connsiteY5" fmla="*/ 28634 h 1800284"/>
                  <a:gd name="connsiteX6" fmla="*/ 982122 w 1267872"/>
                  <a:gd name="connsiteY6" fmla="*/ 19109 h 1800284"/>
                  <a:gd name="connsiteX7" fmla="*/ 705897 w 1267872"/>
                  <a:gd name="connsiteY7" fmla="*/ 59 h 1800284"/>
                  <a:gd name="connsiteX8" fmla="*/ 582072 w 1267872"/>
                  <a:gd name="connsiteY8" fmla="*/ 9584 h 1800284"/>
                  <a:gd name="connsiteX9" fmla="*/ 486822 w 1267872"/>
                  <a:gd name="connsiteY9" fmla="*/ 38159 h 1800284"/>
                  <a:gd name="connsiteX10" fmla="*/ 401097 w 1267872"/>
                  <a:gd name="connsiteY10" fmla="*/ 142934 h 1800284"/>
                  <a:gd name="connsiteX11" fmla="*/ 372522 w 1267872"/>
                  <a:gd name="connsiteY11" fmla="*/ 200084 h 1800284"/>
                  <a:gd name="connsiteX12" fmla="*/ 334422 w 1267872"/>
                  <a:gd name="connsiteY12" fmla="*/ 314384 h 1800284"/>
                  <a:gd name="connsiteX13" fmla="*/ 324897 w 1267872"/>
                  <a:gd name="connsiteY13" fmla="*/ 342959 h 1800284"/>
                  <a:gd name="connsiteX14" fmla="*/ 267747 w 1267872"/>
                  <a:gd name="connsiteY14" fmla="*/ 638234 h 1800284"/>
                  <a:gd name="connsiteX15" fmla="*/ 153447 w 1267872"/>
                  <a:gd name="connsiteY15" fmla="*/ 790634 h 1800284"/>
                  <a:gd name="connsiteX16" fmla="*/ 105320 w 1267872"/>
                  <a:gd name="connsiteY16" fmla="*/ 1041292 h 1800284"/>
                  <a:gd name="connsiteX17" fmla="*/ 1047 w 1267872"/>
                  <a:gd name="connsiteY17" fmla="*/ 1276409 h 1800284"/>
                  <a:gd name="connsiteX18" fmla="*/ 58197 w 1267872"/>
                  <a:gd name="connsiteY18" fmla="*/ 1524059 h 1800284"/>
                  <a:gd name="connsiteX19" fmla="*/ 162972 w 1267872"/>
                  <a:gd name="connsiteY19" fmla="*/ 1705034 h 1800284"/>
                  <a:gd name="connsiteX20" fmla="*/ 334422 w 1267872"/>
                  <a:gd name="connsiteY20" fmla="*/ 1790759 h 1800284"/>
                  <a:gd name="connsiteX21" fmla="*/ 362997 w 1267872"/>
                  <a:gd name="connsiteY21" fmla="*/ 1800284 h 1800284"/>
                  <a:gd name="connsiteX22" fmla="*/ 534447 w 1267872"/>
                  <a:gd name="connsiteY22" fmla="*/ 1781234 h 1800284"/>
                  <a:gd name="connsiteX23" fmla="*/ 629697 w 1267872"/>
                  <a:gd name="connsiteY23" fmla="*/ 1752659 h 1800284"/>
                  <a:gd name="connsiteX24" fmla="*/ 724947 w 1267872"/>
                  <a:gd name="connsiteY24" fmla="*/ 1724084 h 1800284"/>
                  <a:gd name="connsiteX25" fmla="*/ 820197 w 1267872"/>
                  <a:gd name="connsiteY25" fmla="*/ 1714559 h 1800284"/>
                  <a:gd name="connsiteX26" fmla="*/ 924972 w 1267872"/>
                  <a:gd name="connsiteY26" fmla="*/ 1695509 h 1800284"/>
                  <a:gd name="connsiteX27" fmla="*/ 1067847 w 1267872"/>
                  <a:gd name="connsiteY27" fmla="*/ 1638359 h 1800284"/>
                  <a:gd name="connsiteX28" fmla="*/ 1182147 w 1267872"/>
                  <a:gd name="connsiteY28" fmla="*/ 1476434 h 1800284"/>
                  <a:gd name="connsiteX29" fmla="*/ 1248822 w 1267872"/>
                  <a:gd name="connsiteY29" fmla="*/ 1228784 h 1800284"/>
                  <a:gd name="connsiteX30" fmla="*/ 1258347 w 1267872"/>
                  <a:gd name="connsiteY30" fmla="*/ 933509 h 1800284"/>
                  <a:gd name="connsiteX31" fmla="*/ 1267872 w 1267872"/>
                  <a:gd name="connsiteY31" fmla="*/ 600134 h 1800284"/>
                  <a:gd name="connsiteX32" fmla="*/ 1258347 w 1267872"/>
                  <a:gd name="connsiteY32" fmla="*/ 447734 h 1800284"/>
                  <a:gd name="connsiteX33" fmla="*/ 1239297 w 1267872"/>
                  <a:gd name="connsiteY33" fmla="*/ 352484 h 1800284"/>
                  <a:gd name="connsiteX34" fmla="*/ 1239297 w 1267872"/>
                  <a:gd name="connsiteY34" fmla="*/ 342959 h 1800284"/>
                  <a:gd name="connsiteX0" fmla="*/ 1239297 w 1267872"/>
                  <a:gd name="connsiteY0" fmla="*/ 342959 h 1803942"/>
                  <a:gd name="connsiteX1" fmla="*/ 1210722 w 1267872"/>
                  <a:gd name="connsiteY1" fmla="*/ 238184 h 1803942"/>
                  <a:gd name="connsiteX2" fmla="*/ 1191672 w 1267872"/>
                  <a:gd name="connsiteY2" fmla="*/ 161984 h 1803942"/>
                  <a:gd name="connsiteX3" fmla="*/ 1153572 w 1267872"/>
                  <a:gd name="connsiteY3" fmla="*/ 104834 h 1803942"/>
                  <a:gd name="connsiteX4" fmla="*/ 1067847 w 1267872"/>
                  <a:gd name="connsiteY4" fmla="*/ 47684 h 1803942"/>
                  <a:gd name="connsiteX5" fmla="*/ 1010697 w 1267872"/>
                  <a:gd name="connsiteY5" fmla="*/ 28634 h 1803942"/>
                  <a:gd name="connsiteX6" fmla="*/ 982122 w 1267872"/>
                  <a:gd name="connsiteY6" fmla="*/ 19109 h 1803942"/>
                  <a:gd name="connsiteX7" fmla="*/ 705897 w 1267872"/>
                  <a:gd name="connsiteY7" fmla="*/ 59 h 1803942"/>
                  <a:gd name="connsiteX8" fmla="*/ 582072 w 1267872"/>
                  <a:gd name="connsiteY8" fmla="*/ 9584 h 1803942"/>
                  <a:gd name="connsiteX9" fmla="*/ 486822 w 1267872"/>
                  <a:gd name="connsiteY9" fmla="*/ 38159 h 1803942"/>
                  <a:gd name="connsiteX10" fmla="*/ 401097 w 1267872"/>
                  <a:gd name="connsiteY10" fmla="*/ 142934 h 1803942"/>
                  <a:gd name="connsiteX11" fmla="*/ 372522 w 1267872"/>
                  <a:gd name="connsiteY11" fmla="*/ 200084 h 1803942"/>
                  <a:gd name="connsiteX12" fmla="*/ 334422 w 1267872"/>
                  <a:gd name="connsiteY12" fmla="*/ 314384 h 1803942"/>
                  <a:gd name="connsiteX13" fmla="*/ 324897 w 1267872"/>
                  <a:gd name="connsiteY13" fmla="*/ 342959 h 1803942"/>
                  <a:gd name="connsiteX14" fmla="*/ 267747 w 1267872"/>
                  <a:gd name="connsiteY14" fmla="*/ 638234 h 1803942"/>
                  <a:gd name="connsiteX15" fmla="*/ 153447 w 1267872"/>
                  <a:gd name="connsiteY15" fmla="*/ 790634 h 1803942"/>
                  <a:gd name="connsiteX16" fmla="*/ 105320 w 1267872"/>
                  <a:gd name="connsiteY16" fmla="*/ 1041292 h 1803942"/>
                  <a:gd name="connsiteX17" fmla="*/ 1047 w 1267872"/>
                  <a:gd name="connsiteY17" fmla="*/ 1276409 h 1803942"/>
                  <a:gd name="connsiteX18" fmla="*/ 58197 w 1267872"/>
                  <a:gd name="connsiteY18" fmla="*/ 1524059 h 1803942"/>
                  <a:gd name="connsiteX19" fmla="*/ 162972 w 1267872"/>
                  <a:gd name="connsiteY19" fmla="*/ 1705034 h 1803942"/>
                  <a:gd name="connsiteX20" fmla="*/ 362997 w 1267872"/>
                  <a:gd name="connsiteY20" fmla="*/ 1800284 h 1803942"/>
                  <a:gd name="connsiteX21" fmla="*/ 534447 w 1267872"/>
                  <a:gd name="connsiteY21" fmla="*/ 1781234 h 1803942"/>
                  <a:gd name="connsiteX22" fmla="*/ 629697 w 1267872"/>
                  <a:gd name="connsiteY22" fmla="*/ 1752659 h 1803942"/>
                  <a:gd name="connsiteX23" fmla="*/ 724947 w 1267872"/>
                  <a:gd name="connsiteY23" fmla="*/ 1724084 h 1803942"/>
                  <a:gd name="connsiteX24" fmla="*/ 820197 w 1267872"/>
                  <a:gd name="connsiteY24" fmla="*/ 1714559 h 1803942"/>
                  <a:gd name="connsiteX25" fmla="*/ 924972 w 1267872"/>
                  <a:gd name="connsiteY25" fmla="*/ 1695509 h 1803942"/>
                  <a:gd name="connsiteX26" fmla="*/ 1067847 w 1267872"/>
                  <a:gd name="connsiteY26" fmla="*/ 1638359 h 1803942"/>
                  <a:gd name="connsiteX27" fmla="*/ 1182147 w 1267872"/>
                  <a:gd name="connsiteY27" fmla="*/ 1476434 h 1803942"/>
                  <a:gd name="connsiteX28" fmla="*/ 1248822 w 1267872"/>
                  <a:gd name="connsiteY28" fmla="*/ 1228784 h 1803942"/>
                  <a:gd name="connsiteX29" fmla="*/ 1258347 w 1267872"/>
                  <a:gd name="connsiteY29" fmla="*/ 933509 h 1803942"/>
                  <a:gd name="connsiteX30" fmla="*/ 1267872 w 1267872"/>
                  <a:gd name="connsiteY30" fmla="*/ 600134 h 1803942"/>
                  <a:gd name="connsiteX31" fmla="*/ 1258347 w 1267872"/>
                  <a:gd name="connsiteY31" fmla="*/ 447734 h 1803942"/>
                  <a:gd name="connsiteX32" fmla="*/ 1239297 w 1267872"/>
                  <a:gd name="connsiteY32" fmla="*/ 352484 h 1803942"/>
                  <a:gd name="connsiteX33" fmla="*/ 1239297 w 1267872"/>
                  <a:gd name="connsiteY33" fmla="*/ 342959 h 1803942"/>
                  <a:gd name="connsiteX0" fmla="*/ 1239297 w 1267872"/>
                  <a:gd name="connsiteY0" fmla="*/ 342959 h 1804472"/>
                  <a:gd name="connsiteX1" fmla="*/ 1210722 w 1267872"/>
                  <a:gd name="connsiteY1" fmla="*/ 238184 h 1804472"/>
                  <a:gd name="connsiteX2" fmla="*/ 1191672 w 1267872"/>
                  <a:gd name="connsiteY2" fmla="*/ 161984 h 1804472"/>
                  <a:gd name="connsiteX3" fmla="*/ 1153572 w 1267872"/>
                  <a:gd name="connsiteY3" fmla="*/ 104834 h 1804472"/>
                  <a:gd name="connsiteX4" fmla="*/ 1067847 w 1267872"/>
                  <a:gd name="connsiteY4" fmla="*/ 47684 h 1804472"/>
                  <a:gd name="connsiteX5" fmla="*/ 1010697 w 1267872"/>
                  <a:gd name="connsiteY5" fmla="*/ 28634 h 1804472"/>
                  <a:gd name="connsiteX6" fmla="*/ 982122 w 1267872"/>
                  <a:gd name="connsiteY6" fmla="*/ 19109 h 1804472"/>
                  <a:gd name="connsiteX7" fmla="*/ 705897 w 1267872"/>
                  <a:gd name="connsiteY7" fmla="*/ 59 h 1804472"/>
                  <a:gd name="connsiteX8" fmla="*/ 582072 w 1267872"/>
                  <a:gd name="connsiteY8" fmla="*/ 9584 h 1804472"/>
                  <a:gd name="connsiteX9" fmla="*/ 486822 w 1267872"/>
                  <a:gd name="connsiteY9" fmla="*/ 38159 h 1804472"/>
                  <a:gd name="connsiteX10" fmla="*/ 401097 w 1267872"/>
                  <a:gd name="connsiteY10" fmla="*/ 142934 h 1804472"/>
                  <a:gd name="connsiteX11" fmla="*/ 372522 w 1267872"/>
                  <a:gd name="connsiteY11" fmla="*/ 200084 h 1804472"/>
                  <a:gd name="connsiteX12" fmla="*/ 334422 w 1267872"/>
                  <a:gd name="connsiteY12" fmla="*/ 314384 h 1804472"/>
                  <a:gd name="connsiteX13" fmla="*/ 324897 w 1267872"/>
                  <a:gd name="connsiteY13" fmla="*/ 342959 h 1804472"/>
                  <a:gd name="connsiteX14" fmla="*/ 267747 w 1267872"/>
                  <a:gd name="connsiteY14" fmla="*/ 638234 h 1804472"/>
                  <a:gd name="connsiteX15" fmla="*/ 153447 w 1267872"/>
                  <a:gd name="connsiteY15" fmla="*/ 790634 h 1804472"/>
                  <a:gd name="connsiteX16" fmla="*/ 105320 w 1267872"/>
                  <a:gd name="connsiteY16" fmla="*/ 1041292 h 1804472"/>
                  <a:gd name="connsiteX17" fmla="*/ 1047 w 1267872"/>
                  <a:gd name="connsiteY17" fmla="*/ 1276409 h 1804472"/>
                  <a:gd name="connsiteX18" fmla="*/ 58197 w 1267872"/>
                  <a:gd name="connsiteY18" fmla="*/ 1524059 h 1804472"/>
                  <a:gd name="connsiteX19" fmla="*/ 162972 w 1267872"/>
                  <a:gd name="connsiteY19" fmla="*/ 1705034 h 1804472"/>
                  <a:gd name="connsiteX20" fmla="*/ 362997 w 1267872"/>
                  <a:gd name="connsiteY20" fmla="*/ 1800284 h 1804472"/>
                  <a:gd name="connsiteX21" fmla="*/ 534447 w 1267872"/>
                  <a:gd name="connsiteY21" fmla="*/ 1781234 h 1804472"/>
                  <a:gd name="connsiteX22" fmla="*/ 724947 w 1267872"/>
                  <a:gd name="connsiteY22" fmla="*/ 1724084 h 1804472"/>
                  <a:gd name="connsiteX23" fmla="*/ 820197 w 1267872"/>
                  <a:gd name="connsiteY23" fmla="*/ 1714559 h 1804472"/>
                  <a:gd name="connsiteX24" fmla="*/ 924972 w 1267872"/>
                  <a:gd name="connsiteY24" fmla="*/ 1695509 h 1804472"/>
                  <a:gd name="connsiteX25" fmla="*/ 1067847 w 1267872"/>
                  <a:gd name="connsiteY25" fmla="*/ 1638359 h 1804472"/>
                  <a:gd name="connsiteX26" fmla="*/ 1182147 w 1267872"/>
                  <a:gd name="connsiteY26" fmla="*/ 1476434 h 1804472"/>
                  <a:gd name="connsiteX27" fmla="*/ 1248822 w 1267872"/>
                  <a:gd name="connsiteY27" fmla="*/ 1228784 h 1804472"/>
                  <a:gd name="connsiteX28" fmla="*/ 1258347 w 1267872"/>
                  <a:gd name="connsiteY28" fmla="*/ 933509 h 1804472"/>
                  <a:gd name="connsiteX29" fmla="*/ 1267872 w 1267872"/>
                  <a:gd name="connsiteY29" fmla="*/ 600134 h 1804472"/>
                  <a:gd name="connsiteX30" fmla="*/ 1258347 w 1267872"/>
                  <a:gd name="connsiteY30" fmla="*/ 447734 h 1804472"/>
                  <a:gd name="connsiteX31" fmla="*/ 1239297 w 1267872"/>
                  <a:gd name="connsiteY31" fmla="*/ 352484 h 1804472"/>
                  <a:gd name="connsiteX32" fmla="*/ 1239297 w 1267872"/>
                  <a:gd name="connsiteY32" fmla="*/ 342959 h 1804472"/>
                  <a:gd name="connsiteX0" fmla="*/ 1239297 w 1267872"/>
                  <a:gd name="connsiteY0" fmla="*/ 342959 h 1804472"/>
                  <a:gd name="connsiteX1" fmla="*/ 1210722 w 1267872"/>
                  <a:gd name="connsiteY1" fmla="*/ 238184 h 1804472"/>
                  <a:gd name="connsiteX2" fmla="*/ 1191672 w 1267872"/>
                  <a:gd name="connsiteY2" fmla="*/ 161984 h 1804472"/>
                  <a:gd name="connsiteX3" fmla="*/ 1153572 w 1267872"/>
                  <a:gd name="connsiteY3" fmla="*/ 104834 h 1804472"/>
                  <a:gd name="connsiteX4" fmla="*/ 1067847 w 1267872"/>
                  <a:gd name="connsiteY4" fmla="*/ 47684 h 1804472"/>
                  <a:gd name="connsiteX5" fmla="*/ 1010697 w 1267872"/>
                  <a:gd name="connsiteY5" fmla="*/ 28634 h 1804472"/>
                  <a:gd name="connsiteX6" fmla="*/ 982122 w 1267872"/>
                  <a:gd name="connsiteY6" fmla="*/ 19109 h 1804472"/>
                  <a:gd name="connsiteX7" fmla="*/ 705897 w 1267872"/>
                  <a:gd name="connsiteY7" fmla="*/ 59 h 1804472"/>
                  <a:gd name="connsiteX8" fmla="*/ 582072 w 1267872"/>
                  <a:gd name="connsiteY8" fmla="*/ 9584 h 1804472"/>
                  <a:gd name="connsiteX9" fmla="*/ 486822 w 1267872"/>
                  <a:gd name="connsiteY9" fmla="*/ 38159 h 1804472"/>
                  <a:gd name="connsiteX10" fmla="*/ 401097 w 1267872"/>
                  <a:gd name="connsiteY10" fmla="*/ 142934 h 1804472"/>
                  <a:gd name="connsiteX11" fmla="*/ 372522 w 1267872"/>
                  <a:gd name="connsiteY11" fmla="*/ 200084 h 1804472"/>
                  <a:gd name="connsiteX12" fmla="*/ 334422 w 1267872"/>
                  <a:gd name="connsiteY12" fmla="*/ 314384 h 1804472"/>
                  <a:gd name="connsiteX13" fmla="*/ 324897 w 1267872"/>
                  <a:gd name="connsiteY13" fmla="*/ 342959 h 1804472"/>
                  <a:gd name="connsiteX14" fmla="*/ 267747 w 1267872"/>
                  <a:gd name="connsiteY14" fmla="*/ 638234 h 1804472"/>
                  <a:gd name="connsiteX15" fmla="*/ 153447 w 1267872"/>
                  <a:gd name="connsiteY15" fmla="*/ 790634 h 1804472"/>
                  <a:gd name="connsiteX16" fmla="*/ 105320 w 1267872"/>
                  <a:gd name="connsiteY16" fmla="*/ 1041292 h 1804472"/>
                  <a:gd name="connsiteX17" fmla="*/ 1047 w 1267872"/>
                  <a:gd name="connsiteY17" fmla="*/ 1276409 h 1804472"/>
                  <a:gd name="connsiteX18" fmla="*/ 58197 w 1267872"/>
                  <a:gd name="connsiteY18" fmla="*/ 1524059 h 1804472"/>
                  <a:gd name="connsiteX19" fmla="*/ 162972 w 1267872"/>
                  <a:gd name="connsiteY19" fmla="*/ 1705034 h 1804472"/>
                  <a:gd name="connsiteX20" fmla="*/ 362997 w 1267872"/>
                  <a:gd name="connsiteY20" fmla="*/ 1800284 h 1804472"/>
                  <a:gd name="connsiteX21" fmla="*/ 534447 w 1267872"/>
                  <a:gd name="connsiteY21" fmla="*/ 1781234 h 1804472"/>
                  <a:gd name="connsiteX22" fmla="*/ 724947 w 1267872"/>
                  <a:gd name="connsiteY22" fmla="*/ 1724084 h 1804472"/>
                  <a:gd name="connsiteX23" fmla="*/ 820197 w 1267872"/>
                  <a:gd name="connsiteY23" fmla="*/ 1714559 h 1804472"/>
                  <a:gd name="connsiteX24" fmla="*/ 924972 w 1267872"/>
                  <a:gd name="connsiteY24" fmla="*/ 1695509 h 1804472"/>
                  <a:gd name="connsiteX25" fmla="*/ 1067847 w 1267872"/>
                  <a:gd name="connsiteY25" fmla="*/ 1638359 h 1804472"/>
                  <a:gd name="connsiteX26" fmla="*/ 1182147 w 1267872"/>
                  <a:gd name="connsiteY26" fmla="*/ 1476434 h 1804472"/>
                  <a:gd name="connsiteX27" fmla="*/ 1248822 w 1267872"/>
                  <a:gd name="connsiteY27" fmla="*/ 1228784 h 1804472"/>
                  <a:gd name="connsiteX28" fmla="*/ 1258347 w 1267872"/>
                  <a:gd name="connsiteY28" fmla="*/ 933509 h 1804472"/>
                  <a:gd name="connsiteX29" fmla="*/ 1267872 w 1267872"/>
                  <a:gd name="connsiteY29" fmla="*/ 600134 h 1804472"/>
                  <a:gd name="connsiteX30" fmla="*/ 1258347 w 1267872"/>
                  <a:gd name="connsiteY30" fmla="*/ 447734 h 1804472"/>
                  <a:gd name="connsiteX31" fmla="*/ 1239297 w 1267872"/>
                  <a:gd name="connsiteY31" fmla="*/ 352484 h 1804472"/>
                  <a:gd name="connsiteX32" fmla="*/ 1239297 w 1267872"/>
                  <a:gd name="connsiteY32" fmla="*/ 342959 h 1804472"/>
                  <a:gd name="connsiteX0" fmla="*/ 1239297 w 1267872"/>
                  <a:gd name="connsiteY0" fmla="*/ 342959 h 1804472"/>
                  <a:gd name="connsiteX1" fmla="*/ 1210722 w 1267872"/>
                  <a:gd name="connsiteY1" fmla="*/ 238184 h 1804472"/>
                  <a:gd name="connsiteX2" fmla="*/ 1191672 w 1267872"/>
                  <a:gd name="connsiteY2" fmla="*/ 161984 h 1804472"/>
                  <a:gd name="connsiteX3" fmla="*/ 1153572 w 1267872"/>
                  <a:gd name="connsiteY3" fmla="*/ 104834 h 1804472"/>
                  <a:gd name="connsiteX4" fmla="*/ 1067847 w 1267872"/>
                  <a:gd name="connsiteY4" fmla="*/ 47684 h 1804472"/>
                  <a:gd name="connsiteX5" fmla="*/ 1010697 w 1267872"/>
                  <a:gd name="connsiteY5" fmla="*/ 28634 h 1804472"/>
                  <a:gd name="connsiteX6" fmla="*/ 982122 w 1267872"/>
                  <a:gd name="connsiteY6" fmla="*/ 19109 h 1804472"/>
                  <a:gd name="connsiteX7" fmla="*/ 705897 w 1267872"/>
                  <a:gd name="connsiteY7" fmla="*/ 59 h 1804472"/>
                  <a:gd name="connsiteX8" fmla="*/ 582072 w 1267872"/>
                  <a:gd name="connsiteY8" fmla="*/ 9584 h 1804472"/>
                  <a:gd name="connsiteX9" fmla="*/ 486822 w 1267872"/>
                  <a:gd name="connsiteY9" fmla="*/ 38159 h 1804472"/>
                  <a:gd name="connsiteX10" fmla="*/ 401097 w 1267872"/>
                  <a:gd name="connsiteY10" fmla="*/ 142934 h 1804472"/>
                  <a:gd name="connsiteX11" fmla="*/ 372522 w 1267872"/>
                  <a:gd name="connsiteY11" fmla="*/ 200084 h 1804472"/>
                  <a:gd name="connsiteX12" fmla="*/ 334422 w 1267872"/>
                  <a:gd name="connsiteY12" fmla="*/ 314384 h 1804472"/>
                  <a:gd name="connsiteX13" fmla="*/ 324897 w 1267872"/>
                  <a:gd name="connsiteY13" fmla="*/ 342959 h 1804472"/>
                  <a:gd name="connsiteX14" fmla="*/ 267747 w 1267872"/>
                  <a:gd name="connsiteY14" fmla="*/ 638234 h 1804472"/>
                  <a:gd name="connsiteX15" fmla="*/ 153447 w 1267872"/>
                  <a:gd name="connsiteY15" fmla="*/ 790634 h 1804472"/>
                  <a:gd name="connsiteX16" fmla="*/ 105320 w 1267872"/>
                  <a:gd name="connsiteY16" fmla="*/ 1041292 h 1804472"/>
                  <a:gd name="connsiteX17" fmla="*/ 1047 w 1267872"/>
                  <a:gd name="connsiteY17" fmla="*/ 1276409 h 1804472"/>
                  <a:gd name="connsiteX18" fmla="*/ 58197 w 1267872"/>
                  <a:gd name="connsiteY18" fmla="*/ 1524059 h 1804472"/>
                  <a:gd name="connsiteX19" fmla="*/ 162972 w 1267872"/>
                  <a:gd name="connsiteY19" fmla="*/ 1705034 h 1804472"/>
                  <a:gd name="connsiteX20" fmla="*/ 362997 w 1267872"/>
                  <a:gd name="connsiteY20" fmla="*/ 1800284 h 1804472"/>
                  <a:gd name="connsiteX21" fmla="*/ 534447 w 1267872"/>
                  <a:gd name="connsiteY21" fmla="*/ 1781234 h 1804472"/>
                  <a:gd name="connsiteX22" fmla="*/ 724947 w 1267872"/>
                  <a:gd name="connsiteY22" fmla="*/ 1724084 h 1804472"/>
                  <a:gd name="connsiteX23" fmla="*/ 825545 w 1267872"/>
                  <a:gd name="connsiteY23" fmla="*/ 1714559 h 1804472"/>
                  <a:gd name="connsiteX24" fmla="*/ 924972 w 1267872"/>
                  <a:gd name="connsiteY24" fmla="*/ 1695509 h 1804472"/>
                  <a:gd name="connsiteX25" fmla="*/ 1067847 w 1267872"/>
                  <a:gd name="connsiteY25" fmla="*/ 1638359 h 1804472"/>
                  <a:gd name="connsiteX26" fmla="*/ 1182147 w 1267872"/>
                  <a:gd name="connsiteY26" fmla="*/ 1476434 h 1804472"/>
                  <a:gd name="connsiteX27" fmla="*/ 1248822 w 1267872"/>
                  <a:gd name="connsiteY27" fmla="*/ 1228784 h 1804472"/>
                  <a:gd name="connsiteX28" fmla="*/ 1258347 w 1267872"/>
                  <a:gd name="connsiteY28" fmla="*/ 933509 h 1804472"/>
                  <a:gd name="connsiteX29" fmla="*/ 1267872 w 1267872"/>
                  <a:gd name="connsiteY29" fmla="*/ 600134 h 1804472"/>
                  <a:gd name="connsiteX30" fmla="*/ 1258347 w 1267872"/>
                  <a:gd name="connsiteY30" fmla="*/ 447734 h 1804472"/>
                  <a:gd name="connsiteX31" fmla="*/ 1239297 w 1267872"/>
                  <a:gd name="connsiteY31" fmla="*/ 352484 h 1804472"/>
                  <a:gd name="connsiteX32" fmla="*/ 1239297 w 1267872"/>
                  <a:gd name="connsiteY32" fmla="*/ 342959 h 1804472"/>
                  <a:gd name="connsiteX0" fmla="*/ 1239297 w 1267872"/>
                  <a:gd name="connsiteY0" fmla="*/ 342959 h 1804472"/>
                  <a:gd name="connsiteX1" fmla="*/ 1210722 w 1267872"/>
                  <a:gd name="connsiteY1" fmla="*/ 238184 h 1804472"/>
                  <a:gd name="connsiteX2" fmla="*/ 1191672 w 1267872"/>
                  <a:gd name="connsiteY2" fmla="*/ 161984 h 1804472"/>
                  <a:gd name="connsiteX3" fmla="*/ 1153572 w 1267872"/>
                  <a:gd name="connsiteY3" fmla="*/ 104834 h 1804472"/>
                  <a:gd name="connsiteX4" fmla="*/ 1067847 w 1267872"/>
                  <a:gd name="connsiteY4" fmla="*/ 47684 h 1804472"/>
                  <a:gd name="connsiteX5" fmla="*/ 982122 w 1267872"/>
                  <a:gd name="connsiteY5" fmla="*/ 19109 h 1804472"/>
                  <a:gd name="connsiteX6" fmla="*/ 705897 w 1267872"/>
                  <a:gd name="connsiteY6" fmla="*/ 59 h 1804472"/>
                  <a:gd name="connsiteX7" fmla="*/ 582072 w 1267872"/>
                  <a:gd name="connsiteY7" fmla="*/ 9584 h 1804472"/>
                  <a:gd name="connsiteX8" fmla="*/ 486822 w 1267872"/>
                  <a:gd name="connsiteY8" fmla="*/ 38159 h 1804472"/>
                  <a:gd name="connsiteX9" fmla="*/ 401097 w 1267872"/>
                  <a:gd name="connsiteY9" fmla="*/ 142934 h 1804472"/>
                  <a:gd name="connsiteX10" fmla="*/ 372522 w 1267872"/>
                  <a:gd name="connsiteY10" fmla="*/ 200084 h 1804472"/>
                  <a:gd name="connsiteX11" fmla="*/ 334422 w 1267872"/>
                  <a:gd name="connsiteY11" fmla="*/ 314384 h 1804472"/>
                  <a:gd name="connsiteX12" fmla="*/ 324897 w 1267872"/>
                  <a:gd name="connsiteY12" fmla="*/ 342959 h 1804472"/>
                  <a:gd name="connsiteX13" fmla="*/ 267747 w 1267872"/>
                  <a:gd name="connsiteY13" fmla="*/ 638234 h 1804472"/>
                  <a:gd name="connsiteX14" fmla="*/ 153447 w 1267872"/>
                  <a:gd name="connsiteY14" fmla="*/ 790634 h 1804472"/>
                  <a:gd name="connsiteX15" fmla="*/ 105320 w 1267872"/>
                  <a:gd name="connsiteY15" fmla="*/ 1041292 h 1804472"/>
                  <a:gd name="connsiteX16" fmla="*/ 1047 w 1267872"/>
                  <a:gd name="connsiteY16" fmla="*/ 1276409 h 1804472"/>
                  <a:gd name="connsiteX17" fmla="*/ 58197 w 1267872"/>
                  <a:gd name="connsiteY17" fmla="*/ 1524059 h 1804472"/>
                  <a:gd name="connsiteX18" fmla="*/ 162972 w 1267872"/>
                  <a:gd name="connsiteY18" fmla="*/ 1705034 h 1804472"/>
                  <a:gd name="connsiteX19" fmla="*/ 362997 w 1267872"/>
                  <a:gd name="connsiteY19" fmla="*/ 1800284 h 1804472"/>
                  <a:gd name="connsiteX20" fmla="*/ 534447 w 1267872"/>
                  <a:gd name="connsiteY20" fmla="*/ 1781234 h 1804472"/>
                  <a:gd name="connsiteX21" fmla="*/ 724947 w 1267872"/>
                  <a:gd name="connsiteY21" fmla="*/ 1724084 h 1804472"/>
                  <a:gd name="connsiteX22" fmla="*/ 825545 w 1267872"/>
                  <a:gd name="connsiteY22" fmla="*/ 1714559 h 1804472"/>
                  <a:gd name="connsiteX23" fmla="*/ 924972 w 1267872"/>
                  <a:gd name="connsiteY23" fmla="*/ 1695509 h 1804472"/>
                  <a:gd name="connsiteX24" fmla="*/ 1067847 w 1267872"/>
                  <a:gd name="connsiteY24" fmla="*/ 1638359 h 1804472"/>
                  <a:gd name="connsiteX25" fmla="*/ 1182147 w 1267872"/>
                  <a:gd name="connsiteY25" fmla="*/ 1476434 h 1804472"/>
                  <a:gd name="connsiteX26" fmla="*/ 1248822 w 1267872"/>
                  <a:gd name="connsiteY26" fmla="*/ 1228784 h 1804472"/>
                  <a:gd name="connsiteX27" fmla="*/ 1258347 w 1267872"/>
                  <a:gd name="connsiteY27" fmla="*/ 933509 h 1804472"/>
                  <a:gd name="connsiteX28" fmla="*/ 1267872 w 1267872"/>
                  <a:gd name="connsiteY28" fmla="*/ 600134 h 1804472"/>
                  <a:gd name="connsiteX29" fmla="*/ 1258347 w 1267872"/>
                  <a:gd name="connsiteY29" fmla="*/ 447734 h 1804472"/>
                  <a:gd name="connsiteX30" fmla="*/ 1239297 w 1267872"/>
                  <a:gd name="connsiteY30" fmla="*/ 352484 h 1804472"/>
                  <a:gd name="connsiteX31" fmla="*/ 1239297 w 1267872"/>
                  <a:gd name="connsiteY31" fmla="*/ 342959 h 1804472"/>
                  <a:gd name="connsiteX0" fmla="*/ 1239297 w 1267872"/>
                  <a:gd name="connsiteY0" fmla="*/ 342959 h 1804472"/>
                  <a:gd name="connsiteX1" fmla="*/ 1210722 w 1267872"/>
                  <a:gd name="connsiteY1" fmla="*/ 238184 h 1804472"/>
                  <a:gd name="connsiteX2" fmla="*/ 1191672 w 1267872"/>
                  <a:gd name="connsiteY2" fmla="*/ 161984 h 1804472"/>
                  <a:gd name="connsiteX3" fmla="*/ 1153572 w 1267872"/>
                  <a:gd name="connsiteY3" fmla="*/ 104834 h 1804472"/>
                  <a:gd name="connsiteX4" fmla="*/ 982122 w 1267872"/>
                  <a:gd name="connsiteY4" fmla="*/ 19109 h 1804472"/>
                  <a:gd name="connsiteX5" fmla="*/ 705897 w 1267872"/>
                  <a:gd name="connsiteY5" fmla="*/ 59 h 1804472"/>
                  <a:gd name="connsiteX6" fmla="*/ 582072 w 1267872"/>
                  <a:gd name="connsiteY6" fmla="*/ 9584 h 1804472"/>
                  <a:gd name="connsiteX7" fmla="*/ 486822 w 1267872"/>
                  <a:gd name="connsiteY7" fmla="*/ 38159 h 1804472"/>
                  <a:gd name="connsiteX8" fmla="*/ 401097 w 1267872"/>
                  <a:gd name="connsiteY8" fmla="*/ 142934 h 1804472"/>
                  <a:gd name="connsiteX9" fmla="*/ 372522 w 1267872"/>
                  <a:gd name="connsiteY9" fmla="*/ 200084 h 1804472"/>
                  <a:gd name="connsiteX10" fmla="*/ 334422 w 1267872"/>
                  <a:gd name="connsiteY10" fmla="*/ 314384 h 1804472"/>
                  <a:gd name="connsiteX11" fmla="*/ 324897 w 1267872"/>
                  <a:gd name="connsiteY11" fmla="*/ 342959 h 1804472"/>
                  <a:gd name="connsiteX12" fmla="*/ 267747 w 1267872"/>
                  <a:gd name="connsiteY12" fmla="*/ 638234 h 1804472"/>
                  <a:gd name="connsiteX13" fmla="*/ 153447 w 1267872"/>
                  <a:gd name="connsiteY13" fmla="*/ 790634 h 1804472"/>
                  <a:gd name="connsiteX14" fmla="*/ 105320 w 1267872"/>
                  <a:gd name="connsiteY14" fmla="*/ 1041292 h 1804472"/>
                  <a:gd name="connsiteX15" fmla="*/ 1047 w 1267872"/>
                  <a:gd name="connsiteY15" fmla="*/ 1276409 h 1804472"/>
                  <a:gd name="connsiteX16" fmla="*/ 58197 w 1267872"/>
                  <a:gd name="connsiteY16" fmla="*/ 1524059 h 1804472"/>
                  <a:gd name="connsiteX17" fmla="*/ 162972 w 1267872"/>
                  <a:gd name="connsiteY17" fmla="*/ 1705034 h 1804472"/>
                  <a:gd name="connsiteX18" fmla="*/ 362997 w 1267872"/>
                  <a:gd name="connsiteY18" fmla="*/ 1800284 h 1804472"/>
                  <a:gd name="connsiteX19" fmla="*/ 534447 w 1267872"/>
                  <a:gd name="connsiteY19" fmla="*/ 1781234 h 1804472"/>
                  <a:gd name="connsiteX20" fmla="*/ 724947 w 1267872"/>
                  <a:gd name="connsiteY20" fmla="*/ 1724084 h 1804472"/>
                  <a:gd name="connsiteX21" fmla="*/ 825545 w 1267872"/>
                  <a:gd name="connsiteY21" fmla="*/ 1714559 h 1804472"/>
                  <a:gd name="connsiteX22" fmla="*/ 924972 w 1267872"/>
                  <a:gd name="connsiteY22" fmla="*/ 1695509 h 1804472"/>
                  <a:gd name="connsiteX23" fmla="*/ 1067847 w 1267872"/>
                  <a:gd name="connsiteY23" fmla="*/ 1638359 h 1804472"/>
                  <a:gd name="connsiteX24" fmla="*/ 1182147 w 1267872"/>
                  <a:gd name="connsiteY24" fmla="*/ 1476434 h 1804472"/>
                  <a:gd name="connsiteX25" fmla="*/ 1248822 w 1267872"/>
                  <a:gd name="connsiteY25" fmla="*/ 1228784 h 1804472"/>
                  <a:gd name="connsiteX26" fmla="*/ 1258347 w 1267872"/>
                  <a:gd name="connsiteY26" fmla="*/ 933509 h 1804472"/>
                  <a:gd name="connsiteX27" fmla="*/ 1267872 w 1267872"/>
                  <a:gd name="connsiteY27" fmla="*/ 600134 h 1804472"/>
                  <a:gd name="connsiteX28" fmla="*/ 1258347 w 1267872"/>
                  <a:gd name="connsiteY28" fmla="*/ 447734 h 1804472"/>
                  <a:gd name="connsiteX29" fmla="*/ 1239297 w 1267872"/>
                  <a:gd name="connsiteY29" fmla="*/ 352484 h 1804472"/>
                  <a:gd name="connsiteX30" fmla="*/ 1239297 w 1267872"/>
                  <a:gd name="connsiteY30" fmla="*/ 342959 h 1804472"/>
                  <a:gd name="connsiteX0" fmla="*/ 1239297 w 1267872"/>
                  <a:gd name="connsiteY0" fmla="*/ 342959 h 1804472"/>
                  <a:gd name="connsiteX1" fmla="*/ 1210722 w 1267872"/>
                  <a:gd name="connsiteY1" fmla="*/ 238184 h 1804472"/>
                  <a:gd name="connsiteX2" fmla="*/ 1191672 w 1267872"/>
                  <a:gd name="connsiteY2" fmla="*/ 161984 h 1804472"/>
                  <a:gd name="connsiteX3" fmla="*/ 982122 w 1267872"/>
                  <a:gd name="connsiteY3" fmla="*/ 19109 h 1804472"/>
                  <a:gd name="connsiteX4" fmla="*/ 705897 w 1267872"/>
                  <a:gd name="connsiteY4" fmla="*/ 59 h 1804472"/>
                  <a:gd name="connsiteX5" fmla="*/ 582072 w 1267872"/>
                  <a:gd name="connsiteY5" fmla="*/ 9584 h 1804472"/>
                  <a:gd name="connsiteX6" fmla="*/ 486822 w 1267872"/>
                  <a:gd name="connsiteY6" fmla="*/ 38159 h 1804472"/>
                  <a:gd name="connsiteX7" fmla="*/ 401097 w 1267872"/>
                  <a:gd name="connsiteY7" fmla="*/ 142934 h 1804472"/>
                  <a:gd name="connsiteX8" fmla="*/ 372522 w 1267872"/>
                  <a:gd name="connsiteY8" fmla="*/ 200084 h 1804472"/>
                  <a:gd name="connsiteX9" fmla="*/ 334422 w 1267872"/>
                  <a:gd name="connsiteY9" fmla="*/ 314384 h 1804472"/>
                  <a:gd name="connsiteX10" fmla="*/ 324897 w 1267872"/>
                  <a:gd name="connsiteY10" fmla="*/ 342959 h 1804472"/>
                  <a:gd name="connsiteX11" fmla="*/ 267747 w 1267872"/>
                  <a:gd name="connsiteY11" fmla="*/ 638234 h 1804472"/>
                  <a:gd name="connsiteX12" fmla="*/ 153447 w 1267872"/>
                  <a:gd name="connsiteY12" fmla="*/ 790634 h 1804472"/>
                  <a:gd name="connsiteX13" fmla="*/ 105320 w 1267872"/>
                  <a:gd name="connsiteY13" fmla="*/ 1041292 h 1804472"/>
                  <a:gd name="connsiteX14" fmla="*/ 1047 w 1267872"/>
                  <a:gd name="connsiteY14" fmla="*/ 1276409 h 1804472"/>
                  <a:gd name="connsiteX15" fmla="*/ 58197 w 1267872"/>
                  <a:gd name="connsiteY15" fmla="*/ 1524059 h 1804472"/>
                  <a:gd name="connsiteX16" fmla="*/ 162972 w 1267872"/>
                  <a:gd name="connsiteY16" fmla="*/ 1705034 h 1804472"/>
                  <a:gd name="connsiteX17" fmla="*/ 362997 w 1267872"/>
                  <a:gd name="connsiteY17" fmla="*/ 1800284 h 1804472"/>
                  <a:gd name="connsiteX18" fmla="*/ 534447 w 1267872"/>
                  <a:gd name="connsiteY18" fmla="*/ 1781234 h 1804472"/>
                  <a:gd name="connsiteX19" fmla="*/ 724947 w 1267872"/>
                  <a:gd name="connsiteY19" fmla="*/ 1724084 h 1804472"/>
                  <a:gd name="connsiteX20" fmla="*/ 825545 w 1267872"/>
                  <a:gd name="connsiteY20" fmla="*/ 1714559 h 1804472"/>
                  <a:gd name="connsiteX21" fmla="*/ 924972 w 1267872"/>
                  <a:gd name="connsiteY21" fmla="*/ 1695509 h 1804472"/>
                  <a:gd name="connsiteX22" fmla="*/ 1067847 w 1267872"/>
                  <a:gd name="connsiteY22" fmla="*/ 1638359 h 1804472"/>
                  <a:gd name="connsiteX23" fmla="*/ 1182147 w 1267872"/>
                  <a:gd name="connsiteY23" fmla="*/ 1476434 h 1804472"/>
                  <a:gd name="connsiteX24" fmla="*/ 1248822 w 1267872"/>
                  <a:gd name="connsiteY24" fmla="*/ 1228784 h 1804472"/>
                  <a:gd name="connsiteX25" fmla="*/ 1258347 w 1267872"/>
                  <a:gd name="connsiteY25" fmla="*/ 933509 h 1804472"/>
                  <a:gd name="connsiteX26" fmla="*/ 1267872 w 1267872"/>
                  <a:gd name="connsiteY26" fmla="*/ 600134 h 1804472"/>
                  <a:gd name="connsiteX27" fmla="*/ 1258347 w 1267872"/>
                  <a:gd name="connsiteY27" fmla="*/ 447734 h 1804472"/>
                  <a:gd name="connsiteX28" fmla="*/ 1239297 w 1267872"/>
                  <a:gd name="connsiteY28" fmla="*/ 352484 h 1804472"/>
                  <a:gd name="connsiteX29" fmla="*/ 1239297 w 1267872"/>
                  <a:gd name="connsiteY29" fmla="*/ 342959 h 1804472"/>
                  <a:gd name="connsiteX0" fmla="*/ 1239297 w 1267872"/>
                  <a:gd name="connsiteY0" fmla="*/ 343291 h 1804804"/>
                  <a:gd name="connsiteX1" fmla="*/ 1210722 w 1267872"/>
                  <a:gd name="connsiteY1" fmla="*/ 238516 h 1804804"/>
                  <a:gd name="connsiteX2" fmla="*/ 1191672 w 1267872"/>
                  <a:gd name="connsiteY2" fmla="*/ 162316 h 1804804"/>
                  <a:gd name="connsiteX3" fmla="*/ 982122 w 1267872"/>
                  <a:gd name="connsiteY3" fmla="*/ 19441 h 1804804"/>
                  <a:gd name="connsiteX4" fmla="*/ 705897 w 1267872"/>
                  <a:gd name="connsiteY4" fmla="*/ 391 h 1804804"/>
                  <a:gd name="connsiteX5" fmla="*/ 582072 w 1267872"/>
                  <a:gd name="connsiteY5" fmla="*/ 9916 h 1804804"/>
                  <a:gd name="connsiteX6" fmla="*/ 486822 w 1267872"/>
                  <a:gd name="connsiteY6" fmla="*/ 38491 h 1804804"/>
                  <a:gd name="connsiteX7" fmla="*/ 401097 w 1267872"/>
                  <a:gd name="connsiteY7" fmla="*/ 143266 h 1804804"/>
                  <a:gd name="connsiteX8" fmla="*/ 372522 w 1267872"/>
                  <a:gd name="connsiteY8" fmla="*/ 200416 h 1804804"/>
                  <a:gd name="connsiteX9" fmla="*/ 334422 w 1267872"/>
                  <a:gd name="connsiteY9" fmla="*/ 314716 h 1804804"/>
                  <a:gd name="connsiteX10" fmla="*/ 324897 w 1267872"/>
                  <a:gd name="connsiteY10" fmla="*/ 343291 h 1804804"/>
                  <a:gd name="connsiteX11" fmla="*/ 267747 w 1267872"/>
                  <a:gd name="connsiteY11" fmla="*/ 638566 h 1804804"/>
                  <a:gd name="connsiteX12" fmla="*/ 153447 w 1267872"/>
                  <a:gd name="connsiteY12" fmla="*/ 790966 h 1804804"/>
                  <a:gd name="connsiteX13" fmla="*/ 105320 w 1267872"/>
                  <a:gd name="connsiteY13" fmla="*/ 1041624 h 1804804"/>
                  <a:gd name="connsiteX14" fmla="*/ 1047 w 1267872"/>
                  <a:gd name="connsiteY14" fmla="*/ 1276741 h 1804804"/>
                  <a:gd name="connsiteX15" fmla="*/ 58197 w 1267872"/>
                  <a:gd name="connsiteY15" fmla="*/ 1524391 h 1804804"/>
                  <a:gd name="connsiteX16" fmla="*/ 162972 w 1267872"/>
                  <a:gd name="connsiteY16" fmla="*/ 1705366 h 1804804"/>
                  <a:gd name="connsiteX17" fmla="*/ 362997 w 1267872"/>
                  <a:gd name="connsiteY17" fmla="*/ 1800616 h 1804804"/>
                  <a:gd name="connsiteX18" fmla="*/ 534447 w 1267872"/>
                  <a:gd name="connsiteY18" fmla="*/ 1781566 h 1804804"/>
                  <a:gd name="connsiteX19" fmla="*/ 724947 w 1267872"/>
                  <a:gd name="connsiteY19" fmla="*/ 1724416 h 1804804"/>
                  <a:gd name="connsiteX20" fmla="*/ 825545 w 1267872"/>
                  <a:gd name="connsiteY20" fmla="*/ 1714891 h 1804804"/>
                  <a:gd name="connsiteX21" fmla="*/ 924972 w 1267872"/>
                  <a:gd name="connsiteY21" fmla="*/ 1695841 h 1804804"/>
                  <a:gd name="connsiteX22" fmla="*/ 1067847 w 1267872"/>
                  <a:gd name="connsiteY22" fmla="*/ 1638691 h 1804804"/>
                  <a:gd name="connsiteX23" fmla="*/ 1182147 w 1267872"/>
                  <a:gd name="connsiteY23" fmla="*/ 1476766 h 1804804"/>
                  <a:gd name="connsiteX24" fmla="*/ 1248822 w 1267872"/>
                  <a:gd name="connsiteY24" fmla="*/ 1229116 h 1804804"/>
                  <a:gd name="connsiteX25" fmla="*/ 1258347 w 1267872"/>
                  <a:gd name="connsiteY25" fmla="*/ 933841 h 1804804"/>
                  <a:gd name="connsiteX26" fmla="*/ 1267872 w 1267872"/>
                  <a:gd name="connsiteY26" fmla="*/ 600466 h 1804804"/>
                  <a:gd name="connsiteX27" fmla="*/ 1258347 w 1267872"/>
                  <a:gd name="connsiteY27" fmla="*/ 448066 h 1804804"/>
                  <a:gd name="connsiteX28" fmla="*/ 1239297 w 1267872"/>
                  <a:gd name="connsiteY28" fmla="*/ 352816 h 1804804"/>
                  <a:gd name="connsiteX29" fmla="*/ 1239297 w 1267872"/>
                  <a:gd name="connsiteY29" fmla="*/ 343291 h 1804804"/>
                  <a:gd name="connsiteX0" fmla="*/ 1239297 w 1267872"/>
                  <a:gd name="connsiteY0" fmla="*/ 343291 h 1804804"/>
                  <a:gd name="connsiteX1" fmla="*/ 1210722 w 1267872"/>
                  <a:gd name="connsiteY1" fmla="*/ 238516 h 1804804"/>
                  <a:gd name="connsiteX2" fmla="*/ 982122 w 1267872"/>
                  <a:gd name="connsiteY2" fmla="*/ 19441 h 1804804"/>
                  <a:gd name="connsiteX3" fmla="*/ 705897 w 1267872"/>
                  <a:gd name="connsiteY3" fmla="*/ 391 h 1804804"/>
                  <a:gd name="connsiteX4" fmla="*/ 582072 w 1267872"/>
                  <a:gd name="connsiteY4" fmla="*/ 9916 h 1804804"/>
                  <a:gd name="connsiteX5" fmla="*/ 486822 w 1267872"/>
                  <a:gd name="connsiteY5" fmla="*/ 38491 h 1804804"/>
                  <a:gd name="connsiteX6" fmla="*/ 401097 w 1267872"/>
                  <a:gd name="connsiteY6" fmla="*/ 143266 h 1804804"/>
                  <a:gd name="connsiteX7" fmla="*/ 372522 w 1267872"/>
                  <a:gd name="connsiteY7" fmla="*/ 200416 h 1804804"/>
                  <a:gd name="connsiteX8" fmla="*/ 334422 w 1267872"/>
                  <a:gd name="connsiteY8" fmla="*/ 314716 h 1804804"/>
                  <a:gd name="connsiteX9" fmla="*/ 324897 w 1267872"/>
                  <a:gd name="connsiteY9" fmla="*/ 343291 h 1804804"/>
                  <a:gd name="connsiteX10" fmla="*/ 267747 w 1267872"/>
                  <a:gd name="connsiteY10" fmla="*/ 638566 h 1804804"/>
                  <a:gd name="connsiteX11" fmla="*/ 153447 w 1267872"/>
                  <a:gd name="connsiteY11" fmla="*/ 790966 h 1804804"/>
                  <a:gd name="connsiteX12" fmla="*/ 105320 w 1267872"/>
                  <a:gd name="connsiteY12" fmla="*/ 1041624 h 1804804"/>
                  <a:gd name="connsiteX13" fmla="*/ 1047 w 1267872"/>
                  <a:gd name="connsiteY13" fmla="*/ 1276741 h 1804804"/>
                  <a:gd name="connsiteX14" fmla="*/ 58197 w 1267872"/>
                  <a:gd name="connsiteY14" fmla="*/ 1524391 h 1804804"/>
                  <a:gd name="connsiteX15" fmla="*/ 162972 w 1267872"/>
                  <a:gd name="connsiteY15" fmla="*/ 1705366 h 1804804"/>
                  <a:gd name="connsiteX16" fmla="*/ 362997 w 1267872"/>
                  <a:gd name="connsiteY16" fmla="*/ 1800616 h 1804804"/>
                  <a:gd name="connsiteX17" fmla="*/ 534447 w 1267872"/>
                  <a:gd name="connsiteY17" fmla="*/ 1781566 h 1804804"/>
                  <a:gd name="connsiteX18" fmla="*/ 724947 w 1267872"/>
                  <a:gd name="connsiteY18" fmla="*/ 1724416 h 1804804"/>
                  <a:gd name="connsiteX19" fmla="*/ 825545 w 1267872"/>
                  <a:gd name="connsiteY19" fmla="*/ 1714891 h 1804804"/>
                  <a:gd name="connsiteX20" fmla="*/ 924972 w 1267872"/>
                  <a:gd name="connsiteY20" fmla="*/ 1695841 h 1804804"/>
                  <a:gd name="connsiteX21" fmla="*/ 1067847 w 1267872"/>
                  <a:gd name="connsiteY21" fmla="*/ 1638691 h 1804804"/>
                  <a:gd name="connsiteX22" fmla="*/ 1182147 w 1267872"/>
                  <a:gd name="connsiteY22" fmla="*/ 1476766 h 1804804"/>
                  <a:gd name="connsiteX23" fmla="*/ 1248822 w 1267872"/>
                  <a:gd name="connsiteY23" fmla="*/ 1229116 h 1804804"/>
                  <a:gd name="connsiteX24" fmla="*/ 1258347 w 1267872"/>
                  <a:gd name="connsiteY24" fmla="*/ 933841 h 1804804"/>
                  <a:gd name="connsiteX25" fmla="*/ 1267872 w 1267872"/>
                  <a:gd name="connsiteY25" fmla="*/ 600466 h 1804804"/>
                  <a:gd name="connsiteX26" fmla="*/ 1258347 w 1267872"/>
                  <a:gd name="connsiteY26" fmla="*/ 448066 h 1804804"/>
                  <a:gd name="connsiteX27" fmla="*/ 1239297 w 1267872"/>
                  <a:gd name="connsiteY27" fmla="*/ 352816 h 1804804"/>
                  <a:gd name="connsiteX28" fmla="*/ 1239297 w 1267872"/>
                  <a:gd name="connsiteY28" fmla="*/ 343291 h 1804804"/>
                  <a:gd name="connsiteX0" fmla="*/ 1239297 w 1267872"/>
                  <a:gd name="connsiteY0" fmla="*/ 354245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486822 w 1267872"/>
                  <a:gd name="connsiteY5" fmla="*/ 49445 h 1815758"/>
                  <a:gd name="connsiteX6" fmla="*/ 401097 w 1267872"/>
                  <a:gd name="connsiteY6" fmla="*/ 154220 h 1815758"/>
                  <a:gd name="connsiteX7" fmla="*/ 372522 w 1267872"/>
                  <a:gd name="connsiteY7" fmla="*/ 211370 h 1815758"/>
                  <a:gd name="connsiteX8" fmla="*/ 334422 w 1267872"/>
                  <a:gd name="connsiteY8" fmla="*/ 325670 h 1815758"/>
                  <a:gd name="connsiteX9" fmla="*/ 324897 w 1267872"/>
                  <a:gd name="connsiteY9" fmla="*/ 354245 h 1815758"/>
                  <a:gd name="connsiteX10" fmla="*/ 267747 w 1267872"/>
                  <a:gd name="connsiteY10" fmla="*/ 649520 h 1815758"/>
                  <a:gd name="connsiteX11" fmla="*/ 153447 w 1267872"/>
                  <a:gd name="connsiteY11" fmla="*/ 801920 h 1815758"/>
                  <a:gd name="connsiteX12" fmla="*/ 105320 w 1267872"/>
                  <a:gd name="connsiteY12" fmla="*/ 1052578 h 1815758"/>
                  <a:gd name="connsiteX13" fmla="*/ 1047 w 1267872"/>
                  <a:gd name="connsiteY13" fmla="*/ 1287695 h 1815758"/>
                  <a:gd name="connsiteX14" fmla="*/ 58197 w 1267872"/>
                  <a:gd name="connsiteY14" fmla="*/ 1535345 h 1815758"/>
                  <a:gd name="connsiteX15" fmla="*/ 162972 w 1267872"/>
                  <a:gd name="connsiteY15" fmla="*/ 1716320 h 1815758"/>
                  <a:gd name="connsiteX16" fmla="*/ 362997 w 1267872"/>
                  <a:gd name="connsiteY16" fmla="*/ 1811570 h 1815758"/>
                  <a:gd name="connsiteX17" fmla="*/ 534447 w 1267872"/>
                  <a:gd name="connsiteY17" fmla="*/ 1792520 h 1815758"/>
                  <a:gd name="connsiteX18" fmla="*/ 724947 w 1267872"/>
                  <a:gd name="connsiteY18" fmla="*/ 1735370 h 1815758"/>
                  <a:gd name="connsiteX19" fmla="*/ 825545 w 1267872"/>
                  <a:gd name="connsiteY19" fmla="*/ 1725845 h 1815758"/>
                  <a:gd name="connsiteX20" fmla="*/ 924972 w 1267872"/>
                  <a:gd name="connsiteY20" fmla="*/ 1706795 h 1815758"/>
                  <a:gd name="connsiteX21" fmla="*/ 1067847 w 1267872"/>
                  <a:gd name="connsiteY21" fmla="*/ 1649645 h 1815758"/>
                  <a:gd name="connsiteX22" fmla="*/ 1182147 w 1267872"/>
                  <a:gd name="connsiteY22" fmla="*/ 1487720 h 1815758"/>
                  <a:gd name="connsiteX23" fmla="*/ 1248822 w 1267872"/>
                  <a:gd name="connsiteY23" fmla="*/ 1240070 h 1815758"/>
                  <a:gd name="connsiteX24" fmla="*/ 1258347 w 1267872"/>
                  <a:gd name="connsiteY24" fmla="*/ 944795 h 1815758"/>
                  <a:gd name="connsiteX25" fmla="*/ 1267872 w 1267872"/>
                  <a:gd name="connsiteY25" fmla="*/ 611420 h 1815758"/>
                  <a:gd name="connsiteX26" fmla="*/ 1258347 w 1267872"/>
                  <a:gd name="connsiteY26" fmla="*/ 459020 h 1815758"/>
                  <a:gd name="connsiteX27" fmla="*/ 1239297 w 1267872"/>
                  <a:gd name="connsiteY27" fmla="*/ 363770 h 1815758"/>
                  <a:gd name="connsiteX28" fmla="*/ 1239297 w 1267872"/>
                  <a:gd name="connsiteY28" fmla="*/ 354245 h 1815758"/>
                  <a:gd name="connsiteX0" fmla="*/ 1239297 w 1267872"/>
                  <a:gd name="connsiteY0" fmla="*/ 354245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486822 w 1267872"/>
                  <a:gd name="connsiteY5" fmla="*/ 49445 h 1815758"/>
                  <a:gd name="connsiteX6" fmla="*/ 401097 w 1267872"/>
                  <a:gd name="connsiteY6" fmla="*/ 154220 h 1815758"/>
                  <a:gd name="connsiteX7" fmla="*/ 372522 w 1267872"/>
                  <a:gd name="connsiteY7" fmla="*/ 211370 h 1815758"/>
                  <a:gd name="connsiteX8" fmla="*/ 334422 w 1267872"/>
                  <a:gd name="connsiteY8" fmla="*/ 325670 h 1815758"/>
                  <a:gd name="connsiteX9" fmla="*/ 324897 w 1267872"/>
                  <a:gd name="connsiteY9" fmla="*/ 354245 h 1815758"/>
                  <a:gd name="connsiteX10" fmla="*/ 267747 w 1267872"/>
                  <a:gd name="connsiteY10" fmla="*/ 649520 h 1815758"/>
                  <a:gd name="connsiteX11" fmla="*/ 153447 w 1267872"/>
                  <a:gd name="connsiteY11" fmla="*/ 801920 h 1815758"/>
                  <a:gd name="connsiteX12" fmla="*/ 105320 w 1267872"/>
                  <a:gd name="connsiteY12" fmla="*/ 1052578 h 1815758"/>
                  <a:gd name="connsiteX13" fmla="*/ 1047 w 1267872"/>
                  <a:gd name="connsiteY13" fmla="*/ 1287695 h 1815758"/>
                  <a:gd name="connsiteX14" fmla="*/ 58197 w 1267872"/>
                  <a:gd name="connsiteY14" fmla="*/ 1535345 h 1815758"/>
                  <a:gd name="connsiteX15" fmla="*/ 162972 w 1267872"/>
                  <a:gd name="connsiteY15" fmla="*/ 1716320 h 1815758"/>
                  <a:gd name="connsiteX16" fmla="*/ 362997 w 1267872"/>
                  <a:gd name="connsiteY16" fmla="*/ 1811570 h 1815758"/>
                  <a:gd name="connsiteX17" fmla="*/ 534447 w 1267872"/>
                  <a:gd name="connsiteY17" fmla="*/ 1792520 h 1815758"/>
                  <a:gd name="connsiteX18" fmla="*/ 724947 w 1267872"/>
                  <a:gd name="connsiteY18" fmla="*/ 1735370 h 1815758"/>
                  <a:gd name="connsiteX19" fmla="*/ 825545 w 1267872"/>
                  <a:gd name="connsiteY19" fmla="*/ 1725845 h 1815758"/>
                  <a:gd name="connsiteX20" fmla="*/ 924972 w 1267872"/>
                  <a:gd name="connsiteY20" fmla="*/ 1706795 h 1815758"/>
                  <a:gd name="connsiteX21" fmla="*/ 1067847 w 1267872"/>
                  <a:gd name="connsiteY21" fmla="*/ 1649645 h 1815758"/>
                  <a:gd name="connsiteX22" fmla="*/ 1182147 w 1267872"/>
                  <a:gd name="connsiteY22" fmla="*/ 1487720 h 1815758"/>
                  <a:gd name="connsiteX23" fmla="*/ 1248822 w 1267872"/>
                  <a:gd name="connsiteY23" fmla="*/ 1240070 h 1815758"/>
                  <a:gd name="connsiteX24" fmla="*/ 1258347 w 1267872"/>
                  <a:gd name="connsiteY24" fmla="*/ 944795 h 1815758"/>
                  <a:gd name="connsiteX25" fmla="*/ 1267872 w 1267872"/>
                  <a:gd name="connsiteY25" fmla="*/ 611420 h 1815758"/>
                  <a:gd name="connsiteX26" fmla="*/ 1258347 w 1267872"/>
                  <a:gd name="connsiteY26" fmla="*/ 459020 h 1815758"/>
                  <a:gd name="connsiteX27" fmla="*/ 1239297 w 1267872"/>
                  <a:gd name="connsiteY27" fmla="*/ 363770 h 1815758"/>
                  <a:gd name="connsiteX28" fmla="*/ 1239297 w 1267872"/>
                  <a:gd name="connsiteY28" fmla="*/ 354245 h 1815758"/>
                  <a:gd name="connsiteX0" fmla="*/ 1239297 w 1267872"/>
                  <a:gd name="connsiteY0" fmla="*/ 354245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486822 w 1267872"/>
                  <a:gd name="connsiteY5" fmla="*/ 49445 h 1815758"/>
                  <a:gd name="connsiteX6" fmla="*/ 401097 w 1267872"/>
                  <a:gd name="connsiteY6" fmla="*/ 154220 h 1815758"/>
                  <a:gd name="connsiteX7" fmla="*/ 372522 w 1267872"/>
                  <a:gd name="connsiteY7" fmla="*/ 211370 h 1815758"/>
                  <a:gd name="connsiteX8" fmla="*/ 334422 w 1267872"/>
                  <a:gd name="connsiteY8" fmla="*/ 325670 h 1815758"/>
                  <a:gd name="connsiteX9" fmla="*/ 324897 w 1267872"/>
                  <a:gd name="connsiteY9" fmla="*/ 354245 h 1815758"/>
                  <a:gd name="connsiteX10" fmla="*/ 267747 w 1267872"/>
                  <a:gd name="connsiteY10" fmla="*/ 649520 h 1815758"/>
                  <a:gd name="connsiteX11" fmla="*/ 153447 w 1267872"/>
                  <a:gd name="connsiteY11" fmla="*/ 801920 h 1815758"/>
                  <a:gd name="connsiteX12" fmla="*/ 105320 w 1267872"/>
                  <a:gd name="connsiteY12" fmla="*/ 1052578 h 1815758"/>
                  <a:gd name="connsiteX13" fmla="*/ 1047 w 1267872"/>
                  <a:gd name="connsiteY13" fmla="*/ 1287695 h 1815758"/>
                  <a:gd name="connsiteX14" fmla="*/ 58197 w 1267872"/>
                  <a:gd name="connsiteY14" fmla="*/ 1535345 h 1815758"/>
                  <a:gd name="connsiteX15" fmla="*/ 162972 w 1267872"/>
                  <a:gd name="connsiteY15" fmla="*/ 1716320 h 1815758"/>
                  <a:gd name="connsiteX16" fmla="*/ 362997 w 1267872"/>
                  <a:gd name="connsiteY16" fmla="*/ 1811570 h 1815758"/>
                  <a:gd name="connsiteX17" fmla="*/ 534447 w 1267872"/>
                  <a:gd name="connsiteY17" fmla="*/ 1792520 h 1815758"/>
                  <a:gd name="connsiteX18" fmla="*/ 724947 w 1267872"/>
                  <a:gd name="connsiteY18" fmla="*/ 1735370 h 1815758"/>
                  <a:gd name="connsiteX19" fmla="*/ 825545 w 1267872"/>
                  <a:gd name="connsiteY19" fmla="*/ 1725845 h 1815758"/>
                  <a:gd name="connsiteX20" fmla="*/ 924972 w 1267872"/>
                  <a:gd name="connsiteY20" fmla="*/ 1706795 h 1815758"/>
                  <a:gd name="connsiteX21" fmla="*/ 1067847 w 1267872"/>
                  <a:gd name="connsiteY21" fmla="*/ 1649645 h 1815758"/>
                  <a:gd name="connsiteX22" fmla="*/ 1182147 w 1267872"/>
                  <a:gd name="connsiteY22" fmla="*/ 1487720 h 1815758"/>
                  <a:gd name="connsiteX23" fmla="*/ 1248822 w 1267872"/>
                  <a:gd name="connsiteY23" fmla="*/ 1240070 h 1815758"/>
                  <a:gd name="connsiteX24" fmla="*/ 1258347 w 1267872"/>
                  <a:gd name="connsiteY24" fmla="*/ 944795 h 1815758"/>
                  <a:gd name="connsiteX25" fmla="*/ 1267872 w 1267872"/>
                  <a:gd name="connsiteY25" fmla="*/ 611420 h 1815758"/>
                  <a:gd name="connsiteX26" fmla="*/ 1258347 w 1267872"/>
                  <a:gd name="connsiteY26" fmla="*/ 459020 h 1815758"/>
                  <a:gd name="connsiteX27" fmla="*/ 1239297 w 1267872"/>
                  <a:gd name="connsiteY27" fmla="*/ 354245 h 1815758"/>
                  <a:gd name="connsiteX0" fmla="*/ 1258347 w 1267872"/>
                  <a:gd name="connsiteY0" fmla="*/ 459020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486822 w 1267872"/>
                  <a:gd name="connsiteY5" fmla="*/ 49445 h 1815758"/>
                  <a:gd name="connsiteX6" fmla="*/ 401097 w 1267872"/>
                  <a:gd name="connsiteY6" fmla="*/ 154220 h 1815758"/>
                  <a:gd name="connsiteX7" fmla="*/ 372522 w 1267872"/>
                  <a:gd name="connsiteY7" fmla="*/ 211370 h 1815758"/>
                  <a:gd name="connsiteX8" fmla="*/ 334422 w 1267872"/>
                  <a:gd name="connsiteY8" fmla="*/ 325670 h 1815758"/>
                  <a:gd name="connsiteX9" fmla="*/ 324897 w 1267872"/>
                  <a:gd name="connsiteY9" fmla="*/ 354245 h 1815758"/>
                  <a:gd name="connsiteX10" fmla="*/ 267747 w 1267872"/>
                  <a:gd name="connsiteY10" fmla="*/ 649520 h 1815758"/>
                  <a:gd name="connsiteX11" fmla="*/ 153447 w 1267872"/>
                  <a:gd name="connsiteY11" fmla="*/ 801920 h 1815758"/>
                  <a:gd name="connsiteX12" fmla="*/ 105320 w 1267872"/>
                  <a:gd name="connsiteY12" fmla="*/ 1052578 h 1815758"/>
                  <a:gd name="connsiteX13" fmla="*/ 1047 w 1267872"/>
                  <a:gd name="connsiteY13" fmla="*/ 1287695 h 1815758"/>
                  <a:gd name="connsiteX14" fmla="*/ 58197 w 1267872"/>
                  <a:gd name="connsiteY14" fmla="*/ 1535345 h 1815758"/>
                  <a:gd name="connsiteX15" fmla="*/ 162972 w 1267872"/>
                  <a:gd name="connsiteY15" fmla="*/ 1716320 h 1815758"/>
                  <a:gd name="connsiteX16" fmla="*/ 362997 w 1267872"/>
                  <a:gd name="connsiteY16" fmla="*/ 1811570 h 1815758"/>
                  <a:gd name="connsiteX17" fmla="*/ 534447 w 1267872"/>
                  <a:gd name="connsiteY17" fmla="*/ 1792520 h 1815758"/>
                  <a:gd name="connsiteX18" fmla="*/ 724947 w 1267872"/>
                  <a:gd name="connsiteY18" fmla="*/ 1735370 h 1815758"/>
                  <a:gd name="connsiteX19" fmla="*/ 825545 w 1267872"/>
                  <a:gd name="connsiteY19" fmla="*/ 1725845 h 1815758"/>
                  <a:gd name="connsiteX20" fmla="*/ 924972 w 1267872"/>
                  <a:gd name="connsiteY20" fmla="*/ 1706795 h 1815758"/>
                  <a:gd name="connsiteX21" fmla="*/ 1067847 w 1267872"/>
                  <a:gd name="connsiteY21" fmla="*/ 1649645 h 1815758"/>
                  <a:gd name="connsiteX22" fmla="*/ 1182147 w 1267872"/>
                  <a:gd name="connsiteY22" fmla="*/ 1487720 h 1815758"/>
                  <a:gd name="connsiteX23" fmla="*/ 1248822 w 1267872"/>
                  <a:gd name="connsiteY23" fmla="*/ 1240070 h 1815758"/>
                  <a:gd name="connsiteX24" fmla="*/ 1258347 w 1267872"/>
                  <a:gd name="connsiteY24" fmla="*/ 944795 h 1815758"/>
                  <a:gd name="connsiteX25" fmla="*/ 1267872 w 1267872"/>
                  <a:gd name="connsiteY25" fmla="*/ 611420 h 1815758"/>
                  <a:gd name="connsiteX26" fmla="*/ 1258347 w 1267872"/>
                  <a:gd name="connsiteY26" fmla="*/ 459020 h 1815758"/>
                  <a:gd name="connsiteX0" fmla="*/ 1258347 w 1267872"/>
                  <a:gd name="connsiteY0" fmla="*/ 459020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486822 w 1267872"/>
                  <a:gd name="connsiteY5" fmla="*/ 49445 h 1815758"/>
                  <a:gd name="connsiteX6" fmla="*/ 401097 w 1267872"/>
                  <a:gd name="connsiteY6" fmla="*/ 154220 h 1815758"/>
                  <a:gd name="connsiteX7" fmla="*/ 372522 w 1267872"/>
                  <a:gd name="connsiteY7" fmla="*/ 211370 h 1815758"/>
                  <a:gd name="connsiteX8" fmla="*/ 334422 w 1267872"/>
                  <a:gd name="connsiteY8" fmla="*/ 325670 h 1815758"/>
                  <a:gd name="connsiteX9" fmla="*/ 267747 w 1267872"/>
                  <a:gd name="connsiteY9" fmla="*/ 649520 h 1815758"/>
                  <a:gd name="connsiteX10" fmla="*/ 153447 w 1267872"/>
                  <a:gd name="connsiteY10" fmla="*/ 801920 h 1815758"/>
                  <a:gd name="connsiteX11" fmla="*/ 105320 w 1267872"/>
                  <a:gd name="connsiteY11" fmla="*/ 1052578 h 1815758"/>
                  <a:gd name="connsiteX12" fmla="*/ 1047 w 1267872"/>
                  <a:gd name="connsiteY12" fmla="*/ 1287695 h 1815758"/>
                  <a:gd name="connsiteX13" fmla="*/ 58197 w 1267872"/>
                  <a:gd name="connsiteY13" fmla="*/ 1535345 h 1815758"/>
                  <a:gd name="connsiteX14" fmla="*/ 162972 w 1267872"/>
                  <a:gd name="connsiteY14" fmla="*/ 1716320 h 1815758"/>
                  <a:gd name="connsiteX15" fmla="*/ 362997 w 1267872"/>
                  <a:gd name="connsiteY15" fmla="*/ 1811570 h 1815758"/>
                  <a:gd name="connsiteX16" fmla="*/ 534447 w 1267872"/>
                  <a:gd name="connsiteY16" fmla="*/ 1792520 h 1815758"/>
                  <a:gd name="connsiteX17" fmla="*/ 724947 w 1267872"/>
                  <a:gd name="connsiteY17" fmla="*/ 1735370 h 1815758"/>
                  <a:gd name="connsiteX18" fmla="*/ 825545 w 1267872"/>
                  <a:gd name="connsiteY18" fmla="*/ 1725845 h 1815758"/>
                  <a:gd name="connsiteX19" fmla="*/ 924972 w 1267872"/>
                  <a:gd name="connsiteY19" fmla="*/ 1706795 h 1815758"/>
                  <a:gd name="connsiteX20" fmla="*/ 1067847 w 1267872"/>
                  <a:gd name="connsiteY20" fmla="*/ 1649645 h 1815758"/>
                  <a:gd name="connsiteX21" fmla="*/ 1182147 w 1267872"/>
                  <a:gd name="connsiteY21" fmla="*/ 1487720 h 1815758"/>
                  <a:gd name="connsiteX22" fmla="*/ 1248822 w 1267872"/>
                  <a:gd name="connsiteY22" fmla="*/ 1240070 h 1815758"/>
                  <a:gd name="connsiteX23" fmla="*/ 1258347 w 1267872"/>
                  <a:gd name="connsiteY23" fmla="*/ 944795 h 1815758"/>
                  <a:gd name="connsiteX24" fmla="*/ 1267872 w 1267872"/>
                  <a:gd name="connsiteY24" fmla="*/ 611420 h 1815758"/>
                  <a:gd name="connsiteX25" fmla="*/ 1258347 w 1267872"/>
                  <a:gd name="connsiteY25" fmla="*/ 459020 h 1815758"/>
                  <a:gd name="connsiteX0" fmla="*/ 1258347 w 1267872"/>
                  <a:gd name="connsiteY0" fmla="*/ 459020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486822 w 1267872"/>
                  <a:gd name="connsiteY5" fmla="*/ 49445 h 1815758"/>
                  <a:gd name="connsiteX6" fmla="*/ 372522 w 1267872"/>
                  <a:gd name="connsiteY6" fmla="*/ 211370 h 1815758"/>
                  <a:gd name="connsiteX7" fmla="*/ 334422 w 1267872"/>
                  <a:gd name="connsiteY7" fmla="*/ 325670 h 1815758"/>
                  <a:gd name="connsiteX8" fmla="*/ 267747 w 1267872"/>
                  <a:gd name="connsiteY8" fmla="*/ 649520 h 1815758"/>
                  <a:gd name="connsiteX9" fmla="*/ 153447 w 1267872"/>
                  <a:gd name="connsiteY9" fmla="*/ 801920 h 1815758"/>
                  <a:gd name="connsiteX10" fmla="*/ 105320 w 1267872"/>
                  <a:gd name="connsiteY10" fmla="*/ 1052578 h 1815758"/>
                  <a:gd name="connsiteX11" fmla="*/ 1047 w 1267872"/>
                  <a:gd name="connsiteY11" fmla="*/ 1287695 h 1815758"/>
                  <a:gd name="connsiteX12" fmla="*/ 58197 w 1267872"/>
                  <a:gd name="connsiteY12" fmla="*/ 1535345 h 1815758"/>
                  <a:gd name="connsiteX13" fmla="*/ 162972 w 1267872"/>
                  <a:gd name="connsiteY13" fmla="*/ 1716320 h 1815758"/>
                  <a:gd name="connsiteX14" fmla="*/ 362997 w 1267872"/>
                  <a:gd name="connsiteY14" fmla="*/ 1811570 h 1815758"/>
                  <a:gd name="connsiteX15" fmla="*/ 534447 w 1267872"/>
                  <a:gd name="connsiteY15" fmla="*/ 1792520 h 1815758"/>
                  <a:gd name="connsiteX16" fmla="*/ 724947 w 1267872"/>
                  <a:gd name="connsiteY16" fmla="*/ 1735370 h 1815758"/>
                  <a:gd name="connsiteX17" fmla="*/ 825545 w 1267872"/>
                  <a:gd name="connsiteY17" fmla="*/ 1725845 h 1815758"/>
                  <a:gd name="connsiteX18" fmla="*/ 924972 w 1267872"/>
                  <a:gd name="connsiteY18" fmla="*/ 1706795 h 1815758"/>
                  <a:gd name="connsiteX19" fmla="*/ 1067847 w 1267872"/>
                  <a:gd name="connsiteY19" fmla="*/ 1649645 h 1815758"/>
                  <a:gd name="connsiteX20" fmla="*/ 1182147 w 1267872"/>
                  <a:gd name="connsiteY20" fmla="*/ 1487720 h 1815758"/>
                  <a:gd name="connsiteX21" fmla="*/ 1248822 w 1267872"/>
                  <a:gd name="connsiteY21" fmla="*/ 1240070 h 1815758"/>
                  <a:gd name="connsiteX22" fmla="*/ 1258347 w 1267872"/>
                  <a:gd name="connsiteY22" fmla="*/ 944795 h 1815758"/>
                  <a:gd name="connsiteX23" fmla="*/ 1267872 w 1267872"/>
                  <a:gd name="connsiteY23" fmla="*/ 611420 h 1815758"/>
                  <a:gd name="connsiteX24" fmla="*/ 1258347 w 1267872"/>
                  <a:gd name="connsiteY24" fmla="*/ 459020 h 1815758"/>
                  <a:gd name="connsiteX0" fmla="*/ 1258347 w 1267872"/>
                  <a:gd name="connsiteY0" fmla="*/ 459020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372522 w 1267872"/>
                  <a:gd name="connsiteY5" fmla="*/ 211370 h 1815758"/>
                  <a:gd name="connsiteX6" fmla="*/ 334422 w 1267872"/>
                  <a:gd name="connsiteY6" fmla="*/ 325670 h 1815758"/>
                  <a:gd name="connsiteX7" fmla="*/ 267747 w 1267872"/>
                  <a:gd name="connsiteY7" fmla="*/ 649520 h 1815758"/>
                  <a:gd name="connsiteX8" fmla="*/ 153447 w 1267872"/>
                  <a:gd name="connsiteY8" fmla="*/ 801920 h 1815758"/>
                  <a:gd name="connsiteX9" fmla="*/ 105320 w 1267872"/>
                  <a:gd name="connsiteY9" fmla="*/ 1052578 h 1815758"/>
                  <a:gd name="connsiteX10" fmla="*/ 1047 w 1267872"/>
                  <a:gd name="connsiteY10" fmla="*/ 1287695 h 1815758"/>
                  <a:gd name="connsiteX11" fmla="*/ 58197 w 1267872"/>
                  <a:gd name="connsiteY11" fmla="*/ 1535345 h 1815758"/>
                  <a:gd name="connsiteX12" fmla="*/ 162972 w 1267872"/>
                  <a:gd name="connsiteY12" fmla="*/ 1716320 h 1815758"/>
                  <a:gd name="connsiteX13" fmla="*/ 362997 w 1267872"/>
                  <a:gd name="connsiteY13" fmla="*/ 1811570 h 1815758"/>
                  <a:gd name="connsiteX14" fmla="*/ 534447 w 1267872"/>
                  <a:gd name="connsiteY14" fmla="*/ 1792520 h 1815758"/>
                  <a:gd name="connsiteX15" fmla="*/ 724947 w 1267872"/>
                  <a:gd name="connsiteY15" fmla="*/ 1735370 h 1815758"/>
                  <a:gd name="connsiteX16" fmla="*/ 825545 w 1267872"/>
                  <a:gd name="connsiteY16" fmla="*/ 1725845 h 1815758"/>
                  <a:gd name="connsiteX17" fmla="*/ 924972 w 1267872"/>
                  <a:gd name="connsiteY17" fmla="*/ 1706795 h 1815758"/>
                  <a:gd name="connsiteX18" fmla="*/ 1067847 w 1267872"/>
                  <a:gd name="connsiteY18" fmla="*/ 1649645 h 1815758"/>
                  <a:gd name="connsiteX19" fmla="*/ 1182147 w 1267872"/>
                  <a:gd name="connsiteY19" fmla="*/ 1487720 h 1815758"/>
                  <a:gd name="connsiteX20" fmla="*/ 1248822 w 1267872"/>
                  <a:gd name="connsiteY20" fmla="*/ 1240070 h 1815758"/>
                  <a:gd name="connsiteX21" fmla="*/ 1258347 w 1267872"/>
                  <a:gd name="connsiteY21" fmla="*/ 944795 h 1815758"/>
                  <a:gd name="connsiteX22" fmla="*/ 1267872 w 1267872"/>
                  <a:gd name="connsiteY22" fmla="*/ 611420 h 1815758"/>
                  <a:gd name="connsiteX23" fmla="*/ 1258347 w 1267872"/>
                  <a:gd name="connsiteY23" fmla="*/ 459020 h 1815758"/>
                  <a:gd name="connsiteX0" fmla="*/ 1258347 w 1267872"/>
                  <a:gd name="connsiteY0" fmla="*/ 459020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372522 w 1267872"/>
                  <a:gd name="connsiteY5" fmla="*/ 211370 h 1815758"/>
                  <a:gd name="connsiteX6" fmla="*/ 334422 w 1267872"/>
                  <a:gd name="connsiteY6" fmla="*/ 325670 h 1815758"/>
                  <a:gd name="connsiteX7" fmla="*/ 267747 w 1267872"/>
                  <a:gd name="connsiteY7" fmla="*/ 649520 h 1815758"/>
                  <a:gd name="connsiteX8" fmla="*/ 153447 w 1267872"/>
                  <a:gd name="connsiteY8" fmla="*/ 801920 h 1815758"/>
                  <a:gd name="connsiteX9" fmla="*/ 105320 w 1267872"/>
                  <a:gd name="connsiteY9" fmla="*/ 1052578 h 1815758"/>
                  <a:gd name="connsiteX10" fmla="*/ 1047 w 1267872"/>
                  <a:gd name="connsiteY10" fmla="*/ 1287695 h 1815758"/>
                  <a:gd name="connsiteX11" fmla="*/ 58197 w 1267872"/>
                  <a:gd name="connsiteY11" fmla="*/ 1535345 h 1815758"/>
                  <a:gd name="connsiteX12" fmla="*/ 162972 w 1267872"/>
                  <a:gd name="connsiteY12" fmla="*/ 1716320 h 1815758"/>
                  <a:gd name="connsiteX13" fmla="*/ 362997 w 1267872"/>
                  <a:gd name="connsiteY13" fmla="*/ 1811570 h 1815758"/>
                  <a:gd name="connsiteX14" fmla="*/ 534447 w 1267872"/>
                  <a:gd name="connsiteY14" fmla="*/ 1792520 h 1815758"/>
                  <a:gd name="connsiteX15" fmla="*/ 724947 w 1267872"/>
                  <a:gd name="connsiteY15" fmla="*/ 1735370 h 1815758"/>
                  <a:gd name="connsiteX16" fmla="*/ 825545 w 1267872"/>
                  <a:gd name="connsiteY16" fmla="*/ 1725845 h 1815758"/>
                  <a:gd name="connsiteX17" fmla="*/ 924972 w 1267872"/>
                  <a:gd name="connsiteY17" fmla="*/ 1706795 h 1815758"/>
                  <a:gd name="connsiteX18" fmla="*/ 1067847 w 1267872"/>
                  <a:gd name="connsiteY18" fmla="*/ 1649645 h 1815758"/>
                  <a:gd name="connsiteX19" fmla="*/ 1182147 w 1267872"/>
                  <a:gd name="connsiteY19" fmla="*/ 1487720 h 1815758"/>
                  <a:gd name="connsiteX20" fmla="*/ 1248822 w 1267872"/>
                  <a:gd name="connsiteY20" fmla="*/ 1240070 h 1815758"/>
                  <a:gd name="connsiteX21" fmla="*/ 1258347 w 1267872"/>
                  <a:gd name="connsiteY21" fmla="*/ 944795 h 1815758"/>
                  <a:gd name="connsiteX22" fmla="*/ 1267872 w 1267872"/>
                  <a:gd name="connsiteY22" fmla="*/ 611420 h 1815758"/>
                  <a:gd name="connsiteX23" fmla="*/ 1258347 w 1267872"/>
                  <a:gd name="connsiteY23" fmla="*/ 459020 h 1815758"/>
                  <a:gd name="connsiteX0" fmla="*/ 1258347 w 1267872"/>
                  <a:gd name="connsiteY0" fmla="*/ 459155 h 1815893"/>
                  <a:gd name="connsiteX1" fmla="*/ 1210722 w 1267872"/>
                  <a:gd name="connsiteY1" fmla="*/ 249605 h 1815893"/>
                  <a:gd name="connsiteX2" fmla="*/ 982122 w 1267872"/>
                  <a:gd name="connsiteY2" fmla="*/ 30530 h 1815893"/>
                  <a:gd name="connsiteX3" fmla="*/ 582072 w 1267872"/>
                  <a:gd name="connsiteY3" fmla="*/ 21005 h 1815893"/>
                  <a:gd name="connsiteX4" fmla="*/ 372522 w 1267872"/>
                  <a:gd name="connsiteY4" fmla="*/ 211505 h 1815893"/>
                  <a:gd name="connsiteX5" fmla="*/ 334422 w 1267872"/>
                  <a:gd name="connsiteY5" fmla="*/ 325805 h 1815893"/>
                  <a:gd name="connsiteX6" fmla="*/ 267747 w 1267872"/>
                  <a:gd name="connsiteY6" fmla="*/ 649655 h 1815893"/>
                  <a:gd name="connsiteX7" fmla="*/ 153447 w 1267872"/>
                  <a:gd name="connsiteY7" fmla="*/ 802055 h 1815893"/>
                  <a:gd name="connsiteX8" fmla="*/ 105320 w 1267872"/>
                  <a:gd name="connsiteY8" fmla="*/ 1052713 h 1815893"/>
                  <a:gd name="connsiteX9" fmla="*/ 1047 w 1267872"/>
                  <a:gd name="connsiteY9" fmla="*/ 1287830 h 1815893"/>
                  <a:gd name="connsiteX10" fmla="*/ 58197 w 1267872"/>
                  <a:gd name="connsiteY10" fmla="*/ 1535480 h 1815893"/>
                  <a:gd name="connsiteX11" fmla="*/ 162972 w 1267872"/>
                  <a:gd name="connsiteY11" fmla="*/ 1716455 h 1815893"/>
                  <a:gd name="connsiteX12" fmla="*/ 362997 w 1267872"/>
                  <a:gd name="connsiteY12" fmla="*/ 1811705 h 1815893"/>
                  <a:gd name="connsiteX13" fmla="*/ 534447 w 1267872"/>
                  <a:gd name="connsiteY13" fmla="*/ 1792655 h 1815893"/>
                  <a:gd name="connsiteX14" fmla="*/ 724947 w 1267872"/>
                  <a:gd name="connsiteY14" fmla="*/ 1735505 h 1815893"/>
                  <a:gd name="connsiteX15" fmla="*/ 825545 w 1267872"/>
                  <a:gd name="connsiteY15" fmla="*/ 1725980 h 1815893"/>
                  <a:gd name="connsiteX16" fmla="*/ 924972 w 1267872"/>
                  <a:gd name="connsiteY16" fmla="*/ 1706930 h 1815893"/>
                  <a:gd name="connsiteX17" fmla="*/ 1067847 w 1267872"/>
                  <a:gd name="connsiteY17" fmla="*/ 1649780 h 1815893"/>
                  <a:gd name="connsiteX18" fmla="*/ 1182147 w 1267872"/>
                  <a:gd name="connsiteY18" fmla="*/ 1487855 h 1815893"/>
                  <a:gd name="connsiteX19" fmla="*/ 1248822 w 1267872"/>
                  <a:gd name="connsiteY19" fmla="*/ 1240205 h 1815893"/>
                  <a:gd name="connsiteX20" fmla="*/ 1258347 w 1267872"/>
                  <a:gd name="connsiteY20" fmla="*/ 944930 h 1815893"/>
                  <a:gd name="connsiteX21" fmla="*/ 1267872 w 1267872"/>
                  <a:gd name="connsiteY21" fmla="*/ 611555 h 1815893"/>
                  <a:gd name="connsiteX22" fmla="*/ 1258347 w 1267872"/>
                  <a:gd name="connsiteY22" fmla="*/ 459155 h 1815893"/>
                  <a:gd name="connsiteX0" fmla="*/ 1258347 w 1267872"/>
                  <a:gd name="connsiteY0" fmla="*/ 459155 h 1815893"/>
                  <a:gd name="connsiteX1" fmla="*/ 1210722 w 1267872"/>
                  <a:gd name="connsiteY1" fmla="*/ 249605 h 1815893"/>
                  <a:gd name="connsiteX2" fmla="*/ 982122 w 1267872"/>
                  <a:gd name="connsiteY2" fmla="*/ 30530 h 1815893"/>
                  <a:gd name="connsiteX3" fmla="*/ 582072 w 1267872"/>
                  <a:gd name="connsiteY3" fmla="*/ 21005 h 1815893"/>
                  <a:gd name="connsiteX4" fmla="*/ 372522 w 1267872"/>
                  <a:gd name="connsiteY4" fmla="*/ 211505 h 1815893"/>
                  <a:gd name="connsiteX5" fmla="*/ 334422 w 1267872"/>
                  <a:gd name="connsiteY5" fmla="*/ 325805 h 1815893"/>
                  <a:gd name="connsiteX6" fmla="*/ 267747 w 1267872"/>
                  <a:gd name="connsiteY6" fmla="*/ 649655 h 1815893"/>
                  <a:gd name="connsiteX7" fmla="*/ 153447 w 1267872"/>
                  <a:gd name="connsiteY7" fmla="*/ 802055 h 1815893"/>
                  <a:gd name="connsiteX8" fmla="*/ 105320 w 1267872"/>
                  <a:gd name="connsiteY8" fmla="*/ 1052713 h 1815893"/>
                  <a:gd name="connsiteX9" fmla="*/ 1047 w 1267872"/>
                  <a:gd name="connsiteY9" fmla="*/ 1287830 h 1815893"/>
                  <a:gd name="connsiteX10" fmla="*/ 58197 w 1267872"/>
                  <a:gd name="connsiteY10" fmla="*/ 1535480 h 1815893"/>
                  <a:gd name="connsiteX11" fmla="*/ 162972 w 1267872"/>
                  <a:gd name="connsiteY11" fmla="*/ 1716455 h 1815893"/>
                  <a:gd name="connsiteX12" fmla="*/ 362997 w 1267872"/>
                  <a:gd name="connsiteY12" fmla="*/ 1811705 h 1815893"/>
                  <a:gd name="connsiteX13" fmla="*/ 534447 w 1267872"/>
                  <a:gd name="connsiteY13" fmla="*/ 1792655 h 1815893"/>
                  <a:gd name="connsiteX14" fmla="*/ 724947 w 1267872"/>
                  <a:gd name="connsiteY14" fmla="*/ 1735505 h 1815893"/>
                  <a:gd name="connsiteX15" fmla="*/ 825545 w 1267872"/>
                  <a:gd name="connsiteY15" fmla="*/ 1725980 h 1815893"/>
                  <a:gd name="connsiteX16" fmla="*/ 924972 w 1267872"/>
                  <a:gd name="connsiteY16" fmla="*/ 1706930 h 1815893"/>
                  <a:gd name="connsiteX17" fmla="*/ 1067847 w 1267872"/>
                  <a:gd name="connsiteY17" fmla="*/ 1649780 h 1815893"/>
                  <a:gd name="connsiteX18" fmla="*/ 1182147 w 1267872"/>
                  <a:gd name="connsiteY18" fmla="*/ 1487855 h 1815893"/>
                  <a:gd name="connsiteX19" fmla="*/ 1248822 w 1267872"/>
                  <a:gd name="connsiteY19" fmla="*/ 1240205 h 1815893"/>
                  <a:gd name="connsiteX20" fmla="*/ 1258347 w 1267872"/>
                  <a:gd name="connsiteY20" fmla="*/ 944930 h 1815893"/>
                  <a:gd name="connsiteX21" fmla="*/ 1267872 w 1267872"/>
                  <a:gd name="connsiteY21" fmla="*/ 611555 h 1815893"/>
                  <a:gd name="connsiteX22" fmla="*/ 1258347 w 1267872"/>
                  <a:gd name="connsiteY22" fmla="*/ 459155 h 1815893"/>
                  <a:gd name="connsiteX0" fmla="*/ 1258347 w 1267872"/>
                  <a:gd name="connsiteY0" fmla="*/ 459155 h 1815893"/>
                  <a:gd name="connsiteX1" fmla="*/ 1210722 w 1267872"/>
                  <a:gd name="connsiteY1" fmla="*/ 249605 h 1815893"/>
                  <a:gd name="connsiteX2" fmla="*/ 982122 w 1267872"/>
                  <a:gd name="connsiteY2" fmla="*/ 30530 h 1815893"/>
                  <a:gd name="connsiteX3" fmla="*/ 582072 w 1267872"/>
                  <a:gd name="connsiteY3" fmla="*/ 21005 h 1815893"/>
                  <a:gd name="connsiteX4" fmla="*/ 372522 w 1267872"/>
                  <a:gd name="connsiteY4" fmla="*/ 211505 h 1815893"/>
                  <a:gd name="connsiteX5" fmla="*/ 334422 w 1267872"/>
                  <a:gd name="connsiteY5" fmla="*/ 325805 h 1815893"/>
                  <a:gd name="connsiteX6" fmla="*/ 267747 w 1267872"/>
                  <a:gd name="connsiteY6" fmla="*/ 649655 h 1815893"/>
                  <a:gd name="connsiteX7" fmla="*/ 153447 w 1267872"/>
                  <a:gd name="connsiteY7" fmla="*/ 802055 h 1815893"/>
                  <a:gd name="connsiteX8" fmla="*/ 105320 w 1267872"/>
                  <a:gd name="connsiteY8" fmla="*/ 1052713 h 1815893"/>
                  <a:gd name="connsiteX9" fmla="*/ 1047 w 1267872"/>
                  <a:gd name="connsiteY9" fmla="*/ 1287830 h 1815893"/>
                  <a:gd name="connsiteX10" fmla="*/ 58197 w 1267872"/>
                  <a:gd name="connsiteY10" fmla="*/ 1535480 h 1815893"/>
                  <a:gd name="connsiteX11" fmla="*/ 162972 w 1267872"/>
                  <a:gd name="connsiteY11" fmla="*/ 1716455 h 1815893"/>
                  <a:gd name="connsiteX12" fmla="*/ 362997 w 1267872"/>
                  <a:gd name="connsiteY12" fmla="*/ 1811705 h 1815893"/>
                  <a:gd name="connsiteX13" fmla="*/ 534447 w 1267872"/>
                  <a:gd name="connsiteY13" fmla="*/ 1792655 h 1815893"/>
                  <a:gd name="connsiteX14" fmla="*/ 724947 w 1267872"/>
                  <a:gd name="connsiteY14" fmla="*/ 1735505 h 1815893"/>
                  <a:gd name="connsiteX15" fmla="*/ 825545 w 1267872"/>
                  <a:gd name="connsiteY15" fmla="*/ 1725980 h 1815893"/>
                  <a:gd name="connsiteX16" fmla="*/ 924972 w 1267872"/>
                  <a:gd name="connsiteY16" fmla="*/ 1706930 h 1815893"/>
                  <a:gd name="connsiteX17" fmla="*/ 1067847 w 1267872"/>
                  <a:gd name="connsiteY17" fmla="*/ 1649780 h 1815893"/>
                  <a:gd name="connsiteX18" fmla="*/ 1182147 w 1267872"/>
                  <a:gd name="connsiteY18" fmla="*/ 1487855 h 1815893"/>
                  <a:gd name="connsiteX19" fmla="*/ 1248822 w 1267872"/>
                  <a:gd name="connsiteY19" fmla="*/ 1240205 h 1815893"/>
                  <a:gd name="connsiteX20" fmla="*/ 1258347 w 1267872"/>
                  <a:gd name="connsiteY20" fmla="*/ 944930 h 1815893"/>
                  <a:gd name="connsiteX21" fmla="*/ 1267872 w 1267872"/>
                  <a:gd name="connsiteY21" fmla="*/ 611555 h 1815893"/>
                  <a:gd name="connsiteX22" fmla="*/ 1258347 w 1267872"/>
                  <a:gd name="connsiteY22" fmla="*/ 459155 h 1815893"/>
                  <a:gd name="connsiteX0" fmla="*/ 1258347 w 1267872"/>
                  <a:gd name="connsiteY0" fmla="*/ 459155 h 1815893"/>
                  <a:gd name="connsiteX1" fmla="*/ 1210722 w 1267872"/>
                  <a:gd name="connsiteY1" fmla="*/ 249605 h 1815893"/>
                  <a:gd name="connsiteX2" fmla="*/ 982122 w 1267872"/>
                  <a:gd name="connsiteY2" fmla="*/ 30530 h 1815893"/>
                  <a:gd name="connsiteX3" fmla="*/ 582072 w 1267872"/>
                  <a:gd name="connsiteY3" fmla="*/ 21005 h 1815893"/>
                  <a:gd name="connsiteX4" fmla="*/ 372522 w 1267872"/>
                  <a:gd name="connsiteY4" fmla="*/ 211505 h 1815893"/>
                  <a:gd name="connsiteX5" fmla="*/ 334422 w 1267872"/>
                  <a:gd name="connsiteY5" fmla="*/ 325805 h 1815893"/>
                  <a:gd name="connsiteX6" fmla="*/ 267747 w 1267872"/>
                  <a:gd name="connsiteY6" fmla="*/ 649655 h 1815893"/>
                  <a:gd name="connsiteX7" fmla="*/ 153447 w 1267872"/>
                  <a:gd name="connsiteY7" fmla="*/ 802055 h 1815893"/>
                  <a:gd name="connsiteX8" fmla="*/ 105320 w 1267872"/>
                  <a:gd name="connsiteY8" fmla="*/ 1052713 h 1815893"/>
                  <a:gd name="connsiteX9" fmla="*/ 1047 w 1267872"/>
                  <a:gd name="connsiteY9" fmla="*/ 1287830 h 1815893"/>
                  <a:gd name="connsiteX10" fmla="*/ 58197 w 1267872"/>
                  <a:gd name="connsiteY10" fmla="*/ 1535480 h 1815893"/>
                  <a:gd name="connsiteX11" fmla="*/ 162972 w 1267872"/>
                  <a:gd name="connsiteY11" fmla="*/ 1716455 h 1815893"/>
                  <a:gd name="connsiteX12" fmla="*/ 362997 w 1267872"/>
                  <a:gd name="connsiteY12" fmla="*/ 1811705 h 1815893"/>
                  <a:gd name="connsiteX13" fmla="*/ 534447 w 1267872"/>
                  <a:gd name="connsiteY13" fmla="*/ 1792655 h 1815893"/>
                  <a:gd name="connsiteX14" fmla="*/ 724947 w 1267872"/>
                  <a:gd name="connsiteY14" fmla="*/ 1735505 h 1815893"/>
                  <a:gd name="connsiteX15" fmla="*/ 924972 w 1267872"/>
                  <a:gd name="connsiteY15" fmla="*/ 1706930 h 1815893"/>
                  <a:gd name="connsiteX16" fmla="*/ 1067847 w 1267872"/>
                  <a:gd name="connsiteY16" fmla="*/ 1649780 h 1815893"/>
                  <a:gd name="connsiteX17" fmla="*/ 1182147 w 1267872"/>
                  <a:gd name="connsiteY17" fmla="*/ 1487855 h 1815893"/>
                  <a:gd name="connsiteX18" fmla="*/ 1248822 w 1267872"/>
                  <a:gd name="connsiteY18" fmla="*/ 1240205 h 1815893"/>
                  <a:gd name="connsiteX19" fmla="*/ 1258347 w 1267872"/>
                  <a:gd name="connsiteY19" fmla="*/ 944930 h 1815893"/>
                  <a:gd name="connsiteX20" fmla="*/ 1267872 w 1267872"/>
                  <a:gd name="connsiteY20" fmla="*/ 611555 h 1815893"/>
                  <a:gd name="connsiteX21" fmla="*/ 1258347 w 1267872"/>
                  <a:gd name="connsiteY21" fmla="*/ 459155 h 181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67872" h="1815893">
                    <a:moveTo>
                      <a:pt x="1258347" y="459155"/>
                    </a:moveTo>
                    <a:cubicBezTo>
                      <a:pt x="1248822" y="398830"/>
                      <a:pt x="1256759" y="321042"/>
                      <a:pt x="1210722" y="249605"/>
                    </a:cubicBezTo>
                    <a:cubicBezTo>
                      <a:pt x="1164685" y="178168"/>
                      <a:pt x="1086897" y="68630"/>
                      <a:pt x="982122" y="30530"/>
                    </a:cubicBezTo>
                    <a:cubicBezTo>
                      <a:pt x="877347" y="-7570"/>
                      <a:pt x="683672" y="-9157"/>
                      <a:pt x="582072" y="21005"/>
                    </a:cubicBezTo>
                    <a:cubicBezTo>
                      <a:pt x="480472" y="51167"/>
                      <a:pt x="413797" y="160705"/>
                      <a:pt x="372522" y="211505"/>
                    </a:cubicBezTo>
                    <a:cubicBezTo>
                      <a:pt x="331247" y="262305"/>
                      <a:pt x="337597" y="316280"/>
                      <a:pt x="334422" y="325805"/>
                    </a:cubicBezTo>
                    <a:lnTo>
                      <a:pt x="267747" y="649655"/>
                    </a:lnTo>
                    <a:cubicBezTo>
                      <a:pt x="207087" y="751004"/>
                      <a:pt x="180518" y="734879"/>
                      <a:pt x="153447" y="802055"/>
                    </a:cubicBezTo>
                    <a:cubicBezTo>
                      <a:pt x="126376" y="869231"/>
                      <a:pt x="130720" y="971751"/>
                      <a:pt x="105320" y="1052713"/>
                    </a:cubicBezTo>
                    <a:cubicBezTo>
                      <a:pt x="79920" y="1133675"/>
                      <a:pt x="8901" y="1207369"/>
                      <a:pt x="1047" y="1287830"/>
                    </a:cubicBezTo>
                    <a:cubicBezTo>
                      <a:pt x="-6807" y="1368291"/>
                      <a:pt x="31210" y="1464043"/>
                      <a:pt x="58197" y="1535480"/>
                    </a:cubicBezTo>
                    <a:cubicBezTo>
                      <a:pt x="85184" y="1606917"/>
                      <a:pt x="112172" y="1670418"/>
                      <a:pt x="162972" y="1716455"/>
                    </a:cubicBezTo>
                    <a:cubicBezTo>
                      <a:pt x="213772" y="1762493"/>
                      <a:pt x="301085" y="1799005"/>
                      <a:pt x="362997" y="1811705"/>
                    </a:cubicBezTo>
                    <a:cubicBezTo>
                      <a:pt x="424910" y="1824405"/>
                      <a:pt x="474122" y="1805355"/>
                      <a:pt x="534447" y="1792655"/>
                    </a:cubicBezTo>
                    <a:cubicBezTo>
                      <a:pt x="594772" y="1779955"/>
                      <a:pt x="659860" y="1749792"/>
                      <a:pt x="724947" y="1735505"/>
                    </a:cubicBezTo>
                    <a:cubicBezTo>
                      <a:pt x="790034" y="1721218"/>
                      <a:pt x="867822" y="1721218"/>
                      <a:pt x="924972" y="1706930"/>
                    </a:cubicBezTo>
                    <a:cubicBezTo>
                      <a:pt x="982122" y="1692643"/>
                      <a:pt x="1024985" y="1686293"/>
                      <a:pt x="1067847" y="1649780"/>
                    </a:cubicBezTo>
                    <a:cubicBezTo>
                      <a:pt x="1110710" y="1613268"/>
                      <a:pt x="1151985" y="1556117"/>
                      <a:pt x="1182147" y="1487855"/>
                    </a:cubicBezTo>
                    <a:cubicBezTo>
                      <a:pt x="1212309" y="1419593"/>
                      <a:pt x="1236122" y="1330692"/>
                      <a:pt x="1248822" y="1240205"/>
                    </a:cubicBezTo>
                    <a:cubicBezTo>
                      <a:pt x="1261522" y="1149718"/>
                      <a:pt x="1255172" y="1049705"/>
                      <a:pt x="1258347" y="944930"/>
                    </a:cubicBezTo>
                    <a:cubicBezTo>
                      <a:pt x="1261522" y="840155"/>
                      <a:pt x="1267872" y="692517"/>
                      <a:pt x="1267872" y="611555"/>
                    </a:cubicBezTo>
                    <a:cubicBezTo>
                      <a:pt x="1267872" y="530593"/>
                      <a:pt x="1262756" y="509863"/>
                      <a:pt x="1258347" y="459155"/>
                    </a:cubicBezTo>
                    <a:close/>
                  </a:path>
                </a:pathLst>
              </a:custGeom>
              <a:gradFill flip="none" rotWithShape="1">
                <a:gsLst>
                  <a:gs pos="0">
                    <a:srgbClr val="EDAC55"/>
                  </a:gs>
                  <a:gs pos="61000">
                    <a:srgbClr val="FBA97D"/>
                  </a:gs>
                  <a:gs pos="100000">
                    <a:srgbClr val="7E2506"/>
                  </a:gs>
                </a:gsLst>
                <a:lin ang="5400000" scaled="0"/>
                <a:tileRect/>
              </a:gradFill>
              <a:ln w="6350" cap="flat" cmpd="sng" algn="ctr">
                <a:solidFill>
                  <a:srgbClr val="7E250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47" name="Freeform 446"/>
              <p:cNvSpPr/>
              <p:nvPr/>
            </p:nvSpPr>
            <p:spPr>
              <a:xfrm rot="21185437" flipH="1">
                <a:off x="5596792" y="4215356"/>
                <a:ext cx="140535" cy="366513"/>
              </a:xfrm>
              <a:custGeom>
                <a:avLst/>
                <a:gdLst>
                  <a:gd name="connsiteX0" fmla="*/ 68239 w 136478"/>
                  <a:gd name="connsiteY0" fmla="*/ 3786 h 366076"/>
                  <a:gd name="connsiteX1" fmla="*/ 68239 w 136478"/>
                  <a:gd name="connsiteY1" fmla="*/ 153912 h 366076"/>
                  <a:gd name="connsiteX2" fmla="*/ 54591 w 136478"/>
                  <a:gd name="connsiteY2" fmla="*/ 249446 h 366076"/>
                  <a:gd name="connsiteX3" fmla="*/ 40944 w 136478"/>
                  <a:gd name="connsiteY3" fmla="*/ 290389 h 366076"/>
                  <a:gd name="connsiteX4" fmla="*/ 34120 w 136478"/>
                  <a:gd name="connsiteY4" fmla="*/ 310861 h 366076"/>
                  <a:gd name="connsiteX5" fmla="*/ 0 w 136478"/>
                  <a:gd name="connsiteY5" fmla="*/ 351804 h 366076"/>
                  <a:gd name="connsiteX6" fmla="*/ 61415 w 136478"/>
                  <a:gd name="connsiteY6" fmla="*/ 351804 h 366076"/>
                  <a:gd name="connsiteX7" fmla="*/ 81887 w 136478"/>
                  <a:gd name="connsiteY7" fmla="*/ 344980 h 366076"/>
                  <a:gd name="connsiteX8" fmla="*/ 109182 w 136478"/>
                  <a:gd name="connsiteY8" fmla="*/ 304037 h 366076"/>
                  <a:gd name="connsiteX9" fmla="*/ 116006 w 136478"/>
                  <a:gd name="connsiteY9" fmla="*/ 283566 h 366076"/>
                  <a:gd name="connsiteX10" fmla="*/ 136478 w 136478"/>
                  <a:gd name="connsiteY10" fmla="*/ 242622 h 366076"/>
                  <a:gd name="connsiteX11" fmla="*/ 129654 w 136478"/>
                  <a:gd name="connsiteY11" fmla="*/ 106145 h 366076"/>
                  <a:gd name="connsiteX12" fmla="*/ 122830 w 136478"/>
                  <a:gd name="connsiteY12" fmla="*/ 85673 h 366076"/>
                  <a:gd name="connsiteX13" fmla="*/ 95535 w 136478"/>
                  <a:gd name="connsiteY13" fmla="*/ 44730 h 366076"/>
                  <a:gd name="connsiteX14" fmla="*/ 68239 w 136478"/>
                  <a:gd name="connsiteY14" fmla="*/ 3786 h 366076"/>
                  <a:gd name="connsiteX0" fmla="*/ 68470 w 136709"/>
                  <a:gd name="connsiteY0" fmla="*/ 3786 h 366076"/>
                  <a:gd name="connsiteX1" fmla="*/ 68470 w 136709"/>
                  <a:gd name="connsiteY1" fmla="*/ 153912 h 366076"/>
                  <a:gd name="connsiteX2" fmla="*/ 54822 w 136709"/>
                  <a:gd name="connsiteY2" fmla="*/ 249446 h 366076"/>
                  <a:gd name="connsiteX3" fmla="*/ 41175 w 136709"/>
                  <a:gd name="connsiteY3" fmla="*/ 290389 h 366076"/>
                  <a:gd name="connsiteX4" fmla="*/ 231 w 136709"/>
                  <a:gd name="connsiteY4" fmla="*/ 351804 h 366076"/>
                  <a:gd name="connsiteX5" fmla="*/ 61646 w 136709"/>
                  <a:gd name="connsiteY5" fmla="*/ 351804 h 366076"/>
                  <a:gd name="connsiteX6" fmla="*/ 82118 w 136709"/>
                  <a:gd name="connsiteY6" fmla="*/ 344980 h 366076"/>
                  <a:gd name="connsiteX7" fmla="*/ 109413 w 136709"/>
                  <a:gd name="connsiteY7" fmla="*/ 304037 h 366076"/>
                  <a:gd name="connsiteX8" fmla="*/ 116237 w 136709"/>
                  <a:gd name="connsiteY8" fmla="*/ 283566 h 366076"/>
                  <a:gd name="connsiteX9" fmla="*/ 136709 w 136709"/>
                  <a:gd name="connsiteY9" fmla="*/ 242622 h 366076"/>
                  <a:gd name="connsiteX10" fmla="*/ 129885 w 136709"/>
                  <a:gd name="connsiteY10" fmla="*/ 106145 h 366076"/>
                  <a:gd name="connsiteX11" fmla="*/ 123061 w 136709"/>
                  <a:gd name="connsiteY11" fmla="*/ 85673 h 366076"/>
                  <a:gd name="connsiteX12" fmla="*/ 95766 w 136709"/>
                  <a:gd name="connsiteY12" fmla="*/ 44730 h 366076"/>
                  <a:gd name="connsiteX13" fmla="*/ 68470 w 136709"/>
                  <a:gd name="connsiteY13" fmla="*/ 3786 h 366076"/>
                  <a:gd name="connsiteX0" fmla="*/ 68261 w 136500"/>
                  <a:gd name="connsiteY0" fmla="*/ 3786 h 366076"/>
                  <a:gd name="connsiteX1" fmla="*/ 68261 w 136500"/>
                  <a:gd name="connsiteY1" fmla="*/ 153912 h 366076"/>
                  <a:gd name="connsiteX2" fmla="*/ 54613 w 136500"/>
                  <a:gd name="connsiteY2" fmla="*/ 249446 h 366076"/>
                  <a:gd name="connsiteX3" fmla="*/ 22 w 136500"/>
                  <a:gd name="connsiteY3" fmla="*/ 351804 h 366076"/>
                  <a:gd name="connsiteX4" fmla="*/ 61437 w 136500"/>
                  <a:gd name="connsiteY4" fmla="*/ 351804 h 366076"/>
                  <a:gd name="connsiteX5" fmla="*/ 81909 w 136500"/>
                  <a:gd name="connsiteY5" fmla="*/ 344980 h 366076"/>
                  <a:gd name="connsiteX6" fmla="*/ 109204 w 136500"/>
                  <a:gd name="connsiteY6" fmla="*/ 304037 h 366076"/>
                  <a:gd name="connsiteX7" fmla="*/ 116028 w 136500"/>
                  <a:gd name="connsiteY7" fmla="*/ 283566 h 366076"/>
                  <a:gd name="connsiteX8" fmla="*/ 136500 w 136500"/>
                  <a:gd name="connsiteY8" fmla="*/ 242622 h 366076"/>
                  <a:gd name="connsiteX9" fmla="*/ 129676 w 136500"/>
                  <a:gd name="connsiteY9" fmla="*/ 106145 h 366076"/>
                  <a:gd name="connsiteX10" fmla="*/ 122852 w 136500"/>
                  <a:gd name="connsiteY10" fmla="*/ 85673 h 366076"/>
                  <a:gd name="connsiteX11" fmla="*/ 95557 w 136500"/>
                  <a:gd name="connsiteY11" fmla="*/ 44730 h 366076"/>
                  <a:gd name="connsiteX12" fmla="*/ 68261 w 136500"/>
                  <a:gd name="connsiteY12" fmla="*/ 3786 h 366076"/>
                  <a:gd name="connsiteX0" fmla="*/ 68261 w 136500"/>
                  <a:gd name="connsiteY0" fmla="*/ 3786 h 366076"/>
                  <a:gd name="connsiteX1" fmla="*/ 68261 w 136500"/>
                  <a:gd name="connsiteY1" fmla="*/ 153912 h 366076"/>
                  <a:gd name="connsiteX2" fmla="*/ 54613 w 136500"/>
                  <a:gd name="connsiteY2" fmla="*/ 249446 h 366076"/>
                  <a:gd name="connsiteX3" fmla="*/ 22 w 136500"/>
                  <a:gd name="connsiteY3" fmla="*/ 351804 h 366076"/>
                  <a:gd name="connsiteX4" fmla="*/ 61437 w 136500"/>
                  <a:gd name="connsiteY4" fmla="*/ 351804 h 366076"/>
                  <a:gd name="connsiteX5" fmla="*/ 109204 w 136500"/>
                  <a:gd name="connsiteY5" fmla="*/ 304037 h 366076"/>
                  <a:gd name="connsiteX6" fmla="*/ 116028 w 136500"/>
                  <a:gd name="connsiteY6" fmla="*/ 283566 h 366076"/>
                  <a:gd name="connsiteX7" fmla="*/ 136500 w 136500"/>
                  <a:gd name="connsiteY7" fmla="*/ 242622 h 366076"/>
                  <a:gd name="connsiteX8" fmla="*/ 129676 w 136500"/>
                  <a:gd name="connsiteY8" fmla="*/ 106145 h 366076"/>
                  <a:gd name="connsiteX9" fmla="*/ 122852 w 136500"/>
                  <a:gd name="connsiteY9" fmla="*/ 85673 h 366076"/>
                  <a:gd name="connsiteX10" fmla="*/ 95557 w 136500"/>
                  <a:gd name="connsiteY10" fmla="*/ 44730 h 366076"/>
                  <a:gd name="connsiteX11" fmla="*/ 68261 w 136500"/>
                  <a:gd name="connsiteY11" fmla="*/ 3786 h 366076"/>
                  <a:gd name="connsiteX0" fmla="*/ 68261 w 136500"/>
                  <a:gd name="connsiteY0" fmla="*/ 3786 h 366076"/>
                  <a:gd name="connsiteX1" fmla="*/ 68261 w 136500"/>
                  <a:gd name="connsiteY1" fmla="*/ 153912 h 366076"/>
                  <a:gd name="connsiteX2" fmla="*/ 54613 w 136500"/>
                  <a:gd name="connsiteY2" fmla="*/ 249446 h 366076"/>
                  <a:gd name="connsiteX3" fmla="*/ 22 w 136500"/>
                  <a:gd name="connsiteY3" fmla="*/ 351804 h 366076"/>
                  <a:gd name="connsiteX4" fmla="*/ 61437 w 136500"/>
                  <a:gd name="connsiteY4" fmla="*/ 351804 h 366076"/>
                  <a:gd name="connsiteX5" fmla="*/ 109204 w 136500"/>
                  <a:gd name="connsiteY5" fmla="*/ 304037 h 366076"/>
                  <a:gd name="connsiteX6" fmla="*/ 136500 w 136500"/>
                  <a:gd name="connsiteY6" fmla="*/ 242622 h 366076"/>
                  <a:gd name="connsiteX7" fmla="*/ 129676 w 136500"/>
                  <a:gd name="connsiteY7" fmla="*/ 106145 h 366076"/>
                  <a:gd name="connsiteX8" fmla="*/ 122852 w 136500"/>
                  <a:gd name="connsiteY8" fmla="*/ 85673 h 366076"/>
                  <a:gd name="connsiteX9" fmla="*/ 95557 w 136500"/>
                  <a:gd name="connsiteY9" fmla="*/ 44730 h 366076"/>
                  <a:gd name="connsiteX10" fmla="*/ 68261 w 136500"/>
                  <a:gd name="connsiteY10" fmla="*/ 3786 h 366076"/>
                  <a:gd name="connsiteX0" fmla="*/ 68261 w 136500"/>
                  <a:gd name="connsiteY0" fmla="*/ 4473 h 366763"/>
                  <a:gd name="connsiteX1" fmla="*/ 68261 w 136500"/>
                  <a:gd name="connsiteY1" fmla="*/ 154599 h 366763"/>
                  <a:gd name="connsiteX2" fmla="*/ 54613 w 136500"/>
                  <a:gd name="connsiteY2" fmla="*/ 250133 h 366763"/>
                  <a:gd name="connsiteX3" fmla="*/ 22 w 136500"/>
                  <a:gd name="connsiteY3" fmla="*/ 352491 h 366763"/>
                  <a:gd name="connsiteX4" fmla="*/ 61437 w 136500"/>
                  <a:gd name="connsiteY4" fmla="*/ 352491 h 366763"/>
                  <a:gd name="connsiteX5" fmla="*/ 109204 w 136500"/>
                  <a:gd name="connsiteY5" fmla="*/ 304724 h 366763"/>
                  <a:gd name="connsiteX6" fmla="*/ 136500 w 136500"/>
                  <a:gd name="connsiteY6" fmla="*/ 243309 h 366763"/>
                  <a:gd name="connsiteX7" fmla="*/ 129676 w 136500"/>
                  <a:gd name="connsiteY7" fmla="*/ 106832 h 366763"/>
                  <a:gd name="connsiteX8" fmla="*/ 95557 w 136500"/>
                  <a:gd name="connsiteY8" fmla="*/ 45417 h 366763"/>
                  <a:gd name="connsiteX9" fmla="*/ 68261 w 136500"/>
                  <a:gd name="connsiteY9" fmla="*/ 4473 h 366763"/>
                  <a:gd name="connsiteX0" fmla="*/ 76263 w 144502"/>
                  <a:gd name="connsiteY0" fmla="*/ 4473 h 366763"/>
                  <a:gd name="connsiteX1" fmla="*/ 76263 w 144502"/>
                  <a:gd name="connsiteY1" fmla="*/ 154599 h 366763"/>
                  <a:gd name="connsiteX2" fmla="*/ 62615 w 144502"/>
                  <a:gd name="connsiteY2" fmla="*/ 250133 h 366763"/>
                  <a:gd name="connsiteX3" fmla="*/ 8024 w 144502"/>
                  <a:gd name="connsiteY3" fmla="*/ 352491 h 366763"/>
                  <a:gd name="connsiteX4" fmla="*/ 69439 w 144502"/>
                  <a:gd name="connsiteY4" fmla="*/ 352491 h 366763"/>
                  <a:gd name="connsiteX5" fmla="*/ 117206 w 144502"/>
                  <a:gd name="connsiteY5" fmla="*/ 304724 h 366763"/>
                  <a:gd name="connsiteX6" fmla="*/ 144502 w 144502"/>
                  <a:gd name="connsiteY6" fmla="*/ 243309 h 366763"/>
                  <a:gd name="connsiteX7" fmla="*/ 137678 w 144502"/>
                  <a:gd name="connsiteY7" fmla="*/ 106832 h 366763"/>
                  <a:gd name="connsiteX8" fmla="*/ 103559 w 144502"/>
                  <a:gd name="connsiteY8" fmla="*/ 45417 h 366763"/>
                  <a:gd name="connsiteX9" fmla="*/ 76263 w 144502"/>
                  <a:gd name="connsiteY9" fmla="*/ 4473 h 366763"/>
                  <a:gd name="connsiteX0" fmla="*/ 76263 w 144502"/>
                  <a:gd name="connsiteY0" fmla="*/ 4473 h 366763"/>
                  <a:gd name="connsiteX1" fmla="*/ 76263 w 144502"/>
                  <a:gd name="connsiteY1" fmla="*/ 154599 h 366763"/>
                  <a:gd name="connsiteX2" fmla="*/ 62615 w 144502"/>
                  <a:gd name="connsiteY2" fmla="*/ 250133 h 366763"/>
                  <a:gd name="connsiteX3" fmla="*/ 8024 w 144502"/>
                  <a:gd name="connsiteY3" fmla="*/ 352491 h 366763"/>
                  <a:gd name="connsiteX4" fmla="*/ 69439 w 144502"/>
                  <a:gd name="connsiteY4" fmla="*/ 352491 h 366763"/>
                  <a:gd name="connsiteX5" fmla="*/ 117206 w 144502"/>
                  <a:gd name="connsiteY5" fmla="*/ 304724 h 366763"/>
                  <a:gd name="connsiteX6" fmla="*/ 144502 w 144502"/>
                  <a:gd name="connsiteY6" fmla="*/ 243309 h 366763"/>
                  <a:gd name="connsiteX7" fmla="*/ 137678 w 144502"/>
                  <a:gd name="connsiteY7" fmla="*/ 106832 h 366763"/>
                  <a:gd name="connsiteX8" fmla="*/ 103559 w 144502"/>
                  <a:gd name="connsiteY8" fmla="*/ 45417 h 366763"/>
                  <a:gd name="connsiteX9" fmla="*/ 76263 w 144502"/>
                  <a:gd name="connsiteY9" fmla="*/ 4473 h 366763"/>
                  <a:gd name="connsiteX0" fmla="*/ 76263 w 144502"/>
                  <a:gd name="connsiteY0" fmla="*/ 621 h 362911"/>
                  <a:gd name="connsiteX1" fmla="*/ 76263 w 144502"/>
                  <a:gd name="connsiteY1" fmla="*/ 150747 h 362911"/>
                  <a:gd name="connsiteX2" fmla="*/ 62615 w 144502"/>
                  <a:gd name="connsiteY2" fmla="*/ 246281 h 362911"/>
                  <a:gd name="connsiteX3" fmla="*/ 8024 w 144502"/>
                  <a:gd name="connsiteY3" fmla="*/ 348639 h 362911"/>
                  <a:gd name="connsiteX4" fmla="*/ 69439 w 144502"/>
                  <a:gd name="connsiteY4" fmla="*/ 348639 h 362911"/>
                  <a:gd name="connsiteX5" fmla="*/ 117206 w 144502"/>
                  <a:gd name="connsiteY5" fmla="*/ 300872 h 362911"/>
                  <a:gd name="connsiteX6" fmla="*/ 144502 w 144502"/>
                  <a:gd name="connsiteY6" fmla="*/ 239457 h 362911"/>
                  <a:gd name="connsiteX7" fmla="*/ 137678 w 144502"/>
                  <a:gd name="connsiteY7" fmla="*/ 102980 h 362911"/>
                  <a:gd name="connsiteX8" fmla="*/ 76263 w 144502"/>
                  <a:gd name="connsiteY8" fmla="*/ 621 h 362911"/>
                  <a:gd name="connsiteX0" fmla="*/ 76263 w 144502"/>
                  <a:gd name="connsiteY0" fmla="*/ 621 h 362911"/>
                  <a:gd name="connsiteX1" fmla="*/ 76263 w 144502"/>
                  <a:gd name="connsiteY1" fmla="*/ 150747 h 362911"/>
                  <a:gd name="connsiteX2" fmla="*/ 62615 w 144502"/>
                  <a:gd name="connsiteY2" fmla="*/ 246281 h 362911"/>
                  <a:gd name="connsiteX3" fmla="*/ 8024 w 144502"/>
                  <a:gd name="connsiteY3" fmla="*/ 348639 h 362911"/>
                  <a:gd name="connsiteX4" fmla="*/ 69439 w 144502"/>
                  <a:gd name="connsiteY4" fmla="*/ 348639 h 362911"/>
                  <a:gd name="connsiteX5" fmla="*/ 117206 w 144502"/>
                  <a:gd name="connsiteY5" fmla="*/ 300872 h 362911"/>
                  <a:gd name="connsiteX6" fmla="*/ 144502 w 144502"/>
                  <a:gd name="connsiteY6" fmla="*/ 239457 h 362911"/>
                  <a:gd name="connsiteX7" fmla="*/ 137678 w 144502"/>
                  <a:gd name="connsiteY7" fmla="*/ 102980 h 362911"/>
                  <a:gd name="connsiteX8" fmla="*/ 76263 w 144502"/>
                  <a:gd name="connsiteY8" fmla="*/ 621 h 362911"/>
                  <a:gd name="connsiteX0" fmla="*/ 76263 w 144502"/>
                  <a:gd name="connsiteY0" fmla="*/ 621 h 362911"/>
                  <a:gd name="connsiteX1" fmla="*/ 76263 w 144502"/>
                  <a:gd name="connsiteY1" fmla="*/ 150747 h 362911"/>
                  <a:gd name="connsiteX2" fmla="*/ 62615 w 144502"/>
                  <a:gd name="connsiteY2" fmla="*/ 246281 h 362911"/>
                  <a:gd name="connsiteX3" fmla="*/ 8024 w 144502"/>
                  <a:gd name="connsiteY3" fmla="*/ 348639 h 362911"/>
                  <a:gd name="connsiteX4" fmla="*/ 69439 w 144502"/>
                  <a:gd name="connsiteY4" fmla="*/ 348639 h 362911"/>
                  <a:gd name="connsiteX5" fmla="*/ 117206 w 144502"/>
                  <a:gd name="connsiteY5" fmla="*/ 300872 h 362911"/>
                  <a:gd name="connsiteX6" fmla="*/ 144502 w 144502"/>
                  <a:gd name="connsiteY6" fmla="*/ 239457 h 362911"/>
                  <a:gd name="connsiteX7" fmla="*/ 137678 w 144502"/>
                  <a:gd name="connsiteY7" fmla="*/ 102980 h 362911"/>
                  <a:gd name="connsiteX8" fmla="*/ 76263 w 144502"/>
                  <a:gd name="connsiteY8" fmla="*/ 621 h 362911"/>
                  <a:gd name="connsiteX0" fmla="*/ 76263 w 144502"/>
                  <a:gd name="connsiteY0" fmla="*/ 621 h 360275"/>
                  <a:gd name="connsiteX1" fmla="*/ 76263 w 144502"/>
                  <a:gd name="connsiteY1" fmla="*/ 150747 h 360275"/>
                  <a:gd name="connsiteX2" fmla="*/ 62615 w 144502"/>
                  <a:gd name="connsiteY2" fmla="*/ 246281 h 360275"/>
                  <a:gd name="connsiteX3" fmla="*/ 8024 w 144502"/>
                  <a:gd name="connsiteY3" fmla="*/ 348639 h 360275"/>
                  <a:gd name="connsiteX4" fmla="*/ 69439 w 144502"/>
                  <a:gd name="connsiteY4" fmla="*/ 348639 h 360275"/>
                  <a:gd name="connsiteX5" fmla="*/ 117206 w 144502"/>
                  <a:gd name="connsiteY5" fmla="*/ 300872 h 360275"/>
                  <a:gd name="connsiteX6" fmla="*/ 144502 w 144502"/>
                  <a:gd name="connsiteY6" fmla="*/ 239457 h 360275"/>
                  <a:gd name="connsiteX7" fmla="*/ 137678 w 144502"/>
                  <a:gd name="connsiteY7" fmla="*/ 102980 h 360275"/>
                  <a:gd name="connsiteX8" fmla="*/ 76263 w 144502"/>
                  <a:gd name="connsiteY8" fmla="*/ 621 h 360275"/>
                  <a:gd name="connsiteX0" fmla="*/ 76263 w 150346"/>
                  <a:gd name="connsiteY0" fmla="*/ 621 h 363600"/>
                  <a:gd name="connsiteX1" fmla="*/ 76263 w 150346"/>
                  <a:gd name="connsiteY1" fmla="*/ 150747 h 363600"/>
                  <a:gd name="connsiteX2" fmla="*/ 62615 w 150346"/>
                  <a:gd name="connsiteY2" fmla="*/ 246281 h 363600"/>
                  <a:gd name="connsiteX3" fmla="*/ 8024 w 150346"/>
                  <a:gd name="connsiteY3" fmla="*/ 348639 h 363600"/>
                  <a:gd name="connsiteX4" fmla="*/ 69439 w 150346"/>
                  <a:gd name="connsiteY4" fmla="*/ 348639 h 363600"/>
                  <a:gd name="connsiteX5" fmla="*/ 144502 w 150346"/>
                  <a:gd name="connsiteY5" fmla="*/ 239457 h 363600"/>
                  <a:gd name="connsiteX6" fmla="*/ 137678 w 150346"/>
                  <a:gd name="connsiteY6" fmla="*/ 102980 h 363600"/>
                  <a:gd name="connsiteX7" fmla="*/ 76263 w 150346"/>
                  <a:gd name="connsiteY7" fmla="*/ 621 h 363600"/>
                  <a:gd name="connsiteX0" fmla="*/ 76263 w 150346"/>
                  <a:gd name="connsiteY0" fmla="*/ 621 h 363600"/>
                  <a:gd name="connsiteX1" fmla="*/ 76263 w 150346"/>
                  <a:gd name="connsiteY1" fmla="*/ 150747 h 363600"/>
                  <a:gd name="connsiteX2" fmla="*/ 62615 w 150346"/>
                  <a:gd name="connsiteY2" fmla="*/ 246281 h 363600"/>
                  <a:gd name="connsiteX3" fmla="*/ 8024 w 150346"/>
                  <a:gd name="connsiteY3" fmla="*/ 348639 h 363600"/>
                  <a:gd name="connsiteX4" fmla="*/ 69439 w 150346"/>
                  <a:gd name="connsiteY4" fmla="*/ 348639 h 363600"/>
                  <a:gd name="connsiteX5" fmla="*/ 144502 w 150346"/>
                  <a:gd name="connsiteY5" fmla="*/ 239457 h 363600"/>
                  <a:gd name="connsiteX6" fmla="*/ 137678 w 150346"/>
                  <a:gd name="connsiteY6" fmla="*/ 102980 h 363600"/>
                  <a:gd name="connsiteX7" fmla="*/ 76263 w 150346"/>
                  <a:gd name="connsiteY7" fmla="*/ 621 h 363600"/>
                  <a:gd name="connsiteX0" fmla="*/ 70341 w 148960"/>
                  <a:gd name="connsiteY0" fmla="*/ 621 h 348652"/>
                  <a:gd name="connsiteX1" fmla="*/ 70341 w 148960"/>
                  <a:gd name="connsiteY1" fmla="*/ 150747 h 348652"/>
                  <a:gd name="connsiteX2" fmla="*/ 56693 w 148960"/>
                  <a:gd name="connsiteY2" fmla="*/ 246281 h 348652"/>
                  <a:gd name="connsiteX3" fmla="*/ 2102 w 148960"/>
                  <a:gd name="connsiteY3" fmla="*/ 348639 h 348652"/>
                  <a:gd name="connsiteX4" fmla="*/ 138580 w 148960"/>
                  <a:gd name="connsiteY4" fmla="*/ 239457 h 348652"/>
                  <a:gd name="connsiteX5" fmla="*/ 131756 w 148960"/>
                  <a:gd name="connsiteY5" fmla="*/ 102980 h 348652"/>
                  <a:gd name="connsiteX6" fmla="*/ 70341 w 148960"/>
                  <a:gd name="connsiteY6" fmla="*/ 621 h 348652"/>
                  <a:gd name="connsiteX0" fmla="*/ 69819 w 139772"/>
                  <a:gd name="connsiteY0" fmla="*/ 688 h 349675"/>
                  <a:gd name="connsiteX1" fmla="*/ 69819 w 139772"/>
                  <a:gd name="connsiteY1" fmla="*/ 150814 h 349675"/>
                  <a:gd name="connsiteX2" fmla="*/ 56171 w 139772"/>
                  <a:gd name="connsiteY2" fmla="*/ 246348 h 349675"/>
                  <a:gd name="connsiteX3" fmla="*/ 1580 w 139772"/>
                  <a:gd name="connsiteY3" fmla="*/ 348706 h 349675"/>
                  <a:gd name="connsiteX4" fmla="*/ 125183 w 139772"/>
                  <a:gd name="connsiteY4" fmla="*/ 286199 h 349675"/>
                  <a:gd name="connsiteX5" fmla="*/ 131234 w 139772"/>
                  <a:gd name="connsiteY5" fmla="*/ 103047 h 349675"/>
                  <a:gd name="connsiteX6" fmla="*/ 69819 w 139772"/>
                  <a:gd name="connsiteY6" fmla="*/ 688 h 349675"/>
                  <a:gd name="connsiteX0" fmla="*/ 70710 w 140663"/>
                  <a:gd name="connsiteY0" fmla="*/ 688 h 350255"/>
                  <a:gd name="connsiteX1" fmla="*/ 70710 w 140663"/>
                  <a:gd name="connsiteY1" fmla="*/ 150814 h 350255"/>
                  <a:gd name="connsiteX2" fmla="*/ 45527 w 140663"/>
                  <a:gd name="connsiteY2" fmla="*/ 232890 h 350255"/>
                  <a:gd name="connsiteX3" fmla="*/ 2471 w 140663"/>
                  <a:gd name="connsiteY3" fmla="*/ 348706 h 350255"/>
                  <a:gd name="connsiteX4" fmla="*/ 126074 w 140663"/>
                  <a:gd name="connsiteY4" fmla="*/ 286199 h 350255"/>
                  <a:gd name="connsiteX5" fmla="*/ 132125 w 140663"/>
                  <a:gd name="connsiteY5" fmla="*/ 103047 h 350255"/>
                  <a:gd name="connsiteX6" fmla="*/ 70710 w 140663"/>
                  <a:gd name="connsiteY6" fmla="*/ 688 h 350255"/>
                  <a:gd name="connsiteX0" fmla="*/ 70644 w 140597"/>
                  <a:gd name="connsiteY0" fmla="*/ 32 h 349599"/>
                  <a:gd name="connsiteX1" fmla="*/ 61033 w 140597"/>
                  <a:gd name="connsiteY1" fmla="*/ 111706 h 349599"/>
                  <a:gd name="connsiteX2" fmla="*/ 45461 w 140597"/>
                  <a:gd name="connsiteY2" fmla="*/ 232234 h 349599"/>
                  <a:gd name="connsiteX3" fmla="*/ 2405 w 140597"/>
                  <a:gd name="connsiteY3" fmla="*/ 348050 h 349599"/>
                  <a:gd name="connsiteX4" fmla="*/ 126008 w 140597"/>
                  <a:gd name="connsiteY4" fmla="*/ 285543 h 349599"/>
                  <a:gd name="connsiteX5" fmla="*/ 132059 w 140597"/>
                  <a:gd name="connsiteY5" fmla="*/ 102391 h 349599"/>
                  <a:gd name="connsiteX6" fmla="*/ 70644 w 140597"/>
                  <a:gd name="connsiteY6" fmla="*/ 32 h 349599"/>
                  <a:gd name="connsiteX0" fmla="*/ 70644 w 140597"/>
                  <a:gd name="connsiteY0" fmla="*/ 32 h 349599"/>
                  <a:gd name="connsiteX1" fmla="*/ 61033 w 140597"/>
                  <a:gd name="connsiteY1" fmla="*/ 111706 h 349599"/>
                  <a:gd name="connsiteX2" fmla="*/ 45461 w 140597"/>
                  <a:gd name="connsiteY2" fmla="*/ 232234 h 349599"/>
                  <a:gd name="connsiteX3" fmla="*/ 2405 w 140597"/>
                  <a:gd name="connsiteY3" fmla="*/ 348050 h 349599"/>
                  <a:gd name="connsiteX4" fmla="*/ 126008 w 140597"/>
                  <a:gd name="connsiteY4" fmla="*/ 285543 h 349599"/>
                  <a:gd name="connsiteX5" fmla="*/ 132059 w 140597"/>
                  <a:gd name="connsiteY5" fmla="*/ 102391 h 349599"/>
                  <a:gd name="connsiteX6" fmla="*/ 70644 w 140597"/>
                  <a:gd name="connsiteY6" fmla="*/ 32 h 349599"/>
                  <a:gd name="connsiteX0" fmla="*/ 70582 w 140535"/>
                  <a:gd name="connsiteY0" fmla="*/ 306 h 349873"/>
                  <a:gd name="connsiteX1" fmla="*/ 51440 w 140535"/>
                  <a:gd name="connsiteY1" fmla="*/ 133334 h 349873"/>
                  <a:gd name="connsiteX2" fmla="*/ 45399 w 140535"/>
                  <a:gd name="connsiteY2" fmla="*/ 232508 h 349873"/>
                  <a:gd name="connsiteX3" fmla="*/ 2343 w 140535"/>
                  <a:gd name="connsiteY3" fmla="*/ 348324 h 349873"/>
                  <a:gd name="connsiteX4" fmla="*/ 125946 w 140535"/>
                  <a:gd name="connsiteY4" fmla="*/ 285817 h 349873"/>
                  <a:gd name="connsiteX5" fmla="*/ 131997 w 140535"/>
                  <a:gd name="connsiteY5" fmla="*/ 102665 h 349873"/>
                  <a:gd name="connsiteX6" fmla="*/ 70582 w 140535"/>
                  <a:gd name="connsiteY6" fmla="*/ 306 h 349873"/>
                  <a:gd name="connsiteX0" fmla="*/ 70582 w 140535"/>
                  <a:gd name="connsiteY0" fmla="*/ 306 h 349873"/>
                  <a:gd name="connsiteX1" fmla="*/ 51440 w 140535"/>
                  <a:gd name="connsiteY1" fmla="*/ 133334 h 349873"/>
                  <a:gd name="connsiteX2" fmla="*/ 45399 w 140535"/>
                  <a:gd name="connsiteY2" fmla="*/ 232508 h 349873"/>
                  <a:gd name="connsiteX3" fmla="*/ 2343 w 140535"/>
                  <a:gd name="connsiteY3" fmla="*/ 348324 h 349873"/>
                  <a:gd name="connsiteX4" fmla="*/ 125946 w 140535"/>
                  <a:gd name="connsiteY4" fmla="*/ 285817 h 349873"/>
                  <a:gd name="connsiteX5" fmla="*/ 131997 w 140535"/>
                  <a:gd name="connsiteY5" fmla="*/ 102665 h 349873"/>
                  <a:gd name="connsiteX6" fmla="*/ 70582 w 140535"/>
                  <a:gd name="connsiteY6" fmla="*/ 306 h 349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535" h="349873">
                    <a:moveTo>
                      <a:pt x="70582" y="306"/>
                    </a:moveTo>
                    <a:cubicBezTo>
                      <a:pt x="57156" y="5417"/>
                      <a:pt x="52407" y="57233"/>
                      <a:pt x="51440" y="133334"/>
                    </a:cubicBezTo>
                    <a:cubicBezTo>
                      <a:pt x="50473" y="209435"/>
                      <a:pt x="53582" y="196676"/>
                      <a:pt x="45399" y="232508"/>
                    </a:cubicBezTo>
                    <a:cubicBezTo>
                      <a:pt x="37216" y="268340"/>
                      <a:pt x="-11081" y="339439"/>
                      <a:pt x="2343" y="348324"/>
                    </a:cubicBezTo>
                    <a:cubicBezTo>
                      <a:pt x="15767" y="357209"/>
                      <a:pt x="104337" y="326760"/>
                      <a:pt x="125946" y="285817"/>
                    </a:cubicBezTo>
                    <a:cubicBezTo>
                      <a:pt x="147555" y="244874"/>
                      <a:pt x="141224" y="150250"/>
                      <a:pt x="131997" y="102665"/>
                    </a:cubicBezTo>
                    <a:cubicBezTo>
                      <a:pt x="122770" y="55080"/>
                      <a:pt x="84008" y="-4805"/>
                      <a:pt x="70582" y="306"/>
                    </a:cubicBezTo>
                    <a:close/>
                  </a:path>
                </a:pathLst>
              </a:custGeom>
              <a:solidFill>
                <a:schemeClr val="accent6">
                  <a:lumMod val="75000"/>
                  <a:alpha val="54902"/>
                </a:schemeClr>
              </a:solidFill>
              <a:ln>
                <a:noFill/>
              </a:ln>
              <a:effectLst>
                <a:glow rad="63500">
                  <a:srgbClr val="FFFF00">
                    <a:alpha val="75000"/>
                  </a:srgbClr>
                </a:glow>
                <a:outerShdw blurRad="66675" dist="50800" dir="1020000" algn="tl" rotWithShape="0">
                  <a:srgbClr val="FFFF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48" name="Freeform 447"/>
              <p:cNvSpPr/>
              <p:nvPr/>
            </p:nvSpPr>
            <p:spPr>
              <a:xfrm>
                <a:off x="3721107" y="3599441"/>
                <a:ext cx="1040320" cy="1489985"/>
              </a:xfrm>
              <a:custGeom>
                <a:avLst/>
                <a:gdLst>
                  <a:gd name="connsiteX0" fmla="*/ 1238250 w 1276350"/>
                  <a:gd name="connsiteY0" fmla="*/ 371475 h 1828800"/>
                  <a:gd name="connsiteX1" fmla="*/ 1228725 w 1276350"/>
                  <a:gd name="connsiteY1" fmla="*/ 323850 h 1828800"/>
                  <a:gd name="connsiteX2" fmla="*/ 1209675 w 1276350"/>
                  <a:gd name="connsiteY2" fmla="*/ 266700 h 1828800"/>
                  <a:gd name="connsiteX3" fmla="*/ 1190625 w 1276350"/>
                  <a:gd name="connsiteY3" fmla="*/ 190500 h 1828800"/>
                  <a:gd name="connsiteX4" fmla="*/ 1152525 w 1276350"/>
                  <a:gd name="connsiteY4" fmla="*/ 133350 h 1828800"/>
                  <a:gd name="connsiteX5" fmla="*/ 1066800 w 1276350"/>
                  <a:gd name="connsiteY5" fmla="*/ 76200 h 1828800"/>
                  <a:gd name="connsiteX6" fmla="*/ 1009650 w 1276350"/>
                  <a:gd name="connsiteY6" fmla="*/ 57150 h 1828800"/>
                  <a:gd name="connsiteX7" fmla="*/ 981075 w 1276350"/>
                  <a:gd name="connsiteY7" fmla="*/ 47625 h 1828800"/>
                  <a:gd name="connsiteX8" fmla="*/ 923925 w 1276350"/>
                  <a:gd name="connsiteY8" fmla="*/ 19050 h 1828800"/>
                  <a:gd name="connsiteX9" fmla="*/ 895350 w 1276350"/>
                  <a:gd name="connsiteY9" fmla="*/ 0 h 1828800"/>
                  <a:gd name="connsiteX10" fmla="*/ 762000 w 1276350"/>
                  <a:gd name="connsiteY10" fmla="*/ 9525 h 1828800"/>
                  <a:gd name="connsiteX11" fmla="*/ 704850 w 1276350"/>
                  <a:gd name="connsiteY11" fmla="*/ 28575 h 1828800"/>
                  <a:gd name="connsiteX12" fmla="*/ 581025 w 1276350"/>
                  <a:gd name="connsiteY12" fmla="*/ 38100 h 1828800"/>
                  <a:gd name="connsiteX13" fmla="*/ 542925 w 1276350"/>
                  <a:gd name="connsiteY13" fmla="*/ 47625 h 1828800"/>
                  <a:gd name="connsiteX14" fmla="*/ 485775 w 1276350"/>
                  <a:gd name="connsiteY14" fmla="*/ 66675 h 1828800"/>
                  <a:gd name="connsiteX15" fmla="*/ 457200 w 1276350"/>
                  <a:gd name="connsiteY15" fmla="*/ 85725 h 1828800"/>
                  <a:gd name="connsiteX16" fmla="*/ 419100 w 1276350"/>
                  <a:gd name="connsiteY16" fmla="*/ 142875 h 1828800"/>
                  <a:gd name="connsiteX17" fmla="*/ 400050 w 1276350"/>
                  <a:gd name="connsiteY17" fmla="*/ 171450 h 1828800"/>
                  <a:gd name="connsiteX18" fmla="*/ 390525 w 1276350"/>
                  <a:gd name="connsiteY18" fmla="*/ 200025 h 1828800"/>
                  <a:gd name="connsiteX19" fmla="*/ 371475 w 1276350"/>
                  <a:gd name="connsiteY19" fmla="*/ 228600 h 1828800"/>
                  <a:gd name="connsiteX20" fmla="*/ 352425 w 1276350"/>
                  <a:gd name="connsiteY20" fmla="*/ 285750 h 1828800"/>
                  <a:gd name="connsiteX21" fmla="*/ 333375 w 1276350"/>
                  <a:gd name="connsiteY21" fmla="*/ 342900 h 1828800"/>
                  <a:gd name="connsiteX22" fmla="*/ 323850 w 1276350"/>
                  <a:gd name="connsiteY22" fmla="*/ 371475 h 1828800"/>
                  <a:gd name="connsiteX23" fmla="*/ 314325 w 1276350"/>
                  <a:gd name="connsiteY23" fmla="*/ 628650 h 1828800"/>
                  <a:gd name="connsiteX24" fmla="*/ 295275 w 1276350"/>
                  <a:gd name="connsiteY24" fmla="*/ 657225 h 1828800"/>
                  <a:gd name="connsiteX25" fmla="*/ 266700 w 1276350"/>
                  <a:gd name="connsiteY25" fmla="*/ 666750 h 1828800"/>
                  <a:gd name="connsiteX26" fmla="*/ 219075 w 1276350"/>
                  <a:gd name="connsiteY26" fmla="*/ 714375 h 1828800"/>
                  <a:gd name="connsiteX27" fmla="*/ 190500 w 1276350"/>
                  <a:gd name="connsiteY27" fmla="*/ 733425 h 1828800"/>
                  <a:gd name="connsiteX28" fmla="*/ 171450 w 1276350"/>
                  <a:gd name="connsiteY28" fmla="*/ 762000 h 1828800"/>
                  <a:gd name="connsiteX29" fmla="*/ 152400 w 1276350"/>
                  <a:gd name="connsiteY29" fmla="*/ 819150 h 1828800"/>
                  <a:gd name="connsiteX30" fmla="*/ 152400 w 1276350"/>
                  <a:gd name="connsiteY30" fmla="*/ 1085850 h 1828800"/>
                  <a:gd name="connsiteX31" fmla="*/ 114300 w 1276350"/>
                  <a:gd name="connsiteY31" fmla="*/ 1143000 h 1828800"/>
                  <a:gd name="connsiteX32" fmla="*/ 66675 w 1276350"/>
                  <a:gd name="connsiteY32" fmla="*/ 1200150 h 1828800"/>
                  <a:gd name="connsiteX33" fmla="*/ 38100 w 1276350"/>
                  <a:gd name="connsiteY33" fmla="*/ 1219200 h 1828800"/>
                  <a:gd name="connsiteX34" fmla="*/ 28575 w 1276350"/>
                  <a:gd name="connsiteY34" fmla="*/ 1247775 h 1828800"/>
                  <a:gd name="connsiteX35" fmla="*/ 0 w 1276350"/>
                  <a:gd name="connsiteY35" fmla="*/ 1304925 h 1828800"/>
                  <a:gd name="connsiteX36" fmla="*/ 9525 w 1276350"/>
                  <a:gd name="connsiteY36" fmla="*/ 1381125 h 1828800"/>
                  <a:gd name="connsiteX37" fmla="*/ 38100 w 1276350"/>
                  <a:gd name="connsiteY37" fmla="*/ 1485900 h 1828800"/>
                  <a:gd name="connsiteX38" fmla="*/ 47625 w 1276350"/>
                  <a:gd name="connsiteY38" fmla="*/ 1524000 h 1828800"/>
                  <a:gd name="connsiteX39" fmla="*/ 57150 w 1276350"/>
                  <a:gd name="connsiteY39" fmla="*/ 1552575 h 1828800"/>
                  <a:gd name="connsiteX40" fmla="*/ 66675 w 1276350"/>
                  <a:gd name="connsiteY40" fmla="*/ 1590675 h 1828800"/>
                  <a:gd name="connsiteX41" fmla="*/ 76200 w 1276350"/>
                  <a:gd name="connsiteY41" fmla="*/ 1619250 h 1828800"/>
                  <a:gd name="connsiteX42" fmla="*/ 85725 w 1276350"/>
                  <a:gd name="connsiteY42" fmla="*/ 1657350 h 1828800"/>
                  <a:gd name="connsiteX43" fmla="*/ 104775 w 1276350"/>
                  <a:gd name="connsiteY43" fmla="*/ 1685925 h 1828800"/>
                  <a:gd name="connsiteX44" fmla="*/ 161925 w 1276350"/>
                  <a:gd name="connsiteY44" fmla="*/ 1733550 h 1828800"/>
                  <a:gd name="connsiteX45" fmla="*/ 219075 w 1276350"/>
                  <a:gd name="connsiteY45" fmla="*/ 1752600 h 1828800"/>
                  <a:gd name="connsiteX46" fmla="*/ 247650 w 1276350"/>
                  <a:gd name="connsiteY46" fmla="*/ 1762125 h 1828800"/>
                  <a:gd name="connsiteX47" fmla="*/ 304800 w 1276350"/>
                  <a:gd name="connsiteY47" fmla="*/ 1800225 h 1828800"/>
                  <a:gd name="connsiteX48" fmla="*/ 333375 w 1276350"/>
                  <a:gd name="connsiteY48" fmla="*/ 1819275 h 1828800"/>
                  <a:gd name="connsiteX49" fmla="*/ 361950 w 1276350"/>
                  <a:gd name="connsiteY49" fmla="*/ 1828800 h 1828800"/>
                  <a:gd name="connsiteX50" fmla="*/ 504825 w 1276350"/>
                  <a:gd name="connsiteY50" fmla="*/ 1819275 h 1828800"/>
                  <a:gd name="connsiteX51" fmla="*/ 533400 w 1276350"/>
                  <a:gd name="connsiteY51" fmla="*/ 1809750 h 1828800"/>
                  <a:gd name="connsiteX52" fmla="*/ 628650 w 1276350"/>
                  <a:gd name="connsiteY52" fmla="*/ 1781175 h 1828800"/>
                  <a:gd name="connsiteX53" fmla="*/ 685800 w 1276350"/>
                  <a:gd name="connsiteY53" fmla="*/ 1762125 h 1828800"/>
                  <a:gd name="connsiteX54" fmla="*/ 723900 w 1276350"/>
                  <a:gd name="connsiteY54" fmla="*/ 1752600 h 1828800"/>
                  <a:gd name="connsiteX55" fmla="*/ 819150 w 1276350"/>
                  <a:gd name="connsiteY55" fmla="*/ 1743075 h 1828800"/>
                  <a:gd name="connsiteX56" fmla="*/ 866775 w 1276350"/>
                  <a:gd name="connsiteY56" fmla="*/ 1733550 h 1828800"/>
                  <a:gd name="connsiteX57" fmla="*/ 923925 w 1276350"/>
                  <a:gd name="connsiteY57" fmla="*/ 1724025 h 1828800"/>
                  <a:gd name="connsiteX58" fmla="*/ 981075 w 1276350"/>
                  <a:gd name="connsiteY58" fmla="*/ 1704975 h 1828800"/>
                  <a:gd name="connsiteX59" fmla="*/ 1009650 w 1276350"/>
                  <a:gd name="connsiteY59" fmla="*/ 1695450 h 1828800"/>
                  <a:gd name="connsiteX60" fmla="*/ 1066800 w 1276350"/>
                  <a:gd name="connsiteY60" fmla="*/ 1666875 h 1828800"/>
                  <a:gd name="connsiteX61" fmla="*/ 1095375 w 1276350"/>
                  <a:gd name="connsiteY61" fmla="*/ 1647825 h 1828800"/>
                  <a:gd name="connsiteX62" fmla="*/ 1133475 w 1276350"/>
                  <a:gd name="connsiteY62" fmla="*/ 1590675 h 1828800"/>
                  <a:gd name="connsiteX63" fmla="*/ 1143000 w 1276350"/>
                  <a:gd name="connsiteY63" fmla="*/ 1562100 h 1828800"/>
                  <a:gd name="connsiteX64" fmla="*/ 1181100 w 1276350"/>
                  <a:gd name="connsiteY64" fmla="*/ 1504950 h 1828800"/>
                  <a:gd name="connsiteX65" fmla="*/ 1219200 w 1276350"/>
                  <a:gd name="connsiteY65" fmla="*/ 1390650 h 1828800"/>
                  <a:gd name="connsiteX66" fmla="*/ 1228725 w 1276350"/>
                  <a:gd name="connsiteY66" fmla="*/ 1343025 h 1828800"/>
                  <a:gd name="connsiteX67" fmla="*/ 1247775 w 1276350"/>
                  <a:gd name="connsiteY67" fmla="*/ 1257300 h 1828800"/>
                  <a:gd name="connsiteX68" fmla="*/ 1257300 w 1276350"/>
                  <a:gd name="connsiteY68" fmla="*/ 962025 h 1828800"/>
                  <a:gd name="connsiteX69" fmla="*/ 1266825 w 1276350"/>
                  <a:gd name="connsiteY69" fmla="*/ 914400 h 1828800"/>
                  <a:gd name="connsiteX70" fmla="*/ 1276350 w 1276350"/>
                  <a:gd name="connsiteY70" fmla="*/ 847725 h 1828800"/>
                  <a:gd name="connsiteX71" fmla="*/ 1266825 w 1276350"/>
                  <a:gd name="connsiteY71" fmla="*/ 628650 h 1828800"/>
                  <a:gd name="connsiteX72" fmla="*/ 1257300 w 1276350"/>
                  <a:gd name="connsiteY72" fmla="*/ 476250 h 1828800"/>
                  <a:gd name="connsiteX73" fmla="*/ 1238250 w 1276350"/>
                  <a:gd name="connsiteY73" fmla="*/ 381000 h 1828800"/>
                  <a:gd name="connsiteX74" fmla="*/ 1238250 w 1276350"/>
                  <a:gd name="connsiteY74" fmla="*/ 371475 h 1828800"/>
                  <a:gd name="connsiteX0" fmla="*/ 1238250 w 1276350"/>
                  <a:gd name="connsiteY0" fmla="*/ 371475 h 1828800"/>
                  <a:gd name="connsiteX1" fmla="*/ 1228725 w 1276350"/>
                  <a:gd name="connsiteY1" fmla="*/ 323850 h 1828800"/>
                  <a:gd name="connsiteX2" fmla="*/ 1209675 w 1276350"/>
                  <a:gd name="connsiteY2" fmla="*/ 266700 h 1828800"/>
                  <a:gd name="connsiteX3" fmla="*/ 1190625 w 1276350"/>
                  <a:gd name="connsiteY3" fmla="*/ 190500 h 1828800"/>
                  <a:gd name="connsiteX4" fmla="*/ 1152525 w 1276350"/>
                  <a:gd name="connsiteY4" fmla="*/ 133350 h 1828800"/>
                  <a:gd name="connsiteX5" fmla="*/ 1066800 w 1276350"/>
                  <a:gd name="connsiteY5" fmla="*/ 76200 h 1828800"/>
                  <a:gd name="connsiteX6" fmla="*/ 1009650 w 1276350"/>
                  <a:gd name="connsiteY6" fmla="*/ 57150 h 1828800"/>
                  <a:gd name="connsiteX7" fmla="*/ 981075 w 1276350"/>
                  <a:gd name="connsiteY7" fmla="*/ 47625 h 1828800"/>
                  <a:gd name="connsiteX8" fmla="*/ 923925 w 1276350"/>
                  <a:gd name="connsiteY8" fmla="*/ 19050 h 1828800"/>
                  <a:gd name="connsiteX9" fmla="*/ 895350 w 1276350"/>
                  <a:gd name="connsiteY9" fmla="*/ 0 h 1828800"/>
                  <a:gd name="connsiteX10" fmla="*/ 762000 w 1276350"/>
                  <a:gd name="connsiteY10" fmla="*/ 9525 h 1828800"/>
                  <a:gd name="connsiteX11" fmla="*/ 704850 w 1276350"/>
                  <a:gd name="connsiteY11" fmla="*/ 28575 h 1828800"/>
                  <a:gd name="connsiteX12" fmla="*/ 581025 w 1276350"/>
                  <a:gd name="connsiteY12" fmla="*/ 38100 h 1828800"/>
                  <a:gd name="connsiteX13" fmla="*/ 542925 w 1276350"/>
                  <a:gd name="connsiteY13" fmla="*/ 47625 h 1828800"/>
                  <a:gd name="connsiteX14" fmla="*/ 485775 w 1276350"/>
                  <a:gd name="connsiteY14" fmla="*/ 66675 h 1828800"/>
                  <a:gd name="connsiteX15" fmla="*/ 457200 w 1276350"/>
                  <a:gd name="connsiteY15" fmla="*/ 85725 h 1828800"/>
                  <a:gd name="connsiteX16" fmla="*/ 419100 w 1276350"/>
                  <a:gd name="connsiteY16" fmla="*/ 142875 h 1828800"/>
                  <a:gd name="connsiteX17" fmla="*/ 400050 w 1276350"/>
                  <a:gd name="connsiteY17" fmla="*/ 171450 h 1828800"/>
                  <a:gd name="connsiteX18" fmla="*/ 390525 w 1276350"/>
                  <a:gd name="connsiteY18" fmla="*/ 200025 h 1828800"/>
                  <a:gd name="connsiteX19" fmla="*/ 371475 w 1276350"/>
                  <a:gd name="connsiteY19" fmla="*/ 228600 h 1828800"/>
                  <a:gd name="connsiteX20" fmla="*/ 352425 w 1276350"/>
                  <a:gd name="connsiteY20" fmla="*/ 285750 h 1828800"/>
                  <a:gd name="connsiteX21" fmla="*/ 333375 w 1276350"/>
                  <a:gd name="connsiteY21" fmla="*/ 342900 h 1828800"/>
                  <a:gd name="connsiteX22" fmla="*/ 323850 w 1276350"/>
                  <a:gd name="connsiteY22" fmla="*/ 371475 h 1828800"/>
                  <a:gd name="connsiteX23" fmla="*/ 314325 w 1276350"/>
                  <a:gd name="connsiteY23" fmla="*/ 628650 h 1828800"/>
                  <a:gd name="connsiteX24" fmla="*/ 295275 w 1276350"/>
                  <a:gd name="connsiteY24" fmla="*/ 657225 h 1828800"/>
                  <a:gd name="connsiteX25" fmla="*/ 266700 w 1276350"/>
                  <a:gd name="connsiteY25" fmla="*/ 666750 h 1828800"/>
                  <a:gd name="connsiteX26" fmla="*/ 219075 w 1276350"/>
                  <a:gd name="connsiteY26" fmla="*/ 714375 h 1828800"/>
                  <a:gd name="connsiteX27" fmla="*/ 190500 w 1276350"/>
                  <a:gd name="connsiteY27" fmla="*/ 733425 h 1828800"/>
                  <a:gd name="connsiteX28" fmla="*/ 171450 w 1276350"/>
                  <a:gd name="connsiteY28" fmla="*/ 762000 h 1828800"/>
                  <a:gd name="connsiteX29" fmla="*/ 152400 w 1276350"/>
                  <a:gd name="connsiteY29" fmla="*/ 819150 h 1828800"/>
                  <a:gd name="connsiteX30" fmla="*/ 152400 w 1276350"/>
                  <a:gd name="connsiteY30" fmla="*/ 1085850 h 1828800"/>
                  <a:gd name="connsiteX31" fmla="*/ 114300 w 1276350"/>
                  <a:gd name="connsiteY31" fmla="*/ 1143000 h 1828800"/>
                  <a:gd name="connsiteX32" fmla="*/ 66675 w 1276350"/>
                  <a:gd name="connsiteY32" fmla="*/ 1200150 h 1828800"/>
                  <a:gd name="connsiteX33" fmla="*/ 38100 w 1276350"/>
                  <a:gd name="connsiteY33" fmla="*/ 1219200 h 1828800"/>
                  <a:gd name="connsiteX34" fmla="*/ 28575 w 1276350"/>
                  <a:gd name="connsiteY34" fmla="*/ 1247775 h 1828800"/>
                  <a:gd name="connsiteX35" fmla="*/ 0 w 1276350"/>
                  <a:gd name="connsiteY35" fmla="*/ 1304925 h 1828800"/>
                  <a:gd name="connsiteX36" fmla="*/ 9525 w 1276350"/>
                  <a:gd name="connsiteY36" fmla="*/ 1381125 h 1828800"/>
                  <a:gd name="connsiteX37" fmla="*/ 38100 w 1276350"/>
                  <a:gd name="connsiteY37" fmla="*/ 1485900 h 1828800"/>
                  <a:gd name="connsiteX38" fmla="*/ 47625 w 1276350"/>
                  <a:gd name="connsiteY38" fmla="*/ 1524000 h 1828800"/>
                  <a:gd name="connsiteX39" fmla="*/ 57150 w 1276350"/>
                  <a:gd name="connsiteY39" fmla="*/ 1552575 h 1828800"/>
                  <a:gd name="connsiteX40" fmla="*/ 66675 w 1276350"/>
                  <a:gd name="connsiteY40" fmla="*/ 1590675 h 1828800"/>
                  <a:gd name="connsiteX41" fmla="*/ 76200 w 1276350"/>
                  <a:gd name="connsiteY41" fmla="*/ 1619250 h 1828800"/>
                  <a:gd name="connsiteX42" fmla="*/ 85725 w 1276350"/>
                  <a:gd name="connsiteY42" fmla="*/ 1657350 h 1828800"/>
                  <a:gd name="connsiteX43" fmla="*/ 104775 w 1276350"/>
                  <a:gd name="connsiteY43" fmla="*/ 1685925 h 1828800"/>
                  <a:gd name="connsiteX44" fmla="*/ 161925 w 1276350"/>
                  <a:gd name="connsiteY44" fmla="*/ 1733550 h 1828800"/>
                  <a:gd name="connsiteX45" fmla="*/ 219075 w 1276350"/>
                  <a:gd name="connsiteY45" fmla="*/ 1752600 h 1828800"/>
                  <a:gd name="connsiteX46" fmla="*/ 247650 w 1276350"/>
                  <a:gd name="connsiteY46" fmla="*/ 1762125 h 1828800"/>
                  <a:gd name="connsiteX47" fmla="*/ 304800 w 1276350"/>
                  <a:gd name="connsiteY47" fmla="*/ 1800225 h 1828800"/>
                  <a:gd name="connsiteX48" fmla="*/ 333375 w 1276350"/>
                  <a:gd name="connsiteY48" fmla="*/ 1819275 h 1828800"/>
                  <a:gd name="connsiteX49" fmla="*/ 361950 w 1276350"/>
                  <a:gd name="connsiteY49" fmla="*/ 1828800 h 1828800"/>
                  <a:gd name="connsiteX50" fmla="*/ 504825 w 1276350"/>
                  <a:gd name="connsiteY50" fmla="*/ 1819275 h 1828800"/>
                  <a:gd name="connsiteX51" fmla="*/ 533400 w 1276350"/>
                  <a:gd name="connsiteY51" fmla="*/ 1809750 h 1828800"/>
                  <a:gd name="connsiteX52" fmla="*/ 628650 w 1276350"/>
                  <a:gd name="connsiteY52" fmla="*/ 1781175 h 1828800"/>
                  <a:gd name="connsiteX53" fmla="*/ 685800 w 1276350"/>
                  <a:gd name="connsiteY53" fmla="*/ 1762125 h 1828800"/>
                  <a:gd name="connsiteX54" fmla="*/ 723900 w 1276350"/>
                  <a:gd name="connsiteY54" fmla="*/ 1752600 h 1828800"/>
                  <a:gd name="connsiteX55" fmla="*/ 819150 w 1276350"/>
                  <a:gd name="connsiteY55" fmla="*/ 1743075 h 1828800"/>
                  <a:gd name="connsiteX56" fmla="*/ 866775 w 1276350"/>
                  <a:gd name="connsiteY56" fmla="*/ 1733550 h 1828800"/>
                  <a:gd name="connsiteX57" fmla="*/ 923925 w 1276350"/>
                  <a:gd name="connsiteY57" fmla="*/ 1724025 h 1828800"/>
                  <a:gd name="connsiteX58" fmla="*/ 981075 w 1276350"/>
                  <a:gd name="connsiteY58" fmla="*/ 1704975 h 1828800"/>
                  <a:gd name="connsiteX59" fmla="*/ 1009650 w 1276350"/>
                  <a:gd name="connsiteY59" fmla="*/ 1695450 h 1828800"/>
                  <a:gd name="connsiteX60" fmla="*/ 1066800 w 1276350"/>
                  <a:gd name="connsiteY60" fmla="*/ 1666875 h 1828800"/>
                  <a:gd name="connsiteX61" fmla="*/ 1095375 w 1276350"/>
                  <a:gd name="connsiteY61" fmla="*/ 1647825 h 1828800"/>
                  <a:gd name="connsiteX62" fmla="*/ 1133475 w 1276350"/>
                  <a:gd name="connsiteY62" fmla="*/ 1590675 h 1828800"/>
                  <a:gd name="connsiteX63" fmla="*/ 1143000 w 1276350"/>
                  <a:gd name="connsiteY63" fmla="*/ 1562100 h 1828800"/>
                  <a:gd name="connsiteX64" fmla="*/ 1181100 w 1276350"/>
                  <a:gd name="connsiteY64" fmla="*/ 1504950 h 1828800"/>
                  <a:gd name="connsiteX65" fmla="*/ 1219200 w 1276350"/>
                  <a:gd name="connsiteY65" fmla="*/ 1390650 h 1828800"/>
                  <a:gd name="connsiteX66" fmla="*/ 1228725 w 1276350"/>
                  <a:gd name="connsiteY66" fmla="*/ 1343025 h 1828800"/>
                  <a:gd name="connsiteX67" fmla="*/ 1247775 w 1276350"/>
                  <a:gd name="connsiteY67" fmla="*/ 1257300 h 1828800"/>
                  <a:gd name="connsiteX68" fmla="*/ 1257300 w 1276350"/>
                  <a:gd name="connsiteY68" fmla="*/ 962025 h 1828800"/>
                  <a:gd name="connsiteX69" fmla="*/ 1266825 w 1276350"/>
                  <a:gd name="connsiteY69" fmla="*/ 914400 h 1828800"/>
                  <a:gd name="connsiteX70" fmla="*/ 1276350 w 1276350"/>
                  <a:gd name="connsiteY70" fmla="*/ 847725 h 1828800"/>
                  <a:gd name="connsiteX71" fmla="*/ 1266825 w 1276350"/>
                  <a:gd name="connsiteY71" fmla="*/ 628650 h 1828800"/>
                  <a:gd name="connsiteX72" fmla="*/ 1257300 w 1276350"/>
                  <a:gd name="connsiteY72" fmla="*/ 476250 h 1828800"/>
                  <a:gd name="connsiteX73" fmla="*/ 1238250 w 1276350"/>
                  <a:gd name="connsiteY73" fmla="*/ 381000 h 1828800"/>
                  <a:gd name="connsiteX74" fmla="*/ 1238250 w 1276350"/>
                  <a:gd name="connsiteY74" fmla="*/ 371475 h 1828800"/>
                  <a:gd name="connsiteX0" fmla="*/ 1238250 w 1276350"/>
                  <a:gd name="connsiteY0" fmla="*/ 371475 h 1828800"/>
                  <a:gd name="connsiteX1" fmla="*/ 1228725 w 1276350"/>
                  <a:gd name="connsiteY1" fmla="*/ 323850 h 1828800"/>
                  <a:gd name="connsiteX2" fmla="*/ 1209675 w 1276350"/>
                  <a:gd name="connsiteY2" fmla="*/ 266700 h 1828800"/>
                  <a:gd name="connsiteX3" fmla="*/ 1190625 w 1276350"/>
                  <a:gd name="connsiteY3" fmla="*/ 190500 h 1828800"/>
                  <a:gd name="connsiteX4" fmla="*/ 1152525 w 1276350"/>
                  <a:gd name="connsiteY4" fmla="*/ 133350 h 1828800"/>
                  <a:gd name="connsiteX5" fmla="*/ 1066800 w 1276350"/>
                  <a:gd name="connsiteY5" fmla="*/ 76200 h 1828800"/>
                  <a:gd name="connsiteX6" fmla="*/ 1009650 w 1276350"/>
                  <a:gd name="connsiteY6" fmla="*/ 57150 h 1828800"/>
                  <a:gd name="connsiteX7" fmla="*/ 981075 w 1276350"/>
                  <a:gd name="connsiteY7" fmla="*/ 47625 h 1828800"/>
                  <a:gd name="connsiteX8" fmla="*/ 923925 w 1276350"/>
                  <a:gd name="connsiteY8" fmla="*/ 19050 h 1828800"/>
                  <a:gd name="connsiteX9" fmla="*/ 895350 w 1276350"/>
                  <a:gd name="connsiteY9" fmla="*/ 0 h 1828800"/>
                  <a:gd name="connsiteX10" fmla="*/ 762000 w 1276350"/>
                  <a:gd name="connsiteY10" fmla="*/ 9525 h 1828800"/>
                  <a:gd name="connsiteX11" fmla="*/ 704850 w 1276350"/>
                  <a:gd name="connsiteY11" fmla="*/ 28575 h 1828800"/>
                  <a:gd name="connsiteX12" fmla="*/ 581025 w 1276350"/>
                  <a:gd name="connsiteY12" fmla="*/ 38100 h 1828800"/>
                  <a:gd name="connsiteX13" fmla="*/ 542925 w 1276350"/>
                  <a:gd name="connsiteY13" fmla="*/ 47625 h 1828800"/>
                  <a:gd name="connsiteX14" fmla="*/ 485775 w 1276350"/>
                  <a:gd name="connsiteY14" fmla="*/ 66675 h 1828800"/>
                  <a:gd name="connsiteX15" fmla="*/ 419100 w 1276350"/>
                  <a:gd name="connsiteY15" fmla="*/ 142875 h 1828800"/>
                  <a:gd name="connsiteX16" fmla="*/ 400050 w 1276350"/>
                  <a:gd name="connsiteY16" fmla="*/ 171450 h 1828800"/>
                  <a:gd name="connsiteX17" fmla="*/ 390525 w 1276350"/>
                  <a:gd name="connsiteY17" fmla="*/ 200025 h 1828800"/>
                  <a:gd name="connsiteX18" fmla="*/ 371475 w 1276350"/>
                  <a:gd name="connsiteY18" fmla="*/ 228600 h 1828800"/>
                  <a:gd name="connsiteX19" fmla="*/ 352425 w 1276350"/>
                  <a:gd name="connsiteY19" fmla="*/ 285750 h 1828800"/>
                  <a:gd name="connsiteX20" fmla="*/ 333375 w 1276350"/>
                  <a:gd name="connsiteY20" fmla="*/ 342900 h 1828800"/>
                  <a:gd name="connsiteX21" fmla="*/ 323850 w 1276350"/>
                  <a:gd name="connsiteY21" fmla="*/ 371475 h 1828800"/>
                  <a:gd name="connsiteX22" fmla="*/ 314325 w 1276350"/>
                  <a:gd name="connsiteY22" fmla="*/ 628650 h 1828800"/>
                  <a:gd name="connsiteX23" fmla="*/ 295275 w 1276350"/>
                  <a:gd name="connsiteY23" fmla="*/ 657225 h 1828800"/>
                  <a:gd name="connsiteX24" fmla="*/ 266700 w 1276350"/>
                  <a:gd name="connsiteY24" fmla="*/ 666750 h 1828800"/>
                  <a:gd name="connsiteX25" fmla="*/ 219075 w 1276350"/>
                  <a:gd name="connsiteY25" fmla="*/ 714375 h 1828800"/>
                  <a:gd name="connsiteX26" fmla="*/ 190500 w 1276350"/>
                  <a:gd name="connsiteY26" fmla="*/ 733425 h 1828800"/>
                  <a:gd name="connsiteX27" fmla="*/ 171450 w 1276350"/>
                  <a:gd name="connsiteY27" fmla="*/ 762000 h 1828800"/>
                  <a:gd name="connsiteX28" fmla="*/ 152400 w 1276350"/>
                  <a:gd name="connsiteY28" fmla="*/ 819150 h 1828800"/>
                  <a:gd name="connsiteX29" fmla="*/ 152400 w 1276350"/>
                  <a:gd name="connsiteY29" fmla="*/ 1085850 h 1828800"/>
                  <a:gd name="connsiteX30" fmla="*/ 114300 w 1276350"/>
                  <a:gd name="connsiteY30" fmla="*/ 1143000 h 1828800"/>
                  <a:gd name="connsiteX31" fmla="*/ 66675 w 1276350"/>
                  <a:gd name="connsiteY31" fmla="*/ 1200150 h 1828800"/>
                  <a:gd name="connsiteX32" fmla="*/ 38100 w 1276350"/>
                  <a:gd name="connsiteY32" fmla="*/ 1219200 h 1828800"/>
                  <a:gd name="connsiteX33" fmla="*/ 28575 w 1276350"/>
                  <a:gd name="connsiteY33" fmla="*/ 1247775 h 1828800"/>
                  <a:gd name="connsiteX34" fmla="*/ 0 w 1276350"/>
                  <a:gd name="connsiteY34" fmla="*/ 1304925 h 1828800"/>
                  <a:gd name="connsiteX35" fmla="*/ 9525 w 1276350"/>
                  <a:gd name="connsiteY35" fmla="*/ 1381125 h 1828800"/>
                  <a:gd name="connsiteX36" fmla="*/ 38100 w 1276350"/>
                  <a:gd name="connsiteY36" fmla="*/ 1485900 h 1828800"/>
                  <a:gd name="connsiteX37" fmla="*/ 47625 w 1276350"/>
                  <a:gd name="connsiteY37" fmla="*/ 1524000 h 1828800"/>
                  <a:gd name="connsiteX38" fmla="*/ 57150 w 1276350"/>
                  <a:gd name="connsiteY38" fmla="*/ 1552575 h 1828800"/>
                  <a:gd name="connsiteX39" fmla="*/ 66675 w 1276350"/>
                  <a:gd name="connsiteY39" fmla="*/ 1590675 h 1828800"/>
                  <a:gd name="connsiteX40" fmla="*/ 76200 w 1276350"/>
                  <a:gd name="connsiteY40" fmla="*/ 1619250 h 1828800"/>
                  <a:gd name="connsiteX41" fmla="*/ 85725 w 1276350"/>
                  <a:gd name="connsiteY41" fmla="*/ 1657350 h 1828800"/>
                  <a:gd name="connsiteX42" fmla="*/ 104775 w 1276350"/>
                  <a:gd name="connsiteY42" fmla="*/ 1685925 h 1828800"/>
                  <a:gd name="connsiteX43" fmla="*/ 161925 w 1276350"/>
                  <a:gd name="connsiteY43" fmla="*/ 1733550 h 1828800"/>
                  <a:gd name="connsiteX44" fmla="*/ 219075 w 1276350"/>
                  <a:gd name="connsiteY44" fmla="*/ 1752600 h 1828800"/>
                  <a:gd name="connsiteX45" fmla="*/ 247650 w 1276350"/>
                  <a:gd name="connsiteY45" fmla="*/ 1762125 h 1828800"/>
                  <a:gd name="connsiteX46" fmla="*/ 304800 w 1276350"/>
                  <a:gd name="connsiteY46" fmla="*/ 1800225 h 1828800"/>
                  <a:gd name="connsiteX47" fmla="*/ 333375 w 1276350"/>
                  <a:gd name="connsiteY47" fmla="*/ 1819275 h 1828800"/>
                  <a:gd name="connsiteX48" fmla="*/ 361950 w 1276350"/>
                  <a:gd name="connsiteY48" fmla="*/ 1828800 h 1828800"/>
                  <a:gd name="connsiteX49" fmla="*/ 504825 w 1276350"/>
                  <a:gd name="connsiteY49" fmla="*/ 1819275 h 1828800"/>
                  <a:gd name="connsiteX50" fmla="*/ 533400 w 1276350"/>
                  <a:gd name="connsiteY50" fmla="*/ 1809750 h 1828800"/>
                  <a:gd name="connsiteX51" fmla="*/ 628650 w 1276350"/>
                  <a:gd name="connsiteY51" fmla="*/ 1781175 h 1828800"/>
                  <a:gd name="connsiteX52" fmla="*/ 685800 w 1276350"/>
                  <a:gd name="connsiteY52" fmla="*/ 1762125 h 1828800"/>
                  <a:gd name="connsiteX53" fmla="*/ 723900 w 1276350"/>
                  <a:gd name="connsiteY53" fmla="*/ 1752600 h 1828800"/>
                  <a:gd name="connsiteX54" fmla="*/ 819150 w 1276350"/>
                  <a:gd name="connsiteY54" fmla="*/ 1743075 h 1828800"/>
                  <a:gd name="connsiteX55" fmla="*/ 866775 w 1276350"/>
                  <a:gd name="connsiteY55" fmla="*/ 1733550 h 1828800"/>
                  <a:gd name="connsiteX56" fmla="*/ 923925 w 1276350"/>
                  <a:gd name="connsiteY56" fmla="*/ 1724025 h 1828800"/>
                  <a:gd name="connsiteX57" fmla="*/ 981075 w 1276350"/>
                  <a:gd name="connsiteY57" fmla="*/ 1704975 h 1828800"/>
                  <a:gd name="connsiteX58" fmla="*/ 1009650 w 1276350"/>
                  <a:gd name="connsiteY58" fmla="*/ 1695450 h 1828800"/>
                  <a:gd name="connsiteX59" fmla="*/ 1066800 w 1276350"/>
                  <a:gd name="connsiteY59" fmla="*/ 1666875 h 1828800"/>
                  <a:gd name="connsiteX60" fmla="*/ 1095375 w 1276350"/>
                  <a:gd name="connsiteY60" fmla="*/ 1647825 h 1828800"/>
                  <a:gd name="connsiteX61" fmla="*/ 1133475 w 1276350"/>
                  <a:gd name="connsiteY61" fmla="*/ 1590675 h 1828800"/>
                  <a:gd name="connsiteX62" fmla="*/ 1143000 w 1276350"/>
                  <a:gd name="connsiteY62" fmla="*/ 1562100 h 1828800"/>
                  <a:gd name="connsiteX63" fmla="*/ 1181100 w 1276350"/>
                  <a:gd name="connsiteY63" fmla="*/ 1504950 h 1828800"/>
                  <a:gd name="connsiteX64" fmla="*/ 1219200 w 1276350"/>
                  <a:gd name="connsiteY64" fmla="*/ 1390650 h 1828800"/>
                  <a:gd name="connsiteX65" fmla="*/ 1228725 w 1276350"/>
                  <a:gd name="connsiteY65" fmla="*/ 1343025 h 1828800"/>
                  <a:gd name="connsiteX66" fmla="*/ 1247775 w 1276350"/>
                  <a:gd name="connsiteY66" fmla="*/ 1257300 h 1828800"/>
                  <a:gd name="connsiteX67" fmla="*/ 1257300 w 1276350"/>
                  <a:gd name="connsiteY67" fmla="*/ 962025 h 1828800"/>
                  <a:gd name="connsiteX68" fmla="*/ 1266825 w 1276350"/>
                  <a:gd name="connsiteY68" fmla="*/ 914400 h 1828800"/>
                  <a:gd name="connsiteX69" fmla="*/ 1276350 w 1276350"/>
                  <a:gd name="connsiteY69" fmla="*/ 847725 h 1828800"/>
                  <a:gd name="connsiteX70" fmla="*/ 1266825 w 1276350"/>
                  <a:gd name="connsiteY70" fmla="*/ 628650 h 1828800"/>
                  <a:gd name="connsiteX71" fmla="*/ 1257300 w 1276350"/>
                  <a:gd name="connsiteY71" fmla="*/ 476250 h 1828800"/>
                  <a:gd name="connsiteX72" fmla="*/ 1238250 w 1276350"/>
                  <a:gd name="connsiteY72" fmla="*/ 381000 h 1828800"/>
                  <a:gd name="connsiteX73" fmla="*/ 1238250 w 1276350"/>
                  <a:gd name="connsiteY73" fmla="*/ 371475 h 1828800"/>
                  <a:gd name="connsiteX0" fmla="*/ 1238250 w 1276350"/>
                  <a:gd name="connsiteY0" fmla="*/ 371475 h 1828800"/>
                  <a:gd name="connsiteX1" fmla="*/ 1228725 w 1276350"/>
                  <a:gd name="connsiteY1" fmla="*/ 323850 h 1828800"/>
                  <a:gd name="connsiteX2" fmla="*/ 1209675 w 1276350"/>
                  <a:gd name="connsiteY2" fmla="*/ 266700 h 1828800"/>
                  <a:gd name="connsiteX3" fmla="*/ 1190625 w 1276350"/>
                  <a:gd name="connsiteY3" fmla="*/ 190500 h 1828800"/>
                  <a:gd name="connsiteX4" fmla="*/ 1152525 w 1276350"/>
                  <a:gd name="connsiteY4" fmla="*/ 133350 h 1828800"/>
                  <a:gd name="connsiteX5" fmla="*/ 1066800 w 1276350"/>
                  <a:gd name="connsiteY5" fmla="*/ 76200 h 1828800"/>
                  <a:gd name="connsiteX6" fmla="*/ 1009650 w 1276350"/>
                  <a:gd name="connsiteY6" fmla="*/ 57150 h 1828800"/>
                  <a:gd name="connsiteX7" fmla="*/ 981075 w 1276350"/>
                  <a:gd name="connsiteY7" fmla="*/ 47625 h 1828800"/>
                  <a:gd name="connsiteX8" fmla="*/ 923925 w 1276350"/>
                  <a:gd name="connsiteY8" fmla="*/ 19050 h 1828800"/>
                  <a:gd name="connsiteX9" fmla="*/ 895350 w 1276350"/>
                  <a:gd name="connsiteY9" fmla="*/ 0 h 1828800"/>
                  <a:gd name="connsiteX10" fmla="*/ 762000 w 1276350"/>
                  <a:gd name="connsiteY10" fmla="*/ 9525 h 1828800"/>
                  <a:gd name="connsiteX11" fmla="*/ 704850 w 1276350"/>
                  <a:gd name="connsiteY11" fmla="*/ 28575 h 1828800"/>
                  <a:gd name="connsiteX12" fmla="*/ 581025 w 1276350"/>
                  <a:gd name="connsiteY12" fmla="*/ 38100 h 1828800"/>
                  <a:gd name="connsiteX13" fmla="*/ 542925 w 1276350"/>
                  <a:gd name="connsiteY13" fmla="*/ 47625 h 1828800"/>
                  <a:gd name="connsiteX14" fmla="*/ 485775 w 1276350"/>
                  <a:gd name="connsiteY14" fmla="*/ 66675 h 1828800"/>
                  <a:gd name="connsiteX15" fmla="*/ 419100 w 1276350"/>
                  <a:gd name="connsiteY15" fmla="*/ 142875 h 1828800"/>
                  <a:gd name="connsiteX16" fmla="*/ 400050 w 1276350"/>
                  <a:gd name="connsiteY16" fmla="*/ 171450 h 1828800"/>
                  <a:gd name="connsiteX17" fmla="*/ 371475 w 1276350"/>
                  <a:gd name="connsiteY17" fmla="*/ 228600 h 1828800"/>
                  <a:gd name="connsiteX18" fmla="*/ 352425 w 1276350"/>
                  <a:gd name="connsiteY18" fmla="*/ 285750 h 1828800"/>
                  <a:gd name="connsiteX19" fmla="*/ 333375 w 1276350"/>
                  <a:gd name="connsiteY19" fmla="*/ 342900 h 1828800"/>
                  <a:gd name="connsiteX20" fmla="*/ 323850 w 1276350"/>
                  <a:gd name="connsiteY20" fmla="*/ 371475 h 1828800"/>
                  <a:gd name="connsiteX21" fmla="*/ 314325 w 1276350"/>
                  <a:gd name="connsiteY21" fmla="*/ 628650 h 1828800"/>
                  <a:gd name="connsiteX22" fmla="*/ 295275 w 1276350"/>
                  <a:gd name="connsiteY22" fmla="*/ 657225 h 1828800"/>
                  <a:gd name="connsiteX23" fmla="*/ 266700 w 1276350"/>
                  <a:gd name="connsiteY23" fmla="*/ 666750 h 1828800"/>
                  <a:gd name="connsiteX24" fmla="*/ 219075 w 1276350"/>
                  <a:gd name="connsiteY24" fmla="*/ 714375 h 1828800"/>
                  <a:gd name="connsiteX25" fmla="*/ 190500 w 1276350"/>
                  <a:gd name="connsiteY25" fmla="*/ 733425 h 1828800"/>
                  <a:gd name="connsiteX26" fmla="*/ 171450 w 1276350"/>
                  <a:gd name="connsiteY26" fmla="*/ 762000 h 1828800"/>
                  <a:gd name="connsiteX27" fmla="*/ 152400 w 1276350"/>
                  <a:gd name="connsiteY27" fmla="*/ 819150 h 1828800"/>
                  <a:gd name="connsiteX28" fmla="*/ 152400 w 1276350"/>
                  <a:gd name="connsiteY28" fmla="*/ 1085850 h 1828800"/>
                  <a:gd name="connsiteX29" fmla="*/ 114300 w 1276350"/>
                  <a:gd name="connsiteY29" fmla="*/ 1143000 h 1828800"/>
                  <a:gd name="connsiteX30" fmla="*/ 66675 w 1276350"/>
                  <a:gd name="connsiteY30" fmla="*/ 1200150 h 1828800"/>
                  <a:gd name="connsiteX31" fmla="*/ 38100 w 1276350"/>
                  <a:gd name="connsiteY31" fmla="*/ 1219200 h 1828800"/>
                  <a:gd name="connsiteX32" fmla="*/ 28575 w 1276350"/>
                  <a:gd name="connsiteY32" fmla="*/ 1247775 h 1828800"/>
                  <a:gd name="connsiteX33" fmla="*/ 0 w 1276350"/>
                  <a:gd name="connsiteY33" fmla="*/ 1304925 h 1828800"/>
                  <a:gd name="connsiteX34" fmla="*/ 9525 w 1276350"/>
                  <a:gd name="connsiteY34" fmla="*/ 1381125 h 1828800"/>
                  <a:gd name="connsiteX35" fmla="*/ 38100 w 1276350"/>
                  <a:gd name="connsiteY35" fmla="*/ 1485900 h 1828800"/>
                  <a:gd name="connsiteX36" fmla="*/ 47625 w 1276350"/>
                  <a:gd name="connsiteY36" fmla="*/ 1524000 h 1828800"/>
                  <a:gd name="connsiteX37" fmla="*/ 57150 w 1276350"/>
                  <a:gd name="connsiteY37" fmla="*/ 1552575 h 1828800"/>
                  <a:gd name="connsiteX38" fmla="*/ 66675 w 1276350"/>
                  <a:gd name="connsiteY38" fmla="*/ 1590675 h 1828800"/>
                  <a:gd name="connsiteX39" fmla="*/ 76200 w 1276350"/>
                  <a:gd name="connsiteY39" fmla="*/ 1619250 h 1828800"/>
                  <a:gd name="connsiteX40" fmla="*/ 85725 w 1276350"/>
                  <a:gd name="connsiteY40" fmla="*/ 1657350 h 1828800"/>
                  <a:gd name="connsiteX41" fmla="*/ 104775 w 1276350"/>
                  <a:gd name="connsiteY41" fmla="*/ 1685925 h 1828800"/>
                  <a:gd name="connsiteX42" fmla="*/ 161925 w 1276350"/>
                  <a:gd name="connsiteY42" fmla="*/ 1733550 h 1828800"/>
                  <a:gd name="connsiteX43" fmla="*/ 219075 w 1276350"/>
                  <a:gd name="connsiteY43" fmla="*/ 1752600 h 1828800"/>
                  <a:gd name="connsiteX44" fmla="*/ 247650 w 1276350"/>
                  <a:gd name="connsiteY44" fmla="*/ 1762125 h 1828800"/>
                  <a:gd name="connsiteX45" fmla="*/ 304800 w 1276350"/>
                  <a:gd name="connsiteY45" fmla="*/ 1800225 h 1828800"/>
                  <a:gd name="connsiteX46" fmla="*/ 333375 w 1276350"/>
                  <a:gd name="connsiteY46" fmla="*/ 1819275 h 1828800"/>
                  <a:gd name="connsiteX47" fmla="*/ 361950 w 1276350"/>
                  <a:gd name="connsiteY47" fmla="*/ 1828800 h 1828800"/>
                  <a:gd name="connsiteX48" fmla="*/ 504825 w 1276350"/>
                  <a:gd name="connsiteY48" fmla="*/ 1819275 h 1828800"/>
                  <a:gd name="connsiteX49" fmla="*/ 533400 w 1276350"/>
                  <a:gd name="connsiteY49" fmla="*/ 1809750 h 1828800"/>
                  <a:gd name="connsiteX50" fmla="*/ 628650 w 1276350"/>
                  <a:gd name="connsiteY50" fmla="*/ 1781175 h 1828800"/>
                  <a:gd name="connsiteX51" fmla="*/ 685800 w 1276350"/>
                  <a:gd name="connsiteY51" fmla="*/ 1762125 h 1828800"/>
                  <a:gd name="connsiteX52" fmla="*/ 723900 w 1276350"/>
                  <a:gd name="connsiteY52" fmla="*/ 1752600 h 1828800"/>
                  <a:gd name="connsiteX53" fmla="*/ 819150 w 1276350"/>
                  <a:gd name="connsiteY53" fmla="*/ 1743075 h 1828800"/>
                  <a:gd name="connsiteX54" fmla="*/ 866775 w 1276350"/>
                  <a:gd name="connsiteY54" fmla="*/ 1733550 h 1828800"/>
                  <a:gd name="connsiteX55" fmla="*/ 923925 w 1276350"/>
                  <a:gd name="connsiteY55" fmla="*/ 1724025 h 1828800"/>
                  <a:gd name="connsiteX56" fmla="*/ 981075 w 1276350"/>
                  <a:gd name="connsiteY56" fmla="*/ 1704975 h 1828800"/>
                  <a:gd name="connsiteX57" fmla="*/ 1009650 w 1276350"/>
                  <a:gd name="connsiteY57" fmla="*/ 1695450 h 1828800"/>
                  <a:gd name="connsiteX58" fmla="*/ 1066800 w 1276350"/>
                  <a:gd name="connsiteY58" fmla="*/ 1666875 h 1828800"/>
                  <a:gd name="connsiteX59" fmla="*/ 1095375 w 1276350"/>
                  <a:gd name="connsiteY59" fmla="*/ 1647825 h 1828800"/>
                  <a:gd name="connsiteX60" fmla="*/ 1133475 w 1276350"/>
                  <a:gd name="connsiteY60" fmla="*/ 1590675 h 1828800"/>
                  <a:gd name="connsiteX61" fmla="*/ 1143000 w 1276350"/>
                  <a:gd name="connsiteY61" fmla="*/ 1562100 h 1828800"/>
                  <a:gd name="connsiteX62" fmla="*/ 1181100 w 1276350"/>
                  <a:gd name="connsiteY62" fmla="*/ 1504950 h 1828800"/>
                  <a:gd name="connsiteX63" fmla="*/ 1219200 w 1276350"/>
                  <a:gd name="connsiteY63" fmla="*/ 1390650 h 1828800"/>
                  <a:gd name="connsiteX64" fmla="*/ 1228725 w 1276350"/>
                  <a:gd name="connsiteY64" fmla="*/ 1343025 h 1828800"/>
                  <a:gd name="connsiteX65" fmla="*/ 1247775 w 1276350"/>
                  <a:gd name="connsiteY65" fmla="*/ 1257300 h 1828800"/>
                  <a:gd name="connsiteX66" fmla="*/ 1257300 w 1276350"/>
                  <a:gd name="connsiteY66" fmla="*/ 962025 h 1828800"/>
                  <a:gd name="connsiteX67" fmla="*/ 1266825 w 1276350"/>
                  <a:gd name="connsiteY67" fmla="*/ 914400 h 1828800"/>
                  <a:gd name="connsiteX68" fmla="*/ 1276350 w 1276350"/>
                  <a:gd name="connsiteY68" fmla="*/ 847725 h 1828800"/>
                  <a:gd name="connsiteX69" fmla="*/ 1266825 w 1276350"/>
                  <a:gd name="connsiteY69" fmla="*/ 628650 h 1828800"/>
                  <a:gd name="connsiteX70" fmla="*/ 1257300 w 1276350"/>
                  <a:gd name="connsiteY70" fmla="*/ 476250 h 1828800"/>
                  <a:gd name="connsiteX71" fmla="*/ 1238250 w 1276350"/>
                  <a:gd name="connsiteY71" fmla="*/ 381000 h 1828800"/>
                  <a:gd name="connsiteX72" fmla="*/ 1238250 w 1276350"/>
                  <a:gd name="connsiteY72" fmla="*/ 371475 h 1828800"/>
                  <a:gd name="connsiteX0" fmla="*/ 1238250 w 1276350"/>
                  <a:gd name="connsiteY0" fmla="*/ 371475 h 1828800"/>
                  <a:gd name="connsiteX1" fmla="*/ 1228725 w 1276350"/>
                  <a:gd name="connsiteY1" fmla="*/ 323850 h 1828800"/>
                  <a:gd name="connsiteX2" fmla="*/ 1209675 w 1276350"/>
                  <a:gd name="connsiteY2" fmla="*/ 266700 h 1828800"/>
                  <a:gd name="connsiteX3" fmla="*/ 1190625 w 1276350"/>
                  <a:gd name="connsiteY3" fmla="*/ 190500 h 1828800"/>
                  <a:gd name="connsiteX4" fmla="*/ 1152525 w 1276350"/>
                  <a:gd name="connsiteY4" fmla="*/ 133350 h 1828800"/>
                  <a:gd name="connsiteX5" fmla="*/ 1066800 w 1276350"/>
                  <a:gd name="connsiteY5" fmla="*/ 76200 h 1828800"/>
                  <a:gd name="connsiteX6" fmla="*/ 1009650 w 1276350"/>
                  <a:gd name="connsiteY6" fmla="*/ 57150 h 1828800"/>
                  <a:gd name="connsiteX7" fmla="*/ 981075 w 1276350"/>
                  <a:gd name="connsiteY7" fmla="*/ 47625 h 1828800"/>
                  <a:gd name="connsiteX8" fmla="*/ 923925 w 1276350"/>
                  <a:gd name="connsiteY8" fmla="*/ 19050 h 1828800"/>
                  <a:gd name="connsiteX9" fmla="*/ 895350 w 1276350"/>
                  <a:gd name="connsiteY9" fmla="*/ 0 h 1828800"/>
                  <a:gd name="connsiteX10" fmla="*/ 762000 w 1276350"/>
                  <a:gd name="connsiteY10" fmla="*/ 9525 h 1828800"/>
                  <a:gd name="connsiteX11" fmla="*/ 704850 w 1276350"/>
                  <a:gd name="connsiteY11" fmla="*/ 28575 h 1828800"/>
                  <a:gd name="connsiteX12" fmla="*/ 581025 w 1276350"/>
                  <a:gd name="connsiteY12" fmla="*/ 38100 h 1828800"/>
                  <a:gd name="connsiteX13" fmla="*/ 542925 w 1276350"/>
                  <a:gd name="connsiteY13" fmla="*/ 47625 h 1828800"/>
                  <a:gd name="connsiteX14" fmla="*/ 485775 w 1276350"/>
                  <a:gd name="connsiteY14" fmla="*/ 66675 h 1828800"/>
                  <a:gd name="connsiteX15" fmla="*/ 419100 w 1276350"/>
                  <a:gd name="connsiteY15" fmla="*/ 142875 h 1828800"/>
                  <a:gd name="connsiteX16" fmla="*/ 400050 w 1276350"/>
                  <a:gd name="connsiteY16" fmla="*/ 171450 h 1828800"/>
                  <a:gd name="connsiteX17" fmla="*/ 371475 w 1276350"/>
                  <a:gd name="connsiteY17" fmla="*/ 228600 h 1828800"/>
                  <a:gd name="connsiteX18" fmla="*/ 333375 w 1276350"/>
                  <a:gd name="connsiteY18" fmla="*/ 342900 h 1828800"/>
                  <a:gd name="connsiteX19" fmla="*/ 323850 w 1276350"/>
                  <a:gd name="connsiteY19" fmla="*/ 371475 h 1828800"/>
                  <a:gd name="connsiteX20" fmla="*/ 314325 w 1276350"/>
                  <a:gd name="connsiteY20" fmla="*/ 628650 h 1828800"/>
                  <a:gd name="connsiteX21" fmla="*/ 295275 w 1276350"/>
                  <a:gd name="connsiteY21" fmla="*/ 657225 h 1828800"/>
                  <a:gd name="connsiteX22" fmla="*/ 266700 w 1276350"/>
                  <a:gd name="connsiteY22" fmla="*/ 666750 h 1828800"/>
                  <a:gd name="connsiteX23" fmla="*/ 219075 w 1276350"/>
                  <a:gd name="connsiteY23" fmla="*/ 714375 h 1828800"/>
                  <a:gd name="connsiteX24" fmla="*/ 190500 w 1276350"/>
                  <a:gd name="connsiteY24" fmla="*/ 733425 h 1828800"/>
                  <a:gd name="connsiteX25" fmla="*/ 171450 w 1276350"/>
                  <a:gd name="connsiteY25" fmla="*/ 762000 h 1828800"/>
                  <a:gd name="connsiteX26" fmla="*/ 152400 w 1276350"/>
                  <a:gd name="connsiteY26" fmla="*/ 819150 h 1828800"/>
                  <a:gd name="connsiteX27" fmla="*/ 152400 w 1276350"/>
                  <a:gd name="connsiteY27" fmla="*/ 1085850 h 1828800"/>
                  <a:gd name="connsiteX28" fmla="*/ 114300 w 1276350"/>
                  <a:gd name="connsiteY28" fmla="*/ 1143000 h 1828800"/>
                  <a:gd name="connsiteX29" fmla="*/ 66675 w 1276350"/>
                  <a:gd name="connsiteY29" fmla="*/ 1200150 h 1828800"/>
                  <a:gd name="connsiteX30" fmla="*/ 38100 w 1276350"/>
                  <a:gd name="connsiteY30" fmla="*/ 1219200 h 1828800"/>
                  <a:gd name="connsiteX31" fmla="*/ 28575 w 1276350"/>
                  <a:gd name="connsiteY31" fmla="*/ 1247775 h 1828800"/>
                  <a:gd name="connsiteX32" fmla="*/ 0 w 1276350"/>
                  <a:gd name="connsiteY32" fmla="*/ 1304925 h 1828800"/>
                  <a:gd name="connsiteX33" fmla="*/ 9525 w 1276350"/>
                  <a:gd name="connsiteY33" fmla="*/ 1381125 h 1828800"/>
                  <a:gd name="connsiteX34" fmla="*/ 38100 w 1276350"/>
                  <a:gd name="connsiteY34" fmla="*/ 1485900 h 1828800"/>
                  <a:gd name="connsiteX35" fmla="*/ 47625 w 1276350"/>
                  <a:gd name="connsiteY35" fmla="*/ 1524000 h 1828800"/>
                  <a:gd name="connsiteX36" fmla="*/ 57150 w 1276350"/>
                  <a:gd name="connsiteY36" fmla="*/ 1552575 h 1828800"/>
                  <a:gd name="connsiteX37" fmla="*/ 66675 w 1276350"/>
                  <a:gd name="connsiteY37" fmla="*/ 1590675 h 1828800"/>
                  <a:gd name="connsiteX38" fmla="*/ 76200 w 1276350"/>
                  <a:gd name="connsiteY38" fmla="*/ 1619250 h 1828800"/>
                  <a:gd name="connsiteX39" fmla="*/ 85725 w 1276350"/>
                  <a:gd name="connsiteY39" fmla="*/ 1657350 h 1828800"/>
                  <a:gd name="connsiteX40" fmla="*/ 104775 w 1276350"/>
                  <a:gd name="connsiteY40" fmla="*/ 1685925 h 1828800"/>
                  <a:gd name="connsiteX41" fmla="*/ 161925 w 1276350"/>
                  <a:gd name="connsiteY41" fmla="*/ 1733550 h 1828800"/>
                  <a:gd name="connsiteX42" fmla="*/ 219075 w 1276350"/>
                  <a:gd name="connsiteY42" fmla="*/ 1752600 h 1828800"/>
                  <a:gd name="connsiteX43" fmla="*/ 247650 w 1276350"/>
                  <a:gd name="connsiteY43" fmla="*/ 1762125 h 1828800"/>
                  <a:gd name="connsiteX44" fmla="*/ 304800 w 1276350"/>
                  <a:gd name="connsiteY44" fmla="*/ 1800225 h 1828800"/>
                  <a:gd name="connsiteX45" fmla="*/ 333375 w 1276350"/>
                  <a:gd name="connsiteY45" fmla="*/ 1819275 h 1828800"/>
                  <a:gd name="connsiteX46" fmla="*/ 361950 w 1276350"/>
                  <a:gd name="connsiteY46" fmla="*/ 1828800 h 1828800"/>
                  <a:gd name="connsiteX47" fmla="*/ 504825 w 1276350"/>
                  <a:gd name="connsiteY47" fmla="*/ 1819275 h 1828800"/>
                  <a:gd name="connsiteX48" fmla="*/ 533400 w 1276350"/>
                  <a:gd name="connsiteY48" fmla="*/ 1809750 h 1828800"/>
                  <a:gd name="connsiteX49" fmla="*/ 628650 w 1276350"/>
                  <a:gd name="connsiteY49" fmla="*/ 1781175 h 1828800"/>
                  <a:gd name="connsiteX50" fmla="*/ 685800 w 1276350"/>
                  <a:gd name="connsiteY50" fmla="*/ 1762125 h 1828800"/>
                  <a:gd name="connsiteX51" fmla="*/ 723900 w 1276350"/>
                  <a:gd name="connsiteY51" fmla="*/ 1752600 h 1828800"/>
                  <a:gd name="connsiteX52" fmla="*/ 819150 w 1276350"/>
                  <a:gd name="connsiteY52" fmla="*/ 1743075 h 1828800"/>
                  <a:gd name="connsiteX53" fmla="*/ 866775 w 1276350"/>
                  <a:gd name="connsiteY53" fmla="*/ 1733550 h 1828800"/>
                  <a:gd name="connsiteX54" fmla="*/ 923925 w 1276350"/>
                  <a:gd name="connsiteY54" fmla="*/ 1724025 h 1828800"/>
                  <a:gd name="connsiteX55" fmla="*/ 981075 w 1276350"/>
                  <a:gd name="connsiteY55" fmla="*/ 1704975 h 1828800"/>
                  <a:gd name="connsiteX56" fmla="*/ 1009650 w 1276350"/>
                  <a:gd name="connsiteY56" fmla="*/ 1695450 h 1828800"/>
                  <a:gd name="connsiteX57" fmla="*/ 1066800 w 1276350"/>
                  <a:gd name="connsiteY57" fmla="*/ 1666875 h 1828800"/>
                  <a:gd name="connsiteX58" fmla="*/ 1095375 w 1276350"/>
                  <a:gd name="connsiteY58" fmla="*/ 1647825 h 1828800"/>
                  <a:gd name="connsiteX59" fmla="*/ 1133475 w 1276350"/>
                  <a:gd name="connsiteY59" fmla="*/ 1590675 h 1828800"/>
                  <a:gd name="connsiteX60" fmla="*/ 1143000 w 1276350"/>
                  <a:gd name="connsiteY60" fmla="*/ 1562100 h 1828800"/>
                  <a:gd name="connsiteX61" fmla="*/ 1181100 w 1276350"/>
                  <a:gd name="connsiteY61" fmla="*/ 1504950 h 1828800"/>
                  <a:gd name="connsiteX62" fmla="*/ 1219200 w 1276350"/>
                  <a:gd name="connsiteY62" fmla="*/ 1390650 h 1828800"/>
                  <a:gd name="connsiteX63" fmla="*/ 1228725 w 1276350"/>
                  <a:gd name="connsiteY63" fmla="*/ 1343025 h 1828800"/>
                  <a:gd name="connsiteX64" fmla="*/ 1247775 w 1276350"/>
                  <a:gd name="connsiteY64" fmla="*/ 1257300 h 1828800"/>
                  <a:gd name="connsiteX65" fmla="*/ 1257300 w 1276350"/>
                  <a:gd name="connsiteY65" fmla="*/ 962025 h 1828800"/>
                  <a:gd name="connsiteX66" fmla="*/ 1266825 w 1276350"/>
                  <a:gd name="connsiteY66" fmla="*/ 914400 h 1828800"/>
                  <a:gd name="connsiteX67" fmla="*/ 1276350 w 1276350"/>
                  <a:gd name="connsiteY67" fmla="*/ 847725 h 1828800"/>
                  <a:gd name="connsiteX68" fmla="*/ 1266825 w 1276350"/>
                  <a:gd name="connsiteY68" fmla="*/ 628650 h 1828800"/>
                  <a:gd name="connsiteX69" fmla="*/ 1257300 w 1276350"/>
                  <a:gd name="connsiteY69" fmla="*/ 476250 h 1828800"/>
                  <a:gd name="connsiteX70" fmla="*/ 1238250 w 1276350"/>
                  <a:gd name="connsiteY70" fmla="*/ 381000 h 1828800"/>
                  <a:gd name="connsiteX71" fmla="*/ 1238250 w 1276350"/>
                  <a:gd name="connsiteY71" fmla="*/ 371475 h 1828800"/>
                  <a:gd name="connsiteX0" fmla="*/ 1238250 w 1276350"/>
                  <a:gd name="connsiteY0" fmla="*/ 371475 h 1828800"/>
                  <a:gd name="connsiteX1" fmla="*/ 1228725 w 1276350"/>
                  <a:gd name="connsiteY1" fmla="*/ 323850 h 1828800"/>
                  <a:gd name="connsiteX2" fmla="*/ 1209675 w 1276350"/>
                  <a:gd name="connsiteY2" fmla="*/ 266700 h 1828800"/>
                  <a:gd name="connsiteX3" fmla="*/ 1190625 w 1276350"/>
                  <a:gd name="connsiteY3" fmla="*/ 190500 h 1828800"/>
                  <a:gd name="connsiteX4" fmla="*/ 1152525 w 1276350"/>
                  <a:gd name="connsiteY4" fmla="*/ 133350 h 1828800"/>
                  <a:gd name="connsiteX5" fmla="*/ 1066800 w 1276350"/>
                  <a:gd name="connsiteY5" fmla="*/ 76200 h 1828800"/>
                  <a:gd name="connsiteX6" fmla="*/ 1009650 w 1276350"/>
                  <a:gd name="connsiteY6" fmla="*/ 57150 h 1828800"/>
                  <a:gd name="connsiteX7" fmla="*/ 981075 w 1276350"/>
                  <a:gd name="connsiteY7" fmla="*/ 47625 h 1828800"/>
                  <a:gd name="connsiteX8" fmla="*/ 923925 w 1276350"/>
                  <a:gd name="connsiteY8" fmla="*/ 19050 h 1828800"/>
                  <a:gd name="connsiteX9" fmla="*/ 895350 w 1276350"/>
                  <a:gd name="connsiteY9" fmla="*/ 0 h 1828800"/>
                  <a:gd name="connsiteX10" fmla="*/ 762000 w 1276350"/>
                  <a:gd name="connsiteY10" fmla="*/ 9525 h 1828800"/>
                  <a:gd name="connsiteX11" fmla="*/ 704850 w 1276350"/>
                  <a:gd name="connsiteY11" fmla="*/ 28575 h 1828800"/>
                  <a:gd name="connsiteX12" fmla="*/ 581025 w 1276350"/>
                  <a:gd name="connsiteY12" fmla="*/ 38100 h 1828800"/>
                  <a:gd name="connsiteX13" fmla="*/ 542925 w 1276350"/>
                  <a:gd name="connsiteY13" fmla="*/ 47625 h 1828800"/>
                  <a:gd name="connsiteX14" fmla="*/ 485775 w 1276350"/>
                  <a:gd name="connsiteY14" fmla="*/ 66675 h 1828800"/>
                  <a:gd name="connsiteX15" fmla="*/ 419100 w 1276350"/>
                  <a:gd name="connsiteY15" fmla="*/ 142875 h 1828800"/>
                  <a:gd name="connsiteX16" fmla="*/ 400050 w 1276350"/>
                  <a:gd name="connsiteY16" fmla="*/ 171450 h 1828800"/>
                  <a:gd name="connsiteX17" fmla="*/ 371475 w 1276350"/>
                  <a:gd name="connsiteY17" fmla="*/ 228600 h 1828800"/>
                  <a:gd name="connsiteX18" fmla="*/ 333375 w 1276350"/>
                  <a:gd name="connsiteY18" fmla="*/ 342900 h 1828800"/>
                  <a:gd name="connsiteX19" fmla="*/ 323850 w 1276350"/>
                  <a:gd name="connsiteY19" fmla="*/ 371475 h 1828800"/>
                  <a:gd name="connsiteX20" fmla="*/ 314325 w 1276350"/>
                  <a:gd name="connsiteY20" fmla="*/ 628650 h 1828800"/>
                  <a:gd name="connsiteX21" fmla="*/ 266700 w 1276350"/>
                  <a:gd name="connsiteY21" fmla="*/ 666750 h 1828800"/>
                  <a:gd name="connsiteX22" fmla="*/ 219075 w 1276350"/>
                  <a:gd name="connsiteY22" fmla="*/ 714375 h 1828800"/>
                  <a:gd name="connsiteX23" fmla="*/ 190500 w 1276350"/>
                  <a:gd name="connsiteY23" fmla="*/ 733425 h 1828800"/>
                  <a:gd name="connsiteX24" fmla="*/ 171450 w 1276350"/>
                  <a:gd name="connsiteY24" fmla="*/ 762000 h 1828800"/>
                  <a:gd name="connsiteX25" fmla="*/ 152400 w 1276350"/>
                  <a:gd name="connsiteY25" fmla="*/ 819150 h 1828800"/>
                  <a:gd name="connsiteX26" fmla="*/ 152400 w 1276350"/>
                  <a:gd name="connsiteY26" fmla="*/ 1085850 h 1828800"/>
                  <a:gd name="connsiteX27" fmla="*/ 114300 w 1276350"/>
                  <a:gd name="connsiteY27" fmla="*/ 1143000 h 1828800"/>
                  <a:gd name="connsiteX28" fmla="*/ 66675 w 1276350"/>
                  <a:gd name="connsiteY28" fmla="*/ 1200150 h 1828800"/>
                  <a:gd name="connsiteX29" fmla="*/ 38100 w 1276350"/>
                  <a:gd name="connsiteY29" fmla="*/ 1219200 h 1828800"/>
                  <a:gd name="connsiteX30" fmla="*/ 28575 w 1276350"/>
                  <a:gd name="connsiteY30" fmla="*/ 1247775 h 1828800"/>
                  <a:gd name="connsiteX31" fmla="*/ 0 w 1276350"/>
                  <a:gd name="connsiteY31" fmla="*/ 1304925 h 1828800"/>
                  <a:gd name="connsiteX32" fmla="*/ 9525 w 1276350"/>
                  <a:gd name="connsiteY32" fmla="*/ 1381125 h 1828800"/>
                  <a:gd name="connsiteX33" fmla="*/ 38100 w 1276350"/>
                  <a:gd name="connsiteY33" fmla="*/ 1485900 h 1828800"/>
                  <a:gd name="connsiteX34" fmla="*/ 47625 w 1276350"/>
                  <a:gd name="connsiteY34" fmla="*/ 1524000 h 1828800"/>
                  <a:gd name="connsiteX35" fmla="*/ 57150 w 1276350"/>
                  <a:gd name="connsiteY35" fmla="*/ 1552575 h 1828800"/>
                  <a:gd name="connsiteX36" fmla="*/ 66675 w 1276350"/>
                  <a:gd name="connsiteY36" fmla="*/ 1590675 h 1828800"/>
                  <a:gd name="connsiteX37" fmla="*/ 76200 w 1276350"/>
                  <a:gd name="connsiteY37" fmla="*/ 1619250 h 1828800"/>
                  <a:gd name="connsiteX38" fmla="*/ 85725 w 1276350"/>
                  <a:gd name="connsiteY38" fmla="*/ 1657350 h 1828800"/>
                  <a:gd name="connsiteX39" fmla="*/ 104775 w 1276350"/>
                  <a:gd name="connsiteY39" fmla="*/ 1685925 h 1828800"/>
                  <a:gd name="connsiteX40" fmla="*/ 161925 w 1276350"/>
                  <a:gd name="connsiteY40" fmla="*/ 1733550 h 1828800"/>
                  <a:gd name="connsiteX41" fmla="*/ 219075 w 1276350"/>
                  <a:gd name="connsiteY41" fmla="*/ 1752600 h 1828800"/>
                  <a:gd name="connsiteX42" fmla="*/ 247650 w 1276350"/>
                  <a:gd name="connsiteY42" fmla="*/ 1762125 h 1828800"/>
                  <a:gd name="connsiteX43" fmla="*/ 304800 w 1276350"/>
                  <a:gd name="connsiteY43" fmla="*/ 1800225 h 1828800"/>
                  <a:gd name="connsiteX44" fmla="*/ 333375 w 1276350"/>
                  <a:gd name="connsiteY44" fmla="*/ 1819275 h 1828800"/>
                  <a:gd name="connsiteX45" fmla="*/ 361950 w 1276350"/>
                  <a:gd name="connsiteY45" fmla="*/ 1828800 h 1828800"/>
                  <a:gd name="connsiteX46" fmla="*/ 504825 w 1276350"/>
                  <a:gd name="connsiteY46" fmla="*/ 1819275 h 1828800"/>
                  <a:gd name="connsiteX47" fmla="*/ 533400 w 1276350"/>
                  <a:gd name="connsiteY47" fmla="*/ 1809750 h 1828800"/>
                  <a:gd name="connsiteX48" fmla="*/ 628650 w 1276350"/>
                  <a:gd name="connsiteY48" fmla="*/ 1781175 h 1828800"/>
                  <a:gd name="connsiteX49" fmla="*/ 685800 w 1276350"/>
                  <a:gd name="connsiteY49" fmla="*/ 1762125 h 1828800"/>
                  <a:gd name="connsiteX50" fmla="*/ 723900 w 1276350"/>
                  <a:gd name="connsiteY50" fmla="*/ 1752600 h 1828800"/>
                  <a:gd name="connsiteX51" fmla="*/ 819150 w 1276350"/>
                  <a:gd name="connsiteY51" fmla="*/ 1743075 h 1828800"/>
                  <a:gd name="connsiteX52" fmla="*/ 866775 w 1276350"/>
                  <a:gd name="connsiteY52" fmla="*/ 1733550 h 1828800"/>
                  <a:gd name="connsiteX53" fmla="*/ 923925 w 1276350"/>
                  <a:gd name="connsiteY53" fmla="*/ 1724025 h 1828800"/>
                  <a:gd name="connsiteX54" fmla="*/ 981075 w 1276350"/>
                  <a:gd name="connsiteY54" fmla="*/ 1704975 h 1828800"/>
                  <a:gd name="connsiteX55" fmla="*/ 1009650 w 1276350"/>
                  <a:gd name="connsiteY55" fmla="*/ 1695450 h 1828800"/>
                  <a:gd name="connsiteX56" fmla="*/ 1066800 w 1276350"/>
                  <a:gd name="connsiteY56" fmla="*/ 1666875 h 1828800"/>
                  <a:gd name="connsiteX57" fmla="*/ 1095375 w 1276350"/>
                  <a:gd name="connsiteY57" fmla="*/ 1647825 h 1828800"/>
                  <a:gd name="connsiteX58" fmla="*/ 1133475 w 1276350"/>
                  <a:gd name="connsiteY58" fmla="*/ 1590675 h 1828800"/>
                  <a:gd name="connsiteX59" fmla="*/ 1143000 w 1276350"/>
                  <a:gd name="connsiteY59" fmla="*/ 1562100 h 1828800"/>
                  <a:gd name="connsiteX60" fmla="*/ 1181100 w 1276350"/>
                  <a:gd name="connsiteY60" fmla="*/ 1504950 h 1828800"/>
                  <a:gd name="connsiteX61" fmla="*/ 1219200 w 1276350"/>
                  <a:gd name="connsiteY61" fmla="*/ 1390650 h 1828800"/>
                  <a:gd name="connsiteX62" fmla="*/ 1228725 w 1276350"/>
                  <a:gd name="connsiteY62" fmla="*/ 1343025 h 1828800"/>
                  <a:gd name="connsiteX63" fmla="*/ 1247775 w 1276350"/>
                  <a:gd name="connsiteY63" fmla="*/ 1257300 h 1828800"/>
                  <a:gd name="connsiteX64" fmla="*/ 1257300 w 1276350"/>
                  <a:gd name="connsiteY64" fmla="*/ 962025 h 1828800"/>
                  <a:gd name="connsiteX65" fmla="*/ 1266825 w 1276350"/>
                  <a:gd name="connsiteY65" fmla="*/ 914400 h 1828800"/>
                  <a:gd name="connsiteX66" fmla="*/ 1276350 w 1276350"/>
                  <a:gd name="connsiteY66" fmla="*/ 847725 h 1828800"/>
                  <a:gd name="connsiteX67" fmla="*/ 1266825 w 1276350"/>
                  <a:gd name="connsiteY67" fmla="*/ 628650 h 1828800"/>
                  <a:gd name="connsiteX68" fmla="*/ 1257300 w 1276350"/>
                  <a:gd name="connsiteY68" fmla="*/ 476250 h 1828800"/>
                  <a:gd name="connsiteX69" fmla="*/ 1238250 w 1276350"/>
                  <a:gd name="connsiteY69" fmla="*/ 381000 h 1828800"/>
                  <a:gd name="connsiteX70" fmla="*/ 1238250 w 1276350"/>
                  <a:gd name="connsiteY70" fmla="*/ 371475 h 1828800"/>
                  <a:gd name="connsiteX0" fmla="*/ 1238250 w 1276350"/>
                  <a:gd name="connsiteY0" fmla="*/ 371475 h 1828800"/>
                  <a:gd name="connsiteX1" fmla="*/ 1228725 w 1276350"/>
                  <a:gd name="connsiteY1" fmla="*/ 323850 h 1828800"/>
                  <a:gd name="connsiteX2" fmla="*/ 1209675 w 1276350"/>
                  <a:gd name="connsiteY2" fmla="*/ 266700 h 1828800"/>
                  <a:gd name="connsiteX3" fmla="*/ 1190625 w 1276350"/>
                  <a:gd name="connsiteY3" fmla="*/ 190500 h 1828800"/>
                  <a:gd name="connsiteX4" fmla="*/ 1152525 w 1276350"/>
                  <a:gd name="connsiteY4" fmla="*/ 133350 h 1828800"/>
                  <a:gd name="connsiteX5" fmla="*/ 1066800 w 1276350"/>
                  <a:gd name="connsiteY5" fmla="*/ 76200 h 1828800"/>
                  <a:gd name="connsiteX6" fmla="*/ 1009650 w 1276350"/>
                  <a:gd name="connsiteY6" fmla="*/ 57150 h 1828800"/>
                  <a:gd name="connsiteX7" fmla="*/ 981075 w 1276350"/>
                  <a:gd name="connsiteY7" fmla="*/ 47625 h 1828800"/>
                  <a:gd name="connsiteX8" fmla="*/ 923925 w 1276350"/>
                  <a:gd name="connsiteY8" fmla="*/ 19050 h 1828800"/>
                  <a:gd name="connsiteX9" fmla="*/ 895350 w 1276350"/>
                  <a:gd name="connsiteY9" fmla="*/ 0 h 1828800"/>
                  <a:gd name="connsiteX10" fmla="*/ 762000 w 1276350"/>
                  <a:gd name="connsiteY10" fmla="*/ 9525 h 1828800"/>
                  <a:gd name="connsiteX11" fmla="*/ 704850 w 1276350"/>
                  <a:gd name="connsiteY11" fmla="*/ 28575 h 1828800"/>
                  <a:gd name="connsiteX12" fmla="*/ 581025 w 1276350"/>
                  <a:gd name="connsiteY12" fmla="*/ 38100 h 1828800"/>
                  <a:gd name="connsiteX13" fmla="*/ 542925 w 1276350"/>
                  <a:gd name="connsiteY13" fmla="*/ 47625 h 1828800"/>
                  <a:gd name="connsiteX14" fmla="*/ 485775 w 1276350"/>
                  <a:gd name="connsiteY14" fmla="*/ 66675 h 1828800"/>
                  <a:gd name="connsiteX15" fmla="*/ 419100 w 1276350"/>
                  <a:gd name="connsiteY15" fmla="*/ 142875 h 1828800"/>
                  <a:gd name="connsiteX16" fmla="*/ 400050 w 1276350"/>
                  <a:gd name="connsiteY16" fmla="*/ 171450 h 1828800"/>
                  <a:gd name="connsiteX17" fmla="*/ 371475 w 1276350"/>
                  <a:gd name="connsiteY17" fmla="*/ 228600 h 1828800"/>
                  <a:gd name="connsiteX18" fmla="*/ 333375 w 1276350"/>
                  <a:gd name="connsiteY18" fmla="*/ 342900 h 1828800"/>
                  <a:gd name="connsiteX19" fmla="*/ 323850 w 1276350"/>
                  <a:gd name="connsiteY19" fmla="*/ 371475 h 1828800"/>
                  <a:gd name="connsiteX20" fmla="*/ 314325 w 1276350"/>
                  <a:gd name="connsiteY20" fmla="*/ 628650 h 1828800"/>
                  <a:gd name="connsiteX21" fmla="*/ 266700 w 1276350"/>
                  <a:gd name="connsiteY21" fmla="*/ 666750 h 1828800"/>
                  <a:gd name="connsiteX22" fmla="*/ 219075 w 1276350"/>
                  <a:gd name="connsiteY22" fmla="*/ 714375 h 1828800"/>
                  <a:gd name="connsiteX23" fmla="*/ 171450 w 1276350"/>
                  <a:gd name="connsiteY23" fmla="*/ 762000 h 1828800"/>
                  <a:gd name="connsiteX24" fmla="*/ 152400 w 1276350"/>
                  <a:gd name="connsiteY24" fmla="*/ 819150 h 1828800"/>
                  <a:gd name="connsiteX25" fmla="*/ 152400 w 1276350"/>
                  <a:gd name="connsiteY25" fmla="*/ 1085850 h 1828800"/>
                  <a:gd name="connsiteX26" fmla="*/ 114300 w 1276350"/>
                  <a:gd name="connsiteY26" fmla="*/ 1143000 h 1828800"/>
                  <a:gd name="connsiteX27" fmla="*/ 66675 w 1276350"/>
                  <a:gd name="connsiteY27" fmla="*/ 1200150 h 1828800"/>
                  <a:gd name="connsiteX28" fmla="*/ 38100 w 1276350"/>
                  <a:gd name="connsiteY28" fmla="*/ 1219200 h 1828800"/>
                  <a:gd name="connsiteX29" fmla="*/ 28575 w 1276350"/>
                  <a:gd name="connsiteY29" fmla="*/ 1247775 h 1828800"/>
                  <a:gd name="connsiteX30" fmla="*/ 0 w 1276350"/>
                  <a:gd name="connsiteY30" fmla="*/ 1304925 h 1828800"/>
                  <a:gd name="connsiteX31" fmla="*/ 9525 w 1276350"/>
                  <a:gd name="connsiteY31" fmla="*/ 1381125 h 1828800"/>
                  <a:gd name="connsiteX32" fmla="*/ 38100 w 1276350"/>
                  <a:gd name="connsiteY32" fmla="*/ 1485900 h 1828800"/>
                  <a:gd name="connsiteX33" fmla="*/ 47625 w 1276350"/>
                  <a:gd name="connsiteY33" fmla="*/ 1524000 h 1828800"/>
                  <a:gd name="connsiteX34" fmla="*/ 57150 w 1276350"/>
                  <a:gd name="connsiteY34" fmla="*/ 1552575 h 1828800"/>
                  <a:gd name="connsiteX35" fmla="*/ 66675 w 1276350"/>
                  <a:gd name="connsiteY35" fmla="*/ 1590675 h 1828800"/>
                  <a:gd name="connsiteX36" fmla="*/ 76200 w 1276350"/>
                  <a:gd name="connsiteY36" fmla="*/ 1619250 h 1828800"/>
                  <a:gd name="connsiteX37" fmla="*/ 85725 w 1276350"/>
                  <a:gd name="connsiteY37" fmla="*/ 1657350 h 1828800"/>
                  <a:gd name="connsiteX38" fmla="*/ 104775 w 1276350"/>
                  <a:gd name="connsiteY38" fmla="*/ 1685925 h 1828800"/>
                  <a:gd name="connsiteX39" fmla="*/ 161925 w 1276350"/>
                  <a:gd name="connsiteY39" fmla="*/ 1733550 h 1828800"/>
                  <a:gd name="connsiteX40" fmla="*/ 219075 w 1276350"/>
                  <a:gd name="connsiteY40" fmla="*/ 1752600 h 1828800"/>
                  <a:gd name="connsiteX41" fmla="*/ 247650 w 1276350"/>
                  <a:gd name="connsiteY41" fmla="*/ 1762125 h 1828800"/>
                  <a:gd name="connsiteX42" fmla="*/ 304800 w 1276350"/>
                  <a:gd name="connsiteY42" fmla="*/ 1800225 h 1828800"/>
                  <a:gd name="connsiteX43" fmla="*/ 333375 w 1276350"/>
                  <a:gd name="connsiteY43" fmla="*/ 1819275 h 1828800"/>
                  <a:gd name="connsiteX44" fmla="*/ 361950 w 1276350"/>
                  <a:gd name="connsiteY44" fmla="*/ 1828800 h 1828800"/>
                  <a:gd name="connsiteX45" fmla="*/ 504825 w 1276350"/>
                  <a:gd name="connsiteY45" fmla="*/ 1819275 h 1828800"/>
                  <a:gd name="connsiteX46" fmla="*/ 533400 w 1276350"/>
                  <a:gd name="connsiteY46" fmla="*/ 1809750 h 1828800"/>
                  <a:gd name="connsiteX47" fmla="*/ 628650 w 1276350"/>
                  <a:gd name="connsiteY47" fmla="*/ 1781175 h 1828800"/>
                  <a:gd name="connsiteX48" fmla="*/ 685800 w 1276350"/>
                  <a:gd name="connsiteY48" fmla="*/ 1762125 h 1828800"/>
                  <a:gd name="connsiteX49" fmla="*/ 723900 w 1276350"/>
                  <a:gd name="connsiteY49" fmla="*/ 1752600 h 1828800"/>
                  <a:gd name="connsiteX50" fmla="*/ 819150 w 1276350"/>
                  <a:gd name="connsiteY50" fmla="*/ 1743075 h 1828800"/>
                  <a:gd name="connsiteX51" fmla="*/ 866775 w 1276350"/>
                  <a:gd name="connsiteY51" fmla="*/ 1733550 h 1828800"/>
                  <a:gd name="connsiteX52" fmla="*/ 923925 w 1276350"/>
                  <a:gd name="connsiteY52" fmla="*/ 1724025 h 1828800"/>
                  <a:gd name="connsiteX53" fmla="*/ 981075 w 1276350"/>
                  <a:gd name="connsiteY53" fmla="*/ 1704975 h 1828800"/>
                  <a:gd name="connsiteX54" fmla="*/ 1009650 w 1276350"/>
                  <a:gd name="connsiteY54" fmla="*/ 1695450 h 1828800"/>
                  <a:gd name="connsiteX55" fmla="*/ 1066800 w 1276350"/>
                  <a:gd name="connsiteY55" fmla="*/ 1666875 h 1828800"/>
                  <a:gd name="connsiteX56" fmla="*/ 1095375 w 1276350"/>
                  <a:gd name="connsiteY56" fmla="*/ 1647825 h 1828800"/>
                  <a:gd name="connsiteX57" fmla="*/ 1133475 w 1276350"/>
                  <a:gd name="connsiteY57" fmla="*/ 1590675 h 1828800"/>
                  <a:gd name="connsiteX58" fmla="*/ 1143000 w 1276350"/>
                  <a:gd name="connsiteY58" fmla="*/ 1562100 h 1828800"/>
                  <a:gd name="connsiteX59" fmla="*/ 1181100 w 1276350"/>
                  <a:gd name="connsiteY59" fmla="*/ 1504950 h 1828800"/>
                  <a:gd name="connsiteX60" fmla="*/ 1219200 w 1276350"/>
                  <a:gd name="connsiteY60" fmla="*/ 1390650 h 1828800"/>
                  <a:gd name="connsiteX61" fmla="*/ 1228725 w 1276350"/>
                  <a:gd name="connsiteY61" fmla="*/ 1343025 h 1828800"/>
                  <a:gd name="connsiteX62" fmla="*/ 1247775 w 1276350"/>
                  <a:gd name="connsiteY62" fmla="*/ 1257300 h 1828800"/>
                  <a:gd name="connsiteX63" fmla="*/ 1257300 w 1276350"/>
                  <a:gd name="connsiteY63" fmla="*/ 962025 h 1828800"/>
                  <a:gd name="connsiteX64" fmla="*/ 1266825 w 1276350"/>
                  <a:gd name="connsiteY64" fmla="*/ 914400 h 1828800"/>
                  <a:gd name="connsiteX65" fmla="*/ 1276350 w 1276350"/>
                  <a:gd name="connsiteY65" fmla="*/ 847725 h 1828800"/>
                  <a:gd name="connsiteX66" fmla="*/ 1266825 w 1276350"/>
                  <a:gd name="connsiteY66" fmla="*/ 628650 h 1828800"/>
                  <a:gd name="connsiteX67" fmla="*/ 1257300 w 1276350"/>
                  <a:gd name="connsiteY67" fmla="*/ 476250 h 1828800"/>
                  <a:gd name="connsiteX68" fmla="*/ 1238250 w 1276350"/>
                  <a:gd name="connsiteY68" fmla="*/ 381000 h 1828800"/>
                  <a:gd name="connsiteX69" fmla="*/ 1238250 w 1276350"/>
                  <a:gd name="connsiteY69"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66675 w 1276350"/>
                  <a:gd name="connsiteY34" fmla="*/ 1590675 h 1828800"/>
                  <a:gd name="connsiteX35" fmla="*/ 76200 w 1276350"/>
                  <a:gd name="connsiteY35" fmla="*/ 1619250 h 1828800"/>
                  <a:gd name="connsiteX36" fmla="*/ 85725 w 1276350"/>
                  <a:gd name="connsiteY36" fmla="*/ 1657350 h 1828800"/>
                  <a:gd name="connsiteX37" fmla="*/ 104775 w 1276350"/>
                  <a:gd name="connsiteY37" fmla="*/ 1685925 h 1828800"/>
                  <a:gd name="connsiteX38" fmla="*/ 161925 w 1276350"/>
                  <a:gd name="connsiteY38" fmla="*/ 1733550 h 1828800"/>
                  <a:gd name="connsiteX39" fmla="*/ 219075 w 1276350"/>
                  <a:gd name="connsiteY39" fmla="*/ 1752600 h 1828800"/>
                  <a:gd name="connsiteX40" fmla="*/ 247650 w 1276350"/>
                  <a:gd name="connsiteY40" fmla="*/ 1762125 h 1828800"/>
                  <a:gd name="connsiteX41" fmla="*/ 304800 w 1276350"/>
                  <a:gd name="connsiteY41" fmla="*/ 1800225 h 1828800"/>
                  <a:gd name="connsiteX42" fmla="*/ 333375 w 1276350"/>
                  <a:gd name="connsiteY42" fmla="*/ 1819275 h 1828800"/>
                  <a:gd name="connsiteX43" fmla="*/ 361950 w 1276350"/>
                  <a:gd name="connsiteY43" fmla="*/ 1828800 h 1828800"/>
                  <a:gd name="connsiteX44" fmla="*/ 504825 w 1276350"/>
                  <a:gd name="connsiteY44" fmla="*/ 1819275 h 1828800"/>
                  <a:gd name="connsiteX45" fmla="*/ 533400 w 1276350"/>
                  <a:gd name="connsiteY45" fmla="*/ 1809750 h 1828800"/>
                  <a:gd name="connsiteX46" fmla="*/ 628650 w 1276350"/>
                  <a:gd name="connsiteY46" fmla="*/ 1781175 h 1828800"/>
                  <a:gd name="connsiteX47" fmla="*/ 685800 w 1276350"/>
                  <a:gd name="connsiteY47" fmla="*/ 1762125 h 1828800"/>
                  <a:gd name="connsiteX48" fmla="*/ 723900 w 1276350"/>
                  <a:gd name="connsiteY48" fmla="*/ 1752600 h 1828800"/>
                  <a:gd name="connsiteX49" fmla="*/ 819150 w 1276350"/>
                  <a:gd name="connsiteY49" fmla="*/ 1743075 h 1828800"/>
                  <a:gd name="connsiteX50" fmla="*/ 866775 w 1276350"/>
                  <a:gd name="connsiteY50" fmla="*/ 1733550 h 1828800"/>
                  <a:gd name="connsiteX51" fmla="*/ 923925 w 1276350"/>
                  <a:gd name="connsiteY51" fmla="*/ 1724025 h 1828800"/>
                  <a:gd name="connsiteX52" fmla="*/ 981075 w 1276350"/>
                  <a:gd name="connsiteY52" fmla="*/ 1704975 h 1828800"/>
                  <a:gd name="connsiteX53" fmla="*/ 1009650 w 1276350"/>
                  <a:gd name="connsiteY53" fmla="*/ 1695450 h 1828800"/>
                  <a:gd name="connsiteX54" fmla="*/ 1066800 w 1276350"/>
                  <a:gd name="connsiteY54" fmla="*/ 1666875 h 1828800"/>
                  <a:gd name="connsiteX55" fmla="*/ 1095375 w 1276350"/>
                  <a:gd name="connsiteY55" fmla="*/ 1647825 h 1828800"/>
                  <a:gd name="connsiteX56" fmla="*/ 1133475 w 1276350"/>
                  <a:gd name="connsiteY56" fmla="*/ 1590675 h 1828800"/>
                  <a:gd name="connsiteX57" fmla="*/ 1143000 w 1276350"/>
                  <a:gd name="connsiteY57" fmla="*/ 1562100 h 1828800"/>
                  <a:gd name="connsiteX58" fmla="*/ 1181100 w 1276350"/>
                  <a:gd name="connsiteY58" fmla="*/ 1504950 h 1828800"/>
                  <a:gd name="connsiteX59" fmla="*/ 1219200 w 1276350"/>
                  <a:gd name="connsiteY59" fmla="*/ 1390650 h 1828800"/>
                  <a:gd name="connsiteX60" fmla="*/ 1228725 w 1276350"/>
                  <a:gd name="connsiteY60" fmla="*/ 1343025 h 1828800"/>
                  <a:gd name="connsiteX61" fmla="*/ 1247775 w 1276350"/>
                  <a:gd name="connsiteY61" fmla="*/ 1257300 h 1828800"/>
                  <a:gd name="connsiteX62" fmla="*/ 1257300 w 1276350"/>
                  <a:gd name="connsiteY62" fmla="*/ 962025 h 1828800"/>
                  <a:gd name="connsiteX63" fmla="*/ 1266825 w 1276350"/>
                  <a:gd name="connsiteY63" fmla="*/ 914400 h 1828800"/>
                  <a:gd name="connsiteX64" fmla="*/ 1276350 w 1276350"/>
                  <a:gd name="connsiteY64" fmla="*/ 847725 h 1828800"/>
                  <a:gd name="connsiteX65" fmla="*/ 1266825 w 1276350"/>
                  <a:gd name="connsiteY65" fmla="*/ 628650 h 1828800"/>
                  <a:gd name="connsiteX66" fmla="*/ 1257300 w 1276350"/>
                  <a:gd name="connsiteY66" fmla="*/ 476250 h 1828800"/>
                  <a:gd name="connsiteX67" fmla="*/ 1238250 w 1276350"/>
                  <a:gd name="connsiteY67" fmla="*/ 381000 h 1828800"/>
                  <a:gd name="connsiteX68" fmla="*/ 1238250 w 1276350"/>
                  <a:gd name="connsiteY68"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66675 w 1276350"/>
                  <a:gd name="connsiteY34" fmla="*/ 1590675 h 1828800"/>
                  <a:gd name="connsiteX35" fmla="*/ 76200 w 1276350"/>
                  <a:gd name="connsiteY35" fmla="*/ 1619250 h 1828800"/>
                  <a:gd name="connsiteX36" fmla="*/ 85725 w 1276350"/>
                  <a:gd name="connsiteY36" fmla="*/ 1657350 h 1828800"/>
                  <a:gd name="connsiteX37" fmla="*/ 104775 w 1276350"/>
                  <a:gd name="connsiteY37" fmla="*/ 1685925 h 1828800"/>
                  <a:gd name="connsiteX38" fmla="*/ 161925 w 1276350"/>
                  <a:gd name="connsiteY38" fmla="*/ 1733550 h 1828800"/>
                  <a:gd name="connsiteX39" fmla="*/ 219075 w 1276350"/>
                  <a:gd name="connsiteY39" fmla="*/ 1752600 h 1828800"/>
                  <a:gd name="connsiteX40" fmla="*/ 247650 w 1276350"/>
                  <a:gd name="connsiteY40" fmla="*/ 1762125 h 1828800"/>
                  <a:gd name="connsiteX41" fmla="*/ 304800 w 1276350"/>
                  <a:gd name="connsiteY41" fmla="*/ 1800225 h 1828800"/>
                  <a:gd name="connsiteX42" fmla="*/ 333375 w 1276350"/>
                  <a:gd name="connsiteY42" fmla="*/ 1819275 h 1828800"/>
                  <a:gd name="connsiteX43" fmla="*/ 361950 w 1276350"/>
                  <a:gd name="connsiteY43" fmla="*/ 1828800 h 1828800"/>
                  <a:gd name="connsiteX44" fmla="*/ 504825 w 1276350"/>
                  <a:gd name="connsiteY44" fmla="*/ 1819275 h 1828800"/>
                  <a:gd name="connsiteX45" fmla="*/ 533400 w 1276350"/>
                  <a:gd name="connsiteY45" fmla="*/ 1809750 h 1828800"/>
                  <a:gd name="connsiteX46" fmla="*/ 628650 w 1276350"/>
                  <a:gd name="connsiteY46" fmla="*/ 1781175 h 1828800"/>
                  <a:gd name="connsiteX47" fmla="*/ 685800 w 1276350"/>
                  <a:gd name="connsiteY47" fmla="*/ 1762125 h 1828800"/>
                  <a:gd name="connsiteX48" fmla="*/ 723900 w 1276350"/>
                  <a:gd name="connsiteY48" fmla="*/ 1752600 h 1828800"/>
                  <a:gd name="connsiteX49" fmla="*/ 819150 w 1276350"/>
                  <a:gd name="connsiteY49" fmla="*/ 1743075 h 1828800"/>
                  <a:gd name="connsiteX50" fmla="*/ 923925 w 1276350"/>
                  <a:gd name="connsiteY50" fmla="*/ 1724025 h 1828800"/>
                  <a:gd name="connsiteX51" fmla="*/ 981075 w 1276350"/>
                  <a:gd name="connsiteY51" fmla="*/ 1704975 h 1828800"/>
                  <a:gd name="connsiteX52" fmla="*/ 1009650 w 1276350"/>
                  <a:gd name="connsiteY52" fmla="*/ 1695450 h 1828800"/>
                  <a:gd name="connsiteX53" fmla="*/ 1066800 w 1276350"/>
                  <a:gd name="connsiteY53" fmla="*/ 1666875 h 1828800"/>
                  <a:gd name="connsiteX54" fmla="*/ 1095375 w 1276350"/>
                  <a:gd name="connsiteY54" fmla="*/ 1647825 h 1828800"/>
                  <a:gd name="connsiteX55" fmla="*/ 1133475 w 1276350"/>
                  <a:gd name="connsiteY55" fmla="*/ 1590675 h 1828800"/>
                  <a:gd name="connsiteX56" fmla="*/ 1143000 w 1276350"/>
                  <a:gd name="connsiteY56" fmla="*/ 1562100 h 1828800"/>
                  <a:gd name="connsiteX57" fmla="*/ 1181100 w 1276350"/>
                  <a:gd name="connsiteY57" fmla="*/ 1504950 h 1828800"/>
                  <a:gd name="connsiteX58" fmla="*/ 1219200 w 1276350"/>
                  <a:gd name="connsiteY58" fmla="*/ 1390650 h 1828800"/>
                  <a:gd name="connsiteX59" fmla="*/ 1228725 w 1276350"/>
                  <a:gd name="connsiteY59" fmla="*/ 1343025 h 1828800"/>
                  <a:gd name="connsiteX60" fmla="*/ 1247775 w 1276350"/>
                  <a:gd name="connsiteY60" fmla="*/ 1257300 h 1828800"/>
                  <a:gd name="connsiteX61" fmla="*/ 1257300 w 1276350"/>
                  <a:gd name="connsiteY61" fmla="*/ 962025 h 1828800"/>
                  <a:gd name="connsiteX62" fmla="*/ 1266825 w 1276350"/>
                  <a:gd name="connsiteY62" fmla="*/ 914400 h 1828800"/>
                  <a:gd name="connsiteX63" fmla="*/ 1276350 w 1276350"/>
                  <a:gd name="connsiteY63" fmla="*/ 847725 h 1828800"/>
                  <a:gd name="connsiteX64" fmla="*/ 1266825 w 1276350"/>
                  <a:gd name="connsiteY64" fmla="*/ 628650 h 1828800"/>
                  <a:gd name="connsiteX65" fmla="*/ 1257300 w 1276350"/>
                  <a:gd name="connsiteY65" fmla="*/ 476250 h 1828800"/>
                  <a:gd name="connsiteX66" fmla="*/ 1238250 w 1276350"/>
                  <a:gd name="connsiteY66" fmla="*/ 381000 h 1828800"/>
                  <a:gd name="connsiteX67" fmla="*/ 1238250 w 1276350"/>
                  <a:gd name="connsiteY67"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66675 w 1276350"/>
                  <a:gd name="connsiteY34" fmla="*/ 1590675 h 1828800"/>
                  <a:gd name="connsiteX35" fmla="*/ 76200 w 1276350"/>
                  <a:gd name="connsiteY35" fmla="*/ 1619250 h 1828800"/>
                  <a:gd name="connsiteX36" fmla="*/ 85725 w 1276350"/>
                  <a:gd name="connsiteY36" fmla="*/ 1657350 h 1828800"/>
                  <a:gd name="connsiteX37" fmla="*/ 104775 w 1276350"/>
                  <a:gd name="connsiteY37" fmla="*/ 1685925 h 1828800"/>
                  <a:gd name="connsiteX38" fmla="*/ 161925 w 1276350"/>
                  <a:gd name="connsiteY38" fmla="*/ 1733550 h 1828800"/>
                  <a:gd name="connsiteX39" fmla="*/ 219075 w 1276350"/>
                  <a:gd name="connsiteY39" fmla="*/ 1752600 h 1828800"/>
                  <a:gd name="connsiteX40" fmla="*/ 247650 w 1276350"/>
                  <a:gd name="connsiteY40" fmla="*/ 1762125 h 1828800"/>
                  <a:gd name="connsiteX41" fmla="*/ 304800 w 1276350"/>
                  <a:gd name="connsiteY41" fmla="*/ 1800225 h 1828800"/>
                  <a:gd name="connsiteX42" fmla="*/ 333375 w 1276350"/>
                  <a:gd name="connsiteY42" fmla="*/ 1819275 h 1828800"/>
                  <a:gd name="connsiteX43" fmla="*/ 361950 w 1276350"/>
                  <a:gd name="connsiteY43" fmla="*/ 1828800 h 1828800"/>
                  <a:gd name="connsiteX44" fmla="*/ 504825 w 1276350"/>
                  <a:gd name="connsiteY44" fmla="*/ 1819275 h 1828800"/>
                  <a:gd name="connsiteX45" fmla="*/ 533400 w 1276350"/>
                  <a:gd name="connsiteY45" fmla="*/ 1809750 h 1828800"/>
                  <a:gd name="connsiteX46" fmla="*/ 628650 w 1276350"/>
                  <a:gd name="connsiteY46" fmla="*/ 1781175 h 1828800"/>
                  <a:gd name="connsiteX47" fmla="*/ 685800 w 1276350"/>
                  <a:gd name="connsiteY47" fmla="*/ 1762125 h 1828800"/>
                  <a:gd name="connsiteX48" fmla="*/ 723900 w 1276350"/>
                  <a:gd name="connsiteY48" fmla="*/ 1752600 h 1828800"/>
                  <a:gd name="connsiteX49" fmla="*/ 819150 w 1276350"/>
                  <a:gd name="connsiteY49" fmla="*/ 1743075 h 1828800"/>
                  <a:gd name="connsiteX50" fmla="*/ 923925 w 1276350"/>
                  <a:gd name="connsiteY50" fmla="*/ 1724025 h 1828800"/>
                  <a:gd name="connsiteX51" fmla="*/ 1009650 w 1276350"/>
                  <a:gd name="connsiteY51" fmla="*/ 1695450 h 1828800"/>
                  <a:gd name="connsiteX52" fmla="*/ 1066800 w 1276350"/>
                  <a:gd name="connsiteY52" fmla="*/ 1666875 h 1828800"/>
                  <a:gd name="connsiteX53" fmla="*/ 1095375 w 1276350"/>
                  <a:gd name="connsiteY53" fmla="*/ 1647825 h 1828800"/>
                  <a:gd name="connsiteX54" fmla="*/ 1133475 w 1276350"/>
                  <a:gd name="connsiteY54" fmla="*/ 1590675 h 1828800"/>
                  <a:gd name="connsiteX55" fmla="*/ 1143000 w 1276350"/>
                  <a:gd name="connsiteY55" fmla="*/ 1562100 h 1828800"/>
                  <a:gd name="connsiteX56" fmla="*/ 1181100 w 1276350"/>
                  <a:gd name="connsiteY56" fmla="*/ 1504950 h 1828800"/>
                  <a:gd name="connsiteX57" fmla="*/ 1219200 w 1276350"/>
                  <a:gd name="connsiteY57" fmla="*/ 1390650 h 1828800"/>
                  <a:gd name="connsiteX58" fmla="*/ 1228725 w 1276350"/>
                  <a:gd name="connsiteY58" fmla="*/ 1343025 h 1828800"/>
                  <a:gd name="connsiteX59" fmla="*/ 1247775 w 1276350"/>
                  <a:gd name="connsiteY59" fmla="*/ 1257300 h 1828800"/>
                  <a:gd name="connsiteX60" fmla="*/ 1257300 w 1276350"/>
                  <a:gd name="connsiteY60" fmla="*/ 962025 h 1828800"/>
                  <a:gd name="connsiteX61" fmla="*/ 1266825 w 1276350"/>
                  <a:gd name="connsiteY61" fmla="*/ 914400 h 1828800"/>
                  <a:gd name="connsiteX62" fmla="*/ 1276350 w 1276350"/>
                  <a:gd name="connsiteY62" fmla="*/ 847725 h 1828800"/>
                  <a:gd name="connsiteX63" fmla="*/ 1266825 w 1276350"/>
                  <a:gd name="connsiteY63" fmla="*/ 628650 h 1828800"/>
                  <a:gd name="connsiteX64" fmla="*/ 1257300 w 1276350"/>
                  <a:gd name="connsiteY64" fmla="*/ 476250 h 1828800"/>
                  <a:gd name="connsiteX65" fmla="*/ 1238250 w 1276350"/>
                  <a:gd name="connsiteY65" fmla="*/ 381000 h 1828800"/>
                  <a:gd name="connsiteX66" fmla="*/ 1238250 w 1276350"/>
                  <a:gd name="connsiteY66"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66675 w 1276350"/>
                  <a:gd name="connsiteY34" fmla="*/ 1590675 h 1828800"/>
                  <a:gd name="connsiteX35" fmla="*/ 76200 w 1276350"/>
                  <a:gd name="connsiteY35" fmla="*/ 1619250 h 1828800"/>
                  <a:gd name="connsiteX36" fmla="*/ 85725 w 1276350"/>
                  <a:gd name="connsiteY36" fmla="*/ 1657350 h 1828800"/>
                  <a:gd name="connsiteX37" fmla="*/ 104775 w 1276350"/>
                  <a:gd name="connsiteY37" fmla="*/ 1685925 h 1828800"/>
                  <a:gd name="connsiteX38" fmla="*/ 161925 w 1276350"/>
                  <a:gd name="connsiteY38" fmla="*/ 1733550 h 1828800"/>
                  <a:gd name="connsiteX39" fmla="*/ 219075 w 1276350"/>
                  <a:gd name="connsiteY39" fmla="*/ 1752600 h 1828800"/>
                  <a:gd name="connsiteX40" fmla="*/ 247650 w 1276350"/>
                  <a:gd name="connsiteY40" fmla="*/ 1762125 h 1828800"/>
                  <a:gd name="connsiteX41" fmla="*/ 304800 w 1276350"/>
                  <a:gd name="connsiteY41" fmla="*/ 1800225 h 1828800"/>
                  <a:gd name="connsiteX42" fmla="*/ 333375 w 1276350"/>
                  <a:gd name="connsiteY42" fmla="*/ 1819275 h 1828800"/>
                  <a:gd name="connsiteX43" fmla="*/ 361950 w 1276350"/>
                  <a:gd name="connsiteY43" fmla="*/ 1828800 h 1828800"/>
                  <a:gd name="connsiteX44" fmla="*/ 504825 w 1276350"/>
                  <a:gd name="connsiteY44" fmla="*/ 1819275 h 1828800"/>
                  <a:gd name="connsiteX45" fmla="*/ 533400 w 1276350"/>
                  <a:gd name="connsiteY45" fmla="*/ 1809750 h 1828800"/>
                  <a:gd name="connsiteX46" fmla="*/ 628650 w 1276350"/>
                  <a:gd name="connsiteY46" fmla="*/ 1781175 h 1828800"/>
                  <a:gd name="connsiteX47" fmla="*/ 685800 w 1276350"/>
                  <a:gd name="connsiteY47" fmla="*/ 1762125 h 1828800"/>
                  <a:gd name="connsiteX48" fmla="*/ 723900 w 1276350"/>
                  <a:gd name="connsiteY48" fmla="*/ 1752600 h 1828800"/>
                  <a:gd name="connsiteX49" fmla="*/ 819150 w 1276350"/>
                  <a:gd name="connsiteY49" fmla="*/ 1743075 h 1828800"/>
                  <a:gd name="connsiteX50" fmla="*/ 923925 w 1276350"/>
                  <a:gd name="connsiteY50" fmla="*/ 1724025 h 1828800"/>
                  <a:gd name="connsiteX51" fmla="*/ 1009650 w 1276350"/>
                  <a:gd name="connsiteY51" fmla="*/ 1695450 h 1828800"/>
                  <a:gd name="connsiteX52" fmla="*/ 1066800 w 1276350"/>
                  <a:gd name="connsiteY52" fmla="*/ 1666875 h 1828800"/>
                  <a:gd name="connsiteX53" fmla="*/ 1133475 w 1276350"/>
                  <a:gd name="connsiteY53" fmla="*/ 1590675 h 1828800"/>
                  <a:gd name="connsiteX54" fmla="*/ 1143000 w 1276350"/>
                  <a:gd name="connsiteY54" fmla="*/ 1562100 h 1828800"/>
                  <a:gd name="connsiteX55" fmla="*/ 1181100 w 1276350"/>
                  <a:gd name="connsiteY55" fmla="*/ 1504950 h 1828800"/>
                  <a:gd name="connsiteX56" fmla="*/ 1219200 w 1276350"/>
                  <a:gd name="connsiteY56" fmla="*/ 1390650 h 1828800"/>
                  <a:gd name="connsiteX57" fmla="*/ 1228725 w 1276350"/>
                  <a:gd name="connsiteY57" fmla="*/ 1343025 h 1828800"/>
                  <a:gd name="connsiteX58" fmla="*/ 1247775 w 1276350"/>
                  <a:gd name="connsiteY58" fmla="*/ 1257300 h 1828800"/>
                  <a:gd name="connsiteX59" fmla="*/ 1257300 w 1276350"/>
                  <a:gd name="connsiteY59" fmla="*/ 962025 h 1828800"/>
                  <a:gd name="connsiteX60" fmla="*/ 1266825 w 1276350"/>
                  <a:gd name="connsiteY60" fmla="*/ 914400 h 1828800"/>
                  <a:gd name="connsiteX61" fmla="*/ 1276350 w 1276350"/>
                  <a:gd name="connsiteY61" fmla="*/ 847725 h 1828800"/>
                  <a:gd name="connsiteX62" fmla="*/ 1266825 w 1276350"/>
                  <a:gd name="connsiteY62" fmla="*/ 628650 h 1828800"/>
                  <a:gd name="connsiteX63" fmla="*/ 1257300 w 1276350"/>
                  <a:gd name="connsiteY63" fmla="*/ 476250 h 1828800"/>
                  <a:gd name="connsiteX64" fmla="*/ 1238250 w 1276350"/>
                  <a:gd name="connsiteY64" fmla="*/ 381000 h 1828800"/>
                  <a:gd name="connsiteX65" fmla="*/ 1238250 w 1276350"/>
                  <a:gd name="connsiteY65"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66675 w 1276350"/>
                  <a:gd name="connsiteY34" fmla="*/ 1590675 h 1828800"/>
                  <a:gd name="connsiteX35" fmla="*/ 76200 w 1276350"/>
                  <a:gd name="connsiteY35" fmla="*/ 1619250 h 1828800"/>
                  <a:gd name="connsiteX36" fmla="*/ 85725 w 1276350"/>
                  <a:gd name="connsiteY36" fmla="*/ 1657350 h 1828800"/>
                  <a:gd name="connsiteX37" fmla="*/ 104775 w 1276350"/>
                  <a:gd name="connsiteY37" fmla="*/ 1685925 h 1828800"/>
                  <a:gd name="connsiteX38" fmla="*/ 161925 w 1276350"/>
                  <a:gd name="connsiteY38" fmla="*/ 1733550 h 1828800"/>
                  <a:gd name="connsiteX39" fmla="*/ 219075 w 1276350"/>
                  <a:gd name="connsiteY39" fmla="*/ 1752600 h 1828800"/>
                  <a:gd name="connsiteX40" fmla="*/ 247650 w 1276350"/>
                  <a:gd name="connsiteY40" fmla="*/ 1762125 h 1828800"/>
                  <a:gd name="connsiteX41" fmla="*/ 304800 w 1276350"/>
                  <a:gd name="connsiteY41" fmla="*/ 1800225 h 1828800"/>
                  <a:gd name="connsiteX42" fmla="*/ 333375 w 1276350"/>
                  <a:gd name="connsiteY42" fmla="*/ 1819275 h 1828800"/>
                  <a:gd name="connsiteX43" fmla="*/ 361950 w 1276350"/>
                  <a:gd name="connsiteY43" fmla="*/ 1828800 h 1828800"/>
                  <a:gd name="connsiteX44" fmla="*/ 504825 w 1276350"/>
                  <a:gd name="connsiteY44" fmla="*/ 1819275 h 1828800"/>
                  <a:gd name="connsiteX45" fmla="*/ 533400 w 1276350"/>
                  <a:gd name="connsiteY45" fmla="*/ 1809750 h 1828800"/>
                  <a:gd name="connsiteX46" fmla="*/ 628650 w 1276350"/>
                  <a:gd name="connsiteY46" fmla="*/ 1781175 h 1828800"/>
                  <a:gd name="connsiteX47" fmla="*/ 685800 w 1276350"/>
                  <a:gd name="connsiteY47" fmla="*/ 1762125 h 1828800"/>
                  <a:gd name="connsiteX48" fmla="*/ 723900 w 1276350"/>
                  <a:gd name="connsiteY48" fmla="*/ 1752600 h 1828800"/>
                  <a:gd name="connsiteX49" fmla="*/ 819150 w 1276350"/>
                  <a:gd name="connsiteY49" fmla="*/ 1743075 h 1828800"/>
                  <a:gd name="connsiteX50" fmla="*/ 923925 w 1276350"/>
                  <a:gd name="connsiteY50" fmla="*/ 1724025 h 1828800"/>
                  <a:gd name="connsiteX51" fmla="*/ 1009650 w 1276350"/>
                  <a:gd name="connsiteY51" fmla="*/ 1695450 h 1828800"/>
                  <a:gd name="connsiteX52" fmla="*/ 1066800 w 1276350"/>
                  <a:gd name="connsiteY52" fmla="*/ 1666875 h 1828800"/>
                  <a:gd name="connsiteX53" fmla="*/ 1133475 w 1276350"/>
                  <a:gd name="connsiteY53" fmla="*/ 1590675 h 1828800"/>
                  <a:gd name="connsiteX54" fmla="*/ 1181100 w 1276350"/>
                  <a:gd name="connsiteY54" fmla="*/ 1504950 h 1828800"/>
                  <a:gd name="connsiteX55" fmla="*/ 1219200 w 1276350"/>
                  <a:gd name="connsiteY55" fmla="*/ 1390650 h 1828800"/>
                  <a:gd name="connsiteX56" fmla="*/ 1228725 w 1276350"/>
                  <a:gd name="connsiteY56" fmla="*/ 1343025 h 1828800"/>
                  <a:gd name="connsiteX57" fmla="*/ 1247775 w 1276350"/>
                  <a:gd name="connsiteY57" fmla="*/ 1257300 h 1828800"/>
                  <a:gd name="connsiteX58" fmla="*/ 1257300 w 1276350"/>
                  <a:gd name="connsiteY58" fmla="*/ 962025 h 1828800"/>
                  <a:gd name="connsiteX59" fmla="*/ 1266825 w 1276350"/>
                  <a:gd name="connsiteY59" fmla="*/ 914400 h 1828800"/>
                  <a:gd name="connsiteX60" fmla="*/ 1276350 w 1276350"/>
                  <a:gd name="connsiteY60" fmla="*/ 847725 h 1828800"/>
                  <a:gd name="connsiteX61" fmla="*/ 1266825 w 1276350"/>
                  <a:gd name="connsiteY61" fmla="*/ 628650 h 1828800"/>
                  <a:gd name="connsiteX62" fmla="*/ 1257300 w 1276350"/>
                  <a:gd name="connsiteY62" fmla="*/ 476250 h 1828800"/>
                  <a:gd name="connsiteX63" fmla="*/ 1238250 w 1276350"/>
                  <a:gd name="connsiteY63" fmla="*/ 381000 h 1828800"/>
                  <a:gd name="connsiteX64" fmla="*/ 1238250 w 1276350"/>
                  <a:gd name="connsiteY64"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66675 w 1276350"/>
                  <a:gd name="connsiteY34" fmla="*/ 1590675 h 1828800"/>
                  <a:gd name="connsiteX35" fmla="*/ 76200 w 1276350"/>
                  <a:gd name="connsiteY35" fmla="*/ 1619250 h 1828800"/>
                  <a:gd name="connsiteX36" fmla="*/ 85725 w 1276350"/>
                  <a:gd name="connsiteY36" fmla="*/ 1657350 h 1828800"/>
                  <a:gd name="connsiteX37" fmla="*/ 104775 w 1276350"/>
                  <a:gd name="connsiteY37" fmla="*/ 1685925 h 1828800"/>
                  <a:gd name="connsiteX38" fmla="*/ 161925 w 1276350"/>
                  <a:gd name="connsiteY38" fmla="*/ 1733550 h 1828800"/>
                  <a:gd name="connsiteX39" fmla="*/ 219075 w 1276350"/>
                  <a:gd name="connsiteY39" fmla="*/ 1752600 h 1828800"/>
                  <a:gd name="connsiteX40" fmla="*/ 247650 w 1276350"/>
                  <a:gd name="connsiteY40" fmla="*/ 1762125 h 1828800"/>
                  <a:gd name="connsiteX41" fmla="*/ 333375 w 1276350"/>
                  <a:gd name="connsiteY41" fmla="*/ 1819275 h 1828800"/>
                  <a:gd name="connsiteX42" fmla="*/ 361950 w 1276350"/>
                  <a:gd name="connsiteY42" fmla="*/ 1828800 h 1828800"/>
                  <a:gd name="connsiteX43" fmla="*/ 504825 w 1276350"/>
                  <a:gd name="connsiteY43" fmla="*/ 1819275 h 1828800"/>
                  <a:gd name="connsiteX44" fmla="*/ 533400 w 1276350"/>
                  <a:gd name="connsiteY44" fmla="*/ 1809750 h 1828800"/>
                  <a:gd name="connsiteX45" fmla="*/ 628650 w 1276350"/>
                  <a:gd name="connsiteY45" fmla="*/ 1781175 h 1828800"/>
                  <a:gd name="connsiteX46" fmla="*/ 685800 w 1276350"/>
                  <a:gd name="connsiteY46" fmla="*/ 1762125 h 1828800"/>
                  <a:gd name="connsiteX47" fmla="*/ 723900 w 1276350"/>
                  <a:gd name="connsiteY47" fmla="*/ 1752600 h 1828800"/>
                  <a:gd name="connsiteX48" fmla="*/ 819150 w 1276350"/>
                  <a:gd name="connsiteY48" fmla="*/ 1743075 h 1828800"/>
                  <a:gd name="connsiteX49" fmla="*/ 923925 w 1276350"/>
                  <a:gd name="connsiteY49" fmla="*/ 1724025 h 1828800"/>
                  <a:gd name="connsiteX50" fmla="*/ 1009650 w 1276350"/>
                  <a:gd name="connsiteY50" fmla="*/ 1695450 h 1828800"/>
                  <a:gd name="connsiteX51" fmla="*/ 1066800 w 1276350"/>
                  <a:gd name="connsiteY51" fmla="*/ 1666875 h 1828800"/>
                  <a:gd name="connsiteX52" fmla="*/ 1133475 w 1276350"/>
                  <a:gd name="connsiteY52" fmla="*/ 1590675 h 1828800"/>
                  <a:gd name="connsiteX53" fmla="*/ 1181100 w 1276350"/>
                  <a:gd name="connsiteY53" fmla="*/ 1504950 h 1828800"/>
                  <a:gd name="connsiteX54" fmla="*/ 1219200 w 1276350"/>
                  <a:gd name="connsiteY54" fmla="*/ 1390650 h 1828800"/>
                  <a:gd name="connsiteX55" fmla="*/ 1228725 w 1276350"/>
                  <a:gd name="connsiteY55" fmla="*/ 1343025 h 1828800"/>
                  <a:gd name="connsiteX56" fmla="*/ 1247775 w 1276350"/>
                  <a:gd name="connsiteY56" fmla="*/ 1257300 h 1828800"/>
                  <a:gd name="connsiteX57" fmla="*/ 1257300 w 1276350"/>
                  <a:gd name="connsiteY57" fmla="*/ 962025 h 1828800"/>
                  <a:gd name="connsiteX58" fmla="*/ 1266825 w 1276350"/>
                  <a:gd name="connsiteY58" fmla="*/ 914400 h 1828800"/>
                  <a:gd name="connsiteX59" fmla="*/ 1276350 w 1276350"/>
                  <a:gd name="connsiteY59" fmla="*/ 847725 h 1828800"/>
                  <a:gd name="connsiteX60" fmla="*/ 1266825 w 1276350"/>
                  <a:gd name="connsiteY60" fmla="*/ 628650 h 1828800"/>
                  <a:gd name="connsiteX61" fmla="*/ 1257300 w 1276350"/>
                  <a:gd name="connsiteY61" fmla="*/ 476250 h 1828800"/>
                  <a:gd name="connsiteX62" fmla="*/ 1238250 w 1276350"/>
                  <a:gd name="connsiteY62" fmla="*/ 381000 h 1828800"/>
                  <a:gd name="connsiteX63" fmla="*/ 1238250 w 1276350"/>
                  <a:gd name="connsiteY63"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66675 w 1276350"/>
                  <a:gd name="connsiteY34" fmla="*/ 1590675 h 1828800"/>
                  <a:gd name="connsiteX35" fmla="*/ 76200 w 1276350"/>
                  <a:gd name="connsiteY35" fmla="*/ 1619250 h 1828800"/>
                  <a:gd name="connsiteX36" fmla="*/ 104775 w 1276350"/>
                  <a:gd name="connsiteY36" fmla="*/ 1685925 h 1828800"/>
                  <a:gd name="connsiteX37" fmla="*/ 161925 w 1276350"/>
                  <a:gd name="connsiteY37" fmla="*/ 1733550 h 1828800"/>
                  <a:gd name="connsiteX38" fmla="*/ 219075 w 1276350"/>
                  <a:gd name="connsiteY38" fmla="*/ 1752600 h 1828800"/>
                  <a:gd name="connsiteX39" fmla="*/ 247650 w 1276350"/>
                  <a:gd name="connsiteY39" fmla="*/ 1762125 h 1828800"/>
                  <a:gd name="connsiteX40" fmla="*/ 333375 w 1276350"/>
                  <a:gd name="connsiteY40" fmla="*/ 1819275 h 1828800"/>
                  <a:gd name="connsiteX41" fmla="*/ 361950 w 1276350"/>
                  <a:gd name="connsiteY41" fmla="*/ 1828800 h 1828800"/>
                  <a:gd name="connsiteX42" fmla="*/ 504825 w 1276350"/>
                  <a:gd name="connsiteY42" fmla="*/ 1819275 h 1828800"/>
                  <a:gd name="connsiteX43" fmla="*/ 533400 w 1276350"/>
                  <a:gd name="connsiteY43" fmla="*/ 1809750 h 1828800"/>
                  <a:gd name="connsiteX44" fmla="*/ 628650 w 1276350"/>
                  <a:gd name="connsiteY44" fmla="*/ 1781175 h 1828800"/>
                  <a:gd name="connsiteX45" fmla="*/ 685800 w 1276350"/>
                  <a:gd name="connsiteY45" fmla="*/ 1762125 h 1828800"/>
                  <a:gd name="connsiteX46" fmla="*/ 723900 w 1276350"/>
                  <a:gd name="connsiteY46" fmla="*/ 1752600 h 1828800"/>
                  <a:gd name="connsiteX47" fmla="*/ 819150 w 1276350"/>
                  <a:gd name="connsiteY47" fmla="*/ 1743075 h 1828800"/>
                  <a:gd name="connsiteX48" fmla="*/ 923925 w 1276350"/>
                  <a:gd name="connsiteY48" fmla="*/ 1724025 h 1828800"/>
                  <a:gd name="connsiteX49" fmla="*/ 1009650 w 1276350"/>
                  <a:gd name="connsiteY49" fmla="*/ 1695450 h 1828800"/>
                  <a:gd name="connsiteX50" fmla="*/ 1066800 w 1276350"/>
                  <a:gd name="connsiteY50" fmla="*/ 1666875 h 1828800"/>
                  <a:gd name="connsiteX51" fmla="*/ 1133475 w 1276350"/>
                  <a:gd name="connsiteY51" fmla="*/ 1590675 h 1828800"/>
                  <a:gd name="connsiteX52" fmla="*/ 1181100 w 1276350"/>
                  <a:gd name="connsiteY52" fmla="*/ 1504950 h 1828800"/>
                  <a:gd name="connsiteX53" fmla="*/ 1219200 w 1276350"/>
                  <a:gd name="connsiteY53" fmla="*/ 1390650 h 1828800"/>
                  <a:gd name="connsiteX54" fmla="*/ 1228725 w 1276350"/>
                  <a:gd name="connsiteY54" fmla="*/ 1343025 h 1828800"/>
                  <a:gd name="connsiteX55" fmla="*/ 1247775 w 1276350"/>
                  <a:gd name="connsiteY55" fmla="*/ 1257300 h 1828800"/>
                  <a:gd name="connsiteX56" fmla="*/ 1257300 w 1276350"/>
                  <a:gd name="connsiteY56" fmla="*/ 962025 h 1828800"/>
                  <a:gd name="connsiteX57" fmla="*/ 1266825 w 1276350"/>
                  <a:gd name="connsiteY57" fmla="*/ 914400 h 1828800"/>
                  <a:gd name="connsiteX58" fmla="*/ 1276350 w 1276350"/>
                  <a:gd name="connsiteY58" fmla="*/ 847725 h 1828800"/>
                  <a:gd name="connsiteX59" fmla="*/ 1266825 w 1276350"/>
                  <a:gd name="connsiteY59" fmla="*/ 628650 h 1828800"/>
                  <a:gd name="connsiteX60" fmla="*/ 1257300 w 1276350"/>
                  <a:gd name="connsiteY60" fmla="*/ 476250 h 1828800"/>
                  <a:gd name="connsiteX61" fmla="*/ 1238250 w 1276350"/>
                  <a:gd name="connsiteY61" fmla="*/ 381000 h 1828800"/>
                  <a:gd name="connsiteX62" fmla="*/ 1238250 w 1276350"/>
                  <a:gd name="connsiteY62"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76200 w 1276350"/>
                  <a:gd name="connsiteY34" fmla="*/ 1619250 h 1828800"/>
                  <a:gd name="connsiteX35" fmla="*/ 104775 w 1276350"/>
                  <a:gd name="connsiteY35" fmla="*/ 1685925 h 1828800"/>
                  <a:gd name="connsiteX36" fmla="*/ 161925 w 1276350"/>
                  <a:gd name="connsiteY36" fmla="*/ 1733550 h 1828800"/>
                  <a:gd name="connsiteX37" fmla="*/ 219075 w 1276350"/>
                  <a:gd name="connsiteY37" fmla="*/ 1752600 h 1828800"/>
                  <a:gd name="connsiteX38" fmla="*/ 247650 w 1276350"/>
                  <a:gd name="connsiteY38" fmla="*/ 1762125 h 1828800"/>
                  <a:gd name="connsiteX39" fmla="*/ 333375 w 1276350"/>
                  <a:gd name="connsiteY39" fmla="*/ 1819275 h 1828800"/>
                  <a:gd name="connsiteX40" fmla="*/ 361950 w 1276350"/>
                  <a:gd name="connsiteY40" fmla="*/ 1828800 h 1828800"/>
                  <a:gd name="connsiteX41" fmla="*/ 504825 w 1276350"/>
                  <a:gd name="connsiteY41" fmla="*/ 1819275 h 1828800"/>
                  <a:gd name="connsiteX42" fmla="*/ 533400 w 1276350"/>
                  <a:gd name="connsiteY42" fmla="*/ 1809750 h 1828800"/>
                  <a:gd name="connsiteX43" fmla="*/ 628650 w 1276350"/>
                  <a:gd name="connsiteY43" fmla="*/ 1781175 h 1828800"/>
                  <a:gd name="connsiteX44" fmla="*/ 685800 w 1276350"/>
                  <a:gd name="connsiteY44" fmla="*/ 1762125 h 1828800"/>
                  <a:gd name="connsiteX45" fmla="*/ 723900 w 1276350"/>
                  <a:gd name="connsiteY45" fmla="*/ 1752600 h 1828800"/>
                  <a:gd name="connsiteX46" fmla="*/ 819150 w 1276350"/>
                  <a:gd name="connsiteY46" fmla="*/ 1743075 h 1828800"/>
                  <a:gd name="connsiteX47" fmla="*/ 923925 w 1276350"/>
                  <a:gd name="connsiteY47" fmla="*/ 1724025 h 1828800"/>
                  <a:gd name="connsiteX48" fmla="*/ 1009650 w 1276350"/>
                  <a:gd name="connsiteY48" fmla="*/ 1695450 h 1828800"/>
                  <a:gd name="connsiteX49" fmla="*/ 1066800 w 1276350"/>
                  <a:gd name="connsiteY49" fmla="*/ 1666875 h 1828800"/>
                  <a:gd name="connsiteX50" fmla="*/ 1133475 w 1276350"/>
                  <a:gd name="connsiteY50" fmla="*/ 1590675 h 1828800"/>
                  <a:gd name="connsiteX51" fmla="*/ 1181100 w 1276350"/>
                  <a:gd name="connsiteY51" fmla="*/ 1504950 h 1828800"/>
                  <a:gd name="connsiteX52" fmla="*/ 1219200 w 1276350"/>
                  <a:gd name="connsiteY52" fmla="*/ 1390650 h 1828800"/>
                  <a:gd name="connsiteX53" fmla="*/ 1228725 w 1276350"/>
                  <a:gd name="connsiteY53" fmla="*/ 1343025 h 1828800"/>
                  <a:gd name="connsiteX54" fmla="*/ 1247775 w 1276350"/>
                  <a:gd name="connsiteY54" fmla="*/ 1257300 h 1828800"/>
                  <a:gd name="connsiteX55" fmla="*/ 1257300 w 1276350"/>
                  <a:gd name="connsiteY55" fmla="*/ 962025 h 1828800"/>
                  <a:gd name="connsiteX56" fmla="*/ 1266825 w 1276350"/>
                  <a:gd name="connsiteY56" fmla="*/ 914400 h 1828800"/>
                  <a:gd name="connsiteX57" fmla="*/ 1276350 w 1276350"/>
                  <a:gd name="connsiteY57" fmla="*/ 847725 h 1828800"/>
                  <a:gd name="connsiteX58" fmla="*/ 1266825 w 1276350"/>
                  <a:gd name="connsiteY58" fmla="*/ 628650 h 1828800"/>
                  <a:gd name="connsiteX59" fmla="*/ 1257300 w 1276350"/>
                  <a:gd name="connsiteY59" fmla="*/ 476250 h 1828800"/>
                  <a:gd name="connsiteX60" fmla="*/ 1238250 w 1276350"/>
                  <a:gd name="connsiteY60" fmla="*/ 381000 h 1828800"/>
                  <a:gd name="connsiteX61" fmla="*/ 1238250 w 1276350"/>
                  <a:gd name="connsiteY61"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57150 w 1276350"/>
                  <a:gd name="connsiteY32" fmla="*/ 1552575 h 1828800"/>
                  <a:gd name="connsiteX33" fmla="*/ 76200 w 1276350"/>
                  <a:gd name="connsiteY33" fmla="*/ 1619250 h 1828800"/>
                  <a:gd name="connsiteX34" fmla="*/ 104775 w 1276350"/>
                  <a:gd name="connsiteY34" fmla="*/ 1685925 h 1828800"/>
                  <a:gd name="connsiteX35" fmla="*/ 161925 w 1276350"/>
                  <a:gd name="connsiteY35" fmla="*/ 1733550 h 1828800"/>
                  <a:gd name="connsiteX36" fmla="*/ 219075 w 1276350"/>
                  <a:gd name="connsiteY36" fmla="*/ 1752600 h 1828800"/>
                  <a:gd name="connsiteX37" fmla="*/ 247650 w 1276350"/>
                  <a:gd name="connsiteY37" fmla="*/ 1762125 h 1828800"/>
                  <a:gd name="connsiteX38" fmla="*/ 333375 w 1276350"/>
                  <a:gd name="connsiteY38" fmla="*/ 1819275 h 1828800"/>
                  <a:gd name="connsiteX39" fmla="*/ 361950 w 1276350"/>
                  <a:gd name="connsiteY39" fmla="*/ 1828800 h 1828800"/>
                  <a:gd name="connsiteX40" fmla="*/ 504825 w 1276350"/>
                  <a:gd name="connsiteY40" fmla="*/ 1819275 h 1828800"/>
                  <a:gd name="connsiteX41" fmla="*/ 533400 w 1276350"/>
                  <a:gd name="connsiteY41" fmla="*/ 1809750 h 1828800"/>
                  <a:gd name="connsiteX42" fmla="*/ 628650 w 1276350"/>
                  <a:gd name="connsiteY42" fmla="*/ 1781175 h 1828800"/>
                  <a:gd name="connsiteX43" fmla="*/ 685800 w 1276350"/>
                  <a:gd name="connsiteY43" fmla="*/ 1762125 h 1828800"/>
                  <a:gd name="connsiteX44" fmla="*/ 723900 w 1276350"/>
                  <a:gd name="connsiteY44" fmla="*/ 1752600 h 1828800"/>
                  <a:gd name="connsiteX45" fmla="*/ 819150 w 1276350"/>
                  <a:gd name="connsiteY45" fmla="*/ 1743075 h 1828800"/>
                  <a:gd name="connsiteX46" fmla="*/ 923925 w 1276350"/>
                  <a:gd name="connsiteY46" fmla="*/ 1724025 h 1828800"/>
                  <a:gd name="connsiteX47" fmla="*/ 1009650 w 1276350"/>
                  <a:gd name="connsiteY47" fmla="*/ 1695450 h 1828800"/>
                  <a:gd name="connsiteX48" fmla="*/ 1066800 w 1276350"/>
                  <a:gd name="connsiteY48" fmla="*/ 1666875 h 1828800"/>
                  <a:gd name="connsiteX49" fmla="*/ 1133475 w 1276350"/>
                  <a:gd name="connsiteY49" fmla="*/ 1590675 h 1828800"/>
                  <a:gd name="connsiteX50" fmla="*/ 1181100 w 1276350"/>
                  <a:gd name="connsiteY50" fmla="*/ 1504950 h 1828800"/>
                  <a:gd name="connsiteX51" fmla="*/ 1219200 w 1276350"/>
                  <a:gd name="connsiteY51" fmla="*/ 1390650 h 1828800"/>
                  <a:gd name="connsiteX52" fmla="*/ 1228725 w 1276350"/>
                  <a:gd name="connsiteY52" fmla="*/ 1343025 h 1828800"/>
                  <a:gd name="connsiteX53" fmla="*/ 1247775 w 1276350"/>
                  <a:gd name="connsiteY53" fmla="*/ 1257300 h 1828800"/>
                  <a:gd name="connsiteX54" fmla="*/ 1257300 w 1276350"/>
                  <a:gd name="connsiteY54" fmla="*/ 962025 h 1828800"/>
                  <a:gd name="connsiteX55" fmla="*/ 1266825 w 1276350"/>
                  <a:gd name="connsiteY55" fmla="*/ 914400 h 1828800"/>
                  <a:gd name="connsiteX56" fmla="*/ 1276350 w 1276350"/>
                  <a:gd name="connsiteY56" fmla="*/ 847725 h 1828800"/>
                  <a:gd name="connsiteX57" fmla="*/ 1266825 w 1276350"/>
                  <a:gd name="connsiteY57" fmla="*/ 628650 h 1828800"/>
                  <a:gd name="connsiteX58" fmla="*/ 1257300 w 1276350"/>
                  <a:gd name="connsiteY58" fmla="*/ 476250 h 1828800"/>
                  <a:gd name="connsiteX59" fmla="*/ 1238250 w 1276350"/>
                  <a:gd name="connsiteY59" fmla="*/ 381000 h 1828800"/>
                  <a:gd name="connsiteX60" fmla="*/ 1238250 w 1276350"/>
                  <a:gd name="connsiteY60"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28575 w 1276350"/>
                  <a:gd name="connsiteY27" fmla="*/ 1247775 h 1828800"/>
                  <a:gd name="connsiteX28" fmla="*/ 0 w 1276350"/>
                  <a:gd name="connsiteY28" fmla="*/ 1304925 h 1828800"/>
                  <a:gd name="connsiteX29" fmla="*/ 9525 w 1276350"/>
                  <a:gd name="connsiteY29" fmla="*/ 1381125 h 1828800"/>
                  <a:gd name="connsiteX30" fmla="*/ 38100 w 1276350"/>
                  <a:gd name="connsiteY30" fmla="*/ 1485900 h 1828800"/>
                  <a:gd name="connsiteX31" fmla="*/ 57150 w 1276350"/>
                  <a:gd name="connsiteY31" fmla="*/ 1552575 h 1828800"/>
                  <a:gd name="connsiteX32" fmla="*/ 76200 w 1276350"/>
                  <a:gd name="connsiteY32" fmla="*/ 1619250 h 1828800"/>
                  <a:gd name="connsiteX33" fmla="*/ 104775 w 1276350"/>
                  <a:gd name="connsiteY33" fmla="*/ 1685925 h 1828800"/>
                  <a:gd name="connsiteX34" fmla="*/ 161925 w 1276350"/>
                  <a:gd name="connsiteY34" fmla="*/ 1733550 h 1828800"/>
                  <a:gd name="connsiteX35" fmla="*/ 219075 w 1276350"/>
                  <a:gd name="connsiteY35" fmla="*/ 1752600 h 1828800"/>
                  <a:gd name="connsiteX36" fmla="*/ 247650 w 1276350"/>
                  <a:gd name="connsiteY36" fmla="*/ 1762125 h 1828800"/>
                  <a:gd name="connsiteX37" fmla="*/ 333375 w 1276350"/>
                  <a:gd name="connsiteY37" fmla="*/ 1819275 h 1828800"/>
                  <a:gd name="connsiteX38" fmla="*/ 361950 w 1276350"/>
                  <a:gd name="connsiteY38" fmla="*/ 1828800 h 1828800"/>
                  <a:gd name="connsiteX39" fmla="*/ 504825 w 1276350"/>
                  <a:gd name="connsiteY39" fmla="*/ 1819275 h 1828800"/>
                  <a:gd name="connsiteX40" fmla="*/ 533400 w 1276350"/>
                  <a:gd name="connsiteY40" fmla="*/ 1809750 h 1828800"/>
                  <a:gd name="connsiteX41" fmla="*/ 628650 w 1276350"/>
                  <a:gd name="connsiteY41" fmla="*/ 1781175 h 1828800"/>
                  <a:gd name="connsiteX42" fmla="*/ 685800 w 1276350"/>
                  <a:gd name="connsiteY42" fmla="*/ 1762125 h 1828800"/>
                  <a:gd name="connsiteX43" fmla="*/ 723900 w 1276350"/>
                  <a:gd name="connsiteY43" fmla="*/ 1752600 h 1828800"/>
                  <a:gd name="connsiteX44" fmla="*/ 819150 w 1276350"/>
                  <a:gd name="connsiteY44" fmla="*/ 1743075 h 1828800"/>
                  <a:gd name="connsiteX45" fmla="*/ 923925 w 1276350"/>
                  <a:gd name="connsiteY45" fmla="*/ 1724025 h 1828800"/>
                  <a:gd name="connsiteX46" fmla="*/ 1009650 w 1276350"/>
                  <a:gd name="connsiteY46" fmla="*/ 1695450 h 1828800"/>
                  <a:gd name="connsiteX47" fmla="*/ 1066800 w 1276350"/>
                  <a:gd name="connsiteY47" fmla="*/ 1666875 h 1828800"/>
                  <a:gd name="connsiteX48" fmla="*/ 1133475 w 1276350"/>
                  <a:gd name="connsiteY48" fmla="*/ 1590675 h 1828800"/>
                  <a:gd name="connsiteX49" fmla="*/ 1181100 w 1276350"/>
                  <a:gd name="connsiteY49" fmla="*/ 1504950 h 1828800"/>
                  <a:gd name="connsiteX50" fmla="*/ 1219200 w 1276350"/>
                  <a:gd name="connsiteY50" fmla="*/ 1390650 h 1828800"/>
                  <a:gd name="connsiteX51" fmla="*/ 1228725 w 1276350"/>
                  <a:gd name="connsiteY51" fmla="*/ 1343025 h 1828800"/>
                  <a:gd name="connsiteX52" fmla="*/ 1247775 w 1276350"/>
                  <a:gd name="connsiteY52" fmla="*/ 1257300 h 1828800"/>
                  <a:gd name="connsiteX53" fmla="*/ 1257300 w 1276350"/>
                  <a:gd name="connsiteY53" fmla="*/ 962025 h 1828800"/>
                  <a:gd name="connsiteX54" fmla="*/ 1266825 w 1276350"/>
                  <a:gd name="connsiteY54" fmla="*/ 914400 h 1828800"/>
                  <a:gd name="connsiteX55" fmla="*/ 1276350 w 1276350"/>
                  <a:gd name="connsiteY55" fmla="*/ 847725 h 1828800"/>
                  <a:gd name="connsiteX56" fmla="*/ 1266825 w 1276350"/>
                  <a:gd name="connsiteY56" fmla="*/ 628650 h 1828800"/>
                  <a:gd name="connsiteX57" fmla="*/ 1257300 w 1276350"/>
                  <a:gd name="connsiteY57" fmla="*/ 476250 h 1828800"/>
                  <a:gd name="connsiteX58" fmla="*/ 1238250 w 1276350"/>
                  <a:gd name="connsiteY58" fmla="*/ 381000 h 1828800"/>
                  <a:gd name="connsiteX59" fmla="*/ 1238250 w 1276350"/>
                  <a:gd name="connsiteY59"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28575 w 1276350"/>
                  <a:gd name="connsiteY27" fmla="*/ 1247775 h 1828800"/>
                  <a:gd name="connsiteX28" fmla="*/ 0 w 1276350"/>
                  <a:gd name="connsiteY28" fmla="*/ 1304925 h 1828800"/>
                  <a:gd name="connsiteX29" fmla="*/ 9525 w 1276350"/>
                  <a:gd name="connsiteY29" fmla="*/ 1381125 h 1828800"/>
                  <a:gd name="connsiteX30" fmla="*/ 38100 w 1276350"/>
                  <a:gd name="connsiteY30" fmla="*/ 1485900 h 1828800"/>
                  <a:gd name="connsiteX31" fmla="*/ 57150 w 1276350"/>
                  <a:gd name="connsiteY31" fmla="*/ 1552575 h 1828800"/>
                  <a:gd name="connsiteX32" fmla="*/ 76200 w 1276350"/>
                  <a:gd name="connsiteY32" fmla="*/ 1619250 h 1828800"/>
                  <a:gd name="connsiteX33" fmla="*/ 104775 w 1276350"/>
                  <a:gd name="connsiteY33" fmla="*/ 1685925 h 1828800"/>
                  <a:gd name="connsiteX34" fmla="*/ 161925 w 1276350"/>
                  <a:gd name="connsiteY34" fmla="*/ 1733550 h 1828800"/>
                  <a:gd name="connsiteX35" fmla="*/ 219075 w 1276350"/>
                  <a:gd name="connsiteY35" fmla="*/ 1752600 h 1828800"/>
                  <a:gd name="connsiteX36" fmla="*/ 247650 w 1276350"/>
                  <a:gd name="connsiteY36" fmla="*/ 1762125 h 1828800"/>
                  <a:gd name="connsiteX37" fmla="*/ 333375 w 1276350"/>
                  <a:gd name="connsiteY37" fmla="*/ 1819275 h 1828800"/>
                  <a:gd name="connsiteX38" fmla="*/ 361950 w 1276350"/>
                  <a:gd name="connsiteY38" fmla="*/ 1828800 h 1828800"/>
                  <a:gd name="connsiteX39" fmla="*/ 504825 w 1276350"/>
                  <a:gd name="connsiteY39" fmla="*/ 1819275 h 1828800"/>
                  <a:gd name="connsiteX40" fmla="*/ 533400 w 1276350"/>
                  <a:gd name="connsiteY40" fmla="*/ 1809750 h 1828800"/>
                  <a:gd name="connsiteX41" fmla="*/ 628650 w 1276350"/>
                  <a:gd name="connsiteY41" fmla="*/ 1781175 h 1828800"/>
                  <a:gd name="connsiteX42" fmla="*/ 685800 w 1276350"/>
                  <a:gd name="connsiteY42" fmla="*/ 1762125 h 1828800"/>
                  <a:gd name="connsiteX43" fmla="*/ 723900 w 1276350"/>
                  <a:gd name="connsiteY43" fmla="*/ 1752600 h 1828800"/>
                  <a:gd name="connsiteX44" fmla="*/ 819150 w 1276350"/>
                  <a:gd name="connsiteY44" fmla="*/ 1743075 h 1828800"/>
                  <a:gd name="connsiteX45" fmla="*/ 923925 w 1276350"/>
                  <a:gd name="connsiteY45" fmla="*/ 1724025 h 1828800"/>
                  <a:gd name="connsiteX46" fmla="*/ 1009650 w 1276350"/>
                  <a:gd name="connsiteY46" fmla="*/ 1695450 h 1828800"/>
                  <a:gd name="connsiteX47" fmla="*/ 1066800 w 1276350"/>
                  <a:gd name="connsiteY47" fmla="*/ 1666875 h 1828800"/>
                  <a:gd name="connsiteX48" fmla="*/ 1133475 w 1276350"/>
                  <a:gd name="connsiteY48" fmla="*/ 1590675 h 1828800"/>
                  <a:gd name="connsiteX49" fmla="*/ 1181100 w 1276350"/>
                  <a:gd name="connsiteY49" fmla="*/ 1504950 h 1828800"/>
                  <a:gd name="connsiteX50" fmla="*/ 1219200 w 1276350"/>
                  <a:gd name="connsiteY50" fmla="*/ 1390650 h 1828800"/>
                  <a:gd name="connsiteX51" fmla="*/ 1247775 w 1276350"/>
                  <a:gd name="connsiteY51" fmla="*/ 1257300 h 1828800"/>
                  <a:gd name="connsiteX52" fmla="*/ 1257300 w 1276350"/>
                  <a:gd name="connsiteY52" fmla="*/ 962025 h 1828800"/>
                  <a:gd name="connsiteX53" fmla="*/ 1266825 w 1276350"/>
                  <a:gd name="connsiteY53" fmla="*/ 914400 h 1828800"/>
                  <a:gd name="connsiteX54" fmla="*/ 1276350 w 1276350"/>
                  <a:gd name="connsiteY54" fmla="*/ 847725 h 1828800"/>
                  <a:gd name="connsiteX55" fmla="*/ 1266825 w 1276350"/>
                  <a:gd name="connsiteY55" fmla="*/ 628650 h 1828800"/>
                  <a:gd name="connsiteX56" fmla="*/ 1257300 w 1276350"/>
                  <a:gd name="connsiteY56" fmla="*/ 476250 h 1828800"/>
                  <a:gd name="connsiteX57" fmla="*/ 1238250 w 1276350"/>
                  <a:gd name="connsiteY57" fmla="*/ 381000 h 1828800"/>
                  <a:gd name="connsiteX58" fmla="*/ 1238250 w 1276350"/>
                  <a:gd name="connsiteY58"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28575 w 1276350"/>
                  <a:gd name="connsiteY27" fmla="*/ 1247775 h 1828800"/>
                  <a:gd name="connsiteX28" fmla="*/ 0 w 1276350"/>
                  <a:gd name="connsiteY28" fmla="*/ 1304925 h 1828800"/>
                  <a:gd name="connsiteX29" fmla="*/ 9525 w 1276350"/>
                  <a:gd name="connsiteY29" fmla="*/ 1381125 h 1828800"/>
                  <a:gd name="connsiteX30" fmla="*/ 38100 w 1276350"/>
                  <a:gd name="connsiteY30" fmla="*/ 1485900 h 1828800"/>
                  <a:gd name="connsiteX31" fmla="*/ 57150 w 1276350"/>
                  <a:gd name="connsiteY31" fmla="*/ 1552575 h 1828800"/>
                  <a:gd name="connsiteX32" fmla="*/ 76200 w 1276350"/>
                  <a:gd name="connsiteY32" fmla="*/ 1619250 h 1828800"/>
                  <a:gd name="connsiteX33" fmla="*/ 104775 w 1276350"/>
                  <a:gd name="connsiteY33" fmla="*/ 1685925 h 1828800"/>
                  <a:gd name="connsiteX34" fmla="*/ 161925 w 1276350"/>
                  <a:gd name="connsiteY34" fmla="*/ 1733550 h 1828800"/>
                  <a:gd name="connsiteX35" fmla="*/ 219075 w 1276350"/>
                  <a:gd name="connsiteY35" fmla="*/ 1752600 h 1828800"/>
                  <a:gd name="connsiteX36" fmla="*/ 247650 w 1276350"/>
                  <a:gd name="connsiteY36" fmla="*/ 1762125 h 1828800"/>
                  <a:gd name="connsiteX37" fmla="*/ 333375 w 1276350"/>
                  <a:gd name="connsiteY37" fmla="*/ 1819275 h 1828800"/>
                  <a:gd name="connsiteX38" fmla="*/ 361950 w 1276350"/>
                  <a:gd name="connsiteY38" fmla="*/ 1828800 h 1828800"/>
                  <a:gd name="connsiteX39" fmla="*/ 504825 w 1276350"/>
                  <a:gd name="connsiteY39" fmla="*/ 1819275 h 1828800"/>
                  <a:gd name="connsiteX40" fmla="*/ 533400 w 1276350"/>
                  <a:gd name="connsiteY40" fmla="*/ 1809750 h 1828800"/>
                  <a:gd name="connsiteX41" fmla="*/ 628650 w 1276350"/>
                  <a:gd name="connsiteY41" fmla="*/ 1781175 h 1828800"/>
                  <a:gd name="connsiteX42" fmla="*/ 685800 w 1276350"/>
                  <a:gd name="connsiteY42" fmla="*/ 1762125 h 1828800"/>
                  <a:gd name="connsiteX43" fmla="*/ 723900 w 1276350"/>
                  <a:gd name="connsiteY43" fmla="*/ 1752600 h 1828800"/>
                  <a:gd name="connsiteX44" fmla="*/ 819150 w 1276350"/>
                  <a:gd name="connsiteY44" fmla="*/ 1743075 h 1828800"/>
                  <a:gd name="connsiteX45" fmla="*/ 923925 w 1276350"/>
                  <a:gd name="connsiteY45" fmla="*/ 1724025 h 1828800"/>
                  <a:gd name="connsiteX46" fmla="*/ 1009650 w 1276350"/>
                  <a:gd name="connsiteY46" fmla="*/ 1695450 h 1828800"/>
                  <a:gd name="connsiteX47" fmla="*/ 1066800 w 1276350"/>
                  <a:gd name="connsiteY47" fmla="*/ 1666875 h 1828800"/>
                  <a:gd name="connsiteX48" fmla="*/ 1133475 w 1276350"/>
                  <a:gd name="connsiteY48" fmla="*/ 1590675 h 1828800"/>
                  <a:gd name="connsiteX49" fmla="*/ 1181100 w 1276350"/>
                  <a:gd name="connsiteY49" fmla="*/ 1504950 h 1828800"/>
                  <a:gd name="connsiteX50" fmla="*/ 1219200 w 1276350"/>
                  <a:gd name="connsiteY50" fmla="*/ 1390650 h 1828800"/>
                  <a:gd name="connsiteX51" fmla="*/ 1247775 w 1276350"/>
                  <a:gd name="connsiteY51" fmla="*/ 1257300 h 1828800"/>
                  <a:gd name="connsiteX52" fmla="*/ 1257300 w 1276350"/>
                  <a:gd name="connsiteY52" fmla="*/ 962025 h 1828800"/>
                  <a:gd name="connsiteX53" fmla="*/ 1276350 w 1276350"/>
                  <a:gd name="connsiteY53" fmla="*/ 847725 h 1828800"/>
                  <a:gd name="connsiteX54" fmla="*/ 1266825 w 1276350"/>
                  <a:gd name="connsiteY54" fmla="*/ 628650 h 1828800"/>
                  <a:gd name="connsiteX55" fmla="*/ 1257300 w 1276350"/>
                  <a:gd name="connsiteY55" fmla="*/ 476250 h 1828800"/>
                  <a:gd name="connsiteX56" fmla="*/ 1238250 w 1276350"/>
                  <a:gd name="connsiteY56" fmla="*/ 381000 h 1828800"/>
                  <a:gd name="connsiteX57" fmla="*/ 1238250 w 1276350"/>
                  <a:gd name="connsiteY57"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00050 w 1276350"/>
                  <a:gd name="connsiteY14" fmla="*/ 171450 h 1828800"/>
                  <a:gd name="connsiteX15" fmla="*/ 371475 w 1276350"/>
                  <a:gd name="connsiteY15" fmla="*/ 228600 h 1828800"/>
                  <a:gd name="connsiteX16" fmla="*/ 333375 w 1276350"/>
                  <a:gd name="connsiteY16" fmla="*/ 342900 h 1828800"/>
                  <a:gd name="connsiteX17" fmla="*/ 323850 w 1276350"/>
                  <a:gd name="connsiteY17" fmla="*/ 371475 h 1828800"/>
                  <a:gd name="connsiteX18" fmla="*/ 314325 w 1276350"/>
                  <a:gd name="connsiteY18" fmla="*/ 628650 h 1828800"/>
                  <a:gd name="connsiteX19" fmla="*/ 266700 w 1276350"/>
                  <a:gd name="connsiteY19" fmla="*/ 666750 h 1828800"/>
                  <a:gd name="connsiteX20" fmla="*/ 219075 w 1276350"/>
                  <a:gd name="connsiteY20" fmla="*/ 714375 h 1828800"/>
                  <a:gd name="connsiteX21" fmla="*/ 171450 w 1276350"/>
                  <a:gd name="connsiteY21" fmla="*/ 762000 h 1828800"/>
                  <a:gd name="connsiteX22" fmla="*/ 152400 w 1276350"/>
                  <a:gd name="connsiteY22" fmla="*/ 819150 h 1828800"/>
                  <a:gd name="connsiteX23" fmla="*/ 152400 w 1276350"/>
                  <a:gd name="connsiteY23" fmla="*/ 1085850 h 1828800"/>
                  <a:gd name="connsiteX24" fmla="*/ 114300 w 1276350"/>
                  <a:gd name="connsiteY24" fmla="*/ 1143000 h 1828800"/>
                  <a:gd name="connsiteX25" fmla="*/ 66675 w 1276350"/>
                  <a:gd name="connsiteY25" fmla="*/ 1200150 h 1828800"/>
                  <a:gd name="connsiteX26" fmla="*/ 28575 w 1276350"/>
                  <a:gd name="connsiteY26" fmla="*/ 1247775 h 1828800"/>
                  <a:gd name="connsiteX27" fmla="*/ 0 w 1276350"/>
                  <a:gd name="connsiteY27" fmla="*/ 1304925 h 1828800"/>
                  <a:gd name="connsiteX28" fmla="*/ 9525 w 1276350"/>
                  <a:gd name="connsiteY28" fmla="*/ 1381125 h 1828800"/>
                  <a:gd name="connsiteX29" fmla="*/ 38100 w 1276350"/>
                  <a:gd name="connsiteY29" fmla="*/ 1485900 h 1828800"/>
                  <a:gd name="connsiteX30" fmla="*/ 57150 w 1276350"/>
                  <a:gd name="connsiteY30" fmla="*/ 1552575 h 1828800"/>
                  <a:gd name="connsiteX31" fmla="*/ 76200 w 1276350"/>
                  <a:gd name="connsiteY31" fmla="*/ 1619250 h 1828800"/>
                  <a:gd name="connsiteX32" fmla="*/ 104775 w 1276350"/>
                  <a:gd name="connsiteY32" fmla="*/ 1685925 h 1828800"/>
                  <a:gd name="connsiteX33" fmla="*/ 161925 w 1276350"/>
                  <a:gd name="connsiteY33" fmla="*/ 1733550 h 1828800"/>
                  <a:gd name="connsiteX34" fmla="*/ 219075 w 1276350"/>
                  <a:gd name="connsiteY34" fmla="*/ 1752600 h 1828800"/>
                  <a:gd name="connsiteX35" fmla="*/ 247650 w 1276350"/>
                  <a:gd name="connsiteY35" fmla="*/ 1762125 h 1828800"/>
                  <a:gd name="connsiteX36" fmla="*/ 333375 w 1276350"/>
                  <a:gd name="connsiteY36" fmla="*/ 1819275 h 1828800"/>
                  <a:gd name="connsiteX37" fmla="*/ 361950 w 1276350"/>
                  <a:gd name="connsiteY37" fmla="*/ 1828800 h 1828800"/>
                  <a:gd name="connsiteX38" fmla="*/ 504825 w 1276350"/>
                  <a:gd name="connsiteY38" fmla="*/ 1819275 h 1828800"/>
                  <a:gd name="connsiteX39" fmla="*/ 533400 w 1276350"/>
                  <a:gd name="connsiteY39" fmla="*/ 1809750 h 1828800"/>
                  <a:gd name="connsiteX40" fmla="*/ 628650 w 1276350"/>
                  <a:gd name="connsiteY40" fmla="*/ 1781175 h 1828800"/>
                  <a:gd name="connsiteX41" fmla="*/ 685800 w 1276350"/>
                  <a:gd name="connsiteY41" fmla="*/ 1762125 h 1828800"/>
                  <a:gd name="connsiteX42" fmla="*/ 723900 w 1276350"/>
                  <a:gd name="connsiteY42" fmla="*/ 1752600 h 1828800"/>
                  <a:gd name="connsiteX43" fmla="*/ 819150 w 1276350"/>
                  <a:gd name="connsiteY43" fmla="*/ 1743075 h 1828800"/>
                  <a:gd name="connsiteX44" fmla="*/ 923925 w 1276350"/>
                  <a:gd name="connsiteY44" fmla="*/ 1724025 h 1828800"/>
                  <a:gd name="connsiteX45" fmla="*/ 1009650 w 1276350"/>
                  <a:gd name="connsiteY45" fmla="*/ 1695450 h 1828800"/>
                  <a:gd name="connsiteX46" fmla="*/ 1066800 w 1276350"/>
                  <a:gd name="connsiteY46" fmla="*/ 1666875 h 1828800"/>
                  <a:gd name="connsiteX47" fmla="*/ 1133475 w 1276350"/>
                  <a:gd name="connsiteY47" fmla="*/ 1590675 h 1828800"/>
                  <a:gd name="connsiteX48" fmla="*/ 1181100 w 1276350"/>
                  <a:gd name="connsiteY48" fmla="*/ 1504950 h 1828800"/>
                  <a:gd name="connsiteX49" fmla="*/ 1219200 w 1276350"/>
                  <a:gd name="connsiteY49" fmla="*/ 1390650 h 1828800"/>
                  <a:gd name="connsiteX50" fmla="*/ 1247775 w 1276350"/>
                  <a:gd name="connsiteY50" fmla="*/ 1257300 h 1828800"/>
                  <a:gd name="connsiteX51" fmla="*/ 1257300 w 1276350"/>
                  <a:gd name="connsiteY51" fmla="*/ 962025 h 1828800"/>
                  <a:gd name="connsiteX52" fmla="*/ 1276350 w 1276350"/>
                  <a:gd name="connsiteY52" fmla="*/ 847725 h 1828800"/>
                  <a:gd name="connsiteX53" fmla="*/ 1266825 w 1276350"/>
                  <a:gd name="connsiteY53" fmla="*/ 628650 h 1828800"/>
                  <a:gd name="connsiteX54" fmla="*/ 1257300 w 1276350"/>
                  <a:gd name="connsiteY54" fmla="*/ 476250 h 1828800"/>
                  <a:gd name="connsiteX55" fmla="*/ 1238250 w 1276350"/>
                  <a:gd name="connsiteY55" fmla="*/ 381000 h 1828800"/>
                  <a:gd name="connsiteX56" fmla="*/ 1238250 w 1276350"/>
                  <a:gd name="connsiteY56"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895350 w 1276350"/>
                  <a:gd name="connsiteY7" fmla="*/ 0 h 1828800"/>
                  <a:gd name="connsiteX8" fmla="*/ 762000 w 1276350"/>
                  <a:gd name="connsiteY8" fmla="*/ 9525 h 1828800"/>
                  <a:gd name="connsiteX9" fmla="*/ 704850 w 1276350"/>
                  <a:gd name="connsiteY9" fmla="*/ 28575 h 1828800"/>
                  <a:gd name="connsiteX10" fmla="*/ 581025 w 1276350"/>
                  <a:gd name="connsiteY10" fmla="*/ 38100 h 1828800"/>
                  <a:gd name="connsiteX11" fmla="*/ 542925 w 1276350"/>
                  <a:gd name="connsiteY11" fmla="*/ 47625 h 1828800"/>
                  <a:gd name="connsiteX12" fmla="*/ 485775 w 1276350"/>
                  <a:gd name="connsiteY12" fmla="*/ 66675 h 1828800"/>
                  <a:gd name="connsiteX13" fmla="*/ 400050 w 1276350"/>
                  <a:gd name="connsiteY13" fmla="*/ 171450 h 1828800"/>
                  <a:gd name="connsiteX14" fmla="*/ 371475 w 1276350"/>
                  <a:gd name="connsiteY14" fmla="*/ 228600 h 1828800"/>
                  <a:gd name="connsiteX15" fmla="*/ 333375 w 1276350"/>
                  <a:gd name="connsiteY15" fmla="*/ 342900 h 1828800"/>
                  <a:gd name="connsiteX16" fmla="*/ 323850 w 1276350"/>
                  <a:gd name="connsiteY16" fmla="*/ 371475 h 1828800"/>
                  <a:gd name="connsiteX17" fmla="*/ 314325 w 1276350"/>
                  <a:gd name="connsiteY17" fmla="*/ 628650 h 1828800"/>
                  <a:gd name="connsiteX18" fmla="*/ 266700 w 1276350"/>
                  <a:gd name="connsiteY18" fmla="*/ 666750 h 1828800"/>
                  <a:gd name="connsiteX19" fmla="*/ 219075 w 1276350"/>
                  <a:gd name="connsiteY19" fmla="*/ 714375 h 1828800"/>
                  <a:gd name="connsiteX20" fmla="*/ 171450 w 1276350"/>
                  <a:gd name="connsiteY20" fmla="*/ 762000 h 1828800"/>
                  <a:gd name="connsiteX21" fmla="*/ 152400 w 1276350"/>
                  <a:gd name="connsiteY21" fmla="*/ 819150 h 1828800"/>
                  <a:gd name="connsiteX22" fmla="*/ 152400 w 1276350"/>
                  <a:gd name="connsiteY22" fmla="*/ 1085850 h 1828800"/>
                  <a:gd name="connsiteX23" fmla="*/ 114300 w 1276350"/>
                  <a:gd name="connsiteY23" fmla="*/ 1143000 h 1828800"/>
                  <a:gd name="connsiteX24" fmla="*/ 66675 w 1276350"/>
                  <a:gd name="connsiteY24" fmla="*/ 1200150 h 1828800"/>
                  <a:gd name="connsiteX25" fmla="*/ 28575 w 1276350"/>
                  <a:gd name="connsiteY25" fmla="*/ 1247775 h 1828800"/>
                  <a:gd name="connsiteX26" fmla="*/ 0 w 1276350"/>
                  <a:gd name="connsiteY26" fmla="*/ 1304925 h 1828800"/>
                  <a:gd name="connsiteX27" fmla="*/ 9525 w 1276350"/>
                  <a:gd name="connsiteY27" fmla="*/ 1381125 h 1828800"/>
                  <a:gd name="connsiteX28" fmla="*/ 38100 w 1276350"/>
                  <a:gd name="connsiteY28" fmla="*/ 1485900 h 1828800"/>
                  <a:gd name="connsiteX29" fmla="*/ 57150 w 1276350"/>
                  <a:gd name="connsiteY29" fmla="*/ 1552575 h 1828800"/>
                  <a:gd name="connsiteX30" fmla="*/ 76200 w 1276350"/>
                  <a:gd name="connsiteY30" fmla="*/ 1619250 h 1828800"/>
                  <a:gd name="connsiteX31" fmla="*/ 104775 w 1276350"/>
                  <a:gd name="connsiteY31" fmla="*/ 1685925 h 1828800"/>
                  <a:gd name="connsiteX32" fmla="*/ 161925 w 1276350"/>
                  <a:gd name="connsiteY32" fmla="*/ 1733550 h 1828800"/>
                  <a:gd name="connsiteX33" fmla="*/ 219075 w 1276350"/>
                  <a:gd name="connsiteY33" fmla="*/ 1752600 h 1828800"/>
                  <a:gd name="connsiteX34" fmla="*/ 247650 w 1276350"/>
                  <a:gd name="connsiteY34" fmla="*/ 1762125 h 1828800"/>
                  <a:gd name="connsiteX35" fmla="*/ 333375 w 1276350"/>
                  <a:gd name="connsiteY35" fmla="*/ 1819275 h 1828800"/>
                  <a:gd name="connsiteX36" fmla="*/ 361950 w 1276350"/>
                  <a:gd name="connsiteY36" fmla="*/ 1828800 h 1828800"/>
                  <a:gd name="connsiteX37" fmla="*/ 504825 w 1276350"/>
                  <a:gd name="connsiteY37" fmla="*/ 1819275 h 1828800"/>
                  <a:gd name="connsiteX38" fmla="*/ 533400 w 1276350"/>
                  <a:gd name="connsiteY38" fmla="*/ 1809750 h 1828800"/>
                  <a:gd name="connsiteX39" fmla="*/ 628650 w 1276350"/>
                  <a:gd name="connsiteY39" fmla="*/ 1781175 h 1828800"/>
                  <a:gd name="connsiteX40" fmla="*/ 685800 w 1276350"/>
                  <a:gd name="connsiteY40" fmla="*/ 1762125 h 1828800"/>
                  <a:gd name="connsiteX41" fmla="*/ 723900 w 1276350"/>
                  <a:gd name="connsiteY41" fmla="*/ 1752600 h 1828800"/>
                  <a:gd name="connsiteX42" fmla="*/ 819150 w 1276350"/>
                  <a:gd name="connsiteY42" fmla="*/ 1743075 h 1828800"/>
                  <a:gd name="connsiteX43" fmla="*/ 923925 w 1276350"/>
                  <a:gd name="connsiteY43" fmla="*/ 1724025 h 1828800"/>
                  <a:gd name="connsiteX44" fmla="*/ 1009650 w 1276350"/>
                  <a:gd name="connsiteY44" fmla="*/ 1695450 h 1828800"/>
                  <a:gd name="connsiteX45" fmla="*/ 1066800 w 1276350"/>
                  <a:gd name="connsiteY45" fmla="*/ 1666875 h 1828800"/>
                  <a:gd name="connsiteX46" fmla="*/ 1133475 w 1276350"/>
                  <a:gd name="connsiteY46" fmla="*/ 1590675 h 1828800"/>
                  <a:gd name="connsiteX47" fmla="*/ 1181100 w 1276350"/>
                  <a:gd name="connsiteY47" fmla="*/ 1504950 h 1828800"/>
                  <a:gd name="connsiteX48" fmla="*/ 1219200 w 1276350"/>
                  <a:gd name="connsiteY48" fmla="*/ 1390650 h 1828800"/>
                  <a:gd name="connsiteX49" fmla="*/ 1247775 w 1276350"/>
                  <a:gd name="connsiteY49" fmla="*/ 1257300 h 1828800"/>
                  <a:gd name="connsiteX50" fmla="*/ 1257300 w 1276350"/>
                  <a:gd name="connsiteY50" fmla="*/ 962025 h 1828800"/>
                  <a:gd name="connsiteX51" fmla="*/ 1276350 w 1276350"/>
                  <a:gd name="connsiteY51" fmla="*/ 847725 h 1828800"/>
                  <a:gd name="connsiteX52" fmla="*/ 1266825 w 1276350"/>
                  <a:gd name="connsiteY52" fmla="*/ 628650 h 1828800"/>
                  <a:gd name="connsiteX53" fmla="*/ 1257300 w 1276350"/>
                  <a:gd name="connsiteY53" fmla="*/ 476250 h 1828800"/>
                  <a:gd name="connsiteX54" fmla="*/ 1238250 w 1276350"/>
                  <a:gd name="connsiteY54" fmla="*/ 381000 h 1828800"/>
                  <a:gd name="connsiteX55" fmla="*/ 1238250 w 1276350"/>
                  <a:gd name="connsiteY55" fmla="*/ 371475 h 1828800"/>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578 w 1276678"/>
                  <a:gd name="connsiteY0" fmla="*/ 371648 h 1828973"/>
                  <a:gd name="connsiteX1" fmla="*/ 1210003 w 1276678"/>
                  <a:gd name="connsiteY1" fmla="*/ 266873 h 1828973"/>
                  <a:gd name="connsiteX2" fmla="*/ 1190953 w 1276678"/>
                  <a:gd name="connsiteY2" fmla="*/ 190673 h 1828973"/>
                  <a:gd name="connsiteX3" fmla="*/ 1152853 w 1276678"/>
                  <a:gd name="connsiteY3" fmla="*/ 133523 h 1828973"/>
                  <a:gd name="connsiteX4" fmla="*/ 1067128 w 1276678"/>
                  <a:gd name="connsiteY4" fmla="*/ 76373 h 1828973"/>
                  <a:gd name="connsiteX5" fmla="*/ 1009978 w 1276678"/>
                  <a:gd name="connsiteY5" fmla="*/ 57323 h 1828973"/>
                  <a:gd name="connsiteX6" fmla="*/ 981403 w 1276678"/>
                  <a:gd name="connsiteY6" fmla="*/ 47798 h 1828973"/>
                  <a:gd name="connsiteX7" fmla="*/ 895678 w 1276678"/>
                  <a:gd name="connsiteY7" fmla="*/ 173 h 1828973"/>
                  <a:gd name="connsiteX8" fmla="*/ 762328 w 1276678"/>
                  <a:gd name="connsiteY8" fmla="*/ 9698 h 1828973"/>
                  <a:gd name="connsiteX9" fmla="*/ 705178 w 1276678"/>
                  <a:gd name="connsiteY9" fmla="*/ 28748 h 1828973"/>
                  <a:gd name="connsiteX10" fmla="*/ 581353 w 1276678"/>
                  <a:gd name="connsiteY10" fmla="*/ 38273 h 1828973"/>
                  <a:gd name="connsiteX11" fmla="*/ 543253 w 1276678"/>
                  <a:gd name="connsiteY11" fmla="*/ 47798 h 1828973"/>
                  <a:gd name="connsiteX12" fmla="*/ 486103 w 1276678"/>
                  <a:gd name="connsiteY12" fmla="*/ 66848 h 1828973"/>
                  <a:gd name="connsiteX13" fmla="*/ 400378 w 1276678"/>
                  <a:gd name="connsiteY13" fmla="*/ 171623 h 1828973"/>
                  <a:gd name="connsiteX14" fmla="*/ 371803 w 1276678"/>
                  <a:gd name="connsiteY14" fmla="*/ 228773 h 1828973"/>
                  <a:gd name="connsiteX15" fmla="*/ 333703 w 1276678"/>
                  <a:gd name="connsiteY15" fmla="*/ 343073 h 1828973"/>
                  <a:gd name="connsiteX16" fmla="*/ 324178 w 1276678"/>
                  <a:gd name="connsiteY16" fmla="*/ 371648 h 1828973"/>
                  <a:gd name="connsiteX17" fmla="*/ 314653 w 1276678"/>
                  <a:gd name="connsiteY17" fmla="*/ 628823 h 1828973"/>
                  <a:gd name="connsiteX18" fmla="*/ 267028 w 1276678"/>
                  <a:gd name="connsiteY18" fmla="*/ 666923 h 1828973"/>
                  <a:gd name="connsiteX19" fmla="*/ 219403 w 1276678"/>
                  <a:gd name="connsiteY19" fmla="*/ 714548 h 1828973"/>
                  <a:gd name="connsiteX20" fmla="*/ 171778 w 1276678"/>
                  <a:gd name="connsiteY20" fmla="*/ 762173 h 1828973"/>
                  <a:gd name="connsiteX21" fmla="*/ 152728 w 1276678"/>
                  <a:gd name="connsiteY21" fmla="*/ 819323 h 1828973"/>
                  <a:gd name="connsiteX22" fmla="*/ 152728 w 1276678"/>
                  <a:gd name="connsiteY22" fmla="*/ 1086023 h 1828973"/>
                  <a:gd name="connsiteX23" fmla="*/ 114628 w 1276678"/>
                  <a:gd name="connsiteY23" fmla="*/ 1143173 h 1828973"/>
                  <a:gd name="connsiteX24" fmla="*/ 67003 w 1276678"/>
                  <a:gd name="connsiteY24" fmla="*/ 1200323 h 1828973"/>
                  <a:gd name="connsiteX25" fmla="*/ 28903 w 1276678"/>
                  <a:gd name="connsiteY25" fmla="*/ 1247948 h 1828973"/>
                  <a:gd name="connsiteX26" fmla="*/ 328 w 1276678"/>
                  <a:gd name="connsiteY26" fmla="*/ 1305098 h 1828973"/>
                  <a:gd name="connsiteX27" fmla="*/ 9853 w 1276678"/>
                  <a:gd name="connsiteY27" fmla="*/ 1381298 h 1828973"/>
                  <a:gd name="connsiteX28" fmla="*/ 38428 w 1276678"/>
                  <a:gd name="connsiteY28" fmla="*/ 1486073 h 1828973"/>
                  <a:gd name="connsiteX29" fmla="*/ 57478 w 1276678"/>
                  <a:gd name="connsiteY29" fmla="*/ 1552748 h 1828973"/>
                  <a:gd name="connsiteX30" fmla="*/ 76528 w 1276678"/>
                  <a:gd name="connsiteY30" fmla="*/ 1619423 h 1828973"/>
                  <a:gd name="connsiteX31" fmla="*/ 105103 w 1276678"/>
                  <a:gd name="connsiteY31" fmla="*/ 1686098 h 1828973"/>
                  <a:gd name="connsiteX32" fmla="*/ 162253 w 1276678"/>
                  <a:gd name="connsiteY32" fmla="*/ 1733723 h 1828973"/>
                  <a:gd name="connsiteX33" fmla="*/ 219403 w 1276678"/>
                  <a:gd name="connsiteY33" fmla="*/ 1752773 h 1828973"/>
                  <a:gd name="connsiteX34" fmla="*/ 247978 w 1276678"/>
                  <a:gd name="connsiteY34" fmla="*/ 1762298 h 1828973"/>
                  <a:gd name="connsiteX35" fmla="*/ 333703 w 1276678"/>
                  <a:gd name="connsiteY35" fmla="*/ 1819448 h 1828973"/>
                  <a:gd name="connsiteX36" fmla="*/ 362278 w 1276678"/>
                  <a:gd name="connsiteY36" fmla="*/ 1828973 h 1828973"/>
                  <a:gd name="connsiteX37" fmla="*/ 505153 w 1276678"/>
                  <a:gd name="connsiteY37" fmla="*/ 1819448 h 1828973"/>
                  <a:gd name="connsiteX38" fmla="*/ 533728 w 1276678"/>
                  <a:gd name="connsiteY38" fmla="*/ 1809923 h 1828973"/>
                  <a:gd name="connsiteX39" fmla="*/ 628978 w 1276678"/>
                  <a:gd name="connsiteY39" fmla="*/ 1781348 h 1828973"/>
                  <a:gd name="connsiteX40" fmla="*/ 686128 w 1276678"/>
                  <a:gd name="connsiteY40" fmla="*/ 1762298 h 1828973"/>
                  <a:gd name="connsiteX41" fmla="*/ 724228 w 1276678"/>
                  <a:gd name="connsiteY41" fmla="*/ 1752773 h 1828973"/>
                  <a:gd name="connsiteX42" fmla="*/ 819478 w 1276678"/>
                  <a:gd name="connsiteY42" fmla="*/ 1743248 h 1828973"/>
                  <a:gd name="connsiteX43" fmla="*/ 924253 w 1276678"/>
                  <a:gd name="connsiteY43" fmla="*/ 1724198 h 1828973"/>
                  <a:gd name="connsiteX44" fmla="*/ 1009978 w 1276678"/>
                  <a:gd name="connsiteY44" fmla="*/ 1695623 h 1828973"/>
                  <a:gd name="connsiteX45" fmla="*/ 1067128 w 1276678"/>
                  <a:gd name="connsiteY45" fmla="*/ 1667048 h 1828973"/>
                  <a:gd name="connsiteX46" fmla="*/ 1133803 w 1276678"/>
                  <a:gd name="connsiteY46" fmla="*/ 1590848 h 1828973"/>
                  <a:gd name="connsiteX47" fmla="*/ 1181428 w 1276678"/>
                  <a:gd name="connsiteY47" fmla="*/ 1505123 h 1828973"/>
                  <a:gd name="connsiteX48" fmla="*/ 1219528 w 1276678"/>
                  <a:gd name="connsiteY48" fmla="*/ 1390823 h 1828973"/>
                  <a:gd name="connsiteX49" fmla="*/ 1248103 w 1276678"/>
                  <a:gd name="connsiteY49" fmla="*/ 1257473 h 1828973"/>
                  <a:gd name="connsiteX50" fmla="*/ 1257628 w 1276678"/>
                  <a:gd name="connsiteY50" fmla="*/ 962198 h 1828973"/>
                  <a:gd name="connsiteX51" fmla="*/ 1276678 w 1276678"/>
                  <a:gd name="connsiteY51" fmla="*/ 847898 h 1828973"/>
                  <a:gd name="connsiteX52" fmla="*/ 1267153 w 1276678"/>
                  <a:gd name="connsiteY52" fmla="*/ 628823 h 1828973"/>
                  <a:gd name="connsiteX53" fmla="*/ 1257628 w 1276678"/>
                  <a:gd name="connsiteY53" fmla="*/ 476423 h 1828973"/>
                  <a:gd name="connsiteX54" fmla="*/ 1238578 w 1276678"/>
                  <a:gd name="connsiteY54" fmla="*/ 381173 h 1828973"/>
                  <a:gd name="connsiteX55" fmla="*/ 1238578 w 1276678"/>
                  <a:gd name="connsiteY55"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72482 w 1277382"/>
                  <a:gd name="connsiteY20" fmla="*/ 762173 h 1828973"/>
                  <a:gd name="connsiteX21" fmla="*/ 153432 w 1277382"/>
                  <a:gd name="connsiteY21" fmla="*/ 819323 h 1828973"/>
                  <a:gd name="connsiteX22" fmla="*/ 153432 w 1277382"/>
                  <a:gd name="connsiteY22" fmla="*/ 1086023 h 1828973"/>
                  <a:gd name="connsiteX23" fmla="*/ 115332 w 1277382"/>
                  <a:gd name="connsiteY23" fmla="*/ 1143173 h 1828973"/>
                  <a:gd name="connsiteX24" fmla="*/ 67707 w 1277382"/>
                  <a:gd name="connsiteY24" fmla="*/ 1200323 h 1828973"/>
                  <a:gd name="connsiteX25" fmla="*/ 29607 w 1277382"/>
                  <a:gd name="connsiteY25" fmla="*/ 1247948 h 1828973"/>
                  <a:gd name="connsiteX26" fmla="*/ 1032 w 1277382"/>
                  <a:gd name="connsiteY26" fmla="*/ 1305098 h 1828973"/>
                  <a:gd name="connsiteX27" fmla="*/ 10557 w 1277382"/>
                  <a:gd name="connsiteY27" fmla="*/ 1381298 h 1828973"/>
                  <a:gd name="connsiteX28" fmla="*/ 39132 w 1277382"/>
                  <a:gd name="connsiteY28" fmla="*/ 1486073 h 1828973"/>
                  <a:gd name="connsiteX29" fmla="*/ 58182 w 1277382"/>
                  <a:gd name="connsiteY29" fmla="*/ 1552748 h 1828973"/>
                  <a:gd name="connsiteX30" fmla="*/ 77232 w 1277382"/>
                  <a:gd name="connsiteY30" fmla="*/ 1619423 h 1828973"/>
                  <a:gd name="connsiteX31" fmla="*/ 105807 w 1277382"/>
                  <a:gd name="connsiteY31" fmla="*/ 1686098 h 1828973"/>
                  <a:gd name="connsiteX32" fmla="*/ 162957 w 1277382"/>
                  <a:gd name="connsiteY32" fmla="*/ 1733723 h 1828973"/>
                  <a:gd name="connsiteX33" fmla="*/ 220107 w 1277382"/>
                  <a:gd name="connsiteY33" fmla="*/ 1752773 h 1828973"/>
                  <a:gd name="connsiteX34" fmla="*/ 248682 w 1277382"/>
                  <a:gd name="connsiteY34" fmla="*/ 1762298 h 1828973"/>
                  <a:gd name="connsiteX35" fmla="*/ 334407 w 1277382"/>
                  <a:gd name="connsiteY35" fmla="*/ 1819448 h 1828973"/>
                  <a:gd name="connsiteX36" fmla="*/ 362982 w 1277382"/>
                  <a:gd name="connsiteY36" fmla="*/ 1828973 h 1828973"/>
                  <a:gd name="connsiteX37" fmla="*/ 505857 w 1277382"/>
                  <a:gd name="connsiteY37" fmla="*/ 1819448 h 1828973"/>
                  <a:gd name="connsiteX38" fmla="*/ 534432 w 1277382"/>
                  <a:gd name="connsiteY38" fmla="*/ 1809923 h 1828973"/>
                  <a:gd name="connsiteX39" fmla="*/ 629682 w 1277382"/>
                  <a:gd name="connsiteY39" fmla="*/ 1781348 h 1828973"/>
                  <a:gd name="connsiteX40" fmla="*/ 686832 w 1277382"/>
                  <a:gd name="connsiteY40" fmla="*/ 1762298 h 1828973"/>
                  <a:gd name="connsiteX41" fmla="*/ 724932 w 1277382"/>
                  <a:gd name="connsiteY41" fmla="*/ 1752773 h 1828973"/>
                  <a:gd name="connsiteX42" fmla="*/ 820182 w 1277382"/>
                  <a:gd name="connsiteY42" fmla="*/ 1743248 h 1828973"/>
                  <a:gd name="connsiteX43" fmla="*/ 924957 w 1277382"/>
                  <a:gd name="connsiteY43" fmla="*/ 1724198 h 1828973"/>
                  <a:gd name="connsiteX44" fmla="*/ 1010682 w 1277382"/>
                  <a:gd name="connsiteY44" fmla="*/ 1695623 h 1828973"/>
                  <a:gd name="connsiteX45" fmla="*/ 1067832 w 1277382"/>
                  <a:gd name="connsiteY45" fmla="*/ 1667048 h 1828973"/>
                  <a:gd name="connsiteX46" fmla="*/ 1134507 w 1277382"/>
                  <a:gd name="connsiteY46" fmla="*/ 1590848 h 1828973"/>
                  <a:gd name="connsiteX47" fmla="*/ 1182132 w 1277382"/>
                  <a:gd name="connsiteY47" fmla="*/ 1505123 h 1828973"/>
                  <a:gd name="connsiteX48" fmla="*/ 1220232 w 1277382"/>
                  <a:gd name="connsiteY48" fmla="*/ 1390823 h 1828973"/>
                  <a:gd name="connsiteX49" fmla="*/ 1248807 w 1277382"/>
                  <a:gd name="connsiteY49" fmla="*/ 1257473 h 1828973"/>
                  <a:gd name="connsiteX50" fmla="*/ 1258332 w 1277382"/>
                  <a:gd name="connsiteY50" fmla="*/ 962198 h 1828973"/>
                  <a:gd name="connsiteX51" fmla="*/ 1277382 w 1277382"/>
                  <a:gd name="connsiteY51" fmla="*/ 847898 h 1828973"/>
                  <a:gd name="connsiteX52" fmla="*/ 1267857 w 1277382"/>
                  <a:gd name="connsiteY52" fmla="*/ 628823 h 1828973"/>
                  <a:gd name="connsiteX53" fmla="*/ 1258332 w 1277382"/>
                  <a:gd name="connsiteY53" fmla="*/ 476423 h 1828973"/>
                  <a:gd name="connsiteX54" fmla="*/ 1239282 w 1277382"/>
                  <a:gd name="connsiteY54" fmla="*/ 381173 h 1828973"/>
                  <a:gd name="connsiteX55" fmla="*/ 1239282 w 1277382"/>
                  <a:gd name="connsiteY55"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72482 w 1277382"/>
                  <a:gd name="connsiteY20" fmla="*/ 762173 h 1828973"/>
                  <a:gd name="connsiteX21" fmla="*/ 153432 w 1277382"/>
                  <a:gd name="connsiteY21" fmla="*/ 819323 h 1828973"/>
                  <a:gd name="connsiteX22" fmla="*/ 153432 w 1277382"/>
                  <a:gd name="connsiteY22" fmla="*/ 1086023 h 1828973"/>
                  <a:gd name="connsiteX23" fmla="*/ 115332 w 1277382"/>
                  <a:gd name="connsiteY23" fmla="*/ 1143173 h 1828973"/>
                  <a:gd name="connsiteX24" fmla="*/ 67707 w 1277382"/>
                  <a:gd name="connsiteY24" fmla="*/ 1200323 h 1828973"/>
                  <a:gd name="connsiteX25" fmla="*/ 29607 w 1277382"/>
                  <a:gd name="connsiteY25" fmla="*/ 1247948 h 1828973"/>
                  <a:gd name="connsiteX26" fmla="*/ 1032 w 1277382"/>
                  <a:gd name="connsiteY26" fmla="*/ 1305098 h 1828973"/>
                  <a:gd name="connsiteX27" fmla="*/ 10557 w 1277382"/>
                  <a:gd name="connsiteY27" fmla="*/ 1381298 h 1828973"/>
                  <a:gd name="connsiteX28" fmla="*/ 39132 w 1277382"/>
                  <a:gd name="connsiteY28" fmla="*/ 1486073 h 1828973"/>
                  <a:gd name="connsiteX29" fmla="*/ 58182 w 1277382"/>
                  <a:gd name="connsiteY29" fmla="*/ 1552748 h 1828973"/>
                  <a:gd name="connsiteX30" fmla="*/ 77232 w 1277382"/>
                  <a:gd name="connsiteY30" fmla="*/ 1619423 h 1828973"/>
                  <a:gd name="connsiteX31" fmla="*/ 105807 w 1277382"/>
                  <a:gd name="connsiteY31" fmla="*/ 1686098 h 1828973"/>
                  <a:gd name="connsiteX32" fmla="*/ 162957 w 1277382"/>
                  <a:gd name="connsiteY32" fmla="*/ 1733723 h 1828973"/>
                  <a:gd name="connsiteX33" fmla="*/ 220107 w 1277382"/>
                  <a:gd name="connsiteY33" fmla="*/ 1752773 h 1828973"/>
                  <a:gd name="connsiteX34" fmla="*/ 248682 w 1277382"/>
                  <a:gd name="connsiteY34" fmla="*/ 1762298 h 1828973"/>
                  <a:gd name="connsiteX35" fmla="*/ 334407 w 1277382"/>
                  <a:gd name="connsiteY35" fmla="*/ 1819448 h 1828973"/>
                  <a:gd name="connsiteX36" fmla="*/ 362982 w 1277382"/>
                  <a:gd name="connsiteY36" fmla="*/ 1828973 h 1828973"/>
                  <a:gd name="connsiteX37" fmla="*/ 534432 w 1277382"/>
                  <a:gd name="connsiteY37" fmla="*/ 1809923 h 1828973"/>
                  <a:gd name="connsiteX38" fmla="*/ 629682 w 1277382"/>
                  <a:gd name="connsiteY38" fmla="*/ 1781348 h 1828973"/>
                  <a:gd name="connsiteX39" fmla="*/ 686832 w 1277382"/>
                  <a:gd name="connsiteY39" fmla="*/ 1762298 h 1828973"/>
                  <a:gd name="connsiteX40" fmla="*/ 724932 w 1277382"/>
                  <a:gd name="connsiteY40" fmla="*/ 1752773 h 1828973"/>
                  <a:gd name="connsiteX41" fmla="*/ 820182 w 1277382"/>
                  <a:gd name="connsiteY41" fmla="*/ 1743248 h 1828973"/>
                  <a:gd name="connsiteX42" fmla="*/ 924957 w 1277382"/>
                  <a:gd name="connsiteY42" fmla="*/ 1724198 h 1828973"/>
                  <a:gd name="connsiteX43" fmla="*/ 1010682 w 1277382"/>
                  <a:gd name="connsiteY43" fmla="*/ 1695623 h 1828973"/>
                  <a:gd name="connsiteX44" fmla="*/ 1067832 w 1277382"/>
                  <a:gd name="connsiteY44" fmla="*/ 1667048 h 1828973"/>
                  <a:gd name="connsiteX45" fmla="*/ 1134507 w 1277382"/>
                  <a:gd name="connsiteY45" fmla="*/ 1590848 h 1828973"/>
                  <a:gd name="connsiteX46" fmla="*/ 1182132 w 1277382"/>
                  <a:gd name="connsiteY46" fmla="*/ 1505123 h 1828973"/>
                  <a:gd name="connsiteX47" fmla="*/ 1220232 w 1277382"/>
                  <a:gd name="connsiteY47" fmla="*/ 1390823 h 1828973"/>
                  <a:gd name="connsiteX48" fmla="*/ 1248807 w 1277382"/>
                  <a:gd name="connsiteY48" fmla="*/ 1257473 h 1828973"/>
                  <a:gd name="connsiteX49" fmla="*/ 1258332 w 1277382"/>
                  <a:gd name="connsiteY49" fmla="*/ 962198 h 1828973"/>
                  <a:gd name="connsiteX50" fmla="*/ 1277382 w 1277382"/>
                  <a:gd name="connsiteY50" fmla="*/ 847898 h 1828973"/>
                  <a:gd name="connsiteX51" fmla="*/ 1267857 w 1277382"/>
                  <a:gd name="connsiteY51" fmla="*/ 628823 h 1828973"/>
                  <a:gd name="connsiteX52" fmla="*/ 1258332 w 1277382"/>
                  <a:gd name="connsiteY52" fmla="*/ 476423 h 1828973"/>
                  <a:gd name="connsiteX53" fmla="*/ 1239282 w 1277382"/>
                  <a:gd name="connsiteY53" fmla="*/ 381173 h 1828973"/>
                  <a:gd name="connsiteX54" fmla="*/ 1239282 w 1277382"/>
                  <a:gd name="connsiteY54"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72482 w 1277382"/>
                  <a:gd name="connsiteY20" fmla="*/ 762173 h 1828973"/>
                  <a:gd name="connsiteX21" fmla="*/ 153432 w 1277382"/>
                  <a:gd name="connsiteY21" fmla="*/ 819323 h 1828973"/>
                  <a:gd name="connsiteX22" fmla="*/ 153432 w 1277382"/>
                  <a:gd name="connsiteY22" fmla="*/ 1086023 h 1828973"/>
                  <a:gd name="connsiteX23" fmla="*/ 115332 w 1277382"/>
                  <a:gd name="connsiteY23" fmla="*/ 1143173 h 1828973"/>
                  <a:gd name="connsiteX24" fmla="*/ 67707 w 1277382"/>
                  <a:gd name="connsiteY24" fmla="*/ 1200323 h 1828973"/>
                  <a:gd name="connsiteX25" fmla="*/ 29607 w 1277382"/>
                  <a:gd name="connsiteY25" fmla="*/ 1247948 h 1828973"/>
                  <a:gd name="connsiteX26" fmla="*/ 1032 w 1277382"/>
                  <a:gd name="connsiteY26" fmla="*/ 1305098 h 1828973"/>
                  <a:gd name="connsiteX27" fmla="*/ 10557 w 1277382"/>
                  <a:gd name="connsiteY27" fmla="*/ 1381298 h 1828973"/>
                  <a:gd name="connsiteX28" fmla="*/ 39132 w 1277382"/>
                  <a:gd name="connsiteY28" fmla="*/ 1486073 h 1828973"/>
                  <a:gd name="connsiteX29" fmla="*/ 58182 w 1277382"/>
                  <a:gd name="connsiteY29" fmla="*/ 1552748 h 1828973"/>
                  <a:gd name="connsiteX30" fmla="*/ 77232 w 1277382"/>
                  <a:gd name="connsiteY30" fmla="*/ 1619423 h 1828973"/>
                  <a:gd name="connsiteX31" fmla="*/ 105807 w 1277382"/>
                  <a:gd name="connsiteY31" fmla="*/ 1686098 h 1828973"/>
                  <a:gd name="connsiteX32" fmla="*/ 162957 w 1277382"/>
                  <a:gd name="connsiteY32" fmla="*/ 1733723 h 1828973"/>
                  <a:gd name="connsiteX33" fmla="*/ 220107 w 1277382"/>
                  <a:gd name="connsiteY33" fmla="*/ 1752773 h 1828973"/>
                  <a:gd name="connsiteX34" fmla="*/ 248682 w 1277382"/>
                  <a:gd name="connsiteY34" fmla="*/ 1762298 h 1828973"/>
                  <a:gd name="connsiteX35" fmla="*/ 334407 w 1277382"/>
                  <a:gd name="connsiteY35" fmla="*/ 1819448 h 1828973"/>
                  <a:gd name="connsiteX36" fmla="*/ 362982 w 1277382"/>
                  <a:gd name="connsiteY36" fmla="*/ 1828973 h 1828973"/>
                  <a:gd name="connsiteX37" fmla="*/ 534432 w 1277382"/>
                  <a:gd name="connsiteY37" fmla="*/ 1809923 h 1828973"/>
                  <a:gd name="connsiteX38" fmla="*/ 629682 w 1277382"/>
                  <a:gd name="connsiteY38" fmla="*/ 1781348 h 1828973"/>
                  <a:gd name="connsiteX39" fmla="*/ 686832 w 1277382"/>
                  <a:gd name="connsiteY39" fmla="*/ 1762298 h 1828973"/>
                  <a:gd name="connsiteX40" fmla="*/ 724932 w 1277382"/>
                  <a:gd name="connsiteY40" fmla="*/ 1752773 h 1828973"/>
                  <a:gd name="connsiteX41" fmla="*/ 820182 w 1277382"/>
                  <a:gd name="connsiteY41" fmla="*/ 1743248 h 1828973"/>
                  <a:gd name="connsiteX42" fmla="*/ 924957 w 1277382"/>
                  <a:gd name="connsiteY42" fmla="*/ 1724198 h 1828973"/>
                  <a:gd name="connsiteX43" fmla="*/ 1010682 w 1277382"/>
                  <a:gd name="connsiteY43" fmla="*/ 1695623 h 1828973"/>
                  <a:gd name="connsiteX44" fmla="*/ 1067832 w 1277382"/>
                  <a:gd name="connsiteY44" fmla="*/ 1667048 h 1828973"/>
                  <a:gd name="connsiteX45" fmla="*/ 1134507 w 1277382"/>
                  <a:gd name="connsiteY45" fmla="*/ 1590848 h 1828973"/>
                  <a:gd name="connsiteX46" fmla="*/ 1182132 w 1277382"/>
                  <a:gd name="connsiteY46" fmla="*/ 1505123 h 1828973"/>
                  <a:gd name="connsiteX47" fmla="*/ 1220232 w 1277382"/>
                  <a:gd name="connsiteY47" fmla="*/ 1390823 h 1828973"/>
                  <a:gd name="connsiteX48" fmla="*/ 1248807 w 1277382"/>
                  <a:gd name="connsiteY48" fmla="*/ 1257473 h 1828973"/>
                  <a:gd name="connsiteX49" fmla="*/ 1258332 w 1277382"/>
                  <a:gd name="connsiteY49" fmla="*/ 962198 h 1828973"/>
                  <a:gd name="connsiteX50" fmla="*/ 1277382 w 1277382"/>
                  <a:gd name="connsiteY50" fmla="*/ 847898 h 1828973"/>
                  <a:gd name="connsiteX51" fmla="*/ 1267857 w 1277382"/>
                  <a:gd name="connsiteY51" fmla="*/ 628823 h 1828973"/>
                  <a:gd name="connsiteX52" fmla="*/ 1258332 w 1277382"/>
                  <a:gd name="connsiteY52" fmla="*/ 476423 h 1828973"/>
                  <a:gd name="connsiteX53" fmla="*/ 1239282 w 1277382"/>
                  <a:gd name="connsiteY53" fmla="*/ 381173 h 1828973"/>
                  <a:gd name="connsiteX54" fmla="*/ 1239282 w 1277382"/>
                  <a:gd name="connsiteY54"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72482 w 1277382"/>
                  <a:gd name="connsiteY20" fmla="*/ 762173 h 1828973"/>
                  <a:gd name="connsiteX21" fmla="*/ 153432 w 1277382"/>
                  <a:gd name="connsiteY21" fmla="*/ 819323 h 1828973"/>
                  <a:gd name="connsiteX22" fmla="*/ 153432 w 1277382"/>
                  <a:gd name="connsiteY22" fmla="*/ 1086023 h 1828973"/>
                  <a:gd name="connsiteX23" fmla="*/ 115332 w 1277382"/>
                  <a:gd name="connsiteY23" fmla="*/ 1143173 h 1828973"/>
                  <a:gd name="connsiteX24" fmla="*/ 67707 w 1277382"/>
                  <a:gd name="connsiteY24" fmla="*/ 1200323 h 1828973"/>
                  <a:gd name="connsiteX25" fmla="*/ 29607 w 1277382"/>
                  <a:gd name="connsiteY25" fmla="*/ 1247948 h 1828973"/>
                  <a:gd name="connsiteX26" fmla="*/ 1032 w 1277382"/>
                  <a:gd name="connsiteY26" fmla="*/ 1305098 h 1828973"/>
                  <a:gd name="connsiteX27" fmla="*/ 10557 w 1277382"/>
                  <a:gd name="connsiteY27" fmla="*/ 1381298 h 1828973"/>
                  <a:gd name="connsiteX28" fmla="*/ 39132 w 1277382"/>
                  <a:gd name="connsiteY28" fmla="*/ 1486073 h 1828973"/>
                  <a:gd name="connsiteX29" fmla="*/ 58182 w 1277382"/>
                  <a:gd name="connsiteY29" fmla="*/ 1552748 h 1828973"/>
                  <a:gd name="connsiteX30" fmla="*/ 77232 w 1277382"/>
                  <a:gd name="connsiteY30" fmla="*/ 1619423 h 1828973"/>
                  <a:gd name="connsiteX31" fmla="*/ 105807 w 1277382"/>
                  <a:gd name="connsiteY31" fmla="*/ 1686098 h 1828973"/>
                  <a:gd name="connsiteX32" fmla="*/ 162957 w 1277382"/>
                  <a:gd name="connsiteY32" fmla="*/ 1733723 h 1828973"/>
                  <a:gd name="connsiteX33" fmla="*/ 220107 w 1277382"/>
                  <a:gd name="connsiteY33" fmla="*/ 1752773 h 1828973"/>
                  <a:gd name="connsiteX34" fmla="*/ 248682 w 1277382"/>
                  <a:gd name="connsiteY34" fmla="*/ 1762298 h 1828973"/>
                  <a:gd name="connsiteX35" fmla="*/ 334407 w 1277382"/>
                  <a:gd name="connsiteY35" fmla="*/ 1819448 h 1828973"/>
                  <a:gd name="connsiteX36" fmla="*/ 362982 w 1277382"/>
                  <a:gd name="connsiteY36" fmla="*/ 1828973 h 1828973"/>
                  <a:gd name="connsiteX37" fmla="*/ 534432 w 1277382"/>
                  <a:gd name="connsiteY37" fmla="*/ 1809923 h 1828973"/>
                  <a:gd name="connsiteX38" fmla="*/ 629682 w 1277382"/>
                  <a:gd name="connsiteY38" fmla="*/ 1781348 h 1828973"/>
                  <a:gd name="connsiteX39" fmla="*/ 686832 w 1277382"/>
                  <a:gd name="connsiteY39" fmla="*/ 1762298 h 1828973"/>
                  <a:gd name="connsiteX40" fmla="*/ 724932 w 1277382"/>
                  <a:gd name="connsiteY40" fmla="*/ 1752773 h 1828973"/>
                  <a:gd name="connsiteX41" fmla="*/ 820182 w 1277382"/>
                  <a:gd name="connsiteY41" fmla="*/ 1743248 h 1828973"/>
                  <a:gd name="connsiteX42" fmla="*/ 924957 w 1277382"/>
                  <a:gd name="connsiteY42" fmla="*/ 1724198 h 1828973"/>
                  <a:gd name="connsiteX43" fmla="*/ 1010682 w 1277382"/>
                  <a:gd name="connsiteY43" fmla="*/ 1695623 h 1828973"/>
                  <a:gd name="connsiteX44" fmla="*/ 1067832 w 1277382"/>
                  <a:gd name="connsiteY44" fmla="*/ 1667048 h 1828973"/>
                  <a:gd name="connsiteX45" fmla="*/ 1134507 w 1277382"/>
                  <a:gd name="connsiteY45" fmla="*/ 1590848 h 1828973"/>
                  <a:gd name="connsiteX46" fmla="*/ 1182132 w 1277382"/>
                  <a:gd name="connsiteY46" fmla="*/ 1505123 h 1828973"/>
                  <a:gd name="connsiteX47" fmla="*/ 1220232 w 1277382"/>
                  <a:gd name="connsiteY47" fmla="*/ 1390823 h 1828973"/>
                  <a:gd name="connsiteX48" fmla="*/ 1248807 w 1277382"/>
                  <a:gd name="connsiteY48" fmla="*/ 1257473 h 1828973"/>
                  <a:gd name="connsiteX49" fmla="*/ 1258332 w 1277382"/>
                  <a:gd name="connsiteY49" fmla="*/ 962198 h 1828973"/>
                  <a:gd name="connsiteX50" fmla="*/ 1277382 w 1277382"/>
                  <a:gd name="connsiteY50" fmla="*/ 847898 h 1828973"/>
                  <a:gd name="connsiteX51" fmla="*/ 1267857 w 1277382"/>
                  <a:gd name="connsiteY51" fmla="*/ 628823 h 1828973"/>
                  <a:gd name="connsiteX52" fmla="*/ 1258332 w 1277382"/>
                  <a:gd name="connsiteY52" fmla="*/ 476423 h 1828973"/>
                  <a:gd name="connsiteX53" fmla="*/ 1239282 w 1277382"/>
                  <a:gd name="connsiteY53" fmla="*/ 381173 h 1828973"/>
                  <a:gd name="connsiteX54" fmla="*/ 1239282 w 1277382"/>
                  <a:gd name="connsiteY54"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72482 w 1277382"/>
                  <a:gd name="connsiteY20" fmla="*/ 762173 h 1828973"/>
                  <a:gd name="connsiteX21" fmla="*/ 153432 w 1277382"/>
                  <a:gd name="connsiteY21" fmla="*/ 819323 h 1828973"/>
                  <a:gd name="connsiteX22" fmla="*/ 153432 w 1277382"/>
                  <a:gd name="connsiteY22" fmla="*/ 1086023 h 1828973"/>
                  <a:gd name="connsiteX23" fmla="*/ 115332 w 1277382"/>
                  <a:gd name="connsiteY23" fmla="*/ 1143173 h 1828973"/>
                  <a:gd name="connsiteX24" fmla="*/ 67707 w 1277382"/>
                  <a:gd name="connsiteY24" fmla="*/ 1200323 h 1828973"/>
                  <a:gd name="connsiteX25" fmla="*/ 29607 w 1277382"/>
                  <a:gd name="connsiteY25" fmla="*/ 1247948 h 1828973"/>
                  <a:gd name="connsiteX26" fmla="*/ 1032 w 1277382"/>
                  <a:gd name="connsiteY26" fmla="*/ 1305098 h 1828973"/>
                  <a:gd name="connsiteX27" fmla="*/ 10557 w 1277382"/>
                  <a:gd name="connsiteY27" fmla="*/ 1381298 h 1828973"/>
                  <a:gd name="connsiteX28" fmla="*/ 39132 w 1277382"/>
                  <a:gd name="connsiteY28" fmla="*/ 1486073 h 1828973"/>
                  <a:gd name="connsiteX29" fmla="*/ 58182 w 1277382"/>
                  <a:gd name="connsiteY29" fmla="*/ 1552748 h 1828973"/>
                  <a:gd name="connsiteX30" fmla="*/ 77232 w 1277382"/>
                  <a:gd name="connsiteY30" fmla="*/ 1619423 h 1828973"/>
                  <a:gd name="connsiteX31" fmla="*/ 105807 w 1277382"/>
                  <a:gd name="connsiteY31" fmla="*/ 1686098 h 1828973"/>
                  <a:gd name="connsiteX32" fmla="*/ 162957 w 1277382"/>
                  <a:gd name="connsiteY32" fmla="*/ 1733723 h 1828973"/>
                  <a:gd name="connsiteX33" fmla="*/ 220107 w 1277382"/>
                  <a:gd name="connsiteY33" fmla="*/ 1752773 h 1828973"/>
                  <a:gd name="connsiteX34" fmla="*/ 248682 w 1277382"/>
                  <a:gd name="connsiteY34" fmla="*/ 1762298 h 1828973"/>
                  <a:gd name="connsiteX35" fmla="*/ 334407 w 1277382"/>
                  <a:gd name="connsiteY35" fmla="*/ 1819448 h 1828973"/>
                  <a:gd name="connsiteX36" fmla="*/ 362982 w 1277382"/>
                  <a:gd name="connsiteY36" fmla="*/ 1828973 h 1828973"/>
                  <a:gd name="connsiteX37" fmla="*/ 534432 w 1277382"/>
                  <a:gd name="connsiteY37" fmla="*/ 1809923 h 1828973"/>
                  <a:gd name="connsiteX38" fmla="*/ 629682 w 1277382"/>
                  <a:gd name="connsiteY38" fmla="*/ 1781348 h 1828973"/>
                  <a:gd name="connsiteX39" fmla="*/ 686832 w 1277382"/>
                  <a:gd name="connsiteY39" fmla="*/ 1762298 h 1828973"/>
                  <a:gd name="connsiteX40" fmla="*/ 724932 w 1277382"/>
                  <a:gd name="connsiteY40" fmla="*/ 1752773 h 1828973"/>
                  <a:gd name="connsiteX41" fmla="*/ 820182 w 1277382"/>
                  <a:gd name="connsiteY41" fmla="*/ 1743248 h 1828973"/>
                  <a:gd name="connsiteX42" fmla="*/ 924957 w 1277382"/>
                  <a:gd name="connsiteY42" fmla="*/ 1724198 h 1828973"/>
                  <a:gd name="connsiteX43" fmla="*/ 1010682 w 1277382"/>
                  <a:gd name="connsiteY43" fmla="*/ 1695623 h 1828973"/>
                  <a:gd name="connsiteX44" fmla="*/ 1067832 w 1277382"/>
                  <a:gd name="connsiteY44" fmla="*/ 1667048 h 1828973"/>
                  <a:gd name="connsiteX45" fmla="*/ 1134507 w 1277382"/>
                  <a:gd name="connsiteY45" fmla="*/ 1590848 h 1828973"/>
                  <a:gd name="connsiteX46" fmla="*/ 1182132 w 1277382"/>
                  <a:gd name="connsiteY46" fmla="*/ 1505123 h 1828973"/>
                  <a:gd name="connsiteX47" fmla="*/ 1220232 w 1277382"/>
                  <a:gd name="connsiteY47" fmla="*/ 1390823 h 1828973"/>
                  <a:gd name="connsiteX48" fmla="*/ 1248807 w 1277382"/>
                  <a:gd name="connsiteY48" fmla="*/ 1257473 h 1828973"/>
                  <a:gd name="connsiteX49" fmla="*/ 1258332 w 1277382"/>
                  <a:gd name="connsiteY49" fmla="*/ 962198 h 1828973"/>
                  <a:gd name="connsiteX50" fmla="*/ 1277382 w 1277382"/>
                  <a:gd name="connsiteY50" fmla="*/ 847898 h 1828973"/>
                  <a:gd name="connsiteX51" fmla="*/ 1267857 w 1277382"/>
                  <a:gd name="connsiteY51" fmla="*/ 628823 h 1828973"/>
                  <a:gd name="connsiteX52" fmla="*/ 1258332 w 1277382"/>
                  <a:gd name="connsiteY52" fmla="*/ 476423 h 1828973"/>
                  <a:gd name="connsiteX53" fmla="*/ 1239282 w 1277382"/>
                  <a:gd name="connsiteY53" fmla="*/ 381173 h 1828973"/>
                  <a:gd name="connsiteX54" fmla="*/ 1239282 w 1277382"/>
                  <a:gd name="connsiteY54"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72482 w 1277382"/>
                  <a:gd name="connsiteY20" fmla="*/ 762173 h 1828973"/>
                  <a:gd name="connsiteX21" fmla="*/ 153432 w 1277382"/>
                  <a:gd name="connsiteY21" fmla="*/ 819323 h 1828973"/>
                  <a:gd name="connsiteX22" fmla="*/ 153432 w 1277382"/>
                  <a:gd name="connsiteY22" fmla="*/ 1086023 h 1828973"/>
                  <a:gd name="connsiteX23" fmla="*/ 115332 w 1277382"/>
                  <a:gd name="connsiteY23" fmla="*/ 1143173 h 1828973"/>
                  <a:gd name="connsiteX24" fmla="*/ 67707 w 1277382"/>
                  <a:gd name="connsiteY24" fmla="*/ 1200323 h 1828973"/>
                  <a:gd name="connsiteX25" fmla="*/ 29607 w 1277382"/>
                  <a:gd name="connsiteY25" fmla="*/ 1247948 h 1828973"/>
                  <a:gd name="connsiteX26" fmla="*/ 1032 w 1277382"/>
                  <a:gd name="connsiteY26" fmla="*/ 1305098 h 1828973"/>
                  <a:gd name="connsiteX27" fmla="*/ 10557 w 1277382"/>
                  <a:gd name="connsiteY27" fmla="*/ 1381298 h 1828973"/>
                  <a:gd name="connsiteX28" fmla="*/ 39132 w 1277382"/>
                  <a:gd name="connsiteY28" fmla="*/ 1486073 h 1828973"/>
                  <a:gd name="connsiteX29" fmla="*/ 58182 w 1277382"/>
                  <a:gd name="connsiteY29" fmla="*/ 1552748 h 1828973"/>
                  <a:gd name="connsiteX30" fmla="*/ 77232 w 1277382"/>
                  <a:gd name="connsiteY30" fmla="*/ 1619423 h 1828973"/>
                  <a:gd name="connsiteX31" fmla="*/ 105807 w 1277382"/>
                  <a:gd name="connsiteY31" fmla="*/ 1686098 h 1828973"/>
                  <a:gd name="connsiteX32" fmla="*/ 162957 w 1277382"/>
                  <a:gd name="connsiteY32" fmla="*/ 1733723 h 1828973"/>
                  <a:gd name="connsiteX33" fmla="*/ 220107 w 1277382"/>
                  <a:gd name="connsiteY33" fmla="*/ 1752773 h 1828973"/>
                  <a:gd name="connsiteX34" fmla="*/ 248682 w 1277382"/>
                  <a:gd name="connsiteY34" fmla="*/ 1762298 h 1828973"/>
                  <a:gd name="connsiteX35" fmla="*/ 334407 w 1277382"/>
                  <a:gd name="connsiteY35" fmla="*/ 1819448 h 1828973"/>
                  <a:gd name="connsiteX36" fmla="*/ 362982 w 1277382"/>
                  <a:gd name="connsiteY36" fmla="*/ 1828973 h 1828973"/>
                  <a:gd name="connsiteX37" fmla="*/ 534432 w 1277382"/>
                  <a:gd name="connsiteY37" fmla="*/ 1809923 h 1828973"/>
                  <a:gd name="connsiteX38" fmla="*/ 629682 w 1277382"/>
                  <a:gd name="connsiteY38" fmla="*/ 1781348 h 1828973"/>
                  <a:gd name="connsiteX39" fmla="*/ 686832 w 1277382"/>
                  <a:gd name="connsiteY39" fmla="*/ 1762298 h 1828973"/>
                  <a:gd name="connsiteX40" fmla="*/ 724932 w 1277382"/>
                  <a:gd name="connsiteY40" fmla="*/ 1752773 h 1828973"/>
                  <a:gd name="connsiteX41" fmla="*/ 820182 w 1277382"/>
                  <a:gd name="connsiteY41" fmla="*/ 1743248 h 1828973"/>
                  <a:gd name="connsiteX42" fmla="*/ 924957 w 1277382"/>
                  <a:gd name="connsiteY42" fmla="*/ 1724198 h 1828973"/>
                  <a:gd name="connsiteX43" fmla="*/ 1010682 w 1277382"/>
                  <a:gd name="connsiteY43" fmla="*/ 1695623 h 1828973"/>
                  <a:gd name="connsiteX44" fmla="*/ 1067832 w 1277382"/>
                  <a:gd name="connsiteY44" fmla="*/ 1667048 h 1828973"/>
                  <a:gd name="connsiteX45" fmla="*/ 1134507 w 1277382"/>
                  <a:gd name="connsiteY45" fmla="*/ 1590848 h 1828973"/>
                  <a:gd name="connsiteX46" fmla="*/ 1182132 w 1277382"/>
                  <a:gd name="connsiteY46" fmla="*/ 1505123 h 1828973"/>
                  <a:gd name="connsiteX47" fmla="*/ 1220232 w 1277382"/>
                  <a:gd name="connsiteY47" fmla="*/ 1390823 h 1828973"/>
                  <a:gd name="connsiteX48" fmla="*/ 1248807 w 1277382"/>
                  <a:gd name="connsiteY48" fmla="*/ 1257473 h 1828973"/>
                  <a:gd name="connsiteX49" fmla="*/ 1258332 w 1277382"/>
                  <a:gd name="connsiteY49" fmla="*/ 962198 h 1828973"/>
                  <a:gd name="connsiteX50" fmla="*/ 1277382 w 1277382"/>
                  <a:gd name="connsiteY50" fmla="*/ 847898 h 1828973"/>
                  <a:gd name="connsiteX51" fmla="*/ 1267857 w 1277382"/>
                  <a:gd name="connsiteY51" fmla="*/ 628823 h 1828973"/>
                  <a:gd name="connsiteX52" fmla="*/ 1258332 w 1277382"/>
                  <a:gd name="connsiteY52" fmla="*/ 476423 h 1828973"/>
                  <a:gd name="connsiteX53" fmla="*/ 1239282 w 1277382"/>
                  <a:gd name="connsiteY53" fmla="*/ 381173 h 1828973"/>
                  <a:gd name="connsiteX54" fmla="*/ 1239282 w 1277382"/>
                  <a:gd name="connsiteY54"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72482 w 1277382"/>
                  <a:gd name="connsiteY20" fmla="*/ 762173 h 1828973"/>
                  <a:gd name="connsiteX21" fmla="*/ 153432 w 1277382"/>
                  <a:gd name="connsiteY21" fmla="*/ 819323 h 1828973"/>
                  <a:gd name="connsiteX22" fmla="*/ 153432 w 1277382"/>
                  <a:gd name="connsiteY22" fmla="*/ 1086023 h 1828973"/>
                  <a:gd name="connsiteX23" fmla="*/ 115332 w 1277382"/>
                  <a:gd name="connsiteY23" fmla="*/ 1143173 h 1828973"/>
                  <a:gd name="connsiteX24" fmla="*/ 67707 w 1277382"/>
                  <a:gd name="connsiteY24" fmla="*/ 1200323 h 1828973"/>
                  <a:gd name="connsiteX25" fmla="*/ 29607 w 1277382"/>
                  <a:gd name="connsiteY25" fmla="*/ 1247948 h 1828973"/>
                  <a:gd name="connsiteX26" fmla="*/ 1032 w 1277382"/>
                  <a:gd name="connsiteY26" fmla="*/ 1305098 h 1828973"/>
                  <a:gd name="connsiteX27" fmla="*/ 10557 w 1277382"/>
                  <a:gd name="connsiteY27" fmla="*/ 1381298 h 1828973"/>
                  <a:gd name="connsiteX28" fmla="*/ 39132 w 1277382"/>
                  <a:gd name="connsiteY28" fmla="*/ 1486073 h 1828973"/>
                  <a:gd name="connsiteX29" fmla="*/ 58182 w 1277382"/>
                  <a:gd name="connsiteY29" fmla="*/ 1552748 h 1828973"/>
                  <a:gd name="connsiteX30" fmla="*/ 77232 w 1277382"/>
                  <a:gd name="connsiteY30" fmla="*/ 1619423 h 1828973"/>
                  <a:gd name="connsiteX31" fmla="*/ 105807 w 1277382"/>
                  <a:gd name="connsiteY31" fmla="*/ 1686098 h 1828973"/>
                  <a:gd name="connsiteX32" fmla="*/ 162957 w 1277382"/>
                  <a:gd name="connsiteY32" fmla="*/ 1733723 h 1828973"/>
                  <a:gd name="connsiteX33" fmla="*/ 220107 w 1277382"/>
                  <a:gd name="connsiteY33" fmla="*/ 1752773 h 1828973"/>
                  <a:gd name="connsiteX34" fmla="*/ 248682 w 1277382"/>
                  <a:gd name="connsiteY34" fmla="*/ 1762298 h 1828973"/>
                  <a:gd name="connsiteX35" fmla="*/ 334407 w 1277382"/>
                  <a:gd name="connsiteY35" fmla="*/ 1819448 h 1828973"/>
                  <a:gd name="connsiteX36" fmla="*/ 362982 w 1277382"/>
                  <a:gd name="connsiteY36" fmla="*/ 1828973 h 1828973"/>
                  <a:gd name="connsiteX37" fmla="*/ 534432 w 1277382"/>
                  <a:gd name="connsiteY37" fmla="*/ 1809923 h 1828973"/>
                  <a:gd name="connsiteX38" fmla="*/ 629682 w 1277382"/>
                  <a:gd name="connsiteY38" fmla="*/ 1781348 h 1828973"/>
                  <a:gd name="connsiteX39" fmla="*/ 686832 w 1277382"/>
                  <a:gd name="connsiteY39" fmla="*/ 1762298 h 1828973"/>
                  <a:gd name="connsiteX40" fmla="*/ 724932 w 1277382"/>
                  <a:gd name="connsiteY40" fmla="*/ 1752773 h 1828973"/>
                  <a:gd name="connsiteX41" fmla="*/ 820182 w 1277382"/>
                  <a:gd name="connsiteY41" fmla="*/ 1743248 h 1828973"/>
                  <a:gd name="connsiteX42" fmla="*/ 924957 w 1277382"/>
                  <a:gd name="connsiteY42" fmla="*/ 1724198 h 1828973"/>
                  <a:gd name="connsiteX43" fmla="*/ 1010682 w 1277382"/>
                  <a:gd name="connsiteY43" fmla="*/ 1695623 h 1828973"/>
                  <a:gd name="connsiteX44" fmla="*/ 1067832 w 1277382"/>
                  <a:gd name="connsiteY44" fmla="*/ 1667048 h 1828973"/>
                  <a:gd name="connsiteX45" fmla="*/ 1134507 w 1277382"/>
                  <a:gd name="connsiteY45" fmla="*/ 1590848 h 1828973"/>
                  <a:gd name="connsiteX46" fmla="*/ 1182132 w 1277382"/>
                  <a:gd name="connsiteY46" fmla="*/ 1505123 h 1828973"/>
                  <a:gd name="connsiteX47" fmla="*/ 1220232 w 1277382"/>
                  <a:gd name="connsiteY47" fmla="*/ 1390823 h 1828973"/>
                  <a:gd name="connsiteX48" fmla="*/ 1248807 w 1277382"/>
                  <a:gd name="connsiteY48" fmla="*/ 1257473 h 1828973"/>
                  <a:gd name="connsiteX49" fmla="*/ 1258332 w 1277382"/>
                  <a:gd name="connsiteY49" fmla="*/ 962198 h 1828973"/>
                  <a:gd name="connsiteX50" fmla="*/ 1277382 w 1277382"/>
                  <a:gd name="connsiteY50" fmla="*/ 847898 h 1828973"/>
                  <a:gd name="connsiteX51" fmla="*/ 1267857 w 1277382"/>
                  <a:gd name="connsiteY51" fmla="*/ 628823 h 1828973"/>
                  <a:gd name="connsiteX52" fmla="*/ 1258332 w 1277382"/>
                  <a:gd name="connsiteY52" fmla="*/ 476423 h 1828973"/>
                  <a:gd name="connsiteX53" fmla="*/ 1239282 w 1277382"/>
                  <a:gd name="connsiteY53" fmla="*/ 381173 h 1828973"/>
                  <a:gd name="connsiteX54" fmla="*/ 1239282 w 1277382"/>
                  <a:gd name="connsiteY54"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53432 w 1277382"/>
                  <a:gd name="connsiteY20" fmla="*/ 819323 h 1828973"/>
                  <a:gd name="connsiteX21" fmla="*/ 153432 w 1277382"/>
                  <a:gd name="connsiteY21" fmla="*/ 1086023 h 1828973"/>
                  <a:gd name="connsiteX22" fmla="*/ 115332 w 1277382"/>
                  <a:gd name="connsiteY22" fmla="*/ 1143173 h 1828973"/>
                  <a:gd name="connsiteX23" fmla="*/ 67707 w 1277382"/>
                  <a:gd name="connsiteY23" fmla="*/ 1200323 h 1828973"/>
                  <a:gd name="connsiteX24" fmla="*/ 29607 w 1277382"/>
                  <a:gd name="connsiteY24" fmla="*/ 1247948 h 1828973"/>
                  <a:gd name="connsiteX25" fmla="*/ 1032 w 1277382"/>
                  <a:gd name="connsiteY25" fmla="*/ 1305098 h 1828973"/>
                  <a:gd name="connsiteX26" fmla="*/ 10557 w 1277382"/>
                  <a:gd name="connsiteY26" fmla="*/ 1381298 h 1828973"/>
                  <a:gd name="connsiteX27" fmla="*/ 39132 w 1277382"/>
                  <a:gd name="connsiteY27" fmla="*/ 1486073 h 1828973"/>
                  <a:gd name="connsiteX28" fmla="*/ 58182 w 1277382"/>
                  <a:gd name="connsiteY28" fmla="*/ 1552748 h 1828973"/>
                  <a:gd name="connsiteX29" fmla="*/ 77232 w 1277382"/>
                  <a:gd name="connsiteY29" fmla="*/ 1619423 h 1828973"/>
                  <a:gd name="connsiteX30" fmla="*/ 105807 w 1277382"/>
                  <a:gd name="connsiteY30" fmla="*/ 1686098 h 1828973"/>
                  <a:gd name="connsiteX31" fmla="*/ 162957 w 1277382"/>
                  <a:gd name="connsiteY31" fmla="*/ 1733723 h 1828973"/>
                  <a:gd name="connsiteX32" fmla="*/ 220107 w 1277382"/>
                  <a:gd name="connsiteY32" fmla="*/ 1752773 h 1828973"/>
                  <a:gd name="connsiteX33" fmla="*/ 248682 w 1277382"/>
                  <a:gd name="connsiteY33" fmla="*/ 1762298 h 1828973"/>
                  <a:gd name="connsiteX34" fmla="*/ 334407 w 1277382"/>
                  <a:gd name="connsiteY34" fmla="*/ 1819448 h 1828973"/>
                  <a:gd name="connsiteX35" fmla="*/ 362982 w 1277382"/>
                  <a:gd name="connsiteY35" fmla="*/ 1828973 h 1828973"/>
                  <a:gd name="connsiteX36" fmla="*/ 534432 w 1277382"/>
                  <a:gd name="connsiteY36" fmla="*/ 1809923 h 1828973"/>
                  <a:gd name="connsiteX37" fmla="*/ 629682 w 1277382"/>
                  <a:gd name="connsiteY37" fmla="*/ 1781348 h 1828973"/>
                  <a:gd name="connsiteX38" fmla="*/ 686832 w 1277382"/>
                  <a:gd name="connsiteY38" fmla="*/ 1762298 h 1828973"/>
                  <a:gd name="connsiteX39" fmla="*/ 724932 w 1277382"/>
                  <a:gd name="connsiteY39" fmla="*/ 1752773 h 1828973"/>
                  <a:gd name="connsiteX40" fmla="*/ 820182 w 1277382"/>
                  <a:gd name="connsiteY40" fmla="*/ 1743248 h 1828973"/>
                  <a:gd name="connsiteX41" fmla="*/ 924957 w 1277382"/>
                  <a:gd name="connsiteY41" fmla="*/ 1724198 h 1828973"/>
                  <a:gd name="connsiteX42" fmla="*/ 1010682 w 1277382"/>
                  <a:gd name="connsiteY42" fmla="*/ 1695623 h 1828973"/>
                  <a:gd name="connsiteX43" fmla="*/ 1067832 w 1277382"/>
                  <a:gd name="connsiteY43" fmla="*/ 1667048 h 1828973"/>
                  <a:gd name="connsiteX44" fmla="*/ 1134507 w 1277382"/>
                  <a:gd name="connsiteY44" fmla="*/ 1590848 h 1828973"/>
                  <a:gd name="connsiteX45" fmla="*/ 1182132 w 1277382"/>
                  <a:gd name="connsiteY45" fmla="*/ 1505123 h 1828973"/>
                  <a:gd name="connsiteX46" fmla="*/ 1220232 w 1277382"/>
                  <a:gd name="connsiteY46" fmla="*/ 1390823 h 1828973"/>
                  <a:gd name="connsiteX47" fmla="*/ 1248807 w 1277382"/>
                  <a:gd name="connsiteY47" fmla="*/ 1257473 h 1828973"/>
                  <a:gd name="connsiteX48" fmla="*/ 1258332 w 1277382"/>
                  <a:gd name="connsiteY48" fmla="*/ 962198 h 1828973"/>
                  <a:gd name="connsiteX49" fmla="*/ 1277382 w 1277382"/>
                  <a:gd name="connsiteY49" fmla="*/ 847898 h 1828973"/>
                  <a:gd name="connsiteX50" fmla="*/ 1267857 w 1277382"/>
                  <a:gd name="connsiteY50" fmla="*/ 628823 h 1828973"/>
                  <a:gd name="connsiteX51" fmla="*/ 1258332 w 1277382"/>
                  <a:gd name="connsiteY51" fmla="*/ 476423 h 1828973"/>
                  <a:gd name="connsiteX52" fmla="*/ 1239282 w 1277382"/>
                  <a:gd name="connsiteY52" fmla="*/ 381173 h 1828973"/>
                  <a:gd name="connsiteX53" fmla="*/ 1239282 w 1277382"/>
                  <a:gd name="connsiteY53" fmla="*/ 371648 h 1828973"/>
                  <a:gd name="connsiteX0" fmla="*/ 1244348 w 1282448"/>
                  <a:gd name="connsiteY0" fmla="*/ 371648 h 1828973"/>
                  <a:gd name="connsiteX1" fmla="*/ 1215773 w 1282448"/>
                  <a:gd name="connsiteY1" fmla="*/ 266873 h 1828973"/>
                  <a:gd name="connsiteX2" fmla="*/ 1196723 w 1282448"/>
                  <a:gd name="connsiteY2" fmla="*/ 190673 h 1828973"/>
                  <a:gd name="connsiteX3" fmla="*/ 1158623 w 1282448"/>
                  <a:gd name="connsiteY3" fmla="*/ 133523 h 1828973"/>
                  <a:gd name="connsiteX4" fmla="*/ 1072898 w 1282448"/>
                  <a:gd name="connsiteY4" fmla="*/ 76373 h 1828973"/>
                  <a:gd name="connsiteX5" fmla="*/ 1015748 w 1282448"/>
                  <a:gd name="connsiteY5" fmla="*/ 57323 h 1828973"/>
                  <a:gd name="connsiteX6" fmla="*/ 987173 w 1282448"/>
                  <a:gd name="connsiteY6" fmla="*/ 47798 h 1828973"/>
                  <a:gd name="connsiteX7" fmla="*/ 901448 w 1282448"/>
                  <a:gd name="connsiteY7" fmla="*/ 173 h 1828973"/>
                  <a:gd name="connsiteX8" fmla="*/ 768098 w 1282448"/>
                  <a:gd name="connsiteY8" fmla="*/ 9698 h 1828973"/>
                  <a:gd name="connsiteX9" fmla="*/ 710948 w 1282448"/>
                  <a:gd name="connsiteY9" fmla="*/ 28748 h 1828973"/>
                  <a:gd name="connsiteX10" fmla="*/ 587123 w 1282448"/>
                  <a:gd name="connsiteY10" fmla="*/ 38273 h 1828973"/>
                  <a:gd name="connsiteX11" fmla="*/ 549023 w 1282448"/>
                  <a:gd name="connsiteY11" fmla="*/ 47798 h 1828973"/>
                  <a:gd name="connsiteX12" fmla="*/ 491873 w 1282448"/>
                  <a:gd name="connsiteY12" fmla="*/ 66848 h 1828973"/>
                  <a:gd name="connsiteX13" fmla="*/ 406148 w 1282448"/>
                  <a:gd name="connsiteY13" fmla="*/ 171623 h 1828973"/>
                  <a:gd name="connsiteX14" fmla="*/ 377573 w 1282448"/>
                  <a:gd name="connsiteY14" fmla="*/ 228773 h 1828973"/>
                  <a:gd name="connsiteX15" fmla="*/ 339473 w 1282448"/>
                  <a:gd name="connsiteY15" fmla="*/ 343073 h 1828973"/>
                  <a:gd name="connsiteX16" fmla="*/ 329948 w 1282448"/>
                  <a:gd name="connsiteY16" fmla="*/ 371648 h 1828973"/>
                  <a:gd name="connsiteX17" fmla="*/ 320423 w 1282448"/>
                  <a:gd name="connsiteY17" fmla="*/ 628823 h 1828973"/>
                  <a:gd name="connsiteX18" fmla="*/ 272798 w 1282448"/>
                  <a:gd name="connsiteY18" fmla="*/ 666923 h 1828973"/>
                  <a:gd name="connsiteX19" fmla="*/ 225173 w 1282448"/>
                  <a:gd name="connsiteY19" fmla="*/ 714548 h 1828973"/>
                  <a:gd name="connsiteX20" fmla="*/ 158498 w 1282448"/>
                  <a:gd name="connsiteY20" fmla="*/ 819323 h 1828973"/>
                  <a:gd name="connsiteX21" fmla="*/ 158498 w 1282448"/>
                  <a:gd name="connsiteY21" fmla="*/ 1086023 h 1828973"/>
                  <a:gd name="connsiteX22" fmla="*/ 120398 w 1282448"/>
                  <a:gd name="connsiteY22" fmla="*/ 1143173 h 1828973"/>
                  <a:gd name="connsiteX23" fmla="*/ 72773 w 1282448"/>
                  <a:gd name="connsiteY23" fmla="*/ 1200323 h 1828973"/>
                  <a:gd name="connsiteX24" fmla="*/ 6098 w 1282448"/>
                  <a:gd name="connsiteY24" fmla="*/ 1305098 h 1828973"/>
                  <a:gd name="connsiteX25" fmla="*/ 15623 w 1282448"/>
                  <a:gd name="connsiteY25" fmla="*/ 1381298 h 1828973"/>
                  <a:gd name="connsiteX26" fmla="*/ 44198 w 1282448"/>
                  <a:gd name="connsiteY26" fmla="*/ 1486073 h 1828973"/>
                  <a:gd name="connsiteX27" fmla="*/ 63248 w 1282448"/>
                  <a:gd name="connsiteY27" fmla="*/ 1552748 h 1828973"/>
                  <a:gd name="connsiteX28" fmla="*/ 82298 w 1282448"/>
                  <a:gd name="connsiteY28" fmla="*/ 1619423 h 1828973"/>
                  <a:gd name="connsiteX29" fmla="*/ 110873 w 1282448"/>
                  <a:gd name="connsiteY29" fmla="*/ 1686098 h 1828973"/>
                  <a:gd name="connsiteX30" fmla="*/ 168023 w 1282448"/>
                  <a:gd name="connsiteY30" fmla="*/ 1733723 h 1828973"/>
                  <a:gd name="connsiteX31" fmla="*/ 225173 w 1282448"/>
                  <a:gd name="connsiteY31" fmla="*/ 1752773 h 1828973"/>
                  <a:gd name="connsiteX32" fmla="*/ 253748 w 1282448"/>
                  <a:gd name="connsiteY32" fmla="*/ 1762298 h 1828973"/>
                  <a:gd name="connsiteX33" fmla="*/ 339473 w 1282448"/>
                  <a:gd name="connsiteY33" fmla="*/ 1819448 h 1828973"/>
                  <a:gd name="connsiteX34" fmla="*/ 368048 w 1282448"/>
                  <a:gd name="connsiteY34" fmla="*/ 1828973 h 1828973"/>
                  <a:gd name="connsiteX35" fmla="*/ 539498 w 1282448"/>
                  <a:gd name="connsiteY35" fmla="*/ 1809923 h 1828973"/>
                  <a:gd name="connsiteX36" fmla="*/ 634748 w 1282448"/>
                  <a:gd name="connsiteY36" fmla="*/ 1781348 h 1828973"/>
                  <a:gd name="connsiteX37" fmla="*/ 691898 w 1282448"/>
                  <a:gd name="connsiteY37" fmla="*/ 1762298 h 1828973"/>
                  <a:gd name="connsiteX38" fmla="*/ 729998 w 1282448"/>
                  <a:gd name="connsiteY38" fmla="*/ 1752773 h 1828973"/>
                  <a:gd name="connsiteX39" fmla="*/ 825248 w 1282448"/>
                  <a:gd name="connsiteY39" fmla="*/ 1743248 h 1828973"/>
                  <a:gd name="connsiteX40" fmla="*/ 930023 w 1282448"/>
                  <a:gd name="connsiteY40" fmla="*/ 1724198 h 1828973"/>
                  <a:gd name="connsiteX41" fmla="*/ 1015748 w 1282448"/>
                  <a:gd name="connsiteY41" fmla="*/ 1695623 h 1828973"/>
                  <a:gd name="connsiteX42" fmla="*/ 1072898 w 1282448"/>
                  <a:gd name="connsiteY42" fmla="*/ 1667048 h 1828973"/>
                  <a:gd name="connsiteX43" fmla="*/ 1139573 w 1282448"/>
                  <a:gd name="connsiteY43" fmla="*/ 1590848 h 1828973"/>
                  <a:gd name="connsiteX44" fmla="*/ 1187198 w 1282448"/>
                  <a:gd name="connsiteY44" fmla="*/ 1505123 h 1828973"/>
                  <a:gd name="connsiteX45" fmla="*/ 1225298 w 1282448"/>
                  <a:gd name="connsiteY45" fmla="*/ 1390823 h 1828973"/>
                  <a:gd name="connsiteX46" fmla="*/ 1253873 w 1282448"/>
                  <a:gd name="connsiteY46" fmla="*/ 1257473 h 1828973"/>
                  <a:gd name="connsiteX47" fmla="*/ 1263398 w 1282448"/>
                  <a:gd name="connsiteY47" fmla="*/ 962198 h 1828973"/>
                  <a:gd name="connsiteX48" fmla="*/ 1282448 w 1282448"/>
                  <a:gd name="connsiteY48" fmla="*/ 847898 h 1828973"/>
                  <a:gd name="connsiteX49" fmla="*/ 1272923 w 1282448"/>
                  <a:gd name="connsiteY49" fmla="*/ 628823 h 1828973"/>
                  <a:gd name="connsiteX50" fmla="*/ 1263398 w 1282448"/>
                  <a:gd name="connsiteY50" fmla="*/ 476423 h 1828973"/>
                  <a:gd name="connsiteX51" fmla="*/ 1244348 w 1282448"/>
                  <a:gd name="connsiteY51" fmla="*/ 381173 h 1828973"/>
                  <a:gd name="connsiteX52" fmla="*/ 1244348 w 1282448"/>
                  <a:gd name="connsiteY52" fmla="*/ 371648 h 1828973"/>
                  <a:gd name="connsiteX0" fmla="*/ 1247796 w 1285896"/>
                  <a:gd name="connsiteY0" fmla="*/ 371648 h 1828973"/>
                  <a:gd name="connsiteX1" fmla="*/ 1219221 w 1285896"/>
                  <a:gd name="connsiteY1" fmla="*/ 266873 h 1828973"/>
                  <a:gd name="connsiteX2" fmla="*/ 1200171 w 1285896"/>
                  <a:gd name="connsiteY2" fmla="*/ 190673 h 1828973"/>
                  <a:gd name="connsiteX3" fmla="*/ 1162071 w 1285896"/>
                  <a:gd name="connsiteY3" fmla="*/ 133523 h 1828973"/>
                  <a:gd name="connsiteX4" fmla="*/ 1076346 w 1285896"/>
                  <a:gd name="connsiteY4" fmla="*/ 76373 h 1828973"/>
                  <a:gd name="connsiteX5" fmla="*/ 1019196 w 1285896"/>
                  <a:gd name="connsiteY5" fmla="*/ 57323 h 1828973"/>
                  <a:gd name="connsiteX6" fmla="*/ 990621 w 1285896"/>
                  <a:gd name="connsiteY6" fmla="*/ 47798 h 1828973"/>
                  <a:gd name="connsiteX7" fmla="*/ 904896 w 1285896"/>
                  <a:gd name="connsiteY7" fmla="*/ 173 h 1828973"/>
                  <a:gd name="connsiteX8" fmla="*/ 771546 w 1285896"/>
                  <a:gd name="connsiteY8" fmla="*/ 9698 h 1828973"/>
                  <a:gd name="connsiteX9" fmla="*/ 714396 w 1285896"/>
                  <a:gd name="connsiteY9" fmla="*/ 28748 h 1828973"/>
                  <a:gd name="connsiteX10" fmla="*/ 590571 w 1285896"/>
                  <a:gd name="connsiteY10" fmla="*/ 38273 h 1828973"/>
                  <a:gd name="connsiteX11" fmla="*/ 552471 w 1285896"/>
                  <a:gd name="connsiteY11" fmla="*/ 47798 h 1828973"/>
                  <a:gd name="connsiteX12" fmla="*/ 495321 w 1285896"/>
                  <a:gd name="connsiteY12" fmla="*/ 66848 h 1828973"/>
                  <a:gd name="connsiteX13" fmla="*/ 409596 w 1285896"/>
                  <a:gd name="connsiteY13" fmla="*/ 171623 h 1828973"/>
                  <a:gd name="connsiteX14" fmla="*/ 381021 w 1285896"/>
                  <a:gd name="connsiteY14" fmla="*/ 228773 h 1828973"/>
                  <a:gd name="connsiteX15" fmla="*/ 342921 w 1285896"/>
                  <a:gd name="connsiteY15" fmla="*/ 343073 h 1828973"/>
                  <a:gd name="connsiteX16" fmla="*/ 333396 w 1285896"/>
                  <a:gd name="connsiteY16" fmla="*/ 371648 h 1828973"/>
                  <a:gd name="connsiteX17" fmla="*/ 323871 w 1285896"/>
                  <a:gd name="connsiteY17" fmla="*/ 628823 h 1828973"/>
                  <a:gd name="connsiteX18" fmla="*/ 276246 w 1285896"/>
                  <a:gd name="connsiteY18" fmla="*/ 666923 h 1828973"/>
                  <a:gd name="connsiteX19" fmla="*/ 228621 w 1285896"/>
                  <a:gd name="connsiteY19" fmla="*/ 714548 h 1828973"/>
                  <a:gd name="connsiteX20" fmla="*/ 161946 w 1285896"/>
                  <a:gd name="connsiteY20" fmla="*/ 819323 h 1828973"/>
                  <a:gd name="connsiteX21" fmla="*/ 161946 w 1285896"/>
                  <a:gd name="connsiteY21" fmla="*/ 1086023 h 1828973"/>
                  <a:gd name="connsiteX22" fmla="*/ 123846 w 1285896"/>
                  <a:gd name="connsiteY22" fmla="*/ 1143173 h 1828973"/>
                  <a:gd name="connsiteX23" fmla="*/ 9546 w 1285896"/>
                  <a:gd name="connsiteY23" fmla="*/ 1305098 h 1828973"/>
                  <a:gd name="connsiteX24" fmla="*/ 19071 w 1285896"/>
                  <a:gd name="connsiteY24" fmla="*/ 1381298 h 1828973"/>
                  <a:gd name="connsiteX25" fmla="*/ 47646 w 1285896"/>
                  <a:gd name="connsiteY25" fmla="*/ 1486073 h 1828973"/>
                  <a:gd name="connsiteX26" fmla="*/ 66696 w 1285896"/>
                  <a:gd name="connsiteY26" fmla="*/ 1552748 h 1828973"/>
                  <a:gd name="connsiteX27" fmla="*/ 85746 w 1285896"/>
                  <a:gd name="connsiteY27" fmla="*/ 1619423 h 1828973"/>
                  <a:gd name="connsiteX28" fmla="*/ 114321 w 1285896"/>
                  <a:gd name="connsiteY28" fmla="*/ 1686098 h 1828973"/>
                  <a:gd name="connsiteX29" fmla="*/ 171471 w 1285896"/>
                  <a:gd name="connsiteY29" fmla="*/ 1733723 h 1828973"/>
                  <a:gd name="connsiteX30" fmla="*/ 228621 w 1285896"/>
                  <a:gd name="connsiteY30" fmla="*/ 1752773 h 1828973"/>
                  <a:gd name="connsiteX31" fmla="*/ 257196 w 1285896"/>
                  <a:gd name="connsiteY31" fmla="*/ 1762298 h 1828973"/>
                  <a:gd name="connsiteX32" fmla="*/ 342921 w 1285896"/>
                  <a:gd name="connsiteY32" fmla="*/ 1819448 h 1828973"/>
                  <a:gd name="connsiteX33" fmla="*/ 371496 w 1285896"/>
                  <a:gd name="connsiteY33" fmla="*/ 1828973 h 1828973"/>
                  <a:gd name="connsiteX34" fmla="*/ 542946 w 1285896"/>
                  <a:gd name="connsiteY34" fmla="*/ 1809923 h 1828973"/>
                  <a:gd name="connsiteX35" fmla="*/ 638196 w 1285896"/>
                  <a:gd name="connsiteY35" fmla="*/ 1781348 h 1828973"/>
                  <a:gd name="connsiteX36" fmla="*/ 695346 w 1285896"/>
                  <a:gd name="connsiteY36" fmla="*/ 1762298 h 1828973"/>
                  <a:gd name="connsiteX37" fmla="*/ 733446 w 1285896"/>
                  <a:gd name="connsiteY37" fmla="*/ 1752773 h 1828973"/>
                  <a:gd name="connsiteX38" fmla="*/ 828696 w 1285896"/>
                  <a:gd name="connsiteY38" fmla="*/ 1743248 h 1828973"/>
                  <a:gd name="connsiteX39" fmla="*/ 933471 w 1285896"/>
                  <a:gd name="connsiteY39" fmla="*/ 1724198 h 1828973"/>
                  <a:gd name="connsiteX40" fmla="*/ 1019196 w 1285896"/>
                  <a:gd name="connsiteY40" fmla="*/ 1695623 h 1828973"/>
                  <a:gd name="connsiteX41" fmla="*/ 1076346 w 1285896"/>
                  <a:gd name="connsiteY41" fmla="*/ 1667048 h 1828973"/>
                  <a:gd name="connsiteX42" fmla="*/ 1143021 w 1285896"/>
                  <a:gd name="connsiteY42" fmla="*/ 1590848 h 1828973"/>
                  <a:gd name="connsiteX43" fmla="*/ 1190646 w 1285896"/>
                  <a:gd name="connsiteY43" fmla="*/ 1505123 h 1828973"/>
                  <a:gd name="connsiteX44" fmla="*/ 1228746 w 1285896"/>
                  <a:gd name="connsiteY44" fmla="*/ 1390823 h 1828973"/>
                  <a:gd name="connsiteX45" fmla="*/ 1257321 w 1285896"/>
                  <a:gd name="connsiteY45" fmla="*/ 1257473 h 1828973"/>
                  <a:gd name="connsiteX46" fmla="*/ 1266846 w 1285896"/>
                  <a:gd name="connsiteY46" fmla="*/ 962198 h 1828973"/>
                  <a:gd name="connsiteX47" fmla="*/ 1285896 w 1285896"/>
                  <a:gd name="connsiteY47" fmla="*/ 847898 h 1828973"/>
                  <a:gd name="connsiteX48" fmla="*/ 1276371 w 1285896"/>
                  <a:gd name="connsiteY48" fmla="*/ 628823 h 1828973"/>
                  <a:gd name="connsiteX49" fmla="*/ 1266846 w 1285896"/>
                  <a:gd name="connsiteY49" fmla="*/ 476423 h 1828973"/>
                  <a:gd name="connsiteX50" fmla="*/ 1247796 w 1285896"/>
                  <a:gd name="connsiteY50" fmla="*/ 381173 h 1828973"/>
                  <a:gd name="connsiteX51" fmla="*/ 1247796 w 1285896"/>
                  <a:gd name="connsiteY51" fmla="*/ 371648 h 1828973"/>
                  <a:gd name="connsiteX0" fmla="*/ 1243176 w 1281276"/>
                  <a:gd name="connsiteY0" fmla="*/ 371648 h 1828973"/>
                  <a:gd name="connsiteX1" fmla="*/ 1214601 w 1281276"/>
                  <a:gd name="connsiteY1" fmla="*/ 266873 h 1828973"/>
                  <a:gd name="connsiteX2" fmla="*/ 1195551 w 1281276"/>
                  <a:gd name="connsiteY2" fmla="*/ 190673 h 1828973"/>
                  <a:gd name="connsiteX3" fmla="*/ 1157451 w 1281276"/>
                  <a:gd name="connsiteY3" fmla="*/ 133523 h 1828973"/>
                  <a:gd name="connsiteX4" fmla="*/ 1071726 w 1281276"/>
                  <a:gd name="connsiteY4" fmla="*/ 76373 h 1828973"/>
                  <a:gd name="connsiteX5" fmla="*/ 1014576 w 1281276"/>
                  <a:gd name="connsiteY5" fmla="*/ 57323 h 1828973"/>
                  <a:gd name="connsiteX6" fmla="*/ 986001 w 1281276"/>
                  <a:gd name="connsiteY6" fmla="*/ 47798 h 1828973"/>
                  <a:gd name="connsiteX7" fmla="*/ 900276 w 1281276"/>
                  <a:gd name="connsiteY7" fmla="*/ 173 h 1828973"/>
                  <a:gd name="connsiteX8" fmla="*/ 766926 w 1281276"/>
                  <a:gd name="connsiteY8" fmla="*/ 9698 h 1828973"/>
                  <a:gd name="connsiteX9" fmla="*/ 709776 w 1281276"/>
                  <a:gd name="connsiteY9" fmla="*/ 28748 h 1828973"/>
                  <a:gd name="connsiteX10" fmla="*/ 585951 w 1281276"/>
                  <a:gd name="connsiteY10" fmla="*/ 38273 h 1828973"/>
                  <a:gd name="connsiteX11" fmla="*/ 547851 w 1281276"/>
                  <a:gd name="connsiteY11" fmla="*/ 47798 h 1828973"/>
                  <a:gd name="connsiteX12" fmla="*/ 490701 w 1281276"/>
                  <a:gd name="connsiteY12" fmla="*/ 66848 h 1828973"/>
                  <a:gd name="connsiteX13" fmla="*/ 404976 w 1281276"/>
                  <a:gd name="connsiteY13" fmla="*/ 171623 h 1828973"/>
                  <a:gd name="connsiteX14" fmla="*/ 376401 w 1281276"/>
                  <a:gd name="connsiteY14" fmla="*/ 228773 h 1828973"/>
                  <a:gd name="connsiteX15" fmla="*/ 338301 w 1281276"/>
                  <a:gd name="connsiteY15" fmla="*/ 343073 h 1828973"/>
                  <a:gd name="connsiteX16" fmla="*/ 328776 w 1281276"/>
                  <a:gd name="connsiteY16" fmla="*/ 371648 h 1828973"/>
                  <a:gd name="connsiteX17" fmla="*/ 319251 w 1281276"/>
                  <a:gd name="connsiteY17" fmla="*/ 628823 h 1828973"/>
                  <a:gd name="connsiteX18" fmla="*/ 271626 w 1281276"/>
                  <a:gd name="connsiteY18" fmla="*/ 666923 h 1828973"/>
                  <a:gd name="connsiteX19" fmla="*/ 224001 w 1281276"/>
                  <a:gd name="connsiteY19" fmla="*/ 714548 h 1828973"/>
                  <a:gd name="connsiteX20" fmla="*/ 157326 w 1281276"/>
                  <a:gd name="connsiteY20" fmla="*/ 819323 h 1828973"/>
                  <a:gd name="connsiteX21" fmla="*/ 157326 w 1281276"/>
                  <a:gd name="connsiteY21" fmla="*/ 1086023 h 1828973"/>
                  <a:gd name="connsiteX22" fmla="*/ 119226 w 1281276"/>
                  <a:gd name="connsiteY22" fmla="*/ 1143173 h 1828973"/>
                  <a:gd name="connsiteX23" fmla="*/ 4926 w 1281276"/>
                  <a:gd name="connsiteY23" fmla="*/ 1305098 h 1828973"/>
                  <a:gd name="connsiteX24" fmla="*/ 14451 w 1281276"/>
                  <a:gd name="connsiteY24" fmla="*/ 1381298 h 1828973"/>
                  <a:gd name="connsiteX25" fmla="*/ 43026 w 1281276"/>
                  <a:gd name="connsiteY25" fmla="*/ 1486073 h 1828973"/>
                  <a:gd name="connsiteX26" fmla="*/ 62076 w 1281276"/>
                  <a:gd name="connsiteY26" fmla="*/ 1552748 h 1828973"/>
                  <a:gd name="connsiteX27" fmla="*/ 81126 w 1281276"/>
                  <a:gd name="connsiteY27" fmla="*/ 1619423 h 1828973"/>
                  <a:gd name="connsiteX28" fmla="*/ 109701 w 1281276"/>
                  <a:gd name="connsiteY28" fmla="*/ 1686098 h 1828973"/>
                  <a:gd name="connsiteX29" fmla="*/ 166851 w 1281276"/>
                  <a:gd name="connsiteY29" fmla="*/ 1733723 h 1828973"/>
                  <a:gd name="connsiteX30" fmla="*/ 224001 w 1281276"/>
                  <a:gd name="connsiteY30" fmla="*/ 1752773 h 1828973"/>
                  <a:gd name="connsiteX31" fmla="*/ 252576 w 1281276"/>
                  <a:gd name="connsiteY31" fmla="*/ 1762298 h 1828973"/>
                  <a:gd name="connsiteX32" fmla="*/ 338301 w 1281276"/>
                  <a:gd name="connsiteY32" fmla="*/ 1819448 h 1828973"/>
                  <a:gd name="connsiteX33" fmla="*/ 366876 w 1281276"/>
                  <a:gd name="connsiteY33" fmla="*/ 1828973 h 1828973"/>
                  <a:gd name="connsiteX34" fmla="*/ 538326 w 1281276"/>
                  <a:gd name="connsiteY34" fmla="*/ 1809923 h 1828973"/>
                  <a:gd name="connsiteX35" fmla="*/ 633576 w 1281276"/>
                  <a:gd name="connsiteY35" fmla="*/ 1781348 h 1828973"/>
                  <a:gd name="connsiteX36" fmla="*/ 690726 w 1281276"/>
                  <a:gd name="connsiteY36" fmla="*/ 1762298 h 1828973"/>
                  <a:gd name="connsiteX37" fmla="*/ 728826 w 1281276"/>
                  <a:gd name="connsiteY37" fmla="*/ 1752773 h 1828973"/>
                  <a:gd name="connsiteX38" fmla="*/ 824076 w 1281276"/>
                  <a:gd name="connsiteY38" fmla="*/ 1743248 h 1828973"/>
                  <a:gd name="connsiteX39" fmla="*/ 928851 w 1281276"/>
                  <a:gd name="connsiteY39" fmla="*/ 1724198 h 1828973"/>
                  <a:gd name="connsiteX40" fmla="*/ 1014576 w 1281276"/>
                  <a:gd name="connsiteY40" fmla="*/ 1695623 h 1828973"/>
                  <a:gd name="connsiteX41" fmla="*/ 1071726 w 1281276"/>
                  <a:gd name="connsiteY41" fmla="*/ 1667048 h 1828973"/>
                  <a:gd name="connsiteX42" fmla="*/ 1138401 w 1281276"/>
                  <a:gd name="connsiteY42" fmla="*/ 1590848 h 1828973"/>
                  <a:gd name="connsiteX43" fmla="*/ 1186026 w 1281276"/>
                  <a:gd name="connsiteY43" fmla="*/ 1505123 h 1828973"/>
                  <a:gd name="connsiteX44" fmla="*/ 1224126 w 1281276"/>
                  <a:gd name="connsiteY44" fmla="*/ 1390823 h 1828973"/>
                  <a:gd name="connsiteX45" fmla="*/ 1252701 w 1281276"/>
                  <a:gd name="connsiteY45" fmla="*/ 1257473 h 1828973"/>
                  <a:gd name="connsiteX46" fmla="*/ 1262226 w 1281276"/>
                  <a:gd name="connsiteY46" fmla="*/ 962198 h 1828973"/>
                  <a:gd name="connsiteX47" fmla="*/ 1281276 w 1281276"/>
                  <a:gd name="connsiteY47" fmla="*/ 847898 h 1828973"/>
                  <a:gd name="connsiteX48" fmla="*/ 1271751 w 1281276"/>
                  <a:gd name="connsiteY48" fmla="*/ 628823 h 1828973"/>
                  <a:gd name="connsiteX49" fmla="*/ 1262226 w 1281276"/>
                  <a:gd name="connsiteY49" fmla="*/ 476423 h 1828973"/>
                  <a:gd name="connsiteX50" fmla="*/ 1243176 w 1281276"/>
                  <a:gd name="connsiteY50" fmla="*/ 381173 h 1828973"/>
                  <a:gd name="connsiteX51" fmla="*/ 1243176 w 1281276"/>
                  <a:gd name="connsiteY51" fmla="*/ 371648 h 1828973"/>
                  <a:gd name="connsiteX0" fmla="*/ 1243176 w 1281276"/>
                  <a:gd name="connsiteY0" fmla="*/ 371648 h 1828973"/>
                  <a:gd name="connsiteX1" fmla="*/ 1214601 w 1281276"/>
                  <a:gd name="connsiteY1" fmla="*/ 266873 h 1828973"/>
                  <a:gd name="connsiteX2" fmla="*/ 1195551 w 1281276"/>
                  <a:gd name="connsiteY2" fmla="*/ 190673 h 1828973"/>
                  <a:gd name="connsiteX3" fmla="*/ 1157451 w 1281276"/>
                  <a:gd name="connsiteY3" fmla="*/ 133523 h 1828973"/>
                  <a:gd name="connsiteX4" fmla="*/ 1071726 w 1281276"/>
                  <a:gd name="connsiteY4" fmla="*/ 76373 h 1828973"/>
                  <a:gd name="connsiteX5" fmla="*/ 1014576 w 1281276"/>
                  <a:gd name="connsiteY5" fmla="*/ 57323 h 1828973"/>
                  <a:gd name="connsiteX6" fmla="*/ 986001 w 1281276"/>
                  <a:gd name="connsiteY6" fmla="*/ 47798 h 1828973"/>
                  <a:gd name="connsiteX7" fmla="*/ 900276 w 1281276"/>
                  <a:gd name="connsiteY7" fmla="*/ 173 h 1828973"/>
                  <a:gd name="connsiteX8" fmla="*/ 766926 w 1281276"/>
                  <a:gd name="connsiteY8" fmla="*/ 9698 h 1828973"/>
                  <a:gd name="connsiteX9" fmla="*/ 709776 w 1281276"/>
                  <a:gd name="connsiteY9" fmla="*/ 28748 h 1828973"/>
                  <a:gd name="connsiteX10" fmla="*/ 585951 w 1281276"/>
                  <a:gd name="connsiteY10" fmla="*/ 38273 h 1828973"/>
                  <a:gd name="connsiteX11" fmla="*/ 547851 w 1281276"/>
                  <a:gd name="connsiteY11" fmla="*/ 47798 h 1828973"/>
                  <a:gd name="connsiteX12" fmla="*/ 490701 w 1281276"/>
                  <a:gd name="connsiteY12" fmla="*/ 66848 h 1828973"/>
                  <a:gd name="connsiteX13" fmla="*/ 404976 w 1281276"/>
                  <a:gd name="connsiteY13" fmla="*/ 171623 h 1828973"/>
                  <a:gd name="connsiteX14" fmla="*/ 376401 w 1281276"/>
                  <a:gd name="connsiteY14" fmla="*/ 228773 h 1828973"/>
                  <a:gd name="connsiteX15" fmla="*/ 338301 w 1281276"/>
                  <a:gd name="connsiteY15" fmla="*/ 343073 h 1828973"/>
                  <a:gd name="connsiteX16" fmla="*/ 328776 w 1281276"/>
                  <a:gd name="connsiteY16" fmla="*/ 371648 h 1828973"/>
                  <a:gd name="connsiteX17" fmla="*/ 271626 w 1281276"/>
                  <a:gd name="connsiteY17" fmla="*/ 666923 h 1828973"/>
                  <a:gd name="connsiteX18" fmla="*/ 224001 w 1281276"/>
                  <a:gd name="connsiteY18" fmla="*/ 714548 h 1828973"/>
                  <a:gd name="connsiteX19" fmla="*/ 157326 w 1281276"/>
                  <a:gd name="connsiteY19" fmla="*/ 819323 h 1828973"/>
                  <a:gd name="connsiteX20" fmla="*/ 157326 w 1281276"/>
                  <a:gd name="connsiteY20" fmla="*/ 1086023 h 1828973"/>
                  <a:gd name="connsiteX21" fmla="*/ 119226 w 1281276"/>
                  <a:gd name="connsiteY21" fmla="*/ 1143173 h 1828973"/>
                  <a:gd name="connsiteX22" fmla="*/ 4926 w 1281276"/>
                  <a:gd name="connsiteY22" fmla="*/ 1305098 h 1828973"/>
                  <a:gd name="connsiteX23" fmla="*/ 14451 w 1281276"/>
                  <a:gd name="connsiteY23" fmla="*/ 1381298 h 1828973"/>
                  <a:gd name="connsiteX24" fmla="*/ 43026 w 1281276"/>
                  <a:gd name="connsiteY24" fmla="*/ 1486073 h 1828973"/>
                  <a:gd name="connsiteX25" fmla="*/ 62076 w 1281276"/>
                  <a:gd name="connsiteY25" fmla="*/ 1552748 h 1828973"/>
                  <a:gd name="connsiteX26" fmla="*/ 81126 w 1281276"/>
                  <a:gd name="connsiteY26" fmla="*/ 1619423 h 1828973"/>
                  <a:gd name="connsiteX27" fmla="*/ 109701 w 1281276"/>
                  <a:gd name="connsiteY27" fmla="*/ 1686098 h 1828973"/>
                  <a:gd name="connsiteX28" fmla="*/ 166851 w 1281276"/>
                  <a:gd name="connsiteY28" fmla="*/ 1733723 h 1828973"/>
                  <a:gd name="connsiteX29" fmla="*/ 224001 w 1281276"/>
                  <a:gd name="connsiteY29" fmla="*/ 1752773 h 1828973"/>
                  <a:gd name="connsiteX30" fmla="*/ 252576 w 1281276"/>
                  <a:gd name="connsiteY30" fmla="*/ 1762298 h 1828973"/>
                  <a:gd name="connsiteX31" fmla="*/ 338301 w 1281276"/>
                  <a:gd name="connsiteY31" fmla="*/ 1819448 h 1828973"/>
                  <a:gd name="connsiteX32" fmla="*/ 366876 w 1281276"/>
                  <a:gd name="connsiteY32" fmla="*/ 1828973 h 1828973"/>
                  <a:gd name="connsiteX33" fmla="*/ 538326 w 1281276"/>
                  <a:gd name="connsiteY33" fmla="*/ 1809923 h 1828973"/>
                  <a:gd name="connsiteX34" fmla="*/ 633576 w 1281276"/>
                  <a:gd name="connsiteY34" fmla="*/ 1781348 h 1828973"/>
                  <a:gd name="connsiteX35" fmla="*/ 690726 w 1281276"/>
                  <a:gd name="connsiteY35" fmla="*/ 1762298 h 1828973"/>
                  <a:gd name="connsiteX36" fmla="*/ 728826 w 1281276"/>
                  <a:gd name="connsiteY36" fmla="*/ 1752773 h 1828973"/>
                  <a:gd name="connsiteX37" fmla="*/ 824076 w 1281276"/>
                  <a:gd name="connsiteY37" fmla="*/ 1743248 h 1828973"/>
                  <a:gd name="connsiteX38" fmla="*/ 928851 w 1281276"/>
                  <a:gd name="connsiteY38" fmla="*/ 1724198 h 1828973"/>
                  <a:gd name="connsiteX39" fmla="*/ 1014576 w 1281276"/>
                  <a:gd name="connsiteY39" fmla="*/ 1695623 h 1828973"/>
                  <a:gd name="connsiteX40" fmla="*/ 1071726 w 1281276"/>
                  <a:gd name="connsiteY40" fmla="*/ 1667048 h 1828973"/>
                  <a:gd name="connsiteX41" fmla="*/ 1138401 w 1281276"/>
                  <a:gd name="connsiteY41" fmla="*/ 1590848 h 1828973"/>
                  <a:gd name="connsiteX42" fmla="*/ 1186026 w 1281276"/>
                  <a:gd name="connsiteY42" fmla="*/ 1505123 h 1828973"/>
                  <a:gd name="connsiteX43" fmla="*/ 1224126 w 1281276"/>
                  <a:gd name="connsiteY43" fmla="*/ 1390823 h 1828973"/>
                  <a:gd name="connsiteX44" fmla="*/ 1252701 w 1281276"/>
                  <a:gd name="connsiteY44" fmla="*/ 1257473 h 1828973"/>
                  <a:gd name="connsiteX45" fmla="*/ 1262226 w 1281276"/>
                  <a:gd name="connsiteY45" fmla="*/ 962198 h 1828973"/>
                  <a:gd name="connsiteX46" fmla="*/ 1281276 w 1281276"/>
                  <a:gd name="connsiteY46" fmla="*/ 847898 h 1828973"/>
                  <a:gd name="connsiteX47" fmla="*/ 1271751 w 1281276"/>
                  <a:gd name="connsiteY47" fmla="*/ 628823 h 1828973"/>
                  <a:gd name="connsiteX48" fmla="*/ 1262226 w 1281276"/>
                  <a:gd name="connsiteY48" fmla="*/ 476423 h 1828973"/>
                  <a:gd name="connsiteX49" fmla="*/ 1243176 w 1281276"/>
                  <a:gd name="connsiteY49" fmla="*/ 381173 h 1828973"/>
                  <a:gd name="connsiteX50" fmla="*/ 1243176 w 1281276"/>
                  <a:gd name="connsiteY50" fmla="*/ 371648 h 1828973"/>
                  <a:gd name="connsiteX0" fmla="*/ 1243176 w 1281276"/>
                  <a:gd name="connsiteY0" fmla="*/ 371648 h 1828973"/>
                  <a:gd name="connsiteX1" fmla="*/ 1214601 w 1281276"/>
                  <a:gd name="connsiteY1" fmla="*/ 266873 h 1828973"/>
                  <a:gd name="connsiteX2" fmla="*/ 1195551 w 1281276"/>
                  <a:gd name="connsiteY2" fmla="*/ 190673 h 1828973"/>
                  <a:gd name="connsiteX3" fmla="*/ 1157451 w 1281276"/>
                  <a:gd name="connsiteY3" fmla="*/ 133523 h 1828973"/>
                  <a:gd name="connsiteX4" fmla="*/ 1071726 w 1281276"/>
                  <a:gd name="connsiteY4" fmla="*/ 76373 h 1828973"/>
                  <a:gd name="connsiteX5" fmla="*/ 1014576 w 1281276"/>
                  <a:gd name="connsiteY5" fmla="*/ 57323 h 1828973"/>
                  <a:gd name="connsiteX6" fmla="*/ 986001 w 1281276"/>
                  <a:gd name="connsiteY6" fmla="*/ 47798 h 1828973"/>
                  <a:gd name="connsiteX7" fmla="*/ 900276 w 1281276"/>
                  <a:gd name="connsiteY7" fmla="*/ 173 h 1828973"/>
                  <a:gd name="connsiteX8" fmla="*/ 766926 w 1281276"/>
                  <a:gd name="connsiteY8" fmla="*/ 9698 h 1828973"/>
                  <a:gd name="connsiteX9" fmla="*/ 709776 w 1281276"/>
                  <a:gd name="connsiteY9" fmla="*/ 28748 h 1828973"/>
                  <a:gd name="connsiteX10" fmla="*/ 585951 w 1281276"/>
                  <a:gd name="connsiteY10" fmla="*/ 38273 h 1828973"/>
                  <a:gd name="connsiteX11" fmla="*/ 547851 w 1281276"/>
                  <a:gd name="connsiteY11" fmla="*/ 47798 h 1828973"/>
                  <a:gd name="connsiteX12" fmla="*/ 490701 w 1281276"/>
                  <a:gd name="connsiteY12" fmla="*/ 66848 h 1828973"/>
                  <a:gd name="connsiteX13" fmla="*/ 404976 w 1281276"/>
                  <a:gd name="connsiteY13" fmla="*/ 171623 h 1828973"/>
                  <a:gd name="connsiteX14" fmla="*/ 376401 w 1281276"/>
                  <a:gd name="connsiteY14" fmla="*/ 228773 h 1828973"/>
                  <a:gd name="connsiteX15" fmla="*/ 338301 w 1281276"/>
                  <a:gd name="connsiteY15" fmla="*/ 343073 h 1828973"/>
                  <a:gd name="connsiteX16" fmla="*/ 328776 w 1281276"/>
                  <a:gd name="connsiteY16" fmla="*/ 371648 h 1828973"/>
                  <a:gd name="connsiteX17" fmla="*/ 271626 w 1281276"/>
                  <a:gd name="connsiteY17" fmla="*/ 666923 h 1828973"/>
                  <a:gd name="connsiteX18" fmla="*/ 157326 w 1281276"/>
                  <a:gd name="connsiteY18" fmla="*/ 819323 h 1828973"/>
                  <a:gd name="connsiteX19" fmla="*/ 157326 w 1281276"/>
                  <a:gd name="connsiteY19" fmla="*/ 1086023 h 1828973"/>
                  <a:gd name="connsiteX20" fmla="*/ 119226 w 1281276"/>
                  <a:gd name="connsiteY20" fmla="*/ 1143173 h 1828973"/>
                  <a:gd name="connsiteX21" fmla="*/ 4926 w 1281276"/>
                  <a:gd name="connsiteY21" fmla="*/ 1305098 h 1828973"/>
                  <a:gd name="connsiteX22" fmla="*/ 14451 w 1281276"/>
                  <a:gd name="connsiteY22" fmla="*/ 1381298 h 1828973"/>
                  <a:gd name="connsiteX23" fmla="*/ 43026 w 1281276"/>
                  <a:gd name="connsiteY23" fmla="*/ 1486073 h 1828973"/>
                  <a:gd name="connsiteX24" fmla="*/ 62076 w 1281276"/>
                  <a:gd name="connsiteY24" fmla="*/ 1552748 h 1828973"/>
                  <a:gd name="connsiteX25" fmla="*/ 81126 w 1281276"/>
                  <a:gd name="connsiteY25" fmla="*/ 1619423 h 1828973"/>
                  <a:gd name="connsiteX26" fmla="*/ 109701 w 1281276"/>
                  <a:gd name="connsiteY26" fmla="*/ 1686098 h 1828973"/>
                  <a:gd name="connsiteX27" fmla="*/ 166851 w 1281276"/>
                  <a:gd name="connsiteY27" fmla="*/ 1733723 h 1828973"/>
                  <a:gd name="connsiteX28" fmla="*/ 224001 w 1281276"/>
                  <a:gd name="connsiteY28" fmla="*/ 1752773 h 1828973"/>
                  <a:gd name="connsiteX29" fmla="*/ 252576 w 1281276"/>
                  <a:gd name="connsiteY29" fmla="*/ 1762298 h 1828973"/>
                  <a:gd name="connsiteX30" fmla="*/ 338301 w 1281276"/>
                  <a:gd name="connsiteY30" fmla="*/ 1819448 h 1828973"/>
                  <a:gd name="connsiteX31" fmla="*/ 366876 w 1281276"/>
                  <a:gd name="connsiteY31" fmla="*/ 1828973 h 1828973"/>
                  <a:gd name="connsiteX32" fmla="*/ 538326 w 1281276"/>
                  <a:gd name="connsiteY32" fmla="*/ 1809923 h 1828973"/>
                  <a:gd name="connsiteX33" fmla="*/ 633576 w 1281276"/>
                  <a:gd name="connsiteY33" fmla="*/ 1781348 h 1828973"/>
                  <a:gd name="connsiteX34" fmla="*/ 690726 w 1281276"/>
                  <a:gd name="connsiteY34" fmla="*/ 1762298 h 1828973"/>
                  <a:gd name="connsiteX35" fmla="*/ 728826 w 1281276"/>
                  <a:gd name="connsiteY35" fmla="*/ 1752773 h 1828973"/>
                  <a:gd name="connsiteX36" fmla="*/ 824076 w 1281276"/>
                  <a:gd name="connsiteY36" fmla="*/ 1743248 h 1828973"/>
                  <a:gd name="connsiteX37" fmla="*/ 928851 w 1281276"/>
                  <a:gd name="connsiteY37" fmla="*/ 1724198 h 1828973"/>
                  <a:gd name="connsiteX38" fmla="*/ 1014576 w 1281276"/>
                  <a:gd name="connsiteY38" fmla="*/ 1695623 h 1828973"/>
                  <a:gd name="connsiteX39" fmla="*/ 1071726 w 1281276"/>
                  <a:gd name="connsiteY39" fmla="*/ 1667048 h 1828973"/>
                  <a:gd name="connsiteX40" fmla="*/ 1138401 w 1281276"/>
                  <a:gd name="connsiteY40" fmla="*/ 1590848 h 1828973"/>
                  <a:gd name="connsiteX41" fmla="*/ 1186026 w 1281276"/>
                  <a:gd name="connsiteY41" fmla="*/ 1505123 h 1828973"/>
                  <a:gd name="connsiteX42" fmla="*/ 1224126 w 1281276"/>
                  <a:gd name="connsiteY42" fmla="*/ 1390823 h 1828973"/>
                  <a:gd name="connsiteX43" fmla="*/ 1252701 w 1281276"/>
                  <a:gd name="connsiteY43" fmla="*/ 1257473 h 1828973"/>
                  <a:gd name="connsiteX44" fmla="*/ 1262226 w 1281276"/>
                  <a:gd name="connsiteY44" fmla="*/ 962198 h 1828973"/>
                  <a:gd name="connsiteX45" fmla="*/ 1281276 w 1281276"/>
                  <a:gd name="connsiteY45" fmla="*/ 847898 h 1828973"/>
                  <a:gd name="connsiteX46" fmla="*/ 1271751 w 1281276"/>
                  <a:gd name="connsiteY46" fmla="*/ 628823 h 1828973"/>
                  <a:gd name="connsiteX47" fmla="*/ 1262226 w 1281276"/>
                  <a:gd name="connsiteY47" fmla="*/ 476423 h 1828973"/>
                  <a:gd name="connsiteX48" fmla="*/ 1243176 w 1281276"/>
                  <a:gd name="connsiteY48" fmla="*/ 381173 h 1828973"/>
                  <a:gd name="connsiteX49" fmla="*/ 1243176 w 1281276"/>
                  <a:gd name="connsiteY49" fmla="*/ 371648 h 1828973"/>
                  <a:gd name="connsiteX0" fmla="*/ 1243176 w 1281276"/>
                  <a:gd name="connsiteY0" fmla="*/ 371648 h 1828973"/>
                  <a:gd name="connsiteX1" fmla="*/ 1214601 w 1281276"/>
                  <a:gd name="connsiteY1" fmla="*/ 266873 h 1828973"/>
                  <a:gd name="connsiteX2" fmla="*/ 1195551 w 1281276"/>
                  <a:gd name="connsiteY2" fmla="*/ 190673 h 1828973"/>
                  <a:gd name="connsiteX3" fmla="*/ 1157451 w 1281276"/>
                  <a:gd name="connsiteY3" fmla="*/ 133523 h 1828973"/>
                  <a:gd name="connsiteX4" fmla="*/ 1071726 w 1281276"/>
                  <a:gd name="connsiteY4" fmla="*/ 76373 h 1828973"/>
                  <a:gd name="connsiteX5" fmla="*/ 1014576 w 1281276"/>
                  <a:gd name="connsiteY5" fmla="*/ 57323 h 1828973"/>
                  <a:gd name="connsiteX6" fmla="*/ 986001 w 1281276"/>
                  <a:gd name="connsiteY6" fmla="*/ 47798 h 1828973"/>
                  <a:gd name="connsiteX7" fmla="*/ 900276 w 1281276"/>
                  <a:gd name="connsiteY7" fmla="*/ 173 h 1828973"/>
                  <a:gd name="connsiteX8" fmla="*/ 766926 w 1281276"/>
                  <a:gd name="connsiteY8" fmla="*/ 9698 h 1828973"/>
                  <a:gd name="connsiteX9" fmla="*/ 709776 w 1281276"/>
                  <a:gd name="connsiteY9" fmla="*/ 28748 h 1828973"/>
                  <a:gd name="connsiteX10" fmla="*/ 585951 w 1281276"/>
                  <a:gd name="connsiteY10" fmla="*/ 38273 h 1828973"/>
                  <a:gd name="connsiteX11" fmla="*/ 547851 w 1281276"/>
                  <a:gd name="connsiteY11" fmla="*/ 47798 h 1828973"/>
                  <a:gd name="connsiteX12" fmla="*/ 490701 w 1281276"/>
                  <a:gd name="connsiteY12" fmla="*/ 66848 h 1828973"/>
                  <a:gd name="connsiteX13" fmla="*/ 404976 w 1281276"/>
                  <a:gd name="connsiteY13" fmla="*/ 171623 h 1828973"/>
                  <a:gd name="connsiteX14" fmla="*/ 376401 w 1281276"/>
                  <a:gd name="connsiteY14" fmla="*/ 228773 h 1828973"/>
                  <a:gd name="connsiteX15" fmla="*/ 338301 w 1281276"/>
                  <a:gd name="connsiteY15" fmla="*/ 343073 h 1828973"/>
                  <a:gd name="connsiteX16" fmla="*/ 328776 w 1281276"/>
                  <a:gd name="connsiteY16" fmla="*/ 371648 h 1828973"/>
                  <a:gd name="connsiteX17" fmla="*/ 271626 w 1281276"/>
                  <a:gd name="connsiteY17" fmla="*/ 666923 h 1828973"/>
                  <a:gd name="connsiteX18" fmla="*/ 157326 w 1281276"/>
                  <a:gd name="connsiteY18" fmla="*/ 819323 h 1828973"/>
                  <a:gd name="connsiteX19" fmla="*/ 157326 w 1281276"/>
                  <a:gd name="connsiteY19" fmla="*/ 1086023 h 1828973"/>
                  <a:gd name="connsiteX20" fmla="*/ 119226 w 1281276"/>
                  <a:gd name="connsiteY20" fmla="*/ 1143173 h 1828973"/>
                  <a:gd name="connsiteX21" fmla="*/ 4926 w 1281276"/>
                  <a:gd name="connsiteY21" fmla="*/ 1305098 h 1828973"/>
                  <a:gd name="connsiteX22" fmla="*/ 14451 w 1281276"/>
                  <a:gd name="connsiteY22" fmla="*/ 1381298 h 1828973"/>
                  <a:gd name="connsiteX23" fmla="*/ 43026 w 1281276"/>
                  <a:gd name="connsiteY23" fmla="*/ 1486073 h 1828973"/>
                  <a:gd name="connsiteX24" fmla="*/ 62076 w 1281276"/>
                  <a:gd name="connsiteY24" fmla="*/ 1552748 h 1828973"/>
                  <a:gd name="connsiteX25" fmla="*/ 81126 w 1281276"/>
                  <a:gd name="connsiteY25" fmla="*/ 1619423 h 1828973"/>
                  <a:gd name="connsiteX26" fmla="*/ 109701 w 1281276"/>
                  <a:gd name="connsiteY26" fmla="*/ 1686098 h 1828973"/>
                  <a:gd name="connsiteX27" fmla="*/ 166851 w 1281276"/>
                  <a:gd name="connsiteY27" fmla="*/ 1733723 h 1828973"/>
                  <a:gd name="connsiteX28" fmla="*/ 224001 w 1281276"/>
                  <a:gd name="connsiteY28" fmla="*/ 1752773 h 1828973"/>
                  <a:gd name="connsiteX29" fmla="*/ 252576 w 1281276"/>
                  <a:gd name="connsiteY29" fmla="*/ 1762298 h 1828973"/>
                  <a:gd name="connsiteX30" fmla="*/ 338301 w 1281276"/>
                  <a:gd name="connsiteY30" fmla="*/ 1819448 h 1828973"/>
                  <a:gd name="connsiteX31" fmla="*/ 366876 w 1281276"/>
                  <a:gd name="connsiteY31" fmla="*/ 1828973 h 1828973"/>
                  <a:gd name="connsiteX32" fmla="*/ 538326 w 1281276"/>
                  <a:gd name="connsiteY32" fmla="*/ 1809923 h 1828973"/>
                  <a:gd name="connsiteX33" fmla="*/ 633576 w 1281276"/>
                  <a:gd name="connsiteY33" fmla="*/ 1781348 h 1828973"/>
                  <a:gd name="connsiteX34" fmla="*/ 690726 w 1281276"/>
                  <a:gd name="connsiteY34" fmla="*/ 1762298 h 1828973"/>
                  <a:gd name="connsiteX35" fmla="*/ 728826 w 1281276"/>
                  <a:gd name="connsiteY35" fmla="*/ 1752773 h 1828973"/>
                  <a:gd name="connsiteX36" fmla="*/ 824076 w 1281276"/>
                  <a:gd name="connsiteY36" fmla="*/ 1743248 h 1828973"/>
                  <a:gd name="connsiteX37" fmla="*/ 928851 w 1281276"/>
                  <a:gd name="connsiteY37" fmla="*/ 1724198 h 1828973"/>
                  <a:gd name="connsiteX38" fmla="*/ 1014576 w 1281276"/>
                  <a:gd name="connsiteY38" fmla="*/ 1695623 h 1828973"/>
                  <a:gd name="connsiteX39" fmla="*/ 1071726 w 1281276"/>
                  <a:gd name="connsiteY39" fmla="*/ 1667048 h 1828973"/>
                  <a:gd name="connsiteX40" fmla="*/ 1138401 w 1281276"/>
                  <a:gd name="connsiteY40" fmla="*/ 1590848 h 1828973"/>
                  <a:gd name="connsiteX41" fmla="*/ 1186026 w 1281276"/>
                  <a:gd name="connsiteY41" fmla="*/ 1505123 h 1828973"/>
                  <a:gd name="connsiteX42" fmla="*/ 1224126 w 1281276"/>
                  <a:gd name="connsiteY42" fmla="*/ 1390823 h 1828973"/>
                  <a:gd name="connsiteX43" fmla="*/ 1252701 w 1281276"/>
                  <a:gd name="connsiteY43" fmla="*/ 1257473 h 1828973"/>
                  <a:gd name="connsiteX44" fmla="*/ 1262226 w 1281276"/>
                  <a:gd name="connsiteY44" fmla="*/ 962198 h 1828973"/>
                  <a:gd name="connsiteX45" fmla="*/ 1281276 w 1281276"/>
                  <a:gd name="connsiteY45" fmla="*/ 847898 h 1828973"/>
                  <a:gd name="connsiteX46" fmla="*/ 1271751 w 1281276"/>
                  <a:gd name="connsiteY46" fmla="*/ 628823 h 1828973"/>
                  <a:gd name="connsiteX47" fmla="*/ 1262226 w 1281276"/>
                  <a:gd name="connsiteY47" fmla="*/ 476423 h 1828973"/>
                  <a:gd name="connsiteX48" fmla="*/ 1243176 w 1281276"/>
                  <a:gd name="connsiteY48" fmla="*/ 381173 h 1828973"/>
                  <a:gd name="connsiteX49" fmla="*/ 1243176 w 1281276"/>
                  <a:gd name="connsiteY49" fmla="*/ 371648 h 1828973"/>
                  <a:gd name="connsiteX0" fmla="*/ 1243176 w 1281276"/>
                  <a:gd name="connsiteY0" fmla="*/ 371648 h 1828973"/>
                  <a:gd name="connsiteX1" fmla="*/ 1214601 w 1281276"/>
                  <a:gd name="connsiteY1" fmla="*/ 266873 h 1828973"/>
                  <a:gd name="connsiteX2" fmla="*/ 1195551 w 1281276"/>
                  <a:gd name="connsiteY2" fmla="*/ 190673 h 1828973"/>
                  <a:gd name="connsiteX3" fmla="*/ 1157451 w 1281276"/>
                  <a:gd name="connsiteY3" fmla="*/ 133523 h 1828973"/>
                  <a:gd name="connsiteX4" fmla="*/ 1071726 w 1281276"/>
                  <a:gd name="connsiteY4" fmla="*/ 76373 h 1828973"/>
                  <a:gd name="connsiteX5" fmla="*/ 1014576 w 1281276"/>
                  <a:gd name="connsiteY5" fmla="*/ 57323 h 1828973"/>
                  <a:gd name="connsiteX6" fmla="*/ 986001 w 1281276"/>
                  <a:gd name="connsiteY6" fmla="*/ 47798 h 1828973"/>
                  <a:gd name="connsiteX7" fmla="*/ 900276 w 1281276"/>
                  <a:gd name="connsiteY7" fmla="*/ 173 h 1828973"/>
                  <a:gd name="connsiteX8" fmla="*/ 766926 w 1281276"/>
                  <a:gd name="connsiteY8" fmla="*/ 9698 h 1828973"/>
                  <a:gd name="connsiteX9" fmla="*/ 709776 w 1281276"/>
                  <a:gd name="connsiteY9" fmla="*/ 28748 h 1828973"/>
                  <a:gd name="connsiteX10" fmla="*/ 585951 w 1281276"/>
                  <a:gd name="connsiteY10" fmla="*/ 38273 h 1828973"/>
                  <a:gd name="connsiteX11" fmla="*/ 547851 w 1281276"/>
                  <a:gd name="connsiteY11" fmla="*/ 47798 h 1828973"/>
                  <a:gd name="connsiteX12" fmla="*/ 490701 w 1281276"/>
                  <a:gd name="connsiteY12" fmla="*/ 66848 h 1828973"/>
                  <a:gd name="connsiteX13" fmla="*/ 404976 w 1281276"/>
                  <a:gd name="connsiteY13" fmla="*/ 171623 h 1828973"/>
                  <a:gd name="connsiteX14" fmla="*/ 376401 w 1281276"/>
                  <a:gd name="connsiteY14" fmla="*/ 228773 h 1828973"/>
                  <a:gd name="connsiteX15" fmla="*/ 338301 w 1281276"/>
                  <a:gd name="connsiteY15" fmla="*/ 343073 h 1828973"/>
                  <a:gd name="connsiteX16" fmla="*/ 328776 w 1281276"/>
                  <a:gd name="connsiteY16" fmla="*/ 371648 h 1828973"/>
                  <a:gd name="connsiteX17" fmla="*/ 271626 w 1281276"/>
                  <a:gd name="connsiteY17" fmla="*/ 666923 h 1828973"/>
                  <a:gd name="connsiteX18" fmla="*/ 157326 w 1281276"/>
                  <a:gd name="connsiteY18" fmla="*/ 819323 h 1828973"/>
                  <a:gd name="connsiteX19" fmla="*/ 157326 w 1281276"/>
                  <a:gd name="connsiteY19" fmla="*/ 1086023 h 1828973"/>
                  <a:gd name="connsiteX20" fmla="*/ 119226 w 1281276"/>
                  <a:gd name="connsiteY20" fmla="*/ 1143173 h 1828973"/>
                  <a:gd name="connsiteX21" fmla="*/ 4926 w 1281276"/>
                  <a:gd name="connsiteY21" fmla="*/ 1305098 h 1828973"/>
                  <a:gd name="connsiteX22" fmla="*/ 14451 w 1281276"/>
                  <a:gd name="connsiteY22" fmla="*/ 1381298 h 1828973"/>
                  <a:gd name="connsiteX23" fmla="*/ 43026 w 1281276"/>
                  <a:gd name="connsiteY23" fmla="*/ 1486073 h 1828973"/>
                  <a:gd name="connsiteX24" fmla="*/ 62076 w 1281276"/>
                  <a:gd name="connsiteY24" fmla="*/ 1552748 h 1828973"/>
                  <a:gd name="connsiteX25" fmla="*/ 81126 w 1281276"/>
                  <a:gd name="connsiteY25" fmla="*/ 1619423 h 1828973"/>
                  <a:gd name="connsiteX26" fmla="*/ 109701 w 1281276"/>
                  <a:gd name="connsiteY26" fmla="*/ 1686098 h 1828973"/>
                  <a:gd name="connsiteX27" fmla="*/ 166851 w 1281276"/>
                  <a:gd name="connsiteY27" fmla="*/ 1733723 h 1828973"/>
                  <a:gd name="connsiteX28" fmla="*/ 224001 w 1281276"/>
                  <a:gd name="connsiteY28" fmla="*/ 1752773 h 1828973"/>
                  <a:gd name="connsiteX29" fmla="*/ 252576 w 1281276"/>
                  <a:gd name="connsiteY29" fmla="*/ 1762298 h 1828973"/>
                  <a:gd name="connsiteX30" fmla="*/ 338301 w 1281276"/>
                  <a:gd name="connsiteY30" fmla="*/ 1819448 h 1828973"/>
                  <a:gd name="connsiteX31" fmla="*/ 366876 w 1281276"/>
                  <a:gd name="connsiteY31" fmla="*/ 1828973 h 1828973"/>
                  <a:gd name="connsiteX32" fmla="*/ 538326 w 1281276"/>
                  <a:gd name="connsiteY32" fmla="*/ 1809923 h 1828973"/>
                  <a:gd name="connsiteX33" fmla="*/ 633576 w 1281276"/>
                  <a:gd name="connsiteY33" fmla="*/ 1781348 h 1828973"/>
                  <a:gd name="connsiteX34" fmla="*/ 690726 w 1281276"/>
                  <a:gd name="connsiteY34" fmla="*/ 1762298 h 1828973"/>
                  <a:gd name="connsiteX35" fmla="*/ 728826 w 1281276"/>
                  <a:gd name="connsiteY35" fmla="*/ 1752773 h 1828973"/>
                  <a:gd name="connsiteX36" fmla="*/ 824076 w 1281276"/>
                  <a:gd name="connsiteY36" fmla="*/ 1743248 h 1828973"/>
                  <a:gd name="connsiteX37" fmla="*/ 928851 w 1281276"/>
                  <a:gd name="connsiteY37" fmla="*/ 1724198 h 1828973"/>
                  <a:gd name="connsiteX38" fmla="*/ 1014576 w 1281276"/>
                  <a:gd name="connsiteY38" fmla="*/ 1695623 h 1828973"/>
                  <a:gd name="connsiteX39" fmla="*/ 1071726 w 1281276"/>
                  <a:gd name="connsiteY39" fmla="*/ 1667048 h 1828973"/>
                  <a:gd name="connsiteX40" fmla="*/ 1138401 w 1281276"/>
                  <a:gd name="connsiteY40" fmla="*/ 1590848 h 1828973"/>
                  <a:gd name="connsiteX41" fmla="*/ 1186026 w 1281276"/>
                  <a:gd name="connsiteY41" fmla="*/ 1505123 h 1828973"/>
                  <a:gd name="connsiteX42" fmla="*/ 1224126 w 1281276"/>
                  <a:gd name="connsiteY42" fmla="*/ 1390823 h 1828973"/>
                  <a:gd name="connsiteX43" fmla="*/ 1252701 w 1281276"/>
                  <a:gd name="connsiteY43" fmla="*/ 1257473 h 1828973"/>
                  <a:gd name="connsiteX44" fmla="*/ 1262226 w 1281276"/>
                  <a:gd name="connsiteY44" fmla="*/ 962198 h 1828973"/>
                  <a:gd name="connsiteX45" fmla="*/ 1281276 w 1281276"/>
                  <a:gd name="connsiteY45" fmla="*/ 847898 h 1828973"/>
                  <a:gd name="connsiteX46" fmla="*/ 1271751 w 1281276"/>
                  <a:gd name="connsiteY46" fmla="*/ 628823 h 1828973"/>
                  <a:gd name="connsiteX47" fmla="*/ 1262226 w 1281276"/>
                  <a:gd name="connsiteY47" fmla="*/ 476423 h 1828973"/>
                  <a:gd name="connsiteX48" fmla="*/ 1243176 w 1281276"/>
                  <a:gd name="connsiteY48" fmla="*/ 381173 h 1828973"/>
                  <a:gd name="connsiteX49" fmla="*/ 1243176 w 1281276"/>
                  <a:gd name="connsiteY49" fmla="*/ 371648 h 1828973"/>
                  <a:gd name="connsiteX0" fmla="*/ 1250586 w 1288686"/>
                  <a:gd name="connsiteY0" fmla="*/ 371648 h 1828973"/>
                  <a:gd name="connsiteX1" fmla="*/ 1222011 w 1288686"/>
                  <a:gd name="connsiteY1" fmla="*/ 266873 h 1828973"/>
                  <a:gd name="connsiteX2" fmla="*/ 1202961 w 1288686"/>
                  <a:gd name="connsiteY2" fmla="*/ 190673 h 1828973"/>
                  <a:gd name="connsiteX3" fmla="*/ 1164861 w 1288686"/>
                  <a:gd name="connsiteY3" fmla="*/ 133523 h 1828973"/>
                  <a:gd name="connsiteX4" fmla="*/ 1079136 w 1288686"/>
                  <a:gd name="connsiteY4" fmla="*/ 76373 h 1828973"/>
                  <a:gd name="connsiteX5" fmla="*/ 1021986 w 1288686"/>
                  <a:gd name="connsiteY5" fmla="*/ 57323 h 1828973"/>
                  <a:gd name="connsiteX6" fmla="*/ 993411 w 1288686"/>
                  <a:gd name="connsiteY6" fmla="*/ 47798 h 1828973"/>
                  <a:gd name="connsiteX7" fmla="*/ 907686 w 1288686"/>
                  <a:gd name="connsiteY7" fmla="*/ 173 h 1828973"/>
                  <a:gd name="connsiteX8" fmla="*/ 774336 w 1288686"/>
                  <a:gd name="connsiteY8" fmla="*/ 9698 h 1828973"/>
                  <a:gd name="connsiteX9" fmla="*/ 717186 w 1288686"/>
                  <a:gd name="connsiteY9" fmla="*/ 28748 h 1828973"/>
                  <a:gd name="connsiteX10" fmla="*/ 593361 w 1288686"/>
                  <a:gd name="connsiteY10" fmla="*/ 38273 h 1828973"/>
                  <a:gd name="connsiteX11" fmla="*/ 555261 w 1288686"/>
                  <a:gd name="connsiteY11" fmla="*/ 47798 h 1828973"/>
                  <a:gd name="connsiteX12" fmla="*/ 498111 w 1288686"/>
                  <a:gd name="connsiteY12" fmla="*/ 66848 h 1828973"/>
                  <a:gd name="connsiteX13" fmla="*/ 412386 w 1288686"/>
                  <a:gd name="connsiteY13" fmla="*/ 171623 h 1828973"/>
                  <a:gd name="connsiteX14" fmla="*/ 383811 w 1288686"/>
                  <a:gd name="connsiteY14" fmla="*/ 228773 h 1828973"/>
                  <a:gd name="connsiteX15" fmla="*/ 345711 w 1288686"/>
                  <a:gd name="connsiteY15" fmla="*/ 343073 h 1828973"/>
                  <a:gd name="connsiteX16" fmla="*/ 336186 w 1288686"/>
                  <a:gd name="connsiteY16" fmla="*/ 371648 h 1828973"/>
                  <a:gd name="connsiteX17" fmla="*/ 279036 w 1288686"/>
                  <a:gd name="connsiteY17" fmla="*/ 666923 h 1828973"/>
                  <a:gd name="connsiteX18" fmla="*/ 164736 w 1288686"/>
                  <a:gd name="connsiteY18" fmla="*/ 819323 h 1828973"/>
                  <a:gd name="connsiteX19" fmla="*/ 164736 w 1288686"/>
                  <a:gd name="connsiteY19" fmla="*/ 1086023 h 1828973"/>
                  <a:gd name="connsiteX20" fmla="*/ 12336 w 1288686"/>
                  <a:gd name="connsiteY20" fmla="*/ 1305098 h 1828973"/>
                  <a:gd name="connsiteX21" fmla="*/ 21861 w 1288686"/>
                  <a:gd name="connsiteY21" fmla="*/ 1381298 h 1828973"/>
                  <a:gd name="connsiteX22" fmla="*/ 50436 w 1288686"/>
                  <a:gd name="connsiteY22" fmla="*/ 1486073 h 1828973"/>
                  <a:gd name="connsiteX23" fmla="*/ 69486 w 1288686"/>
                  <a:gd name="connsiteY23" fmla="*/ 1552748 h 1828973"/>
                  <a:gd name="connsiteX24" fmla="*/ 88536 w 1288686"/>
                  <a:gd name="connsiteY24" fmla="*/ 1619423 h 1828973"/>
                  <a:gd name="connsiteX25" fmla="*/ 117111 w 1288686"/>
                  <a:gd name="connsiteY25" fmla="*/ 1686098 h 1828973"/>
                  <a:gd name="connsiteX26" fmla="*/ 174261 w 1288686"/>
                  <a:gd name="connsiteY26" fmla="*/ 1733723 h 1828973"/>
                  <a:gd name="connsiteX27" fmla="*/ 231411 w 1288686"/>
                  <a:gd name="connsiteY27" fmla="*/ 1752773 h 1828973"/>
                  <a:gd name="connsiteX28" fmla="*/ 259986 w 1288686"/>
                  <a:gd name="connsiteY28" fmla="*/ 1762298 h 1828973"/>
                  <a:gd name="connsiteX29" fmla="*/ 345711 w 1288686"/>
                  <a:gd name="connsiteY29" fmla="*/ 1819448 h 1828973"/>
                  <a:gd name="connsiteX30" fmla="*/ 374286 w 1288686"/>
                  <a:gd name="connsiteY30" fmla="*/ 1828973 h 1828973"/>
                  <a:gd name="connsiteX31" fmla="*/ 545736 w 1288686"/>
                  <a:gd name="connsiteY31" fmla="*/ 1809923 h 1828973"/>
                  <a:gd name="connsiteX32" fmla="*/ 640986 w 1288686"/>
                  <a:gd name="connsiteY32" fmla="*/ 1781348 h 1828973"/>
                  <a:gd name="connsiteX33" fmla="*/ 698136 w 1288686"/>
                  <a:gd name="connsiteY33" fmla="*/ 1762298 h 1828973"/>
                  <a:gd name="connsiteX34" fmla="*/ 736236 w 1288686"/>
                  <a:gd name="connsiteY34" fmla="*/ 1752773 h 1828973"/>
                  <a:gd name="connsiteX35" fmla="*/ 831486 w 1288686"/>
                  <a:gd name="connsiteY35" fmla="*/ 1743248 h 1828973"/>
                  <a:gd name="connsiteX36" fmla="*/ 936261 w 1288686"/>
                  <a:gd name="connsiteY36" fmla="*/ 1724198 h 1828973"/>
                  <a:gd name="connsiteX37" fmla="*/ 1021986 w 1288686"/>
                  <a:gd name="connsiteY37" fmla="*/ 1695623 h 1828973"/>
                  <a:gd name="connsiteX38" fmla="*/ 1079136 w 1288686"/>
                  <a:gd name="connsiteY38" fmla="*/ 1667048 h 1828973"/>
                  <a:gd name="connsiteX39" fmla="*/ 1145811 w 1288686"/>
                  <a:gd name="connsiteY39" fmla="*/ 1590848 h 1828973"/>
                  <a:gd name="connsiteX40" fmla="*/ 1193436 w 1288686"/>
                  <a:gd name="connsiteY40" fmla="*/ 1505123 h 1828973"/>
                  <a:gd name="connsiteX41" fmla="*/ 1231536 w 1288686"/>
                  <a:gd name="connsiteY41" fmla="*/ 1390823 h 1828973"/>
                  <a:gd name="connsiteX42" fmla="*/ 1260111 w 1288686"/>
                  <a:gd name="connsiteY42" fmla="*/ 1257473 h 1828973"/>
                  <a:gd name="connsiteX43" fmla="*/ 1269636 w 1288686"/>
                  <a:gd name="connsiteY43" fmla="*/ 962198 h 1828973"/>
                  <a:gd name="connsiteX44" fmla="*/ 1288686 w 1288686"/>
                  <a:gd name="connsiteY44" fmla="*/ 847898 h 1828973"/>
                  <a:gd name="connsiteX45" fmla="*/ 1279161 w 1288686"/>
                  <a:gd name="connsiteY45" fmla="*/ 628823 h 1828973"/>
                  <a:gd name="connsiteX46" fmla="*/ 1269636 w 1288686"/>
                  <a:gd name="connsiteY46" fmla="*/ 476423 h 1828973"/>
                  <a:gd name="connsiteX47" fmla="*/ 1250586 w 1288686"/>
                  <a:gd name="connsiteY47" fmla="*/ 381173 h 1828973"/>
                  <a:gd name="connsiteX48" fmla="*/ 1250586 w 1288686"/>
                  <a:gd name="connsiteY48" fmla="*/ 371648 h 1828973"/>
                  <a:gd name="connsiteX0" fmla="*/ 1247066 w 1285166"/>
                  <a:gd name="connsiteY0" fmla="*/ 371648 h 1828973"/>
                  <a:gd name="connsiteX1" fmla="*/ 1218491 w 1285166"/>
                  <a:gd name="connsiteY1" fmla="*/ 266873 h 1828973"/>
                  <a:gd name="connsiteX2" fmla="*/ 1199441 w 1285166"/>
                  <a:gd name="connsiteY2" fmla="*/ 190673 h 1828973"/>
                  <a:gd name="connsiteX3" fmla="*/ 1161341 w 1285166"/>
                  <a:gd name="connsiteY3" fmla="*/ 133523 h 1828973"/>
                  <a:gd name="connsiteX4" fmla="*/ 1075616 w 1285166"/>
                  <a:gd name="connsiteY4" fmla="*/ 76373 h 1828973"/>
                  <a:gd name="connsiteX5" fmla="*/ 1018466 w 1285166"/>
                  <a:gd name="connsiteY5" fmla="*/ 57323 h 1828973"/>
                  <a:gd name="connsiteX6" fmla="*/ 989891 w 1285166"/>
                  <a:gd name="connsiteY6" fmla="*/ 47798 h 1828973"/>
                  <a:gd name="connsiteX7" fmla="*/ 904166 w 1285166"/>
                  <a:gd name="connsiteY7" fmla="*/ 173 h 1828973"/>
                  <a:gd name="connsiteX8" fmla="*/ 770816 w 1285166"/>
                  <a:gd name="connsiteY8" fmla="*/ 9698 h 1828973"/>
                  <a:gd name="connsiteX9" fmla="*/ 713666 w 1285166"/>
                  <a:gd name="connsiteY9" fmla="*/ 28748 h 1828973"/>
                  <a:gd name="connsiteX10" fmla="*/ 589841 w 1285166"/>
                  <a:gd name="connsiteY10" fmla="*/ 38273 h 1828973"/>
                  <a:gd name="connsiteX11" fmla="*/ 551741 w 1285166"/>
                  <a:gd name="connsiteY11" fmla="*/ 47798 h 1828973"/>
                  <a:gd name="connsiteX12" fmla="*/ 494591 w 1285166"/>
                  <a:gd name="connsiteY12" fmla="*/ 66848 h 1828973"/>
                  <a:gd name="connsiteX13" fmla="*/ 408866 w 1285166"/>
                  <a:gd name="connsiteY13" fmla="*/ 171623 h 1828973"/>
                  <a:gd name="connsiteX14" fmla="*/ 380291 w 1285166"/>
                  <a:gd name="connsiteY14" fmla="*/ 228773 h 1828973"/>
                  <a:gd name="connsiteX15" fmla="*/ 342191 w 1285166"/>
                  <a:gd name="connsiteY15" fmla="*/ 343073 h 1828973"/>
                  <a:gd name="connsiteX16" fmla="*/ 332666 w 1285166"/>
                  <a:gd name="connsiteY16" fmla="*/ 371648 h 1828973"/>
                  <a:gd name="connsiteX17" fmla="*/ 275516 w 1285166"/>
                  <a:gd name="connsiteY17" fmla="*/ 666923 h 1828973"/>
                  <a:gd name="connsiteX18" fmla="*/ 161216 w 1285166"/>
                  <a:gd name="connsiteY18" fmla="*/ 819323 h 1828973"/>
                  <a:gd name="connsiteX19" fmla="*/ 113089 w 1285166"/>
                  <a:gd name="connsiteY19" fmla="*/ 1069981 h 1828973"/>
                  <a:gd name="connsiteX20" fmla="*/ 8816 w 1285166"/>
                  <a:gd name="connsiteY20" fmla="*/ 1305098 h 1828973"/>
                  <a:gd name="connsiteX21" fmla="*/ 18341 w 1285166"/>
                  <a:gd name="connsiteY21" fmla="*/ 1381298 h 1828973"/>
                  <a:gd name="connsiteX22" fmla="*/ 46916 w 1285166"/>
                  <a:gd name="connsiteY22" fmla="*/ 1486073 h 1828973"/>
                  <a:gd name="connsiteX23" fmla="*/ 65966 w 1285166"/>
                  <a:gd name="connsiteY23" fmla="*/ 1552748 h 1828973"/>
                  <a:gd name="connsiteX24" fmla="*/ 85016 w 1285166"/>
                  <a:gd name="connsiteY24" fmla="*/ 1619423 h 1828973"/>
                  <a:gd name="connsiteX25" fmla="*/ 113591 w 1285166"/>
                  <a:gd name="connsiteY25" fmla="*/ 1686098 h 1828973"/>
                  <a:gd name="connsiteX26" fmla="*/ 170741 w 1285166"/>
                  <a:gd name="connsiteY26" fmla="*/ 1733723 h 1828973"/>
                  <a:gd name="connsiteX27" fmla="*/ 227891 w 1285166"/>
                  <a:gd name="connsiteY27" fmla="*/ 1752773 h 1828973"/>
                  <a:gd name="connsiteX28" fmla="*/ 256466 w 1285166"/>
                  <a:gd name="connsiteY28" fmla="*/ 1762298 h 1828973"/>
                  <a:gd name="connsiteX29" fmla="*/ 342191 w 1285166"/>
                  <a:gd name="connsiteY29" fmla="*/ 1819448 h 1828973"/>
                  <a:gd name="connsiteX30" fmla="*/ 370766 w 1285166"/>
                  <a:gd name="connsiteY30" fmla="*/ 1828973 h 1828973"/>
                  <a:gd name="connsiteX31" fmla="*/ 542216 w 1285166"/>
                  <a:gd name="connsiteY31" fmla="*/ 1809923 h 1828973"/>
                  <a:gd name="connsiteX32" fmla="*/ 637466 w 1285166"/>
                  <a:gd name="connsiteY32" fmla="*/ 1781348 h 1828973"/>
                  <a:gd name="connsiteX33" fmla="*/ 694616 w 1285166"/>
                  <a:gd name="connsiteY33" fmla="*/ 1762298 h 1828973"/>
                  <a:gd name="connsiteX34" fmla="*/ 732716 w 1285166"/>
                  <a:gd name="connsiteY34" fmla="*/ 1752773 h 1828973"/>
                  <a:gd name="connsiteX35" fmla="*/ 827966 w 1285166"/>
                  <a:gd name="connsiteY35" fmla="*/ 1743248 h 1828973"/>
                  <a:gd name="connsiteX36" fmla="*/ 932741 w 1285166"/>
                  <a:gd name="connsiteY36" fmla="*/ 1724198 h 1828973"/>
                  <a:gd name="connsiteX37" fmla="*/ 1018466 w 1285166"/>
                  <a:gd name="connsiteY37" fmla="*/ 1695623 h 1828973"/>
                  <a:gd name="connsiteX38" fmla="*/ 1075616 w 1285166"/>
                  <a:gd name="connsiteY38" fmla="*/ 1667048 h 1828973"/>
                  <a:gd name="connsiteX39" fmla="*/ 1142291 w 1285166"/>
                  <a:gd name="connsiteY39" fmla="*/ 1590848 h 1828973"/>
                  <a:gd name="connsiteX40" fmla="*/ 1189916 w 1285166"/>
                  <a:gd name="connsiteY40" fmla="*/ 1505123 h 1828973"/>
                  <a:gd name="connsiteX41" fmla="*/ 1228016 w 1285166"/>
                  <a:gd name="connsiteY41" fmla="*/ 1390823 h 1828973"/>
                  <a:gd name="connsiteX42" fmla="*/ 1256591 w 1285166"/>
                  <a:gd name="connsiteY42" fmla="*/ 1257473 h 1828973"/>
                  <a:gd name="connsiteX43" fmla="*/ 1266116 w 1285166"/>
                  <a:gd name="connsiteY43" fmla="*/ 962198 h 1828973"/>
                  <a:gd name="connsiteX44" fmla="*/ 1285166 w 1285166"/>
                  <a:gd name="connsiteY44" fmla="*/ 847898 h 1828973"/>
                  <a:gd name="connsiteX45" fmla="*/ 1275641 w 1285166"/>
                  <a:gd name="connsiteY45" fmla="*/ 628823 h 1828973"/>
                  <a:gd name="connsiteX46" fmla="*/ 1266116 w 1285166"/>
                  <a:gd name="connsiteY46" fmla="*/ 476423 h 1828973"/>
                  <a:gd name="connsiteX47" fmla="*/ 1247066 w 1285166"/>
                  <a:gd name="connsiteY47" fmla="*/ 381173 h 1828973"/>
                  <a:gd name="connsiteX48" fmla="*/ 1247066 w 1285166"/>
                  <a:gd name="connsiteY48" fmla="*/ 371648 h 1828973"/>
                  <a:gd name="connsiteX0" fmla="*/ 1249409 w 1287509"/>
                  <a:gd name="connsiteY0" fmla="*/ 371648 h 1828973"/>
                  <a:gd name="connsiteX1" fmla="*/ 1220834 w 1287509"/>
                  <a:gd name="connsiteY1" fmla="*/ 266873 h 1828973"/>
                  <a:gd name="connsiteX2" fmla="*/ 1201784 w 1287509"/>
                  <a:gd name="connsiteY2" fmla="*/ 190673 h 1828973"/>
                  <a:gd name="connsiteX3" fmla="*/ 1163684 w 1287509"/>
                  <a:gd name="connsiteY3" fmla="*/ 133523 h 1828973"/>
                  <a:gd name="connsiteX4" fmla="*/ 1077959 w 1287509"/>
                  <a:gd name="connsiteY4" fmla="*/ 76373 h 1828973"/>
                  <a:gd name="connsiteX5" fmla="*/ 1020809 w 1287509"/>
                  <a:gd name="connsiteY5" fmla="*/ 57323 h 1828973"/>
                  <a:gd name="connsiteX6" fmla="*/ 992234 w 1287509"/>
                  <a:gd name="connsiteY6" fmla="*/ 47798 h 1828973"/>
                  <a:gd name="connsiteX7" fmla="*/ 906509 w 1287509"/>
                  <a:gd name="connsiteY7" fmla="*/ 173 h 1828973"/>
                  <a:gd name="connsiteX8" fmla="*/ 773159 w 1287509"/>
                  <a:gd name="connsiteY8" fmla="*/ 9698 h 1828973"/>
                  <a:gd name="connsiteX9" fmla="*/ 716009 w 1287509"/>
                  <a:gd name="connsiteY9" fmla="*/ 28748 h 1828973"/>
                  <a:gd name="connsiteX10" fmla="*/ 592184 w 1287509"/>
                  <a:gd name="connsiteY10" fmla="*/ 38273 h 1828973"/>
                  <a:gd name="connsiteX11" fmla="*/ 554084 w 1287509"/>
                  <a:gd name="connsiteY11" fmla="*/ 47798 h 1828973"/>
                  <a:gd name="connsiteX12" fmla="*/ 496934 w 1287509"/>
                  <a:gd name="connsiteY12" fmla="*/ 66848 h 1828973"/>
                  <a:gd name="connsiteX13" fmla="*/ 411209 w 1287509"/>
                  <a:gd name="connsiteY13" fmla="*/ 171623 h 1828973"/>
                  <a:gd name="connsiteX14" fmla="*/ 382634 w 1287509"/>
                  <a:gd name="connsiteY14" fmla="*/ 228773 h 1828973"/>
                  <a:gd name="connsiteX15" fmla="*/ 344534 w 1287509"/>
                  <a:gd name="connsiteY15" fmla="*/ 343073 h 1828973"/>
                  <a:gd name="connsiteX16" fmla="*/ 335009 w 1287509"/>
                  <a:gd name="connsiteY16" fmla="*/ 371648 h 1828973"/>
                  <a:gd name="connsiteX17" fmla="*/ 277859 w 1287509"/>
                  <a:gd name="connsiteY17" fmla="*/ 666923 h 1828973"/>
                  <a:gd name="connsiteX18" fmla="*/ 163559 w 1287509"/>
                  <a:gd name="connsiteY18" fmla="*/ 819323 h 1828973"/>
                  <a:gd name="connsiteX19" fmla="*/ 115432 w 1287509"/>
                  <a:gd name="connsiteY19" fmla="*/ 1069981 h 1828973"/>
                  <a:gd name="connsiteX20" fmla="*/ 11159 w 1287509"/>
                  <a:gd name="connsiteY20" fmla="*/ 1305098 h 1828973"/>
                  <a:gd name="connsiteX21" fmla="*/ 20684 w 1287509"/>
                  <a:gd name="connsiteY21" fmla="*/ 1381298 h 1828973"/>
                  <a:gd name="connsiteX22" fmla="*/ 49259 w 1287509"/>
                  <a:gd name="connsiteY22" fmla="*/ 1486073 h 1828973"/>
                  <a:gd name="connsiteX23" fmla="*/ 68309 w 1287509"/>
                  <a:gd name="connsiteY23" fmla="*/ 1552748 h 1828973"/>
                  <a:gd name="connsiteX24" fmla="*/ 87359 w 1287509"/>
                  <a:gd name="connsiteY24" fmla="*/ 1619423 h 1828973"/>
                  <a:gd name="connsiteX25" fmla="*/ 115934 w 1287509"/>
                  <a:gd name="connsiteY25" fmla="*/ 1686098 h 1828973"/>
                  <a:gd name="connsiteX26" fmla="*/ 173084 w 1287509"/>
                  <a:gd name="connsiteY26" fmla="*/ 1733723 h 1828973"/>
                  <a:gd name="connsiteX27" fmla="*/ 230234 w 1287509"/>
                  <a:gd name="connsiteY27" fmla="*/ 1752773 h 1828973"/>
                  <a:gd name="connsiteX28" fmla="*/ 258809 w 1287509"/>
                  <a:gd name="connsiteY28" fmla="*/ 1762298 h 1828973"/>
                  <a:gd name="connsiteX29" fmla="*/ 344534 w 1287509"/>
                  <a:gd name="connsiteY29" fmla="*/ 1819448 h 1828973"/>
                  <a:gd name="connsiteX30" fmla="*/ 373109 w 1287509"/>
                  <a:gd name="connsiteY30" fmla="*/ 1828973 h 1828973"/>
                  <a:gd name="connsiteX31" fmla="*/ 544559 w 1287509"/>
                  <a:gd name="connsiteY31" fmla="*/ 1809923 h 1828973"/>
                  <a:gd name="connsiteX32" fmla="*/ 639809 w 1287509"/>
                  <a:gd name="connsiteY32" fmla="*/ 1781348 h 1828973"/>
                  <a:gd name="connsiteX33" fmla="*/ 696959 w 1287509"/>
                  <a:gd name="connsiteY33" fmla="*/ 1762298 h 1828973"/>
                  <a:gd name="connsiteX34" fmla="*/ 735059 w 1287509"/>
                  <a:gd name="connsiteY34" fmla="*/ 1752773 h 1828973"/>
                  <a:gd name="connsiteX35" fmla="*/ 830309 w 1287509"/>
                  <a:gd name="connsiteY35" fmla="*/ 1743248 h 1828973"/>
                  <a:gd name="connsiteX36" fmla="*/ 935084 w 1287509"/>
                  <a:gd name="connsiteY36" fmla="*/ 1724198 h 1828973"/>
                  <a:gd name="connsiteX37" fmla="*/ 1020809 w 1287509"/>
                  <a:gd name="connsiteY37" fmla="*/ 1695623 h 1828973"/>
                  <a:gd name="connsiteX38" fmla="*/ 1077959 w 1287509"/>
                  <a:gd name="connsiteY38" fmla="*/ 1667048 h 1828973"/>
                  <a:gd name="connsiteX39" fmla="*/ 1144634 w 1287509"/>
                  <a:gd name="connsiteY39" fmla="*/ 1590848 h 1828973"/>
                  <a:gd name="connsiteX40" fmla="*/ 1192259 w 1287509"/>
                  <a:gd name="connsiteY40" fmla="*/ 1505123 h 1828973"/>
                  <a:gd name="connsiteX41" fmla="*/ 1230359 w 1287509"/>
                  <a:gd name="connsiteY41" fmla="*/ 1390823 h 1828973"/>
                  <a:gd name="connsiteX42" fmla="*/ 1258934 w 1287509"/>
                  <a:gd name="connsiteY42" fmla="*/ 1257473 h 1828973"/>
                  <a:gd name="connsiteX43" fmla="*/ 1268459 w 1287509"/>
                  <a:gd name="connsiteY43" fmla="*/ 962198 h 1828973"/>
                  <a:gd name="connsiteX44" fmla="*/ 1287509 w 1287509"/>
                  <a:gd name="connsiteY44" fmla="*/ 847898 h 1828973"/>
                  <a:gd name="connsiteX45" fmla="*/ 1277984 w 1287509"/>
                  <a:gd name="connsiteY45" fmla="*/ 628823 h 1828973"/>
                  <a:gd name="connsiteX46" fmla="*/ 1268459 w 1287509"/>
                  <a:gd name="connsiteY46" fmla="*/ 476423 h 1828973"/>
                  <a:gd name="connsiteX47" fmla="*/ 1249409 w 1287509"/>
                  <a:gd name="connsiteY47" fmla="*/ 381173 h 1828973"/>
                  <a:gd name="connsiteX48" fmla="*/ 1249409 w 1287509"/>
                  <a:gd name="connsiteY48" fmla="*/ 371648 h 1828973"/>
                  <a:gd name="connsiteX0" fmla="*/ 1247326 w 1285426"/>
                  <a:gd name="connsiteY0" fmla="*/ 371648 h 1828973"/>
                  <a:gd name="connsiteX1" fmla="*/ 1218751 w 1285426"/>
                  <a:gd name="connsiteY1" fmla="*/ 266873 h 1828973"/>
                  <a:gd name="connsiteX2" fmla="*/ 1199701 w 1285426"/>
                  <a:gd name="connsiteY2" fmla="*/ 190673 h 1828973"/>
                  <a:gd name="connsiteX3" fmla="*/ 1161601 w 1285426"/>
                  <a:gd name="connsiteY3" fmla="*/ 133523 h 1828973"/>
                  <a:gd name="connsiteX4" fmla="*/ 1075876 w 1285426"/>
                  <a:gd name="connsiteY4" fmla="*/ 76373 h 1828973"/>
                  <a:gd name="connsiteX5" fmla="*/ 1018726 w 1285426"/>
                  <a:gd name="connsiteY5" fmla="*/ 57323 h 1828973"/>
                  <a:gd name="connsiteX6" fmla="*/ 990151 w 1285426"/>
                  <a:gd name="connsiteY6" fmla="*/ 47798 h 1828973"/>
                  <a:gd name="connsiteX7" fmla="*/ 904426 w 1285426"/>
                  <a:gd name="connsiteY7" fmla="*/ 173 h 1828973"/>
                  <a:gd name="connsiteX8" fmla="*/ 771076 w 1285426"/>
                  <a:gd name="connsiteY8" fmla="*/ 9698 h 1828973"/>
                  <a:gd name="connsiteX9" fmla="*/ 713926 w 1285426"/>
                  <a:gd name="connsiteY9" fmla="*/ 28748 h 1828973"/>
                  <a:gd name="connsiteX10" fmla="*/ 590101 w 1285426"/>
                  <a:gd name="connsiteY10" fmla="*/ 38273 h 1828973"/>
                  <a:gd name="connsiteX11" fmla="*/ 552001 w 1285426"/>
                  <a:gd name="connsiteY11" fmla="*/ 47798 h 1828973"/>
                  <a:gd name="connsiteX12" fmla="*/ 494851 w 1285426"/>
                  <a:gd name="connsiteY12" fmla="*/ 66848 h 1828973"/>
                  <a:gd name="connsiteX13" fmla="*/ 409126 w 1285426"/>
                  <a:gd name="connsiteY13" fmla="*/ 171623 h 1828973"/>
                  <a:gd name="connsiteX14" fmla="*/ 380551 w 1285426"/>
                  <a:gd name="connsiteY14" fmla="*/ 228773 h 1828973"/>
                  <a:gd name="connsiteX15" fmla="*/ 342451 w 1285426"/>
                  <a:gd name="connsiteY15" fmla="*/ 343073 h 1828973"/>
                  <a:gd name="connsiteX16" fmla="*/ 332926 w 1285426"/>
                  <a:gd name="connsiteY16" fmla="*/ 371648 h 1828973"/>
                  <a:gd name="connsiteX17" fmla="*/ 275776 w 1285426"/>
                  <a:gd name="connsiteY17" fmla="*/ 666923 h 1828973"/>
                  <a:gd name="connsiteX18" fmla="*/ 161476 w 1285426"/>
                  <a:gd name="connsiteY18" fmla="*/ 819323 h 1828973"/>
                  <a:gd name="connsiteX19" fmla="*/ 113349 w 1285426"/>
                  <a:gd name="connsiteY19" fmla="*/ 1069981 h 1828973"/>
                  <a:gd name="connsiteX20" fmla="*/ 9076 w 1285426"/>
                  <a:gd name="connsiteY20" fmla="*/ 1305098 h 1828973"/>
                  <a:gd name="connsiteX21" fmla="*/ 18601 w 1285426"/>
                  <a:gd name="connsiteY21" fmla="*/ 1381298 h 1828973"/>
                  <a:gd name="connsiteX22" fmla="*/ 66226 w 1285426"/>
                  <a:gd name="connsiteY22" fmla="*/ 1552748 h 1828973"/>
                  <a:gd name="connsiteX23" fmla="*/ 85276 w 1285426"/>
                  <a:gd name="connsiteY23" fmla="*/ 1619423 h 1828973"/>
                  <a:gd name="connsiteX24" fmla="*/ 113851 w 1285426"/>
                  <a:gd name="connsiteY24" fmla="*/ 1686098 h 1828973"/>
                  <a:gd name="connsiteX25" fmla="*/ 171001 w 1285426"/>
                  <a:gd name="connsiteY25" fmla="*/ 1733723 h 1828973"/>
                  <a:gd name="connsiteX26" fmla="*/ 228151 w 1285426"/>
                  <a:gd name="connsiteY26" fmla="*/ 1752773 h 1828973"/>
                  <a:gd name="connsiteX27" fmla="*/ 256726 w 1285426"/>
                  <a:gd name="connsiteY27" fmla="*/ 1762298 h 1828973"/>
                  <a:gd name="connsiteX28" fmla="*/ 342451 w 1285426"/>
                  <a:gd name="connsiteY28" fmla="*/ 1819448 h 1828973"/>
                  <a:gd name="connsiteX29" fmla="*/ 371026 w 1285426"/>
                  <a:gd name="connsiteY29" fmla="*/ 1828973 h 1828973"/>
                  <a:gd name="connsiteX30" fmla="*/ 542476 w 1285426"/>
                  <a:gd name="connsiteY30" fmla="*/ 1809923 h 1828973"/>
                  <a:gd name="connsiteX31" fmla="*/ 637726 w 1285426"/>
                  <a:gd name="connsiteY31" fmla="*/ 1781348 h 1828973"/>
                  <a:gd name="connsiteX32" fmla="*/ 694876 w 1285426"/>
                  <a:gd name="connsiteY32" fmla="*/ 1762298 h 1828973"/>
                  <a:gd name="connsiteX33" fmla="*/ 732976 w 1285426"/>
                  <a:gd name="connsiteY33" fmla="*/ 1752773 h 1828973"/>
                  <a:gd name="connsiteX34" fmla="*/ 828226 w 1285426"/>
                  <a:gd name="connsiteY34" fmla="*/ 1743248 h 1828973"/>
                  <a:gd name="connsiteX35" fmla="*/ 933001 w 1285426"/>
                  <a:gd name="connsiteY35" fmla="*/ 1724198 h 1828973"/>
                  <a:gd name="connsiteX36" fmla="*/ 1018726 w 1285426"/>
                  <a:gd name="connsiteY36" fmla="*/ 1695623 h 1828973"/>
                  <a:gd name="connsiteX37" fmla="*/ 1075876 w 1285426"/>
                  <a:gd name="connsiteY37" fmla="*/ 1667048 h 1828973"/>
                  <a:gd name="connsiteX38" fmla="*/ 1142551 w 1285426"/>
                  <a:gd name="connsiteY38" fmla="*/ 1590848 h 1828973"/>
                  <a:gd name="connsiteX39" fmla="*/ 1190176 w 1285426"/>
                  <a:gd name="connsiteY39" fmla="*/ 1505123 h 1828973"/>
                  <a:gd name="connsiteX40" fmla="*/ 1228276 w 1285426"/>
                  <a:gd name="connsiteY40" fmla="*/ 1390823 h 1828973"/>
                  <a:gd name="connsiteX41" fmla="*/ 1256851 w 1285426"/>
                  <a:gd name="connsiteY41" fmla="*/ 1257473 h 1828973"/>
                  <a:gd name="connsiteX42" fmla="*/ 1266376 w 1285426"/>
                  <a:gd name="connsiteY42" fmla="*/ 962198 h 1828973"/>
                  <a:gd name="connsiteX43" fmla="*/ 1285426 w 1285426"/>
                  <a:gd name="connsiteY43" fmla="*/ 847898 h 1828973"/>
                  <a:gd name="connsiteX44" fmla="*/ 1275901 w 1285426"/>
                  <a:gd name="connsiteY44" fmla="*/ 628823 h 1828973"/>
                  <a:gd name="connsiteX45" fmla="*/ 1266376 w 1285426"/>
                  <a:gd name="connsiteY45" fmla="*/ 476423 h 1828973"/>
                  <a:gd name="connsiteX46" fmla="*/ 1247326 w 1285426"/>
                  <a:gd name="connsiteY46" fmla="*/ 381173 h 1828973"/>
                  <a:gd name="connsiteX47" fmla="*/ 1247326 w 1285426"/>
                  <a:gd name="connsiteY47" fmla="*/ 371648 h 1828973"/>
                  <a:gd name="connsiteX0" fmla="*/ 1247326 w 1285426"/>
                  <a:gd name="connsiteY0" fmla="*/ 371648 h 1828973"/>
                  <a:gd name="connsiteX1" fmla="*/ 1218751 w 1285426"/>
                  <a:gd name="connsiteY1" fmla="*/ 266873 h 1828973"/>
                  <a:gd name="connsiteX2" fmla="*/ 1199701 w 1285426"/>
                  <a:gd name="connsiteY2" fmla="*/ 190673 h 1828973"/>
                  <a:gd name="connsiteX3" fmla="*/ 1161601 w 1285426"/>
                  <a:gd name="connsiteY3" fmla="*/ 133523 h 1828973"/>
                  <a:gd name="connsiteX4" fmla="*/ 1075876 w 1285426"/>
                  <a:gd name="connsiteY4" fmla="*/ 76373 h 1828973"/>
                  <a:gd name="connsiteX5" fmla="*/ 1018726 w 1285426"/>
                  <a:gd name="connsiteY5" fmla="*/ 57323 h 1828973"/>
                  <a:gd name="connsiteX6" fmla="*/ 990151 w 1285426"/>
                  <a:gd name="connsiteY6" fmla="*/ 47798 h 1828973"/>
                  <a:gd name="connsiteX7" fmla="*/ 904426 w 1285426"/>
                  <a:gd name="connsiteY7" fmla="*/ 173 h 1828973"/>
                  <a:gd name="connsiteX8" fmla="*/ 771076 w 1285426"/>
                  <a:gd name="connsiteY8" fmla="*/ 9698 h 1828973"/>
                  <a:gd name="connsiteX9" fmla="*/ 713926 w 1285426"/>
                  <a:gd name="connsiteY9" fmla="*/ 28748 h 1828973"/>
                  <a:gd name="connsiteX10" fmla="*/ 590101 w 1285426"/>
                  <a:gd name="connsiteY10" fmla="*/ 38273 h 1828973"/>
                  <a:gd name="connsiteX11" fmla="*/ 552001 w 1285426"/>
                  <a:gd name="connsiteY11" fmla="*/ 47798 h 1828973"/>
                  <a:gd name="connsiteX12" fmla="*/ 494851 w 1285426"/>
                  <a:gd name="connsiteY12" fmla="*/ 66848 h 1828973"/>
                  <a:gd name="connsiteX13" fmla="*/ 409126 w 1285426"/>
                  <a:gd name="connsiteY13" fmla="*/ 171623 h 1828973"/>
                  <a:gd name="connsiteX14" fmla="*/ 380551 w 1285426"/>
                  <a:gd name="connsiteY14" fmla="*/ 228773 h 1828973"/>
                  <a:gd name="connsiteX15" fmla="*/ 342451 w 1285426"/>
                  <a:gd name="connsiteY15" fmla="*/ 343073 h 1828973"/>
                  <a:gd name="connsiteX16" fmla="*/ 332926 w 1285426"/>
                  <a:gd name="connsiteY16" fmla="*/ 371648 h 1828973"/>
                  <a:gd name="connsiteX17" fmla="*/ 275776 w 1285426"/>
                  <a:gd name="connsiteY17" fmla="*/ 666923 h 1828973"/>
                  <a:gd name="connsiteX18" fmla="*/ 161476 w 1285426"/>
                  <a:gd name="connsiteY18" fmla="*/ 819323 h 1828973"/>
                  <a:gd name="connsiteX19" fmla="*/ 113349 w 1285426"/>
                  <a:gd name="connsiteY19" fmla="*/ 1069981 h 1828973"/>
                  <a:gd name="connsiteX20" fmla="*/ 9076 w 1285426"/>
                  <a:gd name="connsiteY20" fmla="*/ 1305098 h 1828973"/>
                  <a:gd name="connsiteX21" fmla="*/ 18601 w 1285426"/>
                  <a:gd name="connsiteY21" fmla="*/ 1381298 h 1828973"/>
                  <a:gd name="connsiteX22" fmla="*/ 66226 w 1285426"/>
                  <a:gd name="connsiteY22" fmla="*/ 1552748 h 1828973"/>
                  <a:gd name="connsiteX23" fmla="*/ 85276 w 1285426"/>
                  <a:gd name="connsiteY23" fmla="*/ 1619423 h 1828973"/>
                  <a:gd name="connsiteX24" fmla="*/ 113851 w 1285426"/>
                  <a:gd name="connsiteY24" fmla="*/ 1686098 h 1828973"/>
                  <a:gd name="connsiteX25" fmla="*/ 171001 w 1285426"/>
                  <a:gd name="connsiteY25" fmla="*/ 1733723 h 1828973"/>
                  <a:gd name="connsiteX26" fmla="*/ 256726 w 1285426"/>
                  <a:gd name="connsiteY26" fmla="*/ 1762298 h 1828973"/>
                  <a:gd name="connsiteX27" fmla="*/ 342451 w 1285426"/>
                  <a:gd name="connsiteY27" fmla="*/ 1819448 h 1828973"/>
                  <a:gd name="connsiteX28" fmla="*/ 371026 w 1285426"/>
                  <a:gd name="connsiteY28" fmla="*/ 1828973 h 1828973"/>
                  <a:gd name="connsiteX29" fmla="*/ 542476 w 1285426"/>
                  <a:gd name="connsiteY29" fmla="*/ 1809923 h 1828973"/>
                  <a:gd name="connsiteX30" fmla="*/ 637726 w 1285426"/>
                  <a:gd name="connsiteY30" fmla="*/ 1781348 h 1828973"/>
                  <a:gd name="connsiteX31" fmla="*/ 694876 w 1285426"/>
                  <a:gd name="connsiteY31" fmla="*/ 1762298 h 1828973"/>
                  <a:gd name="connsiteX32" fmla="*/ 732976 w 1285426"/>
                  <a:gd name="connsiteY32" fmla="*/ 1752773 h 1828973"/>
                  <a:gd name="connsiteX33" fmla="*/ 828226 w 1285426"/>
                  <a:gd name="connsiteY33" fmla="*/ 1743248 h 1828973"/>
                  <a:gd name="connsiteX34" fmla="*/ 933001 w 1285426"/>
                  <a:gd name="connsiteY34" fmla="*/ 1724198 h 1828973"/>
                  <a:gd name="connsiteX35" fmla="*/ 1018726 w 1285426"/>
                  <a:gd name="connsiteY35" fmla="*/ 1695623 h 1828973"/>
                  <a:gd name="connsiteX36" fmla="*/ 1075876 w 1285426"/>
                  <a:gd name="connsiteY36" fmla="*/ 1667048 h 1828973"/>
                  <a:gd name="connsiteX37" fmla="*/ 1142551 w 1285426"/>
                  <a:gd name="connsiteY37" fmla="*/ 1590848 h 1828973"/>
                  <a:gd name="connsiteX38" fmla="*/ 1190176 w 1285426"/>
                  <a:gd name="connsiteY38" fmla="*/ 1505123 h 1828973"/>
                  <a:gd name="connsiteX39" fmla="*/ 1228276 w 1285426"/>
                  <a:gd name="connsiteY39" fmla="*/ 1390823 h 1828973"/>
                  <a:gd name="connsiteX40" fmla="*/ 1256851 w 1285426"/>
                  <a:gd name="connsiteY40" fmla="*/ 1257473 h 1828973"/>
                  <a:gd name="connsiteX41" fmla="*/ 1266376 w 1285426"/>
                  <a:gd name="connsiteY41" fmla="*/ 962198 h 1828973"/>
                  <a:gd name="connsiteX42" fmla="*/ 1285426 w 1285426"/>
                  <a:gd name="connsiteY42" fmla="*/ 847898 h 1828973"/>
                  <a:gd name="connsiteX43" fmla="*/ 1275901 w 1285426"/>
                  <a:gd name="connsiteY43" fmla="*/ 628823 h 1828973"/>
                  <a:gd name="connsiteX44" fmla="*/ 1266376 w 1285426"/>
                  <a:gd name="connsiteY44" fmla="*/ 476423 h 1828973"/>
                  <a:gd name="connsiteX45" fmla="*/ 1247326 w 1285426"/>
                  <a:gd name="connsiteY45" fmla="*/ 381173 h 1828973"/>
                  <a:gd name="connsiteX46" fmla="*/ 1247326 w 1285426"/>
                  <a:gd name="connsiteY46" fmla="*/ 371648 h 1828973"/>
                  <a:gd name="connsiteX0" fmla="*/ 1247326 w 1285426"/>
                  <a:gd name="connsiteY0" fmla="*/ 371648 h 1828973"/>
                  <a:gd name="connsiteX1" fmla="*/ 1218751 w 1285426"/>
                  <a:gd name="connsiteY1" fmla="*/ 266873 h 1828973"/>
                  <a:gd name="connsiteX2" fmla="*/ 1199701 w 1285426"/>
                  <a:gd name="connsiteY2" fmla="*/ 190673 h 1828973"/>
                  <a:gd name="connsiteX3" fmla="*/ 1161601 w 1285426"/>
                  <a:gd name="connsiteY3" fmla="*/ 133523 h 1828973"/>
                  <a:gd name="connsiteX4" fmla="*/ 1075876 w 1285426"/>
                  <a:gd name="connsiteY4" fmla="*/ 76373 h 1828973"/>
                  <a:gd name="connsiteX5" fmla="*/ 1018726 w 1285426"/>
                  <a:gd name="connsiteY5" fmla="*/ 57323 h 1828973"/>
                  <a:gd name="connsiteX6" fmla="*/ 990151 w 1285426"/>
                  <a:gd name="connsiteY6" fmla="*/ 47798 h 1828973"/>
                  <a:gd name="connsiteX7" fmla="*/ 904426 w 1285426"/>
                  <a:gd name="connsiteY7" fmla="*/ 173 h 1828973"/>
                  <a:gd name="connsiteX8" fmla="*/ 771076 w 1285426"/>
                  <a:gd name="connsiteY8" fmla="*/ 9698 h 1828973"/>
                  <a:gd name="connsiteX9" fmla="*/ 713926 w 1285426"/>
                  <a:gd name="connsiteY9" fmla="*/ 28748 h 1828973"/>
                  <a:gd name="connsiteX10" fmla="*/ 590101 w 1285426"/>
                  <a:gd name="connsiteY10" fmla="*/ 38273 h 1828973"/>
                  <a:gd name="connsiteX11" fmla="*/ 552001 w 1285426"/>
                  <a:gd name="connsiteY11" fmla="*/ 47798 h 1828973"/>
                  <a:gd name="connsiteX12" fmla="*/ 494851 w 1285426"/>
                  <a:gd name="connsiteY12" fmla="*/ 66848 h 1828973"/>
                  <a:gd name="connsiteX13" fmla="*/ 409126 w 1285426"/>
                  <a:gd name="connsiteY13" fmla="*/ 171623 h 1828973"/>
                  <a:gd name="connsiteX14" fmla="*/ 380551 w 1285426"/>
                  <a:gd name="connsiteY14" fmla="*/ 228773 h 1828973"/>
                  <a:gd name="connsiteX15" fmla="*/ 342451 w 1285426"/>
                  <a:gd name="connsiteY15" fmla="*/ 343073 h 1828973"/>
                  <a:gd name="connsiteX16" fmla="*/ 332926 w 1285426"/>
                  <a:gd name="connsiteY16" fmla="*/ 371648 h 1828973"/>
                  <a:gd name="connsiteX17" fmla="*/ 275776 w 1285426"/>
                  <a:gd name="connsiteY17" fmla="*/ 666923 h 1828973"/>
                  <a:gd name="connsiteX18" fmla="*/ 161476 w 1285426"/>
                  <a:gd name="connsiteY18" fmla="*/ 819323 h 1828973"/>
                  <a:gd name="connsiteX19" fmla="*/ 113349 w 1285426"/>
                  <a:gd name="connsiteY19" fmla="*/ 1069981 h 1828973"/>
                  <a:gd name="connsiteX20" fmla="*/ 9076 w 1285426"/>
                  <a:gd name="connsiteY20" fmla="*/ 1305098 h 1828973"/>
                  <a:gd name="connsiteX21" fmla="*/ 18601 w 1285426"/>
                  <a:gd name="connsiteY21" fmla="*/ 1381298 h 1828973"/>
                  <a:gd name="connsiteX22" fmla="*/ 66226 w 1285426"/>
                  <a:gd name="connsiteY22" fmla="*/ 1552748 h 1828973"/>
                  <a:gd name="connsiteX23" fmla="*/ 85276 w 1285426"/>
                  <a:gd name="connsiteY23" fmla="*/ 1619423 h 1828973"/>
                  <a:gd name="connsiteX24" fmla="*/ 113851 w 1285426"/>
                  <a:gd name="connsiteY24" fmla="*/ 1686098 h 1828973"/>
                  <a:gd name="connsiteX25" fmla="*/ 171001 w 1285426"/>
                  <a:gd name="connsiteY25" fmla="*/ 1733723 h 1828973"/>
                  <a:gd name="connsiteX26" fmla="*/ 342451 w 1285426"/>
                  <a:gd name="connsiteY26" fmla="*/ 1819448 h 1828973"/>
                  <a:gd name="connsiteX27" fmla="*/ 371026 w 1285426"/>
                  <a:gd name="connsiteY27" fmla="*/ 1828973 h 1828973"/>
                  <a:gd name="connsiteX28" fmla="*/ 542476 w 1285426"/>
                  <a:gd name="connsiteY28" fmla="*/ 1809923 h 1828973"/>
                  <a:gd name="connsiteX29" fmla="*/ 637726 w 1285426"/>
                  <a:gd name="connsiteY29" fmla="*/ 1781348 h 1828973"/>
                  <a:gd name="connsiteX30" fmla="*/ 694876 w 1285426"/>
                  <a:gd name="connsiteY30" fmla="*/ 1762298 h 1828973"/>
                  <a:gd name="connsiteX31" fmla="*/ 732976 w 1285426"/>
                  <a:gd name="connsiteY31" fmla="*/ 1752773 h 1828973"/>
                  <a:gd name="connsiteX32" fmla="*/ 828226 w 1285426"/>
                  <a:gd name="connsiteY32" fmla="*/ 1743248 h 1828973"/>
                  <a:gd name="connsiteX33" fmla="*/ 933001 w 1285426"/>
                  <a:gd name="connsiteY33" fmla="*/ 1724198 h 1828973"/>
                  <a:gd name="connsiteX34" fmla="*/ 1018726 w 1285426"/>
                  <a:gd name="connsiteY34" fmla="*/ 1695623 h 1828973"/>
                  <a:gd name="connsiteX35" fmla="*/ 1075876 w 1285426"/>
                  <a:gd name="connsiteY35" fmla="*/ 1667048 h 1828973"/>
                  <a:gd name="connsiteX36" fmla="*/ 1142551 w 1285426"/>
                  <a:gd name="connsiteY36" fmla="*/ 1590848 h 1828973"/>
                  <a:gd name="connsiteX37" fmla="*/ 1190176 w 1285426"/>
                  <a:gd name="connsiteY37" fmla="*/ 1505123 h 1828973"/>
                  <a:gd name="connsiteX38" fmla="*/ 1228276 w 1285426"/>
                  <a:gd name="connsiteY38" fmla="*/ 1390823 h 1828973"/>
                  <a:gd name="connsiteX39" fmla="*/ 1256851 w 1285426"/>
                  <a:gd name="connsiteY39" fmla="*/ 1257473 h 1828973"/>
                  <a:gd name="connsiteX40" fmla="*/ 1266376 w 1285426"/>
                  <a:gd name="connsiteY40" fmla="*/ 962198 h 1828973"/>
                  <a:gd name="connsiteX41" fmla="*/ 1285426 w 1285426"/>
                  <a:gd name="connsiteY41" fmla="*/ 847898 h 1828973"/>
                  <a:gd name="connsiteX42" fmla="*/ 1275901 w 1285426"/>
                  <a:gd name="connsiteY42" fmla="*/ 628823 h 1828973"/>
                  <a:gd name="connsiteX43" fmla="*/ 1266376 w 1285426"/>
                  <a:gd name="connsiteY43" fmla="*/ 476423 h 1828973"/>
                  <a:gd name="connsiteX44" fmla="*/ 1247326 w 1285426"/>
                  <a:gd name="connsiteY44" fmla="*/ 381173 h 1828973"/>
                  <a:gd name="connsiteX45" fmla="*/ 1247326 w 1285426"/>
                  <a:gd name="connsiteY45" fmla="*/ 371648 h 1828973"/>
                  <a:gd name="connsiteX0" fmla="*/ 1247326 w 1285426"/>
                  <a:gd name="connsiteY0" fmla="*/ 371648 h 1828973"/>
                  <a:gd name="connsiteX1" fmla="*/ 1218751 w 1285426"/>
                  <a:gd name="connsiteY1" fmla="*/ 266873 h 1828973"/>
                  <a:gd name="connsiteX2" fmla="*/ 1199701 w 1285426"/>
                  <a:gd name="connsiteY2" fmla="*/ 190673 h 1828973"/>
                  <a:gd name="connsiteX3" fmla="*/ 1161601 w 1285426"/>
                  <a:gd name="connsiteY3" fmla="*/ 133523 h 1828973"/>
                  <a:gd name="connsiteX4" fmla="*/ 1075876 w 1285426"/>
                  <a:gd name="connsiteY4" fmla="*/ 76373 h 1828973"/>
                  <a:gd name="connsiteX5" fmla="*/ 1018726 w 1285426"/>
                  <a:gd name="connsiteY5" fmla="*/ 57323 h 1828973"/>
                  <a:gd name="connsiteX6" fmla="*/ 990151 w 1285426"/>
                  <a:gd name="connsiteY6" fmla="*/ 47798 h 1828973"/>
                  <a:gd name="connsiteX7" fmla="*/ 904426 w 1285426"/>
                  <a:gd name="connsiteY7" fmla="*/ 173 h 1828973"/>
                  <a:gd name="connsiteX8" fmla="*/ 771076 w 1285426"/>
                  <a:gd name="connsiteY8" fmla="*/ 9698 h 1828973"/>
                  <a:gd name="connsiteX9" fmla="*/ 713926 w 1285426"/>
                  <a:gd name="connsiteY9" fmla="*/ 28748 h 1828973"/>
                  <a:gd name="connsiteX10" fmla="*/ 590101 w 1285426"/>
                  <a:gd name="connsiteY10" fmla="*/ 38273 h 1828973"/>
                  <a:gd name="connsiteX11" fmla="*/ 494851 w 1285426"/>
                  <a:gd name="connsiteY11" fmla="*/ 66848 h 1828973"/>
                  <a:gd name="connsiteX12" fmla="*/ 409126 w 1285426"/>
                  <a:gd name="connsiteY12" fmla="*/ 171623 h 1828973"/>
                  <a:gd name="connsiteX13" fmla="*/ 380551 w 1285426"/>
                  <a:gd name="connsiteY13" fmla="*/ 228773 h 1828973"/>
                  <a:gd name="connsiteX14" fmla="*/ 342451 w 1285426"/>
                  <a:gd name="connsiteY14" fmla="*/ 343073 h 1828973"/>
                  <a:gd name="connsiteX15" fmla="*/ 332926 w 1285426"/>
                  <a:gd name="connsiteY15" fmla="*/ 371648 h 1828973"/>
                  <a:gd name="connsiteX16" fmla="*/ 275776 w 1285426"/>
                  <a:gd name="connsiteY16" fmla="*/ 666923 h 1828973"/>
                  <a:gd name="connsiteX17" fmla="*/ 161476 w 1285426"/>
                  <a:gd name="connsiteY17" fmla="*/ 819323 h 1828973"/>
                  <a:gd name="connsiteX18" fmla="*/ 113349 w 1285426"/>
                  <a:gd name="connsiteY18" fmla="*/ 1069981 h 1828973"/>
                  <a:gd name="connsiteX19" fmla="*/ 9076 w 1285426"/>
                  <a:gd name="connsiteY19" fmla="*/ 1305098 h 1828973"/>
                  <a:gd name="connsiteX20" fmla="*/ 18601 w 1285426"/>
                  <a:gd name="connsiteY20" fmla="*/ 1381298 h 1828973"/>
                  <a:gd name="connsiteX21" fmla="*/ 66226 w 1285426"/>
                  <a:gd name="connsiteY21" fmla="*/ 1552748 h 1828973"/>
                  <a:gd name="connsiteX22" fmla="*/ 85276 w 1285426"/>
                  <a:gd name="connsiteY22" fmla="*/ 1619423 h 1828973"/>
                  <a:gd name="connsiteX23" fmla="*/ 113851 w 1285426"/>
                  <a:gd name="connsiteY23" fmla="*/ 1686098 h 1828973"/>
                  <a:gd name="connsiteX24" fmla="*/ 171001 w 1285426"/>
                  <a:gd name="connsiteY24" fmla="*/ 1733723 h 1828973"/>
                  <a:gd name="connsiteX25" fmla="*/ 342451 w 1285426"/>
                  <a:gd name="connsiteY25" fmla="*/ 1819448 h 1828973"/>
                  <a:gd name="connsiteX26" fmla="*/ 371026 w 1285426"/>
                  <a:gd name="connsiteY26" fmla="*/ 1828973 h 1828973"/>
                  <a:gd name="connsiteX27" fmla="*/ 542476 w 1285426"/>
                  <a:gd name="connsiteY27" fmla="*/ 1809923 h 1828973"/>
                  <a:gd name="connsiteX28" fmla="*/ 637726 w 1285426"/>
                  <a:gd name="connsiteY28" fmla="*/ 1781348 h 1828973"/>
                  <a:gd name="connsiteX29" fmla="*/ 694876 w 1285426"/>
                  <a:gd name="connsiteY29" fmla="*/ 1762298 h 1828973"/>
                  <a:gd name="connsiteX30" fmla="*/ 732976 w 1285426"/>
                  <a:gd name="connsiteY30" fmla="*/ 1752773 h 1828973"/>
                  <a:gd name="connsiteX31" fmla="*/ 828226 w 1285426"/>
                  <a:gd name="connsiteY31" fmla="*/ 1743248 h 1828973"/>
                  <a:gd name="connsiteX32" fmla="*/ 933001 w 1285426"/>
                  <a:gd name="connsiteY32" fmla="*/ 1724198 h 1828973"/>
                  <a:gd name="connsiteX33" fmla="*/ 1018726 w 1285426"/>
                  <a:gd name="connsiteY33" fmla="*/ 1695623 h 1828973"/>
                  <a:gd name="connsiteX34" fmla="*/ 1075876 w 1285426"/>
                  <a:gd name="connsiteY34" fmla="*/ 1667048 h 1828973"/>
                  <a:gd name="connsiteX35" fmla="*/ 1142551 w 1285426"/>
                  <a:gd name="connsiteY35" fmla="*/ 1590848 h 1828973"/>
                  <a:gd name="connsiteX36" fmla="*/ 1190176 w 1285426"/>
                  <a:gd name="connsiteY36" fmla="*/ 1505123 h 1828973"/>
                  <a:gd name="connsiteX37" fmla="*/ 1228276 w 1285426"/>
                  <a:gd name="connsiteY37" fmla="*/ 1390823 h 1828973"/>
                  <a:gd name="connsiteX38" fmla="*/ 1256851 w 1285426"/>
                  <a:gd name="connsiteY38" fmla="*/ 1257473 h 1828973"/>
                  <a:gd name="connsiteX39" fmla="*/ 1266376 w 1285426"/>
                  <a:gd name="connsiteY39" fmla="*/ 962198 h 1828973"/>
                  <a:gd name="connsiteX40" fmla="*/ 1285426 w 1285426"/>
                  <a:gd name="connsiteY40" fmla="*/ 847898 h 1828973"/>
                  <a:gd name="connsiteX41" fmla="*/ 1275901 w 1285426"/>
                  <a:gd name="connsiteY41" fmla="*/ 628823 h 1828973"/>
                  <a:gd name="connsiteX42" fmla="*/ 1266376 w 1285426"/>
                  <a:gd name="connsiteY42" fmla="*/ 476423 h 1828973"/>
                  <a:gd name="connsiteX43" fmla="*/ 1247326 w 1285426"/>
                  <a:gd name="connsiteY43" fmla="*/ 381173 h 1828973"/>
                  <a:gd name="connsiteX44" fmla="*/ 1247326 w 1285426"/>
                  <a:gd name="connsiteY44" fmla="*/ 371648 h 1828973"/>
                  <a:gd name="connsiteX0" fmla="*/ 1247326 w 1285426"/>
                  <a:gd name="connsiteY0" fmla="*/ 371748 h 1829073"/>
                  <a:gd name="connsiteX1" fmla="*/ 1218751 w 1285426"/>
                  <a:gd name="connsiteY1" fmla="*/ 266973 h 1829073"/>
                  <a:gd name="connsiteX2" fmla="*/ 1199701 w 1285426"/>
                  <a:gd name="connsiteY2" fmla="*/ 190773 h 1829073"/>
                  <a:gd name="connsiteX3" fmla="*/ 1161601 w 1285426"/>
                  <a:gd name="connsiteY3" fmla="*/ 133623 h 1829073"/>
                  <a:gd name="connsiteX4" fmla="*/ 1075876 w 1285426"/>
                  <a:gd name="connsiteY4" fmla="*/ 76473 h 1829073"/>
                  <a:gd name="connsiteX5" fmla="*/ 1018726 w 1285426"/>
                  <a:gd name="connsiteY5" fmla="*/ 57423 h 1829073"/>
                  <a:gd name="connsiteX6" fmla="*/ 990151 w 1285426"/>
                  <a:gd name="connsiteY6" fmla="*/ 47898 h 1829073"/>
                  <a:gd name="connsiteX7" fmla="*/ 904426 w 1285426"/>
                  <a:gd name="connsiteY7" fmla="*/ 273 h 1829073"/>
                  <a:gd name="connsiteX8" fmla="*/ 713926 w 1285426"/>
                  <a:gd name="connsiteY8" fmla="*/ 28848 h 1829073"/>
                  <a:gd name="connsiteX9" fmla="*/ 590101 w 1285426"/>
                  <a:gd name="connsiteY9" fmla="*/ 38373 h 1829073"/>
                  <a:gd name="connsiteX10" fmla="*/ 494851 w 1285426"/>
                  <a:gd name="connsiteY10" fmla="*/ 66948 h 1829073"/>
                  <a:gd name="connsiteX11" fmla="*/ 409126 w 1285426"/>
                  <a:gd name="connsiteY11" fmla="*/ 171723 h 1829073"/>
                  <a:gd name="connsiteX12" fmla="*/ 380551 w 1285426"/>
                  <a:gd name="connsiteY12" fmla="*/ 228873 h 1829073"/>
                  <a:gd name="connsiteX13" fmla="*/ 342451 w 1285426"/>
                  <a:gd name="connsiteY13" fmla="*/ 343173 h 1829073"/>
                  <a:gd name="connsiteX14" fmla="*/ 332926 w 1285426"/>
                  <a:gd name="connsiteY14" fmla="*/ 371748 h 1829073"/>
                  <a:gd name="connsiteX15" fmla="*/ 275776 w 1285426"/>
                  <a:gd name="connsiteY15" fmla="*/ 667023 h 1829073"/>
                  <a:gd name="connsiteX16" fmla="*/ 161476 w 1285426"/>
                  <a:gd name="connsiteY16" fmla="*/ 819423 h 1829073"/>
                  <a:gd name="connsiteX17" fmla="*/ 113349 w 1285426"/>
                  <a:gd name="connsiteY17" fmla="*/ 1070081 h 1829073"/>
                  <a:gd name="connsiteX18" fmla="*/ 9076 w 1285426"/>
                  <a:gd name="connsiteY18" fmla="*/ 1305198 h 1829073"/>
                  <a:gd name="connsiteX19" fmla="*/ 18601 w 1285426"/>
                  <a:gd name="connsiteY19" fmla="*/ 1381398 h 1829073"/>
                  <a:gd name="connsiteX20" fmla="*/ 66226 w 1285426"/>
                  <a:gd name="connsiteY20" fmla="*/ 1552848 h 1829073"/>
                  <a:gd name="connsiteX21" fmla="*/ 85276 w 1285426"/>
                  <a:gd name="connsiteY21" fmla="*/ 1619523 h 1829073"/>
                  <a:gd name="connsiteX22" fmla="*/ 113851 w 1285426"/>
                  <a:gd name="connsiteY22" fmla="*/ 1686198 h 1829073"/>
                  <a:gd name="connsiteX23" fmla="*/ 171001 w 1285426"/>
                  <a:gd name="connsiteY23" fmla="*/ 1733823 h 1829073"/>
                  <a:gd name="connsiteX24" fmla="*/ 342451 w 1285426"/>
                  <a:gd name="connsiteY24" fmla="*/ 1819548 h 1829073"/>
                  <a:gd name="connsiteX25" fmla="*/ 371026 w 1285426"/>
                  <a:gd name="connsiteY25" fmla="*/ 1829073 h 1829073"/>
                  <a:gd name="connsiteX26" fmla="*/ 542476 w 1285426"/>
                  <a:gd name="connsiteY26" fmla="*/ 1810023 h 1829073"/>
                  <a:gd name="connsiteX27" fmla="*/ 637726 w 1285426"/>
                  <a:gd name="connsiteY27" fmla="*/ 1781448 h 1829073"/>
                  <a:gd name="connsiteX28" fmla="*/ 694876 w 1285426"/>
                  <a:gd name="connsiteY28" fmla="*/ 1762398 h 1829073"/>
                  <a:gd name="connsiteX29" fmla="*/ 732976 w 1285426"/>
                  <a:gd name="connsiteY29" fmla="*/ 1752873 h 1829073"/>
                  <a:gd name="connsiteX30" fmla="*/ 828226 w 1285426"/>
                  <a:gd name="connsiteY30" fmla="*/ 1743348 h 1829073"/>
                  <a:gd name="connsiteX31" fmla="*/ 933001 w 1285426"/>
                  <a:gd name="connsiteY31" fmla="*/ 1724298 h 1829073"/>
                  <a:gd name="connsiteX32" fmla="*/ 1018726 w 1285426"/>
                  <a:gd name="connsiteY32" fmla="*/ 1695723 h 1829073"/>
                  <a:gd name="connsiteX33" fmla="*/ 1075876 w 1285426"/>
                  <a:gd name="connsiteY33" fmla="*/ 1667148 h 1829073"/>
                  <a:gd name="connsiteX34" fmla="*/ 1142551 w 1285426"/>
                  <a:gd name="connsiteY34" fmla="*/ 1590948 h 1829073"/>
                  <a:gd name="connsiteX35" fmla="*/ 1190176 w 1285426"/>
                  <a:gd name="connsiteY35" fmla="*/ 1505223 h 1829073"/>
                  <a:gd name="connsiteX36" fmla="*/ 1228276 w 1285426"/>
                  <a:gd name="connsiteY36" fmla="*/ 1390923 h 1829073"/>
                  <a:gd name="connsiteX37" fmla="*/ 1256851 w 1285426"/>
                  <a:gd name="connsiteY37" fmla="*/ 1257573 h 1829073"/>
                  <a:gd name="connsiteX38" fmla="*/ 1266376 w 1285426"/>
                  <a:gd name="connsiteY38" fmla="*/ 962298 h 1829073"/>
                  <a:gd name="connsiteX39" fmla="*/ 1285426 w 1285426"/>
                  <a:gd name="connsiteY39" fmla="*/ 847998 h 1829073"/>
                  <a:gd name="connsiteX40" fmla="*/ 1275901 w 1285426"/>
                  <a:gd name="connsiteY40" fmla="*/ 628923 h 1829073"/>
                  <a:gd name="connsiteX41" fmla="*/ 1266376 w 1285426"/>
                  <a:gd name="connsiteY41" fmla="*/ 476523 h 1829073"/>
                  <a:gd name="connsiteX42" fmla="*/ 1247326 w 1285426"/>
                  <a:gd name="connsiteY42" fmla="*/ 381273 h 1829073"/>
                  <a:gd name="connsiteX43" fmla="*/ 1247326 w 1285426"/>
                  <a:gd name="connsiteY43" fmla="*/ 371748 h 1829073"/>
                  <a:gd name="connsiteX0" fmla="*/ 1247326 w 1285426"/>
                  <a:gd name="connsiteY0" fmla="*/ 382375 h 1839700"/>
                  <a:gd name="connsiteX1" fmla="*/ 1218751 w 1285426"/>
                  <a:gd name="connsiteY1" fmla="*/ 277600 h 1839700"/>
                  <a:gd name="connsiteX2" fmla="*/ 1199701 w 1285426"/>
                  <a:gd name="connsiteY2" fmla="*/ 201400 h 1839700"/>
                  <a:gd name="connsiteX3" fmla="*/ 1161601 w 1285426"/>
                  <a:gd name="connsiteY3" fmla="*/ 144250 h 1839700"/>
                  <a:gd name="connsiteX4" fmla="*/ 1075876 w 1285426"/>
                  <a:gd name="connsiteY4" fmla="*/ 87100 h 1839700"/>
                  <a:gd name="connsiteX5" fmla="*/ 1018726 w 1285426"/>
                  <a:gd name="connsiteY5" fmla="*/ 68050 h 1839700"/>
                  <a:gd name="connsiteX6" fmla="*/ 990151 w 1285426"/>
                  <a:gd name="connsiteY6" fmla="*/ 58525 h 1839700"/>
                  <a:gd name="connsiteX7" fmla="*/ 920468 w 1285426"/>
                  <a:gd name="connsiteY7" fmla="*/ 206 h 1839700"/>
                  <a:gd name="connsiteX8" fmla="*/ 713926 w 1285426"/>
                  <a:gd name="connsiteY8" fmla="*/ 39475 h 1839700"/>
                  <a:gd name="connsiteX9" fmla="*/ 590101 w 1285426"/>
                  <a:gd name="connsiteY9" fmla="*/ 49000 h 1839700"/>
                  <a:gd name="connsiteX10" fmla="*/ 494851 w 1285426"/>
                  <a:gd name="connsiteY10" fmla="*/ 77575 h 1839700"/>
                  <a:gd name="connsiteX11" fmla="*/ 409126 w 1285426"/>
                  <a:gd name="connsiteY11" fmla="*/ 182350 h 1839700"/>
                  <a:gd name="connsiteX12" fmla="*/ 380551 w 1285426"/>
                  <a:gd name="connsiteY12" fmla="*/ 239500 h 1839700"/>
                  <a:gd name="connsiteX13" fmla="*/ 342451 w 1285426"/>
                  <a:gd name="connsiteY13" fmla="*/ 353800 h 1839700"/>
                  <a:gd name="connsiteX14" fmla="*/ 332926 w 1285426"/>
                  <a:gd name="connsiteY14" fmla="*/ 382375 h 1839700"/>
                  <a:gd name="connsiteX15" fmla="*/ 275776 w 1285426"/>
                  <a:gd name="connsiteY15" fmla="*/ 677650 h 1839700"/>
                  <a:gd name="connsiteX16" fmla="*/ 161476 w 1285426"/>
                  <a:gd name="connsiteY16" fmla="*/ 830050 h 1839700"/>
                  <a:gd name="connsiteX17" fmla="*/ 113349 w 1285426"/>
                  <a:gd name="connsiteY17" fmla="*/ 1080708 h 1839700"/>
                  <a:gd name="connsiteX18" fmla="*/ 9076 w 1285426"/>
                  <a:gd name="connsiteY18" fmla="*/ 1315825 h 1839700"/>
                  <a:gd name="connsiteX19" fmla="*/ 18601 w 1285426"/>
                  <a:gd name="connsiteY19" fmla="*/ 1392025 h 1839700"/>
                  <a:gd name="connsiteX20" fmla="*/ 66226 w 1285426"/>
                  <a:gd name="connsiteY20" fmla="*/ 1563475 h 1839700"/>
                  <a:gd name="connsiteX21" fmla="*/ 85276 w 1285426"/>
                  <a:gd name="connsiteY21" fmla="*/ 1630150 h 1839700"/>
                  <a:gd name="connsiteX22" fmla="*/ 113851 w 1285426"/>
                  <a:gd name="connsiteY22" fmla="*/ 1696825 h 1839700"/>
                  <a:gd name="connsiteX23" fmla="*/ 171001 w 1285426"/>
                  <a:gd name="connsiteY23" fmla="*/ 1744450 h 1839700"/>
                  <a:gd name="connsiteX24" fmla="*/ 342451 w 1285426"/>
                  <a:gd name="connsiteY24" fmla="*/ 1830175 h 1839700"/>
                  <a:gd name="connsiteX25" fmla="*/ 371026 w 1285426"/>
                  <a:gd name="connsiteY25" fmla="*/ 1839700 h 1839700"/>
                  <a:gd name="connsiteX26" fmla="*/ 542476 w 1285426"/>
                  <a:gd name="connsiteY26" fmla="*/ 1820650 h 1839700"/>
                  <a:gd name="connsiteX27" fmla="*/ 637726 w 1285426"/>
                  <a:gd name="connsiteY27" fmla="*/ 1792075 h 1839700"/>
                  <a:gd name="connsiteX28" fmla="*/ 694876 w 1285426"/>
                  <a:gd name="connsiteY28" fmla="*/ 1773025 h 1839700"/>
                  <a:gd name="connsiteX29" fmla="*/ 732976 w 1285426"/>
                  <a:gd name="connsiteY29" fmla="*/ 1763500 h 1839700"/>
                  <a:gd name="connsiteX30" fmla="*/ 828226 w 1285426"/>
                  <a:gd name="connsiteY30" fmla="*/ 1753975 h 1839700"/>
                  <a:gd name="connsiteX31" fmla="*/ 933001 w 1285426"/>
                  <a:gd name="connsiteY31" fmla="*/ 1734925 h 1839700"/>
                  <a:gd name="connsiteX32" fmla="*/ 1018726 w 1285426"/>
                  <a:gd name="connsiteY32" fmla="*/ 1706350 h 1839700"/>
                  <a:gd name="connsiteX33" fmla="*/ 1075876 w 1285426"/>
                  <a:gd name="connsiteY33" fmla="*/ 1677775 h 1839700"/>
                  <a:gd name="connsiteX34" fmla="*/ 1142551 w 1285426"/>
                  <a:gd name="connsiteY34" fmla="*/ 1601575 h 1839700"/>
                  <a:gd name="connsiteX35" fmla="*/ 1190176 w 1285426"/>
                  <a:gd name="connsiteY35" fmla="*/ 1515850 h 1839700"/>
                  <a:gd name="connsiteX36" fmla="*/ 1228276 w 1285426"/>
                  <a:gd name="connsiteY36" fmla="*/ 1401550 h 1839700"/>
                  <a:gd name="connsiteX37" fmla="*/ 1256851 w 1285426"/>
                  <a:gd name="connsiteY37" fmla="*/ 1268200 h 1839700"/>
                  <a:gd name="connsiteX38" fmla="*/ 1266376 w 1285426"/>
                  <a:gd name="connsiteY38" fmla="*/ 972925 h 1839700"/>
                  <a:gd name="connsiteX39" fmla="*/ 1285426 w 1285426"/>
                  <a:gd name="connsiteY39" fmla="*/ 858625 h 1839700"/>
                  <a:gd name="connsiteX40" fmla="*/ 1275901 w 1285426"/>
                  <a:gd name="connsiteY40" fmla="*/ 639550 h 1839700"/>
                  <a:gd name="connsiteX41" fmla="*/ 1266376 w 1285426"/>
                  <a:gd name="connsiteY41" fmla="*/ 487150 h 1839700"/>
                  <a:gd name="connsiteX42" fmla="*/ 1247326 w 1285426"/>
                  <a:gd name="connsiteY42" fmla="*/ 391900 h 1839700"/>
                  <a:gd name="connsiteX43" fmla="*/ 1247326 w 1285426"/>
                  <a:gd name="connsiteY43" fmla="*/ 382375 h 1839700"/>
                  <a:gd name="connsiteX0" fmla="*/ 1247326 w 1285426"/>
                  <a:gd name="connsiteY0" fmla="*/ 343108 h 1800433"/>
                  <a:gd name="connsiteX1" fmla="*/ 1218751 w 1285426"/>
                  <a:gd name="connsiteY1" fmla="*/ 238333 h 1800433"/>
                  <a:gd name="connsiteX2" fmla="*/ 1199701 w 1285426"/>
                  <a:gd name="connsiteY2" fmla="*/ 162133 h 1800433"/>
                  <a:gd name="connsiteX3" fmla="*/ 1161601 w 1285426"/>
                  <a:gd name="connsiteY3" fmla="*/ 104983 h 1800433"/>
                  <a:gd name="connsiteX4" fmla="*/ 1075876 w 1285426"/>
                  <a:gd name="connsiteY4" fmla="*/ 47833 h 1800433"/>
                  <a:gd name="connsiteX5" fmla="*/ 1018726 w 1285426"/>
                  <a:gd name="connsiteY5" fmla="*/ 28783 h 1800433"/>
                  <a:gd name="connsiteX6" fmla="*/ 990151 w 1285426"/>
                  <a:gd name="connsiteY6" fmla="*/ 19258 h 1800433"/>
                  <a:gd name="connsiteX7" fmla="*/ 713926 w 1285426"/>
                  <a:gd name="connsiteY7" fmla="*/ 208 h 1800433"/>
                  <a:gd name="connsiteX8" fmla="*/ 590101 w 1285426"/>
                  <a:gd name="connsiteY8" fmla="*/ 9733 h 1800433"/>
                  <a:gd name="connsiteX9" fmla="*/ 494851 w 1285426"/>
                  <a:gd name="connsiteY9" fmla="*/ 38308 h 1800433"/>
                  <a:gd name="connsiteX10" fmla="*/ 409126 w 1285426"/>
                  <a:gd name="connsiteY10" fmla="*/ 143083 h 1800433"/>
                  <a:gd name="connsiteX11" fmla="*/ 380551 w 1285426"/>
                  <a:gd name="connsiteY11" fmla="*/ 200233 h 1800433"/>
                  <a:gd name="connsiteX12" fmla="*/ 342451 w 1285426"/>
                  <a:gd name="connsiteY12" fmla="*/ 314533 h 1800433"/>
                  <a:gd name="connsiteX13" fmla="*/ 332926 w 1285426"/>
                  <a:gd name="connsiteY13" fmla="*/ 343108 h 1800433"/>
                  <a:gd name="connsiteX14" fmla="*/ 275776 w 1285426"/>
                  <a:gd name="connsiteY14" fmla="*/ 638383 h 1800433"/>
                  <a:gd name="connsiteX15" fmla="*/ 161476 w 1285426"/>
                  <a:gd name="connsiteY15" fmla="*/ 790783 h 1800433"/>
                  <a:gd name="connsiteX16" fmla="*/ 113349 w 1285426"/>
                  <a:gd name="connsiteY16" fmla="*/ 1041441 h 1800433"/>
                  <a:gd name="connsiteX17" fmla="*/ 9076 w 1285426"/>
                  <a:gd name="connsiteY17" fmla="*/ 1276558 h 1800433"/>
                  <a:gd name="connsiteX18" fmla="*/ 18601 w 1285426"/>
                  <a:gd name="connsiteY18" fmla="*/ 1352758 h 1800433"/>
                  <a:gd name="connsiteX19" fmla="*/ 66226 w 1285426"/>
                  <a:gd name="connsiteY19" fmla="*/ 1524208 h 1800433"/>
                  <a:gd name="connsiteX20" fmla="*/ 85276 w 1285426"/>
                  <a:gd name="connsiteY20" fmla="*/ 1590883 h 1800433"/>
                  <a:gd name="connsiteX21" fmla="*/ 113851 w 1285426"/>
                  <a:gd name="connsiteY21" fmla="*/ 1657558 h 1800433"/>
                  <a:gd name="connsiteX22" fmla="*/ 171001 w 1285426"/>
                  <a:gd name="connsiteY22" fmla="*/ 1705183 h 1800433"/>
                  <a:gd name="connsiteX23" fmla="*/ 342451 w 1285426"/>
                  <a:gd name="connsiteY23" fmla="*/ 1790908 h 1800433"/>
                  <a:gd name="connsiteX24" fmla="*/ 371026 w 1285426"/>
                  <a:gd name="connsiteY24" fmla="*/ 1800433 h 1800433"/>
                  <a:gd name="connsiteX25" fmla="*/ 542476 w 1285426"/>
                  <a:gd name="connsiteY25" fmla="*/ 1781383 h 1800433"/>
                  <a:gd name="connsiteX26" fmla="*/ 637726 w 1285426"/>
                  <a:gd name="connsiteY26" fmla="*/ 1752808 h 1800433"/>
                  <a:gd name="connsiteX27" fmla="*/ 694876 w 1285426"/>
                  <a:gd name="connsiteY27" fmla="*/ 1733758 h 1800433"/>
                  <a:gd name="connsiteX28" fmla="*/ 732976 w 1285426"/>
                  <a:gd name="connsiteY28" fmla="*/ 1724233 h 1800433"/>
                  <a:gd name="connsiteX29" fmla="*/ 828226 w 1285426"/>
                  <a:gd name="connsiteY29" fmla="*/ 1714708 h 1800433"/>
                  <a:gd name="connsiteX30" fmla="*/ 933001 w 1285426"/>
                  <a:gd name="connsiteY30" fmla="*/ 1695658 h 1800433"/>
                  <a:gd name="connsiteX31" fmla="*/ 1018726 w 1285426"/>
                  <a:gd name="connsiteY31" fmla="*/ 1667083 h 1800433"/>
                  <a:gd name="connsiteX32" fmla="*/ 1075876 w 1285426"/>
                  <a:gd name="connsiteY32" fmla="*/ 1638508 h 1800433"/>
                  <a:gd name="connsiteX33" fmla="*/ 1142551 w 1285426"/>
                  <a:gd name="connsiteY33" fmla="*/ 1562308 h 1800433"/>
                  <a:gd name="connsiteX34" fmla="*/ 1190176 w 1285426"/>
                  <a:gd name="connsiteY34" fmla="*/ 1476583 h 1800433"/>
                  <a:gd name="connsiteX35" fmla="*/ 1228276 w 1285426"/>
                  <a:gd name="connsiteY35" fmla="*/ 1362283 h 1800433"/>
                  <a:gd name="connsiteX36" fmla="*/ 1256851 w 1285426"/>
                  <a:gd name="connsiteY36" fmla="*/ 1228933 h 1800433"/>
                  <a:gd name="connsiteX37" fmla="*/ 1266376 w 1285426"/>
                  <a:gd name="connsiteY37" fmla="*/ 933658 h 1800433"/>
                  <a:gd name="connsiteX38" fmla="*/ 1285426 w 1285426"/>
                  <a:gd name="connsiteY38" fmla="*/ 819358 h 1800433"/>
                  <a:gd name="connsiteX39" fmla="*/ 1275901 w 1285426"/>
                  <a:gd name="connsiteY39" fmla="*/ 600283 h 1800433"/>
                  <a:gd name="connsiteX40" fmla="*/ 1266376 w 1285426"/>
                  <a:gd name="connsiteY40" fmla="*/ 447883 h 1800433"/>
                  <a:gd name="connsiteX41" fmla="*/ 1247326 w 1285426"/>
                  <a:gd name="connsiteY41" fmla="*/ 352633 h 1800433"/>
                  <a:gd name="connsiteX42" fmla="*/ 1247326 w 1285426"/>
                  <a:gd name="connsiteY42" fmla="*/ 343108 h 1800433"/>
                  <a:gd name="connsiteX0" fmla="*/ 1247326 w 1285426"/>
                  <a:gd name="connsiteY0" fmla="*/ 342959 h 1800284"/>
                  <a:gd name="connsiteX1" fmla="*/ 1218751 w 1285426"/>
                  <a:gd name="connsiteY1" fmla="*/ 238184 h 1800284"/>
                  <a:gd name="connsiteX2" fmla="*/ 1199701 w 1285426"/>
                  <a:gd name="connsiteY2" fmla="*/ 161984 h 1800284"/>
                  <a:gd name="connsiteX3" fmla="*/ 1161601 w 1285426"/>
                  <a:gd name="connsiteY3" fmla="*/ 104834 h 1800284"/>
                  <a:gd name="connsiteX4" fmla="*/ 1075876 w 1285426"/>
                  <a:gd name="connsiteY4" fmla="*/ 47684 h 1800284"/>
                  <a:gd name="connsiteX5" fmla="*/ 1018726 w 1285426"/>
                  <a:gd name="connsiteY5" fmla="*/ 28634 h 1800284"/>
                  <a:gd name="connsiteX6" fmla="*/ 990151 w 1285426"/>
                  <a:gd name="connsiteY6" fmla="*/ 19109 h 1800284"/>
                  <a:gd name="connsiteX7" fmla="*/ 713926 w 1285426"/>
                  <a:gd name="connsiteY7" fmla="*/ 59 h 1800284"/>
                  <a:gd name="connsiteX8" fmla="*/ 590101 w 1285426"/>
                  <a:gd name="connsiteY8" fmla="*/ 9584 h 1800284"/>
                  <a:gd name="connsiteX9" fmla="*/ 494851 w 1285426"/>
                  <a:gd name="connsiteY9" fmla="*/ 38159 h 1800284"/>
                  <a:gd name="connsiteX10" fmla="*/ 409126 w 1285426"/>
                  <a:gd name="connsiteY10" fmla="*/ 142934 h 1800284"/>
                  <a:gd name="connsiteX11" fmla="*/ 380551 w 1285426"/>
                  <a:gd name="connsiteY11" fmla="*/ 200084 h 1800284"/>
                  <a:gd name="connsiteX12" fmla="*/ 342451 w 1285426"/>
                  <a:gd name="connsiteY12" fmla="*/ 314384 h 1800284"/>
                  <a:gd name="connsiteX13" fmla="*/ 332926 w 1285426"/>
                  <a:gd name="connsiteY13" fmla="*/ 342959 h 1800284"/>
                  <a:gd name="connsiteX14" fmla="*/ 275776 w 1285426"/>
                  <a:gd name="connsiteY14" fmla="*/ 638234 h 1800284"/>
                  <a:gd name="connsiteX15" fmla="*/ 161476 w 1285426"/>
                  <a:gd name="connsiteY15" fmla="*/ 790634 h 1800284"/>
                  <a:gd name="connsiteX16" fmla="*/ 113349 w 1285426"/>
                  <a:gd name="connsiteY16" fmla="*/ 1041292 h 1800284"/>
                  <a:gd name="connsiteX17" fmla="*/ 9076 w 1285426"/>
                  <a:gd name="connsiteY17" fmla="*/ 1276409 h 1800284"/>
                  <a:gd name="connsiteX18" fmla="*/ 18601 w 1285426"/>
                  <a:gd name="connsiteY18" fmla="*/ 1352609 h 1800284"/>
                  <a:gd name="connsiteX19" fmla="*/ 66226 w 1285426"/>
                  <a:gd name="connsiteY19" fmla="*/ 1524059 h 1800284"/>
                  <a:gd name="connsiteX20" fmla="*/ 85276 w 1285426"/>
                  <a:gd name="connsiteY20" fmla="*/ 1590734 h 1800284"/>
                  <a:gd name="connsiteX21" fmla="*/ 113851 w 1285426"/>
                  <a:gd name="connsiteY21" fmla="*/ 1657409 h 1800284"/>
                  <a:gd name="connsiteX22" fmla="*/ 171001 w 1285426"/>
                  <a:gd name="connsiteY22" fmla="*/ 1705034 h 1800284"/>
                  <a:gd name="connsiteX23" fmla="*/ 342451 w 1285426"/>
                  <a:gd name="connsiteY23" fmla="*/ 1790759 h 1800284"/>
                  <a:gd name="connsiteX24" fmla="*/ 371026 w 1285426"/>
                  <a:gd name="connsiteY24" fmla="*/ 1800284 h 1800284"/>
                  <a:gd name="connsiteX25" fmla="*/ 542476 w 1285426"/>
                  <a:gd name="connsiteY25" fmla="*/ 1781234 h 1800284"/>
                  <a:gd name="connsiteX26" fmla="*/ 637726 w 1285426"/>
                  <a:gd name="connsiteY26" fmla="*/ 1752659 h 1800284"/>
                  <a:gd name="connsiteX27" fmla="*/ 694876 w 1285426"/>
                  <a:gd name="connsiteY27" fmla="*/ 1733609 h 1800284"/>
                  <a:gd name="connsiteX28" fmla="*/ 732976 w 1285426"/>
                  <a:gd name="connsiteY28" fmla="*/ 1724084 h 1800284"/>
                  <a:gd name="connsiteX29" fmla="*/ 828226 w 1285426"/>
                  <a:gd name="connsiteY29" fmla="*/ 1714559 h 1800284"/>
                  <a:gd name="connsiteX30" fmla="*/ 933001 w 1285426"/>
                  <a:gd name="connsiteY30" fmla="*/ 1695509 h 1800284"/>
                  <a:gd name="connsiteX31" fmla="*/ 1018726 w 1285426"/>
                  <a:gd name="connsiteY31" fmla="*/ 1666934 h 1800284"/>
                  <a:gd name="connsiteX32" fmla="*/ 1075876 w 1285426"/>
                  <a:gd name="connsiteY32" fmla="*/ 1638359 h 1800284"/>
                  <a:gd name="connsiteX33" fmla="*/ 1142551 w 1285426"/>
                  <a:gd name="connsiteY33" fmla="*/ 1562159 h 1800284"/>
                  <a:gd name="connsiteX34" fmla="*/ 1190176 w 1285426"/>
                  <a:gd name="connsiteY34" fmla="*/ 1476434 h 1800284"/>
                  <a:gd name="connsiteX35" fmla="*/ 1228276 w 1285426"/>
                  <a:gd name="connsiteY35" fmla="*/ 1362134 h 1800284"/>
                  <a:gd name="connsiteX36" fmla="*/ 1256851 w 1285426"/>
                  <a:gd name="connsiteY36" fmla="*/ 1228784 h 1800284"/>
                  <a:gd name="connsiteX37" fmla="*/ 1266376 w 1285426"/>
                  <a:gd name="connsiteY37" fmla="*/ 933509 h 1800284"/>
                  <a:gd name="connsiteX38" fmla="*/ 1285426 w 1285426"/>
                  <a:gd name="connsiteY38" fmla="*/ 819209 h 1800284"/>
                  <a:gd name="connsiteX39" fmla="*/ 1275901 w 1285426"/>
                  <a:gd name="connsiteY39" fmla="*/ 600134 h 1800284"/>
                  <a:gd name="connsiteX40" fmla="*/ 1266376 w 1285426"/>
                  <a:gd name="connsiteY40" fmla="*/ 447734 h 1800284"/>
                  <a:gd name="connsiteX41" fmla="*/ 1247326 w 1285426"/>
                  <a:gd name="connsiteY41" fmla="*/ 352484 h 1800284"/>
                  <a:gd name="connsiteX42" fmla="*/ 1247326 w 1285426"/>
                  <a:gd name="connsiteY42" fmla="*/ 342959 h 1800284"/>
                  <a:gd name="connsiteX0" fmla="*/ 1239050 w 1277150"/>
                  <a:gd name="connsiteY0" fmla="*/ 342959 h 1800284"/>
                  <a:gd name="connsiteX1" fmla="*/ 1210475 w 1277150"/>
                  <a:gd name="connsiteY1" fmla="*/ 238184 h 1800284"/>
                  <a:gd name="connsiteX2" fmla="*/ 1191425 w 1277150"/>
                  <a:gd name="connsiteY2" fmla="*/ 161984 h 1800284"/>
                  <a:gd name="connsiteX3" fmla="*/ 1153325 w 1277150"/>
                  <a:gd name="connsiteY3" fmla="*/ 104834 h 1800284"/>
                  <a:gd name="connsiteX4" fmla="*/ 1067600 w 1277150"/>
                  <a:gd name="connsiteY4" fmla="*/ 47684 h 1800284"/>
                  <a:gd name="connsiteX5" fmla="*/ 1010450 w 1277150"/>
                  <a:gd name="connsiteY5" fmla="*/ 28634 h 1800284"/>
                  <a:gd name="connsiteX6" fmla="*/ 981875 w 1277150"/>
                  <a:gd name="connsiteY6" fmla="*/ 19109 h 1800284"/>
                  <a:gd name="connsiteX7" fmla="*/ 705650 w 1277150"/>
                  <a:gd name="connsiteY7" fmla="*/ 59 h 1800284"/>
                  <a:gd name="connsiteX8" fmla="*/ 581825 w 1277150"/>
                  <a:gd name="connsiteY8" fmla="*/ 9584 h 1800284"/>
                  <a:gd name="connsiteX9" fmla="*/ 486575 w 1277150"/>
                  <a:gd name="connsiteY9" fmla="*/ 38159 h 1800284"/>
                  <a:gd name="connsiteX10" fmla="*/ 400850 w 1277150"/>
                  <a:gd name="connsiteY10" fmla="*/ 142934 h 1800284"/>
                  <a:gd name="connsiteX11" fmla="*/ 372275 w 1277150"/>
                  <a:gd name="connsiteY11" fmla="*/ 200084 h 1800284"/>
                  <a:gd name="connsiteX12" fmla="*/ 334175 w 1277150"/>
                  <a:gd name="connsiteY12" fmla="*/ 314384 h 1800284"/>
                  <a:gd name="connsiteX13" fmla="*/ 324650 w 1277150"/>
                  <a:gd name="connsiteY13" fmla="*/ 342959 h 1800284"/>
                  <a:gd name="connsiteX14" fmla="*/ 267500 w 1277150"/>
                  <a:gd name="connsiteY14" fmla="*/ 638234 h 1800284"/>
                  <a:gd name="connsiteX15" fmla="*/ 153200 w 1277150"/>
                  <a:gd name="connsiteY15" fmla="*/ 790634 h 1800284"/>
                  <a:gd name="connsiteX16" fmla="*/ 105073 w 1277150"/>
                  <a:gd name="connsiteY16" fmla="*/ 1041292 h 1800284"/>
                  <a:gd name="connsiteX17" fmla="*/ 800 w 1277150"/>
                  <a:gd name="connsiteY17" fmla="*/ 1276409 h 1800284"/>
                  <a:gd name="connsiteX18" fmla="*/ 57950 w 1277150"/>
                  <a:gd name="connsiteY18" fmla="*/ 1524059 h 1800284"/>
                  <a:gd name="connsiteX19" fmla="*/ 77000 w 1277150"/>
                  <a:gd name="connsiteY19" fmla="*/ 1590734 h 1800284"/>
                  <a:gd name="connsiteX20" fmla="*/ 105575 w 1277150"/>
                  <a:gd name="connsiteY20" fmla="*/ 1657409 h 1800284"/>
                  <a:gd name="connsiteX21" fmla="*/ 162725 w 1277150"/>
                  <a:gd name="connsiteY21" fmla="*/ 1705034 h 1800284"/>
                  <a:gd name="connsiteX22" fmla="*/ 334175 w 1277150"/>
                  <a:gd name="connsiteY22" fmla="*/ 1790759 h 1800284"/>
                  <a:gd name="connsiteX23" fmla="*/ 362750 w 1277150"/>
                  <a:gd name="connsiteY23" fmla="*/ 1800284 h 1800284"/>
                  <a:gd name="connsiteX24" fmla="*/ 534200 w 1277150"/>
                  <a:gd name="connsiteY24" fmla="*/ 1781234 h 1800284"/>
                  <a:gd name="connsiteX25" fmla="*/ 629450 w 1277150"/>
                  <a:gd name="connsiteY25" fmla="*/ 1752659 h 1800284"/>
                  <a:gd name="connsiteX26" fmla="*/ 686600 w 1277150"/>
                  <a:gd name="connsiteY26" fmla="*/ 1733609 h 1800284"/>
                  <a:gd name="connsiteX27" fmla="*/ 724700 w 1277150"/>
                  <a:gd name="connsiteY27" fmla="*/ 1724084 h 1800284"/>
                  <a:gd name="connsiteX28" fmla="*/ 819950 w 1277150"/>
                  <a:gd name="connsiteY28" fmla="*/ 1714559 h 1800284"/>
                  <a:gd name="connsiteX29" fmla="*/ 924725 w 1277150"/>
                  <a:gd name="connsiteY29" fmla="*/ 1695509 h 1800284"/>
                  <a:gd name="connsiteX30" fmla="*/ 1010450 w 1277150"/>
                  <a:gd name="connsiteY30" fmla="*/ 1666934 h 1800284"/>
                  <a:gd name="connsiteX31" fmla="*/ 1067600 w 1277150"/>
                  <a:gd name="connsiteY31" fmla="*/ 1638359 h 1800284"/>
                  <a:gd name="connsiteX32" fmla="*/ 1134275 w 1277150"/>
                  <a:gd name="connsiteY32" fmla="*/ 1562159 h 1800284"/>
                  <a:gd name="connsiteX33" fmla="*/ 1181900 w 1277150"/>
                  <a:gd name="connsiteY33" fmla="*/ 1476434 h 1800284"/>
                  <a:gd name="connsiteX34" fmla="*/ 1220000 w 1277150"/>
                  <a:gd name="connsiteY34" fmla="*/ 1362134 h 1800284"/>
                  <a:gd name="connsiteX35" fmla="*/ 1248575 w 1277150"/>
                  <a:gd name="connsiteY35" fmla="*/ 1228784 h 1800284"/>
                  <a:gd name="connsiteX36" fmla="*/ 1258100 w 1277150"/>
                  <a:gd name="connsiteY36" fmla="*/ 933509 h 1800284"/>
                  <a:gd name="connsiteX37" fmla="*/ 1277150 w 1277150"/>
                  <a:gd name="connsiteY37" fmla="*/ 819209 h 1800284"/>
                  <a:gd name="connsiteX38" fmla="*/ 1267625 w 1277150"/>
                  <a:gd name="connsiteY38" fmla="*/ 600134 h 1800284"/>
                  <a:gd name="connsiteX39" fmla="*/ 1258100 w 1277150"/>
                  <a:gd name="connsiteY39" fmla="*/ 447734 h 1800284"/>
                  <a:gd name="connsiteX40" fmla="*/ 1239050 w 1277150"/>
                  <a:gd name="connsiteY40" fmla="*/ 352484 h 1800284"/>
                  <a:gd name="connsiteX41" fmla="*/ 1239050 w 1277150"/>
                  <a:gd name="connsiteY41" fmla="*/ 342959 h 1800284"/>
                  <a:gd name="connsiteX0" fmla="*/ 1239050 w 1277150"/>
                  <a:gd name="connsiteY0" fmla="*/ 342959 h 1800284"/>
                  <a:gd name="connsiteX1" fmla="*/ 1210475 w 1277150"/>
                  <a:gd name="connsiteY1" fmla="*/ 238184 h 1800284"/>
                  <a:gd name="connsiteX2" fmla="*/ 1191425 w 1277150"/>
                  <a:gd name="connsiteY2" fmla="*/ 161984 h 1800284"/>
                  <a:gd name="connsiteX3" fmla="*/ 1153325 w 1277150"/>
                  <a:gd name="connsiteY3" fmla="*/ 104834 h 1800284"/>
                  <a:gd name="connsiteX4" fmla="*/ 1067600 w 1277150"/>
                  <a:gd name="connsiteY4" fmla="*/ 47684 h 1800284"/>
                  <a:gd name="connsiteX5" fmla="*/ 1010450 w 1277150"/>
                  <a:gd name="connsiteY5" fmla="*/ 28634 h 1800284"/>
                  <a:gd name="connsiteX6" fmla="*/ 981875 w 1277150"/>
                  <a:gd name="connsiteY6" fmla="*/ 19109 h 1800284"/>
                  <a:gd name="connsiteX7" fmla="*/ 705650 w 1277150"/>
                  <a:gd name="connsiteY7" fmla="*/ 59 h 1800284"/>
                  <a:gd name="connsiteX8" fmla="*/ 581825 w 1277150"/>
                  <a:gd name="connsiteY8" fmla="*/ 9584 h 1800284"/>
                  <a:gd name="connsiteX9" fmla="*/ 486575 w 1277150"/>
                  <a:gd name="connsiteY9" fmla="*/ 38159 h 1800284"/>
                  <a:gd name="connsiteX10" fmla="*/ 400850 w 1277150"/>
                  <a:gd name="connsiteY10" fmla="*/ 142934 h 1800284"/>
                  <a:gd name="connsiteX11" fmla="*/ 372275 w 1277150"/>
                  <a:gd name="connsiteY11" fmla="*/ 200084 h 1800284"/>
                  <a:gd name="connsiteX12" fmla="*/ 334175 w 1277150"/>
                  <a:gd name="connsiteY12" fmla="*/ 314384 h 1800284"/>
                  <a:gd name="connsiteX13" fmla="*/ 324650 w 1277150"/>
                  <a:gd name="connsiteY13" fmla="*/ 342959 h 1800284"/>
                  <a:gd name="connsiteX14" fmla="*/ 267500 w 1277150"/>
                  <a:gd name="connsiteY14" fmla="*/ 638234 h 1800284"/>
                  <a:gd name="connsiteX15" fmla="*/ 153200 w 1277150"/>
                  <a:gd name="connsiteY15" fmla="*/ 790634 h 1800284"/>
                  <a:gd name="connsiteX16" fmla="*/ 105073 w 1277150"/>
                  <a:gd name="connsiteY16" fmla="*/ 1041292 h 1800284"/>
                  <a:gd name="connsiteX17" fmla="*/ 800 w 1277150"/>
                  <a:gd name="connsiteY17" fmla="*/ 1276409 h 1800284"/>
                  <a:gd name="connsiteX18" fmla="*/ 57950 w 1277150"/>
                  <a:gd name="connsiteY18" fmla="*/ 1524059 h 1800284"/>
                  <a:gd name="connsiteX19" fmla="*/ 77000 w 1277150"/>
                  <a:gd name="connsiteY19" fmla="*/ 1590734 h 1800284"/>
                  <a:gd name="connsiteX20" fmla="*/ 162725 w 1277150"/>
                  <a:gd name="connsiteY20" fmla="*/ 1705034 h 1800284"/>
                  <a:gd name="connsiteX21" fmla="*/ 334175 w 1277150"/>
                  <a:gd name="connsiteY21" fmla="*/ 1790759 h 1800284"/>
                  <a:gd name="connsiteX22" fmla="*/ 362750 w 1277150"/>
                  <a:gd name="connsiteY22" fmla="*/ 1800284 h 1800284"/>
                  <a:gd name="connsiteX23" fmla="*/ 534200 w 1277150"/>
                  <a:gd name="connsiteY23" fmla="*/ 1781234 h 1800284"/>
                  <a:gd name="connsiteX24" fmla="*/ 629450 w 1277150"/>
                  <a:gd name="connsiteY24" fmla="*/ 1752659 h 1800284"/>
                  <a:gd name="connsiteX25" fmla="*/ 686600 w 1277150"/>
                  <a:gd name="connsiteY25" fmla="*/ 1733609 h 1800284"/>
                  <a:gd name="connsiteX26" fmla="*/ 724700 w 1277150"/>
                  <a:gd name="connsiteY26" fmla="*/ 1724084 h 1800284"/>
                  <a:gd name="connsiteX27" fmla="*/ 819950 w 1277150"/>
                  <a:gd name="connsiteY27" fmla="*/ 1714559 h 1800284"/>
                  <a:gd name="connsiteX28" fmla="*/ 924725 w 1277150"/>
                  <a:gd name="connsiteY28" fmla="*/ 1695509 h 1800284"/>
                  <a:gd name="connsiteX29" fmla="*/ 1010450 w 1277150"/>
                  <a:gd name="connsiteY29" fmla="*/ 1666934 h 1800284"/>
                  <a:gd name="connsiteX30" fmla="*/ 1067600 w 1277150"/>
                  <a:gd name="connsiteY30" fmla="*/ 1638359 h 1800284"/>
                  <a:gd name="connsiteX31" fmla="*/ 1134275 w 1277150"/>
                  <a:gd name="connsiteY31" fmla="*/ 1562159 h 1800284"/>
                  <a:gd name="connsiteX32" fmla="*/ 1181900 w 1277150"/>
                  <a:gd name="connsiteY32" fmla="*/ 1476434 h 1800284"/>
                  <a:gd name="connsiteX33" fmla="*/ 1220000 w 1277150"/>
                  <a:gd name="connsiteY33" fmla="*/ 1362134 h 1800284"/>
                  <a:gd name="connsiteX34" fmla="*/ 1248575 w 1277150"/>
                  <a:gd name="connsiteY34" fmla="*/ 1228784 h 1800284"/>
                  <a:gd name="connsiteX35" fmla="*/ 1258100 w 1277150"/>
                  <a:gd name="connsiteY35" fmla="*/ 933509 h 1800284"/>
                  <a:gd name="connsiteX36" fmla="*/ 1277150 w 1277150"/>
                  <a:gd name="connsiteY36" fmla="*/ 819209 h 1800284"/>
                  <a:gd name="connsiteX37" fmla="*/ 1267625 w 1277150"/>
                  <a:gd name="connsiteY37" fmla="*/ 600134 h 1800284"/>
                  <a:gd name="connsiteX38" fmla="*/ 1258100 w 1277150"/>
                  <a:gd name="connsiteY38" fmla="*/ 447734 h 1800284"/>
                  <a:gd name="connsiteX39" fmla="*/ 1239050 w 1277150"/>
                  <a:gd name="connsiteY39" fmla="*/ 352484 h 1800284"/>
                  <a:gd name="connsiteX40" fmla="*/ 1239050 w 1277150"/>
                  <a:gd name="connsiteY40" fmla="*/ 342959 h 1800284"/>
                  <a:gd name="connsiteX0" fmla="*/ 1239050 w 1277150"/>
                  <a:gd name="connsiteY0" fmla="*/ 342959 h 1800284"/>
                  <a:gd name="connsiteX1" fmla="*/ 1210475 w 1277150"/>
                  <a:gd name="connsiteY1" fmla="*/ 238184 h 1800284"/>
                  <a:gd name="connsiteX2" fmla="*/ 1191425 w 1277150"/>
                  <a:gd name="connsiteY2" fmla="*/ 161984 h 1800284"/>
                  <a:gd name="connsiteX3" fmla="*/ 1153325 w 1277150"/>
                  <a:gd name="connsiteY3" fmla="*/ 104834 h 1800284"/>
                  <a:gd name="connsiteX4" fmla="*/ 1067600 w 1277150"/>
                  <a:gd name="connsiteY4" fmla="*/ 47684 h 1800284"/>
                  <a:gd name="connsiteX5" fmla="*/ 1010450 w 1277150"/>
                  <a:gd name="connsiteY5" fmla="*/ 28634 h 1800284"/>
                  <a:gd name="connsiteX6" fmla="*/ 981875 w 1277150"/>
                  <a:gd name="connsiteY6" fmla="*/ 19109 h 1800284"/>
                  <a:gd name="connsiteX7" fmla="*/ 705650 w 1277150"/>
                  <a:gd name="connsiteY7" fmla="*/ 59 h 1800284"/>
                  <a:gd name="connsiteX8" fmla="*/ 581825 w 1277150"/>
                  <a:gd name="connsiteY8" fmla="*/ 9584 h 1800284"/>
                  <a:gd name="connsiteX9" fmla="*/ 486575 w 1277150"/>
                  <a:gd name="connsiteY9" fmla="*/ 38159 h 1800284"/>
                  <a:gd name="connsiteX10" fmla="*/ 400850 w 1277150"/>
                  <a:gd name="connsiteY10" fmla="*/ 142934 h 1800284"/>
                  <a:gd name="connsiteX11" fmla="*/ 372275 w 1277150"/>
                  <a:gd name="connsiteY11" fmla="*/ 200084 h 1800284"/>
                  <a:gd name="connsiteX12" fmla="*/ 334175 w 1277150"/>
                  <a:gd name="connsiteY12" fmla="*/ 314384 h 1800284"/>
                  <a:gd name="connsiteX13" fmla="*/ 324650 w 1277150"/>
                  <a:gd name="connsiteY13" fmla="*/ 342959 h 1800284"/>
                  <a:gd name="connsiteX14" fmla="*/ 267500 w 1277150"/>
                  <a:gd name="connsiteY14" fmla="*/ 638234 h 1800284"/>
                  <a:gd name="connsiteX15" fmla="*/ 153200 w 1277150"/>
                  <a:gd name="connsiteY15" fmla="*/ 790634 h 1800284"/>
                  <a:gd name="connsiteX16" fmla="*/ 105073 w 1277150"/>
                  <a:gd name="connsiteY16" fmla="*/ 1041292 h 1800284"/>
                  <a:gd name="connsiteX17" fmla="*/ 800 w 1277150"/>
                  <a:gd name="connsiteY17" fmla="*/ 1276409 h 1800284"/>
                  <a:gd name="connsiteX18" fmla="*/ 57950 w 1277150"/>
                  <a:gd name="connsiteY18" fmla="*/ 1524059 h 1800284"/>
                  <a:gd name="connsiteX19" fmla="*/ 77000 w 1277150"/>
                  <a:gd name="connsiteY19" fmla="*/ 1590734 h 1800284"/>
                  <a:gd name="connsiteX20" fmla="*/ 162725 w 1277150"/>
                  <a:gd name="connsiteY20" fmla="*/ 1705034 h 1800284"/>
                  <a:gd name="connsiteX21" fmla="*/ 334175 w 1277150"/>
                  <a:gd name="connsiteY21" fmla="*/ 1790759 h 1800284"/>
                  <a:gd name="connsiteX22" fmla="*/ 362750 w 1277150"/>
                  <a:gd name="connsiteY22" fmla="*/ 1800284 h 1800284"/>
                  <a:gd name="connsiteX23" fmla="*/ 534200 w 1277150"/>
                  <a:gd name="connsiteY23" fmla="*/ 1781234 h 1800284"/>
                  <a:gd name="connsiteX24" fmla="*/ 629450 w 1277150"/>
                  <a:gd name="connsiteY24" fmla="*/ 1752659 h 1800284"/>
                  <a:gd name="connsiteX25" fmla="*/ 724700 w 1277150"/>
                  <a:gd name="connsiteY25" fmla="*/ 1724084 h 1800284"/>
                  <a:gd name="connsiteX26" fmla="*/ 819950 w 1277150"/>
                  <a:gd name="connsiteY26" fmla="*/ 1714559 h 1800284"/>
                  <a:gd name="connsiteX27" fmla="*/ 924725 w 1277150"/>
                  <a:gd name="connsiteY27" fmla="*/ 1695509 h 1800284"/>
                  <a:gd name="connsiteX28" fmla="*/ 1010450 w 1277150"/>
                  <a:gd name="connsiteY28" fmla="*/ 1666934 h 1800284"/>
                  <a:gd name="connsiteX29" fmla="*/ 1067600 w 1277150"/>
                  <a:gd name="connsiteY29" fmla="*/ 1638359 h 1800284"/>
                  <a:gd name="connsiteX30" fmla="*/ 1134275 w 1277150"/>
                  <a:gd name="connsiteY30" fmla="*/ 1562159 h 1800284"/>
                  <a:gd name="connsiteX31" fmla="*/ 1181900 w 1277150"/>
                  <a:gd name="connsiteY31" fmla="*/ 1476434 h 1800284"/>
                  <a:gd name="connsiteX32" fmla="*/ 1220000 w 1277150"/>
                  <a:gd name="connsiteY32" fmla="*/ 1362134 h 1800284"/>
                  <a:gd name="connsiteX33" fmla="*/ 1248575 w 1277150"/>
                  <a:gd name="connsiteY33" fmla="*/ 1228784 h 1800284"/>
                  <a:gd name="connsiteX34" fmla="*/ 1258100 w 1277150"/>
                  <a:gd name="connsiteY34" fmla="*/ 933509 h 1800284"/>
                  <a:gd name="connsiteX35" fmla="*/ 1277150 w 1277150"/>
                  <a:gd name="connsiteY35" fmla="*/ 819209 h 1800284"/>
                  <a:gd name="connsiteX36" fmla="*/ 1267625 w 1277150"/>
                  <a:gd name="connsiteY36" fmla="*/ 600134 h 1800284"/>
                  <a:gd name="connsiteX37" fmla="*/ 1258100 w 1277150"/>
                  <a:gd name="connsiteY37" fmla="*/ 447734 h 1800284"/>
                  <a:gd name="connsiteX38" fmla="*/ 1239050 w 1277150"/>
                  <a:gd name="connsiteY38" fmla="*/ 352484 h 1800284"/>
                  <a:gd name="connsiteX39" fmla="*/ 1239050 w 1277150"/>
                  <a:gd name="connsiteY39" fmla="*/ 342959 h 1800284"/>
                  <a:gd name="connsiteX0" fmla="*/ 1239050 w 1277150"/>
                  <a:gd name="connsiteY0" fmla="*/ 342959 h 1800284"/>
                  <a:gd name="connsiteX1" fmla="*/ 1210475 w 1277150"/>
                  <a:gd name="connsiteY1" fmla="*/ 238184 h 1800284"/>
                  <a:gd name="connsiteX2" fmla="*/ 1191425 w 1277150"/>
                  <a:gd name="connsiteY2" fmla="*/ 161984 h 1800284"/>
                  <a:gd name="connsiteX3" fmla="*/ 1153325 w 1277150"/>
                  <a:gd name="connsiteY3" fmla="*/ 104834 h 1800284"/>
                  <a:gd name="connsiteX4" fmla="*/ 1067600 w 1277150"/>
                  <a:gd name="connsiteY4" fmla="*/ 47684 h 1800284"/>
                  <a:gd name="connsiteX5" fmla="*/ 1010450 w 1277150"/>
                  <a:gd name="connsiteY5" fmla="*/ 28634 h 1800284"/>
                  <a:gd name="connsiteX6" fmla="*/ 981875 w 1277150"/>
                  <a:gd name="connsiteY6" fmla="*/ 19109 h 1800284"/>
                  <a:gd name="connsiteX7" fmla="*/ 705650 w 1277150"/>
                  <a:gd name="connsiteY7" fmla="*/ 59 h 1800284"/>
                  <a:gd name="connsiteX8" fmla="*/ 581825 w 1277150"/>
                  <a:gd name="connsiteY8" fmla="*/ 9584 h 1800284"/>
                  <a:gd name="connsiteX9" fmla="*/ 486575 w 1277150"/>
                  <a:gd name="connsiteY9" fmla="*/ 38159 h 1800284"/>
                  <a:gd name="connsiteX10" fmla="*/ 400850 w 1277150"/>
                  <a:gd name="connsiteY10" fmla="*/ 142934 h 1800284"/>
                  <a:gd name="connsiteX11" fmla="*/ 372275 w 1277150"/>
                  <a:gd name="connsiteY11" fmla="*/ 200084 h 1800284"/>
                  <a:gd name="connsiteX12" fmla="*/ 334175 w 1277150"/>
                  <a:gd name="connsiteY12" fmla="*/ 314384 h 1800284"/>
                  <a:gd name="connsiteX13" fmla="*/ 324650 w 1277150"/>
                  <a:gd name="connsiteY13" fmla="*/ 342959 h 1800284"/>
                  <a:gd name="connsiteX14" fmla="*/ 267500 w 1277150"/>
                  <a:gd name="connsiteY14" fmla="*/ 638234 h 1800284"/>
                  <a:gd name="connsiteX15" fmla="*/ 153200 w 1277150"/>
                  <a:gd name="connsiteY15" fmla="*/ 790634 h 1800284"/>
                  <a:gd name="connsiteX16" fmla="*/ 105073 w 1277150"/>
                  <a:gd name="connsiteY16" fmla="*/ 1041292 h 1800284"/>
                  <a:gd name="connsiteX17" fmla="*/ 800 w 1277150"/>
                  <a:gd name="connsiteY17" fmla="*/ 1276409 h 1800284"/>
                  <a:gd name="connsiteX18" fmla="*/ 57950 w 1277150"/>
                  <a:gd name="connsiteY18" fmla="*/ 1524059 h 1800284"/>
                  <a:gd name="connsiteX19" fmla="*/ 77000 w 1277150"/>
                  <a:gd name="connsiteY19" fmla="*/ 1590734 h 1800284"/>
                  <a:gd name="connsiteX20" fmla="*/ 162725 w 1277150"/>
                  <a:gd name="connsiteY20" fmla="*/ 1705034 h 1800284"/>
                  <a:gd name="connsiteX21" fmla="*/ 334175 w 1277150"/>
                  <a:gd name="connsiteY21" fmla="*/ 1790759 h 1800284"/>
                  <a:gd name="connsiteX22" fmla="*/ 362750 w 1277150"/>
                  <a:gd name="connsiteY22" fmla="*/ 1800284 h 1800284"/>
                  <a:gd name="connsiteX23" fmla="*/ 534200 w 1277150"/>
                  <a:gd name="connsiteY23" fmla="*/ 1781234 h 1800284"/>
                  <a:gd name="connsiteX24" fmla="*/ 629450 w 1277150"/>
                  <a:gd name="connsiteY24" fmla="*/ 1752659 h 1800284"/>
                  <a:gd name="connsiteX25" fmla="*/ 724700 w 1277150"/>
                  <a:gd name="connsiteY25" fmla="*/ 1724084 h 1800284"/>
                  <a:gd name="connsiteX26" fmla="*/ 819950 w 1277150"/>
                  <a:gd name="connsiteY26" fmla="*/ 1714559 h 1800284"/>
                  <a:gd name="connsiteX27" fmla="*/ 924725 w 1277150"/>
                  <a:gd name="connsiteY27" fmla="*/ 1695509 h 1800284"/>
                  <a:gd name="connsiteX28" fmla="*/ 1067600 w 1277150"/>
                  <a:gd name="connsiteY28" fmla="*/ 1638359 h 1800284"/>
                  <a:gd name="connsiteX29" fmla="*/ 1134275 w 1277150"/>
                  <a:gd name="connsiteY29" fmla="*/ 1562159 h 1800284"/>
                  <a:gd name="connsiteX30" fmla="*/ 1181900 w 1277150"/>
                  <a:gd name="connsiteY30" fmla="*/ 1476434 h 1800284"/>
                  <a:gd name="connsiteX31" fmla="*/ 1220000 w 1277150"/>
                  <a:gd name="connsiteY31" fmla="*/ 1362134 h 1800284"/>
                  <a:gd name="connsiteX32" fmla="*/ 1248575 w 1277150"/>
                  <a:gd name="connsiteY32" fmla="*/ 1228784 h 1800284"/>
                  <a:gd name="connsiteX33" fmla="*/ 1258100 w 1277150"/>
                  <a:gd name="connsiteY33" fmla="*/ 933509 h 1800284"/>
                  <a:gd name="connsiteX34" fmla="*/ 1277150 w 1277150"/>
                  <a:gd name="connsiteY34" fmla="*/ 819209 h 1800284"/>
                  <a:gd name="connsiteX35" fmla="*/ 1267625 w 1277150"/>
                  <a:gd name="connsiteY35" fmla="*/ 600134 h 1800284"/>
                  <a:gd name="connsiteX36" fmla="*/ 1258100 w 1277150"/>
                  <a:gd name="connsiteY36" fmla="*/ 447734 h 1800284"/>
                  <a:gd name="connsiteX37" fmla="*/ 1239050 w 1277150"/>
                  <a:gd name="connsiteY37" fmla="*/ 352484 h 1800284"/>
                  <a:gd name="connsiteX38" fmla="*/ 1239050 w 1277150"/>
                  <a:gd name="connsiteY38" fmla="*/ 342959 h 1800284"/>
                  <a:gd name="connsiteX0" fmla="*/ 1239050 w 1277150"/>
                  <a:gd name="connsiteY0" fmla="*/ 342959 h 1800284"/>
                  <a:gd name="connsiteX1" fmla="*/ 1210475 w 1277150"/>
                  <a:gd name="connsiteY1" fmla="*/ 238184 h 1800284"/>
                  <a:gd name="connsiteX2" fmla="*/ 1191425 w 1277150"/>
                  <a:gd name="connsiteY2" fmla="*/ 161984 h 1800284"/>
                  <a:gd name="connsiteX3" fmla="*/ 1153325 w 1277150"/>
                  <a:gd name="connsiteY3" fmla="*/ 104834 h 1800284"/>
                  <a:gd name="connsiteX4" fmla="*/ 1067600 w 1277150"/>
                  <a:gd name="connsiteY4" fmla="*/ 47684 h 1800284"/>
                  <a:gd name="connsiteX5" fmla="*/ 1010450 w 1277150"/>
                  <a:gd name="connsiteY5" fmla="*/ 28634 h 1800284"/>
                  <a:gd name="connsiteX6" fmla="*/ 981875 w 1277150"/>
                  <a:gd name="connsiteY6" fmla="*/ 19109 h 1800284"/>
                  <a:gd name="connsiteX7" fmla="*/ 705650 w 1277150"/>
                  <a:gd name="connsiteY7" fmla="*/ 59 h 1800284"/>
                  <a:gd name="connsiteX8" fmla="*/ 581825 w 1277150"/>
                  <a:gd name="connsiteY8" fmla="*/ 9584 h 1800284"/>
                  <a:gd name="connsiteX9" fmla="*/ 486575 w 1277150"/>
                  <a:gd name="connsiteY9" fmla="*/ 38159 h 1800284"/>
                  <a:gd name="connsiteX10" fmla="*/ 400850 w 1277150"/>
                  <a:gd name="connsiteY10" fmla="*/ 142934 h 1800284"/>
                  <a:gd name="connsiteX11" fmla="*/ 372275 w 1277150"/>
                  <a:gd name="connsiteY11" fmla="*/ 200084 h 1800284"/>
                  <a:gd name="connsiteX12" fmla="*/ 334175 w 1277150"/>
                  <a:gd name="connsiteY12" fmla="*/ 314384 h 1800284"/>
                  <a:gd name="connsiteX13" fmla="*/ 324650 w 1277150"/>
                  <a:gd name="connsiteY13" fmla="*/ 342959 h 1800284"/>
                  <a:gd name="connsiteX14" fmla="*/ 267500 w 1277150"/>
                  <a:gd name="connsiteY14" fmla="*/ 638234 h 1800284"/>
                  <a:gd name="connsiteX15" fmla="*/ 153200 w 1277150"/>
                  <a:gd name="connsiteY15" fmla="*/ 790634 h 1800284"/>
                  <a:gd name="connsiteX16" fmla="*/ 105073 w 1277150"/>
                  <a:gd name="connsiteY16" fmla="*/ 1041292 h 1800284"/>
                  <a:gd name="connsiteX17" fmla="*/ 800 w 1277150"/>
                  <a:gd name="connsiteY17" fmla="*/ 1276409 h 1800284"/>
                  <a:gd name="connsiteX18" fmla="*/ 57950 w 1277150"/>
                  <a:gd name="connsiteY18" fmla="*/ 1524059 h 1800284"/>
                  <a:gd name="connsiteX19" fmla="*/ 77000 w 1277150"/>
                  <a:gd name="connsiteY19" fmla="*/ 1590734 h 1800284"/>
                  <a:gd name="connsiteX20" fmla="*/ 162725 w 1277150"/>
                  <a:gd name="connsiteY20" fmla="*/ 1705034 h 1800284"/>
                  <a:gd name="connsiteX21" fmla="*/ 334175 w 1277150"/>
                  <a:gd name="connsiteY21" fmla="*/ 1790759 h 1800284"/>
                  <a:gd name="connsiteX22" fmla="*/ 362750 w 1277150"/>
                  <a:gd name="connsiteY22" fmla="*/ 1800284 h 1800284"/>
                  <a:gd name="connsiteX23" fmla="*/ 534200 w 1277150"/>
                  <a:gd name="connsiteY23" fmla="*/ 1781234 h 1800284"/>
                  <a:gd name="connsiteX24" fmla="*/ 629450 w 1277150"/>
                  <a:gd name="connsiteY24" fmla="*/ 1752659 h 1800284"/>
                  <a:gd name="connsiteX25" fmla="*/ 724700 w 1277150"/>
                  <a:gd name="connsiteY25" fmla="*/ 1724084 h 1800284"/>
                  <a:gd name="connsiteX26" fmla="*/ 819950 w 1277150"/>
                  <a:gd name="connsiteY26" fmla="*/ 1714559 h 1800284"/>
                  <a:gd name="connsiteX27" fmla="*/ 924725 w 1277150"/>
                  <a:gd name="connsiteY27" fmla="*/ 1695509 h 1800284"/>
                  <a:gd name="connsiteX28" fmla="*/ 1067600 w 1277150"/>
                  <a:gd name="connsiteY28" fmla="*/ 1638359 h 1800284"/>
                  <a:gd name="connsiteX29" fmla="*/ 1181900 w 1277150"/>
                  <a:gd name="connsiteY29" fmla="*/ 1476434 h 1800284"/>
                  <a:gd name="connsiteX30" fmla="*/ 1220000 w 1277150"/>
                  <a:gd name="connsiteY30" fmla="*/ 1362134 h 1800284"/>
                  <a:gd name="connsiteX31" fmla="*/ 1248575 w 1277150"/>
                  <a:gd name="connsiteY31" fmla="*/ 1228784 h 1800284"/>
                  <a:gd name="connsiteX32" fmla="*/ 1258100 w 1277150"/>
                  <a:gd name="connsiteY32" fmla="*/ 933509 h 1800284"/>
                  <a:gd name="connsiteX33" fmla="*/ 1277150 w 1277150"/>
                  <a:gd name="connsiteY33" fmla="*/ 819209 h 1800284"/>
                  <a:gd name="connsiteX34" fmla="*/ 1267625 w 1277150"/>
                  <a:gd name="connsiteY34" fmla="*/ 600134 h 1800284"/>
                  <a:gd name="connsiteX35" fmla="*/ 1258100 w 1277150"/>
                  <a:gd name="connsiteY35" fmla="*/ 447734 h 1800284"/>
                  <a:gd name="connsiteX36" fmla="*/ 1239050 w 1277150"/>
                  <a:gd name="connsiteY36" fmla="*/ 352484 h 1800284"/>
                  <a:gd name="connsiteX37" fmla="*/ 1239050 w 1277150"/>
                  <a:gd name="connsiteY37" fmla="*/ 342959 h 1800284"/>
                  <a:gd name="connsiteX0" fmla="*/ 1239050 w 1277150"/>
                  <a:gd name="connsiteY0" fmla="*/ 342959 h 1800284"/>
                  <a:gd name="connsiteX1" fmla="*/ 1210475 w 1277150"/>
                  <a:gd name="connsiteY1" fmla="*/ 238184 h 1800284"/>
                  <a:gd name="connsiteX2" fmla="*/ 1191425 w 1277150"/>
                  <a:gd name="connsiteY2" fmla="*/ 161984 h 1800284"/>
                  <a:gd name="connsiteX3" fmla="*/ 1153325 w 1277150"/>
                  <a:gd name="connsiteY3" fmla="*/ 104834 h 1800284"/>
                  <a:gd name="connsiteX4" fmla="*/ 1067600 w 1277150"/>
                  <a:gd name="connsiteY4" fmla="*/ 47684 h 1800284"/>
                  <a:gd name="connsiteX5" fmla="*/ 1010450 w 1277150"/>
                  <a:gd name="connsiteY5" fmla="*/ 28634 h 1800284"/>
                  <a:gd name="connsiteX6" fmla="*/ 981875 w 1277150"/>
                  <a:gd name="connsiteY6" fmla="*/ 19109 h 1800284"/>
                  <a:gd name="connsiteX7" fmla="*/ 705650 w 1277150"/>
                  <a:gd name="connsiteY7" fmla="*/ 59 h 1800284"/>
                  <a:gd name="connsiteX8" fmla="*/ 581825 w 1277150"/>
                  <a:gd name="connsiteY8" fmla="*/ 9584 h 1800284"/>
                  <a:gd name="connsiteX9" fmla="*/ 486575 w 1277150"/>
                  <a:gd name="connsiteY9" fmla="*/ 38159 h 1800284"/>
                  <a:gd name="connsiteX10" fmla="*/ 400850 w 1277150"/>
                  <a:gd name="connsiteY10" fmla="*/ 142934 h 1800284"/>
                  <a:gd name="connsiteX11" fmla="*/ 372275 w 1277150"/>
                  <a:gd name="connsiteY11" fmla="*/ 200084 h 1800284"/>
                  <a:gd name="connsiteX12" fmla="*/ 334175 w 1277150"/>
                  <a:gd name="connsiteY12" fmla="*/ 314384 h 1800284"/>
                  <a:gd name="connsiteX13" fmla="*/ 324650 w 1277150"/>
                  <a:gd name="connsiteY13" fmla="*/ 342959 h 1800284"/>
                  <a:gd name="connsiteX14" fmla="*/ 267500 w 1277150"/>
                  <a:gd name="connsiteY14" fmla="*/ 638234 h 1800284"/>
                  <a:gd name="connsiteX15" fmla="*/ 153200 w 1277150"/>
                  <a:gd name="connsiteY15" fmla="*/ 790634 h 1800284"/>
                  <a:gd name="connsiteX16" fmla="*/ 105073 w 1277150"/>
                  <a:gd name="connsiteY16" fmla="*/ 1041292 h 1800284"/>
                  <a:gd name="connsiteX17" fmla="*/ 800 w 1277150"/>
                  <a:gd name="connsiteY17" fmla="*/ 1276409 h 1800284"/>
                  <a:gd name="connsiteX18" fmla="*/ 57950 w 1277150"/>
                  <a:gd name="connsiteY18" fmla="*/ 1524059 h 1800284"/>
                  <a:gd name="connsiteX19" fmla="*/ 77000 w 1277150"/>
                  <a:gd name="connsiteY19" fmla="*/ 1590734 h 1800284"/>
                  <a:gd name="connsiteX20" fmla="*/ 162725 w 1277150"/>
                  <a:gd name="connsiteY20" fmla="*/ 1705034 h 1800284"/>
                  <a:gd name="connsiteX21" fmla="*/ 334175 w 1277150"/>
                  <a:gd name="connsiteY21" fmla="*/ 1790759 h 1800284"/>
                  <a:gd name="connsiteX22" fmla="*/ 362750 w 1277150"/>
                  <a:gd name="connsiteY22" fmla="*/ 1800284 h 1800284"/>
                  <a:gd name="connsiteX23" fmla="*/ 534200 w 1277150"/>
                  <a:gd name="connsiteY23" fmla="*/ 1781234 h 1800284"/>
                  <a:gd name="connsiteX24" fmla="*/ 629450 w 1277150"/>
                  <a:gd name="connsiteY24" fmla="*/ 1752659 h 1800284"/>
                  <a:gd name="connsiteX25" fmla="*/ 724700 w 1277150"/>
                  <a:gd name="connsiteY25" fmla="*/ 1724084 h 1800284"/>
                  <a:gd name="connsiteX26" fmla="*/ 819950 w 1277150"/>
                  <a:gd name="connsiteY26" fmla="*/ 1714559 h 1800284"/>
                  <a:gd name="connsiteX27" fmla="*/ 924725 w 1277150"/>
                  <a:gd name="connsiteY27" fmla="*/ 1695509 h 1800284"/>
                  <a:gd name="connsiteX28" fmla="*/ 1067600 w 1277150"/>
                  <a:gd name="connsiteY28" fmla="*/ 1638359 h 1800284"/>
                  <a:gd name="connsiteX29" fmla="*/ 1181900 w 1277150"/>
                  <a:gd name="connsiteY29" fmla="*/ 1476434 h 1800284"/>
                  <a:gd name="connsiteX30" fmla="*/ 1248575 w 1277150"/>
                  <a:gd name="connsiteY30" fmla="*/ 1228784 h 1800284"/>
                  <a:gd name="connsiteX31" fmla="*/ 1258100 w 1277150"/>
                  <a:gd name="connsiteY31" fmla="*/ 933509 h 1800284"/>
                  <a:gd name="connsiteX32" fmla="*/ 1277150 w 1277150"/>
                  <a:gd name="connsiteY32" fmla="*/ 819209 h 1800284"/>
                  <a:gd name="connsiteX33" fmla="*/ 1267625 w 1277150"/>
                  <a:gd name="connsiteY33" fmla="*/ 600134 h 1800284"/>
                  <a:gd name="connsiteX34" fmla="*/ 1258100 w 1277150"/>
                  <a:gd name="connsiteY34" fmla="*/ 447734 h 1800284"/>
                  <a:gd name="connsiteX35" fmla="*/ 1239050 w 1277150"/>
                  <a:gd name="connsiteY35" fmla="*/ 352484 h 1800284"/>
                  <a:gd name="connsiteX36" fmla="*/ 1239050 w 1277150"/>
                  <a:gd name="connsiteY36" fmla="*/ 342959 h 1800284"/>
                  <a:gd name="connsiteX0" fmla="*/ 1239050 w 1277150"/>
                  <a:gd name="connsiteY0" fmla="*/ 342959 h 1800284"/>
                  <a:gd name="connsiteX1" fmla="*/ 1210475 w 1277150"/>
                  <a:gd name="connsiteY1" fmla="*/ 238184 h 1800284"/>
                  <a:gd name="connsiteX2" fmla="*/ 1191425 w 1277150"/>
                  <a:gd name="connsiteY2" fmla="*/ 161984 h 1800284"/>
                  <a:gd name="connsiteX3" fmla="*/ 1153325 w 1277150"/>
                  <a:gd name="connsiteY3" fmla="*/ 104834 h 1800284"/>
                  <a:gd name="connsiteX4" fmla="*/ 1067600 w 1277150"/>
                  <a:gd name="connsiteY4" fmla="*/ 47684 h 1800284"/>
                  <a:gd name="connsiteX5" fmla="*/ 1010450 w 1277150"/>
                  <a:gd name="connsiteY5" fmla="*/ 28634 h 1800284"/>
                  <a:gd name="connsiteX6" fmla="*/ 981875 w 1277150"/>
                  <a:gd name="connsiteY6" fmla="*/ 19109 h 1800284"/>
                  <a:gd name="connsiteX7" fmla="*/ 705650 w 1277150"/>
                  <a:gd name="connsiteY7" fmla="*/ 59 h 1800284"/>
                  <a:gd name="connsiteX8" fmla="*/ 581825 w 1277150"/>
                  <a:gd name="connsiteY8" fmla="*/ 9584 h 1800284"/>
                  <a:gd name="connsiteX9" fmla="*/ 486575 w 1277150"/>
                  <a:gd name="connsiteY9" fmla="*/ 38159 h 1800284"/>
                  <a:gd name="connsiteX10" fmla="*/ 400850 w 1277150"/>
                  <a:gd name="connsiteY10" fmla="*/ 142934 h 1800284"/>
                  <a:gd name="connsiteX11" fmla="*/ 372275 w 1277150"/>
                  <a:gd name="connsiteY11" fmla="*/ 200084 h 1800284"/>
                  <a:gd name="connsiteX12" fmla="*/ 334175 w 1277150"/>
                  <a:gd name="connsiteY12" fmla="*/ 314384 h 1800284"/>
                  <a:gd name="connsiteX13" fmla="*/ 324650 w 1277150"/>
                  <a:gd name="connsiteY13" fmla="*/ 342959 h 1800284"/>
                  <a:gd name="connsiteX14" fmla="*/ 267500 w 1277150"/>
                  <a:gd name="connsiteY14" fmla="*/ 638234 h 1800284"/>
                  <a:gd name="connsiteX15" fmla="*/ 153200 w 1277150"/>
                  <a:gd name="connsiteY15" fmla="*/ 790634 h 1800284"/>
                  <a:gd name="connsiteX16" fmla="*/ 105073 w 1277150"/>
                  <a:gd name="connsiteY16" fmla="*/ 1041292 h 1800284"/>
                  <a:gd name="connsiteX17" fmla="*/ 800 w 1277150"/>
                  <a:gd name="connsiteY17" fmla="*/ 1276409 h 1800284"/>
                  <a:gd name="connsiteX18" fmla="*/ 57950 w 1277150"/>
                  <a:gd name="connsiteY18" fmla="*/ 1524059 h 1800284"/>
                  <a:gd name="connsiteX19" fmla="*/ 77000 w 1277150"/>
                  <a:gd name="connsiteY19" fmla="*/ 1590734 h 1800284"/>
                  <a:gd name="connsiteX20" fmla="*/ 162725 w 1277150"/>
                  <a:gd name="connsiteY20" fmla="*/ 1705034 h 1800284"/>
                  <a:gd name="connsiteX21" fmla="*/ 334175 w 1277150"/>
                  <a:gd name="connsiteY21" fmla="*/ 1790759 h 1800284"/>
                  <a:gd name="connsiteX22" fmla="*/ 362750 w 1277150"/>
                  <a:gd name="connsiteY22" fmla="*/ 1800284 h 1800284"/>
                  <a:gd name="connsiteX23" fmla="*/ 534200 w 1277150"/>
                  <a:gd name="connsiteY23" fmla="*/ 1781234 h 1800284"/>
                  <a:gd name="connsiteX24" fmla="*/ 629450 w 1277150"/>
                  <a:gd name="connsiteY24" fmla="*/ 1752659 h 1800284"/>
                  <a:gd name="connsiteX25" fmla="*/ 724700 w 1277150"/>
                  <a:gd name="connsiteY25" fmla="*/ 1724084 h 1800284"/>
                  <a:gd name="connsiteX26" fmla="*/ 819950 w 1277150"/>
                  <a:gd name="connsiteY26" fmla="*/ 1714559 h 1800284"/>
                  <a:gd name="connsiteX27" fmla="*/ 924725 w 1277150"/>
                  <a:gd name="connsiteY27" fmla="*/ 1695509 h 1800284"/>
                  <a:gd name="connsiteX28" fmla="*/ 1067600 w 1277150"/>
                  <a:gd name="connsiteY28" fmla="*/ 1638359 h 1800284"/>
                  <a:gd name="connsiteX29" fmla="*/ 1181900 w 1277150"/>
                  <a:gd name="connsiteY29" fmla="*/ 1476434 h 1800284"/>
                  <a:gd name="connsiteX30" fmla="*/ 1248575 w 1277150"/>
                  <a:gd name="connsiteY30" fmla="*/ 1228784 h 1800284"/>
                  <a:gd name="connsiteX31" fmla="*/ 1258100 w 1277150"/>
                  <a:gd name="connsiteY31" fmla="*/ 933509 h 1800284"/>
                  <a:gd name="connsiteX32" fmla="*/ 1277150 w 1277150"/>
                  <a:gd name="connsiteY32" fmla="*/ 819209 h 1800284"/>
                  <a:gd name="connsiteX33" fmla="*/ 1267625 w 1277150"/>
                  <a:gd name="connsiteY33" fmla="*/ 600134 h 1800284"/>
                  <a:gd name="connsiteX34" fmla="*/ 1258100 w 1277150"/>
                  <a:gd name="connsiteY34" fmla="*/ 447734 h 1800284"/>
                  <a:gd name="connsiteX35" fmla="*/ 1239050 w 1277150"/>
                  <a:gd name="connsiteY35" fmla="*/ 352484 h 1800284"/>
                  <a:gd name="connsiteX36" fmla="*/ 1239050 w 1277150"/>
                  <a:gd name="connsiteY36" fmla="*/ 342959 h 1800284"/>
                  <a:gd name="connsiteX0" fmla="*/ 1239050 w 1267625"/>
                  <a:gd name="connsiteY0" fmla="*/ 342959 h 1800284"/>
                  <a:gd name="connsiteX1" fmla="*/ 1210475 w 1267625"/>
                  <a:gd name="connsiteY1" fmla="*/ 238184 h 1800284"/>
                  <a:gd name="connsiteX2" fmla="*/ 1191425 w 1267625"/>
                  <a:gd name="connsiteY2" fmla="*/ 161984 h 1800284"/>
                  <a:gd name="connsiteX3" fmla="*/ 1153325 w 1267625"/>
                  <a:gd name="connsiteY3" fmla="*/ 104834 h 1800284"/>
                  <a:gd name="connsiteX4" fmla="*/ 1067600 w 1267625"/>
                  <a:gd name="connsiteY4" fmla="*/ 47684 h 1800284"/>
                  <a:gd name="connsiteX5" fmla="*/ 1010450 w 1267625"/>
                  <a:gd name="connsiteY5" fmla="*/ 28634 h 1800284"/>
                  <a:gd name="connsiteX6" fmla="*/ 981875 w 1267625"/>
                  <a:gd name="connsiteY6" fmla="*/ 19109 h 1800284"/>
                  <a:gd name="connsiteX7" fmla="*/ 705650 w 1267625"/>
                  <a:gd name="connsiteY7" fmla="*/ 59 h 1800284"/>
                  <a:gd name="connsiteX8" fmla="*/ 581825 w 1267625"/>
                  <a:gd name="connsiteY8" fmla="*/ 9584 h 1800284"/>
                  <a:gd name="connsiteX9" fmla="*/ 486575 w 1267625"/>
                  <a:gd name="connsiteY9" fmla="*/ 38159 h 1800284"/>
                  <a:gd name="connsiteX10" fmla="*/ 400850 w 1267625"/>
                  <a:gd name="connsiteY10" fmla="*/ 142934 h 1800284"/>
                  <a:gd name="connsiteX11" fmla="*/ 372275 w 1267625"/>
                  <a:gd name="connsiteY11" fmla="*/ 200084 h 1800284"/>
                  <a:gd name="connsiteX12" fmla="*/ 334175 w 1267625"/>
                  <a:gd name="connsiteY12" fmla="*/ 314384 h 1800284"/>
                  <a:gd name="connsiteX13" fmla="*/ 324650 w 1267625"/>
                  <a:gd name="connsiteY13" fmla="*/ 342959 h 1800284"/>
                  <a:gd name="connsiteX14" fmla="*/ 267500 w 1267625"/>
                  <a:gd name="connsiteY14" fmla="*/ 638234 h 1800284"/>
                  <a:gd name="connsiteX15" fmla="*/ 153200 w 1267625"/>
                  <a:gd name="connsiteY15" fmla="*/ 790634 h 1800284"/>
                  <a:gd name="connsiteX16" fmla="*/ 105073 w 1267625"/>
                  <a:gd name="connsiteY16" fmla="*/ 1041292 h 1800284"/>
                  <a:gd name="connsiteX17" fmla="*/ 800 w 1267625"/>
                  <a:gd name="connsiteY17" fmla="*/ 1276409 h 1800284"/>
                  <a:gd name="connsiteX18" fmla="*/ 57950 w 1267625"/>
                  <a:gd name="connsiteY18" fmla="*/ 1524059 h 1800284"/>
                  <a:gd name="connsiteX19" fmla="*/ 77000 w 1267625"/>
                  <a:gd name="connsiteY19" fmla="*/ 1590734 h 1800284"/>
                  <a:gd name="connsiteX20" fmla="*/ 162725 w 1267625"/>
                  <a:gd name="connsiteY20" fmla="*/ 1705034 h 1800284"/>
                  <a:gd name="connsiteX21" fmla="*/ 334175 w 1267625"/>
                  <a:gd name="connsiteY21" fmla="*/ 1790759 h 1800284"/>
                  <a:gd name="connsiteX22" fmla="*/ 362750 w 1267625"/>
                  <a:gd name="connsiteY22" fmla="*/ 1800284 h 1800284"/>
                  <a:gd name="connsiteX23" fmla="*/ 534200 w 1267625"/>
                  <a:gd name="connsiteY23" fmla="*/ 1781234 h 1800284"/>
                  <a:gd name="connsiteX24" fmla="*/ 629450 w 1267625"/>
                  <a:gd name="connsiteY24" fmla="*/ 1752659 h 1800284"/>
                  <a:gd name="connsiteX25" fmla="*/ 724700 w 1267625"/>
                  <a:gd name="connsiteY25" fmla="*/ 1724084 h 1800284"/>
                  <a:gd name="connsiteX26" fmla="*/ 819950 w 1267625"/>
                  <a:gd name="connsiteY26" fmla="*/ 1714559 h 1800284"/>
                  <a:gd name="connsiteX27" fmla="*/ 924725 w 1267625"/>
                  <a:gd name="connsiteY27" fmla="*/ 1695509 h 1800284"/>
                  <a:gd name="connsiteX28" fmla="*/ 1067600 w 1267625"/>
                  <a:gd name="connsiteY28" fmla="*/ 1638359 h 1800284"/>
                  <a:gd name="connsiteX29" fmla="*/ 1181900 w 1267625"/>
                  <a:gd name="connsiteY29" fmla="*/ 1476434 h 1800284"/>
                  <a:gd name="connsiteX30" fmla="*/ 1248575 w 1267625"/>
                  <a:gd name="connsiteY30" fmla="*/ 1228784 h 1800284"/>
                  <a:gd name="connsiteX31" fmla="*/ 1258100 w 1267625"/>
                  <a:gd name="connsiteY31" fmla="*/ 933509 h 1800284"/>
                  <a:gd name="connsiteX32" fmla="*/ 1267625 w 1267625"/>
                  <a:gd name="connsiteY32" fmla="*/ 600134 h 1800284"/>
                  <a:gd name="connsiteX33" fmla="*/ 1258100 w 1267625"/>
                  <a:gd name="connsiteY33" fmla="*/ 447734 h 1800284"/>
                  <a:gd name="connsiteX34" fmla="*/ 1239050 w 1267625"/>
                  <a:gd name="connsiteY34" fmla="*/ 352484 h 1800284"/>
                  <a:gd name="connsiteX35" fmla="*/ 1239050 w 1267625"/>
                  <a:gd name="connsiteY35" fmla="*/ 342959 h 1800284"/>
                  <a:gd name="connsiteX0" fmla="*/ 1239297 w 1267872"/>
                  <a:gd name="connsiteY0" fmla="*/ 342959 h 1800284"/>
                  <a:gd name="connsiteX1" fmla="*/ 1210722 w 1267872"/>
                  <a:gd name="connsiteY1" fmla="*/ 238184 h 1800284"/>
                  <a:gd name="connsiteX2" fmla="*/ 1191672 w 1267872"/>
                  <a:gd name="connsiteY2" fmla="*/ 161984 h 1800284"/>
                  <a:gd name="connsiteX3" fmla="*/ 1153572 w 1267872"/>
                  <a:gd name="connsiteY3" fmla="*/ 104834 h 1800284"/>
                  <a:gd name="connsiteX4" fmla="*/ 1067847 w 1267872"/>
                  <a:gd name="connsiteY4" fmla="*/ 47684 h 1800284"/>
                  <a:gd name="connsiteX5" fmla="*/ 1010697 w 1267872"/>
                  <a:gd name="connsiteY5" fmla="*/ 28634 h 1800284"/>
                  <a:gd name="connsiteX6" fmla="*/ 982122 w 1267872"/>
                  <a:gd name="connsiteY6" fmla="*/ 19109 h 1800284"/>
                  <a:gd name="connsiteX7" fmla="*/ 705897 w 1267872"/>
                  <a:gd name="connsiteY7" fmla="*/ 59 h 1800284"/>
                  <a:gd name="connsiteX8" fmla="*/ 582072 w 1267872"/>
                  <a:gd name="connsiteY8" fmla="*/ 9584 h 1800284"/>
                  <a:gd name="connsiteX9" fmla="*/ 486822 w 1267872"/>
                  <a:gd name="connsiteY9" fmla="*/ 38159 h 1800284"/>
                  <a:gd name="connsiteX10" fmla="*/ 401097 w 1267872"/>
                  <a:gd name="connsiteY10" fmla="*/ 142934 h 1800284"/>
                  <a:gd name="connsiteX11" fmla="*/ 372522 w 1267872"/>
                  <a:gd name="connsiteY11" fmla="*/ 200084 h 1800284"/>
                  <a:gd name="connsiteX12" fmla="*/ 334422 w 1267872"/>
                  <a:gd name="connsiteY12" fmla="*/ 314384 h 1800284"/>
                  <a:gd name="connsiteX13" fmla="*/ 324897 w 1267872"/>
                  <a:gd name="connsiteY13" fmla="*/ 342959 h 1800284"/>
                  <a:gd name="connsiteX14" fmla="*/ 267747 w 1267872"/>
                  <a:gd name="connsiteY14" fmla="*/ 638234 h 1800284"/>
                  <a:gd name="connsiteX15" fmla="*/ 153447 w 1267872"/>
                  <a:gd name="connsiteY15" fmla="*/ 790634 h 1800284"/>
                  <a:gd name="connsiteX16" fmla="*/ 105320 w 1267872"/>
                  <a:gd name="connsiteY16" fmla="*/ 1041292 h 1800284"/>
                  <a:gd name="connsiteX17" fmla="*/ 1047 w 1267872"/>
                  <a:gd name="connsiteY17" fmla="*/ 1276409 h 1800284"/>
                  <a:gd name="connsiteX18" fmla="*/ 58197 w 1267872"/>
                  <a:gd name="connsiteY18" fmla="*/ 1524059 h 1800284"/>
                  <a:gd name="connsiteX19" fmla="*/ 162972 w 1267872"/>
                  <a:gd name="connsiteY19" fmla="*/ 1705034 h 1800284"/>
                  <a:gd name="connsiteX20" fmla="*/ 334422 w 1267872"/>
                  <a:gd name="connsiteY20" fmla="*/ 1790759 h 1800284"/>
                  <a:gd name="connsiteX21" fmla="*/ 362997 w 1267872"/>
                  <a:gd name="connsiteY21" fmla="*/ 1800284 h 1800284"/>
                  <a:gd name="connsiteX22" fmla="*/ 534447 w 1267872"/>
                  <a:gd name="connsiteY22" fmla="*/ 1781234 h 1800284"/>
                  <a:gd name="connsiteX23" fmla="*/ 629697 w 1267872"/>
                  <a:gd name="connsiteY23" fmla="*/ 1752659 h 1800284"/>
                  <a:gd name="connsiteX24" fmla="*/ 724947 w 1267872"/>
                  <a:gd name="connsiteY24" fmla="*/ 1724084 h 1800284"/>
                  <a:gd name="connsiteX25" fmla="*/ 820197 w 1267872"/>
                  <a:gd name="connsiteY25" fmla="*/ 1714559 h 1800284"/>
                  <a:gd name="connsiteX26" fmla="*/ 924972 w 1267872"/>
                  <a:gd name="connsiteY26" fmla="*/ 1695509 h 1800284"/>
                  <a:gd name="connsiteX27" fmla="*/ 1067847 w 1267872"/>
                  <a:gd name="connsiteY27" fmla="*/ 1638359 h 1800284"/>
                  <a:gd name="connsiteX28" fmla="*/ 1182147 w 1267872"/>
                  <a:gd name="connsiteY28" fmla="*/ 1476434 h 1800284"/>
                  <a:gd name="connsiteX29" fmla="*/ 1248822 w 1267872"/>
                  <a:gd name="connsiteY29" fmla="*/ 1228784 h 1800284"/>
                  <a:gd name="connsiteX30" fmla="*/ 1258347 w 1267872"/>
                  <a:gd name="connsiteY30" fmla="*/ 933509 h 1800284"/>
                  <a:gd name="connsiteX31" fmla="*/ 1267872 w 1267872"/>
                  <a:gd name="connsiteY31" fmla="*/ 600134 h 1800284"/>
                  <a:gd name="connsiteX32" fmla="*/ 1258347 w 1267872"/>
                  <a:gd name="connsiteY32" fmla="*/ 447734 h 1800284"/>
                  <a:gd name="connsiteX33" fmla="*/ 1239297 w 1267872"/>
                  <a:gd name="connsiteY33" fmla="*/ 352484 h 1800284"/>
                  <a:gd name="connsiteX34" fmla="*/ 1239297 w 1267872"/>
                  <a:gd name="connsiteY34" fmla="*/ 342959 h 1800284"/>
                  <a:gd name="connsiteX0" fmla="*/ 1239297 w 1267872"/>
                  <a:gd name="connsiteY0" fmla="*/ 342959 h 1803942"/>
                  <a:gd name="connsiteX1" fmla="*/ 1210722 w 1267872"/>
                  <a:gd name="connsiteY1" fmla="*/ 238184 h 1803942"/>
                  <a:gd name="connsiteX2" fmla="*/ 1191672 w 1267872"/>
                  <a:gd name="connsiteY2" fmla="*/ 161984 h 1803942"/>
                  <a:gd name="connsiteX3" fmla="*/ 1153572 w 1267872"/>
                  <a:gd name="connsiteY3" fmla="*/ 104834 h 1803942"/>
                  <a:gd name="connsiteX4" fmla="*/ 1067847 w 1267872"/>
                  <a:gd name="connsiteY4" fmla="*/ 47684 h 1803942"/>
                  <a:gd name="connsiteX5" fmla="*/ 1010697 w 1267872"/>
                  <a:gd name="connsiteY5" fmla="*/ 28634 h 1803942"/>
                  <a:gd name="connsiteX6" fmla="*/ 982122 w 1267872"/>
                  <a:gd name="connsiteY6" fmla="*/ 19109 h 1803942"/>
                  <a:gd name="connsiteX7" fmla="*/ 705897 w 1267872"/>
                  <a:gd name="connsiteY7" fmla="*/ 59 h 1803942"/>
                  <a:gd name="connsiteX8" fmla="*/ 582072 w 1267872"/>
                  <a:gd name="connsiteY8" fmla="*/ 9584 h 1803942"/>
                  <a:gd name="connsiteX9" fmla="*/ 486822 w 1267872"/>
                  <a:gd name="connsiteY9" fmla="*/ 38159 h 1803942"/>
                  <a:gd name="connsiteX10" fmla="*/ 401097 w 1267872"/>
                  <a:gd name="connsiteY10" fmla="*/ 142934 h 1803942"/>
                  <a:gd name="connsiteX11" fmla="*/ 372522 w 1267872"/>
                  <a:gd name="connsiteY11" fmla="*/ 200084 h 1803942"/>
                  <a:gd name="connsiteX12" fmla="*/ 334422 w 1267872"/>
                  <a:gd name="connsiteY12" fmla="*/ 314384 h 1803942"/>
                  <a:gd name="connsiteX13" fmla="*/ 324897 w 1267872"/>
                  <a:gd name="connsiteY13" fmla="*/ 342959 h 1803942"/>
                  <a:gd name="connsiteX14" fmla="*/ 267747 w 1267872"/>
                  <a:gd name="connsiteY14" fmla="*/ 638234 h 1803942"/>
                  <a:gd name="connsiteX15" fmla="*/ 153447 w 1267872"/>
                  <a:gd name="connsiteY15" fmla="*/ 790634 h 1803942"/>
                  <a:gd name="connsiteX16" fmla="*/ 105320 w 1267872"/>
                  <a:gd name="connsiteY16" fmla="*/ 1041292 h 1803942"/>
                  <a:gd name="connsiteX17" fmla="*/ 1047 w 1267872"/>
                  <a:gd name="connsiteY17" fmla="*/ 1276409 h 1803942"/>
                  <a:gd name="connsiteX18" fmla="*/ 58197 w 1267872"/>
                  <a:gd name="connsiteY18" fmla="*/ 1524059 h 1803942"/>
                  <a:gd name="connsiteX19" fmla="*/ 162972 w 1267872"/>
                  <a:gd name="connsiteY19" fmla="*/ 1705034 h 1803942"/>
                  <a:gd name="connsiteX20" fmla="*/ 362997 w 1267872"/>
                  <a:gd name="connsiteY20" fmla="*/ 1800284 h 1803942"/>
                  <a:gd name="connsiteX21" fmla="*/ 534447 w 1267872"/>
                  <a:gd name="connsiteY21" fmla="*/ 1781234 h 1803942"/>
                  <a:gd name="connsiteX22" fmla="*/ 629697 w 1267872"/>
                  <a:gd name="connsiteY22" fmla="*/ 1752659 h 1803942"/>
                  <a:gd name="connsiteX23" fmla="*/ 724947 w 1267872"/>
                  <a:gd name="connsiteY23" fmla="*/ 1724084 h 1803942"/>
                  <a:gd name="connsiteX24" fmla="*/ 820197 w 1267872"/>
                  <a:gd name="connsiteY24" fmla="*/ 1714559 h 1803942"/>
                  <a:gd name="connsiteX25" fmla="*/ 924972 w 1267872"/>
                  <a:gd name="connsiteY25" fmla="*/ 1695509 h 1803942"/>
                  <a:gd name="connsiteX26" fmla="*/ 1067847 w 1267872"/>
                  <a:gd name="connsiteY26" fmla="*/ 1638359 h 1803942"/>
                  <a:gd name="connsiteX27" fmla="*/ 1182147 w 1267872"/>
                  <a:gd name="connsiteY27" fmla="*/ 1476434 h 1803942"/>
                  <a:gd name="connsiteX28" fmla="*/ 1248822 w 1267872"/>
                  <a:gd name="connsiteY28" fmla="*/ 1228784 h 1803942"/>
                  <a:gd name="connsiteX29" fmla="*/ 1258347 w 1267872"/>
                  <a:gd name="connsiteY29" fmla="*/ 933509 h 1803942"/>
                  <a:gd name="connsiteX30" fmla="*/ 1267872 w 1267872"/>
                  <a:gd name="connsiteY30" fmla="*/ 600134 h 1803942"/>
                  <a:gd name="connsiteX31" fmla="*/ 1258347 w 1267872"/>
                  <a:gd name="connsiteY31" fmla="*/ 447734 h 1803942"/>
                  <a:gd name="connsiteX32" fmla="*/ 1239297 w 1267872"/>
                  <a:gd name="connsiteY32" fmla="*/ 352484 h 1803942"/>
                  <a:gd name="connsiteX33" fmla="*/ 1239297 w 1267872"/>
                  <a:gd name="connsiteY33" fmla="*/ 342959 h 1803942"/>
                  <a:gd name="connsiteX0" fmla="*/ 1239297 w 1267872"/>
                  <a:gd name="connsiteY0" fmla="*/ 342959 h 1804472"/>
                  <a:gd name="connsiteX1" fmla="*/ 1210722 w 1267872"/>
                  <a:gd name="connsiteY1" fmla="*/ 238184 h 1804472"/>
                  <a:gd name="connsiteX2" fmla="*/ 1191672 w 1267872"/>
                  <a:gd name="connsiteY2" fmla="*/ 161984 h 1804472"/>
                  <a:gd name="connsiteX3" fmla="*/ 1153572 w 1267872"/>
                  <a:gd name="connsiteY3" fmla="*/ 104834 h 1804472"/>
                  <a:gd name="connsiteX4" fmla="*/ 1067847 w 1267872"/>
                  <a:gd name="connsiteY4" fmla="*/ 47684 h 1804472"/>
                  <a:gd name="connsiteX5" fmla="*/ 1010697 w 1267872"/>
                  <a:gd name="connsiteY5" fmla="*/ 28634 h 1804472"/>
                  <a:gd name="connsiteX6" fmla="*/ 982122 w 1267872"/>
                  <a:gd name="connsiteY6" fmla="*/ 19109 h 1804472"/>
                  <a:gd name="connsiteX7" fmla="*/ 705897 w 1267872"/>
                  <a:gd name="connsiteY7" fmla="*/ 59 h 1804472"/>
                  <a:gd name="connsiteX8" fmla="*/ 582072 w 1267872"/>
                  <a:gd name="connsiteY8" fmla="*/ 9584 h 1804472"/>
                  <a:gd name="connsiteX9" fmla="*/ 486822 w 1267872"/>
                  <a:gd name="connsiteY9" fmla="*/ 38159 h 1804472"/>
                  <a:gd name="connsiteX10" fmla="*/ 401097 w 1267872"/>
                  <a:gd name="connsiteY10" fmla="*/ 142934 h 1804472"/>
                  <a:gd name="connsiteX11" fmla="*/ 372522 w 1267872"/>
                  <a:gd name="connsiteY11" fmla="*/ 200084 h 1804472"/>
                  <a:gd name="connsiteX12" fmla="*/ 334422 w 1267872"/>
                  <a:gd name="connsiteY12" fmla="*/ 314384 h 1804472"/>
                  <a:gd name="connsiteX13" fmla="*/ 324897 w 1267872"/>
                  <a:gd name="connsiteY13" fmla="*/ 342959 h 1804472"/>
                  <a:gd name="connsiteX14" fmla="*/ 267747 w 1267872"/>
                  <a:gd name="connsiteY14" fmla="*/ 638234 h 1804472"/>
                  <a:gd name="connsiteX15" fmla="*/ 153447 w 1267872"/>
                  <a:gd name="connsiteY15" fmla="*/ 790634 h 1804472"/>
                  <a:gd name="connsiteX16" fmla="*/ 105320 w 1267872"/>
                  <a:gd name="connsiteY16" fmla="*/ 1041292 h 1804472"/>
                  <a:gd name="connsiteX17" fmla="*/ 1047 w 1267872"/>
                  <a:gd name="connsiteY17" fmla="*/ 1276409 h 1804472"/>
                  <a:gd name="connsiteX18" fmla="*/ 58197 w 1267872"/>
                  <a:gd name="connsiteY18" fmla="*/ 1524059 h 1804472"/>
                  <a:gd name="connsiteX19" fmla="*/ 162972 w 1267872"/>
                  <a:gd name="connsiteY19" fmla="*/ 1705034 h 1804472"/>
                  <a:gd name="connsiteX20" fmla="*/ 362997 w 1267872"/>
                  <a:gd name="connsiteY20" fmla="*/ 1800284 h 1804472"/>
                  <a:gd name="connsiteX21" fmla="*/ 534447 w 1267872"/>
                  <a:gd name="connsiteY21" fmla="*/ 1781234 h 1804472"/>
                  <a:gd name="connsiteX22" fmla="*/ 724947 w 1267872"/>
                  <a:gd name="connsiteY22" fmla="*/ 1724084 h 1804472"/>
                  <a:gd name="connsiteX23" fmla="*/ 820197 w 1267872"/>
                  <a:gd name="connsiteY23" fmla="*/ 1714559 h 1804472"/>
                  <a:gd name="connsiteX24" fmla="*/ 924972 w 1267872"/>
                  <a:gd name="connsiteY24" fmla="*/ 1695509 h 1804472"/>
                  <a:gd name="connsiteX25" fmla="*/ 1067847 w 1267872"/>
                  <a:gd name="connsiteY25" fmla="*/ 1638359 h 1804472"/>
                  <a:gd name="connsiteX26" fmla="*/ 1182147 w 1267872"/>
                  <a:gd name="connsiteY26" fmla="*/ 1476434 h 1804472"/>
                  <a:gd name="connsiteX27" fmla="*/ 1248822 w 1267872"/>
                  <a:gd name="connsiteY27" fmla="*/ 1228784 h 1804472"/>
                  <a:gd name="connsiteX28" fmla="*/ 1258347 w 1267872"/>
                  <a:gd name="connsiteY28" fmla="*/ 933509 h 1804472"/>
                  <a:gd name="connsiteX29" fmla="*/ 1267872 w 1267872"/>
                  <a:gd name="connsiteY29" fmla="*/ 600134 h 1804472"/>
                  <a:gd name="connsiteX30" fmla="*/ 1258347 w 1267872"/>
                  <a:gd name="connsiteY30" fmla="*/ 447734 h 1804472"/>
                  <a:gd name="connsiteX31" fmla="*/ 1239297 w 1267872"/>
                  <a:gd name="connsiteY31" fmla="*/ 352484 h 1804472"/>
                  <a:gd name="connsiteX32" fmla="*/ 1239297 w 1267872"/>
                  <a:gd name="connsiteY32" fmla="*/ 342959 h 1804472"/>
                  <a:gd name="connsiteX0" fmla="*/ 1239297 w 1267872"/>
                  <a:gd name="connsiteY0" fmla="*/ 342959 h 1804472"/>
                  <a:gd name="connsiteX1" fmla="*/ 1210722 w 1267872"/>
                  <a:gd name="connsiteY1" fmla="*/ 238184 h 1804472"/>
                  <a:gd name="connsiteX2" fmla="*/ 1191672 w 1267872"/>
                  <a:gd name="connsiteY2" fmla="*/ 161984 h 1804472"/>
                  <a:gd name="connsiteX3" fmla="*/ 1153572 w 1267872"/>
                  <a:gd name="connsiteY3" fmla="*/ 104834 h 1804472"/>
                  <a:gd name="connsiteX4" fmla="*/ 1067847 w 1267872"/>
                  <a:gd name="connsiteY4" fmla="*/ 47684 h 1804472"/>
                  <a:gd name="connsiteX5" fmla="*/ 1010697 w 1267872"/>
                  <a:gd name="connsiteY5" fmla="*/ 28634 h 1804472"/>
                  <a:gd name="connsiteX6" fmla="*/ 982122 w 1267872"/>
                  <a:gd name="connsiteY6" fmla="*/ 19109 h 1804472"/>
                  <a:gd name="connsiteX7" fmla="*/ 705897 w 1267872"/>
                  <a:gd name="connsiteY7" fmla="*/ 59 h 1804472"/>
                  <a:gd name="connsiteX8" fmla="*/ 582072 w 1267872"/>
                  <a:gd name="connsiteY8" fmla="*/ 9584 h 1804472"/>
                  <a:gd name="connsiteX9" fmla="*/ 486822 w 1267872"/>
                  <a:gd name="connsiteY9" fmla="*/ 38159 h 1804472"/>
                  <a:gd name="connsiteX10" fmla="*/ 401097 w 1267872"/>
                  <a:gd name="connsiteY10" fmla="*/ 142934 h 1804472"/>
                  <a:gd name="connsiteX11" fmla="*/ 372522 w 1267872"/>
                  <a:gd name="connsiteY11" fmla="*/ 200084 h 1804472"/>
                  <a:gd name="connsiteX12" fmla="*/ 334422 w 1267872"/>
                  <a:gd name="connsiteY12" fmla="*/ 314384 h 1804472"/>
                  <a:gd name="connsiteX13" fmla="*/ 324897 w 1267872"/>
                  <a:gd name="connsiteY13" fmla="*/ 342959 h 1804472"/>
                  <a:gd name="connsiteX14" fmla="*/ 267747 w 1267872"/>
                  <a:gd name="connsiteY14" fmla="*/ 638234 h 1804472"/>
                  <a:gd name="connsiteX15" fmla="*/ 153447 w 1267872"/>
                  <a:gd name="connsiteY15" fmla="*/ 790634 h 1804472"/>
                  <a:gd name="connsiteX16" fmla="*/ 105320 w 1267872"/>
                  <a:gd name="connsiteY16" fmla="*/ 1041292 h 1804472"/>
                  <a:gd name="connsiteX17" fmla="*/ 1047 w 1267872"/>
                  <a:gd name="connsiteY17" fmla="*/ 1276409 h 1804472"/>
                  <a:gd name="connsiteX18" fmla="*/ 58197 w 1267872"/>
                  <a:gd name="connsiteY18" fmla="*/ 1524059 h 1804472"/>
                  <a:gd name="connsiteX19" fmla="*/ 162972 w 1267872"/>
                  <a:gd name="connsiteY19" fmla="*/ 1705034 h 1804472"/>
                  <a:gd name="connsiteX20" fmla="*/ 362997 w 1267872"/>
                  <a:gd name="connsiteY20" fmla="*/ 1800284 h 1804472"/>
                  <a:gd name="connsiteX21" fmla="*/ 534447 w 1267872"/>
                  <a:gd name="connsiteY21" fmla="*/ 1781234 h 1804472"/>
                  <a:gd name="connsiteX22" fmla="*/ 724947 w 1267872"/>
                  <a:gd name="connsiteY22" fmla="*/ 1724084 h 1804472"/>
                  <a:gd name="connsiteX23" fmla="*/ 820197 w 1267872"/>
                  <a:gd name="connsiteY23" fmla="*/ 1714559 h 1804472"/>
                  <a:gd name="connsiteX24" fmla="*/ 924972 w 1267872"/>
                  <a:gd name="connsiteY24" fmla="*/ 1695509 h 1804472"/>
                  <a:gd name="connsiteX25" fmla="*/ 1067847 w 1267872"/>
                  <a:gd name="connsiteY25" fmla="*/ 1638359 h 1804472"/>
                  <a:gd name="connsiteX26" fmla="*/ 1182147 w 1267872"/>
                  <a:gd name="connsiteY26" fmla="*/ 1476434 h 1804472"/>
                  <a:gd name="connsiteX27" fmla="*/ 1248822 w 1267872"/>
                  <a:gd name="connsiteY27" fmla="*/ 1228784 h 1804472"/>
                  <a:gd name="connsiteX28" fmla="*/ 1258347 w 1267872"/>
                  <a:gd name="connsiteY28" fmla="*/ 933509 h 1804472"/>
                  <a:gd name="connsiteX29" fmla="*/ 1267872 w 1267872"/>
                  <a:gd name="connsiteY29" fmla="*/ 600134 h 1804472"/>
                  <a:gd name="connsiteX30" fmla="*/ 1258347 w 1267872"/>
                  <a:gd name="connsiteY30" fmla="*/ 447734 h 1804472"/>
                  <a:gd name="connsiteX31" fmla="*/ 1239297 w 1267872"/>
                  <a:gd name="connsiteY31" fmla="*/ 352484 h 1804472"/>
                  <a:gd name="connsiteX32" fmla="*/ 1239297 w 1267872"/>
                  <a:gd name="connsiteY32" fmla="*/ 342959 h 1804472"/>
                  <a:gd name="connsiteX0" fmla="*/ 1239297 w 1267872"/>
                  <a:gd name="connsiteY0" fmla="*/ 342959 h 1804472"/>
                  <a:gd name="connsiteX1" fmla="*/ 1210722 w 1267872"/>
                  <a:gd name="connsiteY1" fmla="*/ 238184 h 1804472"/>
                  <a:gd name="connsiteX2" fmla="*/ 1191672 w 1267872"/>
                  <a:gd name="connsiteY2" fmla="*/ 161984 h 1804472"/>
                  <a:gd name="connsiteX3" fmla="*/ 1153572 w 1267872"/>
                  <a:gd name="connsiteY3" fmla="*/ 104834 h 1804472"/>
                  <a:gd name="connsiteX4" fmla="*/ 1067847 w 1267872"/>
                  <a:gd name="connsiteY4" fmla="*/ 47684 h 1804472"/>
                  <a:gd name="connsiteX5" fmla="*/ 1010697 w 1267872"/>
                  <a:gd name="connsiteY5" fmla="*/ 28634 h 1804472"/>
                  <a:gd name="connsiteX6" fmla="*/ 982122 w 1267872"/>
                  <a:gd name="connsiteY6" fmla="*/ 19109 h 1804472"/>
                  <a:gd name="connsiteX7" fmla="*/ 705897 w 1267872"/>
                  <a:gd name="connsiteY7" fmla="*/ 59 h 1804472"/>
                  <a:gd name="connsiteX8" fmla="*/ 582072 w 1267872"/>
                  <a:gd name="connsiteY8" fmla="*/ 9584 h 1804472"/>
                  <a:gd name="connsiteX9" fmla="*/ 486822 w 1267872"/>
                  <a:gd name="connsiteY9" fmla="*/ 38159 h 1804472"/>
                  <a:gd name="connsiteX10" fmla="*/ 401097 w 1267872"/>
                  <a:gd name="connsiteY10" fmla="*/ 142934 h 1804472"/>
                  <a:gd name="connsiteX11" fmla="*/ 372522 w 1267872"/>
                  <a:gd name="connsiteY11" fmla="*/ 200084 h 1804472"/>
                  <a:gd name="connsiteX12" fmla="*/ 334422 w 1267872"/>
                  <a:gd name="connsiteY12" fmla="*/ 314384 h 1804472"/>
                  <a:gd name="connsiteX13" fmla="*/ 324897 w 1267872"/>
                  <a:gd name="connsiteY13" fmla="*/ 342959 h 1804472"/>
                  <a:gd name="connsiteX14" fmla="*/ 267747 w 1267872"/>
                  <a:gd name="connsiteY14" fmla="*/ 638234 h 1804472"/>
                  <a:gd name="connsiteX15" fmla="*/ 153447 w 1267872"/>
                  <a:gd name="connsiteY15" fmla="*/ 790634 h 1804472"/>
                  <a:gd name="connsiteX16" fmla="*/ 105320 w 1267872"/>
                  <a:gd name="connsiteY16" fmla="*/ 1041292 h 1804472"/>
                  <a:gd name="connsiteX17" fmla="*/ 1047 w 1267872"/>
                  <a:gd name="connsiteY17" fmla="*/ 1276409 h 1804472"/>
                  <a:gd name="connsiteX18" fmla="*/ 58197 w 1267872"/>
                  <a:gd name="connsiteY18" fmla="*/ 1524059 h 1804472"/>
                  <a:gd name="connsiteX19" fmla="*/ 162972 w 1267872"/>
                  <a:gd name="connsiteY19" fmla="*/ 1705034 h 1804472"/>
                  <a:gd name="connsiteX20" fmla="*/ 362997 w 1267872"/>
                  <a:gd name="connsiteY20" fmla="*/ 1800284 h 1804472"/>
                  <a:gd name="connsiteX21" fmla="*/ 534447 w 1267872"/>
                  <a:gd name="connsiteY21" fmla="*/ 1781234 h 1804472"/>
                  <a:gd name="connsiteX22" fmla="*/ 724947 w 1267872"/>
                  <a:gd name="connsiteY22" fmla="*/ 1724084 h 1804472"/>
                  <a:gd name="connsiteX23" fmla="*/ 825545 w 1267872"/>
                  <a:gd name="connsiteY23" fmla="*/ 1714559 h 1804472"/>
                  <a:gd name="connsiteX24" fmla="*/ 924972 w 1267872"/>
                  <a:gd name="connsiteY24" fmla="*/ 1695509 h 1804472"/>
                  <a:gd name="connsiteX25" fmla="*/ 1067847 w 1267872"/>
                  <a:gd name="connsiteY25" fmla="*/ 1638359 h 1804472"/>
                  <a:gd name="connsiteX26" fmla="*/ 1182147 w 1267872"/>
                  <a:gd name="connsiteY26" fmla="*/ 1476434 h 1804472"/>
                  <a:gd name="connsiteX27" fmla="*/ 1248822 w 1267872"/>
                  <a:gd name="connsiteY27" fmla="*/ 1228784 h 1804472"/>
                  <a:gd name="connsiteX28" fmla="*/ 1258347 w 1267872"/>
                  <a:gd name="connsiteY28" fmla="*/ 933509 h 1804472"/>
                  <a:gd name="connsiteX29" fmla="*/ 1267872 w 1267872"/>
                  <a:gd name="connsiteY29" fmla="*/ 600134 h 1804472"/>
                  <a:gd name="connsiteX30" fmla="*/ 1258347 w 1267872"/>
                  <a:gd name="connsiteY30" fmla="*/ 447734 h 1804472"/>
                  <a:gd name="connsiteX31" fmla="*/ 1239297 w 1267872"/>
                  <a:gd name="connsiteY31" fmla="*/ 352484 h 1804472"/>
                  <a:gd name="connsiteX32" fmla="*/ 1239297 w 1267872"/>
                  <a:gd name="connsiteY32" fmla="*/ 342959 h 1804472"/>
                  <a:gd name="connsiteX0" fmla="*/ 1239297 w 1267872"/>
                  <a:gd name="connsiteY0" fmla="*/ 342959 h 1804472"/>
                  <a:gd name="connsiteX1" fmla="*/ 1210722 w 1267872"/>
                  <a:gd name="connsiteY1" fmla="*/ 238184 h 1804472"/>
                  <a:gd name="connsiteX2" fmla="*/ 1191672 w 1267872"/>
                  <a:gd name="connsiteY2" fmla="*/ 161984 h 1804472"/>
                  <a:gd name="connsiteX3" fmla="*/ 1153572 w 1267872"/>
                  <a:gd name="connsiteY3" fmla="*/ 104834 h 1804472"/>
                  <a:gd name="connsiteX4" fmla="*/ 1067847 w 1267872"/>
                  <a:gd name="connsiteY4" fmla="*/ 47684 h 1804472"/>
                  <a:gd name="connsiteX5" fmla="*/ 982122 w 1267872"/>
                  <a:gd name="connsiteY5" fmla="*/ 19109 h 1804472"/>
                  <a:gd name="connsiteX6" fmla="*/ 705897 w 1267872"/>
                  <a:gd name="connsiteY6" fmla="*/ 59 h 1804472"/>
                  <a:gd name="connsiteX7" fmla="*/ 582072 w 1267872"/>
                  <a:gd name="connsiteY7" fmla="*/ 9584 h 1804472"/>
                  <a:gd name="connsiteX8" fmla="*/ 486822 w 1267872"/>
                  <a:gd name="connsiteY8" fmla="*/ 38159 h 1804472"/>
                  <a:gd name="connsiteX9" fmla="*/ 401097 w 1267872"/>
                  <a:gd name="connsiteY9" fmla="*/ 142934 h 1804472"/>
                  <a:gd name="connsiteX10" fmla="*/ 372522 w 1267872"/>
                  <a:gd name="connsiteY10" fmla="*/ 200084 h 1804472"/>
                  <a:gd name="connsiteX11" fmla="*/ 334422 w 1267872"/>
                  <a:gd name="connsiteY11" fmla="*/ 314384 h 1804472"/>
                  <a:gd name="connsiteX12" fmla="*/ 324897 w 1267872"/>
                  <a:gd name="connsiteY12" fmla="*/ 342959 h 1804472"/>
                  <a:gd name="connsiteX13" fmla="*/ 267747 w 1267872"/>
                  <a:gd name="connsiteY13" fmla="*/ 638234 h 1804472"/>
                  <a:gd name="connsiteX14" fmla="*/ 153447 w 1267872"/>
                  <a:gd name="connsiteY14" fmla="*/ 790634 h 1804472"/>
                  <a:gd name="connsiteX15" fmla="*/ 105320 w 1267872"/>
                  <a:gd name="connsiteY15" fmla="*/ 1041292 h 1804472"/>
                  <a:gd name="connsiteX16" fmla="*/ 1047 w 1267872"/>
                  <a:gd name="connsiteY16" fmla="*/ 1276409 h 1804472"/>
                  <a:gd name="connsiteX17" fmla="*/ 58197 w 1267872"/>
                  <a:gd name="connsiteY17" fmla="*/ 1524059 h 1804472"/>
                  <a:gd name="connsiteX18" fmla="*/ 162972 w 1267872"/>
                  <a:gd name="connsiteY18" fmla="*/ 1705034 h 1804472"/>
                  <a:gd name="connsiteX19" fmla="*/ 362997 w 1267872"/>
                  <a:gd name="connsiteY19" fmla="*/ 1800284 h 1804472"/>
                  <a:gd name="connsiteX20" fmla="*/ 534447 w 1267872"/>
                  <a:gd name="connsiteY20" fmla="*/ 1781234 h 1804472"/>
                  <a:gd name="connsiteX21" fmla="*/ 724947 w 1267872"/>
                  <a:gd name="connsiteY21" fmla="*/ 1724084 h 1804472"/>
                  <a:gd name="connsiteX22" fmla="*/ 825545 w 1267872"/>
                  <a:gd name="connsiteY22" fmla="*/ 1714559 h 1804472"/>
                  <a:gd name="connsiteX23" fmla="*/ 924972 w 1267872"/>
                  <a:gd name="connsiteY23" fmla="*/ 1695509 h 1804472"/>
                  <a:gd name="connsiteX24" fmla="*/ 1067847 w 1267872"/>
                  <a:gd name="connsiteY24" fmla="*/ 1638359 h 1804472"/>
                  <a:gd name="connsiteX25" fmla="*/ 1182147 w 1267872"/>
                  <a:gd name="connsiteY25" fmla="*/ 1476434 h 1804472"/>
                  <a:gd name="connsiteX26" fmla="*/ 1248822 w 1267872"/>
                  <a:gd name="connsiteY26" fmla="*/ 1228784 h 1804472"/>
                  <a:gd name="connsiteX27" fmla="*/ 1258347 w 1267872"/>
                  <a:gd name="connsiteY27" fmla="*/ 933509 h 1804472"/>
                  <a:gd name="connsiteX28" fmla="*/ 1267872 w 1267872"/>
                  <a:gd name="connsiteY28" fmla="*/ 600134 h 1804472"/>
                  <a:gd name="connsiteX29" fmla="*/ 1258347 w 1267872"/>
                  <a:gd name="connsiteY29" fmla="*/ 447734 h 1804472"/>
                  <a:gd name="connsiteX30" fmla="*/ 1239297 w 1267872"/>
                  <a:gd name="connsiteY30" fmla="*/ 352484 h 1804472"/>
                  <a:gd name="connsiteX31" fmla="*/ 1239297 w 1267872"/>
                  <a:gd name="connsiteY31" fmla="*/ 342959 h 1804472"/>
                  <a:gd name="connsiteX0" fmla="*/ 1239297 w 1267872"/>
                  <a:gd name="connsiteY0" fmla="*/ 342959 h 1804472"/>
                  <a:gd name="connsiteX1" fmla="*/ 1210722 w 1267872"/>
                  <a:gd name="connsiteY1" fmla="*/ 238184 h 1804472"/>
                  <a:gd name="connsiteX2" fmla="*/ 1191672 w 1267872"/>
                  <a:gd name="connsiteY2" fmla="*/ 161984 h 1804472"/>
                  <a:gd name="connsiteX3" fmla="*/ 1153572 w 1267872"/>
                  <a:gd name="connsiteY3" fmla="*/ 104834 h 1804472"/>
                  <a:gd name="connsiteX4" fmla="*/ 982122 w 1267872"/>
                  <a:gd name="connsiteY4" fmla="*/ 19109 h 1804472"/>
                  <a:gd name="connsiteX5" fmla="*/ 705897 w 1267872"/>
                  <a:gd name="connsiteY5" fmla="*/ 59 h 1804472"/>
                  <a:gd name="connsiteX6" fmla="*/ 582072 w 1267872"/>
                  <a:gd name="connsiteY6" fmla="*/ 9584 h 1804472"/>
                  <a:gd name="connsiteX7" fmla="*/ 486822 w 1267872"/>
                  <a:gd name="connsiteY7" fmla="*/ 38159 h 1804472"/>
                  <a:gd name="connsiteX8" fmla="*/ 401097 w 1267872"/>
                  <a:gd name="connsiteY8" fmla="*/ 142934 h 1804472"/>
                  <a:gd name="connsiteX9" fmla="*/ 372522 w 1267872"/>
                  <a:gd name="connsiteY9" fmla="*/ 200084 h 1804472"/>
                  <a:gd name="connsiteX10" fmla="*/ 334422 w 1267872"/>
                  <a:gd name="connsiteY10" fmla="*/ 314384 h 1804472"/>
                  <a:gd name="connsiteX11" fmla="*/ 324897 w 1267872"/>
                  <a:gd name="connsiteY11" fmla="*/ 342959 h 1804472"/>
                  <a:gd name="connsiteX12" fmla="*/ 267747 w 1267872"/>
                  <a:gd name="connsiteY12" fmla="*/ 638234 h 1804472"/>
                  <a:gd name="connsiteX13" fmla="*/ 153447 w 1267872"/>
                  <a:gd name="connsiteY13" fmla="*/ 790634 h 1804472"/>
                  <a:gd name="connsiteX14" fmla="*/ 105320 w 1267872"/>
                  <a:gd name="connsiteY14" fmla="*/ 1041292 h 1804472"/>
                  <a:gd name="connsiteX15" fmla="*/ 1047 w 1267872"/>
                  <a:gd name="connsiteY15" fmla="*/ 1276409 h 1804472"/>
                  <a:gd name="connsiteX16" fmla="*/ 58197 w 1267872"/>
                  <a:gd name="connsiteY16" fmla="*/ 1524059 h 1804472"/>
                  <a:gd name="connsiteX17" fmla="*/ 162972 w 1267872"/>
                  <a:gd name="connsiteY17" fmla="*/ 1705034 h 1804472"/>
                  <a:gd name="connsiteX18" fmla="*/ 362997 w 1267872"/>
                  <a:gd name="connsiteY18" fmla="*/ 1800284 h 1804472"/>
                  <a:gd name="connsiteX19" fmla="*/ 534447 w 1267872"/>
                  <a:gd name="connsiteY19" fmla="*/ 1781234 h 1804472"/>
                  <a:gd name="connsiteX20" fmla="*/ 724947 w 1267872"/>
                  <a:gd name="connsiteY20" fmla="*/ 1724084 h 1804472"/>
                  <a:gd name="connsiteX21" fmla="*/ 825545 w 1267872"/>
                  <a:gd name="connsiteY21" fmla="*/ 1714559 h 1804472"/>
                  <a:gd name="connsiteX22" fmla="*/ 924972 w 1267872"/>
                  <a:gd name="connsiteY22" fmla="*/ 1695509 h 1804472"/>
                  <a:gd name="connsiteX23" fmla="*/ 1067847 w 1267872"/>
                  <a:gd name="connsiteY23" fmla="*/ 1638359 h 1804472"/>
                  <a:gd name="connsiteX24" fmla="*/ 1182147 w 1267872"/>
                  <a:gd name="connsiteY24" fmla="*/ 1476434 h 1804472"/>
                  <a:gd name="connsiteX25" fmla="*/ 1248822 w 1267872"/>
                  <a:gd name="connsiteY25" fmla="*/ 1228784 h 1804472"/>
                  <a:gd name="connsiteX26" fmla="*/ 1258347 w 1267872"/>
                  <a:gd name="connsiteY26" fmla="*/ 933509 h 1804472"/>
                  <a:gd name="connsiteX27" fmla="*/ 1267872 w 1267872"/>
                  <a:gd name="connsiteY27" fmla="*/ 600134 h 1804472"/>
                  <a:gd name="connsiteX28" fmla="*/ 1258347 w 1267872"/>
                  <a:gd name="connsiteY28" fmla="*/ 447734 h 1804472"/>
                  <a:gd name="connsiteX29" fmla="*/ 1239297 w 1267872"/>
                  <a:gd name="connsiteY29" fmla="*/ 352484 h 1804472"/>
                  <a:gd name="connsiteX30" fmla="*/ 1239297 w 1267872"/>
                  <a:gd name="connsiteY30" fmla="*/ 342959 h 1804472"/>
                  <a:gd name="connsiteX0" fmla="*/ 1239297 w 1267872"/>
                  <a:gd name="connsiteY0" fmla="*/ 342959 h 1804472"/>
                  <a:gd name="connsiteX1" fmla="*/ 1210722 w 1267872"/>
                  <a:gd name="connsiteY1" fmla="*/ 238184 h 1804472"/>
                  <a:gd name="connsiteX2" fmla="*/ 1191672 w 1267872"/>
                  <a:gd name="connsiteY2" fmla="*/ 161984 h 1804472"/>
                  <a:gd name="connsiteX3" fmla="*/ 982122 w 1267872"/>
                  <a:gd name="connsiteY3" fmla="*/ 19109 h 1804472"/>
                  <a:gd name="connsiteX4" fmla="*/ 705897 w 1267872"/>
                  <a:gd name="connsiteY4" fmla="*/ 59 h 1804472"/>
                  <a:gd name="connsiteX5" fmla="*/ 582072 w 1267872"/>
                  <a:gd name="connsiteY5" fmla="*/ 9584 h 1804472"/>
                  <a:gd name="connsiteX6" fmla="*/ 486822 w 1267872"/>
                  <a:gd name="connsiteY6" fmla="*/ 38159 h 1804472"/>
                  <a:gd name="connsiteX7" fmla="*/ 401097 w 1267872"/>
                  <a:gd name="connsiteY7" fmla="*/ 142934 h 1804472"/>
                  <a:gd name="connsiteX8" fmla="*/ 372522 w 1267872"/>
                  <a:gd name="connsiteY8" fmla="*/ 200084 h 1804472"/>
                  <a:gd name="connsiteX9" fmla="*/ 334422 w 1267872"/>
                  <a:gd name="connsiteY9" fmla="*/ 314384 h 1804472"/>
                  <a:gd name="connsiteX10" fmla="*/ 324897 w 1267872"/>
                  <a:gd name="connsiteY10" fmla="*/ 342959 h 1804472"/>
                  <a:gd name="connsiteX11" fmla="*/ 267747 w 1267872"/>
                  <a:gd name="connsiteY11" fmla="*/ 638234 h 1804472"/>
                  <a:gd name="connsiteX12" fmla="*/ 153447 w 1267872"/>
                  <a:gd name="connsiteY12" fmla="*/ 790634 h 1804472"/>
                  <a:gd name="connsiteX13" fmla="*/ 105320 w 1267872"/>
                  <a:gd name="connsiteY13" fmla="*/ 1041292 h 1804472"/>
                  <a:gd name="connsiteX14" fmla="*/ 1047 w 1267872"/>
                  <a:gd name="connsiteY14" fmla="*/ 1276409 h 1804472"/>
                  <a:gd name="connsiteX15" fmla="*/ 58197 w 1267872"/>
                  <a:gd name="connsiteY15" fmla="*/ 1524059 h 1804472"/>
                  <a:gd name="connsiteX16" fmla="*/ 162972 w 1267872"/>
                  <a:gd name="connsiteY16" fmla="*/ 1705034 h 1804472"/>
                  <a:gd name="connsiteX17" fmla="*/ 362997 w 1267872"/>
                  <a:gd name="connsiteY17" fmla="*/ 1800284 h 1804472"/>
                  <a:gd name="connsiteX18" fmla="*/ 534447 w 1267872"/>
                  <a:gd name="connsiteY18" fmla="*/ 1781234 h 1804472"/>
                  <a:gd name="connsiteX19" fmla="*/ 724947 w 1267872"/>
                  <a:gd name="connsiteY19" fmla="*/ 1724084 h 1804472"/>
                  <a:gd name="connsiteX20" fmla="*/ 825545 w 1267872"/>
                  <a:gd name="connsiteY20" fmla="*/ 1714559 h 1804472"/>
                  <a:gd name="connsiteX21" fmla="*/ 924972 w 1267872"/>
                  <a:gd name="connsiteY21" fmla="*/ 1695509 h 1804472"/>
                  <a:gd name="connsiteX22" fmla="*/ 1067847 w 1267872"/>
                  <a:gd name="connsiteY22" fmla="*/ 1638359 h 1804472"/>
                  <a:gd name="connsiteX23" fmla="*/ 1182147 w 1267872"/>
                  <a:gd name="connsiteY23" fmla="*/ 1476434 h 1804472"/>
                  <a:gd name="connsiteX24" fmla="*/ 1248822 w 1267872"/>
                  <a:gd name="connsiteY24" fmla="*/ 1228784 h 1804472"/>
                  <a:gd name="connsiteX25" fmla="*/ 1258347 w 1267872"/>
                  <a:gd name="connsiteY25" fmla="*/ 933509 h 1804472"/>
                  <a:gd name="connsiteX26" fmla="*/ 1267872 w 1267872"/>
                  <a:gd name="connsiteY26" fmla="*/ 600134 h 1804472"/>
                  <a:gd name="connsiteX27" fmla="*/ 1258347 w 1267872"/>
                  <a:gd name="connsiteY27" fmla="*/ 447734 h 1804472"/>
                  <a:gd name="connsiteX28" fmla="*/ 1239297 w 1267872"/>
                  <a:gd name="connsiteY28" fmla="*/ 352484 h 1804472"/>
                  <a:gd name="connsiteX29" fmla="*/ 1239297 w 1267872"/>
                  <a:gd name="connsiteY29" fmla="*/ 342959 h 1804472"/>
                  <a:gd name="connsiteX0" fmla="*/ 1239297 w 1267872"/>
                  <a:gd name="connsiteY0" fmla="*/ 343291 h 1804804"/>
                  <a:gd name="connsiteX1" fmla="*/ 1210722 w 1267872"/>
                  <a:gd name="connsiteY1" fmla="*/ 238516 h 1804804"/>
                  <a:gd name="connsiteX2" fmla="*/ 1191672 w 1267872"/>
                  <a:gd name="connsiteY2" fmla="*/ 162316 h 1804804"/>
                  <a:gd name="connsiteX3" fmla="*/ 982122 w 1267872"/>
                  <a:gd name="connsiteY3" fmla="*/ 19441 h 1804804"/>
                  <a:gd name="connsiteX4" fmla="*/ 705897 w 1267872"/>
                  <a:gd name="connsiteY4" fmla="*/ 391 h 1804804"/>
                  <a:gd name="connsiteX5" fmla="*/ 582072 w 1267872"/>
                  <a:gd name="connsiteY5" fmla="*/ 9916 h 1804804"/>
                  <a:gd name="connsiteX6" fmla="*/ 486822 w 1267872"/>
                  <a:gd name="connsiteY6" fmla="*/ 38491 h 1804804"/>
                  <a:gd name="connsiteX7" fmla="*/ 401097 w 1267872"/>
                  <a:gd name="connsiteY7" fmla="*/ 143266 h 1804804"/>
                  <a:gd name="connsiteX8" fmla="*/ 372522 w 1267872"/>
                  <a:gd name="connsiteY8" fmla="*/ 200416 h 1804804"/>
                  <a:gd name="connsiteX9" fmla="*/ 334422 w 1267872"/>
                  <a:gd name="connsiteY9" fmla="*/ 314716 h 1804804"/>
                  <a:gd name="connsiteX10" fmla="*/ 324897 w 1267872"/>
                  <a:gd name="connsiteY10" fmla="*/ 343291 h 1804804"/>
                  <a:gd name="connsiteX11" fmla="*/ 267747 w 1267872"/>
                  <a:gd name="connsiteY11" fmla="*/ 638566 h 1804804"/>
                  <a:gd name="connsiteX12" fmla="*/ 153447 w 1267872"/>
                  <a:gd name="connsiteY12" fmla="*/ 790966 h 1804804"/>
                  <a:gd name="connsiteX13" fmla="*/ 105320 w 1267872"/>
                  <a:gd name="connsiteY13" fmla="*/ 1041624 h 1804804"/>
                  <a:gd name="connsiteX14" fmla="*/ 1047 w 1267872"/>
                  <a:gd name="connsiteY14" fmla="*/ 1276741 h 1804804"/>
                  <a:gd name="connsiteX15" fmla="*/ 58197 w 1267872"/>
                  <a:gd name="connsiteY15" fmla="*/ 1524391 h 1804804"/>
                  <a:gd name="connsiteX16" fmla="*/ 162972 w 1267872"/>
                  <a:gd name="connsiteY16" fmla="*/ 1705366 h 1804804"/>
                  <a:gd name="connsiteX17" fmla="*/ 362997 w 1267872"/>
                  <a:gd name="connsiteY17" fmla="*/ 1800616 h 1804804"/>
                  <a:gd name="connsiteX18" fmla="*/ 534447 w 1267872"/>
                  <a:gd name="connsiteY18" fmla="*/ 1781566 h 1804804"/>
                  <a:gd name="connsiteX19" fmla="*/ 724947 w 1267872"/>
                  <a:gd name="connsiteY19" fmla="*/ 1724416 h 1804804"/>
                  <a:gd name="connsiteX20" fmla="*/ 825545 w 1267872"/>
                  <a:gd name="connsiteY20" fmla="*/ 1714891 h 1804804"/>
                  <a:gd name="connsiteX21" fmla="*/ 924972 w 1267872"/>
                  <a:gd name="connsiteY21" fmla="*/ 1695841 h 1804804"/>
                  <a:gd name="connsiteX22" fmla="*/ 1067847 w 1267872"/>
                  <a:gd name="connsiteY22" fmla="*/ 1638691 h 1804804"/>
                  <a:gd name="connsiteX23" fmla="*/ 1182147 w 1267872"/>
                  <a:gd name="connsiteY23" fmla="*/ 1476766 h 1804804"/>
                  <a:gd name="connsiteX24" fmla="*/ 1248822 w 1267872"/>
                  <a:gd name="connsiteY24" fmla="*/ 1229116 h 1804804"/>
                  <a:gd name="connsiteX25" fmla="*/ 1258347 w 1267872"/>
                  <a:gd name="connsiteY25" fmla="*/ 933841 h 1804804"/>
                  <a:gd name="connsiteX26" fmla="*/ 1267872 w 1267872"/>
                  <a:gd name="connsiteY26" fmla="*/ 600466 h 1804804"/>
                  <a:gd name="connsiteX27" fmla="*/ 1258347 w 1267872"/>
                  <a:gd name="connsiteY27" fmla="*/ 448066 h 1804804"/>
                  <a:gd name="connsiteX28" fmla="*/ 1239297 w 1267872"/>
                  <a:gd name="connsiteY28" fmla="*/ 352816 h 1804804"/>
                  <a:gd name="connsiteX29" fmla="*/ 1239297 w 1267872"/>
                  <a:gd name="connsiteY29" fmla="*/ 343291 h 1804804"/>
                  <a:gd name="connsiteX0" fmla="*/ 1239297 w 1267872"/>
                  <a:gd name="connsiteY0" fmla="*/ 343291 h 1804804"/>
                  <a:gd name="connsiteX1" fmla="*/ 1210722 w 1267872"/>
                  <a:gd name="connsiteY1" fmla="*/ 238516 h 1804804"/>
                  <a:gd name="connsiteX2" fmla="*/ 982122 w 1267872"/>
                  <a:gd name="connsiteY2" fmla="*/ 19441 h 1804804"/>
                  <a:gd name="connsiteX3" fmla="*/ 705897 w 1267872"/>
                  <a:gd name="connsiteY3" fmla="*/ 391 h 1804804"/>
                  <a:gd name="connsiteX4" fmla="*/ 582072 w 1267872"/>
                  <a:gd name="connsiteY4" fmla="*/ 9916 h 1804804"/>
                  <a:gd name="connsiteX5" fmla="*/ 486822 w 1267872"/>
                  <a:gd name="connsiteY5" fmla="*/ 38491 h 1804804"/>
                  <a:gd name="connsiteX6" fmla="*/ 401097 w 1267872"/>
                  <a:gd name="connsiteY6" fmla="*/ 143266 h 1804804"/>
                  <a:gd name="connsiteX7" fmla="*/ 372522 w 1267872"/>
                  <a:gd name="connsiteY7" fmla="*/ 200416 h 1804804"/>
                  <a:gd name="connsiteX8" fmla="*/ 334422 w 1267872"/>
                  <a:gd name="connsiteY8" fmla="*/ 314716 h 1804804"/>
                  <a:gd name="connsiteX9" fmla="*/ 324897 w 1267872"/>
                  <a:gd name="connsiteY9" fmla="*/ 343291 h 1804804"/>
                  <a:gd name="connsiteX10" fmla="*/ 267747 w 1267872"/>
                  <a:gd name="connsiteY10" fmla="*/ 638566 h 1804804"/>
                  <a:gd name="connsiteX11" fmla="*/ 153447 w 1267872"/>
                  <a:gd name="connsiteY11" fmla="*/ 790966 h 1804804"/>
                  <a:gd name="connsiteX12" fmla="*/ 105320 w 1267872"/>
                  <a:gd name="connsiteY12" fmla="*/ 1041624 h 1804804"/>
                  <a:gd name="connsiteX13" fmla="*/ 1047 w 1267872"/>
                  <a:gd name="connsiteY13" fmla="*/ 1276741 h 1804804"/>
                  <a:gd name="connsiteX14" fmla="*/ 58197 w 1267872"/>
                  <a:gd name="connsiteY14" fmla="*/ 1524391 h 1804804"/>
                  <a:gd name="connsiteX15" fmla="*/ 162972 w 1267872"/>
                  <a:gd name="connsiteY15" fmla="*/ 1705366 h 1804804"/>
                  <a:gd name="connsiteX16" fmla="*/ 362997 w 1267872"/>
                  <a:gd name="connsiteY16" fmla="*/ 1800616 h 1804804"/>
                  <a:gd name="connsiteX17" fmla="*/ 534447 w 1267872"/>
                  <a:gd name="connsiteY17" fmla="*/ 1781566 h 1804804"/>
                  <a:gd name="connsiteX18" fmla="*/ 724947 w 1267872"/>
                  <a:gd name="connsiteY18" fmla="*/ 1724416 h 1804804"/>
                  <a:gd name="connsiteX19" fmla="*/ 825545 w 1267872"/>
                  <a:gd name="connsiteY19" fmla="*/ 1714891 h 1804804"/>
                  <a:gd name="connsiteX20" fmla="*/ 924972 w 1267872"/>
                  <a:gd name="connsiteY20" fmla="*/ 1695841 h 1804804"/>
                  <a:gd name="connsiteX21" fmla="*/ 1067847 w 1267872"/>
                  <a:gd name="connsiteY21" fmla="*/ 1638691 h 1804804"/>
                  <a:gd name="connsiteX22" fmla="*/ 1182147 w 1267872"/>
                  <a:gd name="connsiteY22" fmla="*/ 1476766 h 1804804"/>
                  <a:gd name="connsiteX23" fmla="*/ 1248822 w 1267872"/>
                  <a:gd name="connsiteY23" fmla="*/ 1229116 h 1804804"/>
                  <a:gd name="connsiteX24" fmla="*/ 1258347 w 1267872"/>
                  <a:gd name="connsiteY24" fmla="*/ 933841 h 1804804"/>
                  <a:gd name="connsiteX25" fmla="*/ 1267872 w 1267872"/>
                  <a:gd name="connsiteY25" fmla="*/ 600466 h 1804804"/>
                  <a:gd name="connsiteX26" fmla="*/ 1258347 w 1267872"/>
                  <a:gd name="connsiteY26" fmla="*/ 448066 h 1804804"/>
                  <a:gd name="connsiteX27" fmla="*/ 1239297 w 1267872"/>
                  <a:gd name="connsiteY27" fmla="*/ 352816 h 1804804"/>
                  <a:gd name="connsiteX28" fmla="*/ 1239297 w 1267872"/>
                  <a:gd name="connsiteY28" fmla="*/ 343291 h 1804804"/>
                  <a:gd name="connsiteX0" fmla="*/ 1239297 w 1267872"/>
                  <a:gd name="connsiteY0" fmla="*/ 354245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486822 w 1267872"/>
                  <a:gd name="connsiteY5" fmla="*/ 49445 h 1815758"/>
                  <a:gd name="connsiteX6" fmla="*/ 401097 w 1267872"/>
                  <a:gd name="connsiteY6" fmla="*/ 154220 h 1815758"/>
                  <a:gd name="connsiteX7" fmla="*/ 372522 w 1267872"/>
                  <a:gd name="connsiteY7" fmla="*/ 211370 h 1815758"/>
                  <a:gd name="connsiteX8" fmla="*/ 334422 w 1267872"/>
                  <a:gd name="connsiteY8" fmla="*/ 325670 h 1815758"/>
                  <a:gd name="connsiteX9" fmla="*/ 324897 w 1267872"/>
                  <a:gd name="connsiteY9" fmla="*/ 354245 h 1815758"/>
                  <a:gd name="connsiteX10" fmla="*/ 267747 w 1267872"/>
                  <a:gd name="connsiteY10" fmla="*/ 649520 h 1815758"/>
                  <a:gd name="connsiteX11" fmla="*/ 153447 w 1267872"/>
                  <a:gd name="connsiteY11" fmla="*/ 801920 h 1815758"/>
                  <a:gd name="connsiteX12" fmla="*/ 105320 w 1267872"/>
                  <a:gd name="connsiteY12" fmla="*/ 1052578 h 1815758"/>
                  <a:gd name="connsiteX13" fmla="*/ 1047 w 1267872"/>
                  <a:gd name="connsiteY13" fmla="*/ 1287695 h 1815758"/>
                  <a:gd name="connsiteX14" fmla="*/ 58197 w 1267872"/>
                  <a:gd name="connsiteY14" fmla="*/ 1535345 h 1815758"/>
                  <a:gd name="connsiteX15" fmla="*/ 162972 w 1267872"/>
                  <a:gd name="connsiteY15" fmla="*/ 1716320 h 1815758"/>
                  <a:gd name="connsiteX16" fmla="*/ 362997 w 1267872"/>
                  <a:gd name="connsiteY16" fmla="*/ 1811570 h 1815758"/>
                  <a:gd name="connsiteX17" fmla="*/ 534447 w 1267872"/>
                  <a:gd name="connsiteY17" fmla="*/ 1792520 h 1815758"/>
                  <a:gd name="connsiteX18" fmla="*/ 724947 w 1267872"/>
                  <a:gd name="connsiteY18" fmla="*/ 1735370 h 1815758"/>
                  <a:gd name="connsiteX19" fmla="*/ 825545 w 1267872"/>
                  <a:gd name="connsiteY19" fmla="*/ 1725845 h 1815758"/>
                  <a:gd name="connsiteX20" fmla="*/ 924972 w 1267872"/>
                  <a:gd name="connsiteY20" fmla="*/ 1706795 h 1815758"/>
                  <a:gd name="connsiteX21" fmla="*/ 1067847 w 1267872"/>
                  <a:gd name="connsiteY21" fmla="*/ 1649645 h 1815758"/>
                  <a:gd name="connsiteX22" fmla="*/ 1182147 w 1267872"/>
                  <a:gd name="connsiteY22" fmla="*/ 1487720 h 1815758"/>
                  <a:gd name="connsiteX23" fmla="*/ 1248822 w 1267872"/>
                  <a:gd name="connsiteY23" fmla="*/ 1240070 h 1815758"/>
                  <a:gd name="connsiteX24" fmla="*/ 1258347 w 1267872"/>
                  <a:gd name="connsiteY24" fmla="*/ 944795 h 1815758"/>
                  <a:gd name="connsiteX25" fmla="*/ 1267872 w 1267872"/>
                  <a:gd name="connsiteY25" fmla="*/ 611420 h 1815758"/>
                  <a:gd name="connsiteX26" fmla="*/ 1258347 w 1267872"/>
                  <a:gd name="connsiteY26" fmla="*/ 459020 h 1815758"/>
                  <a:gd name="connsiteX27" fmla="*/ 1239297 w 1267872"/>
                  <a:gd name="connsiteY27" fmla="*/ 363770 h 1815758"/>
                  <a:gd name="connsiteX28" fmla="*/ 1239297 w 1267872"/>
                  <a:gd name="connsiteY28" fmla="*/ 354245 h 1815758"/>
                  <a:gd name="connsiteX0" fmla="*/ 1239297 w 1267872"/>
                  <a:gd name="connsiteY0" fmla="*/ 354245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486822 w 1267872"/>
                  <a:gd name="connsiteY5" fmla="*/ 49445 h 1815758"/>
                  <a:gd name="connsiteX6" fmla="*/ 401097 w 1267872"/>
                  <a:gd name="connsiteY6" fmla="*/ 154220 h 1815758"/>
                  <a:gd name="connsiteX7" fmla="*/ 372522 w 1267872"/>
                  <a:gd name="connsiteY7" fmla="*/ 211370 h 1815758"/>
                  <a:gd name="connsiteX8" fmla="*/ 334422 w 1267872"/>
                  <a:gd name="connsiteY8" fmla="*/ 325670 h 1815758"/>
                  <a:gd name="connsiteX9" fmla="*/ 324897 w 1267872"/>
                  <a:gd name="connsiteY9" fmla="*/ 354245 h 1815758"/>
                  <a:gd name="connsiteX10" fmla="*/ 267747 w 1267872"/>
                  <a:gd name="connsiteY10" fmla="*/ 649520 h 1815758"/>
                  <a:gd name="connsiteX11" fmla="*/ 153447 w 1267872"/>
                  <a:gd name="connsiteY11" fmla="*/ 801920 h 1815758"/>
                  <a:gd name="connsiteX12" fmla="*/ 105320 w 1267872"/>
                  <a:gd name="connsiteY12" fmla="*/ 1052578 h 1815758"/>
                  <a:gd name="connsiteX13" fmla="*/ 1047 w 1267872"/>
                  <a:gd name="connsiteY13" fmla="*/ 1287695 h 1815758"/>
                  <a:gd name="connsiteX14" fmla="*/ 58197 w 1267872"/>
                  <a:gd name="connsiteY14" fmla="*/ 1535345 h 1815758"/>
                  <a:gd name="connsiteX15" fmla="*/ 162972 w 1267872"/>
                  <a:gd name="connsiteY15" fmla="*/ 1716320 h 1815758"/>
                  <a:gd name="connsiteX16" fmla="*/ 362997 w 1267872"/>
                  <a:gd name="connsiteY16" fmla="*/ 1811570 h 1815758"/>
                  <a:gd name="connsiteX17" fmla="*/ 534447 w 1267872"/>
                  <a:gd name="connsiteY17" fmla="*/ 1792520 h 1815758"/>
                  <a:gd name="connsiteX18" fmla="*/ 724947 w 1267872"/>
                  <a:gd name="connsiteY18" fmla="*/ 1735370 h 1815758"/>
                  <a:gd name="connsiteX19" fmla="*/ 825545 w 1267872"/>
                  <a:gd name="connsiteY19" fmla="*/ 1725845 h 1815758"/>
                  <a:gd name="connsiteX20" fmla="*/ 924972 w 1267872"/>
                  <a:gd name="connsiteY20" fmla="*/ 1706795 h 1815758"/>
                  <a:gd name="connsiteX21" fmla="*/ 1067847 w 1267872"/>
                  <a:gd name="connsiteY21" fmla="*/ 1649645 h 1815758"/>
                  <a:gd name="connsiteX22" fmla="*/ 1182147 w 1267872"/>
                  <a:gd name="connsiteY22" fmla="*/ 1487720 h 1815758"/>
                  <a:gd name="connsiteX23" fmla="*/ 1248822 w 1267872"/>
                  <a:gd name="connsiteY23" fmla="*/ 1240070 h 1815758"/>
                  <a:gd name="connsiteX24" fmla="*/ 1258347 w 1267872"/>
                  <a:gd name="connsiteY24" fmla="*/ 944795 h 1815758"/>
                  <a:gd name="connsiteX25" fmla="*/ 1267872 w 1267872"/>
                  <a:gd name="connsiteY25" fmla="*/ 611420 h 1815758"/>
                  <a:gd name="connsiteX26" fmla="*/ 1258347 w 1267872"/>
                  <a:gd name="connsiteY26" fmla="*/ 459020 h 1815758"/>
                  <a:gd name="connsiteX27" fmla="*/ 1239297 w 1267872"/>
                  <a:gd name="connsiteY27" fmla="*/ 363770 h 1815758"/>
                  <a:gd name="connsiteX28" fmla="*/ 1239297 w 1267872"/>
                  <a:gd name="connsiteY28" fmla="*/ 354245 h 1815758"/>
                  <a:gd name="connsiteX0" fmla="*/ 1239297 w 1267872"/>
                  <a:gd name="connsiteY0" fmla="*/ 354245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486822 w 1267872"/>
                  <a:gd name="connsiteY5" fmla="*/ 49445 h 1815758"/>
                  <a:gd name="connsiteX6" fmla="*/ 401097 w 1267872"/>
                  <a:gd name="connsiteY6" fmla="*/ 154220 h 1815758"/>
                  <a:gd name="connsiteX7" fmla="*/ 372522 w 1267872"/>
                  <a:gd name="connsiteY7" fmla="*/ 211370 h 1815758"/>
                  <a:gd name="connsiteX8" fmla="*/ 334422 w 1267872"/>
                  <a:gd name="connsiteY8" fmla="*/ 325670 h 1815758"/>
                  <a:gd name="connsiteX9" fmla="*/ 324897 w 1267872"/>
                  <a:gd name="connsiteY9" fmla="*/ 354245 h 1815758"/>
                  <a:gd name="connsiteX10" fmla="*/ 267747 w 1267872"/>
                  <a:gd name="connsiteY10" fmla="*/ 649520 h 1815758"/>
                  <a:gd name="connsiteX11" fmla="*/ 153447 w 1267872"/>
                  <a:gd name="connsiteY11" fmla="*/ 801920 h 1815758"/>
                  <a:gd name="connsiteX12" fmla="*/ 105320 w 1267872"/>
                  <a:gd name="connsiteY12" fmla="*/ 1052578 h 1815758"/>
                  <a:gd name="connsiteX13" fmla="*/ 1047 w 1267872"/>
                  <a:gd name="connsiteY13" fmla="*/ 1287695 h 1815758"/>
                  <a:gd name="connsiteX14" fmla="*/ 58197 w 1267872"/>
                  <a:gd name="connsiteY14" fmla="*/ 1535345 h 1815758"/>
                  <a:gd name="connsiteX15" fmla="*/ 162972 w 1267872"/>
                  <a:gd name="connsiteY15" fmla="*/ 1716320 h 1815758"/>
                  <a:gd name="connsiteX16" fmla="*/ 362997 w 1267872"/>
                  <a:gd name="connsiteY16" fmla="*/ 1811570 h 1815758"/>
                  <a:gd name="connsiteX17" fmla="*/ 534447 w 1267872"/>
                  <a:gd name="connsiteY17" fmla="*/ 1792520 h 1815758"/>
                  <a:gd name="connsiteX18" fmla="*/ 724947 w 1267872"/>
                  <a:gd name="connsiteY18" fmla="*/ 1735370 h 1815758"/>
                  <a:gd name="connsiteX19" fmla="*/ 825545 w 1267872"/>
                  <a:gd name="connsiteY19" fmla="*/ 1725845 h 1815758"/>
                  <a:gd name="connsiteX20" fmla="*/ 924972 w 1267872"/>
                  <a:gd name="connsiteY20" fmla="*/ 1706795 h 1815758"/>
                  <a:gd name="connsiteX21" fmla="*/ 1067847 w 1267872"/>
                  <a:gd name="connsiteY21" fmla="*/ 1649645 h 1815758"/>
                  <a:gd name="connsiteX22" fmla="*/ 1182147 w 1267872"/>
                  <a:gd name="connsiteY22" fmla="*/ 1487720 h 1815758"/>
                  <a:gd name="connsiteX23" fmla="*/ 1248822 w 1267872"/>
                  <a:gd name="connsiteY23" fmla="*/ 1240070 h 1815758"/>
                  <a:gd name="connsiteX24" fmla="*/ 1258347 w 1267872"/>
                  <a:gd name="connsiteY24" fmla="*/ 944795 h 1815758"/>
                  <a:gd name="connsiteX25" fmla="*/ 1267872 w 1267872"/>
                  <a:gd name="connsiteY25" fmla="*/ 611420 h 1815758"/>
                  <a:gd name="connsiteX26" fmla="*/ 1258347 w 1267872"/>
                  <a:gd name="connsiteY26" fmla="*/ 459020 h 1815758"/>
                  <a:gd name="connsiteX27" fmla="*/ 1239297 w 1267872"/>
                  <a:gd name="connsiteY27" fmla="*/ 354245 h 1815758"/>
                  <a:gd name="connsiteX0" fmla="*/ 1258347 w 1267872"/>
                  <a:gd name="connsiteY0" fmla="*/ 459020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486822 w 1267872"/>
                  <a:gd name="connsiteY5" fmla="*/ 49445 h 1815758"/>
                  <a:gd name="connsiteX6" fmla="*/ 401097 w 1267872"/>
                  <a:gd name="connsiteY6" fmla="*/ 154220 h 1815758"/>
                  <a:gd name="connsiteX7" fmla="*/ 372522 w 1267872"/>
                  <a:gd name="connsiteY7" fmla="*/ 211370 h 1815758"/>
                  <a:gd name="connsiteX8" fmla="*/ 334422 w 1267872"/>
                  <a:gd name="connsiteY8" fmla="*/ 325670 h 1815758"/>
                  <a:gd name="connsiteX9" fmla="*/ 324897 w 1267872"/>
                  <a:gd name="connsiteY9" fmla="*/ 354245 h 1815758"/>
                  <a:gd name="connsiteX10" fmla="*/ 267747 w 1267872"/>
                  <a:gd name="connsiteY10" fmla="*/ 649520 h 1815758"/>
                  <a:gd name="connsiteX11" fmla="*/ 153447 w 1267872"/>
                  <a:gd name="connsiteY11" fmla="*/ 801920 h 1815758"/>
                  <a:gd name="connsiteX12" fmla="*/ 105320 w 1267872"/>
                  <a:gd name="connsiteY12" fmla="*/ 1052578 h 1815758"/>
                  <a:gd name="connsiteX13" fmla="*/ 1047 w 1267872"/>
                  <a:gd name="connsiteY13" fmla="*/ 1287695 h 1815758"/>
                  <a:gd name="connsiteX14" fmla="*/ 58197 w 1267872"/>
                  <a:gd name="connsiteY14" fmla="*/ 1535345 h 1815758"/>
                  <a:gd name="connsiteX15" fmla="*/ 162972 w 1267872"/>
                  <a:gd name="connsiteY15" fmla="*/ 1716320 h 1815758"/>
                  <a:gd name="connsiteX16" fmla="*/ 362997 w 1267872"/>
                  <a:gd name="connsiteY16" fmla="*/ 1811570 h 1815758"/>
                  <a:gd name="connsiteX17" fmla="*/ 534447 w 1267872"/>
                  <a:gd name="connsiteY17" fmla="*/ 1792520 h 1815758"/>
                  <a:gd name="connsiteX18" fmla="*/ 724947 w 1267872"/>
                  <a:gd name="connsiteY18" fmla="*/ 1735370 h 1815758"/>
                  <a:gd name="connsiteX19" fmla="*/ 825545 w 1267872"/>
                  <a:gd name="connsiteY19" fmla="*/ 1725845 h 1815758"/>
                  <a:gd name="connsiteX20" fmla="*/ 924972 w 1267872"/>
                  <a:gd name="connsiteY20" fmla="*/ 1706795 h 1815758"/>
                  <a:gd name="connsiteX21" fmla="*/ 1067847 w 1267872"/>
                  <a:gd name="connsiteY21" fmla="*/ 1649645 h 1815758"/>
                  <a:gd name="connsiteX22" fmla="*/ 1182147 w 1267872"/>
                  <a:gd name="connsiteY22" fmla="*/ 1487720 h 1815758"/>
                  <a:gd name="connsiteX23" fmla="*/ 1248822 w 1267872"/>
                  <a:gd name="connsiteY23" fmla="*/ 1240070 h 1815758"/>
                  <a:gd name="connsiteX24" fmla="*/ 1258347 w 1267872"/>
                  <a:gd name="connsiteY24" fmla="*/ 944795 h 1815758"/>
                  <a:gd name="connsiteX25" fmla="*/ 1267872 w 1267872"/>
                  <a:gd name="connsiteY25" fmla="*/ 611420 h 1815758"/>
                  <a:gd name="connsiteX26" fmla="*/ 1258347 w 1267872"/>
                  <a:gd name="connsiteY26" fmla="*/ 459020 h 1815758"/>
                  <a:gd name="connsiteX0" fmla="*/ 1258347 w 1267872"/>
                  <a:gd name="connsiteY0" fmla="*/ 459020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486822 w 1267872"/>
                  <a:gd name="connsiteY5" fmla="*/ 49445 h 1815758"/>
                  <a:gd name="connsiteX6" fmla="*/ 401097 w 1267872"/>
                  <a:gd name="connsiteY6" fmla="*/ 154220 h 1815758"/>
                  <a:gd name="connsiteX7" fmla="*/ 372522 w 1267872"/>
                  <a:gd name="connsiteY7" fmla="*/ 211370 h 1815758"/>
                  <a:gd name="connsiteX8" fmla="*/ 334422 w 1267872"/>
                  <a:gd name="connsiteY8" fmla="*/ 325670 h 1815758"/>
                  <a:gd name="connsiteX9" fmla="*/ 267747 w 1267872"/>
                  <a:gd name="connsiteY9" fmla="*/ 649520 h 1815758"/>
                  <a:gd name="connsiteX10" fmla="*/ 153447 w 1267872"/>
                  <a:gd name="connsiteY10" fmla="*/ 801920 h 1815758"/>
                  <a:gd name="connsiteX11" fmla="*/ 105320 w 1267872"/>
                  <a:gd name="connsiteY11" fmla="*/ 1052578 h 1815758"/>
                  <a:gd name="connsiteX12" fmla="*/ 1047 w 1267872"/>
                  <a:gd name="connsiteY12" fmla="*/ 1287695 h 1815758"/>
                  <a:gd name="connsiteX13" fmla="*/ 58197 w 1267872"/>
                  <a:gd name="connsiteY13" fmla="*/ 1535345 h 1815758"/>
                  <a:gd name="connsiteX14" fmla="*/ 162972 w 1267872"/>
                  <a:gd name="connsiteY14" fmla="*/ 1716320 h 1815758"/>
                  <a:gd name="connsiteX15" fmla="*/ 362997 w 1267872"/>
                  <a:gd name="connsiteY15" fmla="*/ 1811570 h 1815758"/>
                  <a:gd name="connsiteX16" fmla="*/ 534447 w 1267872"/>
                  <a:gd name="connsiteY16" fmla="*/ 1792520 h 1815758"/>
                  <a:gd name="connsiteX17" fmla="*/ 724947 w 1267872"/>
                  <a:gd name="connsiteY17" fmla="*/ 1735370 h 1815758"/>
                  <a:gd name="connsiteX18" fmla="*/ 825545 w 1267872"/>
                  <a:gd name="connsiteY18" fmla="*/ 1725845 h 1815758"/>
                  <a:gd name="connsiteX19" fmla="*/ 924972 w 1267872"/>
                  <a:gd name="connsiteY19" fmla="*/ 1706795 h 1815758"/>
                  <a:gd name="connsiteX20" fmla="*/ 1067847 w 1267872"/>
                  <a:gd name="connsiteY20" fmla="*/ 1649645 h 1815758"/>
                  <a:gd name="connsiteX21" fmla="*/ 1182147 w 1267872"/>
                  <a:gd name="connsiteY21" fmla="*/ 1487720 h 1815758"/>
                  <a:gd name="connsiteX22" fmla="*/ 1248822 w 1267872"/>
                  <a:gd name="connsiteY22" fmla="*/ 1240070 h 1815758"/>
                  <a:gd name="connsiteX23" fmla="*/ 1258347 w 1267872"/>
                  <a:gd name="connsiteY23" fmla="*/ 944795 h 1815758"/>
                  <a:gd name="connsiteX24" fmla="*/ 1267872 w 1267872"/>
                  <a:gd name="connsiteY24" fmla="*/ 611420 h 1815758"/>
                  <a:gd name="connsiteX25" fmla="*/ 1258347 w 1267872"/>
                  <a:gd name="connsiteY25" fmla="*/ 459020 h 1815758"/>
                  <a:gd name="connsiteX0" fmla="*/ 1258347 w 1267872"/>
                  <a:gd name="connsiteY0" fmla="*/ 459020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486822 w 1267872"/>
                  <a:gd name="connsiteY5" fmla="*/ 49445 h 1815758"/>
                  <a:gd name="connsiteX6" fmla="*/ 372522 w 1267872"/>
                  <a:gd name="connsiteY6" fmla="*/ 211370 h 1815758"/>
                  <a:gd name="connsiteX7" fmla="*/ 334422 w 1267872"/>
                  <a:gd name="connsiteY7" fmla="*/ 325670 h 1815758"/>
                  <a:gd name="connsiteX8" fmla="*/ 267747 w 1267872"/>
                  <a:gd name="connsiteY8" fmla="*/ 649520 h 1815758"/>
                  <a:gd name="connsiteX9" fmla="*/ 153447 w 1267872"/>
                  <a:gd name="connsiteY9" fmla="*/ 801920 h 1815758"/>
                  <a:gd name="connsiteX10" fmla="*/ 105320 w 1267872"/>
                  <a:gd name="connsiteY10" fmla="*/ 1052578 h 1815758"/>
                  <a:gd name="connsiteX11" fmla="*/ 1047 w 1267872"/>
                  <a:gd name="connsiteY11" fmla="*/ 1287695 h 1815758"/>
                  <a:gd name="connsiteX12" fmla="*/ 58197 w 1267872"/>
                  <a:gd name="connsiteY12" fmla="*/ 1535345 h 1815758"/>
                  <a:gd name="connsiteX13" fmla="*/ 162972 w 1267872"/>
                  <a:gd name="connsiteY13" fmla="*/ 1716320 h 1815758"/>
                  <a:gd name="connsiteX14" fmla="*/ 362997 w 1267872"/>
                  <a:gd name="connsiteY14" fmla="*/ 1811570 h 1815758"/>
                  <a:gd name="connsiteX15" fmla="*/ 534447 w 1267872"/>
                  <a:gd name="connsiteY15" fmla="*/ 1792520 h 1815758"/>
                  <a:gd name="connsiteX16" fmla="*/ 724947 w 1267872"/>
                  <a:gd name="connsiteY16" fmla="*/ 1735370 h 1815758"/>
                  <a:gd name="connsiteX17" fmla="*/ 825545 w 1267872"/>
                  <a:gd name="connsiteY17" fmla="*/ 1725845 h 1815758"/>
                  <a:gd name="connsiteX18" fmla="*/ 924972 w 1267872"/>
                  <a:gd name="connsiteY18" fmla="*/ 1706795 h 1815758"/>
                  <a:gd name="connsiteX19" fmla="*/ 1067847 w 1267872"/>
                  <a:gd name="connsiteY19" fmla="*/ 1649645 h 1815758"/>
                  <a:gd name="connsiteX20" fmla="*/ 1182147 w 1267872"/>
                  <a:gd name="connsiteY20" fmla="*/ 1487720 h 1815758"/>
                  <a:gd name="connsiteX21" fmla="*/ 1248822 w 1267872"/>
                  <a:gd name="connsiteY21" fmla="*/ 1240070 h 1815758"/>
                  <a:gd name="connsiteX22" fmla="*/ 1258347 w 1267872"/>
                  <a:gd name="connsiteY22" fmla="*/ 944795 h 1815758"/>
                  <a:gd name="connsiteX23" fmla="*/ 1267872 w 1267872"/>
                  <a:gd name="connsiteY23" fmla="*/ 611420 h 1815758"/>
                  <a:gd name="connsiteX24" fmla="*/ 1258347 w 1267872"/>
                  <a:gd name="connsiteY24" fmla="*/ 459020 h 1815758"/>
                  <a:gd name="connsiteX0" fmla="*/ 1258347 w 1267872"/>
                  <a:gd name="connsiteY0" fmla="*/ 459020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372522 w 1267872"/>
                  <a:gd name="connsiteY5" fmla="*/ 211370 h 1815758"/>
                  <a:gd name="connsiteX6" fmla="*/ 334422 w 1267872"/>
                  <a:gd name="connsiteY6" fmla="*/ 325670 h 1815758"/>
                  <a:gd name="connsiteX7" fmla="*/ 267747 w 1267872"/>
                  <a:gd name="connsiteY7" fmla="*/ 649520 h 1815758"/>
                  <a:gd name="connsiteX8" fmla="*/ 153447 w 1267872"/>
                  <a:gd name="connsiteY8" fmla="*/ 801920 h 1815758"/>
                  <a:gd name="connsiteX9" fmla="*/ 105320 w 1267872"/>
                  <a:gd name="connsiteY9" fmla="*/ 1052578 h 1815758"/>
                  <a:gd name="connsiteX10" fmla="*/ 1047 w 1267872"/>
                  <a:gd name="connsiteY10" fmla="*/ 1287695 h 1815758"/>
                  <a:gd name="connsiteX11" fmla="*/ 58197 w 1267872"/>
                  <a:gd name="connsiteY11" fmla="*/ 1535345 h 1815758"/>
                  <a:gd name="connsiteX12" fmla="*/ 162972 w 1267872"/>
                  <a:gd name="connsiteY12" fmla="*/ 1716320 h 1815758"/>
                  <a:gd name="connsiteX13" fmla="*/ 362997 w 1267872"/>
                  <a:gd name="connsiteY13" fmla="*/ 1811570 h 1815758"/>
                  <a:gd name="connsiteX14" fmla="*/ 534447 w 1267872"/>
                  <a:gd name="connsiteY14" fmla="*/ 1792520 h 1815758"/>
                  <a:gd name="connsiteX15" fmla="*/ 724947 w 1267872"/>
                  <a:gd name="connsiteY15" fmla="*/ 1735370 h 1815758"/>
                  <a:gd name="connsiteX16" fmla="*/ 825545 w 1267872"/>
                  <a:gd name="connsiteY16" fmla="*/ 1725845 h 1815758"/>
                  <a:gd name="connsiteX17" fmla="*/ 924972 w 1267872"/>
                  <a:gd name="connsiteY17" fmla="*/ 1706795 h 1815758"/>
                  <a:gd name="connsiteX18" fmla="*/ 1067847 w 1267872"/>
                  <a:gd name="connsiteY18" fmla="*/ 1649645 h 1815758"/>
                  <a:gd name="connsiteX19" fmla="*/ 1182147 w 1267872"/>
                  <a:gd name="connsiteY19" fmla="*/ 1487720 h 1815758"/>
                  <a:gd name="connsiteX20" fmla="*/ 1248822 w 1267872"/>
                  <a:gd name="connsiteY20" fmla="*/ 1240070 h 1815758"/>
                  <a:gd name="connsiteX21" fmla="*/ 1258347 w 1267872"/>
                  <a:gd name="connsiteY21" fmla="*/ 944795 h 1815758"/>
                  <a:gd name="connsiteX22" fmla="*/ 1267872 w 1267872"/>
                  <a:gd name="connsiteY22" fmla="*/ 611420 h 1815758"/>
                  <a:gd name="connsiteX23" fmla="*/ 1258347 w 1267872"/>
                  <a:gd name="connsiteY23" fmla="*/ 459020 h 1815758"/>
                  <a:gd name="connsiteX0" fmla="*/ 1258347 w 1267872"/>
                  <a:gd name="connsiteY0" fmla="*/ 459020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372522 w 1267872"/>
                  <a:gd name="connsiteY5" fmla="*/ 211370 h 1815758"/>
                  <a:gd name="connsiteX6" fmla="*/ 334422 w 1267872"/>
                  <a:gd name="connsiteY6" fmla="*/ 325670 h 1815758"/>
                  <a:gd name="connsiteX7" fmla="*/ 267747 w 1267872"/>
                  <a:gd name="connsiteY7" fmla="*/ 649520 h 1815758"/>
                  <a:gd name="connsiteX8" fmla="*/ 153447 w 1267872"/>
                  <a:gd name="connsiteY8" fmla="*/ 801920 h 1815758"/>
                  <a:gd name="connsiteX9" fmla="*/ 105320 w 1267872"/>
                  <a:gd name="connsiteY9" fmla="*/ 1052578 h 1815758"/>
                  <a:gd name="connsiteX10" fmla="*/ 1047 w 1267872"/>
                  <a:gd name="connsiteY10" fmla="*/ 1287695 h 1815758"/>
                  <a:gd name="connsiteX11" fmla="*/ 58197 w 1267872"/>
                  <a:gd name="connsiteY11" fmla="*/ 1535345 h 1815758"/>
                  <a:gd name="connsiteX12" fmla="*/ 162972 w 1267872"/>
                  <a:gd name="connsiteY12" fmla="*/ 1716320 h 1815758"/>
                  <a:gd name="connsiteX13" fmla="*/ 362997 w 1267872"/>
                  <a:gd name="connsiteY13" fmla="*/ 1811570 h 1815758"/>
                  <a:gd name="connsiteX14" fmla="*/ 534447 w 1267872"/>
                  <a:gd name="connsiteY14" fmla="*/ 1792520 h 1815758"/>
                  <a:gd name="connsiteX15" fmla="*/ 724947 w 1267872"/>
                  <a:gd name="connsiteY15" fmla="*/ 1735370 h 1815758"/>
                  <a:gd name="connsiteX16" fmla="*/ 825545 w 1267872"/>
                  <a:gd name="connsiteY16" fmla="*/ 1725845 h 1815758"/>
                  <a:gd name="connsiteX17" fmla="*/ 924972 w 1267872"/>
                  <a:gd name="connsiteY17" fmla="*/ 1706795 h 1815758"/>
                  <a:gd name="connsiteX18" fmla="*/ 1067847 w 1267872"/>
                  <a:gd name="connsiteY18" fmla="*/ 1649645 h 1815758"/>
                  <a:gd name="connsiteX19" fmla="*/ 1182147 w 1267872"/>
                  <a:gd name="connsiteY19" fmla="*/ 1487720 h 1815758"/>
                  <a:gd name="connsiteX20" fmla="*/ 1248822 w 1267872"/>
                  <a:gd name="connsiteY20" fmla="*/ 1240070 h 1815758"/>
                  <a:gd name="connsiteX21" fmla="*/ 1258347 w 1267872"/>
                  <a:gd name="connsiteY21" fmla="*/ 944795 h 1815758"/>
                  <a:gd name="connsiteX22" fmla="*/ 1267872 w 1267872"/>
                  <a:gd name="connsiteY22" fmla="*/ 611420 h 1815758"/>
                  <a:gd name="connsiteX23" fmla="*/ 1258347 w 1267872"/>
                  <a:gd name="connsiteY23" fmla="*/ 459020 h 1815758"/>
                  <a:gd name="connsiteX0" fmla="*/ 1258347 w 1267872"/>
                  <a:gd name="connsiteY0" fmla="*/ 459155 h 1815893"/>
                  <a:gd name="connsiteX1" fmla="*/ 1210722 w 1267872"/>
                  <a:gd name="connsiteY1" fmla="*/ 249605 h 1815893"/>
                  <a:gd name="connsiteX2" fmla="*/ 982122 w 1267872"/>
                  <a:gd name="connsiteY2" fmla="*/ 30530 h 1815893"/>
                  <a:gd name="connsiteX3" fmla="*/ 582072 w 1267872"/>
                  <a:gd name="connsiteY3" fmla="*/ 21005 h 1815893"/>
                  <a:gd name="connsiteX4" fmla="*/ 372522 w 1267872"/>
                  <a:gd name="connsiteY4" fmla="*/ 211505 h 1815893"/>
                  <a:gd name="connsiteX5" fmla="*/ 334422 w 1267872"/>
                  <a:gd name="connsiteY5" fmla="*/ 325805 h 1815893"/>
                  <a:gd name="connsiteX6" fmla="*/ 267747 w 1267872"/>
                  <a:gd name="connsiteY6" fmla="*/ 649655 h 1815893"/>
                  <a:gd name="connsiteX7" fmla="*/ 153447 w 1267872"/>
                  <a:gd name="connsiteY7" fmla="*/ 802055 h 1815893"/>
                  <a:gd name="connsiteX8" fmla="*/ 105320 w 1267872"/>
                  <a:gd name="connsiteY8" fmla="*/ 1052713 h 1815893"/>
                  <a:gd name="connsiteX9" fmla="*/ 1047 w 1267872"/>
                  <a:gd name="connsiteY9" fmla="*/ 1287830 h 1815893"/>
                  <a:gd name="connsiteX10" fmla="*/ 58197 w 1267872"/>
                  <a:gd name="connsiteY10" fmla="*/ 1535480 h 1815893"/>
                  <a:gd name="connsiteX11" fmla="*/ 162972 w 1267872"/>
                  <a:gd name="connsiteY11" fmla="*/ 1716455 h 1815893"/>
                  <a:gd name="connsiteX12" fmla="*/ 362997 w 1267872"/>
                  <a:gd name="connsiteY12" fmla="*/ 1811705 h 1815893"/>
                  <a:gd name="connsiteX13" fmla="*/ 534447 w 1267872"/>
                  <a:gd name="connsiteY13" fmla="*/ 1792655 h 1815893"/>
                  <a:gd name="connsiteX14" fmla="*/ 724947 w 1267872"/>
                  <a:gd name="connsiteY14" fmla="*/ 1735505 h 1815893"/>
                  <a:gd name="connsiteX15" fmla="*/ 825545 w 1267872"/>
                  <a:gd name="connsiteY15" fmla="*/ 1725980 h 1815893"/>
                  <a:gd name="connsiteX16" fmla="*/ 924972 w 1267872"/>
                  <a:gd name="connsiteY16" fmla="*/ 1706930 h 1815893"/>
                  <a:gd name="connsiteX17" fmla="*/ 1067847 w 1267872"/>
                  <a:gd name="connsiteY17" fmla="*/ 1649780 h 1815893"/>
                  <a:gd name="connsiteX18" fmla="*/ 1182147 w 1267872"/>
                  <a:gd name="connsiteY18" fmla="*/ 1487855 h 1815893"/>
                  <a:gd name="connsiteX19" fmla="*/ 1248822 w 1267872"/>
                  <a:gd name="connsiteY19" fmla="*/ 1240205 h 1815893"/>
                  <a:gd name="connsiteX20" fmla="*/ 1258347 w 1267872"/>
                  <a:gd name="connsiteY20" fmla="*/ 944930 h 1815893"/>
                  <a:gd name="connsiteX21" fmla="*/ 1267872 w 1267872"/>
                  <a:gd name="connsiteY21" fmla="*/ 611555 h 1815893"/>
                  <a:gd name="connsiteX22" fmla="*/ 1258347 w 1267872"/>
                  <a:gd name="connsiteY22" fmla="*/ 459155 h 1815893"/>
                  <a:gd name="connsiteX0" fmla="*/ 1258347 w 1267872"/>
                  <a:gd name="connsiteY0" fmla="*/ 459155 h 1815893"/>
                  <a:gd name="connsiteX1" fmla="*/ 1210722 w 1267872"/>
                  <a:gd name="connsiteY1" fmla="*/ 249605 h 1815893"/>
                  <a:gd name="connsiteX2" fmla="*/ 982122 w 1267872"/>
                  <a:gd name="connsiteY2" fmla="*/ 30530 h 1815893"/>
                  <a:gd name="connsiteX3" fmla="*/ 582072 w 1267872"/>
                  <a:gd name="connsiteY3" fmla="*/ 21005 h 1815893"/>
                  <a:gd name="connsiteX4" fmla="*/ 372522 w 1267872"/>
                  <a:gd name="connsiteY4" fmla="*/ 211505 h 1815893"/>
                  <a:gd name="connsiteX5" fmla="*/ 334422 w 1267872"/>
                  <a:gd name="connsiteY5" fmla="*/ 325805 h 1815893"/>
                  <a:gd name="connsiteX6" fmla="*/ 267747 w 1267872"/>
                  <a:gd name="connsiteY6" fmla="*/ 649655 h 1815893"/>
                  <a:gd name="connsiteX7" fmla="*/ 153447 w 1267872"/>
                  <a:gd name="connsiteY7" fmla="*/ 802055 h 1815893"/>
                  <a:gd name="connsiteX8" fmla="*/ 105320 w 1267872"/>
                  <a:gd name="connsiteY8" fmla="*/ 1052713 h 1815893"/>
                  <a:gd name="connsiteX9" fmla="*/ 1047 w 1267872"/>
                  <a:gd name="connsiteY9" fmla="*/ 1287830 h 1815893"/>
                  <a:gd name="connsiteX10" fmla="*/ 58197 w 1267872"/>
                  <a:gd name="connsiteY10" fmla="*/ 1535480 h 1815893"/>
                  <a:gd name="connsiteX11" fmla="*/ 162972 w 1267872"/>
                  <a:gd name="connsiteY11" fmla="*/ 1716455 h 1815893"/>
                  <a:gd name="connsiteX12" fmla="*/ 362997 w 1267872"/>
                  <a:gd name="connsiteY12" fmla="*/ 1811705 h 1815893"/>
                  <a:gd name="connsiteX13" fmla="*/ 534447 w 1267872"/>
                  <a:gd name="connsiteY13" fmla="*/ 1792655 h 1815893"/>
                  <a:gd name="connsiteX14" fmla="*/ 724947 w 1267872"/>
                  <a:gd name="connsiteY14" fmla="*/ 1735505 h 1815893"/>
                  <a:gd name="connsiteX15" fmla="*/ 825545 w 1267872"/>
                  <a:gd name="connsiteY15" fmla="*/ 1725980 h 1815893"/>
                  <a:gd name="connsiteX16" fmla="*/ 924972 w 1267872"/>
                  <a:gd name="connsiteY16" fmla="*/ 1706930 h 1815893"/>
                  <a:gd name="connsiteX17" fmla="*/ 1067847 w 1267872"/>
                  <a:gd name="connsiteY17" fmla="*/ 1649780 h 1815893"/>
                  <a:gd name="connsiteX18" fmla="*/ 1182147 w 1267872"/>
                  <a:gd name="connsiteY18" fmla="*/ 1487855 h 1815893"/>
                  <a:gd name="connsiteX19" fmla="*/ 1248822 w 1267872"/>
                  <a:gd name="connsiteY19" fmla="*/ 1240205 h 1815893"/>
                  <a:gd name="connsiteX20" fmla="*/ 1258347 w 1267872"/>
                  <a:gd name="connsiteY20" fmla="*/ 944930 h 1815893"/>
                  <a:gd name="connsiteX21" fmla="*/ 1267872 w 1267872"/>
                  <a:gd name="connsiteY21" fmla="*/ 611555 h 1815893"/>
                  <a:gd name="connsiteX22" fmla="*/ 1258347 w 1267872"/>
                  <a:gd name="connsiteY22" fmla="*/ 459155 h 1815893"/>
                  <a:gd name="connsiteX0" fmla="*/ 1258347 w 1267872"/>
                  <a:gd name="connsiteY0" fmla="*/ 459155 h 1815893"/>
                  <a:gd name="connsiteX1" fmla="*/ 1210722 w 1267872"/>
                  <a:gd name="connsiteY1" fmla="*/ 249605 h 1815893"/>
                  <a:gd name="connsiteX2" fmla="*/ 982122 w 1267872"/>
                  <a:gd name="connsiteY2" fmla="*/ 30530 h 1815893"/>
                  <a:gd name="connsiteX3" fmla="*/ 582072 w 1267872"/>
                  <a:gd name="connsiteY3" fmla="*/ 21005 h 1815893"/>
                  <a:gd name="connsiteX4" fmla="*/ 372522 w 1267872"/>
                  <a:gd name="connsiteY4" fmla="*/ 211505 h 1815893"/>
                  <a:gd name="connsiteX5" fmla="*/ 334422 w 1267872"/>
                  <a:gd name="connsiteY5" fmla="*/ 325805 h 1815893"/>
                  <a:gd name="connsiteX6" fmla="*/ 267747 w 1267872"/>
                  <a:gd name="connsiteY6" fmla="*/ 649655 h 1815893"/>
                  <a:gd name="connsiteX7" fmla="*/ 153447 w 1267872"/>
                  <a:gd name="connsiteY7" fmla="*/ 802055 h 1815893"/>
                  <a:gd name="connsiteX8" fmla="*/ 105320 w 1267872"/>
                  <a:gd name="connsiteY8" fmla="*/ 1052713 h 1815893"/>
                  <a:gd name="connsiteX9" fmla="*/ 1047 w 1267872"/>
                  <a:gd name="connsiteY9" fmla="*/ 1287830 h 1815893"/>
                  <a:gd name="connsiteX10" fmla="*/ 58197 w 1267872"/>
                  <a:gd name="connsiteY10" fmla="*/ 1535480 h 1815893"/>
                  <a:gd name="connsiteX11" fmla="*/ 162972 w 1267872"/>
                  <a:gd name="connsiteY11" fmla="*/ 1716455 h 1815893"/>
                  <a:gd name="connsiteX12" fmla="*/ 362997 w 1267872"/>
                  <a:gd name="connsiteY12" fmla="*/ 1811705 h 1815893"/>
                  <a:gd name="connsiteX13" fmla="*/ 534447 w 1267872"/>
                  <a:gd name="connsiteY13" fmla="*/ 1792655 h 1815893"/>
                  <a:gd name="connsiteX14" fmla="*/ 724947 w 1267872"/>
                  <a:gd name="connsiteY14" fmla="*/ 1735505 h 1815893"/>
                  <a:gd name="connsiteX15" fmla="*/ 825545 w 1267872"/>
                  <a:gd name="connsiteY15" fmla="*/ 1725980 h 1815893"/>
                  <a:gd name="connsiteX16" fmla="*/ 924972 w 1267872"/>
                  <a:gd name="connsiteY16" fmla="*/ 1706930 h 1815893"/>
                  <a:gd name="connsiteX17" fmla="*/ 1067847 w 1267872"/>
                  <a:gd name="connsiteY17" fmla="*/ 1649780 h 1815893"/>
                  <a:gd name="connsiteX18" fmla="*/ 1182147 w 1267872"/>
                  <a:gd name="connsiteY18" fmla="*/ 1487855 h 1815893"/>
                  <a:gd name="connsiteX19" fmla="*/ 1248822 w 1267872"/>
                  <a:gd name="connsiteY19" fmla="*/ 1240205 h 1815893"/>
                  <a:gd name="connsiteX20" fmla="*/ 1258347 w 1267872"/>
                  <a:gd name="connsiteY20" fmla="*/ 944930 h 1815893"/>
                  <a:gd name="connsiteX21" fmla="*/ 1267872 w 1267872"/>
                  <a:gd name="connsiteY21" fmla="*/ 611555 h 1815893"/>
                  <a:gd name="connsiteX22" fmla="*/ 1258347 w 1267872"/>
                  <a:gd name="connsiteY22" fmla="*/ 459155 h 1815893"/>
                  <a:gd name="connsiteX0" fmla="*/ 1258347 w 1267872"/>
                  <a:gd name="connsiteY0" fmla="*/ 459155 h 1815893"/>
                  <a:gd name="connsiteX1" fmla="*/ 1210722 w 1267872"/>
                  <a:gd name="connsiteY1" fmla="*/ 249605 h 1815893"/>
                  <a:gd name="connsiteX2" fmla="*/ 982122 w 1267872"/>
                  <a:gd name="connsiteY2" fmla="*/ 30530 h 1815893"/>
                  <a:gd name="connsiteX3" fmla="*/ 582072 w 1267872"/>
                  <a:gd name="connsiteY3" fmla="*/ 21005 h 1815893"/>
                  <a:gd name="connsiteX4" fmla="*/ 372522 w 1267872"/>
                  <a:gd name="connsiteY4" fmla="*/ 211505 h 1815893"/>
                  <a:gd name="connsiteX5" fmla="*/ 334422 w 1267872"/>
                  <a:gd name="connsiteY5" fmla="*/ 325805 h 1815893"/>
                  <a:gd name="connsiteX6" fmla="*/ 267747 w 1267872"/>
                  <a:gd name="connsiteY6" fmla="*/ 649655 h 1815893"/>
                  <a:gd name="connsiteX7" fmla="*/ 153447 w 1267872"/>
                  <a:gd name="connsiteY7" fmla="*/ 802055 h 1815893"/>
                  <a:gd name="connsiteX8" fmla="*/ 105320 w 1267872"/>
                  <a:gd name="connsiteY8" fmla="*/ 1052713 h 1815893"/>
                  <a:gd name="connsiteX9" fmla="*/ 1047 w 1267872"/>
                  <a:gd name="connsiteY9" fmla="*/ 1287830 h 1815893"/>
                  <a:gd name="connsiteX10" fmla="*/ 58197 w 1267872"/>
                  <a:gd name="connsiteY10" fmla="*/ 1535480 h 1815893"/>
                  <a:gd name="connsiteX11" fmla="*/ 162972 w 1267872"/>
                  <a:gd name="connsiteY11" fmla="*/ 1716455 h 1815893"/>
                  <a:gd name="connsiteX12" fmla="*/ 362997 w 1267872"/>
                  <a:gd name="connsiteY12" fmla="*/ 1811705 h 1815893"/>
                  <a:gd name="connsiteX13" fmla="*/ 534447 w 1267872"/>
                  <a:gd name="connsiteY13" fmla="*/ 1792655 h 1815893"/>
                  <a:gd name="connsiteX14" fmla="*/ 724947 w 1267872"/>
                  <a:gd name="connsiteY14" fmla="*/ 1735505 h 1815893"/>
                  <a:gd name="connsiteX15" fmla="*/ 924972 w 1267872"/>
                  <a:gd name="connsiteY15" fmla="*/ 1706930 h 1815893"/>
                  <a:gd name="connsiteX16" fmla="*/ 1067847 w 1267872"/>
                  <a:gd name="connsiteY16" fmla="*/ 1649780 h 1815893"/>
                  <a:gd name="connsiteX17" fmla="*/ 1182147 w 1267872"/>
                  <a:gd name="connsiteY17" fmla="*/ 1487855 h 1815893"/>
                  <a:gd name="connsiteX18" fmla="*/ 1248822 w 1267872"/>
                  <a:gd name="connsiteY18" fmla="*/ 1240205 h 1815893"/>
                  <a:gd name="connsiteX19" fmla="*/ 1258347 w 1267872"/>
                  <a:gd name="connsiteY19" fmla="*/ 944930 h 1815893"/>
                  <a:gd name="connsiteX20" fmla="*/ 1267872 w 1267872"/>
                  <a:gd name="connsiteY20" fmla="*/ 611555 h 1815893"/>
                  <a:gd name="connsiteX21" fmla="*/ 1258347 w 1267872"/>
                  <a:gd name="connsiteY21" fmla="*/ 459155 h 181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67872" h="1815893">
                    <a:moveTo>
                      <a:pt x="1258347" y="459155"/>
                    </a:moveTo>
                    <a:cubicBezTo>
                      <a:pt x="1248822" y="398830"/>
                      <a:pt x="1256759" y="321042"/>
                      <a:pt x="1210722" y="249605"/>
                    </a:cubicBezTo>
                    <a:cubicBezTo>
                      <a:pt x="1164685" y="178168"/>
                      <a:pt x="1086897" y="68630"/>
                      <a:pt x="982122" y="30530"/>
                    </a:cubicBezTo>
                    <a:cubicBezTo>
                      <a:pt x="877347" y="-7570"/>
                      <a:pt x="683672" y="-9157"/>
                      <a:pt x="582072" y="21005"/>
                    </a:cubicBezTo>
                    <a:cubicBezTo>
                      <a:pt x="480472" y="51167"/>
                      <a:pt x="413797" y="160705"/>
                      <a:pt x="372522" y="211505"/>
                    </a:cubicBezTo>
                    <a:cubicBezTo>
                      <a:pt x="331247" y="262305"/>
                      <a:pt x="337597" y="316280"/>
                      <a:pt x="334422" y="325805"/>
                    </a:cubicBezTo>
                    <a:lnTo>
                      <a:pt x="267747" y="649655"/>
                    </a:lnTo>
                    <a:cubicBezTo>
                      <a:pt x="207087" y="751004"/>
                      <a:pt x="180518" y="734879"/>
                      <a:pt x="153447" y="802055"/>
                    </a:cubicBezTo>
                    <a:cubicBezTo>
                      <a:pt x="126376" y="869231"/>
                      <a:pt x="130720" y="971751"/>
                      <a:pt x="105320" y="1052713"/>
                    </a:cubicBezTo>
                    <a:cubicBezTo>
                      <a:pt x="79920" y="1133675"/>
                      <a:pt x="8901" y="1207369"/>
                      <a:pt x="1047" y="1287830"/>
                    </a:cubicBezTo>
                    <a:cubicBezTo>
                      <a:pt x="-6807" y="1368291"/>
                      <a:pt x="31210" y="1464043"/>
                      <a:pt x="58197" y="1535480"/>
                    </a:cubicBezTo>
                    <a:cubicBezTo>
                      <a:pt x="85184" y="1606917"/>
                      <a:pt x="112172" y="1670418"/>
                      <a:pt x="162972" y="1716455"/>
                    </a:cubicBezTo>
                    <a:cubicBezTo>
                      <a:pt x="213772" y="1762493"/>
                      <a:pt x="301085" y="1799005"/>
                      <a:pt x="362997" y="1811705"/>
                    </a:cubicBezTo>
                    <a:cubicBezTo>
                      <a:pt x="424910" y="1824405"/>
                      <a:pt x="474122" y="1805355"/>
                      <a:pt x="534447" y="1792655"/>
                    </a:cubicBezTo>
                    <a:cubicBezTo>
                      <a:pt x="594772" y="1779955"/>
                      <a:pt x="659860" y="1749792"/>
                      <a:pt x="724947" y="1735505"/>
                    </a:cubicBezTo>
                    <a:cubicBezTo>
                      <a:pt x="790034" y="1721218"/>
                      <a:pt x="867822" y="1721218"/>
                      <a:pt x="924972" y="1706930"/>
                    </a:cubicBezTo>
                    <a:cubicBezTo>
                      <a:pt x="982122" y="1692643"/>
                      <a:pt x="1024985" y="1686293"/>
                      <a:pt x="1067847" y="1649780"/>
                    </a:cubicBezTo>
                    <a:cubicBezTo>
                      <a:pt x="1110710" y="1613268"/>
                      <a:pt x="1151985" y="1556117"/>
                      <a:pt x="1182147" y="1487855"/>
                    </a:cubicBezTo>
                    <a:cubicBezTo>
                      <a:pt x="1212309" y="1419593"/>
                      <a:pt x="1236122" y="1330692"/>
                      <a:pt x="1248822" y="1240205"/>
                    </a:cubicBezTo>
                    <a:cubicBezTo>
                      <a:pt x="1261522" y="1149718"/>
                      <a:pt x="1255172" y="1049705"/>
                      <a:pt x="1258347" y="944930"/>
                    </a:cubicBezTo>
                    <a:cubicBezTo>
                      <a:pt x="1261522" y="840155"/>
                      <a:pt x="1267872" y="692517"/>
                      <a:pt x="1267872" y="611555"/>
                    </a:cubicBezTo>
                    <a:cubicBezTo>
                      <a:pt x="1267872" y="530593"/>
                      <a:pt x="1262756" y="509863"/>
                      <a:pt x="1258347" y="459155"/>
                    </a:cubicBezTo>
                    <a:close/>
                  </a:path>
                </a:pathLst>
              </a:custGeom>
              <a:gradFill flip="none" rotWithShape="1">
                <a:gsLst>
                  <a:gs pos="0">
                    <a:srgbClr val="EDAC55"/>
                  </a:gs>
                  <a:gs pos="61000">
                    <a:srgbClr val="FBA97D"/>
                  </a:gs>
                  <a:gs pos="100000">
                    <a:srgbClr val="7E2506"/>
                  </a:gs>
                </a:gsLst>
                <a:lin ang="5400000" scaled="0"/>
                <a:tileRect/>
              </a:gradFill>
              <a:ln w="6350" cap="flat" cmpd="sng" algn="ctr">
                <a:solidFill>
                  <a:srgbClr val="7E250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49" name="Freeform 448"/>
              <p:cNvSpPr/>
              <p:nvPr/>
            </p:nvSpPr>
            <p:spPr>
              <a:xfrm rot="414563">
                <a:off x="3772964" y="4215356"/>
                <a:ext cx="140535" cy="366513"/>
              </a:xfrm>
              <a:custGeom>
                <a:avLst/>
                <a:gdLst>
                  <a:gd name="connsiteX0" fmla="*/ 68239 w 136478"/>
                  <a:gd name="connsiteY0" fmla="*/ 3786 h 366076"/>
                  <a:gd name="connsiteX1" fmla="*/ 68239 w 136478"/>
                  <a:gd name="connsiteY1" fmla="*/ 153912 h 366076"/>
                  <a:gd name="connsiteX2" fmla="*/ 54591 w 136478"/>
                  <a:gd name="connsiteY2" fmla="*/ 249446 h 366076"/>
                  <a:gd name="connsiteX3" fmla="*/ 40944 w 136478"/>
                  <a:gd name="connsiteY3" fmla="*/ 290389 h 366076"/>
                  <a:gd name="connsiteX4" fmla="*/ 34120 w 136478"/>
                  <a:gd name="connsiteY4" fmla="*/ 310861 h 366076"/>
                  <a:gd name="connsiteX5" fmla="*/ 0 w 136478"/>
                  <a:gd name="connsiteY5" fmla="*/ 351804 h 366076"/>
                  <a:gd name="connsiteX6" fmla="*/ 61415 w 136478"/>
                  <a:gd name="connsiteY6" fmla="*/ 351804 h 366076"/>
                  <a:gd name="connsiteX7" fmla="*/ 81887 w 136478"/>
                  <a:gd name="connsiteY7" fmla="*/ 344980 h 366076"/>
                  <a:gd name="connsiteX8" fmla="*/ 109182 w 136478"/>
                  <a:gd name="connsiteY8" fmla="*/ 304037 h 366076"/>
                  <a:gd name="connsiteX9" fmla="*/ 116006 w 136478"/>
                  <a:gd name="connsiteY9" fmla="*/ 283566 h 366076"/>
                  <a:gd name="connsiteX10" fmla="*/ 136478 w 136478"/>
                  <a:gd name="connsiteY10" fmla="*/ 242622 h 366076"/>
                  <a:gd name="connsiteX11" fmla="*/ 129654 w 136478"/>
                  <a:gd name="connsiteY11" fmla="*/ 106145 h 366076"/>
                  <a:gd name="connsiteX12" fmla="*/ 122830 w 136478"/>
                  <a:gd name="connsiteY12" fmla="*/ 85673 h 366076"/>
                  <a:gd name="connsiteX13" fmla="*/ 95535 w 136478"/>
                  <a:gd name="connsiteY13" fmla="*/ 44730 h 366076"/>
                  <a:gd name="connsiteX14" fmla="*/ 68239 w 136478"/>
                  <a:gd name="connsiteY14" fmla="*/ 3786 h 366076"/>
                  <a:gd name="connsiteX0" fmla="*/ 68470 w 136709"/>
                  <a:gd name="connsiteY0" fmla="*/ 3786 h 366076"/>
                  <a:gd name="connsiteX1" fmla="*/ 68470 w 136709"/>
                  <a:gd name="connsiteY1" fmla="*/ 153912 h 366076"/>
                  <a:gd name="connsiteX2" fmla="*/ 54822 w 136709"/>
                  <a:gd name="connsiteY2" fmla="*/ 249446 h 366076"/>
                  <a:gd name="connsiteX3" fmla="*/ 41175 w 136709"/>
                  <a:gd name="connsiteY3" fmla="*/ 290389 h 366076"/>
                  <a:gd name="connsiteX4" fmla="*/ 231 w 136709"/>
                  <a:gd name="connsiteY4" fmla="*/ 351804 h 366076"/>
                  <a:gd name="connsiteX5" fmla="*/ 61646 w 136709"/>
                  <a:gd name="connsiteY5" fmla="*/ 351804 h 366076"/>
                  <a:gd name="connsiteX6" fmla="*/ 82118 w 136709"/>
                  <a:gd name="connsiteY6" fmla="*/ 344980 h 366076"/>
                  <a:gd name="connsiteX7" fmla="*/ 109413 w 136709"/>
                  <a:gd name="connsiteY7" fmla="*/ 304037 h 366076"/>
                  <a:gd name="connsiteX8" fmla="*/ 116237 w 136709"/>
                  <a:gd name="connsiteY8" fmla="*/ 283566 h 366076"/>
                  <a:gd name="connsiteX9" fmla="*/ 136709 w 136709"/>
                  <a:gd name="connsiteY9" fmla="*/ 242622 h 366076"/>
                  <a:gd name="connsiteX10" fmla="*/ 129885 w 136709"/>
                  <a:gd name="connsiteY10" fmla="*/ 106145 h 366076"/>
                  <a:gd name="connsiteX11" fmla="*/ 123061 w 136709"/>
                  <a:gd name="connsiteY11" fmla="*/ 85673 h 366076"/>
                  <a:gd name="connsiteX12" fmla="*/ 95766 w 136709"/>
                  <a:gd name="connsiteY12" fmla="*/ 44730 h 366076"/>
                  <a:gd name="connsiteX13" fmla="*/ 68470 w 136709"/>
                  <a:gd name="connsiteY13" fmla="*/ 3786 h 366076"/>
                  <a:gd name="connsiteX0" fmla="*/ 68261 w 136500"/>
                  <a:gd name="connsiteY0" fmla="*/ 3786 h 366076"/>
                  <a:gd name="connsiteX1" fmla="*/ 68261 w 136500"/>
                  <a:gd name="connsiteY1" fmla="*/ 153912 h 366076"/>
                  <a:gd name="connsiteX2" fmla="*/ 54613 w 136500"/>
                  <a:gd name="connsiteY2" fmla="*/ 249446 h 366076"/>
                  <a:gd name="connsiteX3" fmla="*/ 22 w 136500"/>
                  <a:gd name="connsiteY3" fmla="*/ 351804 h 366076"/>
                  <a:gd name="connsiteX4" fmla="*/ 61437 w 136500"/>
                  <a:gd name="connsiteY4" fmla="*/ 351804 h 366076"/>
                  <a:gd name="connsiteX5" fmla="*/ 81909 w 136500"/>
                  <a:gd name="connsiteY5" fmla="*/ 344980 h 366076"/>
                  <a:gd name="connsiteX6" fmla="*/ 109204 w 136500"/>
                  <a:gd name="connsiteY6" fmla="*/ 304037 h 366076"/>
                  <a:gd name="connsiteX7" fmla="*/ 116028 w 136500"/>
                  <a:gd name="connsiteY7" fmla="*/ 283566 h 366076"/>
                  <a:gd name="connsiteX8" fmla="*/ 136500 w 136500"/>
                  <a:gd name="connsiteY8" fmla="*/ 242622 h 366076"/>
                  <a:gd name="connsiteX9" fmla="*/ 129676 w 136500"/>
                  <a:gd name="connsiteY9" fmla="*/ 106145 h 366076"/>
                  <a:gd name="connsiteX10" fmla="*/ 122852 w 136500"/>
                  <a:gd name="connsiteY10" fmla="*/ 85673 h 366076"/>
                  <a:gd name="connsiteX11" fmla="*/ 95557 w 136500"/>
                  <a:gd name="connsiteY11" fmla="*/ 44730 h 366076"/>
                  <a:gd name="connsiteX12" fmla="*/ 68261 w 136500"/>
                  <a:gd name="connsiteY12" fmla="*/ 3786 h 366076"/>
                  <a:gd name="connsiteX0" fmla="*/ 68261 w 136500"/>
                  <a:gd name="connsiteY0" fmla="*/ 3786 h 366076"/>
                  <a:gd name="connsiteX1" fmla="*/ 68261 w 136500"/>
                  <a:gd name="connsiteY1" fmla="*/ 153912 h 366076"/>
                  <a:gd name="connsiteX2" fmla="*/ 54613 w 136500"/>
                  <a:gd name="connsiteY2" fmla="*/ 249446 h 366076"/>
                  <a:gd name="connsiteX3" fmla="*/ 22 w 136500"/>
                  <a:gd name="connsiteY3" fmla="*/ 351804 h 366076"/>
                  <a:gd name="connsiteX4" fmla="*/ 61437 w 136500"/>
                  <a:gd name="connsiteY4" fmla="*/ 351804 h 366076"/>
                  <a:gd name="connsiteX5" fmla="*/ 109204 w 136500"/>
                  <a:gd name="connsiteY5" fmla="*/ 304037 h 366076"/>
                  <a:gd name="connsiteX6" fmla="*/ 116028 w 136500"/>
                  <a:gd name="connsiteY6" fmla="*/ 283566 h 366076"/>
                  <a:gd name="connsiteX7" fmla="*/ 136500 w 136500"/>
                  <a:gd name="connsiteY7" fmla="*/ 242622 h 366076"/>
                  <a:gd name="connsiteX8" fmla="*/ 129676 w 136500"/>
                  <a:gd name="connsiteY8" fmla="*/ 106145 h 366076"/>
                  <a:gd name="connsiteX9" fmla="*/ 122852 w 136500"/>
                  <a:gd name="connsiteY9" fmla="*/ 85673 h 366076"/>
                  <a:gd name="connsiteX10" fmla="*/ 95557 w 136500"/>
                  <a:gd name="connsiteY10" fmla="*/ 44730 h 366076"/>
                  <a:gd name="connsiteX11" fmla="*/ 68261 w 136500"/>
                  <a:gd name="connsiteY11" fmla="*/ 3786 h 366076"/>
                  <a:gd name="connsiteX0" fmla="*/ 68261 w 136500"/>
                  <a:gd name="connsiteY0" fmla="*/ 3786 h 366076"/>
                  <a:gd name="connsiteX1" fmla="*/ 68261 w 136500"/>
                  <a:gd name="connsiteY1" fmla="*/ 153912 h 366076"/>
                  <a:gd name="connsiteX2" fmla="*/ 54613 w 136500"/>
                  <a:gd name="connsiteY2" fmla="*/ 249446 h 366076"/>
                  <a:gd name="connsiteX3" fmla="*/ 22 w 136500"/>
                  <a:gd name="connsiteY3" fmla="*/ 351804 h 366076"/>
                  <a:gd name="connsiteX4" fmla="*/ 61437 w 136500"/>
                  <a:gd name="connsiteY4" fmla="*/ 351804 h 366076"/>
                  <a:gd name="connsiteX5" fmla="*/ 109204 w 136500"/>
                  <a:gd name="connsiteY5" fmla="*/ 304037 h 366076"/>
                  <a:gd name="connsiteX6" fmla="*/ 136500 w 136500"/>
                  <a:gd name="connsiteY6" fmla="*/ 242622 h 366076"/>
                  <a:gd name="connsiteX7" fmla="*/ 129676 w 136500"/>
                  <a:gd name="connsiteY7" fmla="*/ 106145 h 366076"/>
                  <a:gd name="connsiteX8" fmla="*/ 122852 w 136500"/>
                  <a:gd name="connsiteY8" fmla="*/ 85673 h 366076"/>
                  <a:gd name="connsiteX9" fmla="*/ 95557 w 136500"/>
                  <a:gd name="connsiteY9" fmla="*/ 44730 h 366076"/>
                  <a:gd name="connsiteX10" fmla="*/ 68261 w 136500"/>
                  <a:gd name="connsiteY10" fmla="*/ 3786 h 366076"/>
                  <a:gd name="connsiteX0" fmla="*/ 68261 w 136500"/>
                  <a:gd name="connsiteY0" fmla="*/ 4473 h 366763"/>
                  <a:gd name="connsiteX1" fmla="*/ 68261 w 136500"/>
                  <a:gd name="connsiteY1" fmla="*/ 154599 h 366763"/>
                  <a:gd name="connsiteX2" fmla="*/ 54613 w 136500"/>
                  <a:gd name="connsiteY2" fmla="*/ 250133 h 366763"/>
                  <a:gd name="connsiteX3" fmla="*/ 22 w 136500"/>
                  <a:gd name="connsiteY3" fmla="*/ 352491 h 366763"/>
                  <a:gd name="connsiteX4" fmla="*/ 61437 w 136500"/>
                  <a:gd name="connsiteY4" fmla="*/ 352491 h 366763"/>
                  <a:gd name="connsiteX5" fmla="*/ 109204 w 136500"/>
                  <a:gd name="connsiteY5" fmla="*/ 304724 h 366763"/>
                  <a:gd name="connsiteX6" fmla="*/ 136500 w 136500"/>
                  <a:gd name="connsiteY6" fmla="*/ 243309 h 366763"/>
                  <a:gd name="connsiteX7" fmla="*/ 129676 w 136500"/>
                  <a:gd name="connsiteY7" fmla="*/ 106832 h 366763"/>
                  <a:gd name="connsiteX8" fmla="*/ 95557 w 136500"/>
                  <a:gd name="connsiteY8" fmla="*/ 45417 h 366763"/>
                  <a:gd name="connsiteX9" fmla="*/ 68261 w 136500"/>
                  <a:gd name="connsiteY9" fmla="*/ 4473 h 366763"/>
                  <a:gd name="connsiteX0" fmla="*/ 76263 w 144502"/>
                  <a:gd name="connsiteY0" fmla="*/ 4473 h 366763"/>
                  <a:gd name="connsiteX1" fmla="*/ 76263 w 144502"/>
                  <a:gd name="connsiteY1" fmla="*/ 154599 h 366763"/>
                  <a:gd name="connsiteX2" fmla="*/ 62615 w 144502"/>
                  <a:gd name="connsiteY2" fmla="*/ 250133 h 366763"/>
                  <a:gd name="connsiteX3" fmla="*/ 8024 w 144502"/>
                  <a:gd name="connsiteY3" fmla="*/ 352491 h 366763"/>
                  <a:gd name="connsiteX4" fmla="*/ 69439 w 144502"/>
                  <a:gd name="connsiteY4" fmla="*/ 352491 h 366763"/>
                  <a:gd name="connsiteX5" fmla="*/ 117206 w 144502"/>
                  <a:gd name="connsiteY5" fmla="*/ 304724 h 366763"/>
                  <a:gd name="connsiteX6" fmla="*/ 144502 w 144502"/>
                  <a:gd name="connsiteY6" fmla="*/ 243309 h 366763"/>
                  <a:gd name="connsiteX7" fmla="*/ 137678 w 144502"/>
                  <a:gd name="connsiteY7" fmla="*/ 106832 h 366763"/>
                  <a:gd name="connsiteX8" fmla="*/ 103559 w 144502"/>
                  <a:gd name="connsiteY8" fmla="*/ 45417 h 366763"/>
                  <a:gd name="connsiteX9" fmla="*/ 76263 w 144502"/>
                  <a:gd name="connsiteY9" fmla="*/ 4473 h 366763"/>
                  <a:gd name="connsiteX0" fmla="*/ 76263 w 144502"/>
                  <a:gd name="connsiteY0" fmla="*/ 4473 h 366763"/>
                  <a:gd name="connsiteX1" fmla="*/ 76263 w 144502"/>
                  <a:gd name="connsiteY1" fmla="*/ 154599 h 366763"/>
                  <a:gd name="connsiteX2" fmla="*/ 62615 w 144502"/>
                  <a:gd name="connsiteY2" fmla="*/ 250133 h 366763"/>
                  <a:gd name="connsiteX3" fmla="*/ 8024 w 144502"/>
                  <a:gd name="connsiteY3" fmla="*/ 352491 h 366763"/>
                  <a:gd name="connsiteX4" fmla="*/ 69439 w 144502"/>
                  <a:gd name="connsiteY4" fmla="*/ 352491 h 366763"/>
                  <a:gd name="connsiteX5" fmla="*/ 117206 w 144502"/>
                  <a:gd name="connsiteY5" fmla="*/ 304724 h 366763"/>
                  <a:gd name="connsiteX6" fmla="*/ 144502 w 144502"/>
                  <a:gd name="connsiteY6" fmla="*/ 243309 h 366763"/>
                  <a:gd name="connsiteX7" fmla="*/ 137678 w 144502"/>
                  <a:gd name="connsiteY7" fmla="*/ 106832 h 366763"/>
                  <a:gd name="connsiteX8" fmla="*/ 103559 w 144502"/>
                  <a:gd name="connsiteY8" fmla="*/ 45417 h 366763"/>
                  <a:gd name="connsiteX9" fmla="*/ 76263 w 144502"/>
                  <a:gd name="connsiteY9" fmla="*/ 4473 h 366763"/>
                  <a:gd name="connsiteX0" fmla="*/ 76263 w 144502"/>
                  <a:gd name="connsiteY0" fmla="*/ 621 h 362911"/>
                  <a:gd name="connsiteX1" fmla="*/ 76263 w 144502"/>
                  <a:gd name="connsiteY1" fmla="*/ 150747 h 362911"/>
                  <a:gd name="connsiteX2" fmla="*/ 62615 w 144502"/>
                  <a:gd name="connsiteY2" fmla="*/ 246281 h 362911"/>
                  <a:gd name="connsiteX3" fmla="*/ 8024 w 144502"/>
                  <a:gd name="connsiteY3" fmla="*/ 348639 h 362911"/>
                  <a:gd name="connsiteX4" fmla="*/ 69439 w 144502"/>
                  <a:gd name="connsiteY4" fmla="*/ 348639 h 362911"/>
                  <a:gd name="connsiteX5" fmla="*/ 117206 w 144502"/>
                  <a:gd name="connsiteY5" fmla="*/ 300872 h 362911"/>
                  <a:gd name="connsiteX6" fmla="*/ 144502 w 144502"/>
                  <a:gd name="connsiteY6" fmla="*/ 239457 h 362911"/>
                  <a:gd name="connsiteX7" fmla="*/ 137678 w 144502"/>
                  <a:gd name="connsiteY7" fmla="*/ 102980 h 362911"/>
                  <a:gd name="connsiteX8" fmla="*/ 76263 w 144502"/>
                  <a:gd name="connsiteY8" fmla="*/ 621 h 362911"/>
                  <a:gd name="connsiteX0" fmla="*/ 76263 w 144502"/>
                  <a:gd name="connsiteY0" fmla="*/ 621 h 362911"/>
                  <a:gd name="connsiteX1" fmla="*/ 76263 w 144502"/>
                  <a:gd name="connsiteY1" fmla="*/ 150747 h 362911"/>
                  <a:gd name="connsiteX2" fmla="*/ 62615 w 144502"/>
                  <a:gd name="connsiteY2" fmla="*/ 246281 h 362911"/>
                  <a:gd name="connsiteX3" fmla="*/ 8024 w 144502"/>
                  <a:gd name="connsiteY3" fmla="*/ 348639 h 362911"/>
                  <a:gd name="connsiteX4" fmla="*/ 69439 w 144502"/>
                  <a:gd name="connsiteY4" fmla="*/ 348639 h 362911"/>
                  <a:gd name="connsiteX5" fmla="*/ 117206 w 144502"/>
                  <a:gd name="connsiteY5" fmla="*/ 300872 h 362911"/>
                  <a:gd name="connsiteX6" fmla="*/ 144502 w 144502"/>
                  <a:gd name="connsiteY6" fmla="*/ 239457 h 362911"/>
                  <a:gd name="connsiteX7" fmla="*/ 137678 w 144502"/>
                  <a:gd name="connsiteY7" fmla="*/ 102980 h 362911"/>
                  <a:gd name="connsiteX8" fmla="*/ 76263 w 144502"/>
                  <a:gd name="connsiteY8" fmla="*/ 621 h 362911"/>
                  <a:gd name="connsiteX0" fmla="*/ 76263 w 144502"/>
                  <a:gd name="connsiteY0" fmla="*/ 621 h 362911"/>
                  <a:gd name="connsiteX1" fmla="*/ 76263 w 144502"/>
                  <a:gd name="connsiteY1" fmla="*/ 150747 h 362911"/>
                  <a:gd name="connsiteX2" fmla="*/ 62615 w 144502"/>
                  <a:gd name="connsiteY2" fmla="*/ 246281 h 362911"/>
                  <a:gd name="connsiteX3" fmla="*/ 8024 w 144502"/>
                  <a:gd name="connsiteY3" fmla="*/ 348639 h 362911"/>
                  <a:gd name="connsiteX4" fmla="*/ 69439 w 144502"/>
                  <a:gd name="connsiteY4" fmla="*/ 348639 h 362911"/>
                  <a:gd name="connsiteX5" fmla="*/ 117206 w 144502"/>
                  <a:gd name="connsiteY5" fmla="*/ 300872 h 362911"/>
                  <a:gd name="connsiteX6" fmla="*/ 144502 w 144502"/>
                  <a:gd name="connsiteY6" fmla="*/ 239457 h 362911"/>
                  <a:gd name="connsiteX7" fmla="*/ 137678 w 144502"/>
                  <a:gd name="connsiteY7" fmla="*/ 102980 h 362911"/>
                  <a:gd name="connsiteX8" fmla="*/ 76263 w 144502"/>
                  <a:gd name="connsiteY8" fmla="*/ 621 h 362911"/>
                  <a:gd name="connsiteX0" fmla="*/ 76263 w 144502"/>
                  <a:gd name="connsiteY0" fmla="*/ 621 h 360275"/>
                  <a:gd name="connsiteX1" fmla="*/ 76263 w 144502"/>
                  <a:gd name="connsiteY1" fmla="*/ 150747 h 360275"/>
                  <a:gd name="connsiteX2" fmla="*/ 62615 w 144502"/>
                  <a:gd name="connsiteY2" fmla="*/ 246281 h 360275"/>
                  <a:gd name="connsiteX3" fmla="*/ 8024 w 144502"/>
                  <a:gd name="connsiteY3" fmla="*/ 348639 h 360275"/>
                  <a:gd name="connsiteX4" fmla="*/ 69439 w 144502"/>
                  <a:gd name="connsiteY4" fmla="*/ 348639 h 360275"/>
                  <a:gd name="connsiteX5" fmla="*/ 117206 w 144502"/>
                  <a:gd name="connsiteY5" fmla="*/ 300872 h 360275"/>
                  <a:gd name="connsiteX6" fmla="*/ 144502 w 144502"/>
                  <a:gd name="connsiteY6" fmla="*/ 239457 h 360275"/>
                  <a:gd name="connsiteX7" fmla="*/ 137678 w 144502"/>
                  <a:gd name="connsiteY7" fmla="*/ 102980 h 360275"/>
                  <a:gd name="connsiteX8" fmla="*/ 76263 w 144502"/>
                  <a:gd name="connsiteY8" fmla="*/ 621 h 360275"/>
                  <a:gd name="connsiteX0" fmla="*/ 76263 w 150346"/>
                  <a:gd name="connsiteY0" fmla="*/ 621 h 363600"/>
                  <a:gd name="connsiteX1" fmla="*/ 76263 w 150346"/>
                  <a:gd name="connsiteY1" fmla="*/ 150747 h 363600"/>
                  <a:gd name="connsiteX2" fmla="*/ 62615 w 150346"/>
                  <a:gd name="connsiteY2" fmla="*/ 246281 h 363600"/>
                  <a:gd name="connsiteX3" fmla="*/ 8024 w 150346"/>
                  <a:gd name="connsiteY3" fmla="*/ 348639 h 363600"/>
                  <a:gd name="connsiteX4" fmla="*/ 69439 w 150346"/>
                  <a:gd name="connsiteY4" fmla="*/ 348639 h 363600"/>
                  <a:gd name="connsiteX5" fmla="*/ 144502 w 150346"/>
                  <a:gd name="connsiteY5" fmla="*/ 239457 h 363600"/>
                  <a:gd name="connsiteX6" fmla="*/ 137678 w 150346"/>
                  <a:gd name="connsiteY6" fmla="*/ 102980 h 363600"/>
                  <a:gd name="connsiteX7" fmla="*/ 76263 w 150346"/>
                  <a:gd name="connsiteY7" fmla="*/ 621 h 363600"/>
                  <a:gd name="connsiteX0" fmla="*/ 76263 w 150346"/>
                  <a:gd name="connsiteY0" fmla="*/ 621 h 363600"/>
                  <a:gd name="connsiteX1" fmla="*/ 76263 w 150346"/>
                  <a:gd name="connsiteY1" fmla="*/ 150747 h 363600"/>
                  <a:gd name="connsiteX2" fmla="*/ 62615 w 150346"/>
                  <a:gd name="connsiteY2" fmla="*/ 246281 h 363600"/>
                  <a:gd name="connsiteX3" fmla="*/ 8024 w 150346"/>
                  <a:gd name="connsiteY3" fmla="*/ 348639 h 363600"/>
                  <a:gd name="connsiteX4" fmla="*/ 69439 w 150346"/>
                  <a:gd name="connsiteY4" fmla="*/ 348639 h 363600"/>
                  <a:gd name="connsiteX5" fmla="*/ 144502 w 150346"/>
                  <a:gd name="connsiteY5" fmla="*/ 239457 h 363600"/>
                  <a:gd name="connsiteX6" fmla="*/ 137678 w 150346"/>
                  <a:gd name="connsiteY6" fmla="*/ 102980 h 363600"/>
                  <a:gd name="connsiteX7" fmla="*/ 76263 w 150346"/>
                  <a:gd name="connsiteY7" fmla="*/ 621 h 363600"/>
                  <a:gd name="connsiteX0" fmla="*/ 70341 w 148960"/>
                  <a:gd name="connsiteY0" fmla="*/ 621 h 348652"/>
                  <a:gd name="connsiteX1" fmla="*/ 70341 w 148960"/>
                  <a:gd name="connsiteY1" fmla="*/ 150747 h 348652"/>
                  <a:gd name="connsiteX2" fmla="*/ 56693 w 148960"/>
                  <a:gd name="connsiteY2" fmla="*/ 246281 h 348652"/>
                  <a:gd name="connsiteX3" fmla="*/ 2102 w 148960"/>
                  <a:gd name="connsiteY3" fmla="*/ 348639 h 348652"/>
                  <a:gd name="connsiteX4" fmla="*/ 138580 w 148960"/>
                  <a:gd name="connsiteY4" fmla="*/ 239457 h 348652"/>
                  <a:gd name="connsiteX5" fmla="*/ 131756 w 148960"/>
                  <a:gd name="connsiteY5" fmla="*/ 102980 h 348652"/>
                  <a:gd name="connsiteX6" fmla="*/ 70341 w 148960"/>
                  <a:gd name="connsiteY6" fmla="*/ 621 h 348652"/>
                  <a:gd name="connsiteX0" fmla="*/ 69819 w 139772"/>
                  <a:gd name="connsiteY0" fmla="*/ 688 h 349675"/>
                  <a:gd name="connsiteX1" fmla="*/ 69819 w 139772"/>
                  <a:gd name="connsiteY1" fmla="*/ 150814 h 349675"/>
                  <a:gd name="connsiteX2" fmla="*/ 56171 w 139772"/>
                  <a:gd name="connsiteY2" fmla="*/ 246348 h 349675"/>
                  <a:gd name="connsiteX3" fmla="*/ 1580 w 139772"/>
                  <a:gd name="connsiteY3" fmla="*/ 348706 h 349675"/>
                  <a:gd name="connsiteX4" fmla="*/ 125183 w 139772"/>
                  <a:gd name="connsiteY4" fmla="*/ 286199 h 349675"/>
                  <a:gd name="connsiteX5" fmla="*/ 131234 w 139772"/>
                  <a:gd name="connsiteY5" fmla="*/ 103047 h 349675"/>
                  <a:gd name="connsiteX6" fmla="*/ 69819 w 139772"/>
                  <a:gd name="connsiteY6" fmla="*/ 688 h 349675"/>
                  <a:gd name="connsiteX0" fmla="*/ 70710 w 140663"/>
                  <a:gd name="connsiteY0" fmla="*/ 688 h 350255"/>
                  <a:gd name="connsiteX1" fmla="*/ 70710 w 140663"/>
                  <a:gd name="connsiteY1" fmla="*/ 150814 h 350255"/>
                  <a:gd name="connsiteX2" fmla="*/ 45527 w 140663"/>
                  <a:gd name="connsiteY2" fmla="*/ 232890 h 350255"/>
                  <a:gd name="connsiteX3" fmla="*/ 2471 w 140663"/>
                  <a:gd name="connsiteY3" fmla="*/ 348706 h 350255"/>
                  <a:gd name="connsiteX4" fmla="*/ 126074 w 140663"/>
                  <a:gd name="connsiteY4" fmla="*/ 286199 h 350255"/>
                  <a:gd name="connsiteX5" fmla="*/ 132125 w 140663"/>
                  <a:gd name="connsiteY5" fmla="*/ 103047 h 350255"/>
                  <a:gd name="connsiteX6" fmla="*/ 70710 w 140663"/>
                  <a:gd name="connsiteY6" fmla="*/ 688 h 350255"/>
                  <a:gd name="connsiteX0" fmla="*/ 70644 w 140597"/>
                  <a:gd name="connsiteY0" fmla="*/ 32 h 349599"/>
                  <a:gd name="connsiteX1" fmla="*/ 61033 w 140597"/>
                  <a:gd name="connsiteY1" fmla="*/ 111706 h 349599"/>
                  <a:gd name="connsiteX2" fmla="*/ 45461 w 140597"/>
                  <a:gd name="connsiteY2" fmla="*/ 232234 h 349599"/>
                  <a:gd name="connsiteX3" fmla="*/ 2405 w 140597"/>
                  <a:gd name="connsiteY3" fmla="*/ 348050 h 349599"/>
                  <a:gd name="connsiteX4" fmla="*/ 126008 w 140597"/>
                  <a:gd name="connsiteY4" fmla="*/ 285543 h 349599"/>
                  <a:gd name="connsiteX5" fmla="*/ 132059 w 140597"/>
                  <a:gd name="connsiteY5" fmla="*/ 102391 h 349599"/>
                  <a:gd name="connsiteX6" fmla="*/ 70644 w 140597"/>
                  <a:gd name="connsiteY6" fmla="*/ 32 h 349599"/>
                  <a:gd name="connsiteX0" fmla="*/ 70644 w 140597"/>
                  <a:gd name="connsiteY0" fmla="*/ 32 h 349599"/>
                  <a:gd name="connsiteX1" fmla="*/ 61033 w 140597"/>
                  <a:gd name="connsiteY1" fmla="*/ 111706 h 349599"/>
                  <a:gd name="connsiteX2" fmla="*/ 45461 w 140597"/>
                  <a:gd name="connsiteY2" fmla="*/ 232234 h 349599"/>
                  <a:gd name="connsiteX3" fmla="*/ 2405 w 140597"/>
                  <a:gd name="connsiteY3" fmla="*/ 348050 h 349599"/>
                  <a:gd name="connsiteX4" fmla="*/ 126008 w 140597"/>
                  <a:gd name="connsiteY4" fmla="*/ 285543 h 349599"/>
                  <a:gd name="connsiteX5" fmla="*/ 132059 w 140597"/>
                  <a:gd name="connsiteY5" fmla="*/ 102391 h 349599"/>
                  <a:gd name="connsiteX6" fmla="*/ 70644 w 140597"/>
                  <a:gd name="connsiteY6" fmla="*/ 32 h 349599"/>
                  <a:gd name="connsiteX0" fmla="*/ 70582 w 140535"/>
                  <a:gd name="connsiteY0" fmla="*/ 306 h 349873"/>
                  <a:gd name="connsiteX1" fmla="*/ 51440 w 140535"/>
                  <a:gd name="connsiteY1" fmla="*/ 133334 h 349873"/>
                  <a:gd name="connsiteX2" fmla="*/ 45399 w 140535"/>
                  <a:gd name="connsiteY2" fmla="*/ 232508 h 349873"/>
                  <a:gd name="connsiteX3" fmla="*/ 2343 w 140535"/>
                  <a:gd name="connsiteY3" fmla="*/ 348324 h 349873"/>
                  <a:gd name="connsiteX4" fmla="*/ 125946 w 140535"/>
                  <a:gd name="connsiteY4" fmla="*/ 285817 h 349873"/>
                  <a:gd name="connsiteX5" fmla="*/ 131997 w 140535"/>
                  <a:gd name="connsiteY5" fmla="*/ 102665 h 349873"/>
                  <a:gd name="connsiteX6" fmla="*/ 70582 w 140535"/>
                  <a:gd name="connsiteY6" fmla="*/ 306 h 349873"/>
                  <a:gd name="connsiteX0" fmla="*/ 70582 w 140535"/>
                  <a:gd name="connsiteY0" fmla="*/ 306 h 349873"/>
                  <a:gd name="connsiteX1" fmla="*/ 51440 w 140535"/>
                  <a:gd name="connsiteY1" fmla="*/ 133334 h 349873"/>
                  <a:gd name="connsiteX2" fmla="*/ 45399 w 140535"/>
                  <a:gd name="connsiteY2" fmla="*/ 232508 h 349873"/>
                  <a:gd name="connsiteX3" fmla="*/ 2343 w 140535"/>
                  <a:gd name="connsiteY3" fmla="*/ 348324 h 349873"/>
                  <a:gd name="connsiteX4" fmla="*/ 125946 w 140535"/>
                  <a:gd name="connsiteY4" fmla="*/ 285817 h 349873"/>
                  <a:gd name="connsiteX5" fmla="*/ 131997 w 140535"/>
                  <a:gd name="connsiteY5" fmla="*/ 102665 h 349873"/>
                  <a:gd name="connsiteX6" fmla="*/ 70582 w 140535"/>
                  <a:gd name="connsiteY6" fmla="*/ 306 h 349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535" h="349873">
                    <a:moveTo>
                      <a:pt x="70582" y="306"/>
                    </a:moveTo>
                    <a:cubicBezTo>
                      <a:pt x="57156" y="5417"/>
                      <a:pt x="52407" y="57233"/>
                      <a:pt x="51440" y="133334"/>
                    </a:cubicBezTo>
                    <a:cubicBezTo>
                      <a:pt x="50473" y="209435"/>
                      <a:pt x="53582" y="196676"/>
                      <a:pt x="45399" y="232508"/>
                    </a:cubicBezTo>
                    <a:cubicBezTo>
                      <a:pt x="37216" y="268340"/>
                      <a:pt x="-11081" y="339439"/>
                      <a:pt x="2343" y="348324"/>
                    </a:cubicBezTo>
                    <a:cubicBezTo>
                      <a:pt x="15767" y="357209"/>
                      <a:pt x="104337" y="326760"/>
                      <a:pt x="125946" y="285817"/>
                    </a:cubicBezTo>
                    <a:cubicBezTo>
                      <a:pt x="147555" y="244874"/>
                      <a:pt x="141224" y="150250"/>
                      <a:pt x="131997" y="102665"/>
                    </a:cubicBezTo>
                    <a:cubicBezTo>
                      <a:pt x="122770" y="55080"/>
                      <a:pt x="84008" y="-4805"/>
                      <a:pt x="70582" y="306"/>
                    </a:cubicBezTo>
                    <a:close/>
                  </a:path>
                </a:pathLst>
              </a:custGeom>
              <a:solidFill>
                <a:schemeClr val="accent6">
                  <a:lumMod val="75000"/>
                  <a:alpha val="54000"/>
                </a:schemeClr>
              </a:solidFill>
              <a:ln>
                <a:noFill/>
              </a:ln>
              <a:effectLst>
                <a:glow rad="63500">
                  <a:srgbClr val="FFFF00">
                    <a:alpha val="75000"/>
                  </a:srgbClr>
                </a:glow>
                <a:outerShdw blurRad="66675" dist="50800" dir="12540000" algn="tl" rotWithShape="0">
                  <a:srgbClr val="FFFF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sp>
        <p:nvSpPr>
          <p:cNvPr id="460" name="Oval 8"/>
          <p:cNvSpPr/>
          <p:nvPr/>
        </p:nvSpPr>
        <p:spPr>
          <a:xfrm>
            <a:off x="2390775" y="4262438"/>
            <a:ext cx="857250" cy="419100"/>
          </a:xfrm>
          <a:prstGeom prst="ellipse">
            <a:avLst/>
          </a:prstGeom>
          <a:solidFill>
            <a:srgbClr val="98A6AD">
              <a:alpha val="90000"/>
            </a:srgbClr>
          </a:solidFill>
          <a:ln w="6350">
            <a:solidFill>
              <a:schemeClr val="tx1"/>
            </a:solid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61" name="Oval 8"/>
          <p:cNvSpPr/>
          <p:nvPr/>
        </p:nvSpPr>
        <p:spPr>
          <a:xfrm flipH="1">
            <a:off x="5924550" y="4267200"/>
            <a:ext cx="857250" cy="419100"/>
          </a:xfrm>
          <a:prstGeom prst="ellipse">
            <a:avLst/>
          </a:prstGeom>
          <a:solidFill>
            <a:srgbClr val="98A6AD">
              <a:alpha val="90000"/>
            </a:srgbClr>
          </a:solidFill>
          <a:ln w="6350">
            <a:solidFill>
              <a:schemeClr val="tx1"/>
            </a:solid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78" name="Oval 8"/>
          <p:cNvSpPr/>
          <p:nvPr/>
        </p:nvSpPr>
        <p:spPr>
          <a:xfrm flipH="1">
            <a:off x="2305050" y="4267200"/>
            <a:ext cx="857250" cy="419100"/>
          </a:xfrm>
          <a:prstGeom prst="ellipse">
            <a:avLst/>
          </a:prstGeom>
          <a:solidFill>
            <a:srgbClr val="98A6AD">
              <a:alpha val="90000"/>
            </a:srgbClr>
          </a:solidFill>
          <a:ln w="6350">
            <a:solidFill>
              <a:schemeClr val="tx1"/>
            </a:solid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79" name="Rectangle 75"/>
          <p:cNvSpPr>
            <a:spLocks noChangeArrowheads="1"/>
          </p:cNvSpPr>
          <p:nvPr/>
        </p:nvSpPr>
        <p:spPr bwMode="auto">
          <a:xfrm>
            <a:off x="2514600" y="3053585"/>
            <a:ext cx="742950" cy="320270"/>
          </a:xfrm>
          <a:prstGeom prst="rect">
            <a:avLst/>
          </a:prstGeom>
          <a:noFill/>
          <a:ln w="12700">
            <a:noFill/>
            <a:miter lim="800000"/>
            <a:headEnd/>
            <a:tailEnd/>
          </a:ln>
        </p:spPr>
        <p:txBody>
          <a:bodyPr lIns="70247" tIns="35719" rIns="70247" bIns="35719" anchor="ctr">
            <a:prstTxWarp prst="textNoShape">
              <a:avLst/>
            </a:prstTxWarp>
          </a:bodyPr>
          <a:lstStyle/>
          <a:p>
            <a:pPr algn="ctr" defTabSz="700088">
              <a:spcBef>
                <a:spcPct val="50000"/>
              </a:spcBef>
            </a:pPr>
            <a:r>
              <a:rPr lang="en-US" sz="1500" b="1" dirty="0">
                <a:solidFill>
                  <a:srgbClr val="137577"/>
                </a:solidFill>
                <a:latin typeface="Arial" charset="0"/>
              </a:rPr>
              <a:t>CD4</a:t>
            </a:r>
          </a:p>
        </p:txBody>
      </p:sp>
      <p:sp>
        <p:nvSpPr>
          <p:cNvPr id="469" name="Oval 8"/>
          <p:cNvSpPr/>
          <p:nvPr/>
        </p:nvSpPr>
        <p:spPr>
          <a:xfrm rot="1237226" flipH="1">
            <a:off x="3807169" y="3137643"/>
            <a:ext cx="592443" cy="632616"/>
          </a:xfrm>
          <a:prstGeom prst="ellipse">
            <a:avLst/>
          </a:prstGeom>
          <a:solidFill>
            <a:schemeClr val="bg1">
              <a:alpha val="61000"/>
            </a:schemeClr>
          </a:solidFill>
          <a:ln w="6350">
            <a:solidFill>
              <a:schemeClr val="tx1"/>
            </a:solid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70" name="Oval 8"/>
          <p:cNvSpPr/>
          <p:nvPr/>
        </p:nvSpPr>
        <p:spPr>
          <a:xfrm rot="353365" flipH="1">
            <a:off x="4896498" y="3153922"/>
            <a:ext cx="568507" cy="632616"/>
          </a:xfrm>
          <a:prstGeom prst="ellipse">
            <a:avLst/>
          </a:prstGeom>
          <a:solidFill>
            <a:schemeClr val="bg1">
              <a:alpha val="69000"/>
            </a:schemeClr>
          </a:solidFill>
          <a:ln w="6350">
            <a:solidFill>
              <a:schemeClr val="tx1"/>
            </a:solid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73" name="Picture 472" descr="CD4_Green_Fill.png"/>
          <p:cNvPicPr>
            <a:picLocks/>
          </p:cNvPicPr>
          <p:nvPr/>
        </p:nvPicPr>
        <p:blipFill>
          <a:blip r:embed="rId3" cstate="print">
            <a:alphaModFix/>
            <a:extLst>
              <a:ext uri="{28A0092B-C50C-407E-A947-70E740481C1C}">
                <a14:useLocalDpi xmlns:a14="http://schemas.microsoft.com/office/drawing/2010/main"/>
              </a:ext>
            </a:extLst>
          </a:blip>
          <a:stretch>
            <a:fillRect/>
          </a:stretch>
        </p:blipFill>
        <p:spPr>
          <a:xfrm rot="1012526">
            <a:off x="2947824" y="2952871"/>
            <a:ext cx="819753" cy="1591298"/>
          </a:xfrm>
          <a:prstGeom prst="rect">
            <a:avLst/>
          </a:prstGeom>
        </p:spPr>
      </p:pic>
      <p:sp>
        <p:nvSpPr>
          <p:cNvPr id="482" name="Oval 8"/>
          <p:cNvSpPr/>
          <p:nvPr/>
        </p:nvSpPr>
        <p:spPr>
          <a:xfrm flipH="1">
            <a:off x="2428200" y="4213595"/>
            <a:ext cx="886500" cy="497340"/>
          </a:xfrm>
          <a:prstGeom prst="ellipse">
            <a:avLst/>
          </a:prstGeom>
          <a:solidFill>
            <a:srgbClr val="98A5AF"/>
          </a:solidFill>
          <a:ln w="6350">
            <a:solidFill>
              <a:schemeClr val="tx1"/>
            </a:solid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83" name="Picture 482" descr="CD4_Green_Fill.png"/>
          <p:cNvPicPr>
            <a:picLocks/>
          </p:cNvPicPr>
          <p:nvPr/>
        </p:nvPicPr>
        <p:blipFill>
          <a:blip r:embed="rId3" cstate="print">
            <a:alphaModFix/>
            <a:extLst>
              <a:ext uri="{28A0092B-C50C-407E-A947-70E740481C1C}">
                <a14:useLocalDpi xmlns:a14="http://schemas.microsoft.com/office/drawing/2010/main"/>
              </a:ext>
            </a:extLst>
          </a:blip>
          <a:stretch>
            <a:fillRect/>
          </a:stretch>
        </p:blipFill>
        <p:spPr>
          <a:xfrm rot="20587474" flipH="1">
            <a:off x="5471121" y="2952871"/>
            <a:ext cx="819753" cy="1591298"/>
          </a:xfrm>
          <a:prstGeom prst="rect">
            <a:avLst/>
          </a:prstGeom>
        </p:spPr>
      </p:pic>
      <p:sp>
        <p:nvSpPr>
          <p:cNvPr id="484" name="Oval 8"/>
          <p:cNvSpPr/>
          <p:nvPr/>
        </p:nvSpPr>
        <p:spPr>
          <a:xfrm flipH="1">
            <a:off x="5886450" y="4197172"/>
            <a:ext cx="886500" cy="497340"/>
          </a:xfrm>
          <a:prstGeom prst="ellipse">
            <a:avLst/>
          </a:prstGeom>
          <a:solidFill>
            <a:srgbClr val="98A5AF"/>
          </a:solidFill>
          <a:ln w="6350">
            <a:solidFill>
              <a:schemeClr val="tx1"/>
            </a:solid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68" name="Rounded Rectangle 87"/>
          <p:cNvSpPr/>
          <p:nvPr/>
        </p:nvSpPr>
        <p:spPr>
          <a:xfrm rot="734282">
            <a:off x="3976804" y="3171919"/>
            <a:ext cx="244931" cy="335105"/>
          </a:xfrm>
          <a:custGeom>
            <a:avLst/>
            <a:gdLst>
              <a:gd name="connsiteX0" fmla="*/ 0 w 271042"/>
              <a:gd name="connsiteY0" fmla="*/ 45175 h 355850"/>
              <a:gd name="connsiteX1" fmla="*/ 45175 w 271042"/>
              <a:gd name="connsiteY1" fmla="*/ 0 h 355850"/>
              <a:gd name="connsiteX2" fmla="*/ 225867 w 271042"/>
              <a:gd name="connsiteY2" fmla="*/ 0 h 355850"/>
              <a:gd name="connsiteX3" fmla="*/ 271042 w 271042"/>
              <a:gd name="connsiteY3" fmla="*/ 45175 h 355850"/>
              <a:gd name="connsiteX4" fmla="*/ 271042 w 271042"/>
              <a:gd name="connsiteY4" fmla="*/ 310675 h 355850"/>
              <a:gd name="connsiteX5" fmla="*/ 225867 w 271042"/>
              <a:gd name="connsiteY5" fmla="*/ 355850 h 355850"/>
              <a:gd name="connsiteX6" fmla="*/ 45175 w 271042"/>
              <a:gd name="connsiteY6" fmla="*/ 355850 h 355850"/>
              <a:gd name="connsiteX7" fmla="*/ 0 w 271042"/>
              <a:gd name="connsiteY7" fmla="*/ 310675 h 355850"/>
              <a:gd name="connsiteX8" fmla="*/ 0 w 271042"/>
              <a:gd name="connsiteY8" fmla="*/ 45175 h 355850"/>
              <a:gd name="connsiteX0" fmla="*/ 0 w 271042"/>
              <a:gd name="connsiteY0" fmla="*/ 54972 h 365647"/>
              <a:gd name="connsiteX1" fmla="*/ 113755 w 271042"/>
              <a:gd name="connsiteY1" fmla="*/ 0 h 365647"/>
              <a:gd name="connsiteX2" fmla="*/ 225867 w 271042"/>
              <a:gd name="connsiteY2" fmla="*/ 9797 h 365647"/>
              <a:gd name="connsiteX3" fmla="*/ 271042 w 271042"/>
              <a:gd name="connsiteY3" fmla="*/ 54972 h 365647"/>
              <a:gd name="connsiteX4" fmla="*/ 271042 w 271042"/>
              <a:gd name="connsiteY4" fmla="*/ 320472 h 365647"/>
              <a:gd name="connsiteX5" fmla="*/ 225867 w 271042"/>
              <a:gd name="connsiteY5" fmla="*/ 365647 h 365647"/>
              <a:gd name="connsiteX6" fmla="*/ 45175 w 271042"/>
              <a:gd name="connsiteY6" fmla="*/ 365647 h 365647"/>
              <a:gd name="connsiteX7" fmla="*/ 0 w 271042"/>
              <a:gd name="connsiteY7" fmla="*/ 320472 h 365647"/>
              <a:gd name="connsiteX8" fmla="*/ 0 w 271042"/>
              <a:gd name="connsiteY8" fmla="*/ 54972 h 365647"/>
              <a:gd name="connsiteX0" fmla="*/ 3266 w 271042"/>
              <a:gd name="connsiteY0" fmla="*/ 94160 h 365647"/>
              <a:gd name="connsiteX1" fmla="*/ 113755 w 271042"/>
              <a:gd name="connsiteY1" fmla="*/ 0 h 365647"/>
              <a:gd name="connsiteX2" fmla="*/ 225867 w 271042"/>
              <a:gd name="connsiteY2" fmla="*/ 9797 h 365647"/>
              <a:gd name="connsiteX3" fmla="*/ 271042 w 271042"/>
              <a:gd name="connsiteY3" fmla="*/ 54972 h 365647"/>
              <a:gd name="connsiteX4" fmla="*/ 271042 w 271042"/>
              <a:gd name="connsiteY4" fmla="*/ 320472 h 365647"/>
              <a:gd name="connsiteX5" fmla="*/ 225867 w 271042"/>
              <a:gd name="connsiteY5" fmla="*/ 365647 h 365647"/>
              <a:gd name="connsiteX6" fmla="*/ 45175 w 271042"/>
              <a:gd name="connsiteY6" fmla="*/ 365647 h 365647"/>
              <a:gd name="connsiteX7" fmla="*/ 0 w 271042"/>
              <a:gd name="connsiteY7" fmla="*/ 320472 h 365647"/>
              <a:gd name="connsiteX8" fmla="*/ 3266 w 271042"/>
              <a:gd name="connsiteY8" fmla="*/ 94160 h 365647"/>
              <a:gd name="connsiteX0" fmla="*/ 3266 w 271042"/>
              <a:gd name="connsiteY0" fmla="*/ 94160 h 365647"/>
              <a:gd name="connsiteX1" fmla="*/ 113755 w 271042"/>
              <a:gd name="connsiteY1" fmla="*/ 0 h 365647"/>
              <a:gd name="connsiteX2" fmla="*/ 225867 w 271042"/>
              <a:gd name="connsiteY2" fmla="*/ 9797 h 365647"/>
              <a:gd name="connsiteX3" fmla="*/ 271042 w 271042"/>
              <a:gd name="connsiteY3" fmla="*/ 54972 h 365647"/>
              <a:gd name="connsiteX4" fmla="*/ 271042 w 271042"/>
              <a:gd name="connsiteY4" fmla="*/ 320472 h 365647"/>
              <a:gd name="connsiteX5" fmla="*/ 225867 w 271042"/>
              <a:gd name="connsiteY5" fmla="*/ 365647 h 365647"/>
              <a:gd name="connsiteX6" fmla="*/ 45175 w 271042"/>
              <a:gd name="connsiteY6" fmla="*/ 365647 h 365647"/>
              <a:gd name="connsiteX7" fmla="*/ 0 w 271042"/>
              <a:gd name="connsiteY7" fmla="*/ 320472 h 365647"/>
              <a:gd name="connsiteX8" fmla="*/ 3266 w 271042"/>
              <a:gd name="connsiteY8" fmla="*/ 94160 h 365647"/>
              <a:gd name="connsiteX0" fmla="*/ 3266 w 271042"/>
              <a:gd name="connsiteY0" fmla="*/ 96089 h 367576"/>
              <a:gd name="connsiteX1" fmla="*/ 113755 w 271042"/>
              <a:gd name="connsiteY1" fmla="*/ 1929 h 367576"/>
              <a:gd name="connsiteX2" fmla="*/ 271042 w 271042"/>
              <a:gd name="connsiteY2" fmla="*/ 56901 h 367576"/>
              <a:gd name="connsiteX3" fmla="*/ 271042 w 271042"/>
              <a:gd name="connsiteY3" fmla="*/ 322401 h 367576"/>
              <a:gd name="connsiteX4" fmla="*/ 225867 w 271042"/>
              <a:gd name="connsiteY4" fmla="*/ 367576 h 367576"/>
              <a:gd name="connsiteX5" fmla="*/ 45175 w 271042"/>
              <a:gd name="connsiteY5" fmla="*/ 367576 h 367576"/>
              <a:gd name="connsiteX6" fmla="*/ 0 w 271042"/>
              <a:gd name="connsiteY6" fmla="*/ 322401 h 367576"/>
              <a:gd name="connsiteX7" fmla="*/ 3266 w 271042"/>
              <a:gd name="connsiteY7" fmla="*/ 96089 h 367576"/>
              <a:gd name="connsiteX0" fmla="*/ 3266 w 271042"/>
              <a:gd name="connsiteY0" fmla="*/ 94766 h 366253"/>
              <a:gd name="connsiteX1" fmla="*/ 113755 w 271042"/>
              <a:gd name="connsiteY1" fmla="*/ 606 h 366253"/>
              <a:gd name="connsiteX2" fmla="*/ 264511 w 271042"/>
              <a:gd name="connsiteY2" fmla="*/ 94766 h 366253"/>
              <a:gd name="connsiteX3" fmla="*/ 271042 w 271042"/>
              <a:gd name="connsiteY3" fmla="*/ 321078 h 366253"/>
              <a:gd name="connsiteX4" fmla="*/ 225867 w 271042"/>
              <a:gd name="connsiteY4" fmla="*/ 366253 h 366253"/>
              <a:gd name="connsiteX5" fmla="*/ 45175 w 271042"/>
              <a:gd name="connsiteY5" fmla="*/ 366253 h 366253"/>
              <a:gd name="connsiteX6" fmla="*/ 0 w 271042"/>
              <a:gd name="connsiteY6" fmla="*/ 321078 h 366253"/>
              <a:gd name="connsiteX7" fmla="*/ 3266 w 271042"/>
              <a:gd name="connsiteY7" fmla="*/ 94766 h 366253"/>
              <a:gd name="connsiteX0" fmla="*/ 3266 w 271042"/>
              <a:gd name="connsiteY0" fmla="*/ 95012 h 366499"/>
              <a:gd name="connsiteX1" fmla="*/ 113755 w 271042"/>
              <a:gd name="connsiteY1" fmla="*/ 852 h 366499"/>
              <a:gd name="connsiteX2" fmla="*/ 264511 w 271042"/>
              <a:gd name="connsiteY2" fmla="*/ 95012 h 366499"/>
              <a:gd name="connsiteX3" fmla="*/ 271042 w 271042"/>
              <a:gd name="connsiteY3" fmla="*/ 321324 h 366499"/>
              <a:gd name="connsiteX4" fmla="*/ 225867 w 271042"/>
              <a:gd name="connsiteY4" fmla="*/ 366499 h 366499"/>
              <a:gd name="connsiteX5" fmla="*/ 45175 w 271042"/>
              <a:gd name="connsiteY5" fmla="*/ 366499 h 366499"/>
              <a:gd name="connsiteX6" fmla="*/ 0 w 271042"/>
              <a:gd name="connsiteY6" fmla="*/ 321324 h 366499"/>
              <a:gd name="connsiteX7" fmla="*/ 3266 w 271042"/>
              <a:gd name="connsiteY7" fmla="*/ 95012 h 366499"/>
              <a:gd name="connsiteX0" fmla="*/ 3266 w 271042"/>
              <a:gd name="connsiteY0" fmla="*/ 111090 h 382577"/>
              <a:gd name="connsiteX1" fmla="*/ 126817 w 271042"/>
              <a:gd name="connsiteY1" fmla="*/ 601 h 382577"/>
              <a:gd name="connsiteX2" fmla="*/ 264511 w 271042"/>
              <a:gd name="connsiteY2" fmla="*/ 111090 h 382577"/>
              <a:gd name="connsiteX3" fmla="*/ 271042 w 271042"/>
              <a:gd name="connsiteY3" fmla="*/ 337402 h 382577"/>
              <a:gd name="connsiteX4" fmla="*/ 225867 w 271042"/>
              <a:gd name="connsiteY4" fmla="*/ 382577 h 382577"/>
              <a:gd name="connsiteX5" fmla="*/ 45175 w 271042"/>
              <a:gd name="connsiteY5" fmla="*/ 382577 h 382577"/>
              <a:gd name="connsiteX6" fmla="*/ 0 w 271042"/>
              <a:gd name="connsiteY6" fmla="*/ 337402 h 382577"/>
              <a:gd name="connsiteX7" fmla="*/ 3266 w 271042"/>
              <a:gd name="connsiteY7" fmla="*/ 111090 h 382577"/>
              <a:gd name="connsiteX0" fmla="*/ 3266 w 271042"/>
              <a:gd name="connsiteY0" fmla="*/ 111090 h 382577"/>
              <a:gd name="connsiteX1" fmla="*/ 126817 w 271042"/>
              <a:gd name="connsiteY1" fmla="*/ 601 h 382577"/>
              <a:gd name="connsiteX2" fmla="*/ 264511 w 271042"/>
              <a:gd name="connsiteY2" fmla="*/ 111090 h 382577"/>
              <a:gd name="connsiteX3" fmla="*/ 271042 w 271042"/>
              <a:gd name="connsiteY3" fmla="*/ 337402 h 382577"/>
              <a:gd name="connsiteX4" fmla="*/ 225867 w 271042"/>
              <a:gd name="connsiteY4" fmla="*/ 382577 h 382577"/>
              <a:gd name="connsiteX5" fmla="*/ 45175 w 271042"/>
              <a:gd name="connsiteY5" fmla="*/ 382577 h 382577"/>
              <a:gd name="connsiteX6" fmla="*/ 0 w 271042"/>
              <a:gd name="connsiteY6" fmla="*/ 337402 h 382577"/>
              <a:gd name="connsiteX7" fmla="*/ 3266 w 271042"/>
              <a:gd name="connsiteY7" fmla="*/ 111090 h 382577"/>
              <a:gd name="connsiteX0" fmla="*/ 3266 w 271042"/>
              <a:gd name="connsiteY0" fmla="*/ 111090 h 382577"/>
              <a:gd name="connsiteX1" fmla="*/ 126817 w 271042"/>
              <a:gd name="connsiteY1" fmla="*/ 601 h 382577"/>
              <a:gd name="connsiteX2" fmla="*/ 264511 w 271042"/>
              <a:gd name="connsiteY2" fmla="*/ 111090 h 382577"/>
              <a:gd name="connsiteX3" fmla="*/ 271042 w 271042"/>
              <a:gd name="connsiteY3" fmla="*/ 337402 h 382577"/>
              <a:gd name="connsiteX4" fmla="*/ 225867 w 271042"/>
              <a:gd name="connsiteY4" fmla="*/ 382577 h 382577"/>
              <a:gd name="connsiteX5" fmla="*/ 45175 w 271042"/>
              <a:gd name="connsiteY5" fmla="*/ 382577 h 382577"/>
              <a:gd name="connsiteX6" fmla="*/ 0 w 271042"/>
              <a:gd name="connsiteY6" fmla="*/ 337402 h 382577"/>
              <a:gd name="connsiteX7" fmla="*/ 3266 w 271042"/>
              <a:gd name="connsiteY7" fmla="*/ 111090 h 382577"/>
              <a:gd name="connsiteX0" fmla="*/ 3266 w 271042"/>
              <a:gd name="connsiteY0" fmla="*/ 110660 h 382147"/>
              <a:gd name="connsiteX1" fmla="*/ 126817 w 271042"/>
              <a:gd name="connsiteY1" fmla="*/ 171 h 382147"/>
              <a:gd name="connsiteX2" fmla="*/ 264511 w 271042"/>
              <a:gd name="connsiteY2" fmla="*/ 110660 h 382147"/>
              <a:gd name="connsiteX3" fmla="*/ 271042 w 271042"/>
              <a:gd name="connsiteY3" fmla="*/ 336972 h 382147"/>
              <a:gd name="connsiteX4" fmla="*/ 225867 w 271042"/>
              <a:gd name="connsiteY4" fmla="*/ 382147 h 382147"/>
              <a:gd name="connsiteX5" fmla="*/ 45175 w 271042"/>
              <a:gd name="connsiteY5" fmla="*/ 382147 h 382147"/>
              <a:gd name="connsiteX6" fmla="*/ 0 w 271042"/>
              <a:gd name="connsiteY6" fmla="*/ 336972 h 382147"/>
              <a:gd name="connsiteX7" fmla="*/ 3266 w 271042"/>
              <a:gd name="connsiteY7" fmla="*/ 110660 h 382147"/>
              <a:gd name="connsiteX0" fmla="*/ 3266 w 271042"/>
              <a:gd name="connsiteY0" fmla="*/ 120427 h 391914"/>
              <a:gd name="connsiteX1" fmla="*/ 162740 w 271042"/>
              <a:gd name="connsiteY1" fmla="*/ 141 h 391914"/>
              <a:gd name="connsiteX2" fmla="*/ 264511 w 271042"/>
              <a:gd name="connsiteY2" fmla="*/ 120427 h 391914"/>
              <a:gd name="connsiteX3" fmla="*/ 271042 w 271042"/>
              <a:gd name="connsiteY3" fmla="*/ 346739 h 391914"/>
              <a:gd name="connsiteX4" fmla="*/ 225867 w 271042"/>
              <a:gd name="connsiteY4" fmla="*/ 391914 h 391914"/>
              <a:gd name="connsiteX5" fmla="*/ 45175 w 271042"/>
              <a:gd name="connsiteY5" fmla="*/ 391914 h 391914"/>
              <a:gd name="connsiteX6" fmla="*/ 0 w 271042"/>
              <a:gd name="connsiteY6" fmla="*/ 346739 h 391914"/>
              <a:gd name="connsiteX7" fmla="*/ 3266 w 271042"/>
              <a:gd name="connsiteY7" fmla="*/ 120427 h 391914"/>
              <a:gd name="connsiteX0" fmla="*/ 35923 w 303699"/>
              <a:gd name="connsiteY0" fmla="*/ 120427 h 391914"/>
              <a:gd name="connsiteX1" fmla="*/ 195397 w 303699"/>
              <a:gd name="connsiteY1" fmla="*/ 141 h 391914"/>
              <a:gd name="connsiteX2" fmla="*/ 297168 w 303699"/>
              <a:gd name="connsiteY2" fmla="*/ 120427 h 391914"/>
              <a:gd name="connsiteX3" fmla="*/ 303699 w 303699"/>
              <a:gd name="connsiteY3" fmla="*/ 346739 h 391914"/>
              <a:gd name="connsiteX4" fmla="*/ 258524 w 303699"/>
              <a:gd name="connsiteY4" fmla="*/ 391914 h 391914"/>
              <a:gd name="connsiteX5" fmla="*/ 77832 w 303699"/>
              <a:gd name="connsiteY5" fmla="*/ 391914 h 391914"/>
              <a:gd name="connsiteX6" fmla="*/ 0 w 303699"/>
              <a:gd name="connsiteY6" fmla="*/ 343473 h 391914"/>
              <a:gd name="connsiteX7" fmla="*/ 35923 w 303699"/>
              <a:gd name="connsiteY7" fmla="*/ 120427 h 391914"/>
              <a:gd name="connsiteX0" fmla="*/ 29392 w 303699"/>
              <a:gd name="connsiteY0" fmla="*/ 110630 h 391914"/>
              <a:gd name="connsiteX1" fmla="*/ 195397 w 303699"/>
              <a:gd name="connsiteY1" fmla="*/ 141 h 391914"/>
              <a:gd name="connsiteX2" fmla="*/ 297168 w 303699"/>
              <a:gd name="connsiteY2" fmla="*/ 120427 h 391914"/>
              <a:gd name="connsiteX3" fmla="*/ 303699 w 303699"/>
              <a:gd name="connsiteY3" fmla="*/ 346739 h 391914"/>
              <a:gd name="connsiteX4" fmla="*/ 258524 w 303699"/>
              <a:gd name="connsiteY4" fmla="*/ 391914 h 391914"/>
              <a:gd name="connsiteX5" fmla="*/ 77832 w 303699"/>
              <a:gd name="connsiteY5" fmla="*/ 391914 h 391914"/>
              <a:gd name="connsiteX6" fmla="*/ 0 w 303699"/>
              <a:gd name="connsiteY6" fmla="*/ 343473 h 391914"/>
              <a:gd name="connsiteX7" fmla="*/ 29392 w 303699"/>
              <a:gd name="connsiteY7" fmla="*/ 110630 h 391914"/>
              <a:gd name="connsiteX0" fmla="*/ 29392 w 303699"/>
              <a:gd name="connsiteY0" fmla="*/ 110630 h 391914"/>
              <a:gd name="connsiteX1" fmla="*/ 195397 w 303699"/>
              <a:gd name="connsiteY1" fmla="*/ 141 h 391914"/>
              <a:gd name="connsiteX2" fmla="*/ 297168 w 303699"/>
              <a:gd name="connsiteY2" fmla="*/ 120427 h 391914"/>
              <a:gd name="connsiteX3" fmla="*/ 303699 w 303699"/>
              <a:gd name="connsiteY3" fmla="*/ 346739 h 391914"/>
              <a:gd name="connsiteX4" fmla="*/ 258524 w 303699"/>
              <a:gd name="connsiteY4" fmla="*/ 391914 h 391914"/>
              <a:gd name="connsiteX5" fmla="*/ 77832 w 303699"/>
              <a:gd name="connsiteY5" fmla="*/ 391914 h 391914"/>
              <a:gd name="connsiteX6" fmla="*/ 0 w 303699"/>
              <a:gd name="connsiteY6" fmla="*/ 343473 h 391914"/>
              <a:gd name="connsiteX7" fmla="*/ 29392 w 303699"/>
              <a:gd name="connsiteY7" fmla="*/ 110630 h 391914"/>
              <a:gd name="connsiteX0" fmla="*/ 29392 w 303699"/>
              <a:gd name="connsiteY0" fmla="*/ 110630 h 391914"/>
              <a:gd name="connsiteX1" fmla="*/ 195397 w 303699"/>
              <a:gd name="connsiteY1" fmla="*/ 141 h 391914"/>
              <a:gd name="connsiteX2" fmla="*/ 297168 w 303699"/>
              <a:gd name="connsiteY2" fmla="*/ 120427 h 391914"/>
              <a:gd name="connsiteX3" fmla="*/ 303699 w 303699"/>
              <a:gd name="connsiteY3" fmla="*/ 346739 h 391914"/>
              <a:gd name="connsiteX4" fmla="*/ 258524 w 303699"/>
              <a:gd name="connsiteY4" fmla="*/ 391914 h 391914"/>
              <a:gd name="connsiteX5" fmla="*/ 77832 w 303699"/>
              <a:gd name="connsiteY5" fmla="*/ 391914 h 391914"/>
              <a:gd name="connsiteX6" fmla="*/ 0 w 303699"/>
              <a:gd name="connsiteY6" fmla="*/ 343473 h 391914"/>
              <a:gd name="connsiteX7" fmla="*/ 29392 w 303699"/>
              <a:gd name="connsiteY7" fmla="*/ 110630 h 391914"/>
              <a:gd name="connsiteX0" fmla="*/ 29392 w 303699"/>
              <a:gd name="connsiteY0" fmla="*/ 110630 h 392004"/>
              <a:gd name="connsiteX1" fmla="*/ 195397 w 303699"/>
              <a:gd name="connsiteY1" fmla="*/ 141 h 392004"/>
              <a:gd name="connsiteX2" fmla="*/ 297168 w 303699"/>
              <a:gd name="connsiteY2" fmla="*/ 120427 h 392004"/>
              <a:gd name="connsiteX3" fmla="*/ 303699 w 303699"/>
              <a:gd name="connsiteY3" fmla="*/ 346739 h 392004"/>
              <a:gd name="connsiteX4" fmla="*/ 77832 w 303699"/>
              <a:gd name="connsiteY4" fmla="*/ 391914 h 392004"/>
              <a:gd name="connsiteX5" fmla="*/ 0 w 303699"/>
              <a:gd name="connsiteY5" fmla="*/ 343473 h 392004"/>
              <a:gd name="connsiteX6" fmla="*/ 29392 w 303699"/>
              <a:gd name="connsiteY6" fmla="*/ 110630 h 392004"/>
              <a:gd name="connsiteX0" fmla="*/ 29392 w 303699"/>
              <a:gd name="connsiteY0" fmla="*/ 110630 h 397874"/>
              <a:gd name="connsiteX1" fmla="*/ 195397 w 303699"/>
              <a:gd name="connsiteY1" fmla="*/ 141 h 397874"/>
              <a:gd name="connsiteX2" fmla="*/ 297168 w 303699"/>
              <a:gd name="connsiteY2" fmla="*/ 120427 h 397874"/>
              <a:gd name="connsiteX3" fmla="*/ 303699 w 303699"/>
              <a:gd name="connsiteY3" fmla="*/ 346739 h 397874"/>
              <a:gd name="connsiteX4" fmla="*/ 77832 w 303699"/>
              <a:gd name="connsiteY4" fmla="*/ 391914 h 397874"/>
              <a:gd name="connsiteX5" fmla="*/ 0 w 303699"/>
              <a:gd name="connsiteY5" fmla="*/ 343473 h 397874"/>
              <a:gd name="connsiteX6" fmla="*/ 29392 w 303699"/>
              <a:gd name="connsiteY6" fmla="*/ 110630 h 397874"/>
              <a:gd name="connsiteX0" fmla="*/ 29392 w 297168"/>
              <a:gd name="connsiteY0" fmla="*/ 110630 h 395474"/>
              <a:gd name="connsiteX1" fmla="*/ 195397 w 297168"/>
              <a:gd name="connsiteY1" fmla="*/ 141 h 395474"/>
              <a:gd name="connsiteX2" fmla="*/ 297168 w 297168"/>
              <a:gd name="connsiteY2" fmla="*/ 120427 h 395474"/>
              <a:gd name="connsiteX3" fmla="*/ 287371 w 297168"/>
              <a:gd name="connsiteY3" fmla="*/ 340208 h 395474"/>
              <a:gd name="connsiteX4" fmla="*/ 77832 w 297168"/>
              <a:gd name="connsiteY4" fmla="*/ 391914 h 395474"/>
              <a:gd name="connsiteX5" fmla="*/ 0 w 297168"/>
              <a:gd name="connsiteY5" fmla="*/ 343473 h 395474"/>
              <a:gd name="connsiteX6" fmla="*/ 29392 w 297168"/>
              <a:gd name="connsiteY6" fmla="*/ 110630 h 395474"/>
              <a:gd name="connsiteX0" fmla="*/ 29392 w 297168"/>
              <a:gd name="connsiteY0" fmla="*/ 110630 h 395474"/>
              <a:gd name="connsiteX1" fmla="*/ 195397 w 297168"/>
              <a:gd name="connsiteY1" fmla="*/ 141 h 395474"/>
              <a:gd name="connsiteX2" fmla="*/ 297168 w 297168"/>
              <a:gd name="connsiteY2" fmla="*/ 120427 h 395474"/>
              <a:gd name="connsiteX3" fmla="*/ 287371 w 297168"/>
              <a:gd name="connsiteY3" fmla="*/ 340208 h 395474"/>
              <a:gd name="connsiteX4" fmla="*/ 77832 w 297168"/>
              <a:gd name="connsiteY4" fmla="*/ 391914 h 395474"/>
              <a:gd name="connsiteX5" fmla="*/ 0 w 297168"/>
              <a:gd name="connsiteY5" fmla="*/ 343473 h 395474"/>
              <a:gd name="connsiteX6" fmla="*/ 29392 w 297168"/>
              <a:gd name="connsiteY6" fmla="*/ 110630 h 395474"/>
              <a:gd name="connsiteX0" fmla="*/ 29392 w 297168"/>
              <a:gd name="connsiteY0" fmla="*/ 110630 h 397357"/>
              <a:gd name="connsiteX1" fmla="*/ 195397 w 297168"/>
              <a:gd name="connsiteY1" fmla="*/ 141 h 397357"/>
              <a:gd name="connsiteX2" fmla="*/ 297168 w 297168"/>
              <a:gd name="connsiteY2" fmla="*/ 120427 h 397357"/>
              <a:gd name="connsiteX3" fmla="*/ 287371 w 297168"/>
              <a:gd name="connsiteY3" fmla="*/ 340208 h 397357"/>
              <a:gd name="connsiteX4" fmla="*/ 77832 w 297168"/>
              <a:gd name="connsiteY4" fmla="*/ 391914 h 397357"/>
              <a:gd name="connsiteX5" fmla="*/ 0 w 297168"/>
              <a:gd name="connsiteY5" fmla="*/ 343473 h 397357"/>
              <a:gd name="connsiteX6" fmla="*/ 29392 w 297168"/>
              <a:gd name="connsiteY6" fmla="*/ 110630 h 397357"/>
              <a:gd name="connsiteX0" fmla="*/ 29392 w 297168"/>
              <a:gd name="connsiteY0" fmla="*/ 110630 h 406574"/>
              <a:gd name="connsiteX1" fmla="*/ 195397 w 297168"/>
              <a:gd name="connsiteY1" fmla="*/ 141 h 406574"/>
              <a:gd name="connsiteX2" fmla="*/ 297168 w 297168"/>
              <a:gd name="connsiteY2" fmla="*/ 120427 h 406574"/>
              <a:gd name="connsiteX3" fmla="*/ 287371 w 297168"/>
              <a:gd name="connsiteY3" fmla="*/ 340208 h 406574"/>
              <a:gd name="connsiteX4" fmla="*/ 77832 w 297168"/>
              <a:gd name="connsiteY4" fmla="*/ 404977 h 406574"/>
              <a:gd name="connsiteX5" fmla="*/ 0 w 297168"/>
              <a:gd name="connsiteY5" fmla="*/ 343473 h 406574"/>
              <a:gd name="connsiteX6" fmla="*/ 29392 w 297168"/>
              <a:gd name="connsiteY6" fmla="*/ 110630 h 40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7168" h="406574">
                <a:moveTo>
                  <a:pt x="29392" y="110630"/>
                </a:moveTo>
                <a:cubicBezTo>
                  <a:pt x="65314" y="23633"/>
                  <a:pt x="118196" y="141"/>
                  <a:pt x="195397" y="141"/>
                </a:cubicBezTo>
                <a:cubicBezTo>
                  <a:pt x="285746" y="-3125"/>
                  <a:pt x="293814" y="50686"/>
                  <a:pt x="297168" y="120427"/>
                </a:cubicBezTo>
                <a:cubicBezTo>
                  <a:pt x="293902" y="193687"/>
                  <a:pt x="293902" y="234291"/>
                  <a:pt x="287371" y="340208"/>
                </a:cubicBezTo>
                <a:cubicBezTo>
                  <a:pt x="280207" y="421379"/>
                  <a:pt x="128448" y="405521"/>
                  <a:pt x="77832" y="404977"/>
                </a:cubicBezTo>
                <a:cubicBezTo>
                  <a:pt x="52883" y="404977"/>
                  <a:pt x="0" y="368422"/>
                  <a:pt x="0" y="343473"/>
                </a:cubicBezTo>
                <a:cubicBezTo>
                  <a:pt x="1089" y="268036"/>
                  <a:pt x="2177" y="199130"/>
                  <a:pt x="29392" y="110630"/>
                </a:cubicBezTo>
                <a:close/>
              </a:path>
            </a:pathLst>
          </a:custGeom>
          <a:solidFill>
            <a:srgbClr val="61821E">
              <a:alpha val="20784"/>
            </a:srgbClr>
          </a:solidFill>
          <a:ln w="9525">
            <a:solidFill>
              <a:srgbClr val="B1615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w="12700">
                <a:solidFill>
                  <a:schemeClr val="tx1"/>
                </a:solidFill>
              </a:ln>
            </a:endParaRPr>
          </a:p>
        </p:txBody>
      </p:sp>
      <p:sp>
        <p:nvSpPr>
          <p:cNvPr id="467" name="Rounded Rectangle 87"/>
          <p:cNvSpPr/>
          <p:nvPr/>
        </p:nvSpPr>
        <p:spPr>
          <a:xfrm rot="20951674" flipH="1">
            <a:off x="5012323" y="3171919"/>
            <a:ext cx="244931" cy="335105"/>
          </a:xfrm>
          <a:custGeom>
            <a:avLst/>
            <a:gdLst>
              <a:gd name="connsiteX0" fmla="*/ 0 w 271042"/>
              <a:gd name="connsiteY0" fmla="*/ 45175 h 355850"/>
              <a:gd name="connsiteX1" fmla="*/ 45175 w 271042"/>
              <a:gd name="connsiteY1" fmla="*/ 0 h 355850"/>
              <a:gd name="connsiteX2" fmla="*/ 225867 w 271042"/>
              <a:gd name="connsiteY2" fmla="*/ 0 h 355850"/>
              <a:gd name="connsiteX3" fmla="*/ 271042 w 271042"/>
              <a:gd name="connsiteY3" fmla="*/ 45175 h 355850"/>
              <a:gd name="connsiteX4" fmla="*/ 271042 w 271042"/>
              <a:gd name="connsiteY4" fmla="*/ 310675 h 355850"/>
              <a:gd name="connsiteX5" fmla="*/ 225867 w 271042"/>
              <a:gd name="connsiteY5" fmla="*/ 355850 h 355850"/>
              <a:gd name="connsiteX6" fmla="*/ 45175 w 271042"/>
              <a:gd name="connsiteY6" fmla="*/ 355850 h 355850"/>
              <a:gd name="connsiteX7" fmla="*/ 0 w 271042"/>
              <a:gd name="connsiteY7" fmla="*/ 310675 h 355850"/>
              <a:gd name="connsiteX8" fmla="*/ 0 w 271042"/>
              <a:gd name="connsiteY8" fmla="*/ 45175 h 355850"/>
              <a:gd name="connsiteX0" fmla="*/ 0 w 271042"/>
              <a:gd name="connsiteY0" fmla="*/ 54972 h 365647"/>
              <a:gd name="connsiteX1" fmla="*/ 113755 w 271042"/>
              <a:gd name="connsiteY1" fmla="*/ 0 h 365647"/>
              <a:gd name="connsiteX2" fmla="*/ 225867 w 271042"/>
              <a:gd name="connsiteY2" fmla="*/ 9797 h 365647"/>
              <a:gd name="connsiteX3" fmla="*/ 271042 w 271042"/>
              <a:gd name="connsiteY3" fmla="*/ 54972 h 365647"/>
              <a:gd name="connsiteX4" fmla="*/ 271042 w 271042"/>
              <a:gd name="connsiteY4" fmla="*/ 320472 h 365647"/>
              <a:gd name="connsiteX5" fmla="*/ 225867 w 271042"/>
              <a:gd name="connsiteY5" fmla="*/ 365647 h 365647"/>
              <a:gd name="connsiteX6" fmla="*/ 45175 w 271042"/>
              <a:gd name="connsiteY6" fmla="*/ 365647 h 365647"/>
              <a:gd name="connsiteX7" fmla="*/ 0 w 271042"/>
              <a:gd name="connsiteY7" fmla="*/ 320472 h 365647"/>
              <a:gd name="connsiteX8" fmla="*/ 0 w 271042"/>
              <a:gd name="connsiteY8" fmla="*/ 54972 h 365647"/>
              <a:gd name="connsiteX0" fmla="*/ 3266 w 271042"/>
              <a:gd name="connsiteY0" fmla="*/ 94160 h 365647"/>
              <a:gd name="connsiteX1" fmla="*/ 113755 w 271042"/>
              <a:gd name="connsiteY1" fmla="*/ 0 h 365647"/>
              <a:gd name="connsiteX2" fmla="*/ 225867 w 271042"/>
              <a:gd name="connsiteY2" fmla="*/ 9797 h 365647"/>
              <a:gd name="connsiteX3" fmla="*/ 271042 w 271042"/>
              <a:gd name="connsiteY3" fmla="*/ 54972 h 365647"/>
              <a:gd name="connsiteX4" fmla="*/ 271042 w 271042"/>
              <a:gd name="connsiteY4" fmla="*/ 320472 h 365647"/>
              <a:gd name="connsiteX5" fmla="*/ 225867 w 271042"/>
              <a:gd name="connsiteY5" fmla="*/ 365647 h 365647"/>
              <a:gd name="connsiteX6" fmla="*/ 45175 w 271042"/>
              <a:gd name="connsiteY6" fmla="*/ 365647 h 365647"/>
              <a:gd name="connsiteX7" fmla="*/ 0 w 271042"/>
              <a:gd name="connsiteY7" fmla="*/ 320472 h 365647"/>
              <a:gd name="connsiteX8" fmla="*/ 3266 w 271042"/>
              <a:gd name="connsiteY8" fmla="*/ 94160 h 365647"/>
              <a:gd name="connsiteX0" fmla="*/ 3266 w 271042"/>
              <a:gd name="connsiteY0" fmla="*/ 94160 h 365647"/>
              <a:gd name="connsiteX1" fmla="*/ 113755 w 271042"/>
              <a:gd name="connsiteY1" fmla="*/ 0 h 365647"/>
              <a:gd name="connsiteX2" fmla="*/ 225867 w 271042"/>
              <a:gd name="connsiteY2" fmla="*/ 9797 h 365647"/>
              <a:gd name="connsiteX3" fmla="*/ 271042 w 271042"/>
              <a:gd name="connsiteY3" fmla="*/ 54972 h 365647"/>
              <a:gd name="connsiteX4" fmla="*/ 271042 w 271042"/>
              <a:gd name="connsiteY4" fmla="*/ 320472 h 365647"/>
              <a:gd name="connsiteX5" fmla="*/ 225867 w 271042"/>
              <a:gd name="connsiteY5" fmla="*/ 365647 h 365647"/>
              <a:gd name="connsiteX6" fmla="*/ 45175 w 271042"/>
              <a:gd name="connsiteY6" fmla="*/ 365647 h 365647"/>
              <a:gd name="connsiteX7" fmla="*/ 0 w 271042"/>
              <a:gd name="connsiteY7" fmla="*/ 320472 h 365647"/>
              <a:gd name="connsiteX8" fmla="*/ 3266 w 271042"/>
              <a:gd name="connsiteY8" fmla="*/ 94160 h 365647"/>
              <a:gd name="connsiteX0" fmla="*/ 3266 w 271042"/>
              <a:gd name="connsiteY0" fmla="*/ 96089 h 367576"/>
              <a:gd name="connsiteX1" fmla="*/ 113755 w 271042"/>
              <a:gd name="connsiteY1" fmla="*/ 1929 h 367576"/>
              <a:gd name="connsiteX2" fmla="*/ 271042 w 271042"/>
              <a:gd name="connsiteY2" fmla="*/ 56901 h 367576"/>
              <a:gd name="connsiteX3" fmla="*/ 271042 w 271042"/>
              <a:gd name="connsiteY3" fmla="*/ 322401 h 367576"/>
              <a:gd name="connsiteX4" fmla="*/ 225867 w 271042"/>
              <a:gd name="connsiteY4" fmla="*/ 367576 h 367576"/>
              <a:gd name="connsiteX5" fmla="*/ 45175 w 271042"/>
              <a:gd name="connsiteY5" fmla="*/ 367576 h 367576"/>
              <a:gd name="connsiteX6" fmla="*/ 0 w 271042"/>
              <a:gd name="connsiteY6" fmla="*/ 322401 h 367576"/>
              <a:gd name="connsiteX7" fmla="*/ 3266 w 271042"/>
              <a:gd name="connsiteY7" fmla="*/ 96089 h 367576"/>
              <a:gd name="connsiteX0" fmla="*/ 3266 w 271042"/>
              <a:gd name="connsiteY0" fmla="*/ 94766 h 366253"/>
              <a:gd name="connsiteX1" fmla="*/ 113755 w 271042"/>
              <a:gd name="connsiteY1" fmla="*/ 606 h 366253"/>
              <a:gd name="connsiteX2" fmla="*/ 264511 w 271042"/>
              <a:gd name="connsiteY2" fmla="*/ 94766 h 366253"/>
              <a:gd name="connsiteX3" fmla="*/ 271042 w 271042"/>
              <a:gd name="connsiteY3" fmla="*/ 321078 h 366253"/>
              <a:gd name="connsiteX4" fmla="*/ 225867 w 271042"/>
              <a:gd name="connsiteY4" fmla="*/ 366253 h 366253"/>
              <a:gd name="connsiteX5" fmla="*/ 45175 w 271042"/>
              <a:gd name="connsiteY5" fmla="*/ 366253 h 366253"/>
              <a:gd name="connsiteX6" fmla="*/ 0 w 271042"/>
              <a:gd name="connsiteY6" fmla="*/ 321078 h 366253"/>
              <a:gd name="connsiteX7" fmla="*/ 3266 w 271042"/>
              <a:gd name="connsiteY7" fmla="*/ 94766 h 366253"/>
              <a:gd name="connsiteX0" fmla="*/ 3266 w 271042"/>
              <a:gd name="connsiteY0" fmla="*/ 95012 h 366499"/>
              <a:gd name="connsiteX1" fmla="*/ 113755 w 271042"/>
              <a:gd name="connsiteY1" fmla="*/ 852 h 366499"/>
              <a:gd name="connsiteX2" fmla="*/ 264511 w 271042"/>
              <a:gd name="connsiteY2" fmla="*/ 95012 h 366499"/>
              <a:gd name="connsiteX3" fmla="*/ 271042 w 271042"/>
              <a:gd name="connsiteY3" fmla="*/ 321324 h 366499"/>
              <a:gd name="connsiteX4" fmla="*/ 225867 w 271042"/>
              <a:gd name="connsiteY4" fmla="*/ 366499 h 366499"/>
              <a:gd name="connsiteX5" fmla="*/ 45175 w 271042"/>
              <a:gd name="connsiteY5" fmla="*/ 366499 h 366499"/>
              <a:gd name="connsiteX6" fmla="*/ 0 w 271042"/>
              <a:gd name="connsiteY6" fmla="*/ 321324 h 366499"/>
              <a:gd name="connsiteX7" fmla="*/ 3266 w 271042"/>
              <a:gd name="connsiteY7" fmla="*/ 95012 h 366499"/>
              <a:gd name="connsiteX0" fmla="*/ 3266 w 271042"/>
              <a:gd name="connsiteY0" fmla="*/ 111090 h 382577"/>
              <a:gd name="connsiteX1" fmla="*/ 126817 w 271042"/>
              <a:gd name="connsiteY1" fmla="*/ 601 h 382577"/>
              <a:gd name="connsiteX2" fmla="*/ 264511 w 271042"/>
              <a:gd name="connsiteY2" fmla="*/ 111090 h 382577"/>
              <a:gd name="connsiteX3" fmla="*/ 271042 w 271042"/>
              <a:gd name="connsiteY3" fmla="*/ 337402 h 382577"/>
              <a:gd name="connsiteX4" fmla="*/ 225867 w 271042"/>
              <a:gd name="connsiteY4" fmla="*/ 382577 h 382577"/>
              <a:gd name="connsiteX5" fmla="*/ 45175 w 271042"/>
              <a:gd name="connsiteY5" fmla="*/ 382577 h 382577"/>
              <a:gd name="connsiteX6" fmla="*/ 0 w 271042"/>
              <a:gd name="connsiteY6" fmla="*/ 337402 h 382577"/>
              <a:gd name="connsiteX7" fmla="*/ 3266 w 271042"/>
              <a:gd name="connsiteY7" fmla="*/ 111090 h 382577"/>
              <a:gd name="connsiteX0" fmla="*/ 3266 w 271042"/>
              <a:gd name="connsiteY0" fmla="*/ 111090 h 382577"/>
              <a:gd name="connsiteX1" fmla="*/ 126817 w 271042"/>
              <a:gd name="connsiteY1" fmla="*/ 601 h 382577"/>
              <a:gd name="connsiteX2" fmla="*/ 264511 w 271042"/>
              <a:gd name="connsiteY2" fmla="*/ 111090 h 382577"/>
              <a:gd name="connsiteX3" fmla="*/ 271042 w 271042"/>
              <a:gd name="connsiteY3" fmla="*/ 337402 h 382577"/>
              <a:gd name="connsiteX4" fmla="*/ 225867 w 271042"/>
              <a:gd name="connsiteY4" fmla="*/ 382577 h 382577"/>
              <a:gd name="connsiteX5" fmla="*/ 45175 w 271042"/>
              <a:gd name="connsiteY5" fmla="*/ 382577 h 382577"/>
              <a:gd name="connsiteX6" fmla="*/ 0 w 271042"/>
              <a:gd name="connsiteY6" fmla="*/ 337402 h 382577"/>
              <a:gd name="connsiteX7" fmla="*/ 3266 w 271042"/>
              <a:gd name="connsiteY7" fmla="*/ 111090 h 382577"/>
              <a:gd name="connsiteX0" fmla="*/ 3266 w 271042"/>
              <a:gd name="connsiteY0" fmla="*/ 111090 h 382577"/>
              <a:gd name="connsiteX1" fmla="*/ 126817 w 271042"/>
              <a:gd name="connsiteY1" fmla="*/ 601 h 382577"/>
              <a:gd name="connsiteX2" fmla="*/ 264511 w 271042"/>
              <a:gd name="connsiteY2" fmla="*/ 111090 h 382577"/>
              <a:gd name="connsiteX3" fmla="*/ 271042 w 271042"/>
              <a:gd name="connsiteY3" fmla="*/ 337402 h 382577"/>
              <a:gd name="connsiteX4" fmla="*/ 225867 w 271042"/>
              <a:gd name="connsiteY4" fmla="*/ 382577 h 382577"/>
              <a:gd name="connsiteX5" fmla="*/ 45175 w 271042"/>
              <a:gd name="connsiteY5" fmla="*/ 382577 h 382577"/>
              <a:gd name="connsiteX6" fmla="*/ 0 w 271042"/>
              <a:gd name="connsiteY6" fmla="*/ 337402 h 382577"/>
              <a:gd name="connsiteX7" fmla="*/ 3266 w 271042"/>
              <a:gd name="connsiteY7" fmla="*/ 111090 h 382577"/>
              <a:gd name="connsiteX0" fmla="*/ 3266 w 271042"/>
              <a:gd name="connsiteY0" fmla="*/ 110660 h 382147"/>
              <a:gd name="connsiteX1" fmla="*/ 126817 w 271042"/>
              <a:gd name="connsiteY1" fmla="*/ 171 h 382147"/>
              <a:gd name="connsiteX2" fmla="*/ 264511 w 271042"/>
              <a:gd name="connsiteY2" fmla="*/ 110660 h 382147"/>
              <a:gd name="connsiteX3" fmla="*/ 271042 w 271042"/>
              <a:gd name="connsiteY3" fmla="*/ 336972 h 382147"/>
              <a:gd name="connsiteX4" fmla="*/ 225867 w 271042"/>
              <a:gd name="connsiteY4" fmla="*/ 382147 h 382147"/>
              <a:gd name="connsiteX5" fmla="*/ 45175 w 271042"/>
              <a:gd name="connsiteY5" fmla="*/ 382147 h 382147"/>
              <a:gd name="connsiteX6" fmla="*/ 0 w 271042"/>
              <a:gd name="connsiteY6" fmla="*/ 336972 h 382147"/>
              <a:gd name="connsiteX7" fmla="*/ 3266 w 271042"/>
              <a:gd name="connsiteY7" fmla="*/ 110660 h 382147"/>
              <a:gd name="connsiteX0" fmla="*/ 3266 w 271042"/>
              <a:gd name="connsiteY0" fmla="*/ 120427 h 391914"/>
              <a:gd name="connsiteX1" fmla="*/ 162740 w 271042"/>
              <a:gd name="connsiteY1" fmla="*/ 141 h 391914"/>
              <a:gd name="connsiteX2" fmla="*/ 264511 w 271042"/>
              <a:gd name="connsiteY2" fmla="*/ 120427 h 391914"/>
              <a:gd name="connsiteX3" fmla="*/ 271042 w 271042"/>
              <a:gd name="connsiteY3" fmla="*/ 346739 h 391914"/>
              <a:gd name="connsiteX4" fmla="*/ 225867 w 271042"/>
              <a:gd name="connsiteY4" fmla="*/ 391914 h 391914"/>
              <a:gd name="connsiteX5" fmla="*/ 45175 w 271042"/>
              <a:gd name="connsiteY5" fmla="*/ 391914 h 391914"/>
              <a:gd name="connsiteX6" fmla="*/ 0 w 271042"/>
              <a:gd name="connsiteY6" fmla="*/ 346739 h 391914"/>
              <a:gd name="connsiteX7" fmla="*/ 3266 w 271042"/>
              <a:gd name="connsiteY7" fmla="*/ 120427 h 391914"/>
              <a:gd name="connsiteX0" fmla="*/ 35923 w 303699"/>
              <a:gd name="connsiteY0" fmla="*/ 120427 h 391914"/>
              <a:gd name="connsiteX1" fmla="*/ 195397 w 303699"/>
              <a:gd name="connsiteY1" fmla="*/ 141 h 391914"/>
              <a:gd name="connsiteX2" fmla="*/ 297168 w 303699"/>
              <a:gd name="connsiteY2" fmla="*/ 120427 h 391914"/>
              <a:gd name="connsiteX3" fmla="*/ 303699 w 303699"/>
              <a:gd name="connsiteY3" fmla="*/ 346739 h 391914"/>
              <a:gd name="connsiteX4" fmla="*/ 258524 w 303699"/>
              <a:gd name="connsiteY4" fmla="*/ 391914 h 391914"/>
              <a:gd name="connsiteX5" fmla="*/ 77832 w 303699"/>
              <a:gd name="connsiteY5" fmla="*/ 391914 h 391914"/>
              <a:gd name="connsiteX6" fmla="*/ 0 w 303699"/>
              <a:gd name="connsiteY6" fmla="*/ 343473 h 391914"/>
              <a:gd name="connsiteX7" fmla="*/ 35923 w 303699"/>
              <a:gd name="connsiteY7" fmla="*/ 120427 h 391914"/>
              <a:gd name="connsiteX0" fmla="*/ 29392 w 303699"/>
              <a:gd name="connsiteY0" fmla="*/ 110630 h 391914"/>
              <a:gd name="connsiteX1" fmla="*/ 195397 w 303699"/>
              <a:gd name="connsiteY1" fmla="*/ 141 h 391914"/>
              <a:gd name="connsiteX2" fmla="*/ 297168 w 303699"/>
              <a:gd name="connsiteY2" fmla="*/ 120427 h 391914"/>
              <a:gd name="connsiteX3" fmla="*/ 303699 w 303699"/>
              <a:gd name="connsiteY3" fmla="*/ 346739 h 391914"/>
              <a:gd name="connsiteX4" fmla="*/ 258524 w 303699"/>
              <a:gd name="connsiteY4" fmla="*/ 391914 h 391914"/>
              <a:gd name="connsiteX5" fmla="*/ 77832 w 303699"/>
              <a:gd name="connsiteY5" fmla="*/ 391914 h 391914"/>
              <a:gd name="connsiteX6" fmla="*/ 0 w 303699"/>
              <a:gd name="connsiteY6" fmla="*/ 343473 h 391914"/>
              <a:gd name="connsiteX7" fmla="*/ 29392 w 303699"/>
              <a:gd name="connsiteY7" fmla="*/ 110630 h 391914"/>
              <a:gd name="connsiteX0" fmla="*/ 29392 w 303699"/>
              <a:gd name="connsiteY0" fmla="*/ 110630 h 391914"/>
              <a:gd name="connsiteX1" fmla="*/ 195397 w 303699"/>
              <a:gd name="connsiteY1" fmla="*/ 141 h 391914"/>
              <a:gd name="connsiteX2" fmla="*/ 297168 w 303699"/>
              <a:gd name="connsiteY2" fmla="*/ 120427 h 391914"/>
              <a:gd name="connsiteX3" fmla="*/ 303699 w 303699"/>
              <a:gd name="connsiteY3" fmla="*/ 346739 h 391914"/>
              <a:gd name="connsiteX4" fmla="*/ 258524 w 303699"/>
              <a:gd name="connsiteY4" fmla="*/ 391914 h 391914"/>
              <a:gd name="connsiteX5" fmla="*/ 77832 w 303699"/>
              <a:gd name="connsiteY5" fmla="*/ 391914 h 391914"/>
              <a:gd name="connsiteX6" fmla="*/ 0 w 303699"/>
              <a:gd name="connsiteY6" fmla="*/ 343473 h 391914"/>
              <a:gd name="connsiteX7" fmla="*/ 29392 w 303699"/>
              <a:gd name="connsiteY7" fmla="*/ 110630 h 391914"/>
              <a:gd name="connsiteX0" fmla="*/ 29392 w 303699"/>
              <a:gd name="connsiteY0" fmla="*/ 110630 h 391914"/>
              <a:gd name="connsiteX1" fmla="*/ 195397 w 303699"/>
              <a:gd name="connsiteY1" fmla="*/ 141 h 391914"/>
              <a:gd name="connsiteX2" fmla="*/ 297168 w 303699"/>
              <a:gd name="connsiteY2" fmla="*/ 120427 h 391914"/>
              <a:gd name="connsiteX3" fmla="*/ 303699 w 303699"/>
              <a:gd name="connsiteY3" fmla="*/ 346739 h 391914"/>
              <a:gd name="connsiteX4" fmla="*/ 258524 w 303699"/>
              <a:gd name="connsiteY4" fmla="*/ 391914 h 391914"/>
              <a:gd name="connsiteX5" fmla="*/ 77832 w 303699"/>
              <a:gd name="connsiteY5" fmla="*/ 391914 h 391914"/>
              <a:gd name="connsiteX6" fmla="*/ 0 w 303699"/>
              <a:gd name="connsiteY6" fmla="*/ 343473 h 391914"/>
              <a:gd name="connsiteX7" fmla="*/ 29392 w 303699"/>
              <a:gd name="connsiteY7" fmla="*/ 110630 h 391914"/>
              <a:gd name="connsiteX0" fmla="*/ 29392 w 303699"/>
              <a:gd name="connsiteY0" fmla="*/ 110630 h 392004"/>
              <a:gd name="connsiteX1" fmla="*/ 195397 w 303699"/>
              <a:gd name="connsiteY1" fmla="*/ 141 h 392004"/>
              <a:gd name="connsiteX2" fmla="*/ 297168 w 303699"/>
              <a:gd name="connsiteY2" fmla="*/ 120427 h 392004"/>
              <a:gd name="connsiteX3" fmla="*/ 303699 w 303699"/>
              <a:gd name="connsiteY3" fmla="*/ 346739 h 392004"/>
              <a:gd name="connsiteX4" fmla="*/ 77832 w 303699"/>
              <a:gd name="connsiteY4" fmla="*/ 391914 h 392004"/>
              <a:gd name="connsiteX5" fmla="*/ 0 w 303699"/>
              <a:gd name="connsiteY5" fmla="*/ 343473 h 392004"/>
              <a:gd name="connsiteX6" fmla="*/ 29392 w 303699"/>
              <a:gd name="connsiteY6" fmla="*/ 110630 h 392004"/>
              <a:gd name="connsiteX0" fmla="*/ 29392 w 303699"/>
              <a:gd name="connsiteY0" fmla="*/ 110630 h 397874"/>
              <a:gd name="connsiteX1" fmla="*/ 195397 w 303699"/>
              <a:gd name="connsiteY1" fmla="*/ 141 h 397874"/>
              <a:gd name="connsiteX2" fmla="*/ 297168 w 303699"/>
              <a:gd name="connsiteY2" fmla="*/ 120427 h 397874"/>
              <a:gd name="connsiteX3" fmla="*/ 303699 w 303699"/>
              <a:gd name="connsiteY3" fmla="*/ 346739 h 397874"/>
              <a:gd name="connsiteX4" fmla="*/ 77832 w 303699"/>
              <a:gd name="connsiteY4" fmla="*/ 391914 h 397874"/>
              <a:gd name="connsiteX5" fmla="*/ 0 w 303699"/>
              <a:gd name="connsiteY5" fmla="*/ 343473 h 397874"/>
              <a:gd name="connsiteX6" fmla="*/ 29392 w 303699"/>
              <a:gd name="connsiteY6" fmla="*/ 110630 h 397874"/>
              <a:gd name="connsiteX0" fmla="*/ 29392 w 297168"/>
              <a:gd name="connsiteY0" fmla="*/ 110630 h 395474"/>
              <a:gd name="connsiteX1" fmla="*/ 195397 w 297168"/>
              <a:gd name="connsiteY1" fmla="*/ 141 h 395474"/>
              <a:gd name="connsiteX2" fmla="*/ 297168 w 297168"/>
              <a:gd name="connsiteY2" fmla="*/ 120427 h 395474"/>
              <a:gd name="connsiteX3" fmla="*/ 287371 w 297168"/>
              <a:gd name="connsiteY3" fmla="*/ 340208 h 395474"/>
              <a:gd name="connsiteX4" fmla="*/ 77832 w 297168"/>
              <a:gd name="connsiteY4" fmla="*/ 391914 h 395474"/>
              <a:gd name="connsiteX5" fmla="*/ 0 w 297168"/>
              <a:gd name="connsiteY5" fmla="*/ 343473 h 395474"/>
              <a:gd name="connsiteX6" fmla="*/ 29392 w 297168"/>
              <a:gd name="connsiteY6" fmla="*/ 110630 h 395474"/>
              <a:gd name="connsiteX0" fmla="*/ 29392 w 297168"/>
              <a:gd name="connsiteY0" fmla="*/ 110630 h 395474"/>
              <a:gd name="connsiteX1" fmla="*/ 195397 w 297168"/>
              <a:gd name="connsiteY1" fmla="*/ 141 h 395474"/>
              <a:gd name="connsiteX2" fmla="*/ 297168 w 297168"/>
              <a:gd name="connsiteY2" fmla="*/ 120427 h 395474"/>
              <a:gd name="connsiteX3" fmla="*/ 287371 w 297168"/>
              <a:gd name="connsiteY3" fmla="*/ 340208 h 395474"/>
              <a:gd name="connsiteX4" fmla="*/ 77832 w 297168"/>
              <a:gd name="connsiteY4" fmla="*/ 391914 h 395474"/>
              <a:gd name="connsiteX5" fmla="*/ 0 w 297168"/>
              <a:gd name="connsiteY5" fmla="*/ 343473 h 395474"/>
              <a:gd name="connsiteX6" fmla="*/ 29392 w 297168"/>
              <a:gd name="connsiteY6" fmla="*/ 110630 h 395474"/>
              <a:gd name="connsiteX0" fmla="*/ 29392 w 297168"/>
              <a:gd name="connsiteY0" fmla="*/ 110630 h 397357"/>
              <a:gd name="connsiteX1" fmla="*/ 195397 w 297168"/>
              <a:gd name="connsiteY1" fmla="*/ 141 h 397357"/>
              <a:gd name="connsiteX2" fmla="*/ 297168 w 297168"/>
              <a:gd name="connsiteY2" fmla="*/ 120427 h 397357"/>
              <a:gd name="connsiteX3" fmla="*/ 287371 w 297168"/>
              <a:gd name="connsiteY3" fmla="*/ 340208 h 397357"/>
              <a:gd name="connsiteX4" fmla="*/ 77832 w 297168"/>
              <a:gd name="connsiteY4" fmla="*/ 391914 h 397357"/>
              <a:gd name="connsiteX5" fmla="*/ 0 w 297168"/>
              <a:gd name="connsiteY5" fmla="*/ 343473 h 397357"/>
              <a:gd name="connsiteX6" fmla="*/ 29392 w 297168"/>
              <a:gd name="connsiteY6" fmla="*/ 110630 h 397357"/>
              <a:gd name="connsiteX0" fmla="*/ 29392 w 297168"/>
              <a:gd name="connsiteY0" fmla="*/ 110630 h 406574"/>
              <a:gd name="connsiteX1" fmla="*/ 195397 w 297168"/>
              <a:gd name="connsiteY1" fmla="*/ 141 h 406574"/>
              <a:gd name="connsiteX2" fmla="*/ 297168 w 297168"/>
              <a:gd name="connsiteY2" fmla="*/ 120427 h 406574"/>
              <a:gd name="connsiteX3" fmla="*/ 287371 w 297168"/>
              <a:gd name="connsiteY3" fmla="*/ 340208 h 406574"/>
              <a:gd name="connsiteX4" fmla="*/ 77832 w 297168"/>
              <a:gd name="connsiteY4" fmla="*/ 404977 h 406574"/>
              <a:gd name="connsiteX5" fmla="*/ 0 w 297168"/>
              <a:gd name="connsiteY5" fmla="*/ 343473 h 406574"/>
              <a:gd name="connsiteX6" fmla="*/ 29392 w 297168"/>
              <a:gd name="connsiteY6" fmla="*/ 110630 h 40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7168" h="406574">
                <a:moveTo>
                  <a:pt x="29392" y="110630"/>
                </a:moveTo>
                <a:cubicBezTo>
                  <a:pt x="65314" y="23633"/>
                  <a:pt x="118196" y="141"/>
                  <a:pt x="195397" y="141"/>
                </a:cubicBezTo>
                <a:cubicBezTo>
                  <a:pt x="285746" y="-3125"/>
                  <a:pt x="293814" y="50686"/>
                  <a:pt x="297168" y="120427"/>
                </a:cubicBezTo>
                <a:cubicBezTo>
                  <a:pt x="293902" y="193687"/>
                  <a:pt x="293902" y="234291"/>
                  <a:pt x="287371" y="340208"/>
                </a:cubicBezTo>
                <a:cubicBezTo>
                  <a:pt x="280207" y="421379"/>
                  <a:pt x="128448" y="405521"/>
                  <a:pt x="77832" y="404977"/>
                </a:cubicBezTo>
                <a:cubicBezTo>
                  <a:pt x="52883" y="404977"/>
                  <a:pt x="0" y="368422"/>
                  <a:pt x="0" y="343473"/>
                </a:cubicBezTo>
                <a:cubicBezTo>
                  <a:pt x="1089" y="268036"/>
                  <a:pt x="2177" y="199130"/>
                  <a:pt x="29392" y="110630"/>
                </a:cubicBezTo>
                <a:close/>
              </a:path>
            </a:pathLst>
          </a:custGeom>
          <a:solidFill>
            <a:srgbClr val="61821E">
              <a:alpha val="21176"/>
            </a:srgbClr>
          </a:solidFill>
          <a:ln w="9525">
            <a:solidFill>
              <a:srgbClr val="B1615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w="12700">
                <a:solidFill>
                  <a:schemeClr val="tx1"/>
                </a:solidFill>
              </a:ln>
            </a:endParaRPr>
          </a:p>
        </p:txBody>
      </p:sp>
      <p:sp>
        <p:nvSpPr>
          <p:cNvPr id="55" name="Rectangle 25">
            <a:extLst>
              <a:ext uri="{FF2B5EF4-FFF2-40B4-BE49-F238E27FC236}">
                <a16:creationId xmlns:a16="http://schemas.microsoft.com/office/drawing/2014/main" id="{A550D471-FF06-2043-B43A-29D572E839EC}"/>
              </a:ext>
            </a:extLst>
          </p:cNvPr>
          <p:cNvSpPr>
            <a:spLocks noChangeArrowheads="1"/>
          </p:cNvSpPr>
          <p:nvPr/>
        </p:nvSpPr>
        <p:spPr bwMode="auto">
          <a:xfrm>
            <a:off x="221245" y="1209972"/>
            <a:ext cx="790814" cy="320270"/>
          </a:xfrm>
          <a:prstGeom prst="rect">
            <a:avLst/>
          </a:prstGeom>
          <a:noFill/>
          <a:ln w="12700">
            <a:noFill/>
            <a:miter lim="800000"/>
            <a:headEnd/>
            <a:tailEnd/>
          </a:ln>
        </p:spPr>
        <p:txBody>
          <a:bodyPr lIns="70247" tIns="35719" rIns="70247" bIns="35719" anchor="ctr">
            <a:prstTxWarp prst="textNoShape">
              <a:avLst/>
            </a:prstTxWarp>
          </a:bodyPr>
          <a:lstStyle/>
          <a:p>
            <a:pPr defTabSz="701279">
              <a:spcBef>
                <a:spcPct val="2000"/>
              </a:spcBef>
            </a:pPr>
            <a:r>
              <a:rPr lang="en-US" sz="1800" dirty="0">
                <a:solidFill>
                  <a:srgbClr val="000000"/>
                </a:solidFill>
                <a:latin typeface="Arial" charset="0"/>
              </a:rPr>
              <a:t>HIV</a:t>
            </a:r>
          </a:p>
        </p:txBody>
      </p:sp>
      <p:sp>
        <p:nvSpPr>
          <p:cNvPr id="61" name="Oval 60">
            <a:extLst>
              <a:ext uri="{FF2B5EF4-FFF2-40B4-BE49-F238E27FC236}">
                <a16:creationId xmlns:a16="http://schemas.microsoft.com/office/drawing/2014/main" id="{78A5D32C-7047-8B44-A8AC-60E02D0F5472}"/>
              </a:ext>
            </a:extLst>
          </p:cNvPr>
          <p:cNvSpPr/>
          <p:nvPr/>
        </p:nvSpPr>
        <p:spPr>
          <a:xfrm rot="9422488">
            <a:off x="2297214" y="4035892"/>
            <a:ext cx="1043795" cy="614632"/>
          </a:xfrm>
          <a:prstGeom prst="ellipse">
            <a:avLst/>
          </a:prstGeom>
          <a:solidFill>
            <a:srgbClr val="9FA8B2">
              <a:alpha val="87000"/>
            </a:srgbClr>
          </a:solidFill>
          <a:ln>
            <a:noFill/>
          </a:ln>
          <a:effectLst>
            <a:softEdge rad="2286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2" name="Oval 61">
            <a:extLst>
              <a:ext uri="{FF2B5EF4-FFF2-40B4-BE49-F238E27FC236}">
                <a16:creationId xmlns:a16="http://schemas.microsoft.com/office/drawing/2014/main" id="{5F355C35-0C53-3E40-A9A7-13E9528E08AB}"/>
              </a:ext>
            </a:extLst>
          </p:cNvPr>
          <p:cNvSpPr/>
          <p:nvPr/>
        </p:nvSpPr>
        <p:spPr>
          <a:xfrm rot="9422488">
            <a:off x="2353819" y="4101206"/>
            <a:ext cx="1043795" cy="614632"/>
          </a:xfrm>
          <a:prstGeom prst="ellipse">
            <a:avLst/>
          </a:prstGeom>
          <a:solidFill>
            <a:srgbClr val="9FA8B2">
              <a:alpha val="87000"/>
            </a:srgbClr>
          </a:solidFill>
          <a:ln>
            <a:noFill/>
          </a:ln>
          <a:effectLst>
            <a:softEdge rad="2286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3" name="Oval 62">
            <a:extLst>
              <a:ext uri="{FF2B5EF4-FFF2-40B4-BE49-F238E27FC236}">
                <a16:creationId xmlns:a16="http://schemas.microsoft.com/office/drawing/2014/main" id="{8F3635C2-72CF-A14F-89C9-F406CDB4D777}"/>
              </a:ext>
            </a:extLst>
          </p:cNvPr>
          <p:cNvSpPr/>
          <p:nvPr/>
        </p:nvSpPr>
        <p:spPr>
          <a:xfrm rot="9422488">
            <a:off x="5780641" y="4105560"/>
            <a:ext cx="1043795" cy="614632"/>
          </a:xfrm>
          <a:prstGeom prst="ellipse">
            <a:avLst/>
          </a:prstGeom>
          <a:solidFill>
            <a:srgbClr val="9FA8B2">
              <a:alpha val="87000"/>
            </a:srgbClr>
          </a:solidFill>
          <a:ln>
            <a:noFill/>
          </a:ln>
          <a:effectLst>
            <a:softEdge rad="2286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3" name="Group 2">
            <a:extLst>
              <a:ext uri="{FF2B5EF4-FFF2-40B4-BE49-F238E27FC236}">
                <a16:creationId xmlns:a16="http://schemas.microsoft.com/office/drawing/2014/main" id="{0663A7ED-D7CC-5FBB-EF0B-A689A3A3EA9F}"/>
              </a:ext>
            </a:extLst>
          </p:cNvPr>
          <p:cNvGrpSpPr>
            <a:grpSpLocks noChangeAspect="1"/>
          </p:cNvGrpSpPr>
          <p:nvPr/>
        </p:nvGrpSpPr>
        <p:grpSpPr>
          <a:xfrm flipH="1">
            <a:off x="4966804" y="3763395"/>
            <a:ext cx="560324" cy="917852"/>
            <a:chOff x="5932292" y="4083050"/>
            <a:chExt cx="708025" cy="1403350"/>
          </a:xfrm>
        </p:grpSpPr>
        <p:sp>
          <p:nvSpPr>
            <p:cNvPr id="4" name="Freeform 72">
              <a:extLst>
                <a:ext uri="{FF2B5EF4-FFF2-40B4-BE49-F238E27FC236}">
                  <a16:creationId xmlns:a16="http://schemas.microsoft.com/office/drawing/2014/main" id="{521B445B-6B31-DE97-3D24-4CB82F3F5AD6}"/>
                </a:ext>
              </a:extLst>
            </p:cNvPr>
            <p:cNvSpPr>
              <a:spLocks noChangeAspect="1"/>
            </p:cNvSpPr>
            <p:nvPr/>
          </p:nvSpPr>
          <p:spPr bwMode="auto">
            <a:xfrm rot="532961">
              <a:off x="6049767" y="4221163"/>
              <a:ext cx="152400" cy="274637"/>
            </a:xfrm>
            <a:custGeom>
              <a:avLst/>
              <a:gdLst/>
              <a:ahLst/>
              <a:cxnLst>
                <a:cxn ang="0">
                  <a:pos x="51" y="296"/>
                </a:cxn>
                <a:cxn ang="0">
                  <a:pos x="27" y="184"/>
                </a:cxn>
                <a:cxn ang="0">
                  <a:pos x="51" y="88"/>
                </a:cxn>
                <a:cxn ang="0">
                  <a:pos x="67" y="40"/>
                </a:cxn>
                <a:cxn ang="0">
                  <a:pos x="75" y="16"/>
                </a:cxn>
                <a:cxn ang="0">
                  <a:pos x="123" y="0"/>
                </a:cxn>
                <a:cxn ang="0">
                  <a:pos x="187" y="24"/>
                </a:cxn>
                <a:cxn ang="0">
                  <a:pos x="203" y="72"/>
                </a:cxn>
                <a:cxn ang="0">
                  <a:pos x="211" y="96"/>
                </a:cxn>
                <a:cxn ang="0">
                  <a:pos x="179" y="376"/>
                </a:cxn>
              </a:cxnLst>
              <a:rect l="0" t="0" r="r" b="b"/>
              <a:pathLst>
                <a:path w="231" h="376">
                  <a:moveTo>
                    <a:pt x="51" y="296"/>
                  </a:moveTo>
                  <a:cubicBezTo>
                    <a:pt x="65" y="251"/>
                    <a:pt x="67" y="211"/>
                    <a:pt x="27" y="184"/>
                  </a:cubicBezTo>
                  <a:cubicBezTo>
                    <a:pt x="13" y="142"/>
                    <a:pt x="0" y="104"/>
                    <a:pt x="51" y="88"/>
                  </a:cubicBezTo>
                  <a:cubicBezTo>
                    <a:pt x="56" y="72"/>
                    <a:pt x="61" y="56"/>
                    <a:pt x="67" y="40"/>
                  </a:cubicBezTo>
                  <a:cubicBezTo>
                    <a:pt x="69" y="32"/>
                    <a:pt x="67" y="18"/>
                    <a:pt x="75" y="16"/>
                  </a:cubicBezTo>
                  <a:cubicBezTo>
                    <a:pt x="91" y="10"/>
                    <a:pt x="123" y="0"/>
                    <a:pt x="123" y="0"/>
                  </a:cubicBezTo>
                  <a:cubicBezTo>
                    <a:pt x="139" y="3"/>
                    <a:pt x="175" y="5"/>
                    <a:pt x="187" y="24"/>
                  </a:cubicBezTo>
                  <a:cubicBezTo>
                    <a:pt x="195" y="38"/>
                    <a:pt x="197" y="56"/>
                    <a:pt x="203" y="72"/>
                  </a:cubicBezTo>
                  <a:cubicBezTo>
                    <a:pt x="205" y="80"/>
                    <a:pt x="211" y="96"/>
                    <a:pt x="211" y="96"/>
                  </a:cubicBezTo>
                  <a:cubicBezTo>
                    <a:pt x="209" y="124"/>
                    <a:pt x="231" y="323"/>
                    <a:pt x="179" y="376"/>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5" name="Freeform 71">
              <a:extLst>
                <a:ext uri="{FF2B5EF4-FFF2-40B4-BE49-F238E27FC236}">
                  <a16:creationId xmlns:a16="http://schemas.microsoft.com/office/drawing/2014/main" id="{3292586A-676A-7C06-DFFB-6F9CED84966D}"/>
                </a:ext>
              </a:extLst>
            </p:cNvPr>
            <p:cNvSpPr>
              <a:spLocks/>
            </p:cNvSpPr>
            <p:nvPr/>
          </p:nvSpPr>
          <p:spPr bwMode="auto">
            <a:xfrm>
              <a:off x="6373617" y="4229100"/>
              <a:ext cx="152400" cy="304800"/>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6" name="Freeform 5">
              <a:extLst>
                <a:ext uri="{FF2B5EF4-FFF2-40B4-BE49-F238E27FC236}">
                  <a16:creationId xmlns:a16="http://schemas.microsoft.com/office/drawing/2014/main" id="{234FCE97-FAA4-EE60-B804-1F637D5C8BB5}"/>
                </a:ext>
              </a:extLst>
            </p:cNvPr>
            <p:cNvSpPr>
              <a:spLocks noChangeAspect="1"/>
            </p:cNvSpPr>
            <p:nvPr/>
          </p:nvSpPr>
          <p:spPr bwMode="auto">
            <a:xfrm rot="21109155">
              <a:off x="5994205" y="4083050"/>
              <a:ext cx="317500" cy="488950"/>
            </a:xfrm>
            <a:custGeom>
              <a:avLst/>
              <a:gdLst/>
              <a:ahLst/>
              <a:cxnLst>
                <a:cxn ang="0">
                  <a:pos x="24" y="496"/>
                </a:cxn>
                <a:cxn ang="0">
                  <a:pos x="0" y="408"/>
                </a:cxn>
                <a:cxn ang="0">
                  <a:pos x="32" y="280"/>
                </a:cxn>
                <a:cxn ang="0">
                  <a:pos x="40" y="88"/>
                </a:cxn>
                <a:cxn ang="0">
                  <a:pos x="72" y="16"/>
                </a:cxn>
                <a:cxn ang="0">
                  <a:pos x="128" y="0"/>
                </a:cxn>
                <a:cxn ang="0">
                  <a:pos x="200" y="8"/>
                </a:cxn>
                <a:cxn ang="0">
                  <a:pos x="248" y="16"/>
                </a:cxn>
                <a:cxn ang="0">
                  <a:pos x="520" y="24"/>
                </a:cxn>
              </a:cxnLst>
              <a:rect l="0" t="0" r="r" b="b"/>
              <a:pathLst>
                <a:path w="520" h="496">
                  <a:moveTo>
                    <a:pt x="24" y="496"/>
                  </a:moveTo>
                  <a:cubicBezTo>
                    <a:pt x="5" y="423"/>
                    <a:pt x="14" y="452"/>
                    <a:pt x="0" y="408"/>
                  </a:cubicBezTo>
                  <a:cubicBezTo>
                    <a:pt x="6" y="347"/>
                    <a:pt x="1" y="325"/>
                    <a:pt x="32" y="280"/>
                  </a:cubicBezTo>
                  <a:cubicBezTo>
                    <a:pt x="47" y="216"/>
                    <a:pt x="27" y="154"/>
                    <a:pt x="40" y="88"/>
                  </a:cubicBezTo>
                  <a:cubicBezTo>
                    <a:pt x="41" y="79"/>
                    <a:pt x="56" y="26"/>
                    <a:pt x="72" y="16"/>
                  </a:cubicBezTo>
                  <a:cubicBezTo>
                    <a:pt x="88" y="5"/>
                    <a:pt x="109" y="6"/>
                    <a:pt x="128" y="0"/>
                  </a:cubicBezTo>
                  <a:cubicBezTo>
                    <a:pt x="152" y="2"/>
                    <a:pt x="176" y="2"/>
                    <a:pt x="200" y="8"/>
                  </a:cubicBezTo>
                  <a:cubicBezTo>
                    <a:pt x="253" y="21"/>
                    <a:pt x="195" y="33"/>
                    <a:pt x="248" y="16"/>
                  </a:cubicBezTo>
                  <a:cubicBezTo>
                    <a:pt x="357" y="43"/>
                    <a:pt x="269" y="24"/>
                    <a:pt x="520" y="24"/>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7" name="Freeform 56">
              <a:extLst>
                <a:ext uri="{FF2B5EF4-FFF2-40B4-BE49-F238E27FC236}">
                  <a16:creationId xmlns:a16="http://schemas.microsoft.com/office/drawing/2014/main" id="{3D91CA86-A582-1007-8A30-9AF16C4F873B}"/>
                </a:ext>
              </a:extLst>
            </p:cNvPr>
            <p:cNvSpPr>
              <a:spLocks/>
            </p:cNvSpPr>
            <p:nvPr/>
          </p:nvSpPr>
          <p:spPr bwMode="auto">
            <a:xfrm>
              <a:off x="6237092" y="4281488"/>
              <a:ext cx="106363" cy="228600"/>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8" name="Freeform 57">
              <a:extLst>
                <a:ext uri="{FF2B5EF4-FFF2-40B4-BE49-F238E27FC236}">
                  <a16:creationId xmlns:a16="http://schemas.microsoft.com/office/drawing/2014/main" id="{52A13C2F-7797-5046-E4B7-90FE6D01E199}"/>
                </a:ext>
              </a:extLst>
            </p:cNvPr>
            <p:cNvSpPr>
              <a:spLocks noChangeAspect="1"/>
            </p:cNvSpPr>
            <p:nvPr/>
          </p:nvSpPr>
          <p:spPr bwMode="auto">
            <a:xfrm rot="695040" flipV="1">
              <a:off x="5948167" y="4986338"/>
              <a:ext cx="136525" cy="266700"/>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9" name="Freeform 58">
              <a:extLst>
                <a:ext uri="{FF2B5EF4-FFF2-40B4-BE49-F238E27FC236}">
                  <a16:creationId xmlns:a16="http://schemas.microsoft.com/office/drawing/2014/main" id="{F9E5DD68-0F3C-E51C-4B56-51FC4D0FD61B}"/>
                </a:ext>
              </a:extLst>
            </p:cNvPr>
            <p:cNvSpPr>
              <a:spLocks noChangeAspect="1"/>
            </p:cNvSpPr>
            <p:nvPr/>
          </p:nvSpPr>
          <p:spPr bwMode="auto">
            <a:xfrm rot="257085">
              <a:off x="6154542" y="4965700"/>
              <a:ext cx="93663" cy="381000"/>
            </a:xfrm>
            <a:custGeom>
              <a:avLst/>
              <a:gdLst/>
              <a:ahLst/>
              <a:cxnLst>
                <a:cxn ang="0">
                  <a:pos x="0" y="0"/>
                </a:cxn>
                <a:cxn ang="0">
                  <a:pos x="8" y="200"/>
                </a:cxn>
                <a:cxn ang="0">
                  <a:pos x="16" y="224"/>
                </a:cxn>
                <a:cxn ang="0">
                  <a:pos x="24" y="264"/>
                </a:cxn>
                <a:cxn ang="0">
                  <a:pos x="48" y="272"/>
                </a:cxn>
                <a:cxn ang="0">
                  <a:pos x="136" y="272"/>
                </a:cxn>
                <a:cxn ang="0">
                  <a:pos x="184" y="24"/>
                </a:cxn>
              </a:cxnLst>
              <a:rect l="0" t="0" r="r" b="b"/>
              <a:pathLst>
                <a:path w="184" h="326">
                  <a:moveTo>
                    <a:pt x="0" y="0"/>
                  </a:moveTo>
                  <a:cubicBezTo>
                    <a:pt x="2" y="66"/>
                    <a:pt x="3" y="133"/>
                    <a:pt x="8" y="200"/>
                  </a:cubicBezTo>
                  <a:cubicBezTo>
                    <a:pt x="8" y="208"/>
                    <a:pt x="13" y="215"/>
                    <a:pt x="16" y="224"/>
                  </a:cubicBezTo>
                  <a:cubicBezTo>
                    <a:pt x="19" y="237"/>
                    <a:pt x="16" y="252"/>
                    <a:pt x="24" y="264"/>
                  </a:cubicBezTo>
                  <a:cubicBezTo>
                    <a:pt x="28" y="271"/>
                    <a:pt x="40" y="269"/>
                    <a:pt x="48" y="272"/>
                  </a:cubicBezTo>
                  <a:cubicBezTo>
                    <a:pt x="66" y="326"/>
                    <a:pt x="102" y="294"/>
                    <a:pt x="136" y="272"/>
                  </a:cubicBezTo>
                  <a:cubicBezTo>
                    <a:pt x="182" y="202"/>
                    <a:pt x="184" y="105"/>
                    <a:pt x="184" y="24"/>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10" name="Freeform 59">
              <a:extLst>
                <a:ext uri="{FF2B5EF4-FFF2-40B4-BE49-F238E27FC236}">
                  <a16:creationId xmlns:a16="http://schemas.microsoft.com/office/drawing/2014/main" id="{716C5661-F8D5-37D2-82AB-DD676D7AE79A}"/>
                </a:ext>
              </a:extLst>
            </p:cNvPr>
            <p:cNvSpPr>
              <a:spLocks noChangeAspect="1"/>
            </p:cNvSpPr>
            <p:nvPr/>
          </p:nvSpPr>
          <p:spPr bwMode="auto">
            <a:xfrm rot="841407" flipV="1">
              <a:off x="6303767" y="4986338"/>
              <a:ext cx="136525" cy="320675"/>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11" name="AutoShape 61">
              <a:extLst>
                <a:ext uri="{FF2B5EF4-FFF2-40B4-BE49-F238E27FC236}">
                  <a16:creationId xmlns:a16="http://schemas.microsoft.com/office/drawing/2014/main" id="{881587AC-32DA-226C-B4A8-B25DB6EA9068}"/>
                </a:ext>
              </a:extLst>
            </p:cNvPr>
            <p:cNvSpPr>
              <a:spLocks noChangeAspect="1" noChangeArrowheads="1"/>
            </p:cNvSpPr>
            <p:nvPr/>
          </p:nvSpPr>
          <p:spPr bwMode="auto">
            <a:xfrm>
              <a:off x="6025955" y="4376738"/>
              <a:ext cx="106362" cy="693737"/>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latin typeface="Arial"/>
                <a:cs typeface="Arial"/>
              </a:endParaRPr>
            </a:p>
          </p:txBody>
        </p:sp>
        <p:sp>
          <p:nvSpPr>
            <p:cNvPr id="12" name="AutoShape 62">
              <a:extLst>
                <a:ext uri="{FF2B5EF4-FFF2-40B4-BE49-F238E27FC236}">
                  <a16:creationId xmlns:a16="http://schemas.microsoft.com/office/drawing/2014/main" id="{CD4B8DAC-201E-36B0-EF7B-2450CAE639EB}"/>
                </a:ext>
              </a:extLst>
            </p:cNvPr>
            <p:cNvSpPr>
              <a:spLocks noChangeAspect="1" noChangeArrowheads="1"/>
            </p:cNvSpPr>
            <p:nvPr/>
          </p:nvSpPr>
          <p:spPr bwMode="auto">
            <a:xfrm rot="396020">
              <a:off x="5932292" y="4376738"/>
              <a:ext cx="114300" cy="693737"/>
            </a:xfrm>
            <a:prstGeom prst="can">
              <a:avLst>
                <a:gd name="adj" fmla="val 27228"/>
              </a:avLst>
            </a:prstGeom>
            <a:solidFill>
              <a:srgbClr val="3169CF"/>
            </a:solidFill>
            <a:ln w="6350">
              <a:solidFill>
                <a:srgbClr val="000000">
                  <a:alpha val="50000"/>
                </a:srgbClr>
              </a:solidFill>
              <a:round/>
              <a:headEnd/>
              <a:tailEnd/>
            </a:ln>
            <a:effectLst/>
          </p:spPr>
          <p:txBody>
            <a:bodyPr wrap="none" anchor="ctr">
              <a:prstTxWarp prst="textNoShape">
                <a:avLst/>
              </a:prstTxWarp>
            </a:bodyPr>
            <a:lstStyle/>
            <a:p>
              <a:endParaRPr lang="en-US" sz="1800">
                <a:latin typeface="Arial"/>
                <a:cs typeface="Arial"/>
              </a:endParaRPr>
            </a:p>
          </p:txBody>
        </p:sp>
        <p:sp>
          <p:nvSpPr>
            <p:cNvPr id="13" name="AutoShape 63">
              <a:extLst>
                <a:ext uri="{FF2B5EF4-FFF2-40B4-BE49-F238E27FC236}">
                  <a16:creationId xmlns:a16="http://schemas.microsoft.com/office/drawing/2014/main" id="{3DC15CBB-7DBE-EE1F-C029-D9CF0293CAA2}"/>
                </a:ext>
              </a:extLst>
            </p:cNvPr>
            <p:cNvSpPr>
              <a:spLocks noChangeAspect="1" noChangeArrowheads="1"/>
            </p:cNvSpPr>
            <p:nvPr/>
          </p:nvSpPr>
          <p:spPr bwMode="auto">
            <a:xfrm>
              <a:off x="6111680" y="4373563"/>
              <a:ext cx="106362" cy="693737"/>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latin typeface="Arial"/>
                <a:cs typeface="Arial"/>
              </a:endParaRPr>
            </a:p>
          </p:txBody>
        </p:sp>
        <p:sp>
          <p:nvSpPr>
            <p:cNvPr id="14" name="AutoShape 64">
              <a:extLst>
                <a:ext uri="{FF2B5EF4-FFF2-40B4-BE49-F238E27FC236}">
                  <a16:creationId xmlns:a16="http://schemas.microsoft.com/office/drawing/2014/main" id="{171509A5-7F67-375B-C5EE-307D3B18B57A}"/>
                </a:ext>
              </a:extLst>
            </p:cNvPr>
            <p:cNvSpPr>
              <a:spLocks noChangeAspect="1" noChangeArrowheads="1"/>
            </p:cNvSpPr>
            <p:nvPr/>
          </p:nvSpPr>
          <p:spPr bwMode="auto">
            <a:xfrm rot="21392502">
              <a:off x="6203755" y="4371975"/>
              <a:ext cx="106362" cy="693738"/>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latin typeface="Arial"/>
                <a:cs typeface="Arial"/>
              </a:endParaRPr>
            </a:p>
          </p:txBody>
        </p:sp>
        <p:sp>
          <p:nvSpPr>
            <p:cNvPr id="15" name="AutoShape 65">
              <a:extLst>
                <a:ext uri="{FF2B5EF4-FFF2-40B4-BE49-F238E27FC236}">
                  <a16:creationId xmlns:a16="http://schemas.microsoft.com/office/drawing/2014/main" id="{EEF85F1C-1DC7-43CA-7216-926FBA06CF63}"/>
                </a:ext>
              </a:extLst>
            </p:cNvPr>
            <p:cNvSpPr>
              <a:spLocks noChangeAspect="1" noChangeArrowheads="1"/>
            </p:cNvSpPr>
            <p:nvPr/>
          </p:nvSpPr>
          <p:spPr bwMode="auto">
            <a:xfrm rot="42361">
              <a:off x="6281542" y="4368800"/>
              <a:ext cx="106363" cy="693738"/>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latin typeface="Arial"/>
                <a:cs typeface="Arial"/>
              </a:endParaRPr>
            </a:p>
          </p:txBody>
        </p:sp>
        <p:sp>
          <p:nvSpPr>
            <p:cNvPr id="16" name="AutoShape 66">
              <a:extLst>
                <a:ext uri="{FF2B5EF4-FFF2-40B4-BE49-F238E27FC236}">
                  <a16:creationId xmlns:a16="http://schemas.microsoft.com/office/drawing/2014/main" id="{C39B1347-BB01-0216-2589-26408E3C5222}"/>
                </a:ext>
              </a:extLst>
            </p:cNvPr>
            <p:cNvSpPr>
              <a:spLocks noChangeAspect="1" noChangeArrowheads="1"/>
            </p:cNvSpPr>
            <p:nvPr/>
          </p:nvSpPr>
          <p:spPr bwMode="auto">
            <a:xfrm rot="21286103">
              <a:off x="6365680" y="4371975"/>
              <a:ext cx="106362" cy="693738"/>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latin typeface="Arial"/>
                <a:cs typeface="Arial"/>
              </a:endParaRPr>
            </a:p>
          </p:txBody>
        </p:sp>
        <p:sp>
          <p:nvSpPr>
            <p:cNvPr id="17" name="AutoShape 67">
              <a:extLst>
                <a:ext uri="{FF2B5EF4-FFF2-40B4-BE49-F238E27FC236}">
                  <a16:creationId xmlns:a16="http://schemas.microsoft.com/office/drawing/2014/main" id="{62461FCB-E073-F0DA-BC63-B23331B0DA7E}"/>
                </a:ext>
              </a:extLst>
            </p:cNvPr>
            <p:cNvSpPr>
              <a:spLocks noChangeAspect="1" noChangeArrowheads="1"/>
            </p:cNvSpPr>
            <p:nvPr/>
          </p:nvSpPr>
          <p:spPr bwMode="auto">
            <a:xfrm rot="21427049">
              <a:off x="6470455" y="4373563"/>
              <a:ext cx="106362" cy="693737"/>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latin typeface="Arial"/>
                <a:cs typeface="Arial"/>
              </a:endParaRPr>
            </a:p>
          </p:txBody>
        </p:sp>
        <p:sp>
          <p:nvSpPr>
            <p:cNvPr id="18" name="Freeform 70">
              <a:extLst>
                <a:ext uri="{FF2B5EF4-FFF2-40B4-BE49-F238E27FC236}">
                  <a16:creationId xmlns:a16="http://schemas.microsoft.com/office/drawing/2014/main" id="{9786ED44-735E-9AA8-95C7-4EED862850B8}"/>
                </a:ext>
              </a:extLst>
            </p:cNvPr>
            <p:cNvSpPr>
              <a:spLocks/>
            </p:cNvSpPr>
            <p:nvPr/>
          </p:nvSpPr>
          <p:spPr bwMode="auto">
            <a:xfrm>
              <a:off x="6148192" y="5029200"/>
              <a:ext cx="492125" cy="457200"/>
            </a:xfrm>
            <a:custGeom>
              <a:avLst/>
              <a:gdLst/>
              <a:ahLst/>
              <a:cxnLst>
                <a:cxn ang="0">
                  <a:pos x="264" y="0"/>
                </a:cxn>
                <a:cxn ang="0">
                  <a:pos x="336" y="72"/>
                </a:cxn>
                <a:cxn ang="0">
                  <a:pos x="352" y="112"/>
                </a:cxn>
                <a:cxn ang="0">
                  <a:pos x="272" y="216"/>
                </a:cxn>
                <a:cxn ang="0">
                  <a:pos x="320" y="272"/>
                </a:cxn>
                <a:cxn ang="0">
                  <a:pos x="296" y="320"/>
                </a:cxn>
                <a:cxn ang="0">
                  <a:pos x="232" y="336"/>
                </a:cxn>
                <a:cxn ang="0">
                  <a:pos x="0" y="344"/>
                </a:cxn>
              </a:cxnLst>
              <a:rect l="0" t="0" r="r" b="b"/>
              <a:pathLst>
                <a:path w="358" h="344">
                  <a:moveTo>
                    <a:pt x="264" y="0"/>
                  </a:moveTo>
                  <a:cubicBezTo>
                    <a:pt x="276" y="85"/>
                    <a:pt x="265" y="48"/>
                    <a:pt x="336" y="72"/>
                  </a:cubicBezTo>
                  <a:cubicBezTo>
                    <a:pt x="341" y="85"/>
                    <a:pt x="350" y="97"/>
                    <a:pt x="352" y="112"/>
                  </a:cubicBezTo>
                  <a:cubicBezTo>
                    <a:pt x="358" y="199"/>
                    <a:pt x="325" y="180"/>
                    <a:pt x="272" y="216"/>
                  </a:cubicBezTo>
                  <a:cubicBezTo>
                    <a:pt x="234" y="271"/>
                    <a:pt x="265" y="264"/>
                    <a:pt x="320" y="272"/>
                  </a:cubicBezTo>
                  <a:cubicBezTo>
                    <a:pt x="314" y="287"/>
                    <a:pt x="310" y="308"/>
                    <a:pt x="296" y="320"/>
                  </a:cubicBezTo>
                  <a:cubicBezTo>
                    <a:pt x="288" y="326"/>
                    <a:pt x="233" y="335"/>
                    <a:pt x="232" y="336"/>
                  </a:cubicBezTo>
                  <a:cubicBezTo>
                    <a:pt x="100" y="344"/>
                    <a:pt x="81" y="344"/>
                    <a:pt x="0" y="344"/>
                  </a:cubicBezTo>
                </a:path>
              </a:pathLst>
            </a:custGeom>
            <a:noFill/>
            <a:ln w="635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grpSp>
      <p:grpSp>
        <p:nvGrpSpPr>
          <p:cNvPr id="19" name="Group 18">
            <a:extLst>
              <a:ext uri="{FF2B5EF4-FFF2-40B4-BE49-F238E27FC236}">
                <a16:creationId xmlns:a16="http://schemas.microsoft.com/office/drawing/2014/main" id="{C4656ACE-95CC-F590-D206-3FC330EAA38E}"/>
              </a:ext>
            </a:extLst>
          </p:cNvPr>
          <p:cNvGrpSpPr>
            <a:grpSpLocks noChangeAspect="1"/>
          </p:cNvGrpSpPr>
          <p:nvPr/>
        </p:nvGrpSpPr>
        <p:grpSpPr>
          <a:xfrm>
            <a:off x="3719806" y="3763395"/>
            <a:ext cx="560324" cy="917852"/>
            <a:chOff x="5932292" y="4083050"/>
            <a:chExt cx="708025" cy="1403350"/>
          </a:xfrm>
        </p:grpSpPr>
        <p:sp>
          <p:nvSpPr>
            <p:cNvPr id="20" name="Freeform 72">
              <a:extLst>
                <a:ext uri="{FF2B5EF4-FFF2-40B4-BE49-F238E27FC236}">
                  <a16:creationId xmlns:a16="http://schemas.microsoft.com/office/drawing/2014/main" id="{1A342D84-F340-338C-6F34-A88710015B51}"/>
                </a:ext>
              </a:extLst>
            </p:cNvPr>
            <p:cNvSpPr>
              <a:spLocks noChangeAspect="1"/>
            </p:cNvSpPr>
            <p:nvPr/>
          </p:nvSpPr>
          <p:spPr bwMode="auto">
            <a:xfrm rot="532961">
              <a:off x="6049767" y="4221163"/>
              <a:ext cx="152400" cy="274637"/>
            </a:xfrm>
            <a:custGeom>
              <a:avLst/>
              <a:gdLst/>
              <a:ahLst/>
              <a:cxnLst>
                <a:cxn ang="0">
                  <a:pos x="51" y="296"/>
                </a:cxn>
                <a:cxn ang="0">
                  <a:pos x="27" y="184"/>
                </a:cxn>
                <a:cxn ang="0">
                  <a:pos x="51" y="88"/>
                </a:cxn>
                <a:cxn ang="0">
                  <a:pos x="67" y="40"/>
                </a:cxn>
                <a:cxn ang="0">
                  <a:pos x="75" y="16"/>
                </a:cxn>
                <a:cxn ang="0">
                  <a:pos x="123" y="0"/>
                </a:cxn>
                <a:cxn ang="0">
                  <a:pos x="187" y="24"/>
                </a:cxn>
                <a:cxn ang="0">
                  <a:pos x="203" y="72"/>
                </a:cxn>
                <a:cxn ang="0">
                  <a:pos x="211" y="96"/>
                </a:cxn>
                <a:cxn ang="0">
                  <a:pos x="179" y="376"/>
                </a:cxn>
              </a:cxnLst>
              <a:rect l="0" t="0" r="r" b="b"/>
              <a:pathLst>
                <a:path w="231" h="376">
                  <a:moveTo>
                    <a:pt x="51" y="296"/>
                  </a:moveTo>
                  <a:cubicBezTo>
                    <a:pt x="65" y="251"/>
                    <a:pt x="67" y="211"/>
                    <a:pt x="27" y="184"/>
                  </a:cubicBezTo>
                  <a:cubicBezTo>
                    <a:pt x="13" y="142"/>
                    <a:pt x="0" y="104"/>
                    <a:pt x="51" y="88"/>
                  </a:cubicBezTo>
                  <a:cubicBezTo>
                    <a:pt x="56" y="72"/>
                    <a:pt x="61" y="56"/>
                    <a:pt x="67" y="40"/>
                  </a:cubicBezTo>
                  <a:cubicBezTo>
                    <a:pt x="69" y="32"/>
                    <a:pt x="67" y="18"/>
                    <a:pt x="75" y="16"/>
                  </a:cubicBezTo>
                  <a:cubicBezTo>
                    <a:pt x="91" y="10"/>
                    <a:pt x="123" y="0"/>
                    <a:pt x="123" y="0"/>
                  </a:cubicBezTo>
                  <a:cubicBezTo>
                    <a:pt x="139" y="3"/>
                    <a:pt x="175" y="5"/>
                    <a:pt x="187" y="24"/>
                  </a:cubicBezTo>
                  <a:cubicBezTo>
                    <a:pt x="195" y="38"/>
                    <a:pt x="197" y="56"/>
                    <a:pt x="203" y="72"/>
                  </a:cubicBezTo>
                  <a:cubicBezTo>
                    <a:pt x="205" y="80"/>
                    <a:pt x="211" y="96"/>
                    <a:pt x="211" y="96"/>
                  </a:cubicBezTo>
                  <a:cubicBezTo>
                    <a:pt x="209" y="124"/>
                    <a:pt x="231" y="323"/>
                    <a:pt x="179" y="376"/>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21" name="Freeform 71">
              <a:extLst>
                <a:ext uri="{FF2B5EF4-FFF2-40B4-BE49-F238E27FC236}">
                  <a16:creationId xmlns:a16="http://schemas.microsoft.com/office/drawing/2014/main" id="{148F6015-CE07-A09D-F08F-42AAB26C218F}"/>
                </a:ext>
              </a:extLst>
            </p:cNvPr>
            <p:cNvSpPr>
              <a:spLocks/>
            </p:cNvSpPr>
            <p:nvPr/>
          </p:nvSpPr>
          <p:spPr bwMode="auto">
            <a:xfrm>
              <a:off x="6373617" y="4229100"/>
              <a:ext cx="152400" cy="304800"/>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22" name="Freeform 54">
              <a:extLst>
                <a:ext uri="{FF2B5EF4-FFF2-40B4-BE49-F238E27FC236}">
                  <a16:creationId xmlns:a16="http://schemas.microsoft.com/office/drawing/2014/main" id="{FDA70838-BE0E-E27A-D070-189EBBFA98AF}"/>
                </a:ext>
              </a:extLst>
            </p:cNvPr>
            <p:cNvSpPr>
              <a:spLocks noChangeAspect="1"/>
            </p:cNvSpPr>
            <p:nvPr/>
          </p:nvSpPr>
          <p:spPr bwMode="auto">
            <a:xfrm rot="21109155">
              <a:off x="5994205" y="4083050"/>
              <a:ext cx="317500" cy="488950"/>
            </a:xfrm>
            <a:custGeom>
              <a:avLst/>
              <a:gdLst/>
              <a:ahLst/>
              <a:cxnLst>
                <a:cxn ang="0">
                  <a:pos x="24" y="496"/>
                </a:cxn>
                <a:cxn ang="0">
                  <a:pos x="0" y="408"/>
                </a:cxn>
                <a:cxn ang="0">
                  <a:pos x="32" y="280"/>
                </a:cxn>
                <a:cxn ang="0">
                  <a:pos x="40" y="88"/>
                </a:cxn>
                <a:cxn ang="0">
                  <a:pos x="72" y="16"/>
                </a:cxn>
                <a:cxn ang="0">
                  <a:pos x="128" y="0"/>
                </a:cxn>
                <a:cxn ang="0">
                  <a:pos x="200" y="8"/>
                </a:cxn>
                <a:cxn ang="0">
                  <a:pos x="248" y="16"/>
                </a:cxn>
                <a:cxn ang="0">
                  <a:pos x="520" y="24"/>
                </a:cxn>
              </a:cxnLst>
              <a:rect l="0" t="0" r="r" b="b"/>
              <a:pathLst>
                <a:path w="520" h="496">
                  <a:moveTo>
                    <a:pt x="24" y="496"/>
                  </a:moveTo>
                  <a:cubicBezTo>
                    <a:pt x="5" y="423"/>
                    <a:pt x="14" y="452"/>
                    <a:pt x="0" y="408"/>
                  </a:cubicBezTo>
                  <a:cubicBezTo>
                    <a:pt x="6" y="347"/>
                    <a:pt x="1" y="325"/>
                    <a:pt x="32" y="280"/>
                  </a:cubicBezTo>
                  <a:cubicBezTo>
                    <a:pt x="47" y="216"/>
                    <a:pt x="27" y="154"/>
                    <a:pt x="40" y="88"/>
                  </a:cubicBezTo>
                  <a:cubicBezTo>
                    <a:pt x="41" y="79"/>
                    <a:pt x="56" y="26"/>
                    <a:pt x="72" y="16"/>
                  </a:cubicBezTo>
                  <a:cubicBezTo>
                    <a:pt x="88" y="5"/>
                    <a:pt x="109" y="6"/>
                    <a:pt x="128" y="0"/>
                  </a:cubicBezTo>
                  <a:cubicBezTo>
                    <a:pt x="152" y="2"/>
                    <a:pt x="176" y="2"/>
                    <a:pt x="200" y="8"/>
                  </a:cubicBezTo>
                  <a:cubicBezTo>
                    <a:pt x="253" y="21"/>
                    <a:pt x="195" y="33"/>
                    <a:pt x="248" y="16"/>
                  </a:cubicBezTo>
                  <a:cubicBezTo>
                    <a:pt x="357" y="43"/>
                    <a:pt x="269" y="24"/>
                    <a:pt x="520" y="24"/>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23" name="Freeform 56">
              <a:extLst>
                <a:ext uri="{FF2B5EF4-FFF2-40B4-BE49-F238E27FC236}">
                  <a16:creationId xmlns:a16="http://schemas.microsoft.com/office/drawing/2014/main" id="{67009D8B-46BF-725D-512A-DC8D287C0ED1}"/>
                </a:ext>
              </a:extLst>
            </p:cNvPr>
            <p:cNvSpPr>
              <a:spLocks/>
            </p:cNvSpPr>
            <p:nvPr/>
          </p:nvSpPr>
          <p:spPr bwMode="auto">
            <a:xfrm>
              <a:off x="6237092" y="4281488"/>
              <a:ext cx="106363" cy="228600"/>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24" name="Freeform 57">
              <a:extLst>
                <a:ext uri="{FF2B5EF4-FFF2-40B4-BE49-F238E27FC236}">
                  <a16:creationId xmlns:a16="http://schemas.microsoft.com/office/drawing/2014/main" id="{E607D36C-473F-7C15-84B9-06AC13A8BA6F}"/>
                </a:ext>
              </a:extLst>
            </p:cNvPr>
            <p:cNvSpPr>
              <a:spLocks noChangeAspect="1"/>
            </p:cNvSpPr>
            <p:nvPr/>
          </p:nvSpPr>
          <p:spPr bwMode="auto">
            <a:xfrm rot="695040" flipV="1">
              <a:off x="5948167" y="4986338"/>
              <a:ext cx="136525" cy="266700"/>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25" name="Freeform 58">
              <a:extLst>
                <a:ext uri="{FF2B5EF4-FFF2-40B4-BE49-F238E27FC236}">
                  <a16:creationId xmlns:a16="http://schemas.microsoft.com/office/drawing/2014/main" id="{43E0AD43-7507-5E37-5E40-C90172942B65}"/>
                </a:ext>
              </a:extLst>
            </p:cNvPr>
            <p:cNvSpPr>
              <a:spLocks noChangeAspect="1"/>
            </p:cNvSpPr>
            <p:nvPr/>
          </p:nvSpPr>
          <p:spPr bwMode="auto">
            <a:xfrm rot="257085">
              <a:off x="6154542" y="4965700"/>
              <a:ext cx="93663" cy="381000"/>
            </a:xfrm>
            <a:custGeom>
              <a:avLst/>
              <a:gdLst/>
              <a:ahLst/>
              <a:cxnLst>
                <a:cxn ang="0">
                  <a:pos x="0" y="0"/>
                </a:cxn>
                <a:cxn ang="0">
                  <a:pos x="8" y="200"/>
                </a:cxn>
                <a:cxn ang="0">
                  <a:pos x="16" y="224"/>
                </a:cxn>
                <a:cxn ang="0">
                  <a:pos x="24" y="264"/>
                </a:cxn>
                <a:cxn ang="0">
                  <a:pos x="48" y="272"/>
                </a:cxn>
                <a:cxn ang="0">
                  <a:pos x="136" y="272"/>
                </a:cxn>
                <a:cxn ang="0">
                  <a:pos x="184" y="24"/>
                </a:cxn>
              </a:cxnLst>
              <a:rect l="0" t="0" r="r" b="b"/>
              <a:pathLst>
                <a:path w="184" h="326">
                  <a:moveTo>
                    <a:pt x="0" y="0"/>
                  </a:moveTo>
                  <a:cubicBezTo>
                    <a:pt x="2" y="66"/>
                    <a:pt x="3" y="133"/>
                    <a:pt x="8" y="200"/>
                  </a:cubicBezTo>
                  <a:cubicBezTo>
                    <a:pt x="8" y="208"/>
                    <a:pt x="13" y="215"/>
                    <a:pt x="16" y="224"/>
                  </a:cubicBezTo>
                  <a:cubicBezTo>
                    <a:pt x="19" y="237"/>
                    <a:pt x="16" y="252"/>
                    <a:pt x="24" y="264"/>
                  </a:cubicBezTo>
                  <a:cubicBezTo>
                    <a:pt x="28" y="271"/>
                    <a:pt x="40" y="269"/>
                    <a:pt x="48" y="272"/>
                  </a:cubicBezTo>
                  <a:cubicBezTo>
                    <a:pt x="66" y="326"/>
                    <a:pt x="102" y="294"/>
                    <a:pt x="136" y="272"/>
                  </a:cubicBezTo>
                  <a:cubicBezTo>
                    <a:pt x="182" y="202"/>
                    <a:pt x="184" y="105"/>
                    <a:pt x="184" y="24"/>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26" name="Freeform 59">
              <a:extLst>
                <a:ext uri="{FF2B5EF4-FFF2-40B4-BE49-F238E27FC236}">
                  <a16:creationId xmlns:a16="http://schemas.microsoft.com/office/drawing/2014/main" id="{D4654537-DEA2-1753-BD8F-A964F20100E6}"/>
                </a:ext>
              </a:extLst>
            </p:cNvPr>
            <p:cNvSpPr>
              <a:spLocks noChangeAspect="1"/>
            </p:cNvSpPr>
            <p:nvPr/>
          </p:nvSpPr>
          <p:spPr bwMode="auto">
            <a:xfrm rot="841407" flipV="1">
              <a:off x="6303767" y="4986338"/>
              <a:ext cx="136525" cy="320675"/>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27" name="AutoShape 61">
              <a:extLst>
                <a:ext uri="{FF2B5EF4-FFF2-40B4-BE49-F238E27FC236}">
                  <a16:creationId xmlns:a16="http://schemas.microsoft.com/office/drawing/2014/main" id="{489EB969-E138-91F1-A2B4-C14CFC752A88}"/>
                </a:ext>
              </a:extLst>
            </p:cNvPr>
            <p:cNvSpPr>
              <a:spLocks noChangeAspect="1" noChangeArrowheads="1"/>
            </p:cNvSpPr>
            <p:nvPr/>
          </p:nvSpPr>
          <p:spPr bwMode="auto">
            <a:xfrm>
              <a:off x="6025955" y="4376738"/>
              <a:ext cx="106362" cy="693737"/>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28" name="AutoShape 62">
              <a:extLst>
                <a:ext uri="{FF2B5EF4-FFF2-40B4-BE49-F238E27FC236}">
                  <a16:creationId xmlns:a16="http://schemas.microsoft.com/office/drawing/2014/main" id="{7A31DD4A-E7B3-A56C-C458-A9C07B56D110}"/>
                </a:ext>
              </a:extLst>
            </p:cNvPr>
            <p:cNvSpPr>
              <a:spLocks noChangeAspect="1" noChangeArrowheads="1"/>
            </p:cNvSpPr>
            <p:nvPr/>
          </p:nvSpPr>
          <p:spPr bwMode="auto">
            <a:xfrm rot="396020">
              <a:off x="5932292" y="4376738"/>
              <a:ext cx="114300" cy="693737"/>
            </a:xfrm>
            <a:prstGeom prst="can">
              <a:avLst>
                <a:gd name="adj" fmla="val 27228"/>
              </a:avLst>
            </a:prstGeom>
            <a:solidFill>
              <a:srgbClr val="3169CF"/>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29" name="AutoShape 63">
              <a:extLst>
                <a:ext uri="{FF2B5EF4-FFF2-40B4-BE49-F238E27FC236}">
                  <a16:creationId xmlns:a16="http://schemas.microsoft.com/office/drawing/2014/main" id="{A016C60B-43CE-AB8F-D35F-AA6DB40DE32F}"/>
                </a:ext>
              </a:extLst>
            </p:cNvPr>
            <p:cNvSpPr>
              <a:spLocks noChangeAspect="1" noChangeArrowheads="1"/>
            </p:cNvSpPr>
            <p:nvPr/>
          </p:nvSpPr>
          <p:spPr bwMode="auto">
            <a:xfrm>
              <a:off x="6111680" y="4373563"/>
              <a:ext cx="106362" cy="693737"/>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30" name="AutoShape 64">
              <a:extLst>
                <a:ext uri="{FF2B5EF4-FFF2-40B4-BE49-F238E27FC236}">
                  <a16:creationId xmlns:a16="http://schemas.microsoft.com/office/drawing/2014/main" id="{778E6E18-3CA3-C11E-B8C2-3B07B2C58FCB}"/>
                </a:ext>
              </a:extLst>
            </p:cNvPr>
            <p:cNvSpPr>
              <a:spLocks noChangeAspect="1" noChangeArrowheads="1"/>
            </p:cNvSpPr>
            <p:nvPr/>
          </p:nvSpPr>
          <p:spPr bwMode="auto">
            <a:xfrm rot="21392502">
              <a:off x="6203755" y="4371975"/>
              <a:ext cx="106362" cy="693738"/>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31" name="AutoShape 65">
              <a:extLst>
                <a:ext uri="{FF2B5EF4-FFF2-40B4-BE49-F238E27FC236}">
                  <a16:creationId xmlns:a16="http://schemas.microsoft.com/office/drawing/2014/main" id="{D3C3174E-317A-E162-C4C6-A1A66C6CAFAD}"/>
                </a:ext>
              </a:extLst>
            </p:cNvPr>
            <p:cNvSpPr>
              <a:spLocks noChangeAspect="1" noChangeArrowheads="1"/>
            </p:cNvSpPr>
            <p:nvPr/>
          </p:nvSpPr>
          <p:spPr bwMode="auto">
            <a:xfrm rot="42361">
              <a:off x="6281542" y="4368800"/>
              <a:ext cx="106363" cy="693738"/>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32" name="AutoShape 66">
              <a:extLst>
                <a:ext uri="{FF2B5EF4-FFF2-40B4-BE49-F238E27FC236}">
                  <a16:creationId xmlns:a16="http://schemas.microsoft.com/office/drawing/2014/main" id="{6EAE6457-7B51-C9F8-C1EA-86EA934287A9}"/>
                </a:ext>
              </a:extLst>
            </p:cNvPr>
            <p:cNvSpPr>
              <a:spLocks noChangeAspect="1" noChangeArrowheads="1"/>
            </p:cNvSpPr>
            <p:nvPr/>
          </p:nvSpPr>
          <p:spPr bwMode="auto">
            <a:xfrm rot="21286103">
              <a:off x="6365680" y="4371975"/>
              <a:ext cx="106362" cy="693738"/>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33" name="AutoShape 67">
              <a:extLst>
                <a:ext uri="{FF2B5EF4-FFF2-40B4-BE49-F238E27FC236}">
                  <a16:creationId xmlns:a16="http://schemas.microsoft.com/office/drawing/2014/main" id="{DDF6D39A-FEF3-8DAA-351A-AE3CAD2720E4}"/>
                </a:ext>
              </a:extLst>
            </p:cNvPr>
            <p:cNvSpPr>
              <a:spLocks noChangeAspect="1" noChangeArrowheads="1"/>
            </p:cNvSpPr>
            <p:nvPr/>
          </p:nvSpPr>
          <p:spPr bwMode="auto">
            <a:xfrm rot="21427049">
              <a:off x="6470455" y="4373563"/>
              <a:ext cx="106362" cy="693737"/>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34" name="Freeform 70">
              <a:extLst>
                <a:ext uri="{FF2B5EF4-FFF2-40B4-BE49-F238E27FC236}">
                  <a16:creationId xmlns:a16="http://schemas.microsoft.com/office/drawing/2014/main" id="{FEA5B520-62B4-D643-9F16-06035D2AD9E3}"/>
                </a:ext>
              </a:extLst>
            </p:cNvPr>
            <p:cNvSpPr>
              <a:spLocks/>
            </p:cNvSpPr>
            <p:nvPr/>
          </p:nvSpPr>
          <p:spPr bwMode="auto">
            <a:xfrm>
              <a:off x="6148192" y="5029200"/>
              <a:ext cx="492125" cy="457200"/>
            </a:xfrm>
            <a:custGeom>
              <a:avLst/>
              <a:gdLst/>
              <a:ahLst/>
              <a:cxnLst>
                <a:cxn ang="0">
                  <a:pos x="264" y="0"/>
                </a:cxn>
                <a:cxn ang="0">
                  <a:pos x="336" y="72"/>
                </a:cxn>
                <a:cxn ang="0">
                  <a:pos x="352" y="112"/>
                </a:cxn>
                <a:cxn ang="0">
                  <a:pos x="272" y="216"/>
                </a:cxn>
                <a:cxn ang="0">
                  <a:pos x="320" y="272"/>
                </a:cxn>
                <a:cxn ang="0">
                  <a:pos x="296" y="320"/>
                </a:cxn>
                <a:cxn ang="0">
                  <a:pos x="232" y="336"/>
                </a:cxn>
                <a:cxn ang="0">
                  <a:pos x="0" y="344"/>
                </a:cxn>
              </a:cxnLst>
              <a:rect l="0" t="0" r="r" b="b"/>
              <a:pathLst>
                <a:path w="358" h="344">
                  <a:moveTo>
                    <a:pt x="264" y="0"/>
                  </a:moveTo>
                  <a:cubicBezTo>
                    <a:pt x="276" y="85"/>
                    <a:pt x="265" y="48"/>
                    <a:pt x="336" y="72"/>
                  </a:cubicBezTo>
                  <a:cubicBezTo>
                    <a:pt x="341" y="85"/>
                    <a:pt x="350" y="97"/>
                    <a:pt x="352" y="112"/>
                  </a:cubicBezTo>
                  <a:cubicBezTo>
                    <a:pt x="358" y="199"/>
                    <a:pt x="325" y="180"/>
                    <a:pt x="272" y="216"/>
                  </a:cubicBezTo>
                  <a:cubicBezTo>
                    <a:pt x="234" y="271"/>
                    <a:pt x="265" y="264"/>
                    <a:pt x="320" y="272"/>
                  </a:cubicBezTo>
                  <a:cubicBezTo>
                    <a:pt x="314" y="287"/>
                    <a:pt x="310" y="308"/>
                    <a:pt x="296" y="320"/>
                  </a:cubicBezTo>
                  <a:cubicBezTo>
                    <a:pt x="288" y="326"/>
                    <a:pt x="233" y="335"/>
                    <a:pt x="232" y="336"/>
                  </a:cubicBezTo>
                  <a:cubicBezTo>
                    <a:pt x="100" y="344"/>
                    <a:pt x="81" y="344"/>
                    <a:pt x="0" y="344"/>
                  </a:cubicBezTo>
                </a:path>
              </a:pathLst>
            </a:custGeom>
            <a:noFill/>
            <a:ln w="635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grpSp>
      <p:sp>
        <p:nvSpPr>
          <p:cNvPr id="35" name="Rectangle 75">
            <a:extLst>
              <a:ext uri="{FF2B5EF4-FFF2-40B4-BE49-F238E27FC236}">
                <a16:creationId xmlns:a16="http://schemas.microsoft.com/office/drawing/2014/main" id="{1BD91BAD-6A6D-36AC-3553-837443C9E8FB}"/>
              </a:ext>
            </a:extLst>
          </p:cNvPr>
          <p:cNvSpPr>
            <a:spLocks noChangeArrowheads="1"/>
          </p:cNvSpPr>
          <p:nvPr/>
        </p:nvSpPr>
        <p:spPr bwMode="auto">
          <a:xfrm>
            <a:off x="4963185" y="4663787"/>
            <a:ext cx="776625" cy="320270"/>
          </a:xfrm>
          <a:prstGeom prst="rect">
            <a:avLst/>
          </a:prstGeom>
          <a:noFill/>
          <a:ln w="12700">
            <a:noFill/>
            <a:miter lim="800000"/>
            <a:headEnd/>
            <a:tailEnd/>
          </a:ln>
        </p:spPr>
        <p:txBody>
          <a:bodyPr lIns="70247" tIns="35719" rIns="70247" bIns="35719" anchor="ctr">
            <a:prstTxWarp prst="textNoShape">
              <a:avLst/>
            </a:prstTxWarp>
          </a:bodyPr>
          <a:lstStyle/>
          <a:p>
            <a:pPr algn="ctr" defTabSz="700088">
              <a:spcBef>
                <a:spcPct val="50000"/>
              </a:spcBef>
            </a:pPr>
            <a:r>
              <a:rPr lang="en-US" sz="1500" b="1" dirty="0">
                <a:solidFill>
                  <a:schemeClr val="accent1"/>
                </a:solidFill>
                <a:latin typeface="Arial" charset="0"/>
              </a:rPr>
              <a:t>CCR5 </a:t>
            </a:r>
          </a:p>
        </p:txBody>
      </p:sp>
      <p:sp>
        <p:nvSpPr>
          <p:cNvPr id="36" name="Rectangle 75">
            <a:extLst>
              <a:ext uri="{FF2B5EF4-FFF2-40B4-BE49-F238E27FC236}">
                <a16:creationId xmlns:a16="http://schemas.microsoft.com/office/drawing/2014/main" id="{83B10456-E025-2ABB-9CD3-3A62F50B0105}"/>
              </a:ext>
            </a:extLst>
          </p:cNvPr>
          <p:cNvSpPr>
            <a:spLocks noChangeArrowheads="1"/>
          </p:cNvSpPr>
          <p:nvPr/>
        </p:nvSpPr>
        <p:spPr bwMode="auto">
          <a:xfrm>
            <a:off x="3566775" y="4663787"/>
            <a:ext cx="776625" cy="320270"/>
          </a:xfrm>
          <a:prstGeom prst="rect">
            <a:avLst/>
          </a:prstGeom>
          <a:noFill/>
          <a:ln w="12700">
            <a:noFill/>
            <a:miter lim="800000"/>
            <a:headEnd/>
            <a:tailEnd/>
          </a:ln>
        </p:spPr>
        <p:txBody>
          <a:bodyPr lIns="70247" tIns="35719" rIns="70247" bIns="35719" anchor="ctr">
            <a:prstTxWarp prst="textNoShape">
              <a:avLst/>
            </a:prstTxWarp>
          </a:bodyPr>
          <a:lstStyle/>
          <a:p>
            <a:pPr algn="ctr" defTabSz="700088">
              <a:spcBef>
                <a:spcPct val="50000"/>
              </a:spcBef>
            </a:pPr>
            <a:r>
              <a:rPr lang="en-US" sz="1500" b="1" dirty="0">
                <a:solidFill>
                  <a:schemeClr val="accent1"/>
                </a:solidFill>
                <a:latin typeface="Arial" charset="0"/>
              </a:rPr>
              <a:t>CCR5 </a:t>
            </a:r>
          </a:p>
        </p:txBody>
      </p:sp>
    </p:spTree>
    <p:extLst>
      <p:ext uri="{BB962C8B-B14F-4D97-AF65-F5344CB8AC3E}">
        <p14:creationId xmlns:p14="http://schemas.microsoft.com/office/powerpoint/2010/main" val="39673090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8965">
        <p159:morph option="byObject"/>
      </p:transition>
    </mc:Choice>
    <mc:Fallback xmlns="">
      <p:transition spd="slow" advTm="18965">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5" name="Group 84"/>
          <p:cNvGrpSpPr>
            <a:grpSpLocks noChangeAspect="1"/>
          </p:cNvGrpSpPr>
          <p:nvPr/>
        </p:nvGrpSpPr>
        <p:grpSpPr>
          <a:xfrm flipH="1">
            <a:off x="4966804" y="3763395"/>
            <a:ext cx="560324" cy="917852"/>
            <a:chOff x="5932292" y="4083050"/>
            <a:chExt cx="708025" cy="1403350"/>
          </a:xfrm>
        </p:grpSpPr>
        <p:sp>
          <p:nvSpPr>
            <p:cNvPr id="86" name="Freeform 72"/>
            <p:cNvSpPr>
              <a:spLocks noChangeAspect="1"/>
            </p:cNvSpPr>
            <p:nvPr/>
          </p:nvSpPr>
          <p:spPr bwMode="auto">
            <a:xfrm rot="532961">
              <a:off x="6049767" y="4221163"/>
              <a:ext cx="152400" cy="274637"/>
            </a:xfrm>
            <a:custGeom>
              <a:avLst/>
              <a:gdLst/>
              <a:ahLst/>
              <a:cxnLst>
                <a:cxn ang="0">
                  <a:pos x="51" y="296"/>
                </a:cxn>
                <a:cxn ang="0">
                  <a:pos x="27" y="184"/>
                </a:cxn>
                <a:cxn ang="0">
                  <a:pos x="51" y="88"/>
                </a:cxn>
                <a:cxn ang="0">
                  <a:pos x="67" y="40"/>
                </a:cxn>
                <a:cxn ang="0">
                  <a:pos x="75" y="16"/>
                </a:cxn>
                <a:cxn ang="0">
                  <a:pos x="123" y="0"/>
                </a:cxn>
                <a:cxn ang="0">
                  <a:pos x="187" y="24"/>
                </a:cxn>
                <a:cxn ang="0">
                  <a:pos x="203" y="72"/>
                </a:cxn>
                <a:cxn ang="0">
                  <a:pos x="211" y="96"/>
                </a:cxn>
                <a:cxn ang="0">
                  <a:pos x="179" y="376"/>
                </a:cxn>
              </a:cxnLst>
              <a:rect l="0" t="0" r="r" b="b"/>
              <a:pathLst>
                <a:path w="231" h="376">
                  <a:moveTo>
                    <a:pt x="51" y="296"/>
                  </a:moveTo>
                  <a:cubicBezTo>
                    <a:pt x="65" y="251"/>
                    <a:pt x="67" y="211"/>
                    <a:pt x="27" y="184"/>
                  </a:cubicBezTo>
                  <a:cubicBezTo>
                    <a:pt x="13" y="142"/>
                    <a:pt x="0" y="104"/>
                    <a:pt x="51" y="88"/>
                  </a:cubicBezTo>
                  <a:cubicBezTo>
                    <a:pt x="56" y="72"/>
                    <a:pt x="61" y="56"/>
                    <a:pt x="67" y="40"/>
                  </a:cubicBezTo>
                  <a:cubicBezTo>
                    <a:pt x="69" y="32"/>
                    <a:pt x="67" y="18"/>
                    <a:pt x="75" y="16"/>
                  </a:cubicBezTo>
                  <a:cubicBezTo>
                    <a:pt x="91" y="10"/>
                    <a:pt x="123" y="0"/>
                    <a:pt x="123" y="0"/>
                  </a:cubicBezTo>
                  <a:cubicBezTo>
                    <a:pt x="139" y="3"/>
                    <a:pt x="175" y="5"/>
                    <a:pt x="187" y="24"/>
                  </a:cubicBezTo>
                  <a:cubicBezTo>
                    <a:pt x="195" y="38"/>
                    <a:pt x="197" y="56"/>
                    <a:pt x="203" y="72"/>
                  </a:cubicBezTo>
                  <a:cubicBezTo>
                    <a:pt x="205" y="80"/>
                    <a:pt x="211" y="96"/>
                    <a:pt x="211" y="96"/>
                  </a:cubicBezTo>
                  <a:cubicBezTo>
                    <a:pt x="209" y="124"/>
                    <a:pt x="231" y="323"/>
                    <a:pt x="179" y="376"/>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87" name="Freeform 71"/>
            <p:cNvSpPr>
              <a:spLocks/>
            </p:cNvSpPr>
            <p:nvPr/>
          </p:nvSpPr>
          <p:spPr bwMode="auto">
            <a:xfrm>
              <a:off x="6373617" y="4229100"/>
              <a:ext cx="152400" cy="304800"/>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88" name="Freeform 87"/>
            <p:cNvSpPr>
              <a:spLocks noChangeAspect="1"/>
            </p:cNvSpPr>
            <p:nvPr/>
          </p:nvSpPr>
          <p:spPr bwMode="auto">
            <a:xfrm rot="21109155">
              <a:off x="5994205" y="4083050"/>
              <a:ext cx="317500" cy="488950"/>
            </a:xfrm>
            <a:custGeom>
              <a:avLst/>
              <a:gdLst/>
              <a:ahLst/>
              <a:cxnLst>
                <a:cxn ang="0">
                  <a:pos x="24" y="496"/>
                </a:cxn>
                <a:cxn ang="0">
                  <a:pos x="0" y="408"/>
                </a:cxn>
                <a:cxn ang="0">
                  <a:pos x="32" y="280"/>
                </a:cxn>
                <a:cxn ang="0">
                  <a:pos x="40" y="88"/>
                </a:cxn>
                <a:cxn ang="0">
                  <a:pos x="72" y="16"/>
                </a:cxn>
                <a:cxn ang="0">
                  <a:pos x="128" y="0"/>
                </a:cxn>
                <a:cxn ang="0">
                  <a:pos x="200" y="8"/>
                </a:cxn>
                <a:cxn ang="0">
                  <a:pos x="248" y="16"/>
                </a:cxn>
                <a:cxn ang="0">
                  <a:pos x="520" y="24"/>
                </a:cxn>
              </a:cxnLst>
              <a:rect l="0" t="0" r="r" b="b"/>
              <a:pathLst>
                <a:path w="520" h="496">
                  <a:moveTo>
                    <a:pt x="24" y="496"/>
                  </a:moveTo>
                  <a:cubicBezTo>
                    <a:pt x="5" y="423"/>
                    <a:pt x="14" y="452"/>
                    <a:pt x="0" y="408"/>
                  </a:cubicBezTo>
                  <a:cubicBezTo>
                    <a:pt x="6" y="347"/>
                    <a:pt x="1" y="325"/>
                    <a:pt x="32" y="280"/>
                  </a:cubicBezTo>
                  <a:cubicBezTo>
                    <a:pt x="47" y="216"/>
                    <a:pt x="27" y="154"/>
                    <a:pt x="40" y="88"/>
                  </a:cubicBezTo>
                  <a:cubicBezTo>
                    <a:pt x="41" y="79"/>
                    <a:pt x="56" y="26"/>
                    <a:pt x="72" y="16"/>
                  </a:cubicBezTo>
                  <a:cubicBezTo>
                    <a:pt x="88" y="5"/>
                    <a:pt x="109" y="6"/>
                    <a:pt x="128" y="0"/>
                  </a:cubicBezTo>
                  <a:cubicBezTo>
                    <a:pt x="152" y="2"/>
                    <a:pt x="176" y="2"/>
                    <a:pt x="200" y="8"/>
                  </a:cubicBezTo>
                  <a:cubicBezTo>
                    <a:pt x="253" y="21"/>
                    <a:pt x="195" y="33"/>
                    <a:pt x="248" y="16"/>
                  </a:cubicBezTo>
                  <a:cubicBezTo>
                    <a:pt x="357" y="43"/>
                    <a:pt x="269" y="24"/>
                    <a:pt x="520" y="24"/>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89" name="Freeform 56"/>
            <p:cNvSpPr>
              <a:spLocks/>
            </p:cNvSpPr>
            <p:nvPr/>
          </p:nvSpPr>
          <p:spPr bwMode="auto">
            <a:xfrm>
              <a:off x="6237092" y="4281488"/>
              <a:ext cx="106363" cy="228600"/>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90" name="Freeform 57"/>
            <p:cNvSpPr>
              <a:spLocks noChangeAspect="1"/>
            </p:cNvSpPr>
            <p:nvPr/>
          </p:nvSpPr>
          <p:spPr bwMode="auto">
            <a:xfrm rot="695040" flipV="1">
              <a:off x="5948167" y="4986338"/>
              <a:ext cx="136525" cy="266700"/>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91" name="Freeform 58"/>
            <p:cNvSpPr>
              <a:spLocks noChangeAspect="1"/>
            </p:cNvSpPr>
            <p:nvPr/>
          </p:nvSpPr>
          <p:spPr bwMode="auto">
            <a:xfrm rot="257085">
              <a:off x="6154542" y="4965700"/>
              <a:ext cx="93663" cy="381000"/>
            </a:xfrm>
            <a:custGeom>
              <a:avLst/>
              <a:gdLst/>
              <a:ahLst/>
              <a:cxnLst>
                <a:cxn ang="0">
                  <a:pos x="0" y="0"/>
                </a:cxn>
                <a:cxn ang="0">
                  <a:pos x="8" y="200"/>
                </a:cxn>
                <a:cxn ang="0">
                  <a:pos x="16" y="224"/>
                </a:cxn>
                <a:cxn ang="0">
                  <a:pos x="24" y="264"/>
                </a:cxn>
                <a:cxn ang="0">
                  <a:pos x="48" y="272"/>
                </a:cxn>
                <a:cxn ang="0">
                  <a:pos x="136" y="272"/>
                </a:cxn>
                <a:cxn ang="0">
                  <a:pos x="184" y="24"/>
                </a:cxn>
              </a:cxnLst>
              <a:rect l="0" t="0" r="r" b="b"/>
              <a:pathLst>
                <a:path w="184" h="326">
                  <a:moveTo>
                    <a:pt x="0" y="0"/>
                  </a:moveTo>
                  <a:cubicBezTo>
                    <a:pt x="2" y="66"/>
                    <a:pt x="3" y="133"/>
                    <a:pt x="8" y="200"/>
                  </a:cubicBezTo>
                  <a:cubicBezTo>
                    <a:pt x="8" y="208"/>
                    <a:pt x="13" y="215"/>
                    <a:pt x="16" y="224"/>
                  </a:cubicBezTo>
                  <a:cubicBezTo>
                    <a:pt x="19" y="237"/>
                    <a:pt x="16" y="252"/>
                    <a:pt x="24" y="264"/>
                  </a:cubicBezTo>
                  <a:cubicBezTo>
                    <a:pt x="28" y="271"/>
                    <a:pt x="40" y="269"/>
                    <a:pt x="48" y="272"/>
                  </a:cubicBezTo>
                  <a:cubicBezTo>
                    <a:pt x="66" y="326"/>
                    <a:pt x="102" y="294"/>
                    <a:pt x="136" y="272"/>
                  </a:cubicBezTo>
                  <a:cubicBezTo>
                    <a:pt x="182" y="202"/>
                    <a:pt x="184" y="105"/>
                    <a:pt x="184" y="24"/>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92" name="Freeform 59"/>
            <p:cNvSpPr>
              <a:spLocks noChangeAspect="1"/>
            </p:cNvSpPr>
            <p:nvPr/>
          </p:nvSpPr>
          <p:spPr bwMode="auto">
            <a:xfrm rot="841407" flipV="1">
              <a:off x="6303767" y="4986338"/>
              <a:ext cx="136525" cy="320675"/>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sp>
          <p:nvSpPr>
            <p:cNvPr id="93" name="AutoShape 61"/>
            <p:cNvSpPr>
              <a:spLocks noChangeAspect="1" noChangeArrowheads="1"/>
            </p:cNvSpPr>
            <p:nvPr/>
          </p:nvSpPr>
          <p:spPr bwMode="auto">
            <a:xfrm>
              <a:off x="6025955" y="4376738"/>
              <a:ext cx="106362" cy="693737"/>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latin typeface="Arial"/>
                <a:cs typeface="Arial"/>
              </a:endParaRPr>
            </a:p>
          </p:txBody>
        </p:sp>
        <p:sp>
          <p:nvSpPr>
            <p:cNvPr id="94" name="AutoShape 62"/>
            <p:cNvSpPr>
              <a:spLocks noChangeAspect="1" noChangeArrowheads="1"/>
            </p:cNvSpPr>
            <p:nvPr/>
          </p:nvSpPr>
          <p:spPr bwMode="auto">
            <a:xfrm rot="396020">
              <a:off x="5932292" y="4376738"/>
              <a:ext cx="114300" cy="693737"/>
            </a:xfrm>
            <a:prstGeom prst="can">
              <a:avLst>
                <a:gd name="adj" fmla="val 27228"/>
              </a:avLst>
            </a:prstGeom>
            <a:solidFill>
              <a:srgbClr val="3169CF"/>
            </a:solidFill>
            <a:ln w="6350">
              <a:solidFill>
                <a:srgbClr val="000000">
                  <a:alpha val="50000"/>
                </a:srgbClr>
              </a:solidFill>
              <a:round/>
              <a:headEnd/>
              <a:tailEnd/>
            </a:ln>
            <a:effectLst/>
          </p:spPr>
          <p:txBody>
            <a:bodyPr wrap="none" anchor="ctr">
              <a:prstTxWarp prst="textNoShape">
                <a:avLst/>
              </a:prstTxWarp>
            </a:bodyPr>
            <a:lstStyle/>
            <a:p>
              <a:endParaRPr lang="en-US" sz="1800">
                <a:latin typeface="Arial"/>
                <a:cs typeface="Arial"/>
              </a:endParaRPr>
            </a:p>
          </p:txBody>
        </p:sp>
        <p:sp>
          <p:nvSpPr>
            <p:cNvPr id="95" name="AutoShape 63"/>
            <p:cNvSpPr>
              <a:spLocks noChangeAspect="1" noChangeArrowheads="1"/>
            </p:cNvSpPr>
            <p:nvPr/>
          </p:nvSpPr>
          <p:spPr bwMode="auto">
            <a:xfrm>
              <a:off x="6111680" y="4373563"/>
              <a:ext cx="106362" cy="693737"/>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latin typeface="Arial"/>
                <a:cs typeface="Arial"/>
              </a:endParaRPr>
            </a:p>
          </p:txBody>
        </p:sp>
        <p:sp>
          <p:nvSpPr>
            <p:cNvPr id="96" name="AutoShape 64"/>
            <p:cNvSpPr>
              <a:spLocks noChangeAspect="1" noChangeArrowheads="1"/>
            </p:cNvSpPr>
            <p:nvPr/>
          </p:nvSpPr>
          <p:spPr bwMode="auto">
            <a:xfrm rot="21392502">
              <a:off x="6203755" y="4371975"/>
              <a:ext cx="106362" cy="693738"/>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latin typeface="Arial"/>
                <a:cs typeface="Arial"/>
              </a:endParaRPr>
            </a:p>
          </p:txBody>
        </p:sp>
        <p:sp>
          <p:nvSpPr>
            <p:cNvPr id="97" name="AutoShape 65"/>
            <p:cNvSpPr>
              <a:spLocks noChangeAspect="1" noChangeArrowheads="1"/>
            </p:cNvSpPr>
            <p:nvPr/>
          </p:nvSpPr>
          <p:spPr bwMode="auto">
            <a:xfrm rot="42361">
              <a:off x="6281542" y="4368800"/>
              <a:ext cx="106363" cy="693738"/>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latin typeface="Arial"/>
                <a:cs typeface="Arial"/>
              </a:endParaRPr>
            </a:p>
          </p:txBody>
        </p:sp>
        <p:sp>
          <p:nvSpPr>
            <p:cNvPr id="98" name="AutoShape 66"/>
            <p:cNvSpPr>
              <a:spLocks noChangeAspect="1" noChangeArrowheads="1"/>
            </p:cNvSpPr>
            <p:nvPr/>
          </p:nvSpPr>
          <p:spPr bwMode="auto">
            <a:xfrm rot="21286103">
              <a:off x="6365680" y="4371975"/>
              <a:ext cx="106362" cy="693738"/>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latin typeface="Arial"/>
                <a:cs typeface="Arial"/>
              </a:endParaRPr>
            </a:p>
          </p:txBody>
        </p:sp>
        <p:sp>
          <p:nvSpPr>
            <p:cNvPr id="99" name="AutoShape 67"/>
            <p:cNvSpPr>
              <a:spLocks noChangeAspect="1" noChangeArrowheads="1"/>
            </p:cNvSpPr>
            <p:nvPr/>
          </p:nvSpPr>
          <p:spPr bwMode="auto">
            <a:xfrm rot="21427049">
              <a:off x="6470455" y="4373563"/>
              <a:ext cx="106362" cy="693737"/>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latin typeface="Arial"/>
                <a:cs typeface="Arial"/>
              </a:endParaRPr>
            </a:p>
          </p:txBody>
        </p:sp>
        <p:sp>
          <p:nvSpPr>
            <p:cNvPr id="100" name="Freeform 70"/>
            <p:cNvSpPr>
              <a:spLocks/>
            </p:cNvSpPr>
            <p:nvPr/>
          </p:nvSpPr>
          <p:spPr bwMode="auto">
            <a:xfrm>
              <a:off x="6148192" y="5029200"/>
              <a:ext cx="492125" cy="457200"/>
            </a:xfrm>
            <a:custGeom>
              <a:avLst/>
              <a:gdLst/>
              <a:ahLst/>
              <a:cxnLst>
                <a:cxn ang="0">
                  <a:pos x="264" y="0"/>
                </a:cxn>
                <a:cxn ang="0">
                  <a:pos x="336" y="72"/>
                </a:cxn>
                <a:cxn ang="0">
                  <a:pos x="352" y="112"/>
                </a:cxn>
                <a:cxn ang="0">
                  <a:pos x="272" y="216"/>
                </a:cxn>
                <a:cxn ang="0">
                  <a:pos x="320" y="272"/>
                </a:cxn>
                <a:cxn ang="0">
                  <a:pos x="296" y="320"/>
                </a:cxn>
                <a:cxn ang="0">
                  <a:pos x="232" y="336"/>
                </a:cxn>
                <a:cxn ang="0">
                  <a:pos x="0" y="344"/>
                </a:cxn>
              </a:cxnLst>
              <a:rect l="0" t="0" r="r" b="b"/>
              <a:pathLst>
                <a:path w="358" h="344">
                  <a:moveTo>
                    <a:pt x="264" y="0"/>
                  </a:moveTo>
                  <a:cubicBezTo>
                    <a:pt x="276" y="85"/>
                    <a:pt x="265" y="48"/>
                    <a:pt x="336" y="72"/>
                  </a:cubicBezTo>
                  <a:cubicBezTo>
                    <a:pt x="341" y="85"/>
                    <a:pt x="350" y="97"/>
                    <a:pt x="352" y="112"/>
                  </a:cubicBezTo>
                  <a:cubicBezTo>
                    <a:pt x="358" y="199"/>
                    <a:pt x="325" y="180"/>
                    <a:pt x="272" y="216"/>
                  </a:cubicBezTo>
                  <a:cubicBezTo>
                    <a:pt x="234" y="271"/>
                    <a:pt x="265" y="264"/>
                    <a:pt x="320" y="272"/>
                  </a:cubicBezTo>
                  <a:cubicBezTo>
                    <a:pt x="314" y="287"/>
                    <a:pt x="310" y="308"/>
                    <a:pt x="296" y="320"/>
                  </a:cubicBezTo>
                  <a:cubicBezTo>
                    <a:pt x="288" y="326"/>
                    <a:pt x="233" y="335"/>
                    <a:pt x="232" y="336"/>
                  </a:cubicBezTo>
                  <a:cubicBezTo>
                    <a:pt x="100" y="344"/>
                    <a:pt x="81" y="344"/>
                    <a:pt x="0" y="344"/>
                  </a:cubicBezTo>
                </a:path>
              </a:pathLst>
            </a:custGeom>
            <a:noFill/>
            <a:ln w="635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latin typeface="Arial"/>
                <a:cs typeface="Arial"/>
              </a:endParaRPr>
            </a:p>
          </p:txBody>
        </p:sp>
      </p:grpSp>
      <p:grpSp>
        <p:nvGrpSpPr>
          <p:cNvPr id="101" name="Group 100"/>
          <p:cNvGrpSpPr>
            <a:grpSpLocks noChangeAspect="1"/>
          </p:cNvGrpSpPr>
          <p:nvPr/>
        </p:nvGrpSpPr>
        <p:grpSpPr>
          <a:xfrm>
            <a:off x="3719806" y="3763395"/>
            <a:ext cx="560324" cy="917852"/>
            <a:chOff x="5932292" y="4083050"/>
            <a:chExt cx="708025" cy="1403350"/>
          </a:xfrm>
        </p:grpSpPr>
        <p:sp>
          <p:nvSpPr>
            <p:cNvPr id="102" name="Freeform 72"/>
            <p:cNvSpPr>
              <a:spLocks noChangeAspect="1"/>
            </p:cNvSpPr>
            <p:nvPr/>
          </p:nvSpPr>
          <p:spPr bwMode="auto">
            <a:xfrm rot="532961">
              <a:off x="6049767" y="4221163"/>
              <a:ext cx="152400" cy="274637"/>
            </a:xfrm>
            <a:custGeom>
              <a:avLst/>
              <a:gdLst/>
              <a:ahLst/>
              <a:cxnLst>
                <a:cxn ang="0">
                  <a:pos x="51" y="296"/>
                </a:cxn>
                <a:cxn ang="0">
                  <a:pos x="27" y="184"/>
                </a:cxn>
                <a:cxn ang="0">
                  <a:pos x="51" y="88"/>
                </a:cxn>
                <a:cxn ang="0">
                  <a:pos x="67" y="40"/>
                </a:cxn>
                <a:cxn ang="0">
                  <a:pos x="75" y="16"/>
                </a:cxn>
                <a:cxn ang="0">
                  <a:pos x="123" y="0"/>
                </a:cxn>
                <a:cxn ang="0">
                  <a:pos x="187" y="24"/>
                </a:cxn>
                <a:cxn ang="0">
                  <a:pos x="203" y="72"/>
                </a:cxn>
                <a:cxn ang="0">
                  <a:pos x="211" y="96"/>
                </a:cxn>
                <a:cxn ang="0">
                  <a:pos x="179" y="376"/>
                </a:cxn>
              </a:cxnLst>
              <a:rect l="0" t="0" r="r" b="b"/>
              <a:pathLst>
                <a:path w="231" h="376">
                  <a:moveTo>
                    <a:pt x="51" y="296"/>
                  </a:moveTo>
                  <a:cubicBezTo>
                    <a:pt x="65" y="251"/>
                    <a:pt x="67" y="211"/>
                    <a:pt x="27" y="184"/>
                  </a:cubicBezTo>
                  <a:cubicBezTo>
                    <a:pt x="13" y="142"/>
                    <a:pt x="0" y="104"/>
                    <a:pt x="51" y="88"/>
                  </a:cubicBezTo>
                  <a:cubicBezTo>
                    <a:pt x="56" y="72"/>
                    <a:pt x="61" y="56"/>
                    <a:pt x="67" y="40"/>
                  </a:cubicBezTo>
                  <a:cubicBezTo>
                    <a:pt x="69" y="32"/>
                    <a:pt x="67" y="18"/>
                    <a:pt x="75" y="16"/>
                  </a:cubicBezTo>
                  <a:cubicBezTo>
                    <a:pt x="91" y="10"/>
                    <a:pt x="123" y="0"/>
                    <a:pt x="123" y="0"/>
                  </a:cubicBezTo>
                  <a:cubicBezTo>
                    <a:pt x="139" y="3"/>
                    <a:pt x="175" y="5"/>
                    <a:pt x="187" y="24"/>
                  </a:cubicBezTo>
                  <a:cubicBezTo>
                    <a:pt x="195" y="38"/>
                    <a:pt x="197" y="56"/>
                    <a:pt x="203" y="72"/>
                  </a:cubicBezTo>
                  <a:cubicBezTo>
                    <a:pt x="205" y="80"/>
                    <a:pt x="211" y="96"/>
                    <a:pt x="211" y="96"/>
                  </a:cubicBezTo>
                  <a:cubicBezTo>
                    <a:pt x="209" y="124"/>
                    <a:pt x="231" y="323"/>
                    <a:pt x="179" y="376"/>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103" name="Freeform 71"/>
            <p:cNvSpPr>
              <a:spLocks/>
            </p:cNvSpPr>
            <p:nvPr/>
          </p:nvSpPr>
          <p:spPr bwMode="auto">
            <a:xfrm>
              <a:off x="6373617" y="4229100"/>
              <a:ext cx="152400" cy="304800"/>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104" name="Freeform 54"/>
            <p:cNvSpPr>
              <a:spLocks noChangeAspect="1"/>
            </p:cNvSpPr>
            <p:nvPr/>
          </p:nvSpPr>
          <p:spPr bwMode="auto">
            <a:xfrm rot="21109155">
              <a:off x="5994205" y="4083050"/>
              <a:ext cx="317500" cy="488950"/>
            </a:xfrm>
            <a:custGeom>
              <a:avLst/>
              <a:gdLst/>
              <a:ahLst/>
              <a:cxnLst>
                <a:cxn ang="0">
                  <a:pos x="24" y="496"/>
                </a:cxn>
                <a:cxn ang="0">
                  <a:pos x="0" y="408"/>
                </a:cxn>
                <a:cxn ang="0">
                  <a:pos x="32" y="280"/>
                </a:cxn>
                <a:cxn ang="0">
                  <a:pos x="40" y="88"/>
                </a:cxn>
                <a:cxn ang="0">
                  <a:pos x="72" y="16"/>
                </a:cxn>
                <a:cxn ang="0">
                  <a:pos x="128" y="0"/>
                </a:cxn>
                <a:cxn ang="0">
                  <a:pos x="200" y="8"/>
                </a:cxn>
                <a:cxn ang="0">
                  <a:pos x="248" y="16"/>
                </a:cxn>
                <a:cxn ang="0">
                  <a:pos x="520" y="24"/>
                </a:cxn>
              </a:cxnLst>
              <a:rect l="0" t="0" r="r" b="b"/>
              <a:pathLst>
                <a:path w="520" h="496">
                  <a:moveTo>
                    <a:pt x="24" y="496"/>
                  </a:moveTo>
                  <a:cubicBezTo>
                    <a:pt x="5" y="423"/>
                    <a:pt x="14" y="452"/>
                    <a:pt x="0" y="408"/>
                  </a:cubicBezTo>
                  <a:cubicBezTo>
                    <a:pt x="6" y="347"/>
                    <a:pt x="1" y="325"/>
                    <a:pt x="32" y="280"/>
                  </a:cubicBezTo>
                  <a:cubicBezTo>
                    <a:pt x="47" y="216"/>
                    <a:pt x="27" y="154"/>
                    <a:pt x="40" y="88"/>
                  </a:cubicBezTo>
                  <a:cubicBezTo>
                    <a:pt x="41" y="79"/>
                    <a:pt x="56" y="26"/>
                    <a:pt x="72" y="16"/>
                  </a:cubicBezTo>
                  <a:cubicBezTo>
                    <a:pt x="88" y="5"/>
                    <a:pt x="109" y="6"/>
                    <a:pt x="128" y="0"/>
                  </a:cubicBezTo>
                  <a:cubicBezTo>
                    <a:pt x="152" y="2"/>
                    <a:pt x="176" y="2"/>
                    <a:pt x="200" y="8"/>
                  </a:cubicBezTo>
                  <a:cubicBezTo>
                    <a:pt x="253" y="21"/>
                    <a:pt x="195" y="33"/>
                    <a:pt x="248" y="16"/>
                  </a:cubicBezTo>
                  <a:cubicBezTo>
                    <a:pt x="357" y="43"/>
                    <a:pt x="269" y="24"/>
                    <a:pt x="520" y="24"/>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105" name="Freeform 56"/>
            <p:cNvSpPr>
              <a:spLocks/>
            </p:cNvSpPr>
            <p:nvPr/>
          </p:nvSpPr>
          <p:spPr bwMode="auto">
            <a:xfrm>
              <a:off x="6237092" y="4281488"/>
              <a:ext cx="106363" cy="228600"/>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106" name="Freeform 57"/>
            <p:cNvSpPr>
              <a:spLocks noChangeAspect="1"/>
            </p:cNvSpPr>
            <p:nvPr/>
          </p:nvSpPr>
          <p:spPr bwMode="auto">
            <a:xfrm rot="695040" flipV="1">
              <a:off x="5948167" y="4986338"/>
              <a:ext cx="136525" cy="266700"/>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107" name="Freeform 58"/>
            <p:cNvSpPr>
              <a:spLocks noChangeAspect="1"/>
            </p:cNvSpPr>
            <p:nvPr/>
          </p:nvSpPr>
          <p:spPr bwMode="auto">
            <a:xfrm rot="257085">
              <a:off x="6154542" y="4965700"/>
              <a:ext cx="93663" cy="381000"/>
            </a:xfrm>
            <a:custGeom>
              <a:avLst/>
              <a:gdLst/>
              <a:ahLst/>
              <a:cxnLst>
                <a:cxn ang="0">
                  <a:pos x="0" y="0"/>
                </a:cxn>
                <a:cxn ang="0">
                  <a:pos x="8" y="200"/>
                </a:cxn>
                <a:cxn ang="0">
                  <a:pos x="16" y="224"/>
                </a:cxn>
                <a:cxn ang="0">
                  <a:pos x="24" y="264"/>
                </a:cxn>
                <a:cxn ang="0">
                  <a:pos x="48" y="272"/>
                </a:cxn>
                <a:cxn ang="0">
                  <a:pos x="136" y="272"/>
                </a:cxn>
                <a:cxn ang="0">
                  <a:pos x="184" y="24"/>
                </a:cxn>
              </a:cxnLst>
              <a:rect l="0" t="0" r="r" b="b"/>
              <a:pathLst>
                <a:path w="184" h="326">
                  <a:moveTo>
                    <a:pt x="0" y="0"/>
                  </a:moveTo>
                  <a:cubicBezTo>
                    <a:pt x="2" y="66"/>
                    <a:pt x="3" y="133"/>
                    <a:pt x="8" y="200"/>
                  </a:cubicBezTo>
                  <a:cubicBezTo>
                    <a:pt x="8" y="208"/>
                    <a:pt x="13" y="215"/>
                    <a:pt x="16" y="224"/>
                  </a:cubicBezTo>
                  <a:cubicBezTo>
                    <a:pt x="19" y="237"/>
                    <a:pt x="16" y="252"/>
                    <a:pt x="24" y="264"/>
                  </a:cubicBezTo>
                  <a:cubicBezTo>
                    <a:pt x="28" y="271"/>
                    <a:pt x="40" y="269"/>
                    <a:pt x="48" y="272"/>
                  </a:cubicBezTo>
                  <a:cubicBezTo>
                    <a:pt x="66" y="326"/>
                    <a:pt x="102" y="294"/>
                    <a:pt x="136" y="272"/>
                  </a:cubicBezTo>
                  <a:cubicBezTo>
                    <a:pt x="182" y="202"/>
                    <a:pt x="184" y="105"/>
                    <a:pt x="184" y="24"/>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108" name="Freeform 59"/>
            <p:cNvSpPr>
              <a:spLocks noChangeAspect="1"/>
            </p:cNvSpPr>
            <p:nvPr/>
          </p:nvSpPr>
          <p:spPr bwMode="auto">
            <a:xfrm rot="841407" flipV="1">
              <a:off x="6303767" y="4986338"/>
              <a:ext cx="136525" cy="320675"/>
            </a:xfrm>
            <a:custGeom>
              <a:avLst/>
              <a:gdLst/>
              <a:ahLst/>
              <a:cxnLst>
                <a:cxn ang="0">
                  <a:pos x="160" y="168"/>
                </a:cxn>
                <a:cxn ang="0">
                  <a:pos x="136" y="0"/>
                </a:cxn>
                <a:cxn ang="0">
                  <a:pos x="72" y="8"/>
                </a:cxn>
                <a:cxn ang="0">
                  <a:pos x="0" y="152"/>
                </a:cxn>
              </a:cxnLst>
              <a:rect l="0" t="0" r="r" b="b"/>
              <a:pathLst>
                <a:path w="198" h="168">
                  <a:moveTo>
                    <a:pt x="160" y="168"/>
                  </a:moveTo>
                  <a:cubicBezTo>
                    <a:pt x="162" y="122"/>
                    <a:pt x="198" y="20"/>
                    <a:pt x="136" y="0"/>
                  </a:cubicBezTo>
                  <a:cubicBezTo>
                    <a:pt x="114" y="2"/>
                    <a:pt x="92" y="2"/>
                    <a:pt x="72" y="8"/>
                  </a:cubicBezTo>
                  <a:cubicBezTo>
                    <a:pt x="14" y="23"/>
                    <a:pt x="21" y="109"/>
                    <a:pt x="0" y="152"/>
                  </a:cubicBezTo>
                </a:path>
              </a:pathLst>
            </a:custGeom>
            <a:noFill/>
            <a:ln w="508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109" name="AutoShape 61"/>
            <p:cNvSpPr>
              <a:spLocks noChangeAspect="1" noChangeArrowheads="1"/>
            </p:cNvSpPr>
            <p:nvPr/>
          </p:nvSpPr>
          <p:spPr bwMode="auto">
            <a:xfrm>
              <a:off x="6025955" y="4376738"/>
              <a:ext cx="106362" cy="693737"/>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10" name="AutoShape 62"/>
            <p:cNvSpPr>
              <a:spLocks noChangeAspect="1" noChangeArrowheads="1"/>
            </p:cNvSpPr>
            <p:nvPr/>
          </p:nvSpPr>
          <p:spPr bwMode="auto">
            <a:xfrm rot="396020">
              <a:off x="5932292" y="4376738"/>
              <a:ext cx="114300" cy="693737"/>
            </a:xfrm>
            <a:prstGeom prst="can">
              <a:avLst>
                <a:gd name="adj" fmla="val 27228"/>
              </a:avLst>
            </a:prstGeom>
            <a:solidFill>
              <a:srgbClr val="3169CF"/>
            </a:solidFill>
            <a:ln w="6350">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11" name="AutoShape 63"/>
            <p:cNvSpPr>
              <a:spLocks noChangeAspect="1" noChangeArrowheads="1"/>
            </p:cNvSpPr>
            <p:nvPr/>
          </p:nvSpPr>
          <p:spPr bwMode="auto">
            <a:xfrm>
              <a:off x="6111680" y="4373563"/>
              <a:ext cx="106362" cy="693737"/>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12" name="AutoShape 64"/>
            <p:cNvSpPr>
              <a:spLocks noChangeAspect="1" noChangeArrowheads="1"/>
            </p:cNvSpPr>
            <p:nvPr/>
          </p:nvSpPr>
          <p:spPr bwMode="auto">
            <a:xfrm rot="21392502">
              <a:off x="6203755" y="4371975"/>
              <a:ext cx="106362" cy="693738"/>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13" name="AutoShape 65"/>
            <p:cNvSpPr>
              <a:spLocks noChangeAspect="1" noChangeArrowheads="1"/>
            </p:cNvSpPr>
            <p:nvPr/>
          </p:nvSpPr>
          <p:spPr bwMode="auto">
            <a:xfrm rot="42361">
              <a:off x="6281542" y="4368800"/>
              <a:ext cx="106363" cy="693738"/>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14" name="AutoShape 66"/>
            <p:cNvSpPr>
              <a:spLocks noChangeAspect="1" noChangeArrowheads="1"/>
            </p:cNvSpPr>
            <p:nvPr/>
          </p:nvSpPr>
          <p:spPr bwMode="auto">
            <a:xfrm rot="21286103">
              <a:off x="6365680" y="4371975"/>
              <a:ext cx="106362" cy="693738"/>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15" name="AutoShape 67"/>
            <p:cNvSpPr>
              <a:spLocks noChangeAspect="1" noChangeArrowheads="1"/>
            </p:cNvSpPr>
            <p:nvPr/>
          </p:nvSpPr>
          <p:spPr bwMode="auto">
            <a:xfrm rot="21427049">
              <a:off x="6470455" y="4373563"/>
              <a:ext cx="106362" cy="693737"/>
            </a:xfrm>
            <a:prstGeom prst="can">
              <a:avLst>
                <a:gd name="adj" fmla="val 29260"/>
              </a:avLst>
            </a:prstGeom>
            <a:solidFill>
              <a:srgbClr val="3169CF"/>
            </a:solidFill>
            <a:ln w="3175">
              <a:solidFill>
                <a:srgbClr val="000000">
                  <a:alpha val="50000"/>
                </a:srgbClr>
              </a:solidFill>
              <a:round/>
              <a:headEnd/>
              <a:tailEnd/>
            </a:ln>
            <a:effectLst/>
          </p:spPr>
          <p:txBody>
            <a:bodyPr wrap="none" anchor="ctr">
              <a:prstTxWarp prst="textNoShape">
                <a:avLst/>
              </a:prstTxWarp>
            </a:bodyPr>
            <a:lstStyle/>
            <a:p>
              <a:endParaRPr lang="en-US" sz="1800"/>
            </a:p>
          </p:txBody>
        </p:sp>
        <p:sp>
          <p:nvSpPr>
            <p:cNvPr id="116" name="Freeform 70"/>
            <p:cNvSpPr>
              <a:spLocks/>
            </p:cNvSpPr>
            <p:nvPr/>
          </p:nvSpPr>
          <p:spPr bwMode="auto">
            <a:xfrm>
              <a:off x="6148192" y="5029200"/>
              <a:ext cx="492125" cy="457200"/>
            </a:xfrm>
            <a:custGeom>
              <a:avLst/>
              <a:gdLst/>
              <a:ahLst/>
              <a:cxnLst>
                <a:cxn ang="0">
                  <a:pos x="264" y="0"/>
                </a:cxn>
                <a:cxn ang="0">
                  <a:pos x="336" y="72"/>
                </a:cxn>
                <a:cxn ang="0">
                  <a:pos x="352" y="112"/>
                </a:cxn>
                <a:cxn ang="0">
                  <a:pos x="272" y="216"/>
                </a:cxn>
                <a:cxn ang="0">
                  <a:pos x="320" y="272"/>
                </a:cxn>
                <a:cxn ang="0">
                  <a:pos x="296" y="320"/>
                </a:cxn>
                <a:cxn ang="0">
                  <a:pos x="232" y="336"/>
                </a:cxn>
                <a:cxn ang="0">
                  <a:pos x="0" y="344"/>
                </a:cxn>
              </a:cxnLst>
              <a:rect l="0" t="0" r="r" b="b"/>
              <a:pathLst>
                <a:path w="358" h="344">
                  <a:moveTo>
                    <a:pt x="264" y="0"/>
                  </a:moveTo>
                  <a:cubicBezTo>
                    <a:pt x="276" y="85"/>
                    <a:pt x="265" y="48"/>
                    <a:pt x="336" y="72"/>
                  </a:cubicBezTo>
                  <a:cubicBezTo>
                    <a:pt x="341" y="85"/>
                    <a:pt x="350" y="97"/>
                    <a:pt x="352" y="112"/>
                  </a:cubicBezTo>
                  <a:cubicBezTo>
                    <a:pt x="358" y="199"/>
                    <a:pt x="325" y="180"/>
                    <a:pt x="272" y="216"/>
                  </a:cubicBezTo>
                  <a:cubicBezTo>
                    <a:pt x="234" y="271"/>
                    <a:pt x="265" y="264"/>
                    <a:pt x="320" y="272"/>
                  </a:cubicBezTo>
                  <a:cubicBezTo>
                    <a:pt x="314" y="287"/>
                    <a:pt x="310" y="308"/>
                    <a:pt x="296" y="320"/>
                  </a:cubicBezTo>
                  <a:cubicBezTo>
                    <a:pt x="288" y="326"/>
                    <a:pt x="233" y="335"/>
                    <a:pt x="232" y="336"/>
                  </a:cubicBezTo>
                  <a:cubicBezTo>
                    <a:pt x="100" y="344"/>
                    <a:pt x="81" y="344"/>
                    <a:pt x="0" y="344"/>
                  </a:cubicBezTo>
                </a:path>
              </a:pathLst>
            </a:custGeom>
            <a:noFill/>
            <a:ln w="63500" cap="flat" cmpd="sng">
              <a:solidFill>
                <a:srgbClr val="3169CF"/>
              </a:solidFill>
              <a:prstDash val="solid"/>
              <a:round/>
              <a:headEnd type="none" w="med" len="med"/>
              <a:tailEnd type="none" w="med" len="med"/>
            </a:ln>
            <a:effectLst/>
          </p:spPr>
          <p:txBody>
            <a:bodyPr wrap="none" anchor="ctr">
              <a:prstTxWarp prst="textNoShape">
                <a:avLst/>
              </a:prstTxWarp>
            </a:bodyPr>
            <a:lstStyle/>
            <a:p>
              <a:endParaRPr lang="en-US" sz="1800"/>
            </a:p>
          </p:txBody>
        </p:sp>
      </p:grpSp>
      <p:sp>
        <p:nvSpPr>
          <p:cNvPr id="474" name="Title 473"/>
          <p:cNvSpPr>
            <a:spLocks noGrp="1"/>
          </p:cNvSpPr>
          <p:nvPr>
            <p:ph type="title"/>
          </p:nvPr>
        </p:nvSpPr>
        <p:spPr/>
        <p:txBody>
          <a:bodyPr>
            <a:normAutofit/>
          </a:bodyPr>
          <a:lstStyle/>
          <a:p>
            <a:r>
              <a:rPr lang="en-US" sz="2000" dirty="0"/>
              <a:t>HIV Cell Entry</a:t>
            </a:r>
            <a:br>
              <a:rPr lang="en-US" sz="2000" dirty="0"/>
            </a:br>
            <a:r>
              <a:rPr lang="en-US" sz="2000" dirty="0"/>
              <a:t>Binding to Host CCR5 Co-Receptor</a:t>
            </a:r>
          </a:p>
        </p:txBody>
      </p:sp>
      <p:sp>
        <p:nvSpPr>
          <p:cNvPr id="2" name="Text Placeholder 1">
            <a:extLst>
              <a:ext uri="{FF2B5EF4-FFF2-40B4-BE49-F238E27FC236}">
                <a16:creationId xmlns:a16="http://schemas.microsoft.com/office/drawing/2014/main" id="{965B3E7C-217E-3A40-9404-BAAC3C713FC4}"/>
              </a:ext>
            </a:extLst>
          </p:cNvPr>
          <p:cNvSpPr>
            <a:spLocks noGrp="1"/>
          </p:cNvSpPr>
          <p:nvPr>
            <p:ph type="body" sz="quarter" idx="14"/>
          </p:nvPr>
        </p:nvSpPr>
        <p:spPr/>
        <p:txBody>
          <a:bodyPr/>
          <a:lstStyle/>
          <a:p>
            <a:r>
              <a:rPr lang="en-US" dirty="0"/>
              <a:t>Illustration: David H. Spach, MD</a:t>
            </a:r>
          </a:p>
        </p:txBody>
      </p:sp>
      <p:sp>
        <p:nvSpPr>
          <p:cNvPr id="421" name="Rectangle 12"/>
          <p:cNvSpPr>
            <a:spLocks noChangeArrowheads="1"/>
          </p:cNvSpPr>
          <p:nvPr/>
        </p:nvSpPr>
        <p:spPr bwMode="auto">
          <a:xfrm>
            <a:off x="1231734" y="3657600"/>
            <a:ext cx="1511466" cy="239090"/>
          </a:xfrm>
          <a:prstGeom prst="rect">
            <a:avLst/>
          </a:prstGeom>
          <a:noFill/>
          <a:ln w="12700">
            <a:noFill/>
            <a:miter lim="800000"/>
            <a:headEnd/>
            <a:tailEnd/>
          </a:ln>
        </p:spPr>
        <p:txBody>
          <a:bodyPr lIns="70247" tIns="35719" rIns="70247" bIns="35719" anchor="ctr">
            <a:prstTxWarp prst="textNoShape">
              <a:avLst/>
            </a:prstTxWarp>
          </a:bodyPr>
          <a:lstStyle/>
          <a:p>
            <a:pPr defTabSz="700088">
              <a:spcBef>
                <a:spcPct val="50000"/>
              </a:spcBef>
            </a:pPr>
            <a:r>
              <a:rPr lang="en-US" sz="900" dirty="0">
                <a:solidFill>
                  <a:schemeClr val="bg1"/>
                </a:solidFill>
                <a:latin typeface="Arial" charset="0"/>
              </a:rPr>
              <a:t>Extracellular Space</a:t>
            </a:r>
          </a:p>
        </p:txBody>
      </p:sp>
      <p:grpSp>
        <p:nvGrpSpPr>
          <p:cNvPr id="428" name="Group 427"/>
          <p:cNvGrpSpPr/>
          <p:nvPr/>
        </p:nvGrpSpPr>
        <p:grpSpPr>
          <a:xfrm>
            <a:off x="3654670" y="1800534"/>
            <a:ext cx="1856196" cy="2219852"/>
            <a:chOff x="3276600" y="2145598"/>
            <a:chExt cx="2474928" cy="2959802"/>
          </a:xfrm>
        </p:grpSpPr>
        <p:sp>
          <p:nvSpPr>
            <p:cNvPr id="429" name="Freeform 428"/>
            <p:cNvSpPr/>
            <p:nvPr/>
          </p:nvSpPr>
          <p:spPr>
            <a:xfrm rot="823597" flipH="1">
              <a:off x="4943908" y="2145598"/>
              <a:ext cx="307408" cy="2264682"/>
            </a:xfrm>
            <a:custGeom>
              <a:avLst/>
              <a:gdLst>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19050 w 670791"/>
                <a:gd name="connsiteY23" fmla="*/ 1492581 h 3208591"/>
                <a:gd name="connsiteX24" fmla="*/ 57150 w 670791"/>
                <a:gd name="connsiteY24" fmla="*/ 1549731 h 3208591"/>
                <a:gd name="connsiteX25" fmla="*/ 95250 w 670791"/>
                <a:gd name="connsiteY25" fmla="*/ 1606881 h 3208591"/>
                <a:gd name="connsiteX26" fmla="*/ 114300 w 670791"/>
                <a:gd name="connsiteY26" fmla="*/ 1635456 h 3208591"/>
                <a:gd name="connsiteX27" fmla="*/ 142875 w 670791"/>
                <a:gd name="connsiteY27" fmla="*/ 1692606 h 3208591"/>
                <a:gd name="connsiteX28" fmla="*/ 161925 w 670791"/>
                <a:gd name="connsiteY28" fmla="*/ 1749756 h 3208591"/>
                <a:gd name="connsiteX29" fmla="*/ 200025 w 670791"/>
                <a:gd name="connsiteY29" fmla="*/ 1806906 h 3208591"/>
                <a:gd name="connsiteX30" fmla="*/ 209550 w 670791"/>
                <a:gd name="connsiteY30" fmla="*/ 1835481 h 3208591"/>
                <a:gd name="connsiteX31" fmla="*/ 228600 w 670791"/>
                <a:gd name="connsiteY31" fmla="*/ 1864056 h 3208591"/>
                <a:gd name="connsiteX32" fmla="*/ 247650 w 670791"/>
                <a:gd name="connsiteY32" fmla="*/ 1940256 h 3208591"/>
                <a:gd name="connsiteX33" fmla="*/ 257175 w 670791"/>
                <a:gd name="connsiteY33" fmla="*/ 2302206 h 3208591"/>
                <a:gd name="connsiteX34" fmla="*/ 276225 w 670791"/>
                <a:gd name="connsiteY34" fmla="*/ 2445081 h 3208591"/>
                <a:gd name="connsiteX35" fmla="*/ 295275 w 670791"/>
                <a:gd name="connsiteY35" fmla="*/ 2568906 h 3208591"/>
                <a:gd name="connsiteX36" fmla="*/ 314325 w 670791"/>
                <a:gd name="connsiteY36" fmla="*/ 2787981 h 3208591"/>
                <a:gd name="connsiteX37" fmla="*/ 333375 w 670791"/>
                <a:gd name="connsiteY37" fmla="*/ 2864181 h 3208591"/>
                <a:gd name="connsiteX38" fmla="*/ 342900 w 670791"/>
                <a:gd name="connsiteY38" fmla="*/ 2902281 h 3208591"/>
                <a:gd name="connsiteX39" fmla="*/ 352425 w 670791"/>
                <a:gd name="connsiteY39" fmla="*/ 3016581 h 3208591"/>
                <a:gd name="connsiteX40" fmla="*/ 381000 w 670791"/>
                <a:gd name="connsiteY40" fmla="*/ 3102306 h 3208591"/>
                <a:gd name="connsiteX41" fmla="*/ 390525 w 670791"/>
                <a:gd name="connsiteY41" fmla="*/ 3130881 h 3208591"/>
                <a:gd name="connsiteX42" fmla="*/ 419100 w 670791"/>
                <a:gd name="connsiteY42" fmla="*/ 3188031 h 3208591"/>
                <a:gd name="connsiteX43" fmla="*/ 447675 w 670791"/>
                <a:gd name="connsiteY43" fmla="*/ 3207081 h 3208591"/>
                <a:gd name="connsiteX44" fmla="*/ 600075 w 670791"/>
                <a:gd name="connsiteY44" fmla="*/ 3188031 h 3208591"/>
                <a:gd name="connsiteX45" fmla="*/ 628650 w 670791"/>
                <a:gd name="connsiteY45" fmla="*/ 3168981 h 3208591"/>
                <a:gd name="connsiteX46" fmla="*/ 647700 w 670791"/>
                <a:gd name="connsiteY46" fmla="*/ 3111831 h 3208591"/>
                <a:gd name="connsiteX47" fmla="*/ 657225 w 670791"/>
                <a:gd name="connsiteY47" fmla="*/ 3083256 h 3208591"/>
                <a:gd name="connsiteX48" fmla="*/ 666750 w 670791"/>
                <a:gd name="connsiteY48"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19050 w 670791"/>
                <a:gd name="connsiteY23" fmla="*/ 1492581 h 3208591"/>
                <a:gd name="connsiteX24" fmla="*/ 57150 w 670791"/>
                <a:gd name="connsiteY24" fmla="*/ 1549731 h 3208591"/>
                <a:gd name="connsiteX25" fmla="*/ 95250 w 670791"/>
                <a:gd name="connsiteY25" fmla="*/ 1606881 h 3208591"/>
                <a:gd name="connsiteX26" fmla="*/ 114300 w 670791"/>
                <a:gd name="connsiteY26" fmla="*/ 1635456 h 3208591"/>
                <a:gd name="connsiteX27" fmla="*/ 142875 w 670791"/>
                <a:gd name="connsiteY27" fmla="*/ 1692606 h 3208591"/>
                <a:gd name="connsiteX28" fmla="*/ 200025 w 670791"/>
                <a:gd name="connsiteY28" fmla="*/ 1806906 h 3208591"/>
                <a:gd name="connsiteX29" fmla="*/ 209550 w 670791"/>
                <a:gd name="connsiteY29" fmla="*/ 1835481 h 3208591"/>
                <a:gd name="connsiteX30" fmla="*/ 228600 w 670791"/>
                <a:gd name="connsiteY30" fmla="*/ 1864056 h 3208591"/>
                <a:gd name="connsiteX31" fmla="*/ 247650 w 670791"/>
                <a:gd name="connsiteY31" fmla="*/ 1940256 h 3208591"/>
                <a:gd name="connsiteX32" fmla="*/ 257175 w 670791"/>
                <a:gd name="connsiteY32" fmla="*/ 2302206 h 3208591"/>
                <a:gd name="connsiteX33" fmla="*/ 276225 w 670791"/>
                <a:gd name="connsiteY33" fmla="*/ 2445081 h 3208591"/>
                <a:gd name="connsiteX34" fmla="*/ 295275 w 670791"/>
                <a:gd name="connsiteY34" fmla="*/ 2568906 h 3208591"/>
                <a:gd name="connsiteX35" fmla="*/ 314325 w 670791"/>
                <a:gd name="connsiteY35" fmla="*/ 2787981 h 3208591"/>
                <a:gd name="connsiteX36" fmla="*/ 333375 w 670791"/>
                <a:gd name="connsiteY36" fmla="*/ 2864181 h 3208591"/>
                <a:gd name="connsiteX37" fmla="*/ 342900 w 670791"/>
                <a:gd name="connsiteY37" fmla="*/ 2902281 h 3208591"/>
                <a:gd name="connsiteX38" fmla="*/ 352425 w 670791"/>
                <a:gd name="connsiteY38" fmla="*/ 3016581 h 3208591"/>
                <a:gd name="connsiteX39" fmla="*/ 381000 w 670791"/>
                <a:gd name="connsiteY39" fmla="*/ 3102306 h 3208591"/>
                <a:gd name="connsiteX40" fmla="*/ 390525 w 670791"/>
                <a:gd name="connsiteY40" fmla="*/ 3130881 h 3208591"/>
                <a:gd name="connsiteX41" fmla="*/ 419100 w 670791"/>
                <a:gd name="connsiteY41" fmla="*/ 3188031 h 3208591"/>
                <a:gd name="connsiteX42" fmla="*/ 447675 w 670791"/>
                <a:gd name="connsiteY42" fmla="*/ 3207081 h 3208591"/>
                <a:gd name="connsiteX43" fmla="*/ 600075 w 670791"/>
                <a:gd name="connsiteY43" fmla="*/ 3188031 h 3208591"/>
                <a:gd name="connsiteX44" fmla="*/ 628650 w 670791"/>
                <a:gd name="connsiteY44" fmla="*/ 3168981 h 3208591"/>
                <a:gd name="connsiteX45" fmla="*/ 647700 w 670791"/>
                <a:gd name="connsiteY45" fmla="*/ 3111831 h 3208591"/>
                <a:gd name="connsiteX46" fmla="*/ 657225 w 670791"/>
                <a:gd name="connsiteY46" fmla="*/ 3083256 h 3208591"/>
                <a:gd name="connsiteX47" fmla="*/ 666750 w 670791"/>
                <a:gd name="connsiteY47"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19050 w 670791"/>
                <a:gd name="connsiteY23" fmla="*/ 1492581 h 3208591"/>
                <a:gd name="connsiteX24" fmla="*/ 95250 w 670791"/>
                <a:gd name="connsiteY24" fmla="*/ 1606881 h 3208591"/>
                <a:gd name="connsiteX25" fmla="*/ 114300 w 670791"/>
                <a:gd name="connsiteY25" fmla="*/ 1635456 h 3208591"/>
                <a:gd name="connsiteX26" fmla="*/ 142875 w 670791"/>
                <a:gd name="connsiteY26" fmla="*/ 1692606 h 3208591"/>
                <a:gd name="connsiteX27" fmla="*/ 200025 w 670791"/>
                <a:gd name="connsiteY27" fmla="*/ 1806906 h 3208591"/>
                <a:gd name="connsiteX28" fmla="*/ 209550 w 670791"/>
                <a:gd name="connsiteY28" fmla="*/ 1835481 h 3208591"/>
                <a:gd name="connsiteX29" fmla="*/ 228600 w 670791"/>
                <a:gd name="connsiteY29" fmla="*/ 1864056 h 3208591"/>
                <a:gd name="connsiteX30" fmla="*/ 247650 w 670791"/>
                <a:gd name="connsiteY30" fmla="*/ 1940256 h 3208591"/>
                <a:gd name="connsiteX31" fmla="*/ 257175 w 670791"/>
                <a:gd name="connsiteY31" fmla="*/ 2302206 h 3208591"/>
                <a:gd name="connsiteX32" fmla="*/ 276225 w 670791"/>
                <a:gd name="connsiteY32" fmla="*/ 2445081 h 3208591"/>
                <a:gd name="connsiteX33" fmla="*/ 295275 w 670791"/>
                <a:gd name="connsiteY33" fmla="*/ 2568906 h 3208591"/>
                <a:gd name="connsiteX34" fmla="*/ 314325 w 670791"/>
                <a:gd name="connsiteY34" fmla="*/ 2787981 h 3208591"/>
                <a:gd name="connsiteX35" fmla="*/ 333375 w 670791"/>
                <a:gd name="connsiteY35" fmla="*/ 2864181 h 3208591"/>
                <a:gd name="connsiteX36" fmla="*/ 342900 w 670791"/>
                <a:gd name="connsiteY36" fmla="*/ 2902281 h 3208591"/>
                <a:gd name="connsiteX37" fmla="*/ 352425 w 670791"/>
                <a:gd name="connsiteY37" fmla="*/ 3016581 h 3208591"/>
                <a:gd name="connsiteX38" fmla="*/ 381000 w 670791"/>
                <a:gd name="connsiteY38" fmla="*/ 3102306 h 3208591"/>
                <a:gd name="connsiteX39" fmla="*/ 390525 w 670791"/>
                <a:gd name="connsiteY39" fmla="*/ 3130881 h 3208591"/>
                <a:gd name="connsiteX40" fmla="*/ 419100 w 670791"/>
                <a:gd name="connsiteY40" fmla="*/ 3188031 h 3208591"/>
                <a:gd name="connsiteX41" fmla="*/ 447675 w 670791"/>
                <a:gd name="connsiteY41" fmla="*/ 3207081 h 3208591"/>
                <a:gd name="connsiteX42" fmla="*/ 600075 w 670791"/>
                <a:gd name="connsiteY42" fmla="*/ 3188031 h 3208591"/>
                <a:gd name="connsiteX43" fmla="*/ 628650 w 670791"/>
                <a:gd name="connsiteY43" fmla="*/ 3168981 h 3208591"/>
                <a:gd name="connsiteX44" fmla="*/ 647700 w 670791"/>
                <a:gd name="connsiteY44" fmla="*/ 3111831 h 3208591"/>
                <a:gd name="connsiteX45" fmla="*/ 657225 w 670791"/>
                <a:gd name="connsiteY45" fmla="*/ 3083256 h 3208591"/>
                <a:gd name="connsiteX46" fmla="*/ 666750 w 670791"/>
                <a:gd name="connsiteY46"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114300 w 670791"/>
                <a:gd name="connsiteY24" fmla="*/ 1635456 h 3208591"/>
                <a:gd name="connsiteX25" fmla="*/ 142875 w 670791"/>
                <a:gd name="connsiteY25" fmla="*/ 1692606 h 3208591"/>
                <a:gd name="connsiteX26" fmla="*/ 200025 w 670791"/>
                <a:gd name="connsiteY26" fmla="*/ 1806906 h 3208591"/>
                <a:gd name="connsiteX27" fmla="*/ 209550 w 670791"/>
                <a:gd name="connsiteY27" fmla="*/ 1835481 h 3208591"/>
                <a:gd name="connsiteX28" fmla="*/ 228600 w 670791"/>
                <a:gd name="connsiteY28" fmla="*/ 1864056 h 3208591"/>
                <a:gd name="connsiteX29" fmla="*/ 247650 w 670791"/>
                <a:gd name="connsiteY29" fmla="*/ 1940256 h 3208591"/>
                <a:gd name="connsiteX30" fmla="*/ 257175 w 670791"/>
                <a:gd name="connsiteY30" fmla="*/ 2302206 h 3208591"/>
                <a:gd name="connsiteX31" fmla="*/ 276225 w 670791"/>
                <a:gd name="connsiteY31" fmla="*/ 2445081 h 3208591"/>
                <a:gd name="connsiteX32" fmla="*/ 295275 w 670791"/>
                <a:gd name="connsiteY32" fmla="*/ 2568906 h 3208591"/>
                <a:gd name="connsiteX33" fmla="*/ 314325 w 670791"/>
                <a:gd name="connsiteY33" fmla="*/ 2787981 h 3208591"/>
                <a:gd name="connsiteX34" fmla="*/ 333375 w 670791"/>
                <a:gd name="connsiteY34" fmla="*/ 2864181 h 3208591"/>
                <a:gd name="connsiteX35" fmla="*/ 342900 w 670791"/>
                <a:gd name="connsiteY35" fmla="*/ 2902281 h 3208591"/>
                <a:gd name="connsiteX36" fmla="*/ 352425 w 670791"/>
                <a:gd name="connsiteY36" fmla="*/ 3016581 h 3208591"/>
                <a:gd name="connsiteX37" fmla="*/ 381000 w 670791"/>
                <a:gd name="connsiteY37" fmla="*/ 3102306 h 3208591"/>
                <a:gd name="connsiteX38" fmla="*/ 390525 w 670791"/>
                <a:gd name="connsiteY38" fmla="*/ 3130881 h 3208591"/>
                <a:gd name="connsiteX39" fmla="*/ 419100 w 670791"/>
                <a:gd name="connsiteY39" fmla="*/ 3188031 h 3208591"/>
                <a:gd name="connsiteX40" fmla="*/ 447675 w 670791"/>
                <a:gd name="connsiteY40" fmla="*/ 3207081 h 3208591"/>
                <a:gd name="connsiteX41" fmla="*/ 600075 w 670791"/>
                <a:gd name="connsiteY41" fmla="*/ 3188031 h 3208591"/>
                <a:gd name="connsiteX42" fmla="*/ 628650 w 670791"/>
                <a:gd name="connsiteY42" fmla="*/ 3168981 h 3208591"/>
                <a:gd name="connsiteX43" fmla="*/ 647700 w 670791"/>
                <a:gd name="connsiteY43" fmla="*/ 3111831 h 3208591"/>
                <a:gd name="connsiteX44" fmla="*/ 657225 w 670791"/>
                <a:gd name="connsiteY44" fmla="*/ 3083256 h 3208591"/>
                <a:gd name="connsiteX45" fmla="*/ 666750 w 670791"/>
                <a:gd name="connsiteY45"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114300 w 670791"/>
                <a:gd name="connsiteY24" fmla="*/ 1635456 h 3208591"/>
                <a:gd name="connsiteX25" fmla="*/ 200025 w 670791"/>
                <a:gd name="connsiteY25" fmla="*/ 1806906 h 3208591"/>
                <a:gd name="connsiteX26" fmla="*/ 209550 w 670791"/>
                <a:gd name="connsiteY26" fmla="*/ 1835481 h 3208591"/>
                <a:gd name="connsiteX27" fmla="*/ 228600 w 670791"/>
                <a:gd name="connsiteY27" fmla="*/ 1864056 h 3208591"/>
                <a:gd name="connsiteX28" fmla="*/ 247650 w 670791"/>
                <a:gd name="connsiteY28" fmla="*/ 1940256 h 3208591"/>
                <a:gd name="connsiteX29" fmla="*/ 257175 w 670791"/>
                <a:gd name="connsiteY29" fmla="*/ 2302206 h 3208591"/>
                <a:gd name="connsiteX30" fmla="*/ 276225 w 670791"/>
                <a:gd name="connsiteY30" fmla="*/ 2445081 h 3208591"/>
                <a:gd name="connsiteX31" fmla="*/ 295275 w 670791"/>
                <a:gd name="connsiteY31" fmla="*/ 2568906 h 3208591"/>
                <a:gd name="connsiteX32" fmla="*/ 314325 w 670791"/>
                <a:gd name="connsiteY32" fmla="*/ 2787981 h 3208591"/>
                <a:gd name="connsiteX33" fmla="*/ 333375 w 670791"/>
                <a:gd name="connsiteY33" fmla="*/ 2864181 h 3208591"/>
                <a:gd name="connsiteX34" fmla="*/ 342900 w 670791"/>
                <a:gd name="connsiteY34" fmla="*/ 2902281 h 3208591"/>
                <a:gd name="connsiteX35" fmla="*/ 352425 w 670791"/>
                <a:gd name="connsiteY35" fmla="*/ 3016581 h 3208591"/>
                <a:gd name="connsiteX36" fmla="*/ 381000 w 670791"/>
                <a:gd name="connsiteY36" fmla="*/ 3102306 h 3208591"/>
                <a:gd name="connsiteX37" fmla="*/ 390525 w 670791"/>
                <a:gd name="connsiteY37" fmla="*/ 3130881 h 3208591"/>
                <a:gd name="connsiteX38" fmla="*/ 419100 w 670791"/>
                <a:gd name="connsiteY38" fmla="*/ 3188031 h 3208591"/>
                <a:gd name="connsiteX39" fmla="*/ 447675 w 670791"/>
                <a:gd name="connsiteY39" fmla="*/ 3207081 h 3208591"/>
                <a:gd name="connsiteX40" fmla="*/ 600075 w 670791"/>
                <a:gd name="connsiteY40" fmla="*/ 3188031 h 3208591"/>
                <a:gd name="connsiteX41" fmla="*/ 628650 w 670791"/>
                <a:gd name="connsiteY41" fmla="*/ 3168981 h 3208591"/>
                <a:gd name="connsiteX42" fmla="*/ 647700 w 670791"/>
                <a:gd name="connsiteY42" fmla="*/ 3111831 h 3208591"/>
                <a:gd name="connsiteX43" fmla="*/ 657225 w 670791"/>
                <a:gd name="connsiteY43" fmla="*/ 3083256 h 3208591"/>
                <a:gd name="connsiteX44" fmla="*/ 666750 w 670791"/>
                <a:gd name="connsiteY44"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57175 w 670791"/>
                <a:gd name="connsiteY28" fmla="*/ 2302206 h 3208591"/>
                <a:gd name="connsiteX29" fmla="*/ 276225 w 670791"/>
                <a:gd name="connsiteY29" fmla="*/ 2445081 h 3208591"/>
                <a:gd name="connsiteX30" fmla="*/ 295275 w 670791"/>
                <a:gd name="connsiteY30" fmla="*/ 2568906 h 3208591"/>
                <a:gd name="connsiteX31" fmla="*/ 314325 w 670791"/>
                <a:gd name="connsiteY31" fmla="*/ 2787981 h 3208591"/>
                <a:gd name="connsiteX32" fmla="*/ 333375 w 670791"/>
                <a:gd name="connsiteY32" fmla="*/ 2864181 h 3208591"/>
                <a:gd name="connsiteX33" fmla="*/ 342900 w 670791"/>
                <a:gd name="connsiteY33" fmla="*/ 2902281 h 3208591"/>
                <a:gd name="connsiteX34" fmla="*/ 352425 w 670791"/>
                <a:gd name="connsiteY34" fmla="*/ 3016581 h 3208591"/>
                <a:gd name="connsiteX35" fmla="*/ 381000 w 670791"/>
                <a:gd name="connsiteY35" fmla="*/ 3102306 h 3208591"/>
                <a:gd name="connsiteX36" fmla="*/ 390525 w 670791"/>
                <a:gd name="connsiteY36" fmla="*/ 3130881 h 3208591"/>
                <a:gd name="connsiteX37" fmla="*/ 419100 w 670791"/>
                <a:gd name="connsiteY37" fmla="*/ 3188031 h 3208591"/>
                <a:gd name="connsiteX38" fmla="*/ 447675 w 670791"/>
                <a:gd name="connsiteY38" fmla="*/ 3207081 h 3208591"/>
                <a:gd name="connsiteX39" fmla="*/ 600075 w 670791"/>
                <a:gd name="connsiteY39" fmla="*/ 3188031 h 3208591"/>
                <a:gd name="connsiteX40" fmla="*/ 628650 w 670791"/>
                <a:gd name="connsiteY40" fmla="*/ 3168981 h 3208591"/>
                <a:gd name="connsiteX41" fmla="*/ 647700 w 670791"/>
                <a:gd name="connsiteY41" fmla="*/ 3111831 h 3208591"/>
                <a:gd name="connsiteX42" fmla="*/ 657225 w 670791"/>
                <a:gd name="connsiteY42" fmla="*/ 3083256 h 3208591"/>
                <a:gd name="connsiteX43" fmla="*/ 666750 w 670791"/>
                <a:gd name="connsiteY43"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33375 w 670791"/>
                <a:gd name="connsiteY31" fmla="*/ 2864181 h 3208591"/>
                <a:gd name="connsiteX32" fmla="*/ 342900 w 670791"/>
                <a:gd name="connsiteY32" fmla="*/ 2902281 h 3208591"/>
                <a:gd name="connsiteX33" fmla="*/ 352425 w 670791"/>
                <a:gd name="connsiteY33" fmla="*/ 3016581 h 3208591"/>
                <a:gd name="connsiteX34" fmla="*/ 381000 w 670791"/>
                <a:gd name="connsiteY34" fmla="*/ 3102306 h 3208591"/>
                <a:gd name="connsiteX35" fmla="*/ 390525 w 670791"/>
                <a:gd name="connsiteY35" fmla="*/ 3130881 h 3208591"/>
                <a:gd name="connsiteX36" fmla="*/ 419100 w 670791"/>
                <a:gd name="connsiteY36" fmla="*/ 3188031 h 3208591"/>
                <a:gd name="connsiteX37" fmla="*/ 447675 w 670791"/>
                <a:gd name="connsiteY37" fmla="*/ 3207081 h 3208591"/>
                <a:gd name="connsiteX38" fmla="*/ 600075 w 670791"/>
                <a:gd name="connsiteY38" fmla="*/ 3188031 h 3208591"/>
                <a:gd name="connsiteX39" fmla="*/ 628650 w 670791"/>
                <a:gd name="connsiteY39" fmla="*/ 3168981 h 3208591"/>
                <a:gd name="connsiteX40" fmla="*/ 647700 w 670791"/>
                <a:gd name="connsiteY40" fmla="*/ 3111831 h 3208591"/>
                <a:gd name="connsiteX41" fmla="*/ 657225 w 670791"/>
                <a:gd name="connsiteY41" fmla="*/ 3083256 h 3208591"/>
                <a:gd name="connsiteX42" fmla="*/ 666750 w 670791"/>
                <a:gd name="connsiteY42"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390525 w 670791"/>
                <a:gd name="connsiteY34" fmla="*/ 3130881 h 3208591"/>
                <a:gd name="connsiteX35" fmla="*/ 419100 w 670791"/>
                <a:gd name="connsiteY35" fmla="*/ 3188031 h 3208591"/>
                <a:gd name="connsiteX36" fmla="*/ 447675 w 670791"/>
                <a:gd name="connsiteY36" fmla="*/ 3207081 h 3208591"/>
                <a:gd name="connsiteX37" fmla="*/ 600075 w 670791"/>
                <a:gd name="connsiteY37" fmla="*/ 3188031 h 3208591"/>
                <a:gd name="connsiteX38" fmla="*/ 628650 w 670791"/>
                <a:gd name="connsiteY38" fmla="*/ 3168981 h 3208591"/>
                <a:gd name="connsiteX39" fmla="*/ 647700 w 670791"/>
                <a:gd name="connsiteY39" fmla="*/ 3111831 h 3208591"/>
                <a:gd name="connsiteX40" fmla="*/ 657225 w 670791"/>
                <a:gd name="connsiteY40" fmla="*/ 3083256 h 3208591"/>
                <a:gd name="connsiteX41" fmla="*/ 666750 w 670791"/>
                <a:gd name="connsiteY41"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381000 w 670791"/>
                <a:gd name="connsiteY34" fmla="*/ 3124200 h 3208591"/>
                <a:gd name="connsiteX35" fmla="*/ 419100 w 670791"/>
                <a:gd name="connsiteY35" fmla="*/ 3188031 h 3208591"/>
                <a:gd name="connsiteX36" fmla="*/ 447675 w 670791"/>
                <a:gd name="connsiteY36" fmla="*/ 3207081 h 3208591"/>
                <a:gd name="connsiteX37" fmla="*/ 600075 w 670791"/>
                <a:gd name="connsiteY37" fmla="*/ 3188031 h 3208591"/>
                <a:gd name="connsiteX38" fmla="*/ 628650 w 670791"/>
                <a:gd name="connsiteY38" fmla="*/ 3168981 h 3208591"/>
                <a:gd name="connsiteX39" fmla="*/ 647700 w 670791"/>
                <a:gd name="connsiteY39" fmla="*/ 3111831 h 3208591"/>
                <a:gd name="connsiteX40" fmla="*/ 657225 w 670791"/>
                <a:gd name="connsiteY40" fmla="*/ 3083256 h 3208591"/>
                <a:gd name="connsiteX41" fmla="*/ 666750 w 670791"/>
                <a:gd name="connsiteY41"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381000 w 670791"/>
                <a:gd name="connsiteY34" fmla="*/ 3124200 h 3208591"/>
                <a:gd name="connsiteX35" fmla="*/ 447675 w 670791"/>
                <a:gd name="connsiteY35" fmla="*/ 3207081 h 3208591"/>
                <a:gd name="connsiteX36" fmla="*/ 600075 w 670791"/>
                <a:gd name="connsiteY36" fmla="*/ 3188031 h 3208591"/>
                <a:gd name="connsiteX37" fmla="*/ 628650 w 670791"/>
                <a:gd name="connsiteY37" fmla="*/ 3168981 h 3208591"/>
                <a:gd name="connsiteX38" fmla="*/ 647700 w 670791"/>
                <a:gd name="connsiteY38" fmla="*/ 3111831 h 3208591"/>
                <a:gd name="connsiteX39" fmla="*/ 657225 w 670791"/>
                <a:gd name="connsiteY39" fmla="*/ 3083256 h 3208591"/>
                <a:gd name="connsiteX40" fmla="*/ 666750 w 670791"/>
                <a:gd name="connsiteY40"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381000 w 670791"/>
                <a:gd name="connsiteY34" fmla="*/ 3124200 h 3208591"/>
                <a:gd name="connsiteX35" fmla="*/ 447675 w 670791"/>
                <a:gd name="connsiteY35" fmla="*/ 3207081 h 3208591"/>
                <a:gd name="connsiteX36" fmla="*/ 600075 w 670791"/>
                <a:gd name="connsiteY36" fmla="*/ 3188031 h 3208591"/>
                <a:gd name="connsiteX37" fmla="*/ 628650 w 670791"/>
                <a:gd name="connsiteY37" fmla="*/ 3168981 h 3208591"/>
                <a:gd name="connsiteX38" fmla="*/ 657225 w 670791"/>
                <a:gd name="connsiteY38" fmla="*/ 3083256 h 3208591"/>
                <a:gd name="connsiteX39" fmla="*/ 666750 w 670791"/>
                <a:gd name="connsiteY39"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381000 w 670791"/>
                <a:gd name="connsiteY34" fmla="*/ 3124200 h 3208591"/>
                <a:gd name="connsiteX35" fmla="*/ 447675 w 670791"/>
                <a:gd name="connsiteY35" fmla="*/ 3207081 h 3208591"/>
                <a:gd name="connsiteX36" fmla="*/ 600075 w 670791"/>
                <a:gd name="connsiteY36" fmla="*/ 3188031 h 3208591"/>
                <a:gd name="connsiteX37" fmla="*/ 657225 w 670791"/>
                <a:gd name="connsiteY37" fmla="*/ 3083256 h 3208591"/>
                <a:gd name="connsiteX38" fmla="*/ 666750 w 670791"/>
                <a:gd name="connsiteY38"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447675 w 670791"/>
                <a:gd name="connsiteY34" fmla="*/ 3207081 h 3208591"/>
                <a:gd name="connsiteX35" fmla="*/ 600075 w 670791"/>
                <a:gd name="connsiteY35" fmla="*/ 3188031 h 3208591"/>
                <a:gd name="connsiteX36" fmla="*/ 657225 w 670791"/>
                <a:gd name="connsiteY36" fmla="*/ 3083256 h 3208591"/>
                <a:gd name="connsiteX37" fmla="*/ 666750 w 670791"/>
                <a:gd name="connsiteY37"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42900 w 670791"/>
                <a:gd name="connsiteY30" fmla="*/ 2902281 h 3208591"/>
                <a:gd name="connsiteX31" fmla="*/ 352425 w 670791"/>
                <a:gd name="connsiteY31" fmla="*/ 3016581 h 3208591"/>
                <a:gd name="connsiteX32" fmla="*/ 381000 w 670791"/>
                <a:gd name="connsiteY32" fmla="*/ 3102306 h 3208591"/>
                <a:gd name="connsiteX33" fmla="*/ 447675 w 670791"/>
                <a:gd name="connsiteY33" fmla="*/ 3207081 h 3208591"/>
                <a:gd name="connsiteX34" fmla="*/ 600075 w 670791"/>
                <a:gd name="connsiteY34" fmla="*/ 3188031 h 3208591"/>
                <a:gd name="connsiteX35" fmla="*/ 657225 w 670791"/>
                <a:gd name="connsiteY35" fmla="*/ 3083256 h 3208591"/>
                <a:gd name="connsiteX36" fmla="*/ 666750 w 670791"/>
                <a:gd name="connsiteY36" fmla="*/ 2930856 h 3208591"/>
                <a:gd name="connsiteX0" fmla="*/ 285750 w 670791"/>
                <a:gd name="connsiteY0" fmla="*/ 244806 h 3208669"/>
                <a:gd name="connsiteX1" fmla="*/ 200025 w 670791"/>
                <a:gd name="connsiteY1" fmla="*/ 225756 h 3208669"/>
                <a:gd name="connsiteX2" fmla="*/ 180975 w 670791"/>
                <a:gd name="connsiteY2" fmla="*/ 197181 h 3208669"/>
                <a:gd name="connsiteX3" fmla="*/ 190500 w 670791"/>
                <a:gd name="connsiteY3" fmla="*/ 140031 h 3208669"/>
                <a:gd name="connsiteX4" fmla="*/ 219075 w 670791"/>
                <a:gd name="connsiteY4" fmla="*/ 130506 h 3208669"/>
                <a:gd name="connsiteX5" fmla="*/ 314325 w 670791"/>
                <a:gd name="connsiteY5" fmla="*/ 120981 h 3208669"/>
                <a:gd name="connsiteX6" fmla="*/ 333375 w 670791"/>
                <a:gd name="connsiteY6" fmla="*/ 92406 h 3208669"/>
                <a:gd name="connsiteX7" fmla="*/ 333375 w 670791"/>
                <a:gd name="connsiteY7" fmla="*/ 35256 h 3208669"/>
                <a:gd name="connsiteX8" fmla="*/ 304800 w 670791"/>
                <a:gd name="connsiteY8" fmla="*/ 16206 h 3208669"/>
                <a:gd name="connsiteX9" fmla="*/ 276225 w 670791"/>
                <a:gd name="connsiteY9" fmla="*/ 6681 h 3208669"/>
                <a:gd name="connsiteX10" fmla="*/ 142875 w 670791"/>
                <a:gd name="connsiteY10" fmla="*/ 35256 h 3208669"/>
                <a:gd name="connsiteX11" fmla="*/ 123825 w 670791"/>
                <a:gd name="connsiteY11" fmla="*/ 92406 h 3208669"/>
                <a:gd name="connsiteX12" fmla="*/ 114300 w 670791"/>
                <a:gd name="connsiteY12" fmla="*/ 120981 h 3208669"/>
                <a:gd name="connsiteX13" fmla="*/ 104775 w 670791"/>
                <a:gd name="connsiteY13" fmla="*/ 273381 h 3208669"/>
                <a:gd name="connsiteX14" fmla="*/ 95250 w 670791"/>
                <a:gd name="connsiteY14" fmla="*/ 311481 h 3208669"/>
                <a:gd name="connsiteX15" fmla="*/ 85725 w 670791"/>
                <a:gd name="connsiteY15" fmla="*/ 359106 h 3208669"/>
                <a:gd name="connsiteX16" fmla="*/ 76200 w 670791"/>
                <a:gd name="connsiteY16" fmla="*/ 530556 h 3208669"/>
                <a:gd name="connsiteX17" fmla="*/ 66675 w 670791"/>
                <a:gd name="connsiteY17" fmla="*/ 587706 h 3208669"/>
                <a:gd name="connsiteX18" fmla="*/ 57150 w 670791"/>
                <a:gd name="connsiteY18" fmla="*/ 663906 h 3208669"/>
                <a:gd name="connsiteX19" fmla="*/ 47625 w 670791"/>
                <a:gd name="connsiteY19" fmla="*/ 759156 h 3208669"/>
                <a:gd name="connsiteX20" fmla="*/ 28575 w 670791"/>
                <a:gd name="connsiteY20" fmla="*/ 863931 h 3208669"/>
                <a:gd name="connsiteX21" fmla="*/ 0 w 670791"/>
                <a:gd name="connsiteY21" fmla="*/ 1225881 h 3208669"/>
                <a:gd name="connsiteX22" fmla="*/ 9525 w 670791"/>
                <a:gd name="connsiteY22" fmla="*/ 1464006 h 3208669"/>
                <a:gd name="connsiteX23" fmla="*/ 95250 w 670791"/>
                <a:gd name="connsiteY23" fmla="*/ 1606881 h 3208669"/>
                <a:gd name="connsiteX24" fmla="*/ 200025 w 670791"/>
                <a:gd name="connsiteY24" fmla="*/ 1806906 h 3208669"/>
                <a:gd name="connsiteX25" fmla="*/ 209550 w 670791"/>
                <a:gd name="connsiteY25" fmla="*/ 1835481 h 3208669"/>
                <a:gd name="connsiteX26" fmla="*/ 228600 w 670791"/>
                <a:gd name="connsiteY26" fmla="*/ 1864056 h 3208669"/>
                <a:gd name="connsiteX27" fmla="*/ 247650 w 670791"/>
                <a:gd name="connsiteY27" fmla="*/ 1940256 h 3208669"/>
                <a:gd name="connsiteX28" fmla="*/ 276225 w 670791"/>
                <a:gd name="connsiteY28" fmla="*/ 2445081 h 3208669"/>
                <a:gd name="connsiteX29" fmla="*/ 295275 w 670791"/>
                <a:gd name="connsiteY29" fmla="*/ 2568906 h 3208669"/>
                <a:gd name="connsiteX30" fmla="*/ 342900 w 670791"/>
                <a:gd name="connsiteY30" fmla="*/ 2902281 h 3208669"/>
                <a:gd name="connsiteX31" fmla="*/ 352425 w 670791"/>
                <a:gd name="connsiteY31" fmla="*/ 3016581 h 3208669"/>
                <a:gd name="connsiteX32" fmla="*/ 381000 w 670791"/>
                <a:gd name="connsiteY32" fmla="*/ 3102306 h 3208669"/>
                <a:gd name="connsiteX33" fmla="*/ 447675 w 670791"/>
                <a:gd name="connsiteY33" fmla="*/ 3207081 h 3208669"/>
                <a:gd name="connsiteX34" fmla="*/ 600075 w 670791"/>
                <a:gd name="connsiteY34" fmla="*/ 3188031 h 3208669"/>
                <a:gd name="connsiteX35" fmla="*/ 657225 w 670791"/>
                <a:gd name="connsiteY35" fmla="*/ 3083256 h 3208669"/>
                <a:gd name="connsiteX36" fmla="*/ 666750 w 670791"/>
                <a:gd name="connsiteY36" fmla="*/ 2930856 h 3208669"/>
                <a:gd name="connsiteX0" fmla="*/ 285750 w 666750"/>
                <a:gd name="connsiteY0" fmla="*/ 244806 h 3234068"/>
                <a:gd name="connsiteX1" fmla="*/ 200025 w 666750"/>
                <a:gd name="connsiteY1" fmla="*/ 225756 h 3234068"/>
                <a:gd name="connsiteX2" fmla="*/ 180975 w 666750"/>
                <a:gd name="connsiteY2" fmla="*/ 197181 h 3234068"/>
                <a:gd name="connsiteX3" fmla="*/ 190500 w 666750"/>
                <a:gd name="connsiteY3" fmla="*/ 140031 h 3234068"/>
                <a:gd name="connsiteX4" fmla="*/ 219075 w 666750"/>
                <a:gd name="connsiteY4" fmla="*/ 130506 h 3234068"/>
                <a:gd name="connsiteX5" fmla="*/ 314325 w 666750"/>
                <a:gd name="connsiteY5" fmla="*/ 120981 h 3234068"/>
                <a:gd name="connsiteX6" fmla="*/ 333375 w 666750"/>
                <a:gd name="connsiteY6" fmla="*/ 92406 h 3234068"/>
                <a:gd name="connsiteX7" fmla="*/ 333375 w 666750"/>
                <a:gd name="connsiteY7" fmla="*/ 35256 h 3234068"/>
                <a:gd name="connsiteX8" fmla="*/ 304800 w 666750"/>
                <a:gd name="connsiteY8" fmla="*/ 16206 h 3234068"/>
                <a:gd name="connsiteX9" fmla="*/ 276225 w 666750"/>
                <a:gd name="connsiteY9" fmla="*/ 6681 h 3234068"/>
                <a:gd name="connsiteX10" fmla="*/ 142875 w 666750"/>
                <a:gd name="connsiteY10" fmla="*/ 35256 h 3234068"/>
                <a:gd name="connsiteX11" fmla="*/ 123825 w 666750"/>
                <a:gd name="connsiteY11" fmla="*/ 92406 h 3234068"/>
                <a:gd name="connsiteX12" fmla="*/ 114300 w 666750"/>
                <a:gd name="connsiteY12" fmla="*/ 120981 h 3234068"/>
                <a:gd name="connsiteX13" fmla="*/ 104775 w 666750"/>
                <a:gd name="connsiteY13" fmla="*/ 273381 h 3234068"/>
                <a:gd name="connsiteX14" fmla="*/ 95250 w 666750"/>
                <a:gd name="connsiteY14" fmla="*/ 311481 h 3234068"/>
                <a:gd name="connsiteX15" fmla="*/ 85725 w 666750"/>
                <a:gd name="connsiteY15" fmla="*/ 359106 h 3234068"/>
                <a:gd name="connsiteX16" fmla="*/ 76200 w 666750"/>
                <a:gd name="connsiteY16" fmla="*/ 530556 h 3234068"/>
                <a:gd name="connsiteX17" fmla="*/ 66675 w 666750"/>
                <a:gd name="connsiteY17" fmla="*/ 587706 h 3234068"/>
                <a:gd name="connsiteX18" fmla="*/ 57150 w 666750"/>
                <a:gd name="connsiteY18" fmla="*/ 663906 h 3234068"/>
                <a:gd name="connsiteX19" fmla="*/ 47625 w 666750"/>
                <a:gd name="connsiteY19" fmla="*/ 759156 h 3234068"/>
                <a:gd name="connsiteX20" fmla="*/ 28575 w 666750"/>
                <a:gd name="connsiteY20" fmla="*/ 863931 h 3234068"/>
                <a:gd name="connsiteX21" fmla="*/ 0 w 666750"/>
                <a:gd name="connsiteY21" fmla="*/ 1225881 h 3234068"/>
                <a:gd name="connsiteX22" fmla="*/ 9525 w 666750"/>
                <a:gd name="connsiteY22" fmla="*/ 1464006 h 3234068"/>
                <a:gd name="connsiteX23" fmla="*/ 95250 w 666750"/>
                <a:gd name="connsiteY23" fmla="*/ 1606881 h 3234068"/>
                <a:gd name="connsiteX24" fmla="*/ 200025 w 666750"/>
                <a:gd name="connsiteY24" fmla="*/ 1806906 h 3234068"/>
                <a:gd name="connsiteX25" fmla="*/ 209550 w 666750"/>
                <a:gd name="connsiteY25" fmla="*/ 1835481 h 3234068"/>
                <a:gd name="connsiteX26" fmla="*/ 228600 w 666750"/>
                <a:gd name="connsiteY26" fmla="*/ 1864056 h 3234068"/>
                <a:gd name="connsiteX27" fmla="*/ 247650 w 666750"/>
                <a:gd name="connsiteY27" fmla="*/ 1940256 h 3234068"/>
                <a:gd name="connsiteX28" fmla="*/ 276225 w 666750"/>
                <a:gd name="connsiteY28" fmla="*/ 2445081 h 3234068"/>
                <a:gd name="connsiteX29" fmla="*/ 295275 w 666750"/>
                <a:gd name="connsiteY29" fmla="*/ 2568906 h 3234068"/>
                <a:gd name="connsiteX30" fmla="*/ 342900 w 666750"/>
                <a:gd name="connsiteY30" fmla="*/ 2902281 h 3234068"/>
                <a:gd name="connsiteX31" fmla="*/ 352425 w 666750"/>
                <a:gd name="connsiteY31" fmla="*/ 3016581 h 3234068"/>
                <a:gd name="connsiteX32" fmla="*/ 381000 w 666750"/>
                <a:gd name="connsiteY32" fmla="*/ 3102306 h 3234068"/>
                <a:gd name="connsiteX33" fmla="*/ 447675 w 666750"/>
                <a:gd name="connsiteY33" fmla="*/ 3207081 h 3234068"/>
                <a:gd name="connsiteX34" fmla="*/ 600075 w 666750"/>
                <a:gd name="connsiteY34" fmla="*/ 3188031 h 3234068"/>
                <a:gd name="connsiteX35" fmla="*/ 666750 w 666750"/>
                <a:gd name="connsiteY35" fmla="*/ 2930856 h 3234068"/>
                <a:gd name="connsiteX0" fmla="*/ 285750 w 666750"/>
                <a:gd name="connsiteY0" fmla="*/ 244806 h 3188031"/>
                <a:gd name="connsiteX1" fmla="*/ 200025 w 666750"/>
                <a:gd name="connsiteY1" fmla="*/ 225756 h 3188031"/>
                <a:gd name="connsiteX2" fmla="*/ 180975 w 666750"/>
                <a:gd name="connsiteY2" fmla="*/ 197181 h 3188031"/>
                <a:gd name="connsiteX3" fmla="*/ 190500 w 666750"/>
                <a:gd name="connsiteY3" fmla="*/ 140031 h 3188031"/>
                <a:gd name="connsiteX4" fmla="*/ 219075 w 666750"/>
                <a:gd name="connsiteY4" fmla="*/ 130506 h 3188031"/>
                <a:gd name="connsiteX5" fmla="*/ 314325 w 666750"/>
                <a:gd name="connsiteY5" fmla="*/ 120981 h 3188031"/>
                <a:gd name="connsiteX6" fmla="*/ 333375 w 666750"/>
                <a:gd name="connsiteY6" fmla="*/ 92406 h 3188031"/>
                <a:gd name="connsiteX7" fmla="*/ 333375 w 666750"/>
                <a:gd name="connsiteY7" fmla="*/ 35256 h 3188031"/>
                <a:gd name="connsiteX8" fmla="*/ 304800 w 666750"/>
                <a:gd name="connsiteY8" fmla="*/ 16206 h 3188031"/>
                <a:gd name="connsiteX9" fmla="*/ 276225 w 666750"/>
                <a:gd name="connsiteY9" fmla="*/ 6681 h 3188031"/>
                <a:gd name="connsiteX10" fmla="*/ 142875 w 666750"/>
                <a:gd name="connsiteY10" fmla="*/ 35256 h 3188031"/>
                <a:gd name="connsiteX11" fmla="*/ 123825 w 666750"/>
                <a:gd name="connsiteY11" fmla="*/ 92406 h 3188031"/>
                <a:gd name="connsiteX12" fmla="*/ 114300 w 666750"/>
                <a:gd name="connsiteY12" fmla="*/ 120981 h 3188031"/>
                <a:gd name="connsiteX13" fmla="*/ 104775 w 666750"/>
                <a:gd name="connsiteY13" fmla="*/ 273381 h 3188031"/>
                <a:gd name="connsiteX14" fmla="*/ 95250 w 666750"/>
                <a:gd name="connsiteY14" fmla="*/ 311481 h 3188031"/>
                <a:gd name="connsiteX15" fmla="*/ 85725 w 666750"/>
                <a:gd name="connsiteY15" fmla="*/ 359106 h 3188031"/>
                <a:gd name="connsiteX16" fmla="*/ 76200 w 666750"/>
                <a:gd name="connsiteY16" fmla="*/ 530556 h 3188031"/>
                <a:gd name="connsiteX17" fmla="*/ 66675 w 666750"/>
                <a:gd name="connsiteY17" fmla="*/ 587706 h 3188031"/>
                <a:gd name="connsiteX18" fmla="*/ 57150 w 666750"/>
                <a:gd name="connsiteY18" fmla="*/ 663906 h 3188031"/>
                <a:gd name="connsiteX19" fmla="*/ 47625 w 666750"/>
                <a:gd name="connsiteY19" fmla="*/ 759156 h 3188031"/>
                <a:gd name="connsiteX20" fmla="*/ 28575 w 666750"/>
                <a:gd name="connsiteY20" fmla="*/ 863931 h 3188031"/>
                <a:gd name="connsiteX21" fmla="*/ 0 w 666750"/>
                <a:gd name="connsiteY21" fmla="*/ 1225881 h 3188031"/>
                <a:gd name="connsiteX22" fmla="*/ 9525 w 666750"/>
                <a:gd name="connsiteY22" fmla="*/ 1464006 h 3188031"/>
                <a:gd name="connsiteX23" fmla="*/ 95250 w 666750"/>
                <a:gd name="connsiteY23" fmla="*/ 1606881 h 3188031"/>
                <a:gd name="connsiteX24" fmla="*/ 200025 w 666750"/>
                <a:gd name="connsiteY24" fmla="*/ 1806906 h 3188031"/>
                <a:gd name="connsiteX25" fmla="*/ 209550 w 666750"/>
                <a:gd name="connsiteY25" fmla="*/ 1835481 h 3188031"/>
                <a:gd name="connsiteX26" fmla="*/ 228600 w 666750"/>
                <a:gd name="connsiteY26" fmla="*/ 1864056 h 3188031"/>
                <a:gd name="connsiteX27" fmla="*/ 247650 w 666750"/>
                <a:gd name="connsiteY27" fmla="*/ 1940256 h 3188031"/>
                <a:gd name="connsiteX28" fmla="*/ 276225 w 666750"/>
                <a:gd name="connsiteY28" fmla="*/ 2445081 h 3188031"/>
                <a:gd name="connsiteX29" fmla="*/ 295275 w 666750"/>
                <a:gd name="connsiteY29" fmla="*/ 2568906 h 3188031"/>
                <a:gd name="connsiteX30" fmla="*/ 342900 w 666750"/>
                <a:gd name="connsiteY30" fmla="*/ 2902281 h 3188031"/>
                <a:gd name="connsiteX31" fmla="*/ 352425 w 666750"/>
                <a:gd name="connsiteY31" fmla="*/ 3016581 h 3188031"/>
                <a:gd name="connsiteX32" fmla="*/ 381000 w 666750"/>
                <a:gd name="connsiteY32" fmla="*/ 3102306 h 3188031"/>
                <a:gd name="connsiteX33" fmla="*/ 600075 w 666750"/>
                <a:gd name="connsiteY33" fmla="*/ 3188031 h 3188031"/>
                <a:gd name="connsiteX34" fmla="*/ 666750 w 666750"/>
                <a:gd name="connsiteY34" fmla="*/ 2930856 h 3188031"/>
                <a:gd name="connsiteX0" fmla="*/ 285750 w 666750"/>
                <a:gd name="connsiteY0" fmla="*/ 244806 h 3234068"/>
                <a:gd name="connsiteX1" fmla="*/ 200025 w 666750"/>
                <a:gd name="connsiteY1" fmla="*/ 225756 h 3234068"/>
                <a:gd name="connsiteX2" fmla="*/ 180975 w 666750"/>
                <a:gd name="connsiteY2" fmla="*/ 197181 h 3234068"/>
                <a:gd name="connsiteX3" fmla="*/ 190500 w 666750"/>
                <a:gd name="connsiteY3" fmla="*/ 140031 h 3234068"/>
                <a:gd name="connsiteX4" fmla="*/ 219075 w 666750"/>
                <a:gd name="connsiteY4" fmla="*/ 130506 h 3234068"/>
                <a:gd name="connsiteX5" fmla="*/ 314325 w 666750"/>
                <a:gd name="connsiteY5" fmla="*/ 120981 h 3234068"/>
                <a:gd name="connsiteX6" fmla="*/ 333375 w 666750"/>
                <a:gd name="connsiteY6" fmla="*/ 92406 h 3234068"/>
                <a:gd name="connsiteX7" fmla="*/ 333375 w 666750"/>
                <a:gd name="connsiteY7" fmla="*/ 35256 h 3234068"/>
                <a:gd name="connsiteX8" fmla="*/ 304800 w 666750"/>
                <a:gd name="connsiteY8" fmla="*/ 16206 h 3234068"/>
                <a:gd name="connsiteX9" fmla="*/ 276225 w 666750"/>
                <a:gd name="connsiteY9" fmla="*/ 6681 h 3234068"/>
                <a:gd name="connsiteX10" fmla="*/ 142875 w 666750"/>
                <a:gd name="connsiteY10" fmla="*/ 35256 h 3234068"/>
                <a:gd name="connsiteX11" fmla="*/ 123825 w 666750"/>
                <a:gd name="connsiteY11" fmla="*/ 92406 h 3234068"/>
                <a:gd name="connsiteX12" fmla="*/ 114300 w 666750"/>
                <a:gd name="connsiteY12" fmla="*/ 120981 h 3234068"/>
                <a:gd name="connsiteX13" fmla="*/ 104775 w 666750"/>
                <a:gd name="connsiteY13" fmla="*/ 273381 h 3234068"/>
                <a:gd name="connsiteX14" fmla="*/ 95250 w 666750"/>
                <a:gd name="connsiteY14" fmla="*/ 311481 h 3234068"/>
                <a:gd name="connsiteX15" fmla="*/ 85725 w 666750"/>
                <a:gd name="connsiteY15" fmla="*/ 359106 h 3234068"/>
                <a:gd name="connsiteX16" fmla="*/ 76200 w 666750"/>
                <a:gd name="connsiteY16" fmla="*/ 530556 h 3234068"/>
                <a:gd name="connsiteX17" fmla="*/ 66675 w 666750"/>
                <a:gd name="connsiteY17" fmla="*/ 587706 h 3234068"/>
                <a:gd name="connsiteX18" fmla="*/ 57150 w 666750"/>
                <a:gd name="connsiteY18" fmla="*/ 663906 h 3234068"/>
                <a:gd name="connsiteX19" fmla="*/ 47625 w 666750"/>
                <a:gd name="connsiteY19" fmla="*/ 759156 h 3234068"/>
                <a:gd name="connsiteX20" fmla="*/ 28575 w 666750"/>
                <a:gd name="connsiteY20" fmla="*/ 863931 h 3234068"/>
                <a:gd name="connsiteX21" fmla="*/ 0 w 666750"/>
                <a:gd name="connsiteY21" fmla="*/ 1225881 h 3234068"/>
                <a:gd name="connsiteX22" fmla="*/ 9525 w 666750"/>
                <a:gd name="connsiteY22" fmla="*/ 1464006 h 3234068"/>
                <a:gd name="connsiteX23" fmla="*/ 95250 w 666750"/>
                <a:gd name="connsiteY23" fmla="*/ 1606881 h 3234068"/>
                <a:gd name="connsiteX24" fmla="*/ 200025 w 666750"/>
                <a:gd name="connsiteY24" fmla="*/ 1806906 h 3234068"/>
                <a:gd name="connsiteX25" fmla="*/ 209550 w 666750"/>
                <a:gd name="connsiteY25" fmla="*/ 1835481 h 3234068"/>
                <a:gd name="connsiteX26" fmla="*/ 228600 w 666750"/>
                <a:gd name="connsiteY26" fmla="*/ 1864056 h 3234068"/>
                <a:gd name="connsiteX27" fmla="*/ 247650 w 666750"/>
                <a:gd name="connsiteY27" fmla="*/ 1940256 h 3234068"/>
                <a:gd name="connsiteX28" fmla="*/ 276225 w 666750"/>
                <a:gd name="connsiteY28" fmla="*/ 2445081 h 3234068"/>
                <a:gd name="connsiteX29" fmla="*/ 295275 w 666750"/>
                <a:gd name="connsiteY29" fmla="*/ 2568906 h 3234068"/>
                <a:gd name="connsiteX30" fmla="*/ 342900 w 666750"/>
                <a:gd name="connsiteY30" fmla="*/ 2902281 h 3234068"/>
                <a:gd name="connsiteX31" fmla="*/ 352425 w 666750"/>
                <a:gd name="connsiteY31" fmla="*/ 3016581 h 3234068"/>
                <a:gd name="connsiteX32" fmla="*/ 381000 w 666750"/>
                <a:gd name="connsiteY32" fmla="*/ 3102306 h 3234068"/>
                <a:gd name="connsiteX33" fmla="*/ 600075 w 666750"/>
                <a:gd name="connsiteY33" fmla="*/ 3188031 h 3234068"/>
                <a:gd name="connsiteX34" fmla="*/ 666750 w 666750"/>
                <a:gd name="connsiteY34" fmla="*/ 2930856 h 3234068"/>
                <a:gd name="connsiteX0" fmla="*/ 285750 w 666750"/>
                <a:gd name="connsiteY0" fmla="*/ 244806 h 3243593"/>
                <a:gd name="connsiteX1" fmla="*/ 200025 w 666750"/>
                <a:gd name="connsiteY1" fmla="*/ 225756 h 3243593"/>
                <a:gd name="connsiteX2" fmla="*/ 180975 w 666750"/>
                <a:gd name="connsiteY2" fmla="*/ 197181 h 3243593"/>
                <a:gd name="connsiteX3" fmla="*/ 190500 w 666750"/>
                <a:gd name="connsiteY3" fmla="*/ 140031 h 3243593"/>
                <a:gd name="connsiteX4" fmla="*/ 219075 w 666750"/>
                <a:gd name="connsiteY4" fmla="*/ 130506 h 3243593"/>
                <a:gd name="connsiteX5" fmla="*/ 314325 w 666750"/>
                <a:gd name="connsiteY5" fmla="*/ 120981 h 3243593"/>
                <a:gd name="connsiteX6" fmla="*/ 333375 w 666750"/>
                <a:gd name="connsiteY6" fmla="*/ 92406 h 3243593"/>
                <a:gd name="connsiteX7" fmla="*/ 333375 w 666750"/>
                <a:gd name="connsiteY7" fmla="*/ 35256 h 3243593"/>
                <a:gd name="connsiteX8" fmla="*/ 304800 w 666750"/>
                <a:gd name="connsiteY8" fmla="*/ 16206 h 3243593"/>
                <a:gd name="connsiteX9" fmla="*/ 276225 w 666750"/>
                <a:gd name="connsiteY9" fmla="*/ 6681 h 3243593"/>
                <a:gd name="connsiteX10" fmla="*/ 142875 w 666750"/>
                <a:gd name="connsiteY10" fmla="*/ 35256 h 3243593"/>
                <a:gd name="connsiteX11" fmla="*/ 123825 w 666750"/>
                <a:gd name="connsiteY11" fmla="*/ 92406 h 3243593"/>
                <a:gd name="connsiteX12" fmla="*/ 114300 w 666750"/>
                <a:gd name="connsiteY12" fmla="*/ 120981 h 3243593"/>
                <a:gd name="connsiteX13" fmla="*/ 104775 w 666750"/>
                <a:gd name="connsiteY13" fmla="*/ 273381 h 3243593"/>
                <a:gd name="connsiteX14" fmla="*/ 95250 w 666750"/>
                <a:gd name="connsiteY14" fmla="*/ 311481 h 3243593"/>
                <a:gd name="connsiteX15" fmla="*/ 85725 w 666750"/>
                <a:gd name="connsiteY15" fmla="*/ 359106 h 3243593"/>
                <a:gd name="connsiteX16" fmla="*/ 76200 w 666750"/>
                <a:gd name="connsiteY16" fmla="*/ 530556 h 3243593"/>
                <a:gd name="connsiteX17" fmla="*/ 66675 w 666750"/>
                <a:gd name="connsiteY17" fmla="*/ 587706 h 3243593"/>
                <a:gd name="connsiteX18" fmla="*/ 57150 w 666750"/>
                <a:gd name="connsiteY18" fmla="*/ 663906 h 3243593"/>
                <a:gd name="connsiteX19" fmla="*/ 47625 w 666750"/>
                <a:gd name="connsiteY19" fmla="*/ 759156 h 3243593"/>
                <a:gd name="connsiteX20" fmla="*/ 28575 w 666750"/>
                <a:gd name="connsiteY20" fmla="*/ 863931 h 3243593"/>
                <a:gd name="connsiteX21" fmla="*/ 0 w 666750"/>
                <a:gd name="connsiteY21" fmla="*/ 1225881 h 3243593"/>
                <a:gd name="connsiteX22" fmla="*/ 9525 w 666750"/>
                <a:gd name="connsiteY22" fmla="*/ 1464006 h 3243593"/>
                <a:gd name="connsiteX23" fmla="*/ 95250 w 666750"/>
                <a:gd name="connsiteY23" fmla="*/ 1606881 h 3243593"/>
                <a:gd name="connsiteX24" fmla="*/ 200025 w 666750"/>
                <a:gd name="connsiteY24" fmla="*/ 1806906 h 3243593"/>
                <a:gd name="connsiteX25" fmla="*/ 209550 w 666750"/>
                <a:gd name="connsiteY25" fmla="*/ 1835481 h 3243593"/>
                <a:gd name="connsiteX26" fmla="*/ 228600 w 666750"/>
                <a:gd name="connsiteY26" fmla="*/ 1864056 h 3243593"/>
                <a:gd name="connsiteX27" fmla="*/ 247650 w 666750"/>
                <a:gd name="connsiteY27" fmla="*/ 1940256 h 3243593"/>
                <a:gd name="connsiteX28" fmla="*/ 276225 w 666750"/>
                <a:gd name="connsiteY28" fmla="*/ 2445081 h 3243593"/>
                <a:gd name="connsiteX29" fmla="*/ 295275 w 666750"/>
                <a:gd name="connsiteY29" fmla="*/ 2568906 h 3243593"/>
                <a:gd name="connsiteX30" fmla="*/ 342900 w 666750"/>
                <a:gd name="connsiteY30" fmla="*/ 2902281 h 3243593"/>
                <a:gd name="connsiteX31" fmla="*/ 352425 w 666750"/>
                <a:gd name="connsiteY31" fmla="*/ 3016581 h 3243593"/>
                <a:gd name="connsiteX32" fmla="*/ 381000 w 666750"/>
                <a:gd name="connsiteY32" fmla="*/ 3102306 h 3243593"/>
                <a:gd name="connsiteX33" fmla="*/ 600075 w 666750"/>
                <a:gd name="connsiteY33" fmla="*/ 3188031 h 3243593"/>
                <a:gd name="connsiteX34" fmla="*/ 666750 w 666750"/>
                <a:gd name="connsiteY34" fmla="*/ 2930856 h 3243593"/>
                <a:gd name="connsiteX0" fmla="*/ 285750 w 666750"/>
                <a:gd name="connsiteY0" fmla="*/ 244806 h 3255961"/>
                <a:gd name="connsiteX1" fmla="*/ 200025 w 666750"/>
                <a:gd name="connsiteY1" fmla="*/ 225756 h 3255961"/>
                <a:gd name="connsiteX2" fmla="*/ 180975 w 666750"/>
                <a:gd name="connsiteY2" fmla="*/ 197181 h 3255961"/>
                <a:gd name="connsiteX3" fmla="*/ 190500 w 666750"/>
                <a:gd name="connsiteY3" fmla="*/ 140031 h 3255961"/>
                <a:gd name="connsiteX4" fmla="*/ 219075 w 666750"/>
                <a:gd name="connsiteY4" fmla="*/ 130506 h 3255961"/>
                <a:gd name="connsiteX5" fmla="*/ 314325 w 666750"/>
                <a:gd name="connsiteY5" fmla="*/ 120981 h 3255961"/>
                <a:gd name="connsiteX6" fmla="*/ 333375 w 666750"/>
                <a:gd name="connsiteY6" fmla="*/ 92406 h 3255961"/>
                <a:gd name="connsiteX7" fmla="*/ 333375 w 666750"/>
                <a:gd name="connsiteY7" fmla="*/ 35256 h 3255961"/>
                <a:gd name="connsiteX8" fmla="*/ 304800 w 666750"/>
                <a:gd name="connsiteY8" fmla="*/ 16206 h 3255961"/>
                <a:gd name="connsiteX9" fmla="*/ 276225 w 666750"/>
                <a:gd name="connsiteY9" fmla="*/ 6681 h 3255961"/>
                <a:gd name="connsiteX10" fmla="*/ 142875 w 666750"/>
                <a:gd name="connsiteY10" fmla="*/ 35256 h 3255961"/>
                <a:gd name="connsiteX11" fmla="*/ 123825 w 666750"/>
                <a:gd name="connsiteY11" fmla="*/ 92406 h 3255961"/>
                <a:gd name="connsiteX12" fmla="*/ 114300 w 666750"/>
                <a:gd name="connsiteY12" fmla="*/ 120981 h 3255961"/>
                <a:gd name="connsiteX13" fmla="*/ 104775 w 666750"/>
                <a:gd name="connsiteY13" fmla="*/ 273381 h 3255961"/>
                <a:gd name="connsiteX14" fmla="*/ 95250 w 666750"/>
                <a:gd name="connsiteY14" fmla="*/ 311481 h 3255961"/>
                <a:gd name="connsiteX15" fmla="*/ 85725 w 666750"/>
                <a:gd name="connsiteY15" fmla="*/ 359106 h 3255961"/>
                <a:gd name="connsiteX16" fmla="*/ 76200 w 666750"/>
                <a:gd name="connsiteY16" fmla="*/ 530556 h 3255961"/>
                <a:gd name="connsiteX17" fmla="*/ 66675 w 666750"/>
                <a:gd name="connsiteY17" fmla="*/ 587706 h 3255961"/>
                <a:gd name="connsiteX18" fmla="*/ 57150 w 666750"/>
                <a:gd name="connsiteY18" fmla="*/ 663906 h 3255961"/>
                <a:gd name="connsiteX19" fmla="*/ 47625 w 666750"/>
                <a:gd name="connsiteY19" fmla="*/ 759156 h 3255961"/>
                <a:gd name="connsiteX20" fmla="*/ 28575 w 666750"/>
                <a:gd name="connsiteY20" fmla="*/ 863931 h 3255961"/>
                <a:gd name="connsiteX21" fmla="*/ 0 w 666750"/>
                <a:gd name="connsiteY21" fmla="*/ 1225881 h 3255961"/>
                <a:gd name="connsiteX22" fmla="*/ 9525 w 666750"/>
                <a:gd name="connsiteY22" fmla="*/ 1464006 h 3255961"/>
                <a:gd name="connsiteX23" fmla="*/ 95250 w 666750"/>
                <a:gd name="connsiteY23" fmla="*/ 1606881 h 3255961"/>
                <a:gd name="connsiteX24" fmla="*/ 200025 w 666750"/>
                <a:gd name="connsiteY24" fmla="*/ 1806906 h 3255961"/>
                <a:gd name="connsiteX25" fmla="*/ 209550 w 666750"/>
                <a:gd name="connsiteY25" fmla="*/ 1835481 h 3255961"/>
                <a:gd name="connsiteX26" fmla="*/ 228600 w 666750"/>
                <a:gd name="connsiteY26" fmla="*/ 1864056 h 3255961"/>
                <a:gd name="connsiteX27" fmla="*/ 247650 w 666750"/>
                <a:gd name="connsiteY27" fmla="*/ 1940256 h 3255961"/>
                <a:gd name="connsiteX28" fmla="*/ 276225 w 666750"/>
                <a:gd name="connsiteY28" fmla="*/ 2445081 h 3255961"/>
                <a:gd name="connsiteX29" fmla="*/ 295275 w 666750"/>
                <a:gd name="connsiteY29" fmla="*/ 2568906 h 3255961"/>
                <a:gd name="connsiteX30" fmla="*/ 342900 w 666750"/>
                <a:gd name="connsiteY30" fmla="*/ 2902281 h 3255961"/>
                <a:gd name="connsiteX31" fmla="*/ 352425 w 666750"/>
                <a:gd name="connsiteY31" fmla="*/ 3016581 h 3255961"/>
                <a:gd name="connsiteX32" fmla="*/ 381000 w 666750"/>
                <a:gd name="connsiteY32" fmla="*/ 3102306 h 3255961"/>
                <a:gd name="connsiteX33" fmla="*/ 609600 w 666750"/>
                <a:gd name="connsiteY33" fmla="*/ 3200399 h 3255961"/>
                <a:gd name="connsiteX34" fmla="*/ 666750 w 666750"/>
                <a:gd name="connsiteY34" fmla="*/ 2930856 h 3255961"/>
                <a:gd name="connsiteX0" fmla="*/ 285750 w 731837"/>
                <a:gd name="connsiteY0" fmla="*/ 244806 h 3255961"/>
                <a:gd name="connsiteX1" fmla="*/ 200025 w 731837"/>
                <a:gd name="connsiteY1" fmla="*/ 225756 h 3255961"/>
                <a:gd name="connsiteX2" fmla="*/ 180975 w 731837"/>
                <a:gd name="connsiteY2" fmla="*/ 197181 h 3255961"/>
                <a:gd name="connsiteX3" fmla="*/ 190500 w 731837"/>
                <a:gd name="connsiteY3" fmla="*/ 140031 h 3255961"/>
                <a:gd name="connsiteX4" fmla="*/ 219075 w 731837"/>
                <a:gd name="connsiteY4" fmla="*/ 130506 h 3255961"/>
                <a:gd name="connsiteX5" fmla="*/ 314325 w 731837"/>
                <a:gd name="connsiteY5" fmla="*/ 120981 h 3255961"/>
                <a:gd name="connsiteX6" fmla="*/ 333375 w 731837"/>
                <a:gd name="connsiteY6" fmla="*/ 92406 h 3255961"/>
                <a:gd name="connsiteX7" fmla="*/ 333375 w 731837"/>
                <a:gd name="connsiteY7" fmla="*/ 35256 h 3255961"/>
                <a:gd name="connsiteX8" fmla="*/ 304800 w 731837"/>
                <a:gd name="connsiteY8" fmla="*/ 16206 h 3255961"/>
                <a:gd name="connsiteX9" fmla="*/ 276225 w 731837"/>
                <a:gd name="connsiteY9" fmla="*/ 6681 h 3255961"/>
                <a:gd name="connsiteX10" fmla="*/ 142875 w 731837"/>
                <a:gd name="connsiteY10" fmla="*/ 35256 h 3255961"/>
                <a:gd name="connsiteX11" fmla="*/ 123825 w 731837"/>
                <a:gd name="connsiteY11" fmla="*/ 92406 h 3255961"/>
                <a:gd name="connsiteX12" fmla="*/ 114300 w 731837"/>
                <a:gd name="connsiteY12" fmla="*/ 120981 h 3255961"/>
                <a:gd name="connsiteX13" fmla="*/ 104775 w 731837"/>
                <a:gd name="connsiteY13" fmla="*/ 273381 h 3255961"/>
                <a:gd name="connsiteX14" fmla="*/ 95250 w 731837"/>
                <a:gd name="connsiteY14" fmla="*/ 311481 h 3255961"/>
                <a:gd name="connsiteX15" fmla="*/ 85725 w 731837"/>
                <a:gd name="connsiteY15" fmla="*/ 359106 h 3255961"/>
                <a:gd name="connsiteX16" fmla="*/ 76200 w 731837"/>
                <a:gd name="connsiteY16" fmla="*/ 530556 h 3255961"/>
                <a:gd name="connsiteX17" fmla="*/ 66675 w 731837"/>
                <a:gd name="connsiteY17" fmla="*/ 587706 h 3255961"/>
                <a:gd name="connsiteX18" fmla="*/ 57150 w 731837"/>
                <a:gd name="connsiteY18" fmla="*/ 663906 h 3255961"/>
                <a:gd name="connsiteX19" fmla="*/ 47625 w 731837"/>
                <a:gd name="connsiteY19" fmla="*/ 759156 h 3255961"/>
                <a:gd name="connsiteX20" fmla="*/ 28575 w 731837"/>
                <a:gd name="connsiteY20" fmla="*/ 863931 h 3255961"/>
                <a:gd name="connsiteX21" fmla="*/ 0 w 731837"/>
                <a:gd name="connsiteY21" fmla="*/ 1225881 h 3255961"/>
                <a:gd name="connsiteX22" fmla="*/ 9525 w 731837"/>
                <a:gd name="connsiteY22" fmla="*/ 1464006 h 3255961"/>
                <a:gd name="connsiteX23" fmla="*/ 95250 w 731837"/>
                <a:gd name="connsiteY23" fmla="*/ 1606881 h 3255961"/>
                <a:gd name="connsiteX24" fmla="*/ 200025 w 731837"/>
                <a:gd name="connsiteY24" fmla="*/ 1806906 h 3255961"/>
                <a:gd name="connsiteX25" fmla="*/ 209550 w 731837"/>
                <a:gd name="connsiteY25" fmla="*/ 1835481 h 3255961"/>
                <a:gd name="connsiteX26" fmla="*/ 228600 w 731837"/>
                <a:gd name="connsiteY26" fmla="*/ 1864056 h 3255961"/>
                <a:gd name="connsiteX27" fmla="*/ 247650 w 731837"/>
                <a:gd name="connsiteY27" fmla="*/ 1940256 h 3255961"/>
                <a:gd name="connsiteX28" fmla="*/ 276225 w 731837"/>
                <a:gd name="connsiteY28" fmla="*/ 2445081 h 3255961"/>
                <a:gd name="connsiteX29" fmla="*/ 295275 w 731837"/>
                <a:gd name="connsiteY29" fmla="*/ 2568906 h 3255961"/>
                <a:gd name="connsiteX30" fmla="*/ 342900 w 731837"/>
                <a:gd name="connsiteY30" fmla="*/ 2902281 h 3255961"/>
                <a:gd name="connsiteX31" fmla="*/ 352425 w 731837"/>
                <a:gd name="connsiteY31" fmla="*/ 3016581 h 3255961"/>
                <a:gd name="connsiteX32" fmla="*/ 381000 w 731837"/>
                <a:gd name="connsiteY32" fmla="*/ 3102306 h 3255961"/>
                <a:gd name="connsiteX33" fmla="*/ 609600 w 731837"/>
                <a:gd name="connsiteY33" fmla="*/ 3200399 h 3255961"/>
                <a:gd name="connsiteX34" fmla="*/ 666750 w 731837"/>
                <a:gd name="connsiteY34" fmla="*/ 2930856 h 3255961"/>
                <a:gd name="connsiteX0" fmla="*/ 285750 w 731837"/>
                <a:gd name="connsiteY0" fmla="*/ 244806 h 3255961"/>
                <a:gd name="connsiteX1" fmla="*/ 200025 w 731837"/>
                <a:gd name="connsiteY1" fmla="*/ 225756 h 3255961"/>
                <a:gd name="connsiteX2" fmla="*/ 180975 w 731837"/>
                <a:gd name="connsiteY2" fmla="*/ 197181 h 3255961"/>
                <a:gd name="connsiteX3" fmla="*/ 190500 w 731837"/>
                <a:gd name="connsiteY3" fmla="*/ 140031 h 3255961"/>
                <a:gd name="connsiteX4" fmla="*/ 219075 w 731837"/>
                <a:gd name="connsiteY4" fmla="*/ 130506 h 3255961"/>
                <a:gd name="connsiteX5" fmla="*/ 314325 w 731837"/>
                <a:gd name="connsiteY5" fmla="*/ 120981 h 3255961"/>
                <a:gd name="connsiteX6" fmla="*/ 333375 w 731837"/>
                <a:gd name="connsiteY6" fmla="*/ 92406 h 3255961"/>
                <a:gd name="connsiteX7" fmla="*/ 333375 w 731837"/>
                <a:gd name="connsiteY7" fmla="*/ 35256 h 3255961"/>
                <a:gd name="connsiteX8" fmla="*/ 304800 w 731837"/>
                <a:gd name="connsiteY8" fmla="*/ 16206 h 3255961"/>
                <a:gd name="connsiteX9" fmla="*/ 276225 w 731837"/>
                <a:gd name="connsiteY9" fmla="*/ 6681 h 3255961"/>
                <a:gd name="connsiteX10" fmla="*/ 142875 w 731837"/>
                <a:gd name="connsiteY10" fmla="*/ 35256 h 3255961"/>
                <a:gd name="connsiteX11" fmla="*/ 123825 w 731837"/>
                <a:gd name="connsiteY11" fmla="*/ 92406 h 3255961"/>
                <a:gd name="connsiteX12" fmla="*/ 114300 w 731837"/>
                <a:gd name="connsiteY12" fmla="*/ 120981 h 3255961"/>
                <a:gd name="connsiteX13" fmla="*/ 104775 w 731837"/>
                <a:gd name="connsiteY13" fmla="*/ 273381 h 3255961"/>
                <a:gd name="connsiteX14" fmla="*/ 95250 w 731837"/>
                <a:gd name="connsiteY14" fmla="*/ 311481 h 3255961"/>
                <a:gd name="connsiteX15" fmla="*/ 85725 w 731837"/>
                <a:gd name="connsiteY15" fmla="*/ 359106 h 3255961"/>
                <a:gd name="connsiteX16" fmla="*/ 76200 w 731837"/>
                <a:gd name="connsiteY16" fmla="*/ 530556 h 3255961"/>
                <a:gd name="connsiteX17" fmla="*/ 66675 w 731837"/>
                <a:gd name="connsiteY17" fmla="*/ 587706 h 3255961"/>
                <a:gd name="connsiteX18" fmla="*/ 57150 w 731837"/>
                <a:gd name="connsiteY18" fmla="*/ 663906 h 3255961"/>
                <a:gd name="connsiteX19" fmla="*/ 47625 w 731837"/>
                <a:gd name="connsiteY19" fmla="*/ 759156 h 3255961"/>
                <a:gd name="connsiteX20" fmla="*/ 28575 w 731837"/>
                <a:gd name="connsiteY20" fmla="*/ 863931 h 3255961"/>
                <a:gd name="connsiteX21" fmla="*/ 0 w 731837"/>
                <a:gd name="connsiteY21" fmla="*/ 1225881 h 3255961"/>
                <a:gd name="connsiteX22" fmla="*/ 9525 w 731837"/>
                <a:gd name="connsiteY22" fmla="*/ 1464006 h 3255961"/>
                <a:gd name="connsiteX23" fmla="*/ 95250 w 731837"/>
                <a:gd name="connsiteY23" fmla="*/ 1606881 h 3255961"/>
                <a:gd name="connsiteX24" fmla="*/ 200025 w 731837"/>
                <a:gd name="connsiteY24" fmla="*/ 1806906 h 3255961"/>
                <a:gd name="connsiteX25" fmla="*/ 209550 w 731837"/>
                <a:gd name="connsiteY25" fmla="*/ 1835481 h 3255961"/>
                <a:gd name="connsiteX26" fmla="*/ 228600 w 731837"/>
                <a:gd name="connsiteY26" fmla="*/ 1864056 h 3255961"/>
                <a:gd name="connsiteX27" fmla="*/ 247650 w 731837"/>
                <a:gd name="connsiteY27" fmla="*/ 1940256 h 3255961"/>
                <a:gd name="connsiteX28" fmla="*/ 276225 w 731837"/>
                <a:gd name="connsiteY28" fmla="*/ 2445081 h 3255961"/>
                <a:gd name="connsiteX29" fmla="*/ 295275 w 731837"/>
                <a:gd name="connsiteY29" fmla="*/ 2568906 h 3255961"/>
                <a:gd name="connsiteX30" fmla="*/ 342900 w 731837"/>
                <a:gd name="connsiteY30" fmla="*/ 2902281 h 3255961"/>
                <a:gd name="connsiteX31" fmla="*/ 381000 w 731837"/>
                <a:gd name="connsiteY31" fmla="*/ 3102306 h 3255961"/>
                <a:gd name="connsiteX32" fmla="*/ 609600 w 731837"/>
                <a:gd name="connsiteY32" fmla="*/ 3200399 h 3255961"/>
                <a:gd name="connsiteX33" fmla="*/ 666750 w 731837"/>
                <a:gd name="connsiteY33" fmla="*/ 2930856 h 3255961"/>
                <a:gd name="connsiteX0" fmla="*/ 285750 w 731837"/>
                <a:gd name="connsiteY0" fmla="*/ 244806 h 3255961"/>
                <a:gd name="connsiteX1" fmla="*/ 200025 w 731837"/>
                <a:gd name="connsiteY1" fmla="*/ 225756 h 3255961"/>
                <a:gd name="connsiteX2" fmla="*/ 180975 w 731837"/>
                <a:gd name="connsiteY2" fmla="*/ 197181 h 3255961"/>
                <a:gd name="connsiteX3" fmla="*/ 190500 w 731837"/>
                <a:gd name="connsiteY3" fmla="*/ 140031 h 3255961"/>
                <a:gd name="connsiteX4" fmla="*/ 219075 w 731837"/>
                <a:gd name="connsiteY4" fmla="*/ 130506 h 3255961"/>
                <a:gd name="connsiteX5" fmla="*/ 314325 w 731837"/>
                <a:gd name="connsiteY5" fmla="*/ 120981 h 3255961"/>
                <a:gd name="connsiteX6" fmla="*/ 333375 w 731837"/>
                <a:gd name="connsiteY6" fmla="*/ 92406 h 3255961"/>
                <a:gd name="connsiteX7" fmla="*/ 333375 w 731837"/>
                <a:gd name="connsiteY7" fmla="*/ 35256 h 3255961"/>
                <a:gd name="connsiteX8" fmla="*/ 304800 w 731837"/>
                <a:gd name="connsiteY8" fmla="*/ 16206 h 3255961"/>
                <a:gd name="connsiteX9" fmla="*/ 276225 w 731837"/>
                <a:gd name="connsiteY9" fmla="*/ 6681 h 3255961"/>
                <a:gd name="connsiteX10" fmla="*/ 142875 w 731837"/>
                <a:gd name="connsiteY10" fmla="*/ 35256 h 3255961"/>
                <a:gd name="connsiteX11" fmla="*/ 123825 w 731837"/>
                <a:gd name="connsiteY11" fmla="*/ 92406 h 3255961"/>
                <a:gd name="connsiteX12" fmla="*/ 114300 w 731837"/>
                <a:gd name="connsiteY12" fmla="*/ 120981 h 3255961"/>
                <a:gd name="connsiteX13" fmla="*/ 104775 w 731837"/>
                <a:gd name="connsiteY13" fmla="*/ 273381 h 3255961"/>
                <a:gd name="connsiteX14" fmla="*/ 95250 w 731837"/>
                <a:gd name="connsiteY14" fmla="*/ 311481 h 3255961"/>
                <a:gd name="connsiteX15" fmla="*/ 85725 w 731837"/>
                <a:gd name="connsiteY15" fmla="*/ 359106 h 3255961"/>
                <a:gd name="connsiteX16" fmla="*/ 76200 w 731837"/>
                <a:gd name="connsiteY16" fmla="*/ 530556 h 3255961"/>
                <a:gd name="connsiteX17" fmla="*/ 66675 w 731837"/>
                <a:gd name="connsiteY17" fmla="*/ 587706 h 3255961"/>
                <a:gd name="connsiteX18" fmla="*/ 57150 w 731837"/>
                <a:gd name="connsiteY18" fmla="*/ 663906 h 3255961"/>
                <a:gd name="connsiteX19" fmla="*/ 47625 w 731837"/>
                <a:gd name="connsiteY19" fmla="*/ 759156 h 3255961"/>
                <a:gd name="connsiteX20" fmla="*/ 28575 w 731837"/>
                <a:gd name="connsiteY20" fmla="*/ 863931 h 3255961"/>
                <a:gd name="connsiteX21" fmla="*/ 0 w 731837"/>
                <a:gd name="connsiteY21" fmla="*/ 1225881 h 3255961"/>
                <a:gd name="connsiteX22" fmla="*/ 9525 w 731837"/>
                <a:gd name="connsiteY22" fmla="*/ 1464006 h 3255961"/>
                <a:gd name="connsiteX23" fmla="*/ 95250 w 731837"/>
                <a:gd name="connsiteY23" fmla="*/ 1606881 h 3255961"/>
                <a:gd name="connsiteX24" fmla="*/ 200025 w 731837"/>
                <a:gd name="connsiteY24" fmla="*/ 1806906 h 3255961"/>
                <a:gd name="connsiteX25" fmla="*/ 209550 w 731837"/>
                <a:gd name="connsiteY25" fmla="*/ 1835481 h 3255961"/>
                <a:gd name="connsiteX26" fmla="*/ 247650 w 731837"/>
                <a:gd name="connsiteY26" fmla="*/ 1940256 h 3255961"/>
                <a:gd name="connsiteX27" fmla="*/ 276225 w 731837"/>
                <a:gd name="connsiteY27" fmla="*/ 2445081 h 3255961"/>
                <a:gd name="connsiteX28" fmla="*/ 295275 w 731837"/>
                <a:gd name="connsiteY28" fmla="*/ 2568906 h 3255961"/>
                <a:gd name="connsiteX29" fmla="*/ 342900 w 731837"/>
                <a:gd name="connsiteY29" fmla="*/ 2902281 h 3255961"/>
                <a:gd name="connsiteX30" fmla="*/ 381000 w 731837"/>
                <a:gd name="connsiteY30" fmla="*/ 3102306 h 3255961"/>
                <a:gd name="connsiteX31" fmla="*/ 609600 w 731837"/>
                <a:gd name="connsiteY31" fmla="*/ 3200399 h 3255961"/>
                <a:gd name="connsiteX32" fmla="*/ 666750 w 731837"/>
                <a:gd name="connsiteY32" fmla="*/ 2930856 h 3255961"/>
                <a:gd name="connsiteX0" fmla="*/ 285750 w 731837"/>
                <a:gd name="connsiteY0" fmla="*/ 244806 h 3255961"/>
                <a:gd name="connsiteX1" fmla="*/ 200025 w 731837"/>
                <a:gd name="connsiteY1" fmla="*/ 225756 h 3255961"/>
                <a:gd name="connsiteX2" fmla="*/ 180975 w 731837"/>
                <a:gd name="connsiteY2" fmla="*/ 197181 h 3255961"/>
                <a:gd name="connsiteX3" fmla="*/ 190500 w 731837"/>
                <a:gd name="connsiteY3" fmla="*/ 140031 h 3255961"/>
                <a:gd name="connsiteX4" fmla="*/ 219075 w 731837"/>
                <a:gd name="connsiteY4" fmla="*/ 130506 h 3255961"/>
                <a:gd name="connsiteX5" fmla="*/ 314325 w 731837"/>
                <a:gd name="connsiteY5" fmla="*/ 120981 h 3255961"/>
                <a:gd name="connsiteX6" fmla="*/ 333375 w 731837"/>
                <a:gd name="connsiteY6" fmla="*/ 92406 h 3255961"/>
                <a:gd name="connsiteX7" fmla="*/ 333375 w 731837"/>
                <a:gd name="connsiteY7" fmla="*/ 35256 h 3255961"/>
                <a:gd name="connsiteX8" fmla="*/ 304800 w 731837"/>
                <a:gd name="connsiteY8" fmla="*/ 16206 h 3255961"/>
                <a:gd name="connsiteX9" fmla="*/ 276225 w 731837"/>
                <a:gd name="connsiteY9" fmla="*/ 6681 h 3255961"/>
                <a:gd name="connsiteX10" fmla="*/ 142875 w 731837"/>
                <a:gd name="connsiteY10" fmla="*/ 35256 h 3255961"/>
                <a:gd name="connsiteX11" fmla="*/ 123825 w 731837"/>
                <a:gd name="connsiteY11" fmla="*/ 92406 h 3255961"/>
                <a:gd name="connsiteX12" fmla="*/ 114300 w 731837"/>
                <a:gd name="connsiteY12" fmla="*/ 120981 h 3255961"/>
                <a:gd name="connsiteX13" fmla="*/ 104775 w 731837"/>
                <a:gd name="connsiteY13" fmla="*/ 273381 h 3255961"/>
                <a:gd name="connsiteX14" fmla="*/ 95250 w 731837"/>
                <a:gd name="connsiteY14" fmla="*/ 311481 h 3255961"/>
                <a:gd name="connsiteX15" fmla="*/ 85725 w 731837"/>
                <a:gd name="connsiteY15" fmla="*/ 359106 h 3255961"/>
                <a:gd name="connsiteX16" fmla="*/ 76200 w 731837"/>
                <a:gd name="connsiteY16" fmla="*/ 530556 h 3255961"/>
                <a:gd name="connsiteX17" fmla="*/ 66675 w 731837"/>
                <a:gd name="connsiteY17" fmla="*/ 587706 h 3255961"/>
                <a:gd name="connsiteX18" fmla="*/ 57150 w 731837"/>
                <a:gd name="connsiteY18" fmla="*/ 663906 h 3255961"/>
                <a:gd name="connsiteX19" fmla="*/ 47625 w 731837"/>
                <a:gd name="connsiteY19" fmla="*/ 759156 h 3255961"/>
                <a:gd name="connsiteX20" fmla="*/ 28575 w 731837"/>
                <a:gd name="connsiteY20" fmla="*/ 863931 h 3255961"/>
                <a:gd name="connsiteX21" fmla="*/ 0 w 731837"/>
                <a:gd name="connsiteY21" fmla="*/ 1225881 h 3255961"/>
                <a:gd name="connsiteX22" fmla="*/ 9525 w 731837"/>
                <a:gd name="connsiteY22" fmla="*/ 1464006 h 3255961"/>
                <a:gd name="connsiteX23" fmla="*/ 95250 w 731837"/>
                <a:gd name="connsiteY23" fmla="*/ 1606881 h 3255961"/>
                <a:gd name="connsiteX24" fmla="*/ 200025 w 731837"/>
                <a:gd name="connsiteY24" fmla="*/ 1806906 h 3255961"/>
                <a:gd name="connsiteX25" fmla="*/ 247650 w 731837"/>
                <a:gd name="connsiteY25" fmla="*/ 1940256 h 3255961"/>
                <a:gd name="connsiteX26" fmla="*/ 276225 w 731837"/>
                <a:gd name="connsiteY26" fmla="*/ 2445081 h 3255961"/>
                <a:gd name="connsiteX27" fmla="*/ 295275 w 731837"/>
                <a:gd name="connsiteY27" fmla="*/ 2568906 h 3255961"/>
                <a:gd name="connsiteX28" fmla="*/ 342900 w 731837"/>
                <a:gd name="connsiteY28" fmla="*/ 2902281 h 3255961"/>
                <a:gd name="connsiteX29" fmla="*/ 381000 w 731837"/>
                <a:gd name="connsiteY29" fmla="*/ 3102306 h 3255961"/>
                <a:gd name="connsiteX30" fmla="*/ 609600 w 731837"/>
                <a:gd name="connsiteY30" fmla="*/ 3200399 h 3255961"/>
                <a:gd name="connsiteX31" fmla="*/ 666750 w 731837"/>
                <a:gd name="connsiteY31" fmla="*/ 2930856 h 3255961"/>
                <a:gd name="connsiteX0" fmla="*/ 285750 w 731837"/>
                <a:gd name="connsiteY0" fmla="*/ 244806 h 3255961"/>
                <a:gd name="connsiteX1" fmla="*/ 200025 w 731837"/>
                <a:gd name="connsiteY1" fmla="*/ 225756 h 3255961"/>
                <a:gd name="connsiteX2" fmla="*/ 180975 w 731837"/>
                <a:gd name="connsiteY2" fmla="*/ 197181 h 3255961"/>
                <a:gd name="connsiteX3" fmla="*/ 190500 w 731837"/>
                <a:gd name="connsiteY3" fmla="*/ 140031 h 3255961"/>
                <a:gd name="connsiteX4" fmla="*/ 219075 w 731837"/>
                <a:gd name="connsiteY4" fmla="*/ 130506 h 3255961"/>
                <a:gd name="connsiteX5" fmla="*/ 314325 w 731837"/>
                <a:gd name="connsiteY5" fmla="*/ 120981 h 3255961"/>
                <a:gd name="connsiteX6" fmla="*/ 333375 w 731837"/>
                <a:gd name="connsiteY6" fmla="*/ 92406 h 3255961"/>
                <a:gd name="connsiteX7" fmla="*/ 333375 w 731837"/>
                <a:gd name="connsiteY7" fmla="*/ 35256 h 3255961"/>
                <a:gd name="connsiteX8" fmla="*/ 304800 w 731837"/>
                <a:gd name="connsiteY8" fmla="*/ 16206 h 3255961"/>
                <a:gd name="connsiteX9" fmla="*/ 276225 w 731837"/>
                <a:gd name="connsiteY9" fmla="*/ 6681 h 3255961"/>
                <a:gd name="connsiteX10" fmla="*/ 142875 w 731837"/>
                <a:gd name="connsiteY10" fmla="*/ 35256 h 3255961"/>
                <a:gd name="connsiteX11" fmla="*/ 123825 w 731837"/>
                <a:gd name="connsiteY11" fmla="*/ 92406 h 3255961"/>
                <a:gd name="connsiteX12" fmla="*/ 114300 w 731837"/>
                <a:gd name="connsiteY12" fmla="*/ 120981 h 3255961"/>
                <a:gd name="connsiteX13" fmla="*/ 104775 w 731837"/>
                <a:gd name="connsiteY13" fmla="*/ 273381 h 3255961"/>
                <a:gd name="connsiteX14" fmla="*/ 95250 w 731837"/>
                <a:gd name="connsiteY14" fmla="*/ 311481 h 3255961"/>
                <a:gd name="connsiteX15" fmla="*/ 85725 w 731837"/>
                <a:gd name="connsiteY15" fmla="*/ 359106 h 3255961"/>
                <a:gd name="connsiteX16" fmla="*/ 76200 w 731837"/>
                <a:gd name="connsiteY16" fmla="*/ 530556 h 3255961"/>
                <a:gd name="connsiteX17" fmla="*/ 66675 w 731837"/>
                <a:gd name="connsiteY17" fmla="*/ 587706 h 3255961"/>
                <a:gd name="connsiteX18" fmla="*/ 57150 w 731837"/>
                <a:gd name="connsiteY18" fmla="*/ 663906 h 3255961"/>
                <a:gd name="connsiteX19" fmla="*/ 47625 w 731837"/>
                <a:gd name="connsiteY19" fmla="*/ 759156 h 3255961"/>
                <a:gd name="connsiteX20" fmla="*/ 28575 w 731837"/>
                <a:gd name="connsiteY20" fmla="*/ 863931 h 3255961"/>
                <a:gd name="connsiteX21" fmla="*/ 0 w 731837"/>
                <a:gd name="connsiteY21" fmla="*/ 1225881 h 3255961"/>
                <a:gd name="connsiteX22" fmla="*/ 9525 w 731837"/>
                <a:gd name="connsiteY22" fmla="*/ 1464006 h 3255961"/>
                <a:gd name="connsiteX23" fmla="*/ 95250 w 731837"/>
                <a:gd name="connsiteY23" fmla="*/ 1606881 h 3255961"/>
                <a:gd name="connsiteX24" fmla="*/ 200025 w 731837"/>
                <a:gd name="connsiteY24" fmla="*/ 1806906 h 3255961"/>
                <a:gd name="connsiteX25" fmla="*/ 247650 w 731837"/>
                <a:gd name="connsiteY25" fmla="*/ 1940256 h 3255961"/>
                <a:gd name="connsiteX26" fmla="*/ 295275 w 731837"/>
                <a:gd name="connsiteY26" fmla="*/ 2568906 h 3255961"/>
                <a:gd name="connsiteX27" fmla="*/ 342900 w 731837"/>
                <a:gd name="connsiteY27" fmla="*/ 2902281 h 3255961"/>
                <a:gd name="connsiteX28" fmla="*/ 381000 w 731837"/>
                <a:gd name="connsiteY28" fmla="*/ 3102306 h 3255961"/>
                <a:gd name="connsiteX29" fmla="*/ 609600 w 731837"/>
                <a:gd name="connsiteY29" fmla="*/ 3200399 h 3255961"/>
                <a:gd name="connsiteX30" fmla="*/ 666750 w 731837"/>
                <a:gd name="connsiteY30" fmla="*/ 2930856 h 3255961"/>
                <a:gd name="connsiteX0" fmla="*/ 285750 w 731837"/>
                <a:gd name="connsiteY0" fmla="*/ 244806 h 3236911"/>
                <a:gd name="connsiteX1" fmla="*/ 200025 w 731837"/>
                <a:gd name="connsiteY1" fmla="*/ 225756 h 3236911"/>
                <a:gd name="connsiteX2" fmla="*/ 180975 w 731837"/>
                <a:gd name="connsiteY2" fmla="*/ 197181 h 3236911"/>
                <a:gd name="connsiteX3" fmla="*/ 190500 w 731837"/>
                <a:gd name="connsiteY3" fmla="*/ 140031 h 3236911"/>
                <a:gd name="connsiteX4" fmla="*/ 219075 w 731837"/>
                <a:gd name="connsiteY4" fmla="*/ 130506 h 3236911"/>
                <a:gd name="connsiteX5" fmla="*/ 314325 w 731837"/>
                <a:gd name="connsiteY5" fmla="*/ 120981 h 3236911"/>
                <a:gd name="connsiteX6" fmla="*/ 333375 w 731837"/>
                <a:gd name="connsiteY6" fmla="*/ 92406 h 3236911"/>
                <a:gd name="connsiteX7" fmla="*/ 333375 w 731837"/>
                <a:gd name="connsiteY7" fmla="*/ 35256 h 3236911"/>
                <a:gd name="connsiteX8" fmla="*/ 304800 w 731837"/>
                <a:gd name="connsiteY8" fmla="*/ 16206 h 3236911"/>
                <a:gd name="connsiteX9" fmla="*/ 276225 w 731837"/>
                <a:gd name="connsiteY9" fmla="*/ 6681 h 3236911"/>
                <a:gd name="connsiteX10" fmla="*/ 142875 w 731837"/>
                <a:gd name="connsiteY10" fmla="*/ 35256 h 3236911"/>
                <a:gd name="connsiteX11" fmla="*/ 123825 w 731837"/>
                <a:gd name="connsiteY11" fmla="*/ 92406 h 3236911"/>
                <a:gd name="connsiteX12" fmla="*/ 114300 w 731837"/>
                <a:gd name="connsiteY12" fmla="*/ 120981 h 3236911"/>
                <a:gd name="connsiteX13" fmla="*/ 104775 w 731837"/>
                <a:gd name="connsiteY13" fmla="*/ 273381 h 3236911"/>
                <a:gd name="connsiteX14" fmla="*/ 95250 w 731837"/>
                <a:gd name="connsiteY14" fmla="*/ 311481 h 3236911"/>
                <a:gd name="connsiteX15" fmla="*/ 85725 w 731837"/>
                <a:gd name="connsiteY15" fmla="*/ 359106 h 3236911"/>
                <a:gd name="connsiteX16" fmla="*/ 76200 w 731837"/>
                <a:gd name="connsiteY16" fmla="*/ 530556 h 3236911"/>
                <a:gd name="connsiteX17" fmla="*/ 66675 w 731837"/>
                <a:gd name="connsiteY17" fmla="*/ 587706 h 3236911"/>
                <a:gd name="connsiteX18" fmla="*/ 57150 w 731837"/>
                <a:gd name="connsiteY18" fmla="*/ 663906 h 3236911"/>
                <a:gd name="connsiteX19" fmla="*/ 47625 w 731837"/>
                <a:gd name="connsiteY19" fmla="*/ 759156 h 3236911"/>
                <a:gd name="connsiteX20" fmla="*/ 28575 w 731837"/>
                <a:gd name="connsiteY20" fmla="*/ 863931 h 3236911"/>
                <a:gd name="connsiteX21" fmla="*/ 0 w 731837"/>
                <a:gd name="connsiteY21" fmla="*/ 1225881 h 3236911"/>
                <a:gd name="connsiteX22" fmla="*/ 9525 w 731837"/>
                <a:gd name="connsiteY22" fmla="*/ 1464006 h 3236911"/>
                <a:gd name="connsiteX23" fmla="*/ 95250 w 731837"/>
                <a:gd name="connsiteY23" fmla="*/ 1606881 h 3236911"/>
                <a:gd name="connsiteX24" fmla="*/ 200025 w 731837"/>
                <a:gd name="connsiteY24" fmla="*/ 1806906 h 3236911"/>
                <a:gd name="connsiteX25" fmla="*/ 247650 w 731837"/>
                <a:gd name="connsiteY25" fmla="*/ 1940256 h 3236911"/>
                <a:gd name="connsiteX26" fmla="*/ 295275 w 731837"/>
                <a:gd name="connsiteY26" fmla="*/ 2568906 h 3236911"/>
                <a:gd name="connsiteX27" fmla="*/ 342900 w 731837"/>
                <a:gd name="connsiteY27" fmla="*/ 2902281 h 3236911"/>
                <a:gd name="connsiteX28" fmla="*/ 381000 w 731837"/>
                <a:gd name="connsiteY28" fmla="*/ 3102306 h 3236911"/>
                <a:gd name="connsiteX29" fmla="*/ 609600 w 731837"/>
                <a:gd name="connsiteY29" fmla="*/ 3200399 h 3236911"/>
                <a:gd name="connsiteX30" fmla="*/ 666750 w 731837"/>
                <a:gd name="connsiteY30" fmla="*/ 2930856 h 3236911"/>
                <a:gd name="connsiteX0" fmla="*/ 285750 w 731837"/>
                <a:gd name="connsiteY0" fmla="*/ 244806 h 3236911"/>
                <a:gd name="connsiteX1" fmla="*/ 200025 w 731837"/>
                <a:gd name="connsiteY1" fmla="*/ 225756 h 3236911"/>
                <a:gd name="connsiteX2" fmla="*/ 180975 w 731837"/>
                <a:gd name="connsiteY2" fmla="*/ 197181 h 3236911"/>
                <a:gd name="connsiteX3" fmla="*/ 190500 w 731837"/>
                <a:gd name="connsiteY3" fmla="*/ 140031 h 3236911"/>
                <a:gd name="connsiteX4" fmla="*/ 219075 w 731837"/>
                <a:gd name="connsiteY4" fmla="*/ 130506 h 3236911"/>
                <a:gd name="connsiteX5" fmla="*/ 314325 w 731837"/>
                <a:gd name="connsiteY5" fmla="*/ 120981 h 3236911"/>
                <a:gd name="connsiteX6" fmla="*/ 333375 w 731837"/>
                <a:gd name="connsiteY6" fmla="*/ 92406 h 3236911"/>
                <a:gd name="connsiteX7" fmla="*/ 333375 w 731837"/>
                <a:gd name="connsiteY7" fmla="*/ 35256 h 3236911"/>
                <a:gd name="connsiteX8" fmla="*/ 304800 w 731837"/>
                <a:gd name="connsiteY8" fmla="*/ 16206 h 3236911"/>
                <a:gd name="connsiteX9" fmla="*/ 276225 w 731837"/>
                <a:gd name="connsiteY9" fmla="*/ 6681 h 3236911"/>
                <a:gd name="connsiteX10" fmla="*/ 142875 w 731837"/>
                <a:gd name="connsiteY10" fmla="*/ 35256 h 3236911"/>
                <a:gd name="connsiteX11" fmla="*/ 123825 w 731837"/>
                <a:gd name="connsiteY11" fmla="*/ 92406 h 3236911"/>
                <a:gd name="connsiteX12" fmla="*/ 104775 w 731837"/>
                <a:gd name="connsiteY12" fmla="*/ 273381 h 3236911"/>
                <a:gd name="connsiteX13" fmla="*/ 95250 w 731837"/>
                <a:gd name="connsiteY13" fmla="*/ 311481 h 3236911"/>
                <a:gd name="connsiteX14" fmla="*/ 85725 w 731837"/>
                <a:gd name="connsiteY14" fmla="*/ 359106 h 3236911"/>
                <a:gd name="connsiteX15" fmla="*/ 76200 w 731837"/>
                <a:gd name="connsiteY15" fmla="*/ 530556 h 3236911"/>
                <a:gd name="connsiteX16" fmla="*/ 66675 w 731837"/>
                <a:gd name="connsiteY16" fmla="*/ 587706 h 3236911"/>
                <a:gd name="connsiteX17" fmla="*/ 57150 w 731837"/>
                <a:gd name="connsiteY17" fmla="*/ 663906 h 3236911"/>
                <a:gd name="connsiteX18" fmla="*/ 47625 w 731837"/>
                <a:gd name="connsiteY18" fmla="*/ 759156 h 3236911"/>
                <a:gd name="connsiteX19" fmla="*/ 28575 w 731837"/>
                <a:gd name="connsiteY19" fmla="*/ 863931 h 3236911"/>
                <a:gd name="connsiteX20" fmla="*/ 0 w 731837"/>
                <a:gd name="connsiteY20" fmla="*/ 1225881 h 3236911"/>
                <a:gd name="connsiteX21" fmla="*/ 9525 w 731837"/>
                <a:gd name="connsiteY21" fmla="*/ 1464006 h 3236911"/>
                <a:gd name="connsiteX22" fmla="*/ 95250 w 731837"/>
                <a:gd name="connsiteY22" fmla="*/ 1606881 h 3236911"/>
                <a:gd name="connsiteX23" fmla="*/ 200025 w 731837"/>
                <a:gd name="connsiteY23" fmla="*/ 1806906 h 3236911"/>
                <a:gd name="connsiteX24" fmla="*/ 247650 w 731837"/>
                <a:gd name="connsiteY24" fmla="*/ 1940256 h 3236911"/>
                <a:gd name="connsiteX25" fmla="*/ 295275 w 731837"/>
                <a:gd name="connsiteY25" fmla="*/ 2568906 h 3236911"/>
                <a:gd name="connsiteX26" fmla="*/ 342900 w 731837"/>
                <a:gd name="connsiteY26" fmla="*/ 2902281 h 3236911"/>
                <a:gd name="connsiteX27" fmla="*/ 381000 w 731837"/>
                <a:gd name="connsiteY27" fmla="*/ 3102306 h 3236911"/>
                <a:gd name="connsiteX28" fmla="*/ 609600 w 731837"/>
                <a:gd name="connsiteY28" fmla="*/ 3200399 h 3236911"/>
                <a:gd name="connsiteX29" fmla="*/ 666750 w 731837"/>
                <a:gd name="connsiteY29" fmla="*/ 2930856 h 3236911"/>
                <a:gd name="connsiteX0" fmla="*/ 285750 w 731837"/>
                <a:gd name="connsiteY0" fmla="*/ 244806 h 3236911"/>
                <a:gd name="connsiteX1" fmla="*/ 200025 w 731837"/>
                <a:gd name="connsiteY1" fmla="*/ 225756 h 3236911"/>
                <a:gd name="connsiteX2" fmla="*/ 180975 w 731837"/>
                <a:gd name="connsiteY2" fmla="*/ 197181 h 3236911"/>
                <a:gd name="connsiteX3" fmla="*/ 190500 w 731837"/>
                <a:gd name="connsiteY3" fmla="*/ 140031 h 3236911"/>
                <a:gd name="connsiteX4" fmla="*/ 219075 w 731837"/>
                <a:gd name="connsiteY4" fmla="*/ 130506 h 3236911"/>
                <a:gd name="connsiteX5" fmla="*/ 314325 w 731837"/>
                <a:gd name="connsiteY5" fmla="*/ 120981 h 3236911"/>
                <a:gd name="connsiteX6" fmla="*/ 333375 w 731837"/>
                <a:gd name="connsiteY6" fmla="*/ 92406 h 3236911"/>
                <a:gd name="connsiteX7" fmla="*/ 333375 w 731837"/>
                <a:gd name="connsiteY7" fmla="*/ 35256 h 3236911"/>
                <a:gd name="connsiteX8" fmla="*/ 304800 w 731837"/>
                <a:gd name="connsiteY8" fmla="*/ 16206 h 3236911"/>
                <a:gd name="connsiteX9" fmla="*/ 276225 w 731837"/>
                <a:gd name="connsiteY9" fmla="*/ 6681 h 3236911"/>
                <a:gd name="connsiteX10" fmla="*/ 142875 w 731837"/>
                <a:gd name="connsiteY10" fmla="*/ 35256 h 3236911"/>
                <a:gd name="connsiteX11" fmla="*/ 104775 w 731837"/>
                <a:gd name="connsiteY11" fmla="*/ 273381 h 3236911"/>
                <a:gd name="connsiteX12" fmla="*/ 95250 w 731837"/>
                <a:gd name="connsiteY12" fmla="*/ 311481 h 3236911"/>
                <a:gd name="connsiteX13" fmla="*/ 85725 w 731837"/>
                <a:gd name="connsiteY13" fmla="*/ 359106 h 3236911"/>
                <a:gd name="connsiteX14" fmla="*/ 76200 w 731837"/>
                <a:gd name="connsiteY14" fmla="*/ 530556 h 3236911"/>
                <a:gd name="connsiteX15" fmla="*/ 66675 w 731837"/>
                <a:gd name="connsiteY15" fmla="*/ 587706 h 3236911"/>
                <a:gd name="connsiteX16" fmla="*/ 57150 w 731837"/>
                <a:gd name="connsiteY16" fmla="*/ 663906 h 3236911"/>
                <a:gd name="connsiteX17" fmla="*/ 47625 w 731837"/>
                <a:gd name="connsiteY17" fmla="*/ 759156 h 3236911"/>
                <a:gd name="connsiteX18" fmla="*/ 28575 w 731837"/>
                <a:gd name="connsiteY18" fmla="*/ 863931 h 3236911"/>
                <a:gd name="connsiteX19" fmla="*/ 0 w 731837"/>
                <a:gd name="connsiteY19" fmla="*/ 1225881 h 3236911"/>
                <a:gd name="connsiteX20" fmla="*/ 9525 w 731837"/>
                <a:gd name="connsiteY20" fmla="*/ 1464006 h 3236911"/>
                <a:gd name="connsiteX21" fmla="*/ 95250 w 731837"/>
                <a:gd name="connsiteY21" fmla="*/ 1606881 h 3236911"/>
                <a:gd name="connsiteX22" fmla="*/ 200025 w 731837"/>
                <a:gd name="connsiteY22" fmla="*/ 1806906 h 3236911"/>
                <a:gd name="connsiteX23" fmla="*/ 247650 w 731837"/>
                <a:gd name="connsiteY23" fmla="*/ 1940256 h 3236911"/>
                <a:gd name="connsiteX24" fmla="*/ 295275 w 731837"/>
                <a:gd name="connsiteY24" fmla="*/ 2568906 h 3236911"/>
                <a:gd name="connsiteX25" fmla="*/ 342900 w 731837"/>
                <a:gd name="connsiteY25" fmla="*/ 2902281 h 3236911"/>
                <a:gd name="connsiteX26" fmla="*/ 381000 w 731837"/>
                <a:gd name="connsiteY26" fmla="*/ 3102306 h 3236911"/>
                <a:gd name="connsiteX27" fmla="*/ 609600 w 731837"/>
                <a:gd name="connsiteY27" fmla="*/ 3200399 h 3236911"/>
                <a:gd name="connsiteX28" fmla="*/ 666750 w 731837"/>
                <a:gd name="connsiteY28" fmla="*/ 2930856 h 3236911"/>
                <a:gd name="connsiteX0" fmla="*/ 285750 w 731837"/>
                <a:gd name="connsiteY0" fmla="*/ 252412 h 3244517"/>
                <a:gd name="connsiteX1" fmla="*/ 200025 w 731837"/>
                <a:gd name="connsiteY1" fmla="*/ 233362 h 3244517"/>
                <a:gd name="connsiteX2" fmla="*/ 180975 w 731837"/>
                <a:gd name="connsiteY2" fmla="*/ 204787 h 3244517"/>
                <a:gd name="connsiteX3" fmla="*/ 190500 w 731837"/>
                <a:gd name="connsiteY3" fmla="*/ 147637 h 3244517"/>
                <a:gd name="connsiteX4" fmla="*/ 219075 w 731837"/>
                <a:gd name="connsiteY4" fmla="*/ 138112 h 3244517"/>
                <a:gd name="connsiteX5" fmla="*/ 314325 w 731837"/>
                <a:gd name="connsiteY5" fmla="*/ 128587 h 3244517"/>
                <a:gd name="connsiteX6" fmla="*/ 333375 w 731837"/>
                <a:gd name="connsiteY6" fmla="*/ 100012 h 3244517"/>
                <a:gd name="connsiteX7" fmla="*/ 333375 w 731837"/>
                <a:gd name="connsiteY7" fmla="*/ 42862 h 3244517"/>
                <a:gd name="connsiteX8" fmla="*/ 304800 w 731837"/>
                <a:gd name="connsiteY8" fmla="*/ 23812 h 3244517"/>
                <a:gd name="connsiteX9" fmla="*/ 142875 w 731837"/>
                <a:gd name="connsiteY9" fmla="*/ 42862 h 3244517"/>
                <a:gd name="connsiteX10" fmla="*/ 104775 w 731837"/>
                <a:gd name="connsiteY10" fmla="*/ 280987 h 3244517"/>
                <a:gd name="connsiteX11" fmla="*/ 95250 w 731837"/>
                <a:gd name="connsiteY11" fmla="*/ 319087 h 3244517"/>
                <a:gd name="connsiteX12" fmla="*/ 85725 w 731837"/>
                <a:gd name="connsiteY12" fmla="*/ 366712 h 3244517"/>
                <a:gd name="connsiteX13" fmla="*/ 76200 w 731837"/>
                <a:gd name="connsiteY13" fmla="*/ 538162 h 3244517"/>
                <a:gd name="connsiteX14" fmla="*/ 66675 w 731837"/>
                <a:gd name="connsiteY14" fmla="*/ 595312 h 3244517"/>
                <a:gd name="connsiteX15" fmla="*/ 57150 w 731837"/>
                <a:gd name="connsiteY15" fmla="*/ 671512 h 3244517"/>
                <a:gd name="connsiteX16" fmla="*/ 47625 w 731837"/>
                <a:gd name="connsiteY16" fmla="*/ 766762 h 3244517"/>
                <a:gd name="connsiteX17" fmla="*/ 28575 w 731837"/>
                <a:gd name="connsiteY17" fmla="*/ 871537 h 3244517"/>
                <a:gd name="connsiteX18" fmla="*/ 0 w 731837"/>
                <a:gd name="connsiteY18" fmla="*/ 1233487 h 3244517"/>
                <a:gd name="connsiteX19" fmla="*/ 9525 w 731837"/>
                <a:gd name="connsiteY19" fmla="*/ 1471612 h 3244517"/>
                <a:gd name="connsiteX20" fmla="*/ 95250 w 731837"/>
                <a:gd name="connsiteY20" fmla="*/ 1614487 h 3244517"/>
                <a:gd name="connsiteX21" fmla="*/ 200025 w 731837"/>
                <a:gd name="connsiteY21" fmla="*/ 1814512 h 3244517"/>
                <a:gd name="connsiteX22" fmla="*/ 247650 w 731837"/>
                <a:gd name="connsiteY22" fmla="*/ 1947862 h 3244517"/>
                <a:gd name="connsiteX23" fmla="*/ 295275 w 731837"/>
                <a:gd name="connsiteY23" fmla="*/ 2576512 h 3244517"/>
                <a:gd name="connsiteX24" fmla="*/ 342900 w 731837"/>
                <a:gd name="connsiteY24" fmla="*/ 2909887 h 3244517"/>
                <a:gd name="connsiteX25" fmla="*/ 381000 w 731837"/>
                <a:gd name="connsiteY25" fmla="*/ 3109912 h 3244517"/>
                <a:gd name="connsiteX26" fmla="*/ 609600 w 731837"/>
                <a:gd name="connsiteY26" fmla="*/ 3208005 h 3244517"/>
                <a:gd name="connsiteX27" fmla="*/ 666750 w 731837"/>
                <a:gd name="connsiteY27" fmla="*/ 2938462 h 3244517"/>
                <a:gd name="connsiteX0" fmla="*/ 285750 w 731837"/>
                <a:gd name="connsiteY0" fmla="*/ 249237 h 3241342"/>
                <a:gd name="connsiteX1" fmla="*/ 200025 w 731837"/>
                <a:gd name="connsiteY1" fmla="*/ 230187 h 3241342"/>
                <a:gd name="connsiteX2" fmla="*/ 180975 w 731837"/>
                <a:gd name="connsiteY2" fmla="*/ 201612 h 3241342"/>
                <a:gd name="connsiteX3" fmla="*/ 190500 w 731837"/>
                <a:gd name="connsiteY3" fmla="*/ 144462 h 3241342"/>
                <a:gd name="connsiteX4" fmla="*/ 219075 w 731837"/>
                <a:gd name="connsiteY4" fmla="*/ 134937 h 3241342"/>
                <a:gd name="connsiteX5" fmla="*/ 314325 w 731837"/>
                <a:gd name="connsiteY5" fmla="*/ 125412 h 3241342"/>
                <a:gd name="connsiteX6" fmla="*/ 333375 w 731837"/>
                <a:gd name="connsiteY6" fmla="*/ 96837 h 3241342"/>
                <a:gd name="connsiteX7" fmla="*/ 333375 w 731837"/>
                <a:gd name="connsiteY7" fmla="*/ 39687 h 3241342"/>
                <a:gd name="connsiteX8" fmla="*/ 142875 w 731837"/>
                <a:gd name="connsiteY8" fmla="*/ 39687 h 3241342"/>
                <a:gd name="connsiteX9" fmla="*/ 104775 w 731837"/>
                <a:gd name="connsiteY9" fmla="*/ 277812 h 3241342"/>
                <a:gd name="connsiteX10" fmla="*/ 95250 w 731837"/>
                <a:gd name="connsiteY10" fmla="*/ 315912 h 3241342"/>
                <a:gd name="connsiteX11" fmla="*/ 85725 w 731837"/>
                <a:gd name="connsiteY11" fmla="*/ 363537 h 3241342"/>
                <a:gd name="connsiteX12" fmla="*/ 76200 w 731837"/>
                <a:gd name="connsiteY12" fmla="*/ 534987 h 3241342"/>
                <a:gd name="connsiteX13" fmla="*/ 66675 w 731837"/>
                <a:gd name="connsiteY13" fmla="*/ 592137 h 3241342"/>
                <a:gd name="connsiteX14" fmla="*/ 57150 w 731837"/>
                <a:gd name="connsiteY14" fmla="*/ 668337 h 3241342"/>
                <a:gd name="connsiteX15" fmla="*/ 47625 w 731837"/>
                <a:gd name="connsiteY15" fmla="*/ 763587 h 3241342"/>
                <a:gd name="connsiteX16" fmla="*/ 28575 w 731837"/>
                <a:gd name="connsiteY16" fmla="*/ 868362 h 3241342"/>
                <a:gd name="connsiteX17" fmla="*/ 0 w 731837"/>
                <a:gd name="connsiteY17" fmla="*/ 1230312 h 3241342"/>
                <a:gd name="connsiteX18" fmla="*/ 9525 w 731837"/>
                <a:gd name="connsiteY18" fmla="*/ 1468437 h 3241342"/>
                <a:gd name="connsiteX19" fmla="*/ 95250 w 731837"/>
                <a:gd name="connsiteY19" fmla="*/ 1611312 h 3241342"/>
                <a:gd name="connsiteX20" fmla="*/ 200025 w 731837"/>
                <a:gd name="connsiteY20" fmla="*/ 1811337 h 3241342"/>
                <a:gd name="connsiteX21" fmla="*/ 247650 w 731837"/>
                <a:gd name="connsiteY21" fmla="*/ 1944687 h 3241342"/>
                <a:gd name="connsiteX22" fmla="*/ 295275 w 731837"/>
                <a:gd name="connsiteY22" fmla="*/ 2573337 h 3241342"/>
                <a:gd name="connsiteX23" fmla="*/ 342900 w 731837"/>
                <a:gd name="connsiteY23" fmla="*/ 2906712 h 3241342"/>
                <a:gd name="connsiteX24" fmla="*/ 381000 w 731837"/>
                <a:gd name="connsiteY24" fmla="*/ 3106737 h 3241342"/>
                <a:gd name="connsiteX25" fmla="*/ 609600 w 731837"/>
                <a:gd name="connsiteY25" fmla="*/ 3204830 h 3241342"/>
                <a:gd name="connsiteX26" fmla="*/ 666750 w 731837"/>
                <a:gd name="connsiteY26" fmla="*/ 2935287 h 3241342"/>
                <a:gd name="connsiteX0" fmla="*/ 285750 w 731837"/>
                <a:gd name="connsiteY0" fmla="*/ 249237 h 3241342"/>
                <a:gd name="connsiteX1" fmla="*/ 200025 w 731837"/>
                <a:gd name="connsiteY1" fmla="*/ 230187 h 3241342"/>
                <a:gd name="connsiteX2" fmla="*/ 180975 w 731837"/>
                <a:gd name="connsiteY2" fmla="*/ 201612 h 3241342"/>
                <a:gd name="connsiteX3" fmla="*/ 219075 w 731837"/>
                <a:gd name="connsiteY3" fmla="*/ 134937 h 3241342"/>
                <a:gd name="connsiteX4" fmla="*/ 314325 w 731837"/>
                <a:gd name="connsiteY4" fmla="*/ 125412 h 3241342"/>
                <a:gd name="connsiteX5" fmla="*/ 333375 w 731837"/>
                <a:gd name="connsiteY5" fmla="*/ 96837 h 3241342"/>
                <a:gd name="connsiteX6" fmla="*/ 333375 w 731837"/>
                <a:gd name="connsiteY6" fmla="*/ 39687 h 3241342"/>
                <a:gd name="connsiteX7" fmla="*/ 142875 w 731837"/>
                <a:gd name="connsiteY7" fmla="*/ 39687 h 3241342"/>
                <a:gd name="connsiteX8" fmla="*/ 104775 w 731837"/>
                <a:gd name="connsiteY8" fmla="*/ 277812 h 3241342"/>
                <a:gd name="connsiteX9" fmla="*/ 95250 w 731837"/>
                <a:gd name="connsiteY9" fmla="*/ 315912 h 3241342"/>
                <a:gd name="connsiteX10" fmla="*/ 85725 w 731837"/>
                <a:gd name="connsiteY10" fmla="*/ 363537 h 3241342"/>
                <a:gd name="connsiteX11" fmla="*/ 76200 w 731837"/>
                <a:gd name="connsiteY11" fmla="*/ 534987 h 3241342"/>
                <a:gd name="connsiteX12" fmla="*/ 66675 w 731837"/>
                <a:gd name="connsiteY12" fmla="*/ 592137 h 3241342"/>
                <a:gd name="connsiteX13" fmla="*/ 57150 w 731837"/>
                <a:gd name="connsiteY13" fmla="*/ 668337 h 3241342"/>
                <a:gd name="connsiteX14" fmla="*/ 47625 w 731837"/>
                <a:gd name="connsiteY14" fmla="*/ 763587 h 3241342"/>
                <a:gd name="connsiteX15" fmla="*/ 28575 w 731837"/>
                <a:gd name="connsiteY15" fmla="*/ 868362 h 3241342"/>
                <a:gd name="connsiteX16" fmla="*/ 0 w 731837"/>
                <a:gd name="connsiteY16" fmla="*/ 1230312 h 3241342"/>
                <a:gd name="connsiteX17" fmla="*/ 9525 w 731837"/>
                <a:gd name="connsiteY17" fmla="*/ 1468437 h 3241342"/>
                <a:gd name="connsiteX18" fmla="*/ 95250 w 731837"/>
                <a:gd name="connsiteY18" fmla="*/ 1611312 h 3241342"/>
                <a:gd name="connsiteX19" fmla="*/ 200025 w 731837"/>
                <a:gd name="connsiteY19" fmla="*/ 1811337 h 3241342"/>
                <a:gd name="connsiteX20" fmla="*/ 247650 w 731837"/>
                <a:gd name="connsiteY20" fmla="*/ 1944687 h 3241342"/>
                <a:gd name="connsiteX21" fmla="*/ 295275 w 731837"/>
                <a:gd name="connsiteY21" fmla="*/ 2573337 h 3241342"/>
                <a:gd name="connsiteX22" fmla="*/ 342900 w 731837"/>
                <a:gd name="connsiteY22" fmla="*/ 2906712 h 3241342"/>
                <a:gd name="connsiteX23" fmla="*/ 381000 w 731837"/>
                <a:gd name="connsiteY23" fmla="*/ 3106737 h 3241342"/>
                <a:gd name="connsiteX24" fmla="*/ 609600 w 731837"/>
                <a:gd name="connsiteY24" fmla="*/ 3204830 h 3241342"/>
                <a:gd name="connsiteX25" fmla="*/ 666750 w 731837"/>
                <a:gd name="connsiteY25" fmla="*/ 2935287 h 3241342"/>
                <a:gd name="connsiteX0" fmla="*/ 285750 w 731837"/>
                <a:gd name="connsiteY0" fmla="*/ 249237 h 3241342"/>
                <a:gd name="connsiteX1" fmla="*/ 200025 w 731837"/>
                <a:gd name="connsiteY1" fmla="*/ 230187 h 3241342"/>
                <a:gd name="connsiteX2" fmla="*/ 219075 w 731837"/>
                <a:gd name="connsiteY2" fmla="*/ 134937 h 3241342"/>
                <a:gd name="connsiteX3" fmla="*/ 314325 w 731837"/>
                <a:gd name="connsiteY3" fmla="*/ 125412 h 3241342"/>
                <a:gd name="connsiteX4" fmla="*/ 333375 w 731837"/>
                <a:gd name="connsiteY4" fmla="*/ 96837 h 3241342"/>
                <a:gd name="connsiteX5" fmla="*/ 333375 w 731837"/>
                <a:gd name="connsiteY5" fmla="*/ 39687 h 3241342"/>
                <a:gd name="connsiteX6" fmla="*/ 142875 w 731837"/>
                <a:gd name="connsiteY6" fmla="*/ 39687 h 3241342"/>
                <a:gd name="connsiteX7" fmla="*/ 104775 w 731837"/>
                <a:gd name="connsiteY7" fmla="*/ 277812 h 3241342"/>
                <a:gd name="connsiteX8" fmla="*/ 95250 w 731837"/>
                <a:gd name="connsiteY8" fmla="*/ 315912 h 3241342"/>
                <a:gd name="connsiteX9" fmla="*/ 85725 w 731837"/>
                <a:gd name="connsiteY9" fmla="*/ 363537 h 3241342"/>
                <a:gd name="connsiteX10" fmla="*/ 76200 w 731837"/>
                <a:gd name="connsiteY10" fmla="*/ 534987 h 3241342"/>
                <a:gd name="connsiteX11" fmla="*/ 66675 w 731837"/>
                <a:gd name="connsiteY11" fmla="*/ 592137 h 3241342"/>
                <a:gd name="connsiteX12" fmla="*/ 57150 w 731837"/>
                <a:gd name="connsiteY12" fmla="*/ 668337 h 3241342"/>
                <a:gd name="connsiteX13" fmla="*/ 47625 w 731837"/>
                <a:gd name="connsiteY13" fmla="*/ 763587 h 3241342"/>
                <a:gd name="connsiteX14" fmla="*/ 28575 w 731837"/>
                <a:gd name="connsiteY14" fmla="*/ 868362 h 3241342"/>
                <a:gd name="connsiteX15" fmla="*/ 0 w 731837"/>
                <a:gd name="connsiteY15" fmla="*/ 1230312 h 3241342"/>
                <a:gd name="connsiteX16" fmla="*/ 9525 w 731837"/>
                <a:gd name="connsiteY16" fmla="*/ 1468437 h 3241342"/>
                <a:gd name="connsiteX17" fmla="*/ 95250 w 731837"/>
                <a:gd name="connsiteY17" fmla="*/ 1611312 h 3241342"/>
                <a:gd name="connsiteX18" fmla="*/ 200025 w 731837"/>
                <a:gd name="connsiteY18" fmla="*/ 1811337 h 3241342"/>
                <a:gd name="connsiteX19" fmla="*/ 247650 w 731837"/>
                <a:gd name="connsiteY19" fmla="*/ 1944687 h 3241342"/>
                <a:gd name="connsiteX20" fmla="*/ 295275 w 731837"/>
                <a:gd name="connsiteY20" fmla="*/ 2573337 h 3241342"/>
                <a:gd name="connsiteX21" fmla="*/ 342900 w 731837"/>
                <a:gd name="connsiteY21" fmla="*/ 2906712 h 3241342"/>
                <a:gd name="connsiteX22" fmla="*/ 381000 w 731837"/>
                <a:gd name="connsiteY22" fmla="*/ 3106737 h 3241342"/>
                <a:gd name="connsiteX23" fmla="*/ 609600 w 731837"/>
                <a:gd name="connsiteY23" fmla="*/ 3204830 h 3241342"/>
                <a:gd name="connsiteX24" fmla="*/ 666750 w 731837"/>
                <a:gd name="connsiteY24" fmla="*/ 2935287 h 3241342"/>
                <a:gd name="connsiteX0" fmla="*/ 381000 w 731837"/>
                <a:gd name="connsiteY0" fmla="*/ 309230 h 3241342"/>
                <a:gd name="connsiteX1" fmla="*/ 200025 w 731837"/>
                <a:gd name="connsiteY1" fmla="*/ 230187 h 3241342"/>
                <a:gd name="connsiteX2" fmla="*/ 219075 w 731837"/>
                <a:gd name="connsiteY2" fmla="*/ 134937 h 3241342"/>
                <a:gd name="connsiteX3" fmla="*/ 314325 w 731837"/>
                <a:gd name="connsiteY3" fmla="*/ 125412 h 3241342"/>
                <a:gd name="connsiteX4" fmla="*/ 333375 w 731837"/>
                <a:gd name="connsiteY4" fmla="*/ 96837 h 3241342"/>
                <a:gd name="connsiteX5" fmla="*/ 333375 w 731837"/>
                <a:gd name="connsiteY5" fmla="*/ 39687 h 3241342"/>
                <a:gd name="connsiteX6" fmla="*/ 142875 w 731837"/>
                <a:gd name="connsiteY6" fmla="*/ 39687 h 3241342"/>
                <a:gd name="connsiteX7" fmla="*/ 104775 w 731837"/>
                <a:gd name="connsiteY7" fmla="*/ 277812 h 3241342"/>
                <a:gd name="connsiteX8" fmla="*/ 95250 w 731837"/>
                <a:gd name="connsiteY8" fmla="*/ 315912 h 3241342"/>
                <a:gd name="connsiteX9" fmla="*/ 85725 w 731837"/>
                <a:gd name="connsiteY9" fmla="*/ 363537 h 3241342"/>
                <a:gd name="connsiteX10" fmla="*/ 76200 w 731837"/>
                <a:gd name="connsiteY10" fmla="*/ 534987 h 3241342"/>
                <a:gd name="connsiteX11" fmla="*/ 66675 w 731837"/>
                <a:gd name="connsiteY11" fmla="*/ 592137 h 3241342"/>
                <a:gd name="connsiteX12" fmla="*/ 57150 w 731837"/>
                <a:gd name="connsiteY12" fmla="*/ 668337 h 3241342"/>
                <a:gd name="connsiteX13" fmla="*/ 47625 w 731837"/>
                <a:gd name="connsiteY13" fmla="*/ 763587 h 3241342"/>
                <a:gd name="connsiteX14" fmla="*/ 28575 w 731837"/>
                <a:gd name="connsiteY14" fmla="*/ 868362 h 3241342"/>
                <a:gd name="connsiteX15" fmla="*/ 0 w 731837"/>
                <a:gd name="connsiteY15" fmla="*/ 1230312 h 3241342"/>
                <a:gd name="connsiteX16" fmla="*/ 9525 w 731837"/>
                <a:gd name="connsiteY16" fmla="*/ 1468437 h 3241342"/>
                <a:gd name="connsiteX17" fmla="*/ 95250 w 731837"/>
                <a:gd name="connsiteY17" fmla="*/ 1611312 h 3241342"/>
                <a:gd name="connsiteX18" fmla="*/ 200025 w 731837"/>
                <a:gd name="connsiteY18" fmla="*/ 1811337 h 3241342"/>
                <a:gd name="connsiteX19" fmla="*/ 247650 w 731837"/>
                <a:gd name="connsiteY19" fmla="*/ 1944687 h 3241342"/>
                <a:gd name="connsiteX20" fmla="*/ 295275 w 731837"/>
                <a:gd name="connsiteY20" fmla="*/ 2573337 h 3241342"/>
                <a:gd name="connsiteX21" fmla="*/ 342900 w 731837"/>
                <a:gd name="connsiteY21" fmla="*/ 2906712 h 3241342"/>
                <a:gd name="connsiteX22" fmla="*/ 381000 w 731837"/>
                <a:gd name="connsiteY22" fmla="*/ 3106737 h 3241342"/>
                <a:gd name="connsiteX23" fmla="*/ 609600 w 731837"/>
                <a:gd name="connsiteY23" fmla="*/ 3204830 h 3241342"/>
                <a:gd name="connsiteX24" fmla="*/ 666750 w 731837"/>
                <a:gd name="connsiteY24" fmla="*/ 2935287 h 3241342"/>
                <a:gd name="connsiteX0" fmla="*/ 381000 w 731837"/>
                <a:gd name="connsiteY0" fmla="*/ 309230 h 3241342"/>
                <a:gd name="connsiteX1" fmla="*/ 228600 w 731837"/>
                <a:gd name="connsiteY1" fmla="*/ 309230 h 3241342"/>
                <a:gd name="connsiteX2" fmla="*/ 219075 w 731837"/>
                <a:gd name="connsiteY2" fmla="*/ 134937 h 3241342"/>
                <a:gd name="connsiteX3" fmla="*/ 314325 w 731837"/>
                <a:gd name="connsiteY3" fmla="*/ 125412 h 3241342"/>
                <a:gd name="connsiteX4" fmla="*/ 333375 w 731837"/>
                <a:gd name="connsiteY4" fmla="*/ 96837 h 3241342"/>
                <a:gd name="connsiteX5" fmla="*/ 333375 w 731837"/>
                <a:gd name="connsiteY5" fmla="*/ 39687 h 3241342"/>
                <a:gd name="connsiteX6" fmla="*/ 142875 w 731837"/>
                <a:gd name="connsiteY6" fmla="*/ 39687 h 3241342"/>
                <a:gd name="connsiteX7" fmla="*/ 104775 w 731837"/>
                <a:gd name="connsiteY7" fmla="*/ 277812 h 3241342"/>
                <a:gd name="connsiteX8" fmla="*/ 95250 w 731837"/>
                <a:gd name="connsiteY8" fmla="*/ 315912 h 3241342"/>
                <a:gd name="connsiteX9" fmla="*/ 85725 w 731837"/>
                <a:gd name="connsiteY9" fmla="*/ 363537 h 3241342"/>
                <a:gd name="connsiteX10" fmla="*/ 76200 w 731837"/>
                <a:gd name="connsiteY10" fmla="*/ 534987 h 3241342"/>
                <a:gd name="connsiteX11" fmla="*/ 66675 w 731837"/>
                <a:gd name="connsiteY11" fmla="*/ 592137 h 3241342"/>
                <a:gd name="connsiteX12" fmla="*/ 57150 w 731837"/>
                <a:gd name="connsiteY12" fmla="*/ 668337 h 3241342"/>
                <a:gd name="connsiteX13" fmla="*/ 47625 w 731837"/>
                <a:gd name="connsiteY13" fmla="*/ 763587 h 3241342"/>
                <a:gd name="connsiteX14" fmla="*/ 28575 w 731837"/>
                <a:gd name="connsiteY14" fmla="*/ 868362 h 3241342"/>
                <a:gd name="connsiteX15" fmla="*/ 0 w 731837"/>
                <a:gd name="connsiteY15" fmla="*/ 1230312 h 3241342"/>
                <a:gd name="connsiteX16" fmla="*/ 9525 w 731837"/>
                <a:gd name="connsiteY16" fmla="*/ 1468437 h 3241342"/>
                <a:gd name="connsiteX17" fmla="*/ 95250 w 731837"/>
                <a:gd name="connsiteY17" fmla="*/ 1611312 h 3241342"/>
                <a:gd name="connsiteX18" fmla="*/ 200025 w 731837"/>
                <a:gd name="connsiteY18" fmla="*/ 1811337 h 3241342"/>
                <a:gd name="connsiteX19" fmla="*/ 247650 w 731837"/>
                <a:gd name="connsiteY19" fmla="*/ 1944687 h 3241342"/>
                <a:gd name="connsiteX20" fmla="*/ 295275 w 731837"/>
                <a:gd name="connsiteY20" fmla="*/ 2573337 h 3241342"/>
                <a:gd name="connsiteX21" fmla="*/ 342900 w 731837"/>
                <a:gd name="connsiteY21" fmla="*/ 2906712 h 3241342"/>
                <a:gd name="connsiteX22" fmla="*/ 381000 w 731837"/>
                <a:gd name="connsiteY22" fmla="*/ 3106737 h 3241342"/>
                <a:gd name="connsiteX23" fmla="*/ 609600 w 731837"/>
                <a:gd name="connsiteY23" fmla="*/ 3204830 h 3241342"/>
                <a:gd name="connsiteX24" fmla="*/ 666750 w 731837"/>
                <a:gd name="connsiteY24" fmla="*/ 2935287 h 3241342"/>
                <a:gd name="connsiteX0" fmla="*/ 381000 w 731837"/>
                <a:gd name="connsiteY0" fmla="*/ 314325 h 3246437"/>
                <a:gd name="connsiteX1" fmla="*/ 228600 w 731837"/>
                <a:gd name="connsiteY1" fmla="*/ 314325 h 3246437"/>
                <a:gd name="connsiteX2" fmla="*/ 219075 w 731837"/>
                <a:gd name="connsiteY2" fmla="*/ 140032 h 3246437"/>
                <a:gd name="connsiteX3" fmla="*/ 314325 w 731837"/>
                <a:gd name="connsiteY3" fmla="*/ 130507 h 3246437"/>
                <a:gd name="connsiteX4" fmla="*/ 333375 w 731837"/>
                <a:gd name="connsiteY4" fmla="*/ 101932 h 3246437"/>
                <a:gd name="connsiteX5" fmla="*/ 457200 w 731837"/>
                <a:gd name="connsiteY5" fmla="*/ 9525 h 3246437"/>
                <a:gd name="connsiteX6" fmla="*/ 142875 w 731837"/>
                <a:gd name="connsiteY6" fmla="*/ 44782 h 3246437"/>
                <a:gd name="connsiteX7" fmla="*/ 104775 w 731837"/>
                <a:gd name="connsiteY7" fmla="*/ 282907 h 3246437"/>
                <a:gd name="connsiteX8" fmla="*/ 95250 w 731837"/>
                <a:gd name="connsiteY8" fmla="*/ 321007 h 3246437"/>
                <a:gd name="connsiteX9" fmla="*/ 85725 w 731837"/>
                <a:gd name="connsiteY9" fmla="*/ 368632 h 3246437"/>
                <a:gd name="connsiteX10" fmla="*/ 76200 w 731837"/>
                <a:gd name="connsiteY10" fmla="*/ 540082 h 3246437"/>
                <a:gd name="connsiteX11" fmla="*/ 66675 w 731837"/>
                <a:gd name="connsiteY11" fmla="*/ 597232 h 3246437"/>
                <a:gd name="connsiteX12" fmla="*/ 57150 w 731837"/>
                <a:gd name="connsiteY12" fmla="*/ 673432 h 3246437"/>
                <a:gd name="connsiteX13" fmla="*/ 47625 w 731837"/>
                <a:gd name="connsiteY13" fmla="*/ 768682 h 3246437"/>
                <a:gd name="connsiteX14" fmla="*/ 28575 w 731837"/>
                <a:gd name="connsiteY14" fmla="*/ 873457 h 3246437"/>
                <a:gd name="connsiteX15" fmla="*/ 0 w 731837"/>
                <a:gd name="connsiteY15" fmla="*/ 1235407 h 3246437"/>
                <a:gd name="connsiteX16" fmla="*/ 9525 w 731837"/>
                <a:gd name="connsiteY16" fmla="*/ 1473532 h 3246437"/>
                <a:gd name="connsiteX17" fmla="*/ 95250 w 731837"/>
                <a:gd name="connsiteY17" fmla="*/ 1616407 h 3246437"/>
                <a:gd name="connsiteX18" fmla="*/ 200025 w 731837"/>
                <a:gd name="connsiteY18" fmla="*/ 1816432 h 3246437"/>
                <a:gd name="connsiteX19" fmla="*/ 247650 w 731837"/>
                <a:gd name="connsiteY19" fmla="*/ 1949782 h 3246437"/>
                <a:gd name="connsiteX20" fmla="*/ 295275 w 731837"/>
                <a:gd name="connsiteY20" fmla="*/ 2578432 h 3246437"/>
                <a:gd name="connsiteX21" fmla="*/ 342900 w 731837"/>
                <a:gd name="connsiteY21" fmla="*/ 2911807 h 3246437"/>
                <a:gd name="connsiteX22" fmla="*/ 381000 w 731837"/>
                <a:gd name="connsiteY22" fmla="*/ 3111832 h 3246437"/>
                <a:gd name="connsiteX23" fmla="*/ 609600 w 731837"/>
                <a:gd name="connsiteY23" fmla="*/ 3209925 h 3246437"/>
                <a:gd name="connsiteX24" fmla="*/ 666750 w 731837"/>
                <a:gd name="connsiteY24" fmla="*/ 2940382 h 3246437"/>
                <a:gd name="connsiteX0" fmla="*/ 381000 w 731837"/>
                <a:gd name="connsiteY0" fmla="*/ 420686 h 3352798"/>
                <a:gd name="connsiteX1" fmla="*/ 228600 w 731837"/>
                <a:gd name="connsiteY1" fmla="*/ 420686 h 3352798"/>
                <a:gd name="connsiteX2" fmla="*/ 219075 w 731837"/>
                <a:gd name="connsiteY2" fmla="*/ 246393 h 3352798"/>
                <a:gd name="connsiteX3" fmla="*/ 314325 w 731837"/>
                <a:gd name="connsiteY3" fmla="*/ 236868 h 3352798"/>
                <a:gd name="connsiteX4" fmla="*/ 333375 w 731837"/>
                <a:gd name="connsiteY4" fmla="*/ 208293 h 3352798"/>
                <a:gd name="connsiteX5" fmla="*/ 457200 w 731837"/>
                <a:gd name="connsiteY5" fmla="*/ 115886 h 3352798"/>
                <a:gd name="connsiteX6" fmla="*/ 76200 w 731837"/>
                <a:gd name="connsiteY6" fmla="*/ 39687 h 3352798"/>
                <a:gd name="connsiteX7" fmla="*/ 104775 w 731837"/>
                <a:gd name="connsiteY7" fmla="*/ 389268 h 3352798"/>
                <a:gd name="connsiteX8" fmla="*/ 95250 w 731837"/>
                <a:gd name="connsiteY8" fmla="*/ 427368 h 3352798"/>
                <a:gd name="connsiteX9" fmla="*/ 85725 w 731837"/>
                <a:gd name="connsiteY9" fmla="*/ 474993 h 3352798"/>
                <a:gd name="connsiteX10" fmla="*/ 76200 w 731837"/>
                <a:gd name="connsiteY10" fmla="*/ 646443 h 3352798"/>
                <a:gd name="connsiteX11" fmla="*/ 66675 w 731837"/>
                <a:gd name="connsiteY11" fmla="*/ 703593 h 3352798"/>
                <a:gd name="connsiteX12" fmla="*/ 57150 w 731837"/>
                <a:gd name="connsiteY12" fmla="*/ 779793 h 3352798"/>
                <a:gd name="connsiteX13" fmla="*/ 47625 w 731837"/>
                <a:gd name="connsiteY13" fmla="*/ 875043 h 3352798"/>
                <a:gd name="connsiteX14" fmla="*/ 28575 w 731837"/>
                <a:gd name="connsiteY14" fmla="*/ 979818 h 3352798"/>
                <a:gd name="connsiteX15" fmla="*/ 0 w 731837"/>
                <a:gd name="connsiteY15" fmla="*/ 1341768 h 3352798"/>
                <a:gd name="connsiteX16" fmla="*/ 9525 w 731837"/>
                <a:gd name="connsiteY16" fmla="*/ 1579893 h 3352798"/>
                <a:gd name="connsiteX17" fmla="*/ 95250 w 731837"/>
                <a:gd name="connsiteY17" fmla="*/ 1722768 h 3352798"/>
                <a:gd name="connsiteX18" fmla="*/ 200025 w 731837"/>
                <a:gd name="connsiteY18" fmla="*/ 1922793 h 3352798"/>
                <a:gd name="connsiteX19" fmla="*/ 247650 w 731837"/>
                <a:gd name="connsiteY19" fmla="*/ 2056143 h 3352798"/>
                <a:gd name="connsiteX20" fmla="*/ 295275 w 731837"/>
                <a:gd name="connsiteY20" fmla="*/ 2684793 h 3352798"/>
                <a:gd name="connsiteX21" fmla="*/ 342900 w 731837"/>
                <a:gd name="connsiteY21" fmla="*/ 3018168 h 3352798"/>
                <a:gd name="connsiteX22" fmla="*/ 381000 w 731837"/>
                <a:gd name="connsiteY22" fmla="*/ 3218193 h 3352798"/>
                <a:gd name="connsiteX23" fmla="*/ 609600 w 731837"/>
                <a:gd name="connsiteY23" fmla="*/ 3316286 h 3352798"/>
                <a:gd name="connsiteX24" fmla="*/ 666750 w 731837"/>
                <a:gd name="connsiteY24" fmla="*/ 3046743 h 3352798"/>
                <a:gd name="connsiteX0" fmla="*/ 381000 w 731837"/>
                <a:gd name="connsiteY0" fmla="*/ 420686 h 3352798"/>
                <a:gd name="connsiteX1" fmla="*/ 228600 w 731837"/>
                <a:gd name="connsiteY1" fmla="*/ 420686 h 3352798"/>
                <a:gd name="connsiteX2" fmla="*/ 219075 w 731837"/>
                <a:gd name="connsiteY2" fmla="*/ 246393 h 3352798"/>
                <a:gd name="connsiteX3" fmla="*/ 314325 w 731837"/>
                <a:gd name="connsiteY3" fmla="*/ 236868 h 3352798"/>
                <a:gd name="connsiteX4" fmla="*/ 333375 w 731837"/>
                <a:gd name="connsiteY4" fmla="*/ 208293 h 3352798"/>
                <a:gd name="connsiteX5" fmla="*/ 457200 w 731837"/>
                <a:gd name="connsiteY5" fmla="*/ 115886 h 3352798"/>
                <a:gd name="connsiteX6" fmla="*/ 76200 w 731837"/>
                <a:gd name="connsiteY6" fmla="*/ 39687 h 3352798"/>
                <a:gd name="connsiteX7" fmla="*/ 76200 w 731837"/>
                <a:gd name="connsiteY7" fmla="*/ 268287 h 3352798"/>
                <a:gd name="connsiteX8" fmla="*/ 95250 w 731837"/>
                <a:gd name="connsiteY8" fmla="*/ 427368 h 3352798"/>
                <a:gd name="connsiteX9" fmla="*/ 85725 w 731837"/>
                <a:gd name="connsiteY9" fmla="*/ 474993 h 3352798"/>
                <a:gd name="connsiteX10" fmla="*/ 76200 w 731837"/>
                <a:gd name="connsiteY10" fmla="*/ 646443 h 3352798"/>
                <a:gd name="connsiteX11" fmla="*/ 66675 w 731837"/>
                <a:gd name="connsiteY11" fmla="*/ 703593 h 3352798"/>
                <a:gd name="connsiteX12" fmla="*/ 57150 w 731837"/>
                <a:gd name="connsiteY12" fmla="*/ 779793 h 3352798"/>
                <a:gd name="connsiteX13" fmla="*/ 47625 w 731837"/>
                <a:gd name="connsiteY13" fmla="*/ 875043 h 3352798"/>
                <a:gd name="connsiteX14" fmla="*/ 28575 w 731837"/>
                <a:gd name="connsiteY14" fmla="*/ 979818 h 3352798"/>
                <a:gd name="connsiteX15" fmla="*/ 0 w 731837"/>
                <a:gd name="connsiteY15" fmla="*/ 1341768 h 3352798"/>
                <a:gd name="connsiteX16" fmla="*/ 9525 w 731837"/>
                <a:gd name="connsiteY16" fmla="*/ 1579893 h 3352798"/>
                <a:gd name="connsiteX17" fmla="*/ 95250 w 731837"/>
                <a:gd name="connsiteY17" fmla="*/ 1722768 h 3352798"/>
                <a:gd name="connsiteX18" fmla="*/ 200025 w 731837"/>
                <a:gd name="connsiteY18" fmla="*/ 1922793 h 3352798"/>
                <a:gd name="connsiteX19" fmla="*/ 247650 w 731837"/>
                <a:gd name="connsiteY19" fmla="*/ 2056143 h 3352798"/>
                <a:gd name="connsiteX20" fmla="*/ 295275 w 731837"/>
                <a:gd name="connsiteY20" fmla="*/ 2684793 h 3352798"/>
                <a:gd name="connsiteX21" fmla="*/ 342900 w 731837"/>
                <a:gd name="connsiteY21" fmla="*/ 3018168 h 3352798"/>
                <a:gd name="connsiteX22" fmla="*/ 381000 w 731837"/>
                <a:gd name="connsiteY22" fmla="*/ 3218193 h 3352798"/>
                <a:gd name="connsiteX23" fmla="*/ 609600 w 731837"/>
                <a:gd name="connsiteY23" fmla="*/ 3316286 h 3352798"/>
                <a:gd name="connsiteX24" fmla="*/ 666750 w 731837"/>
                <a:gd name="connsiteY24" fmla="*/ 3046743 h 3352798"/>
                <a:gd name="connsiteX0" fmla="*/ 382303 w 733140"/>
                <a:gd name="connsiteY0" fmla="*/ 420686 h 3352798"/>
                <a:gd name="connsiteX1" fmla="*/ 229903 w 733140"/>
                <a:gd name="connsiteY1" fmla="*/ 420686 h 3352798"/>
                <a:gd name="connsiteX2" fmla="*/ 220378 w 733140"/>
                <a:gd name="connsiteY2" fmla="*/ 246393 h 3352798"/>
                <a:gd name="connsiteX3" fmla="*/ 315628 w 733140"/>
                <a:gd name="connsiteY3" fmla="*/ 236868 h 3352798"/>
                <a:gd name="connsiteX4" fmla="*/ 334678 w 733140"/>
                <a:gd name="connsiteY4" fmla="*/ 208293 h 3352798"/>
                <a:gd name="connsiteX5" fmla="*/ 458503 w 733140"/>
                <a:gd name="connsiteY5" fmla="*/ 115886 h 3352798"/>
                <a:gd name="connsiteX6" fmla="*/ 77503 w 733140"/>
                <a:gd name="connsiteY6" fmla="*/ 39687 h 3352798"/>
                <a:gd name="connsiteX7" fmla="*/ 1303 w 733140"/>
                <a:gd name="connsiteY7" fmla="*/ 268287 h 3352798"/>
                <a:gd name="connsiteX8" fmla="*/ 96553 w 733140"/>
                <a:gd name="connsiteY8" fmla="*/ 427368 h 3352798"/>
                <a:gd name="connsiteX9" fmla="*/ 87028 w 733140"/>
                <a:gd name="connsiteY9" fmla="*/ 474993 h 3352798"/>
                <a:gd name="connsiteX10" fmla="*/ 77503 w 733140"/>
                <a:gd name="connsiteY10" fmla="*/ 646443 h 3352798"/>
                <a:gd name="connsiteX11" fmla="*/ 67978 w 733140"/>
                <a:gd name="connsiteY11" fmla="*/ 703593 h 3352798"/>
                <a:gd name="connsiteX12" fmla="*/ 58453 w 733140"/>
                <a:gd name="connsiteY12" fmla="*/ 779793 h 3352798"/>
                <a:gd name="connsiteX13" fmla="*/ 48928 w 733140"/>
                <a:gd name="connsiteY13" fmla="*/ 875043 h 3352798"/>
                <a:gd name="connsiteX14" fmla="*/ 29878 w 733140"/>
                <a:gd name="connsiteY14" fmla="*/ 979818 h 3352798"/>
                <a:gd name="connsiteX15" fmla="*/ 1303 w 733140"/>
                <a:gd name="connsiteY15" fmla="*/ 1341768 h 3352798"/>
                <a:gd name="connsiteX16" fmla="*/ 10828 w 733140"/>
                <a:gd name="connsiteY16" fmla="*/ 1579893 h 3352798"/>
                <a:gd name="connsiteX17" fmla="*/ 96553 w 733140"/>
                <a:gd name="connsiteY17" fmla="*/ 1722768 h 3352798"/>
                <a:gd name="connsiteX18" fmla="*/ 201328 w 733140"/>
                <a:gd name="connsiteY18" fmla="*/ 1922793 h 3352798"/>
                <a:gd name="connsiteX19" fmla="*/ 248953 w 733140"/>
                <a:gd name="connsiteY19" fmla="*/ 2056143 h 3352798"/>
                <a:gd name="connsiteX20" fmla="*/ 296578 w 733140"/>
                <a:gd name="connsiteY20" fmla="*/ 2684793 h 3352798"/>
                <a:gd name="connsiteX21" fmla="*/ 344203 w 733140"/>
                <a:gd name="connsiteY21" fmla="*/ 3018168 h 3352798"/>
                <a:gd name="connsiteX22" fmla="*/ 382303 w 733140"/>
                <a:gd name="connsiteY22" fmla="*/ 3218193 h 3352798"/>
                <a:gd name="connsiteX23" fmla="*/ 610903 w 733140"/>
                <a:gd name="connsiteY23" fmla="*/ 3316286 h 3352798"/>
                <a:gd name="connsiteX24" fmla="*/ 668053 w 733140"/>
                <a:gd name="connsiteY24" fmla="*/ 3046743 h 3352798"/>
                <a:gd name="connsiteX0" fmla="*/ 382303 w 733140"/>
                <a:gd name="connsiteY0" fmla="*/ 420686 h 3352798"/>
                <a:gd name="connsiteX1" fmla="*/ 229903 w 733140"/>
                <a:gd name="connsiteY1" fmla="*/ 420686 h 3352798"/>
                <a:gd name="connsiteX2" fmla="*/ 220378 w 733140"/>
                <a:gd name="connsiteY2" fmla="*/ 246393 h 3352798"/>
                <a:gd name="connsiteX3" fmla="*/ 315628 w 733140"/>
                <a:gd name="connsiteY3" fmla="*/ 236868 h 3352798"/>
                <a:gd name="connsiteX4" fmla="*/ 334678 w 733140"/>
                <a:gd name="connsiteY4" fmla="*/ 208293 h 3352798"/>
                <a:gd name="connsiteX5" fmla="*/ 458503 w 733140"/>
                <a:gd name="connsiteY5" fmla="*/ 115886 h 3352798"/>
                <a:gd name="connsiteX6" fmla="*/ 77503 w 733140"/>
                <a:gd name="connsiteY6" fmla="*/ 39687 h 3352798"/>
                <a:gd name="connsiteX7" fmla="*/ 1303 w 733140"/>
                <a:gd name="connsiteY7" fmla="*/ 268287 h 3352798"/>
                <a:gd name="connsiteX8" fmla="*/ 96553 w 733140"/>
                <a:gd name="connsiteY8" fmla="*/ 427368 h 3352798"/>
                <a:gd name="connsiteX9" fmla="*/ 87028 w 733140"/>
                <a:gd name="connsiteY9" fmla="*/ 474993 h 3352798"/>
                <a:gd name="connsiteX10" fmla="*/ 77503 w 733140"/>
                <a:gd name="connsiteY10" fmla="*/ 646443 h 3352798"/>
                <a:gd name="connsiteX11" fmla="*/ 67978 w 733140"/>
                <a:gd name="connsiteY11" fmla="*/ 703593 h 3352798"/>
                <a:gd name="connsiteX12" fmla="*/ 58453 w 733140"/>
                <a:gd name="connsiteY12" fmla="*/ 779793 h 3352798"/>
                <a:gd name="connsiteX13" fmla="*/ 48928 w 733140"/>
                <a:gd name="connsiteY13" fmla="*/ 875043 h 3352798"/>
                <a:gd name="connsiteX14" fmla="*/ 29878 w 733140"/>
                <a:gd name="connsiteY14" fmla="*/ 979818 h 3352798"/>
                <a:gd name="connsiteX15" fmla="*/ 1303 w 733140"/>
                <a:gd name="connsiteY15" fmla="*/ 1341768 h 3352798"/>
                <a:gd name="connsiteX16" fmla="*/ 10828 w 733140"/>
                <a:gd name="connsiteY16" fmla="*/ 1579893 h 3352798"/>
                <a:gd name="connsiteX17" fmla="*/ 96553 w 733140"/>
                <a:gd name="connsiteY17" fmla="*/ 1722768 h 3352798"/>
                <a:gd name="connsiteX18" fmla="*/ 201328 w 733140"/>
                <a:gd name="connsiteY18" fmla="*/ 1922793 h 3352798"/>
                <a:gd name="connsiteX19" fmla="*/ 248953 w 733140"/>
                <a:gd name="connsiteY19" fmla="*/ 2056143 h 3352798"/>
                <a:gd name="connsiteX20" fmla="*/ 296578 w 733140"/>
                <a:gd name="connsiteY20" fmla="*/ 2684793 h 3352798"/>
                <a:gd name="connsiteX21" fmla="*/ 344203 w 733140"/>
                <a:gd name="connsiteY21" fmla="*/ 3018168 h 3352798"/>
                <a:gd name="connsiteX22" fmla="*/ 382303 w 733140"/>
                <a:gd name="connsiteY22" fmla="*/ 3218193 h 3352798"/>
                <a:gd name="connsiteX23" fmla="*/ 610903 w 733140"/>
                <a:gd name="connsiteY23" fmla="*/ 3316286 h 3352798"/>
                <a:gd name="connsiteX24" fmla="*/ 668053 w 733140"/>
                <a:gd name="connsiteY24" fmla="*/ 3046743 h 3352798"/>
                <a:gd name="connsiteX0" fmla="*/ 382303 w 733140"/>
                <a:gd name="connsiteY0" fmla="*/ 425449 h 3357561"/>
                <a:gd name="connsiteX1" fmla="*/ 229903 w 733140"/>
                <a:gd name="connsiteY1" fmla="*/ 425449 h 3357561"/>
                <a:gd name="connsiteX2" fmla="*/ 220378 w 733140"/>
                <a:gd name="connsiteY2" fmla="*/ 251156 h 3357561"/>
                <a:gd name="connsiteX3" fmla="*/ 315628 w 733140"/>
                <a:gd name="connsiteY3" fmla="*/ 241631 h 3357561"/>
                <a:gd name="connsiteX4" fmla="*/ 334678 w 733140"/>
                <a:gd name="connsiteY4" fmla="*/ 213056 h 3357561"/>
                <a:gd name="connsiteX5" fmla="*/ 458503 w 733140"/>
                <a:gd name="connsiteY5" fmla="*/ 120649 h 3357561"/>
                <a:gd name="connsiteX6" fmla="*/ 77503 w 733140"/>
                <a:gd name="connsiteY6" fmla="*/ 44450 h 3357561"/>
                <a:gd name="connsiteX7" fmla="*/ 1303 w 733140"/>
                <a:gd name="connsiteY7" fmla="*/ 273050 h 3357561"/>
                <a:gd name="connsiteX8" fmla="*/ 96553 w 733140"/>
                <a:gd name="connsiteY8" fmla="*/ 432131 h 3357561"/>
                <a:gd name="connsiteX9" fmla="*/ 87028 w 733140"/>
                <a:gd name="connsiteY9" fmla="*/ 479756 h 3357561"/>
                <a:gd name="connsiteX10" fmla="*/ 77503 w 733140"/>
                <a:gd name="connsiteY10" fmla="*/ 651206 h 3357561"/>
                <a:gd name="connsiteX11" fmla="*/ 67978 w 733140"/>
                <a:gd name="connsiteY11" fmla="*/ 708356 h 3357561"/>
                <a:gd name="connsiteX12" fmla="*/ 58453 w 733140"/>
                <a:gd name="connsiteY12" fmla="*/ 784556 h 3357561"/>
                <a:gd name="connsiteX13" fmla="*/ 48928 w 733140"/>
                <a:gd name="connsiteY13" fmla="*/ 879806 h 3357561"/>
                <a:gd name="connsiteX14" fmla="*/ 29878 w 733140"/>
                <a:gd name="connsiteY14" fmla="*/ 984581 h 3357561"/>
                <a:gd name="connsiteX15" fmla="*/ 1303 w 733140"/>
                <a:gd name="connsiteY15" fmla="*/ 1346531 h 3357561"/>
                <a:gd name="connsiteX16" fmla="*/ 10828 w 733140"/>
                <a:gd name="connsiteY16" fmla="*/ 1584656 h 3357561"/>
                <a:gd name="connsiteX17" fmla="*/ 96553 w 733140"/>
                <a:gd name="connsiteY17" fmla="*/ 1727531 h 3357561"/>
                <a:gd name="connsiteX18" fmla="*/ 201328 w 733140"/>
                <a:gd name="connsiteY18" fmla="*/ 1927556 h 3357561"/>
                <a:gd name="connsiteX19" fmla="*/ 248953 w 733140"/>
                <a:gd name="connsiteY19" fmla="*/ 2060906 h 3357561"/>
                <a:gd name="connsiteX20" fmla="*/ 296578 w 733140"/>
                <a:gd name="connsiteY20" fmla="*/ 2689556 h 3357561"/>
                <a:gd name="connsiteX21" fmla="*/ 344203 w 733140"/>
                <a:gd name="connsiteY21" fmla="*/ 3022931 h 3357561"/>
                <a:gd name="connsiteX22" fmla="*/ 382303 w 733140"/>
                <a:gd name="connsiteY22" fmla="*/ 3222956 h 3357561"/>
                <a:gd name="connsiteX23" fmla="*/ 610903 w 733140"/>
                <a:gd name="connsiteY23" fmla="*/ 3321049 h 3357561"/>
                <a:gd name="connsiteX24" fmla="*/ 668053 w 733140"/>
                <a:gd name="connsiteY24" fmla="*/ 3051506 h 3357561"/>
                <a:gd name="connsiteX0" fmla="*/ 390525 w 741362"/>
                <a:gd name="connsiteY0" fmla="*/ 425448 h 3357560"/>
                <a:gd name="connsiteX1" fmla="*/ 238125 w 741362"/>
                <a:gd name="connsiteY1" fmla="*/ 425448 h 3357560"/>
                <a:gd name="connsiteX2" fmla="*/ 228600 w 741362"/>
                <a:gd name="connsiteY2" fmla="*/ 251155 h 3357560"/>
                <a:gd name="connsiteX3" fmla="*/ 323850 w 741362"/>
                <a:gd name="connsiteY3" fmla="*/ 241630 h 3357560"/>
                <a:gd name="connsiteX4" fmla="*/ 342900 w 741362"/>
                <a:gd name="connsiteY4" fmla="*/ 213055 h 3357560"/>
                <a:gd name="connsiteX5" fmla="*/ 466725 w 741362"/>
                <a:gd name="connsiteY5" fmla="*/ 120648 h 3357560"/>
                <a:gd name="connsiteX6" fmla="*/ 161925 w 741362"/>
                <a:gd name="connsiteY6" fmla="*/ 44450 h 3357560"/>
                <a:gd name="connsiteX7" fmla="*/ 9525 w 741362"/>
                <a:gd name="connsiteY7" fmla="*/ 273049 h 3357560"/>
                <a:gd name="connsiteX8" fmla="*/ 104775 w 741362"/>
                <a:gd name="connsiteY8" fmla="*/ 432130 h 3357560"/>
                <a:gd name="connsiteX9" fmla="*/ 95250 w 741362"/>
                <a:gd name="connsiteY9" fmla="*/ 479755 h 3357560"/>
                <a:gd name="connsiteX10" fmla="*/ 85725 w 741362"/>
                <a:gd name="connsiteY10" fmla="*/ 651205 h 3357560"/>
                <a:gd name="connsiteX11" fmla="*/ 76200 w 741362"/>
                <a:gd name="connsiteY11" fmla="*/ 708355 h 3357560"/>
                <a:gd name="connsiteX12" fmla="*/ 66675 w 741362"/>
                <a:gd name="connsiteY12" fmla="*/ 784555 h 3357560"/>
                <a:gd name="connsiteX13" fmla="*/ 57150 w 741362"/>
                <a:gd name="connsiteY13" fmla="*/ 879805 h 3357560"/>
                <a:gd name="connsiteX14" fmla="*/ 38100 w 741362"/>
                <a:gd name="connsiteY14" fmla="*/ 984580 h 3357560"/>
                <a:gd name="connsiteX15" fmla="*/ 9525 w 741362"/>
                <a:gd name="connsiteY15" fmla="*/ 1346530 h 3357560"/>
                <a:gd name="connsiteX16" fmla="*/ 19050 w 741362"/>
                <a:gd name="connsiteY16" fmla="*/ 1584655 h 3357560"/>
                <a:gd name="connsiteX17" fmla="*/ 104775 w 741362"/>
                <a:gd name="connsiteY17" fmla="*/ 1727530 h 3357560"/>
                <a:gd name="connsiteX18" fmla="*/ 209550 w 741362"/>
                <a:gd name="connsiteY18" fmla="*/ 1927555 h 3357560"/>
                <a:gd name="connsiteX19" fmla="*/ 257175 w 741362"/>
                <a:gd name="connsiteY19" fmla="*/ 2060905 h 3357560"/>
                <a:gd name="connsiteX20" fmla="*/ 304800 w 741362"/>
                <a:gd name="connsiteY20" fmla="*/ 2689555 h 3357560"/>
                <a:gd name="connsiteX21" fmla="*/ 352425 w 741362"/>
                <a:gd name="connsiteY21" fmla="*/ 3022930 h 3357560"/>
                <a:gd name="connsiteX22" fmla="*/ 390525 w 741362"/>
                <a:gd name="connsiteY22" fmla="*/ 3222955 h 3357560"/>
                <a:gd name="connsiteX23" fmla="*/ 619125 w 741362"/>
                <a:gd name="connsiteY23" fmla="*/ 3321048 h 3357560"/>
                <a:gd name="connsiteX24" fmla="*/ 676275 w 741362"/>
                <a:gd name="connsiteY24" fmla="*/ 3051505 h 3357560"/>
                <a:gd name="connsiteX0" fmla="*/ 390525 w 741362"/>
                <a:gd name="connsiteY0" fmla="*/ 425448 h 3357560"/>
                <a:gd name="connsiteX1" fmla="*/ 238125 w 741362"/>
                <a:gd name="connsiteY1" fmla="*/ 425448 h 3357560"/>
                <a:gd name="connsiteX2" fmla="*/ 228600 w 741362"/>
                <a:gd name="connsiteY2" fmla="*/ 251155 h 3357560"/>
                <a:gd name="connsiteX3" fmla="*/ 323850 w 741362"/>
                <a:gd name="connsiteY3" fmla="*/ 241630 h 3357560"/>
                <a:gd name="connsiteX4" fmla="*/ 342900 w 741362"/>
                <a:gd name="connsiteY4" fmla="*/ 213055 h 3357560"/>
                <a:gd name="connsiteX5" fmla="*/ 466725 w 741362"/>
                <a:gd name="connsiteY5" fmla="*/ 120648 h 3357560"/>
                <a:gd name="connsiteX6" fmla="*/ 161925 w 741362"/>
                <a:gd name="connsiteY6" fmla="*/ 44450 h 3357560"/>
                <a:gd name="connsiteX7" fmla="*/ 9525 w 741362"/>
                <a:gd name="connsiteY7" fmla="*/ 273049 h 3357560"/>
                <a:gd name="connsiteX8" fmla="*/ 104775 w 741362"/>
                <a:gd name="connsiteY8" fmla="*/ 432130 h 3357560"/>
                <a:gd name="connsiteX9" fmla="*/ 95250 w 741362"/>
                <a:gd name="connsiteY9" fmla="*/ 479755 h 3357560"/>
                <a:gd name="connsiteX10" fmla="*/ 85725 w 741362"/>
                <a:gd name="connsiteY10" fmla="*/ 651205 h 3357560"/>
                <a:gd name="connsiteX11" fmla="*/ 76200 w 741362"/>
                <a:gd name="connsiteY11" fmla="*/ 708355 h 3357560"/>
                <a:gd name="connsiteX12" fmla="*/ 66675 w 741362"/>
                <a:gd name="connsiteY12" fmla="*/ 784555 h 3357560"/>
                <a:gd name="connsiteX13" fmla="*/ 57150 w 741362"/>
                <a:gd name="connsiteY13" fmla="*/ 879805 h 3357560"/>
                <a:gd name="connsiteX14" fmla="*/ 38100 w 741362"/>
                <a:gd name="connsiteY14" fmla="*/ 984580 h 3357560"/>
                <a:gd name="connsiteX15" fmla="*/ 9525 w 741362"/>
                <a:gd name="connsiteY15" fmla="*/ 1346530 h 3357560"/>
                <a:gd name="connsiteX16" fmla="*/ 19050 w 741362"/>
                <a:gd name="connsiteY16" fmla="*/ 1584655 h 3357560"/>
                <a:gd name="connsiteX17" fmla="*/ 104775 w 741362"/>
                <a:gd name="connsiteY17" fmla="*/ 1727530 h 3357560"/>
                <a:gd name="connsiteX18" fmla="*/ 209550 w 741362"/>
                <a:gd name="connsiteY18" fmla="*/ 1927555 h 3357560"/>
                <a:gd name="connsiteX19" fmla="*/ 257175 w 741362"/>
                <a:gd name="connsiteY19" fmla="*/ 2060905 h 3357560"/>
                <a:gd name="connsiteX20" fmla="*/ 304800 w 741362"/>
                <a:gd name="connsiteY20" fmla="*/ 2689555 h 3357560"/>
                <a:gd name="connsiteX21" fmla="*/ 352425 w 741362"/>
                <a:gd name="connsiteY21" fmla="*/ 3022930 h 3357560"/>
                <a:gd name="connsiteX22" fmla="*/ 390525 w 741362"/>
                <a:gd name="connsiteY22" fmla="*/ 3222955 h 3357560"/>
                <a:gd name="connsiteX23" fmla="*/ 619125 w 741362"/>
                <a:gd name="connsiteY23" fmla="*/ 3321048 h 3357560"/>
                <a:gd name="connsiteX24" fmla="*/ 676275 w 741362"/>
                <a:gd name="connsiteY24" fmla="*/ 3051505 h 3357560"/>
                <a:gd name="connsiteX0" fmla="*/ 390525 w 741362"/>
                <a:gd name="connsiteY0" fmla="*/ 425448 h 3357560"/>
                <a:gd name="connsiteX1" fmla="*/ 238125 w 741362"/>
                <a:gd name="connsiteY1" fmla="*/ 425448 h 3357560"/>
                <a:gd name="connsiteX2" fmla="*/ 228600 w 741362"/>
                <a:gd name="connsiteY2" fmla="*/ 251155 h 3357560"/>
                <a:gd name="connsiteX3" fmla="*/ 323850 w 741362"/>
                <a:gd name="connsiteY3" fmla="*/ 241630 h 3357560"/>
                <a:gd name="connsiteX4" fmla="*/ 342900 w 741362"/>
                <a:gd name="connsiteY4" fmla="*/ 213055 h 3357560"/>
                <a:gd name="connsiteX5" fmla="*/ 466725 w 741362"/>
                <a:gd name="connsiteY5" fmla="*/ 120648 h 3357560"/>
                <a:gd name="connsiteX6" fmla="*/ 161925 w 741362"/>
                <a:gd name="connsiteY6" fmla="*/ 44450 h 3357560"/>
                <a:gd name="connsiteX7" fmla="*/ 9525 w 741362"/>
                <a:gd name="connsiteY7" fmla="*/ 273049 h 3357560"/>
                <a:gd name="connsiteX8" fmla="*/ 104775 w 741362"/>
                <a:gd name="connsiteY8" fmla="*/ 432130 h 3357560"/>
                <a:gd name="connsiteX9" fmla="*/ 95250 w 741362"/>
                <a:gd name="connsiteY9" fmla="*/ 479755 h 3357560"/>
                <a:gd name="connsiteX10" fmla="*/ 85725 w 741362"/>
                <a:gd name="connsiteY10" fmla="*/ 651205 h 3357560"/>
                <a:gd name="connsiteX11" fmla="*/ 76200 w 741362"/>
                <a:gd name="connsiteY11" fmla="*/ 708355 h 3357560"/>
                <a:gd name="connsiteX12" fmla="*/ 66675 w 741362"/>
                <a:gd name="connsiteY12" fmla="*/ 784555 h 3357560"/>
                <a:gd name="connsiteX13" fmla="*/ 57150 w 741362"/>
                <a:gd name="connsiteY13" fmla="*/ 879805 h 3357560"/>
                <a:gd name="connsiteX14" fmla="*/ 38100 w 741362"/>
                <a:gd name="connsiteY14" fmla="*/ 984580 h 3357560"/>
                <a:gd name="connsiteX15" fmla="*/ 9525 w 741362"/>
                <a:gd name="connsiteY15" fmla="*/ 1346530 h 3357560"/>
                <a:gd name="connsiteX16" fmla="*/ 19050 w 741362"/>
                <a:gd name="connsiteY16" fmla="*/ 1584655 h 3357560"/>
                <a:gd name="connsiteX17" fmla="*/ 104775 w 741362"/>
                <a:gd name="connsiteY17" fmla="*/ 1727530 h 3357560"/>
                <a:gd name="connsiteX18" fmla="*/ 209550 w 741362"/>
                <a:gd name="connsiteY18" fmla="*/ 1927555 h 3357560"/>
                <a:gd name="connsiteX19" fmla="*/ 257175 w 741362"/>
                <a:gd name="connsiteY19" fmla="*/ 2060905 h 3357560"/>
                <a:gd name="connsiteX20" fmla="*/ 304800 w 741362"/>
                <a:gd name="connsiteY20" fmla="*/ 2689555 h 3357560"/>
                <a:gd name="connsiteX21" fmla="*/ 352425 w 741362"/>
                <a:gd name="connsiteY21" fmla="*/ 3022930 h 3357560"/>
                <a:gd name="connsiteX22" fmla="*/ 390525 w 741362"/>
                <a:gd name="connsiteY22" fmla="*/ 3222955 h 3357560"/>
                <a:gd name="connsiteX23" fmla="*/ 619125 w 741362"/>
                <a:gd name="connsiteY23" fmla="*/ 3321048 h 3357560"/>
                <a:gd name="connsiteX24" fmla="*/ 676275 w 741362"/>
                <a:gd name="connsiteY24" fmla="*/ 3051505 h 3357560"/>
                <a:gd name="connsiteX0" fmla="*/ 390525 w 741362"/>
                <a:gd name="connsiteY0" fmla="*/ 425448 h 3357560"/>
                <a:gd name="connsiteX1" fmla="*/ 238125 w 741362"/>
                <a:gd name="connsiteY1" fmla="*/ 425448 h 3357560"/>
                <a:gd name="connsiteX2" fmla="*/ 228600 w 741362"/>
                <a:gd name="connsiteY2" fmla="*/ 251155 h 3357560"/>
                <a:gd name="connsiteX3" fmla="*/ 323850 w 741362"/>
                <a:gd name="connsiteY3" fmla="*/ 241630 h 3357560"/>
                <a:gd name="connsiteX4" fmla="*/ 466725 w 741362"/>
                <a:gd name="connsiteY4" fmla="*/ 120648 h 3357560"/>
                <a:gd name="connsiteX5" fmla="*/ 161925 w 741362"/>
                <a:gd name="connsiteY5" fmla="*/ 44450 h 3357560"/>
                <a:gd name="connsiteX6" fmla="*/ 9525 w 741362"/>
                <a:gd name="connsiteY6" fmla="*/ 273049 h 3357560"/>
                <a:gd name="connsiteX7" fmla="*/ 104775 w 741362"/>
                <a:gd name="connsiteY7" fmla="*/ 432130 h 3357560"/>
                <a:gd name="connsiteX8" fmla="*/ 95250 w 741362"/>
                <a:gd name="connsiteY8" fmla="*/ 479755 h 3357560"/>
                <a:gd name="connsiteX9" fmla="*/ 85725 w 741362"/>
                <a:gd name="connsiteY9" fmla="*/ 651205 h 3357560"/>
                <a:gd name="connsiteX10" fmla="*/ 76200 w 741362"/>
                <a:gd name="connsiteY10" fmla="*/ 708355 h 3357560"/>
                <a:gd name="connsiteX11" fmla="*/ 66675 w 741362"/>
                <a:gd name="connsiteY11" fmla="*/ 784555 h 3357560"/>
                <a:gd name="connsiteX12" fmla="*/ 57150 w 741362"/>
                <a:gd name="connsiteY12" fmla="*/ 879805 h 3357560"/>
                <a:gd name="connsiteX13" fmla="*/ 38100 w 741362"/>
                <a:gd name="connsiteY13" fmla="*/ 984580 h 3357560"/>
                <a:gd name="connsiteX14" fmla="*/ 9525 w 741362"/>
                <a:gd name="connsiteY14" fmla="*/ 1346530 h 3357560"/>
                <a:gd name="connsiteX15" fmla="*/ 19050 w 741362"/>
                <a:gd name="connsiteY15" fmla="*/ 1584655 h 3357560"/>
                <a:gd name="connsiteX16" fmla="*/ 104775 w 741362"/>
                <a:gd name="connsiteY16" fmla="*/ 1727530 h 3357560"/>
                <a:gd name="connsiteX17" fmla="*/ 209550 w 741362"/>
                <a:gd name="connsiteY17" fmla="*/ 1927555 h 3357560"/>
                <a:gd name="connsiteX18" fmla="*/ 257175 w 741362"/>
                <a:gd name="connsiteY18" fmla="*/ 2060905 h 3357560"/>
                <a:gd name="connsiteX19" fmla="*/ 304800 w 741362"/>
                <a:gd name="connsiteY19" fmla="*/ 2689555 h 3357560"/>
                <a:gd name="connsiteX20" fmla="*/ 352425 w 741362"/>
                <a:gd name="connsiteY20" fmla="*/ 3022930 h 3357560"/>
                <a:gd name="connsiteX21" fmla="*/ 390525 w 741362"/>
                <a:gd name="connsiteY21" fmla="*/ 3222955 h 3357560"/>
                <a:gd name="connsiteX22" fmla="*/ 619125 w 741362"/>
                <a:gd name="connsiteY22" fmla="*/ 3321048 h 3357560"/>
                <a:gd name="connsiteX23" fmla="*/ 676275 w 741362"/>
                <a:gd name="connsiteY23" fmla="*/ 3051505 h 3357560"/>
                <a:gd name="connsiteX0" fmla="*/ 390525 w 741362"/>
                <a:gd name="connsiteY0" fmla="*/ 425448 h 3357560"/>
                <a:gd name="connsiteX1" fmla="*/ 238125 w 741362"/>
                <a:gd name="connsiteY1" fmla="*/ 425448 h 3357560"/>
                <a:gd name="connsiteX2" fmla="*/ 228600 w 741362"/>
                <a:gd name="connsiteY2" fmla="*/ 251155 h 3357560"/>
                <a:gd name="connsiteX3" fmla="*/ 323850 w 741362"/>
                <a:gd name="connsiteY3" fmla="*/ 241630 h 3357560"/>
                <a:gd name="connsiteX4" fmla="*/ 466725 w 741362"/>
                <a:gd name="connsiteY4" fmla="*/ 120648 h 3357560"/>
                <a:gd name="connsiteX5" fmla="*/ 161925 w 741362"/>
                <a:gd name="connsiteY5" fmla="*/ 44450 h 3357560"/>
                <a:gd name="connsiteX6" fmla="*/ 9525 w 741362"/>
                <a:gd name="connsiteY6" fmla="*/ 273049 h 3357560"/>
                <a:gd name="connsiteX7" fmla="*/ 104775 w 741362"/>
                <a:gd name="connsiteY7" fmla="*/ 432130 h 3357560"/>
                <a:gd name="connsiteX8" fmla="*/ 95250 w 741362"/>
                <a:gd name="connsiteY8" fmla="*/ 479755 h 3357560"/>
                <a:gd name="connsiteX9" fmla="*/ 85725 w 741362"/>
                <a:gd name="connsiteY9" fmla="*/ 651205 h 3357560"/>
                <a:gd name="connsiteX10" fmla="*/ 76200 w 741362"/>
                <a:gd name="connsiteY10" fmla="*/ 708355 h 3357560"/>
                <a:gd name="connsiteX11" fmla="*/ 66675 w 741362"/>
                <a:gd name="connsiteY11" fmla="*/ 784555 h 3357560"/>
                <a:gd name="connsiteX12" fmla="*/ 57150 w 741362"/>
                <a:gd name="connsiteY12" fmla="*/ 879805 h 3357560"/>
                <a:gd name="connsiteX13" fmla="*/ 38100 w 741362"/>
                <a:gd name="connsiteY13" fmla="*/ 984580 h 3357560"/>
                <a:gd name="connsiteX14" fmla="*/ 9525 w 741362"/>
                <a:gd name="connsiteY14" fmla="*/ 1346530 h 3357560"/>
                <a:gd name="connsiteX15" fmla="*/ 19050 w 741362"/>
                <a:gd name="connsiteY15" fmla="*/ 1584655 h 3357560"/>
                <a:gd name="connsiteX16" fmla="*/ 104775 w 741362"/>
                <a:gd name="connsiteY16" fmla="*/ 1727530 h 3357560"/>
                <a:gd name="connsiteX17" fmla="*/ 209550 w 741362"/>
                <a:gd name="connsiteY17" fmla="*/ 1927555 h 3357560"/>
                <a:gd name="connsiteX18" fmla="*/ 257175 w 741362"/>
                <a:gd name="connsiteY18" fmla="*/ 2060905 h 3357560"/>
                <a:gd name="connsiteX19" fmla="*/ 304800 w 741362"/>
                <a:gd name="connsiteY19" fmla="*/ 2689555 h 3357560"/>
                <a:gd name="connsiteX20" fmla="*/ 352425 w 741362"/>
                <a:gd name="connsiteY20" fmla="*/ 3022930 h 3357560"/>
                <a:gd name="connsiteX21" fmla="*/ 390525 w 741362"/>
                <a:gd name="connsiteY21" fmla="*/ 3222955 h 3357560"/>
                <a:gd name="connsiteX22" fmla="*/ 619125 w 741362"/>
                <a:gd name="connsiteY22" fmla="*/ 3321048 h 3357560"/>
                <a:gd name="connsiteX23" fmla="*/ 676275 w 741362"/>
                <a:gd name="connsiteY23" fmla="*/ 3051505 h 3357560"/>
                <a:gd name="connsiteX0" fmla="*/ 390525 w 741362"/>
                <a:gd name="connsiteY0" fmla="*/ 425448 h 3357560"/>
                <a:gd name="connsiteX1" fmla="*/ 238125 w 741362"/>
                <a:gd name="connsiteY1" fmla="*/ 425448 h 3357560"/>
                <a:gd name="connsiteX2" fmla="*/ 323850 w 741362"/>
                <a:gd name="connsiteY2" fmla="*/ 241630 h 3357560"/>
                <a:gd name="connsiteX3" fmla="*/ 466725 w 741362"/>
                <a:gd name="connsiteY3" fmla="*/ 120648 h 3357560"/>
                <a:gd name="connsiteX4" fmla="*/ 161925 w 741362"/>
                <a:gd name="connsiteY4" fmla="*/ 44450 h 3357560"/>
                <a:gd name="connsiteX5" fmla="*/ 9525 w 741362"/>
                <a:gd name="connsiteY5" fmla="*/ 273049 h 3357560"/>
                <a:gd name="connsiteX6" fmla="*/ 104775 w 741362"/>
                <a:gd name="connsiteY6" fmla="*/ 432130 h 3357560"/>
                <a:gd name="connsiteX7" fmla="*/ 95250 w 741362"/>
                <a:gd name="connsiteY7" fmla="*/ 479755 h 3357560"/>
                <a:gd name="connsiteX8" fmla="*/ 85725 w 741362"/>
                <a:gd name="connsiteY8" fmla="*/ 651205 h 3357560"/>
                <a:gd name="connsiteX9" fmla="*/ 76200 w 741362"/>
                <a:gd name="connsiteY9" fmla="*/ 708355 h 3357560"/>
                <a:gd name="connsiteX10" fmla="*/ 66675 w 741362"/>
                <a:gd name="connsiteY10" fmla="*/ 784555 h 3357560"/>
                <a:gd name="connsiteX11" fmla="*/ 57150 w 741362"/>
                <a:gd name="connsiteY11" fmla="*/ 879805 h 3357560"/>
                <a:gd name="connsiteX12" fmla="*/ 38100 w 741362"/>
                <a:gd name="connsiteY12" fmla="*/ 984580 h 3357560"/>
                <a:gd name="connsiteX13" fmla="*/ 9525 w 741362"/>
                <a:gd name="connsiteY13" fmla="*/ 1346530 h 3357560"/>
                <a:gd name="connsiteX14" fmla="*/ 19050 w 741362"/>
                <a:gd name="connsiteY14" fmla="*/ 1584655 h 3357560"/>
                <a:gd name="connsiteX15" fmla="*/ 104775 w 741362"/>
                <a:gd name="connsiteY15" fmla="*/ 1727530 h 3357560"/>
                <a:gd name="connsiteX16" fmla="*/ 209550 w 741362"/>
                <a:gd name="connsiteY16" fmla="*/ 1927555 h 3357560"/>
                <a:gd name="connsiteX17" fmla="*/ 257175 w 741362"/>
                <a:gd name="connsiteY17" fmla="*/ 2060905 h 3357560"/>
                <a:gd name="connsiteX18" fmla="*/ 304800 w 741362"/>
                <a:gd name="connsiteY18" fmla="*/ 2689555 h 3357560"/>
                <a:gd name="connsiteX19" fmla="*/ 352425 w 741362"/>
                <a:gd name="connsiteY19" fmla="*/ 3022930 h 3357560"/>
                <a:gd name="connsiteX20" fmla="*/ 390525 w 741362"/>
                <a:gd name="connsiteY20" fmla="*/ 3222955 h 3357560"/>
                <a:gd name="connsiteX21" fmla="*/ 619125 w 741362"/>
                <a:gd name="connsiteY21" fmla="*/ 3321048 h 3357560"/>
                <a:gd name="connsiteX22" fmla="*/ 676275 w 741362"/>
                <a:gd name="connsiteY22" fmla="*/ 3051505 h 3357560"/>
                <a:gd name="connsiteX0" fmla="*/ 390525 w 741362"/>
                <a:gd name="connsiteY0" fmla="*/ 425448 h 3357560"/>
                <a:gd name="connsiteX1" fmla="*/ 238125 w 741362"/>
                <a:gd name="connsiteY1" fmla="*/ 349249 h 3357560"/>
                <a:gd name="connsiteX2" fmla="*/ 323850 w 741362"/>
                <a:gd name="connsiteY2" fmla="*/ 241630 h 3357560"/>
                <a:gd name="connsiteX3" fmla="*/ 466725 w 741362"/>
                <a:gd name="connsiteY3" fmla="*/ 120648 h 3357560"/>
                <a:gd name="connsiteX4" fmla="*/ 161925 w 741362"/>
                <a:gd name="connsiteY4" fmla="*/ 44450 h 3357560"/>
                <a:gd name="connsiteX5" fmla="*/ 9525 w 741362"/>
                <a:gd name="connsiteY5" fmla="*/ 273049 h 3357560"/>
                <a:gd name="connsiteX6" fmla="*/ 104775 w 741362"/>
                <a:gd name="connsiteY6" fmla="*/ 432130 h 3357560"/>
                <a:gd name="connsiteX7" fmla="*/ 95250 w 741362"/>
                <a:gd name="connsiteY7" fmla="*/ 479755 h 3357560"/>
                <a:gd name="connsiteX8" fmla="*/ 85725 w 741362"/>
                <a:gd name="connsiteY8" fmla="*/ 651205 h 3357560"/>
                <a:gd name="connsiteX9" fmla="*/ 76200 w 741362"/>
                <a:gd name="connsiteY9" fmla="*/ 708355 h 3357560"/>
                <a:gd name="connsiteX10" fmla="*/ 66675 w 741362"/>
                <a:gd name="connsiteY10" fmla="*/ 784555 h 3357560"/>
                <a:gd name="connsiteX11" fmla="*/ 57150 w 741362"/>
                <a:gd name="connsiteY11" fmla="*/ 879805 h 3357560"/>
                <a:gd name="connsiteX12" fmla="*/ 38100 w 741362"/>
                <a:gd name="connsiteY12" fmla="*/ 984580 h 3357560"/>
                <a:gd name="connsiteX13" fmla="*/ 9525 w 741362"/>
                <a:gd name="connsiteY13" fmla="*/ 1346530 h 3357560"/>
                <a:gd name="connsiteX14" fmla="*/ 19050 w 741362"/>
                <a:gd name="connsiteY14" fmla="*/ 1584655 h 3357560"/>
                <a:gd name="connsiteX15" fmla="*/ 104775 w 741362"/>
                <a:gd name="connsiteY15" fmla="*/ 1727530 h 3357560"/>
                <a:gd name="connsiteX16" fmla="*/ 209550 w 741362"/>
                <a:gd name="connsiteY16" fmla="*/ 1927555 h 3357560"/>
                <a:gd name="connsiteX17" fmla="*/ 257175 w 741362"/>
                <a:gd name="connsiteY17" fmla="*/ 2060905 h 3357560"/>
                <a:gd name="connsiteX18" fmla="*/ 304800 w 741362"/>
                <a:gd name="connsiteY18" fmla="*/ 2689555 h 3357560"/>
                <a:gd name="connsiteX19" fmla="*/ 352425 w 741362"/>
                <a:gd name="connsiteY19" fmla="*/ 3022930 h 3357560"/>
                <a:gd name="connsiteX20" fmla="*/ 390525 w 741362"/>
                <a:gd name="connsiteY20" fmla="*/ 3222955 h 3357560"/>
                <a:gd name="connsiteX21" fmla="*/ 619125 w 741362"/>
                <a:gd name="connsiteY21" fmla="*/ 3321048 h 3357560"/>
                <a:gd name="connsiteX22" fmla="*/ 676275 w 741362"/>
                <a:gd name="connsiteY22" fmla="*/ 3051505 h 3357560"/>
                <a:gd name="connsiteX0" fmla="*/ 390525 w 741362"/>
                <a:gd name="connsiteY0" fmla="*/ 425448 h 3357560"/>
                <a:gd name="connsiteX1" fmla="*/ 238125 w 741362"/>
                <a:gd name="connsiteY1" fmla="*/ 349249 h 3357560"/>
                <a:gd name="connsiteX2" fmla="*/ 238125 w 741362"/>
                <a:gd name="connsiteY2" fmla="*/ 196849 h 3357560"/>
                <a:gd name="connsiteX3" fmla="*/ 466725 w 741362"/>
                <a:gd name="connsiteY3" fmla="*/ 120648 h 3357560"/>
                <a:gd name="connsiteX4" fmla="*/ 161925 w 741362"/>
                <a:gd name="connsiteY4" fmla="*/ 44450 h 3357560"/>
                <a:gd name="connsiteX5" fmla="*/ 9525 w 741362"/>
                <a:gd name="connsiteY5" fmla="*/ 273049 h 3357560"/>
                <a:gd name="connsiteX6" fmla="*/ 104775 w 741362"/>
                <a:gd name="connsiteY6" fmla="*/ 432130 h 3357560"/>
                <a:gd name="connsiteX7" fmla="*/ 95250 w 741362"/>
                <a:gd name="connsiteY7" fmla="*/ 479755 h 3357560"/>
                <a:gd name="connsiteX8" fmla="*/ 85725 w 741362"/>
                <a:gd name="connsiteY8" fmla="*/ 651205 h 3357560"/>
                <a:gd name="connsiteX9" fmla="*/ 76200 w 741362"/>
                <a:gd name="connsiteY9" fmla="*/ 708355 h 3357560"/>
                <a:gd name="connsiteX10" fmla="*/ 66675 w 741362"/>
                <a:gd name="connsiteY10" fmla="*/ 784555 h 3357560"/>
                <a:gd name="connsiteX11" fmla="*/ 57150 w 741362"/>
                <a:gd name="connsiteY11" fmla="*/ 879805 h 3357560"/>
                <a:gd name="connsiteX12" fmla="*/ 38100 w 741362"/>
                <a:gd name="connsiteY12" fmla="*/ 984580 h 3357560"/>
                <a:gd name="connsiteX13" fmla="*/ 9525 w 741362"/>
                <a:gd name="connsiteY13" fmla="*/ 1346530 h 3357560"/>
                <a:gd name="connsiteX14" fmla="*/ 19050 w 741362"/>
                <a:gd name="connsiteY14" fmla="*/ 1584655 h 3357560"/>
                <a:gd name="connsiteX15" fmla="*/ 104775 w 741362"/>
                <a:gd name="connsiteY15" fmla="*/ 1727530 h 3357560"/>
                <a:gd name="connsiteX16" fmla="*/ 209550 w 741362"/>
                <a:gd name="connsiteY16" fmla="*/ 1927555 h 3357560"/>
                <a:gd name="connsiteX17" fmla="*/ 257175 w 741362"/>
                <a:gd name="connsiteY17" fmla="*/ 2060905 h 3357560"/>
                <a:gd name="connsiteX18" fmla="*/ 304800 w 741362"/>
                <a:gd name="connsiteY18" fmla="*/ 2689555 h 3357560"/>
                <a:gd name="connsiteX19" fmla="*/ 352425 w 741362"/>
                <a:gd name="connsiteY19" fmla="*/ 3022930 h 3357560"/>
                <a:gd name="connsiteX20" fmla="*/ 390525 w 741362"/>
                <a:gd name="connsiteY20" fmla="*/ 3222955 h 3357560"/>
                <a:gd name="connsiteX21" fmla="*/ 619125 w 741362"/>
                <a:gd name="connsiteY21" fmla="*/ 3321048 h 3357560"/>
                <a:gd name="connsiteX22" fmla="*/ 676275 w 741362"/>
                <a:gd name="connsiteY22" fmla="*/ 3051505 h 3357560"/>
                <a:gd name="connsiteX0" fmla="*/ 390525 w 741362"/>
                <a:gd name="connsiteY0" fmla="*/ 425448 h 3357560"/>
                <a:gd name="connsiteX1" fmla="*/ 238125 w 741362"/>
                <a:gd name="connsiteY1" fmla="*/ 349249 h 3357560"/>
                <a:gd name="connsiteX2" fmla="*/ 238125 w 741362"/>
                <a:gd name="connsiteY2" fmla="*/ 196849 h 3357560"/>
                <a:gd name="connsiteX3" fmla="*/ 466725 w 741362"/>
                <a:gd name="connsiteY3" fmla="*/ 120648 h 3357560"/>
                <a:gd name="connsiteX4" fmla="*/ 161925 w 741362"/>
                <a:gd name="connsiteY4" fmla="*/ 44450 h 3357560"/>
                <a:gd name="connsiteX5" fmla="*/ 9525 w 741362"/>
                <a:gd name="connsiteY5" fmla="*/ 273049 h 3357560"/>
                <a:gd name="connsiteX6" fmla="*/ 104775 w 741362"/>
                <a:gd name="connsiteY6" fmla="*/ 432130 h 3357560"/>
                <a:gd name="connsiteX7" fmla="*/ 85725 w 741362"/>
                <a:gd name="connsiteY7" fmla="*/ 651205 h 3357560"/>
                <a:gd name="connsiteX8" fmla="*/ 76200 w 741362"/>
                <a:gd name="connsiteY8" fmla="*/ 708355 h 3357560"/>
                <a:gd name="connsiteX9" fmla="*/ 66675 w 741362"/>
                <a:gd name="connsiteY9" fmla="*/ 784555 h 3357560"/>
                <a:gd name="connsiteX10" fmla="*/ 57150 w 741362"/>
                <a:gd name="connsiteY10" fmla="*/ 879805 h 3357560"/>
                <a:gd name="connsiteX11" fmla="*/ 38100 w 741362"/>
                <a:gd name="connsiteY11" fmla="*/ 984580 h 3357560"/>
                <a:gd name="connsiteX12" fmla="*/ 9525 w 741362"/>
                <a:gd name="connsiteY12" fmla="*/ 1346530 h 3357560"/>
                <a:gd name="connsiteX13" fmla="*/ 19050 w 741362"/>
                <a:gd name="connsiteY13" fmla="*/ 1584655 h 3357560"/>
                <a:gd name="connsiteX14" fmla="*/ 104775 w 741362"/>
                <a:gd name="connsiteY14" fmla="*/ 1727530 h 3357560"/>
                <a:gd name="connsiteX15" fmla="*/ 209550 w 741362"/>
                <a:gd name="connsiteY15" fmla="*/ 1927555 h 3357560"/>
                <a:gd name="connsiteX16" fmla="*/ 257175 w 741362"/>
                <a:gd name="connsiteY16" fmla="*/ 2060905 h 3357560"/>
                <a:gd name="connsiteX17" fmla="*/ 304800 w 741362"/>
                <a:gd name="connsiteY17" fmla="*/ 2689555 h 3357560"/>
                <a:gd name="connsiteX18" fmla="*/ 352425 w 741362"/>
                <a:gd name="connsiteY18" fmla="*/ 3022930 h 3357560"/>
                <a:gd name="connsiteX19" fmla="*/ 390525 w 741362"/>
                <a:gd name="connsiteY19" fmla="*/ 3222955 h 3357560"/>
                <a:gd name="connsiteX20" fmla="*/ 619125 w 741362"/>
                <a:gd name="connsiteY20" fmla="*/ 3321048 h 3357560"/>
                <a:gd name="connsiteX21" fmla="*/ 676275 w 741362"/>
                <a:gd name="connsiteY21" fmla="*/ 3051505 h 3357560"/>
                <a:gd name="connsiteX0" fmla="*/ 393700 w 744537"/>
                <a:gd name="connsiteY0" fmla="*/ 425448 h 3357560"/>
                <a:gd name="connsiteX1" fmla="*/ 241300 w 744537"/>
                <a:gd name="connsiteY1" fmla="*/ 349249 h 3357560"/>
                <a:gd name="connsiteX2" fmla="*/ 241300 w 744537"/>
                <a:gd name="connsiteY2" fmla="*/ 196849 h 3357560"/>
                <a:gd name="connsiteX3" fmla="*/ 469900 w 744537"/>
                <a:gd name="connsiteY3" fmla="*/ 120648 h 3357560"/>
                <a:gd name="connsiteX4" fmla="*/ 165100 w 744537"/>
                <a:gd name="connsiteY4" fmla="*/ 44450 h 3357560"/>
                <a:gd name="connsiteX5" fmla="*/ 12700 w 744537"/>
                <a:gd name="connsiteY5" fmla="*/ 273049 h 3357560"/>
                <a:gd name="connsiteX6" fmla="*/ 88900 w 744537"/>
                <a:gd name="connsiteY6" fmla="*/ 501649 h 3357560"/>
                <a:gd name="connsiteX7" fmla="*/ 88900 w 744537"/>
                <a:gd name="connsiteY7" fmla="*/ 651205 h 3357560"/>
                <a:gd name="connsiteX8" fmla="*/ 79375 w 744537"/>
                <a:gd name="connsiteY8" fmla="*/ 708355 h 3357560"/>
                <a:gd name="connsiteX9" fmla="*/ 69850 w 744537"/>
                <a:gd name="connsiteY9" fmla="*/ 784555 h 3357560"/>
                <a:gd name="connsiteX10" fmla="*/ 60325 w 744537"/>
                <a:gd name="connsiteY10" fmla="*/ 879805 h 3357560"/>
                <a:gd name="connsiteX11" fmla="*/ 41275 w 744537"/>
                <a:gd name="connsiteY11" fmla="*/ 984580 h 3357560"/>
                <a:gd name="connsiteX12" fmla="*/ 12700 w 744537"/>
                <a:gd name="connsiteY12" fmla="*/ 1346530 h 3357560"/>
                <a:gd name="connsiteX13" fmla="*/ 22225 w 744537"/>
                <a:gd name="connsiteY13" fmla="*/ 1584655 h 3357560"/>
                <a:gd name="connsiteX14" fmla="*/ 107950 w 744537"/>
                <a:gd name="connsiteY14" fmla="*/ 1727530 h 3357560"/>
                <a:gd name="connsiteX15" fmla="*/ 212725 w 744537"/>
                <a:gd name="connsiteY15" fmla="*/ 1927555 h 3357560"/>
                <a:gd name="connsiteX16" fmla="*/ 260350 w 744537"/>
                <a:gd name="connsiteY16" fmla="*/ 2060905 h 3357560"/>
                <a:gd name="connsiteX17" fmla="*/ 307975 w 744537"/>
                <a:gd name="connsiteY17" fmla="*/ 2689555 h 3357560"/>
                <a:gd name="connsiteX18" fmla="*/ 355600 w 744537"/>
                <a:gd name="connsiteY18" fmla="*/ 3022930 h 3357560"/>
                <a:gd name="connsiteX19" fmla="*/ 393700 w 744537"/>
                <a:gd name="connsiteY19" fmla="*/ 3222955 h 3357560"/>
                <a:gd name="connsiteX20" fmla="*/ 622300 w 744537"/>
                <a:gd name="connsiteY20" fmla="*/ 3321048 h 3357560"/>
                <a:gd name="connsiteX21" fmla="*/ 679450 w 744537"/>
                <a:gd name="connsiteY21" fmla="*/ 3051505 h 3357560"/>
                <a:gd name="connsiteX0" fmla="*/ 393700 w 744537"/>
                <a:gd name="connsiteY0" fmla="*/ 425448 h 3357560"/>
                <a:gd name="connsiteX1" fmla="*/ 241300 w 744537"/>
                <a:gd name="connsiteY1" fmla="*/ 349249 h 3357560"/>
                <a:gd name="connsiteX2" fmla="*/ 241300 w 744537"/>
                <a:gd name="connsiteY2" fmla="*/ 196849 h 3357560"/>
                <a:gd name="connsiteX3" fmla="*/ 469900 w 744537"/>
                <a:gd name="connsiteY3" fmla="*/ 120648 h 3357560"/>
                <a:gd name="connsiteX4" fmla="*/ 165100 w 744537"/>
                <a:gd name="connsiteY4" fmla="*/ 44450 h 3357560"/>
                <a:gd name="connsiteX5" fmla="*/ 12700 w 744537"/>
                <a:gd name="connsiteY5" fmla="*/ 273049 h 3357560"/>
                <a:gd name="connsiteX6" fmla="*/ 88900 w 744537"/>
                <a:gd name="connsiteY6" fmla="*/ 501649 h 3357560"/>
                <a:gd name="connsiteX7" fmla="*/ 88900 w 744537"/>
                <a:gd name="connsiteY7" fmla="*/ 651205 h 3357560"/>
                <a:gd name="connsiteX8" fmla="*/ 79375 w 744537"/>
                <a:gd name="connsiteY8" fmla="*/ 708355 h 3357560"/>
                <a:gd name="connsiteX9" fmla="*/ 60325 w 744537"/>
                <a:gd name="connsiteY9" fmla="*/ 879805 h 3357560"/>
                <a:gd name="connsiteX10" fmla="*/ 41275 w 744537"/>
                <a:gd name="connsiteY10" fmla="*/ 984580 h 3357560"/>
                <a:gd name="connsiteX11" fmla="*/ 12700 w 744537"/>
                <a:gd name="connsiteY11" fmla="*/ 1346530 h 3357560"/>
                <a:gd name="connsiteX12" fmla="*/ 22225 w 744537"/>
                <a:gd name="connsiteY12" fmla="*/ 1584655 h 3357560"/>
                <a:gd name="connsiteX13" fmla="*/ 107950 w 744537"/>
                <a:gd name="connsiteY13" fmla="*/ 1727530 h 3357560"/>
                <a:gd name="connsiteX14" fmla="*/ 212725 w 744537"/>
                <a:gd name="connsiteY14" fmla="*/ 1927555 h 3357560"/>
                <a:gd name="connsiteX15" fmla="*/ 260350 w 744537"/>
                <a:gd name="connsiteY15" fmla="*/ 2060905 h 3357560"/>
                <a:gd name="connsiteX16" fmla="*/ 307975 w 744537"/>
                <a:gd name="connsiteY16" fmla="*/ 2689555 h 3357560"/>
                <a:gd name="connsiteX17" fmla="*/ 355600 w 744537"/>
                <a:gd name="connsiteY17" fmla="*/ 3022930 h 3357560"/>
                <a:gd name="connsiteX18" fmla="*/ 393700 w 744537"/>
                <a:gd name="connsiteY18" fmla="*/ 3222955 h 3357560"/>
                <a:gd name="connsiteX19" fmla="*/ 622300 w 744537"/>
                <a:gd name="connsiteY19" fmla="*/ 3321048 h 3357560"/>
                <a:gd name="connsiteX20" fmla="*/ 679450 w 744537"/>
                <a:gd name="connsiteY20" fmla="*/ 3051505 h 3357560"/>
                <a:gd name="connsiteX0" fmla="*/ 393700 w 744537"/>
                <a:gd name="connsiteY0" fmla="*/ 425448 h 3357560"/>
                <a:gd name="connsiteX1" fmla="*/ 241300 w 744537"/>
                <a:gd name="connsiteY1" fmla="*/ 349249 h 3357560"/>
                <a:gd name="connsiteX2" fmla="*/ 241300 w 744537"/>
                <a:gd name="connsiteY2" fmla="*/ 196849 h 3357560"/>
                <a:gd name="connsiteX3" fmla="*/ 469900 w 744537"/>
                <a:gd name="connsiteY3" fmla="*/ 120648 h 3357560"/>
                <a:gd name="connsiteX4" fmla="*/ 165100 w 744537"/>
                <a:gd name="connsiteY4" fmla="*/ 44450 h 3357560"/>
                <a:gd name="connsiteX5" fmla="*/ 12700 w 744537"/>
                <a:gd name="connsiteY5" fmla="*/ 273049 h 3357560"/>
                <a:gd name="connsiteX6" fmla="*/ 88900 w 744537"/>
                <a:gd name="connsiteY6" fmla="*/ 501649 h 3357560"/>
                <a:gd name="connsiteX7" fmla="*/ 88900 w 744537"/>
                <a:gd name="connsiteY7" fmla="*/ 651205 h 3357560"/>
                <a:gd name="connsiteX8" fmla="*/ 60325 w 744537"/>
                <a:gd name="connsiteY8" fmla="*/ 879805 h 3357560"/>
                <a:gd name="connsiteX9" fmla="*/ 41275 w 744537"/>
                <a:gd name="connsiteY9" fmla="*/ 984580 h 3357560"/>
                <a:gd name="connsiteX10" fmla="*/ 12700 w 744537"/>
                <a:gd name="connsiteY10" fmla="*/ 1346530 h 3357560"/>
                <a:gd name="connsiteX11" fmla="*/ 22225 w 744537"/>
                <a:gd name="connsiteY11" fmla="*/ 1584655 h 3357560"/>
                <a:gd name="connsiteX12" fmla="*/ 107950 w 744537"/>
                <a:gd name="connsiteY12" fmla="*/ 1727530 h 3357560"/>
                <a:gd name="connsiteX13" fmla="*/ 212725 w 744537"/>
                <a:gd name="connsiteY13" fmla="*/ 1927555 h 3357560"/>
                <a:gd name="connsiteX14" fmla="*/ 260350 w 744537"/>
                <a:gd name="connsiteY14" fmla="*/ 2060905 h 3357560"/>
                <a:gd name="connsiteX15" fmla="*/ 307975 w 744537"/>
                <a:gd name="connsiteY15" fmla="*/ 2689555 h 3357560"/>
                <a:gd name="connsiteX16" fmla="*/ 355600 w 744537"/>
                <a:gd name="connsiteY16" fmla="*/ 3022930 h 3357560"/>
                <a:gd name="connsiteX17" fmla="*/ 393700 w 744537"/>
                <a:gd name="connsiteY17" fmla="*/ 3222955 h 3357560"/>
                <a:gd name="connsiteX18" fmla="*/ 622300 w 744537"/>
                <a:gd name="connsiteY18" fmla="*/ 3321048 h 3357560"/>
                <a:gd name="connsiteX19" fmla="*/ 679450 w 744537"/>
                <a:gd name="connsiteY19" fmla="*/ 3051505 h 3357560"/>
                <a:gd name="connsiteX0" fmla="*/ 393700 w 744537"/>
                <a:gd name="connsiteY0" fmla="*/ 425448 h 3357560"/>
                <a:gd name="connsiteX1" fmla="*/ 241300 w 744537"/>
                <a:gd name="connsiteY1" fmla="*/ 349249 h 3357560"/>
                <a:gd name="connsiteX2" fmla="*/ 241300 w 744537"/>
                <a:gd name="connsiteY2" fmla="*/ 196849 h 3357560"/>
                <a:gd name="connsiteX3" fmla="*/ 469900 w 744537"/>
                <a:gd name="connsiteY3" fmla="*/ 120648 h 3357560"/>
                <a:gd name="connsiteX4" fmla="*/ 165100 w 744537"/>
                <a:gd name="connsiteY4" fmla="*/ 44450 h 3357560"/>
                <a:gd name="connsiteX5" fmla="*/ 12700 w 744537"/>
                <a:gd name="connsiteY5" fmla="*/ 273049 h 3357560"/>
                <a:gd name="connsiteX6" fmla="*/ 88900 w 744537"/>
                <a:gd name="connsiteY6" fmla="*/ 501649 h 3357560"/>
                <a:gd name="connsiteX7" fmla="*/ 88900 w 744537"/>
                <a:gd name="connsiteY7" fmla="*/ 651205 h 3357560"/>
                <a:gd name="connsiteX8" fmla="*/ 60325 w 744537"/>
                <a:gd name="connsiteY8" fmla="*/ 879805 h 3357560"/>
                <a:gd name="connsiteX9" fmla="*/ 41275 w 744537"/>
                <a:gd name="connsiteY9" fmla="*/ 984580 h 3357560"/>
                <a:gd name="connsiteX10" fmla="*/ 12700 w 744537"/>
                <a:gd name="connsiteY10" fmla="*/ 1346530 h 3357560"/>
                <a:gd name="connsiteX11" fmla="*/ 107950 w 744537"/>
                <a:gd name="connsiteY11" fmla="*/ 1727530 h 3357560"/>
                <a:gd name="connsiteX12" fmla="*/ 212725 w 744537"/>
                <a:gd name="connsiteY12" fmla="*/ 1927555 h 3357560"/>
                <a:gd name="connsiteX13" fmla="*/ 260350 w 744537"/>
                <a:gd name="connsiteY13" fmla="*/ 2060905 h 3357560"/>
                <a:gd name="connsiteX14" fmla="*/ 307975 w 744537"/>
                <a:gd name="connsiteY14" fmla="*/ 2689555 h 3357560"/>
                <a:gd name="connsiteX15" fmla="*/ 355600 w 744537"/>
                <a:gd name="connsiteY15" fmla="*/ 3022930 h 3357560"/>
                <a:gd name="connsiteX16" fmla="*/ 393700 w 744537"/>
                <a:gd name="connsiteY16" fmla="*/ 3222955 h 3357560"/>
                <a:gd name="connsiteX17" fmla="*/ 622300 w 744537"/>
                <a:gd name="connsiteY17" fmla="*/ 3321048 h 3357560"/>
                <a:gd name="connsiteX18" fmla="*/ 679450 w 744537"/>
                <a:gd name="connsiteY18" fmla="*/ 3051505 h 3357560"/>
                <a:gd name="connsiteX0" fmla="*/ 393700 w 698501"/>
                <a:gd name="connsiteY0" fmla="*/ 425448 h 3584099"/>
                <a:gd name="connsiteX1" fmla="*/ 241300 w 698501"/>
                <a:gd name="connsiteY1" fmla="*/ 349249 h 3584099"/>
                <a:gd name="connsiteX2" fmla="*/ 241300 w 698501"/>
                <a:gd name="connsiteY2" fmla="*/ 196849 h 3584099"/>
                <a:gd name="connsiteX3" fmla="*/ 469900 w 698501"/>
                <a:gd name="connsiteY3" fmla="*/ 120648 h 3584099"/>
                <a:gd name="connsiteX4" fmla="*/ 165100 w 698501"/>
                <a:gd name="connsiteY4" fmla="*/ 44450 h 3584099"/>
                <a:gd name="connsiteX5" fmla="*/ 12700 w 698501"/>
                <a:gd name="connsiteY5" fmla="*/ 273049 h 3584099"/>
                <a:gd name="connsiteX6" fmla="*/ 88900 w 698501"/>
                <a:gd name="connsiteY6" fmla="*/ 501649 h 3584099"/>
                <a:gd name="connsiteX7" fmla="*/ 88900 w 698501"/>
                <a:gd name="connsiteY7" fmla="*/ 651205 h 3584099"/>
                <a:gd name="connsiteX8" fmla="*/ 60325 w 698501"/>
                <a:gd name="connsiteY8" fmla="*/ 879805 h 3584099"/>
                <a:gd name="connsiteX9" fmla="*/ 41275 w 698501"/>
                <a:gd name="connsiteY9" fmla="*/ 984580 h 3584099"/>
                <a:gd name="connsiteX10" fmla="*/ 12700 w 698501"/>
                <a:gd name="connsiteY10" fmla="*/ 1346530 h 3584099"/>
                <a:gd name="connsiteX11" fmla="*/ 107950 w 698501"/>
                <a:gd name="connsiteY11" fmla="*/ 1727530 h 3584099"/>
                <a:gd name="connsiteX12" fmla="*/ 212725 w 698501"/>
                <a:gd name="connsiteY12" fmla="*/ 1927555 h 3584099"/>
                <a:gd name="connsiteX13" fmla="*/ 260350 w 698501"/>
                <a:gd name="connsiteY13" fmla="*/ 2060905 h 3584099"/>
                <a:gd name="connsiteX14" fmla="*/ 307975 w 698501"/>
                <a:gd name="connsiteY14" fmla="*/ 2689555 h 3584099"/>
                <a:gd name="connsiteX15" fmla="*/ 355600 w 698501"/>
                <a:gd name="connsiteY15" fmla="*/ 3022930 h 3584099"/>
                <a:gd name="connsiteX16" fmla="*/ 393700 w 698501"/>
                <a:gd name="connsiteY16" fmla="*/ 3222955 h 3584099"/>
                <a:gd name="connsiteX17" fmla="*/ 622300 w 698501"/>
                <a:gd name="connsiteY17" fmla="*/ 3321048 h 3584099"/>
                <a:gd name="connsiteX18" fmla="*/ 698501 w 698501"/>
                <a:gd name="connsiteY18" fmla="*/ 1644649 h 3584099"/>
                <a:gd name="connsiteX0" fmla="*/ 393700 w 698501"/>
                <a:gd name="connsiteY0" fmla="*/ 425448 h 3613148"/>
                <a:gd name="connsiteX1" fmla="*/ 241300 w 698501"/>
                <a:gd name="connsiteY1" fmla="*/ 349249 h 3613148"/>
                <a:gd name="connsiteX2" fmla="*/ 241300 w 698501"/>
                <a:gd name="connsiteY2" fmla="*/ 196849 h 3613148"/>
                <a:gd name="connsiteX3" fmla="*/ 469900 w 698501"/>
                <a:gd name="connsiteY3" fmla="*/ 120648 h 3613148"/>
                <a:gd name="connsiteX4" fmla="*/ 165100 w 698501"/>
                <a:gd name="connsiteY4" fmla="*/ 44450 h 3613148"/>
                <a:gd name="connsiteX5" fmla="*/ 12700 w 698501"/>
                <a:gd name="connsiteY5" fmla="*/ 273049 h 3613148"/>
                <a:gd name="connsiteX6" fmla="*/ 88900 w 698501"/>
                <a:gd name="connsiteY6" fmla="*/ 501649 h 3613148"/>
                <a:gd name="connsiteX7" fmla="*/ 88900 w 698501"/>
                <a:gd name="connsiteY7" fmla="*/ 651205 h 3613148"/>
                <a:gd name="connsiteX8" fmla="*/ 60325 w 698501"/>
                <a:gd name="connsiteY8" fmla="*/ 879805 h 3613148"/>
                <a:gd name="connsiteX9" fmla="*/ 41275 w 698501"/>
                <a:gd name="connsiteY9" fmla="*/ 984580 h 3613148"/>
                <a:gd name="connsiteX10" fmla="*/ 12700 w 698501"/>
                <a:gd name="connsiteY10" fmla="*/ 1346530 h 3613148"/>
                <a:gd name="connsiteX11" fmla="*/ 107950 w 698501"/>
                <a:gd name="connsiteY11" fmla="*/ 1727530 h 3613148"/>
                <a:gd name="connsiteX12" fmla="*/ 212725 w 698501"/>
                <a:gd name="connsiteY12" fmla="*/ 1927555 h 3613148"/>
                <a:gd name="connsiteX13" fmla="*/ 260350 w 698501"/>
                <a:gd name="connsiteY13" fmla="*/ 2060905 h 3613148"/>
                <a:gd name="connsiteX14" fmla="*/ 307975 w 698501"/>
                <a:gd name="connsiteY14" fmla="*/ 2689555 h 3613148"/>
                <a:gd name="connsiteX15" fmla="*/ 355600 w 698501"/>
                <a:gd name="connsiteY15" fmla="*/ 3022930 h 3613148"/>
                <a:gd name="connsiteX16" fmla="*/ 393701 w 698501"/>
                <a:gd name="connsiteY16" fmla="*/ 3397249 h 3613148"/>
                <a:gd name="connsiteX17" fmla="*/ 622300 w 698501"/>
                <a:gd name="connsiteY17" fmla="*/ 3321048 h 3613148"/>
                <a:gd name="connsiteX18" fmla="*/ 698501 w 698501"/>
                <a:gd name="connsiteY18" fmla="*/ 1644649 h 3613148"/>
                <a:gd name="connsiteX0" fmla="*/ 393700 w 698501"/>
                <a:gd name="connsiteY0" fmla="*/ 425448 h 3613148"/>
                <a:gd name="connsiteX1" fmla="*/ 241300 w 698501"/>
                <a:gd name="connsiteY1" fmla="*/ 349249 h 3613148"/>
                <a:gd name="connsiteX2" fmla="*/ 241300 w 698501"/>
                <a:gd name="connsiteY2" fmla="*/ 196849 h 3613148"/>
                <a:gd name="connsiteX3" fmla="*/ 393701 w 698501"/>
                <a:gd name="connsiteY3" fmla="*/ 120648 h 3613148"/>
                <a:gd name="connsiteX4" fmla="*/ 165100 w 698501"/>
                <a:gd name="connsiteY4" fmla="*/ 44450 h 3613148"/>
                <a:gd name="connsiteX5" fmla="*/ 12700 w 698501"/>
                <a:gd name="connsiteY5" fmla="*/ 273049 h 3613148"/>
                <a:gd name="connsiteX6" fmla="*/ 88900 w 698501"/>
                <a:gd name="connsiteY6" fmla="*/ 501649 h 3613148"/>
                <a:gd name="connsiteX7" fmla="*/ 88900 w 698501"/>
                <a:gd name="connsiteY7" fmla="*/ 651205 h 3613148"/>
                <a:gd name="connsiteX8" fmla="*/ 60325 w 698501"/>
                <a:gd name="connsiteY8" fmla="*/ 879805 h 3613148"/>
                <a:gd name="connsiteX9" fmla="*/ 41275 w 698501"/>
                <a:gd name="connsiteY9" fmla="*/ 984580 h 3613148"/>
                <a:gd name="connsiteX10" fmla="*/ 12700 w 698501"/>
                <a:gd name="connsiteY10" fmla="*/ 1346530 h 3613148"/>
                <a:gd name="connsiteX11" fmla="*/ 107950 w 698501"/>
                <a:gd name="connsiteY11" fmla="*/ 1727530 h 3613148"/>
                <a:gd name="connsiteX12" fmla="*/ 212725 w 698501"/>
                <a:gd name="connsiteY12" fmla="*/ 1927555 h 3613148"/>
                <a:gd name="connsiteX13" fmla="*/ 260350 w 698501"/>
                <a:gd name="connsiteY13" fmla="*/ 2060905 h 3613148"/>
                <a:gd name="connsiteX14" fmla="*/ 307975 w 698501"/>
                <a:gd name="connsiteY14" fmla="*/ 2689555 h 3613148"/>
                <a:gd name="connsiteX15" fmla="*/ 355600 w 698501"/>
                <a:gd name="connsiteY15" fmla="*/ 3022930 h 3613148"/>
                <a:gd name="connsiteX16" fmla="*/ 393701 w 698501"/>
                <a:gd name="connsiteY16" fmla="*/ 3397249 h 3613148"/>
                <a:gd name="connsiteX17" fmla="*/ 622300 w 698501"/>
                <a:gd name="connsiteY17" fmla="*/ 3321048 h 3613148"/>
                <a:gd name="connsiteX18" fmla="*/ 698501 w 698501"/>
                <a:gd name="connsiteY18" fmla="*/ 1644649 h 3613148"/>
                <a:gd name="connsiteX0" fmla="*/ 393700 w 698501"/>
                <a:gd name="connsiteY0" fmla="*/ 425448 h 3613148"/>
                <a:gd name="connsiteX1" fmla="*/ 241300 w 698501"/>
                <a:gd name="connsiteY1" fmla="*/ 349249 h 3613148"/>
                <a:gd name="connsiteX2" fmla="*/ 241300 w 698501"/>
                <a:gd name="connsiteY2" fmla="*/ 196849 h 3613148"/>
                <a:gd name="connsiteX3" fmla="*/ 393701 w 698501"/>
                <a:gd name="connsiteY3" fmla="*/ 120648 h 3613148"/>
                <a:gd name="connsiteX4" fmla="*/ 165100 w 698501"/>
                <a:gd name="connsiteY4" fmla="*/ 44450 h 3613148"/>
                <a:gd name="connsiteX5" fmla="*/ 12700 w 698501"/>
                <a:gd name="connsiteY5" fmla="*/ 273049 h 3613148"/>
                <a:gd name="connsiteX6" fmla="*/ 88900 w 698501"/>
                <a:gd name="connsiteY6" fmla="*/ 501649 h 3613148"/>
                <a:gd name="connsiteX7" fmla="*/ 88900 w 698501"/>
                <a:gd name="connsiteY7" fmla="*/ 651205 h 3613148"/>
                <a:gd name="connsiteX8" fmla="*/ 60325 w 698501"/>
                <a:gd name="connsiteY8" fmla="*/ 879805 h 3613148"/>
                <a:gd name="connsiteX9" fmla="*/ 41275 w 698501"/>
                <a:gd name="connsiteY9" fmla="*/ 984580 h 3613148"/>
                <a:gd name="connsiteX10" fmla="*/ 12700 w 698501"/>
                <a:gd name="connsiteY10" fmla="*/ 1346530 h 3613148"/>
                <a:gd name="connsiteX11" fmla="*/ 107950 w 698501"/>
                <a:gd name="connsiteY11" fmla="*/ 1727530 h 3613148"/>
                <a:gd name="connsiteX12" fmla="*/ 212725 w 698501"/>
                <a:gd name="connsiteY12" fmla="*/ 1927555 h 3613148"/>
                <a:gd name="connsiteX13" fmla="*/ 260350 w 698501"/>
                <a:gd name="connsiteY13" fmla="*/ 2060905 h 3613148"/>
                <a:gd name="connsiteX14" fmla="*/ 307975 w 698501"/>
                <a:gd name="connsiteY14" fmla="*/ 2689555 h 3613148"/>
                <a:gd name="connsiteX15" fmla="*/ 355600 w 698501"/>
                <a:gd name="connsiteY15" fmla="*/ 3022930 h 3613148"/>
                <a:gd name="connsiteX16" fmla="*/ 393701 w 698501"/>
                <a:gd name="connsiteY16" fmla="*/ 3397249 h 3613148"/>
                <a:gd name="connsiteX17" fmla="*/ 622300 w 698501"/>
                <a:gd name="connsiteY17" fmla="*/ 3321048 h 3613148"/>
                <a:gd name="connsiteX18" fmla="*/ 698501 w 698501"/>
                <a:gd name="connsiteY18" fmla="*/ 1644649 h 3613148"/>
                <a:gd name="connsiteX0" fmla="*/ 393700 w 698501"/>
                <a:gd name="connsiteY0" fmla="*/ 425448 h 3613148"/>
                <a:gd name="connsiteX1" fmla="*/ 241300 w 698501"/>
                <a:gd name="connsiteY1" fmla="*/ 349249 h 3613148"/>
                <a:gd name="connsiteX2" fmla="*/ 241300 w 698501"/>
                <a:gd name="connsiteY2" fmla="*/ 196849 h 3613148"/>
                <a:gd name="connsiteX3" fmla="*/ 469901 w 698501"/>
                <a:gd name="connsiteY3" fmla="*/ 120648 h 3613148"/>
                <a:gd name="connsiteX4" fmla="*/ 165100 w 698501"/>
                <a:gd name="connsiteY4" fmla="*/ 44450 h 3613148"/>
                <a:gd name="connsiteX5" fmla="*/ 12700 w 698501"/>
                <a:gd name="connsiteY5" fmla="*/ 273049 h 3613148"/>
                <a:gd name="connsiteX6" fmla="*/ 88900 w 698501"/>
                <a:gd name="connsiteY6" fmla="*/ 501649 h 3613148"/>
                <a:gd name="connsiteX7" fmla="*/ 88900 w 698501"/>
                <a:gd name="connsiteY7" fmla="*/ 651205 h 3613148"/>
                <a:gd name="connsiteX8" fmla="*/ 60325 w 698501"/>
                <a:gd name="connsiteY8" fmla="*/ 879805 h 3613148"/>
                <a:gd name="connsiteX9" fmla="*/ 41275 w 698501"/>
                <a:gd name="connsiteY9" fmla="*/ 984580 h 3613148"/>
                <a:gd name="connsiteX10" fmla="*/ 12700 w 698501"/>
                <a:gd name="connsiteY10" fmla="*/ 1346530 h 3613148"/>
                <a:gd name="connsiteX11" fmla="*/ 107950 w 698501"/>
                <a:gd name="connsiteY11" fmla="*/ 1727530 h 3613148"/>
                <a:gd name="connsiteX12" fmla="*/ 212725 w 698501"/>
                <a:gd name="connsiteY12" fmla="*/ 1927555 h 3613148"/>
                <a:gd name="connsiteX13" fmla="*/ 260350 w 698501"/>
                <a:gd name="connsiteY13" fmla="*/ 2060905 h 3613148"/>
                <a:gd name="connsiteX14" fmla="*/ 307975 w 698501"/>
                <a:gd name="connsiteY14" fmla="*/ 2689555 h 3613148"/>
                <a:gd name="connsiteX15" fmla="*/ 355600 w 698501"/>
                <a:gd name="connsiteY15" fmla="*/ 3022930 h 3613148"/>
                <a:gd name="connsiteX16" fmla="*/ 393701 w 698501"/>
                <a:gd name="connsiteY16" fmla="*/ 3397249 h 3613148"/>
                <a:gd name="connsiteX17" fmla="*/ 622300 w 698501"/>
                <a:gd name="connsiteY17" fmla="*/ 3321048 h 3613148"/>
                <a:gd name="connsiteX18" fmla="*/ 698501 w 698501"/>
                <a:gd name="connsiteY18" fmla="*/ 1644649 h 3613148"/>
                <a:gd name="connsiteX0" fmla="*/ 393700 w 698501"/>
                <a:gd name="connsiteY0" fmla="*/ 425448 h 3613148"/>
                <a:gd name="connsiteX1" fmla="*/ 241300 w 698501"/>
                <a:gd name="connsiteY1" fmla="*/ 349249 h 3613148"/>
                <a:gd name="connsiteX2" fmla="*/ 241300 w 698501"/>
                <a:gd name="connsiteY2" fmla="*/ 196849 h 3613148"/>
                <a:gd name="connsiteX3" fmla="*/ 393701 w 698501"/>
                <a:gd name="connsiteY3" fmla="*/ 120648 h 3613148"/>
                <a:gd name="connsiteX4" fmla="*/ 165100 w 698501"/>
                <a:gd name="connsiteY4" fmla="*/ 44450 h 3613148"/>
                <a:gd name="connsiteX5" fmla="*/ 12700 w 698501"/>
                <a:gd name="connsiteY5" fmla="*/ 273049 h 3613148"/>
                <a:gd name="connsiteX6" fmla="*/ 88900 w 698501"/>
                <a:gd name="connsiteY6" fmla="*/ 501649 h 3613148"/>
                <a:gd name="connsiteX7" fmla="*/ 88900 w 698501"/>
                <a:gd name="connsiteY7" fmla="*/ 651205 h 3613148"/>
                <a:gd name="connsiteX8" fmla="*/ 60325 w 698501"/>
                <a:gd name="connsiteY8" fmla="*/ 879805 h 3613148"/>
                <a:gd name="connsiteX9" fmla="*/ 41275 w 698501"/>
                <a:gd name="connsiteY9" fmla="*/ 984580 h 3613148"/>
                <a:gd name="connsiteX10" fmla="*/ 12700 w 698501"/>
                <a:gd name="connsiteY10" fmla="*/ 1346530 h 3613148"/>
                <a:gd name="connsiteX11" fmla="*/ 107950 w 698501"/>
                <a:gd name="connsiteY11" fmla="*/ 1727530 h 3613148"/>
                <a:gd name="connsiteX12" fmla="*/ 212725 w 698501"/>
                <a:gd name="connsiteY12" fmla="*/ 1927555 h 3613148"/>
                <a:gd name="connsiteX13" fmla="*/ 260350 w 698501"/>
                <a:gd name="connsiteY13" fmla="*/ 2060905 h 3613148"/>
                <a:gd name="connsiteX14" fmla="*/ 307975 w 698501"/>
                <a:gd name="connsiteY14" fmla="*/ 2689555 h 3613148"/>
                <a:gd name="connsiteX15" fmla="*/ 355600 w 698501"/>
                <a:gd name="connsiteY15" fmla="*/ 3022930 h 3613148"/>
                <a:gd name="connsiteX16" fmla="*/ 393701 w 698501"/>
                <a:gd name="connsiteY16" fmla="*/ 3397249 h 3613148"/>
                <a:gd name="connsiteX17" fmla="*/ 622300 w 698501"/>
                <a:gd name="connsiteY17" fmla="*/ 3321048 h 3613148"/>
                <a:gd name="connsiteX18" fmla="*/ 698501 w 698501"/>
                <a:gd name="connsiteY18" fmla="*/ 1644649 h 3613148"/>
                <a:gd name="connsiteX0" fmla="*/ 393700 w 698501"/>
                <a:gd name="connsiteY0" fmla="*/ 393698 h 3581398"/>
                <a:gd name="connsiteX1" fmla="*/ 241300 w 698501"/>
                <a:gd name="connsiteY1" fmla="*/ 317499 h 3581398"/>
                <a:gd name="connsiteX2" fmla="*/ 241300 w 698501"/>
                <a:gd name="connsiteY2" fmla="*/ 165099 h 3581398"/>
                <a:gd name="connsiteX3" fmla="*/ 165100 w 698501"/>
                <a:gd name="connsiteY3" fmla="*/ 12700 h 3581398"/>
                <a:gd name="connsiteX4" fmla="*/ 12700 w 698501"/>
                <a:gd name="connsiteY4" fmla="*/ 241299 h 3581398"/>
                <a:gd name="connsiteX5" fmla="*/ 88900 w 698501"/>
                <a:gd name="connsiteY5" fmla="*/ 469899 h 3581398"/>
                <a:gd name="connsiteX6" fmla="*/ 88900 w 698501"/>
                <a:gd name="connsiteY6" fmla="*/ 619455 h 3581398"/>
                <a:gd name="connsiteX7" fmla="*/ 60325 w 698501"/>
                <a:gd name="connsiteY7" fmla="*/ 848055 h 3581398"/>
                <a:gd name="connsiteX8" fmla="*/ 41275 w 698501"/>
                <a:gd name="connsiteY8" fmla="*/ 952830 h 3581398"/>
                <a:gd name="connsiteX9" fmla="*/ 12700 w 698501"/>
                <a:gd name="connsiteY9" fmla="*/ 1314780 h 3581398"/>
                <a:gd name="connsiteX10" fmla="*/ 107950 w 698501"/>
                <a:gd name="connsiteY10" fmla="*/ 1695780 h 3581398"/>
                <a:gd name="connsiteX11" fmla="*/ 212725 w 698501"/>
                <a:gd name="connsiteY11" fmla="*/ 1895805 h 3581398"/>
                <a:gd name="connsiteX12" fmla="*/ 260350 w 698501"/>
                <a:gd name="connsiteY12" fmla="*/ 2029155 h 3581398"/>
                <a:gd name="connsiteX13" fmla="*/ 307975 w 698501"/>
                <a:gd name="connsiteY13" fmla="*/ 2657805 h 3581398"/>
                <a:gd name="connsiteX14" fmla="*/ 355600 w 698501"/>
                <a:gd name="connsiteY14" fmla="*/ 2991180 h 3581398"/>
                <a:gd name="connsiteX15" fmla="*/ 393701 w 698501"/>
                <a:gd name="connsiteY15" fmla="*/ 3365499 h 3581398"/>
                <a:gd name="connsiteX16" fmla="*/ 622300 w 698501"/>
                <a:gd name="connsiteY16" fmla="*/ 3289298 h 3581398"/>
                <a:gd name="connsiteX17" fmla="*/ 698501 w 698501"/>
                <a:gd name="connsiteY17" fmla="*/ 1612899 h 3581398"/>
                <a:gd name="connsiteX0" fmla="*/ 393700 w 698501"/>
                <a:gd name="connsiteY0" fmla="*/ 393698 h 3581398"/>
                <a:gd name="connsiteX1" fmla="*/ 241300 w 698501"/>
                <a:gd name="connsiteY1" fmla="*/ 317499 h 3581398"/>
                <a:gd name="connsiteX2" fmla="*/ 241300 w 698501"/>
                <a:gd name="connsiteY2" fmla="*/ 165099 h 3581398"/>
                <a:gd name="connsiteX3" fmla="*/ 165100 w 698501"/>
                <a:gd name="connsiteY3" fmla="*/ 12700 h 3581398"/>
                <a:gd name="connsiteX4" fmla="*/ 12700 w 698501"/>
                <a:gd name="connsiteY4" fmla="*/ 241299 h 3581398"/>
                <a:gd name="connsiteX5" fmla="*/ 88900 w 698501"/>
                <a:gd name="connsiteY5" fmla="*/ 469899 h 3581398"/>
                <a:gd name="connsiteX6" fmla="*/ 88900 w 698501"/>
                <a:gd name="connsiteY6" fmla="*/ 619455 h 3581398"/>
                <a:gd name="connsiteX7" fmla="*/ 60325 w 698501"/>
                <a:gd name="connsiteY7" fmla="*/ 848055 h 3581398"/>
                <a:gd name="connsiteX8" fmla="*/ 41275 w 698501"/>
                <a:gd name="connsiteY8" fmla="*/ 952830 h 3581398"/>
                <a:gd name="connsiteX9" fmla="*/ 12700 w 698501"/>
                <a:gd name="connsiteY9" fmla="*/ 1314780 h 3581398"/>
                <a:gd name="connsiteX10" fmla="*/ 107950 w 698501"/>
                <a:gd name="connsiteY10" fmla="*/ 1695780 h 3581398"/>
                <a:gd name="connsiteX11" fmla="*/ 212725 w 698501"/>
                <a:gd name="connsiteY11" fmla="*/ 1895805 h 3581398"/>
                <a:gd name="connsiteX12" fmla="*/ 260350 w 698501"/>
                <a:gd name="connsiteY12" fmla="*/ 2029155 h 3581398"/>
                <a:gd name="connsiteX13" fmla="*/ 307975 w 698501"/>
                <a:gd name="connsiteY13" fmla="*/ 2657805 h 3581398"/>
                <a:gd name="connsiteX14" fmla="*/ 355600 w 698501"/>
                <a:gd name="connsiteY14" fmla="*/ 2991180 h 3581398"/>
                <a:gd name="connsiteX15" fmla="*/ 393701 w 698501"/>
                <a:gd name="connsiteY15" fmla="*/ 3365499 h 3581398"/>
                <a:gd name="connsiteX16" fmla="*/ 622300 w 698501"/>
                <a:gd name="connsiteY16" fmla="*/ 3289298 h 3581398"/>
                <a:gd name="connsiteX17" fmla="*/ 698501 w 698501"/>
                <a:gd name="connsiteY17" fmla="*/ 1612899 h 3581398"/>
                <a:gd name="connsiteX0" fmla="*/ 381000 w 685801"/>
                <a:gd name="connsiteY0" fmla="*/ 393700 h 3581400"/>
                <a:gd name="connsiteX1" fmla="*/ 228600 w 685801"/>
                <a:gd name="connsiteY1" fmla="*/ 317501 h 3581400"/>
                <a:gd name="connsiteX2" fmla="*/ 228600 w 685801"/>
                <a:gd name="connsiteY2" fmla="*/ 165101 h 3581400"/>
                <a:gd name="connsiteX3" fmla="*/ 76201 w 685801"/>
                <a:gd name="connsiteY3" fmla="*/ 12700 h 3581400"/>
                <a:gd name="connsiteX4" fmla="*/ 0 w 685801"/>
                <a:gd name="connsiteY4" fmla="*/ 241301 h 3581400"/>
                <a:gd name="connsiteX5" fmla="*/ 76200 w 685801"/>
                <a:gd name="connsiteY5" fmla="*/ 469901 h 3581400"/>
                <a:gd name="connsiteX6" fmla="*/ 76200 w 685801"/>
                <a:gd name="connsiteY6" fmla="*/ 619457 h 3581400"/>
                <a:gd name="connsiteX7" fmla="*/ 47625 w 685801"/>
                <a:gd name="connsiteY7" fmla="*/ 848057 h 3581400"/>
                <a:gd name="connsiteX8" fmla="*/ 28575 w 685801"/>
                <a:gd name="connsiteY8" fmla="*/ 952832 h 3581400"/>
                <a:gd name="connsiteX9" fmla="*/ 0 w 685801"/>
                <a:gd name="connsiteY9" fmla="*/ 1314782 h 3581400"/>
                <a:gd name="connsiteX10" fmla="*/ 95250 w 685801"/>
                <a:gd name="connsiteY10" fmla="*/ 1695782 h 3581400"/>
                <a:gd name="connsiteX11" fmla="*/ 200025 w 685801"/>
                <a:gd name="connsiteY11" fmla="*/ 1895807 h 3581400"/>
                <a:gd name="connsiteX12" fmla="*/ 247650 w 685801"/>
                <a:gd name="connsiteY12" fmla="*/ 2029157 h 3581400"/>
                <a:gd name="connsiteX13" fmla="*/ 295275 w 685801"/>
                <a:gd name="connsiteY13" fmla="*/ 2657807 h 3581400"/>
                <a:gd name="connsiteX14" fmla="*/ 342900 w 685801"/>
                <a:gd name="connsiteY14" fmla="*/ 2991182 h 3581400"/>
                <a:gd name="connsiteX15" fmla="*/ 381001 w 685801"/>
                <a:gd name="connsiteY15" fmla="*/ 3365501 h 3581400"/>
                <a:gd name="connsiteX16" fmla="*/ 609600 w 685801"/>
                <a:gd name="connsiteY16" fmla="*/ 3289300 h 3581400"/>
                <a:gd name="connsiteX17" fmla="*/ 685801 w 685801"/>
                <a:gd name="connsiteY17" fmla="*/ 1612901 h 3581400"/>
                <a:gd name="connsiteX0" fmla="*/ 393700 w 698501"/>
                <a:gd name="connsiteY0" fmla="*/ 393700 h 3581400"/>
                <a:gd name="connsiteX1" fmla="*/ 241300 w 698501"/>
                <a:gd name="connsiteY1" fmla="*/ 317501 h 3581400"/>
                <a:gd name="connsiteX2" fmla="*/ 241300 w 698501"/>
                <a:gd name="connsiteY2" fmla="*/ 165101 h 3581400"/>
                <a:gd name="connsiteX3" fmla="*/ 165101 w 698501"/>
                <a:gd name="connsiteY3" fmla="*/ 12700 h 3581400"/>
                <a:gd name="connsiteX4" fmla="*/ 12700 w 698501"/>
                <a:gd name="connsiteY4" fmla="*/ 241301 h 3581400"/>
                <a:gd name="connsiteX5" fmla="*/ 88900 w 698501"/>
                <a:gd name="connsiteY5" fmla="*/ 469901 h 3581400"/>
                <a:gd name="connsiteX6" fmla="*/ 88900 w 698501"/>
                <a:gd name="connsiteY6" fmla="*/ 619457 h 3581400"/>
                <a:gd name="connsiteX7" fmla="*/ 60325 w 698501"/>
                <a:gd name="connsiteY7" fmla="*/ 848057 h 3581400"/>
                <a:gd name="connsiteX8" fmla="*/ 41275 w 698501"/>
                <a:gd name="connsiteY8" fmla="*/ 952832 h 3581400"/>
                <a:gd name="connsiteX9" fmla="*/ 12700 w 698501"/>
                <a:gd name="connsiteY9" fmla="*/ 1314782 h 3581400"/>
                <a:gd name="connsiteX10" fmla="*/ 107950 w 698501"/>
                <a:gd name="connsiteY10" fmla="*/ 1695782 h 3581400"/>
                <a:gd name="connsiteX11" fmla="*/ 212725 w 698501"/>
                <a:gd name="connsiteY11" fmla="*/ 1895807 h 3581400"/>
                <a:gd name="connsiteX12" fmla="*/ 260350 w 698501"/>
                <a:gd name="connsiteY12" fmla="*/ 2029157 h 3581400"/>
                <a:gd name="connsiteX13" fmla="*/ 307975 w 698501"/>
                <a:gd name="connsiteY13" fmla="*/ 2657807 h 3581400"/>
                <a:gd name="connsiteX14" fmla="*/ 355600 w 698501"/>
                <a:gd name="connsiteY14" fmla="*/ 2991182 h 3581400"/>
                <a:gd name="connsiteX15" fmla="*/ 393701 w 698501"/>
                <a:gd name="connsiteY15" fmla="*/ 3365501 h 3581400"/>
                <a:gd name="connsiteX16" fmla="*/ 622300 w 698501"/>
                <a:gd name="connsiteY16" fmla="*/ 3289300 h 3581400"/>
                <a:gd name="connsiteX17" fmla="*/ 698501 w 698501"/>
                <a:gd name="connsiteY17" fmla="*/ 1612901 h 3581400"/>
                <a:gd name="connsiteX0" fmla="*/ 428624 w 733425"/>
                <a:gd name="connsiteY0" fmla="*/ 393700 h 3581400"/>
                <a:gd name="connsiteX1" fmla="*/ 276224 w 733425"/>
                <a:gd name="connsiteY1" fmla="*/ 317501 h 3581400"/>
                <a:gd name="connsiteX2" fmla="*/ 276224 w 733425"/>
                <a:gd name="connsiteY2" fmla="*/ 165101 h 3581400"/>
                <a:gd name="connsiteX3" fmla="*/ 200025 w 733425"/>
                <a:gd name="connsiteY3" fmla="*/ 12700 h 3581400"/>
                <a:gd name="connsiteX4" fmla="*/ 47624 w 733425"/>
                <a:gd name="connsiteY4" fmla="*/ 241301 h 3581400"/>
                <a:gd name="connsiteX5" fmla="*/ 123824 w 733425"/>
                <a:gd name="connsiteY5" fmla="*/ 469901 h 3581400"/>
                <a:gd name="connsiteX6" fmla="*/ 123824 w 733425"/>
                <a:gd name="connsiteY6" fmla="*/ 619457 h 3581400"/>
                <a:gd name="connsiteX7" fmla="*/ 95249 w 733425"/>
                <a:gd name="connsiteY7" fmla="*/ 848057 h 3581400"/>
                <a:gd name="connsiteX8" fmla="*/ 76199 w 733425"/>
                <a:gd name="connsiteY8" fmla="*/ 952832 h 3581400"/>
                <a:gd name="connsiteX9" fmla="*/ 47624 w 733425"/>
                <a:gd name="connsiteY9" fmla="*/ 1314782 h 3581400"/>
                <a:gd name="connsiteX10" fmla="*/ 142874 w 733425"/>
                <a:gd name="connsiteY10" fmla="*/ 1695782 h 3581400"/>
                <a:gd name="connsiteX11" fmla="*/ 247649 w 733425"/>
                <a:gd name="connsiteY11" fmla="*/ 1895807 h 3581400"/>
                <a:gd name="connsiteX12" fmla="*/ 295274 w 733425"/>
                <a:gd name="connsiteY12" fmla="*/ 2029157 h 3581400"/>
                <a:gd name="connsiteX13" fmla="*/ 342899 w 733425"/>
                <a:gd name="connsiteY13" fmla="*/ 2657807 h 3581400"/>
                <a:gd name="connsiteX14" fmla="*/ 390524 w 733425"/>
                <a:gd name="connsiteY14" fmla="*/ 2991182 h 3581400"/>
                <a:gd name="connsiteX15" fmla="*/ 428625 w 733425"/>
                <a:gd name="connsiteY15" fmla="*/ 3365501 h 3581400"/>
                <a:gd name="connsiteX16" fmla="*/ 657224 w 733425"/>
                <a:gd name="connsiteY16" fmla="*/ 3289300 h 3581400"/>
                <a:gd name="connsiteX17" fmla="*/ 733425 w 733425"/>
                <a:gd name="connsiteY17" fmla="*/ 1612901 h 3581400"/>
                <a:gd name="connsiteX0" fmla="*/ 428624 w 733425"/>
                <a:gd name="connsiteY0" fmla="*/ 460375 h 3648075"/>
                <a:gd name="connsiteX1" fmla="*/ 276224 w 733425"/>
                <a:gd name="connsiteY1" fmla="*/ 384176 h 3648075"/>
                <a:gd name="connsiteX2" fmla="*/ 276224 w 733425"/>
                <a:gd name="connsiteY2" fmla="*/ 231776 h 3648075"/>
                <a:gd name="connsiteX3" fmla="*/ 200025 w 733425"/>
                <a:gd name="connsiteY3" fmla="*/ 79375 h 3648075"/>
                <a:gd name="connsiteX4" fmla="*/ 47624 w 733425"/>
                <a:gd name="connsiteY4" fmla="*/ 307976 h 3648075"/>
                <a:gd name="connsiteX5" fmla="*/ 123824 w 733425"/>
                <a:gd name="connsiteY5" fmla="*/ 536576 h 3648075"/>
                <a:gd name="connsiteX6" fmla="*/ 123824 w 733425"/>
                <a:gd name="connsiteY6" fmla="*/ 686132 h 3648075"/>
                <a:gd name="connsiteX7" fmla="*/ 95249 w 733425"/>
                <a:gd name="connsiteY7" fmla="*/ 914732 h 3648075"/>
                <a:gd name="connsiteX8" fmla="*/ 76199 w 733425"/>
                <a:gd name="connsiteY8" fmla="*/ 1019507 h 3648075"/>
                <a:gd name="connsiteX9" fmla="*/ 47624 w 733425"/>
                <a:gd name="connsiteY9" fmla="*/ 1381457 h 3648075"/>
                <a:gd name="connsiteX10" fmla="*/ 142874 w 733425"/>
                <a:gd name="connsiteY10" fmla="*/ 1762457 h 3648075"/>
                <a:gd name="connsiteX11" fmla="*/ 247649 w 733425"/>
                <a:gd name="connsiteY11" fmla="*/ 1962482 h 3648075"/>
                <a:gd name="connsiteX12" fmla="*/ 295274 w 733425"/>
                <a:gd name="connsiteY12" fmla="*/ 2095832 h 3648075"/>
                <a:gd name="connsiteX13" fmla="*/ 342899 w 733425"/>
                <a:gd name="connsiteY13" fmla="*/ 2724482 h 3648075"/>
                <a:gd name="connsiteX14" fmla="*/ 390524 w 733425"/>
                <a:gd name="connsiteY14" fmla="*/ 3057857 h 3648075"/>
                <a:gd name="connsiteX15" fmla="*/ 428625 w 733425"/>
                <a:gd name="connsiteY15" fmla="*/ 3432176 h 3648075"/>
                <a:gd name="connsiteX16" fmla="*/ 657224 w 733425"/>
                <a:gd name="connsiteY16" fmla="*/ 3355975 h 3648075"/>
                <a:gd name="connsiteX17" fmla="*/ 733425 w 733425"/>
                <a:gd name="connsiteY17" fmla="*/ 1679576 h 3648075"/>
                <a:gd name="connsiteX0" fmla="*/ 504824 w 809625"/>
                <a:gd name="connsiteY0" fmla="*/ 460374 h 3648074"/>
                <a:gd name="connsiteX1" fmla="*/ 352424 w 809625"/>
                <a:gd name="connsiteY1" fmla="*/ 384175 h 3648074"/>
                <a:gd name="connsiteX2" fmla="*/ 352424 w 809625"/>
                <a:gd name="connsiteY2" fmla="*/ 231775 h 3648074"/>
                <a:gd name="connsiteX3" fmla="*/ 200025 w 809625"/>
                <a:gd name="connsiteY3" fmla="*/ 79375 h 3648074"/>
                <a:gd name="connsiteX4" fmla="*/ 123824 w 809625"/>
                <a:gd name="connsiteY4" fmla="*/ 307975 h 3648074"/>
                <a:gd name="connsiteX5" fmla="*/ 200024 w 809625"/>
                <a:gd name="connsiteY5" fmla="*/ 536575 h 3648074"/>
                <a:gd name="connsiteX6" fmla="*/ 200024 w 809625"/>
                <a:gd name="connsiteY6" fmla="*/ 686131 h 3648074"/>
                <a:gd name="connsiteX7" fmla="*/ 171449 w 809625"/>
                <a:gd name="connsiteY7" fmla="*/ 914731 h 3648074"/>
                <a:gd name="connsiteX8" fmla="*/ 152399 w 809625"/>
                <a:gd name="connsiteY8" fmla="*/ 1019506 h 3648074"/>
                <a:gd name="connsiteX9" fmla="*/ 123824 w 809625"/>
                <a:gd name="connsiteY9" fmla="*/ 1381456 h 3648074"/>
                <a:gd name="connsiteX10" fmla="*/ 219074 w 809625"/>
                <a:gd name="connsiteY10" fmla="*/ 1762456 h 3648074"/>
                <a:gd name="connsiteX11" fmla="*/ 323849 w 809625"/>
                <a:gd name="connsiteY11" fmla="*/ 1962481 h 3648074"/>
                <a:gd name="connsiteX12" fmla="*/ 371474 w 809625"/>
                <a:gd name="connsiteY12" fmla="*/ 2095831 h 3648074"/>
                <a:gd name="connsiteX13" fmla="*/ 419099 w 809625"/>
                <a:gd name="connsiteY13" fmla="*/ 2724481 h 3648074"/>
                <a:gd name="connsiteX14" fmla="*/ 466724 w 809625"/>
                <a:gd name="connsiteY14" fmla="*/ 3057856 h 3648074"/>
                <a:gd name="connsiteX15" fmla="*/ 504825 w 809625"/>
                <a:gd name="connsiteY15" fmla="*/ 3432175 h 3648074"/>
                <a:gd name="connsiteX16" fmla="*/ 733424 w 809625"/>
                <a:gd name="connsiteY16" fmla="*/ 3355974 h 3648074"/>
                <a:gd name="connsiteX17" fmla="*/ 809625 w 809625"/>
                <a:gd name="connsiteY17" fmla="*/ 1679575 h 3648074"/>
                <a:gd name="connsiteX0" fmla="*/ 381000 w 685801"/>
                <a:gd name="connsiteY0" fmla="*/ 460374 h 3648074"/>
                <a:gd name="connsiteX1" fmla="*/ 228600 w 685801"/>
                <a:gd name="connsiteY1" fmla="*/ 384175 h 3648074"/>
                <a:gd name="connsiteX2" fmla="*/ 228600 w 685801"/>
                <a:gd name="connsiteY2" fmla="*/ 231775 h 3648074"/>
                <a:gd name="connsiteX3" fmla="*/ 76201 w 685801"/>
                <a:gd name="connsiteY3" fmla="*/ 79375 h 3648074"/>
                <a:gd name="connsiteX4" fmla="*/ 76200 w 685801"/>
                <a:gd name="connsiteY4" fmla="*/ 536575 h 3648074"/>
                <a:gd name="connsiteX5" fmla="*/ 76200 w 685801"/>
                <a:gd name="connsiteY5" fmla="*/ 686131 h 3648074"/>
                <a:gd name="connsiteX6" fmla="*/ 47625 w 685801"/>
                <a:gd name="connsiteY6" fmla="*/ 914731 h 3648074"/>
                <a:gd name="connsiteX7" fmla="*/ 28575 w 685801"/>
                <a:gd name="connsiteY7" fmla="*/ 1019506 h 3648074"/>
                <a:gd name="connsiteX8" fmla="*/ 0 w 685801"/>
                <a:gd name="connsiteY8" fmla="*/ 1381456 h 3648074"/>
                <a:gd name="connsiteX9" fmla="*/ 95250 w 685801"/>
                <a:gd name="connsiteY9" fmla="*/ 1762456 h 3648074"/>
                <a:gd name="connsiteX10" fmla="*/ 200025 w 685801"/>
                <a:gd name="connsiteY10" fmla="*/ 1962481 h 3648074"/>
                <a:gd name="connsiteX11" fmla="*/ 247650 w 685801"/>
                <a:gd name="connsiteY11" fmla="*/ 2095831 h 3648074"/>
                <a:gd name="connsiteX12" fmla="*/ 295275 w 685801"/>
                <a:gd name="connsiteY12" fmla="*/ 2724481 h 3648074"/>
                <a:gd name="connsiteX13" fmla="*/ 342900 w 685801"/>
                <a:gd name="connsiteY13" fmla="*/ 3057856 h 3648074"/>
                <a:gd name="connsiteX14" fmla="*/ 381001 w 685801"/>
                <a:gd name="connsiteY14" fmla="*/ 3432175 h 3648074"/>
                <a:gd name="connsiteX15" fmla="*/ 609600 w 685801"/>
                <a:gd name="connsiteY15" fmla="*/ 3355974 h 3648074"/>
                <a:gd name="connsiteX16" fmla="*/ 685801 w 685801"/>
                <a:gd name="connsiteY16" fmla="*/ 1679575 h 3648074"/>
                <a:gd name="connsiteX0" fmla="*/ 381000 w 685801"/>
                <a:gd name="connsiteY0" fmla="*/ 431799 h 3619499"/>
                <a:gd name="connsiteX1" fmla="*/ 228600 w 685801"/>
                <a:gd name="connsiteY1" fmla="*/ 355600 h 3619499"/>
                <a:gd name="connsiteX2" fmla="*/ 228600 w 685801"/>
                <a:gd name="connsiteY2" fmla="*/ 203200 h 3619499"/>
                <a:gd name="connsiteX3" fmla="*/ 76201 w 685801"/>
                <a:gd name="connsiteY3" fmla="*/ 50800 h 3619499"/>
                <a:gd name="connsiteX4" fmla="*/ 76200 w 685801"/>
                <a:gd name="connsiteY4" fmla="*/ 508000 h 3619499"/>
                <a:gd name="connsiteX5" fmla="*/ 76200 w 685801"/>
                <a:gd name="connsiteY5" fmla="*/ 657556 h 3619499"/>
                <a:gd name="connsiteX6" fmla="*/ 47625 w 685801"/>
                <a:gd name="connsiteY6" fmla="*/ 886156 h 3619499"/>
                <a:gd name="connsiteX7" fmla="*/ 28575 w 685801"/>
                <a:gd name="connsiteY7" fmla="*/ 990931 h 3619499"/>
                <a:gd name="connsiteX8" fmla="*/ 0 w 685801"/>
                <a:gd name="connsiteY8" fmla="*/ 1352881 h 3619499"/>
                <a:gd name="connsiteX9" fmla="*/ 95250 w 685801"/>
                <a:gd name="connsiteY9" fmla="*/ 1733881 h 3619499"/>
                <a:gd name="connsiteX10" fmla="*/ 200025 w 685801"/>
                <a:gd name="connsiteY10" fmla="*/ 1933906 h 3619499"/>
                <a:gd name="connsiteX11" fmla="*/ 247650 w 685801"/>
                <a:gd name="connsiteY11" fmla="*/ 2067256 h 3619499"/>
                <a:gd name="connsiteX12" fmla="*/ 295275 w 685801"/>
                <a:gd name="connsiteY12" fmla="*/ 2695906 h 3619499"/>
                <a:gd name="connsiteX13" fmla="*/ 342900 w 685801"/>
                <a:gd name="connsiteY13" fmla="*/ 3029281 h 3619499"/>
                <a:gd name="connsiteX14" fmla="*/ 381001 w 685801"/>
                <a:gd name="connsiteY14" fmla="*/ 3403600 h 3619499"/>
                <a:gd name="connsiteX15" fmla="*/ 609600 w 685801"/>
                <a:gd name="connsiteY15" fmla="*/ 3327399 h 3619499"/>
                <a:gd name="connsiteX16" fmla="*/ 685801 w 685801"/>
                <a:gd name="connsiteY16" fmla="*/ 1651000 h 3619499"/>
                <a:gd name="connsiteX0" fmla="*/ 482599 w 787400"/>
                <a:gd name="connsiteY0" fmla="*/ 355600 h 3543300"/>
                <a:gd name="connsiteX1" fmla="*/ 330199 w 787400"/>
                <a:gd name="connsiteY1" fmla="*/ 279401 h 3543300"/>
                <a:gd name="connsiteX2" fmla="*/ 330199 w 787400"/>
                <a:gd name="connsiteY2" fmla="*/ 127001 h 3543300"/>
                <a:gd name="connsiteX3" fmla="*/ 25400 w 787400"/>
                <a:gd name="connsiteY3" fmla="*/ 50800 h 3543300"/>
                <a:gd name="connsiteX4" fmla="*/ 177799 w 787400"/>
                <a:gd name="connsiteY4" fmla="*/ 431801 h 3543300"/>
                <a:gd name="connsiteX5" fmla="*/ 177799 w 787400"/>
                <a:gd name="connsiteY5" fmla="*/ 581357 h 3543300"/>
                <a:gd name="connsiteX6" fmla="*/ 149224 w 787400"/>
                <a:gd name="connsiteY6" fmla="*/ 809957 h 3543300"/>
                <a:gd name="connsiteX7" fmla="*/ 130174 w 787400"/>
                <a:gd name="connsiteY7" fmla="*/ 914732 h 3543300"/>
                <a:gd name="connsiteX8" fmla="*/ 101599 w 787400"/>
                <a:gd name="connsiteY8" fmla="*/ 1276682 h 3543300"/>
                <a:gd name="connsiteX9" fmla="*/ 196849 w 787400"/>
                <a:gd name="connsiteY9" fmla="*/ 1657682 h 3543300"/>
                <a:gd name="connsiteX10" fmla="*/ 301624 w 787400"/>
                <a:gd name="connsiteY10" fmla="*/ 1857707 h 3543300"/>
                <a:gd name="connsiteX11" fmla="*/ 349249 w 787400"/>
                <a:gd name="connsiteY11" fmla="*/ 1991057 h 3543300"/>
                <a:gd name="connsiteX12" fmla="*/ 396874 w 787400"/>
                <a:gd name="connsiteY12" fmla="*/ 2619707 h 3543300"/>
                <a:gd name="connsiteX13" fmla="*/ 444499 w 787400"/>
                <a:gd name="connsiteY13" fmla="*/ 2953082 h 3543300"/>
                <a:gd name="connsiteX14" fmla="*/ 482600 w 787400"/>
                <a:gd name="connsiteY14" fmla="*/ 3327401 h 3543300"/>
                <a:gd name="connsiteX15" fmla="*/ 711199 w 787400"/>
                <a:gd name="connsiteY15" fmla="*/ 3251200 h 3543300"/>
                <a:gd name="connsiteX16" fmla="*/ 787400 w 787400"/>
                <a:gd name="connsiteY16" fmla="*/ 1574801 h 3543300"/>
                <a:gd name="connsiteX0" fmla="*/ 482599 w 787400"/>
                <a:gd name="connsiteY0" fmla="*/ 450850 h 3638550"/>
                <a:gd name="connsiteX1" fmla="*/ 330199 w 787400"/>
                <a:gd name="connsiteY1" fmla="*/ 374651 h 3638550"/>
                <a:gd name="connsiteX2" fmla="*/ 330199 w 787400"/>
                <a:gd name="connsiteY2" fmla="*/ 222251 h 3638550"/>
                <a:gd name="connsiteX3" fmla="*/ 25400 w 787400"/>
                <a:gd name="connsiteY3" fmla="*/ 146050 h 3638550"/>
                <a:gd name="connsiteX4" fmla="*/ 177799 w 787400"/>
                <a:gd name="connsiteY4" fmla="*/ 527051 h 3638550"/>
                <a:gd name="connsiteX5" fmla="*/ 177799 w 787400"/>
                <a:gd name="connsiteY5" fmla="*/ 676607 h 3638550"/>
                <a:gd name="connsiteX6" fmla="*/ 149224 w 787400"/>
                <a:gd name="connsiteY6" fmla="*/ 905207 h 3638550"/>
                <a:gd name="connsiteX7" fmla="*/ 130174 w 787400"/>
                <a:gd name="connsiteY7" fmla="*/ 1009982 h 3638550"/>
                <a:gd name="connsiteX8" fmla="*/ 101599 w 787400"/>
                <a:gd name="connsiteY8" fmla="*/ 1371932 h 3638550"/>
                <a:gd name="connsiteX9" fmla="*/ 196849 w 787400"/>
                <a:gd name="connsiteY9" fmla="*/ 1752932 h 3638550"/>
                <a:gd name="connsiteX10" fmla="*/ 301624 w 787400"/>
                <a:gd name="connsiteY10" fmla="*/ 1952957 h 3638550"/>
                <a:gd name="connsiteX11" fmla="*/ 349249 w 787400"/>
                <a:gd name="connsiteY11" fmla="*/ 2086307 h 3638550"/>
                <a:gd name="connsiteX12" fmla="*/ 396874 w 787400"/>
                <a:gd name="connsiteY12" fmla="*/ 2714957 h 3638550"/>
                <a:gd name="connsiteX13" fmla="*/ 444499 w 787400"/>
                <a:gd name="connsiteY13" fmla="*/ 3048332 h 3638550"/>
                <a:gd name="connsiteX14" fmla="*/ 482600 w 787400"/>
                <a:gd name="connsiteY14" fmla="*/ 3422651 h 3638550"/>
                <a:gd name="connsiteX15" fmla="*/ 711199 w 787400"/>
                <a:gd name="connsiteY15" fmla="*/ 3346450 h 3638550"/>
                <a:gd name="connsiteX16" fmla="*/ 787400 w 787400"/>
                <a:gd name="connsiteY16" fmla="*/ 1670051 h 3638550"/>
                <a:gd name="connsiteX0" fmla="*/ 615949 w 920750"/>
                <a:gd name="connsiteY0" fmla="*/ 450850 h 3638550"/>
                <a:gd name="connsiteX1" fmla="*/ 463549 w 920750"/>
                <a:gd name="connsiteY1" fmla="*/ 374651 h 3638550"/>
                <a:gd name="connsiteX2" fmla="*/ 463549 w 920750"/>
                <a:gd name="connsiteY2" fmla="*/ 222251 h 3638550"/>
                <a:gd name="connsiteX3" fmla="*/ 158750 w 920750"/>
                <a:gd name="connsiteY3" fmla="*/ 146050 h 3638550"/>
                <a:gd name="connsiteX4" fmla="*/ 311149 w 920750"/>
                <a:gd name="connsiteY4" fmla="*/ 527051 h 3638550"/>
                <a:gd name="connsiteX5" fmla="*/ 311149 w 920750"/>
                <a:gd name="connsiteY5" fmla="*/ 676607 h 3638550"/>
                <a:gd name="connsiteX6" fmla="*/ 282574 w 920750"/>
                <a:gd name="connsiteY6" fmla="*/ 905207 h 3638550"/>
                <a:gd name="connsiteX7" fmla="*/ 263524 w 920750"/>
                <a:gd name="connsiteY7" fmla="*/ 1009982 h 3638550"/>
                <a:gd name="connsiteX8" fmla="*/ 234949 w 920750"/>
                <a:gd name="connsiteY8" fmla="*/ 1371932 h 3638550"/>
                <a:gd name="connsiteX9" fmla="*/ 330199 w 920750"/>
                <a:gd name="connsiteY9" fmla="*/ 1752932 h 3638550"/>
                <a:gd name="connsiteX10" fmla="*/ 434974 w 920750"/>
                <a:gd name="connsiteY10" fmla="*/ 1952957 h 3638550"/>
                <a:gd name="connsiteX11" fmla="*/ 482599 w 920750"/>
                <a:gd name="connsiteY11" fmla="*/ 2086307 h 3638550"/>
                <a:gd name="connsiteX12" fmla="*/ 530224 w 920750"/>
                <a:gd name="connsiteY12" fmla="*/ 2714957 h 3638550"/>
                <a:gd name="connsiteX13" fmla="*/ 577849 w 920750"/>
                <a:gd name="connsiteY13" fmla="*/ 3048332 h 3638550"/>
                <a:gd name="connsiteX14" fmla="*/ 615950 w 920750"/>
                <a:gd name="connsiteY14" fmla="*/ 3422651 h 3638550"/>
                <a:gd name="connsiteX15" fmla="*/ 844549 w 920750"/>
                <a:gd name="connsiteY15" fmla="*/ 3346450 h 3638550"/>
                <a:gd name="connsiteX16" fmla="*/ 920750 w 920750"/>
                <a:gd name="connsiteY16" fmla="*/ 1670051 h 3638550"/>
                <a:gd name="connsiteX0" fmla="*/ 539749 w 844550"/>
                <a:gd name="connsiteY0" fmla="*/ 527051 h 3714751"/>
                <a:gd name="connsiteX1" fmla="*/ 387349 w 844550"/>
                <a:gd name="connsiteY1" fmla="*/ 450852 h 3714751"/>
                <a:gd name="connsiteX2" fmla="*/ 387349 w 844550"/>
                <a:gd name="connsiteY2" fmla="*/ 298452 h 3714751"/>
                <a:gd name="connsiteX3" fmla="*/ 158750 w 844550"/>
                <a:gd name="connsiteY3" fmla="*/ 146050 h 3714751"/>
                <a:gd name="connsiteX4" fmla="*/ 234949 w 844550"/>
                <a:gd name="connsiteY4" fmla="*/ 603252 h 3714751"/>
                <a:gd name="connsiteX5" fmla="*/ 234949 w 844550"/>
                <a:gd name="connsiteY5" fmla="*/ 752808 h 3714751"/>
                <a:gd name="connsiteX6" fmla="*/ 206374 w 844550"/>
                <a:gd name="connsiteY6" fmla="*/ 981408 h 3714751"/>
                <a:gd name="connsiteX7" fmla="*/ 187324 w 844550"/>
                <a:gd name="connsiteY7" fmla="*/ 1086183 h 3714751"/>
                <a:gd name="connsiteX8" fmla="*/ 158749 w 844550"/>
                <a:gd name="connsiteY8" fmla="*/ 1448133 h 3714751"/>
                <a:gd name="connsiteX9" fmla="*/ 253999 w 844550"/>
                <a:gd name="connsiteY9" fmla="*/ 1829133 h 3714751"/>
                <a:gd name="connsiteX10" fmla="*/ 358774 w 844550"/>
                <a:gd name="connsiteY10" fmla="*/ 2029158 h 3714751"/>
                <a:gd name="connsiteX11" fmla="*/ 406399 w 844550"/>
                <a:gd name="connsiteY11" fmla="*/ 2162508 h 3714751"/>
                <a:gd name="connsiteX12" fmla="*/ 454024 w 844550"/>
                <a:gd name="connsiteY12" fmla="*/ 2791158 h 3714751"/>
                <a:gd name="connsiteX13" fmla="*/ 501649 w 844550"/>
                <a:gd name="connsiteY13" fmla="*/ 3124533 h 3714751"/>
                <a:gd name="connsiteX14" fmla="*/ 539750 w 844550"/>
                <a:gd name="connsiteY14" fmla="*/ 3498852 h 3714751"/>
                <a:gd name="connsiteX15" fmla="*/ 768349 w 844550"/>
                <a:gd name="connsiteY15" fmla="*/ 3422651 h 3714751"/>
                <a:gd name="connsiteX16" fmla="*/ 844550 w 844550"/>
                <a:gd name="connsiteY16" fmla="*/ 1746252 h 3714751"/>
                <a:gd name="connsiteX0" fmla="*/ 644524 w 949325"/>
                <a:gd name="connsiteY0" fmla="*/ 527051 h 3714751"/>
                <a:gd name="connsiteX1" fmla="*/ 492124 w 949325"/>
                <a:gd name="connsiteY1" fmla="*/ 450852 h 3714751"/>
                <a:gd name="connsiteX2" fmla="*/ 492124 w 949325"/>
                <a:gd name="connsiteY2" fmla="*/ 298452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339726 w 949325"/>
                <a:gd name="connsiteY1" fmla="*/ 374651 h 3714751"/>
                <a:gd name="connsiteX2" fmla="*/ 492124 w 949325"/>
                <a:gd name="connsiteY2" fmla="*/ 298452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339726 w 949325"/>
                <a:gd name="connsiteY1" fmla="*/ 374651 h 3714751"/>
                <a:gd name="connsiteX2" fmla="*/ 415926 w 949325"/>
                <a:gd name="connsiteY2" fmla="*/ 2222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339726 w 949325"/>
                <a:gd name="connsiteY1" fmla="*/ 374651 h 3714751"/>
                <a:gd name="connsiteX2" fmla="*/ 415926 w 949325"/>
                <a:gd name="connsiteY2" fmla="*/ 2222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339726 w 949325"/>
                <a:gd name="connsiteY1" fmla="*/ 374651 h 3714751"/>
                <a:gd name="connsiteX2" fmla="*/ 415926 w 949325"/>
                <a:gd name="connsiteY2" fmla="*/ 2222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339726 w 949325"/>
                <a:gd name="connsiteY1" fmla="*/ 374651 h 3714751"/>
                <a:gd name="connsiteX2" fmla="*/ 492126 w 949325"/>
                <a:gd name="connsiteY2" fmla="*/ 2984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415926 w 949325"/>
                <a:gd name="connsiteY1" fmla="*/ 374651 h 3714751"/>
                <a:gd name="connsiteX2" fmla="*/ 492126 w 949325"/>
                <a:gd name="connsiteY2" fmla="*/ 2984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568326 w 949325"/>
                <a:gd name="connsiteY0" fmla="*/ 450851 h 3714751"/>
                <a:gd name="connsiteX1" fmla="*/ 415926 w 949325"/>
                <a:gd name="connsiteY1" fmla="*/ 374651 h 3714751"/>
                <a:gd name="connsiteX2" fmla="*/ 492126 w 949325"/>
                <a:gd name="connsiteY2" fmla="*/ 2984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492125 w 873124"/>
                <a:gd name="connsiteY0" fmla="*/ 450850 h 3714750"/>
                <a:gd name="connsiteX1" fmla="*/ 339725 w 873124"/>
                <a:gd name="connsiteY1" fmla="*/ 374650 h 3714750"/>
                <a:gd name="connsiteX2" fmla="*/ 415925 w 873124"/>
                <a:gd name="connsiteY2" fmla="*/ 298450 h 3714750"/>
                <a:gd name="connsiteX3" fmla="*/ 263525 w 873124"/>
                <a:gd name="connsiteY3" fmla="*/ 146050 h 3714750"/>
                <a:gd name="connsiteX4" fmla="*/ 263523 w 873124"/>
                <a:gd name="connsiteY4" fmla="*/ 603251 h 3714750"/>
                <a:gd name="connsiteX5" fmla="*/ 263523 w 873124"/>
                <a:gd name="connsiteY5" fmla="*/ 752807 h 3714750"/>
                <a:gd name="connsiteX6" fmla="*/ 234948 w 873124"/>
                <a:gd name="connsiteY6" fmla="*/ 981407 h 3714750"/>
                <a:gd name="connsiteX7" fmla="*/ 215898 w 873124"/>
                <a:gd name="connsiteY7" fmla="*/ 1086182 h 3714750"/>
                <a:gd name="connsiteX8" fmla="*/ 187323 w 873124"/>
                <a:gd name="connsiteY8" fmla="*/ 1448132 h 3714750"/>
                <a:gd name="connsiteX9" fmla="*/ 282573 w 873124"/>
                <a:gd name="connsiteY9" fmla="*/ 1829132 h 3714750"/>
                <a:gd name="connsiteX10" fmla="*/ 387348 w 873124"/>
                <a:gd name="connsiteY10" fmla="*/ 2029157 h 3714750"/>
                <a:gd name="connsiteX11" fmla="*/ 434973 w 873124"/>
                <a:gd name="connsiteY11" fmla="*/ 2162507 h 3714750"/>
                <a:gd name="connsiteX12" fmla="*/ 482598 w 873124"/>
                <a:gd name="connsiteY12" fmla="*/ 2791157 h 3714750"/>
                <a:gd name="connsiteX13" fmla="*/ 530223 w 873124"/>
                <a:gd name="connsiteY13" fmla="*/ 3124532 h 3714750"/>
                <a:gd name="connsiteX14" fmla="*/ 568324 w 873124"/>
                <a:gd name="connsiteY14" fmla="*/ 3498851 h 3714750"/>
                <a:gd name="connsiteX15" fmla="*/ 796923 w 873124"/>
                <a:gd name="connsiteY15" fmla="*/ 3422650 h 3714750"/>
                <a:gd name="connsiteX16" fmla="*/ 873124 w 873124"/>
                <a:gd name="connsiteY16" fmla="*/ 1746251 h 3714750"/>
                <a:gd name="connsiteX0" fmla="*/ 492125 w 873124"/>
                <a:gd name="connsiteY0" fmla="*/ 450850 h 3727450"/>
                <a:gd name="connsiteX1" fmla="*/ 339725 w 873124"/>
                <a:gd name="connsiteY1" fmla="*/ 374650 h 3727450"/>
                <a:gd name="connsiteX2" fmla="*/ 415925 w 873124"/>
                <a:gd name="connsiteY2" fmla="*/ 298450 h 3727450"/>
                <a:gd name="connsiteX3" fmla="*/ 263525 w 873124"/>
                <a:gd name="connsiteY3" fmla="*/ 146050 h 3727450"/>
                <a:gd name="connsiteX4" fmla="*/ 263523 w 873124"/>
                <a:gd name="connsiteY4" fmla="*/ 603251 h 3727450"/>
                <a:gd name="connsiteX5" fmla="*/ 263523 w 873124"/>
                <a:gd name="connsiteY5" fmla="*/ 752807 h 3727450"/>
                <a:gd name="connsiteX6" fmla="*/ 234948 w 873124"/>
                <a:gd name="connsiteY6" fmla="*/ 981407 h 3727450"/>
                <a:gd name="connsiteX7" fmla="*/ 215898 w 873124"/>
                <a:gd name="connsiteY7" fmla="*/ 1086182 h 3727450"/>
                <a:gd name="connsiteX8" fmla="*/ 187323 w 873124"/>
                <a:gd name="connsiteY8" fmla="*/ 1448132 h 3727450"/>
                <a:gd name="connsiteX9" fmla="*/ 282573 w 873124"/>
                <a:gd name="connsiteY9" fmla="*/ 1829132 h 3727450"/>
                <a:gd name="connsiteX10" fmla="*/ 387348 w 873124"/>
                <a:gd name="connsiteY10" fmla="*/ 2029157 h 3727450"/>
                <a:gd name="connsiteX11" fmla="*/ 434973 w 873124"/>
                <a:gd name="connsiteY11" fmla="*/ 2162507 h 3727450"/>
                <a:gd name="connsiteX12" fmla="*/ 482598 w 873124"/>
                <a:gd name="connsiteY12" fmla="*/ 2791157 h 3727450"/>
                <a:gd name="connsiteX13" fmla="*/ 530223 w 873124"/>
                <a:gd name="connsiteY13" fmla="*/ 3124532 h 3727450"/>
                <a:gd name="connsiteX14" fmla="*/ 568324 w 873124"/>
                <a:gd name="connsiteY14" fmla="*/ 3575049 h 3727450"/>
                <a:gd name="connsiteX15" fmla="*/ 796923 w 873124"/>
                <a:gd name="connsiteY15" fmla="*/ 3422650 h 3727450"/>
                <a:gd name="connsiteX16" fmla="*/ 873124 w 873124"/>
                <a:gd name="connsiteY16" fmla="*/ 1746251 h 3727450"/>
                <a:gd name="connsiteX0" fmla="*/ 492125 w 873124"/>
                <a:gd name="connsiteY0" fmla="*/ 450850 h 3727450"/>
                <a:gd name="connsiteX1" fmla="*/ 339725 w 873124"/>
                <a:gd name="connsiteY1" fmla="*/ 374650 h 3727450"/>
                <a:gd name="connsiteX2" fmla="*/ 415925 w 873124"/>
                <a:gd name="connsiteY2" fmla="*/ 298450 h 3727450"/>
                <a:gd name="connsiteX3" fmla="*/ 263525 w 873124"/>
                <a:gd name="connsiteY3" fmla="*/ 146050 h 3727450"/>
                <a:gd name="connsiteX4" fmla="*/ 263523 w 873124"/>
                <a:gd name="connsiteY4" fmla="*/ 603251 h 3727450"/>
                <a:gd name="connsiteX5" fmla="*/ 263523 w 873124"/>
                <a:gd name="connsiteY5" fmla="*/ 752807 h 3727450"/>
                <a:gd name="connsiteX6" fmla="*/ 234948 w 873124"/>
                <a:gd name="connsiteY6" fmla="*/ 981407 h 3727450"/>
                <a:gd name="connsiteX7" fmla="*/ 215898 w 873124"/>
                <a:gd name="connsiteY7" fmla="*/ 1086182 h 3727450"/>
                <a:gd name="connsiteX8" fmla="*/ 187323 w 873124"/>
                <a:gd name="connsiteY8" fmla="*/ 1448132 h 3727450"/>
                <a:gd name="connsiteX9" fmla="*/ 282573 w 873124"/>
                <a:gd name="connsiteY9" fmla="*/ 1829132 h 3727450"/>
                <a:gd name="connsiteX10" fmla="*/ 387348 w 873124"/>
                <a:gd name="connsiteY10" fmla="*/ 2029157 h 3727450"/>
                <a:gd name="connsiteX11" fmla="*/ 434973 w 873124"/>
                <a:gd name="connsiteY11" fmla="*/ 2162507 h 3727450"/>
                <a:gd name="connsiteX12" fmla="*/ 482598 w 873124"/>
                <a:gd name="connsiteY12" fmla="*/ 2791157 h 3727450"/>
                <a:gd name="connsiteX13" fmla="*/ 530223 w 873124"/>
                <a:gd name="connsiteY13" fmla="*/ 3124532 h 3727450"/>
                <a:gd name="connsiteX14" fmla="*/ 568324 w 873124"/>
                <a:gd name="connsiteY14" fmla="*/ 3575049 h 3727450"/>
                <a:gd name="connsiteX15" fmla="*/ 796923 w 873124"/>
                <a:gd name="connsiteY15" fmla="*/ 3422650 h 3727450"/>
                <a:gd name="connsiteX16" fmla="*/ 873124 w 873124"/>
                <a:gd name="connsiteY16" fmla="*/ 1746251 h 3727450"/>
                <a:gd name="connsiteX0" fmla="*/ 492125 w 873124"/>
                <a:gd name="connsiteY0" fmla="*/ 450850 h 3727450"/>
                <a:gd name="connsiteX1" fmla="*/ 339725 w 873124"/>
                <a:gd name="connsiteY1" fmla="*/ 374650 h 3727450"/>
                <a:gd name="connsiteX2" fmla="*/ 415925 w 873124"/>
                <a:gd name="connsiteY2" fmla="*/ 298450 h 3727450"/>
                <a:gd name="connsiteX3" fmla="*/ 263525 w 873124"/>
                <a:gd name="connsiteY3" fmla="*/ 146050 h 3727450"/>
                <a:gd name="connsiteX4" fmla="*/ 263523 w 873124"/>
                <a:gd name="connsiteY4" fmla="*/ 603251 h 3727450"/>
                <a:gd name="connsiteX5" fmla="*/ 263523 w 873124"/>
                <a:gd name="connsiteY5" fmla="*/ 752807 h 3727450"/>
                <a:gd name="connsiteX6" fmla="*/ 234948 w 873124"/>
                <a:gd name="connsiteY6" fmla="*/ 981407 h 3727450"/>
                <a:gd name="connsiteX7" fmla="*/ 215898 w 873124"/>
                <a:gd name="connsiteY7" fmla="*/ 1086182 h 3727450"/>
                <a:gd name="connsiteX8" fmla="*/ 187323 w 873124"/>
                <a:gd name="connsiteY8" fmla="*/ 1448132 h 3727450"/>
                <a:gd name="connsiteX9" fmla="*/ 282573 w 873124"/>
                <a:gd name="connsiteY9" fmla="*/ 1829132 h 3727450"/>
                <a:gd name="connsiteX10" fmla="*/ 387348 w 873124"/>
                <a:gd name="connsiteY10" fmla="*/ 2029157 h 3727450"/>
                <a:gd name="connsiteX11" fmla="*/ 434973 w 873124"/>
                <a:gd name="connsiteY11" fmla="*/ 2162507 h 3727450"/>
                <a:gd name="connsiteX12" fmla="*/ 482598 w 873124"/>
                <a:gd name="connsiteY12" fmla="*/ 2791157 h 3727450"/>
                <a:gd name="connsiteX13" fmla="*/ 530223 w 873124"/>
                <a:gd name="connsiteY13" fmla="*/ 3124532 h 3727450"/>
                <a:gd name="connsiteX14" fmla="*/ 568324 w 873124"/>
                <a:gd name="connsiteY14" fmla="*/ 3575049 h 3727450"/>
                <a:gd name="connsiteX15" fmla="*/ 796923 w 873124"/>
                <a:gd name="connsiteY15" fmla="*/ 3422650 h 3727450"/>
                <a:gd name="connsiteX16" fmla="*/ 873124 w 873124"/>
                <a:gd name="connsiteY16" fmla="*/ 1746251 h 3727450"/>
                <a:gd name="connsiteX0" fmla="*/ 492125 w 873124"/>
                <a:gd name="connsiteY0" fmla="*/ 450850 h 3727450"/>
                <a:gd name="connsiteX1" fmla="*/ 339725 w 873124"/>
                <a:gd name="connsiteY1" fmla="*/ 374650 h 3727450"/>
                <a:gd name="connsiteX2" fmla="*/ 415925 w 873124"/>
                <a:gd name="connsiteY2" fmla="*/ 298450 h 3727450"/>
                <a:gd name="connsiteX3" fmla="*/ 263525 w 873124"/>
                <a:gd name="connsiteY3" fmla="*/ 146050 h 3727450"/>
                <a:gd name="connsiteX4" fmla="*/ 263523 w 873124"/>
                <a:gd name="connsiteY4" fmla="*/ 603251 h 3727450"/>
                <a:gd name="connsiteX5" fmla="*/ 263523 w 873124"/>
                <a:gd name="connsiteY5" fmla="*/ 752807 h 3727450"/>
                <a:gd name="connsiteX6" fmla="*/ 234948 w 873124"/>
                <a:gd name="connsiteY6" fmla="*/ 981407 h 3727450"/>
                <a:gd name="connsiteX7" fmla="*/ 215898 w 873124"/>
                <a:gd name="connsiteY7" fmla="*/ 1086182 h 3727450"/>
                <a:gd name="connsiteX8" fmla="*/ 187323 w 873124"/>
                <a:gd name="connsiteY8" fmla="*/ 1448132 h 3727450"/>
                <a:gd name="connsiteX9" fmla="*/ 282573 w 873124"/>
                <a:gd name="connsiteY9" fmla="*/ 1829132 h 3727450"/>
                <a:gd name="connsiteX10" fmla="*/ 387348 w 873124"/>
                <a:gd name="connsiteY10" fmla="*/ 2029157 h 3727450"/>
                <a:gd name="connsiteX11" fmla="*/ 434973 w 873124"/>
                <a:gd name="connsiteY11" fmla="*/ 2162507 h 3727450"/>
                <a:gd name="connsiteX12" fmla="*/ 482598 w 873124"/>
                <a:gd name="connsiteY12" fmla="*/ 2791157 h 3727450"/>
                <a:gd name="connsiteX13" fmla="*/ 530223 w 873124"/>
                <a:gd name="connsiteY13" fmla="*/ 3124532 h 3727450"/>
                <a:gd name="connsiteX14" fmla="*/ 568324 w 873124"/>
                <a:gd name="connsiteY14" fmla="*/ 3575049 h 3727450"/>
                <a:gd name="connsiteX15" fmla="*/ 796923 w 873124"/>
                <a:gd name="connsiteY15" fmla="*/ 3422650 h 3727450"/>
                <a:gd name="connsiteX16" fmla="*/ 873124 w 873124"/>
                <a:gd name="connsiteY16" fmla="*/ 1746251 h 3727450"/>
                <a:gd name="connsiteX0" fmla="*/ 492125 w 873124"/>
                <a:gd name="connsiteY0" fmla="*/ 450850 h 3727450"/>
                <a:gd name="connsiteX1" fmla="*/ 339725 w 873124"/>
                <a:gd name="connsiteY1" fmla="*/ 374650 h 3727450"/>
                <a:gd name="connsiteX2" fmla="*/ 415925 w 873124"/>
                <a:gd name="connsiteY2" fmla="*/ 298450 h 3727450"/>
                <a:gd name="connsiteX3" fmla="*/ 263525 w 873124"/>
                <a:gd name="connsiteY3" fmla="*/ 146050 h 3727450"/>
                <a:gd name="connsiteX4" fmla="*/ 263523 w 873124"/>
                <a:gd name="connsiteY4" fmla="*/ 603251 h 3727450"/>
                <a:gd name="connsiteX5" fmla="*/ 263523 w 873124"/>
                <a:gd name="connsiteY5" fmla="*/ 752807 h 3727450"/>
                <a:gd name="connsiteX6" fmla="*/ 234948 w 873124"/>
                <a:gd name="connsiteY6" fmla="*/ 981407 h 3727450"/>
                <a:gd name="connsiteX7" fmla="*/ 215898 w 873124"/>
                <a:gd name="connsiteY7" fmla="*/ 1086182 h 3727450"/>
                <a:gd name="connsiteX8" fmla="*/ 187323 w 873124"/>
                <a:gd name="connsiteY8" fmla="*/ 1448132 h 3727450"/>
                <a:gd name="connsiteX9" fmla="*/ 282573 w 873124"/>
                <a:gd name="connsiteY9" fmla="*/ 1829132 h 3727450"/>
                <a:gd name="connsiteX10" fmla="*/ 387348 w 873124"/>
                <a:gd name="connsiteY10" fmla="*/ 2029157 h 3727450"/>
                <a:gd name="connsiteX11" fmla="*/ 434973 w 873124"/>
                <a:gd name="connsiteY11" fmla="*/ 2162507 h 3727450"/>
                <a:gd name="connsiteX12" fmla="*/ 482598 w 873124"/>
                <a:gd name="connsiteY12" fmla="*/ 2791157 h 3727450"/>
                <a:gd name="connsiteX13" fmla="*/ 530223 w 873124"/>
                <a:gd name="connsiteY13" fmla="*/ 3124532 h 3727450"/>
                <a:gd name="connsiteX14" fmla="*/ 568324 w 873124"/>
                <a:gd name="connsiteY14" fmla="*/ 3575049 h 3727450"/>
                <a:gd name="connsiteX15" fmla="*/ 796923 w 873124"/>
                <a:gd name="connsiteY15" fmla="*/ 3422650 h 3727450"/>
                <a:gd name="connsiteX16" fmla="*/ 873124 w 873124"/>
                <a:gd name="connsiteY16" fmla="*/ 1746251 h 3727450"/>
                <a:gd name="connsiteX0" fmla="*/ 492125 w 873124"/>
                <a:gd name="connsiteY0" fmla="*/ 450850 h 3594099"/>
                <a:gd name="connsiteX1" fmla="*/ 339725 w 873124"/>
                <a:gd name="connsiteY1" fmla="*/ 374650 h 3594099"/>
                <a:gd name="connsiteX2" fmla="*/ 415925 w 873124"/>
                <a:gd name="connsiteY2" fmla="*/ 298450 h 3594099"/>
                <a:gd name="connsiteX3" fmla="*/ 263525 w 873124"/>
                <a:gd name="connsiteY3" fmla="*/ 146050 h 3594099"/>
                <a:gd name="connsiteX4" fmla="*/ 263523 w 873124"/>
                <a:gd name="connsiteY4" fmla="*/ 603251 h 3594099"/>
                <a:gd name="connsiteX5" fmla="*/ 263523 w 873124"/>
                <a:gd name="connsiteY5" fmla="*/ 752807 h 3594099"/>
                <a:gd name="connsiteX6" fmla="*/ 234948 w 873124"/>
                <a:gd name="connsiteY6" fmla="*/ 981407 h 3594099"/>
                <a:gd name="connsiteX7" fmla="*/ 215898 w 873124"/>
                <a:gd name="connsiteY7" fmla="*/ 1086182 h 3594099"/>
                <a:gd name="connsiteX8" fmla="*/ 187323 w 873124"/>
                <a:gd name="connsiteY8" fmla="*/ 1448132 h 3594099"/>
                <a:gd name="connsiteX9" fmla="*/ 282573 w 873124"/>
                <a:gd name="connsiteY9" fmla="*/ 1829132 h 3594099"/>
                <a:gd name="connsiteX10" fmla="*/ 387348 w 873124"/>
                <a:gd name="connsiteY10" fmla="*/ 2029157 h 3594099"/>
                <a:gd name="connsiteX11" fmla="*/ 434973 w 873124"/>
                <a:gd name="connsiteY11" fmla="*/ 2162507 h 3594099"/>
                <a:gd name="connsiteX12" fmla="*/ 482598 w 873124"/>
                <a:gd name="connsiteY12" fmla="*/ 2791157 h 3594099"/>
                <a:gd name="connsiteX13" fmla="*/ 530223 w 873124"/>
                <a:gd name="connsiteY13" fmla="*/ 3124532 h 3594099"/>
                <a:gd name="connsiteX14" fmla="*/ 568324 w 873124"/>
                <a:gd name="connsiteY14" fmla="*/ 3575049 h 3594099"/>
                <a:gd name="connsiteX15" fmla="*/ 796923 w 873124"/>
                <a:gd name="connsiteY15" fmla="*/ 3422650 h 3594099"/>
                <a:gd name="connsiteX16" fmla="*/ 873124 w 873124"/>
                <a:gd name="connsiteY16" fmla="*/ 1746251 h 3594099"/>
                <a:gd name="connsiteX0" fmla="*/ 492124 w 873124"/>
                <a:gd name="connsiteY0" fmla="*/ 450850 h 3594099"/>
                <a:gd name="connsiteX1" fmla="*/ 339725 w 873124"/>
                <a:gd name="connsiteY1" fmla="*/ 374650 h 3594099"/>
                <a:gd name="connsiteX2" fmla="*/ 415925 w 873124"/>
                <a:gd name="connsiteY2" fmla="*/ 298450 h 3594099"/>
                <a:gd name="connsiteX3" fmla="*/ 263525 w 873124"/>
                <a:gd name="connsiteY3" fmla="*/ 146050 h 3594099"/>
                <a:gd name="connsiteX4" fmla="*/ 263523 w 873124"/>
                <a:gd name="connsiteY4" fmla="*/ 603251 h 3594099"/>
                <a:gd name="connsiteX5" fmla="*/ 263523 w 873124"/>
                <a:gd name="connsiteY5" fmla="*/ 752807 h 3594099"/>
                <a:gd name="connsiteX6" fmla="*/ 234948 w 873124"/>
                <a:gd name="connsiteY6" fmla="*/ 981407 h 3594099"/>
                <a:gd name="connsiteX7" fmla="*/ 215898 w 873124"/>
                <a:gd name="connsiteY7" fmla="*/ 1086182 h 3594099"/>
                <a:gd name="connsiteX8" fmla="*/ 187323 w 873124"/>
                <a:gd name="connsiteY8" fmla="*/ 1448132 h 3594099"/>
                <a:gd name="connsiteX9" fmla="*/ 282573 w 873124"/>
                <a:gd name="connsiteY9" fmla="*/ 1829132 h 3594099"/>
                <a:gd name="connsiteX10" fmla="*/ 387348 w 873124"/>
                <a:gd name="connsiteY10" fmla="*/ 2029157 h 3594099"/>
                <a:gd name="connsiteX11" fmla="*/ 434973 w 873124"/>
                <a:gd name="connsiteY11" fmla="*/ 2162507 h 3594099"/>
                <a:gd name="connsiteX12" fmla="*/ 482598 w 873124"/>
                <a:gd name="connsiteY12" fmla="*/ 2791157 h 3594099"/>
                <a:gd name="connsiteX13" fmla="*/ 530223 w 873124"/>
                <a:gd name="connsiteY13" fmla="*/ 3124532 h 3594099"/>
                <a:gd name="connsiteX14" fmla="*/ 568324 w 873124"/>
                <a:gd name="connsiteY14" fmla="*/ 3575049 h 3594099"/>
                <a:gd name="connsiteX15" fmla="*/ 796923 w 873124"/>
                <a:gd name="connsiteY15" fmla="*/ 3422650 h 3594099"/>
                <a:gd name="connsiteX16" fmla="*/ 873124 w 873124"/>
                <a:gd name="connsiteY16" fmla="*/ 1746251 h 3594099"/>
                <a:gd name="connsiteX0" fmla="*/ 492124 w 873124"/>
                <a:gd name="connsiteY0" fmla="*/ 450850 h 3594099"/>
                <a:gd name="connsiteX1" fmla="*/ 415924 w 873124"/>
                <a:gd name="connsiteY1" fmla="*/ 450850 h 3594099"/>
                <a:gd name="connsiteX2" fmla="*/ 415925 w 873124"/>
                <a:gd name="connsiteY2" fmla="*/ 298450 h 3594099"/>
                <a:gd name="connsiteX3" fmla="*/ 263525 w 873124"/>
                <a:gd name="connsiteY3" fmla="*/ 146050 h 3594099"/>
                <a:gd name="connsiteX4" fmla="*/ 263523 w 873124"/>
                <a:gd name="connsiteY4" fmla="*/ 603251 h 3594099"/>
                <a:gd name="connsiteX5" fmla="*/ 263523 w 873124"/>
                <a:gd name="connsiteY5" fmla="*/ 752807 h 3594099"/>
                <a:gd name="connsiteX6" fmla="*/ 234948 w 873124"/>
                <a:gd name="connsiteY6" fmla="*/ 981407 h 3594099"/>
                <a:gd name="connsiteX7" fmla="*/ 215898 w 873124"/>
                <a:gd name="connsiteY7" fmla="*/ 1086182 h 3594099"/>
                <a:gd name="connsiteX8" fmla="*/ 187323 w 873124"/>
                <a:gd name="connsiteY8" fmla="*/ 1448132 h 3594099"/>
                <a:gd name="connsiteX9" fmla="*/ 282573 w 873124"/>
                <a:gd name="connsiteY9" fmla="*/ 1829132 h 3594099"/>
                <a:gd name="connsiteX10" fmla="*/ 387348 w 873124"/>
                <a:gd name="connsiteY10" fmla="*/ 2029157 h 3594099"/>
                <a:gd name="connsiteX11" fmla="*/ 434973 w 873124"/>
                <a:gd name="connsiteY11" fmla="*/ 2162507 h 3594099"/>
                <a:gd name="connsiteX12" fmla="*/ 482598 w 873124"/>
                <a:gd name="connsiteY12" fmla="*/ 2791157 h 3594099"/>
                <a:gd name="connsiteX13" fmla="*/ 530223 w 873124"/>
                <a:gd name="connsiteY13" fmla="*/ 3124532 h 3594099"/>
                <a:gd name="connsiteX14" fmla="*/ 568324 w 873124"/>
                <a:gd name="connsiteY14" fmla="*/ 3575049 h 3594099"/>
                <a:gd name="connsiteX15" fmla="*/ 796923 w 873124"/>
                <a:gd name="connsiteY15" fmla="*/ 3422650 h 3594099"/>
                <a:gd name="connsiteX16" fmla="*/ 873124 w 873124"/>
                <a:gd name="connsiteY16" fmla="*/ 1746251 h 3594099"/>
                <a:gd name="connsiteX0" fmla="*/ 415924 w 873124"/>
                <a:gd name="connsiteY0" fmla="*/ 450850 h 3594099"/>
                <a:gd name="connsiteX1" fmla="*/ 415925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5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5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5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5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4 w 873124"/>
                <a:gd name="connsiteY1" fmla="*/ 3746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4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15924 w 873124"/>
                <a:gd name="connsiteY0" fmla="*/ 450850 h 3594099"/>
                <a:gd name="connsiteX1" fmla="*/ 415924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269522 w 726722"/>
                <a:gd name="connsiteY0" fmla="*/ 360337 h 3487778"/>
                <a:gd name="connsiteX1" fmla="*/ 520766 w 726722"/>
                <a:gd name="connsiteY1" fmla="*/ 134266 h 3487778"/>
                <a:gd name="connsiteX2" fmla="*/ 117123 w 726722"/>
                <a:gd name="connsiteY2" fmla="*/ 55537 h 3487778"/>
                <a:gd name="connsiteX3" fmla="*/ 117121 w 726722"/>
                <a:gd name="connsiteY3" fmla="*/ 512738 h 3487778"/>
                <a:gd name="connsiteX4" fmla="*/ 117121 w 726722"/>
                <a:gd name="connsiteY4" fmla="*/ 662294 h 3487778"/>
                <a:gd name="connsiteX5" fmla="*/ 88546 w 726722"/>
                <a:gd name="connsiteY5" fmla="*/ 890894 h 3487778"/>
                <a:gd name="connsiteX6" fmla="*/ 69496 w 726722"/>
                <a:gd name="connsiteY6" fmla="*/ 995669 h 3487778"/>
                <a:gd name="connsiteX7" fmla="*/ 40921 w 726722"/>
                <a:gd name="connsiteY7" fmla="*/ 1357619 h 3487778"/>
                <a:gd name="connsiteX8" fmla="*/ 136171 w 726722"/>
                <a:gd name="connsiteY8" fmla="*/ 1738619 h 3487778"/>
                <a:gd name="connsiteX9" fmla="*/ 240946 w 726722"/>
                <a:gd name="connsiteY9" fmla="*/ 1938644 h 3487778"/>
                <a:gd name="connsiteX10" fmla="*/ 288571 w 726722"/>
                <a:gd name="connsiteY10" fmla="*/ 2071994 h 3487778"/>
                <a:gd name="connsiteX11" fmla="*/ 336196 w 726722"/>
                <a:gd name="connsiteY11" fmla="*/ 2700644 h 3487778"/>
                <a:gd name="connsiteX12" fmla="*/ 383821 w 726722"/>
                <a:gd name="connsiteY12" fmla="*/ 3034019 h 3487778"/>
                <a:gd name="connsiteX13" fmla="*/ 421922 w 726722"/>
                <a:gd name="connsiteY13" fmla="*/ 3484536 h 3487778"/>
                <a:gd name="connsiteX14" fmla="*/ 650521 w 726722"/>
                <a:gd name="connsiteY14" fmla="*/ 3332137 h 3487778"/>
                <a:gd name="connsiteX15" fmla="*/ 726722 w 726722"/>
                <a:gd name="connsiteY15" fmla="*/ 1655738 h 3487778"/>
                <a:gd name="connsiteX0" fmla="*/ 140932 w 726722"/>
                <a:gd name="connsiteY0" fmla="*/ 805 h 3908512"/>
                <a:gd name="connsiteX1" fmla="*/ 520766 w 726722"/>
                <a:gd name="connsiteY1" fmla="*/ 554998 h 3908512"/>
                <a:gd name="connsiteX2" fmla="*/ 117123 w 726722"/>
                <a:gd name="connsiteY2" fmla="*/ 476269 h 3908512"/>
                <a:gd name="connsiteX3" fmla="*/ 117121 w 726722"/>
                <a:gd name="connsiteY3" fmla="*/ 933470 h 3908512"/>
                <a:gd name="connsiteX4" fmla="*/ 117121 w 726722"/>
                <a:gd name="connsiteY4" fmla="*/ 1083026 h 3908512"/>
                <a:gd name="connsiteX5" fmla="*/ 88546 w 726722"/>
                <a:gd name="connsiteY5" fmla="*/ 1311626 h 3908512"/>
                <a:gd name="connsiteX6" fmla="*/ 69496 w 726722"/>
                <a:gd name="connsiteY6" fmla="*/ 1416401 h 3908512"/>
                <a:gd name="connsiteX7" fmla="*/ 40921 w 726722"/>
                <a:gd name="connsiteY7" fmla="*/ 1778351 h 3908512"/>
                <a:gd name="connsiteX8" fmla="*/ 136171 w 726722"/>
                <a:gd name="connsiteY8" fmla="*/ 2159351 h 3908512"/>
                <a:gd name="connsiteX9" fmla="*/ 240946 w 726722"/>
                <a:gd name="connsiteY9" fmla="*/ 2359376 h 3908512"/>
                <a:gd name="connsiteX10" fmla="*/ 288571 w 726722"/>
                <a:gd name="connsiteY10" fmla="*/ 2492726 h 3908512"/>
                <a:gd name="connsiteX11" fmla="*/ 336196 w 726722"/>
                <a:gd name="connsiteY11" fmla="*/ 3121376 h 3908512"/>
                <a:gd name="connsiteX12" fmla="*/ 383821 w 726722"/>
                <a:gd name="connsiteY12" fmla="*/ 3454751 h 3908512"/>
                <a:gd name="connsiteX13" fmla="*/ 421922 w 726722"/>
                <a:gd name="connsiteY13" fmla="*/ 3905268 h 3908512"/>
                <a:gd name="connsiteX14" fmla="*/ 650521 w 726722"/>
                <a:gd name="connsiteY14" fmla="*/ 3752869 h 3908512"/>
                <a:gd name="connsiteX15" fmla="*/ 726722 w 726722"/>
                <a:gd name="connsiteY15" fmla="*/ 2076470 h 3908512"/>
                <a:gd name="connsiteX0" fmla="*/ 140932 w 726722"/>
                <a:gd name="connsiteY0" fmla="*/ 807 h 3908512"/>
                <a:gd name="connsiteX1" fmla="*/ 520766 w 726722"/>
                <a:gd name="connsiteY1" fmla="*/ 555000 h 3908512"/>
                <a:gd name="connsiteX2" fmla="*/ 548497 w 726722"/>
                <a:gd name="connsiteY2" fmla="*/ 758566 h 3908512"/>
                <a:gd name="connsiteX3" fmla="*/ 117123 w 726722"/>
                <a:gd name="connsiteY3" fmla="*/ 476271 h 3908512"/>
                <a:gd name="connsiteX4" fmla="*/ 117121 w 726722"/>
                <a:gd name="connsiteY4" fmla="*/ 933472 h 3908512"/>
                <a:gd name="connsiteX5" fmla="*/ 117121 w 726722"/>
                <a:gd name="connsiteY5" fmla="*/ 1083028 h 3908512"/>
                <a:gd name="connsiteX6" fmla="*/ 88546 w 726722"/>
                <a:gd name="connsiteY6" fmla="*/ 1311628 h 3908512"/>
                <a:gd name="connsiteX7" fmla="*/ 69496 w 726722"/>
                <a:gd name="connsiteY7" fmla="*/ 1416403 h 3908512"/>
                <a:gd name="connsiteX8" fmla="*/ 40921 w 726722"/>
                <a:gd name="connsiteY8" fmla="*/ 1778353 h 3908512"/>
                <a:gd name="connsiteX9" fmla="*/ 136171 w 726722"/>
                <a:gd name="connsiteY9" fmla="*/ 2159353 h 3908512"/>
                <a:gd name="connsiteX10" fmla="*/ 240946 w 726722"/>
                <a:gd name="connsiteY10" fmla="*/ 2359378 h 3908512"/>
                <a:gd name="connsiteX11" fmla="*/ 288571 w 726722"/>
                <a:gd name="connsiteY11" fmla="*/ 2492728 h 3908512"/>
                <a:gd name="connsiteX12" fmla="*/ 336196 w 726722"/>
                <a:gd name="connsiteY12" fmla="*/ 3121378 h 3908512"/>
                <a:gd name="connsiteX13" fmla="*/ 383821 w 726722"/>
                <a:gd name="connsiteY13" fmla="*/ 3454753 h 3908512"/>
                <a:gd name="connsiteX14" fmla="*/ 421922 w 726722"/>
                <a:gd name="connsiteY14" fmla="*/ 3905270 h 3908512"/>
                <a:gd name="connsiteX15" fmla="*/ 650521 w 726722"/>
                <a:gd name="connsiteY15" fmla="*/ 3752871 h 3908512"/>
                <a:gd name="connsiteX16" fmla="*/ 726722 w 726722"/>
                <a:gd name="connsiteY16" fmla="*/ 2076472 h 3908512"/>
                <a:gd name="connsiteX0" fmla="*/ 249000 w 834790"/>
                <a:gd name="connsiteY0" fmla="*/ 807 h 3908514"/>
                <a:gd name="connsiteX1" fmla="*/ 628834 w 834790"/>
                <a:gd name="connsiteY1" fmla="*/ 555000 h 3908514"/>
                <a:gd name="connsiteX2" fmla="*/ 656565 w 834790"/>
                <a:gd name="connsiteY2" fmla="*/ 758566 h 3908514"/>
                <a:gd name="connsiteX3" fmla="*/ 90063 w 834790"/>
                <a:gd name="connsiteY3" fmla="*/ 627406 h 3908514"/>
                <a:gd name="connsiteX4" fmla="*/ 225189 w 834790"/>
                <a:gd name="connsiteY4" fmla="*/ 933472 h 3908514"/>
                <a:gd name="connsiteX5" fmla="*/ 225189 w 834790"/>
                <a:gd name="connsiteY5" fmla="*/ 1083028 h 3908514"/>
                <a:gd name="connsiteX6" fmla="*/ 196614 w 834790"/>
                <a:gd name="connsiteY6" fmla="*/ 1311628 h 3908514"/>
                <a:gd name="connsiteX7" fmla="*/ 177564 w 834790"/>
                <a:gd name="connsiteY7" fmla="*/ 1416403 h 3908514"/>
                <a:gd name="connsiteX8" fmla="*/ 148989 w 834790"/>
                <a:gd name="connsiteY8" fmla="*/ 1778353 h 3908514"/>
                <a:gd name="connsiteX9" fmla="*/ 244239 w 834790"/>
                <a:gd name="connsiteY9" fmla="*/ 2159353 h 3908514"/>
                <a:gd name="connsiteX10" fmla="*/ 349014 w 834790"/>
                <a:gd name="connsiteY10" fmla="*/ 2359378 h 3908514"/>
                <a:gd name="connsiteX11" fmla="*/ 396639 w 834790"/>
                <a:gd name="connsiteY11" fmla="*/ 2492728 h 3908514"/>
                <a:gd name="connsiteX12" fmla="*/ 444264 w 834790"/>
                <a:gd name="connsiteY12" fmla="*/ 3121378 h 3908514"/>
                <a:gd name="connsiteX13" fmla="*/ 491889 w 834790"/>
                <a:gd name="connsiteY13" fmla="*/ 3454753 h 3908514"/>
                <a:gd name="connsiteX14" fmla="*/ 529990 w 834790"/>
                <a:gd name="connsiteY14" fmla="*/ 3905270 h 3908514"/>
                <a:gd name="connsiteX15" fmla="*/ 758589 w 834790"/>
                <a:gd name="connsiteY15" fmla="*/ 3752871 h 3908514"/>
                <a:gd name="connsiteX16" fmla="*/ 834790 w 834790"/>
                <a:gd name="connsiteY16" fmla="*/ 2076472 h 3908514"/>
                <a:gd name="connsiteX0" fmla="*/ 235698 w 821488"/>
                <a:gd name="connsiteY0" fmla="*/ 807 h 3908512"/>
                <a:gd name="connsiteX1" fmla="*/ 615532 w 821488"/>
                <a:gd name="connsiteY1" fmla="*/ 555000 h 3908512"/>
                <a:gd name="connsiteX2" fmla="*/ 643263 w 821488"/>
                <a:gd name="connsiteY2" fmla="*/ 758566 h 3908512"/>
                <a:gd name="connsiteX3" fmla="*/ 76761 w 821488"/>
                <a:gd name="connsiteY3" fmla="*/ 627406 h 3908512"/>
                <a:gd name="connsiteX4" fmla="*/ 312793 w 821488"/>
                <a:gd name="connsiteY4" fmla="*/ 872185 h 3908512"/>
                <a:gd name="connsiteX5" fmla="*/ 211887 w 821488"/>
                <a:gd name="connsiteY5" fmla="*/ 1083028 h 3908512"/>
                <a:gd name="connsiteX6" fmla="*/ 183312 w 821488"/>
                <a:gd name="connsiteY6" fmla="*/ 1311628 h 3908512"/>
                <a:gd name="connsiteX7" fmla="*/ 164262 w 821488"/>
                <a:gd name="connsiteY7" fmla="*/ 1416403 h 3908512"/>
                <a:gd name="connsiteX8" fmla="*/ 135687 w 821488"/>
                <a:gd name="connsiteY8" fmla="*/ 1778353 h 3908512"/>
                <a:gd name="connsiteX9" fmla="*/ 230937 w 821488"/>
                <a:gd name="connsiteY9" fmla="*/ 2159353 h 3908512"/>
                <a:gd name="connsiteX10" fmla="*/ 335712 w 821488"/>
                <a:gd name="connsiteY10" fmla="*/ 2359378 h 3908512"/>
                <a:gd name="connsiteX11" fmla="*/ 383337 w 821488"/>
                <a:gd name="connsiteY11" fmla="*/ 2492728 h 3908512"/>
                <a:gd name="connsiteX12" fmla="*/ 430962 w 821488"/>
                <a:gd name="connsiteY12" fmla="*/ 3121378 h 3908512"/>
                <a:gd name="connsiteX13" fmla="*/ 478587 w 821488"/>
                <a:gd name="connsiteY13" fmla="*/ 3454753 h 3908512"/>
                <a:gd name="connsiteX14" fmla="*/ 516688 w 821488"/>
                <a:gd name="connsiteY14" fmla="*/ 3905270 h 3908512"/>
                <a:gd name="connsiteX15" fmla="*/ 745287 w 821488"/>
                <a:gd name="connsiteY15" fmla="*/ 3752871 h 3908512"/>
                <a:gd name="connsiteX16" fmla="*/ 821488 w 821488"/>
                <a:gd name="connsiteY16" fmla="*/ 2076472 h 3908512"/>
                <a:gd name="connsiteX0" fmla="*/ 235698 w 821488"/>
                <a:gd name="connsiteY0" fmla="*/ 822 h 3908529"/>
                <a:gd name="connsiteX1" fmla="*/ 667532 w 821488"/>
                <a:gd name="connsiteY1" fmla="*/ 543166 h 3908529"/>
                <a:gd name="connsiteX2" fmla="*/ 643263 w 821488"/>
                <a:gd name="connsiteY2" fmla="*/ 758581 h 3908529"/>
                <a:gd name="connsiteX3" fmla="*/ 76761 w 821488"/>
                <a:gd name="connsiteY3" fmla="*/ 627421 h 3908529"/>
                <a:gd name="connsiteX4" fmla="*/ 312793 w 821488"/>
                <a:gd name="connsiteY4" fmla="*/ 872200 h 3908529"/>
                <a:gd name="connsiteX5" fmla="*/ 211887 w 821488"/>
                <a:gd name="connsiteY5" fmla="*/ 1083043 h 3908529"/>
                <a:gd name="connsiteX6" fmla="*/ 183312 w 821488"/>
                <a:gd name="connsiteY6" fmla="*/ 1311643 h 3908529"/>
                <a:gd name="connsiteX7" fmla="*/ 164262 w 821488"/>
                <a:gd name="connsiteY7" fmla="*/ 1416418 h 3908529"/>
                <a:gd name="connsiteX8" fmla="*/ 135687 w 821488"/>
                <a:gd name="connsiteY8" fmla="*/ 1778368 h 3908529"/>
                <a:gd name="connsiteX9" fmla="*/ 230937 w 821488"/>
                <a:gd name="connsiteY9" fmla="*/ 2159368 h 3908529"/>
                <a:gd name="connsiteX10" fmla="*/ 335712 w 821488"/>
                <a:gd name="connsiteY10" fmla="*/ 2359393 h 3908529"/>
                <a:gd name="connsiteX11" fmla="*/ 383337 w 821488"/>
                <a:gd name="connsiteY11" fmla="*/ 2492743 h 3908529"/>
                <a:gd name="connsiteX12" fmla="*/ 430962 w 821488"/>
                <a:gd name="connsiteY12" fmla="*/ 3121393 h 3908529"/>
                <a:gd name="connsiteX13" fmla="*/ 478587 w 821488"/>
                <a:gd name="connsiteY13" fmla="*/ 3454768 h 3908529"/>
                <a:gd name="connsiteX14" fmla="*/ 516688 w 821488"/>
                <a:gd name="connsiteY14" fmla="*/ 3905285 h 3908529"/>
                <a:gd name="connsiteX15" fmla="*/ 745287 w 821488"/>
                <a:gd name="connsiteY15" fmla="*/ 3752886 h 3908529"/>
                <a:gd name="connsiteX16" fmla="*/ 821488 w 821488"/>
                <a:gd name="connsiteY16" fmla="*/ 2076487 h 3908529"/>
                <a:gd name="connsiteX0" fmla="*/ 235698 w 821488"/>
                <a:gd name="connsiteY0" fmla="*/ 0 h 3907705"/>
                <a:gd name="connsiteX1" fmla="*/ 114678 w 821488"/>
                <a:gd name="connsiteY1" fmla="*/ 358563 h 3907705"/>
                <a:gd name="connsiteX2" fmla="*/ 667532 w 821488"/>
                <a:gd name="connsiteY2" fmla="*/ 542344 h 3907705"/>
                <a:gd name="connsiteX3" fmla="*/ 643263 w 821488"/>
                <a:gd name="connsiteY3" fmla="*/ 757759 h 3907705"/>
                <a:gd name="connsiteX4" fmla="*/ 76761 w 821488"/>
                <a:gd name="connsiteY4" fmla="*/ 626599 h 3907705"/>
                <a:gd name="connsiteX5" fmla="*/ 312793 w 821488"/>
                <a:gd name="connsiteY5" fmla="*/ 871378 h 3907705"/>
                <a:gd name="connsiteX6" fmla="*/ 211887 w 821488"/>
                <a:gd name="connsiteY6" fmla="*/ 1082221 h 3907705"/>
                <a:gd name="connsiteX7" fmla="*/ 183312 w 821488"/>
                <a:gd name="connsiteY7" fmla="*/ 1310821 h 3907705"/>
                <a:gd name="connsiteX8" fmla="*/ 164262 w 821488"/>
                <a:gd name="connsiteY8" fmla="*/ 1415596 h 3907705"/>
                <a:gd name="connsiteX9" fmla="*/ 135687 w 821488"/>
                <a:gd name="connsiteY9" fmla="*/ 1777546 h 3907705"/>
                <a:gd name="connsiteX10" fmla="*/ 230937 w 821488"/>
                <a:gd name="connsiteY10" fmla="*/ 2158546 h 3907705"/>
                <a:gd name="connsiteX11" fmla="*/ 335712 w 821488"/>
                <a:gd name="connsiteY11" fmla="*/ 2358571 h 3907705"/>
                <a:gd name="connsiteX12" fmla="*/ 383337 w 821488"/>
                <a:gd name="connsiteY12" fmla="*/ 2491921 h 3907705"/>
                <a:gd name="connsiteX13" fmla="*/ 430962 w 821488"/>
                <a:gd name="connsiteY13" fmla="*/ 3120571 h 3907705"/>
                <a:gd name="connsiteX14" fmla="*/ 478587 w 821488"/>
                <a:gd name="connsiteY14" fmla="*/ 3453946 h 3907705"/>
                <a:gd name="connsiteX15" fmla="*/ 516688 w 821488"/>
                <a:gd name="connsiteY15" fmla="*/ 3904463 h 3907705"/>
                <a:gd name="connsiteX16" fmla="*/ 745287 w 821488"/>
                <a:gd name="connsiteY16" fmla="*/ 3752064 h 3907705"/>
                <a:gd name="connsiteX17" fmla="*/ 821488 w 821488"/>
                <a:gd name="connsiteY17" fmla="*/ 2075665 h 3907705"/>
                <a:gd name="connsiteX0" fmla="*/ 235698 w 821488"/>
                <a:gd name="connsiteY0" fmla="*/ 0 h 3907707"/>
                <a:gd name="connsiteX1" fmla="*/ 661212 w 821488"/>
                <a:gd name="connsiteY1" fmla="*/ 332469 h 3907707"/>
                <a:gd name="connsiteX2" fmla="*/ 114678 w 821488"/>
                <a:gd name="connsiteY2" fmla="*/ 358563 h 3907707"/>
                <a:gd name="connsiteX3" fmla="*/ 667532 w 821488"/>
                <a:gd name="connsiteY3" fmla="*/ 542344 h 3907707"/>
                <a:gd name="connsiteX4" fmla="*/ 643263 w 821488"/>
                <a:gd name="connsiteY4" fmla="*/ 757759 h 3907707"/>
                <a:gd name="connsiteX5" fmla="*/ 76761 w 821488"/>
                <a:gd name="connsiteY5" fmla="*/ 626599 h 3907707"/>
                <a:gd name="connsiteX6" fmla="*/ 312793 w 821488"/>
                <a:gd name="connsiteY6" fmla="*/ 871378 h 3907707"/>
                <a:gd name="connsiteX7" fmla="*/ 211887 w 821488"/>
                <a:gd name="connsiteY7" fmla="*/ 1082221 h 3907707"/>
                <a:gd name="connsiteX8" fmla="*/ 183312 w 821488"/>
                <a:gd name="connsiteY8" fmla="*/ 1310821 h 3907707"/>
                <a:gd name="connsiteX9" fmla="*/ 164262 w 821488"/>
                <a:gd name="connsiteY9" fmla="*/ 1415596 h 3907707"/>
                <a:gd name="connsiteX10" fmla="*/ 135687 w 821488"/>
                <a:gd name="connsiteY10" fmla="*/ 1777546 h 3907707"/>
                <a:gd name="connsiteX11" fmla="*/ 230937 w 821488"/>
                <a:gd name="connsiteY11" fmla="*/ 2158546 h 3907707"/>
                <a:gd name="connsiteX12" fmla="*/ 335712 w 821488"/>
                <a:gd name="connsiteY12" fmla="*/ 2358571 h 3907707"/>
                <a:gd name="connsiteX13" fmla="*/ 383337 w 821488"/>
                <a:gd name="connsiteY13" fmla="*/ 2491921 h 3907707"/>
                <a:gd name="connsiteX14" fmla="*/ 430962 w 821488"/>
                <a:gd name="connsiteY14" fmla="*/ 3120571 h 3907707"/>
                <a:gd name="connsiteX15" fmla="*/ 478587 w 821488"/>
                <a:gd name="connsiteY15" fmla="*/ 3453946 h 3907707"/>
                <a:gd name="connsiteX16" fmla="*/ 516688 w 821488"/>
                <a:gd name="connsiteY16" fmla="*/ 3904463 h 3907707"/>
                <a:gd name="connsiteX17" fmla="*/ 745287 w 821488"/>
                <a:gd name="connsiteY17" fmla="*/ 3752064 h 3907707"/>
                <a:gd name="connsiteX18" fmla="*/ 821488 w 821488"/>
                <a:gd name="connsiteY18" fmla="*/ 2075665 h 3907707"/>
                <a:gd name="connsiteX0" fmla="*/ 235698 w 821488"/>
                <a:gd name="connsiteY0" fmla="*/ 0 h 3907705"/>
                <a:gd name="connsiteX1" fmla="*/ 661212 w 821488"/>
                <a:gd name="connsiteY1" fmla="*/ 332469 h 3907705"/>
                <a:gd name="connsiteX2" fmla="*/ 114678 w 821488"/>
                <a:gd name="connsiteY2" fmla="*/ 358563 h 3907705"/>
                <a:gd name="connsiteX3" fmla="*/ 630211 w 821488"/>
                <a:gd name="connsiteY3" fmla="*/ 594610 h 3907705"/>
                <a:gd name="connsiteX4" fmla="*/ 643263 w 821488"/>
                <a:gd name="connsiteY4" fmla="*/ 757759 h 3907705"/>
                <a:gd name="connsiteX5" fmla="*/ 76761 w 821488"/>
                <a:gd name="connsiteY5" fmla="*/ 626599 h 3907705"/>
                <a:gd name="connsiteX6" fmla="*/ 312793 w 821488"/>
                <a:gd name="connsiteY6" fmla="*/ 871378 h 3907705"/>
                <a:gd name="connsiteX7" fmla="*/ 211887 w 821488"/>
                <a:gd name="connsiteY7" fmla="*/ 1082221 h 3907705"/>
                <a:gd name="connsiteX8" fmla="*/ 183312 w 821488"/>
                <a:gd name="connsiteY8" fmla="*/ 1310821 h 3907705"/>
                <a:gd name="connsiteX9" fmla="*/ 164262 w 821488"/>
                <a:gd name="connsiteY9" fmla="*/ 1415596 h 3907705"/>
                <a:gd name="connsiteX10" fmla="*/ 135687 w 821488"/>
                <a:gd name="connsiteY10" fmla="*/ 1777546 h 3907705"/>
                <a:gd name="connsiteX11" fmla="*/ 230937 w 821488"/>
                <a:gd name="connsiteY11" fmla="*/ 2158546 h 3907705"/>
                <a:gd name="connsiteX12" fmla="*/ 335712 w 821488"/>
                <a:gd name="connsiteY12" fmla="*/ 2358571 h 3907705"/>
                <a:gd name="connsiteX13" fmla="*/ 383337 w 821488"/>
                <a:gd name="connsiteY13" fmla="*/ 2491921 h 3907705"/>
                <a:gd name="connsiteX14" fmla="*/ 430962 w 821488"/>
                <a:gd name="connsiteY14" fmla="*/ 3120571 h 3907705"/>
                <a:gd name="connsiteX15" fmla="*/ 478587 w 821488"/>
                <a:gd name="connsiteY15" fmla="*/ 3453946 h 3907705"/>
                <a:gd name="connsiteX16" fmla="*/ 516688 w 821488"/>
                <a:gd name="connsiteY16" fmla="*/ 3904463 h 3907705"/>
                <a:gd name="connsiteX17" fmla="*/ 745287 w 821488"/>
                <a:gd name="connsiteY17" fmla="*/ 3752064 h 3907705"/>
                <a:gd name="connsiteX18" fmla="*/ 821488 w 821488"/>
                <a:gd name="connsiteY18" fmla="*/ 2075665 h 3907705"/>
                <a:gd name="connsiteX0" fmla="*/ 235698 w 821488"/>
                <a:gd name="connsiteY0" fmla="*/ 0 h 3907707"/>
                <a:gd name="connsiteX1" fmla="*/ 661212 w 821488"/>
                <a:gd name="connsiteY1" fmla="*/ 332469 h 3907707"/>
                <a:gd name="connsiteX2" fmla="*/ 114678 w 821488"/>
                <a:gd name="connsiteY2" fmla="*/ 358563 h 3907707"/>
                <a:gd name="connsiteX3" fmla="*/ 83288 w 821488"/>
                <a:gd name="connsiteY3" fmla="*/ 436828 h 3907707"/>
                <a:gd name="connsiteX4" fmla="*/ 630211 w 821488"/>
                <a:gd name="connsiteY4" fmla="*/ 594610 h 3907707"/>
                <a:gd name="connsiteX5" fmla="*/ 643263 w 821488"/>
                <a:gd name="connsiteY5" fmla="*/ 757759 h 3907707"/>
                <a:gd name="connsiteX6" fmla="*/ 76761 w 821488"/>
                <a:gd name="connsiteY6" fmla="*/ 626599 h 3907707"/>
                <a:gd name="connsiteX7" fmla="*/ 312793 w 821488"/>
                <a:gd name="connsiteY7" fmla="*/ 871378 h 3907707"/>
                <a:gd name="connsiteX8" fmla="*/ 211887 w 821488"/>
                <a:gd name="connsiteY8" fmla="*/ 1082221 h 3907707"/>
                <a:gd name="connsiteX9" fmla="*/ 183312 w 821488"/>
                <a:gd name="connsiteY9" fmla="*/ 1310821 h 3907707"/>
                <a:gd name="connsiteX10" fmla="*/ 164262 w 821488"/>
                <a:gd name="connsiteY10" fmla="*/ 1415596 h 3907707"/>
                <a:gd name="connsiteX11" fmla="*/ 135687 w 821488"/>
                <a:gd name="connsiteY11" fmla="*/ 1777546 h 3907707"/>
                <a:gd name="connsiteX12" fmla="*/ 230937 w 821488"/>
                <a:gd name="connsiteY12" fmla="*/ 2158546 h 3907707"/>
                <a:gd name="connsiteX13" fmla="*/ 335712 w 821488"/>
                <a:gd name="connsiteY13" fmla="*/ 2358571 h 3907707"/>
                <a:gd name="connsiteX14" fmla="*/ 383337 w 821488"/>
                <a:gd name="connsiteY14" fmla="*/ 2491921 h 3907707"/>
                <a:gd name="connsiteX15" fmla="*/ 430962 w 821488"/>
                <a:gd name="connsiteY15" fmla="*/ 3120571 h 3907707"/>
                <a:gd name="connsiteX16" fmla="*/ 478587 w 821488"/>
                <a:gd name="connsiteY16" fmla="*/ 3453946 h 3907707"/>
                <a:gd name="connsiteX17" fmla="*/ 516688 w 821488"/>
                <a:gd name="connsiteY17" fmla="*/ 3904463 h 3907707"/>
                <a:gd name="connsiteX18" fmla="*/ 745287 w 821488"/>
                <a:gd name="connsiteY18" fmla="*/ 3752064 h 3907707"/>
                <a:gd name="connsiteX19" fmla="*/ 821488 w 821488"/>
                <a:gd name="connsiteY19" fmla="*/ 2075665 h 3907707"/>
                <a:gd name="connsiteX0" fmla="*/ 235698 w 821488"/>
                <a:gd name="connsiteY0" fmla="*/ 0 h 3907705"/>
                <a:gd name="connsiteX1" fmla="*/ 661212 w 821488"/>
                <a:gd name="connsiteY1" fmla="*/ 332469 h 3907705"/>
                <a:gd name="connsiteX2" fmla="*/ 120074 w 821488"/>
                <a:gd name="connsiteY2" fmla="*/ 286222 h 3907705"/>
                <a:gd name="connsiteX3" fmla="*/ 83288 w 821488"/>
                <a:gd name="connsiteY3" fmla="*/ 436828 h 3907705"/>
                <a:gd name="connsiteX4" fmla="*/ 630211 w 821488"/>
                <a:gd name="connsiteY4" fmla="*/ 594610 h 3907705"/>
                <a:gd name="connsiteX5" fmla="*/ 643263 w 821488"/>
                <a:gd name="connsiteY5" fmla="*/ 757759 h 3907705"/>
                <a:gd name="connsiteX6" fmla="*/ 76761 w 821488"/>
                <a:gd name="connsiteY6" fmla="*/ 626599 h 3907705"/>
                <a:gd name="connsiteX7" fmla="*/ 312793 w 821488"/>
                <a:gd name="connsiteY7" fmla="*/ 871378 h 3907705"/>
                <a:gd name="connsiteX8" fmla="*/ 211887 w 821488"/>
                <a:gd name="connsiteY8" fmla="*/ 1082221 h 3907705"/>
                <a:gd name="connsiteX9" fmla="*/ 183312 w 821488"/>
                <a:gd name="connsiteY9" fmla="*/ 1310821 h 3907705"/>
                <a:gd name="connsiteX10" fmla="*/ 164262 w 821488"/>
                <a:gd name="connsiteY10" fmla="*/ 1415596 h 3907705"/>
                <a:gd name="connsiteX11" fmla="*/ 135687 w 821488"/>
                <a:gd name="connsiteY11" fmla="*/ 1777546 h 3907705"/>
                <a:gd name="connsiteX12" fmla="*/ 230937 w 821488"/>
                <a:gd name="connsiteY12" fmla="*/ 2158546 h 3907705"/>
                <a:gd name="connsiteX13" fmla="*/ 335712 w 821488"/>
                <a:gd name="connsiteY13" fmla="*/ 2358571 h 3907705"/>
                <a:gd name="connsiteX14" fmla="*/ 383337 w 821488"/>
                <a:gd name="connsiteY14" fmla="*/ 2491921 h 3907705"/>
                <a:gd name="connsiteX15" fmla="*/ 430962 w 821488"/>
                <a:gd name="connsiteY15" fmla="*/ 3120571 h 3907705"/>
                <a:gd name="connsiteX16" fmla="*/ 478587 w 821488"/>
                <a:gd name="connsiteY16" fmla="*/ 3453946 h 3907705"/>
                <a:gd name="connsiteX17" fmla="*/ 516688 w 821488"/>
                <a:gd name="connsiteY17" fmla="*/ 3904463 h 3907705"/>
                <a:gd name="connsiteX18" fmla="*/ 745287 w 821488"/>
                <a:gd name="connsiteY18" fmla="*/ 3752064 h 3907705"/>
                <a:gd name="connsiteX19" fmla="*/ 821488 w 821488"/>
                <a:gd name="connsiteY19" fmla="*/ 2075665 h 3907705"/>
                <a:gd name="connsiteX0" fmla="*/ 235698 w 821488"/>
                <a:gd name="connsiteY0" fmla="*/ 73625 h 3981331"/>
                <a:gd name="connsiteX1" fmla="*/ 216555 w 821488"/>
                <a:gd name="connsiteY1" fmla="*/ 15126 h 3981331"/>
                <a:gd name="connsiteX2" fmla="*/ 661212 w 821488"/>
                <a:gd name="connsiteY2" fmla="*/ 406094 h 3981331"/>
                <a:gd name="connsiteX3" fmla="*/ 120074 w 821488"/>
                <a:gd name="connsiteY3" fmla="*/ 359847 h 3981331"/>
                <a:gd name="connsiteX4" fmla="*/ 83288 w 821488"/>
                <a:gd name="connsiteY4" fmla="*/ 510453 h 3981331"/>
                <a:gd name="connsiteX5" fmla="*/ 630211 w 821488"/>
                <a:gd name="connsiteY5" fmla="*/ 668235 h 3981331"/>
                <a:gd name="connsiteX6" fmla="*/ 643263 w 821488"/>
                <a:gd name="connsiteY6" fmla="*/ 831384 h 3981331"/>
                <a:gd name="connsiteX7" fmla="*/ 76761 w 821488"/>
                <a:gd name="connsiteY7" fmla="*/ 700224 h 3981331"/>
                <a:gd name="connsiteX8" fmla="*/ 312793 w 821488"/>
                <a:gd name="connsiteY8" fmla="*/ 945003 h 3981331"/>
                <a:gd name="connsiteX9" fmla="*/ 211887 w 821488"/>
                <a:gd name="connsiteY9" fmla="*/ 1155846 h 3981331"/>
                <a:gd name="connsiteX10" fmla="*/ 183312 w 821488"/>
                <a:gd name="connsiteY10" fmla="*/ 1384446 h 3981331"/>
                <a:gd name="connsiteX11" fmla="*/ 164262 w 821488"/>
                <a:gd name="connsiteY11" fmla="*/ 1489221 h 3981331"/>
                <a:gd name="connsiteX12" fmla="*/ 135687 w 821488"/>
                <a:gd name="connsiteY12" fmla="*/ 1851171 h 3981331"/>
                <a:gd name="connsiteX13" fmla="*/ 230937 w 821488"/>
                <a:gd name="connsiteY13" fmla="*/ 2232171 h 3981331"/>
                <a:gd name="connsiteX14" fmla="*/ 335712 w 821488"/>
                <a:gd name="connsiteY14" fmla="*/ 2432196 h 3981331"/>
                <a:gd name="connsiteX15" fmla="*/ 383337 w 821488"/>
                <a:gd name="connsiteY15" fmla="*/ 2565546 h 3981331"/>
                <a:gd name="connsiteX16" fmla="*/ 430962 w 821488"/>
                <a:gd name="connsiteY16" fmla="*/ 3194196 h 3981331"/>
                <a:gd name="connsiteX17" fmla="*/ 478587 w 821488"/>
                <a:gd name="connsiteY17" fmla="*/ 3527571 h 3981331"/>
                <a:gd name="connsiteX18" fmla="*/ 516688 w 821488"/>
                <a:gd name="connsiteY18" fmla="*/ 3978088 h 3981331"/>
                <a:gd name="connsiteX19" fmla="*/ 745287 w 821488"/>
                <a:gd name="connsiteY19" fmla="*/ 3825689 h 3981331"/>
                <a:gd name="connsiteX20" fmla="*/ 821488 w 821488"/>
                <a:gd name="connsiteY20" fmla="*/ 2149290 h 3981331"/>
                <a:gd name="connsiteX0" fmla="*/ 235698 w 821488"/>
                <a:gd name="connsiteY0" fmla="*/ 73625 h 3981331"/>
                <a:gd name="connsiteX1" fmla="*/ 216555 w 821488"/>
                <a:gd name="connsiteY1" fmla="*/ 15126 h 3981331"/>
                <a:gd name="connsiteX2" fmla="*/ 327546 w 821488"/>
                <a:gd name="connsiteY2" fmla="*/ 214106 h 3981331"/>
                <a:gd name="connsiteX3" fmla="*/ 661212 w 821488"/>
                <a:gd name="connsiteY3" fmla="*/ 406094 h 3981331"/>
                <a:gd name="connsiteX4" fmla="*/ 120074 w 821488"/>
                <a:gd name="connsiteY4" fmla="*/ 359847 h 3981331"/>
                <a:gd name="connsiteX5" fmla="*/ 83288 w 821488"/>
                <a:gd name="connsiteY5" fmla="*/ 510453 h 3981331"/>
                <a:gd name="connsiteX6" fmla="*/ 630211 w 821488"/>
                <a:gd name="connsiteY6" fmla="*/ 668235 h 3981331"/>
                <a:gd name="connsiteX7" fmla="*/ 643263 w 821488"/>
                <a:gd name="connsiteY7" fmla="*/ 831384 h 3981331"/>
                <a:gd name="connsiteX8" fmla="*/ 76761 w 821488"/>
                <a:gd name="connsiteY8" fmla="*/ 700224 h 3981331"/>
                <a:gd name="connsiteX9" fmla="*/ 312793 w 821488"/>
                <a:gd name="connsiteY9" fmla="*/ 945003 h 3981331"/>
                <a:gd name="connsiteX10" fmla="*/ 211887 w 821488"/>
                <a:gd name="connsiteY10" fmla="*/ 1155846 h 3981331"/>
                <a:gd name="connsiteX11" fmla="*/ 183312 w 821488"/>
                <a:gd name="connsiteY11" fmla="*/ 1384446 h 3981331"/>
                <a:gd name="connsiteX12" fmla="*/ 164262 w 821488"/>
                <a:gd name="connsiteY12" fmla="*/ 1489221 h 3981331"/>
                <a:gd name="connsiteX13" fmla="*/ 135687 w 821488"/>
                <a:gd name="connsiteY13" fmla="*/ 1851171 h 3981331"/>
                <a:gd name="connsiteX14" fmla="*/ 230937 w 821488"/>
                <a:gd name="connsiteY14" fmla="*/ 2232171 h 3981331"/>
                <a:gd name="connsiteX15" fmla="*/ 335712 w 821488"/>
                <a:gd name="connsiteY15" fmla="*/ 2432196 h 3981331"/>
                <a:gd name="connsiteX16" fmla="*/ 383337 w 821488"/>
                <a:gd name="connsiteY16" fmla="*/ 2565546 h 3981331"/>
                <a:gd name="connsiteX17" fmla="*/ 430962 w 821488"/>
                <a:gd name="connsiteY17" fmla="*/ 3194196 h 3981331"/>
                <a:gd name="connsiteX18" fmla="*/ 478587 w 821488"/>
                <a:gd name="connsiteY18" fmla="*/ 3527571 h 3981331"/>
                <a:gd name="connsiteX19" fmla="*/ 516688 w 821488"/>
                <a:gd name="connsiteY19" fmla="*/ 3978088 h 3981331"/>
                <a:gd name="connsiteX20" fmla="*/ 745287 w 821488"/>
                <a:gd name="connsiteY20" fmla="*/ 3825689 h 3981331"/>
                <a:gd name="connsiteX21" fmla="*/ 821488 w 821488"/>
                <a:gd name="connsiteY21" fmla="*/ 2149290 h 3981331"/>
                <a:gd name="connsiteX0" fmla="*/ 235698 w 821488"/>
                <a:gd name="connsiteY0" fmla="*/ 61488 h 3969194"/>
                <a:gd name="connsiteX1" fmla="*/ 372822 w 821488"/>
                <a:gd name="connsiteY1" fmla="*/ 16607 h 3969194"/>
                <a:gd name="connsiteX2" fmla="*/ 327546 w 821488"/>
                <a:gd name="connsiteY2" fmla="*/ 201969 h 3969194"/>
                <a:gd name="connsiteX3" fmla="*/ 661212 w 821488"/>
                <a:gd name="connsiteY3" fmla="*/ 393957 h 3969194"/>
                <a:gd name="connsiteX4" fmla="*/ 120074 w 821488"/>
                <a:gd name="connsiteY4" fmla="*/ 347710 h 3969194"/>
                <a:gd name="connsiteX5" fmla="*/ 83288 w 821488"/>
                <a:gd name="connsiteY5" fmla="*/ 498316 h 3969194"/>
                <a:gd name="connsiteX6" fmla="*/ 630211 w 821488"/>
                <a:gd name="connsiteY6" fmla="*/ 656098 h 3969194"/>
                <a:gd name="connsiteX7" fmla="*/ 643263 w 821488"/>
                <a:gd name="connsiteY7" fmla="*/ 819247 h 3969194"/>
                <a:gd name="connsiteX8" fmla="*/ 76761 w 821488"/>
                <a:gd name="connsiteY8" fmla="*/ 688087 h 3969194"/>
                <a:gd name="connsiteX9" fmla="*/ 312793 w 821488"/>
                <a:gd name="connsiteY9" fmla="*/ 932866 h 3969194"/>
                <a:gd name="connsiteX10" fmla="*/ 211887 w 821488"/>
                <a:gd name="connsiteY10" fmla="*/ 1143709 h 3969194"/>
                <a:gd name="connsiteX11" fmla="*/ 183312 w 821488"/>
                <a:gd name="connsiteY11" fmla="*/ 1372309 h 3969194"/>
                <a:gd name="connsiteX12" fmla="*/ 164262 w 821488"/>
                <a:gd name="connsiteY12" fmla="*/ 1477084 h 3969194"/>
                <a:gd name="connsiteX13" fmla="*/ 135687 w 821488"/>
                <a:gd name="connsiteY13" fmla="*/ 1839034 h 3969194"/>
                <a:gd name="connsiteX14" fmla="*/ 230937 w 821488"/>
                <a:gd name="connsiteY14" fmla="*/ 2220034 h 3969194"/>
                <a:gd name="connsiteX15" fmla="*/ 335712 w 821488"/>
                <a:gd name="connsiteY15" fmla="*/ 2420059 h 3969194"/>
                <a:gd name="connsiteX16" fmla="*/ 383337 w 821488"/>
                <a:gd name="connsiteY16" fmla="*/ 2553409 h 3969194"/>
                <a:gd name="connsiteX17" fmla="*/ 430962 w 821488"/>
                <a:gd name="connsiteY17" fmla="*/ 3182059 h 3969194"/>
                <a:gd name="connsiteX18" fmla="*/ 478587 w 821488"/>
                <a:gd name="connsiteY18" fmla="*/ 3515434 h 3969194"/>
                <a:gd name="connsiteX19" fmla="*/ 516688 w 821488"/>
                <a:gd name="connsiteY19" fmla="*/ 3965951 h 3969194"/>
                <a:gd name="connsiteX20" fmla="*/ 745287 w 821488"/>
                <a:gd name="connsiteY20" fmla="*/ 3813552 h 3969194"/>
                <a:gd name="connsiteX21" fmla="*/ 821488 w 821488"/>
                <a:gd name="connsiteY21" fmla="*/ 2137153 h 3969194"/>
                <a:gd name="connsiteX0" fmla="*/ 372822 w 821488"/>
                <a:gd name="connsiteY0" fmla="*/ 0 h 3952587"/>
                <a:gd name="connsiteX1" fmla="*/ 327546 w 821488"/>
                <a:gd name="connsiteY1" fmla="*/ 185362 h 3952587"/>
                <a:gd name="connsiteX2" fmla="*/ 661212 w 821488"/>
                <a:gd name="connsiteY2" fmla="*/ 377350 h 3952587"/>
                <a:gd name="connsiteX3" fmla="*/ 120074 w 821488"/>
                <a:gd name="connsiteY3" fmla="*/ 331103 h 3952587"/>
                <a:gd name="connsiteX4" fmla="*/ 83288 w 821488"/>
                <a:gd name="connsiteY4" fmla="*/ 481709 h 3952587"/>
                <a:gd name="connsiteX5" fmla="*/ 630211 w 821488"/>
                <a:gd name="connsiteY5" fmla="*/ 639491 h 3952587"/>
                <a:gd name="connsiteX6" fmla="*/ 643263 w 821488"/>
                <a:gd name="connsiteY6" fmla="*/ 802640 h 3952587"/>
                <a:gd name="connsiteX7" fmla="*/ 76761 w 821488"/>
                <a:gd name="connsiteY7" fmla="*/ 671480 h 3952587"/>
                <a:gd name="connsiteX8" fmla="*/ 312793 w 821488"/>
                <a:gd name="connsiteY8" fmla="*/ 916259 h 3952587"/>
                <a:gd name="connsiteX9" fmla="*/ 211887 w 821488"/>
                <a:gd name="connsiteY9" fmla="*/ 1127102 h 3952587"/>
                <a:gd name="connsiteX10" fmla="*/ 183312 w 821488"/>
                <a:gd name="connsiteY10" fmla="*/ 1355702 h 3952587"/>
                <a:gd name="connsiteX11" fmla="*/ 164262 w 821488"/>
                <a:gd name="connsiteY11" fmla="*/ 1460477 h 3952587"/>
                <a:gd name="connsiteX12" fmla="*/ 135687 w 821488"/>
                <a:gd name="connsiteY12" fmla="*/ 1822427 h 3952587"/>
                <a:gd name="connsiteX13" fmla="*/ 230937 w 821488"/>
                <a:gd name="connsiteY13" fmla="*/ 2203427 h 3952587"/>
                <a:gd name="connsiteX14" fmla="*/ 335712 w 821488"/>
                <a:gd name="connsiteY14" fmla="*/ 2403452 h 3952587"/>
                <a:gd name="connsiteX15" fmla="*/ 383337 w 821488"/>
                <a:gd name="connsiteY15" fmla="*/ 2536802 h 3952587"/>
                <a:gd name="connsiteX16" fmla="*/ 430962 w 821488"/>
                <a:gd name="connsiteY16" fmla="*/ 3165452 h 3952587"/>
                <a:gd name="connsiteX17" fmla="*/ 478587 w 821488"/>
                <a:gd name="connsiteY17" fmla="*/ 3498827 h 3952587"/>
                <a:gd name="connsiteX18" fmla="*/ 516688 w 821488"/>
                <a:gd name="connsiteY18" fmla="*/ 3949344 h 3952587"/>
                <a:gd name="connsiteX19" fmla="*/ 745287 w 821488"/>
                <a:gd name="connsiteY19" fmla="*/ 3796945 h 3952587"/>
                <a:gd name="connsiteX20" fmla="*/ 821488 w 821488"/>
                <a:gd name="connsiteY20" fmla="*/ 2120546 h 3952587"/>
                <a:gd name="connsiteX0" fmla="*/ 372822 w 821488"/>
                <a:gd name="connsiteY0" fmla="*/ 0 h 3952587"/>
                <a:gd name="connsiteX1" fmla="*/ 327546 w 821488"/>
                <a:gd name="connsiteY1" fmla="*/ 185362 h 3952587"/>
                <a:gd name="connsiteX2" fmla="*/ 669438 w 821488"/>
                <a:gd name="connsiteY2" fmla="*/ 293428 h 3952587"/>
                <a:gd name="connsiteX3" fmla="*/ 661212 w 821488"/>
                <a:gd name="connsiteY3" fmla="*/ 377350 h 3952587"/>
                <a:gd name="connsiteX4" fmla="*/ 120074 w 821488"/>
                <a:gd name="connsiteY4" fmla="*/ 331103 h 3952587"/>
                <a:gd name="connsiteX5" fmla="*/ 83288 w 821488"/>
                <a:gd name="connsiteY5" fmla="*/ 481709 h 3952587"/>
                <a:gd name="connsiteX6" fmla="*/ 630211 w 821488"/>
                <a:gd name="connsiteY6" fmla="*/ 639491 h 3952587"/>
                <a:gd name="connsiteX7" fmla="*/ 643263 w 821488"/>
                <a:gd name="connsiteY7" fmla="*/ 802640 h 3952587"/>
                <a:gd name="connsiteX8" fmla="*/ 76761 w 821488"/>
                <a:gd name="connsiteY8" fmla="*/ 671480 h 3952587"/>
                <a:gd name="connsiteX9" fmla="*/ 312793 w 821488"/>
                <a:gd name="connsiteY9" fmla="*/ 916259 h 3952587"/>
                <a:gd name="connsiteX10" fmla="*/ 211887 w 821488"/>
                <a:gd name="connsiteY10" fmla="*/ 1127102 h 3952587"/>
                <a:gd name="connsiteX11" fmla="*/ 183312 w 821488"/>
                <a:gd name="connsiteY11" fmla="*/ 1355702 h 3952587"/>
                <a:gd name="connsiteX12" fmla="*/ 164262 w 821488"/>
                <a:gd name="connsiteY12" fmla="*/ 1460477 h 3952587"/>
                <a:gd name="connsiteX13" fmla="*/ 135687 w 821488"/>
                <a:gd name="connsiteY13" fmla="*/ 1822427 h 3952587"/>
                <a:gd name="connsiteX14" fmla="*/ 230937 w 821488"/>
                <a:gd name="connsiteY14" fmla="*/ 2203427 h 3952587"/>
                <a:gd name="connsiteX15" fmla="*/ 335712 w 821488"/>
                <a:gd name="connsiteY15" fmla="*/ 2403452 h 3952587"/>
                <a:gd name="connsiteX16" fmla="*/ 383337 w 821488"/>
                <a:gd name="connsiteY16" fmla="*/ 2536802 h 3952587"/>
                <a:gd name="connsiteX17" fmla="*/ 430962 w 821488"/>
                <a:gd name="connsiteY17" fmla="*/ 3165452 h 3952587"/>
                <a:gd name="connsiteX18" fmla="*/ 478587 w 821488"/>
                <a:gd name="connsiteY18" fmla="*/ 3498827 h 3952587"/>
                <a:gd name="connsiteX19" fmla="*/ 516688 w 821488"/>
                <a:gd name="connsiteY19" fmla="*/ 3949344 h 3952587"/>
                <a:gd name="connsiteX20" fmla="*/ 745287 w 821488"/>
                <a:gd name="connsiteY20" fmla="*/ 3796945 h 3952587"/>
                <a:gd name="connsiteX21" fmla="*/ 821488 w 821488"/>
                <a:gd name="connsiteY21" fmla="*/ 2120546 h 3952587"/>
                <a:gd name="connsiteX0" fmla="*/ 372822 w 821488"/>
                <a:gd name="connsiteY0" fmla="*/ 0 h 3952587"/>
                <a:gd name="connsiteX1" fmla="*/ 327546 w 821488"/>
                <a:gd name="connsiteY1" fmla="*/ 185362 h 3952587"/>
                <a:gd name="connsiteX2" fmla="*/ 669438 w 821488"/>
                <a:gd name="connsiteY2" fmla="*/ 293428 h 3952587"/>
                <a:gd name="connsiteX3" fmla="*/ 655819 w 821488"/>
                <a:gd name="connsiteY3" fmla="*/ 449689 h 3952587"/>
                <a:gd name="connsiteX4" fmla="*/ 120074 w 821488"/>
                <a:gd name="connsiteY4" fmla="*/ 331103 h 3952587"/>
                <a:gd name="connsiteX5" fmla="*/ 83288 w 821488"/>
                <a:gd name="connsiteY5" fmla="*/ 481709 h 3952587"/>
                <a:gd name="connsiteX6" fmla="*/ 630211 w 821488"/>
                <a:gd name="connsiteY6" fmla="*/ 639491 h 3952587"/>
                <a:gd name="connsiteX7" fmla="*/ 643263 w 821488"/>
                <a:gd name="connsiteY7" fmla="*/ 802640 h 3952587"/>
                <a:gd name="connsiteX8" fmla="*/ 76761 w 821488"/>
                <a:gd name="connsiteY8" fmla="*/ 671480 h 3952587"/>
                <a:gd name="connsiteX9" fmla="*/ 312793 w 821488"/>
                <a:gd name="connsiteY9" fmla="*/ 916259 h 3952587"/>
                <a:gd name="connsiteX10" fmla="*/ 211887 w 821488"/>
                <a:gd name="connsiteY10" fmla="*/ 1127102 h 3952587"/>
                <a:gd name="connsiteX11" fmla="*/ 183312 w 821488"/>
                <a:gd name="connsiteY11" fmla="*/ 1355702 h 3952587"/>
                <a:gd name="connsiteX12" fmla="*/ 164262 w 821488"/>
                <a:gd name="connsiteY12" fmla="*/ 1460477 h 3952587"/>
                <a:gd name="connsiteX13" fmla="*/ 135687 w 821488"/>
                <a:gd name="connsiteY13" fmla="*/ 1822427 h 3952587"/>
                <a:gd name="connsiteX14" fmla="*/ 230937 w 821488"/>
                <a:gd name="connsiteY14" fmla="*/ 2203427 h 3952587"/>
                <a:gd name="connsiteX15" fmla="*/ 335712 w 821488"/>
                <a:gd name="connsiteY15" fmla="*/ 2403452 h 3952587"/>
                <a:gd name="connsiteX16" fmla="*/ 383337 w 821488"/>
                <a:gd name="connsiteY16" fmla="*/ 2536802 h 3952587"/>
                <a:gd name="connsiteX17" fmla="*/ 430962 w 821488"/>
                <a:gd name="connsiteY17" fmla="*/ 3165452 h 3952587"/>
                <a:gd name="connsiteX18" fmla="*/ 478587 w 821488"/>
                <a:gd name="connsiteY18" fmla="*/ 3498827 h 3952587"/>
                <a:gd name="connsiteX19" fmla="*/ 516688 w 821488"/>
                <a:gd name="connsiteY19" fmla="*/ 3949344 h 3952587"/>
                <a:gd name="connsiteX20" fmla="*/ 745287 w 821488"/>
                <a:gd name="connsiteY20" fmla="*/ 3796945 h 3952587"/>
                <a:gd name="connsiteX21" fmla="*/ 821488 w 821488"/>
                <a:gd name="connsiteY21" fmla="*/ 2120546 h 3952587"/>
                <a:gd name="connsiteX0" fmla="*/ 372822 w 821488"/>
                <a:gd name="connsiteY0" fmla="*/ 0 h 3952587"/>
                <a:gd name="connsiteX1" fmla="*/ 327546 w 821488"/>
                <a:gd name="connsiteY1" fmla="*/ 185362 h 3952587"/>
                <a:gd name="connsiteX2" fmla="*/ 669438 w 821488"/>
                <a:gd name="connsiteY2" fmla="*/ 293428 h 3952587"/>
                <a:gd name="connsiteX3" fmla="*/ 655819 w 821488"/>
                <a:gd name="connsiteY3" fmla="*/ 449689 h 3952587"/>
                <a:gd name="connsiteX4" fmla="*/ 120074 w 821488"/>
                <a:gd name="connsiteY4" fmla="*/ 331103 h 3952587"/>
                <a:gd name="connsiteX5" fmla="*/ 83288 w 821488"/>
                <a:gd name="connsiteY5" fmla="*/ 481709 h 3952587"/>
                <a:gd name="connsiteX6" fmla="*/ 630211 w 821488"/>
                <a:gd name="connsiteY6" fmla="*/ 639491 h 3952587"/>
                <a:gd name="connsiteX7" fmla="*/ 643263 w 821488"/>
                <a:gd name="connsiteY7" fmla="*/ 802640 h 3952587"/>
                <a:gd name="connsiteX8" fmla="*/ 76761 w 821488"/>
                <a:gd name="connsiteY8" fmla="*/ 671480 h 3952587"/>
                <a:gd name="connsiteX9" fmla="*/ 312793 w 821488"/>
                <a:gd name="connsiteY9" fmla="*/ 916259 h 3952587"/>
                <a:gd name="connsiteX10" fmla="*/ 211887 w 821488"/>
                <a:gd name="connsiteY10" fmla="*/ 1127102 h 3952587"/>
                <a:gd name="connsiteX11" fmla="*/ 183312 w 821488"/>
                <a:gd name="connsiteY11" fmla="*/ 1355702 h 3952587"/>
                <a:gd name="connsiteX12" fmla="*/ 164262 w 821488"/>
                <a:gd name="connsiteY12" fmla="*/ 1460477 h 3952587"/>
                <a:gd name="connsiteX13" fmla="*/ 135687 w 821488"/>
                <a:gd name="connsiteY13" fmla="*/ 1822427 h 3952587"/>
                <a:gd name="connsiteX14" fmla="*/ 230937 w 821488"/>
                <a:gd name="connsiteY14" fmla="*/ 2203427 h 3952587"/>
                <a:gd name="connsiteX15" fmla="*/ 335712 w 821488"/>
                <a:gd name="connsiteY15" fmla="*/ 2403452 h 3952587"/>
                <a:gd name="connsiteX16" fmla="*/ 383337 w 821488"/>
                <a:gd name="connsiteY16" fmla="*/ 2536802 h 3952587"/>
                <a:gd name="connsiteX17" fmla="*/ 430962 w 821488"/>
                <a:gd name="connsiteY17" fmla="*/ 3165452 h 3952587"/>
                <a:gd name="connsiteX18" fmla="*/ 478587 w 821488"/>
                <a:gd name="connsiteY18" fmla="*/ 3498827 h 3952587"/>
                <a:gd name="connsiteX19" fmla="*/ 516688 w 821488"/>
                <a:gd name="connsiteY19" fmla="*/ 3949344 h 3952587"/>
                <a:gd name="connsiteX20" fmla="*/ 745287 w 821488"/>
                <a:gd name="connsiteY20" fmla="*/ 3796945 h 3952587"/>
                <a:gd name="connsiteX21" fmla="*/ 821488 w 821488"/>
                <a:gd name="connsiteY21" fmla="*/ 2120546 h 3952587"/>
                <a:gd name="connsiteX0" fmla="*/ 372822 w 821488"/>
                <a:gd name="connsiteY0" fmla="*/ 0 h 3952587"/>
                <a:gd name="connsiteX1" fmla="*/ 327546 w 821488"/>
                <a:gd name="connsiteY1" fmla="*/ 185362 h 3952587"/>
                <a:gd name="connsiteX2" fmla="*/ 669438 w 821488"/>
                <a:gd name="connsiteY2" fmla="*/ 293428 h 3952587"/>
                <a:gd name="connsiteX3" fmla="*/ 655819 w 821488"/>
                <a:gd name="connsiteY3" fmla="*/ 449689 h 3952587"/>
                <a:gd name="connsiteX4" fmla="*/ 120074 w 821488"/>
                <a:gd name="connsiteY4" fmla="*/ 331103 h 3952587"/>
                <a:gd name="connsiteX5" fmla="*/ 83288 w 821488"/>
                <a:gd name="connsiteY5" fmla="*/ 481709 h 3952587"/>
                <a:gd name="connsiteX6" fmla="*/ 630211 w 821488"/>
                <a:gd name="connsiteY6" fmla="*/ 639491 h 3952587"/>
                <a:gd name="connsiteX7" fmla="*/ 643263 w 821488"/>
                <a:gd name="connsiteY7" fmla="*/ 802640 h 3952587"/>
                <a:gd name="connsiteX8" fmla="*/ 76761 w 821488"/>
                <a:gd name="connsiteY8" fmla="*/ 671480 h 3952587"/>
                <a:gd name="connsiteX9" fmla="*/ 312793 w 821488"/>
                <a:gd name="connsiteY9" fmla="*/ 916259 h 3952587"/>
                <a:gd name="connsiteX10" fmla="*/ 211887 w 821488"/>
                <a:gd name="connsiteY10" fmla="*/ 1127102 h 3952587"/>
                <a:gd name="connsiteX11" fmla="*/ 183312 w 821488"/>
                <a:gd name="connsiteY11" fmla="*/ 1355702 h 3952587"/>
                <a:gd name="connsiteX12" fmla="*/ 164262 w 821488"/>
                <a:gd name="connsiteY12" fmla="*/ 1460477 h 3952587"/>
                <a:gd name="connsiteX13" fmla="*/ 135687 w 821488"/>
                <a:gd name="connsiteY13" fmla="*/ 1822427 h 3952587"/>
                <a:gd name="connsiteX14" fmla="*/ 230937 w 821488"/>
                <a:gd name="connsiteY14" fmla="*/ 2203427 h 3952587"/>
                <a:gd name="connsiteX15" fmla="*/ 335712 w 821488"/>
                <a:gd name="connsiteY15" fmla="*/ 2403452 h 3952587"/>
                <a:gd name="connsiteX16" fmla="*/ 383337 w 821488"/>
                <a:gd name="connsiteY16" fmla="*/ 2536802 h 3952587"/>
                <a:gd name="connsiteX17" fmla="*/ 430962 w 821488"/>
                <a:gd name="connsiteY17" fmla="*/ 3165452 h 3952587"/>
                <a:gd name="connsiteX18" fmla="*/ 478587 w 821488"/>
                <a:gd name="connsiteY18" fmla="*/ 3498827 h 3952587"/>
                <a:gd name="connsiteX19" fmla="*/ 516688 w 821488"/>
                <a:gd name="connsiteY19" fmla="*/ 3949344 h 3952587"/>
                <a:gd name="connsiteX20" fmla="*/ 745287 w 821488"/>
                <a:gd name="connsiteY20" fmla="*/ 3796945 h 3952587"/>
                <a:gd name="connsiteX21" fmla="*/ 821488 w 821488"/>
                <a:gd name="connsiteY21" fmla="*/ 2120546 h 3952587"/>
                <a:gd name="connsiteX0" fmla="*/ 476823 w 821488"/>
                <a:gd name="connsiteY0" fmla="*/ -1 h 3976287"/>
                <a:gd name="connsiteX1" fmla="*/ 327546 w 821488"/>
                <a:gd name="connsiteY1" fmla="*/ 209062 h 3976287"/>
                <a:gd name="connsiteX2" fmla="*/ 669438 w 821488"/>
                <a:gd name="connsiteY2" fmla="*/ 317128 h 3976287"/>
                <a:gd name="connsiteX3" fmla="*/ 655819 w 821488"/>
                <a:gd name="connsiteY3" fmla="*/ 473389 h 3976287"/>
                <a:gd name="connsiteX4" fmla="*/ 120074 w 821488"/>
                <a:gd name="connsiteY4" fmla="*/ 354803 h 3976287"/>
                <a:gd name="connsiteX5" fmla="*/ 83288 w 821488"/>
                <a:gd name="connsiteY5" fmla="*/ 505409 h 3976287"/>
                <a:gd name="connsiteX6" fmla="*/ 630211 w 821488"/>
                <a:gd name="connsiteY6" fmla="*/ 663191 h 3976287"/>
                <a:gd name="connsiteX7" fmla="*/ 643263 w 821488"/>
                <a:gd name="connsiteY7" fmla="*/ 826340 h 3976287"/>
                <a:gd name="connsiteX8" fmla="*/ 76761 w 821488"/>
                <a:gd name="connsiteY8" fmla="*/ 695180 h 3976287"/>
                <a:gd name="connsiteX9" fmla="*/ 312793 w 821488"/>
                <a:gd name="connsiteY9" fmla="*/ 939959 h 3976287"/>
                <a:gd name="connsiteX10" fmla="*/ 211887 w 821488"/>
                <a:gd name="connsiteY10" fmla="*/ 1150802 h 3976287"/>
                <a:gd name="connsiteX11" fmla="*/ 183312 w 821488"/>
                <a:gd name="connsiteY11" fmla="*/ 1379402 h 3976287"/>
                <a:gd name="connsiteX12" fmla="*/ 164262 w 821488"/>
                <a:gd name="connsiteY12" fmla="*/ 1484177 h 3976287"/>
                <a:gd name="connsiteX13" fmla="*/ 135687 w 821488"/>
                <a:gd name="connsiteY13" fmla="*/ 1846127 h 3976287"/>
                <a:gd name="connsiteX14" fmla="*/ 230937 w 821488"/>
                <a:gd name="connsiteY14" fmla="*/ 2227127 h 3976287"/>
                <a:gd name="connsiteX15" fmla="*/ 335712 w 821488"/>
                <a:gd name="connsiteY15" fmla="*/ 2427152 h 3976287"/>
                <a:gd name="connsiteX16" fmla="*/ 383337 w 821488"/>
                <a:gd name="connsiteY16" fmla="*/ 2560502 h 3976287"/>
                <a:gd name="connsiteX17" fmla="*/ 430962 w 821488"/>
                <a:gd name="connsiteY17" fmla="*/ 3189152 h 3976287"/>
                <a:gd name="connsiteX18" fmla="*/ 478587 w 821488"/>
                <a:gd name="connsiteY18" fmla="*/ 3522527 h 3976287"/>
                <a:gd name="connsiteX19" fmla="*/ 516688 w 821488"/>
                <a:gd name="connsiteY19" fmla="*/ 3973044 h 3976287"/>
                <a:gd name="connsiteX20" fmla="*/ 745287 w 821488"/>
                <a:gd name="connsiteY20" fmla="*/ 3820645 h 3976287"/>
                <a:gd name="connsiteX21" fmla="*/ 821488 w 821488"/>
                <a:gd name="connsiteY21" fmla="*/ 2144246 h 3976287"/>
                <a:gd name="connsiteX0" fmla="*/ 476823 w 821488"/>
                <a:gd name="connsiteY0" fmla="*/ 1 h 3976289"/>
                <a:gd name="connsiteX1" fmla="*/ 359205 w 821488"/>
                <a:gd name="connsiteY1" fmla="*/ 179969 h 3976289"/>
                <a:gd name="connsiteX2" fmla="*/ 669438 w 821488"/>
                <a:gd name="connsiteY2" fmla="*/ 317130 h 3976289"/>
                <a:gd name="connsiteX3" fmla="*/ 655819 w 821488"/>
                <a:gd name="connsiteY3" fmla="*/ 473391 h 3976289"/>
                <a:gd name="connsiteX4" fmla="*/ 120074 w 821488"/>
                <a:gd name="connsiteY4" fmla="*/ 354805 h 3976289"/>
                <a:gd name="connsiteX5" fmla="*/ 83288 w 821488"/>
                <a:gd name="connsiteY5" fmla="*/ 505411 h 3976289"/>
                <a:gd name="connsiteX6" fmla="*/ 630211 w 821488"/>
                <a:gd name="connsiteY6" fmla="*/ 663193 h 3976289"/>
                <a:gd name="connsiteX7" fmla="*/ 643263 w 821488"/>
                <a:gd name="connsiteY7" fmla="*/ 826342 h 3976289"/>
                <a:gd name="connsiteX8" fmla="*/ 76761 w 821488"/>
                <a:gd name="connsiteY8" fmla="*/ 695182 h 3976289"/>
                <a:gd name="connsiteX9" fmla="*/ 312793 w 821488"/>
                <a:gd name="connsiteY9" fmla="*/ 939961 h 3976289"/>
                <a:gd name="connsiteX10" fmla="*/ 211887 w 821488"/>
                <a:gd name="connsiteY10" fmla="*/ 1150804 h 3976289"/>
                <a:gd name="connsiteX11" fmla="*/ 183312 w 821488"/>
                <a:gd name="connsiteY11" fmla="*/ 1379404 h 3976289"/>
                <a:gd name="connsiteX12" fmla="*/ 164262 w 821488"/>
                <a:gd name="connsiteY12" fmla="*/ 1484179 h 3976289"/>
                <a:gd name="connsiteX13" fmla="*/ 135687 w 821488"/>
                <a:gd name="connsiteY13" fmla="*/ 1846129 h 3976289"/>
                <a:gd name="connsiteX14" fmla="*/ 230937 w 821488"/>
                <a:gd name="connsiteY14" fmla="*/ 2227129 h 3976289"/>
                <a:gd name="connsiteX15" fmla="*/ 335712 w 821488"/>
                <a:gd name="connsiteY15" fmla="*/ 2427154 h 3976289"/>
                <a:gd name="connsiteX16" fmla="*/ 383337 w 821488"/>
                <a:gd name="connsiteY16" fmla="*/ 2560504 h 3976289"/>
                <a:gd name="connsiteX17" fmla="*/ 430962 w 821488"/>
                <a:gd name="connsiteY17" fmla="*/ 3189154 h 3976289"/>
                <a:gd name="connsiteX18" fmla="*/ 478587 w 821488"/>
                <a:gd name="connsiteY18" fmla="*/ 3522529 h 3976289"/>
                <a:gd name="connsiteX19" fmla="*/ 516688 w 821488"/>
                <a:gd name="connsiteY19" fmla="*/ 3973046 h 3976289"/>
                <a:gd name="connsiteX20" fmla="*/ 745287 w 821488"/>
                <a:gd name="connsiteY20" fmla="*/ 3820647 h 3976289"/>
                <a:gd name="connsiteX21" fmla="*/ 821488 w 821488"/>
                <a:gd name="connsiteY21" fmla="*/ 2144248 h 3976289"/>
                <a:gd name="connsiteX0" fmla="*/ 361506 w 821488"/>
                <a:gd name="connsiteY0" fmla="*/ 0 h 3906247"/>
                <a:gd name="connsiteX1" fmla="*/ 359205 w 821488"/>
                <a:gd name="connsiteY1" fmla="*/ 109927 h 3906247"/>
                <a:gd name="connsiteX2" fmla="*/ 669438 w 821488"/>
                <a:gd name="connsiteY2" fmla="*/ 247088 h 3906247"/>
                <a:gd name="connsiteX3" fmla="*/ 655819 w 821488"/>
                <a:gd name="connsiteY3" fmla="*/ 403349 h 3906247"/>
                <a:gd name="connsiteX4" fmla="*/ 120074 w 821488"/>
                <a:gd name="connsiteY4" fmla="*/ 284763 h 3906247"/>
                <a:gd name="connsiteX5" fmla="*/ 83288 w 821488"/>
                <a:gd name="connsiteY5" fmla="*/ 435369 h 3906247"/>
                <a:gd name="connsiteX6" fmla="*/ 630211 w 821488"/>
                <a:gd name="connsiteY6" fmla="*/ 593151 h 3906247"/>
                <a:gd name="connsiteX7" fmla="*/ 643263 w 821488"/>
                <a:gd name="connsiteY7" fmla="*/ 756300 h 3906247"/>
                <a:gd name="connsiteX8" fmla="*/ 76761 w 821488"/>
                <a:gd name="connsiteY8" fmla="*/ 625140 h 3906247"/>
                <a:gd name="connsiteX9" fmla="*/ 312793 w 821488"/>
                <a:gd name="connsiteY9" fmla="*/ 869919 h 3906247"/>
                <a:gd name="connsiteX10" fmla="*/ 211887 w 821488"/>
                <a:gd name="connsiteY10" fmla="*/ 1080762 h 3906247"/>
                <a:gd name="connsiteX11" fmla="*/ 183312 w 821488"/>
                <a:gd name="connsiteY11" fmla="*/ 1309362 h 3906247"/>
                <a:gd name="connsiteX12" fmla="*/ 164262 w 821488"/>
                <a:gd name="connsiteY12" fmla="*/ 1414137 h 3906247"/>
                <a:gd name="connsiteX13" fmla="*/ 135687 w 821488"/>
                <a:gd name="connsiteY13" fmla="*/ 1776087 h 3906247"/>
                <a:gd name="connsiteX14" fmla="*/ 230937 w 821488"/>
                <a:gd name="connsiteY14" fmla="*/ 2157087 h 3906247"/>
                <a:gd name="connsiteX15" fmla="*/ 335712 w 821488"/>
                <a:gd name="connsiteY15" fmla="*/ 2357112 h 3906247"/>
                <a:gd name="connsiteX16" fmla="*/ 383337 w 821488"/>
                <a:gd name="connsiteY16" fmla="*/ 2490462 h 3906247"/>
                <a:gd name="connsiteX17" fmla="*/ 430962 w 821488"/>
                <a:gd name="connsiteY17" fmla="*/ 3119112 h 3906247"/>
                <a:gd name="connsiteX18" fmla="*/ 478587 w 821488"/>
                <a:gd name="connsiteY18" fmla="*/ 3452487 h 3906247"/>
                <a:gd name="connsiteX19" fmla="*/ 516688 w 821488"/>
                <a:gd name="connsiteY19" fmla="*/ 3903004 h 3906247"/>
                <a:gd name="connsiteX20" fmla="*/ 745287 w 821488"/>
                <a:gd name="connsiteY20" fmla="*/ 3750605 h 3906247"/>
                <a:gd name="connsiteX21" fmla="*/ 821488 w 821488"/>
                <a:gd name="connsiteY21" fmla="*/ 2074206 h 3906247"/>
                <a:gd name="connsiteX0" fmla="*/ 361506 w 821488"/>
                <a:gd name="connsiteY0" fmla="*/ 15168 h 3921415"/>
                <a:gd name="connsiteX1" fmla="*/ 359205 w 821488"/>
                <a:gd name="connsiteY1" fmla="*/ 125095 h 3921415"/>
                <a:gd name="connsiteX2" fmla="*/ 669438 w 821488"/>
                <a:gd name="connsiteY2" fmla="*/ 262256 h 3921415"/>
                <a:gd name="connsiteX3" fmla="*/ 655819 w 821488"/>
                <a:gd name="connsiteY3" fmla="*/ 418517 h 3921415"/>
                <a:gd name="connsiteX4" fmla="*/ 120074 w 821488"/>
                <a:gd name="connsiteY4" fmla="*/ 299931 h 3921415"/>
                <a:gd name="connsiteX5" fmla="*/ 83288 w 821488"/>
                <a:gd name="connsiteY5" fmla="*/ 450537 h 3921415"/>
                <a:gd name="connsiteX6" fmla="*/ 630211 w 821488"/>
                <a:gd name="connsiteY6" fmla="*/ 608319 h 3921415"/>
                <a:gd name="connsiteX7" fmla="*/ 643263 w 821488"/>
                <a:gd name="connsiteY7" fmla="*/ 771468 h 3921415"/>
                <a:gd name="connsiteX8" fmla="*/ 76761 w 821488"/>
                <a:gd name="connsiteY8" fmla="*/ 640308 h 3921415"/>
                <a:gd name="connsiteX9" fmla="*/ 312793 w 821488"/>
                <a:gd name="connsiteY9" fmla="*/ 885087 h 3921415"/>
                <a:gd name="connsiteX10" fmla="*/ 211887 w 821488"/>
                <a:gd name="connsiteY10" fmla="*/ 1095930 h 3921415"/>
                <a:gd name="connsiteX11" fmla="*/ 183312 w 821488"/>
                <a:gd name="connsiteY11" fmla="*/ 1324530 h 3921415"/>
                <a:gd name="connsiteX12" fmla="*/ 164262 w 821488"/>
                <a:gd name="connsiteY12" fmla="*/ 1429305 h 3921415"/>
                <a:gd name="connsiteX13" fmla="*/ 135687 w 821488"/>
                <a:gd name="connsiteY13" fmla="*/ 1791255 h 3921415"/>
                <a:gd name="connsiteX14" fmla="*/ 230937 w 821488"/>
                <a:gd name="connsiteY14" fmla="*/ 2172255 h 3921415"/>
                <a:gd name="connsiteX15" fmla="*/ 335712 w 821488"/>
                <a:gd name="connsiteY15" fmla="*/ 2372280 h 3921415"/>
                <a:gd name="connsiteX16" fmla="*/ 383337 w 821488"/>
                <a:gd name="connsiteY16" fmla="*/ 2505630 h 3921415"/>
                <a:gd name="connsiteX17" fmla="*/ 430962 w 821488"/>
                <a:gd name="connsiteY17" fmla="*/ 3134280 h 3921415"/>
                <a:gd name="connsiteX18" fmla="*/ 478587 w 821488"/>
                <a:gd name="connsiteY18" fmla="*/ 3467655 h 3921415"/>
                <a:gd name="connsiteX19" fmla="*/ 516688 w 821488"/>
                <a:gd name="connsiteY19" fmla="*/ 3918172 h 3921415"/>
                <a:gd name="connsiteX20" fmla="*/ 745287 w 821488"/>
                <a:gd name="connsiteY20" fmla="*/ 3765773 h 3921415"/>
                <a:gd name="connsiteX21" fmla="*/ 821488 w 821488"/>
                <a:gd name="connsiteY21" fmla="*/ 2089374 h 3921415"/>
                <a:gd name="connsiteX0" fmla="*/ 705697 w 821488"/>
                <a:gd name="connsiteY0" fmla="*/ 14976 h 3923083"/>
                <a:gd name="connsiteX1" fmla="*/ 359205 w 821488"/>
                <a:gd name="connsiteY1" fmla="*/ 126763 h 3923083"/>
                <a:gd name="connsiteX2" fmla="*/ 669438 w 821488"/>
                <a:gd name="connsiteY2" fmla="*/ 263924 h 3923083"/>
                <a:gd name="connsiteX3" fmla="*/ 655819 w 821488"/>
                <a:gd name="connsiteY3" fmla="*/ 420185 h 3923083"/>
                <a:gd name="connsiteX4" fmla="*/ 120074 w 821488"/>
                <a:gd name="connsiteY4" fmla="*/ 301599 h 3923083"/>
                <a:gd name="connsiteX5" fmla="*/ 83288 w 821488"/>
                <a:gd name="connsiteY5" fmla="*/ 452205 h 3923083"/>
                <a:gd name="connsiteX6" fmla="*/ 630211 w 821488"/>
                <a:gd name="connsiteY6" fmla="*/ 609987 h 3923083"/>
                <a:gd name="connsiteX7" fmla="*/ 643263 w 821488"/>
                <a:gd name="connsiteY7" fmla="*/ 773136 h 3923083"/>
                <a:gd name="connsiteX8" fmla="*/ 76761 w 821488"/>
                <a:gd name="connsiteY8" fmla="*/ 641976 h 3923083"/>
                <a:gd name="connsiteX9" fmla="*/ 312793 w 821488"/>
                <a:gd name="connsiteY9" fmla="*/ 886755 h 3923083"/>
                <a:gd name="connsiteX10" fmla="*/ 211887 w 821488"/>
                <a:gd name="connsiteY10" fmla="*/ 1097598 h 3923083"/>
                <a:gd name="connsiteX11" fmla="*/ 183312 w 821488"/>
                <a:gd name="connsiteY11" fmla="*/ 1326198 h 3923083"/>
                <a:gd name="connsiteX12" fmla="*/ 164262 w 821488"/>
                <a:gd name="connsiteY12" fmla="*/ 1430973 h 3923083"/>
                <a:gd name="connsiteX13" fmla="*/ 135687 w 821488"/>
                <a:gd name="connsiteY13" fmla="*/ 1792923 h 3923083"/>
                <a:gd name="connsiteX14" fmla="*/ 230937 w 821488"/>
                <a:gd name="connsiteY14" fmla="*/ 2173923 h 3923083"/>
                <a:gd name="connsiteX15" fmla="*/ 335712 w 821488"/>
                <a:gd name="connsiteY15" fmla="*/ 2373948 h 3923083"/>
                <a:gd name="connsiteX16" fmla="*/ 383337 w 821488"/>
                <a:gd name="connsiteY16" fmla="*/ 2507298 h 3923083"/>
                <a:gd name="connsiteX17" fmla="*/ 430962 w 821488"/>
                <a:gd name="connsiteY17" fmla="*/ 3135948 h 3923083"/>
                <a:gd name="connsiteX18" fmla="*/ 478587 w 821488"/>
                <a:gd name="connsiteY18" fmla="*/ 3469323 h 3923083"/>
                <a:gd name="connsiteX19" fmla="*/ 516688 w 821488"/>
                <a:gd name="connsiteY19" fmla="*/ 3919840 h 3923083"/>
                <a:gd name="connsiteX20" fmla="*/ 745287 w 821488"/>
                <a:gd name="connsiteY20" fmla="*/ 3767441 h 3923083"/>
                <a:gd name="connsiteX21" fmla="*/ 821488 w 821488"/>
                <a:gd name="connsiteY21" fmla="*/ 2091042 h 3923083"/>
                <a:gd name="connsiteX0" fmla="*/ 359205 w 821488"/>
                <a:gd name="connsiteY0" fmla="*/ 0 h 3796320"/>
                <a:gd name="connsiteX1" fmla="*/ 669438 w 821488"/>
                <a:gd name="connsiteY1" fmla="*/ 137161 h 3796320"/>
                <a:gd name="connsiteX2" fmla="*/ 655819 w 821488"/>
                <a:gd name="connsiteY2" fmla="*/ 293422 h 3796320"/>
                <a:gd name="connsiteX3" fmla="*/ 120074 w 821488"/>
                <a:gd name="connsiteY3" fmla="*/ 174836 h 3796320"/>
                <a:gd name="connsiteX4" fmla="*/ 83288 w 821488"/>
                <a:gd name="connsiteY4" fmla="*/ 325442 h 3796320"/>
                <a:gd name="connsiteX5" fmla="*/ 630211 w 821488"/>
                <a:gd name="connsiteY5" fmla="*/ 483224 h 3796320"/>
                <a:gd name="connsiteX6" fmla="*/ 643263 w 821488"/>
                <a:gd name="connsiteY6" fmla="*/ 646373 h 3796320"/>
                <a:gd name="connsiteX7" fmla="*/ 76761 w 821488"/>
                <a:gd name="connsiteY7" fmla="*/ 515213 h 3796320"/>
                <a:gd name="connsiteX8" fmla="*/ 312793 w 821488"/>
                <a:gd name="connsiteY8" fmla="*/ 759992 h 3796320"/>
                <a:gd name="connsiteX9" fmla="*/ 211887 w 821488"/>
                <a:gd name="connsiteY9" fmla="*/ 970835 h 3796320"/>
                <a:gd name="connsiteX10" fmla="*/ 183312 w 821488"/>
                <a:gd name="connsiteY10" fmla="*/ 1199435 h 3796320"/>
                <a:gd name="connsiteX11" fmla="*/ 164262 w 821488"/>
                <a:gd name="connsiteY11" fmla="*/ 1304210 h 3796320"/>
                <a:gd name="connsiteX12" fmla="*/ 135687 w 821488"/>
                <a:gd name="connsiteY12" fmla="*/ 1666160 h 3796320"/>
                <a:gd name="connsiteX13" fmla="*/ 230937 w 821488"/>
                <a:gd name="connsiteY13" fmla="*/ 2047160 h 3796320"/>
                <a:gd name="connsiteX14" fmla="*/ 335712 w 821488"/>
                <a:gd name="connsiteY14" fmla="*/ 2247185 h 3796320"/>
                <a:gd name="connsiteX15" fmla="*/ 383337 w 821488"/>
                <a:gd name="connsiteY15" fmla="*/ 2380535 h 3796320"/>
                <a:gd name="connsiteX16" fmla="*/ 430962 w 821488"/>
                <a:gd name="connsiteY16" fmla="*/ 3009185 h 3796320"/>
                <a:gd name="connsiteX17" fmla="*/ 478587 w 821488"/>
                <a:gd name="connsiteY17" fmla="*/ 3342560 h 3796320"/>
                <a:gd name="connsiteX18" fmla="*/ 516688 w 821488"/>
                <a:gd name="connsiteY18" fmla="*/ 3793077 h 3796320"/>
                <a:gd name="connsiteX19" fmla="*/ 745287 w 821488"/>
                <a:gd name="connsiteY19" fmla="*/ 3640678 h 3796320"/>
                <a:gd name="connsiteX20" fmla="*/ 821488 w 821488"/>
                <a:gd name="connsiteY20" fmla="*/ 1964279 h 3796320"/>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2838 w 821488"/>
                <a:gd name="connsiteY5" fmla="*/ 630262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41366 w 821488"/>
                <a:gd name="connsiteY5" fmla="*/ 644303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41366 w 821488"/>
                <a:gd name="connsiteY5" fmla="*/ 644303 h 3978585"/>
                <a:gd name="connsiteX6" fmla="*/ 643262 w 821488"/>
                <a:gd name="connsiteY6" fmla="*/ 828639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34471 w 789062"/>
                <a:gd name="connsiteY0" fmla="*/ 0 h 3978585"/>
                <a:gd name="connsiteX1" fmla="*/ 637012 w 789062"/>
                <a:gd name="connsiteY1" fmla="*/ 319426 h 3978585"/>
                <a:gd name="connsiteX2" fmla="*/ 623393 w 789062"/>
                <a:gd name="connsiteY2" fmla="*/ 475687 h 3978585"/>
                <a:gd name="connsiteX3" fmla="*/ 107330 w 789062"/>
                <a:gd name="connsiteY3" fmla="*/ 349951 h 3978585"/>
                <a:gd name="connsiteX4" fmla="*/ 50862 w 789062"/>
                <a:gd name="connsiteY4" fmla="*/ 507707 h 3978585"/>
                <a:gd name="connsiteX5" fmla="*/ 608940 w 789062"/>
                <a:gd name="connsiteY5" fmla="*/ 644303 h 3978585"/>
                <a:gd name="connsiteX6" fmla="*/ 610836 w 789062"/>
                <a:gd name="connsiteY6" fmla="*/ 828639 h 3978585"/>
                <a:gd name="connsiteX7" fmla="*/ 44335 w 789062"/>
                <a:gd name="connsiteY7" fmla="*/ 697478 h 3978585"/>
                <a:gd name="connsiteX8" fmla="*/ 280367 w 789062"/>
                <a:gd name="connsiteY8" fmla="*/ 942257 h 3978585"/>
                <a:gd name="connsiteX9" fmla="*/ 179461 w 789062"/>
                <a:gd name="connsiteY9" fmla="*/ 1153100 h 3978585"/>
                <a:gd name="connsiteX10" fmla="*/ 150886 w 789062"/>
                <a:gd name="connsiteY10" fmla="*/ 1381700 h 3978585"/>
                <a:gd name="connsiteX11" fmla="*/ 131836 w 789062"/>
                <a:gd name="connsiteY11" fmla="*/ 1486475 h 3978585"/>
                <a:gd name="connsiteX12" fmla="*/ 103261 w 789062"/>
                <a:gd name="connsiteY12" fmla="*/ 1848425 h 3978585"/>
                <a:gd name="connsiteX13" fmla="*/ 198511 w 789062"/>
                <a:gd name="connsiteY13" fmla="*/ 2229425 h 3978585"/>
                <a:gd name="connsiteX14" fmla="*/ 303286 w 789062"/>
                <a:gd name="connsiteY14" fmla="*/ 2429450 h 3978585"/>
                <a:gd name="connsiteX15" fmla="*/ 350911 w 789062"/>
                <a:gd name="connsiteY15" fmla="*/ 2562800 h 3978585"/>
                <a:gd name="connsiteX16" fmla="*/ 398536 w 789062"/>
                <a:gd name="connsiteY16" fmla="*/ 3191450 h 3978585"/>
                <a:gd name="connsiteX17" fmla="*/ 446161 w 789062"/>
                <a:gd name="connsiteY17" fmla="*/ 3524825 h 3978585"/>
                <a:gd name="connsiteX18" fmla="*/ 484262 w 789062"/>
                <a:gd name="connsiteY18" fmla="*/ 3975342 h 3978585"/>
                <a:gd name="connsiteX19" fmla="*/ 712861 w 789062"/>
                <a:gd name="connsiteY19" fmla="*/ 3822943 h 3978585"/>
                <a:gd name="connsiteX20" fmla="*/ 789062 w 789062"/>
                <a:gd name="connsiteY20" fmla="*/ 2146544 h 3978585"/>
                <a:gd name="connsiteX0" fmla="*/ 334471 w 789062"/>
                <a:gd name="connsiteY0" fmla="*/ 0 h 3978585"/>
                <a:gd name="connsiteX1" fmla="*/ 637012 w 789062"/>
                <a:gd name="connsiteY1" fmla="*/ 319426 h 3978585"/>
                <a:gd name="connsiteX2" fmla="*/ 623393 w 789062"/>
                <a:gd name="connsiteY2" fmla="*/ 475687 h 3978585"/>
                <a:gd name="connsiteX3" fmla="*/ 107330 w 789062"/>
                <a:gd name="connsiteY3" fmla="*/ 349951 h 3978585"/>
                <a:gd name="connsiteX4" fmla="*/ 50862 w 789062"/>
                <a:gd name="connsiteY4" fmla="*/ 507707 h 3978585"/>
                <a:gd name="connsiteX5" fmla="*/ 608940 w 789062"/>
                <a:gd name="connsiteY5" fmla="*/ 644303 h 3978585"/>
                <a:gd name="connsiteX6" fmla="*/ 610836 w 789062"/>
                <a:gd name="connsiteY6" fmla="*/ 828639 h 3978585"/>
                <a:gd name="connsiteX7" fmla="*/ 44335 w 789062"/>
                <a:gd name="connsiteY7" fmla="*/ 697478 h 3978585"/>
                <a:gd name="connsiteX8" fmla="*/ 280367 w 789062"/>
                <a:gd name="connsiteY8" fmla="*/ 942257 h 3978585"/>
                <a:gd name="connsiteX9" fmla="*/ 179461 w 789062"/>
                <a:gd name="connsiteY9" fmla="*/ 1153100 h 3978585"/>
                <a:gd name="connsiteX10" fmla="*/ 150886 w 789062"/>
                <a:gd name="connsiteY10" fmla="*/ 1381700 h 3978585"/>
                <a:gd name="connsiteX11" fmla="*/ 131836 w 789062"/>
                <a:gd name="connsiteY11" fmla="*/ 1486475 h 3978585"/>
                <a:gd name="connsiteX12" fmla="*/ 103261 w 789062"/>
                <a:gd name="connsiteY12" fmla="*/ 1848425 h 3978585"/>
                <a:gd name="connsiteX13" fmla="*/ 198511 w 789062"/>
                <a:gd name="connsiteY13" fmla="*/ 2229425 h 3978585"/>
                <a:gd name="connsiteX14" fmla="*/ 303286 w 789062"/>
                <a:gd name="connsiteY14" fmla="*/ 2429450 h 3978585"/>
                <a:gd name="connsiteX15" fmla="*/ 350911 w 789062"/>
                <a:gd name="connsiteY15" fmla="*/ 2562800 h 3978585"/>
                <a:gd name="connsiteX16" fmla="*/ 398536 w 789062"/>
                <a:gd name="connsiteY16" fmla="*/ 3191450 h 3978585"/>
                <a:gd name="connsiteX17" fmla="*/ 446161 w 789062"/>
                <a:gd name="connsiteY17" fmla="*/ 3524825 h 3978585"/>
                <a:gd name="connsiteX18" fmla="*/ 484262 w 789062"/>
                <a:gd name="connsiteY18" fmla="*/ 3975342 h 3978585"/>
                <a:gd name="connsiteX19" fmla="*/ 712861 w 789062"/>
                <a:gd name="connsiteY19" fmla="*/ 3822943 h 3978585"/>
                <a:gd name="connsiteX20" fmla="*/ 789062 w 789062"/>
                <a:gd name="connsiteY20" fmla="*/ 2146544 h 3978585"/>
                <a:gd name="connsiteX0" fmla="*/ 334471 w 789062"/>
                <a:gd name="connsiteY0" fmla="*/ 0 h 3978585"/>
                <a:gd name="connsiteX1" fmla="*/ 637012 w 789062"/>
                <a:gd name="connsiteY1" fmla="*/ 319426 h 3978585"/>
                <a:gd name="connsiteX2" fmla="*/ 623393 w 789062"/>
                <a:gd name="connsiteY2" fmla="*/ 475687 h 3978585"/>
                <a:gd name="connsiteX3" fmla="*/ 107330 w 789062"/>
                <a:gd name="connsiteY3" fmla="*/ 349951 h 3978585"/>
                <a:gd name="connsiteX4" fmla="*/ 50862 w 789062"/>
                <a:gd name="connsiteY4" fmla="*/ 507707 h 3978585"/>
                <a:gd name="connsiteX5" fmla="*/ 608940 w 789062"/>
                <a:gd name="connsiteY5" fmla="*/ 644303 h 3978585"/>
                <a:gd name="connsiteX6" fmla="*/ 610836 w 789062"/>
                <a:gd name="connsiteY6" fmla="*/ 828639 h 3978585"/>
                <a:gd name="connsiteX7" fmla="*/ 44335 w 789062"/>
                <a:gd name="connsiteY7" fmla="*/ 697478 h 3978585"/>
                <a:gd name="connsiteX8" fmla="*/ 280367 w 789062"/>
                <a:gd name="connsiteY8" fmla="*/ 942257 h 3978585"/>
                <a:gd name="connsiteX9" fmla="*/ 179461 w 789062"/>
                <a:gd name="connsiteY9" fmla="*/ 1153100 h 3978585"/>
                <a:gd name="connsiteX10" fmla="*/ 150886 w 789062"/>
                <a:gd name="connsiteY10" fmla="*/ 1381700 h 3978585"/>
                <a:gd name="connsiteX11" fmla="*/ 131836 w 789062"/>
                <a:gd name="connsiteY11" fmla="*/ 1486475 h 3978585"/>
                <a:gd name="connsiteX12" fmla="*/ 103261 w 789062"/>
                <a:gd name="connsiteY12" fmla="*/ 1848425 h 3978585"/>
                <a:gd name="connsiteX13" fmla="*/ 198511 w 789062"/>
                <a:gd name="connsiteY13" fmla="*/ 2229425 h 3978585"/>
                <a:gd name="connsiteX14" fmla="*/ 303286 w 789062"/>
                <a:gd name="connsiteY14" fmla="*/ 2429450 h 3978585"/>
                <a:gd name="connsiteX15" fmla="*/ 350911 w 789062"/>
                <a:gd name="connsiteY15" fmla="*/ 2562800 h 3978585"/>
                <a:gd name="connsiteX16" fmla="*/ 398536 w 789062"/>
                <a:gd name="connsiteY16" fmla="*/ 3191450 h 3978585"/>
                <a:gd name="connsiteX17" fmla="*/ 446161 w 789062"/>
                <a:gd name="connsiteY17" fmla="*/ 3524825 h 3978585"/>
                <a:gd name="connsiteX18" fmla="*/ 484262 w 789062"/>
                <a:gd name="connsiteY18" fmla="*/ 3975342 h 3978585"/>
                <a:gd name="connsiteX19" fmla="*/ 712861 w 789062"/>
                <a:gd name="connsiteY19" fmla="*/ 3822943 h 3978585"/>
                <a:gd name="connsiteX20" fmla="*/ 789062 w 789062"/>
                <a:gd name="connsiteY20" fmla="*/ 2146544 h 3978585"/>
                <a:gd name="connsiteX0" fmla="*/ 351653 w 806244"/>
                <a:gd name="connsiteY0" fmla="*/ 0 h 3978585"/>
                <a:gd name="connsiteX1" fmla="*/ 654194 w 806244"/>
                <a:gd name="connsiteY1" fmla="*/ 319426 h 3978585"/>
                <a:gd name="connsiteX2" fmla="*/ 640575 w 806244"/>
                <a:gd name="connsiteY2" fmla="*/ 475687 h 3978585"/>
                <a:gd name="connsiteX3" fmla="*/ 124512 w 806244"/>
                <a:gd name="connsiteY3" fmla="*/ 349951 h 3978585"/>
                <a:gd name="connsiteX4" fmla="*/ 68044 w 806244"/>
                <a:gd name="connsiteY4" fmla="*/ 507707 h 3978585"/>
                <a:gd name="connsiteX5" fmla="*/ 626122 w 806244"/>
                <a:gd name="connsiteY5" fmla="*/ 644303 h 3978585"/>
                <a:gd name="connsiteX6" fmla="*/ 628018 w 806244"/>
                <a:gd name="connsiteY6" fmla="*/ 828639 h 3978585"/>
                <a:gd name="connsiteX7" fmla="*/ 3850 w 806244"/>
                <a:gd name="connsiteY7" fmla="*/ 713284 h 3978585"/>
                <a:gd name="connsiteX8" fmla="*/ 297549 w 806244"/>
                <a:gd name="connsiteY8" fmla="*/ 942257 h 3978585"/>
                <a:gd name="connsiteX9" fmla="*/ 196643 w 806244"/>
                <a:gd name="connsiteY9" fmla="*/ 1153100 h 3978585"/>
                <a:gd name="connsiteX10" fmla="*/ 168068 w 806244"/>
                <a:gd name="connsiteY10" fmla="*/ 1381700 h 3978585"/>
                <a:gd name="connsiteX11" fmla="*/ 149018 w 806244"/>
                <a:gd name="connsiteY11" fmla="*/ 1486475 h 3978585"/>
                <a:gd name="connsiteX12" fmla="*/ 120443 w 806244"/>
                <a:gd name="connsiteY12" fmla="*/ 1848425 h 3978585"/>
                <a:gd name="connsiteX13" fmla="*/ 215693 w 806244"/>
                <a:gd name="connsiteY13" fmla="*/ 2229425 h 3978585"/>
                <a:gd name="connsiteX14" fmla="*/ 320468 w 806244"/>
                <a:gd name="connsiteY14" fmla="*/ 2429450 h 3978585"/>
                <a:gd name="connsiteX15" fmla="*/ 368093 w 806244"/>
                <a:gd name="connsiteY15" fmla="*/ 2562800 h 3978585"/>
                <a:gd name="connsiteX16" fmla="*/ 415718 w 806244"/>
                <a:gd name="connsiteY16" fmla="*/ 3191450 h 3978585"/>
                <a:gd name="connsiteX17" fmla="*/ 463343 w 806244"/>
                <a:gd name="connsiteY17" fmla="*/ 3524825 h 3978585"/>
                <a:gd name="connsiteX18" fmla="*/ 501444 w 806244"/>
                <a:gd name="connsiteY18" fmla="*/ 3975342 h 3978585"/>
                <a:gd name="connsiteX19" fmla="*/ 730043 w 806244"/>
                <a:gd name="connsiteY19" fmla="*/ 3822943 h 3978585"/>
                <a:gd name="connsiteX20" fmla="*/ 806244 w 806244"/>
                <a:gd name="connsiteY20" fmla="*/ 2146544 h 3978585"/>
                <a:gd name="connsiteX0" fmla="*/ 351920 w 806511"/>
                <a:gd name="connsiteY0" fmla="*/ 0 h 3978585"/>
                <a:gd name="connsiteX1" fmla="*/ 654461 w 806511"/>
                <a:gd name="connsiteY1" fmla="*/ 319426 h 3978585"/>
                <a:gd name="connsiteX2" fmla="*/ 640842 w 806511"/>
                <a:gd name="connsiteY2" fmla="*/ 475687 h 3978585"/>
                <a:gd name="connsiteX3" fmla="*/ 124779 w 806511"/>
                <a:gd name="connsiteY3" fmla="*/ 349951 h 3978585"/>
                <a:gd name="connsiteX4" fmla="*/ 68311 w 806511"/>
                <a:gd name="connsiteY4" fmla="*/ 507707 h 3978585"/>
                <a:gd name="connsiteX5" fmla="*/ 626389 w 806511"/>
                <a:gd name="connsiteY5" fmla="*/ 644303 h 3978585"/>
                <a:gd name="connsiteX6" fmla="*/ 628285 w 806511"/>
                <a:gd name="connsiteY6" fmla="*/ 828639 h 3978585"/>
                <a:gd name="connsiteX7" fmla="*/ 4117 w 806511"/>
                <a:gd name="connsiteY7" fmla="*/ 713284 h 3978585"/>
                <a:gd name="connsiteX8" fmla="*/ 297816 w 806511"/>
                <a:gd name="connsiteY8" fmla="*/ 942257 h 3978585"/>
                <a:gd name="connsiteX9" fmla="*/ 196910 w 806511"/>
                <a:gd name="connsiteY9" fmla="*/ 1153100 h 3978585"/>
                <a:gd name="connsiteX10" fmla="*/ 168335 w 806511"/>
                <a:gd name="connsiteY10" fmla="*/ 1381700 h 3978585"/>
                <a:gd name="connsiteX11" fmla="*/ 149285 w 806511"/>
                <a:gd name="connsiteY11" fmla="*/ 1486475 h 3978585"/>
                <a:gd name="connsiteX12" fmla="*/ 120710 w 806511"/>
                <a:gd name="connsiteY12" fmla="*/ 1848425 h 3978585"/>
                <a:gd name="connsiteX13" fmla="*/ 215960 w 806511"/>
                <a:gd name="connsiteY13" fmla="*/ 2229425 h 3978585"/>
                <a:gd name="connsiteX14" fmla="*/ 320735 w 806511"/>
                <a:gd name="connsiteY14" fmla="*/ 2429450 h 3978585"/>
                <a:gd name="connsiteX15" fmla="*/ 368360 w 806511"/>
                <a:gd name="connsiteY15" fmla="*/ 2562800 h 3978585"/>
                <a:gd name="connsiteX16" fmla="*/ 415985 w 806511"/>
                <a:gd name="connsiteY16" fmla="*/ 3191450 h 3978585"/>
                <a:gd name="connsiteX17" fmla="*/ 463610 w 806511"/>
                <a:gd name="connsiteY17" fmla="*/ 3524825 h 3978585"/>
                <a:gd name="connsiteX18" fmla="*/ 501711 w 806511"/>
                <a:gd name="connsiteY18" fmla="*/ 3975342 h 3978585"/>
                <a:gd name="connsiteX19" fmla="*/ 730310 w 806511"/>
                <a:gd name="connsiteY19" fmla="*/ 3822943 h 3978585"/>
                <a:gd name="connsiteX20" fmla="*/ 806511 w 806511"/>
                <a:gd name="connsiteY20" fmla="*/ 2146544 h 3978585"/>
                <a:gd name="connsiteX0" fmla="*/ 351920 w 806511"/>
                <a:gd name="connsiteY0" fmla="*/ 0 h 3978585"/>
                <a:gd name="connsiteX1" fmla="*/ 654461 w 806511"/>
                <a:gd name="connsiteY1" fmla="*/ 319426 h 3978585"/>
                <a:gd name="connsiteX2" fmla="*/ 640842 w 806511"/>
                <a:gd name="connsiteY2" fmla="*/ 475687 h 3978585"/>
                <a:gd name="connsiteX3" fmla="*/ 124779 w 806511"/>
                <a:gd name="connsiteY3" fmla="*/ 349951 h 3978585"/>
                <a:gd name="connsiteX4" fmla="*/ 68311 w 806511"/>
                <a:gd name="connsiteY4" fmla="*/ 507707 h 3978585"/>
                <a:gd name="connsiteX5" fmla="*/ 626389 w 806511"/>
                <a:gd name="connsiteY5" fmla="*/ 644303 h 3978585"/>
                <a:gd name="connsiteX6" fmla="*/ 628285 w 806511"/>
                <a:gd name="connsiteY6" fmla="*/ 828639 h 3978585"/>
                <a:gd name="connsiteX7" fmla="*/ 4117 w 806511"/>
                <a:gd name="connsiteY7" fmla="*/ 713284 h 3978585"/>
                <a:gd name="connsiteX8" fmla="*/ 297816 w 806511"/>
                <a:gd name="connsiteY8" fmla="*/ 942257 h 3978585"/>
                <a:gd name="connsiteX9" fmla="*/ 196910 w 806511"/>
                <a:gd name="connsiteY9" fmla="*/ 1153100 h 3978585"/>
                <a:gd name="connsiteX10" fmla="*/ 168335 w 806511"/>
                <a:gd name="connsiteY10" fmla="*/ 1381700 h 3978585"/>
                <a:gd name="connsiteX11" fmla="*/ 149285 w 806511"/>
                <a:gd name="connsiteY11" fmla="*/ 1486475 h 3978585"/>
                <a:gd name="connsiteX12" fmla="*/ 120710 w 806511"/>
                <a:gd name="connsiteY12" fmla="*/ 1848425 h 3978585"/>
                <a:gd name="connsiteX13" fmla="*/ 215960 w 806511"/>
                <a:gd name="connsiteY13" fmla="*/ 2229425 h 3978585"/>
                <a:gd name="connsiteX14" fmla="*/ 320735 w 806511"/>
                <a:gd name="connsiteY14" fmla="*/ 2429450 h 3978585"/>
                <a:gd name="connsiteX15" fmla="*/ 368360 w 806511"/>
                <a:gd name="connsiteY15" fmla="*/ 2562800 h 3978585"/>
                <a:gd name="connsiteX16" fmla="*/ 415985 w 806511"/>
                <a:gd name="connsiteY16" fmla="*/ 3191450 h 3978585"/>
                <a:gd name="connsiteX17" fmla="*/ 463610 w 806511"/>
                <a:gd name="connsiteY17" fmla="*/ 3524825 h 3978585"/>
                <a:gd name="connsiteX18" fmla="*/ 501711 w 806511"/>
                <a:gd name="connsiteY18" fmla="*/ 3975342 h 3978585"/>
                <a:gd name="connsiteX19" fmla="*/ 730310 w 806511"/>
                <a:gd name="connsiteY19" fmla="*/ 3822943 h 3978585"/>
                <a:gd name="connsiteX20" fmla="*/ 806511 w 806511"/>
                <a:gd name="connsiteY20" fmla="*/ 2146544 h 3978585"/>
                <a:gd name="connsiteX0" fmla="*/ 351657 w 806248"/>
                <a:gd name="connsiteY0" fmla="*/ 0 h 3978585"/>
                <a:gd name="connsiteX1" fmla="*/ 654198 w 806248"/>
                <a:gd name="connsiteY1" fmla="*/ 319426 h 3978585"/>
                <a:gd name="connsiteX2" fmla="*/ 640579 w 806248"/>
                <a:gd name="connsiteY2" fmla="*/ 475687 h 3978585"/>
                <a:gd name="connsiteX3" fmla="*/ 124516 w 806248"/>
                <a:gd name="connsiteY3" fmla="*/ 349951 h 3978585"/>
                <a:gd name="connsiteX4" fmla="*/ 68048 w 806248"/>
                <a:gd name="connsiteY4" fmla="*/ 507707 h 3978585"/>
                <a:gd name="connsiteX5" fmla="*/ 626126 w 806248"/>
                <a:gd name="connsiteY5" fmla="*/ 644303 h 3978585"/>
                <a:gd name="connsiteX6" fmla="*/ 628022 w 806248"/>
                <a:gd name="connsiteY6" fmla="*/ 828639 h 3978585"/>
                <a:gd name="connsiteX7" fmla="*/ 3854 w 806248"/>
                <a:gd name="connsiteY7" fmla="*/ 713284 h 3978585"/>
                <a:gd name="connsiteX8" fmla="*/ 322747 w 806248"/>
                <a:gd name="connsiteY8" fmla="*/ 912540 h 3978585"/>
                <a:gd name="connsiteX9" fmla="*/ 196647 w 806248"/>
                <a:gd name="connsiteY9" fmla="*/ 1153100 h 3978585"/>
                <a:gd name="connsiteX10" fmla="*/ 168072 w 806248"/>
                <a:gd name="connsiteY10" fmla="*/ 1381700 h 3978585"/>
                <a:gd name="connsiteX11" fmla="*/ 149022 w 806248"/>
                <a:gd name="connsiteY11" fmla="*/ 1486475 h 3978585"/>
                <a:gd name="connsiteX12" fmla="*/ 120447 w 806248"/>
                <a:gd name="connsiteY12" fmla="*/ 1848425 h 3978585"/>
                <a:gd name="connsiteX13" fmla="*/ 215697 w 806248"/>
                <a:gd name="connsiteY13" fmla="*/ 2229425 h 3978585"/>
                <a:gd name="connsiteX14" fmla="*/ 320472 w 806248"/>
                <a:gd name="connsiteY14" fmla="*/ 2429450 h 3978585"/>
                <a:gd name="connsiteX15" fmla="*/ 368097 w 806248"/>
                <a:gd name="connsiteY15" fmla="*/ 2562800 h 3978585"/>
                <a:gd name="connsiteX16" fmla="*/ 415722 w 806248"/>
                <a:gd name="connsiteY16" fmla="*/ 3191450 h 3978585"/>
                <a:gd name="connsiteX17" fmla="*/ 463347 w 806248"/>
                <a:gd name="connsiteY17" fmla="*/ 3524825 h 3978585"/>
                <a:gd name="connsiteX18" fmla="*/ 501448 w 806248"/>
                <a:gd name="connsiteY18" fmla="*/ 3975342 h 3978585"/>
                <a:gd name="connsiteX19" fmla="*/ 730047 w 806248"/>
                <a:gd name="connsiteY19" fmla="*/ 3822943 h 3978585"/>
                <a:gd name="connsiteX20" fmla="*/ 806248 w 806248"/>
                <a:gd name="connsiteY20" fmla="*/ 2146544 h 3978585"/>
                <a:gd name="connsiteX0" fmla="*/ 351657 w 806248"/>
                <a:gd name="connsiteY0" fmla="*/ 0 h 3978585"/>
                <a:gd name="connsiteX1" fmla="*/ 654198 w 806248"/>
                <a:gd name="connsiteY1" fmla="*/ 319426 h 3978585"/>
                <a:gd name="connsiteX2" fmla="*/ 640579 w 806248"/>
                <a:gd name="connsiteY2" fmla="*/ 475687 h 3978585"/>
                <a:gd name="connsiteX3" fmla="*/ 124516 w 806248"/>
                <a:gd name="connsiteY3" fmla="*/ 349951 h 3978585"/>
                <a:gd name="connsiteX4" fmla="*/ 68048 w 806248"/>
                <a:gd name="connsiteY4" fmla="*/ 507707 h 3978585"/>
                <a:gd name="connsiteX5" fmla="*/ 626126 w 806248"/>
                <a:gd name="connsiteY5" fmla="*/ 644303 h 3978585"/>
                <a:gd name="connsiteX6" fmla="*/ 628022 w 806248"/>
                <a:gd name="connsiteY6" fmla="*/ 828639 h 3978585"/>
                <a:gd name="connsiteX7" fmla="*/ 3854 w 806248"/>
                <a:gd name="connsiteY7" fmla="*/ 713284 h 3978585"/>
                <a:gd name="connsiteX8" fmla="*/ 322747 w 806248"/>
                <a:gd name="connsiteY8" fmla="*/ 912540 h 3978585"/>
                <a:gd name="connsiteX9" fmla="*/ 196647 w 806248"/>
                <a:gd name="connsiteY9" fmla="*/ 1153100 h 3978585"/>
                <a:gd name="connsiteX10" fmla="*/ 168072 w 806248"/>
                <a:gd name="connsiteY10" fmla="*/ 1381700 h 3978585"/>
                <a:gd name="connsiteX11" fmla="*/ 149022 w 806248"/>
                <a:gd name="connsiteY11" fmla="*/ 1486475 h 3978585"/>
                <a:gd name="connsiteX12" fmla="*/ 120447 w 806248"/>
                <a:gd name="connsiteY12" fmla="*/ 1848425 h 3978585"/>
                <a:gd name="connsiteX13" fmla="*/ 215697 w 806248"/>
                <a:gd name="connsiteY13" fmla="*/ 2229425 h 3978585"/>
                <a:gd name="connsiteX14" fmla="*/ 320472 w 806248"/>
                <a:gd name="connsiteY14" fmla="*/ 2429450 h 3978585"/>
                <a:gd name="connsiteX15" fmla="*/ 368097 w 806248"/>
                <a:gd name="connsiteY15" fmla="*/ 2562800 h 3978585"/>
                <a:gd name="connsiteX16" fmla="*/ 415722 w 806248"/>
                <a:gd name="connsiteY16" fmla="*/ 3191450 h 3978585"/>
                <a:gd name="connsiteX17" fmla="*/ 463347 w 806248"/>
                <a:gd name="connsiteY17" fmla="*/ 3524825 h 3978585"/>
                <a:gd name="connsiteX18" fmla="*/ 501448 w 806248"/>
                <a:gd name="connsiteY18" fmla="*/ 3975342 h 3978585"/>
                <a:gd name="connsiteX19" fmla="*/ 730047 w 806248"/>
                <a:gd name="connsiteY19" fmla="*/ 3822943 h 3978585"/>
                <a:gd name="connsiteX20" fmla="*/ 806248 w 806248"/>
                <a:gd name="connsiteY20" fmla="*/ 2146544 h 3978585"/>
                <a:gd name="connsiteX0" fmla="*/ 351828 w 806419"/>
                <a:gd name="connsiteY0" fmla="*/ 0 h 3978585"/>
                <a:gd name="connsiteX1" fmla="*/ 654369 w 806419"/>
                <a:gd name="connsiteY1" fmla="*/ 319426 h 3978585"/>
                <a:gd name="connsiteX2" fmla="*/ 640750 w 806419"/>
                <a:gd name="connsiteY2" fmla="*/ 475687 h 3978585"/>
                <a:gd name="connsiteX3" fmla="*/ 124687 w 806419"/>
                <a:gd name="connsiteY3" fmla="*/ 349951 h 3978585"/>
                <a:gd name="connsiteX4" fmla="*/ 68219 w 806419"/>
                <a:gd name="connsiteY4" fmla="*/ 507707 h 3978585"/>
                <a:gd name="connsiteX5" fmla="*/ 626297 w 806419"/>
                <a:gd name="connsiteY5" fmla="*/ 644303 h 3978585"/>
                <a:gd name="connsiteX6" fmla="*/ 628193 w 806419"/>
                <a:gd name="connsiteY6" fmla="*/ 828639 h 3978585"/>
                <a:gd name="connsiteX7" fmla="*/ 4025 w 806419"/>
                <a:gd name="connsiteY7" fmla="*/ 713284 h 3978585"/>
                <a:gd name="connsiteX8" fmla="*/ 306122 w 806419"/>
                <a:gd name="connsiteY8" fmla="*/ 932352 h 3978585"/>
                <a:gd name="connsiteX9" fmla="*/ 196818 w 806419"/>
                <a:gd name="connsiteY9" fmla="*/ 1153100 h 3978585"/>
                <a:gd name="connsiteX10" fmla="*/ 168243 w 806419"/>
                <a:gd name="connsiteY10" fmla="*/ 1381700 h 3978585"/>
                <a:gd name="connsiteX11" fmla="*/ 149193 w 806419"/>
                <a:gd name="connsiteY11" fmla="*/ 1486475 h 3978585"/>
                <a:gd name="connsiteX12" fmla="*/ 120618 w 806419"/>
                <a:gd name="connsiteY12" fmla="*/ 1848425 h 3978585"/>
                <a:gd name="connsiteX13" fmla="*/ 215868 w 806419"/>
                <a:gd name="connsiteY13" fmla="*/ 2229425 h 3978585"/>
                <a:gd name="connsiteX14" fmla="*/ 320643 w 806419"/>
                <a:gd name="connsiteY14" fmla="*/ 2429450 h 3978585"/>
                <a:gd name="connsiteX15" fmla="*/ 368268 w 806419"/>
                <a:gd name="connsiteY15" fmla="*/ 2562800 h 3978585"/>
                <a:gd name="connsiteX16" fmla="*/ 415893 w 806419"/>
                <a:gd name="connsiteY16" fmla="*/ 3191450 h 3978585"/>
                <a:gd name="connsiteX17" fmla="*/ 463518 w 806419"/>
                <a:gd name="connsiteY17" fmla="*/ 3524825 h 3978585"/>
                <a:gd name="connsiteX18" fmla="*/ 501619 w 806419"/>
                <a:gd name="connsiteY18" fmla="*/ 3975342 h 3978585"/>
                <a:gd name="connsiteX19" fmla="*/ 730218 w 806419"/>
                <a:gd name="connsiteY19" fmla="*/ 3822943 h 3978585"/>
                <a:gd name="connsiteX20" fmla="*/ 806419 w 806419"/>
                <a:gd name="connsiteY20" fmla="*/ 2146544 h 3978585"/>
                <a:gd name="connsiteX0" fmla="*/ 351828 w 806419"/>
                <a:gd name="connsiteY0" fmla="*/ 0 h 3978585"/>
                <a:gd name="connsiteX1" fmla="*/ 654369 w 806419"/>
                <a:gd name="connsiteY1" fmla="*/ 319426 h 3978585"/>
                <a:gd name="connsiteX2" fmla="*/ 640750 w 806419"/>
                <a:gd name="connsiteY2" fmla="*/ 475687 h 3978585"/>
                <a:gd name="connsiteX3" fmla="*/ 124687 w 806419"/>
                <a:gd name="connsiteY3" fmla="*/ 349951 h 3978585"/>
                <a:gd name="connsiteX4" fmla="*/ 68219 w 806419"/>
                <a:gd name="connsiteY4" fmla="*/ 507707 h 3978585"/>
                <a:gd name="connsiteX5" fmla="*/ 626297 w 806419"/>
                <a:gd name="connsiteY5" fmla="*/ 644303 h 3978585"/>
                <a:gd name="connsiteX6" fmla="*/ 650628 w 806419"/>
                <a:gd name="connsiteY6" fmla="*/ 810206 h 3978585"/>
                <a:gd name="connsiteX7" fmla="*/ 4025 w 806419"/>
                <a:gd name="connsiteY7" fmla="*/ 713284 h 3978585"/>
                <a:gd name="connsiteX8" fmla="*/ 306122 w 806419"/>
                <a:gd name="connsiteY8" fmla="*/ 932352 h 3978585"/>
                <a:gd name="connsiteX9" fmla="*/ 196818 w 806419"/>
                <a:gd name="connsiteY9" fmla="*/ 1153100 h 3978585"/>
                <a:gd name="connsiteX10" fmla="*/ 168243 w 806419"/>
                <a:gd name="connsiteY10" fmla="*/ 1381700 h 3978585"/>
                <a:gd name="connsiteX11" fmla="*/ 149193 w 806419"/>
                <a:gd name="connsiteY11" fmla="*/ 1486475 h 3978585"/>
                <a:gd name="connsiteX12" fmla="*/ 120618 w 806419"/>
                <a:gd name="connsiteY12" fmla="*/ 1848425 h 3978585"/>
                <a:gd name="connsiteX13" fmla="*/ 215868 w 806419"/>
                <a:gd name="connsiteY13" fmla="*/ 2229425 h 3978585"/>
                <a:gd name="connsiteX14" fmla="*/ 320643 w 806419"/>
                <a:gd name="connsiteY14" fmla="*/ 2429450 h 3978585"/>
                <a:gd name="connsiteX15" fmla="*/ 368268 w 806419"/>
                <a:gd name="connsiteY15" fmla="*/ 2562800 h 3978585"/>
                <a:gd name="connsiteX16" fmla="*/ 415893 w 806419"/>
                <a:gd name="connsiteY16" fmla="*/ 3191450 h 3978585"/>
                <a:gd name="connsiteX17" fmla="*/ 463518 w 806419"/>
                <a:gd name="connsiteY17" fmla="*/ 3524825 h 3978585"/>
                <a:gd name="connsiteX18" fmla="*/ 501619 w 806419"/>
                <a:gd name="connsiteY18" fmla="*/ 3975342 h 3978585"/>
                <a:gd name="connsiteX19" fmla="*/ 730218 w 806419"/>
                <a:gd name="connsiteY19" fmla="*/ 3822943 h 3978585"/>
                <a:gd name="connsiteX20" fmla="*/ 806419 w 806419"/>
                <a:gd name="connsiteY20" fmla="*/ 2146544 h 397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6419" h="3978585">
                  <a:moveTo>
                    <a:pt x="351828" y="0"/>
                  </a:moveTo>
                  <a:cubicBezTo>
                    <a:pt x="246441" y="213646"/>
                    <a:pt x="550736" y="263741"/>
                    <a:pt x="654369" y="319426"/>
                  </a:cubicBezTo>
                  <a:cubicBezTo>
                    <a:pt x="749602" y="385016"/>
                    <a:pt x="778757" y="456998"/>
                    <a:pt x="640750" y="475687"/>
                  </a:cubicBezTo>
                  <a:cubicBezTo>
                    <a:pt x="533707" y="489981"/>
                    <a:pt x="256976" y="329545"/>
                    <a:pt x="124687" y="349951"/>
                  </a:cubicBezTo>
                  <a:cubicBezTo>
                    <a:pt x="7947" y="380136"/>
                    <a:pt x="-17703" y="468366"/>
                    <a:pt x="68219" y="507707"/>
                  </a:cubicBezTo>
                  <a:cubicBezTo>
                    <a:pt x="154141" y="547048"/>
                    <a:pt x="502640" y="595206"/>
                    <a:pt x="626297" y="644303"/>
                  </a:cubicBezTo>
                  <a:cubicBezTo>
                    <a:pt x="753387" y="674590"/>
                    <a:pt x="740807" y="779816"/>
                    <a:pt x="650628" y="810206"/>
                  </a:cubicBezTo>
                  <a:cubicBezTo>
                    <a:pt x="551694" y="826180"/>
                    <a:pt x="28016" y="585891"/>
                    <a:pt x="4025" y="713284"/>
                  </a:cubicBezTo>
                  <a:cubicBezTo>
                    <a:pt x="-40973" y="866202"/>
                    <a:pt x="306122" y="831226"/>
                    <a:pt x="306122" y="932352"/>
                  </a:cubicBezTo>
                  <a:cubicBezTo>
                    <a:pt x="321965" y="1055930"/>
                    <a:pt x="201581" y="1107063"/>
                    <a:pt x="196818" y="1153100"/>
                  </a:cubicBezTo>
                  <a:cubicBezTo>
                    <a:pt x="192056" y="1216126"/>
                    <a:pt x="176180" y="1326138"/>
                    <a:pt x="168243" y="1381700"/>
                  </a:cubicBezTo>
                  <a:cubicBezTo>
                    <a:pt x="164181" y="1414197"/>
                    <a:pt x="155695" y="1453964"/>
                    <a:pt x="149193" y="1486475"/>
                  </a:cubicBezTo>
                  <a:cubicBezTo>
                    <a:pt x="126442" y="1759484"/>
                    <a:pt x="135591" y="1638805"/>
                    <a:pt x="120618" y="1848425"/>
                  </a:cubicBezTo>
                  <a:cubicBezTo>
                    <a:pt x="131731" y="1972250"/>
                    <a:pt x="182531" y="2132588"/>
                    <a:pt x="215868" y="2229425"/>
                  </a:cubicBezTo>
                  <a:cubicBezTo>
                    <a:pt x="247618" y="2286575"/>
                    <a:pt x="301593" y="2391350"/>
                    <a:pt x="320643" y="2429450"/>
                  </a:cubicBezTo>
                  <a:cubicBezTo>
                    <a:pt x="346043" y="2485013"/>
                    <a:pt x="355568" y="2456438"/>
                    <a:pt x="368268" y="2562800"/>
                  </a:cubicBezTo>
                  <a:cubicBezTo>
                    <a:pt x="384143" y="2689800"/>
                    <a:pt x="400018" y="3031113"/>
                    <a:pt x="415893" y="3191450"/>
                  </a:cubicBezTo>
                  <a:cubicBezTo>
                    <a:pt x="427005" y="3267650"/>
                    <a:pt x="453993" y="3450213"/>
                    <a:pt x="463518" y="3524825"/>
                  </a:cubicBezTo>
                  <a:cubicBezTo>
                    <a:pt x="477806" y="3613725"/>
                    <a:pt x="314294" y="3954231"/>
                    <a:pt x="501619" y="3975342"/>
                  </a:cubicBezTo>
                  <a:cubicBezTo>
                    <a:pt x="666719" y="3994392"/>
                    <a:pt x="727043" y="3927718"/>
                    <a:pt x="730218" y="3822943"/>
                  </a:cubicBezTo>
                  <a:cubicBezTo>
                    <a:pt x="781018" y="3518143"/>
                    <a:pt x="792529" y="2200122"/>
                    <a:pt x="806419" y="2146544"/>
                  </a:cubicBezTo>
                </a:path>
              </a:pathLst>
            </a:custGeom>
            <a:ln w="50800" cap="rnd" cmpd="sng" algn="ctr">
              <a:solidFill>
                <a:srgbClr val="8E2F7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ln w="57150">
                  <a:solidFill>
                    <a:schemeClr val="tx1"/>
                  </a:solidFill>
                </a:ln>
              </a:endParaRPr>
            </a:p>
          </p:txBody>
        </p:sp>
        <p:sp>
          <p:nvSpPr>
            <p:cNvPr id="430" name="Rounded Rectangle 429"/>
            <p:cNvSpPr/>
            <p:nvPr/>
          </p:nvSpPr>
          <p:spPr>
            <a:xfrm rot="730900" flipH="1">
              <a:off x="4731717" y="3474451"/>
              <a:ext cx="221969" cy="761036"/>
            </a:xfrm>
            <a:prstGeom prst="roundRect">
              <a:avLst>
                <a:gd name="adj" fmla="val 31846"/>
              </a:avLst>
            </a:prstGeom>
            <a:gradFill flip="none" rotWithShape="1">
              <a:gsLst>
                <a:gs pos="0">
                  <a:srgbClr val="C65C5A"/>
                </a:gs>
                <a:gs pos="100000">
                  <a:srgbClr val="B9526A"/>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31" name="Rounded Rectangle 430"/>
            <p:cNvSpPr/>
            <p:nvPr/>
          </p:nvSpPr>
          <p:spPr>
            <a:xfrm rot="1259594" flipH="1">
              <a:off x="4840308" y="3516335"/>
              <a:ext cx="221969" cy="761037"/>
            </a:xfrm>
            <a:prstGeom prst="roundRect">
              <a:avLst>
                <a:gd name="adj" fmla="val 31846"/>
              </a:avLst>
            </a:prstGeom>
            <a:gradFill flip="none" rotWithShape="1">
              <a:gsLst>
                <a:gs pos="0">
                  <a:srgbClr val="642020"/>
                </a:gs>
                <a:gs pos="100000">
                  <a:srgbClr val="9D2918"/>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32" name="Rounded Rectangle 431"/>
            <p:cNvSpPr/>
            <p:nvPr/>
          </p:nvSpPr>
          <p:spPr>
            <a:xfrm rot="1259594" flipH="1">
              <a:off x="5019600" y="3255170"/>
              <a:ext cx="284530" cy="270800"/>
            </a:xfrm>
            <a:prstGeom prst="roundRect">
              <a:avLst>
                <a:gd name="adj" fmla="val 31846"/>
              </a:avLst>
            </a:prstGeom>
            <a:gradFill flip="none" rotWithShape="1">
              <a:gsLst>
                <a:gs pos="0">
                  <a:srgbClr val="B94300"/>
                </a:gs>
                <a:gs pos="100000">
                  <a:srgbClr val="89412B"/>
                </a:gs>
              </a:gsLst>
              <a:lin ang="5400000" scaled="1"/>
              <a:tileRect/>
            </a:gradFill>
            <a:ln w="9525" cap="flat" cmpd="sng" algn="ctr">
              <a:solidFill>
                <a:srgbClr val="82392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33" name="Rounded Rectangle 432"/>
            <p:cNvSpPr/>
            <p:nvPr/>
          </p:nvSpPr>
          <p:spPr>
            <a:xfrm flipH="1">
              <a:off x="5120299" y="2805442"/>
              <a:ext cx="284529" cy="430908"/>
            </a:xfrm>
            <a:prstGeom prst="roundRect">
              <a:avLst>
                <a:gd name="adj" fmla="val 31846"/>
              </a:avLst>
            </a:prstGeom>
            <a:gradFill flip="none" rotWithShape="1">
              <a:gsLst>
                <a:gs pos="0">
                  <a:srgbClr val="B94300"/>
                </a:gs>
                <a:gs pos="100000">
                  <a:srgbClr val="93412B"/>
                </a:gs>
              </a:gsLst>
              <a:lin ang="5400000" scaled="1"/>
              <a:tileRect/>
            </a:gradFill>
            <a:ln w="9525" cap="flat" cmpd="sng" algn="ctr">
              <a:solidFill>
                <a:srgbClr val="82392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34" name="Freeform 433"/>
            <p:cNvSpPr/>
            <p:nvPr/>
          </p:nvSpPr>
          <p:spPr>
            <a:xfrm rot="823597" flipH="1">
              <a:off x="4182332" y="2175674"/>
              <a:ext cx="560067" cy="1762815"/>
            </a:xfrm>
            <a:custGeom>
              <a:avLst/>
              <a:gdLst>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19050 w 670791"/>
                <a:gd name="connsiteY23" fmla="*/ 1492581 h 3208591"/>
                <a:gd name="connsiteX24" fmla="*/ 57150 w 670791"/>
                <a:gd name="connsiteY24" fmla="*/ 1549731 h 3208591"/>
                <a:gd name="connsiteX25" fmla="*/ 95250 w 670791"/>
                <a:gd name="connsiteY25" fmla="*/ 1606881 h 3208591"/>
                <a:gd name="connsiteX26" fmla="*/ 114300 w 670791"/>
                <a:gd name="connsiteY26" fmla="*/ 1635456 h 3208591"/>
                <a:gd name="connsiteX27" fmla="*/ 142875 w 670791"/>
                <a:gd name="connsiteY27" fmla="*/ 1692606 h 3208591"/>
                <a:gd name="connsiteX28" fmla="*/ 161925 w 670791"/>
                <a:gd name="connsiteY28" fmla="*/ 1749756 h 3208591"/>
                <a:gd name="connsiteX29" fmla="*/ 200025 w 670791"/>
                <a:gd name="connsiteY29" fmla="*/ 1806906 h 3208591"/>
                <a:gd name="connsiteX30" fmla="*/ 209550 w 670791"/>
                <a:gd name="connsiteY30" fmla="*/ 1835481 h 3208591"/>
                <a:gd name="connsiteX31" fmla="*/ 228600 w 670791"/>
                <a:gd name="connsiteY31" fmla="*/ 1864056 h 3208591"/>
                <a:gd name="connsiteX32" fmla="*/ 247650 w 670791"/>
                <a:gd name="connsiteY32" fmla="*/ 1940256 h 3208591"/>
                <a:gd name="connsiteX33" fmla="*/ 257175 w 670791"/>
                <a:gd name="connsiteY33" fmla="*/ 2302206 h 3208591"/>
                <a:gd name="connsiteX34" fmla="*/ 276225 w 670791"/>
                <a:gd name="connsiteY34" fmla="*/ 2445081 h 3208591"/>
                <a:gd name="connsiteX35" fmla="*/ 295275 w 670791"/>
                <a:gd name="connsiteY35" fmla="*/ 2568906 h 3208591"/>
                <a:gd name="connsiteX36" fmla="*/ 314325 w 670791"/>
                <a:gd name="connsiteY36" fmla="*/ 2787981 h 3208591"/>
                <a:gd name="connsiteX37" fmla="*/ 333375 w 670791"/>
                <a:gd name="connsiteY37" fmla="*/ 2864181 h 3208591"/>
                <a:gd name="connsiteX38" fmla="*/ 342900 w 670791"/>
                <a:gd name="connsiteY38" fmla="*/ 2902281 h 3208591"/>
                <a:gd name="connsiteX39" fmla="*/ 352425 w 670791"/>
                <a:gd name="connsiteY39" fmla="*/ 3016581 h 3208591"/>
                <a:gd name="connsiteX40" fmla="*/ 381000 w 670791"/>
                <a:gd name="connsiteY40" fmla="*/ 3102306 h 3208591"/>
                <a:gd name="connsiteX41" fmla="*/ 390525 w 670791"/>
                <a:gd name="connsiteY41" fmla="*/ 3130881 h 3208591"/>
                <a:gd name="connsiteX42" fmla="*/ 419100 w 670791"/>
                <a:gd name="connsiteY42" fmla="*/ 3188031 h 3208591"/>
                <a:gd name="connsiteX43" fmla="*/ 447675 w 670791"/>
                <a:gd name="connsiteY43" fmla="*/ 3207081 h 3208591"/>
                <a:gd name="connsiteX44" fmla="*/ 600075 w 670791"/>
                <a:gd name="connsiteY44" fmla="*/ 3188031 h 3208591"/>
                <a:gd name="connsiteX45" fmla="*/ 628650 w 670791"/>
                <a:gd name="connsiteY45" fmla="*/ 3168981 h 3208591"/>
                <a:gd name="connsiteX46" fmla="*/ 647700 w 670791"/>
                <a:gd name="connsiteY46" fmla="*/ 3111831 h 3208591"/>
                <a:gd name="connsiteX47" fmla="*/ 657225 w 670791"/>
                <a:gd name="connsiteY47" fmla="*/ 3083256 h 3208591"/>
                <a:gd name="connsiteX48" fmla="*/ 666750 w 670791"/>
                <a:gd name="connsiteY48"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19050 w 670791"/>
                <a:gd name="connsiteY23" fmla="*/ 1492581 h 3208591"/>
                <a:gd name="connsiteX24" fmla="*/ 57150 w 670791"/>
                <a:gd name="connsiteY24" fmla="*/ 1549731 h 3208591"/>
                <a:gd name="connsiteX25" fmla="*/ 95250 w 670791"/>
                <a:gd name="connsiteY25" fmla="*/ 1606881 h 3208591"/>
                <a:gd name="connsiteX26" fmla="*/ 114300 w 670791"/>
                <a:gd name="connsiteY26" fmla="*/ 1635456 h 3208591"/>
                <a:gd name="connsiteX27" fmla="*/ 142875 w 670791"/>
                <a:gd name="connsiteY27" fmla="*/ 1692606 h 3208591"/>
                <a:gd name="connsiteX28" fmla="*/ 200025 w 670791"/>
                <a:gd name="connsiteY28" fmla="*/ 1806906 h 3208591"/>
                <a:gd name="connsiteX29" fmla="*/ 209550 w 670791"/>
                <a:gd name="connsiteY29" fmla="*/ 1835481 h 3208591"/>
                <a:gd name="connsiteX30" fmla="*/ 228600 w 670791"/>
                <a:gd name="connsiteY30" fmla="*/ 1864056 h 3208591"/>
                <a:gd name="connsiteX31" fmla="*/ 247650 w 670791"/>
                <a:gd name="connsiteY31" fmla="*/ 1940256 h 3208591"/>
                <a:gd name="connsiteX32" fmla="*/ 257175 w 670791"/>
                <a:gd name="connsiteY32" fmla="*/ 2302206 h 3208591"/>
                <a:gd name="connsiteX33" fmla="*/ 276225 w 670791"/>
                <a:gd name="connsiteY33" fmla="*/ 2445081 h 3208591"/>
                <a:gd name="connsiteX34" fmla="*/ 295275 w 670791"/>
                <a:gd name="connsiteY34" fmla="*/ 2568906 h 3208591"/>
                <a:gd name="connsiteX35" fmla="*/ 314325 w 670791"/>
                <a:gd name="connsiteY35" fmla="*/ 2787981 h 3208591"/>
                <a:gd name="connsiteX36" fmla="*/ 333375 w 670791"/>
                <a:gd name="connsiteY36" fmla="*/ 2864181 h 3208591"/>
                <a:gd name="connsiteX37" fmla="*/ 342900 w 670791"/>
                <a:gd name="connsiteY37" fmla="*/ 2902281 h 3208591"/>
                <a:gd name="connsiteX38" fmla="*/ 352425 w 670791"/>
                <a:gd name="connsiteY38" fmla="*/ 3016581 h 3208591"/>
                <a:gd name="connsiteX39" fmla="*/ 381000 w 670791"/>
                <a:gd name="connsiteY39" fmla="*/ 3102306 h 3208591"/>
                <a:gd name="connsiteX40" fmla="*/ 390525 w 670791"/>
                <a:gd name="connsiteY40" fmla="*/ 3130881 h 3208591"/>
                <a:gd name="connsiteX41" fmla="*/ 419100 w 670791"/>
                <a:gd name="connsiteY41" fmla="*/ 3188031 h 3208591"/>
                <a:gd name="connsiteX42" fmla="*/ 447675 w 670791"/>
                <a:gd name="connsiteY42" fmla="*/ 3207081 h 3208591"/>
                <a:gd name="connsiteX43" fmla="*/ 600075 w 670791"/>
                <a:gd name="connsiteY43" fmla="*/ 3188031 h 3208591"/>
                <a:gd name="connsiteX44" fmla="*/ 628650 w 670791"/>
                <a:gd name="connsiteY44" fmla="*/ 3168981 h 3208591"/>
                <a:gd name="connsiteX45" fmla="*/ 647700 w 670791"/>
                <a:gd name="connsiteY45" fmla="*/ 3111831 h 3208591"/>
                <a:gd name="connsiteX46" fmla="*/ 657225 w 670791"/>
                <a:gd name="connsiteY46" fmla="*/ 3083256 h 3208591"/>
                <a:gd name="connsiteX47" fmla="*/ 666750 w 670791"/>
                <a:gd name="connsiteY47"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19050 w 670791"/>
                <a:gd name="connsiteY23" fmla="*/ 1492581 h 3208591"/>
                <a:gd name="connsiteX24" fmla="*/ 95250 w 670791"/>
                <a:gd name="connsiteY24" fmla="*/ 1606881 h 3208591"/>
                <a:gd name="connsiteX25" fmla="*/ 114300 w 670791"/>
                <a:gd name="connsiteY25" fmla="*/ 1635456 h 3208591"/>
                <a:gd name="connsiteX26" fmla="*/ 142875 w 670791"/>
                <a:gd name="connsiteY26" fmla="*/ 1692606 h 3208591"/>
                <a:gd name="connsiteX27" fmla="*/ 200025 w 670791"/>
                <a:gd name="connsiteY27" fmla="*/ 1806906 h 3208591"/>
                <a:gd name="connsiteX28" fmla="*/ 209550 w 670791"/>
                <a:gd name="connsiteY28" fmla="*/ 1835481 h 3208591"/>
                <a:gd name="connsiteX29" fmla="*/ 228600 w 670791"/>
                <a:gd name="connsiteY29" fmla="*/ 1864056 h 3208591"/>
                <a:gd name="connsiteX30" fmla="*/ 247650 w 670791"/>
                <a:gd name="connsiteY30" fmla="*/ 1940256 h 3208591"/>
                <a:gd name="connsiteX31" fmla="*/ 257175 w 670791"/>
                <a:gd name="connsiteY31" fmla="*/ 2302206 h 3208591"/>
                <a:gd name="connsiteX32" fmla="*/ 276225 w 670791"/>
                <a:gd name="connsiteY32" fmla="*/ 2445081 h 3208591"/>
                <a:gd name="connsiteX33" fmla="*/ 295275 w 670791"/>
                <a:gd name="connsiteY33" fmla="*/ 2568906 h 3208591"/>
                <a:gd name="connsiteX34" fmla="*/ 314325 w 670791"/>
                <a:gd name="connsiteY34" fmla="*/ 2787981 h 3208591"/>
                <a:gd name="connsiteX35" fmla="*/ 333375 w 670791"/>
                <a:gd name="connsiteY35" fmla="*/ 2864181 h 3208591"/>
                <a:gd name="connsiteX36" fmla="*/ 342900 w 670791"/>
                <a:gd name="connsiteY36" fmla="*/ 2902281 h 3208591"/>
                <a:gd name="connsiteX37" fmla="*/ 352425 w 670791"/>
                <a:gd name="connsiteY37" fmla="*/ 3016581 h 3208591"/>
                <a:gd name="connsiteX38" fmla="*/ 381000 w 670791"/>
                <a:gd name="connsiteY38" fmla="*/ 3102306 h 3208591"/>
                <a:gd name="connsiteX39" fmla="*/ 390525 w 670791"/>
                <a:gd name="connsiteY39" fmla="*/ 3130881 h 3208591"/>
                <a:gd name="connsiteX40" fmla="*/ 419100 w 670791"/>
                <a:gd name="connsiteY40" fmla="*/ 3188031 h 3208591"/>
                <a:gd name="connsiteX41" fmla="*/ 447675 w 670791"/>
                <a:gd name="connsiteY41" fmla="*/ 3207081 h 3208591"/>
                <a:gd name="connsiteX42" fmla="*/ 600075 w 670791"/>
                <a:gd name="connsiteY42" fmla="*/ 3188031 h 3208591"/>
                <a:gd name="connsiteX43" fmla="*/ 628650 w 670791"/>
                <a:gd name="connsiteY43" fmla="*/ 3168981 h 3208591"/>
                <a:gd name="connsiteX44" fmla="*/ 647700 w 670791"/>
                <a:gd name="connsiteY44" fmla="*/ 3111831 h 3208591"/>
                <a:gd name="connsiteX45" fmla="*/ 657225 w 670791"/>
                <a:gd name="connsiteY45" fmla="*/ 3083256 h 3208591"/>
                <a:gd name="connsiteX46" fmla="*/ 666750 w 670791"/>
                <a:gd name="connsiteY46"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114300 w 670791"/>
                <a:gd name="connsiteY24" fmla="*/ 1635456 h 3208591"/>
                <a:gd name="connsiteX25" fmla="*/ 142875 w 670791"/>
                <a:gd name="connsiteY25" fmla="*/ 1692606 h 3208591"/>
                <a:gd name="connsiteX26" fmla="*/ 200025 w 670791"/>
                <a:gd name="connsiteY26" fmla="*/ 1806906 h 3208591"/>
                <a:gd name="connsiteX27" fmla="*/ 209550 w 670791"/>
                <a:gd name="connsiteY27" fmla="*/ 1835481 h 3208591"/>
                <a:gd name="connsiteX28" fmla="*/ 228600 w 670791"/>
                <a:gd name="connsiteY28" fmla="*/ 1864056 h 3208591"/>
                <a:gd name="connsiteX29" fmla="*/ 247650 w 670791"/>
                <a:gd name="connsiteY29" fmla="*/ 1940256 h 3208591"/>
                <a:gd name="connsiteX30" fmla="*/ 257175 w 670791"/>
                <a:gd name="connsiteY30" fmla="*/ 2302206 h 3208591"/>
                <a:gd name="connsiteX31" fmla="*/ 276225 w 670791"/>
                <a:gd name="connsiteY31" fmla="*/ 2445081 h 3208591"/>
                <a:gd name="connsiteX32" fmla="*/ 295275 w 670791"/>
                <a:gd name="connsiteY32" fmla="*/ 2568906 h 3208591"/>
                <a:gd name="connsiteX33" fmla="*/ 314325 w 670791"/>
                <a:gd name="connsiteY33" fmla="*/ 2787981 h 3208591"/>
                <a:gd name="connsiteX34" fmla="*/ 333375 w 670791"/>
                <a:gd name="connsiteY34" fmla="*/ 2864181 h 3208591"/>
                <a:gd name="connsiteX35" fmla="*/ 342900 w 670791"/>
                <a:gd name="connsiteY35" fmla="*/ 2902281 h 3208591"/>
                <a:gd name="connsiteX36" fmla="*/ 352425 w 670791"/>
                <a:gd name="connsiteY36" fmla="*/ 3016581 h 3208591"/>
                <a:gd name="connsiteX37" fmla="*/ 381000 w 670791"/>
                <a:gd name="connsiteY37" fmla="*/ 3102306 h 3208591"/>
                <a:gd name="connsiteX38" fmla="*/ 390525 w 670791"/>
                <a:gd name="connsiteY38" fmla="*/ 3130881 h 3208591"/>
                <a:gd name="connsiteX39" fmla="*/ 419100 w 670791"/>
                <a:gd name="connsiteY39" fmla="*/ 3188031 h 3208591"/>
                <a:gd name="connsiteX40" fmla="*/ 447675 w 670791"/>
                <a:gd name="connsiteY40" fmla="*/ 3207081 h 3208591"/>
                <a:gd name="connsiteX41" fmla="*/ 600075 w 670791"/>
                <a:gd name="connsiteY41" fmla="*/ 3188031 h 3208591"/>
                <a:gd name="connsiteX42" fmla="*/ 628650 w 670791"/>
                <a:gd name="connsiteY42" fmla="*/ 3168981 h 3208591"/>
                <a:gd name="connsiteX43" fmla="*/ 647700 w 670791"/>
                <a:gd name="connsiteY43" fmla="*/ 3111831 h 3208591"/>
                <a:gd name="connsiteX44" fmla="*/ 657225 w 670791"/>
                <a:gd name="connsiteY44" fmla="*/ 3083256 h 3208591"/>
                <a:gd name="connsiteX45" fmla="*/ 666750 w 670791"/>
                <a:gd name="connsiteY45"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114300 w 670791"/>
                <a:gd name="connsiteY24" fmla="*/ 1635456 h 3208591"/>
                <a:gd name="connsiteX25" fmla="*/ 200025 w 670791"/>
                <a:gd name="connsiteY25" fmla="*/ 1806906 h 3208591"/>
                <a:gd name="connsiteX26" fmla="*/ 209550 w 670791"/>
                <a:gd name="connsiteY26" fmla="*/ 1835481 h 3208591"/>
                <a:gd name="connsiteX27" fmla="*/ 228600 w 670791"/>
                <a:gd name="connsiteY27" fmla="*/ 1864056 h 3208591"/>
                <a:gd name="connsiteX28" fmla="*/ 247650 w 670791"/>
                <a:gd name="connsiteY28" fmla="*/ 1940256 h 3208591"/>
                <a:gd name="connsiteX29" fmla="*/ 257175 w 670791"/>
                <a:gd name="connsiteY29" fmla="*/ 2302206 h 3208591"/>
                <a:gd name="connsiteX30" fmla="*/ 276225 w 670791"/>
                <a:gd name="connsiteY30" fmla="*/ 2445081 h 3208591"/>
                <a:gd name="connsiteX31" fmla="*/ 295275 w 670791"/>
                <a:gd name="connsiteY31" fmla="*/ 2568906 h 3208591"/>
                <a:gd name="connsiteX32" fmla="*/ 314325 w 670791"/>
                <a:gd name="connsiteY32" fmla="*/ 2787981 h 3208591"/>
                <a:gd name="connsiteX33" fmla="*/ 333375 w 670791"/>
                <a:gd name="connsiteY33" fmla="*/ 2864181 h 3208591"/>
                <a:gd name="connsiteX34" fmla="*/ 342900 w 670791"/>
                <a:gd name="connsiteY34" fmla="*/ 2902281 h 3208591"/>
                <a:gd name="connsiteX35" fmla="*/ 352425 w 670791"/>
                <a:gd name="connsiteY35" fmla="*/ 3016581 h 3208591"/>
                <a:gd name="connsiteX36" fmla="*/ 381000 w 670791"/>
                <a:gd name="connsiteY36" fmla="*/ 3102306 h 3208591"/>
                <a:gd name="connsiteX37" fmla="*/ 390525 w 670791"/>
                <a:gd name="connsiteY37" fmla="*/ 3130881 h 3208591"/>
                <a:gd name="connsiteX38" fmla="*/ 419100 w 670791"/>
                <a:gd name="connsiteY38" fmla="*/ 3188031 h 3208591"/>
                <a:gd name="connsiteX39" fmla="*/ 447675 w 670791"/>
                <a:gd name="connsiteY39" fmla="*/ 3207081 h 3208591"/>
                <a:gd name="connsiteX40" fmla="*/ 600075 w 670791"/>
                <a:gd name="connsiteY40" fmla="*/ 3188031 h 3208591"/>
                <a:gd name="connsiteX41" fmla="*/ 628650 w 670791"/>
                <a:gd name="connsiteY41" fmla="*/ 3168981 h 3208591"/>
                <a:gd name="connsiteX42" fmla="*/ 647700 w 670791"/>
                <a:gd name="connsiteY42" fmla="*/ 3111831 h 3208591"/>
                <a:gd name="connsiteX43" fmla="*/ 657225 w 670791"/>
                <a:gd name="connsiteY43" fmla="*/ 3083256 h 3208591"/>
                <a:gd name="connsiteX44" fmla="*/ 666750 w 670791"/>
                <a:gd name="connsiteY44"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57175 w 670791"/>
                <a:gd name="connsiteY28" fmla="*/ 2302206 h 3208591"/>
                <a:gd name="connsiteX29" fmla="*/ 276225 w 670791"/>
                <a:gd name="connsiteY29" fmla="*/ 2445081 h 3208591"/>
                <a:gd name="connsiteX30" fmla="*/ 295275 w 670791"/>
                <a:gd name="connsiteY30" fmla="*/ 2568906 h 3208591"/>
                <a:gd name="connsiteX31" fmla="*/ 314325 w 670791"/>
                <a:gd name="connsiteY31" fmla="*/ 2787981 h 3208591"/>
                <a:gd name="connsiteX32" fmla="*/ 333375 w 670791"/>
                <a:gd name="connsiteY32" fmla="*/ 2864181 h 3208591"/>
                <a:gd name="connsiteX33" fmla="*/ 342900 w 670791"/>
                <a:gd name="connsiteY33" fmla="*/ 2902281 h 3208591"/>
                <a:gd name="connsiteX34" fmla="*/ 352425 w 670791"/>
                <a:gd name="connsiteY34" fmla="*/ 3016581 h 3208591"/>
                <a:gd name="connsiteX35" fmla="*/ 381000 w 670791"/>
                <a:gd name="connsiteY35" fmla="*/ 3102306 h 3208591"/>
                <a:gd name="connsiteX36" fmla="*/ 390525 w 670791"/>
                <a:gd name="connsiteY36" fmla="*/ 3130881 h 3208591"/>
                <a:gd name="connsiteX37" fmla="*/ 419100 w 670791"/>
                <a:gd name="connsiteY37" fmla="*/ 3188031 h 3208591"/>
                <a:gd name="connsiteX38" fmla="*/ 447675 w 670791"/>
                <a:gd name="connsiteY38" fmla="*/ 3207081 h 3208591"/>
                <a:gd name="connsiteX39" fmla="*/ 600075 w 670791"/>
                <a:gd name="connsiteY39" fmla="*/ 3188031 h 3208591"/>
                <a:gd name="connsiteX40" fmla="*/ 628650 w 670791"/>
                <a:gd name="connsiteY40" fmla="*/ 3168981 h 3208591"/>
                <a:gd name="connsiteX41" fmla="*/ 647700 w 670791"/>
                <a:gd name="connsiteY41" fmla="*/ 3111831 h 3208591"/>
                <a:gd name="connsiteX42" fmla="*/ 657225 w 670791"/>
                <a:gd name="connsiteY42" fmla="*/ 3083256 h 3208591"/>
                <a:gd name="connsiteX43" fmla="*/ 666750 w 670791"/>
                <a:gd name="connsiteY43"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33375 w 670791"/>
                <a:gd name="connsiteY31" fmla="*/ 2864181 h 3208591"/>
                <a:gd name="connsiteX32" fmla="*/ 342900 w 670791"/>
                <a:gd name="connsiteY32" fmla="*/ 2902281 h 3208591"/>
                <a:gd name="connsiteX33" fmla="*/ 352425 w 670791"/>
                <a:gd name="connsiteY33" fmla="*/ 3016581 h 3208591"/>
                <a:gd name="connsiteX34" fmla="*/ 381000 w 670791"/>
                <a:gd name="connsiteY34" fmla="*/ 3102306 h 3208591"/>
                <a:gd name="connsiteX35" fmla="*/ 390525 w 670791"/>
                <a:gd name="connsiteY35" fmla="*/ 3130881 h 3208591"/>
                <a:gd name="connsiteX36" fmla="*/ 419100 w 670791"/>
                <a:gd name="connsiteY36" fmla="*/ 3188031 h 3208591"/>
                <a:gd name="connsiteX37" fmla="*/ 447675 w 670791"/>
                <a:gd name="connsiteY37" fmla="*/ 3207081 h 3208591"/>
                <a:gd name="connsiteX38" fmla="*/ 600075 w 670791"/>
                <a:gd name="connsiteY38" fmla="*/ 3188031 h 3208591"/>
                <a:gd name="connsiteX39" fmla="*/ 628650 w 670791"/>
                <a:gd name="connsiteY39" fmla="*/ 3168981 h 3208591"/>
                <a:gd name="connsiteX40" fmla="*/ 647700 w 670791"/>
                <a:gd name="connsiteY40" fmla="*/ 3111831 h 3208591"/>
                <a:gd name="connsiteX41" fmla="*/ 657225 w 670791"/>
                <a:gd name="connsiteY41" fmla="*/ 3083256 h 3208591"/>
                <a:gd name="connsiteX42" fmla="*/ 666750 w 670791"/>
                <a:gd name="connsiteY42"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390525 w 670791"/>
                <a:gd name="connsiteY34" fmla="*/ 3130881 h 3208591"/>
                <a:gd name="connsiteX35" fmla="*/ 419100 w 670791"/>
                <a:gd name="connsiteY35" fmla="*/ 3188031 h 3208591"/>
                <a:gd name="connsiteX36" fmla="*/ 447675 w 670791"/>
                <a:gd name="connsiteY36" fmla="*/ 3207081 h 3208591"/>
                <a:gd name="connsiteX37" fmla="*/ 600075 w 670791"/>
                <a:gd name="connsiteY37" fmla="*/ 3188031 h 3208591"/>
                <a:gd name="connsiteX38" fmla="*/ 628650 w 670791"/>
                <a:gd name="connsiteY38" fmla="*/ 3168981 h 3208591"/>
                <a:gd name="connsiteX39" fmla="*/ 647700 w 670791"/>
                <a:gd name="connsiteY39" fmla="*/ 3111831 h 3208591"/>
                <a:gd name="connsiteX40" fmla="*/ 657225 w 670791"/>
                <a:gd name="connsiteY40" fmla="*/ 3083256 h 3208591"/>
                <a:gd name="connsiteX41" fmla="*/ 666750 w 670791"/>
                <a:gd name="connsiteY41"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381000 w 670791"/>
                <a:gd name="connsiteY34" fmla="*/ 3124200 h 3208591"/>
                <a:gd name="connsiteX35" fmla="*/ 419100 w 670791"/>
                <a:gd name="connsiteY35" fmla="*/ 3188031 h 3208591"/>
                <a:gd name="connsiteX36" fmla="*/ 447675 w 670791"/>
                <a:gd name="connsiteY36" fmla="*/ 3207081 h 3208591"/>
                <a:gd name="connsiteX37" fmla="*/ 600075 w 670791"/>
                <a:gd name="connsiteY37" fmla="*/ 3188031 h 3208591"/>
                <a:gd name="connsiteX38" fmla="*/ 628650 w 670791"/>
                <a:gd name="connsiteY38" fmla="*/ 3168981 h 3208591"/>
                <a:gd name="connsiteX39" fmla="*/ 647700 w 670791"/>
                <a:gd name="connsiteY39" fmla="*/ 3111831 h 3208591"/>
                <a:gd name="connsiteX40" fmla="*/ 657225 w 670791"/>
                <a:gd name="connsiteY40" fmla="*/ 3083256 h 3208591"/>
                <a:gd name="connsiteX41" fmla="*/ 666750 w 670791"/>
                <a:gd name="connsiteY41"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381000 w 670791"/>
                <a:gd name="connsiteY34" fmla="*/ 3124200 h 3208591"/>
                <a:gd name="connsiteX35" fmla="*/ 447675 w 670791"/>
                <a:gd name="connsiteY35" fmla="*/ 3207081 h 3208591"/>
                <a:gd name="connsiteX36" fmla="*/ 600075 w 670791"/>
                <a:gd name="connsiteY36" fmla="*/ 3188031 h 3208591"/>
                <a:gd name="connsiteX37" fmla="*/ 628650 w 670791"/>
                <a:gd name="connsiteY37" fmla="*/ 3168981 h 3208591"/>
                <a:gd name="connsiteX38" fmla="*/ 647700 w 670791"/>
                <a:gd name="connsiteY38" fmla="*/ 3111831 h 3208591"/>
                <a:gd name="connsiteX39" fmla="*/ 657225 w 670791"/>
                <a:gd name="connsiteY39" fmla="*/ 3083256 h 3208591"/>
                <a:gd name="connsiteX40" fmla="*/ 666750 w 670791"/>
                <a:gd name="connsiteY40"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381000 w 670791"/>
                <a:gd name="connsiteY34" fmla="*/ 3124200 h 3208591"/>
                <a:gd name="connsiteX35" fmla="*/ 447675 w 670791"/>
                <a:gd name="connsiteY35" fmla="*/ 3207081 h 3208591"/>
                <a:gd name="connsiteX36" fmla="*/ 600075 w 670791"/>
                <a:gd name="connsiteY36" fmla="*/ 3188031 h 3208591"/>
                <a:gd name="connsiteX37" fmla="*/ 628650 w 670791"/>
                <a:gd name="connsiteY37" fmla="*/ 3168981 h 3208591"/>
                <a:gd name="connsiteX38" fmla="*/ 657225 w 670791"/>
                <a:gd name="connsiteY38" fmla="*/ 3083256 h 3208591"/>
                <a:gd name="connsiteX39" fmla="*/ 666750 w 670791"/>
                <a:gd name="connsiteY39"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381000 w 670791"/>
                <a:gd name="connsiteY34" fmla="*/ 3124200 h 3208591"/>
                <a:gd name="connsiteX35" fmla="*/ 447675 w 670791"/>
                <a:gd name="connsiteY35" fmla="*/ 3207081 h 3208591"/>
                <a:gd name="connsiteX36" fmla="*/ 600075 w 670791"/>
                <a:gd name="connsiteY36" fmla="*/ 3188031 h 3208591"/>
                <a:gd name="connsiteX37" fmla="*/ 657225 w 670791"/>
                <a:gd name="connsiteY37" fmla="*/ 3083256 h 3208591"/>
                <a:gd name="connsiteX38" fmla="*/ 666750 w 670791"/>
                <a:gd name="connsiteY38"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447675 w 670791"/>
                <a:gd name="connsiteY34" fmla="*/ 3207081 h 3208591"/>
                <a:gd name="connsiteX35" fmla="*/ 600075 w 670791"/>
                <a:gd name="connsiteY35" fmla="*/ 3188031 h 3208591"/>
                <a:gd name="connsiteX36" fmla="*/ 657225 w 670791"/>
                <a:gd name="connsiteY36" fmla="*/ 3083256 h 3208591"/>
                <a:gd name="connsiteX37" fmla="*/ 666750 w 670791"/>
                <a:gd name="connsiteY37"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42900 w 670791"/>
                <a:gd name="connsiteY30" fmla="*/ 2902281 h 3208591"/>
                <a:gd name="connsiteX31" fmla="*/ 352425 w 670791"/>
                <a:gd name="connsiteY31" fmla="*/ 3016581 h 3208591"/>
                <a:gd name="connsiteX32" fmla="*/ 381000 w 670791"/>
                <a:gd name="connsiteY32" fmla="*/ 3102306 h 3208591"/>
                <a:gd name="connsiteX33" fmla="*/ 447675 w 670791"/>
                <a:gd name="connsiteY33" fmla="*/ 3207081 h 3208591"/>
                <a:gd name="connsiteX34" fmla="*/ 600075 w 670791"/>
                <a:gd name="connsiteY34" fmla="*/ 3188031 h 3208591"/>
                <a:gd name="connsiteX35" fmla="*/ 657225 w 670791"/>
                <a:gd name="connsiteY35" fmla="*/ 3083256 h 3208591"/>
                <a:gd name="connsiteX36" fmla="*/ 666750 w 670791"/>
                <a:gd name="connsiteY36" fmla="*/ 2930856 h 3208591"/>
                <a:gd name="connsiteX0" fmla="*/ 285750 w 670791"/>
                <a:gd name="connsiteY0" fmla="*/ 244806 h 3208669"/>
                <a:gd name="connsiteX1" fmla="*/ 200025 w 670791"/>
                <a:gd name="connsiteY1" fmla="*/ 225756 h 3208669"/>
                <a:gd name="connsiteX2" fmla="*/ 180975 w 670791"/>
                <a:gd name="connsiteY2" fmla="*/ 197181 h 3208669"/>
                <a:gd name="connsiteX3" fmla="*/ 190500 w 670791"/>
                <a:gd name="connsiteY3" fmla="*/ 140031 h 3208669"/>
                <a:gd name="connsiteX4" fmla="*/ 219075 w 670791"/>
                <a:gd name="connsiteY4" fmla="*/ 130506 h 3208669"/>
                <a:gd name="connsiteX5" fmla="*/ 314325 w 670791"/>
                <a:gd name="connsiteY5" fmla="*/ 120981 h 3208669"/>
                <a:gd name="connsiteX6" fmla="*/ 333375 w 670791"/>
                <a:gd name="connsiteY6" fmla="*/ 92406 h 3208669"/>
                <a:gd name="connsiteX7" fmla="*/ 333375 w 670791"/>
                <a:gd name="connsiteY7" fmla="*/ 35256 h 3208669"/>
                <a:gd name="connsiteX8" fmla="*/ 304800 w 670791"/>
                <a:gd name="connsiteY8" fmla="*/ 16206 h 3208669"/>
                <a:gd name="connsiteX9" fmla="*/ 276225 w 670791"/>
                <a:gd name="connsiteY9" fmla="*/ 6681 h 3208669"/>
                <a:gd name="connsiteX10" fmla="*/ 142875 w 670791"/>
                <a:gd name="connsiteY10" fmla="*/ 35256 h 3208669"/>
                <a:gd name="connsiteX11" fmla="*/ 123825 w 670791"/>
                <a:gd name="connsiteY11" fmla="*/ 92406 h 3208669"/>
                <a:gd name="connsiteX12" fmla="*/ 114300 w 670791"/>
                <a:gd name="connsiteY12" fmla="*/ 120981 h 3208669"/>
                <a:gd name="connsiteX13" fmla="*/ 104775 w 670791"/>
                <a:gd name="connsiteY13" fmla="*/ 273381 h 3208669"/>
                <a:gd name="connsiteX14" fmla="*/ 95250 w 670791"/>
                <a:gd name="connsiteY14" fmla="*/ 311481 h 3208669"/>
                <a:gd name="connsiteX15" fmla="*/ 85725 w 670791"/>
                <a:gd name="connsiteY15" fmla="*/ 359106 h 3208669"/>
                <a:gd name="connsiteX16" fmla="*/ 76200 w 670791"/>
                <a:gd name="connsiteY16" fmla="*/ 530556 h 3208669"/>
                <a:gd name="connsiteX17" fmla="*/ 66675 w 670791"/>
                <a:gd name="connsiteY17" fmla="*/ 587706 h 3208669"/>
                <a:gd name="connsiteX18" fmla="*/ 57150 w 670791"/>
                <a:gd name="connsiteY18" fmla="*/ 663906 h 3208669"/>
                <a:gd name="connsiteX19" fmla="*/ 47625 w 670791"/>
                <a:gd name="connsiteY19" fmla="*/ 759156 h 3208669"/>
                <a:gd name="connsiteX20" fmla="*/ 28575 w 670791"/>
                <a:gd name="connsiteY20" fmla="*/ 863931 h 3208669"/>
                <a:gd name="connsiteX21" fmla="*/ 0 w 670791"/>
                <a:gd name="connsiteY21" fmla="*/ 1225881 h 3208669"/>
                <a:gd name="connsiteX22" fmla="*/ 9525 w 670791"/>
                <a:gd name="connsiteY22" fmla="*/ 1464006 h 3208669"/>
                <a:gd name="connsiteX23" fmla="*/ 95250 w 670791"/>
                <a:gd name="connsiteY23" fmla="*/ 1606881 h 3208669"/>
                <a:gd name="connsiteX24" fmla="*/ 200025 w 670791"/>
                <a:gd name="connsiteY24" fmla="*/ 1806906 h 3208669"/>
                <a:gd name="connsiteX25" fmla="*/ 209550 w 670791"/>
                <a:gd name="connsiteY25" fmla="*/ 1835481 h 3208669"/>
                <a:gd name="connsiteX26" fmla="*/ 228600 w 670791"/>
                <a:gd name="connsiteY26" fmla="*/ 1864056 h 3208669"/>
                <a:gd name="connsiteX27" fmla="*/ 247650 w 670791"/>
                <a:gd name="connsiteY27" fmla="*/ 1940256 h 3208669"/>
                <a:gd name="connsiteX28" fmla="*/ 276225 w 670791"/>
                <a:gd name="connsiteY28" fmla="*/ 2445081 h 3208669"/>
                <a:gd name="connsiteX29" fmla="*/ 295275 w 670791"/>
                <a:gd name="connsiteY29" fmla="*/ 2568906 h 3208669"/>
                <a:gd name="connsiteX30" fmla="*/ 342900 w 670791"/>
                <a:gd name="connsiteY30" fmla="*/ 2902281 h 3208669"/>
                <a:gd name="connsiteX31" fmla="*/ 352425 w 670791"/>
                <a:gd name="connsiteY31" fmla="*/ 3016581 h 3208669"/>
                <a:gd name="connsiteX32" fmla="*/ 381000 w 670791"/>
                <a:gd name="connsiteY32" fmla="*/ 3102306 h 3208669"/>
                <a:gd name="connsiteX33" fmla="*/ 447675 w 670791"/>
                <a:gd name="connsiteY33" fmla="*/ 3207081 h 3208669"/>
                <a:gd name="connsiteX34" fmla="*/ 600075 w 670791"/>
                <a:gd name="connsiteY34" fmla="*/ 3188031 h 3208669"/>
                <a:gd name="connsiteX35" fmla="*/ 657225 w 670791"/>
                <a:gd name="connsiteY35" fmla="*/ 3083256 h 3208669"/>
                <a:gd name="connsiteX36" fmla="*/ 666750 w 670791"/>
                <a:gd name="connsiteY36" fmla="*/ 2930856 h 3208669"/>
                <a:gd name="connsiteX0" fmla="*/ 285750 w 666750"/>
                <a:gd name="connsiteY0" fmla="*/ 244806 h 3234068"/>
                <a:gd name="connsiteX1" fmla="*/ 200025 w 666750"/>
                <a:gd name="connsiteY1" fmla="*/ 225756 h 3234068"/>
                <a:gd name="connsiteX2" fmla="*/ 180975 w 666750"/>
                <a:gd name="connsiteY2" fmla="*/ 197181 h 3234068"/>
                <a:gd name="connsiteX3" fmla="*/ 190500 w 666750"/>
                <a:gd name="connsiteY3" fmla="*/ 140031 h 3234068"/>
                <a:gd name="connsiteX4" fmla="*/ 219075 w 666750"/>
                <a:gd name="connsiteY4" fmla="*/ 130506 h 3234068"/>
                <a:gd name="connsiteX5" fmla="*/ 314325 w 666750"/>
                <a:gd name="connsiteY5" fmla="*/ 120981 h 3234068"/>
                <a:gd name="connsiteX6" fmla="*/ 333375 w 666750"/>
                <a:gd name="connsiteY6" fmla="*/ 92406 h 3234068"/>
                <a:gd name="connsiteX7" fmla="*/ 333375 w 666750"/>
                <a:gd name="connsiteY7" fmla="*/ 35256 h 3234068"/>
                <a:gd name="connsiteX8" fmla="*/ 304800 w 666750"/>
                <a:gd name="connsiteY8" fmla="*/ 16206 h 3234068"/>
                <a:gd name="connsiteX9" fmla="*/ 276225 w 666750"/>
                <a:gd name="connsiteY9" fmla="*/ 6681 h 3234068"/>
                <a:gd name="connsiteX10" fmla="*/ 142875 w 666750"/>
                <a:gd name="connsiteY10" fmla="*/ 35256 h 3234068"/>
                <a:gd name="connsiteX11" fmla="*/ 123825 w 666750"/>
                <a:gd name="connsiteY11" fmla="*/ 92406 h 3234068"/>
                <a:gd name="connsiteX12" fmla="*/ 114300 w 666750"/>
                <a:gd name="connsiteY12" fmla="*/ 120981 h 3234068"/>
                <a:gd name="connsiteX13" fmla="*/ 104775 w 666750"/>
                <a:gd name="connsiteY13" fmla="*/ 273381 h 3234068"/>
                <a:gd name="connsiteX14" fmla="*/ 95250 w 666750"/>
                <a:gd name="connsiteY14" fmla="*/ 311481 h 3234068"/>
                <a:gd name="connsiteX15" fmla="*/ 85725 w 666750"/>
                <a:gd name="connsiteY15" fmla="*/ 359106 h 3234068"/>
                <a:gd name="connsiteX16" fmla="*/ 76200 w 666750"/>
                <a:gd name="connsiteY16" fmla="*/ 530556 h 3234068"/>
                <a:gd name="connsiteX17" fmla="*/ 66675 w 666750"/>
                <a:gd name="connsiteY17" fmla="*/ 587706 h 3234068"/>
                <a:gd name="connsiteX18" fmla="*/ 57150 w 666750"/>
                <a:gd name="connsiteY18" fmla="*/ 663906 h 3234068"/>
                <a:gd name="connsiteX19" fmla="*/ 47625 w 666750"/>
                <a:gd name="connsiteY19" fmla="*/ 759156 h 3234068"/>
                <a:gd name="connsiteX20" fmla="*/ 28575 w 666750"/>
                <a:gd name="connsiteY20" fmla="*/ 863931 h 3234068"/>
                <a:gd name="connsiteX21" fmla="*/ 0 w 666750"/>
                <a:gd name="connsiteY21" fmla="*/ 1225881 h 3234068"/>
                <a:gd name="connsiteX22" fmla="*/ 9525 w 666750"/>
                <a:gd name="connsiteY22" fmla="*/ 1464006 h 3234068"/>
                <a:gd name="connsiteX23" fmla="*/ 95250 w 666750"/>
                <a:gd name="connsiteY23" fmla="*/ 1606881 h 3234068"/>
                <a:gd name="connsiteX24" fmla="*/ 200025 w 666750"/>
                <a:gd name="connsiteY24" fmla="*/ 1806906 h 3234068"/>
                <a:gd name="connsiteX25" fmla="*/ 209550 w 666750"/>
                <a:gd name="connsiteY25" fmla="*/ 1835481 h 3234068"/>
                <a:gd name="connsiteX26" fmla="*/ 228600 w 666750"/>
                <a:gd name="connsiteY26" fmla="*/ 1864056 h 3234068"/>
                <a:gd name="connsiteX27" fmla="*/ 247650 w 666750"/>
                <a:gd name="connsiteY27" fmla="*/ 1940256 h 3234068"/>
                <a:gd name="connsiteX28" fmla="*/ 276225 w 666750"/>
                <a:gd name="connsiteY28" fmla="*/ 2445081 h 3234068"/>
                <a:gd name="connsiteX29" fmla="*/ 295275 w 666750"/>
                <a:gd name="connsiteY29" fmla="*/ 2568906 h 3234068"/>
                <a:gd name="connsiteX30" fmla="*/ 342900 w 666750"/>
                <a:gd name="connsiteY30" fmla="*/ 2902281 h 3234068"/>
                <a:gd name="connsiteX31" fmla="*/ 352425 w 666750"/>
                <a:gd name="connsiteY31" fmla="*/ 3016581 h 3234068"/>
                <a:gd name="connsiteX32" fmla="*/ 381000 w 666750"/>
                <a:gd name="connsiteY32" fmla="*/ 3102306 h 3234068"/>
                <a:gd name="connsiteX33" fmla="*/ 447675 w 666750"/>
                <a:gd name="connsiteY33" fmla="*/ 3207081 h 3234068"/>
                <a:gd name="connsiteX34" fmla="*/ 600075 w 666750"/>
                <a:gd name="connsiteY34" fmla="*/ 3188031 h 3234068"/>
                <a:gd name="connsiteX35" fmla="*/ 666750 w 666750"/>
                <a:gd name="connsiteY35" fmla="*/ 2930856 h 3234068"/>
                <a:gd name="connsiteX0" fmla="*/ 285750 w 666750"/>
                <a:gd name="connsiteY0" fmla="*/ 244806 h 3188031"/>
                <a:gd name="connsiteX1" fmla="*/ 200025 w 666750"/>
                <a:gd name="connsiteY1" fmla="*/ 225756 h 3188031"/>
                <a:gd name="connsiteX2" fmla="*/ 180975 w 666750"/>
                <a:gd name="connsiteY2" fmla="*/ 197181 h 3188031"/>
                <a:gd name="connsiteX3" fmla="*/ 190500 w 666750"/>
                <a:gd name="connsiteY3" fmla="*/ 140031 h 3188031"/>
                <a:gd name="connsiteX4" fmla="*/ 219075 w 666750"/>
                <a:gd name="connsiteY4" fmla="*/ 130506 h 3188031"/>
                <a:gd name="connsiteX5" fmla="*/ 314325 w 666750"/>
                <a:gd name="connsiteY5" fmla="*/ 120981 h 3188031"/>
                <a:gd name="connsiteX6" fmla="*/ 333375 w 666750"/>
                <a:gd name="connsiteY6" fmla="*/ 92406 h 3188031"/>
                <a:gd name="connsiteX7" fmla="*/ 333375 w 666750"/>
                <a:gd name="connsiteY7" fmla="*/ 35256 h 3188031"/>
                <a:gd name="connsiteX8" fmla="*/ 304800 w 666750"/>
                <a:gd name="connsiteY8" fmla="*/ 16206 h 3188031"/>
                <a:gd name="connsiteX9" fmla="*/ 276225 w 666750"/>
                <a:gd name="connsiteY9" fmla="*/ 6681 h 3188031"/>
                <a:gd name="connsiteX10" fmla="*/ 142875 w 666750"/>
                <a:gd name="connsiteY10" fmla="*/ 35256 h 3188031"/>
                <a:gd name="connsiteX11" fmla="*/ 123825 w 666750"/>
                <a:gd name="connsiteY11" fmla="*/ 92406 h 3188031"/>
                <a:gd name="connsiteX12" fmla="*/ 114300 w 666750"/>
                <a:gd name="connsiteY12" fmla="*/ 120981 h 3188031"/>
                <a:gd name="connsiteX13" fmla="*/ 104775 w 666750"/>
                <a:gd name="connsiteY13" fmla="*/ 273381 h 3188031"/>
                <a:gd name="connsiteX14" fmla="*/ 95250 w 666750"/>
                <a:gd name="connsiteY14" fmla="*/ 311481 h 3188031"/>
                <a:gd name="connsiteX15" fmla="*/ 85725 w 666750"/>
                <a:gd name="connsiteY15" fmla="*/ 359106 h 3188031"/>
                <a:gd name="connsiteX16" fmla="*/ 76200 w 666750"/>
                <a:gd name="connsiteY16" fmla="*/ 530556 h 3188031"/>
                <a:gd name="connsiteX17" fmla="*/ 66675 w 666750"/>
                <a:gd name="connsiteY17" fmla="*/ 587706 h 3188031"/>
                <a:gd name="connsiteX18" fmla="*/ 57150 w 666750"/>
                <a:gd name="connsiteY18" fmla="*/ 663906 h 3188031"/>
                <a:gd name="connsiteX19" fmla="*/ 47625 w 666750"/>
                <a:gd name="connsiteY19" fmla="*/ 759156 h 3188031"/>
                <a:gd name="connsiteX20" fmla="*/ 28575 w 666750"/>
                <a:gd name="connsiteY20" fmla="*/ 863931 h 3188031"/>
                <a:gd name="connsiteX21" fmla="*/ 0 w 666750"/>
                <a:gd name="connsiteY21" fmla="*/ 1225881 h 3188031"/>
                <a:gd name="connsiteX22" fmla="*/ 9525 w 666750"/>
                <a:gd name="connsiteY22" fmla="*/ 1464006 h 3188031"/>
                <a:gd name="connsiteX23" fmla="*/ 95250 w 666750"/>
                <a:gd name="connsiteY23" fmla="*/ 1606881 h 3188031"/>
                <a:gd name="connsiteX24" fmla="*/ 200025 w 666750"/>
                <a:gd name="connsiteY24" fmla="*/ 1806906 h 3188031"/>
                <a:gd name="connsiteX25" fmla="*/ 209550 w 666750"/>
                <a:gd name="connsiteY25" fmla="*/ 1835481 h 3188031"/>
                <a:gd name="connsiteX26" fmla="*/ 228600 w 666750"/>
                <a:gd name="connsiteY26" fmla="*/ 1864056 h 3188031"/>
                <a:gd name="connsiteX27" fmla="*/ 247650 w 666750"/>
                <a:gd name="connsiteY27" fmla="*/ 1940256 h 3188031"/>
                <a:gd name="connsiteX28" fmla="*/ 276225 w 666750"/>
                <a:gd name="connsiteY28" fmla="*/ 2445081 h 3188031"/>
                <a:gd name="connsiteX29" fmla="*/ 295275 w 666750"/>
                <a:gd name="connsiteY29" fmla="*/ 2568906 h 3188031"/>
                <a:gd name="connsiteX30" fmla="*/ 342900 w 666750"/>
                <a:gd name="connsiteY30" fmla="*/ 2902281 h 3188031"/>
                <a:gd name="connsiteX31" fmla="*/ 352425 w 666750"/>
                <a:gd name="connsiteY31" fmla="*/ 3016581 h 3188031"/>
                <a:gd name="connsiteX32" fmla="*/ 381000 w 666750"/>
                <a:gd name="connsiteY32" fmla="*/ 3102306 h 3188031"/>
                <a:gd name="connsiteX33" fmla="*/ 600075 w 666750"/>
                <a:gd name="connsiteY33" fmla="*/ 3188031 h 3188031"/>
                <a:gd name="connsiteX34" fmla="*/ 666750 w 666750"/>
                <a:gd name="connsiteY34" fmla="*/ 2930856 h 3188031"/>
                <a:gd name="connsiteX0" fmla="*/ 285750 w 666750"/>
                <a:gd name="connsiteY0" fmla="*/ 244806 h 3234068"/>
                <a:gd name="connsiteX1" fmla="*/ 200025 w 666750"/>
                <a:gd name="connsiteY1" fmla="*/ 225756 h 3234068"/>
                <a:gd name="connsiteX2" fmla="*/ 180975 w 666750"/>
                <a:gd name="connsiteY2" fmla="*/ 197181 h 3234068"/>
                <a:gd name="connsiteX3" fmla="*/ 190500 w 666750"/>
                <a:gd name="connsiteY3" fmla="*/ 140031 h 3234068"/>
                <a:gd name="connsiteX4" fmla="*/ 219075 w 666750"/>
                <a:gd name="connsiteY4" fmla="*/ 130506 h 3234068"/>
                <a:gd name="connsiteX5" fmla="*/ 314325 w 666750"/>
                <a:gd name="connsiteY5" fmla="*/ 120981 h 3234068"/>
                <a:gd name="connsiteX6" fmla="*/ 333375 w 666750"/>
                <a:gd name="connsiteY6" fmla="*/ 92406 h 3234068"/>
                <a:gd name="connsiteX7" fmla="*/ 333375 w 666750"/>
                <a:gd name="connsiteY7" fmla="*/ 35256 h 3234068"/>
                <a:gd name="connsiteX8" fmla="*/ 304800 w 666750"/>
                <a:gd name="connsiteY8" fmla="*/ 16206 h 3234068"/>
                <a:gd name="connsiteX9" fmla="*/ 276225 w 666750"/>
                <a:gd name="connsiteY9" fmla="*/ 6681 h 3234068"/>
                <a:gd name="connsiteX10" fmla="*/ 142875 w 666750"/>
                <a:gd name="connsiteY10" fmla="*/ 35256 h 3234068"/>
                <a:gd name="connsiteX11" fmla="*/ 123825 w 666750"/>
                <a:gd name="connsiteY11" fmla="*/ 92406 h 3234068"/>
                <a:gd name="connsiteX12" fmla="*/ 114300 w 666750"/>
                <a:gd name="connsiteY12" fmla="*/ 120981 h 3234068"/>
                <a:gd name="connsiteX13" fmla="*/ 104775 w 666750"/>
                <a:gd name="connsiteY13" fmla="*/ 273381 h 3234068"/>
                <a:gd name="connsiteX14" fmla="*/ 95250 w 666750"/>
                <a:gd name="connsiteY14" fmla="*/ 311481 h 3234068"/>
                <a:gd name="connsiteX15" fmla="*/ 85725 w 666750"/>
                <a:gd name="connsiteY15" fmla="*/ 359106 h 3234068"/>
                <a:gd name="connsiteX16" fmla="*/ 76200 w 666750"/>
                <a:gd name="connsiteY16" fmla="*/ 530556 h 3234068"/>
                <a:gd name="connsiteX17" fmla="*/ 66675 w 666750"/>
                <a:gd name="connsiteY17" fmla="*/ 587706 h 3234068"/>
                <a:gd name="connsiteX18" fmla="*/ 57150 w 666750"/>
                <a:gd name="connsiteY18" fmla="*/ 663906 h 3234068"/>
                <a:gd name="connsiteX19" fmla="*/ 47625 w 666750"/>
                <a:gd name="connsiteY19" fmla="*/ 759156 h 3234068"/>
                <a:gd name="connsiteX20" fmla="*/ 28575 w 666750"/>
                <a:gd name="connsiteY20" fmla="*/ 863931 h 3234068"/>
                <a:gd name="connsiteX21" fmla="*/ 0 w 666750"/>
                <a:gd name="connsiteY21" fmla="*/ 1225881 h 3234068"/>
                <a:gd name="connsiteX22" fmla="*/ 9525 w 666750"/>
                <a:gd name="connsiteY22" fmla="*/ 1464006 h 3234068"/>
                <a:gd name="connsiteX23" fmla="*/ 95250 w 666750"/>
                <a:gd name="connsiteY23" fmla="*/ 1606881 h 3234068"/>
                <a:gd name="connsiteX24" fmla="*/ 200025 w 666750"/>
                <a:gd name="connsiteY24" fmla="*/ 1806906 h 3234068"/>
                <a:gd name="connsiteX25" fmla="*/ 209550 w 666750"/>
                <a:gd name="connsiteY25" fmla="*/ 1835481 h 3234068"/>
                <a:gd name="connsiteX26" fmla="*/ 228600 w 666750"/>
                <a:gd name="connsiteY26" fmla="*/ 1864056 h 3234068"/>
                <a:gd name="connsiteX27" fmla="*/ 247650 w 666750"/>
                <a:gd name="connsiteY27" fmla="*/ 1940256 h 3234068"/>
                <a:gd name="connsiteX28" fmla="*/ 276225 w 666750"/>
                <a:gd name="connsiteY28" fmla="*/ 2445081 h 3234068"/>
                <a:gd name="connsiteX29" fmla="*/ 295275 w 666750"/>
                <a:gd name="connsiteY29" fmla="*/ 2568906 h 3234068"/>
                <a:gd name="connsiteX30" fmla="*/ 342900 w 666750"/>
                <a:gd name="connsiteY30" fmla="*/ 2902281 h 3234068"/>
                <a:gd name="connsiteX31" fmla="*/ 352425 w 666750"/>
                <a:gd name="connsiteY31" fmla="*/ 3016581 h 3234068"/>
                <a:gd name="connsiteX32" fmla="*/ 381000 w 666750"/>
                <a:gd name="connsiteY32" fmla="*/ 3102306 h 3234068"/>
                <a:gd name="connsiteX33" fmla="*/ 600075 w 666750"/>
                <a:gd name="connsiteY33" fmla="*/ 3188031 h 3234068"/>
                <a:gd name="connsiteX34" fmla="*/ 666750 w 666750"/>
                <a:gd name="connsiteY34" fmla="*/ 2930856 h 3234068"/>
                <a:gd name="connsiteX0" fmla="*/ 285750 w 666750"/>
                <a:gd name="connsiteY0" fmla="*/ 244806 h 3243593"/>
                <a:gd name="connsiteX1" fmla="*/ 200025 w 666750"/>
                <a:gd name="connsiteY1" fmla="*/ 225756 h 3243593"/>
                <a:gd name="connsiteX2" fmla="*/ 180975 w 666750"/>
                <a:gd name="connsiteY2" fmla="*/ 197181 h 3243593"/>
                <a:gd name="connsiteX3" fmla="*/ 190500 w 666750"/>
                <a:gd name="connsiteY3" fmla="*/ 140031 h 3243593"/>
                <a:gd name="connsiteX4" fmla="*/ 219075 w 666750"/>
                <a:gd name="connsiteY4" fmla="*/ 130506 h 3243593"/>
                <a:gd name="connsiteX5" fmla="*/ 314325 w 666750"/>
                <a:gd name="connsiteY5" fmla="*/ 120981 h 3243593"/>
                <a:gd name="connsiteX6" fmla="*/ 333375 w 666750"/>
                <a:gd name="connsiteY6" fmla="*/ 92406 h 3243593"/>
                <a:gd name="connsiteX7" fmla="*/ 333375 w 666750"/>
                <a:gd name="connsiteY7" fmla="*/ 35256 h 3243593"/>
                <a:gd name="connsiteX8" fmla="*/ 304800 w 666750"/>
                <a:gd name="connsiteY8" fmla="*/ 16206 h 3243593"/>
                <a:gd name="connsiteX9" fmla="*/ 276225 w 666750"/>
                <a:gd name="connsiteY9" fmla="*/ 6681 h 3243593"/>
                <a:gd name="connsiteX10" fmla="*/ 142875 w 666750"/>
                <a:gd name="connsiteY10" fmla="*/ 35256 h 3243593"/>
                <a:gd name="connsiteX11" fmla="*/ 123825 w 666750"/>
                <a:gd name="connsiteY11" fmla="*/ 92406 h 3243593"/>
                <a:gd name="connsiteX12" fmla="*/ 114300 w 666750"/>
                <a:gd name="connsiteY12" fmla="*/ 120981 h 3243593"/>
                <a:gd name="connsiteX13" fmla="*/ 104775 w 666750"/>
                <a:gd name="connsiteY13" fmla="*/ 273381 h 3243593"/>
                <a:gd name="connsiteX14" fmla="*/ 95250 w 666750"/>
                <a:gd name="connsiteY14" fmla="*/ 311481 h 3243593"/>
                <a:gd name="connsiteX15" fmla="*/ 85725 w 666750"/>
                <a:gd name="connsiteY15" fmla="*/ 359106 h 3243593"/>
                <a:gd name="connsiteX16" fmla="*/ 76200 w 666750"/>
                <a:gd name="connsiteY16" fmla="*/ 530556 h 3243593"/>
                <a:gd name="connsiteX17" fmla="*/ 66675 w 666750"/>
                <a:gd name="connsiteY17" fmla="*/ 587706 h 3243593"/>
                <a:gd name="connsiteX18" fmla="*/ 57150 w 666750"/>
                <a:gd name="connsiteY18" fmla="*/ 663906 h 3243593"/>
                <a:gd name="connsiteX19" fmla="*/ 47625 w 666750"/>
                <a:gd name="connsiteY19" fmla="*/ 759156 h 3243593"/>
                <a:gd name="connsiteX20" fmla="*/ 28575 w 666750"/>
                <a:gd name="connsiteY20" fmla="*/ 863931 h 3243593"/>
                <a:gd name="connsiteX21" fmla="*/ 0 w 666750"/>
                <a:gd name="connsiteY21" fmla="*/ 1225881 h 3243593"/>
                <a:gd name="connsiteX22" fmla="*/ 9525 w 666750"/>
                <a:gd name="connsiteY22" fmla="*/ 1464006 h 3243593"/>
                <a:gd name="connsiteX23" fmla="*/ 95250 w 666750"/>
                <a:gd name="connsiteY23" fmla="*/ 1606881 h 3243593"/>
                <a:gd name="connsiteX24" fmla="*/ 200025 w 666750"/>
                <a:gd name="connsiteY24" fmla="*/ 1806906 h 3243593"/>
                <a:gd name="connsiteX25" fmla="*/ 209550 w 666750"/>
                <a:gd name="connsiteY25" fmla="*/ 1835481 h 3243593"/>
                <a:gd name="connsiteX26" fmla="*/ 228600 w 666750"/>
                <a:gd name="connsiteY26" fmla="*/ 1864056 h 3243593"/>
                <a:gd name="connsiteX27" fmla="*/ 247650 w 666750"/>
                <a:gd name="connsiteY27" fmla="*/ 1940256 h 3243593"/>
                <a:gd name="connsiteX28" fmla="*/ 276225 w 666750"/>
                <a:gd name="connsiteY28" fmla="*/ 2445081 h 3243593"/>
                <a:gd name="connsiteX29" fmla="*/ 295275 w 666750"/>
                <a:gd name="connsiteY29" fmla="*/ 2568906 h 3243593"/>
                <a:gd name="connsiteX30" fmla="*/ 342900 w 666750"/>
                <a:gd name="connsiteY30" fmla="*/ 2902281 h 3243593"/>
                <a:gd name="connsiteX31" fmla="*/ 352425 w 666750"/>
                <a:gd name="connsiteY31" fmla="*/ 3016581 h 3243593"/>
                <a:gd name="connsiteX32" fmla="*/ 381000 w 666750"/>
                <a:gd name="connsiteY32" fmla="*/ 3102306 h 3243593"/>
                <a:gd name="connsiteX33" fmla="*/ 600075 w 666750"/>
                <a:gd name="connsiteY33" fmla="*/ 3188031 h 3243593"/>
                <a:gd name="connsiteX34" fmla="*/ 666750 w 666750"/>
                <a:gd name="connsiteY34" fmla="*/ 2930856 h 3243593"/>
                <a:gd name="connsiteX0" fmla="*/ 285750 w 666750"/>
                <a:gd name="connsiteY0" fmla="*/ 244806 h 3255961"/>
                <a:gd name="connsiteX1" fmla="*/ 200025 w 666750"/>
                <a:gd name="connsiteY1" fmla="*/ 225756 h 3255961"/>
                <a:gd name="connsiteX2" fmla="*/ 180975 w 666750"/>
                <a:gd name="connsiteY2" fmla="*/ 197181 h 3255961"/>
                <a:gd name="connsiteX3" fmla="*/ 190500 w 666750"/>
                <a:gd name="connsiteY3" fmla="*/ 140031 h 3255961"/>
                <a:gd name="connsiteX4" fmla="*/ 219075 w 666750"/>
                <a:gd name="connsiteY4" fmla="*/ 130506 h 3255961"/>
                <a:gd name="connsiteX5" fmla="*/ 314325 w 666750"/>
                <a:gd name="connsiteY5" fmla="*/ 120981 h 3255961"/>
                <a:gd name="connsiteX6" fmla="*/ 333375 w 666750"/>
                <a:gd name="connsiteY6" fmla="*/ 92406 h 3255961"/>
                <a:gd name="connsiteX7" fmla="*/ 333375 w 666750"/>
                <a:gd name="connsiteY7" fmla="*/ 35256 h 3255961"/>
                <a:gd name="connsiteX8" fmla="*/ 304800 w 666750"/>
                <a:gd name="connsiteY8" fmla="*/ 16206 h 3255961"/>
                <a:gd name="connsiteX9" fmla="*/ 276225 w 666750"/>
                <a:gd name="connsiteY9" fmla="*/ 6681 h 3255961"/>
                <a:gd name="connsiteX10" fmla="*/ 142875 w 666750"/>
                <a:gd name="connsiteY10" fmla="*/ 35256 h 3255961"/>
                <a:gd name="connsiteX11" fmla="*/ 123825 w 666750"/>
                <a:gd name="connsiteY11" fmla="*/ 92406 h 3255961"/>
                <a:gd name="connsiteX12" fmla="*/ 114300 w 666750"/>
                <a:gd name="connsiteY12" fmla="*/ 120981 h 3255961"/>
                <a:gd name="connsiteX13" fmla="*/ 104775 w 666750"/>
                <a:gd name="connsiteY13" fmla="*/ 273381 h 3255961"/>
                <a:gd name="connsiteX14" fmla="*/ 95250 w 666750"/>
                <a:gd name="connsiteY14" fmla="*/ 311481 h 3255961"/>
                <a:gd name="connsiteX15" fmla="*/ 85725 w 666750"/>
                <a:gd name="connsiteY15" fmla="*/ 359106 h 3255961"/>
                <a:gd name="connsiteX16" fmla="*/ 76200 w 666750"/>
                <a:gd name="connsiteY16" fmla="*/ 530556 h 3255961"/>
                <a:gd name="connsiteX17" fmla="*/ 66675 w 666750"/>
                <a:gd name="connsiteY17" fmla="*/ 587706 h 3255961"/>
                <a:gd name="connsiteX18" fmla="*/ 57150 w 666750"/>
                <a:gd name="connsiteY18" fmla="*/ 663906 h 3255961"/>
                <a:gd name="connsiteX19" fmla="*/ 47625 w 666750"/>
                <a:gd name="connsiteY19" fmla="*/ 759156 h 3255961"/>
                <a:gd name="connsiteX20" fmla="*/ 28575 w 666750"/>
                <a:gd name="connsiteY20" fmla="*/ 863931 h 3255961"/>
                <a:gd name="connsiteX21" fmla="*/ 0 w 666750"/>
                <a:gd name="connsiteY21" fmla="*/ 1225881 h 3255961"/>
                <a:gd name="connsiteX22" fmla="*/ 9525 w 666750"/>
                <a:gd name="connsiteY22" fmla="*/ 1464006 h 3255961"/>
                <a:gd name="connsiteX23" fmla="*/ 95250 w 666750"/>
                <a:gd name="connsiteY23" fmla="*/ 1606881 h 3255961"/>
                <a:gd name="connsiteX24" fmla="*/ 200025 w 666750"/>
                <a:gd name="connsiteY24" fmla="*/ 1806906 h 3255961"/>
                <a:gd name="connsiteX25" fmla="*/ 209550 w 666750"/>
                <a:gd name="connsiteY25" fmla="*/ 1835481 h 3255961"/>
                <a:gd name="connsiteX26" fmla="*/ 228600 w 666750"/>
                <a:gd name="connsiteY26" fmla="*/ 1864056 h 3255961"/>
                <a:gd name="connsiteX27" fmla="*/ 247650 w 666750"/>
                <a:gd name="connsiteY27" fmla="*/ 1940256 h 3255961"/>
                <a:gd name="connsiteX28" fmla="*/ 276225 w 666750"/>
                <a:gd name="connsiteY28" fmla="*/ 2445081 h 3255961"/>
                <a:gd name="connsiteX29" fmla="*/ 295275 w 666750"/>
                <a:gd name="connsiteY29" fmla="*/ 2568906 h 3255961"/>
                <a:gd name="connsiteX30" fmla="*/ 342900 w 666750"/>
                <a:gd name="connsiteY30" fmla="*/ 2902281 h 3255961"/>
                <a:gd name="connsiteX31" fmla="*/ 352425 w 666750"/>
                <a:gd name="connsiteY31" fmla="*/ 3016581 h 3255961"/>
                <a:gd name="connsiteX32" fmla="*/ 381000 w 666750"/>
                <a:gd name="connsiteY32" fmla="*/ 3102306 h 3255961"/>
                <a:gd name="connsiteX33" fmla="*/ 609600 w 666750"/>
                <a:gd name="connsiteY33" fmla="*/ 3200399 h 3255961"/>
                <a:gd name="connsiteX34" fmla="*/ 666750 w 666750"/>
                <a:gd name="connsiteY34" fmla="*/ 2930856 h 3255961"/>
                <a:gd name="connsiteX0" fmla="*/ 285750 w 731837"/>
                <a:gd name="connsiteY0" fmla="*/ 244806 h 3255961"/>
                <a:gd name="connsiteX1" fmla="*/ 200025 w 731837"/>
                <a:gd name="connsiteY1" fmla="*/ 225756 h 3255961"/>
                <a:gd name="connsiteX2" fmla="*/ 180975 w 731837"/>
                <a:gd name="connsiteY2" fmla="*/ 197181 h 3255961"/>
                <a:gd name="connsiteX3" fmla="*/ 190500 w 731837"/>
                <a:gd name="connsiteY3" fmla="*/ 140031 h 3255961"/>
                <a:gd name="connsiteX4" fmla="*/ 219075 w 731837"/>
                <a:gd name="connsiteY4" fmla="*/ 130506 h 3255961"/>
                <a:gd name="connsiteX5" fmla="*/ 314325 w 731837"/>
                <a:gd name="connsiteY5" fmla="*/ 120981 h 3255961"/>
                <a:gd name="connsiteX6" fmla="*/ 333375 w 731837"/>
                <a:gd name="connsiteY6" fmla="*/ 92406 h 3255961"/>
                <a:gd name="connsiteX7" fmla="*/ 333375 w 731837"/>
                <a:gd name="connsiteY7" fmla="*/ 35256 h 3255961"/>
                <a:gd name="connsiteX8" fmla="*/ 304800 w 731837"/>
                <a:gd name="connsiteY8" fmla="*/ 16206 h 3255961"/>
                <a:gd name="connsiteX9" fmla="*/ 276225 w 731837"/>
                <a:gd name="connsiteY9" fmla="*/ 6681 h 3255961"/>
                <a:gd name="connsiteX10" fmla="*/ 142875 w 731837"/>
                <a:gd name="connsiteY10" fmla="*/ 35256 h 3255961"/>
                <a:gd name="connsiteX11" fmla="*/ 123825 w 731837"/>
                <a:gd name="connsiteY11" fmla="*/ 92406 h 3255961"/>
                <a:gd name="connsiteX12" fmla="*/ 114300 w 731837"/>
                <a:gd name="connsiteY12" fmla="*/ 120981 h 3255961"/>
                <a:gd name="connsiteX13" fmla="*/ 104775 w 731837"/>
                <a:gd name="connsiteY13" fmla="*/ 273381 h 3255961"/>
                <a:gd name="connsiteX14" fmla="*/ 95250 w 731837"/>
                <a:gd name="connsiteY14" fmla="*/ 311481 h 3255961"/>
                <a:gd name="connsiteX15" fmla="*/ 85725 w 731837"/>
                <a:gd name="connsiteY15" fmla="*/ 359106 h 3255961"/>
                <a:gd name="connsiteX16" fmla="*/ 76200 w 731837"/>
                <a:gd name="connsiteY16" fmla="*/ 530556 h 3255961"/>
                <a:gd name="connsiteX17" fmla="*/ 66675 w 731837"/>
                <a:gd name="connsiteY17" fmla="*/ 587706 h 3255961"/>
                <a:gd name="connsiteX18" fmla="*/ 57150 w 731837"/>
                <a:gd name="connsiteY18" fmla="*/ 663906 h 3255961"/>
                <a:gd name="connsiteX19" fmla="*/ 47625 w 731837"/>
                <a:gd name="connsiteY19" fmla="*/ 759156 h 3255961"/>
                <a:gd name="connsiteX20" fmla="*/ 28575 w 731837"/>
                <a:gd name="connsiteY20" fmla="*/ 863931 h 3255961"/>
                <a:gd name="connsiteX21" fmla="*/ 0 w 731837"/>
                <a:gd name="connsiteY21" fmla="*/ 1225881 h 3255961"/>
                <a:gd name="connsiteX22" fmla="*/ 9525 w 731837"/>
                <a:gd name="connsiteY22" fmla="*/ 1464006 h 3255961"/>
                <a:gd name="connsiteX23" fmla="*/ 95250 w 731837"/>
                <a:gd name="connsiteY23" fmla="*/ 1606881 h 3255961"/>
                <a:gd name="connsiteX24" fmla="*/ 200025 w 731837"/>
                <a:gd name="connsiteY24" fmla="*/ 1806906 h 3255961"/>
                <a:gd name="connsiteX25" fmla="*/ 209550 w 731837"/>
                <a:gd name="connsiteY25" fmla="*/ 1835481 h 3255961"/>
                <a:gd name="connsiteX26" fmla="*/ 228600 w 731837"/>
                <a:gd name="connsiteY26" fmla="*/ 1864056 h 3255961"/>
                <a:gd name="connsiteX27" fmla="*/ 247650 w 731837"/>
                <a:gd name="connsiteY27" fmla="*/ 1940256 h 3255961"/>
                <a:gd name="connsiteX28" fmla="*/ 276225 w 731837"/>
                <a:gd name="connsiteY28" fmla="*/ 2445081 h 3255961"/>
                <a:gd name="connsiteX29" fmla="*/ 295275 w 731837"/>
                <a:gd name="connsiteY29" fmla="*/ 2568906 h 3255961"/>
                <a:gd name="connsiteX30" fmla="*/ 342900 w 731837"/>
                <a:gd name="connsiteY30" fmla="*/ 2902281 h 3255961"/>
                <a:gd name="connsiteX31" fmla="*/ 352425 w 731837"/>
                <a:gd name="connsiteY31" fmla="*/ 3016581 h 3255961"/>
                <a:gd name="connsiteX32" fmla="*/ 381000 w 731837"/>
                <a:gd name="connsiteY32" fmla="*/ 3102306 h 3255961"/>
                <a:gd name="connsiteX33" fmla="*/ 609600 w 731837"/>
                <a:gd name="connsiteY33" fmla="*/ 3200399 h 3255961"/>
                <a:gd name="connsiteX34" fmla="*/ 666750 w 731837"/>
                <a:gd name="connsiteY34" fmla="*/ 2930856 h 3255961"/>
                <a:gd name="connsiteX0" fmla="*/ 285750 w 731837"/>
                <a:gd name="connsiteY0" fmla="*/ 244806 h 3255961"/>
                <a:gd name="connsiteX1" fmla="*/ 200025 w 731837"/>
                <a:gd name="connsiteY1" fmla="*/ 225756 h 3255961"/>
                <a:gd name="connsiteX2" fmla="*/ 180975 w 731837"/>
                <a:gd name="connsiteY2" fmla="*/ 197181 h 3255961"/>
                <a:gd name="connsiteX3" fmla="*/ 190500 w 731837"/>
                <a:gd name="connsiteY3" fmla="*/ 140031 h 3255961"/>
                <a:gd name="connsiteX4" fmla="*/ 219075 w 731837"/>
                <a:gd name="connsiteY4" fmla="*/ 130506 h 3255961"/>
                <a:gd name="connsiteX5" fmla="*/ 314325 w 731837"/>
                <a:gd name="connsiteY5" fmla="*/ 120981 h 3255961"/>
                <a:gd name="connsiteX6" fmla="*/ 333375 w 731837"/>
                <a:gd name="connsiteY6" fmla="*/ 92406 h 3255961"/>
                <a:gd name="connsiteX7" fmla="*/ 333375 w 731837"/>
                <a:gd name="connsiteY7" fmla="*/ 35256 h 3255961"/>
                <a:gd name="connsiteX8" fmla="*/ 304800 w 731837"/>
                <a:gd name="connsiteY8" fmla="*/ 16206 h 3255961"/>
                <a:gd name="connsiteX9" fmla="*/ 276225 w 731837"/>
                <a:gd name="connsiteY9" fmla="*/ 6681 h 3255961"/>
                <a:gd name="connsiteX10" fmla="*/ 142875 w 731837"/>
                <a:gd name="connsiteY10" fmla="*/ 35256 h 3255961"/>
                <a:gd name="connsiteX11" fmla="*/ 123825 w 731837"/>
                <a:gd name="connsiteY11" fmla="*/ 92406 h 3255961"/>
                <a:gd name="connsiteX12" fmla="*/ 114300 w 731837"/>
                <a:gd name="connsiteY12" fmla="*/ 120981 h 3255961"/>
                <a:gd name="connsiteX13" fmla="*/ 104775 w 731837"/>
                <a:gd name="connsiteY13" fmla="*/ 273381 h 3255961"/>
                <a:gd name="connsiteX14" fmla="*/ 95250 w 731837"/>
                <a:gd name="connsiteY14" fmla="*/ 311481 h 3255961"/>
                <a:gd name="connsiteX15" fmla="*/ 85725 w 731837"/>
                <a:gd name="connsiteY15" fmla="*/ 359106 h 3255961"/>
                <a:gd name="connsiteX16" fmla="*/ 76200 w 731837"/>
                <a:gd name="connsiteY16" fmla="*/ 530556 h 3255961"/>
                <a:gd name="connsiteX17" fmla="*/ 66675 w 731837"/>
                <a:gd name="connsiteY17" fmla="*/ 587706 h 3255961"/>
                <a:gd name="connsiteX18" fmla="*/ 57150 w 731837"/>
                <a:gd name="connsiteY18" fmla="*/ 663906 h 3255961"/>
                <a:gd name="connsiteX19" fmla="*/ 47625 w 731837"/>
                <a:gd name="connsiteY19" fmla="*/ 759156 h 3255961"/>
                <a:gd name="connsiteX20" fmla="*/ 28575 w 731837"/>
                <a:gd name="connsiteY20" fmla="*/ 863931 h 3255961"/>
                <a:gd name="connsiteX21" fmla="*/ 0 w 731837"/>
                <a:gd name="connsiteY21" fmla="*/ 1225881 h 3255961"/>
                <a:gd name="connsiteX22" fmla="*/ 9525 w 731837"/>
                <a:gd name="connsiteY22" fmla="*/ 1464006 h 3255961"/>
                <a:gd name="connsiteX23" fmla="*/ 95250 w 731837"/>
                <a:gd name="connsiteY23" fmla="*/ 1606881 h 3255961"/>
                <a:gd name="connsiteX24" fmla="*/ 200025 w 731837"/>
                <a:gd name="connsiteY24" fmla="*/ 1806906 h 3255961"/>
                <a:gd name="connsiteX25" fmla="*/ 209550 w 731837"/>
                <a:gd name="connsiteY25" fmla="*/ 1835481 h 3255961"/>
                <a:gd name="connsiteX26" fmla="*/ 228600 w 731837"/>
                <a:gd name="connsiteY26" fmla="*/ 1864056 h 3255961"/>
                <a:gd name="connsiteX27" fmla="*/ 247650 w 731837"/>
                <a:gd name="connsiteY27" fmla="*/ 1940256 h 3255961"/>
                <a:gd name="connsiteX28" fmla="*/ 276225 w 731837"/>
                <a:gd name="connsiteY28" fmla="*/ 2445081 h 3255961"/>
                <a:gd name="connsiteX29" fmla="*/ 295275 w 731837"/>
                <a:gd name="connsiteY29" fmla="*/ 2568906 h 3255961"/>
                <a:gd name="connsiteX30" fmla="*/ 342900 w 731837"/>
                <a:gd name="connsiteY30" fmla="*/ 2902281 h 3255961"/>
                <a:gd name="connsiteX31" fmla="*/ 381000 w 731837"/>
                <a:gd name="connsiteY31" fmla="*/ 3102306 h 3255961"/>
                <a:gd name="connsiteX32" fmla="*/ 609600 w 731837"/>
                <a:gd name="connsiteY32" fmla="*/ 3200399 h 3255961"/>
                <a:gd name="connsiteX33" fmla="*/ 666750 w 731837"/>
                <a:gd name="connsiteY33" fmla="*/ 2930856 h 3255961"/>
                <a:gd name="connsiteX0" fmla="*/ 285750 w 731837"/>
                <a:gd name="connsiteY0" fmla="*/ 244806 h 3255961"/>
                <a:gd name="connsiteX1" fmla="*/ 200025 w 731837"/>
                <a:gd name="connsiteY1" fmla="*/ 225756 h 3255961"/>
                <a:gd name="connsiteX2" fmla="*/ 180975 w 731837"/>
                <a:gd name="connsiteY2" fmla="*/ 197181 h 3255961"/>
                <a:gd name="connsiteX3" fmla="*/ 190500 w 731837"/>
                <a:gd name="connsiteY3" fmla="*/ 140031 h 3255961"/>
                <a:gd name="connsiteX4" fmla="*/ 219075 w 731837"/>
                <a:gd name="connsiteY4" fmla="*/ 130506 h 3255961"/>
                <a:gd name="connsiteX5" fmla="*/ 314325 w 731837"/>
                <a:gd name="connsiteY5" fmla="*/ 120981 h 3255961"/>
                <a:gd name="connsiteX6" fmla="*/ 333375 w 731837"/>
                <a:gd name="connsiteY6" fmla="*/ 92406 h 3255961"/>
                <a:gd name="connsiteX7" fmla="*/ 333375 w 731837"/>
                <a:gd name="connsiteY7" fmla="*/ 35256 h 3255961"/>
                <a:gd name="connsiteX8" fmla="*/ 304800 w 731837"/>
                <a:gd name="connsiteY8" fmla="*/ 16206 h 3255961"/>
                <a:gd name="connsiteX9" fmla="*/ 276225 w 731837"/>
                <a:gd name="connsiteY9" fmla="*/ 6681 h 3255961"/>
                <a:gd name="connsiteX10" fmla="*/ 142875 w 731837"/>
                <a:gd name="connsiteY10" fmla="*/ 35256 h 3255961"/>
                <a:gd name="connsiteX11" fmla="*/ 123825 w 731837"/>
                <a:gd name="connsiteY11" fmla="*/ 92406 h 3255961"/>
                <a:gd name="connsiteX12" fmla="*/ 114300 w 731837"/>
                <a:gd name="connsiteY12" fmla="*/ 120981 h 3255961"/>
                <a:gd name="connsiteX13" fmla="*/ 104775 w 731837"/>
                <a:gd name="connsiteY13" fmla="*/ 273381 h 3255961"/>
                <a:gd name="connsiteX14" fmla="*/ 95250 w 731837"/>
                <a:gd name="connsiteY14" fmla="*/ 311481 h 3255961"/>
                <a:gd name="connsiteX15" fmla="*/ 85725 w 731837"/>
                <a:gd name="connsiteY15" fmla="*/ 359106 h 3255961"/>
                <a:gd name="connsiteX16" fmla="*/ 76200 w 731837"/>
                <a:gd name="connsiteY16" fmla="*/ 530556 h 3255961"/>
                <a:gd name="connsiteX17" fmla="*/ 66675 w 731837"/>
                <a:gd name="connsiteY17" fmla="*/ 587706 h 3255961"/>
                <a:gd name="connsiteX18" fmla="*/ 57150 w 731837"/>
                <a:gd name="connsiteY18" fmla="*/ 663906 h 3255961"/>
                <a:gd name="connsiteX19" fmla="*/ 47625 w 731837"/>
                <a:gd name="connsiteY19" fmla="*/ 759156 h 3255961"/>
                <a:gd name="connsiteX20" fmla="*/ 28575 w 731837"/>
                <a:gd name="connsiteY20" fmla="*/ 863931 h 3255961"/>
                <a:gd name="connsiteX21" fmla="*/ 0 w 731837"/>
                <a:gd name="connsiteY21" fmla="*/ 1225881 h 3255961"/>
                <a:gd name="connsiteX22" fmla="*/ 9525 w 731837"/>
                <a:gd name="connsiteY22" fmla="*/ 1464006 h 3255961"/>
                <a:gd name="connsiteX23" fmla="*/ 95250 w 731837"/>
                <a:gd name="connsiteY23" fmla="*/ 1606881 h 3255961"/>
                <a:gd name="connsiteX24" fmla="*/ 200025 w 731837"/>
                <a:gd name="connsiteY24" fmla="*/ 1806906 h 3255961"/>
                <a:gd name="connsiteX25" fmla="*/ 209550 w 731837"/>
                <a:gd name="connsiteY25" fmla="*/ 1835481 h 3255961"/>
                <a:gd name="connsiteX26" fmla="*/ 247650 w 731837"/>
                <a:gd name="connsiteY26" fmla="*/ 1940256 h 3255961"/>
                <a:gd name="connsiteX27" fmla="*/ 276225 w 731837"/>
                <a:gd name="connsiteY27" fmla="*/ 2445081 h 3255961"/>
                <a:gd name="connsiteX28" fmla="*/ 295275 w 731837"/>
                <a:gd name="connsiteY28" fmla="*/ 2568906 h 3255961"/>
                <a:gd name="connsiteX29" fmla="*/ 342900 w 731837"/>
                <a:gd name="connsiteY29" fmla="*/ 2902281 h 3255961"/>
                <a:gd name="connsiteX30" fmla="*/ 381000 w 731837"/>
                <a:gd name="connsiteY30" fmla="*/ 3102306 h 3255961"/>
                <a:gd name="connsiteX31" fmla="*/ 609600 w 731837"/>
                <a:gd name="connsiteY31" fmla="*/ 3200399 h 3255961"/>
                <a:gd name="connsiteX32" fmla="*/ 666750 w 731837"/>
                <a:gd name="connsiteY32" fmla="*/ 2930856 h 3255961"/>
                <a:gd name="connsiteX0" fmla="*/ 285750 w 731837"/>
                <a:gd name="connsiteY0" fmla="*/ 244806 h 3255961"/>
                <a:gd name="connsiteX1" fmla="*/ 200025 w 731837"/>
                <a:gd name="connsiteY1" fmla="*/ 225756 h 3255961"/>
                <a:gd name="connsiteX2" fmla="*/ 180975 w 731837"/>
                <a:gd name="connsiteY2" fmla="*/ 197181 h 3255961"/>
                <a:gd name="connsiteX3" fmla="*/ 190500 w 731837"/>
                <a:gd name="connsiteY3" fmla="*/ 140031 h 3255961"/>
                <a:gd name="connsiteX4" fmla="*/ 219075 w 731837"/>
                <a:gd name="connsiteY4" fmla="*/ 130506 h 3255961"/>
                <a:gd name="connsiteX5" fmla="*/ 314325 w 731837"/>
                <a:gd name="connsiteY5" fmla="*/ 120981 h 3255961"/>
                <a:gd name="connsiteX6" fmla="*/ 333375 w 731837"/>
                <a:gd name="connsiteY6" fmla="*/ 92406 h 3255961"/>
                <a:gd name="connsiteX7" fmla="*/ 333375 w 731837"/>
                <a:gd name="connsiteY7" fmla="*/ 35256 h 3255961"/>
                <a:gd name="connsiteX8" fmla="*/ 304800 w 731837"/>
                <a:gd name="connsiteY8" fmla="*/ 16206 h 3255961"/>
                <a:gd name="connsiteX9" fmla="*/ 276225 w 731837"/>
                <a:gd name="connsiteY9" fmla="*/ 6681 h 3255961"/>
                <a:gd name="connsiteX10" fmla="*/ 142875 w 731837"/>
                <a:gd name="connsiteY10" fmla="*/ 35256 h 3255961"/>
                <a:gd name="connsiteX11" fmla="*/ 123825 w 731837"/>
                <a:gd name="connsiteY11" fmla="*/ 92406 h 3255961"/>
                <a:gd name="connsiteX12" fmla="*/ 114300 w 731837"/>
                <a:gd name="connsiteY12" fmla="*/ 120981 h 3255961"/>
                <a:gd name="connsiteX13" fmla="*/ 104775 w 731837"/>
                <a:gd name="connsiteY13" fmla="*/ 273381 h 3255961"/>
                <a:gd name="connsiteX14" fmla="*/ 95250 w 731837"/>
                <a:gd name="connsiteY14" fmla="*/ 311481 h 3255961"/>
                <a:gd name="connsiteX15" fmla="*/ 85725 w 731837"/>
                <a:gd name="connsiteY15" fmla="*/ 359106 h 3255961"/>
                <a:gd name="connsiteX16" fmla="*/ 76200 w 731837"/>
                <a:gd name="connsiteY16" fmla="*/ 530556 h 3255961"/>
                <a:gd name="connsiteX17" fmla="*/ 66675 w 731837"/>
                <a:gd name="connsiteY17" fmla="*/ 587706 h 3255961"/>
                <a:gd name="connsiteX18" fmla="*/ 57150 w 731837"/>
                <a:gd name="connsiteY18" fmla="*/ 663906 h 3255961"/>
                <a:gd name="connsiteX19" fmla="*/ 47625 w 731837"/>
                <a:gd name="connsiteY19" fmla="*/ 759156 h 3255961"/>
                <a:gd name="connsiteX20" fmla="*/ 28575 w 731837"/>
                <a:gd name="connsiteY20" fmla="*/ 863931 h 3255961"/>
                <a:gd name="connsiteX21" fmla="*/ 0 w 731837"/>
                <a:gd name="connsiteY21" fmla="*/ 1225881 h 3255961"/>
                <a:gd name="connsiteX22" fmla="*/ 9525 w 731837"/>
                <a:gd name="connsiteY22" fmla="*/ 1464006 h 3255961"/>
                <a:gd name="connsiteX23" fmla="*/ 95250 w 731837"/>
                <a:gd name="connsiteY23" fmla="*/ 1606881 h 3255961"/>
                <a:gd name="connsiteX24" fmla="*/ 200025 w 731837"/>
                <a:gd name="connsiteY24" fmla="*/ 1806906 h 3255961"/>
                <a:gd name="connsiteX25" fmla="*/ 247650 w 731837"/>
                <a:gd name="connsiteY25" fmla="*/ 1940256 h 3255961"/>
                <a:gd name="connsiteX26" fmla="*/ 276225 w 731837"/>
                <a:gd name="connsiteY26" fmla="*/ 2445081 h 3255961"/>
                <a:gd name="connsiteX27" fmla="*/ 295275 w 731837"/>
                <a:gd name="connsiteY27" fmla="*/ 2568906 h 3255961"/>
                <a:gd name="connsiteX28" fmla="*/ 342900 w 731837"/>
                <a:gd name="connsiteY28" fmla="*/ 2902281 h 3255961"/>
                <a:gd name="connsiteX29" fmla="*/ 381000 w 731837"/>
                <a:gd name="connsiteY29" fmla="*/ 3102306 h 3255961"/>
                <a:gd name="connsiteX30" fmla="*/ 609600 w 731837"/>
                <a:gd name="connsiteY30" fmla="*/ 3200399 h 3255961"/>
                <a:gd name="connsiteX31" fmla="*/ 666750 w 731837"/>
                <a:gd name="connsiteY31" fmla="*/ 2930856 h 3255961"/>
                <a:gd name="connsiteX0" fmla="*/ 285750 w 731837"/>
                <a:gd name="connsiteY0" fmla="*/ 244806 h 3255961"/>
                <a:gd name="connsiteX1" fmla="*/ 200025 w 731837"/>
                <a:gd name="connsiteY1" fmla="*/ 225756 h 3255961"/>
                <a:gd name="connsiteX2" fmla="*/ 180975 w 731837"/>
                <a:gd name="connsiteY2" fmla="*/ 197181 h 3255961"/>
                <a:gd name="connsiteX3" fmla="*/ 190500 w 731837"/>
                <a:gd name="connsiteY3" fmla="*/ 140031 h 3255961"/>
                <a:gd name="connsiteX4" fmla="*/ 219075 w 731837"/>
                <a:gd name="connsiteY4" fmla="*/ 130506 h 3255961"/>
                <a:gd name="connsiteX5" fmla="*/ 314325 w 731837"/>
                <a:gd name="connsiteY5" fmla="*/ 120981 h 3255961"/>
                <a:gd name="connsiteX6" fmla="*/ 333375 w 731837"/>
                <a:gd name="connsiteY6" fmla="*/ 92406 h 3255961"/>
                <a:gd name="connsiteX7" fmla="*/ 333375 w 731837"/>
                <a:gd name="connsiteY7" fmla="*/ 35256 h 3255961"/>
                <a:gd name="connsiteX8" fmla="*/ 304800 w 731837"/>
                <a:gd name="connsiteY8" fmla="*/ 16206 h 3255961"/>
                <a:gd name="connsiteX9" fmla="*/ 276225 w 731837"/>
                <a:gd name="connsiteY9" fmla="*/ 6681 h 3255961"/>
                <a:gd name="connsiteX10" fmla="*/ 142875 w 731837"/>
                <a:gd name="connsiteY10" fmla="*/ 35256 h 3255961"/>
                <a:gd name="connsiteX11" fmla="*/ 123825 w 731837"/>
                <a:gd name="connsiteY11" fmla="*/ 92406 h 3255961"/>
                <a:gd name="connsiteX12" fmla="*/ 114300 w 731837"/>
                <a:gd name="connsiteY12" fmla="*/ 120981 h 3255961"/>
                <a:gd name="connsiteX13" fmla="*/ 104775 w 731837"/>
                <a:gd name="connsiteY13" fmla="*/ 273381 h 3255961"/>
                <a:gd name="connsiteX14" fmla="*/ 95250 w 731837"/>
                <a:gd name="connsiteY14" fmla="*/ 311481 h 3255961"/>
                <a:gd name="connsiteX15" fmla="*/ 85725 w 731837"/>
                <a:gd name="connsiteY15" fmla="*/ 359106 h 3255961"/>
                <a:gd name="connsiteX16" fmla="*/ 76200 w 731837"/>
                <a:gd name="connsiteY16" fmla="*/ 530556 h 3255961"/>
                <a:gd name="connsiteX17" fmla="*/ 66675 w 731837"/>
                <a:gd name="connsiteY17" fmla="*/ 587706 h 3255961"/>
                <a:gd name="connsiteX18" fmla="*/ 57150 w 731837"/>
                <a:gd name="connsiteY18" fmla="*/ 663906 h 3255961"/>
                <a:gd name="connsiteX19" fmla="*/ 47625 w 731837"/>
                <a:gd name="connsiteY19" fmla="*/ 759156 h 3255961"/>
                <a:gd name="connsiteX20" fmla="*/ 28575 w 731837"/>
                <a:gd name="connsiteY20" fmla="*/ 863931 h 3255961"/>
                <a:gd name="connsiteX21" fmla="*/ 0 w 731837"/>
                <a:gd name="connsiteY21" fmla="*/ 1225881 h 3255961"/>
                <a:gd name="connsiteX22" fmla="*/ 9525 w 731837"/>
                <a:gd name="connsiteY22" fmla="*/ 1464006 h 3255961"/>
                <a:gd name="connsiteX23" fmla="*/ 95250 w 731837"/>
                <a:gd name="connsiteY23" fmla="*/ 1606881 h 3255961"/>
                <a:gd name="connsiteX24" fmla="*/ 200025 w 731837"/>
                <a:gd name="connsiteY24" fmla="*/ 1806906 h 3255961"/>
                <a:gd name="connsiteX25" fmla="*/ 247650 w 731837"/>
                <a:gd name="connsiteY25" fmla="*/ 1940256 h 3255961"/>
                <a:gd name="connsiteX26" fmla="*/ 295275 w 731837"/>
                <a:gd name="connsiteY26" fmla="*/ 2568906 h 3255961"/>
                <a:gd name="connsiteX27" fmla="*/ 342900 w 731837"/>
                <a:gd name="connsiteY27" fmla="*/ 2902281 h 3255961"/>
                <a:gd name="connsiteX28" fmla="*/ 381000 w 731837"/>
                <a:gd name="connsiteY28" fmla="*/ 3102306 h 3255961"/>
                <a:gd name="connsiteX29" fmla="*/ 609600 w 731837"/>
                <a:gd name="connsiteY29" fmla="*/ 3200399 h 3255961"/>
                <a:gd name="connsiteX30" fmla="*/ 666750 w 731837"/>
                <a:gd name="connsiteY30" fmla="*/ 2930856 h 3255961"/>
                <a:gd name="connsiteX0" fmla="*/ 285750 w 731837"/>
                <a:gd name="connsiteY0" fmla="*/ 244806 h 3236911"/>
                <a:gd name="connsiteX1" fmla="*/ 200025 w 731837"/>
                <a:gd name="connsiteY1" fmla="*/ 225756 h 3236911"/>
                <a:gd name="connsiteX2" fmla="*/ 180975 w 731837"/>
                <a:gd name="connsiteY2" fmla="*/ 197181 h 3236911"/>
                <a:gd name="connsiteX3" fmla="*/ 190500 w 731837"/>
                <a:gd name="connsiteY3" fmla="*/ 140031 h 3236911"/>
                <a:gd name="connsiteX4" fmla="*/ 219075 w 731837"/>
                <a:gd name="connsiteY4" fmla="*/ 130506 h 3236911"/>
                <a:gd name="connsiteX5" fmla="*/ 314325 w 731837"/>
                <a:gd name="connsiteY5" fmla="*/ 120981 h 3236911"/>
                <a:gd name="connsiteX6" fmla="*/ 333375 w 731837"/>
                <a:gd name="connsiteY6" fmla="*/ 92406 h 3236911"/>
                <a:gd name="connsiteX7" fmla="*/ 333375 w 731837"/>
                <a:gd name="connsiteY7" fmla="*/ 35256 h 3236911"/>
                <a:gd name="connsiteX8" fmla="*/ 304800 w 731837"/>
                <a:gd name="connsiteY8" fmla="*/ 16206 h 3236911"/>
                <a:gd name="connsiteX9" fmla="*/ 276225 w 731837"/>
                <a:gd name="connsiteY9" fmla="*/ 6681 h 3236911"/>
                <a:gd name="connsiteX10" fmla="*/ 142875 w 731837"/>
                <a:gd name="connsiteY10" fmla="*/ 35256 h 3236911"/>
                <a:gd name="connsiteX11" fmla="*/ 123825 w 731837"/>
                <a:gd name="connsiteY11" fmla="*/ 92406 h 3236911"/>
                <a:gd name="connsiteX12" fmla="*/ 114300 w 731837"/>
                <a:gd name="connsiteY12" fmla="*/ 120981 h 3236911"/>
                <a:gd name="connsiteX13" fmla="*/ 104775 w 731837"/>
                <a:gd name="connsiteY13" fmla="*/ 273381 h 3236911"/>
                <a:gd name="connsiteX14" fmla="*/ 95250 w 731837"/>
                <a:gd name="connsiteY14" fmla="*/ 311481 h 3236911"/>
                <a:gd name="connsiteX15" fmla="*/ 85725 w 731837"/>
                <a:gd name="connsiteY15" fmla="*/ 359106 h 3236911"/>
                <a:gd name="connsiteX16" fmla="*/ 76200 w 731837"/>
                <a:gd name="connsiteY16" fmla="*/ 530556 h 3236911"/>
                <a:gd name="connsiteX17" fmla="*/ 66675 w 731837"/>
                <a:gd name="connsiteY17" fmla="*/ 587706 h 3236911"/>
                <a:gd name="connsiteX18" fmla="*/ 57150 w 731837"/>
                <a:gd name="connsiteY18" fmla="*/ 663906 h 3236911"/>
                <a:gd name="connsiteX19" fmla="*/ 47625 w 731837"/>
                <a:gd name="connsiteY19" fmla="*/ 759156 h 3236911"/>
                <a:gd name="connsiteX20" fmla="*/ 28575 w 731837"/>
                <a:gd name="connsiteY20" fmla="*/ 863931 h 3236911"/>
                <a:gd name="connsiteX21" fmla="*/ 0 w 731837"/>
                <a:gd name="connsiteY21" fmla="*/ 1225881 h 3236911"/>
                <a:gd name="connsiteX22" fmla="*/ 9525 w 731837"/>
                <a:gd name="connsiteY22" fmla="*/ 1464006 h 3236911"/>
                <a:gd name="connsiteX23" fmla="*/ 95250 w 731837"/>
                <a:gd name="connsiteY23" fmla="*/ 1606881 h 3236911"/>
                <a:gd name="connsiteX24" fmla="*/ 200025 w 731837"/>
                <a:gd name="connsiteY24" fmla="*/ 1806906 h 3236911"/>
                <a:gd name="connsiteX25" fmla="*/ 247650 w 731837"/>
                <a:gd name="connsiteY25" fmla="*/ 1940256 h 3236911"/>
                <a:gd name="connsiteX26" fmla="*/ 295275 w 731837"/>
                <a:gd name="connsiteY26" fmla="*/ 2568906 h 3236911"/>
                <a:gd name="connsiteX27" fmla="*/ 342900 w 731837"/>
                <a:gd name="connsiteY27" fmla="*/ 2902281 h 3236911"/>
                <a:gd name="connsiteX28" fmla="*/ 381000 w 731837"/>
                <a:gd name="connsiteY28" fmla="*/ 3102306 h 3236911"/>
                <a:gd name="connsiteX29" fmla="*/ 609600 w 731837"/>
                <a:gd name="connsiteY29" fmla="*/ 3200399 h 3236911"/>
                <a:gd name="connsiteX30" fmla="*/ 666750 w 731837"/>
                <a:gd name="connsiteY30" fmla="*/ 2930856 h 3236911"/>
                <a:gd name="connsiteX0" fmla="*/ 285750 w 731837"/>
                <a:gd name="connsiteY0" fmla="*/ 244806 h 3236911"/>
                <a:gd name="connsiteX1" fmla="*/ 200025 w 731837"/>
                <a:gd name="connsiteY1" fmla="*/ 225756 h 3236911"/>
                <a:gd name="connsiteX2" fmla="*/ 180975 w 731837"/>
                <a:gd name="connsiteY2" fmla="*/ 197181 h 3236911"/>
                <a:gd name="connsiteX3" fmla="*/ 190500 w 731837"/>
                <a:gd name="connsiteY3" fmla="*/ 140031 h 3236911"/>
                <a:gd name="connsiteX4" fmla="*/ 219075 w 731837"/>
                <a:gd name="connsiteY4" fmla="*/ 130506 h 3236911"/>
                <a:gd name="connsiteX5" fmla="*/ 314325 w 731837"/>
                <a:gd name="connsiteY5" fmla="*/ 120981 h 3236911"/>
                <a:gd name="connsiteX6" fmla="*/ 333375 w 731837"/>
                <a:gd name="connsiteY6" fmla="*/ 92406 h 3236911"/>
                <a:gd name="connsiteX7" fmla="*/ 333375 w 731837"/>
                <a:gd name="connsiteY7" fmla="*/ 35256 h 3236911"/>
                <a:gd name="connsiteX8" fmla="*/ 304800 w 731837"/>
                <a:gd name="connsiteY8" fmla="*/ 16206 h 3236911"/>
                <a:gd name="connsiteX9" fmla="*/ 276225 w 731837"/>
                <a:gd name="connsiteY9" fmla="*/ 6681 h 3236911"/>
                <a:gd name="connsiteX10" fmla="*/ 142875 w 731837"/>
                <a:gd name="connsiteY10" fmla="*/ 35256 h 3236911"/>
                <a:gd name="connsiteX11" fmla="*/ 123825 w 731837"/>
                <a:gd name="connsiteY11" fmla="*/ 92406 h 3236911"/>
                <a:gd name="connsiteX12" fmla="*/ 104775 w 731837"/>
                <a:gd name="connsiteY12" fmla="*/ 273381 h 3236911"/>
                <a:gd name="connsiteX13" fmla="*/ 95250 w 731837"/>
                <a:gd name="connsiteY13" fmla="*/ 311481 h 3236911"/>
                <a:gd name="connsiteX14" fmla="*/ 85725 w 731837"/>
                <a:gd name="connsiteY14" fmla="*/ 359106 h 3236911"/>
                <a:gd name="connsiteX15" fmla="*/ 76200 w 731837"/>
                <a:gd name="connsiteY15" fmla="*/ 530556 h 3236911"/>
                <a:gd name="connsiteX16" fmla="*/ 66675 w 731837"/>
                <a:gd name="connsiteY16" fmla="*/ 587706 h 3236911"/>
                <a:gd name="connsiteX17" fmla="*/ 57150 w 731837"/>
                <a:gd name="connsiteY17" fmla="*/ 663906 h 3236911"/>
                <a:gd name="connsiteX18" fmla="*/ 47625 w 731837"/>
                <a:gd name="connsiteY18" fmla="*/ 759156 h 3236911"/>
                <a:gd name="connsiteX19" fmla="*/ 28575 w 731837"/>
                <a:gd name="connsiteY19" fmla="*/ 863931 h 3236911"/>
                <a:gd name="connsiteX20" fmla="*/ 0 w 731837"/>
                <a:gd name="connsiteY20" fmla="*/ 1225881 h 3236911"/>
                <a:gd name="connsiteX21" fmla="*/ 9525 w 731837"/>
                <a:gd name="connsiteY21" fmla="*/ 1464006 h 3236911"/>
                <a:gd name="connsiteX22" fmla="*/ 95250 w 731837"/>
                <a:gd name="connsiteY22" fmla="*/ 1606881 h 3236911"/>
                <a:gd name="connsiteX23" fmla="*/ 200025 w 731837"/>
                <a:gd name="connsiteY23" fmla="*/ 1806906 h 3236911"/>
                <a:gd name="connsiteX24" fmla="*/ 247650 w 731837"/>
                <a:gd name="connsiteY24" fmla="*/ 1940256 h 3236911"/>
                <a:gd name="connsiteX25" fmla="*/ 295275 w 731837"/>
                <a:gd name="connsiteY25" fmla="*/ 2568906 h 3236911"/>
                <a:gd name="connsiteX26" fmla="*/ 342900 w 731837"/>
                <a:gd name="connsiteY26" fmla="*/ 2902281 h 3236911"/>
                <a:gd name="connsiteX27" fmla="*/ 381000 w 731837"/>
                <a:gd name="connsiteY27" fmla="*/ 3102306 h 3236911"/>
                <a:gd name="connsiteX28" fmla="*/ 609600 w 731837"/>
                <a:gd name="connsiteY28" fmla="*/ 3200399 h 3236911"/>
                <a:gd name="connsiteX29" fmla="*/ 666750 w 731837"/>
                <a:gd name="connsiteY29" fmla="*/ 2930856 h 3236911"/>
                <a:gd name="connsiteX0" fmla="*/ 285750 w 731837"/>
                <a:gd name="connsiteY0" fmla="*/ 244806 h 3236911"/>
                <a:gd name="connsiteX1" fmla="*/ 200025 w 731837"/>
                <a:gd name="connsiteY1" fmla="*/ 225756 h 3236911"/>
                <a:gd name="connsiteX2" fmla="*/ 180975 w 731837"/>
                <a:gd name="connsiteY2" fmla="*/ 197181 h 3236911"/>
                <a:gd name="connsiteX3" fmla="*/ 190500 w 731837"/>
                <a:gd name="connsiteY3" fmla="*/ 140031 h 3236911"/>
                <a:gd name="connsiteX4" fmla="*/ 219075 w 731837"/>
                <a:gd name="connsiteY4" fmla="*/ 130506 h 3236911"/>
                <a:gd name="connsiteX5" fmla="*/ 314325 w 731837"/>
                <a:gd name="connsiteY5" fmla="*/ 120981 h 3236911"/>
                <a:gd name="connsiteX6" fmla="*/ 333375 w 731837"/>
                <a:gd name="connsiteY6" fmla="*/ 92406 h 3236911"/>
                <a:gd name="connsiteX7" fmla="*/ 333375 w 731837"/>
                <a:gd name="connsiteY7" fmla="*/ 35256 h 3236911"/>
                <a:gd name="connsiteX8" fmla="*/ 304800 w 731837"/>
                <a:gd name="connsiteY8" fmla="*/ 16206 h 3236911"/>
                <a:gd name="connsiteX9" fmla="*/ 276225 w 731837"/>
                <a:gd name="connsiteY9" fmla="*/ 6681 h 3236911"/>
                <a:gd name="connsiteX10" fmla="*/ 142875 w 731837"/>
                <a:gd name="connsiteY10" fmla="*/ 35256 h 3236911"/>
                <a:gd name="connsiteX11" fmla="*/ 104775 w 731837"/>
                <a:gd name="connsiteY11" fmla="*/ 273381 h 3236911"/>
                <a:gd name="connsiteX12" fmla="*/ 95250 w 731837"/>
                <a:gd name="connsiteY12" fmla="*/ 311481 h 3236911"/>
                <a:gd name="connsiteX13" fmla="*/ 85725 w 731837"/>
                <a:gd name="connsiteY13" fmla="*/ 359106 h 3236911"/>
                <a:gd name="connsiteX14" fmla="*/ 76200 w 731837"/>
                <a:gd name="connsiteY14" fmla="*/ 530556 h 3236911"/>
                <a:gd name="connsiteX15" fmla="*/ 66675 w 731837"/>
                <a:gd name="connsiteY15" fmla="*/ 587706 h 3236911"/>
                <a:gd name="connsiteX16" fmla="*/ 57150 w 731837"/>
                <a:gd name="connsiteY16" fmla="*/ 663906 h 3236911"/>
                <a:gd name="connsiteX17" fmla="*/ 47625 w 731837"/>
                <a:gd name="connsiteY17" fmla="*/ 759156 h 3236911"/>
                <a:gd name="connsiteX18" fmla="*/ 28575 w 731837"/>
                <a:gd name="connsiteY18" fmla="*/ 863931 h 3236911"/>
                <a:gd name="connsiteX19" fmla="*/ 0 w 731837"/>
                <a:gd name="connsiteY19" fmla="*/ 1225881 h 3236911"/>
                <a:gd name="connsiteX20" fmla="*/ 9525 w 731837"/>
                <a:gd name="connsiteY20" fmla="*/ 1464006 h 3236911"/>
                <a:gd name="connsiteX21" fmla="*/ 95250 w 731837"/>
                <a:gd name="connsiteY21" fmla="*/ 1606881 h 3236911"/>
                <a:gd name="connsiteX22" fmla="*/ 200025 w 731837"/>
                <a:gd name="connsiteY22" fmla="*/ 1806906 h 3236911"/>
                <a:gd name="connsiteX23" fmla="*/ 247650 w 731837"/>
                <a:gd name="connsiteY23" fmla="*/ 1940256 h 3236911"/>
                <a:gd name="connsiteX24" fmla="*/ 295275 w 731837"/>
                <a:gd name="connsiteY24" fmla="*/ 2568906 h 3236911"/>
                <a:gd name="connsiteX25" fmla="*/ 342900 w 731837"/>
                <a:gd name="connsiteY25" fmla="*/ 2902281 h 3236911"/>
                <a:gd name="connsiteX26" fmla="*/ 381000 w 731837"/>
                <a:gd name="connsiteY26" fmla="*/ 3102306 h 3236911"/>
                <a:gd name="connsiteX27" fmla="*/ 609600 w 731837"/>
                <a:gd name="connsiteY27" fmla="*/ 3200399 h 3236911"/>
                <a:gd name="connsiteX28" fmla="*/ 666750 w 731837"/>
                <a:gd name="connsiteY28" fmla="*/ 2930856 h 3236911"/>
                <a:gd name="connsiteX0" fmla="*/ 285750 w 731837"/>
                <a:gd name="connsiteY0" fmla="*/ 252412 h 3244517"/>
                <a:gd name="connsiteX1" fmla="*/ 200025 w 731837"/>
                <a:gd name="connsiteY1" fmla="*/ 233362 h 3244517"/>
                <a:gd name="connsiteX2" fmla="*/ 180975 w 731837"/>
                <a:gd name="connsiteY2" fmla="*/ 204787 h 3244517"/>
                <a:gd name="connsiteX3" fmla="*/ 190500 w 731837"/>
                <a:gd name="connsiteY3" fmla="*/ 147637 h 3244517"/>
                <a:gd name="connsiteX4" fmla="*/ 219075 w 731837"/>
                <a:gd name="connsiteY4" fmla="*/ 138112 h 3244517"/>
                <a:gd name="connsiteX5" fmla="*/ 314325 w 731837"/>
                <a:gd name="connsiteY5" fmla="*/ 128587 h 3244517"/>
                <a:gd name="connsiteX6" fmla="*/ 333375 w 731837"/>
                <a:gd name="connsiteY6" fmla="*/ 100012 h 3244517"/>
                <a:gd name="connsiteX7" fmla="*/ 333375 w 731837"/>
                <a:gd name="connsiteY7" fmla="*/ 42862 h 3244517"/>
                <a:gd name="connsiteX8" fmla="*/ 304800 w 731837"/>
                <a:gd name="connsiteY8" fmla="*/ 23812 h 3244517"/>
                <a:gd name="connsiteX9" fmla="*/ 142875 w 731837"/>
                <a:gd name="connsiteY9" fmla="*/ 42862 h 3244517"/>
                <a:gd name="connsiteX10" fmla="*/ 104775 w 731837"/>
                <a:gd name="connsiteY10" fmla="*/ 280987 h 3244517"/>
                <a:gd name="connsiteX11" fmla="*/ 95250 w 731837"/>
                <a:gd name="connsiteY11" fmla="*/ 319087 h 3244517"/>
                <a:gd name="connsiteX12" fmla="*/ 85725 w 731837"/>
                <a:gd name="connsiteY12" fmla="*/ 366712 h 3244517"/>
                <a:gd name="connsiteX13" fmla="*/ 76200 w 731837"/>
                <a:gd name="connsiteY13" fmla="*/ 538162 h 3244517"/>
                <a:gd name="connsiteX14" fmla="*/ 66675 w 731837"/>
                <a:gd name="connsiteY14" fmla="*/ 595312 h 3244517"/>
                <a:gd name="connsiteX15" fmla="*/ 57150 w 731837"/>
                <a:gd name="connsiteY15" fmla="*/ 671512 h 3244517"/>
                <a:gd name="connsiteX16" fmla="*/ 47625 w 731837"/>
                <a:gd name="connsiteY16" fmla="*/ 766762 h 3244517"/>
                <a:gd name="connsiteX17" fmla="*/ 28575 w 731837"/>
                <a:gd name="connsiteY17" fmla="*/ 871537 h 3244517"/>
                <a:gd name="connsiteX18" fmla="*/ 0 w 731837"/>
                <a:gd name="connsiteY18" fmla="*/ 1233487 h 3244517"/>
                <a:gd name="connsiteX19" fmla="*/ 9525 w 731837"/>
                <a:gd name="connsiteY19" fmla="*/ 1471612 h 3244517"/>
                <a:gd name="connsiteX20" fmla="*/ 95250 w 731837"/>
                <a:gd name="connsiteY20" fmla="*/ 1614487 h 3244517"/>
                <a:gd name="connsiteX21" fmla="*/ 200025 w 731837"/>
                <a:gd name="connsiteY21" fmla="*/ 1814512 h 3244517"/>
                <a:gd name="connsiteX22" fmla="*/ 247650 w 731837"/>
                <a:gd name="connsiteY22" fmla="*/ 1947862 h 3244517"/>
                <a:gd name="connsiteX23" fmla="*/ 295275 w 731837"/>
                <a:gd name="connsiteY23" fmla="*/ 2576512 h 3244517"/>
                <a:gd name="connsiteX24" fmla="*/ 342900 w 731837"/>
                <a:gd name="connsiteY24" fmla="*/ 2909887 h 3244517"/>
                <a:gd name="connsiteX25" fmla="*/ 381000 w 731837"/>
                <a:gd name="connsiteY25" fmla="*/ 3109912 h 3244517"/>
                <a:gd name="connsiteX26" fmla="*/ 609600 w 731837"/>
                <a:gd name="connsiteY26" fmla="*/ 3208005 h 3244517"/>
                <a:gd name="connsiteX27" fmla="*/ 666750 w 731837"/>
                <a:gd name="connsiteY27" fmla="*/ 2938462 h 3244517"/>
                <a:gd name="connsiteX0" fmla="*/ 285750 w 731837"/>
                <a:gd name="connsiteY0" fmla="*/ 249237 h 3241342"/>
                <a:gd name="connsiteX1" fmla="*/ 200025 w 731837"/>
                <a:gd name="connsiteY1" fmla="*/ 230187 h 3241342"/>
                <a:gd name="connsiteX2" fmla="*/ 180975 w 731837"/>
                <a:gd name="connsiteY2" fmla="*/ 201612 h 3241342"/>
                <a:gd name="connsiteX3" fmla="*/ 190500 w 731837"/>
                <a:gd name="connsiteY3" fmla="*/ 144462 h 3241342"/>
                <a:gd name="connsiteX4" fmla="*/ 219075 w 731837"/>
                <a:gd name="connsiteY4" fmla="*/ 134937 h 3241342"/>
                <a:gd name="connsiteX5" fmla="*/ 314325 w 731837"/>
                <a:gd name="connsiteY5" fmla="*/ 125412 h 3241342"/>
                <a:gd name="connsiteX6" fmla="*/ 333375 w 731837"/>
                <a:gd name="connsiteY6" fmla="*/ 96837 h 3241342"/>
                <a:gd name="connsiteX7" fmla="*/ 333375 w 731837"/>
                <a:gd name="connsiteY7" fmla="*/ 39687 h 3241342"/>
                <a:gd name="connsiteX8" fmla="*/ 142875 w 731837"/>
                <a:gd name="connsiteY8" fmla="*/ 39687 h 3241342"/>
                <a:gd name="connsiteX9" fmla="*/ 104775 w 731837"/>
                <a:gd name="connsiteY9" fmla="*/ 277812 h 3241342"/>
                <a:gd name="connsiteX10" fmla="*/ 95250 w 731837"/>
                <a:gd name="connsiteY10" fmla="*/ 315912 h 3241342"/>
                <a:gd name="connsiteX11" fmla="*/ 85725 w 731837"/>
                <a:gd name="connsiteY11" fmla="*/ 363537 h 3241342"/>
                <a:gd name="connsiteX12" fmla="*/ 76200 w 731837"/>
                <a:gd name="connsiteY12" fmla="*/ 534987 h 3241342"/>
                <a:gd name="connsiteX13" fmla="*/ 66675 w 731837"/>
                <a:gd name="connsiteY13" fmla="*/ 592137 h 3241342"/>
                <a:gd name="connsiteX14" fmla="*/ 57150 w 731837"/>
                <a:gd name="connsiteY14" fmla="*/ 668337 h 3241342"/>
                <a:gd name="connsiteX15" fmla="*/ 47625 w 731837"/>
                <a:gd name="connsiteY15" fmla="*/ 763587 h 3241342"/>
                <a:gd name="connsiteX16" fmla="*/ 28575 w 731837"/>
                <a:gd name="connsiteY16" fmla="*/ 868362 h 3241342"/>
                <a:gd name="connsiteX17" fmla="*/ 0 w 731837"/>
                <a:gd name="connsiteY17" fmla="*/ 1230312 h 3241342"/>
                <a:gd name="connsiteX18" fmla="*/ 9525 w 731837"/>
                <a:gd name="connsiteY18" fmla="*/ 1468437 h 3241342"/>
                <a:gd name="connsiteX19" fmla="*/ 95250 w 731837"/>
                <a:gd name="connsiteY19" fmla="*/ 1611312 h 3241342"/>
                <a:gd name="connsiteX20" fmla="*/ 200025 w 731837"/>
                <a:gd name="connsiteY20" fmla="*/ 1811337 h 3241342"/>
                <a:gd name="connsiteX21" fmla="*/ 247650 w 731837"/>
                <a:gd name="connsiteY21" fmla="*/ 1944687 h 3241342"/>
                <a:gd name="connsiteX22" fmla="*/ 295275 w 731837"/>
                <a:gd name="connsiteY22" fmla="*/ 2573337 h 3241342"/>
                <a:gd name="connsiteX23" fmla="*/ 342900 w 731837"/>
                <a:gd name="connsiteY23" fmla="*/ 2906712 h 3241342"/>
                <a:gd name="connsiteX24" fmla="*/ 381000 w 731837"/>
                <a:gd name="connsiteY24" fmla="*/ 3106737 h 3241342"/>
                <a:gd name="connsiteX25" fmla="*/ 609600 w 731837"/>
                <a:gd name="connsiteY25" fmla="*/ 3204830 h 3241342"/>
                <a:gd name="connsiteX26" fmla="*/ 666750 w 731837"/>
                <a:gd name="connsiteY26" fmla="*/ 2935287 h 3241342"/>
                <a:gd name="connsiteX0" fmla="*/ 285750 w 731837"/>
                <a:gd name="connsiteY0" fmla="*/ 249237 h 3241342"/>
                <a:gd name="connsiteX1" fmla="*/ 200025 w 731837"/>
                <a:gd name="connsiteY1" fmla="*/ 230187 h 3241342"/>
                <a:gd name="connsiteX2" fmla="*/ 180975 w 731837"/>
                <a:gd name="connsiteY2" fmla="*/ 201612 h 3241342"/>
                <a:gd name="connsiteX3" fmla="*/ 219075 w 731837"/>
                <a:gd name="connsiteY3" fmla="*/ 134937 h 3241342"/>
                <a:gd name="connsiteX4" fmla="*/ 314325 w 731837"/>
                <a:gd name="connsiteY4" fmla="*/ 125412 h 3241342"/>
                <a:gd name="connsiteX5" fmla="*/ 333375 w 731837"/>
                <a:gd name="connsiteY5" fmla="*/ 96837 h 3241342"/>
                <a:gd name="connsiteX6" fmla="*/ 333375 w 731837"/>
                <a:gd name="connsiteY6" fmla="*/ 39687 h 3241342"/>
                <a:gd name="connsiteX7" fmla="*/ 142875 w 731837"/>
                <a:gd name="connsiteY7" fmla="*/ 39687 h 3241342"/>
                <a:gd name="connsiteX8" fmla="*/ 104775 w 731837"/>
                <a:gd name="connsiteY8" fmla="*/ 277812 h 3241342"/>
                <a:gd name="connsiteX9" fmla="*/ 95250 w 731837"/>
                <a:gd name="connsiteY9" fmla="*/ 315912 h 3241342"/>
                <a:gd name="connsiteX10" fmla="*/ 85725 w 731837"/>
                <a:gd name="connsiteY10" fmla="*/ 363537 h 3241342"/>
                <a:gd name="connsiteX11" fmla="*/ 76200 w 731837"/>
                <a:gd name="connsiteY11" fmla="*/ 534987 h 3241342"/>
                <a:gd name="connsiteX12" fmla="*/ 66675 w 731837"/>
                <a:gd name="connsiteY12" fmla="*/ 592137 h 3241342"/>
                <a:gd name="connsiteX13" fmla="*/ 57150 w 731837"/>
                <a:gd name="connsiteY13" fmla="*/ 668337 h 3241342"/>
                <a:gd name="connsiteX14" fmla="*/ 47625 w 731837"/>
                <a:gd name="connsiteY14" fmla="*/ 763587 h 3241342"/>
                <a:gd name="connsiteX15" fmla="*/ 28575 w 731837"/>
                <a:gd name="connsiteY15" fmla="*/ 868362 h 3241342"/>
                <a:gd name="connsiteX16" fmla="*/ 0 w 731837"/>
                <a:gd name="connsiteY16" fmla="*/ 1230312 h 3241342"/>
                <a:gd name="connsiteX17" fmla="*/ 9525 w 731837"/>
                <a:gd name="connsiteY17" fmla="*/ 1468437 h 3241342"/>
                <a:gd name="connsiteX18" fmla="*/ 95250 w 731837"/>
                <a:gd name="connsiteY18" fmla="*/ 1611312 h 3241342"/>
                <a:gd name="connsiteX19" fmla="*/ 200025 w 731837"/>
                <a:gd name="connsiteY19" fmla="*/ 1811337 h 3241342"/>
                <a:gd name="connsiteX20" fmla="*/ 247650 w 731837"/>
                <a:gd name="connsiteY20" fmla="*/ 1944687 h 3241342"/>
                <a:gd name="connsiteX21" fmla="*/ 295275 w 731837"/>
                <a:gd name="connsiteY21" fmla="*/ 2573337 h 3241342"/>
                <a:gd name="connsiteX22" fmla="*/ 342900 w 731837"/>
                <a:gd name="connsiteY22" fmla="*/ 2906712 h 3241342"/>
                <a:gd name="connsiteX23" fmla="*/ 381000 w 731837"/>
                <a:gd name="connsiteY23" fmla="*/ 3106737 h 3241342"/>
                <a:gd name="connsiteX24" fmla="*/ 609600 w 731837"/>
                <a:gd name="connsiteY24" fmla="*/ 3204830 h 3241342"/>
                <a:gd name="connsiteX25" fmla="*/ 666750 w 731837"/>
                <a:gd name="connsiteY25" fmla="*/ 2935287 h 3241342"/>
                <a:gd name="connsiteX0" fmla="*/ 285750 w 731837"/>
                <a:gd name="connsiteY0" fmla="*/ 249237 h 3241342"/>
                <a:gd name="connsiteX1" fmla="*/ 200025 w 731837"/>
                <a:gd name="connsiteY1" fmla="*/ 230187 h 3241342"/>
                <a:gd name="connsiteX2" fmla="*/ 219075 w 731837"/>
                <a:gd name="connsiteY2" fmla="*/ 134937 h 3241342"/>
                <a:gd name="connsiteX3" fmla="*/ 314325 w 731837"/>
                <a:gd name="connsiteY3" fmla="*/ 125412 h 3241342"/>
                <a:gd name="connsiteX4" fmla="*/ 333375 w 731837"/>
                <a:gd name="connsiteY4" fmla="*/ 96837 h 3241342"/>
                <a:gd name="connsiteX5" fmla="*/ 333375 w 731837"/>
                <a:gd name="connsiteY5" fmla="*/ 39687 h 3241342"/>
                <a:gd name="connsiteX6" fmla="*/ 142875 w 731837"/>
                <a:gd name="connsiteY6" fmla="*/ 39687 h 3241342"/>
                <a:gd name="connsiteX7" fmla="*/ 104775 w 731837"/>
                <a:gd name="connsiteY7" fmla="*/ 277812 h 3241342"/>
                <a:gd name="connsiteX8" fmla="*/ 95250 w 731837"/>
                <a:gd name="connsiteY8" fmla="*/ 315912 h 3241342"/>
                <a:gd name="connsiteX9" fmla="*/ 85725 w 731837"/>
                <a:gd name="connsiteY9" fmla="*/ 363537 h 3241342"/>
                <a:gd name="connsiteX10" fmla="*/ 76200 w 731837"/>
                <a:gd name="connsiteY10" fmla="*/ 534987 h 3241342"/>
                <a:gd name="connsiteX11" fmla="*/ 66675 w 731837"/>
                <a:gd name="connsiteY11" fmla="*/ 592137 h 3241342"/>
                <a:gd name="connsiteX12" fmla="*/ 57150 w 731837"/>
                <a:gd name="connsiteY12" fmla="*/ 668337 h 3241342"/>
                <a:gd name="connsiteX13" fmla="*/ 47625 w 731837"/>
                <a:gd name="connsiteY13" fmla="*/ 763587 h 3241342"/>
                <a:gd name="connsiteX14" fmla="*/ 28575 w 731837"/>
                <a:gd name="connsiteY14" fmla="*/ 868362 h 3241342"/>
                <a:gd name="connsiteX15" fmla="*/ 0 w 731837"/>
                <a:gd name="connsiteY15" fmla="*/ 1230312 h 3241342"/>
                <a:gd name="connsiteX16" fmla="*/ 9525 w 731837"/>
                <a:gd name="connsiteY16" fmla="*/ 1468437 h 3241342"/>
                <a:gd name="connsiteX17" fmla="*/ 95250 w 731837"/>
                <a:gd name="connsiteY17" fmla="*/ 1611312 h 3241342"/>
                <a:gd name="connsiteX18" fmla="*/ 200025 w 731837"/>
                <a:gd name="connsiteY18" fmla="*/ 1811337 h 3241342"/>
                <a:gd name="connsiteX19" fmla="*/ 247650 w 731837"/>
                <a:gd name="connsiteY19" fmla="*/ 1944687 h 3241342"/>
                <a:gd name="connsiteX20" fmla="*/ 295275 w 731837"/>
                <a:gd name="connsiteY20" fmla="*/ 2573337 h 3241342"/>
                <a:gd name="connsiteX21" fmla="*/ 342900 w 731837"/>
                <a:gd name="connsiteY21" fmla="*/ 2906712 h 3241342"/>
                <a:gd name="connsiteX22" fmla="*/ 381000 w 731837"/>
                <a:gd name="connsiteY22" fmla="*/ 3106737 h 3241342"/>
                <a:gd name="connsiteX23" fmla="*/ 609600 w 731837"/>
                <a:gd name="connsiteY23" fmla="*/ 3204830 h 3241342"/>
                <a:gd name="connsiteX24" fmla="*/ 666750 w 731837"/>
                <a:gd name="connsiteY24" fmla="*/ 2935287 h 3241342"/>
                <a:gd name="connsiteX0" fmla="*/ 381000 w 731837"/>
                <a:gd name="connsiteY0" fmla="*/ 309230 h 3241342"/>
                <a:gd name="connsiteX1" fmla="*/ 200025 w 731837"/>
                <a:gd name="connsiteY1" fmla="*/ 230187 h 3241342"/>
                <a:gd name="connsiteX2" fmla="*/ 219075 w 731837"/>
                <a:gd name="connsiteY2" fmla="*/ 134937 h 3241342"/>
                <a:gd name="connsiteX3" fmla="*/ 314325 w 731837"/>
                <a:gd name="connsiteY3" fmla="*/ 125412 h 3241342"/>
                <a:gd name="connsiteX4" fmla="*/ 333375 w 731837"/>
                <a:gd name="connsiteY4" fmla="*/ 96837 h 3241342"/>
                <a:gd name="connsiteX5" fmla="*/ 333375 w 731837"/>
                <a:gd name="connsiteY5" fmla="*/ 39687 h 3241342"/>
                <a:gd name="connsiteX6" fmla="*/ 142875 w 731837"/>
                <a:gd name="connsiteY6" fmla="*/ 39687 h 3241342"/>
                <a:gd name="connsiteX7" fmla="*/ 104775 w 731837"/>
                <a:gd name="connsiteY7" fmla="*/ 277812 h 3241342"/>
                <a:gd name="connsiteX8" fmla="*/ 95250 w 731837"/>
                <a:gd name="connsiteY8" fmla="*/ 315912 h 3241342"/>
                <a:gd name="connsiteX9" fmla="*/ 85725 w 731837"/>
                <a:gd name="connsiteY9" fmla="*/ 363537 h 3241342"/>
                <a:gd name="connsiteX10" fmla="*/ 76200 w 731837"/>
                <a:gd name="connsiteY10" fmla="*/ 534987 h 3241342"/>
                <a:gd name="connsiteX11" fmla="*/ 66675 w 731837"/>
                <a:gd name="connsiteY11" fmla="*/ 592137 h 3241342"/>
                <a:gd name="connsiteX12" fmla="*/ 57150 w 731837"/>
                <a:gd name="connsiteY12" fmla="*/ 668337 h 3241342"/>
                <a:gd name="connsiteX13" fmla="*/ 47625 w 731837"/>
                <a:gd name="connsiteY13" fmla="*/ 763587 h 3241342"/>
                <a:gd name="connsiteX14" fmla="*/ 28575 w 731837"/>
                <a:gd name="connsiteY14" fmla="*/ 868362 h 3241342"/>
                <a:gd name="connsiteX15" fmla="*/ 0 w 731837"/>
                <a:gd name="connsiteY15" fmla="*/ 1230312 h 3241342"/>
                <a:gd name="connsiteX16" fmla="*/ 9525 w 731837"/>
                <a:gd name="connsiteY16" fmla="*/ 1468437 h 3241342"/>
                <a:gd name="connsiteX17" fmla="*/ 95250 w 731837"/>
                <a:gd name="connsiteY17" fmla="*/ 1611312 h 3241342"/>
                <a:gd name="connsiteX18" fmla="*/ 200025 w 731837"/>
                <a:gd name="connsiteY18" fmla="*/ 1811337 h 3241342"/>
                <a:gd name="connsiteX19" fmla="*/ 247650 w 731837"/>
                <a:gd name="connsiteY19" fmla="*/ 1944687 h 3241342"/>
                <a:gd name="connsiteX20" fmla="*/ 295275 w 731837"/>
                <a:gd name="connsiteY20" fmla="*/ 2573337 h 3241342"/>
                <a:gd name="connsiteX21" fmla="*/ 342900 w 731837"/>
                <a:gd name="connsiteY21" fmla="*/ 2906712 h 3241342"/>
                <a:gd name="connsiteX22" fmla="*/ 381000 w 731837"/>
                <a:gd name="connsiteY22" fmla="*/ 3106737 h 3241342"/>
                <a:gd name="connsiteX23" fmla="*/ 609600 w 731837"/>
                <a:gd name="connsiteY23" fmla="*/ 3204830 h 3241342"/>
                <a:gd name="connsiteX24" fmla="*/ 666750 w 731837"/>
                <a:gd name="connsiteY24" fmla="*/ 2935287 h 3241342"/>
                <a:gd name="connsiteX0" fmla="*/ 381000 w 731837"/>
                <a:gd name="connsiteY0" fmla="*/ 309230 h 3241342"/>
                <a:gd name="connsiteX1" fmla="*/ 228600 w 731837"/>
                <a:gd name="connsiteY1" fmla="*/ 309230 h 3241342"/>
                <a:gd name="connsiteX2" fmla="*/ 219075 w 731837"/>
                <a:gd name="connsiteY2" fmla="*/ 134937 h 3241342"/>
                <a:gd name="connsiteX3" fmla="*/ 314325 w 731837"/>
                <a:gd name="connsiteY3" fmla="*/ 125412 h 3241342"/>
                <a:gd name="connsiteX4" fmla="*/ 333375 w 731837"/>
                <a:gd name="connsiteY4" fmla="*/ 96837 h 3241342"/>
                <a:gd name="connsiteX5" fmla="*/ 333375 w 731837"/>
                <a:gd name="connsiteY5" fmla="*/ 39687 h 3241342"/>
                <a:gd name="connsiteX6" fmla="*/ 142875 w 731837"/>
                <a:gd name="connsiteY6" fmla="*/ 39687 h 3241342"/>
                <a:gd name="connsiteX7" fmla="*/ 104775 w 731837"/>
                <a:gd name="connsiteY7" fmla="*/ 277812 h 3241342"/>
                <a:gd name="connsiteX8" fmla="*/ 95250 w 731837"/>
                <a:gd name="connsiteY8" fmla="*/ 315912 h 3241342"/>
                <a:gd name="connsiteX9" fmla="*/ 85725 w 731837"/>
                <a:gd name="connsiteY9" fmla="*/ 363537 h 3241342"/>
                <a:gd name="connsiteX10" fmla="*/ 76200 w 731837"/>
                <a:gd name="connsiteY10" fmla="*/ 534987 h 3241342"/>
                <a:gd name="connsiteX11" fmla="*/ 66675 w 731837"/>
                <a:gd name="connsiteY11" fmla="*/ 592137 h 3241342"/>
                <a:gd name="connsiteX12" fmla="*/ 57150 w 731837"/>
                <a:gd name="connsiteY12" fmla="*/ 668337 h 3241342"/>
                <a:gd name="connsiteX13" fmla="*/ 47625 w 731837"/>
                <a:gd name="connsiteY13" fmla="*/ 763587 h 3241342"/>
                <a:gd name="connsiteX14" fmla="*/ 28575 w 731837"/>
                <a:gd name="connsiteY14" fmla="*/ 868362 h 3241342"/>
                <a:gd name="connsiteX15" fmla="*/ 0 w 731837"/>
                <a:gd name="connsiteY15" fmla="*/ 1230312 h 3241342"/>
                <a:gd name="connsiteX16" fmla="*/ 9525 w 731837"/>
                <a:gd name="connsiteY16" fmla="*/ 1468437 h 3241342"/>
                <a:gd name="connsiteX17" fmla="*/ 95250 w 731837"/>
                <a:gd name="connsiteY17" fmla="*/ 1611312 h 3241342"/>
                <a:gd name="connsiteX18" fmla="*/ 200025 w 731837"/>
                <a:gd name="connsiteY18" fmla="*/ 1811337 h 3241342"/>
                <a:gd name="connsiteX19" fmla="*/ 247650 w 731837"/>
                <a:gd name="connsiteY19" fmla="*/ 1944687 h 3241342"/>
                <a:gd name="connsiteX20" fmla="*/ 295275 w 731837"/>
                <a:gd name="connsiteY20" fmla="*/ 2573337 h 3241342"/>
                <a:gd name="connsiteX21" fmla="*/ 342900 w 731837"/>
                <a:gd name="connsiteY21" fmla="*/ 2906712 h 3241342"/>
                <a:gd name="connsiteX22" fmla="*/ 381000 w 731837"/>
                <a:gd name="connsiteY22" fmla="*/ 3106737 h 3241342"/>
                <a:gd name="connsiteX23" fmla="*/ 609600 w 731837"/>
                <a:gd name="connsiteY23" fmla="*/ 3204830 h 3241342"/>
                <a:gd name="connsiteX24" fmla="*/ 666750 w 731837"/>
                <a:gd name="connsiteY24" fmla="*/ 2935287 h 3241342"/>
                <a:gd name="connsiteX0" fmla="*/ 381000 w 731837"/>
                <a:gd name="connsiteY0" fmla="*/ 314325 h 3246437"/>
                <a:gd name="connsiteX1" fmla="*/ 228600 w 731837"/>
                <a:gd name="connsiteY1" fmla="*/ 314325 h 3246437"/>
                <a:gd name="connsiteX2" fmla="*/ 219075 w 731837"/>
                <a:gd name="connsiteY2" fmla="*/ 140032 h 3246437"/>
                <a:gd name="connsiteX3" fmla="*/ 314325 w 731837"/>
                <a:gd name="connsiteY3" fmla="*/ 130507 h 3246437"/>
                <a:gd name="connsiteX4" fmla="*/ 333375 w 731837"/>
                <a:gd name="connsiteY4" fmla="*/ 101932 h 3246437"/>
                <a:gd name="connsiteX5" fmla="*/ 457200 w 731837"/>
                <a:gd name="connsiteY5" fmla="*/ 9525 h 3246437"/>
                <a:gd name="connsiteX6" fmla="*/ 142875 w 731837"/>
                <a:gd name="connsiteY6" fmla="*/ 44782 h 3246437"/>
                <a:gd name="connsiteX7" fmla="*/ 104775 w 731837"/>
                <a:gd name="connsiteY7" fmla="*/ 282907 h 3246437"/>
                <a:gd name="connsiteX8" fmla="*/ 95250 w 731837"/>
                <a:gd name="connsiteY8" fmla="*/ 321007 h 3246437"/>
                <a:gd name="connsiteX9" fmla="*/ 85725 w 731837"/>
                <a:gd name="connsiteY9" fmla="*/ 368632 h 3246437"/>
                <a:gd name="connsiteX10" fmla="*/ 76200 w 731837"/>
                <a:gd name="connsiteY10" fmla="*/ 540082 h 3246437"/>
                <a:gd name="connsiteX11" fmla="*/ 66675 w 731837"/>
                <a:gd name="connsiteY11" fmla="*/ 597232 h 3246437"/>
                <a:gd name="connsiteX12" fmla="*/ 57150 w 731837"/>
                <a:gd name="connsiteY12" fmla="*/ 673432 h 3246437"/>
                <a:gd name="connsiteX13" fmla="*/ 47625 w 731837"/>
                <a:gd name="connsiteY13" fmla="*/ 768682 h 3246437"/>
                <a:gd name="connsiteX14" fmla="*/ 28575 w 731837"/>
                <a:gd name="connsiteY14" fmla="*/ 873457 h 3246437"/>
                <a:gd name="connsiteX15" fmla="*/ 0 w 731837"/>
                <a:gd name="connsiteY15" fmla="*/ 1235407 h 3246437"/>
                <a:gd name="connsiteX16" fmla="*/ 9525 w 731837"/>
                <a:gd name="connsiteY16" fmla="*/ 1473532 h 3246437"/>
                <a:gd name="connsiteX17" fmla="*/ 95250 w 731837"/>
                <a:gd name="connsiteY17" fmla="*/ 1616407 h 3246437"/>
                <a:gd name="connsiteX18" fmla="*/ 200025 w 731837"/>
                <a:gd name="connsiteY18" fmla="*/ 1816432 h 3246437"/>
                <a:gd name="connsiteX19" fmla="*/ 247650 w 731837"/>
                <a:gd name="connsiteY19" fmla="*/ 1949782 h 3246437"/>
                <a:gd name="connsiteX20" fmla="*/ 295275 w 731837"/>
                <a:gd name="connsiteY20" fmla="*/ 2578432 h 3246437"/>
                <a:gd name="connsiteX21" fmla="*/ 342900 w 731837"/>
                <a:gd name="connsiteY21" fmla="*/ 2911807 h 3246437"/>
                <a:gd name="connsiteX22" fmla="*/ 381000 w 731837"/>
                <a:gd name="connsiteY22" fmla="*/ 3111832 h 3246437"/>
                <a:gd name="connsiteX23" fmla="*/ 609600 w 731837"/>
                <a:gd name="connsiteY23" fmla="*/ 3209925 h 3246437"/>
                <a:gd name="connsiteX24" fmla="*/ 666750 w 731837"/>
                <a:gd name="connsiteY24" fmla="*/ 2940382 h 3246437"/>
                <a:gd name="connsiteX0" fmla="*/ 381000 w 731837"/>
                <a:gd name="connsiteY0" fmla="*/ 420686 h 3352798"/>
                <a:gd name="connsiteX1" fmla="*/ 228600 w 731837"/>
                <a:gd name="connsiteY1" fmla="*/ 420686 h 3352798"/>
                <a:gd name="connsiteX2" fmla="*/ 219075 w 731837"/>
                <a:gd name="connsiteY2" fmla="*/ 246393 h 3352798"/>
                <a:gd name="connsiteX3" fmla="*/ 314325 w 731837"/>
                <a:gd name="connsiteY3" fmla="*/ 236868 h 3352798"/>
                <a:gd name="connsiteX4" fmla="*/ 333375 w 731837"/>
                <a:gd name="connsiteY4" fmla="*/ 208293 h 3352798"/>
                <a:gd name="connsiteX5" fmla="*/ 457200 w 731837"/>
                <a:gd name="connsiteY5" fmla="*/ 115886 h 3352798"/>
                <a:gd name="connsiteX6" fmla="*/ 76200 w 731837"/>
                <a:gd name="connsiteY6" fmla="*/ 39687 h 3352798"/>
                <a:gd name="connsiteX7" fmla="*/ 104775 w 731837"/>
                <a:gd name="connsiteY7" fmla="*/ 389268 h 3352798"/>
                <a:gd name="connsiteX8" fmla="*/ 95250 w 731837"/>
                <a:gd name="connsiteY8" fmla="*/ 427368 h 3352798"/>
                <a:gd name="connsiteX9" fmla="*/ 85725 w 731837"/>
                <a:gd name="connsiteY9" fmla="*/ 474993 h 3352798"/>
                <a:gd name="connsiteX10" fmla="*/ 76200 w 731837"/>
                <a:gd name="connsiteY10" fmla="*/ 646443 h 3352798"/>
                <a:gd name="connsiteX11" fmla="*/ 66675 w 731837"/>
                <a:gd name="connsiteY11" fmla="*/ 703593 h 3352798"/>
                <a:gd name="connsiteX12" fmla="*/ 57150 w 731837"/>
                <a:gd name="connsiteY12" fmla="*/ 779793 h 3352798"/>
                <a:gd name="connsiteX13" fmla="*/ 47625 w 731837"/>
                <a:gd name="connsiteY13" fmla="*/ 875043 h 3352798"/>
                <a:gd name="connsiteX14" fmla="*/ 28575 w 731837"/>
                <a:gd name="connsiteY14" fmla="*/ 979818 h 3352798"/>
                <a:gd name="connsiteX15" fmla="*/ 0 w 731837"/>
                <a:gd name="connsiteY15" fmla="*/ 1341768 h 3352798"/>
                <a:gd name="connsiteX16" fmla="*/ 9525 w 731837"/>
                <a:gd name="connsiteY16" fmla="*/ 1579893 h 3352798"/>
                <a:gd name="connsiteX17" fmla="*/ 95250 w 731837"/>
                <a:gd name="connsiteY17" fmla="*/ 1722768 h 3352798"/>
                <a:gd name="connsiteX18" fmla="*/ 200025 w 731837"/>
                <a:gd name="connsiteY18" fmla="*/ 1922793 h 3352798"/>
                <a:gd name="connsiteX19" fmla="*/ 247650 w 731837"/>
                <a:gd name="connsiteY19" fmla="*/ 2056143 h 3352798"/>
                <a:gd name="connsiteX20" fmla="*/ 295275 w 731837"/>
                <a:gd name="connsiteY20" fmla="*/ 2684793 h 3352798"/>
                <a:gd name="connsiteX21" fmla="*/ 342900 w 731837"/>
                <a:gd name="connsiteY21" fmla="*/ 3018168 h 3352798"/>
                <a:gd name="connsiteX22" fmla="*/ 381000 w 731837"/>
                <a:gd name="connsiteY22" fmla="*/ 3218193 h 3352798"/>
                <a:gd name="connsiteX23" fmla="*/ 609600 w 731837"/>
                <a:gd name="connsiteY23" fmla="*/ 3316286 h 3352798"/>
                <a:gd name="connsiteX24" fmla="*/ 666750 w 731837"/>
                <a:gd name="connsiteY24" fmla="*/ 3046743 h 3352798"/>
                <a:gd name="connsiteX0" fmla="*/ 381000 w 731837"/>
                <a:gd name="connsiteY0" fmla="*/ 420686 h 3352798"/>
                <a:gd name="connsiteX1" fmla="*/ 228600 w 731837"/>
                <a:gd name="connsiteY1" fmla="*/ 420686 h 3352798"/>
                <a:gd name="connsiteX2" fmla="*/ 219075 w 731837"/>
                <a:gd name="connsiteY2" fmla="*/ 246393 h 3352798"/>
                <a:gd name="connsiteX3" fmla="*/ 314325 w 731837"/>
                <a:gd name="connsiteY3" fmla="*/ 236868 h 3352798"/>
                <a:gd name="connsiteX4" fmla="*/ 333375 w 731837"/>
                <a:gd name="connsiteY4" fmla="*/ 208293 h 3352798"/>
                <a:gd name="connsiteX5" fmla="*/ 457200 w 731837"/>
                <a:gd name="connsiteY5" fmla="*/ 115886 h 3352798"/>
                <a:gd name="connsiteX6" fmla="*/ 76200 w 731837"/>
                <a:gd name="connsiteY6" fmla="*/ 39687 h 3352798"/>
                <a:gd name="connsiteX7" fmla="*/ 76200 w 731837"/>
                <a:gd name="connsiteY7" fmla="*/ 268287 h 3352798"/>
                <a:gd name="connsiteX8" fmla="*/ 95250 w 731837"/>
                <a:gd name="connsiteY8" fmla="*/ 427368 h 3352798"/>
                <a:gd name="connsiteX9" fmla="*/ 85725 w 731837"/>
                <a:gd name="connsiteY9" fmla="*/ 474993 h 3352798"/>
                <a:gd name="connsiteX10" fmla="*/ 76200 w 731837"/>
                <a:gd name="connsiteY10" fmla="*/ 646443 h 3352798"/>
                <a:gd name="connsiteX11" fmla="*/ 66675 w 731837"/>
                <a:gd name="connsiteY11" fmla="*/ 703593 h 3352798"/>
                <a:gd name="connsiteX12" fmla="*/ 57150 w 731837"/>
                <a:gd name="connsiteY12" fmla="*/ 779793 h 3352798"/>
                <a:gd name="connsiteX13" fmla="*/ 47625 w 731837"/>
                <a:gd name="connsiteY13" fmla="*/ 875043 h 3352798"/>
                <a:gd name="connsiteX14" fmla="*/ 28575 w 731837"/>
                <a:gd name="connsiteY14" fmla="*/ 979818 h 3352798"/>
                <a:gd name="connsiteX15" fmla="*/ 0 w 731837"/>
                <a:gd name="connsiteY15" fmla="*/ 1341768 h 3352798"/>
                <a:gd name="connsiteX16" fmla="*/ 9525 w 731837"/>
                <a:gd name="connsiteY16" fmla="*/ 1579893 h 3352798"/>
                <a:gd name="connsiteX17" fmla="*/ 95250 w 731837"/>
                <a:gd name="connsiteY17" fmla="*/ 1722768 h 3352798"/>
                <a:gd name="connsiteX18" fmla="*/ 200025 w 731837"/>
                <a:gd name="connsiteY18" fmla="*/ 1922793 h 3352798"/>
                <a:gd name="connsiteX19" fmla="*/ 247650 w 731837"/>
                <a:gd name="connsiteY19" fmla="*/ 2056143 h 3352798"/>
                <a:gd name="connsiteX20" fmla="*/ 295275 w 731837"/>
                <a:gd name="connsiteY20" fmla="*/ 2684793 h 3352798"/>
                <a:gd name="connsiteX21" fmla="*/ 342900 w 731837"/>
                <a:gd name="connsiteY21" fmla="*/ 3018168 h 3352798"/>
                <a:gd name="connsiteX22" fmla="*/ 381000 w 731837"/>
                <a:gd name="connsiteY22" fmla="*/ 3218193 h 3352798"/>
                <a:gd name="connsiteX23" fmla="*/ 609600 w 731837"/>
                <a:gd name="connsiteY23" fmla="*/ 3316286 h 3352798"/>
                <a:gd name="connsiteX24" fmla="*/ 666750 w 731837"/>
                <a:gd name="connsiteY24" fmla="*/ 3046743 h 3352798"/>
                <a:gd name="connsiteX0" fmla="*/ 382303 w 733140"/>
                <a:gd name="connsiteY0" fmla="*/ 420686 h 3352798"/>
                <a:gd name="connsiteX1" fmla="*/ 229903 w 733140"/>
                <a:gd name="connsiteY1" fmla="*/ 420686 h 3352798"/>
                <a:gd name="connsiteX2" fmla="*/ 220378 w 733140"/>
                <a:gd name="connsiteY2" fmla="*/ 246393 h 3352798"/>
                <a:gd name="connsiteX3" fmla="*/ 315628 w 733140"/>
                <a:gd name="connsiteY3" fmla="*/ 236868 h 3352798"/>
                <a:gd name="connsiteX4" fmla="*/ 334678 w 733140"/>
                <a:gd name="connsiteY4" fmla="*/ 208293 h 3352798"/>
                <a:gd name="connsiteX5" fmla="*/ 458503 w 733140"/>
                <a:gd name="connsiteY5" fmla="*/ 115886 h 3352798"/>
                <a:gd name="connsiteX6" fmla="*/ 77503 w 733140"/>
                <a:gd name="connsiteY6" fmla="*/ 39687 h 3352798"/>
                <a:gd name="connsiteX7" fmla="*/ 1303 w 733140"/>
                <a:gd name="connsiteY7" fmla="*/ 268287 h 3352798"/>
                <a:gd name="connsiteX8" fmla="*/ 96553 w 733140"/>
                <a:gd name="connsiteY8" fmla="*/ 427368 h 3352798"/>
                <a:gd name="connsiteX9" fmla="*/ 87028 w 733140"/>
                <a:gd name="connsiteY9" fmla="*/ 474993 h 3352798"/>
                <a:gd name="connsiteX10" fmla="*/ 77503 w 733140"/>
                <a:gd name="connsiteY10" fmla="*/ 646443 h 3352798"/>
                <a:gd name="connsiteX11" fmla="*/ 67978 w 733140"/>
                <a:gd name="connsiteY11" fmla="*/ 703593 h 3352798"/>
                <a:gd name="connsiteX12" fmla="*/ 58453 w 733140"/>
                <a:gd name="connsiteY12" fmla="*/ 779793 h 3352798"/>
                <a:gd name="connsiteX13" fmla="*/ 48928 w 733140"/>
                <a:gd name="connsiteY13" fmla="*/ 875043 h 3352798"/>
                <a:gd name="connsiteX14" fmla="*/ 29878 w 733140"/>
                <a:gd name="connsiteY14" fmla="*/ 979818 h 3352798"/>
                <a:gd name="connsiteX15" fmla="*/ 1303 w 733140"/>
                <a:gd name="connsiteY15" fmla="*/ 1341768 h 3352798"/>
                <a:gd name="connsiteX16" fmla="*/ 10828 w 733140"/>
                <a:gd name="connsiteY16" fmla="*/ 1579893 h 3352798"/>
                <a:gd name="connsiteX17" fmla="*/ 96553 w 733140"/>
                <a:gd name="connsiteY17" fmla="*/ 1722768 h 3352798"/>
                <a:gd name="connsiteX18" fmla="*/ 201328 w 733140"/>
                <a:gd name="connsiteY18" fmla="*/ 1922793 h 3352798"/>
                <a:gd name="connsiteX19" fmla="*/ 248953 w 733140"/>
                <a:gd name="connsiteY19" fmla="*/ 2056143 h 3352798"/>
                <a:gd name="connsiteX20" fmla="*/ 296578 w 733140"/>
                <a:gd name="connsiteY20" fmla="*/ 2684793 h 3352798"/>
                <a:gd name="connsiteX21" fmla="*/ 344203 w 733140"/>
                <a:gd name="connsiteY21" fmla="*/ 3018168 h 3352798"/>
                <a:gd name="connsiteX22" fmla="*/ 382303 w 733140"/>
                <a:gd name="connsiteY22" fmla="*/ 3218193 h 3352798"/>
                <a:gd name="connsiteX23" fmla="*/ 610903 w 733140"/>
                <a:gd name="connsiteY23" fmla="*/ 3316286 h 3352798"/>
                <a:gd name="connsiteX24" fmla="*/ 668053 w 733140"/>
                <a:gd name="connsiteY24" fmla="*/ 3046743 h 3352798"/>
                <a:gd name="connsiteX0" fmla="*/ 382303 w 733140"/>
                <a:gd name="connsiteY0" fmla="*/ 420686 h 3352798"/>
                <a:gd name="connsiteX1" fmla="*/ 229903 w 733140"/>
                <a:gd name="connsiteY1" fmla="*/ 420686 h 3352798"/>
                <a:gd name="connsiteX2" fmla="*/ 220378 w 733140"/>
                <a:gd name="connsiteY2" fmla="*/ 246393 h 3352798"/>
                <a:gd name="connsiteX3" fmla="*/ 315628 w 733140"/>
                <a:gd name="connsiteY3" fmla="*/ 236868 h 3352798"/>
                <a:gd name="connsiteX4" fmla="*/ 334678 w 733140"/>
                <a:gd name="connsiteY4" fmla="*/ 208293 h 3352798"/>
                <a:gd name="connsiteX5" fmla="*/ 458503 w 733140"/>
                <a:gd name="connsiteY5" fmla="*/ 115886 h 3352798"/>
                <a:gd name="connsiteX6" fmla="*/ 77503 w 733140"/>
                <a:gd name="connsiteY6" fmla="*/ 39687 h 3352798"/>
                <a:gd name="connsiteX7" fmla="*/ 1303 w 733140"/>
                <a:gd name="connsiteY7" fmla="*/ 268287 h 3352798"/>
                <a:gd name="connsiteX8" fmla="*/ 96553 w 733140"/>
                <a:gd name="connsiteY8" fmla="*/ 427368 h 3352798"/>
                <a:gd name="connsiteX9" fmla="*/ 87028 w 733140"/>
                <a:gd name="connsiteY9" fmla="*/ 474993 h 3352798"/>
                <a:gd name="connsiteX10" fmla="*/ 77503 w 733140"/>
                <a:gd name="connsiteY10" fmla="*/ 646443 h 3352798"/>
                <a:gd name="connsiteX11" fmla="*/ 67978 w 733140"/>
                <a:gd name="connsiteY11" fmla="*/ 703593 h 3352798"/>
                <a:gd name="connsiteX12" fmla="*/ 58453 w 733140"/>
                <a:gd name="connsiteY12" fmla="*/ 779793 h 3352798"/>
                <a:gd name="connsiteX13" fmla="*/ 48928 w 733140"/>
                <a:gd name="connsiteY13" fmla="*/ 875043 h 3352798"/>
                <a:gd name="connsiteX14" fmla="*/ 29878 w 733140"/>
                <a:gd name="connsiteY14" fmla="*/ 979818 h 3352798"/>
                <a:gd name="connsiteX15" fmla="*/ 1303 w 733140"/>
                <a:gd name="connsiteY15" fmla="*/ 1341768 h 3352798"/>
                <a:gd name="connsiteX16" fmla="*/ 10828 w 733140"/>
                <a:gd name="connsiteY16" fmla="*/ 1579893 h 3352798"/>
                <a:gd name="connsiteX17" fmla="*/ 96553 w 733140"/>
                <a:gd name="connsiteY17" fmla="*/ 1722768 h 3352798"/>
                <a:gd name="connsiteX18" fmla="*/ 201328 w 733140"/>
                <a:gd name="connsiteY18" fmla="*/ 1922793 h 3352798"/>
                <a:gd name="connsiteX19" fmla="*/ 248953 w 733140"/>
                <a:gd name="connsiteY19" fmla="*/ 2056143 h 3352798"/>
                <a:gd name="connsiteX20" fmla="*/ 296578 w 733140"/>
                <a:gd name="connsiteY20" fmla="*/ 2684793 h 3352798"/>
                <a:gd name="connsiteX21" fmla="*/ 344203 w 733140"/>
                <a:gd name="connsiteY21" fmla="*/ 3018168 h 3352798"/>
                <a:gd name="connsiteX22" fmla="*/ 382303 w 733140"/>
                <a:gd name="connsiteY22" fmla="*/ 3218193 h 3352798"/>
                <a:gd name="connsiteX23" fmla="*/ 610903 w 733140"/>
                <a:gd name="connsiteY23" fmla="*/ 3316286 h 3352798"/>
                <a:gd name="connsiteX24" fmla="*/ 668053 w 733140"/>
                <a:gd name="connsiteY24" fmla="*/ 3046743 h 3352798"/>
                <a:gd name="connsiteX0" fmla="*/ 382303 w 733140"/>
                <a:gd name="connsiteY0" fmla="*/ 425449 h 3357561"/>
                <a:gd name="connsiteX1" fmla="*/ 229903 w 733140"/>
                <a:gd name="connsiteY1" fmla="*/ 425449 h 3357561"/>
                <a:gd name="connsiteX2" fmla="*/ 220378 w 733140"/>
                <a:gd name="connsiteY2" fmla="*/ 251156 h 3357561"/>
                <a:gd name="connsiteX3" fmla="*/ 315628 w 733140"/>
                <a:gd name="connsiteY3" fmla="*/ 241631 h 3357561"/>
                <a:gd name="connsiteX4" fmla="*/ 334678 w 733140"/>
                <a:gd name="connsiteY4" fmla="*/ 213056 h 3357561"/>
                <a:gd name="connsiteX5" fmla="*/ 458503 w 733140"/>
                <a:gd name="connsiteY5" fmla="*/ 120649 h 3357561"/>
                <a:gd name="connsiteX6" fmla="*/ 77503 w 733140"/>
                <a:gd name="connsiteY6" fmla="*/ 44450 h 3357561"/>
                <a:gd name="connsiteX7" fmla="*/ 1303 w 733140"/>
                <a:gd name="connsiteY7" fmla="*/ 273050 h 3357561"/>
                <a:gd name="connsiteX8" fmla="*/ 96553 w 733140"/>
                <a:gd name="connsiteY8" fmla="*/ 432131 h 3357561"/>
                <a:gd name="connsiteX9" fmla="*/ 87028 w 733140"/>
                <a:gd name="connsiteY9" fmla="*/ 479756 h 3357561"/>
                <a:gd name="connsiteX10" fmla="*/ 77503 w 733140"/>
                <a:gd name="connsiteY10" fmla="*/ 651206 h 3357561"/>
                <a:gd name="connsiteX11" fmla="*/ 67978 w 733140"/>
                <a:gd name="connsiteY11" fmla="*/ 708356 h 3357561"/>
                <a:gd name="connsiteX12" fmla="*/ 58453 w 733140"/>
                <a:gd name="connsiteY12" fmla="*/ 784556 h 3357561"/>
                <a:gd name="connsiteX13" fmla="*/ 48928 w 733140"/>
                <a:gd name="connsiteY13" fmla="*/ 879806 h 3357561"/>
                <a:gd name="connsiteX14" fmla="*/ 29878 w 733140"/>
                <a:gd name="connsiteY14" fmla="*/ 984581 h 3357561"/>
                <a:gd name="connsiteX15" fmla="*/ 1303 w 733140"/>
                <a:gd name="connsiteY15" fmla="*/ 1346531 h 3357561"/>
                <a:gd name="connsiteX16" fmla="*/ 10828 w 733140"/>
                <a:gd name="connsiteY16" fmla="*/ 1584656 h 3357561"/>
                <a:gd name="connsiteX17" fmla="*/ 96553 w 733140"/>
                <a:gd name="connsiteY17" fmla="*/ 1727531 h 3357561"/>
                <a:gd name="connsiteX18" fmla="*/ 201328 w 733140"/>
                <a:gd name="connsiteY18" fmla="*/ 1927556 h 3357561"/>
                <a:gd name="connsiteX19" fmla="*/ 248953 w 733140"/>
                <a:gd name="connsiteY19" fmla="*/ 2060906 h 3357561"/>
                <a:gd name="connsiteX20" fmla="*/ 296578 w 733140"/>
                <a:gd name="connsiteY20" fmla="*/ 2689556 h 3357561"/>
                <a:gd name="connsiteX21" fmla="*/ 344203 w 733140"/>
                <a:gd name="connsiteY21" fmla="*/ 3022931 h 3357561"/>
                <a:gd name="connsiteX22" fmla="*/ 382303 w 733140"/>
                <a:gd name="connsiteY22" fmla="*/ 3222956 h 3357561"/>
                <a:gd name="connsiteX23" fmla="*/ 610903 w 733140"/>
                <a:gd name="connsiteY23" fmla="*/ 3321049 h 3357561"/>
                <a:gd name="connsiteX24" fmla="*/ 668053 w 733140"/>
                <a:gd name="connsiteY24" fmla="*/ 3051506 h 3357561"/>
                <a:gd name="connsiteX0" fmla="*/ 390525 w 741362"/>
                <a:gd name="connsiteY0" fmla="*/ 425448 h 3357560"/>
                <a:gd name="connsiteX1" fmla="*/ 238125 w 741362"/>
                <a:gd name="connsiteY1" fmla="*/ 425448 h 3357560"/>
                <a:gd name="connsiteX2" fmla="*/ 228600 w 741362"/>
                <a:gd name="connsiteY2" fmla="*/ 251155 h 3357560"/>
                <a:gd name="connsiteX3" fmla="*/ 323850 w 741362"/>
                <a:gd name="connsiteY3" fmla="*/ 241630 h 3357560"/>
                <a:gd name="connsiteX4" fmla="*/ 342900 w 741362"/>
                <a:gd name="connsiteY4" fmla="*/ 213055 h 3357560"/>
                <a:gd name="connsiteX5" fmla="*/ 466725 w 741362"/>
                <a:gd name="connsiteY5" fmla="*/ 120648 h 3357560"/>
                <a:gd name="connsiteX6" fmla="*/ 161925 w 741362"/>
                <a:gd name="connsiteY6" fmla="*/ 44450 h 3357560"/>
                <a:gd name="connsiteX7" fmla="*/ 9525 w 741362"/>
                <a:gd name="connsiteY7" fmla="*/ 273049 h 3357560"/>
                <a:gd name="connsiteX8" fmla="*/ 104775 w 741362"/>
                <a:gd name="connsiteY8" fmla="*/ 432130 h 3357560"/>
                <a:gd name="connsiteX9" fmla="*/ 95250 w 741362"/>
                <a:gd name="connsiteY9" fmla="*/ 479755 h 3357560"/>
                <a:gd name="connsiteX10" fmla="*/ 85725 w 741362"/>
                <a:gd name="connsiteY10" fmla="*/ 651205 h 3357560"/>
                <a:gd name="connsiteX11" fmla="*/ 76200 w 741362"/>
                <a:gd name="connsiteY11" fmla="*/ 708355 h 3357560"/>
                <a:gd name="connsiteX12" fmla="*/ 66675 w 741362"/>
                <a:gd name="connsiteY12" fmla="*/ 784555 h 3357560"/>
                <a:gd name="connsiteX13" fmla="*/ 57150 w 741362"/>
                <a:gd name="connsiteY13" fmla="*/ 879805 h 3357560"/>
                <a:gd name="connsiteX14" fmla="*/ 38100 w 741362"/>
                <a:gd name="connsiteY14" fmla="*/ 984580 h 3357560"/>
                <a:gd name="connsiteX15" fmla="*/ 9525 w 741362"/>
                <a:gd name="connsiteY15" fmla="*/ 1346530 h 3357560"/>
                <a:gd name="connsiteX16" fmla="*/ 19050 w 741362"/>
                <a:gd name="connsiteY16" fmla="*/ 1584655 h 3357560"/>
                <a:gd name="connsiteX17" fmla="*/ 104775 w 741362"/>
                <a:gd name="connsiteY17" fmla="*/ 1727530 h 3357560"/>
                <a:gd name="connsiteX18" fmla="*/ 209550 w 741362"/>
                <a:gd name="connsiteY18" fmla="*/ 1927555 h 3357560"/>
                <a:gd name="connsiteX19" fmla="*/ 257175 w 741362"/>
                <a:gd name="connsiteY19" fmla="*/ 2060905 h 3357560"/>
                <a:gd name="connsiteX20" fmla="*/ 304800 w 741362"/>
                <a:gd name="connsiteY20" fmla="*/ 2689555 h 3357560"/>
                <a:gd name="connsiteX21" fmla="*/ 352425 w 741362"/>
                <a:gd name="connsiteY21" fmla="*/ 3022930 h 3357560"/>
                <a:gd name="connsiteX22" fmla="*/ 390525 w 741362"/>
                <a:gd name="connsiteY22" fmla="*/ 3222955 h 3357560"/>
                <a:gd name="connsiteX23" fmla="*/ 619125 w 741362"/>
                <a:gd name="connsiteY23" fmla="*/ 3321048 h 3357560"/>
                <a:gd name="connsiteX24" fmla="*/ 676275 w 741362"/>
                <a:gd name="connsiteY24" fmla="*/ 3051505 h 3357560"/>
                <a:gd name="connsiteX0" fmla="*/ 390525 w 741362"/>
                <a:gd name="connsiteY0" fmla="*/ 425448 h 3357560"/>
                <a:gd name="connsiteX1" fmla="*/ 238125 w 741362"/>
                <a:gd name="connsiteY1" fmla="*/ 425448 h 3357560"/>
                <a:gd name="connsiteX2" fmla="*/ 228600 w 741362"/>
                <a:gd name="connsiteY2" fmla="*/ 251155 h 3357560"/>
                <a:gd name="connsiteX3" fmla="*/ 323850 w 741362"/>
                <a:gd name="connsiteY3" fmla="*/ 241630 h 3357560"/>
                <a:gd name="connsiteX4" fmla="*/ 342900 w 741362"/>
                <a:gd name="connsiteY4" fmla="*/ 213055 h 3357560"/>
                <a:gd name="connsiteX5" fmla="*/ 466725 w 741362"/>
                <a:gd name="connsiteY5" fmla="*/ 120648 h 3357560"/>
                <a:gd name="connsiteX6" fmla="*/ 161925 w 741362"/>
                <a:gd name="connsiteY6" fmla="*/ 44450 h 3357560"/>
                <a:gd name="connsiteX7" fmla="*/ 9525 w 741362"/>
                <a:gd name="connsiteY7" fmla="*/ 273049 h 3357560"/>
                <a:gd name="connsiteX8" fmla="*/ 104775 w 741362"/>
                <a:gd name="connsiteY8" fmla="*/ 432130 h 3357560"/>
                <a:gd name="connsiteX9" fmla="*/ 95250 w 741362"/>
                <a:gd name="connsiteY9" fmla="*/ 479755 h 3357560"/>
                <a:gd name="connsiteX10" fmla="*/ 85725 w 741362"/>
                <a:gd name="connsiteY10" fmla="*/ 651205 h 3357560"/>
                <a:gd name="connsiteX11" fmla="*/ 76200 w 741362"/>
                <a:gd name="connsiteY11" fmla="*/ 708355 h 3357560"/>
                <a:gd name="connsiteX12" fmla="*/ 66675 w 741362"/>
                <a:gd name="connsiteY12" fmla="*/ 784555 h 3357560"/>
                <a:gd name="connsiteX13" fmla="*/ 57150 w 741362"/>
                <a:gd name="connsiteY13" fmla="*/ 879805 h 3357560"/>
                <a:gd name="connsiteX14" fmla="*/ 38100 w 741362"/>
                <a:gd name="connsiteY14" fmla="*/ 984580 h 3357560"/>
                <a:gd name="connsiteX15" fmla="*/ 9525 w 741362"/>
                <a:gd name="connsiteY15" fmla="*/ 1346530 h 3357560"/>
                <a:gd name="connsiteX16" fmla="*/ 19050 w 741362"/>
                <a:gd name="connsiteY16" fmla="*/ 1584655 h 3357560"/>
                <a:gd name="connsiteX17" fmla="*/ 104775 w 741362"/>
                <a:gd name="connsiteY17" fmla="*/ 1727530 h 3357560"/>
                <a:gd name="connsiteX18" fmla="*/ 209550 w 741362"/>
                <a:gd name="connsiteY18" fmla="*/ 1927555 h 3357560"/>
                <a:gd name="connsiteX19" fmla="*/ 257175 w 741362"/>
                <a:gd name="connsiteY19" fmla="*/ 2060905 h 3357560"/>
                <a:gd name="connsiteX20" fmla="*/ 304800 w 741362"/>
                <a:gd name="connsiteY20" fmla="*/ 2689555 h 3357560"/>
                <a:gd name="connsiteX21" fmla="*/ 352425 w 741362"/>
                <a:gd name="connsiteY21" fmla="*/ 3022930 h 3357560"/>
                <a:gd name="connsiteX22" fmla="*/ 390525 w 741362"/>
                <a:gd name="connsiteY22" fmla="*/ 3222955 h 3357560"/>
                <a:gd name="connsiteX23" fmla="*/ 619125 w 741362"/>
                <a:gd name="connsiteY23" fmla="*/ 3321048 h 3357560"/>
                <a:gd name="connsiteX24" fmla="*/ 676275 w 741362"/>
                <a:gd name="connsiteY24" fmla="*/ 3051505 h 3357560"/>
                <a:gd name="connsiteX0" fmla="*/ 390525 w 741362"/>
                <a:gd name="connsiteY0" fmla="*/ 425448 h 3357560"/>
                <a:gd name="connsiteX1" fmla="*/ 238125 w 741362"/>
                <a:gd name="connsiteY1" fmla="*/ 425448 h 3357560"/>
                <a:gd name="connsiteX2" fmla="*/ 228600 w 741362"/>
                <a:gd name="connsiteY2" fmla="*/ 251155 h 3357560"/>
                <a:gd name="connsiteX3" fmla="*/ 323850 w 741362"/>
                <a:gd name="connsiteY3" fmla="*/ 241630 h 3357560"/>
                <a:gd name="connsiteX4" fmla="*/ 342900 w 741362"/>
                <a:gd name="connsiteY4" fmla="*/ 213055 h 3357560"/>
                <a:gd name="connsiteX5" fmla="*/ 466725 w 741362"/>
                <a:gd name="connsiteY5" fmla="*/ 120648 h 3357560"/>
                <a:gd name="connsiteX6" fmla="*/ 161925 w 741362"/>
                <a:gd name="connsiteY6" fmla="*/ 44450 h 3357560"/>
                <a:gd name="connsiteX7" fmla="*/ 9525 w 741362"/>
                <a:gd name="connsiteY7" fmla="*/ 273049 h 3357560"/>
                <a:gd name="connsiteX8" fmla="*/ 104775 w 741362"/>
                <a:gd name="connsiteY8" fmla="*/ 432130 h 3357560"/>
                <a:gd name="connsiteX9" fmla="*/ 95250 w 741362"/>
                <a:gd name="connsiteY9" fmla="*/ 479755 h 3357560"/>
                <a:gd name="connsiteX10" fmla="*/ 85725 w 741362"/>
                <a:gd name="connsiteY10" fmla="*/ 651205 h 3357560"/>
                <a:gd name="connsiteX11" fmla="*/ 76200 w 741362"/>
                <a:gd name="connsiteY11" fmla="*/ 708355 h 3357560"/>
                <a:gd name="connsiteX12" fmla="*/ 66675 w 741362"/>
                <a:gd name="connsiteY12" fmla="*/ 784555 h 3357560"/>
                <a:gd name="connsiteX13" fmla="*/ 57150 w 741362"/>
                <a:gd name="connsiteY13" fmla="*/ 879805 h 3357560"/>
                <a:gd name="connsiteX14" fmla="*/ 38100 w 741362"/>
                <a:gd name="connsiteY14" fmla="*/ 984580 h 3357560"/>
                <a:gd name="connsiteX15" fmla="*/ 9525 w 741362"/>
                <a:gd name="connsiteY15" fmla="*/ 1346530 h 3357560"/>
                <a:gd name="connsiteX16" fmla="*/ 19050 w 741362"/>
                <a:gd name="connsiteY16" fmla="*/ 1584655 h 3357560"/>
                <a:gd name="connsiteX17" fmla="*/ 104775 w 741362"/>
                <a:gd name="connsiteY17" fmla="*/ 1727530 h 3357560"/>
                <a:gd name="connsiteX18" fmla="*/ 209550 w 741362"/>
                <a:gd name="connsiteY18" fmla="*/ 1927555 h 3357560"/>
                <a:gd name="connsiteX19" fmla="*/ 257175 w 741362"/>
                <a:gd name="connsiteY19" fmla="*/ 2060905 h 3357560"/>
                <a:gd name="connsiteX20" fmla="*/ 304800 w 741362"/>
                <a:gd name="connsiteY20" fmla="*/ 2689555 h 3357560"/>
                <a:gd name="connsiteX21" fmla="*/ 352425 w 741362"/>
                <a:gd name="connsiteY21" fmla="*/ 3022930 h 3357560"/>
                <a:gd name="connsiteX22" fmla="*/ 390525 w 741362"/>
                <a:gd name="connsiteY22" fmla="*/ 3222955 h 3357560"/>
                <a:gd name="connsiteX23" fmla="*/ 619125 w 741362"/>
                <a:gd name="connsiteY23" fmla="*/ 3321048 h 3357560"/>
                <a:gd name="connsiteX24" fmla="*/ 676275 w 741362"/>
                <a:gd name="connsiteY24" fmla="*/ 3051505 h 3357560"/>
                <a:gd name="connsiteX0" fmla="*/ 390525 w 741362"/>
                <a:gd name="connsiteY0" fmla="*/ 425448 h 3357560"/>
                <a:gd name="connsiteX1" fmla="*/ 238125 w 741362"/>
                <a:gd name="connsiteY1" fmla="*/ 425448 h 3357560"/>
                <a:gd name="connsiteX2" fmla="*/ 228600 w 741362"/>
                <a:gd name="connsiteY2" fmla="*/ 251155 h 3357560"/>
                <a:gd name="connsiteX3" fmla="*/ 323850 w 741362"/>
                <a:gd name="connsiteY3" fmla="*/ 241630 h 3357560"/>
                <a:gd name="connsiteX4" fmla="*/ 466725 w 741362"/>
                <a:gd name="connsiteY4" fmla="*/ 120648 h 3357560"/>
                <a:gd name="connsiteX5" fmla="*/ 161925 w 741362"/>
                <a:gd name="connsiteY5" fmla="*/ 44450 h 3357560"/>
                <a:gd name="connsiteX6" fmla="*/ 9525 w 741362"/>
                <a:gd name="connsiteY6" fmla="*/ 273049 h 3357560"/>
                <a:gd name="connsiteX7" fmla="*/ 104775 w 741362"/>
                <a:gd name="connsiteY7" fmla="*/ 432130 h 3357560"/>
                <a:gd name="connsiteX8" fmla="*/ 95250 w 741362"/>
                <a:gd name="connsiteY8" fmla="*/ 479755 h 3357560"/>
                <a:gd name="connsiteX9" fmla="*/ 85725 w 741362"/>
                <a:gd name="connsiteY9" fmla="*/ 651205 h 3357560"/>
                <a:gd name="connsiteX10" fmla="*/ 76200 w 741362"/>
                <a:gd name="connsiteY10" fmla="*/ 708355 h 3357560"/>
                <a:gd name="connsiteX11" fmla="*/ 66675 w 741362"/>
                <a:gd name="connsiteY11" fmla="*/ 784555 h 3357560"/>
                <a:gd name="connsiteX12" fmla="*/ 57150 w 741362"/>
                <a:gd name="connsiteY12" fmla="*/ 879805 h 3357560"/>
                <a:gd name="connsiteX13" fmla="*/ 38100 w 741362"/>
                <a:gd name="connsiteY13" fmla="*/ 984580 h 3357560"/>
                <a:gd name="connsiteX14" fmla="*/ 9525 w 741362"/>
                <a:gd name="connsiteY14" fmla="*/ 1346530 h 3357560"/>
                <a:gd name="connsiteX15" fmla="*/ 19050 w 741362"/>
                <a:gd name="connsiteY15" fmla="*/ 1584655 h 3357560"/>
                <a:gd name="connsiteX16" fmla="*/ 104775 w 741362"/>
                <a:gd name="connsiteY16" fmla="*/ 1727530 h 3357560"/>
                <a:gd name="connsiteX17" fmla="*/ 209550 w 741362"/>
                <a:gd name="connsiteY17" fmla="*/ 1927555 h 3357560"/>
                <a:gd name="connsiteX18" fmla="*/ 257175 w 741362"/>
                <a:gd name="connsiteY18" fmla="*/ 2060905 h 3357560"/>
                <a:gd name="connsiteX19" fmla="*/ 304800 w 741362"/>
                <a:gd name="connsiteY19" fmla="*/ 2689555 h 3357560"/>
                <a:gd name="connsiteX20" fmla="*/ 352425 w 741362"/>
                <a:gd name="connsiteY20" fmla="*/ 3022930 h 3357560"/>
                <a:gd name="connsiteX21" fmla="*/ 390525 w 741362"/>
                <a:gd name="connsiteY21" fmla="*/ 3222955 h 3357560"/>
                <a:gd name="connsiteX22" fmla="*/ 619125 w 741362"/>
                <a:gd name="connsiteY22" fmla="*/ 3321048 h 3357560"/>
                <a:gd name="connsiteX23" fmla="*/ 676275 w 741362"/>
                <a:gd name="connsiteY23" fmla="*/ 3051505 h 3357560"/>
                <a:gd name="connsiteX0" fmla="*/ 390525 w 741362"/>
                <a:gd name="connsiteY0" fmla="*/ 425448 h 3357560"/>
                <a:gd name="connsiteX1" fmla="*/ 238125 w 741362"/>
                <a:gd name="connsiteY1" fmla="*/ 425448 h 3357560"/>
                <a:gd name="connsiteX2" fmla="*/ 228600 w 741362"/>
                <a:gd name="connsiteY2" fmla="*/ 251155 h 3357560"/>
                <a:gd name="connsiteX3" fmla="*/ 323850 w 741362"/>
                <a:gd name="connsiteY3" fmla="*/ 241630 h 3357560"/>
                <a:gd name="connsiteX4" fmla="*/ 466725 w 741362"/>
                <a:gd name="connsiteY4" fmla="*/ 120648 h 3357560"/>
                <a:gd name="connsiteX5" fmla="*/ 161925 w 741362"/>
                <a:gd name="connsiteY5" fmla="*/ 44450 h 3357560"/>
                <a:gd name="connsiteX6" fmla="*/ 9525 w 741362"/>
                <a:gd name="connsiteY6" fmla="*/ 273049 h 3357560"/>
                <a:gd name="connsiteX7" fmla="*/ 104775 w 741362"/>
                <a:gd name="connsiteY7" fmla="*/ 432130 h 3357560"/>
                <a:gd name="connsiteX8" fmla="*/ 95250 w 741362"/>
                <a:gd name="connsiteY8" fmla="*/ 479755 h 3357560"/>
                <a:gd name="connsiteX9" fmla="*/ 85725 w 741362"/>
                <a:gd name="connsiteY9" fmla="*/ 651205 h 3357560"/>
                <a:gd name="connsiteX10" fmla="*/ 76200 w 741362"/>
                <a:gd name="connsiteY10" fmla="*/ 708355 h 3357560"/>
                <a:gd name="connsiteX11" fmla="*/ 66675 w 741362"/>
                <a:gd name="connsiteY11" fmla="*/ 784555 h 3357560"/>
                <a:gd name="connsiteX12" fmla="*/ 57150 w 741362"/>
                <a:gd name="connsiteY12" fmla="*/ 879805 h 3357560"/>
                <a:gd name="connsiteX13" fmla="*/ 38100 w 741362"/>
                <a:gd name="connsiteY13" fmla="*/ 984580 h 3357560"/>
                <a:gd name="connsiteX14" fmla="*/ 9525 w 741362"/>
                <a:gd name="connsiteY14" fmla="*/ 1346530 h 3357560"/>
                <a:gd name="connsiteX15" fmla="*/ 19050 w 741362"/>
                <a:gd name="connsiteY15" fmla="*/ 1584655 h 3357560"/>
                <a:gd name="connsiteX16" fmla="*/ 104775 w 741362"/>
                <a:gd name="connsiteY16" fmla="*/ 1727530 h 3357560"/>
                <a:gd name="connsiteX17" fmla="*/ 209550 w 741362"/>
                <a:gd name="connsiteY17" fmla="*/ 1927555 h 3357560"/>
                <a:gd name="connsiteX18" fmla="*/ 257175 w 741362"/>
                <a:gd name="connsiteY18" fmla="*/ 2060905 h 3357560"/>
                <a:gd name="connsiteX19" fmla="*/ 304800 w 741362"/>
                <a:gd name="connsiteY19" fmla="*/ 2689555 h 3357560"/>
                <a:gd name="connsiteX20" fmla="*/ 352425 w 741362"/>
                <a:gd name="connsiteY20" fmla="*/ 3022930 h 3357560"/>
                <a:gd name="connsiteX21" fmla="*/ 390525 w 741362"/>
                <a:gd name="connsiteY21" fmla="*/ 3222955 h 3357560"/>
                <a:gd name="connsiteX22" fmla="*/ 619125 w 741362"/>
                <a:gd name="connsiteY22" fmla="*/ 3321048 h 3357560"/>
                <a:gd name="connsiteX23" fmla="*/ 676275 w 741362"/>
                <a:gd name="connsiteY23" fmla="*/ 3051505 h 3357560"/>
                <a:gd name="connsiteX0" fmla="*/ 390525 w 741362"/>
                <a:gd name="connsiteY0" fmla="*/ 425448 h 3357560"/>
                <a:gd name="connsiteX1" fmla="*/ 238125 w 741362"/>
                <a:gd name="connsiteY1" fmla="*/ 425448 h 3357560"/>
                <a:gd name="connsiteX2" fmla="*/ 323850 w 741362"/>
                <a:gd name="connsiteY2" fmla="*/ 241630 h 3357560"/>
                <a:gd name="connsiteX3" fmla="*/ 466725 w 741362"/>
                <a:gd name="connsiteY3" fmla="*/ 120648 h 3357560"/>
                <a:gd name="connsiteX4" fmla="*/ 161925 w 741362"/>
                <a:gd name="connsiteY4" fmla="*/ 44450 h 3357560"/>
                <a:gd name="connsiteX5" fmla="*/ 9525 w 741362"/>
                <a:gd name="connsiteY5" fmla="*/ 273049 h 3357560"/>
                <a:gd name="connsiteX6" fmla="*/ 104775 w 741362"/>
                <a:gd name="connsiteY6" fmla="*/ 432130 h 3357560"/>
                <a:gd name="connsiteX7" fmla="*/ 95250 w 741362"/>
                <a:gd name="connsiteY7" fmla="*/ 479755 h 3357560"/>
                <a:gd name="connsiteX8" fmla="*/ 85725 w 741362"/>
                <a:gd name="connsiteY8" fmla="*/ 651205 h 3357560"/>
                <a:gd name="connsiteX9" fmla="*/ 76200 w 741362"/>
                <a:gd name="connsiteY9" fmla="*/ 708355 h 3357560"/>
                <a:gd name="connsiteX10" fmla="*/ 66675 w 741362"/>
                <a:gd name="connsiteY10" fmla="*/ 784555 h 3357560"/>
                <a:gd name="connsiteX11" fmla="*/ 57150 w 741362"/>
                <a:gd name="connsiteY11" fmla="*/ 879805 h 3357560"/>
                <a:gd name="connsiteX12" fmla="*/ 38100 w 741362"/>
                <a:gd name="connsiteY12" fmla="*/ 984580 h 3357560"/>
                <a:gd name="connsiteX13" fmla="*/ 9525 w 741362"/>
                <a:gd name="connsiteY13" fmla="*/ 1346530 h 3357560"/>
                <a:gd name="connsiteX14" fmla="*/ 19050 w 741362"/>
                <a:gd name="connsiteY14" fmla="*/ 1584655 h 3357560"/>
                <a:gd name="connsiteX15" fmla="*/ 104775 w 741362"/>
                <a:gd name="connsiteY15" fmla="*/ 1727530 h 3357560"/>
                <a:gd name="connsiteX16" fmla="*/ 209550 w 741362"/>
                <a:gd name="connsiteY16" fmla="*/ 1927555 h 3357560"/>
                <a:gd name="connsiteX17" fmla="*/ 257175 w 741362"/>
                <a:gd name="connsiteY17" fmla="*/ 2060905 h 3357560"/>
                <a:gd name="connsiteX18" fmla="*/ 304800 w 741362"/>
                <a:gd name="connsiteY18" fmla="*/ 2689555 h 3357560"/>
                <a:gd name="connsiteX19" fmla="*/ 352425 w 741362"/>
                <a:gd name="connsiteY19" fmla="*/ 3022930 h 3357560"/>
                <a:gd name="connsiteX20" fmla="*/ 390525 w 741362"/>
                <a:gd name="connsiteY20" fmla="*/ 3222955 h 3357560"/>
                <a:gd name="connsiteX21" fmla="*/ 619125 w 741362"/>
                <a:gd name="connsiteY21" fmla="*/ 3321048 h 3357560"/>
                <a:gd name="connsiteX22" fmla="*/ 676275 w 741362"/>
                <a:gd name="connsiteY22" fmla="*/ 3051505 h 3357560"/>
                <a:gd name="connsiteX0" fmla="*/ 390525 w 741362"/>
                <a:gd name="connsiteY0" fmla="*/ 425448 h 3357560"/>
                <a:gd name="connsiteX1" fmla="*/ 238125 w 741362"/>
                <a:gd name="connsiteY1" fmla="*/ 349249 h 3357560"/>
                <a:gd name="connsiteX2" fmla="*/ 323850 w 741362"/>
                <a:gd name="connsiteY2" fmla="*/ 241630 h 3357560"/>
                <a:gd name="connsiteX3" fmla="*/ 466725 w 741362"/>
                <a:gd name="connsiteY3" fmla="*/ 120648 h 3357560"/>
                <a:gd name="connsiteX4" fmla="*/ 161925 w 741362"/>
                <a:gd name="connsiteY4" fmla="*/ 44450 h 3357560"/>
                <a:gd name="connsiteX5" fmla="*/ 9525 w 741362"/>
                <a:gd name="connsiteY5" fmla="*/ 273049 h 3357560"/>
                <a:gd name="connsiteX6" fmla="*/ 104775 w 741362"/>
                <a:gd name="connsiteY6" fmla="*/ 432130 h 3357560"/>
                <a:gd name="connsiteX7" fmla="*/ 95250 w 741362"/>
                <a:gd name="connsiteY7" fmla="*/ 479755 h 3357560"/>
                <a:gd name="connsiteX8" fmla="*/ 85725 w 741362"/>
                <a:gd name="connsiteY8" fmla="*/ 651205 h 3357560"/>
                <a:gd name="connsiteX9" fmla="*/ 76200 w 741362"/>
                <a:gd name="connsiteY9" fmla="*/ 708355 h 3357560"/>
                <a:gd name="connsiteX10" fmla="*/ 66675 w 741362"/>
                <a:gd name="connsiteY10" fmla="*/ 784555 h 3357560"/>
                <a:gd name="connsiteX11" fmla="*/ 57150 w 741362"/>
                <a:gd name="connsiteY11" fmla="*/ 879805 h 3357560"/>
                <a:gd name="connsiteX12" fmla="*/ 38100 w 741362"/>
                <a:gd name="connsiteY12" fmla="*/ 984580 h 3357560"/>
                <a:gd name="connsiteX13" fmla="*/ 9525 w 741362"/>
                <a:gd name="connsiteY13" fmla="*/ 1346530 h 3357560"/>
                <a:gd name="connsiteX14" fmla="*/ 19050 w 741362"/>
                <a:gd name="connsiteY14" fmla="*/ 1584655 h 3357560"/>
                <a:gd name="connsiteX15" fmla="*/ 104775 w 741362"/>
                <a:gd name="connsiteY15" fmla="*/ 1727530 h 3357560"/>
                <a:gd name="connsiteX16" fmla="*/ 209550 w 741362"/>
                <a:gd name="connsiteY16" fmla="*/ 1927555 h 3357560"/>
                <a:gd name="connsiteX17" fmla="*/ 257175 w 741362"/>
                <a:gd name="connsiteY17" fmla="*/ 2060905 h 3357560"/>
                <a:gd name="connsiteX18" fmla="*/ 304800 w 741362"/>
                <a:gd name="connsiteY18" fmla="*/ 2689555 h 3357560"/>
                <a:gd name="connsiteX19" fmla="*/ 352425 w 741362"/>
                <a:gd name="connsiteY19" fmla="*/ 3022930 h 3357560"/>
                <a:gd name="connsiteX20" fmla="*/ 390525 w 741362"/>
                <a:gd name="connsiteY20" fmla="*/ 3222955 h 3357560"/>
                <a:gd name="connsiteX21" fmla="*/ 619125 w 741362"/>
                <a:gd name="connsiteY21" fmla="*/ 3321048 h 3357560"/>
                <a:gd name="connsiteX22" fmla="*/ 676275 w 741362"/>
                <a:gd name="connsiteY22" fmla="*/ 3051505 h 3357560"/>
                <a:gd name="connsiteX0" fmla="*/ 390525 w 741362"/>
                <a:gd name="connsiteY0" fmla="*/ 425448 h 3357560"/>
                <a:gd name="connsiteX1" fmla="*/ 238125 w 741362"/>
                <a:gd name="connsiteY1" fmla="*/ 349249 h 3357560"/>
                <a:gd name="connsiteX2" fmla="*/ 238125 w 741362"/>
                <a:gd name="connsiteY2" fmla="*/ 196849 h 3357560"/>
                <a:gd name="connsiteX3" fmla="*/ 466725 w 741362"/>
                <a:gd name="connsiteY3" fmla="*/ 120648 h 3357560"/>
                <a:gd name="connsiteX4" fmla="*/ 161925 w 741362"/>
                <a:gd name="connsiteY4" fmla="*/ 44450 h 3357560"/>
                <a:gd name="connsiteX5" fmla="*/ 9525 w 741362"/>
                <a:gd name="connsiteY5" fmla="*/ 273049 h 3357560"/>
                <a:gd name="connsiteX6" fmla="*/ 104775 w 741362"/>
                <a:gd name="connsiteY6" fmla="*/ 432130 h 3357560"/>
                <a:gd name="connsiteX7" fmla="*/ 95250 w 741362"/>
                <a:gd name="connsiteY7" fmla="*/ 479755 h 3357560"/>
                <a:gd name="connsiteX8" fmla="*/ 85725 w 741362"/>
                <a:gd name="connsiteY8" fmla="*/ 651205 h 3357560"/>
                <a:gd name="connsiteX9" fmla="*/ 76200 w 741362"/>
                <a:gd name="connsiteY9" fmla="*/ 708355 h 3357560"/>
                <a:gd name="connsiteX10" fmla="*/ 66675 w 741362"/>
                <a:gd name="connsiteY10" fmla="*/ 784555 h 3357560"/>
                <a:gd name="connsiteX11" fmla="*/ 57150 w 741362"/>
                <a:gd name="connsiteY11" fmla="*/ 879805 h 3357560"/>
                <a:gd name="connsiteX12" fmla="*/ 38100 w 741362"/>
                <a:gd name="connsiteY12" fmla="*/ 984580 h 3357560"/>
                <a:gd name="connsiteX13" fmla="*/ 9525 w 741362"/>
                <a:gd name="connsiteY13" fmla="*/ 1346530 h 3357560"/>
                <a:gd name="connsiteX14" fmla="*/ 19050 w 741362"/>
                <a:gd name="connsiteY14" fmla="*/ 1584655 h 3357560"/>
                <a:gd name="connsiteX15" fmla="*/ 104775 w 741362"/>
                <a:gd name="connsiteY15" fmla="*/ 1727530 h 3357560"/>
                <a:gd name="connsiteX16" fmla="*/ 209550 w 741362"/>
                <a:gd name="connsiteY16" fmla="*/ 1927555 h 3357560"/>
                <a:gd name="connsiteX17" fmla="*/ 257175 w 741362"/>
                <a:gd name="connsiteY17" fmla="*/ 2060905 h 3357560"/>
                <a:gd name="connsiteX18" fmla="*/ 304800 w 741362"/>
                <a:gd name="connsiteY18" fmla="*/ 2689555 h 3357560"/>
                <a:gd name="connsiteX19" fmla="*/ 352425 w 741362"/>
                <a:gd name="connsiteY19" fmla="*/ 3022930 h 3357560"/>
                <a:gd name="connsiteX20" fmla="*/ 390525 w 741362"/>
                <a:gd name="connsiteY20" fmla="*/ 3222955 h 3357560"/>
                <a:gd name="connsiteX21" fmla="*/ 619125 w 741362"/>
                <a:gd name="connsiteY21" fmla="*/ 3321048 h 3357560"/>
                <a:gd name="connsiteX22" fmla="*/ 676275 w 741362"/>
                <a:gd name="connsiteY22" fmla="*/ 3051505 h 3357560"/>
                <a:gd name="connsiteX0" fmla="*/ 390525 w 741362"/>
                <a:gd name="connsiteY0" fmla="*/ 425448 h 3357560"/>
                <a:gd name="connsiteX1" fmla="*/ 238125 w 741362"/>
                <a:gd name="connsiteY1" fmla="*/ 349249 h 3357560"/>
                <a:gd name="connsiteX2" fmla="*/ 238125 w 741362"/>
                <a:gd name="connsiteY2" fmla="*/ 196849 h 3357560"/>
                <a:gd name="connsiteX3" fmla="*/ 466725 w 741362"/>
                <a:gd name="connsiteY3" fmla="*/ 120648 h 3357560"/>
                <a:gd name="connsiteX4" fmla="*/ 161925 w 741362"/>
                <a:gd name="connsiteY4" fmla="*/ 44450 h 3357560"/>
                <a:gd name="connsiteX5" fmla="*/ 9525 w 741362"/>
                <a:gd name="connsiteY5" fmla="*/ 273049 h 3357560"/>
                <a:gd name="connsiteX6" fmla="*/ 104775 w 741362"/>
                <a:gd name="connsiteY6" fmla="*/ 432130 h 3357560"/>
                <a:gd name="connsiteX7" fmla="*/ 85725 w 741362"/>
                <a:gd name="connsiteY7" fmla="*/ 651205 h 3357560"/>
                <a:gd name="connsiteX8" fmla="*/ 76200 w 741362"/>
                <a:gd name="connsiteY8" fmla="*/ 708355 h 3357560"/>
                <a:gd name="connsiteX9" fmla="*/ 66675 w 741362"/>
                <a:gd name="connsiteY9" fmla="*/ 784555 h 3357560"/>
                <a:gd name="connsiteX10" fmla="*/ 57150 w 741362"/>
                <a:gd name="connsiteY10" fmla="*/ 879805 h 3357560"/>
                <a:gd name="connsiteX11" fmla="*/ 38100 w 741362"/>
                <a:gd name="connsiteY11" fmla="*/ 984580 h 3357560"/>
                <a:gd name="connsiteX12" fmla="*/ 9525 w 741362"/>
                <a:gd name="connsiteY12" fmla="*/ 1346530 h 3357560"/>
                <a:gd name="connsiteX13" fmla="*/ 19050 w 741362"/>
                <a:gd name="connsiteY13" fmla="*/ 1584655 h 3357560"/>
                <a:gd name="connsiteX14" fmla="*/ 104775 w 741362"/>
                <a:gd name="connsiteY14" fmla="*/ 1727530 h 3357560"/>
                <a:gd name="connsiteX15" fmla="*/ 209550 w 741362"/>
                <a:gd name="connsiteY15" fmla="*/ 1927555 h 3357560"/>
                <a:gd name="connsiteX16" fmla="*/ 257175 w 741362"/>
                <a:gd name="connsiteY16" fmla="*/ 2060905 h 3357560"/>
                <a:gd name="connsiteX17" fmla="*/ 304800 w 741362"/>
                <a:gd name="connsiteY17" fmla="*/ 2689555 h 3357560"/>
                <a:gd name="connsiteX18" fmla="*/ 352425 w 741362"/>
                <a:gd name="connsiteY18" fmla="*/ 3022930 h 3357560"/>
                <a:gd name="connsiteX19" fmla="*/ 390525 w 741362"/>
                <a:gd name="connsiteY19" fmla="*/ 3222955 h 3357560"/>
                <a:gd name="connsiteX20" fmla="*/ 619125 w 741362"/>
                <a:gd name="connsiteY20" fmla="*/ 3321048 h 3357560"/>
                <a:gd name="connsiteX21" fmla="*/ 676275 w 741362"/>
                <a:gd name="connsiteY21" fmla="*/ 3051505 h 3357560"/>
                <a:gd name="connsiteX0" fmla="*/ 393700 w 744537"/>
                <a:gd name="connsiteY0" fmla="*/ 425448 h 3357560"/>
                <a:gd name="connsiteX1" fmla="*/ 241300 w 744537"/>
                <a:gd name="connsiteY1" fmla="*/ 349249 h 3357560"/>
                <a:gd name="connsiteX2" fmla="*/ 241300 w 744537"/>
                <a:gd name="connsiteY2" fmla="*/ 196849 h 3357560"/>
                <a:gd name="connsiteX3" fmla="*/ 469900 w 744537"/>
                <a:gd name="connsiteY3" fmla="*/ 120648 h 3357560"/>
                <a:gd name="connsiteX4" fmla="*/ 165100 w 744537"/>
                <a:gd name="connsiteY4" fmla="*/ 44450 h 3357560"/>
                <a:gd name="connsiteX5" fmla="*/ 12700 w 744537"/>
                <a:gd name="connsiteY5" fmla="*/ 273049 h 3357560"/>
                <a:gd name="connsiteX6" fmla="*/ 88900 w 744537"/>
                <a:gd name="connsiteY6" fmla="*/ 501649 h 3357560"/>
                <a:gd name="connsiteX7" fmla="*/ 88900 w 744537"/>
                <a:gd name="connsiteY7" fmla="*/ 651205 h 3357560"/>
                <a:gd name="connsiteX8" fmla="*/ 79375 w 744537"/>
                <a:gd name="connsiteY8" fmla="*/ 708355 h 3357560"/>
                <a:gd name="connsiteX9" fmla="*/ 69850 w 744537"/>
                <a:gd name="connsiteY9" fmla="*/ 784555 h 3357560"/>
                <a:gd name="connsiteX10" fmla="*/ 60325 w 744537"/>
                <a:gd name="connsiteY10" fmla="*/ 879805 h 3357560"/>
                <a:gd name="connsiteX11" fmla="*/ 41275 w 744537"/>
                <a:gd name="connsiteY11" fmla="*/ 984580 h 3357560"/>
                <a:gd name="connsiteX12" fmla="*/ 12700 w 744537"/>
                <a:gd name="connsiteY12" fmla="*/ 1346530 h 3357560"/>
                <a:gd name="connsiteX13" fmla="*/ 22225 w 744537"/>
                <a:gd name="connsiteY13" fmla="*/ 1584655 h 3357560"/>
                <a:gd name="connsiteX14" fmla="*/ 107950 w 744537"/>
                <a:gd name="connsiteY14" fmla="*/ 1727530 h 3357560"/>
                <a:gd name="connsiteX15" fmla="*/ 212725 w 744537"/>
                <a:gd name="connsiteY15" fmla="*/ 1927555 h 3357560"/>
                <a:gd name="connsiteX16" fmla="*/ 260350 w 744537"/>
                <a:gd name="connsiteY16" fmla="*/ 2060905 h 3357560"/>
                <a:gd name="connsiteX17" fmla="*/ 307975 w 744537"/>
                <a:gd name="connsiteY17" fmla="*/ 2689555 h 3357560"/>
                <a:gd name="connsiteX18" fmla="*/ 355600 w 744537"/>
                <a:gd name="connsiteY18" fmla="*/ 3022930 h 3357560"/>
                <a:gd name="connsiteX19" fmla="*/ 393700 w 744537"/>
                <a:gd name="connsiteY19" fmla="*/ 3222955 h 3357560"/>
                <a:gd name="connsiteX20" fmla="*/ 622300 w 744537"/>
                <a:gd name="connsiteY20" fmla="*/ 3321048 h 3357560"/>
                <a:gd name="connsiteX21" fmla="*/ 679450 w 744537"/>
                <a:gd name="connsiteY21" fmla="*/ 3051505 h 3357560"/>
                <a:gd name="connsiteX0" fmla="*/ 393700 w 744537"/>
                <a:gd name="connsiteY0" fmla="*/ 425448 h 3357560"/>
                <a:gd name="connsiteX1" fmla="*/ 241300 w 744537"/>
                <a:gd name="connsiteY1" fmla="*/ 349249 h 3357560"/>
                <a:gd name="connsiteX2" fmla="*/ 241300 w 744537"/>
                <a:gd name="connsiteY2" fmla="*/ 196849 h 3357560"/>
                <a:gd name="connsiteX3" fmla="*/ 469900 w 744537"/>
                <a:gd name="connsiteY3" fmla="*/ 120648 h 3357560"/>
                <a:gd name="connsiteX4" fmla="*/ 165100 w 744537"/>
                <a:gd name="connsiteY4" fmla="*/ 44450 h 3357560"/>
                <a:gd name="connsiteX5" fmla="*/ 12700 w 744537"/>
                <a:gd name="connsiteY5" fmla="*/ 273049 h 3357560"/>
                <a:gd name="connsiteX6" fmla="*/ 88900 w 744537"/>
                <a:gd name="connsiteY6" fmla="*/ 501649 h 3357560"/>
                <a:gd name="connsiteX7" fmla="*/ 88900 w 744537"/>
                <a:gd name="connsiteY7" fmla="*/ 651205 h 3357560"/>
                <a:gd name="connsiteX8" fmla="*/ 79375 w 744537"/>
                <a:gd name="connsiteY8" fmla="*/ 708355 h 3357560"/>
                <a:gd name="connsiteX9" fmla="*/ 60325 w 744537"/>
                <a:gd name="connsiteY9" fmla="*/ 879805 h 3357560"/>
                <a:gd name="connsiteX10" fmla="*/ 41275 w 744537"/>
                <a:gd name="connsiteY10" fmla="*/ 984580 h 3357560"/>
                <a:gd name="connsiteX11" fmla="*/ 12700 w 744537"/>
                <a:gd name="connsiteY11" fmla="*/ 1346530 h 3357560"/>
                <a:gd name="connsiteX12" fmla="*/ 22225 w 744537"/>
                <a:gd name="connsiteY12" fmla="*/ 1584655 h 3357560"/>
                <a:gd name="connsiteX13" fmla="*/ 107950 w 744537"/>
                <a:gd name="connsiteY13" fmla="*/ 1727530 h 3357560"/>
                <a:gd name="connsiteX14" fmla="*/ 212725 w 744537"/>
                <a:gd name="connsiteY14" fmla="*/ 1927555 h 3357560"/>
                <a:gd name="connsiteX15" fmla="*/ 260350 w 744537"/>
                <a:gd name="connsiteY15" fmla="*/ 2060905 h 3357560"/>
                <a:gd name="connsiteX16" fmla="*/ 307975 w 744537"/>
                <a:gd name="connsiteY16" fmla="*/ 2689555 h 3357560"/>
                <a:gd name="connsiteX17" fmla="*/ 355600 w 744537"/>
                <a:gd name="connsiteY17" fmla="*/ 3022930 h 3357560"/>
                <a:gd name="connsiteX18" fmla="*/ 393700 w 744537"/>
                <a:gd name="connsiteY18" fmla="*/ 3222955 h 3357560"/>
                <a:gd name="connsiteX19" fmla="*/ 622300 w 744537"/>
                <a:gd name="connsiteY19" fmla="*/ 3321048 h 3357560"/>
                <a:gd name="connsiteX20" fmla="*/ 679450 w 744537"/>
                <a:gd name="connsiteY20" fmla="*/ 3051505 h 3357560"/>
                <a:gd name="connsiteX0" fmla="*/ 393700 w 744537"/>
                <a:gd name="connsiteY0" fmla="*/ 425448 h 3357560"/>
                <a:gd name="connsiteX1" fmla="*/ 241300 w 744537"/>
                <a:gd name="connsiteY1" fmla="*/ 349249 h 3357560"/>
                <a:gd name="connsiteX2" fmla="*/ 241300 w 744537"/>
                <a:gd name="connsiteY2" fmla="*/ 196849 h 3357560"/>
                <a:gd name="connsiteX3" fmla="*/ 469900 w 744537"/>
                <a:gd name="connsiteY3" fmla="*/ 120648 h 3357560"/>
                <a:gd name="connsiteX4" fmla="*/ 165100 w 744537"/>
                <a:gd name="connsiteY4" fmla="*/ 44450 h 3357560"/>
                <a:gd name="connsiteX5" fmla="*/ 12700 w 744537"/>
                <a:gd name="connsiteY5" fmla="*/ 273049 h 3357560"/>
                <a:gd name="connsiteX6" fmla="*/ 88900 w 744537"/>
                <a:gd name="connsiteY6" fmla="*/ 501649 h 3357560"/>
                <a:gd name="connsiteX7" fmla="*/ 88900 w 744537"/>
                <a:gd name="connsiteY7" fmla="*/ 651205 h 3357560"/>
                <a:gd name="connsiteX8" fmla="*/ 60325 w 744537"/>
                <a:gd name="connsiteY8" fmla="*/ 879805 h 3357560"/>
                <a:gd name="connsiteX9" fmla="*/ 41275 w 744537"/>
                <a:gd name="connsiteY9" fmla="*/ 984580 h 3357560"/>
                <a:gd name="connsiteX10" fmla="*/ 12700 w 744537"/>
                <a:gd name="connsiteY10" fmla="*/ 1346530 h 3357560"/>
                <a:gd name="connsiteX11" fmla="*/ 22225 w 744537"/>
                <a:gd name="connsiteY11" fmla="*/ 1584655 h 3357560"/>
                <a:gd name="connsiteX12" fmla="*/ 107950 w 744537"/>
                <a:gd name="connsiteY12" fmla="*/ 1727530 h 3357560"/>
                <a:gd name="connsiteX13" fmla="*/ 212725 w 744537"/>
                <a:gd name="connsiteY13" fmla="*/ 1927555 h 3357560"/>
                <a:gd name="connsiteX14" fmla="*/ 260350 w 744537"/>
                <a:gd name="connsiteY14" fmla="*/ 2060905 h 3357560"/>
                <a:gd name="connsiteX15" fmla="*/ 307975 w 744537"/>
                <a:gd name="connsiteY15" fmla="*/ 2689555 h 3357560"/>
                <a:gd name="connsiteX16" fmla="*/ 355600 w 744537"/>
                <a:gd name="connsiteY16" fmla="*/ 3022930 h 3357560"/>
                <a:gd name="connsiteX17" fmla="*/ 393700 w 744537"/>
                <a:gd name="connsiteY17" fmla="*/ 3222955 h 3357560"/>
                <a:gd name="connsiteX18" fmla="*/ 622300 w 744537"/>
                <a:gd name="connsiteY18" fmla="*/ 3321048 h 3357560"/>
                <a:gd name="connsiteX19" fmla="*/ 679450 w 744537"/>
                <a:gd name="connsiteY19" fmla="*/ 3051505 h 3357560"/>
                <a:gd name="connsiteX0" fmla="*/ 393700 w 744537"/>
                <a:gd name="connsiteY0" fmla="*/ 425448 h 3357560"/>
                <a:gd name="connsiteX1" fmla="*/ 241300 w 744537"/>
                <a:gd name="connsiteY1" fmla="*/ 349249 h 3357560"/>
                <a:gd name="connsiteX2" fmla="*/ 241300 w 744537"/>
                <a:gd name="connsiteY2" fmla="*/ 196849 h 3357560"/>
                <a:gd name="connsiteX3" fmla="*/ 469900 w 744537"/>
                <a:gd name="connsiteY3" fmla="*/ 120648 h 3357560"/>
                <a:gd name="connsiteX4" fmla="*/ 165100 w 744537"/>
                <a:gd name="connsiteY4" fmla="*/ 44450 h 3357560"/>
                <a:gd name="connsiteX5" fmla="*/ 12700 w 744537"/>
                <a:gd name="connsiteY5" fmla="*/ 273049 h 3357560"/>
                <a:gd name="connsiteX6" fmla="*/ 88900 w 744537"/>
                <a:gd name="connsiteY6" fmla="*/ 501649 h 3357560"/>
                <a:gd name="connsiteX7" fmla="*/ 88900 w 744537"/>
                <a:gd name="connsiteY7" fmla="*/ 651205 h 3357560"/>
                <a:gd name="connsiteX8" fmla="*/ 60325 w 744537"/>
                <a:gd name="connsiteY8" fmla="*/ 879805 h 3357560"/>
                <a:gd name="connsiteX9" fmla="*/ 41275 w 744537"/>
                <a:gd name="connsiteY9" fmla="*/ 984580 h 3357560"/>
                <a:gd name="connsiteX10" fmla="*/ 12700 w 744537"/>
                <a:gd name="connsiteY10" fmla="*/ 1346530 h 3357560"/>
                <a:gd name="connsiteX11" fmla="*/ 107950 w 744537"/>
                <a:gd name="connsiteY11" fmla="*/ 1727530 h 3357560"/>
                <a:gd name="connsiteX12" fmla="*/ 212725 w 744537"/>
                <a:gd name="connsiteY12" fmla="*/ 1927555 h 3357560"/>
                <a:gd name="connsiteX13" fmla="*/ 260350 w 744537"/>
                <a:gd name="connsiteY13" fmla="*/ 2060905 h 3357560"/>
                <a:gd name="connsiteX14" fmla="*/ 307975 w 744537"/>
                <a:gd name="connsiteY14" fmla="*/ 2689555 h 3357560"/>
                <a:gd name="connsiteX15" fmla="*/ 355600 w 744537"/>
                <a:gd name="connsiteY15" fmla="*/ 3022930 h 3357560"/>
                <a:gd name="connsiteX16" fmla="*/ 393700 w 744537"/>
                <a:gd name="connsiteY16" fmla="*/ 3222955 h 3357560"/>
                <a:gd name="connsiteX17" fmla="*/ 622300 w 744537"/>
                <a:gd name="connsiteY17" fmla="*/ 3321048 h 3357560"/>
                <a:gd name="connsiteX18" fmla="*/ 679450 w 744537"/>
                <a:gd name="connsiteY18" fmla="*/ 3051505 h 3357560"/>
                <a:gd name="connsiteX0" fmla="*/ 393700 w 698501"/>
                <a:gd name="connsiteY0" fmla="*/ 425448 h 3584099"/>
                <a:gd name="connsiteX1" fmla="*/ 241300 w 698501"/>
                <a:gd name="connsiteY1" fmla="*/ 349249 h 3584099"/>
                <a:gd name="connsiteX2" fmla="*/ 241300 w 698501"/>
                <a:gd name="connsiteY2" fmla="*/ 196849 h 3584099"/>
                <a:gd name="connsiteX3" fmla="*/ 469900 w 698501"/>
                <a:gd name="connsiteY3" fmla="*/ 120648 h 3584099"/>
                <a:gd name="connsiteX4" fmla="*/ 165100 w 698501"/>
                <a:gd name="connsiteY4" fmla="*/ 44450 h 3584099"/>
                <a:gd name="connsiteX5" fmla="*/ 12700 w 698501"/>
                <a:gd name="connsiteY5" fmla="*/ 273049 h 3584099"/>
                <a:gd name="connsiteX6" fmla="*/ 88900 w 698501"/>
                <a:gd name="connsiteY6" fmla="*/ 501649 h 3584099"/>
                <a:gd name="connsiteX7" fmla="*/ 88900 w 698501"/>
                <a:gd name="connsiteY7" fmla="*/ 651205 h 3584099"/>
                <a:gd name="connsiteX8" fmla="*/ 60325 w 698501"/>
                <a:gd name="connsiteY8" fmla="*/ 879805 h 3584099"/>
                <a:gd name="connsiteX9" fmla="*/ 41275 w 698501"/>
                <a:gd name="connsiteY9" fmla="*/ 984580 h 3584099"/>
                <a:gd name="connsiteX10" fmla="*/ 12700 w 698501"/>
                <a:gd name="connsiteY10" fmla="*/ 1346530 h 3584099"/>
                <a:gd name="connsiteX11" fmla="*/ 107950 w 698501"/>
                <a:gd name="connsiteY11" fmla="*/ 1727530 h 3584099"/>
                <a:gd name="connsiteX12" fmla="*/ 212725 w 698501"/>
                <a:gd name="connsiteY12" fmla="*/ 1927555 h 3584099"/>
                <a:gd name="connsiteX13" fmla="*/ 260350 w 698501"/>
                <a:gd name="connsiteY13" fmla="*/ 2060905 h 3584099"/>
                <a:gd name="connsiteX14" fmla="*/ 307975 w 698501"/>
                <a:gd name="connsiteY14" fmla="*/ 2689555 h 3584099"/>
                <a:gd name="connsiteX15" fmla="*/ 355600 w 698501"/>
                <a:gd name="connsiteY15" fmla="*/ 3022930 h 3584099"/>
                <a:gd name="connsiteX16" fmla="*/ 393700 w 698501"/>
                <a:gd name="connsiteY16" fmla="*/ 3222955 h 3584099"/>
                <a:gd name="connsiteX17" fmla="*/ 622300 w 698501"/>
                <a:gd name="connsiteY17" fmla="*/ 3321048 h 3584099"/>
                <a:gd name="connsiteX18" fmla="*/ 698501 w 698501"/>
                <a:gd name="connsiteY18" fmla="*/ 1644649 h 3584099"/>
                <a:gd name="connsiteX0" fmla="*/ 393700 w 698501"/>
                <a:gd name="connsiteY0" fmla="*/ 425448 h 3613148"/>
                <a:gd name="connsiteX1" fmla="*/ 241300 w 698501"/>
                <a:gd name="connsiteY1" fmla="*/ 349249 h 3613148"/>
                <a:gd name="connsiteX2" fmla="*/ 241300 w 698501"/>
                <a:gd name="connsiteY2" fmla="*/ 196849 h 3613148"/>
                <a:gd name="connsiteX3" fmla="*/ 469900 w 698501"/>
                <a:gd name="connsiteY3" fmla="*/ 120648 h 3613148"/>
                <a:gd name="connsiteX4" fmla="*/ 165100 w 698501"/>
                <a:gd name="connsiteY4" fmla="*/ 44450 h 3613148"/>
                <a:gd name="connsiteX5" fmla="*/ 12700 w 698501"/>
                <a:gd name="connsiteY5" fmla="*/ 273049 h 3613148"/>
                <a:gd name="connsiteX6" fmla="*/ 88900 w 698501"/>
                <a:gd name="connsiteY6" fmla="*/ 501649 h 3613148"/>
                <a:gd name="connsiteX7" fmla="*/ 88900 w 698501"/>
                <a:gd name="connsiteY7" fmla="*/ 651205 h 3613148"/>
                <a:gd name="connsiteX8" fmla="*/ 60325 w 698501"/>
                <a:gd name="connsiteY8" fmla="*/ 879805 h 3613148"/>
                <a:gd name="connsiteX9" fmla="*/ 41275 w 698501"/>
                <a:gd name="connsiteY9" fmla="*/ 984580 h 3613148"/>
                <a:gd name="connsiteX10" fmla="*/ 12700 w 698501"/>
                <a:gd name="connsiteY10" fmla="*/ 1346530 h 3613148"/>
                <a:gd name="connsiteX11" fmla="*/ 107950 w 698501"/>
                <a:gd name="connsiteY11" fmla="*/ 1727530 h 3613148"/>
                <a:gd name="connsiteX12" fmla="*/ 212725 w 698501"/>
                <a:gd name="connsiteY12" fmla="*/ 1927555 h 3613148"/>
                <a:gd name="connsiteX13" fmla="*/ 260350 w 698501"/>
                <a:gd name="connsiteY13" fmla="*/ 2060905 h 3613148"/>
                <a:gd name="connsiteX14" fmla="*/ 307975 w 698501"/>
                <a:gd name="connsiteY14" fmla="*/ 2689555 h 3613148"/>
                <a:gd name="connsiteX15" fmla="*/ 355600 w 698501"/>
                <a:gd name="connsiteY15" fmla="*/ 3022930 h 3613148"/>
                <a:gd name="connsiteX16" fmla="*/ 393701 w 698501"/>
                <a:gd name="connsiteY16" fmla="*/ 3397249 h 3613148"/>
                <a:gd name="connsiteX17" fmla="*/ 622300 w 698501"/>
                <a:gd name="connsiteY17" fmla="*/ 3321048 h 3613148"/>
                <a:gd name="connsiteX18" fmla="*/ 698501 w 698501"/>
                <a:gd name="connsiteY18" fmla="*/ 1644649 h 3613148"/>
                <a:gd name="connsiteX0" fmla="*/ 393700 w 698501"/>
                <a:gd name="connsiteY0" fmla="*/ 425448 h 3613148"/>
                <a:gd name="connsiteX1" fmla="*/ 241300 w 698501"/>
                <a:gd name="connsiteY1" fmla="*/ 349249 h 3613148"/>
                <a:gd name="connsiteX2" fmla="*/ 241300 w 698501"/>
                <a:gd name="connsiteY2" fmla="*/ 196849 h 3613148"/>
                <a:gd name="connsiteX3" fmla="*/ 393701 w 698501"/>
                <a:gd name="connsiteY3" fmla="*/ 120648 h 3613148"/>
                <a:gd name="connsiteX4" fmla="*/ 165100 w 698501"/>
                <a:gd name="connsiteY4" fmla="*/ 44450 h 3613148"/>
                <a:gd name="connsiteX5" fmla="*/ 12700 w 698501"/>
                <a:gd name="connsiteY5" fmla="*/ 273049 h 3613148"/>
                <a:gd name="connsiteX6" fmla="*/ 88900 w 698501"/>
                <a:gd name="connsiteY6" fmla="*/ 501649 h 3613148"/>
                <a:gd name="connsiteX7" fmla="*/ 88900 w 698501"/>
                <a:gd name="connsiteY7" fmla="*/ 651205 h 3613148"/>
                <a:gd name="connsiteX8" fmla="*/ 60325 w 698501"/>
                <a:gd name="connsiteY8" fmla="*/ 879805 h 3613148"/>
                <a:gd name="connsiteX9" fmla="*/ 41275 w 698501"/>
                <a:gd name="connsiteY9" fmla="*/ 984580 h 3613148"/>
                <a:gd name="connsiteX10" fmla="*/ 12700 w 698501"/>
                <a:gd name="connsiteY10" fmla="*/ 1346530 h 3613148"/>
                <a:gd name="connsiteX11" fmla="*/ 107950 w 698501"/>
                <a:gd name="connsiteY11" fmla="*/ 1727530 h 3613148"/>
                <a:gd name="connsiteX12" fmla="*/ 212725 w 698501"/>
                <a:gd name="connsiteY12" fmla="*/ 1927555 h 3613148"/>
                <a:gd name="connsiteX13" fmla="*/ 260350 w 698501"/>
                <a:gd name="connsiteY13" fmla="*/ 2060905 h 3613148"/>
                <a:gd name="connsiteX14" fmla="*/ 307975 w 698501"/>
                <a:gd name="connsiteY14" fmla="*/ 2689555 h 3613148"/>
                <a:gd name="connsiteX15" fmla="*/ 355600 w 698501"/>
                <a:gd name="connsiteY15" fmla="*/ 3022930 h 3613148"/>
                <a:gd name="connsiteX16" fmla="*/ 393701 w 698501"/>
                <a:gd name="connsiteY16" fmla="*/ 3397249 h 3613148"/>
                <a:gd name="connsiteX17" fmla="*/ 622300 w 698501"/>
                <a:gd name="connsiteY17" fmla="*/ 3321048 h 3613148"/>
                <a:gd name="connsiteX18" fmla="*/ 698501 w 698501"/>
                <a:gd name="connsiteY18" fmla="*/ 1644649 h 3613148"/>
                <a:gd name="connsiteX0" fmla="*/ 393700 w 698501"/>
                <a:gd name="connsiteY0" fmla="*/ 425448 h 3613148"/>
                <a:gd name="connsiteX1" fmla="*/ 241300 w 698501"/>
                <a:gd name="connsiteY1" fmla="*/ 349249 h 3613148"/>
                <a:gd name="connsiteX2" fmla="*/ 241300 w 698501"/>
                <a:gd name="connsiteY2" fmla="*/ 196849 h 3613148"/>
                <a:gd name="connsiteX3" fmla="*/ 393701 w 698501"/>
                <a:gd name="connsiteY3" fmla="*/ 120648 h 3613148"/>
                <a:gd name="connsiteX4" fmla="*/ 165100 w 698501"/>
                <a:gd name="connsiteY4" fmla="*/ 44450 h 3613148"/>
                <a:gd name="connsiteX5" fmla="*/ 12700 w 698501"/>
                <a:gd name="connsiteY5" fmla="*/ 273049 h 3613148"/>
                <a:gd name="connsiteX6" fmla="*/ 88900 w 698501"/>
                <a:gd name="connsiteY6" fmla="*/ 501649 h 3613148"/>
                <a:gd name="connsiteX7" fmla="*/ 88900 w 698501"/>
                <a:gd name="connsiteY7" fmla="*/ 651205 h 3613148"/>
                <a:gd name="connsiteX8" fmla="*/ 60325 w 698501"/>
                <a:gd name="connsiteY8" fmla="*/ 879805 h 3613148"/>
                <a:gd name="connsiteX9" fmla="*/ 41275 w 698501"/>
                <a:gd name="connsiteY9" fmla="*/ 984580 h 3613148"/>
                <a:gd name="connsiteX10" fmla="*/ 12700 w 698501"/>
                <a:gd name="connsiteY10" fmla="*/ 1346530 h 3613148"/>
                <a:gd name="connsiteX11" fmla="*/ 107950 w 698501"/>
                <a:gd name="connsiteY11" fmla="*/ 1727530 h 3613148"/>
                <a:gd name="connsiteX12" fmla="*/ 212725 w 698501"/>
                <a:gd name="connsiteY12" fmla="*/ 1927555 h 3613148"/>
                <a:gd name="connsiteX13" fmla="*/ 260350 w 698501"/>
                <a:gd name="connsiteY13" fmla="*/ 2060905 h 3613148"/>
                <a:gd name="connsiteX14" fmla="*/ 307975 w 698501"/>
                <a:gd name="connsiteY14" fmla="*/ 2689555 h 3613148"/>
                <a:gd name="connsiteX15" fmla="*/ 355600 w 698501"/>
                <a:gd name="connsiteY15" fmla="*/ 3022930 h 3613148"/>
                <a:gd name="connsiteX16" fmla="*/ 393701 w 698501"/>
                <a:gd name="connsiteY16" fmla="*/ 3397249 h 3613148"/>
                <a:gd name="connsiteX17" fmla="*/ 622300 w 698501"/>
                <a:gd name="connsiteY17" fmla="*/ 3321048 h 3613148"/>
                <a:gd name="connsiteX18" fmla="*/ 698501 w 698501"/>
                <a:gd name="connsiteY18" fmla="*/ 1644649 h 3613148"/>
                <a:gd name="connsiteX0" fmla="*/ 393700 w 698501"/>
                <a:gd name="connsiteY0" fmla="*/ 425448 h 3613148"/>
                <a:gd name="connsiteX1" fmla="*/ 241300 w 698501"/>
                <a:gd name="connsiteY1" fmla="*/ 349249 h 3613148"/>
                <a:gd name="connsiteX2" fmla="*/ 241300 w 698501"/>
                <a:gd name="connsiteY2" fmla="*/ 196849 h 3613148"/>
                <a:gd name="connsiteX3" fmla="*/ 469901 w 698501"/>
                <a:gd name="connsiteY3" fmla="*/ 120648 h 3613148"/>
                <a:gd name="connsiteX4" fmla="*/ 165100 w 698501"/>
                <a:gd name="connsiteY4" fmla="*/ 44450 h 3613148"/>
                <a:gd name="connsiteX5" fmla="*/ 12700 w 698501"/>
                <a:gd name="connsiteY5" fmla="*/ 273049 h 3613148"/>
                <a:gd name="connsiteX6" fmla="*/ 88900 w 698501"/>
                <a:gd name="connsiteY6" fmla="*/ 501649 h 3613148"/>
                <a:gd name="connsiteX7" fmla="*/ 88900 w 698501"/>
                <a:gd name="connsiteY7" fmla="*/ 651205 h 3613148"/>
                <a:gd name="connsiteX8" fmla="*/ 60325 w 698501"/>
                <a:gd name="connsiteY8" fmla="*/ 879805 h 3613148"/>
                <a:gd name="connsiteX9" fmla="*/ 41275 w 698501"/>
                <a:gd name="connsiteY9" fmla="*/ 984580 h 3613148"/>
                <a:gd name="connsiteX10" fmla="*/ 12700 w 698501"/>
                <a:gd name="connsiteY10" fmla="*/ 1346530 h 3613148"/>
                <a:gd name="connsiteX11" fmla="*/ 107950 w 698501"/>
                <a:gd name="connsiteY11" fmla="*/ 1727530 h 3613148"/>
                <a:gd name="connsiteX12" fmla="*/ 212725 w 698501"/>
                <a:gd name="connsiteY12" fmla="*/ 1927555 h 3613148"/>
                <a:gd name="connsiteX13" fmla="*/ 260350 w 698501"/>
                <a:gd name="connsiteY13" fmla="*/ 2060905 h 3613148"/>
                <a:gd name="connsiteX14" fmla="*/ 307975 w 698501"/>
                <a:gd name="connsiteY14" fmla="*/ 2689555 h 3613148"/>
                <a:gd name="connsiteX15" fmla="*/ 355600 w 698501"/>
                <a:gd name="connsiteY15" fmla="*/ 3022930 h 3613148"/>
                <a:gd name="connsiteX16" fmla="*/ 393701 w 698501"/>
                <a:gd name="connsiteY16" fmla="*/ 3397249 h 3613148"/>
                <a:gd name="connsiteX17" fmla="*/ 622300 w 698501"/>
                <a:gd name="connsiteY17" fmla="*/ 3321048 h 3613148"/>
                <a:gd name="connsiteX18" fmla="*/ 698501 w 698501"/>
                <a:gd name="connsiteY18" fmla="*/ 1644649 h 3613148"/>
                <a:gd name="connsiteX0" fmla="*/ 393700 w 698501"/>
                <a:gd name="connsiteY0" fmla="*/ 425448 h 3613148"/>
                <a:gd name="connsiteX1" fmla="*/ 241300 w 698501"/>
                <a:gd name="connsiteY1" fmla="*/ 349249 h 3613148"/>
                <a:gd name="connsiteX2" fmla="*/ 241300 w 698501"/>
                <a:gd name="connsiteY2" fmla="*/ 196849 h 3613148"/>
                <a:gd name="connsiteX3" fmla="*/ 393701 w 698501"/>
                <a:gd name="connsiteY3" fmla="*/ 120648 h 3613148"/>
                <a:gd name="connsiteX4" fmla="*/ 165100 w 698501"/>
                <a:gd name="connsiteY4" fmla="*/ 44450 h 3613148"/>
                <a:gd name="connsiteX5" fmla="*/ 12700 w 698501"/>
                <a:gd name="connsiteY5" fmla="*/ 273049 h 3613148"/>
                <a:gd name="connsiteX6" fmla="*/ 88900 w 698501"/>
                <a:gd name="connsiteY6" fmla="*/ 501649 h 3613148"/>
                <a:gd name="connsiteX7" fmla="*/ 88900 w 698501"/>
                <a:gd name="connsiteY7" fmla="*/ 651205 h 3613148"/>
                <a:gd name="connsiteX8" fmla="*/ 60325 w 698501"/>
                <a:gd name="connsiteY8" fmla="*/ 879805 h 3613148"/>
                <a:gd name="connsiteX9" fmla="*/ 41275 w 698501"/>
                <a:gd name="connsiteY9" fmla="*/ 984580 h 3613148"/>
                <a:gd name="connsiteX10" fmla="*/ 12700 w 698501"/>
                <a:gd name="connsiteY10" fmla="*/ 1346530 h 3613148"/>
                <a:gd name="connsiteX11" fmla="*/ 107950 w 698501"/>
                <a:gd name="connsiteY11" fmla="*/ 1727530 h 3613148"/>
                <a:gd name="connsiteX12" fmla="*/ 212725 w 698501"/>
                <a:gd name="connsiteY12" fmla="*/ 1927555 h 3613148"/>
                <a:gd name="connsiteX13" fmla="*/ 260350 w 698501"/>
                <a:gd name="connsiteY13" fmla="*/ 2060905 h 3613148"/>
                <a:gd name="connsiteX14" fmla="*/ 307975 w 698501"/>
                <a:gd name="connsiteY14" fmla="*/ 2689555 h 3613148"/>
                <a:gd name="connsiteX15" fmla="*/ 355600 w 698501"/>
                <a:gd name="connsiteY15" fmla="*/ 3022930 h 3613148"/>
                <a:gd name="connsiteX16" fmla="*/ 393701 w 698501"/>
                <a:gd name="connsiteY16" fmla="*/ 3397249 h 3613148"/>
                <a:gd name="connsiteX17" fmla="*/ 622300 w 698501"/>
                <a:gd name="connsiteY17" fmla="*/ 3321048 h 3613148"/>
                <a:gd name="connsiteX18" fmla="*/ 698501 w 698501"/>
                <a:gd name="connsiteY18" fmla="*/ 1644649 h 3613148"/>
                <a:gd name="connsiteX0" fmla="*/ 393700 w 698501"/>
                <a:gd name="connsiteY0" fmla="*/ 393698 h 3581398"/>
                <a:gd name="connsiteX1" fmla="*/ 241300 w 698501"/>
                <a:gd name="connsiteY1" fmla="*/ 317499 h 3581398"/>
                <a:gd name="connsiteX2" fmla="*/ 241300 w 698501"/>
                <a:gd name="connsiteY2" fmla="*/ 165099 h 3581398"/>
                <a:gd name="connsiteX3" fmla="*/ 165100 w 698501"/>
                <a:gd name="connsiteY3" fmla="*/ 12700 h 3581398"/>
                <a:gd name="connsiteX4" fmla="*/ 12700 w 698501"/>
                <a:gd name="connsiteY4" fmla="*/ 241299 h 3581398"/>
                <a:gd name="connsiteX5" fmla="*/ 88900 w 698501"/>
                <a:gd name="connsiteY5" fmla="*/ 469899 h 3581398"/>
                <a:gd name="connsiteX6" fmla="*/ 88900 w 698501"/>
                <a:gd name="connsiteY6" fmla="*/ 619455 h 3581398"/>
                <a:gd name="connsiteX7" fmla="*/ 60325 w 698501"/>
                <a:gd name="connsiteY7" fmla="*/ 848055 h 3581398"/>
                <a:gd name="connsiteX8" fmla="*/ 41275 w 698501"/>
                <a:gd name="connsiteY8" fmla="*/ 952830 h 3581398"/>
                <a:gd name="connsiteX9" fmla="*/ 12700 w 698501"/>
                <a:gd name="connsiteY9" fmla="*/ 1314780 h 3581398"/>
                <a:gd name="connsiteX10" fmla="*/ 107950 w 698501"/>
                <a:gd name="connsiteY10" fmla="*/ 1695780 h 3581398"/>
                <a:gd name="connsiteX11" fmla="*/ 212725 w 698501"/>
                <a:gd name="connsiteY11" fmla="*/ 1895805 h 3581398"/>
                <a:gd name="connsiteX12" fmla="*/ 260350 w 698501"/>
                <a:gd name="connsiteY12" fmla="*/ 2029155 h 3581398"/>
                <a:gd name="connsiteX13" fmla="*/ 307975 w 698501"/>
                <a:gd name="connsiteY13" fmla="*/ 2657805 h 3581398"/>
                <a:gd name="connsiteX14" fmla="*/ 355600 w 698501"/>
                <a:gd name="connsiteY14" fmla="*/ 2991180 h 3581398"/>
                <a:gd name="connsiteX15" fmla="*/ 393701 w 698501"/>
                <a:gd name="connsiteY15" fmla="*/ 3365499 h 3581398"/>
                <a:gd name="connsiteX16" fmla="*/ 622300 w 698501"/>
                <a:gd name="connsiteY16" fmla="*/ 3289298 h 3581398"/>
                <a:gd name="connsiteX17" fmla="*/ 698501 w 698501"/>
                <a:gd name="connsiteY17" fmla="*/ 1612899 h 3581398"/>
                <a:gd name="connsiteX0" fmla="*/ 393700 w 698501"/>
                <a:gd name="connsiteY0" fmla="*/ 393698 h 3581398"/>
                <a:gd name="connsiteX1" fmla="*/ 241300 w 698501"/>
                <a:gd name="connsiteY1" fmla="*/ 317499 h 3581398"/>
                <a:gd name="connsiteX2" fmla="*/ 241300 w 698501"/>
                <a:gd name="connsiteY2" fmla="*/ 165099 h 3581398"/>
                <a:gd name="connsiteX3" fmla="*/ 165100 w 698501"/>
                <a:gd name="connsiteY3" fmla="*/ 12700 h 3581398"/>
                <a:gd name="connsiteX4" fmla="*/ 12700 w 698501"/>
                <a:gd name="connsiteY4" fmla="*/ 241299 h 3581398"/>
                <a:gd name="connsiteX5" fmla="*/ 88900 w 698501"/>
                <a:gd name="connsiteY5" fmla="*/ 469899 h 3581398"/>
                <a:gd name="connsiteX6" fmla="*/ 88900 w 698501"/>
                <a:gd name="connsiteY6" fmla="*/ 619455 h 3581398"/>
                <a:gd name="connsiteX7" fmla="*/ 60325 w 698501"/>
                <a:gd name="connsiteY7" fmla="*/ 848055 h 3581398"/>
                <a:gd name="connsiteX8" fmla="*/ 41275 w 698501"/>
                <a:gd name="connsiteY8" fmla="*/ 952830 h 3581398"/>
                <a:gd name="connsiteX9" fmla="*/ 12700 w 698501"/>
                <a:gd name="connsiteY9" fmla="*/ 1314780 h 3581398"/>
                <a:gd name="connsiteX10" fmla="*/ 107950 w 698501"/>
                <a:gd name="connsiteY10" fmla="*/ 1695780 h 3581398"/>
                <a:gd name="connsiteX11" fmla="*/ 212725 w 698501"/>
                <a:gd name="connsiteY11" fmla="*/ 1895805 h 3581398"/>
                <a:gd name="connsiteX12" fmla="*/ 260350 w 698501"/>
                <a:gd name="connsiteY12" fmla="*/ 2029155 h 3581398"/>
                <a:gd name="connsiteX13" fmla="*/ 307975 w 698501"/>
                <a:gd name="connsiteY13" fmla="*/ 2657805 h 3581398"/>
                <a:gd name="connsiteX14" fmla="*/ 355600 w 698501"/>
                <a:gd name="connsiteY14" fmla="*/ 2991180 h 3581398"/>
                <a:gd name="connsiteX15" fmla="*/ 393701 w 698501"/>
                <a:gd name="connsiteY15" fmla="*/ 3365499 h 3581398"/>
                <a:gd name="connsiteX16" fmla="*/ 622300 w 698501"/>
                <a:gd name="connsiteY16" fmla="*/ 3289298 h 3581398"/>
                <a:gd name="connsiteX17" fmla="*/ 698501 w 698501"/>
                <a:gd name="connsiteY17" fmla="*/ 1612899 h 3581398"/>
                <a:gd name="connsiteX0" fmla="*/ 381000 w 685801"/>
                <a:gd name="connsiteY0" fmla="*/ 393700 h 3581400"/>
                <a:gd name="connsiteX1" fmla="*/ 228600 w 685801"/>
                <a:gd name="connsiteY1" fmla="*/ 317501 h 3581400"/>
                <a:gd name="connsiteX2" fmla="*/ 228600 w 685801"/>
                <a:gd name="connsiteY2" fmla="*/ 165101 h 3581400"/>
                <a:gd name="connsiteX3" fmla="*/ 76201 w 685801"/>
                <a:gd name="connsiteY3" fmla="*/ 12700 h 3581400"/>
                <a:gd name="connsiteX4" fmla="*/ 0 w 685801"/>
                <a:gd name="connsiteY4" fmla="*/ 241301 h 3581400"/>
                <a:gd name="connsiteX5" fmla="*/ 76200 w 685801"/>
                <a:gd name="connsiteY5" fmla="*/ 469901 h 3581400"/>
                <a:gd name="connsiteX6" fmla="*/ 76200 w 685801"/>
                <a:gd name="connsiteY6" fmla="*/ 619457 h 3581400"/>
                <a:gd name="connsiteX7" fmla="*/ 47625 w 685801"/>
                <a:gd name="connsiteY7" fmla="*/ 848057 h 3581400"/>
                <a:gd name="connsiteX8" fmla="*/ 28575 w 685801"/>
                <a:gd name="connsiteY8" fmla="*/ 952832 h 3581400"/>
                <a:gd name="connsiteX9" fmla="*/ 0 w 685801"/>
                <a:gd name="connsiteY9" fmla="*/ 1314782 h 3581400"/>
                <a:gd name="connsiteX10" fmla="*/ 95250 w 685801"/>
                <a:gd name="connsiteY10" fmla="*/ 1695782 h 3581400"/>
                <a:gd name="connsiteX11" fmla="*/ 200025 w 685801"/>
                <a:gd name="connsiteY11" fmla="*/ 1895807 h 3581400"/>
                <a:gd name="connsiteX12" fmla="*/ 247650 w 685801"/>
                <a:gd name="connsiteY12" fmla="*/ 2029157 h 3581400"/>
                <a:gd name="connsiteX13" fmla="*/ 295275 w 685801"/>
                <a:gd name="connsiteY13" fmla="*/ 2657807 h 3581400"/>
                <a:gd name="connsiteX14" fmla="*/ 342900 w 685801"/>
                <a:gd name="connsiteY14" fmla="*/ 2991182 h 3581400"/>
                <a:gd name="connsiteX15" fmla="*/ 381001 w 685801"/>
                <a:gd name="connsiteY15" fmla="*/ 3365501 h 3581400"/>
                <a:gd name="connsiteX16" fmla="*/ 609600 w 685801"/>
                <a:gd name="connsiteY16" fmla="*/ 3289300 h 3581400"/>
                <a:gd name="connsiteX17" fmla="*/ 685801 w 685801"/>
                <a:gd name="connsiteY17" fmla="*/ 1612901 h 3581400"/>
                <a:gd name="connsiteX0" fmla="*/ 393700 w 698501"/>
                <a:gd name="connsiteY0" fmla="*/ 393700 h 3581400"/>
                <a:gd name="connsiteX1" fmla="*/ 241300 w 698501"/>
                <a:gd name="connsiteY1" fmla="*/ 317501 h 3581400"/>
                <a:gd name="connsiteX2" fmla="*/ 241300 w 698501"/>
                <a:gd name="connsiteY2" fmla="*/ 165101 h 3581400"/>
                <a:gd name="connsiteX3" fmla="*/ 165101 w 698501"/>
                <a:gd name="connsiteY3" fmla="*/ 12700 h 3581400"/>
                <a:gd name="connsiteX4" fmla="*/ 12700 w 698501"/>
                <a:gd name="connsiteY4" fmla="*/ 241301 h 3581400"/>
                <a:gd name="connsiteX5" fmla="*/ 88900 w 698501"/>
                <a:gd name="connsiteY5" fmla="*/ 469901 h 3581400"/>
                <a:gd name="connsiteX6" fmla="*/ 88900 w 698501"/>
                <a:gd name="connsiteY6" fmla="*/ 619457 h 3581400"/>
                <a:gd name="connsiteX7" fmla="*/ 60325 w 698501"/>
                <a:gd name="connsiteY7" fmla="*/ 848057 h 3581400"/>
                <a:gd name="connsiteX8" fmla="*/ 41275 w 698501"/>
                <a:gd name="connsiteY8" fmla="*/ 952832 h 3581400"/>
                <a:gd name="connsiteX9" fmla="*/ 12700 w 698501"/>
                <a:gd name="connsiteY9" fmla="*/ 1314782 h 3581400"/>
                <a:gd name="connsiteX10" fmla="*/ 107950 w 698501"/>
                <a:gd name="connsiteY10" fmla="*/ 1695782 h 3581400"/>
                <a:gd name="connsiteX11" fmla="*/ 212725 w 698501"/>
                <a:gd name="connsiteY11" fmla="*/ 1895807 h 3581400"/>
                <a:gd name="connsiteX12" fmla="*/ 260350 w 698501"/>
                <a:gd name="connsiteY12" fmla="*/ 2029157 h 3581400"/>
                <a:gd name="connsiteX13" fmla="*/ 307975 w 698501"/>
                <a:gd name="connsiteY13" fmla="*/ 2657807 h 3581400"/>
                <a:gd name="connsiteX14" fmla="*/ 355600 w 698501"/>
                <a:gd name="connsiteY14" fmla="*/ 2991182 h 3581400"/>
                <a:gd name="connsiteX15" fmla="*/ 393701 w 698501"/>
                <a:gd name="connsiteY15" fmla="*/ 3365501 h 3581400"/>
                <a:gd name="connsiteX16" fmla="*/ 622300 w 698501"/>
                <a:gd name="connsiteY16" fmla="*/ 3289300 h 3581400"/>
                <a:gd name="connsiteX17" fmla="*/ 698501 w 698501"/>
                <a:gd name="connsiteY17" fmla="*/ 1612901 h 3581400"/>
                <a:gd name="connsiteX0" fmla="*/ 428624 w 733425"/>
                <a:gd name="connsiteY0" fmla="*/ 393700 h 3581400"/>
                <a:gd name="connsiteX1" fmla="*/ 276224 w 733425"/>
                <a:gd name="connsiteY1" fmla="*/ 317501 h 3581400"/>
                <a:gd name="connsiteX2" fmla="*/ 276224 w 733425"/>
                <a:gd name="connsiteY2" fmla="*/ 165101 h 3581400"/>
                <a:gd name="connsiteX3" fmla="*/ 200025 w 733425"/>
                <a:gd name="connsiteY3" fmla="*/ 12700 h 3581400"/>
                <a:gd name="connsiteX4" fmla="*/ 47624 w 733425"/>
                <a:gd name="connsiteY4" fmla="*/ 241301 h 3581400"/>
                <a:gd name="connsiteX5" fmla="*/ 123824 w 733425"/>
                <a:gd name="connsiteY5" fmla="*/ 469901 h 3581400"/>
                <a:gd name="connsiteX6" fmla="*/ 123824 w 733425"/>
                <a:gd name="connsiteY6" fmla="*/ 619457 h 3581400"/>
                <a:gd name="connsiteX7" fmla="*/ 95249 w 733425"/>
                <a:gd name="connsiteY7" fmla="*/ 848057 h 3581400"/>
                <a:gd name="connsiteX8" fmla="*/ 76199 w 733425"/>
                <a:gd name="connsiteY8" fmla="*/ 952832 h 3581400"/>
                <a:gd name="connsiteX9" fmla="*/ 47624 w 733425"/>
                <a:gd name="connsiteY9" fmla="*/ 1314782 h 3581400"/>
                <a:gd name="connsiteX10" fmla="*/ 142874 w 733425"/>
                <a:gd name="connsiteY10" fmla="*/ 1695782 h 3581400"/>
                <a:gd name="connsiteX11" fmla="*/ 247649 w 733425"/>
                <a:gd name="connsiteY11" fmla="*/ 1895807 h 3581400"/>
                <a:gd name="connsiteX12" fmla="*/ 295274 w 733425"/>
                <a:gd name="connsiteY12" fmla="*/ 2029157 h 3581400"/>
                <a:gd name="connsiteX13" fmla="*/ 342899 w 733425"/>
                <a:gd name="connsiteY13" fmla="*/ 2657807 h 3581400"/>
                <a:gd name="connsiteX14" fmla="*/ 390524 w 733425"/>
                <a:gd name="connsiteY14" fmla="*/ 2991182 h 3581400"/>
                <a:gd name="connsiteX15" fmla="*/ 428625 w 733425"/>
                <a:gd name="connsiteY15" fmla="*/ 3365501 h 3581400"/>
                <a:gd name="connsiteX16" fmla="*/ 657224 w 733425"/>
                <a:gd name="connsiteY16" fmla="*/ 3289300 h 3581400"/>
                <a:gd name="connsiteX17" fmla="*/ 733425 w 733425"/>
                <a:gd name="connsiteY17" fmla="*/ 1612901 h 3581400"/>
                <a:gd name="connsiteX0" fmla="*/ 428624 w 733425"/>
                <a:gd name="connsiteY0" fmla="*/ 460375 h 3648075"/>
                <a:gd name="connsiteX1" fmla="*/ 276224 w 733425"/>
                <a:gd name="connsiteY1" fmla="*/ 384176 h 3648075"/>
                <a:gd name="connsiteX2" fmla="*/ 276224 w 733425"/>
                <a:gd name="connsiteY2" fmla="*/ 231776 h 3648075"/>
                <a:gd name="connsiteX3" fmla="*/ 200025 w 733425"/>
                <a:gd name="connsiteY3" fmla="*/ 79375 h 3648075"/>
                <a:gd name="connsiteX4" fmla="*/ 47624 w 733425"/>
                <a:gd name="connsiteY4" fmla="*/ 307976 h 3648075"/>
                <a:gd name="connsiteX5" fmla="*/ 123824 w 733425"/>
                <a:gd name="connsiteY5" fmla="*/ 536576 h 3648075"/>
                <a:gd name="connsiteX6" fmla="*/ 123824 w 733425"/>
                <a:gd name="connsiteY6" fmla="*/ 686132 h 3648075"/>
                <a:gd name="connsiteX7" fmla="*/ 95249 w 733425"/>
                <a:gd name="connsiteY7" fmla="*/ 914732 h 3648075"/>
                <a:gd name="connsiteX8" fmla="*/ 76199 w 733425"/>
                <a:gd name="connsiteY8" fmla="*/ 1019507 h 3648075"/>
                <a:gd name="connsiteX9" fmla="*/ 47624 w 733425"/>
                <a:gd name="connsiteY9" fmla="*/ 1381457 h 3648075"/>
                <a:gd name="connsiteX10" fmla="*/ 142874 w 733425"/>
                <a:gd name="connsiteY10" fmla="*/ 1762457 h 3648075"/>
                <a:gd name="connsiteX11" fmla="*/ 247649 w 733425"/>
                <a:gd name="connsiteY11" fmla="*/ 1962482 h 3648075"/>
                <a:gd name="connsiteX12" fmla="*/ 295274 w 733425"/>
                <a:gd name="connsiteY12" fmla="*/ 2095832 h 3648075"/>
                <a:gd name="connsiteX13" fmla="*/ 342899 w 733425"/>
                <a:gd name="connsiteY13" fmla="*/ 2724482 h 3648075"/>
                <a:gd name="connsiteX14" fmla="*/ 390524 w 733425"/>
                <a:gd name="connsiteY14" fmla="*/ 3057857 h 3648075"/>
                <a:gd name="connsiteX15" fmla="*/ 428625 w 733425"/>
                <a:gd name="connsiteY15" fmla="*/ 3432176 h 3648075"/>
                <a:gd name="connsiteX16" fmla="*/ 657224 w 733425"/>
                <a:gd name="connsiteY16" fmla="*/ 3355975 h 3648075"/>
                <a:gd name="connsiteX17" fmla="*/ 733425 w 733425"/>
                <a:gd name="connsiteY17" fmla="*/ 1679576 h 3648075"/>
                <a:gd name="connsiteX0" fmla="*/ 504824 w 809625"/>
                <a:gd name="connsiteY0" fmla="*/ 460374 h 3648074"/>
                <a:gd name="connsiteX1" fmla="*/ 352424 w 809625"/>
                <a:gd name="connsiteY1" fmla="*/ 384175 h 3648074"/>
                <a:gd name="connsiteX2" fmla="*/ 352424 w 809625"/>
                <a:gd name="connsiteY2" fmla="*/ 231775 h 3648074"/>
                <a:gd name="connsiteX3" fmla="*/ 200025 w 809625"/>
                <a:gd name="connsiteY3" fmla="*/ 79375 h 3648074"/>
                <a:gd name="connsiteX4" fmla="*/ 123824 w 809625"/>
                <a:gd name="connsiteY4" fmla="*/ 307975 h 3648074"/>
                <a:gd name="connsiteX5" fmla="*/ 200024 w 809625"/>
                <a:gd name="connsiteY5" fmla="*/ 536575 h 3648074"/>
                <a:gd name="connsiteX6" fmla="*/ 200024 w 809625"/>
                <a:gd name="connsiteY6" fmla="*/ 686131 h 3648074"/>
                <a:gd name="connsiteX7" fmla="*/ 171449 w 809625"/>
                <a:gd name="connsiteY7" fmla="*/ 914731 h 3648074"/>
                <a:gd name="connsiteX8" fmla="*/ 152399 w 809625"/>
                <a:gd name="connsiteY8" fmla="*/ 1019506 h 3648074"/>
                <a:gd name="connsiteX9" fmla="*/ 123824 w 809625"/>
                <a:gd name="connsiteY9" fmla="*/ 1381456 h 3648074"/>
                <a:gd name="connsiteX10" fmla="*/ 219074 w 809625"/>
                <a:gd name="connsiteY10" fmla="*/ 1762456 h 3648074"/>
                <a:gd name="connsiteX11" fmla="*/ 323849 w 809625"/>
                <a:gd name="connsiteY11" fmla="*/ 1962481 h 3648074"/>
                <a:gd name="connsiteX12" fmla="*/ 371474 w 809625"/>
                <a:gd name="connsiteY12" fmla="*/ 2095831 h 3648074"/>
                <a:gd name="connsiteX13" fmla="*/ 419099 w 809625"/>
                <a:gd name="connsiteY13" fmla="*/ 2724481 h 3648074"/>
                <a:gd name="connsiteX14" fmla="*/ 466724 w 809625"/>
                <a:gd name="connsiteY14" fmla="*/ 3057856 h 3648074"/>
                <a:gd name="connsiteX15" fmla="*/ 504825 w 809625"/>
                <a:gd name="connsiteY15" fmla="*/ 3432175 h 3648074"/>
                <a:gd name="connsiteX16" fmla="*/ 733424 w 809625"/>
                <a:gd name="connsiteY16" fmla="*/ 3355974 h 3648074"/>
                <a:gd name="connsiteX17" fmla="*/ 809625 w 809625"/>
                <a:gd name="connsiteY17" fmla="*/ 1679575 h 3648074"/>
                <a:gd name="connsiteX0" fmla="*/ 381000 w 685801"/>
                <a:gd name="connsiteY0" fmla="*/ 460374 h 3648074"/>
                <a:gd name="connsiteX1" fmla="*/ 228600 w 685801"/>
                <a:gd name="connsiteY1" fmla="*/ 384175 h 3648074"/>
                <a:gd name="connsiteX2" fmla="*/ 228600 w 685801"/>
                <a:gd name="connsiteY2" fmla="*/ 231775 h 3648074"/>
                <a:gd name="connsiteX3" fmla="*/ 76201 w 685801"/>
                <a:gd name="connsiteY3" fmla="*/ 79375 h 3648074"/>
                <a:gd name="connsiteX4" fmla="*/ 76200 w 685801"/>
                <a:gd name="connsiteY4" fmla="*/ 536575 h 3648074"/>
                <a:gd name="connsiteX5" fmla="*/ 76200 w 685801"/>
                <a:gd name="connsiteY5" fmla="*/ 686131 h 3648074"/>
                <a:gd name="connsiteX6" fmla="*/ 47625 w 685801"/>
                <a:gd name="connsiteY6" fmla="*/ 914731 h 3648074"/>
                <a:gd name="connsiteX7" fmla="*/ 28575 w 685801"/>
                <a:gd name="connsiteY7" fmla="*/ 1019506 h 3648074"/>
                <a:gd name="connsiteX8" fmla="*/ 0 w 685801"/>
                <a:gd name="connsiteY8" fmla="*/ 1381456 h 3648074"/>
                <a:gd name="connsiteX9" fmla="*/ 95250 w 685801"/>
                <a:gd name="connsiteY9" fmla="*/ 1762456 h 3648074"/>
                <a:gd name="connsiteX10" fmla="*/ 200025 w 685801"/>
                <a:gd name="connsiteY10" fmla="*/ 1962481 h 3648074"/>
                <a:gd name="connsiteX11" fmla="*/ 247650 w 685801"/>
                <a:gd name="connsiteY11" fmla="*/ 2095831 h 3648074"/>
                <a:gd name="connsiteX12" fmla="*/ 295275 w 685801"/>
                <a:gd name="connsiteY12" fmla="*/ 2724481 h 3648074"/>
                <a:gd name="connsiteX13" fmla="*/ 342900 w 685801"/>
                <a:gd name="connsiteY13" fmla="*/ 3057856 h 3648074"/>
                <a:gd name="connsiteX14" fmla="*/ 381001 w 685801"/>
                <a:gd name="connsiteY14" fmla="*/ 3432175 h 3648074"/>
                <a:gd name="connsiteX15" fmla="*/ 609600 w 685801"/>
                <a:gd name="connsiteY15" fmla="*/ 3355974 h 3648074"/>
                <a:gd name="connsiteX16" fmla="*/ 685801 w 685801"/>
                <a:gd name="connsiteY16" fmla="*/ 1679575 h 3648074"/>
                <a:gd name="connsiteX0" fmla="*/ 381000 w 685801"/>
                <a:gd name="connsiteY0" fmla="*/ 431799 h 3619499"/>
                <a:gd name="connsiteX1" fmla="*/ 228600 w 685801"/>
                <a:gd name="connsiteY1" fmla="*/ 355600 h 3619499"/>
                <a:gd name="connsiteX2" fmla="*/ 228600 w 685801"/>
                <a:gd name="connsiteY2" fmla="*/ 203200 h 3619499"/>
                <a:gd name="connsiteX3" fmla="*/ 76201 w 685801"/>
                <a:gd name="connsiteY3" fmla="*/ 50800 h 3619499"/>
                <a:gd name="connsiteX4" fmla="*/ 76200 w 685801"/>
                <a:gd name="connsiteY4" fmla="*/ 508000 h 3619499"/>
                <a:gd name="connsiteX5" fmla="*/ 76200 w 685801"/>
                <a:gd name="connsiteY5" fmla="*/ 657556 h 3619499"/>
                <a:gd name="connsiteX6" fmla="*/ 47625 w 685801"/>
                <a:gd name="connsiteY6" fmla="*/ 886156 h 3619499"/>
                <a:gd name="connsiteX7" fmla="*/ 28575 w 685801"/>
                <a:gd name="connsiteY7" fmla="*/ 990931 h 3619499"/>
                <a:gd name="connsiteX8" fmla="*/ 0 w 685801"/>
                <a:gd name="connsiteY8" fmla="*/ 1352881 h 3619499"/>
                <a:gd name="connsiteX9" fmla="*/ 95250 w 685801"/>
                <a:gd name="connsiteY9" fmla="*/ 1733881 h 3619499"/>
                <a:gd name="connsiteX10" fmla="*/ 200025 w 685801"/>
                <a:gd name="connsiteY10" fmla="*/ 1933906 h 3619499"/>
                <a:gd name="connsiteX11" fmla="*/ 247650 w 685801"/>
                <a:gd name="connsiteY11" fmla="*/ 2067256 h 3619499"/>
                <a:gd name="connsiteX12" fmla="*/ 295275 w 685801"/>
                <a:gd name="connsiteY12" fmla="*/ 2695906 h 3619499"/>
                <a:gd name="connsiteX13" fmla="*/ 342900 w 685801"/>
                <a:gd name="connsiteY13" fmla="*/ 3029281 h 3619499"/>
                <a:gd name="connsiteX14" fmla="*/ 381001 w 685801"/>
                <a:gd name="connsiteY14" fmla="*/ 3403600 h 3619499"/>
                <a:gd name="connsiteX15" fmla="*/ 609600 w 685801"/>
                <a:gd name="connsiteY15" fmla="*/ 3327399 h 3619499"/>
                <a:gd name="connsiteX16" fmla="*/ 685801 w 685801"/>
                <a:gd name="connsiteY16" fmla="*/ 1651000 h 3619499"/>
                <a:gd name="connsiteX0" fmla="*/ 482599 w 787400"/>
                <a:gd name="connsiteY0" fmla="*/ 355600 h 3543300"/>
                <a:gd name="connsiteX1" fmla="*/ 330199 w 787400"/>
                <a:gd name="connsiteY1" fmla="*/ 279401 h 3543300"/>
                <a:gd name="connsiteX2" fmla="*/ 330199 w 787400"/>
                <a:gd name="connsiteY2" fmla="*/ 127001 h 3543300"/>
                <a:gd name="connsiteX3" fmla="*/ 25400 w 787400"/>
                <a:gd name="connsiteY3" fmla="*/ 50800 h 3543300"/>
                <a:gd name="connsiteX4" fmla="*/ 177799 w 787400"/>
                <a:gd name="connsiteY4" fmla="*/ 431801 h 3543300"/>
                <a:gd name="connsiteX5" fmla="*/ 177799 w 787400"/>
                <a:gd name="connsiteY5" fmla="*/ 581357 h 3543300"/>
                <a:gd name="connsiteX6" fmla="*/ 149224 w 787400"/>
                <a:gd name="connsiteY6" fmla="*/ 809957 h 3543300"/>
                <a:gd name="connsiteX7" fmla="*/ 130174 w 787400"/>
                <a:gd name="connsiteY7" fmla="*/ 914732 h 3543300"/>
                <a:gd name="connsiteX8" fmla="*/ 101599 w 787400"/>
                <a:gd name="connsiteY8" fmla="*/ 1276682 h 3543300"/>
                <a:gd name="connsiteX9" fmla="*/ 196849 w 787400"/>
                <a:gd name="connsiteY9" fmla="*/ 1657682 h 3543300"/>
                <a:gd name="connsiteX10" fmla="*/ 301624 w 787400"/>
                <a:gd name="connsiteY10" fmla="*/ 1857707 h 3543300"/>
                <a:gd name="connsiteX11" fmla="*/ 349249 w 787400"/>
                <a:gd name="connsiteY11" fmla="*/ 1991057 h 3543300"/>
                <a:gd name="connsiteX12" fmla="*/ 396874 w 787400"/>
                <a:gd name="connsiteY12" fmla="*/ 2619707 h 3543300"/>
                <a:gd name="connsiteX13" fmla="*/ 444499 w 787400"/>
                <a:gd name="connsiteY13" fmla="*/ 2953082 h 3543300"/>
                <a:gd name="connsiteX14" fmla="*/ 482600 w 787400"/>
                <a:gd name="connsiteY14" fmla="*/ 3327401 h 3543300"/>
                <a:gd name="connsiteX15" fmla="*/ 711199 w 787400"/>
                <a:gd name="connsiteY15" fmla="*/ 3251200 h 3543300"/>
                <a:gd name="connsiteX16" fmla="*/ 787400 w 787400"/>
                <a:gd name="connsiteY16" fmla="*/ 1574801 h 3543300"/>
                <a:gd name="connsiteX0" fmla="*/ 482599 w 787400"/>
                <a:gd name="connsiteY0" fmla="*/ 450850 h 3638550"/>
                <a:gd name="connsiteX1" fmla="*/ 330199 w 787400"/>
                <a:gd name="connsiteY1" fmla="*/ 374651 h 3638550"/>
                <a:gd name="connsiteX2" fmla="*/ 330199 w 787400"/>
                <a:gd name="connsiteY2" fmla="*/ 222251 h 3638550"/>
                <a:gd name="connsiteX3" fmla="*/ 25400 w 787400"/>
                <a:gd name="connsiteY3" fmla="*/ 146050 h 3638550"/>
                <a:gd name="connsiteX4" fmla="*/ 177799 w 787400"/>
                <a:gd name="connsiteY4" fmla="*/ 527051 h 3638550"/>
                <a:gd name="connsiteX5" fmla="*/ 177799 w 787400"/>
                <a:gd name="connsiteY5" fmla="*/ 676607 h 3638550"/>
                <a:gd name="connsiteX6" fmla="*/ 149224 w 787400"/>
                <a:gd name="connsiteY6" fmla="*/ 905207 h 3638550"/>
                <a:gd name="connsiteX7" fmla="*/ 130174 w 787400"/>
                <a:gd name="connsiteY7" fmla="*/ 1009982 h 3638550"/>
                <a:gd name="connsiteX8" fmla="*/ 101599 w 787400"/>
                <a:gd name="connsiteY8" fmla="*/ 1371932 h 3638550"/>
                <a:gd name="connsiteX9" fmla="*/ 196849 w 787400"/>
                <a:gd name="connsiteY9" fmla="*/ 1752932 h 3638550"/>
                <a:gd name="connsiteX10" fmla="*/ 301624 w 787400"/>
                <a:gd name="connsiteY10" fmla="*/ 1952957 h 3638550"/>
                <a:gd name="connsiteX11" fmla="*/ 349249 w 787400"/>
                <a:gd name="connsiteY11" fmla="*/ 2086307 h 3638550"/>
                <a:gd name="connsiteX12" fmla="*/ 396874 w 787400"/>
                <a:gd name="connsiteY12" fmla="*/ 2714957 h 3638550"/>
                <a:gd name="connsiteX13" fmla="*/ 444499 w 787400"/>
                <a:gd name="connsiteY13" fmla="*/ 3048332 h 3638550"/>
                <a:gd name="connsiteX14" fmla="*/ 482600 w 787400"/>
                <a:gd name="connsiteY14" fmla="*/ 3422651 h 3638550"/>
                <a:gd name="connsiteX15" fmla="*/ 711199 w 787400"/>
                <a:gd name="connsiteY15" fmla="*/ 3346450 h 3638550"/>
                <a:gd name="connsiteX16" fmla="*/ 787400 w 787400"/>
                <a:gd name="connsiteY16" fmla="*/ 1670051 h 3638550"/>
                <a:gd name="connsiteX0" fmla="*/ 615949 w 920750"/>
                <a:gd name="connsiteY0" fmla="*/ 450850 h 3638550"/>
                <a:gd name="connsiteX1" fmla="*/ 463549 w 920750"/>
                <a:gd name="connsiteY1" fmla="*/ 374651 h 3638550"/>
                <a:gd name="connsiteX2" fmla="*/ 463549 w 920750"/>
                <a:gd name="connsiteY2" fmla="*/ 222251 h 3638550"/>
                <a:gd name="connsiteX3" fmla="*/ 158750 w 920750"/>
                <a:gd name="connsiteY3" fmla="*/ 146050 h 3638550"/>
                <a:gd name="connsiteX4" fmla="*/ 311149 w 920750"/>
                <a:gd name="connsiteY4" fmla="*/ 527051 h 3638550"/>
                <a:gd name="connsiteX5" fmla="*/ 311149 w 920750"/>
                <a:gd name="connsiteY5" fmla="*/ 676607 h 3638550"/>
                <a:gd name="connsiteX6" fmla="*/ 282574 w 920750"/>
                <a:gd name="connsiteY6" fmla="*/ 905207 h 3638550"/>
                <a:gd name="connsiteX7" fmla="*/ 263524 w 920750"/>
                <a:gd name="connsiteY7" fmla="*/ 1009982 h 3638550"/>
                <a:gd name="connsiteX8" fmla="*/ 234949 w 920750"/>
                <a:gd name="connsiteY8" fmla="*/ 1371932 h 3638550"/>
                <a:gd name="connsiteX9" fmla="*/ 330199 w 920750"/>
                <a:gd name="connsiteY9" fmla="*/ 1752932 h 3638550"/>
                <a:gd name="connsiteX10" fmla="*/ 434974 w 920750"/>
                <a:gd name="connsiteY10" fmla="*/ 1952957 h 3638550"/>
                <a:gd name="connsiteX11" fmla="*/ 482599 w 920750"/>
                <a:gd name="connsiteY11" fmla="*/ 2086307 h 3638550"/>
                <a:gd name="connsiteX12" fmla="*/ 530224 w 920750"/>
                <a:gd name="connsiteY12" fmla="*/ 2714957 h 3638550"/>
                <a:gd name="connsiteX13" fmla="*/ 577849 w 920750"/>
                <a:gd name="connsiteY13" fmla="*/ 3048332 h 3638550"/>
                <a:gd name="connsiteX14" fmla="*/ 615950 w 920750"/>
                <a:gd name="connsiteY14" fmla="*/ 3422651 h 3638550"/>
                <a:gd name="connsiteX15" fmla="*/ 844549 w 920750"/>
                <a:gd name="connsiteY15" fmla="*/ 3346450 h 3638550"/>
                <a:gd name="connsiteX16" fmla="*/ 920750 w 920750"/>
                <a:gd name="connsiteY16" fmla="*/ 1670051 h 3638550"/>
                <a:gd name="connsiteX0" fmla="*/ 539749 w 844550"/>
                <a:gd name="connsiteY0" fmla="*/ 527051 h 3714751"/>
                <a:gd name="connsiteX1" fmla="*/ 387349 w 844550"/>
                <a:gd name="connsiteY1" fmla="*/ 450852 h 3714751"/>
                <a:gd name="connsiteX2" fmla="*/ 387349 w 844550"/>
                <a:gd name="connsiteY2" fmla="*/ 298452 h 3714751"/>
                <a:gd name="connsiteX3" fmla="*/ 158750 w 844550"/>
                <a:gd name="connsiteY3" fmla="*/ 146050 h 3714751"/>
                <a:gd name="connsiteX4" fmla="*/ 234949 w 844550"/>
                <a:gd name="connsiteY4" fmla="*/ 603252 h 3714751"/>
                <a:gd name="connsiteX5" fmla="*/ 234949 w 844550"/>
                <a:gd name="connsiteY5" fmla="*/ 752808 h 3714751"/>
                <a:gd name="connsiteX6" fmla="*/ 206374 w 844550"/>
                <a:gd name="connsiteY6" fmla="*/ 981408 h 3714751"/>
                <a:gd name="connsiteX7" fmla="*/ 187324 w 844550"/>
                <a:gd name="connsiteY7" fmla="*/ 1086183 h 3714751"/>
                <a:gd name="connsiteX8" fmla="*/ 158749 w 844550"/>
                <a:gd name="connsiteY8" fmla="*/ 1448133 h 3714751"/>
                <a:gd name="connsiteX9" fmla="*/ 253999 w 844550"/>
                <a:gd name="connsiteY9" fmla="*/ 1829133 h 3714751"/>
                <a:gd name="connsiteX10" fmla="*/ 358774 w 844550"/>
                <a:gd name="connsiteY10" fmla="*/ 2029158 h 3714751"/>
                <a:gd name="connsiteX11" fmla="*/ 406399 w 844550"/>
                <a:gd name="connsiteY11" fmla="*/ 2162508 h 3714751"/>
                <a:gd name="connsiteX12" fmla="*/ 454024 w 844550"/>
                <a:gd name="connsiteY12" fmla="*/ 2791158 h 3714751"/>
                <a:gd name="connsiteX13" fmla="*/ 501649 w 844550"/>
                <a:gd name="connsiteY13" fmla="*/ 3124533 h 3714751"/>
                <a:gd name="connsiteX14" fmla="*/ 539750 w 844550"/>
                <a:gd name="connsiteY14" fmla="*/ 3498852 h 3714751"/>
                <a:gd name="connsiteX15" fmla="*/ 768349 w 844550"/>
                <a:gd name="connsiteY15" fmla="*/ 3422651 h 3714751"/>
                <a:gd name="connsiteX16" fmla="*/ 844550 w 844550"/>
                <a:gd name="connsiteY16" fmla="*/ 1746252 h 3714751"/>
                <a:gd name="connsiteX0" fmla="*/ 644524 w 949325"/>
                <a:gd name="connsiteY0" fmla="*/ 527051 h 3714751"/>
                <a:gd name="connsiteX1" fmla="*/ 492124 w 949325"/>
                <a:gd name="connsiteY1" fmla="*/ 450852 h 3714751"/>
                <a:gd name="connsiteX2" fmla="*/ 492124 w 949325"/>
                <a:gd name="connsiteY2" fmla="*/ 298452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339726 w 949325"/>
                <a:gd name="connsiteY1" fmla="*/ 374651 h 3714751"/>
                <a:gd name="connsiteX2" fmla="*/ 492124 w 949325"/>
                <a:gd name="connsiteY2" fmla="*/ 298452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339726 w 949325"/>
                <a:gd name="connsiteY1" fmla="*/ 374651 h 3714751"/>
                <a:gd name="connsiteX2" fmla="*/ 415926 w 949325"/>
                <a:gd name="connsiteY2" fmla="*/ 2222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339726 w 949325"/>
                <a:gd name="connsiteY1" fmla="*/ 374651 h 3714751"/>
                <a:gd name="connsiteX2" fmla="*/ 415926 w 949325"/>
                <a:gd name="connsiteY2" fmla="*/ 2222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339726 w 949325"/>
                <a:gd name="connsiteY1" fmla="*/ 374651 h 3714751"/>
                <a:gd name="connsiteX2" fmla="*/ 415926 w 949325"/>
                <a:gd name="connsiteY2" fmla="*/ 2222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339726 w 949325"/>
                <a:gd name="connsiteY1" fmla="*/ 374651 h 3714751"/>
                <a:gd name="connsiteX2" fmla="*/ 492126 w 949325"/>
                <a:gd name="connsiteY2" fmla="*/ 2984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415926 w 949325"/>
                <a:gd name="connsiteY1" fmla="*/ 374651 h 3714751"/>
                <a:gd name="connsiteX2" fmla="*/ 492126 w 949325"/>
                <a:gd name="connsiteY2" fmla="*/ 2984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568326 w 949325"/>
                <a:gd name="connsiteY0" fmla="*/ 450851 h 3714751"/>
                <a:gd name="connsiteX1" fmla="*/ 415926 w 949325"/>
                <a:gd name="connsiteY1" fmla="*/ 374651 h 3714751"/>
                <a:gd name="connsiteX2" fmla="*/ 492126 w 949325"/>
                <a:gd name="connsiteY2" fmla="*/ 2984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492125 w 873124"/>
                <a:gd name="connsiteY0" fmla="*/ 450850 h 3714750"/>
                <a:gd name="connsiteX1" fmla="*/ 339725 w 873124"/>
                <a:gd name="connsiteY1" fmla="*/ 374650 h 3714750"/>
                <a:gd name="connsiteX2" fmla="*/ 415925 w 873124"/>
                <a:gd name="connsiteY2" fmla="*/ 298450 h 3714750"/>
                <a:gd name="connsiteX3" fmla="*/ 263525 w 873124"/>
                <a:gd name="connsiteY3" fmla="*/ 146050 h 3714750"/>
                <a:gd name="connsiteX4" fmla="*/ 263523 w 873124"/>
                <a:gd name="connsiteY4" fmla="*/ 603251 h 3714750"/>
                <a:gd name="connsiteX5" fmla="*/ 263523 w 873124"/>
                <a:gd name="connsiteY5" fmla="*/ 752807 h 3714750"/>
                <a:gd name="connsiteX6" fmla="*/ 234948 w 873124"/>
                <a:gd name="connsiteY6" fmla="*/ 981407 h 3714750"/>
                <a:gd name="connsiteX7" fmla="*/ 215898 w 873124"/>
                <a:gd name="connsiteY7" fmla="*/ 1086182 h 3714750"/>
                <a:gd name="connsiteX8" fmla="*/ 187323 w 873124"/>
                <a:gd name="connsiteY8" fmla="*/ 1448132 h 3714750"/>
                <a:gd name="connsiteX9" fmla="*/ 282573 w 873124"/>
                <a:gd name="connsiteY9" fmla="*/ 1829132 h 3714750"/>
                <a:gd name="connsiteX10" fmla="*/ 387348 w 873124"/>
                <a:gd name="connsiteY10" fmla="*/ 2029157 h 3714750"/>
                <a:gd name="connsiteX11" fmla="*/ 434973 w 873124"/>
                <a:gd name="connsiteY11" fmla="*/ 2162507 h 3714750"/>
                <a:gd name="connsiteX12" fmla="*/ 482598 w 873124"/>
                <a:gd name="connsiteY12" fmla="*/ 2791157 h 3714750"/>
                <a:gd name="connsiteX13" fmla="*/ 530223 w 873124"/>
                <a:gd name="connsiteY13" fmla="*/ 3124532 h 3714750"/>
                <a:gd name="connsiteX14" fmla="*/ 568324 w 873124"/>
                <a:gd name="connsiteY14" fmla="*/ 3498851 h 3714750"/>
                <a:gd name="connsiteX15" fmla="*/ 796923 w 873124"/>
                <a:gd name="connsiteY15" fmla="*/ 3422650 h 3714750"/>
                <a:gd name="connsiteX16" fmla="*/ 873124 w 873124"/>
                <a:gd name="connsiteY16" fmla="*/ 1746251 h 3714750"/>
                <a:gd name="connsiteX0" fmla="*/ 492125 w 873124"/>
                <a:gd name="connsiteY0" fmla="*/ 450850 h 3727450"/>
                <a:gd name="connsiteX1" fmla="*/ 339725 w 873124"/>
                <a:gd name="connsiteY1" fmla="*/ 374650 h 3727450"/>
                <a:gd name="connsiteX2" fmla="*/ 415925 w 873124"/>
                <a:gd name="connsiteY2" fmla="*/ 298450 h 3727450"/>
                <a:gd name="connsiteX3" fmla="*/ 263525 w 873124"/>
                <a:gd name="connsiteY3" fmla="*/ 146050 h 3727450"/>
                <a:gd name="connsiteX4" fmla="*/ 263523 w 873124"/>
                <a:gd name="connsiteY4" fmla="*/ 603251 h 3727450"/>
                <a:gd name="connsiteX5" fmla="*/ 263523 w 873124"/>
                <a:gd name="connsiteY5" fmla="*/ 752807 h 3727450"/>
                <a:gd name="connsiteX6" fmla="*/ 234948 w 873124"/>
                <a:gd name="connsiteY6" fmla="*/ 981407 h 3727450"/>
                <a:gd name="connsiteX7" fmla="*/ 215898 w 873124"/>
                <a:gd name="connsiteY7" fmla="*/ 1086182 h 3727450"/>
                <a:gd name="connsiteX8" fmla="*/ 187323 w 873124"/>
                <a:gd name="connsiteY8" fmla="*/ 1448132 h 3727450"/>
                <a:gd name="connsiteX9" fmla="*/ 282573 w 873124"/>
                <a:gd name="connsiteY9" fmla="*/ 1829132 h 3727450"/>
                <a:gd name="connsiteX10" fmla="*/ 387348 w 873124"/>
                <a:gd name="connsiteY10" fmla="*/ 2029157 h 3727450"/>
                <a:gd name="connsiteX11" fmla="*/ 434973 w 873124"/>
                <a:gd name="connsiteY11" fmla="*/ 2162507 h 3727450"/>
                <a:gd name="connsiteX12" fmla="*/ 482598 w 873124"/>
                <a:gd name="connsiteY12" fmla="*/ 2791157 h 3727450"/>
                <a:gd name="connsiteX13" fmla="*/ 530223 w 873124"/>
                <a:gd name="connsiteY13" fmla="*/ 3124532 h 3727450"/>
                <a:gd name="connsiteX14" fmla="*/ 568324 w 873124"/>
                <a:gd name="connsiteY14" fmla="*/ 3575049 h 3727450"/>
                <a:gd name="connsiteX15" fmla="*/ 796923 w 873124"/>
                <a:gd name="connsiteY15" fmla="*/ 3422650 h 3727450"/>
                <a:gd name="connsiteX16" fmla="*/ 873124 w 873124"/>
                <a:gd name="connsiteY16" fmla="*/ 1746251 h 3727450"/>
                <a:gd name="connsiteX0" fmla="*/ 492125 w 873124"/>
                <a:gd name="connsiteY0" fmla="*/ 450850 h 3727450"/>
                <a:gd name="connsiteX1" fmla="*/ 339725 w 873124"/>
                <a:gd name="connsiteY1" fmla="*/ 374650 h 3727450"/>
                <a:gd name="connsiteX2" fmla="*/ 415925 w 873124"/>
                <a:gd name="connsiteY2" fmla="*/ 298450 h 3727450"/>
                <a:gd name="connsiteX3" fmla="*/ 263525 w 873124"/>
                <a:gd name="connsiteY3" fmla="*/ 146050 h 3727450"/>
                <a:gd name="connsiteX4" fmla="*/ 263523 w 873124"/>
                <a:gd name="connsiteY4" fmla="*/ 603251 h 3727450"/>
                <a:gd name="connsiteX5" fmla="*/ 263523 w 873124"/>
                <a:gd name="connsiteY5" fmla="*/ 752807 h 3727450"/>
                <a:gd name="connsiteX6" fmla="*/ 234948 w 873124"/>
                <a:gd name="connsiteY6" fmla="*/ 981407 h 3727450"/>
                <a:gd name="connsiteX7" fmla="*/ 215898 w 873124"/>
                <a:gd name="connsiteY7" fmla="*/ 1086182 h 3727450"/>
                <a:gd name="connsiteX8" fmla="*/ 187323 w 873124"/>
                <a:gd name="connsiteY8" fmla="*/ 1448132 h 3727450"/>
                <a:gd name="connsiteX9" fmla="*/ 282573 w 873124"/>
                <a:gd name="connsiteY9" fmla="*/ 1829132 h 3727450"/>
                <a:gd name="connsiteX10" fmla="*/ 387348 w 873124"/>
                <a:gd name="connsiteY10" fmla="*/ 2029157 h 3727450"/>
                <a:gd name="connsiteX11" fmla="*/ 434973 w 873124"/>
                <a:gd name="connsiteY11" fmla="*/ 2162507 h 3727450"/>
                <a:gd name="connsiteX12" fmla="*/ 482598 w 873124"/>
                <a:gd name="connsiteY12" fmla="*/ 2791157 h 3727450"/>
                <a:gd name="connsiteX13" fmla="*/ 530223 w 873124"/>
                <a:gd name="connsiteY13" fmla="*/ 3124532 h 3727450"/>
                <a:gd name="connsiteX14" fmla="*/ 568324 w 873124"/>
                <a:gd name="connsiteY14" fmla="*/ 3575049 h 3727450"/>
                <a:gd name="connsiteX15" fmla="*/ 796923 w 873124"/>
                <a:gd name="connsiteY15" fmla="*/ 3422650 h 3727450"/>
                <a:gd name="connsiteX16" fmla="*/ 873124 w 873124"/>
                <a:gd name="connsiteY16" fmla="*/ 1746251 h 3727450"/>
                <a:gd name="connsiteX0" fmla="*/ 492125 w 873124"/>
                <a:gd name="connsiteY0" fmla="*/ 450850 h 3727450"/>
                <a:gd name="connsiteX1" fmla="*/ 339725 w 873124"/>
                <a:gd name="connsiteY1" fmla="*/ 374650 h 3727450"/>
                <a:gd name="connsiteX2" fmla="*/ 415925 w 873124"/>
                <a:gd name="connsiteY2" fmla="*/ 298450 h 3727450"/>
                <a:gd name="connsiteX3" fmla="*/ 263525 w 873124"/>
                <a:gd name="connsiteY3" fmla="*/ 146050 h 3727450"/>
                <a:gd name="connsiteX4" fmla="*/ 263523 w 873124"/>
                <a:gd name="connsiteY4" fmla="*/ 603251 h 3727450"/>
                <a:gd name="connsiteX5" fmla="*/ 263523 w 873124"/>
                <a:gd name="connsiteY5" fmla="*/ 752807 h 3727450"/>
                <a:gd name="connsiteX6" fmla="*/ 234948 w 873124"/>
                <a:gd name="connsiteY6" fmla="*/ 981407 h 3727450"/>
                <a:gd name="connsiteX7" fmla="*/ 215898 w 873124"/>
                <a:gd name="connsiteY7" fmla="*/ 1086182 h 3727450"/>
                <a:gd name="connsiteX8" fmla="*/ 187323 w 873124"/>
                <a:gd name="connsiteY8" fmla="*/ 1448132 h 3727450"/>
                <a:gd name="connsiteX9" fmla="*/ 282573 w 873124"/>
                <a:gd name="connsiteY9" fmla="*/ 1829132 h 3727450"/>
                <a:gd name="connsiteX10" fmla="*/ 387348 w 873124"/>
                <a:gd name="connsiteY10" fmla="*/ 2029157 h 3727450"/>
                <a:gd name="connsiteX11" fmla="*/ 434973 w 873124"/>
                <a:gd name="connsiteY11" fmla="*/ 2162507 h 3727450"/>
                <a:gd name="connsiteX12" fmla="*/ 482598 w 873124"/>
                <a:gd name="connsiteY12" fmla="*/ 2791157 h 3727450"/>
                <a:gd name="connsiteX13" fmla="*/ 530223 w 873124"/>
                <a:gd name="connsiteY13" fmla="*/ 3124532 h 3727450"/>
                <a:gd name="connsiteX14" fmla="*/ 568324 w 873124"/>
                <a:gd name="connsiteY14" fmla="*/ 3575049 h 3727450"/>
                <a:gd name="connsiteX15" fmla="*/ 796923 w 873124"/>
                <a:gd name="connsiteY15" fmla="*/ 3422650 h 3727450"/>
                <a:gd name="connsiteX16" fmla="*/ 873124 w 873124"/>
                <a:gd name="connsiteY16" fmla="*/ 1746251 h 3727450"/>
                <a:gd name="connsiteX0" fmla="*/ 492125 w 873124"/>
                <a:gd name="connsiteY0" fmla="*/ 450850 h 3727450"/>
                <a:gd name="connsiteX1" fmla="*/ 339725 w 873124"/>
                <a:gd name="connsiteY1" fmla="*/ 374650 h 3727450"/>
                <a:gd name="connsiteX2" fmla="*/ 415925 w 873124"/>
                <a:gd name="connsiteY2" fmla="*/ 298450 h 3727450"/>
                <a:gd name="connsiteX3" fmla="*/ 263525 w 873124"/>
                <a:gd name="connsiteY3" fmla="*/ 146050 h 3727450"/>
                <a:gd name="connsiteX4" fmla="*/ 263523 w 873124"/>
                <a:gd name="connsiteY4" fmla="*/ 603251 h 3727450"/>
                <a:gd name="connsiteX5" fmla="*/ 263523 w 873124"/>
                <a:gd name="connsiteY5" fmla="*/ 752807 h 3727450"/>
                <a:gd name="connsiteX6" fmla="*/ 234948 w 873124"/>
                <a:gd name="connsiteY6" fmla="*/ 981407 h 3727450"/>
                <a:gd name="connsiteX7" fmla="*/ 215898 w 873124"/>
                <a:gd name="connsiteY7" fmla="*/ 1086182 h 3727450"/>
                <a:gd name="connsiteX8" fmla="*/ 187323 w 873124"/>
                <a:gd name="connsiteY8" fmla="*/ 1448132 h 3727450"/>
                <a:gd name="connsiteX9" fmla="*/ 282573 w 873124"/>
                <a:gd name="connsiteY9" fmla="*/ 1829132 h 3727450"/>
                <a:gd name="connsiteX10" fmla="*/ 387348 w 873124"/>
                <a:gd name="connsiteY10" fmla="*/ 2029157 h 3727450"/>
                <a:gd name="connsiteX11" fmla="*/ 434973 w 873124"/>
                <a:gd name="connsiteY11" fmla="*/ 2162507 h 3727450"/>
                <a:gd name="connsiteX12" fmla="*/ 482598 w 873124"/>
                <a:gd name="connsiteY12" fmla="*/ 2791157 h 3727450"/>
                <a:gd name="connsiteX13" fmla="*/ 530223 w 873124"/>
                <a:gd name="connsiteY13" fmla="*/ 3124532 h 3727450"/>
                <a:gd name="connsiteX14" fmla="*/ 568324 w 873124"/>
                <a:gd name="connsiteY14" fmla="*/ 3575049 h 3727450"/>
                <a:gd name="connsiteX15" fmla="*/ 796923 w 873124"/>
                <a:gd name="connsiteY15" fmla="*/ 3422650 h 3727450"/>
                <a:gd name="connsiteX16" fmla="*/ 873124 w 873124"/>
                <a:gd name="connsiteY16" fmla="*/ 1746251 h 3727450"/>
                <a:gd name="connsiteX0" fmla="*/ 492125 w 873124"/>
                <a:gd name="connsiteY0" fmla="*/ 450850 h 3727450"/>
                <a:gd name="connsiteX1" fmla="*/ 339725 w 873124"/>
                <a:gd name="connsiteY1" fmla="*/ 374650 h 3727450"/>
                <a:gd name="connsiteX2" fmla="*/ 415925 w 873124"/>
                <a:gd name="connsiteY2" fmla="*/ 298450 h 3727450"/>
                <a:gd name="connsiteX3" fmla="*/ 263525 w 873124"/>
                <a:gd name="connsiteY3" fmla="*/ 146050 h 3727450"/>
                <a:gd name="connsiteX4" fmla="*/ 263523 w 873124"/>
                <a:gd name="connsiteY4" fmla="*/ 603251 h 3727450"/>
                <a:gd name="connsiteX5" fmla="*/ 263523 w 873124"/>
                <a:gd name="connsiteY5" fmla="*/ 752807 h 3727450"/>
                <a:gd name="connsiteX6" fmla="*/ 234948 w 873124"/>
                <a:gd name="connsiteY6" fmla="*/ 981407 h 3727450"/>
                <a:gd name="connsiteX7" fmla="*/ 215898 w 873124"/>
                <a:gd name="connsiteY7" fmla="*/ 1086182 h 3727450"/>
                <a:gd name="connsiteX8" fmla="*/ 187323 w 873124"/>
                <a:gd name="connsiteY8" fmla="*/ 1448132 h 3727450"/>
                <a:gd name="connsiteX9" fmla="*/ 282573 w 873124"/>
                <a:gd name="connsiteY9" fmla="*/ 1829132 h 3727450"/>
                <a:gd name="connsiteX10" fmla="*/ 387348 w 873124"/>
                <a:gd name="connsiteY10" fmla="*/ 2029157 h 3727450"/>
                <a:gd name="connsiteX11" fmla="*/ 434973 w 873124"/>
                <a:gd name="connsiteY11" fmla="*/ 2162507 h 3727450"/>
                <a:gd name="connsiteX12" fmla="*/ 482598 w 873124"/>
                <a:gd name="connsiteY12" fmla="*/ 2791157 h 3727450"/>
                <a:gd name="connsiteX13" fmla="*/ 530223 w 873124"/>
                <a:gd name="connsiteY13" fmla="*/ 3124532 h 3727450"/>
                <a:gd name="connsiteX14" fmla="*/ 568324 w 873124"/>
                <a:gd name="connsiteY14" fmla="*/ 3575049 h 3727450"/>
                <a:gd name="connsiteX15" fmla="*/ 796923 w 873124"/>
                <a:gd name="connsiteY15" fmla="*/ 3422650 h 3727450"/>
                <a:gd name="connsiteX16" fmla="*/ 873124 w 873124"/>
                <a:gd name="connsiteY16" fmla="*/ 1746251 h 3727450"/>
                <a:gd name="connsiteX0" fmla="*/ 492125 w 873124"/>
                <a:gd name="connsiteY0" fmla="*/ 450850 h 3594099"/>
                <a:gd name="connsiteX1" fmla="*/ 339725 w 873124"/>
                <a:gd name="connsiteY1" fmla="*/ 374650 h 3594099"/>
                <a:gd name="connsiteX2" fmla="*/ 415925 w 873124"/>
                <a:gd name="connsiteY2" fmla="*/ 298450 h 3594099"/>
                <a:gd name="connsiteX3" fmla="*/ 263525 w 873124"/>
                <a:gd name="connsiteY3" fmla="*/ 146050 h 3594099"/>
                <a:gd name="connsiteX4" fmla="*/ 263523 w 873124"/>
                <a:gd name="connsiteY4" fmla="*/ 603251 h 3594099"/>
                <a:gd name="connsiteX5" fmla="*/ 263523 w 873124"/>
                <a:gd name="connsiteY5" fmla="*/ 752807 h 3594099"/>
                <a:gd name="connsiteX6" fmla="*/ 234948 w 873124"/>
                <a:gd name="connsiteY6" fmla="*/ 981407 h 3594099"/>
                <a:gd name="connsiteX7" fmla="*/ 215898 w 873124"/>
                <a:gd name="connsiteY7" fmla="*/ 1086182 h 3594099"/>
                <a:gd name="connsiteX8" fmla="*/ 187323 w 873124"/>
                <a:gd name="connsiteY8" fmla="*/ 1448132 h 3594099"/>
                <a:gd name="connsiteX9" fmla="*/ 282573 w 873124"/>
                <a:gd name="connsiteY9" fmla="*/ 1829132 h 3594099"/>
                <a:gd name="connsiteX10" fmla="*/ 387348 w 873124"/>
                <a:gd name="connsiteY10" fmla="*/ 2029157 h 3594099"/>
                <a:gd name="connsiteX11" fmla="*/ 434973 w 873124"/>
                <a:gd name="connsiteY11" fmla="*/ 2162507 h 3594099"/>
                <a:gd name="connsiteX12" fmla="*/ 482598 w 873124"/>
                <a:gd name="connsiteY12" fmla="*/ 2791157 h 3594099"/>
                <a:gd name="connsiteX13" fmla="*/ 530223 w 873124"/>
                <a:gd name="connsiteY13" fmla="*/ 3124532 h 3594099"/>
                <a:gd name="connsiteX14" fmla="*/ 568324 w 873124"/>
                <a:gd name="connsiteY14" fmla="*/ 3575049 h 3594099"/>
                <a:gd name="connsiteX15" fmla="*/ 796923 w 873124"/>
                <a:gd name="connsiteY15" fmla="*/ 3422650 h 3594099"/>
                <a:gd name="connsiteX16" fmla="*/ 873124 w 873124"/>
                <a:gd name="connsiteY16" fmla="*/ 1746251 h 3594099"/>
                <a:gd name="connsiteX0" fmla="*/ 492124 w 873124"/>
                <a:gd name="connsiteY0" fmla="*/ 450850 h 3594099"/>
                <a:gd name="connsiteX1" fmla="*/ 339725 w 873124"/>
                <a:gd name="connsiteY1" fmla="*/ 374650 h 3594099"/>
                <a:gd name="connsiteX2" fmla="*/ 415925 w 873124"/>
                <a:gd name="connsiteY2" fmla="*/ 298450 h 3594099"/>
                <a:gd name="connsiteX3" fmla="*/ 263525 w 873124"/>
                <a:gd name="connsiteY3" fmla="*/ 146050 h 3594099"/>
                <a:gd name="connsiteX4" fmla="*/ 263523 w 873124"/>
                <a:gd name="connsiteY4" fmla="*/ 603251 h 3594099"/>
                <a:gd name="connsiteX5" fmla="*/ 263523 w 873124"/>
                <a:gd name="connsiteY5" fmla="*/ 752807 h 3594099"/>
                <a:gd name="connsiteX6" fmla="*/ 234948 w 873124"/>
                <a:gd name="connsiteY6" fmla="*/ 981407 h 3594099"/>
                <a:gd name="connsiteX7" fmla="*/ 215898 w 873124"/>
                <a:gd name="connsiteY7" fmla="*/ 1086182 h 3594099"/>
                <a:gd name="connsiteX8" fmla="*/ 187323 w 873124"/>
                <a:gd name="connsiteY8" fmla="*/ 1448132 h 3594099"/>
                <a:gd name="connsiteX9" fmla="*/ 282573 w 873124"/>
                <a:gd name="connsiteY9" fmla="*/ 1829132 h 3594099"/>
                <a:gd name="connsiteX10" fmla="*/ 387348 w 873124"/>
                <a:gd name="connsiteY10" fmla="*/ 2029157 h 3594099"/>
                <a:gd name="connsiteX11" fmla="*/ 434973 w 873124"/>
                <a:gd name="connsiteY11" fmla="*/ 2162507 h 3594099"/>
                <a:gd name="connsiteX12" fmla="*/ 482598 w 873124"/>
                <a:gd name="connsiteY12" fmla="*/ 2791157 h 3594099"/>
                <a:gd name="connsiteX13" fmla="*/ 530223 w 873124"/>
                <a:gd name="connsiteY13" fmla="*/ 3124532 h 3594099"/>
                <a:gd name="connsiteX14" fmla="*/ 568324 w 873124"/>
                <a:gd name="connsiteY14" fmla="*/ 3575049 h 3594099"/>
                <a:gd name="connsiteX15" fmla="*/ 796923 w 873124"/>
                <a:gd name="connsiteY15" fmla="*/ 3422650 h 3594099"/>
                <a:gd name="connsiteX16" fmla="*/ 873124 w 873124"/>
                <a:gd name="connsiteY16" fmla="*/ 1746251 h 3594099"/>
                <a:gd name="connsiteX0" fmla="*/ 492124 w 873124"/>
                <a:gd name="connsiteY0" fmla="*/ 450850 h 3594099"/>
                <a:gd name="connsiteX1" fmla="*/ 415924 w 873124"/>
                <a:gd name="connsiteY1" fmla="*/ 450850 h 3594099"/>
                <a:gd name="connsiteX2" fmla="*/ 415925 w 873124"/>
                <a:gd name="connsiteY2" fmla="*/ 298450 h 3594099"/>
                <a:gd name="connsiteX3" fmla="*/ 263525 w 873124"/>
                <a:gd name="connsiteY3" fmla="*/ 146050 h 3594099"/>
                <a:gd name="connsiteX4" fmla="*/ 263523 w 873124"/>
                <a:gd name="connsiteY4" fmla="*/ 603251 h 3594099"/>
                <a:gd name="connsiteX5" fmla="*/ 263523 w 873124"/>
                <a:gd name="connsiteY5" fmla="*/ 752807 h 3594099"/>
                <a:gd name="connsiteX6" fmla="*/ 234948 w 873124"/>
                <a:gd name="connsiteY6" fmla="*/ 981407 h 3594099"/>
                <a:gd name="connsiteX7" fmla="*/ 215898 w 873124"/>
                <a:gd name="connsiteY7" fmla="*/ 1086182 h 3594099"/>
                <a:gd name="connsiteX8" fmla="*/ 187323 w 873124"/>
                <a:gd name="connsiteY8" fmla="*/ 1448132 h 3594099"/>
                <a:gd name="connsiteX9" fmla="*/ 282573 w 873124"/>
                <a:gd name="connsiteY9" fmla="*/ 1829132 h 3594099"/>
                <a:gd name="connsiteX10" fmla="*/ 387348 w 873124"/>
                <a:gd name="connsiteY10" fmla="*/ 2029157 h 3594099"/>
                <a:gd name="connsiteX11" fmla="*/ 434973 w 873124"/>
                <a:gd name="connsiteY11" fmla="*/ 2162507 h 3594099"/>
                <a:gd name="connsiteX12" fmla="*/ 482598 w 873124"/>
                <a:gd name="connsiteY12" fmla="*/ 2791157 h 3594099"/>
                <a:gd name="connsiteX13" fmla="*/ 530223 w 873124"/>
                <a:gd name="connsiteY13" fmla="*/ 3124532 h 3594099"/>
                <a:gd name="connsiteX14" fmla="*/ 568324 w 873124"/>
                <a:gd name="connsiteY14" fmla="*/ 3575049 h 3594099"/>
                <a:gd name="connsiteX15" fmla="*/ 796923 w 873124"/>
                <a:gd name="connsiteY15" fmla="*/ 3422650 h 3594099"/>
                <a:gd name="connsiteX16" fmla="*/ 873124 w 873124"/>
                <a:gd name="connsiteY16" fmla="*/ 1746251 h 3594099"/>
                <a:gd name="connsiteX0" fmla="*/ 415924 w 873124"/>
                <a:gd name="connsiteY0" fmla="*/ 450850 h 3594099"/>
                <a:gd name="connsiteX1" fmla="*/ 415925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5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5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5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5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4 w 873124"/>
                <a:gd name="connsiteY1" fmla="*/ 3746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4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15924 w 873124"/>
                <a:gd name="connsiteY0" fmla="*/ 450850 h 3594099"/>
                <a:gd name="connsiteX1" fmla="*/ 415924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269522 w 726722"/>
                <a:gd name="connsiteY0" fmla="*/ 360337 h 3487778"/>
                <a:gd name="connsiteX1" fmla="*/ 520766 w 726722"/>
                <a:gd name="connsiteY1" fmla="*/ 134266 h 3487778"/>
                <a:gd name="connsiteX2" fmla="*/ 117123 w 726722"/>
                <a:gd name="connsiteY2" fmla="*/ 55537 h 3487778"/>
                <a:gd name="connsiteX3" fmla="*/ 117121 w 726722"/>
                <a:gd name="connsiteY3" fmla="*/ 512738 h 3487778"/>
                <a:gd name="connsiteX4" fmla="*/ 117121 w 726722"/>
                <a:gd name="connsiteY4" fmla="*/ 662294 h 3487778"/>
                <a:gd name="connsiteX5" fmla="*/ 88546 w 726722"/>
                <a:gd name="connsiteY5" fmla="*/ 890894 h 3487778"/>
                <a:gd name="connsiteX6" fmla="*/ 69496 w 726722"/>
                <a:gd name="connsiteY6" fmla="*/ 995669 h 3487778"/>
                <a:gd name="connsiteX7" fmla="*/ 40921 w 726722"/>
                <a:gd name="connsiteY7" fmla="*/ 1357619 h 3487778"/>
                <a:gd name="connsiteX8" fmla="*/ 136171 w 726722"/>
                <a:gd name="connsiteY8" fmla="*/ 1738619 h 3487778"/>
                <a:gd name="connsiteX9" fmla="*/ 240946 w 726722"/>
                <a:gd name="connsiteY9" fmla="*/ 1938644 h 3487778"/>
                <a:gd name="connsiteX10" fmla="*/ 288571 w 726722"/>
                <a:gd name="connsiteY10" fmla="*/ 2071994 h 3487778"/>
                <a:gd name="connsiteX11" fmla="*/ 336196 w 726722"/>
                <a:gd name="connsiteY11" fmla="*/ 2700644 h 3487778"/>
                <a:gd name="connsiteX12" fmla="*/ 383821 w 726722"/>
                <a:gd name="connsiteY12" fmla="*/ 3034019 h 3487778"/>
                <a:gd name="connsiteX13" fmla="*/ 421922 w 726722"/>
                <a:gd name="connsiteY13" fmla="*/ 3484536 h 3487778"/>
                <a:gd name="connsiteX14" fmla="*/ 650521 w 726722"/>
                <a:gd name="connsiteY14" fmla="*/ 3332137 h 3487778"/>
                <a:gd name="connsiteX15" fmla="*/ 726722 w 726722"/>
                <a:gd name="connsiteY15" fmla="*/ 1655738 h 3487778"/>
                <a:gd name="connsiteX0" fmla="*/ 140932 w 726722"/>
                <a:gd name="connsiteY0" fmla="*/ 805 h 3908512"/>
                <a:gd name="connsiteX1" fmla="*/ 520766 w 726722"/>
                <a:gd name="connsiteY1" fmla="*/ 554998 h 3908512"/>
                <a:gd name="connsiteX2" fmla="*/ 117123 w 726722"/>
                <a:gd name="connsiteY2" fmla="*/ 476269 h 3908512"/>
                <a:gd name="connsiteX3" fmla="*/ 117121 w 726722"/>
                <a:gd name="connsiteY3" fmla="*/ 933470 h 3908512"/>
                <a:gd name="connsiteX4" fmla="*/ 117121 w 726722"/>
                <a:gd name="connsiteY4" fmla="*/ 1083026 h 3908512"/>
                <a:gd name="connsiteX5" fmla="*/ 88546 w 726722"/>
                <a:gd name="connsiteY5" fmla="*/ 1311626 h 3908512"/>
                <a:gd name="connsiteX6" fmla="*/ 69496 w 726722"/>
                <a:gd name="connsiteY6" fmla="*/ 1416401 h 3908512"/>
                <a:gd name="connsiteX7" fmla="*/ 40921 w 726722"/>
                <a:gd name="connsiteY7" fmla="*/ 1778351 h 3908512"/>
                <a:gd name="connsiteX8" fmla="*/ 136171 w 726722"/>
                <a:gd name="connsiteY8" fmla="*/ 2159351 h 3908512"/>
                <a:gd name="connsiteX9" fmla="*/ 240946 w 726722"/>
                <a:gd name="connsiteY9" fmla="*/ 2359376 h 3908512"/>
                <a:gd name="connsiteX10" fmla="*/ 288571 w 726722"/>
                <a:gd name="connsiteY10" fmla="*/ 2492726 h 3908512"/>
                <a:gd name="connsiteX11" fmla="*/ 336196 w 726722"/>
                <a:gd name="connsiteY11" fmla="*/ 3121376 h 3908512"/>
                <a:gd name="connsiteX12" fmla="*/ 383821 w 726722"/>
                <a:gd name="connsiteY12" fmla="*/ 3454751 h 3908512"/>
                <a:gd name="connsiteX13" fmla="*/ 421922 w 726722"/>
                <a:gd name="connsiteY13" fmla="*/ 3905268 h 3908512"/>
                <a:gd name="connsiteX14" fmla="*/ 650521 w 726722"/>
                <a:gd name="connsiteY14" fmla="*/ 3752869 h 3908512"/>
                <a:gd name="connsiteX15" fmla="*/ 726722 w 726722"/>
                <a:gd name="connsiteY15" fmla="*/ 2076470 h 3908512"/>
                <a:gd name="connsiteX0" fmla="*/ 140932 w 726722"/>
                <a:gd name="connsiteY0" fmla="*/ 807 h 3908512"/>
                <a:gd name="connsiteX1" fmla="*/ 520766 w 726722"/>
                <a:gd name="connsiteY1" fmla="*/ 555000 h 3908512"/>
                <a:gd name="connsiteX2" fmla="*/ 548497 w 726722"/>
                <a:gd name="connsiteY2" fmla="*/ 758566 h 3908512"/>
                <a:gd name="connsiteX3" fmla="*/ 117123 w 726722"/>
                <a:gd name="connsiteY3" fmla="*/ 476271 h 3908512"/>
                <a:gd name="connsiteX4" fmla="*/ 117121 w 726722"/>
                <a:gd name="connsiteY4" fmla="*/ 933472 h 3908512"/>
                <a:gd name="connsiteX5" fmla="*/ 117121 w 726722"/>
                <a:gd name="connsiteY5" fmla="*/ 1083028 h 3908512"/>
                <a:gd name="connsiteX6" fmla="*/ 88546 w 726722"/>
                <a:gd name="connsiteY6" fmla="*/ 1311628 h 3908512"/>
                <a:gd name="connsiteX7" fmla="*/ 69496 w 726722"/>
                <a:gd name="connsiteY7" fmla="*/ 1416403 h 3908512"/>
                <a:gd name="connsiteX8" fmla="*/ 40921 w 726722"/>
                <a:gd name="connsiteY8" fmla="*/ 1778353 h 3908512"/>
                <a:gd name="connsiteX9" fmla="*/ 136171 w 726722"/>
                <a:gd name="connsiteY9" fmla="*/ 2159353 h 3908512"/>
                <a:gd name="connsiteX10" fmla="*/ 240946 w 726722"/>
                <a:gd name="connsiteY10" fmla="*/ 2359378 h 3908512"/>
                <a:gd name="connsiteX11" fmla="*/ 288571 w 726722"/>
                <a:gd name="connsiteY11" fmla="*/ 2492728 h 3908512"/>
                <a:gd name="connsiteX12" fmla="*/ 336196 w 726722"/>
                <a:gd name="connsiteY12" fmla="*/ 3121378 h 3908512"/>
                <a:gd name="connsiteX13" fmla="*/ 383821 w 726722"/>
                <a:gd name="connsiteY13" fmla="*/ 3454753 h 3908512"/>
                <a:gd name="connsiteX14" fmla="*/ 421922 w 726722"/>
                <a:gd name="connsiteY14" fmla="*/ 3905270 h 3908512"/>
                <a:gd name="connsiteX15" fmla="*/ 650521 w 726722"/>
                <a:gd name="connsiteY15" fmla="*/ 3752871 h 3908512"/>
                <a:gd name="connsiteX16" fmla="*/ 726722 w 726722"/>
                <a:gd name="connsiteY16" fmla="*/ 2076472 h 3908512"/>
                <a:gd name="connsiteX0" fmla="*/ 249000 w 834790"/>
                <a:gd name="connsiteY0" fmla="*/ 807 h 3908514"/>
                <a:gd name="connsiteX1" fmla="*/ 628834 w 834790"/>
                <a:gd name="connsiteY1" fmla="*/ 555000 h 3908514"/>
                <a:gd name="connsiteX2" fmla="*/ 656565 w 834790"/>
                <a:gd name="connsiteY2" fmla="*/ 758566 h 3908514"/>
                <a:gd name="connsiteX3" fmla="*/ 90063 w 834790"/>
                <a:gd name="connsiteY3" fmla="*/ 627406 h 3908514"/>
                <a:gd name="connsiteX4" fmla="*/ 225189 w 834790"/>
                <a:gd name="connsiteY4" fmla="*/ 933472 h 3908514"/>
                <a:gd name="connsiteX5" fmla="*/ 225189 w 834790"/>
                <a:gd name="connsiteY5" fmla="*/ 1083028 h 3908514"/>
                <a:gd name="connsiteX6" fmla="*/ 196614 w 834790"/>
                <a:gd name="connsiteY6" fmla="*/ 1311628 h 3908514"/>
                <a:gd name="connsiteX7" fmla="*/ 177564 w 834790"/>
                <a:gd name="connsiteY7" fmla="*/ 1416403 h 3908514"/>
                <a:gd name="connsiteX8" fmla="*/ 148989 w 834790"/>
                <a:gd name="connsiteY8" fmla="*/ 1778353 h 3908514"/>
                <a:gd name="connsiteX9" fmla="*/ 244239 w 834790"/>
                <a:gd name="connsiteY9" fmla="*/ 2159353 h 3908514"/>
                <a:gd name="connsiteX10" fmla="*/ 349014 w 834790"/>
                <a:gd name="connsiteY10" fmla="*/ 2359378 h 3908514"/>
                <a:gd name="connsiteX11" fmla="*/ 396639 w 834790"/>
                <a:gd name="connsiteY11" fmla="*/ 2492728 h 3908514"/>
                <a:gd name="connsiteX12" fmla="*/ 444264 w 834790"/>
                <a:gd name="connsiteY12" fmla="*/ 3121378 h 3908514"/>
                <a:gd name="connsiteX13" fmla="*/ 491889 w 834790"/>
                <a:gd name="connsiteY13" fmla="*/ 3454753 h 3908514"/>
                <a:gd name="connsiteX14" fmla="*/ 529990 w 834790"/>
                <a:gd name="connsiteY14" fmla="*/ 3905270 h 3908514"/>
                <a:gd name="connsiteX15" fmla="*/ 758589 w 834790"/>
                <a:gd name="connsiteY15" fmla="*/ 3752871 h 3908514"/>
                <a:gd name="connsiteX16" fmla="*/ 834790 w 834790"/>
                <a:gd name="connsiteY16" fmla="*/ 2076472 h 3908514"/>
                <a:gd name="connsiteX0" fmla="*/ 235698 w 821488"/>
                <a:gd name="connsiteY0" fmla="*/ 807 h 3908512"/>
                <a:gd name="connsiteX1" fmla="*/ 615532 w 821488"/>
                <a:gd name="connsiteY1" fmla="*/ 555000 h 3908512"/>
                <a:gd name="connsiteX2" fmla="*/ 643263 w 821488"/>
                <a:gd name="connsiteY2" fmla="*/ 758566 h 3908512"/>
                <a:gd name="connsiteX3" fmla="*/ 76761 w 821488"/>
                <a:gd name="connsiteY3" fmla="*/ 627406 h 3908512"/>
                <a:gd name="connsiteX4" fmla="*/ 312793 w 821488"/>
                <a:gd name="connsiteY4" fmla="*/ 872185 h 3908512"/>
                <a:gd name="connsiteX5" fmla="*/ 211887 w 821488"/>
                <a:gd name="connsiteY5" fmla="*/ 1083028 h 3908512"/>
                <a:gd name="connsiteX6" fmla="*/ 183312 w 821488"/>
                <a:gd name="connsiteY6" fmla="*/ 1311628 h 3908512"/>
                <a:gd name="connsiteX7" fmla="*/ 164262 w 821488"/>
                <a:gd name="connsiteY7" fmla="*/ 1416403 h 3908512"/>
                <a:gd name="connsiteX8" fmla="*/ 135687 w 821488"/>
                <a:gd name="connsiteY8" fmla="*/ 1778353 h 3908512"/>
                <a:gd name="connsiteX9" fmla="*/ 230937 w 821488"/>
                <a:gd name="connsiteY9" fmla="*/ 2159353 h 3908512"/>
                <a:gd name="connsiteX10" fmla="*/ 335712 w 821488"/>
                <a:gd name="connsiteY10" fmla="*/ 2359378 h 3908512"/>
                <a:gd name="connsiteX11" fmla="*/ 383337 w 821488"/>
                <a:gd name="connsiteY11" fmla="*/ 2492728 h 3908512"/>
                <a:gd name="connsiteX12" fmla="*/ 430962 w 821488"/>
                <a:gd name="connsiteY12" fmla="*/ 3121378 h 3908512"/>
                <a:gd name="connsiteX13" fmla="*/ 478587 w 821488"/>
                <a:gd name="connsiteY13" fmla="*/ 3454753 h 3908512"/>
                <a:gd name="connsiteX14" fmla="*/ 516688 w 821488"/>
                <a:gd name="connsiteY14" fmla="*/ 3905270 h 3908512"/>
                <a:gd name="connsiteX15" fmla="*/ 745287 w 821488"/>
                <a:gd name="connsiteY15" fmla="*/ 3752871 h 3908512"/>
                <a:gd name="connsiteX16" fmla="*/ 821488 w 821488"/>
                <a:gd name="connsiteY16" fmla="*/ 2076472 h 3908512"/>
                <a:gd name="connsiteX0" fmla="*/ 235698 w 821488"/>
                <a:gd name="connsiteY0" fmla="*/ 822 h 3908529"/>
                <a:gd name="connsiteX1" fmla="*/ 667532 w 821488"/>
                <a:gd name="connsiteY1" fmla="*/ 543166 h 3908529"/>
                <a:gd name="connsiteX2" fmla="*/ 643263 w 821488"/>
                <a:gd name="connsiteY2" fmla="*/ 758581 h 3908529"/>
                <a:gd name="connsiteX3" fmla="*/ 76761 w 821488"/>
                <a:gd name="connsiteY3" fmla="*/ 627421 h 3908529"/>
                <a:gd name="connsiteX4" fmla="*/ 312793 w 821488"/>
                <a:gd name="connsiteY4" fmla="*/ 872200 h 3908529"/>
                <a:gd name="connsiteX5" fmla="*/ 211887 w 821488"/>
                <a:gd name="connsiteY5" fmla="*/ 1083043 h 3908529"/>
                <a:gd name="connsiteX6" fmla="*/ 183312 w 821488"/>
                <a:gd name="connsiteY6" fmla="*/ 1311643 h 3908529"/>
                <a:gd name="connsiteX7" fmla="*/ 164262 w 821488"/>
                <a:gd name="connsiteY7" fmla="*/ 1416418 h 3908529"/>
                <a:gd name="connsiteX8" fmla="*/ 135687 w 821488"/>
                <a:gd name="connsiteY8" fmla="*/ 1778368 h 3908529"/>
                <a:gd name="connsiteX9" fmla="*/ 230937 w 821488"/>
                <a:gd name="connsiteY9" fmla="*/ 2159368 h 3908529"/>
                <a:gd name="connsiteX10" fmla="*/ 335712 w 821488"/>
                <a:gd name="connsiteY10" fmla="*/ 2359393 h 3908529"/>
                <a:gd name="connsiteX11" fmla="*/ 383337 w 821488"/>
                <a:gd name="connsiteY11" fmla="*/ 2492743 h 3908529"/>
                <a:gd name="connsiteX12" fmla="*/ 430962 w 821488"/>
                <a:gd name="connsiteY12" fmla="*/ 3121393 h 3908529"/>
                <a:gd name="connsiteX13" fmla="*/ 478587 w 821488"/>
                <a:gd name="connsiteY13" fmla="*/ 3454768 h 3908529"/>
                <a:gd name="connsiteX14" fmla="*/ 516688 w 821488"/>
                <a:gd name="connsiteY14" fmla="*/ 3905285 h 3908529"/>
                <a:gd name="connsiteX15" fmla="*/ 745287 w 821488"/>
                <a:gd name="connsiteY15" fmla="*/ 3752886 h 3908529"/>
                <a:gd name="connsiteX16" fmla="*/ 821488 w 821488"/>
                <a:gd name="connsiteY16" fmla="*/ 2076487 h 3908529"/>
                <a:gd name="connsiteX0" fmla="*/ 235698 w 821488"/>
                <a:gd name="connsiteY0" fmla="*/ 0 h 3907705"/>
                <a:gd name="connsiteX1" fmla="*/ 114678 w 821488"/>
                <a:gd name="connsiteY1" fmla="*/ 358563 h 3907705"/>
                <a:gd name="connsiteX2" fmla="*/ 667532 w 821488"/>
                <a:gd name="connsiteY2" fmla="*/ 542344 h 3907705"/>
                <a:gd name="connsiteX3" fmla="*/ 643263 w 821488"/>
                <a:gd name="connsiteY3" fmla="*/ 757759 h 3907705"/>
                <a:gd name="connsiteX4" fmla="*/ 76761 w 821488"/>
                <a:gd name="connsiteY4" fmla="*/ 626599 h 3907705"/>
                <a:gd name="connsiteX5" fmla="*/ 312793 w 821488"/>
                <a:gd name="connsiteY5" fmla="*/ 871378 h 3907705"/>
                <a:gd name="connsiteX6" fmla="*/ 211887 w 821488"/>
                <a:gd name="connsiteY6" fmla="*/ 1082221 h 3907705"/>
                <a:gd name="connsiteX7" fmla="*/ 183312 w 821488"/>
                <a:gd name="connsiteY7" fmla="*/ 1310821 h 3907705"/>
                <a:gd name="connsiteX8" fmla="*/ 164262 w 821488"/>
                <a:gd name="connsiteY8" fmla="*/ 1415596 h 3907705"/>
                <a:gd name="connsiteX9" fmla="*/ 135687 w 821488"/>
                <a:gd name="connsiteY9" fmla="*/ 1777546 h 3907705"/>
                <a:gd name="connsiteX10" fmla="*/ 230937 w 821488"/>
                <a:gd name="connsiteY10" fmla="*/ 2158546 h 3907705"/>
                <a:gd name="connsiteX11" fmla="*/ 335712 w 821488"/>
                <a:gd name="connsiteY11" fmla="*/ 2358571 h 3907705"/>
                <a:gd name="connsiteX12" fmla="*/ 383337 w 821488"/>
                <a:gd name="connsiteY12" fmla="*/ 2491921 h 3907705"/>
                <a:gd name="connsiteX13" fmla="*/ 430962 w 821488"/>
                <a:gd name="connsiteY13" fmla="*/ 3120571 h 3907705"/>
                <a:gd name="connsiteX14" fmla="*/ 478587 w 821488"/>
                <a:gd name="connsiteY14" fmla="*/ 3453946 h 3907705"/>
                <a:gd name="connsiteX15" fmla="*/ 516688 w 821488"/>
                <a:gd name="connsiteY15" fmla="*/ 3904463 h 3907705"/>
                <a:gd name="connsiteX16" fmla="*/ 745287 w 821488"/>
                <a:gd name="connsiteY16" fmla="*/ 3752064 h 3907705"/>
                <a:gd name="connsiteX17" fmla="*/ 821488 w 821488"/>
                <a:gd name="connsiteY17" fmla="*/ 2075665 h 3907705"/>
                <a:gd name="connsiteX0" fmla="*/ 235698 w 821488"/>
                <a:gd name="connsiteY0" fmla="*/ 0 h 3907707"/>
                <a:gd name="connsiteX1" fmla="*/ 661212 w 821488"/>
                <a:gd name="connsiteY1" fmla="*/ 332469 h 3907707"/>
                <a:gd name="connsiteX2" fmla="*/ 114678 w 821488"/>
                <a:gd name="connsiteY2" fmla="*/ 358563 h 3907707"/>
                <a:gd name="connsiteX3" fmla="*/ 667532 w 821488"/>
                <a:gd name="connsiteY3" fmla="*/ 542344 h 3907707"/>
                <a:gd name="connsiteX4" fmla="*/ 643263 w 821488"/>
                <a:gd name="connsiteY4" fmla="*/ 757759 h 3907707"/>
                <a:gd name="connsiteX5" fmla="*/ 76761 w 821488"/>
                <a:gd name="connsiteY5" fmla="*/ 626599 h 3907707"/>
                <a:gd name="connsiteX6" fmla="*/ 312793 w 821488"/>
                <a:gd name="connsiteY6" fmla="*/ 871378 h 3907707"/>
                <a:gd name="connsiteX7" fmla="*/ 211887 w 821488"/>
                <a:gd name="connsiteY7" fmla="*/ 1082221 h 3907707"/>
                <a:gd name="connsiteX8" fmla="*/ 183312 w 821488"/>
                <a:gd name="connsiteY8" fmla="*/ 1310821 h 3907707"/>
                <a:gd name="connsiteX9" fmla="*/ 164262 w 821488"/>
                <a:gd name="connsiteY9" fmla="*/ 1415596 h 3907707"/>
                <a:gd name="connsiteX10" fmla="*/ 135687 w 821488"/>
                <a:gd name="connsiteY10" fmla="*/ 1777546 h 3907707"/>
                <a:gd name="connsiteX11" fmla="*/ 230937 w 821488"/>
                <a:gd name="connsiteY11" fmla="*/ 2158546 h 3907707"/>
                <a:gd name="connsiteX12" fmla="*/ 335712 w 821488"/>
                <a:gd name="connsiteY12" fmla="*/ 2358571 h 3907707"/>
                <a:gd name="connsiteX13" fmla="*/ 383337 w 821488"/>
                <a:gd name="connsiteY13" fmla="*/ 2491921 h 3907707"/>
                <a:gd name="connsiteX14" fmla="*/ 430962 w 821488"/>
                <a:gd name="connsiteY14" fmla="*/ 3120571 h 3907707"/>
                <a:gd name="connsiteX15" fmla="*/ 478587 w 821488"/>
                <a:gd name="connsiteY15" fmla="*/ 3453946 h 3907707"/>
                <a:gd name="connsiteX16" fmla="*/ 516688 w 821488"/>
                <a:gd name="connsiteY16" fmla="*/ 3904463 h 3907707"/>
                <a:gd name="connsiteX17" fmla="*/ 745287 w 821488"/>
                <a:gd name="connsiteY17" fmla="*/ 3752064 h 3907707"/>
                <a:gd name="connsiteX18" fmla="*/ 821488 w 821488"/>
                <a:gd name="connsiteY18" fmla="*/ 2075665 h 3907707"/>
                <a:gd name="connsiteX0" fmla="*/ 235698 w 821488"/>
                <a:gd name="connsiteY0" fmla="*/ 0 h 3907705"/>
                <a:gd name="connsiteX1" fmla="*/ 661212 w 821488"/>
                <a:gd name="connsiteY1" fmla="*/ 332469 h 3907705"/>
                <a:gd name="connsiteX2" fmla="*/ 114678 w 821488"/>
                <a:gd name="connsiteY2" fmla="*/ 358563 h 3907705"/>
                <a:gd name="connsiteX3" fmla="*/ 630211 w 821488"/>
                <a:gd name="connsiteY3" fmla="*/ 594610 h 3907705"/>
                <a:gd name="connsiteX4" fmla="*/ 643263 w 821488"/>
                <a:gd name="connsiteY4" fmla="*/ 757759 h 3907705"/>
                <a:gd name="connsiteX5" fmla="*/ 76761 w 821488"/>
                <a:gd name="connsiteY5" fmla="*/ 626599 h 3907705"/>
                <a:gd name="connsiteX6" fmla="*/ 312793 w 821488"/>
                <a:gd name="connsiteY6" fmla="*/ 871378 h 3907705"/>
                <a:gd name="connsiteX7" fmla="*/ 211887 w 821488"/>
                <a:gd name="connsiteY7" fmla="*/ 1082221 h 3907705"/>
                <a:gd name="connsiteX8" fmla="*/ 183312 w 821488"/>
                <a:gd name="connsiteY8" fmla="*/ 1310821 h 3907705"/>
                <a:gd name="connsiteX9" fmla="*/ 164262 w 821488"/>
                <a:gd name="connsiteY9" fmla="*/ 1415596 h 3907705"/>
                <a:gd name="connsiteX10" fmla="*/ 135687 w 821488"/>
                <a:gd name="connsiteY10" fmla="*/ 1777546 h 3907705"/>
                <a:gd name="connsiteX11" fmla="*/ 230937 w 821488"/>
                <a:gd name="connsiteY11" fmla="*/ 2158546 h 3907705"/>
                <a:gd name="connsiteX12" fmla="*/ 335712 w 821488"/>
                <a:gd name="connsiteY12" fmla="*/ 2358571 h 3907705"/>
                <a:gd name="connsiteX13" fmla="*/ 383337 w 821488"/>
                <a:gd name="connsiteY13" fmla="*/ 2491921 h 3907705"/>
                <a:gd name="connsiteX14" fmla="*/ 430962 w 821488"/>
                <a:gd name="connsiteY14" fmla="*/ 3120571 h 3907705"/>
                <a:gd name="connsiteX15" fmla="*/ 478587 w 821488"/>
                <a:gd name="connsiteY15" fmla="*/ 3453946 h 3907705"/>
                <a:gd name="connsiteX16" fmla="*/ 516688 w 821488"/>
                <a:gd name="connsiteY16" fmla="*/ 3904463 h 3907705"/>
                <a:gd name="connsiteX17" fmla="*/ 745287 w 821488"/>
                <a:gd name="connsiteY17" fmla="*/ 3752064 h 3907705"/>
                <a:gd name="connsiteX18" fmla="*/ 821488 w 821488"/>
                <a:gd name="connsiteY18" fmla="*/ 2075665 h 3907705"/>
                <a:gd name="connsiteX0" fmla="*/ 235698 w 821488"/>
                <a:gd name="connsiteY0" fmla="*/ 0 h 3907707"/>
                <a:gd name="connsiteX1" fmla="*/ 661212 w 821488"/>
                <a:gd name="connsiteY1" fmla="*/ 332469 h 3907707"/>
                <a:gd name="connsiteX2" fmla="*/ 114678 w 821488"/>
                <a:gd name="connsiteY2" fmla="*/ 358563 h 3907707"/>
                <a:gd name="connsiteX3" fmla="*/ 83288 w 821488"/>
                <a:gd name="connsiteY3" fmla="*/ 436828 h 3907707"/>
                <a:gd name="connsiteX4" fmla="*/ 630211 w 821488"/>
                <a:gd name="connsiteY4" fmla="*/ 594610 h 3907707"/>
                <a:gd name="connsiteX5" fmla="*/ 643263 w 821488"/>
                <a:gd name="connsiteY5" fmla="*/ 757759 h 3907707"/>
                <a:gd name="connsiteX6" fmla="*/ 76761 w 821488"/>
                <a:gd name="connsiteY6" fmla="*/ 626599 h 3907707"/>
                <a:gd name="connsiteX7" fmla="*/ 312793 w 821488"/>
                <a:gd name="connsiteY7" fmla="*/ 871378 h 3907707"/>
                <a:gd name="connsiteX8" fmla="*/ 211887 w 821488"/>
                <a:gd name="connsiteY8" fmla="*/ 1082221 h 3907707"/>
                <a:gd name="connsiteX9" fmla="*/ 183312 w 821488"/>
                <a:gd name="connsiteY9" fmla="*/ 1310821 h 3907707"/>
                <a:gd name="connsiteX10" fmla="*/ 164262 w 821488"/>
                <a:gd name="connsiteY10" fmla="*/ 1415596 h 3907707"/>
                <a:gd name="connsiteX11" fmla="*/ 135687 w 821488"/>
                <a:gd name="connsiteY11" fmla="*/ 1777546 h 3907707"/>
                <a:gd name="connsiteX12" fmla="*/ 230937 w 821488"/>
                <a:gd name="connsiteY12" fmla="*/ 2158546 h 3907707"/>
                <a:gd name="connsiteX13" fmla="*/ 335712 w 821488"/>
                <a:gd name="connsiteY13" fmla="*/ 2358571 h 3907707"/>
                <a:gd name="connsiteX14" fmla="*/ 383337 w 821488"/>
                <a:gd name="connsiteY14" fmla="*/ 2491921 h 3907707"/>
                <a:gd name="connsiteX15" fmla="*/ 430962 w 821488"/>
                <a:gd name="connsiteY15" fmla="*/ 3120571 h 3907707"/>
                <a:gd name="connsiteX16" fmla="*/ 478587 w 821488"/>
                <a:gd name="connsiteY16" fmla="*/ 3453946 h 3907707"/>
                <a:gd name="connsiteX17" fmla="*/ 516688 w 821488"/>
                <a:gd name="connsiteY17" fmla="*/ 3904463 h 3907707"/>
                <a:gd name="connsiteX18" fmla="*/ 745287 w 821488"/>
                <a:gd name="connsiteY18" fmla="*/ 3752064 h 3907707"/>
                <a:gd name="connsiteX19" fmla="*/ 821488 w 821488"/>
                <a:gd name="connsiteY19" fmla="*/ 2075665 h 3907707"/>
                <a:gd name="connsiteX0" fmla="*/ 235698 w 821488"/>
                <a:gd name="connsiteY0" fmla="*/ 0 h 3907705"/>
                <a:gd name="connsiteX1" fmla="*/ 661212 w 821488"/>
                <a:gd name="connsiteY1" fmla="*/ 332469 h 3907705"/>
                <a:gd name="connsiteX2" fmla="*/ 120074 w 821488"/>
                <a:gd name="connsiteY2" fmla="*/ 286222 h 3907705"/>
                <a:gd name="connsiteX3" fmla="*/ 83288 w 821488"/>
                <a:gd name="connsiteY3" fmla="*/ 436828 h 3907705"/>
                <a:gd name="connsiteX4" fmla="*/ 630211 w 821488"/>
                <a:gd name="connsiteY4" fmla="*/ 594610 h 3907705"/>
                <a:gd name="connsiteX5" fmla="*/ 643263 w 821488"/>
                <a:gd name="connsiteY5" fmla="*/ 757759 h 3907705"/>
                <a:gd name="connsiteX6" fmla="*/ 76761 w 821488"/>
                <a:gd name="connsiteY6" fmla="*/ 626599 h 3907705"/>
                <a:gd name="connsiteX7" fmla="*/ 312793 w 821488"/>
                <a:gd name="connsiteY7" fmla="*/ 871378 h 3907705"/>
                <a:gd name="connsiteX8" fmla="*/ 211887 w 821488"/>
                <a:gd name="connsiteY8" fmla="*/ 1082221 h 3907705"/>
                <a:gd name="connsiteX9" fmla="*/ 183312 w 821488"/>
                <a:gd name="connsiteY9" fmla="*/ 1310821 h 3907705"/>
                <a:gd name="connsiteX10" fmla="*/ 164262 w 821488"/>
                <a:gd name="connsiteY10" fmla="*/ 1415596 h 3907705"/>
                <a:gd name="connsiteX11" fmla="*/ 135687 w 821488"/>
                <a:gd name="connsiteY11" fmla="*/ 1777546 h 3907705"/>
                <a:gd name="connsiteX12" fmla="*/ 230937 w 821488"/>
                <a:gd name="connsiteY12" fmla="*/ 2158546 h 3907705"/>
                <a:gd name="connsiteX13" fmla="*/ 335712 w 821488"/>
                <a:gd name="connsiteY13" fmla="*/ 2358571 h 3907705"/>
                <a:gd name="connsiteX14" fmla="*/ 383337 w 821488"/>
                <a:gd name="connsiteY14" fmla="*/ 2491921 h 3907705"/>
                <a:gd name="connsiteX15" fmla="*/ 430962 w 821488"/>
                <a:gd name="connsiteY15" fmla="*/ 3120571 h 3907705"/>
                <a:gd name="connsiteX16" fmla="*/ 478587 w 821488"/>
                <a:gd name="connsiteY16" fmla="*/ 3453946 h 3907705"/>
                <a:gd name="connsiteX17" fmla="*/ 516688 w 821488"/>
                <a:gd name="connsiteY17" fmla="*/ 3904463 h 3907705"/>
                <a:gd name="connsiteX18" fmla="*/ 745287 w 821488"/>
                <a:gd name="connsiteY18" fmla="*/ 3752064 h 3907705"/>
                <a:gd name="connsiteX19" fmla="*/ 821488 w 821488"/>
                <a:gd name="connsiteY19" fmla="*/ 2075665 h 3907705"/>
                <a:gd name="connsiteX0" fmla="*/ 235698 w 821488"/>
                <a:gd name="connsiteY0" fmla="*/ 73625 h 3981331"/>
                <a:gd name="connsiteX1" fmla="*/ 216555 w 821488"/>
                <a:gd name="connsiteY1" fmla="*/ 15126 h 3981331"/>
                <a:gd name="connsiteX2" fmla="*/ 661212 w 821488"/>
                <a:gd name="connsiteY2" fmla="*/ 406094 h 3981331"/>
                <a:gd name="connsiteX3" fmla="*/ 120074 w 821488"/>
                <a:gd name="connsiteY3" fmla="*/ 359847 h 3981331"/>
                <a:gd name="connsiteX4" fmla="*/ 83288 w 821488"/>
                <a:gd name="connsiteY4" fmla="*/ 510453 h 3981331"/>
                <a:gd name="connsiteX5" fmla="*/ 630211 w 821488"/>
                <a:gd name="connsiteY5" fmla="*/ 668235 h 3981331"/>
                <a:gd name="connsiteX6" fmla="*/ 643263 w 821488"/>
                <a:gd name="connsiteY6" fmla="*/ 831384 h 3981331"/>
                <a:gd name="connsiteX7" fmla="*/ 76761 w 821488"/>
                <a:gd name="connsiteY7" fmla="*/ 700224 h 3981331"/>
                <a:gd name="connsiteX8" fmla="*/ 312793 w 821488"/>
                <a:gd name="connsiteY8" fmla="*/ 945003 h 3981331"/>
                <a:gd name="connsiteX9" fmla="*/ 211887 w 821488"/>
                <a:gd name="connsiteY9" fmla="*/ 1155846 h 3981331"/>
                <a:gd name="connsiteX10" fmla="*/ 183312 w 821488"/>
                <a:gd name="connsiteY10" fmla="*/ 1384446 h 3981331"/>
                <a:gd name="connsiteX11" fmla="*/ 164262 w 821488"/>
                <a:gd name="connsiteY11" fmla="*/ 1489221 h 3981331"/>
                <a:gd name="connsiteX12" fmla="*/ 135687 w 821488"/>
                <a:gd name="connsiteY12" fmla="*/ 1851171 h 3981331"/>
                <a:gd name="connsiteX13" fmla="*/ 230937 w 821488"/>
                <a:gd name="connsiteY13" fmla="*/ 2232171 h 3981331"/>
                <a:gd name="connsiteX14" fmla="*/ 335712 w 821488"/>
                <a:gd name="connsiteY14" fmla="*/ 2432196 h 3981331"/>
                <a:gd name="connsiteX15" fmla="*/ 383337 w 821488"/>
                <a:gd name="connsiteY15" fmla="*/ 2565546 h 3981331"/>
                <a:gd name="connsiteX16" fmla="*/ 430962 w 821488"/>
                <a:gd name="connsiteY16" fmla="*/ 3194196 h 3981331"/>
                <a:gd name="connsiteX17" fmla="*/ 478587 w 821488"/>
                <a:gd name="connsiteY17" fmla="*/ 3527571 h 3981331"/>
                <a:gd name="connsiteX18" fmla="*/ 516688 w 821488"/>
                <a:gd name="connsiteY18" fmla="*/ 3978088 h 3981331"/>
                <a:gd name="connsiteX19" fmla="*/ 745287 w 821488"/>
                <a:gd name="connsiteY19" fmla="*/ 3825689 h 3981331"/>
                <a:gd name="connsiteX20" fmla="*/ 821488 w 821488"/>
                <a:gd name="connsiteY20" fmla="*/ 2149290 h 3981331"/>
                <a:gd name="connsiteX0" fmla="*/ 235698 w 821488"/>
                <a:gd name="connsiteY0" fmla="*/ 73625 h 3981331"/>
                <a:gd name="connsiteX1" fmla="*/ 216555 w 821488"/>
                <a:gd name="connsiteY1" fmla="*/ 15126 h 3981331"/>
                <a:gd name="connsiteX2" fmla="*/ 327546 w 821488"/>
                <a:gd name="connsiteY2" fmla="*/ 214106 h 3981331"/>
                <a:gd name="connsiteX3" fmla="*/ 661212 w 821488"/>
                <a:gd name="connsiteY3" fmla="*/ 406094 h 3981331"/>
                <a:gd name="connsiteX4" fmla="*/ 120074 w 821488"/>
                <a:gd name="connsiteY4" fmla="*/ 359847 h 3981331"/>
                <a:gd name="connsiteX5" fmla="*/ 83288 w 821488"/>
                <a:gd name="connsiteY5" fmla="*/ 510453 h 3981331"/>
                <a:gd name="connsiteX6" fmla="*/ 630211 w 821488"/>
                <a:gd name="connsiteY6" fmla="*/ 668235 h 3981331"/>
                <a:gd name="connsiteX7" fmla="*/ 643263 w 821488"/>
                <a:gd name="connsiteY7" fmla="*/ 831384 h 3981331"/>
                <a:gd name="connsiteX8" fmla="*/ 76761 w 821488"/>
                <a:gd name="connsiteY8" fmla="*/ 700224 h 3981331"/>
                <a:gd name="connsiteX9" fmla="*/ 312793 w 821488"/>
                <a:gd name="connsiteY9" fmla="*/ 945003 h 3981331"/>
                <a:gd name="connsiteX10" fmla="*/ 211887 w 821488"/>
                <a:gd name="connsiteY10" fmla="*/ 1155846 h 3981331"/>
                <a:gd name="connsiteX11" fmla="*/ 183312 w 821488"/>
                <a:gd name="connsiteY11" fmla="*/ 1384446 h 3981331"/>
                <a:gd name="connsiteX12" fmla="*/ 164262 w 821488"/>
                <a:gd name="connsiteY12" fmla="*/ 1489221 h 3981331"/>
                <a:gd name="connsiteX13" fmla="*/ 135687 w 821488"/>
                <a:gd name="connsiteY13" fmla="*/ 1851171 h 3981331"/>
                <a:gd name="connsiteX14" fmla="*/ 230937 w 821488"/>
                <a:gd name="connsiteY14" fmla="*/ 2232171 h 3981331"/>
                <a:gd name="connsiteX15" fmla="*/ 335712 w 821488"/>
                <a:gd name="connsiteY15" fmla="*/ 2432196 h 3981331"/>
                <a:gd name="connsiteX16" fmla="*/ 383337 w 821488"/>
                <a:gd name="connsiteY16" fmla="*/ 2565546 h 3981331"/>
                <a:gd name="connsiteX17" fmla="*/ 430962 w 821488"/>
                <a:gd name="connsiteY17" fmla="*/ 3194196 h 3981331"/>
                <a:gd name="connsiteX18" fmla="*/ 478587 w 821488"/>
                <a:gd name="connsiteY18" fmla="*/ 3527571 h 3981331"/>
                <a:gd name="connsiteX19" fmla="*/ 516688 w 821488"/>
                <a:gd name="connsiteY19" fmla="*/ 3978088 h 3981331"/>
                <a:gd name="connsiteX20" fmla="*/ 745287 w 821488"/>
                <a:gd name="connsiteY20" fmla="*/ 3825689 h 3981331"/>
                <a:gd name="connsiteX21" fmla="*/ 821488 w 821488"/>
                <a:gd name="connsiteY21" fmla="*/ 2149290 h 3981331"/>
                <a:gd name="connsiteX0" fmla="*/ 235698 w 821488"/>
                <a:gd name="connsiteY0" fmla="*/ 61488 h 3969194"/>
                <a:gd name="connsiteX1" fmla="*/ 372822 w 821488"/>
                <a:gd name="connsiteY1" fmla="*/ 16607 h 3969194"/>
                <a:gd name="connsiteX2" fmla="*/ 327546 w 821488"/>
                <a:gd name="connsiteY2" fmla="*/ 201969 h 3969194"/>
                <a:gd name="connsiteX3" fmla="*/ 661212 w 821488"/>
                <a:gd name="connsiteY3" fmla="*/ 393957 h 3969194"/>
                <a:gd name="connsiteX4" fmla="*/ 120074 w 821488"/>
                <a:gd name="connsiteY4" fmla="*/ 347710 h 3969194"/>
                <a:gd name="connsiteX5" fmla="*/ 83288 w 821488"/>
                <a:gd name="connsiteY5" fmla="*/ 498316 h 3969194"/>
                <a:gd name="connsiteX6" fmla="*/ 630211 w 821488"/>
                <a:gd name="connsiteY6" fmla="*/ 656098 h 3969194"/>
                <a:gd name="connsiteX7" fmla="*/ 643263 w 821488"/>
                <a:gd name="connsiteY7" fmla="*/ 819247 h 3969194"/>
                <a:gd name="connsiteX8" fmla="*/ 76761 w 821488"/>
                <a:gd name="connsiteY8" fmla="*/ 688087 h 3969194"/>
                <a:gd name="connsiteX9" fmla="*/ 312793 w 821488"/>
                <a:gd name="connsiteY9" fmla="*/ 932866 h 3969194"/>
                <a:gd name="connsiteX10" fmla="*/ 211887 w 821488"/>
                <a:gd name="connsiteY10" fmla="*/ 1143709 h 3969194"/>
                <a:gd name="connsiteX11" fmla="*/ 183312 w 821488"/>
                <a:gd name="connsiteY11" fmla="*/ 1372309 h 3969194"/>
                <a:gd name="connsiteX12" fmla="*/ 164262 w 821488"/>
                <a:gd name="connsiteY12" fmla="*/ 1477084 h 3969194"/>
                <a:gd name="connsiteX13" fmla="*/ 135687 w 821488"/>
                <a:gd name="connsiteY13" fmla="*/ 1839034 h 3969194"/>
                <a:gd name="connsiteX14" fmla="*/ 230937 w 821488"/>
                <a:gd name="connsiteY14" fmla="*/ 2220034 h 3969194"/>
                <a:gd name="connsiteX15" fmla="*/ 335712 w 821488"/>
                <a:gd name="connsiteY15" fmla="*/ 2420059 h 3969194"/>
                <a:gd name="connsiteX16" fmla="*/ 383337 w 821488"/>
                <a:gd name="connsiteY16" fmla="*/ 2553409 h 3969194"/>
                <a:gd name="connsiteX17" fmla="*/ 430962 w 821488"/>
                <a:gd name="connsiteY17" fmla="*/ 3182059 h 3969194"/>
                <a:gd name="connsiteX18" fmla="*/ 478587 w 821488"/>
                <a:gd name="connsiteY18" fmla="*/ 3515434 h 3969194"/>
                <a:gd name="connsiteX19" fmla="*/ 516688 w 821488"/>
                <a:gd name="connsiteY19" fmla="*/ 3965951 h 3969194"/>
                <a:gd name="connsiteX20" fmla="*/ 745287 w 821488"/>
                <a:gd name="connsiteY20" fmla="*/ 3813552 h 3969194"/>
                <a:gd name="connsiteX21" fmla="*/ 821488 w 821488"/>
                <a:gd name="connsiteY21" fmla="*/ 2137153 h 3969194"/>
                <a:gd name="connsiteX0" fmla="*/ 372822 w 821488"/>
                <a:gd name="connsiteY0" fmla="*/ 0 h 3952587"/>
                <a:gd name="connsiteX1" fmla="*/ 327546 w 821488"/>
                <a:gd name="connsiteY1" fmla="*/ 185362 h 3952587"/>
                <a:gd name="connsiteX2" fmla="*/ 661212 w 821488"/>
                <a:gd name="connsiteY2" fmla="*/ 377350 h 3952587"/>
                <a:gd name="connsiteX3" fmla="*/ 120074 w 821488"/>
                <a:gd name="connsiteY3" fmla="*/ 331103 h 3952587"/>
                <a:gd name="connsiteX4" fmla="*/ 83288 w 821488"/>
                <a:gd name="connsiteY4" fmla="*/ 481709 h 3952587"/>
                <a:gd name="connsiteX5" fmla="*/ 630211 w 821488"/>
                <a:gd name="connsiteY5" fmla="*/ 639491 h 3952587"/>
                <a:gd name="connsiteX6" fmla="*/ 643263 w 821488"/>
                <a:gd name="connsiteY6" fmla="*/ 802640 h 3952587"/>
                <a:gd name="connsiteX7" fmla="*/ 76761 w 821488"/>
                <a:gd name="connsiteY7" fmla="*/ 671480 h 3952587"/>
                <a:gd name="connsiteX8" fmla="*/ 312793 w 821488"/>
                <a:gd name="connsiteY8" fmla="*/ 916259 h 3952587"/>
                <a:gd name="connsiteX9" fmla="*/ 211887 w 821488"/>
                <a:gd name="connsiteY9" fmla="*/ 1127102 h 3952587"/>
                <a:gd name="connsiteX10" fmla="*/ 183312 w 821488"/>
                <a:gd name="connsiteY10" fmla="*/ 1355702 h 3952587"/>
                <a:gd name="connsiteX11" fmla="*/ 164262 w 821488"/>
                <a:gd name="connsiteY11" fmla="*/ 1460477 h 3952587"/>
                <a:gd name="connsiteX12" fmla="*/ 135687 w 821488"/>
                <a:gd name="connsiteY12" fmla="*/ 1822427 h 3952587"/>
                <a:gd name="connsiteX13" fmla="*/ 230937 w 821488"/>
                <a:gd name="connsiteY13" fmla="*/ 2203427 h 3952587"/>
                <a:gd name="connsiteX14" fmla="*/ 335712 w 821488"/>
                <a:gd name="connsiteY14" fmla="*/ 2403452 h 3952587"/>
                <a:gd name="connsiteX15" fmla="*/ 383337 w 821488"/>
                <a:gd name="connsiteY15" fmla="*/ 2536802 h 3952587"/>
                <a:gd name="connsiteX16" fmla="*/ 430962 w 821488"/>
                <a:gd name="connsiteY16" fmla="*/ 3165452 h 3952587"/>
                <a:gd name="connsiteX17" fmla="*/ 478587 w 821488"/>
                <a:gd name="connsiteY17" fmla="*/ 3498827 h 3952587"/>
                <a:gd name="connsiteX18" fmla="*/ 516688 w 821488"/>
                <a:gd name="connsiteY18" fmla="*/ 3949344 h 3952587"/>
                <a:gd name="connsiteX19" fmla="*/ 745287 w 821488"/>
                <a:gd name="connsiteY19" fmla="*/ 3796945 h 3952587"/>
                <a:gd name="connsiteX20" fmla="*/ 821488 w 821488"/>
                <a:gd name="connsiteY20" fmla="*/ 2120546 h 3952587"/>
                <a:gd name="connsiteX0" fmla="*/ 372822 w 821488"/>
                <a:gd name="connsiteY0" fmla="*/ 0 h 3952587"/>
                <a:gd name="connsiteX1" fmla="*/ 327546 w 821488"/>
                <a:gd name="connsiteY1" fmla="*/ 185362 h 3952587"/>
                <a:gd name="connsiteX2" fmla="*/ 669438 w 821488"/>
                <a:gd name="connsiteY2" fmla="*/ 293428 h 3952587"/>
                <a:gd name="connsiteX3" fmla="*/ 661212 w 821488"/>
                <a:gd name="connsiteY3" fmla="*/ 377350 h 3952587"/>
                <a:gd name="connsiteX4" fmla="*/ 120074 w 821488"/>
                <a:gd name="connsiteY4" fmla="*/ 331103 h 3952587"/>
                <a:gd name="connsiteX5" fmla="*/ 83288 w 821488"/>
                <a:gd name="connsiteY5" fmla="*/ 481709 h 3952587"/>
                <a:gd name="connsiteX6" fmla="*/ 630211 w 821488"/>
                <a:gd name="connsiteY6" fmla="*/ 639491 h 3952587"/>
                <a:gd name="connsiteX7" fmla="*/ 643263 w 821488"/>
                <a:gd name="connsiteY7" fmla="*/ 802640 h 3952587"/>
                <a:gd name="connsiteX8" fmla="*/ 76761 w 821488"/>
                <a:gd name="connsiteY8" fmla="*/ 671480 h 3952587"/>
                <a:gd name="connsiteX9" fmla="*/ 312793 w 821488"/>
                <a:gd name="connsiteY9" fmla="*/ 916259 h 3952587"/>
                <a:gd name="connsiteX10" fmla="*/ 211887 w 821488"/>
                <a:gd name="connsiteY10" fmla="*/ 1127102 h 3952587"/>
                <a:gd name="connsiteX11" fmla="*/ 183312 w 821488"/>
                <a:gd name="connsiteY11" fmla="*/ 1355702 h 3952587"/>
                <a:gd name="connsiteX12" fmla="*/ 164262 w 821488"/>
                <a:gd name="connsiteY12" fmla="*/ 1460477 h 3952587"/>
                <a:gd name="connsiteX13" fmla="*/ 135687 w 821488"/>
                <a:gd name="connsiteY13" fmla="*/ 1822427 h 3952587"/>
                <a:gd name="connsiteX14" fmla="*/ 230937 w 821488"/>
                <a:gd name="connsiteY14" fmla="*/ 2203427 h 3952587"/>
                <a:gd name="connsiteX15" fmla="*/ 335712 w 821488"/>
                <a:gd name="connsiteY15" fmla="*/ 2403452 h 3952587"/>
                <a:gd name="connsiteX16" fmla="*/ 383337 w 821488"/>
                <a:gd name="connsiteY16" fmla="*/ 2536802 h 3952587"/>
                <a:gd name="connsiteX17" fmla="*/ 430962 w 821488"/>
                <a:gd name="connsiteY17" fmla="*/ 3165452 h 3952587"/>
                <a:gd name="connsiteX18" fmla="*/ 478587 w 821488"/>
                <a:gd name="connsiteY18" fmla="*/ 3498827 h 3952587"/>
                <a:gd name="connsiteX19" fmla="*/ 516688 w 821488"/>
                <a:gd name="connsiteY19" fmla="*/ 3949344 h 3952587"/>
                <a:gd name="connsiteX20" fmla="*/ 745287 w 821488"/>
                <a:gd name="connsiteY20" fmla="*/ 3796945 h 3952587"/>
                <a:gd name="connsiteX21" fmla="*/ 821488 w 821488"/>
                <a:gd name="connsiteY21" fmla="*/ 2120546 h 3952587"/>
                <a:gd name="connsiteX0" fmla="*/ 372822 w 821488"/>
                <a:gd name="connsiteY0" fmla="*/ 0 h 3952587"/>
                <a:gd name="connsiteX1" fmla="*/ 327546 w 821488"/>
                <a:gd name="connsiteY1" fmla="*/ 185362 h 3952587"/>
                <a:gd name="connsiteX2" fmla="*/ 669438 w 821488"/>
                <a:gd name="connsiteY2" fmla="*/ 293428 h 3952587"/>
                <a:gd name="connsiteX3" fmla="*/ 655819 w 821488"/>
                <a:gd name="connsiteY3" fmla="*/ 449689 h 3952587"/>
                <a:gd name="connsiteX4" fmla="*/ 120074 w 821488"/>
                <a:gd name="connsiteY4" fmla="*/ 331103 h 3952587"/>
                <a:gd name="connsiteX5" fmla="*/ 83288 w 821488"/>
                <a:gd name="connsiteY5" fmla="*/ 481709 h 3952587"/>
                <a:gd name="connsiteX6" fmla="*/ 630211 w 821488"/>
                <a:gd name="connsiteY6" fmla="*/ 639491 h 3952587"/>
                <a:gd name="connsiteX7" fmla="*/ 643263 w 821488"/>
                <a:gd name="connsiteY7" fmla="*/ 802640 h 3952587"/>
                <a:gd name="connsiteX8" fmla="*/ 76761 w 821488"/>
                <a:gd name="connsiteY8" fmla="*/ 671480 h 3952587"/>
                <a:gd name="connsiteX9" fmla="*/ 312793 w 821488"/>
                <a:gd name="connsiteY9" fmla="*/ 916259 h 3952587"/>
                <a:gd name="connsiteX10" fmla="*/ 211887 w 821488"/>
                <a:gd name="connsiteY10" fmla="*/ 1127102 h 3952587"/>
                <a:gd name="connsiteX11" fmla="*/ 183312 w 821488"/>
                <a:gd name="connsiteY11" fmla="*/ 1355702 h 3952587"/>
                <a:gd name="connsiteX12" fmla="*/ 164262 w 821488"/>
                <a:gd name="connsiteY12" fmla="*/ 1460477 h 3952587"/>
                <a:gd name="connsiteX13" fmla="*/ 135687 w 821488"/>
                <a:gd name="connsiteY13" fmla="*/ 1822427 h 3952587"/>
                <a:gd name="connsiteX14" fmla="*/ 230937 w 821488"/>
                <a:gd name="connsiteY14" fmla="*/ 2203427 h 3952587"/>
                <a:gd name="connsiteX15" fmla="*/ 335712 w 821488"/>
                <a:gd name="connsiteY15" fmla="*/ 2403452 h 3952587"/>
                <a:gd name="connsiteX16" fmla="*/ 383337 w 821488"/>
                <a:gd name="connsiteY16" fmla="*/ 2536802 h 3952587"/>
                <a:gd name="connsiteX17" fmla="*/ 430962 w 821488"/>
                <a:gd name="connsiteY17" fmla="*/ 3165452 h 3952587"/>
                <a:gd name="connsiteX18" fmla="*/ 478587 w 821488"/>
                <a:gd name="connsiteY18" fmla="*/ 3498827 h 3952587"/>
                <a:gd name="connsiteX19" fmla="*/ 516688 w 821488"/>
                <a:gd name="connsiteY19" fmla="*/ 3949344 h 3952587"/>
                <a:gd name="connsiteX20" fmla="*/ 745287 w 821488"/>
                <a:gd name="connsiteY20" fmla="*/ 3796945 h 3952587"/>
                <a:gd name="connsiteX21" fmla="*/ 821488 w 821488"/>
                <a:gd name="connsiteY21" fmla="*/ 2120546 h 3952587"/>
                <a:gd name="connsiteX0" fmla="*/ 372822 w 821488"/>
                <a:gd name="connsiteY0" fmla="*/ 0 h 3952587"/>
                <a:gd name="connsiteX1" fmla="*/ 327546 w 821488"/>
                <a:gd name="connsiteY1" fmla="*/ 185362 h 3952587"/>
                <a:gd name="connsiteX2" fmla="*/ 669438 w 821488"/>
                <a:gd name="connsiteY2" fmla="*/ 293428 h 3952587"/>
                <a:gd name="connsiteX3" fmla="*/ 655819 w 821488"/>
                <a:gd name="connsiteY3" fmla="*/ 449689 h 3952587"/>
                <a:gd name="connsiteX4" fmla="*/ 120074 w 821488"/>
                <a:gd name="connsiteY4" fmla="*/ 331103 h 3952587"/>
                <a:gd name="connsiteX5" fmla="*/ 83288 w 821488"/>
                <a:gd name="connsiteY5" fmla="*/ 481709 h 3952587"/>
                <a:gd name="connsiteX6" fmla="*/ 630211 w 821488"/>
                <a:gd name="connsiteY6" fmla="*/ 639491 h 3952587"/>
                <a:gd name="connsiteX7" fmla="*/ 643263 w 821488"/>
                <a:gd name="connsiteY7" fmla="*/ 802640 h 3952587"/>
                <a:gd name="connsiteX8" fmla="*/ 76761 w 821488"/>
                <a:gd name="connsiteY8" fmla="*/ 671480 h 3952587"/>
                <a:gd name="connsiteX9" fmla="*/ 312793 w 821488"/>
                <a:gd name="connsiteY9" fmla="*/ 916259 h 3952587"/>
                <a:gd name="connsiteX10" fmla="*/ 211887 w 821488"/>
                <a:gd name="connsiteY10" fmla="*/ 1127102 h 3952587"/>
                <a:gd name="connsiteX11" fmla="*/ 183312 w 821488"/>
                <a:gd name="connsiteY11" fmla="*/ 1355702 h 3952587"/>
                <a:gd name="connsiteX12" fmla="*/ 164262 w 821488"/>
                <a:gd name="connsiteY12" fmla="*/ 1460477 h 3952587"/>
                <a:gd name="connsiteX13" fmla="*/ 135687 w 821488"/>
                <a:gd name="connsiteY13" fmla="*/ 1822427 h 3952587"/>
                <a:gd name="connsiteX14" fmla="*/ 230937 w 821488"/>
                <a:gd name="connsiteY14" fmla="*/ 2203427 h 3952587"/>
                <a:gd name="connsiteX15" fmla="*/ 335712 w 821488"/>
                <a:gd name="connsiteY15" fmla="*/ 2403452 h 3952587"/>
                <a:gd name="connsiteX16" fmla="*/ 383337 w 821488"/>
                <a:gd name="connsiteY16" fmla="*/ 2536802 h 3952587"/>
                <a:gd name="connsiteX17" fmla="*/ 430962 w 821488"/>
                <a:gd name="connsiteY17" fmla="*/ 3165452 h 3952587"/>
                <a:gd name="connsiteX18" fmla="*/ 478587 w 821488"/>
                <a:gd name="connsiteY18" fmla="*/ 3498827 h 3952587"/>
                <a:gd name="connsiteX19" fmla="*/ 516688 w 821488"/>
                <a:gd name="connsiteY19" fmla="*/ 3949344 h 3952587"/>
                <a:gd name="connsiteX20" fmla="*/ 745287 w 821488"/>
                <a:gd name="connsiteY20" fmla="*/ 3796945 h 3952587"/>
                <a:gd name="connsiteX21" fmla="*/ 821488 w 821488"/>
                <a:gd name="connsiteY21" fmla="*/ 2120546 h 3952587"/>
                <a:gd name="connsiteX0" fmla="*/ 372822 w 821488"/>
                <a:gd name="connsiteY0" fmla="*/ 0 h 3952587"/>
                <a:gd name="connsiteX1" fmla="*/ 327546 w 821488"/>
                <a:gd name="connsiteY1" fmla="*/ 185362 h 3952587"/>
                <a:gd name="connsiteX2" fmla="*/ 669438 w 821488"/>
                <a:gd name="connsiteY2" fmla="*/ 293428 h 3952587"/>
                <a:gd name="connsiteX3" fmla="*/ 655819 w 821488"/>
                <a:gd name="connsiteY3" fmla="*/ 449689 h 3952587"/>
                <a:gd name="connsiteX4" fmla="*/ 120074 w 821488"/>
                <a:gd name="connsiteY4" fmla="*/ 331103 h 3952587"/>
                <a:gd name="connsiteX5" fmla="*/ 83288 w 821488"/>
                <a:gd name="connsiteY5" fmla="*/ 481709 h 3952587"/>
                <a:gd name="connsiteX6" fmla="*/ 630211 w 821488"/>
                <a:gd name="connsiteY6" fmla="*/ 639491 h 3952587"/>
                <a:gd name="connsiteX7" fmla="*/ 643263 w 821488"/>
                <a:gd name="connsiteY7" fmla="*/ 802640 h 3952587"/>
                <a:gd name="connsiteX8" fmla="*/ 76761 w 821488"/>
                <a:gd name="connsiteY8" fmla="*/ 671480 h 3952587"/>
                <a:gd name="connsiteX9" fmla="*/ 312793 w 821488"/>
                <a:gd name="connsiteY9" fmla="*/ 916259 h 3952587"/>
                <a:gd name="connsiteX10" fmla="*/ 211887 w 821488"/>
                <a:gd name="connsiteY10" fmla="*/ 1127102 h 3952587"/>
                <a:gd name="connsiteX11" fmla="*/ 183312 w 821488"/>
                <a:gd name="connsiteY11" fmla="*/ 1355702 h 3952587"/>
                <a:gd name="connsiteX12" fmla="*/ 164262 w 821488"/>
                <a:gd name="connsiteY12" fmla="*/ 1460477 h 3952587"/>
                <a:gd name="connsiteX13" fmla="*/ 135687 w 821488"/>
                <a:gd name="connsiteY13" fmla="*/ 1822427 h 3952587"/>
                <a:gd name="connsiteX14" fmla="*/ 230937 w 821488"/>
                <a:gd name="connsiteY14" fmla="*/ 2203427 h 3952587"/>
                <a:gd name="connsiteX15" fmla="*/ 335712 w 821488"/>
                <a:gd name="connsiteY15" fmla="*/ 2403452 h 3952587"/>
                <a:gd name="connsiteX16" fmla="*/ 383337 w 821488"/>
                <a:gd name="connsiteY16" fmla="*/ 2536802 h 3952587"/>
                <a:gd name="connsiteX17" fmla="*/ 430962 w 821488"/>
                <a:gd name="connsiteY17" fmla="*/ 3165452 h 3952587"/>
                <a:gd name="connsiteX18" fmla="*/ 478587 w 821488"/>
                <a:gd name="connsiteY18" fmla="*/ 3498827 h 3952587"/>
                <a:gd name="connsiteX19" fmla="*/ 516688 w 821488"/>
                <a:gd name="connsiteY19" fmla="*/ 3949344 h 3952587"/>
                <a:gd name="connsiteX20" fmla="*/ 745287 w 821488"/>
                <a:gd name="connsiteY20" fmla="*/ 3796945 h 3952587"/>
                <a:gd name="connsiteX21" fmla="*/ 821488 w 821488"/>
                <a:gd name="connsiteY21" fmla="*/ 2120546 h 3952587"/>
                <a:gd name="connsiteX0" fmla="*/ 476823 w 821488"/>
                <a:gd name="connsiteY0" fmla="*/ -1 h 3976287"/>
                <a:gd name="connsiteX1" fmla="*/ 327546 w 821488"/>
                <a:gd name="connsiteY1" fmla="*/ 209062 h 3976287"/>
                <a:gd name="connsiteX2" fmla="*/ 669438 w 821488"/>
                <a:gd name="connsiteY2" fmla="*/ 317128 h 3976287"/>
                <a:gd name="connsiteX3" fmla="*/ 655819 w 821488"/>
                <a:gd name="connsiteY3" fmla="*/ 473389 h 3976287"/>
                <a:gd name="connsiteX4" fmla="*/ 120074 w 821488"/>
                <a:gd name="connsiteY4" fmla="*/ 354803 h 3976287"/>
                <a:gd name="connsiteX5" fmla="*/ 83288 w 821488"/>
                <a:gd name="connsiteY5" fmla="*/ 505409 h 3976287"/>
                <a:gd name="connsiteX6" fmla="*/ 630211 w 821488"/>
                <a:gd name="connsiteY6" fmla="*/ 663191 h 3976287"/>
                <a:gd name="connsiteX7" fmla="*/ 643263 w 821488"/>
                <a:gd name="connsiteY7" fmla="*/ 826340 h 3976287"/>
                <a:gd name="connsiteX8" fmla="*/ 76761 w 821488"/>
                <a:gd name="connsiteY8" fmla="*/ 695180 h 3976287"/>
                <a:gd name="connsiteX9" fmla="*/ 312793 w 821488"/>
                <a:gd name="connsiteY9" fmla="*/ 939959 h 3976287"/>
                <a:gd name="connsiteX10" fmla="*/ 211887 w 821488"/>
                <a:gd name="connsiteY10" fmla="*/ 1150802 h 3976287"/>
                <a:gd name="connsiteX11" fmla="*/ 183312 w 821488"/>
                <a:gd name="connsiteY11" fmla="*/ 1379402 h 3976287"/>
                <a:gd name="connsiteX12" fmla="*/ 164262 w 821488"/>
                <a:gd name="connsiteY12" fmla="*/ 1484177 h 3976287"/>
                <a:gd name="connsiteX13" fmla="*/ 135687 w 821488"/>
                <a:gd name="connsiteY13" fmla="*/ 1846127 h 3976287"/>
                <a:gd name="connsiteX14" fmla="*/ 230937 w 821488"/>
                <a:gd name="connsiteY14" fmla="*/ 2227127 h 3976287"/>
                <a:gd name="connsiteX15" fmla="*/ 335712 w 821488"/>
                <a:gd name="connsiteY15" fmla="*/ 2427152 h 3976287"/>
                <a:gd name="connsiteX16" fmla="*/ 383337 w 821488"/>
                <a:gd name="connsiteY16" fmla="*/ 2560502 h 3976287"/>
                <a:gd name="connsiteX17" fmla="*/ 430962 w 821488"/>
                <a:gd name="connsiteY17" fmla="*/ 3189152 h 3976287"/>
                <a:gd name="connsiteX18" fmla="*/ 478587 w 821488"/>
                <a:gd name="connsiteY18" fmla="*/ 3522527 h 3976287"/>
                <a:gd name="connsiteX19" fmla="*/ 516688 w 821488"/>
                <a:gd name="connsiteY19" fmla="*/ 3973044 h 3976287"/>
                <a:gd name="connsiteX20" fmla="*/ 745287 w 821488"/>
                <a:gd name="connsiteY20" fmla="*/ 3820645 h 3976287"/>
                <a:gd name="connsiteX21" fmla="*/ 821488 w 821488"/>
                <a:gd name="connsiteY21" fmla="*/ 2144246 h 3976287"/>
                <a:gd name="connsiteX0" fmla="*/ 476823 w 821488"/>
                <a:gd name="connsiteY0" fmla="*/ 1 h 3976289"/>
                <a:gd name="connsiteX1" fmla="*/ 359205 w 821488"/>
                <a:gd name="connsiteY1" fmla="*/ 179969 h 3976289"/>
                <a:gd name="connsiteX2" fmla="*/ 669438 w 821488"/>
                <a:gd name="connsiteY2" fmla="*/ 317130 h 3976289"/>
                <a:gd name="connsiteX3" fmla="*/ 655819 w 821488"/>
                <a:gd name="connsiteY3" fmla="*/ 473391 h 3976289"/>
                <a:gd name="connsiteX4" fmla="*/ 120074 w 821488"/>
                <a:gd name="connsiteY4" fmla="*/ 354805 h 3976289"/>
                <a:gd name="connsiteX5" fmla="*/ 83288 w 821488"/>
                <a:gd name="connsiteY5" fmla="*/ 505411 h 3976289"/>
                <a:gd name="connsiteX6" fmla="*/ 630211 w 821488"/>
                <a:gd name="connsiteY6" fmla="*/ 663193 h 3976289"/>
                <a:gd name="connsiteX7" fmla="*/ 643263 w 821488"/>
                <a:gd name="connsiteY7" fmla="*/ 826342 h 3976289"/>
                <a:gd name="connsiteX8" fmla="*/ 76761 w 821488"/>
                <a:gd name="connsiteY8" fmla="*/ 695182 h 3976289"/>
                <a:gd name="connsiteX9" fmla="*/ 312793 w 821488"/>
                <a:gd name="connsiteY9" fmla="*/ 939961 h 3976289"/>
                <a:gd name="connsiteX10" fmla="*/ 211887 w 821488"/>
                <a:gd name="connsiteY10" fmla="*/ 1150804 h 3976289"/>
                <a:gd name="connsiteX11" fmla="*/ 183312 w 821488"/>
                <a:gd name="connsiteY11" fmla="*/ 1379404 h 3976289"/>
                <a:gd name="connsiteX12" fmla="*/ 164262 w 821488"/>
                <a:gd name="connsiteY12" fmla="*/ 1484179 h 3976289"/>
                <a:gd name="connsiteX13" fmla="*/ 135687 w 821488"/>
                <a:gd name="connsiteY13" fmla="*/ 1846129 h 3976289"/>
                <a:gd name="connsiteX14" fmla="*/ 230937 w 821488"/>
                <a:gd name="connsiteY14" fmla="*/ 2227129 h 3976289"/>
                <a:gd name="connsiteX15" fmla="*/ 335712 w 821488"/>
                <a:gd name="connsiteY15" fmla="*/ 2427154 h 3976289"/>
                <a:gd name="connsiteX16" fmla="*/ 383337 w 821488"/>
                <a:gd name="connsiteY16" fmla="*/ 2560504 h 3976289"/>
                <a:gd name="connsiteX17" fmla="*/ 430962 w 821488"/>
                <a:gd name="connsiteY17" fmla="*/ 3189154 h 3976289"/>
                <a:gd name="connsiteX18" fmla="*/ 478587 w 821488"/>
                <a:gd name="connsiteY18" fmla="*/ 3522529 h 3976289"/>
                <a:gd name="connsiteX19" fmla="*/ 516688 w 821488"/>
                <a:gd name="connsiteY19" fmla="*/ 3973046 h 3976289"/>
                <a:gd name="connsiteX20" fmla="*/ 745287 w 821488"/>
                <a:gd name="connsiteY20" fmla="*/ 3820647 h 3976289"/>
                <a:gd name="connsiteX21" fmla="*/ 821488 w 821488"/>
                <a:gd name="connsiteY21" fmla="*/ 2144248 h 3976289"/>
                <a:gd name="connsiteX0" fmla="*/ 361506 w 821488"/>
                <a:gd name="connsiteY0" fmla="*/ 0 h 3906247"/>
                <a:gd name="connsiteX1" fmla="*/ 359205 w 821488"/>
                <a:gd name="connsiteY1" fmla="*/ 109927 h 3906247"/>
                <a:gd name="connsiteX2" fmla="*/ 669438 w 821488"/>
                <a:gd name="connsiteY2" fmla="*/ 247088 h 3906247"/>
                <a:gd name="connsiteX3" fmla="*/ 655819 w 821488"/>
                <a:gd name="connsiteY3" fmla="*/ 403349 h 3906247"/>
                <a:gd name="connsiteX4" fmla="*/ 120074 w 821488"/>
                <a:gd name="connsiteY4" fmla="*/ 284763 h 3906247"/>
                <a:gd name="connsiteX5" fmla="*/ 83288 w 821488"/>
                <a:gd name="connsiteY5" fmla="*/ 435369 h 3906247"/>
                <a:gd name="connsiteX6" fmla="*/ 630211 w 821488"/>
                <a:gd name="connsiteY6" fmla="*/ 593151 h 3906247"/>
                <a:gd name="connsiteX7" fmla="*/ 643263 w 821488"/>
                <a:gd name="connsiteY7" fmla="*/ 756300 h 3906247"/>
                <a:gd name="connsiteX8" fmla="*/ 76761 w 821488"/>
                <a:gd name="connsiteY8" fmla="*/ 625140 h 3906247"/>
                <a:gd name="connsiteX9" fmla="*/ 312793 w 821488"/>
                <a:gd name="connsiteY9" fmla="*/ 869919 h 3906247"/>
                <a:gd name="connsiteX10" fmla="*/ 211887 w 821488"/>
                <a:gd name="connsiteY10" fmla="*/ 1080762 h 3906247"/>
                <a:gd name="connsiteX11" fmla="*/ 183312 w 821488"/>
                <a:gd name="connsiteY11" fmla="*/ 1309362 h 3906247"/>
                <a:gd name="connsiteX12" fmla="*/ 164262 w 821488"/>
                <a:gd name="connsiteY12" fmla="*/ 1414137 h 3906247"/>
                <a:gd name="connsiteX13" fmla="*/ 135687 w 821488"/>
                <a:gd name="connsiteY13" fmla="*/ 1776087 h 3906247"/>
                <a:gd name="connsiteX14" fmla="*/ 230937 w 821488"/>
                <a:gd name="connsiteY14" fmla="*/ 2157087 h 3906247"/>
                <a:gd name="connsiteX15" fmla="*/ 335712 w 821488"/>
                <a:gd name="connsiteY15" fmla="*/ 2357112 h 3906247"/>
                <a:gd name="connsiteX16" fmla="*/ 383337 w 821488"/>
                <a:gd name="connsiteY16" fmla="*/ 2490462 h 3906247"/>
                <a:gd name="connsiteX17" fmla="*/ 430962 w 821488"/>
                <a:gd name="connsiteY17" fmla="*/ 3119112 h 3906247"/>
                <a:gd name="connsiteX18" fmla="*/ 478587 w 821488"/>
                <a:gd name="connsiteY18" fmla="*/ 3452487 h 3906247"/>
                <a:gd name="connsiteX19" fmla="*/ 516688 w 821488"/>
                <a:gd name="connsiteY19" fmla="*/ 3903004 h 3906247"/>
                <a:gd name="connsiteX20" fmla="*/ 745287 w 821488"/>
                <a:gd name="connsiteY20" fmla="*/ 3750605 h 3906247"/>
                <a:gd name="connsiteX21" fmla="*/ 821488 w 821488"/>
                <a:gd name="connsiteY21" fmla="*/ 2074206 h 3906247"/>
                <a:gd name="connsiteX0" fmla="*/ 361506 w 821488"/>
                <a:gd name="connsiteY0" fmla="*/ 15168 h 3921415"/>
                <a:gd name="connsiteX1" fmla="*/ 359205 w 821488"/>
                <a:gd name="connsiteY1" fmla="*/ 125095 h 3921415"/>
                <a:gd name="connsiteX2" fmla="*/ 669438 w 821488"/>
                <a:gd name="connsiteY2" fmla="*/ 262256 h 3921415"/>
                <a:gd name="connsiteX3" fmla="*/ 655819 w 821488"/>
                <a:gd name="connsiteY3" fmla="*/ 418517 h 3921415"/>
                <a:gd name="connsiteX4" fmla="*/ 120074 w 821488"/>
                <a:gd name="connsiteY4" fmla="*/ 299931 h 3921415"/>
                <a:gd name="connsiteX5" fmla="*/ 83288 w 821488"/>
                <a:gd name="connsiteY5" fmla="*/ 450537 h 3921415"/>
                <a:gd name="connsiteX6" fmla="*/ 630211 w 821488"/>
                <a:gd name="connsiteY6" fmla="*/ 608319 h 3921415"/>
                <a:gd name="connsiteX7" fmla="*/ 643263 w 821488"/>
                <a:gd name="connsiteY7" fmla="*/ 771468 h 3921415"/>
                <a:gd name="connsiteX8" fmla="*/ 76761 w 821488"/>
                <a:gd name="connsiteY8" fmla="*/ 640308 h 3921415"/>
                <a:gd name="connsiteX9" fmla="*/ 312793 w 821488"/>
                <a:gd name="connsiteY9" fmla="*/ 885087 h 3921415"/>
                <a:gd name="connsiteX10" fmla="*/ 211887 w 821488"/>
                <a:gd name="connsiteY10" fmla="*/ 1095930 h 3921415"/>
                <a:gd name="connsiteX11" fmla="*/ 183312 w 821488"/>
                <a:gd name="connsiteY11" fmla="*/ 1324530 h 3921415"/>
                <a:gd name="connsiteX12" fmla="*/ 164262 w 821488"/>
                <a:gd name="connsiteY12" fmla="*/ 1429305 h 3921415"/>
                <a:gd name="connsiteX13" fmla="*/ 135687 w 821488"/>
                <a:gd name="connsiteY13" fmla="*/ 1791255 h 3921415"/>
                <a:gd name="connsiteX14" fmla="*/ 230937 w 821488"/>
                <a:gd name="connsiteY14" fmla="*/ 2172255 h 3921415"/>
                <a:gd name="connsiteX15" fmla="*/ 335712 w 821488"/>
                <a:gd name="connsiteY15" fmla="*/ 2372280 h 3921415"/>
                <a:gd name="connsiteX16" fmla="*/ 383337 w 821488"/>
                <a:gd name="connsiteY16" fmla="*/ 2505630 h 3921415"/>
                <a:gd name="connsiteX17" fmla="*/ 430962 w 821488"/>
                <a:gd name="connsiteY17" fmla="*/ 3134280 h 3921415"/>
                <a:gd name="connsiteX18" fmla="*/ 478587 w 821488"/>
                <a:gd name="connsiteY18" fmla="*/ 3467655 h 3921415"/>
                <a:gd name="connsiteX19" fmla="*/ 516688 w 821488"/>
                <a:gd name="connsiteY19" fmla="*/ 3918172 h 3921415"/>
                <a:gd name="connsiteX20" fmla="*/ 745287 w 821488"/>
                <a:gd name="connsiteY20" fmla="*/ 3765773 h 3921415"/>
                <a:gd name="connsiteX21" fmla="*/ 821488 w 821488"/>
                <a:gd name="connsiteY21" fmla="*/ 2089374 h 3921415"/>
                <a:gd name="connsiteX0" fmla="*/ 705697 w 821488"/>
                <a:gd name="connsiteY0" fmla="*/ 14976 h 3923083"/>
                <a:gd name="connsiteX1" fmla="*/ 359205 w 821488"/>
                <a:gd name="connsiteY1" fmla="*/ 126763 h 3923083"/>
                <a:gd name="connsiteX2" fmla="*/ 669438 w 821488"/>
                <a:gd name="connsiteY2" fmla="*/ 263924 h 3923083"/>
                <a:gd name="connsiteX3" fmla="*/ 655819 w 821488"/>
                <a:gd name="connsiteY3" fmla="*/ 420185 h 3923083"/>
                <a:gd name="connsiteX4" fmla="*/ 120074 w 821488"/>
                <a:gd name="connsiteY4" fmla="*/ 301599 h 3923083"/>
                <a:gd name="connsiteX5" fmla="*/ 83288 w 821488"/>
                <a:gd name="connsiteY5" fmla="*/ 452205 h 3923083"/>
                <a:gd name="connsiteX6" fmla="*/ 630211 w 821488"/>
                <a:gd name="connsiteY6" fmla="*/ 609987 h 3923083"/>
                <a:gd name="connsiteX7" fmla="*/ 643263 w 821488"/>
                <a:gd name="connsiteY7" fmla="*/ 773136 h 3923083"/>
                <a:gd name="connsiteX8" fmla="*/ 76761 w 821488"/>
                <a:gd name="connsiteY8" fmla="*/ 641976 h 3923083"/>
                <a:gd name="connsiteX9" fmla="*/ 312793 w 821488"/>
                <a:gd name="connsiteY9" fmla="*/ 886755 h 3923083"/>
                <a:gd name="connsiteX10" fmla="*/ 211887 w 821488"/>
                <a:gd name="connsiteY10" fmla="*/ 1097598 h 3923083"/>
                <a:gd name="connsiteX11" fmla="*/ 183312 w 821488"/>
                <a:gd name="connsiteY11" fmla="*/ 1326198 h 3923083"/>
                <a:gd name="connsiteX12" fmla="*/ 164262 w 821488"/>
                <a:gd name="connsiteY12" fmla="*/ 1430973 h 3923083"/>
                <a:gd name="connsiteX13" fmla="*/ 135687 w 821488"/>
                <a:gd name="connsiteY13" fmla="*/ 1792923 h 3923083"/>
                <a:gd name="connsiteX14" fmla="*/ 230937 w 821488"/>
                <a:gd name="connsiteY14" fmla="*/ 2173923 h 3923083"/>
                <a:gd name="connsiteX15" fmla="*/ 335712 w 821488"/>
                <a:gd name="connsiteY15" fmla="*/ 2373948 h 3923083"/>
                <a:gd name="connsiteX16" fmla="*/ 383337 w 821488"/>
                <a:gd name="connsiteY16" fmla="*/ 2507298 h 3923083"/>
                <a:gd name="connsiteX17" fmla="*/ 430962 w 821488"/>
                <a:gd name="connsiteY17" fmla="*/ 3135948 h 3923083"/>
                <a:gd name="connsiteX18" fmla="*/ 478587 w 821488"/>
                <a:gd name="connsiteY18" fmla="*/ 3469323 h 3923083"/>
                <a:gd name="connsiteX19" fmla="*/ 516688 w 821488"/>
                <a:gd name="connsiteY19" fmla="*/ 3919840 h 3923083"/>
                <a:gd name="connsiteX20" fmla="*/ 745287 w 821488"/>
                <a:gd name="connsiteY20" fmla="*/ 3767441 h 3923083"/>
                <a:gd name="connsiteX21" fmla="*/ 821488 w 821488"/>
                <a:gd name="connsiteY21" fmla="*/ 2091042 h 3923083"/>
                <a:gd name="connsiteX0" fmla="*/ 359205 w 821488"/>
                <a:gd name="connsiteY0" fmla="*/ 0 h 3796320"/>
                <a:gd name="connsiteX1" fmla="*/ 669438 w 821488"/>
                <a:gd name="connsiteY1" fmla="*/ 137161 h 3796320"/>
                <a:gd name="connsiteX2" fmla="*/ 655819 w 821488"/>
                <a:gd name="connsiteY2" fmla="*/ 293422 h 3796320"/>
                <a:gd name="connsiteX3" fmla="*/ 120074 w 821488"/>
                <a:gd name="connsiteY3" fmla="*/ 174836 h 3796320"/>
                <a:gd name="connsiteX4" fmla="*/ 83288 w 821488"/>
                <a:gd name="connsiteY4" fmla="*/ 325442 h 3796320"/>
                <a:gd name="connsiteX5" fmla="*/ 630211 w 821488"/>
                <a:gd name="connsiteY5" fmla="*/ 483224 h 3796320"/>
                <a:gd name="connsiteX6" fmla="*/ 643263 w 821488"/>
                <a:gd name="connsiteY6" fmla="*/ 646373 h 3796320"/>
                <a:gd name="connsiteX7" fmla="*/ 76761 w 821488"/>
                <a:gd name="connsiteY7" fmla="*/ 515213 h 3796320"/>
                <a:gd name="connsiteX8" fmla="*/ 312793 w 821488"/>
                <a:gd name="connsiteY8" fmla="*/ 759992 h 3796320"/>
                <a:gd name="connsiteX9" fmla="*/ 211887 w 821488"/>
                <a:gd name="connsiteY9" fmla="*/ 970835 h 3796320"/>
                <a:gd name="connsiteX10" fmla="*/ 183312 w 821488"/>
                <a:gd name="connsiteY10" fmla="*/ 1199435 h 3796320"/>
                <a:gd name="connsiteX11" fmla="*/ 164262 w 821488"/>
                <a:gd name="connsiteY11" fmla="*/ 1304210 h 3796320"/>
                <a:gd name="connsiteX12" fmla="*/ 135687 w 821488"/>
                <a:gd name="connsiteY12" fmla="*/ 1666160 h 3796320"/>
                <a:gd name="connsiteX13" fmla="*/ 230937 w 821488"/>
                <a:gd name="connsiteY13" fmla="*/ 2047160 h 3796320"/>
                <a:gd name="connsiteX14" fmla="*/ 335712 w 821488"/>
                <a:gd name="connsiteY14" fmla="*/ 2247185 h 3796320"/>
                <a:gd name="connsiteX15" fmla="*/ 383337 w 821488"/>
                <a:gd name="connsiteY15" fmla="*/ 2380535 h 3796320"/>
                <a:gd name="connsiteX16" fmla="*/ 430962 w 821488"/>
                <a:gd name="connsiteY16" fmla="*/ 3009185 h 3796320"/>
                <a:gd name="connsiteX17" fmla="*/ 478587 w 821488"/>
                <a:gd name="connsiteY17" fmla="*/ 3342560 h 3796320"/>
                <a:gd name="connsiteX18" fmla="*/ 516688 w 821488"/>
                <a:gd name="connsiteY18" fmla="*/ 3793077 h 3796320"/>
                <a:gd name="connsiteX19" fmla="*/ 745287 w 821488"/>
                <a:gd name="connsiteY19" fmla="*/ 3640678 h 3796320"/>
                <a:gd name="connsiteX20" fmla="*/ 821488 w 821488"/>
                <a:gd name="connsiteY20" fmla="*/ 1964279 h 3796320"/>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2838 w 821488"/>
                <a:gd name="connsiteY5" fmla="*/ 630262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41366 w 821488"/>
                <a:gd name="connsiteY5" fmla="*/ 644303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41366 w 821488"/>
                <a:gd name="connsiteY5" fmla="*/ 644303 h 3978585"/>
                <a:gd name="connsiteX6" fmla="*/ 643262 w 821488"/>
                <a:gd name="connsiteY6" fmla="*/ 828639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34471 w 789062"/>
                <a:gd name="connsiteY0" fmla="*/ 0 h 3978585"/>
                <a:gd name="connsiteX1" fmla="*/ 637012 w 789062"/>
                <a:gd name="connsiteY1" fmla="*/ 319426 h 3978585"/>
                <a:gd name="connsiteX2" fmla="*/ 623393 w 789062"/>
                <a:gd name="connsiteY2" fmla="*/ 475687 h 3978585"/>
                <a:gd name="connsiteX3" fmla="*/ 107330 w 789062"/>
                <a:gd name="connsiteY3" fmla="*/ 349951 h 3978585"/>
                <a:gd name="connsiteX4" fmla="*/ 50862 w 789062"/>
                <a:gd name="connsiteY4" fmla="*/ 507707 h 3978585"/>
                <a:gd name="connsiteX5" fmla="*/ 608940 w 789062"/>
                <a:gd name="connsiteY5" fmla="*/ 644303 h 3978585"/>
                <a:gd name="connsiteX6" fmla="*/ 610836 w 789062"/>
                <a:gd name="connsiteY6" fmla="*/ 828639 h 3978585"/>
                <a:gd name="connsiteX7" fmla="*/ 44335 w 789062"/>
                <a:gd name="connsiteY7" fmla="*/ 697478 h 3978585"/>
                <a:gd name="connsiteX8" fmla="*/ 280367 w 789062"/>
                <a:gd name="connsiteY8" fmla="*/ 942257 h 3978585"/>
                <a:gd name="connsiteX9" fmla="*/ 179461 w 789062"/>
                <a:gd name="connsiteY9" fmla="*/ 1153100 h 3978585"/>
                <a:gd name="connsiteX10" fmla="*/ 150886 w 789062"/>
                <a:gd name="connsiteY10" fmla="*/ 1381700 h 3978585"/>
                <a:gd name="connsiteX11" fmla="*/ 131836 w 789062"/>
                <a:gd name="connsiteY11" fmla="*/ 1486475 h 3978585"/>
                <a:gd name="connsiteX12" fmla="*/ 103261 w 789062"/>
                <a:gd name="connsiteY12" fmla="*/ 1848425 h 3978585"/>
                <a:gd name="connsiteX13" fmla="*/ 198511 w 789062"/>
                <a:gd name="connsiteY13" fmla="*/ 2229425 h 3978585"/>
                <a:gd name="connsiteX14" fmla="*/ 303286 w 789062"/>
                <a:gd name="connsiteY14" fmla="*/ 2429450 h 3978585"/>
                <a:gd name="connsiteX15" fmla="*/ 350911 w 789062"/>
                <a:gd name="connsiteY15" fmla="*/ 2562800 h 3978585"/>
                <a:gd name="connsiteX16" fmla="*/ 398536 w 789062"/>
                <a:gd name="connsiteY16" fmla="*/ 3191450 h 3978585"/>
                <a:gd name="connsiteX17" fmla="*/ 446161 w 789062"/>
                <a:gd name="connsiteY17" fmla="*/ 3524825 h 3978585"/>
                <a:gd name="connsiteX18" fmla="*/ 484262 w 789062"/>
                <a:gd name="connsiteY18" fmla="*/ 3975342 h 3978585"/>
                <a:gd name="connsiteX19" fmla="*/ 712861 w 789062"/>
                <a:gd name="connsiteY19" fmla="*/ 3822943 h 3978585"/>
                <a:gd name="connsiteX20" fmla="*/ 789062 w 789062"/>
                <a:gd name="connsiteY20" fmla="*/ 2146544 h 3978585"/>
                <a:gd name="connsiteX0" fmla="*/ 334471 w 789062"/>
                <a:gd name="connsiteY0" fmla="*/ 0 h 3978585"/>
                <a:gd name="connsiteX1" fmla="*/ 637012 w 789062"/>
                <a:gd name="connsiteY1" fmla="*/ 319426 h 3978585"/>
                <a:gd name="connsiteX2" fmla="*/ 623393 w 789062"/>
                <a:gd name="connsiteY2" fmla="*/ 475687 h 3978585"/>
                <a:gd name="connsiteX3" fmla="*/ 107330 w 789062"/>
                <a:gd name="connsiteY3" fmla="*/ 349951 h 3978585"/>
                <a:gd name="connsiteX4" fmla="*/ 50862 w 789062"/>
                <a:gd name="connsiteY4" fmla="*/ 507707 h 3978585"/>
                <a:gd name="connsiteX5" fmla="*/ 608940 w 789062"/>
                <a:gd name="connsiteY5" fmla="*/ 644303 h 3978585"/>
                <a:gd name="connsiteX6" fmla="*/ 610836 w 789062"/>
                <a:gd name="connsiteY6" fmla="*/ 828639 h 3978585"/>
                <a:gd name="connsiteX7" fmla="*/ 44335 w 789062"/>
                <a:gd name="connsiteY7" fmla="*/ 697478 h 3978585"/>
                <a:gd name="connsiteX8" fmla="*/ 280367 w 789062"/>
                <a:gd name="connsiteY8" fmla="*/ 942257 h 3978585"/>
                <a:gd name="connsiteX9" fmla="*/ 179461 w 789062"/>
                <a:gd name="connsiteY9" fmla="*/ 1153100 h 3978585"/>
                <a:gd name="connsiteX10" fmla="*/ 150886 w 789062"/>
                <a:gd name="connsiteY10" fmla="*/ 1381700 h 3978585"/>
                <a:gd name="connsiteX11" fmla="*/ 131836 w 789062"/>
                <a:gd name="connsiteY11" fmla="*/ 1486475 h 3978585"/>
                <a:gd name="connsiteX12" fmla="*/ 103261 w 789062"/>
                <a:gd name="connsiteY12" fmla="*/ 1848425 h 3978585"/>
                <a:gd name="connsiteX13" fmla="*/ 198511 w 789062"/>
                <a:gd name="connsiteY13" fmla="*/ 2229425 h 3978585"/>
                <a:gd name="connsiteX14" fmla="*/ 303286 w 789062"/>
                <a:gd name="connsiteY14" fmla="*/ 2429450 h 3978585"/>
                <a:gd name="connsiteX15" fmla="*/ 350911 w 789062"/>
                <a:gd name="connsiteY15" fmla="*/ 2562800 h 3978585"/>
                <a:gd name="connsiteX16" fmla="*/ 398536 w 789062"/>
                <a:gd name="connsiteY16" fmla="*/ 3191450 h 3978585"/>
                <a:gd name="connsiteX17" fmla="*/ 446161 w 789062"/>
                <a:gd name="connsiteY17" fmla="*/ 3524825 h 3978585"/>
                <a:gd name="connsiteX18" fmla="*/ 484262 w 789062"/>
                <a:gd name="connsiteY18" fmla="*/ 3975342 h 3978585"/>
                <a:gd name="connsiteX19" fmla="*/ 712861 w 789062"/>
                <a:gd name="connsiteY19" fmla="*/ 3822943 h 3978585"/>
                <a:gd name="connsiteX20" fmla="*/ 789062 w 789062"/>
                <a:gd name="connsiteY20" fmla="*/ 2146544 h 3978585"/>
                <a:gd name="connsiteX0" fmla="*/ 334471 w 789062"/>
                <a:gd name="connsiteY0" fmla="*/ 0 h 3978585"/>
                <a:gd name="connsiteX1" fmla="*/ 637012 w 789062"/>
                <a:gd name="connsiteY1" fmla="*/ 319426 h 3978585"/>
                <a:gd name="connsiteX2" fmla="*/ 623393 w 789062"/>
                <a:gd name="connsiteY2" fmla="*/ 475687 h 3978585"/>
                <a:gd name="connsiteX3" fmla="*/ 107330 w 789062"/>
                <a:gd name="connsiteY3" fmla="*/ 349951 h 3978585"/>
                <a:gd name="connsiteX4" fmla="*/ 50862 w 789062"/>
                <a:gd name="connsiteY4" fmla="*/ 507707 h 3978585"/>
                <a:gd name="connsiteX5" fmla="*/ 608940 w 789062"/>
                <a:gd name="connsiteY5" fmla="*/ 644303 h 3978585"/>
                <a:gd name="connsiteX6" fmla="*/ 610836 w 789062"/>
                <a:gd name="connsiteY6" fmla="*/ 828639 h 3978585"/>
                <a:gd name="connsiteX7" fmla="*/ 44335 w 789062"/>
                <a:gd name="connsiteY7" fmla="*/ 697478 h 3978585"/>
                <a:gd name="connsiteX8" fmla="*/ 280367 w 789062"/>
                <a:gd name="connsiteY8" fmla="*/ 942257 h 3978585"/>
                <a:gd name="connsiteX9" fmla="*/ 179461 w 789062"/>
                <a:gd name="connsiteY9" fmla="*/ 1153100 h 3978585"/>
                <a:gd name="connsiteX10" fmla="*/ 150886 w 789062"/>
                <a:gd name="connsiteY10" fmla="*/ 1381700 h 3978585"/>
                <a:gd name="connsiteX11" fmla="*/ 131836 w 789062"/>
                <a:gd name="connsiteY11" fmla="*/ 1486475 h 3978585"/>
                <a:gd name="connsiteX12" fmla="*/ 103261 w 789062"/>
                <a:gd name="connsiteY12" fmla="*/ 1848425 h 3978585"/>
                <a:gd name="connsiteX13" fmla="*/ 198511 w 789062"/>
                <a:gd name="connsiteY13" fmla="*/ 2229425 h 3978585"/>
                <a:gd name="connsiteX14" fmla="*/ 303286 w 789062"/>
                <a:gd name="connsiteY14" fmla="*/ 2429450 h 3978585"/>
                <a:gd name="connsiteX15" fmla="*/ 350911 w 789062"/>
                <a:gd name="connsiteY15" fmla="*/ 2562800 h 3978585"/>
                <a:gd name="connsiteX16" fmla="*/ 398536 w 789062"/>
                <a:gd name="connsiteY16" fmla="*/ 3191450 h 3978585"/>
                <a:gd name="connsiteX17" fmla="*/ 446161 w 789062"/>
                <a:gd name="connsiteY17" fmla="*/ 3524825 h 3978585"/>
                <a:gd name="connsiteX18" fmla="*/ 484262 w 789062"/>
                <a:gd name="connsiteY18" fmla="*/ 3975342 h 3978585"/>
                <a:gd name="connsiteX19" fmla="*/ 712861 w 789062"/>
                <a:gd name="connsiteY19" fmla="*/ 3822943 h 3978585"/>
                <a:gd name="connsiteX20" fmla="*/ 789062 w 789062"/>
                <a:gd name="connsiteY20" fmla="*/ 2146544 h 3978585"/>
                <a:gd name="connsiteX0" fmla="*/ 351653 w 806244"/>
                <a:gd name="connsiteY0" fmla="*/ 0 h 3978585"/>
                <a:gd name="connsiteX1" fmla="*/ 654194 w 806244"/>
                <a:gd name="connsiteY1" fmla="*/ 319426 h 3978585"/>
                <a:gd name="connsiteX2" fmla="*/ 640575 w 806244"/>
                <a:gd name="connsiteY2" fmla="*/ 475687 h 3978585"/>
                <a:gd name="connsiteX3" fmla="*/ 124512 w 806244"/>
                <a:gd name="connsiteY3" fmla="*/ 349951 h 3978585"/>
                <a:gd name="connsiteX4" fmla="*/ 68044 w 806244"/>
                <a:gd name="connsiteY4" fmla="*/ 507707 h 3978585"/>
                <a:gd name="connsiteX5" fmla="*/ 626122 w 806244"/>
                <a:gd name="connsiteY5" fmla="*/ 644303 h 3978585"/>
                <a:gd name="connsiteX6" fmla="*/ 628018 w 806244"/>
                <a:gd name="connsiteY6" fmla="*/ 828639 h 3978585"/>
                <a:gd name="connsiteX7" fmla="*/ 3850 w 806244"/>
                <a:gd name="connsiteY7" fmla="*/ 713284 h 3978585"/>
                <a:gd name="connsiteX8" fmla="*/ 297549 w 806244"/>
                <a:gd name="connsiteY8" fmla="*/ 942257 h 3978585"/>
                <a:gd name="connsiteX9" fmla="*/ 196643 w 806244"/>
                <a:gd name="connsiteY9" fmla="*/ 1153100 h 3978585"/>
                <a:gd name="connsiteX10" fmla="*/ 168068 w 806244"/>
                <a:gd name="connsiteY10" fmla="*/ 1381700 h 3978585"/>
                <a:gd name="connsiteX11" fmla="*/ 149018 w 806244"/>
                <a:gd name="connsiteY11" fmla="*/ 1486475 h 3978585"/>
                <a:gd name="connsiteX12" fmla="*/ 120443 w 806244"/>
                <a:gd name="connsiteY12" fmla="*/ 1848425 h 3978585"/>
                <a:gd name="connsiteX13" fmla="*/ 215693 w 806244"/>
                <a:gd name="connsiteY13" fmla="*/ 2229425 h 3978585"/>
                <a:gd name="connsiteX14" fmla="*/ 320468 w 806244"/>
                <a:gd name="connsiteY14" fmla="*/ 2429450 h 3978585"/>
                <a:gd name="connsiteX15" fmla="*/ 368093 w 806244"/>
                <a:gd name="connsiteY15" fmla="*/ 2562800 h 3978585"/>
                <a:gd name="connsiteX16" fmla="*/ 415718 w 806244"/>
                <a:gd name="connsiteY16" fmla="*/ 3191450 h 3978585"/>
                <a:gd name="connsiteX17" fmla="*/ 463343 w 806244"/>
                <a:gd name="connsiteY17" fmla="*/ 3524825 h 3978585"/>
                <a:gd name="connsiteX18" fmla="*/ 501444 w 806244"/>
                <a:gd name="connsiteY18" fmla="*/ 3975342 h 3978585"/>
                <a:gd name="connsiteX19" fmla="*/ 730043 w 806244"/>
                <a:gd name="connsiteY19" fmla="*/ 3822943 h 3978585"/>
                <a:gd name="connsiteX20" fmla="*/ 806244 w 806244"/>
                <a:gd name="connsiteY20" fmla="*/ 2146544 h 3978585"/>
                <a:gd name="connsiteX0" fmla="*/ 351920 w 806511"/>
                <a:gd name="connsiteY0" fmla="*/ 0 h 3978585"/>
                <a:gd name="connsiteX1" fmla="*/ 654461 w 806511"/>
                <a:gd name="connsiteY1" fmla="*/ 319426 h 3978585"/>
                <a:gd name="connsiteX2" fmla="*/ 640842 w 806511"/>
                <a:gd name="connsiteY2" fmla="*/ 475687 h 3978585"/>
                <a:gd name="connsiteX3" fmla="*/ 124779 w 806511"/>
                <a:gd name="connsiteY3" fmla="*/ 349951 h 3978585"/>
                <a:gd name="connsiteX4" fmla="*/ 68311 w 806511"/>
                <a:gd name="connsiteY4" fmla="*/ 507707 h 3978585"/>
                <a:gd name="connsiteX5" fmla="*/ 626389 w 806511"/>
                <a:gd name="connsiteY5" fmla="*/ 644303 h 3978585"/>
                <a:gd name="connsiteX6" fmla="*/ 628285 w 806511"/>
                <a:gd name="connsiteY6" fmla="*/ 828639 h 3978585"/>
                <a:gd name="connsiteX7" fmla="*/ 4117 w 806511"/>
                <a:gd name="connsiteY7" fmla="*/ 713284 h 3978585"/>
                <a:gd name="connsiteX8" fmla="*/ 297816 w 806511"/>
                <a:gd name="connsiteY8" fmla="*/ 942257 h 3978585"/>
                <a:gd name="connsiteX9" fmla="*/ 196910 w 806511"/>
                <a:gd name="connsiteY9" fmla="*/ 1153100 h 3978585"/>
                <a:gd name="connsiteX10" fmla="*/ 168335 w 806511"/>
                <a:gd name="connsiteY10" fmla="*/ 1381700 h 3978585"/>
                <a:gd name="connsiteX11" fmla="*/ 149285 w 806511"/>
                <a:gd name="connsiteY11" fmla="*/ 1486475 h 3978585"/>
                <a:gd name="connsiteX12" fmla="*/ 120710 w 806511"/>
                <a:gd name="connsiteY12" fmla="*/ 1848425 h 3978585"/>
                <a:gd name="connsiteX13" fmla="*/ 215960 w 806511"/>
                <a:gd name="connsiteY13" fmla="*/ 2229425 h 3978585"/>
                <a:gd name="connsiteX14" fmla="*/ 320735 w 806511"/>
                <a:gd name="connsiteY14" fmla="*/ 2429450 h 3978585"/>
                <a:gd name="connsiteX15" fmla="*/ 368360 w 806511"/>
                <a:gd name="connsiteY15" fmla="*/ 2562800 h 3978585"/>
                <a:gd name="connsiteX16" fmla="*/ 415985 w 806511"/>
                <a:gd name="connsiteY16" fmla="*/ 3191450 h 3978585"/>
                <a:gd name="connsiteX17" fmla="*/ 463610 w 806511"/>
                <a:gd name="connsiteY17" fmla="*/ 3524825 h 3978585"/>
                <a:gd name="connsiteX18" fmla="*/ 501711 w 806511"/>
                <a:gd name="connsiteY18" fmla="*/ 3975342 h 3978585"/>
                <a:gd name="connsiteX19" fmla="*/ 730310 w 806511"/>
                <a:gd name="connsiteY19" fmla="*/ 3822943 h 3978585"/>
                <a:gd name="connsiteX20" fmla="*/ 806511 w 806511"/>
                <a:gd name="connsiteY20" fmla="*/ 2146544 h 3978585"/>
                <a:gd name="connsiteX0" fmla="*/ 351920 w 806511"/>
                <a:gd name="connsiteY0" fmla="*/ 0 h 3978585"/>
                <a:gd name="connsiteX1" fmla="*/ 654461 w 806511"/>
                <a:gd name="connsiteY1" fmla="*/ 319426 h 3978585"/>
                <a:gd name="connsiteX2" fmla="*/ 640842 w 806511"/>
                <a:gd name="connsiteY2" fmla="*/ 475687 h 3978585"/>
                <a:gd name="connsiteX3" fmla="*/ 124779 w 806511"/>
                <a:gd name="connsiteY3" fmla="*/ 349951 h 3978585"/>
                <a:gd name="connsiteX4" fmla="*/ 68311 w 806511"/>
                <a:gd name="connsiteY4" fmla="*/ 507707 h 3978585"/>
                <a:gd name="connsiteX5" fmla="*/ 626389 w 806511"/>
                <a:gd name="connsiteY5" fmla="*/ 644303 h 3978585"/>
                <a:gd name="connsiteX6" fmla="*/ 628285 w 806511"/>
                <a:gd name="connsiteY6" fmla="*/ 828639 h 3978585"/>
                <a:gd name="connsiteX7" fmla="*/ 4117 w 806511"/>
                <a:gd name="connsiteY7" fmla="*/ 713284 h 3978585"/>
                <a:gd name="connsiteX8" fmla="*/ 297816 w 806511"/>
                <a:gd name="connsiteY8" fmla="*/ 942257 h 3978585"/>
                <a:gd name="connsiteX9" fmla="*/ 196910 w 806511"/>
                <a:gd name="connsiteY9" fmla="*/ 1153100 h 3978585"/>
                <a:gd name="connsiteX10" fmla="*/ 168335 w 806511"/>
                <a:gd name="connsiteY10" fmla="*/ 1381700 h 3978585"/>
                <a:gd name="connsiteX11" fmla="*/ 149285 w 806511"/>
                <a:gd name="connsiteY11" fmla="*/ 1486475 h 3978585"/>
                <a:gd name="connsiteX12" fmla="*/ 120710 w 806511"/>
                <a:gd name="connsiteY12" fmla="*/ 1848425 h 3978585"/>
                <a:gd name="connsiteX13" fmla="*/ 215960 w 806511"/>
                <a:gd name="connsiteY13" fmla="*/ 2229425 h 3978585"/>
                <a:gd name="connsiteX14" fmla="*/ 320735 w 806511"/>
                <a:gd name="connsiteY14" fmla="*/ 2429450 h 3978585"/>
                <a:gd name="connsiteX15" fmla="*/ 368360 w 806511"/>
                <a:gd name="connsiteY15" fmla="*/ 2562800 h 3978585"/>
                <a:gd name="connsiteX16" fmla="*/ 415985 w 806511"/>
                <a:gd name="connsiteY16" fmla="*/ 3191450 h 3978585"/>
                <a:gd name="connsiteX17" fmla="*/ 463610 w 806511"/>
                <a:gd name="connsiteY17" fmla="*/ 3524825 h 3978585"/>
                <a:gd name="connsiteX18" fmla="*/ 501711 w 806511"/>
                <a:gd name="connsiteY18" fmla="*/ 3975342 h 3978585"/>
                <a:gd name="connsiteX19" fmla="*/ 730310 w 806511"/>
                <a:gd name="connsiteY19" fmla="*/ 3822943 h 3978585"/>
                <a:gd name="connsiteX20" fmla="*/ 806511 w 806511"/>
                <a:gd name="connsiteY20" fmla="*/ 2146544 h 3978585"/>
                <a:gd name="connsiteX0" fmla="*/ 351657 w 806248"/>
                <a:gd name="connsiteY0" fmla="*/ 0 h 3978585"/>
                <a:gd name="connsiteX1" fmla="*/ 654198 w 806248"/>
                <a:gd name="connsiteY1" fmla="*/ 319426 h 3978585"/>
                <a:gd name="connsiteX2" fmla="*/ 640579 w 806248"/>
                <a:gd name="connsiteY2" fmla="*/ 475687 h 3978585"/>
                <a:gd name="connsiteX3" fmla="*/ 124516 w 806248"/>
                <a:gd name="connsiteY3" fmla="*/ 349951 h 3978585"/>
                <a:gd name="connsiteX4" fmla="*/ 68048 w 806248"/>
                <a:gd name="connsiteY4" fmla="*/ 507707 h 3978585"/>
                <a:gd name="connsiteX5" fmla="*/ 626126 w 806248"/>
                <a:gd name="connsiteY5" fmla="*/ 644303 h 3978585"/>
                <a:gd name="connsiteX6" fmla="*/ 628022 w 806248"/>
                <a:gd name="connsiteY6" fmla="*/ 828639 h 3978585"/>
                <a:gd name="connsiteX7" fmla="*/ 3854 w 806248"/>
                <a:gd name="connsiteY7" fmla="*/ 713284 h 3978585"/>
                <a:gd name="connsiteX8" fmla="*/ 322747 w 806248"/>
                <a:gd name="connsiteY8" fmla="*/ 912540 h 3978585"/>
                <a:gd name="connsiteX9" fmla="*/ 196647 w 806248"/>
                <a:gd name="connsiteY9" fmla="*/ 1153100 h 3978585"/>
                <a:gd name="connsiteX10" fmla="*/ 168072 w 806248"/>
                <a:gd name="connsiteY10" fmla="*/ 1381700 h 3978585"/>
                <a:gd name="connsiteX11" fmla="*/ 149022 w 806248"/>
                <a:gd name="connsiteY11" fmla="*/ 1486475 h 3978585"/>
                <a:gd name="connsiteX12" fmla="*/ 120447 w 806248"/>
                <a:gd name="connsiteY12" fmla="*/ 1848425 h 3978585"/>
                <a:gd name="connsiteX13" fmla="*/ 215697 w 806248"/>
                <a:gd name="connsiteY13" fmla="*/ 2229425 h 3978585"/>
                <a:gd name="connsiteX14" fmla="*/ 320472 w 806248"/>
                <a:gd name="connsiteY14" fmla="*/ 2429450 h 3978585"/>
                <a:gd name="connsiteX15" fmla="*/ 368097 w 806248"/>
                <a:gd name="connsiteY15" fmla="*/ 2562800 h 3978585"/>
                <a:gd name="connsiteX16" fmla="*/ 415722 w 806248"/>
                <a:gd name="connsiteY16" fmla="*/ 3191450 h 3978585"/>
                <a:gd name="connsiteX17" fmla="*/ 463347 w 806248"/>
                <a:gd name="connsiteY17" fmla="*/ 3524825 h 3978585"/>
                <a:gd name="connsiteX18" fmla="*/ 501448 w 806248"/>
                <a:gd name="connsiteY18" fmla="*/ 3975342 h 3978585"/>
                <a:gd name="connsiteX19" fmla="*/ 730047 w 806248"/>
                <a:gd name="connsiteY19" fmla="*/ 3822943 h 3978585"/>
                <a:gd name="connsiteX20" fmla="*/ 806248 w 806248"/>
                <a:gd name="connsiteY20" fmla="*/ 2146544 h 3978585"/>
                <a:gd name="connsiteX0" fmla="*/ 351657 w 806248"/>
                <a:gd name="connsiteY0" fmla="*/ 0 h 3978585"/>
                <a:gd name="connsiteX1" fmla="*/ 654198 w 806248"/>
                <a:gd name="connsiteY1" fmla="*/ 319426 h 3978585"/>
                <a:gd name="connsiteX2" fmla="*/ 640579 w 806248"/>
                <a:gd name="connsiteY2" fmla="*/ 475687 h 3978585"/>
                <a:gd name="connsiteX3" fmla="*/ 124516 w 806248"/>
                <a:gd name="connsiteY3" fmla="*/ 349951 h 3978585"/>
                <a:gd name="connsiteX4" fmla="*/ 68048 w 806248"/>
                <a:gd name="connsiteY4" fmla="*/ 507707 h 3978585"/>
                <a:gd name="connsiteX5" fmla="*/ 626126 w 806248"/>
                <a:gd name="connsiteY5" fmla="*/ 644303 h 3978585"/>
                <a:gd name="connsiteX6" fmla="*/ 628022 w 806248"/>
                <a:gd name="connsiteY6" fmla="*/ 828639 h 3978585"/>
                <a:gd name="connsiteX7" fmla="*/ 3854 w 806248"/>
                <a:gd name="connsiteY7" fmla="*/ 713284 h 3978585"/>
                <a:gd name="connsiteX8" fmla="*/ 322747 w 806248"/>
                <a:gd name="connsiteY8" fmla="*/ 912540 h 3978585"/>
                <a:gd name="connsiteX9" fmla="*/ 196647 w 806248"/>
                <a:gd name="connsiteY9" fmla="*/ 1153100 h 3978585"/>
                <a:gd name="connsiteX10" fmla="*/ 168072 w 806248"/>
                <a:gd name="connsiteY10" fmla="*/ 1381700 h 3978585"/>
                <a:gd name="connsiteX11" fmla="*/ 149022 w 806248"/>
                <a:gd name="connsiteY11" fmla="*/ 1486475 h 3978585"/>
                <a:gd name="connsiteX12" fmla="*/ 120447 w 806248"/>
                <a:gd name="connsiteY12" fmla="*/ 1848425 h 3978585"/>
                <a:gd name="connsiteX13" fmla="*/ 215697 w 806248"/>
                <a:gd name="connsiteY13" fmla="*/ 2229425 h 3978585"/>
                <a:gd name="connsiteX14" fmla="*/ 320472 w 806248"/>
                <a:gd name="connsiteY14" fmla="*/ 2429450 h 3978585"/>
                <a:gd name="connsiteX15" fmla="*/ 368097 w 806248"/>
                <a:gd name="connsiteY15" fmla="*/ 2562800 h 3978585"/>
                <a:gd name="connsiteX16" fmla="*/ 415722 w 806248"/>
                <a:gd name="connsiteY16" fmla="*/ 3191450 h 3978585"/>
                <a:gd name="connsiteX17" fmla="*/ 463347 w 806248"/>
                <a:gd name="connsiteY17" fmla="*/ 3524825 h 3978585"/>
                <a:gd name="connsiteX18" fmla="*/ 501448 w 806248"/>
                <a:gd name="connsiteY18" fmla="*/ 3975342 h 3978585"/>
                <a:gd name="connsiteX19" fmla="*/ 730047 w 806248"/>
                <a:gd name="connsiteY19" fmla="*/ 3822943 h 3978585"/>
                <a:gd name="connsiteX20" fmla="*/ 806248 w 806248"/>
                <a:gd name="connsiteY20" fmla="*/ 2146544 h 3978585"/>
                <a:gd name="connsiteX0" fmla="*/ 351828 w 806419"/>
                <a:gd name="connsiteY0" fmla="*/ 0 h 3978585"/>
                <a:gd name="connsiteX1" fmla="*/ 654369 w 806419"/>
                <a:gd name="connsiteY1" fmla="*/ 319426 h 3978585"/>
                <a:gd name="connsiteX2" fmla="*/ 640750 w 806419"/>
                <a:gd name="connsiteY2" fmla="*/ 475687 h 3978585"/>
                <a:gd name="connsiteX3" fmla="*/ 124687 w 806419"/>
                <a:gd name="connsiteY3" fmla="*/ 349951 h 3978585"/>
                <a:gd name="connsiteX4" fmla="*/ 68219 w 806419"/>
                <a:gd name="connsiteY4" fmla="*/ 507707 h 3978585"/>
                <a:gd name="connsiteX5" fmla="*/ 626297 w 806419"/>
                <a:gd name="connsiteY5" fmla="*/ 644303 h 3978585"/>
                <a:gd name="connsiteX6" fmla="*/ 628193 w 806419"/>
                <a:gd name="connsiteY6" fmla="*/ 828639 h 3978585"/>
                <a:gd name="connsiteX7" fmla="*/ 4025 w 806419"/>
                <a:gd name="connsiteY7" fmla="*/ 713284 h 3978585"/>
                <a:gd name="connsiteX8" fmla="*/ 306122 w 806419"/>
                <a:gd name="connsiteY8" fmla="*/ 932352 h 3978585"/>
                <a:gd name="connsiteX9" fmla="*/ 196818 w 806419"/>
                <a:gd name="connsiteY9" fmla="*/ 1153100 h 3978585"/>
                <a:gd name="connsiteX10" fmla="*/ 168243 w 806419"/>
                <a:gd name="connsiteY10" fmla="*/ 1381700 h 3978585"/>
                <a:gd name="connsiteX11" fmla="*/ 149193 w 806419"/>
                <a:gd name="connsiteY11" fmla="*/ 1486475 h 3978585"/>
                <a:gd name="connsiteX12" fmla="*/ 120618 w 806419"/>
                <a:gd name="connsiteY12" fmla="*/ 1848425 h 3978585"/>
                <a:gd name="connsiteX13" fmla="*/ 215868 w 806419"/>
                <a:gd name="connsiteY13" fmla="*/ 2229425 h 3978585"/>
                <a:gd name="connsiteX14" fmla="*/ 320643 w 806419"/>
                <a:gd name="connsiteY14" fmla="*/ 2429450 h 3978585"/>
                <a:gd name="connsiteX15" fmla="*/ 368268 w 806419"/>
                <a:gd name="connsiteY15" fmla="*/ 2562800 h 3978585"/>
                <a:gd name="connsiteX16" fmla="*/ 415893 w 806419"/>
                <a:gd name="connsiteY16" fmla="*/ 3191450 h 3978585"/>
                <a:gd name="connsiteX17" fmla="*/ 463518 w 806419"/>
                <a:gd name="connsiteY17" fmla="*/ 3524825 h 3978585"/>
                <a:gd name="connsiteX18" fmla="*/ 501619 w 806419"/>
                <a:gd name="connsiteY18" fmla="*/ 3975342 h 3978585"/>
                <a:gd name="connsiteX19" fmla="*/ 730218 w 806419"/>
                <a:gd name="connsiteY19" fmla="*/ 3822943 h 3978585"/>
                <a:gd name="connsiteX20" fmla="*/ 806419 w 806419"/>
                <a:gd name="connsiteY20" fmla="*/ 2146544 h 3978585"/>
                <a:gd name="connsiteX0" fmla="*/ 351828 w 806419"/>
                <a:gd name="connsiteY0" fmla="*/ 0 h 3978585"/>
                <a:gd name="connsiteX1" fmla="*/ 654369 w 806419"/>
                <a:gd name="connsiteY1" fmla="*/ 319426 h 3978585"/>
                <a:gd name="connsiteX2" fmla="*/ 640750 w 806419"/>
                <a:gd name="connsiteY2" fmla="*/ 475687 h 3978585"/>
                <a:gd name="connsiteX3" fmla="*/ 124687 w 806419"/>
                <a:gd name="connsiteY3" fmla="*/ 349951 h 3978585"/>
                <a:gd name="connsiteX4" fmla="*/ 68219 w 806419"/>
                <a:gd name="connsiteY4" fmla="*/ 507707 h 3978585"/>
                <a:gd name="connsiteX5" fmla="*/ 626297 w 806419"/>
                <a:gd name="connsiteY5" fmla="*/ 644303 h 3978585"/>
                <a:gd name="connsiteX6" fmla="*/ 650628 w 806419"/>
                <a:gd name="connsiteY6" fmla="*/ 810206 h 3978585"/>
                <a:gd name="connsiteX7" fmla="*/ 4025 w 806419"/>
                <a:gd name="connsiteY7" fmla="*/ 713284 h 3978585"/>
                <a:gd name="connsiteX8" fmla="*/ 306122 w 806419"/>
                <a:gd name="connsiteY8" fmla="*/ 932352 h 3978585"/>
                <a:gd name="connsiteX9" fmla="*/ 196818 w 806419"/>
                <a:gd name="connsiteY9" fmla="*/ 1153100 h 3978585"/>
                <a:gd name="connsiteX10" fmla="*/ 168243 w 806419"/>
                <a:gd name="connsiteY10" fmla="*/ 1381700 h 3978585"/>
                <a:gd name="connsiteX11" fmla="*/ 149193 w 806419"/>
                <a:gd name="connsiteY11" fmla="*/ 1486475 h 3978585"/>
                <a:gd name="connsiteX12" fmla="*/ 120618 w 806419"/>
                <a:gd name="connsiteY12" fmla="*/ 1848425 h 3978585"/>
                <a:gd name="connsiteX13" fmla="*/ 215868 w 806419"/>
                <a:gd name="connsiteY13" fmla="*/ 2229425 h 3978585"/>
                <a:gd name="connsiteX14" fmla="*/ 320643 w 806419"/>
                <a:gd name="connsiteY14" fmla="*/ 2429450 h 3978585"/>
                <a:gd name="connsiteX15" fmla="*/ 368268 w 806419"/>
                <a:gd name="connsiteY15" fmla="*/ 2562800 h 3978585"/>
                <a:gd name="connsiteX16" fmla="*/ 415893 w 806419"/>
                <a:gd name="connsiteY16" fmla="*/ 3191450 h 3978585"/>
                <a:gd name="connsiteX17" fmla="*/ 463518 w 806419"/>
                <a:gd name="connsiteY17" fmla="*/ 3524825 h 3978585"/>
                <a:gd name="connsiteX18" fmla="*/ 501619 w 806419"/>
                <a:gd name="connsiteY18" fmla="*/ 3975342 h 3978585"/>
                <a:gd name="connsiteX19" fmla="*/ 730218 w 806419"/>
                <a:gd name="connsiteY19" fmla="*/ 3822943 h 3978585"/>
                <a:gd name="connsiteX20" fmla="*/ 806419 w 806419"/>
                <a:gd name="connsiteY20" fmla="*/ 2146544 h 3978585"/>
                <a:gd name="connsiteX0" fmla="*/ 351828 w 806419"/>
                <a:gd name="connsiteY0" fmla="*/ 0 h 3993126"/>
                <a:gd name="connsiteX1" fmla="*/ 654369 w 806419"/>
                <a:gd name="connsiteY1" fmla="*/ 319426 h 3993126"/>
                <a:gd name="connsiteX2" fmla="*/ 640750 w 806419"/>
                <a:gd name="connsiteY2" fmla="*/ 475687 h 3993126"/>
                <a:gd name="connsiteX3" fmla="*/ 124687 w 806419"/>
                <a:gd name="connsiteY3" fmla="*/ 349951 h 3993126"/>
                <a:gd name="connsiteX4" fmla="*/ 68219 w 806419"/>
                <a:gd name="connsiteY4" fmla="*/ 507707 h 3993126"/>
                <a:gd name="connsiteX5" fmla="*/ 626297 w 806419"/>
                <a:gd name="connsiteY5" fmla="*/ 644303 h 3993126"/>
                <a:gd name="connsiteX6" fmla="*/ 650628 w 806419"/>
                <a:gd name="connsiteY6" fmla="*/ 810206 h 3993126"/>
                <a:gd name="connsiteX7" fmla="*/ 4025 w 806419"/>
                <a:gd name="connsiteY7" fmla="*/ 713284 h 3993126"/>
                <a:gd name="connsiteX8" fmla="*/ 306122 w 806419"/>
                <a:gd name="connsiteY8" fmla="*/ 932352 h 3993126"/>
                <a:gd name="connsiteX9" fmla="*/ 196818 w 806419"/>
                <a:gd name="connsiteY9" fmla="*/ 1153100 h 3993126"/>
                <a:gd name="connsiteX10" fmla="*/ 168243 w 806419"/>
                <a:gd name="connsiteY10" fmla="*/ 1381700 h 3993126"/>
                <a:gd name="connsiteX11" fmla="*/ 149193 w 806419"/>
                <a:gd name="connsiteY11" fmla="*/ 1486475 h 3993126"/>
                <a:gd name="connsiteX12" fmla="*/ 120618 w 806419"/>
                <a:gd name="connsiteY12" fmla="*/ 1848425 h 3993126"/>
                <a:gd name="connsiteX13" fmla="*/ 215868 w 806419"/>
                <a:gd name="connsiteY13" fmla="*/ 2229425 h 3993126"/>
                <a:gd name="connsiteX14" fmla="*/ 320643 w 806419"/>
                <a:gd name="connsiteY14" fmla="*/ 2429450 h 3993126"/>
                <a:gd name="connsiteX15" fmla="*/ 368268 w 806419"/>
                <a:gd name="connsiteY15" fmla="*/ 2562800 h 3993126"/>
                <a:gd name="connsiteX16" fmla="*/ 415893 w 806419"/>
                <a:gd name="connsiteY16" fmla="*/ 3191450 h 3993126"/>
                <a:gd name="connsiteX17" fmla="*/ 463518 w 806419"/>
                <a:gd name="connsiteY17" fmla="*/ 3524825 h 3993126"/>
                <a:gd name="connsiteX18" fmla="*/ 501619 w 806419"/>
                <a:gd name="connsiteY18" fmla="*/ 3975342 h 3993126"/>
                <a:gd name="connsiteX19" fmla="*/ 735989 w 806419"/>
                <a:gd name="connsiteY19" fmla="*/ 3848267 h 3993126"/>
                <a:gd name="connsiteX20" fmla="*/ 806419 w 806419"/>
                <a:gd name="connsiteY20" fmla="*/ 2146544 h 3993126"/>
                <a:gd name="connsiteX0" fmla="*/ 351828 w 806419"/>
                <a:gd name="connsiteY0" fmla="*/ 0 h 3987968"/>
                <a:gd name="connsiteX1" fmla="*/ 654369 w 806419"/>
                <a:gd name="connsiteY1" fmla="*/ 319426 h 3987968"/>
                <a:gd name="connsiteX2" fmla="*/ 640750 w 806419"/>
                <a:gd name="connsiteY2" fmla="*/ 475687 h 3987968"/>
                <a:gd name="connsiteX3" fmla="*/ 124687 w 806419"/>
                <a:gd name="connsiteY3" fmla="*/ 349951 h 3987968"/>
                <a:gd name="connsiteX4" fmla="*/ 68219 w 806419"/>
                <a:gd name="connsiteY4" fmla="*/ 507707 h 3987968"/>
                <a:gd name="connsiteX5" fmla="*/ 626297 w 806419"/>
                <a:gd name="connsiteY5" fmla="*/ 644303 h 3987968"/>
                <a:gd name="connsiteX6" fmla="*/ 650628 w 806419"/>
                <a:gd name="connsiteY6" fmla="*/ 810206 h 3987968"/>
                <a:gd name="connsiteX7" fmla="*/ 4025 w 806419"/>
                <a:gd name="connsiteY7" fmla="*/ 713284 h 3987968"/>
                <a:gd name="connsiteX8" fmla="*/ 306122 w 806419"/>
                <a:gd name="connsiteY8" fmla="*/ 932352 h 3987968"/>
                <a:gd name="connsiteX9" fmla="*/ 196818 w 806419"/>
                <a:gd name="connsiteY9" fmla="*/ 1153100 h 3987968"/>
                <a:gd name="connsiteX10" fmla="*/ 168243 w 806419"/>
                <a:gd name="connsiteY10" fmla="*/ 1381700 h 3987968"/>
                <a:gd name="connsiteX11" fmla="*/ 149193 w 806419"/>
                <a:gd name="connsiteY11" fmla="*/ 1486475 h 3987968"/>
                <a:gd name="connsiteX12" fmla="*/ 120618 w 806419"/>
                <a:gd name="connsiteY12" fmla="*/ 1848425 h 3987968"/>
                <a:gd name="connsiteX13" fmla="*/ 215868 w 806419"/>
                <a:gd name="connsiteY13" fmla="*/ 2229425 h 3987968"/>
                <a:gd name="connsiteX14" fmla="*/ 320643 w 806419"/>
                <a:gd name="connsiteY14" fmla="*/ 2429450 h 3987968"/>
                <a:gd name="connsiteX15" fmla="*/ 368268 w 806419"/>
                <a:gd name="connsiteY15" fmla="*/ 2562800 h 3987968"/>
                <a:gd name="connsiteX16" fmla="*/ 415893 w 806419"/>
                <a:gd name="connsiteY16" fmla="*/ 3191450 h 3987968"/>
                <a:gd name="connsiteX17" fmla="*/ 463518 w 806419"/>
                <a:gd name="connsiteY17" fmla="*/ 3524825 h 3987968"/>
                <a:gd name="connsiteX18" fmla="*/ 501619 w 806419"/>
                <a:gd name="connsiteY18" fmla="*/ 3975342 h 3987968"/>
                <a:gd name="connsiteX19" fmla="*/ 736753 w 806419"/>
                <a:gd name="connsiteY19" fmla="*/ 3862001 h 3987968"/>
                <a:gd name="connsiteX20" fmla="*/ 735989 w 806419"/>
                <a:gd name="connsiteY20" fmla="*/ 3848267 h 3987968"/>
                <a:gd name="connsiteX21" fmla="*/ 806419 w 806419"/>
                <a:gd name="connsiteY21" fmla="*/ 2146544 h 3987968"/>
                <a:gd name="connsiteX0" fmla="*/ 351828 w 806419"/>
                <a:gd name="connsiteY0" fmla="*/ 0 h 4054168"/>
                <a:gd name="connsiteX1" fmla="*/ 654369 w 806419"/>
                <a:gd name="connsiteY1" fmla="*/ 319426 h 4054168"/>
                <a:gd name="connsiteX2" fmla="*/ 640750 w 806419"/>
                <a:gd name="connsiteY2" fmla="*/ 475687 h 4054168"/>
                <a:gd name="connsiteX3" fmla="*/ 124687 w 806419"/>
                <a:gd name="connsiteY3" fmla="*/ 349951 h 4054168"/>
                <a:gd name="connsiteX4" fmla="*/ 68219 w 806419"/>
                <a:gd name="connsiteY4" fmla="*/ 507707 h 4054168"/>
                <a:gd name="connsiteX5" fmla="*/ 626297 w 806419"/>
                <a:gd name="connsiteY5" fmla="*/ 644303 h 4054168"/>
                <a:gd name="connsiteX6" fmla="*/ 650628 w 806419"/>
                <a:gd name="connsiteY6" fmla="*/ 810206 h 4054168"/>
                <a:gd name="connsiteX7" fmla="*/ 4025 w 806419"/>
                <a:gd name="connsiteY7" fmla="*/ 713284 h 4054168"/>
                <a:gd name="connsiteX8" fmla="*/ 306122 w 806419"/>
                <a:gd name="connsiteY8" fmla="*/ 932352 h 4054168"/>
                <a:gd name="connsiteX9" fmla="*/ 196818 w 806419"/>
                <a:gd name="connsiteY9" fmla="*/ 1153100 h 4054168"/>
                <a:gd name="connsiteX10" fmla="*/ 168243 w 806419"/>
                <a:gd name="connsiteY10" fmla="*/ 1381700 h 4054168"/>
                <a:gd name="connsiteX11" fmla="*/ 149193 w 806419"/>
                <a:gd name="connsiteY11" fmla="*/ 1486475 h 4054168"/>
                <a:gd name="connsiteX12" fmla="*/ 120618 w 806419"/>
                <a:gd name="connsiteY12" fmla="*/ 1848425 h 4054168"/>
                <a:gd name="connsiteX13" fmla="*/ 215868 w 806419"/>
                <a:gd name="connsiteY13" fmla="*/ 2229425 h 4054168"/>
                <a:gd name="connsiteX14" fmla="*/ 320643 w 806419"/>
                <a:gd name="connsiteY14" fmla="*/ 2429450 h 4054168"/>
                <a:gd name="connsiteX15" fmla="*/ 368268 w 806419"/>
                <a:gd name="connsiteY15" fmla="*/ 2562800 h 4054168"/>
                <a:gd name="connsiteX16" fmla="*/ 415893 w 806419"/>
                <a:gd name="connsiteY16" fmla="*/ 3191450 h 4054168"/>
                <a:gd name="connsiteX17" fmla="*/ 463518 w 806419"/>
                <a:gd name="connsiteY17" fmla="*/ 3524825 h 4054168"/>
                <a:gd name="connsiteX18" fmla="*/ 501619 w 806419"/>
                <a:gd name="connsiteY18" fmla="*/ 3975342 h 4054168"/>
                <a:gd name="connsiteX19" fmla="*/ 736753 w 806419"/>
                <a:gd name="connsiteY19" fmla="*/ 3862001 h 4054168"/>
                <a:gd name="connsiteX20" fmla="*/ 806419 w 806419"/>
                <a:gd name="connsiteY20" fmla="*/ 2146544 h 4054168"/>
                <a:gd name="connsiteX0" fmla="*/ 351828 w 806419"/>
                <a:gd name="connsiteY0" fmla="*/ 0 h 4027970"/>
                <a:gd name="connsiteX1" fmla="*/ 654369 w 806419"/>
                <a:gd name="connsiteY1" fmla="*/ 319426 h 4027970"/>
                <a:gd name="connsiteX2" fmla="*/ 640750 w 806419"/>
                <a:gd name="connsiteY2" fmla="*/ 475687 h 4027970"/>
                <a:gd name="connsiteX3" fmla="*/ 124687 w 806419"/>
                <a:gd name="connsiteY3" fmla="*/ 349951 h 4027970"/>
                <a:gd name="connsiteX4" fmla="*/ 68219 w 806419"/>
                <a:gd name="connsiteY4" fmla="*/ 507707 h 4027970"/>
                <a:gd name="connsiteX5" fmla="*/ 626297 w 806419"/>
                <a:gd name="connsiteY5" fmla="*/ 644303 h 4027970"/>
                <a:gd name="connsiteX6" fmla="*/ 650628 w 806419"/>
                <a:gd name="connsiteY6" fmla="*/ 810206 h 4027970"/>
                <a:gd name="connsiteX7" fmla="*/ 4025 w 806419"/>
                <a:gd name="connsiteY7" fmla="*/ 713284 h 4027970"/>
                <a:gd name="connsiteX8" fmla="*/ 306122 w 806419"/>
                <a:gd name="connsiteY8" fmla="*/ 932352 h 4027970"/>
                <a:gd name="connsiteX9" fmla="*/ 196818 w 806419"/>
                <a:gd name="connsiteY9" fmla="*/ 1153100 h 4027970"/>
                <a:gd name="connsiteX10" fmla="*/ 168243 w 806419"/>
                <a:gd name="connsiteY10" fmla="*/ 1381700 h 4027970"/>
                <a:gd name="connsiteX11" fmla="*/ 149193 w 806419"/>
                <a:gd name="connsiteY11" fmla="*/ 1486475 h 4027970"/>
                <a:gd name="connsiteX12" fmla="*/ 120618 w 806419"/>
                <a:gd name="connsiteY12" fmla="*/ 1848425 h 4027970"/>
                <a:gd name="connsiteX13" fmla="*/ 215868 w 806419"/>
                <a:gd name="connsiteY13" fmla="*/ 2229425 h 4027970"/>
                <a:gd name="connsiteX14" fmla="*/ 320643 w 806419"/>
                <a:gd name="connsiteY14" fmla="*/ 2429450 h 4027970"/>
                <a:gd name="connsiteX15" fmla="*/ 368268 w 806419"/>
                <a:gd name="connsiteY15" fmla="*/ 2562800 h 4027970"/>
                <a:gd name="connsiteX16" fmla="*/ 415893 w 806419"/>
                <a:gd name="connsiteY16" fmla="*/ 3191450 h 4027970"/>
                <a:gd name="connsiteX17" fmla="*/ 463518 w 806419"/>
                <a:gd name="connsiteY17" fmla="*/ 3524825 h 4027970"/>
                <a:gd name="connsiteX18" fmla="*/ 501619 w 806419"/>
                <a:gd name="connsiteY18" fmla="*/ 3975342 h 4027970"/>
                <a:gd name="connsiteX19" fmla="*/ 806419 w 806419"/>
                <a:gd name="connsiteY19" fmla="*/ 2146544 h 4027970"/>
                <a:gd name="connsiteX0" fmla="*/ 351828 w 735121"/>
                <a:gd name="connsiteY0" fmla="*/ 0 h 4027968"/>
                <a:gd name="connsiteX1" fmla="*/ 654369 w 735121"/>
                <a:gd name="connsiteY1" fmla="*/ 319426 h 4027968"/>
                <a:gd name="connsiteX2" fmla="*/ 640750 w 735121"/>
                <a:gd name="connsiteY2" fmla="*/ 475687 h 4027968"/>
                <a:gd name="connsiteX3" fmla="*/ 124687 w 735121"/>
                <a:gd name="connsiteY3" fmla="*/ 349951 h 4027968"/>
                <a:gd name="connsiteX4" fmla="*/ 68219 w 735121"/>
                <a:gd name="connsiteY4" fmla="*/ 507707 h 4027968"/>
                <a:gd name="connsiteX5" fmla="*/ 626297 w 735121"/>
                <a:gd name="connsiteY5" fmla="*/ 644303 h 4027968"/>
                <a:gd name="connsiteX6" fmla="*/ 650628 w 735121"/>
                <a:gd name="connsiteY6" fmla="*/ 810206 h 4027968"/>
                <a:gd name="connsiteX7" fmla="*/ 4025 w 735121"/>
                <a:gd name="connsiteY7" fmla="*/ 713284 h 4027968"/>
                <a:gd name="connsiteX8" fmla="*/ 306122 w 735121"/>
                <a:gd name="connsiteY8" fmla="*/ 932352 h 4027968"/>
                <a:gd name="connsiteX9" fmla="*/ 196818 w 735121"/>
                <a:gd name="connsiteY9" fmla="*/ 1153100 h 4027968"/>
                <a:gd name="connsiteX10" fmla="*/ 168243 w 735121"/>
                <a:gd name="connsiteY10" fmla="*/ 1381700 h 4027968"/>
                <a:gd name="connsiteX11" fmla="*/ 149193 w 735121"/>
                <a:gd name="connsiteY11" fmla="*/ 1486475 h 4027968"/>
                <a:gd name="connsiteX12" fmla="*/ 120618 w 735121"/>
                <a:gd name="connsiteY12" fmla="*/ 1848425 h 4027968"/>
                <a:gd name="connsiteX13" fmla="*/ 215868 w 735121"/>
                <a:gd name="connsiteY13" fmla="*/ 2229425 h 4027968"/>
                <a:gd name="connsiteX14" fmla="*/ 320643 w 735121"/>
                <a:gd name="connsiteY14" fmla="*/ 2429450 h 4027968"/>
                <a:gd name="connsiteX15" fmla="*/ 368268 w 735121"/>
                <a:gd name="connsiteY15" fmla="*/ 2562800 h 4027968"/>
                <a:gd name="connsiteX16" fmla="*/ 415893 w 735121"/>
                <a:gd name="connsiteY16" fmla="*/ 3191450 h 4027968"/>
                <a:gd name="connsiteX17" fmla="*/ 463518 w 735121"/>
                <a:gd name="connsiteY17" fmla="*/ 3524825 h 4027968"/>
                <a:gd name="connsiteX18" fmla="*/ 501619 w 735121"/>
                <a:gd name="connsiteY18" fmla="*/ 3975342 h 4027968"/>
                <a:gd name="connsiteX0" fmla="*/ 351828 w 735121"/>
                <a:gd name="connsiteY0" fmla="*/ 0 h 3524824"/>
                <a:gd name="connsiteX1" fmla="*/ 654369 w 735121"/>
                <a:gd name="connsiteY1" fmla="*/ 319426 h 3524824"/>
                <a:gd name="connsiteX2" fmla="*/ 640750 w 735121"/>
                <a:gd name="connsiteY2" fmla="*/ 475687 h 3524824"/>
                <a:gd name="connsiteX3" fmla="*/ 124687 w 735121"/>
                <a:gd name="connsiteY3" fmla="*/ 349951 h 3524824"/>
                <a:gd name="connsiteX4" fmla="*/ 68219 w 735121"/>
                <a:gd name="connsiteY4" fmla="*/ 507707 h 3524824"/>
                <a:gd name="connsiteX5" fmla="*/ 626297 w 735121"/>
                <a:gd name="connsiteY5" fmla="*/ 644303 h 3524824"/>
                <a:gd name="connsiteX6" fmla="*/ 650628 w 735121"/>
                <a:gd name="connsiteY6" fmla="*/ 810206 h 3524824"/>
                <a:gd name="connsiteX7" fmla="*/ 4025 w 735121"/>
                <a:gd name="connsiteY7" fmla="*/ 713284 h 3524824"/>
                <a:gd name="connsiteX8" fmla="*/ 306122 w 735121"/>
                <a:gd name="connsiteY8" fmla="*/ 932352 h 3524824"/>
                <a:gd name="connsiteX9" fmla="*/ 196818 w 735121"/>
                <a:gd name="connsiteY9" fmla="*/ 1153100 h 3524824"/>
                <a:gd name="connsiteX10" fmla="*/ 168243 w 735121"/>
                <a:gd name="connsiteY10" fmla="*/ 1381700 h 3524824"/>
                <a:gd name="connsiteX11" fmla="*/ 149193 w 735121"/>
                <a:gd name="connsiteY11" fmla="*/ 1486475 h 3524824"/>
                <a:gd name="connsiteX12" fmla="*/ 120618 w 735121"/>
                <a:gd name="connsiteY12" fmla="*/ 1848425 h 3524824"/>
                <a:gd name="connsiteX13" fmla="*/ 215868 w 735121"/>
                <a:gd name="connsiteY13" fmla="*/ 2229425 h 3524824"/>
                <a:gd name="connsiteX14" fmla="*/ 320643 w 735121"/>
                <a:gd name="connsiteY14" fmla="*/ 2429450 h 3524824"/>
                <a:gd name="connsiteX15" fmla="*/ 368268 w 735121"/>
                <a:gd name="connsiteY15" fmla="*/ 2562800 h 3524824"/>
                <a:gd name="connsiteX16" fmla="*/ 415893 w 735121"/>
                <a:gd name="connsiteY16" fmla="*/ 3191450 h 3524824"/>
                <a:gd name="connsiteX17" fmla="*/ 463518 w 735121"/>
                <a:gd name="connsiteY17" fmla="*/ 3524825 h 3524824"/>
                <a:gd name="connsiteX0" fmla="*/ 351828 w 735121"/>
                <a:gd name="connsiteY0" fmla="*/ 0 h 3191450"/>
                <a:gd name="connsiteX1" fmla="*/ 654369 w 735121"/>
                <a:gd name="connsiteY1" fmla="*/ 319426 h 3191450"/>
                <a:gd name="connsiteX2" fmla="*/ 640750 w 735121"/>
                <a:gd name="connsiteY2" fmla="*/ 475687 h 3191450"/>
                <a:gd name="connsiteX3" fmla="*/ 124687 w 735121"/>
                <a:gd name="connsiteY3" fmla="*/ 349951 h 3191450"/>
                <a:gd name="connsiteX4" fmla="*/ 68219 w 735121"/>
                <a:gd name="connsiteY4" fmla="*/ 507707 h 3191450"/>
                <a:gd name="connsiteX5" fmla="*/ 626297 w 735121"/>
                <a:gd name="connsiteY5" fmla="*/ 644303 h 3191450"/>
                <a:gd name="connsiteX6" fmla="*/ 650628 w 735121"/>
                <a:gd name="connsiteY6" fmla="*/ 810206 h 3191450"/>
                <a:gd name="connsiteX7" fmla="*/ 4025 w 735121"/>
                <a:gd name="connsiteY7" fmla="*/ 713284 h 3191450"/>
                <a:gd name="connsiteX8" fmla="*/ 306122 w 735121"/>
                <a:gd name="connsiteY8" fmla="*/ 932352 h 3191450"/>
                <a:gd name="connsiteX9" fmla="*/ 196818 w 735121"/>
                <a:gd name="connsiteY9" fmla="*/ 1153100 h 3191450"/>
                <a:gd name="connsiteX10" fmla="*/ 168243 w 735121"/>
                <a:gd name="connsiteY10" fmla="*/ 1381700 h 3191450"/>
                <a:gd name="connsiteX11" fmla="*/ 149193 w 735121"/>
                <a:gd name="connsiteY11" fmla="*/ 1486475 h 3191450"/>
                <a:gd name="connsiteX12" fmla="*/ 120618 w 735121"/>
                <a:gd name="connsiteY12" fmla="*/ 1848425 h 3191450"/>
                <a:gd name="connsiteX13" fmla="*/ 215868 w 735121"/>
                <a:gd name="connsiteY13" fmla="*/ 2229425 h 3191450"/>
                <a:gd name="connsiteX14" fmla="*/ 320643 w 735121"/>
                <a:gd name="connsiteY14" fmla="*/ 2429450 h 3191450"/>
                <a:gd name="connsiteX15" fmla="*/ 368268 w 735121"/>
                <a:gd name="connsiteY15" fmla="*/ 2562800 h 3191450"/>
                <a:gd name="connsiteX16" fmla="*/ 415893 w 735121"/>
                <a:gd name="connsiteY16" fmla="*/ 3191450 h 3191450"/>
                <a:gd name="connsiteX0" fmla="*/ 351828 w 735121"/>
                <a:gd name="connsiteY0" fmla="*/ 0 h 3124184"/>
                <a:gd name="connsiteX1" fmla="*/ 654369 w 735121"/>
                <a:gd name="connsiteY1" fmla="*/ 319426 h 3124184"/>
                <a:gd name="connsiteX2" fmla="*/ 640750 w 735121"/>
                <a:gd name="connsiteY2" fmla="*/ 475687 h 3124184"/>
                <a:gd name="connsiteX3" fmla="*/ 124687 w 735121"/>
                <a:gd name="connsiteY3" fmla="*/ 349951 h 3124184"/>
                <a:gd name="connsiteX4" fmla="*/ 68219 w 735121"/>
                <a:gd name="connsiteY4" fmla="*/ 507707 h 3124184"/>
                <a:gd name="connsiteX5" fmla="*/ 626297 w 735121"/>
                <a:gd name="connsiteY5" fmla="*/ 644303 h 3124184"/>
                <a:gd name="connsiteX6" fmla="*/ 650628 w 735121"/>
                <a:gd name="connsiteY6" fmla="*/ 810206 h 3124184"/>
                <a:gd name="connsiteX7" fmla="*/ 4025 w 735121"/>
                <a:gd name="connsiteY7" fmla="*/ 713284 h 3124184"/>
                <a:gd name="connsiteX8" fmla="*/ 306122 w 735121"/>
                <a:gd name="connsiteY8" fmla="*/ 932352 h 3124184"/>
                <a:gd name="connsiteX9" fmla="*/ 196818 w 735121"/>
                <a:gd name="connsiteY9" fmla="*/ 1153100 h 3124184"/>
                <a:gd name="connsiteX10" fmla="*/ 168243 w 735121"/>
                <a:gd name="connsiteY10" fmla="*/ 1381700 h 3124184"/>
                <a:gd name="connsiteX11" fmla="*/ 149193 w 735121"/>
                <a:gd name="connsiteY11" fmla="*/ 1486475 h 3124184"/>
                <a:gd name="connsiteX12" fmla="*/ 120618 w 735121"/>
                <a:gd name="connsiteY12" fmla="*/ 1848425 h 3124184"/>
                <a:gd name="connsiteX13" fmla="*/ 215868 w 735121"/>
                <a:gd name="connsiteY13" fmla="*/ 2229425 h 3124184"/>
                <a:gd name="connsiteX14" fmla="*/ 320643 w 735121"/>
                <a:gd name="connsiteY14" fmla="*/ 2429450 h 3124184"/>
                <a:gd name="connsiteX15" fmla="*/ 368268 w 735121"/>
                <a:gd name="connsiteY15" fmla="*/ 2562800 h 3124184"/>
                <a:gd name="connsiteX16" fmla="*/ 91554 w 735121"/>
                <a:gd name="connsiteY16" fmla="*/ 3124184 h 3124184"/>
                <a:gd name="connsiteX0" fmla="*/ 351828 w 735121"/>
                <a:gd name="connsiteY0" fmla="*/ 0 h 3124184"/>
                <a:gd name="connsiteX1" fmla="*/ 654369 w 735121"/>
                <a:gd name="connsiteY1" fmla="*/ 319426 h 3124184"/>
                <a:gd name="connsiteX2" fmla="*/ 640750 w 735121"/>
                <a:gd name="connsiteY2" fmla="*/ 475687 h 3124184"/>
                <a:gd name="connsiteX3" fmla="*/ 124687 w 735121"/>
                <a:gd name="connsiteY3" fmla="*/ 349951 h 3124184"/>
                <a:gd name="connsiteX4" fmla="*/ 68219 w 735121"/>
                <a:gd name="connsiteY4" fmla="*/ 507707 h 3124184"/>
                <a:gd name="connsiteX5" fmla="*/ 626297 w 735121"/>
                <a:gd name="connsiteY5" fmla="*/ 644303 h 3124184"/>
                <a:gd name="connsiteX6" fmla="*/ 650628 w 735121"/>
                <a:gd name="connsiteY6" fmla="*/ 810206 h 3124184"/>
                <a:gd name="connsiteX7" fmla="*/ 4025 w 735121"/>
                <a:gd name="connsiteY7" fmla="*/ 713284 h 3124184"/>
                <a:gd name="connsiteX8" fmla="*/ 306122 w 735121"/>
                <a:gd name="connsiteY8" fmla="*/ 932352 h 3124184"/>
                <a:gd name="connsiteX9" fmla="*/ 196818 w 735121"/>
                <a:gd name="connsiteY9" fmla="*/ 1153100 h 3124184"/>
                <a:gd name="connsiteX10" fmla="*/ 168243 w 735121"/>
                <a:gd name="connsiteY10" fmla="*/ 1381700 h 3124184"/>
                <a:gd name="connsiteX11" fmla="*/ 149193 w 735121"/>
                <a:gd name="connsiteY11" fmla="*/ 1486475 h 3124184"/>
                <a:gd name="connsiteX12" fmla="*/ 120618 w 735121"/>
                <a:gd name="connsiteY12" fmla="*/ 1848425 h 3124184"/>
                <a:gd name="connsiteX13" fmla="*/ 215868 w 735121"/>
                <a:gd name="connsiteY13" fmla="*/ 2229425 h 3124184"/>
                <a:gd name="connsiteX14" fmla="*/ 320643 w 735121"/>
                <a:gd name="connsiteY14" fmla="*/ 2429450 h 3124184"/>
                <a:gd name="connsiteX15" fmla="*/ 91554 w 735121"/>
                <a:gd name="connsiteY15" fmla="*/ 3124184 h 3124184"/>
                <a:gd name="connsiteX0" fmla="*/ 351828 w 735121"/>
                <a:gd name="connsiteY0" fmla="*/ 0 h 3124184"/>
                <a:gd name="connsiteX1" fmla="*/ 654369 w 735121"/>
                <a:gd name="connsiteY1" fmla="*/ 319426 h 3124184"/>
                <a:gd name="connsiteX2" fmla="*/ 640750 w 735121"/>
                <a:gd name="connsiteY2" fmla="*/ 475687 h 3124184"/>
                <a:gd name="connsiteX3" fmla="*/ 124687 w 735121"/>
                <a:gd name="connsiteY3" fmla="*/ 349951 h 3124184"/>
                <a:gd name="connsiteX4" fmla="*/ 68219 w 735121"/>
                <a:gd name="connsiteY4" fmla="*/ 507707 h 3124184"/>
                <a:gd name="connsiteX5" fmla="*/ 626297 w 735121"/>
                <a:gd name="connsiteY5" fmla="*/ 644303 h 3124184"/>
                <a:gd name="connsiteX6" fmla="*/ 650628 w 735121"/>
                <a:gd name="connsiteY6" fmla="*/ 810206 h 3124184"/>
                <a:gd name="connsiteX7" fmla="*/ 4025 w 735121"/>
                <a:gd name="connsiteY7" fmla="*/ 713284 h 3124184"/>
                <a:gd name="connsiteX8" fmla="*/ 306122 w 735121"/>
                <a:gd name="connsiteY8" fmla="*/ 932352 h 3124184"/>
                <a:gd name="connsiteX9" fmla="*/ 196818 w 735121"/>
                <a:gd name="connsiteY9" fmla="*/ 1153100 h 3124184"/>
                <a:gd name="connsiteX10" fmla="*/ 168243 w 735121"/>
                <a:gd name="connsiteY10" fmla="*/ 1381700 h 3124184"/>
                <a:gd name="connsiteX11" fmla="*/ 149193 w 735121"/>
                <a:gd name="connsiteY11" fmla="*/ 1486475 h 3124184"/>
                <a:gd name="connsiteX12" fmla="*/ 120618 w 735121"/>
                <a:gd name="connsiteY12" fmla="*/ 1848425 h 3124184"/>
                <a:gd name="connsiteX13" fmla="*/ 215868 w 735121"/>
                <a:gd name="connsiteY13" fmla="*/ 2229425 h 3124184"/>
                <a:gd name="connsiteX14" fmla="*/ 91554 w 735121"/>
                <a:gd name="connsiteY14" fmla="*/ 3124184 h 3124184"/>
                <a:gd name="connsiteX0" fmla="*/ 351828 w 735121"/>
                <a:gd name="connsiteY0" fmla="*/ 0 h 3124184"/>
                <a:gd name="connsiteX1" fmla="*/ 654369 w 735121"/>
                <a:gd name="connsiteY1" fmla="*/ 319426 h 3124184"/>
                <a:gd name="connsiteX2" fmla="*/ 640750 w 735121"/>
                <a:gd name="connsiteY2" fmla="*/ 475687 h 3124184"/>
                <a:gd name="connsiteX3" fmla="*/ 124687 w 735121"/>
                <a:gd name="connsiteY3" fmla="*/ 349951 h 3124184"/>
                <a:gd name="connsiteX4" fmla="*/ 68219 w 735121"/>
                <a:gd name="connsiteY4" fmla="*/ 507707 h 3124184"/>
                <a:gd name="connsiteX5" fmla="*/ 626297 w 735121"/>
                <a:gd name="connsiteY5" fmla="*/ 644303 h 3124184"/>
                <a:gd name="connsiteX6" fmla="*/ 650628 w 735121"/>
                <a:gd name="connsiteY6" fmla="*/ 810206 h 3124184"/>
                <a:gd name="connsiteX7" fmla="*/ 4025 w 735121"/>
                <a:gd name="connsiteY7" fmla="*/ 713284 h 3124184"/>
                <a:gd name="connsiteX8" fmla="*/ 306122 w 735121"/>
                <a:gd name="connsiteY8" fmla="*/ 932352 h 3124184"/>
                <a:gd name="connsiteX9" fmla="*/ 196818 w 735121"/>
                <a:gd name="connsiteY9" fmla="*/ 1153100 h 3124184"/>
                <a:gd name="connsiteX10" fmla="*/ 168243 w 735121"/>
                <a:gd name="connsiteY10" fmla="*/ 1381700 h 3124184"/>
                <a:gd name="connsiteX11" fmla="*/ 149193 w 735121"/>
                <a:gd name="connsiteY11" fmla="*/ 1486475 h 3124184"/>
                <a:gd name="connsiteX12" fmla="*/ 120618 w 735121"/>
                <a:gd name="connsiteY12" fmla="*/ 1848425 h 3124184"/>
                <a:gd name="connsiteX13" fmla="*/ 91554 w 735121"/>
                <a:gd name="connsiteY13" fmla="*/ 3124184 h 3124184"/>
                <a:gd name="connsiteX0" fmla="*/ 479054 w 862347"/>
                <a:gd name="connsiteY0" fmla="*/ 0 h 3040852"/>
                <a:gd name="connsiteX1" fmla="*/ 781595 w 862347"/>
                <a:gd name="connsiteY1" fmla="*/ 319426 h 3040852"/>
                <a:gd name="connsiteX2" fmla="*/ 767976 w 862347"/>
                <a:gd name="connsiteY2" fmla="*/ 475687 h 3040852"/>
                <a:gd name="connsiteX3" fmla="*/ 251913 w 862347"/>
                <a:gd name="connsiteY3" fmla="*/ 349951 h 3040852"/>
                <a:gd name="connsiteX4" fmla="*/ 195445 w 862347"/>
                <a:gd name="connsiteY4" fmla="*/ 507707 h 3040852"/>
                <a:gd name="connsiteX5" fmla="*/ 753523 w 862347"/>
                <a:gd name="connsiteY5" fmla="*/ 644303 h 3040852"/>
                <a:gd name="connsiteX6" fmla="*/ 777854 w 862347"/>
                <a:gd name="connsiteY6" fmla="*/ 810206 h 3040852"/>
                <a:gd name="connsiteX7" fmla="*/ 131251 w 862347"/>
                <a:gd name="connsiteY7" fmla="*/ 713284 h 3040852"/>
                <a:gd name="connsiteX8" fmla="*/ 433348 w 862347"/>
                <a:gd name="connsiteY8" fmla="*/ 932352 h 3040852"/>
                <a:gd name="connsiteX9" fmla="*/ 324044 w 862347"/>
                <a:gd name="connsiteY9" fmla="*/ 1153100 h 3040852"/>
                <a:gd name="connsiteX10" fmla="*/ 295469 w 862347"/>
                <a:gd name="connsiteY10" fmla="*/ 1381700 h 3040852"/>
                <a:gd name="connsiteX11" fmla="*/ 276419 w 862347"/>
                <a:gd name="connsiteY11" fmla="*/ 1486475 h 3040852"/>
                <a:gd name="connsiteX12" fmla="*/ 247844 w 862347"/>
                <a:gd name="connsiteY12" fmla="*/ 1848425 h 3040852"/>
                <a:gd name="connsiteX13" fmla="*/ 0 w 862347"/>
                <a:gd name="connsiteY13" fmla="*/ 3040852 h 3040852"/>
                <a:gd name="connsiteX0" fmla="*/ 479054 w 862347"/>
                <a:gd name="connsiteY0" fmla="*/ 0 h 3040852"/>
                <a:gd name="connsiteX1" fmla="*/ 781595 w 862347"/>
                <a:gd name="connsiteY1" fmla="*/ 319426 h 3040852"/>
                <a:gd name="connsiteX2" fmla="*/ 767976 w 862347"/>
                <a:gd name="connsiteY2" fmla="*/ 475687 h 3040852"/>
                <a:gd name="connsiteX3" fmla="*/ 251913 w 862347"/>
                <a:gd name="connsiteY3" fmla="*/ 349951 h 3040852"/>
                <a:gd name="connsiteX4" fmla="*/ 195445 w 862347"/>
                <a:gd name="connsiteY4" fmla="*/ 507707 h 3040852"/>
                <a:gd name="connsiteX5" fmla="*/ 753523 w 862347"/>
                <a:gd name="connsiteY5" fmla="*/ 644303 h 3040852"/>
                <a:gd name="connsiteX6" fmla="*/ 777854 w 862347"/>
                <a:gd name="connsiteY6" fmla="*/ 810206 h 3040852"/>
                <a:gd name="connsiteX7" fmla="*/ 131251 w 862347"/>
                <a:gd name="connsiteY7" fmla="*/ 713284 h 3040852"/>
                <a:gd name="connsiteX8" fmla="*/ 433348 w 862347"/>
                <a:gd name="connsiteY8" fmla="*/ 932352 h 3040852"/>
                <a:gd name="connsiteX9" fmla="*/ 324044 w 862347"/>
                <a:gd name="connsiteY9" fmla="*/ 1153100 h 3040852"/>
                <a:gd name="connsiteX10" fmla="*/ 295469 w 862347"/>
                <a:gd name="connsiteY10" fmla="*/ 1381700 h 3040852"/>
                <a:gd name="connsiteX11" fmla="*/ 266642 w 862347"/>
                <a:gd name="connsiteY11" fmla="*/ 1502021 h 3040852"/>
                <a:gd name="connsiteX12" fmla="*/ 247844 w 862347"/>
                <a:gd name="connsiteY12" fmla="*/ 1848425 h 3040852"/>
                <a:gd name="connsiteX13" fmla="*/ 0 w 862347"/>
                <a:gd name="connsiteY13" fmla="*/ 3040852 h 3040852"/>
                <a:gd name="connsiteX0" fmla="*/ 479054 w 862347"/>
                <a:gd name="connsiteY0" fmla="*/ 0 h 3040852"/>
                <a:gd name="connsiteX1" fmla="*/ 781595 w 862347"/>
                <a:gd name="connsiteY1" fmla="*/ 319426 h 3040852"/>
                <a:gd name="connsiteX2" fmla="*/ 767976 w 862347"/>
                <a:gd name="connsiteY2" fmla="*/ 475687 h 3040852"/>
                <a:gd name="connsiteX3" fmla="*/ 251913 w 862347"/>
                <a:gd name="connsiteY3" fmla="*/ 349951 h 3040852"/>
                <a:gd name="connsiteX4" fmla="*/ 195445 w 862347"/>
                <a:gd name="connsiteY4" fmla="*/ 507707 h 3040852"/>
                <a:gd name="connsiteX5" fmla="*/ 753523 w 862347"/>
                <a:gd name="connsiteY5" fmla="*/ 644303 h 3040852"/>
                <a:gd name="connsiteX6" fmla="*/ 777854 w 862347"/>
                <a:gd name="connsiteY6" fmla="*/ 810206 h 3040852"/>
                <a:gd name="connsiteX7" fmla="*/ 131251 w 862347"/>
                <a:gd name="connsiteY7" fmla="*/ 713284 h 3040852"/>
                <a:gd name="connsiteX8" fmla="*/ 433348 w 862347"/>
                <a:gd name="connsiteY8" fmla="*/ 932352 h 3040852"/>
                <a:gd name="connsiteX9" fmla="*/ 324044 w 862347"/>
                <a:gd name="connsiteY9" fmla="*/ 1153100 h 3040852"/>
                <a:gd name="connsiteX10" fmla="*/ 295469 w 862347"/>
                <a:gd name="connsiteY10" fmla="*/ 1381700 h 3040852"/>
                <a:gd name="connsiteX11" fmla="*/ 247844 w 862347"/>
                <a:gd name="connsiteY11" fmla="*/ 1848425 h 3040852"/>
                <a:gd name="connsiteX12" fmla="*/ 0 w 862347"/>
                <a:gd name="connsiteY12" fmla="*/ 3040852 h 3040852"/>
                <a:gd name="connsiteX0" fmla="*/ 479054 w 862347"/>
                <a:gd name="connsiteY0" fmla="*/ 0 h 3040852"/>
                <a:gd name="connsiteX1" fmla="*/ 781595 w 862347"/>
                <a:gd name="connsiteY1" fmla="*/ 319426 h 3040852"/>
                <a:gd name="connsiteX2" fmla="*/ 767976 w 862347"/>
                <a:gd name="connsiteY2" fmla="*/ 475687 h 3040852"/>
                <a:gd name="connsiteX3" fmla="*/ 251913 w 862347"/>
                <a:gd name="connsiteY3" fmla="*/ 349951 h 3040852"/>
                <a:gd name="connsiteX4" fmla="*/ 195445 w 862347"/>
                <a:gd name="connsiteY4" fmla="*/ 507707 h 3040852"/>
                <a:gd name="connsiteX5" fmla="*/ 753523 w 862347"/>
                <a:gd name="connsiteY5" fmla="*/ 644303 h 3040852"/>
                <a:gd name="connsiteX6" fmla="*/ 777854 w 862347"/>
                <a:gd name="connsiteY6" fmla="*/ 810206 h 3040852"/>
                <a:gd name="connsiteX7" fmla="*/ 131251 w 862347"/>
                <a:gd name="connsiteY7" fmla="*/ 713284 h 3040852"/>
                <a:gd name="connsiteX8" fmla="*/ 433348 w 862347"/>
                <a:gd name="connsiteY8" fmla="*/ 932352 h 3040852"/>
                <a:gd name="connsiteX9" fmla="*/ 324044 w 862347"/>
                <a:gd name="connsiteY9" fmla="*/ 1153100 h 3040852"/>
                <a:gd name="connsiteX10" fmla="*/ 295469 w 862347"/>
                <a:gd name="connsiteY10" fmla="*/ 1381700 h 3040852"/>
                <a:gd name="connsiteX11" fmla="*/ 0 w 862347"/>
                <a:gd name="connsiteY11" fmla="*/ 3040852 h 3040852"/>
                <a:gd name="connsiteX0" fmla="*/ 573588 w 956881"/>
                <a:gd name="connsiteY0" fmla="*/ 0 h 3011783"/>
                <a:gd name="connsiteX1" fmla="*/ 876129 w 956881"/>
                <a:gd name="connsiteY1" fmla="*/ 319426 h 3011783"/>
                <a:gd name="connsiteX2" fmla="*/ 862510 w 956881"/>
                <a:gd name="connsiteY2" fmla="*/ 475687 h 3011783"/>
                <a:gd name="connsiteX3" fmla="*/ 346447 w 956881"/>
                <a:gd name="connsiteY3" fmla="*/ 349951 h 3011783"/>
                <a:gd name="connsiteX4" fmla="*/ 289979 w 956881"/>
                <a:gd name="connsiteY4" fmla="*/ 507707 h 3011783"/>
                <a:gd name="connsiteX5" fmla="*/ 848057 w 956881"/>
                <a:gd name="connsiteY5" fmla="*/ 644303 h 3011783"/>
                <a:gd name="connsiteX6" fmla="*/ 872388 w 956881"/>
                <a:gd name="connsiteY6" fmla="*/ 810206 h 3011783"/>
                <a:gd name="connsiteX7" fmla="*/ 225785 w 956881"/>
                <a:gd name="connsiteY7" fmla="*/ 713284 h 3011783"/>
                <a:gd name="connsiteX8" fmla="*/ 527882 w 956881"/>
                <a:gd name="connsiteY8" fmla="*/ 932352 h 3011783"/>
                <a:gd name="connsiteX9" fmla="*/ 418578 w 956881"/>
                <a:gd name="connsiteY9" fmla="*/ 1153100 h 3011783"/>
                <a:gd name="connsiteX10" fmla="*/ 390003 w 956881"/>
                <a:gd name="connsiteY10" fmla="*/ 1381700 h 3011783"/>
                <a:gd name="connsiteX11" fmla="*/ 0 w 956881"/>
                <a:gd name="connsiteY11" fmla="*/ 3011784 h 3011783"/>
                <a:gd name="connsiteX0" fmla="*/ 573588 w 956881"/>
                <a:gd name="connsiteY0" fmla="*/ 0 h 3011785"/>
                <a:gd name="connsiteX1" fmla="*/ 876129 w 956881"/>
                <a:gd name="connsiteY1" fmla="*/ 319426 h 3011785"/>
                <a:gd name="connsiteX2" fmla="*/ 862510 w 956881"/>
                <a:gd name="connsiteY2" fmla="*/ 475687 h 3011785"/>
                <a:gd name="connsiteX3" fmla="*/ 346447 w 956881"/>
                <a:gd name="connsiteY3" fmla="*/ 349951 h 3011785"/>
                <a:gd name="connsiteX4" fmla="*/ 289979 w 956881"/>
                <a:gd name="connsiteY4" fmla="*/ 507707 h 3011785"/>
                <a:gd name="connsiteX5" fmla="*/ 848057 w 956881"/>
                <a:gd name="connsiteY5" fmla="*/ 644303 h 3011785"/>
                <a:gd name="connsiteX6" fmla="*/ 872388 w 956881"/>
                <a:gd name="connsiteY6" fmla="*/ 810206 h 3011785"/>
                <a:gd name="connsiteX7" fmla="*/ 225785 w 956881"/>
                <a:gd name="connsiteY7" fmla="*/ 713284 h 3011785"/>
                <a:gd name="connsiteX8" fmla="*/ 527882 w 956881"/>
                <a:gd name="connsiteY8" fmla="*/ 932352 h 3011785"/>
                <a:gd name="connsiteX9" fmla="*/ 418578 w 956881"/>
                <a:gd name="connsiteY9" fmla="*/ 1153100 h 3011785"/>
                <a:gd name="connsiteX10" fmla="*/ 390003 w 956881"/>
                <a:gd name="connsiteY10" fmla="*/ 1381700 h 3011785"/>
                <a:gd name="connsiteX11" fmla="*/ 0 w 956881"/>
                <a:gd name="connsiteY11" fmla="*/ 3011784 h 3011785"/>
                <a:gd name="connsiteX0" fmla="*/ 573588 w 956881"/>
                <a:gd name="connsiteY0" fmla="*/ 0 h 3011783"/>
                <a:gd name="connsiteX1" fmla="*/ 876129 w 956881"/>
                <a:gd name="connsiteY1" fmla="*/ 319426 h 3011783"/>
                <a:gd name="connsiteX2" fmla="*/ 862510 w 956881"/>
                <a:gd name="connsiteY2" fmla="*/ 475687 h 3011783"/>
                <a:gd name="connsiteX3" fmla="*/ 346447 w 956881"/>
                <a:gd name="connsiteY3" fmla="*/ 349951 h 3011783"/>
                <a:gd name="connsiteX4" fmla="*/ 289979 w 956881"/>
                <a:gd name="connsiteY4" fmla="*/ 507707 h 3011783"/>
                <a:gd name="connsiteX5" fmla="*/ 848057 w 956881"/>
                <a:gd name="connsiteY5" fmla="*/ 644303 h 3011783"/>
                <a:gd name="connsiteX6" fmla="*/ 872388 w 956881"/>
                <a:gd name="connsiteY6" fmla="*/ 810206 h 3011783"/>
                <a:gd name="connsiteX7" fmla="*/ 225785 w 956881"/>
                <a:gd name="connsiteY7" fmla="*/ 713284 h 3011783"/>
                <a:gd name="connsiteX8" fmla="*/ 527882 w 956881"/>
                <a:gd name="connsiteY8" fmla="*/ 932352 h 3011783"/>
                <a:gd name="connsiteX9" fmla="*/ 390003 w 956881"/>
                <a:gd name="connsiteY9" fmla="*/ 1381700 h 3011783"/>
                <a:gd name="connsiteX10" fmla="*/ 0 w 956881"/>
                <a:gd name="connsiteY10" fmla="*/ 3011784 h 3011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6881" h="3011783">
                  <a:moveTo>
                    <a:pt x="573588" y="0"/>
                  </a:moveTo>
                  <a:cubicBezTo>
                    <a:pt x="468201" y="213646"/>
                    <a:pt x="772496" y="263741"/>
                    <a:pt x="876129" y="319426"/>
                  </a:cubicBezTo>
                  <a:cubicBezTo>
                    <a:pt x="971362" y="385016"/>
                    <a:pt x="1000517" y="456998"/>
                    <a:pt x="862510" y="475687"/>
                  </a:cubicBezTo>
                  <a:cubicBezTo>
                    <a:pt x="755467" y="489981"/>
                    <a:pt x="478736" y="329545"/>
                    <a:pt x="346447" y="349951"/>
                  </a:cubicBezTo>
                  <a:cubicBezTo>
                    <a:pt x="229707" y="380136"/>
                    <a:pt x="204057" y="468366"/>
                    <a:pt x="289979" y="507707"/>
                  </a:cubicBezTo>
                  <a:cubicBezTo>
                    <a:pt x="375901" y="547048"/>
                    <a:pt x="724400" y="595206"/>
                    <a:pt x="848057" y="644303"/>
                  </a:cubicBezTo>
                  <a:cubicBezTo>
                    <a:pt x="975147" y="674590"/>
                    <a:pt x="962567" y="779816"/>
                    <a:pt x="872388" y="810206"/>
                  </a:cubicBezTo>
                  <a:cubicBezTo>
                    <a:pt x="773454" y="826180"/>
                    <a:pt x="249776" y="585891"/>
                    <a:pt x="225785" y="713284"/>
                  </a:cubicBezTo>
                  <a:cubicBezTo>
                    <a:pt x="180787" y="866202"/>
                    <a:pt x="527882" y="831226"/>
                    <a:pt x="527882" y="932352"/>
                  </a:cubicBezTo>
                  <a:cubicBezTo>
                    <a:pt x="555252" y="1043755"/>
                    <a:pt x="477983" y="1035128"/>
                    <a:pt x="390003" y="1381700"/>
                  </a:cubicBezTo>
                  <a:cubicBezTo>
                    <a:pt x="335996" y="1696325"/>
                    <a:pt x="92523" y="2661734"/>
                    <a:pt x="0" y="3011784"/>
                  </a:cubicBezTo>
                </a:path>
              </a:pathLst>
            </a:custGeom>
            <a:ln w="50800" cap="rnd" cmpd="sng" algn="ctr">
              <a:solidFill>
                <a:srgbClr val="8E2F7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ln w="57150">
                  <a:solidFill>
                    <a:schemeClr val="tx1"/>
                  </a:solidFill>
                </a:ln>
              </a:endParaRPr>
            </a:p>
          </p:txBody>
        </p:sp>
        <p:sp>
          <p:nvSpPr>
            <p:cNvPr id="435" name="Freeform 434"/>
            <p:cNvSpPr/>
            <p:nvPr/>
          </p:nvSpPr>
          <p:spPr>
            <a:xfrm flipH="1">
              <a:off x="4856021" y="3209866"/>
              <a:ext cx="175383" cy="221188"/>
            </a:xfrm>
            <a:custGeom>
              <a:avLst/>
              <a:gdLst>
                <a:gd name="connsiteX0" fmla="*/ 211201 w 230251"/>
                <a:gd name="connsiteY0" fmla="*/ 141940 h 294340"/>
                <a:gd name="connsiteX1" fmla="*/ 201676 w 230251"/>
                <a:gd name="connsiteY1" fmla="*/ 94315 h 294340"/>
                <a:gd name="connsiteX2" fmla="*/ 182626 w 230251"/>
                <a:gd name="connsiteY2" fmla="*/ 65740 h 294340"/>
                <a:gd name="connsiteX3" fmla="*/ 125476 w 230251"/>
                <a:gd name="connsiteY3" fmla="*/ 18115 h 294340"/>
                <a:gd name="connsiteX4" fmla="*/ 96901 w 230251"/>
                <a:gd name="connsiteY4" fmla="*/ 8590 h 294340"/>
                <a:gd name="connsiteX5" fmla="*/ 1651 w 230251"/>
                <a:gd name="connsiteY5" fmla="*/ 46690 h 294340"/>
                <a:gd name="connsiteX6" fmla="*/ 11176 w 230251"/>
                <a:gd name="connsiteY6" fmla="*/ 75265 h 294340"/>
                <a:gd name="connsiteX7" fmla="*/ 68326 w 230251"/>
                <a:gd name="connsiteY7" fmla="*/ 113365 h 294340"/>
                <a:gd name="connsiteX8" fmla="*/ 87376 w 230251"/>
                <a:gd name="connsiteY8" fmla="*/ 141940 h 294340"/>
                <a:gd name="connsiteX9" fmla="*/ 96901 w 230251"/>
                <a:gd name="connsiteY9" fmla="*/ 199090 h 294340"/>
                <a:gd name="connsiteX10" fmla="*/ 106426 w 230251"/>
                <a:gd name="connsiteY10" fmla="*/ 275290 h 294340"/>
                <a:gd name="connsiteX11" fmla="*/ 135001 w 230251"/>
                <a:gd name="connsiteY11" fmla="*/ 294340 h 294340"/>
                <a:gd name="connsiteX12" fmla="*/ 211201 w 230251"/>
                <a:gd name="connsiteY12" fmla="*/ 265765 h 294340"/>
                <a:gd name="connsiteX13" fmla="*/ 230251 w 230251"/>
                <a:gd name="connsiteY13" fmla="*/ 208615 h 294340"/>
                <a:gd name="connsiteX14" fmla="*/ 220726 w 230251"/>
                <a:gd name="connsiteY14" fmla="*/ 141940 h 294340"/>
                <a:gd name="connsiteX15" fmla="*/ 211201 w 230251"/>
                <a:gd name="connsiteY15" fmla="*/ 113365 h 294340"/>
                <a:gd name="connsiteX16" fmla="*/ 211201 w 230251"/>
                <a:gd name="connsiteY16" fmla="*/ 141940 h 29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251" h="294340">
                  <a:moveTo>
                    <a:pt x="211201" y="141940"/>
                  </a:moveTo>
                  <a:cubicBezTo>
                    <a:pt x="209614" y="138765"/>
                    <a:pt x="207360" y="109474"/>
                    <a:pt x="201676" y="94315"/>
                  </a:cubicBezTo>
                  <a:cubicBezTo>
                    <a:pt x="197656" y="83596"/>
                    <a:pt x="189955" y="74534"/>
                    <a:pt x="182626" y="65740"/>
                  </a:cubicBezTo>
                  <a:cubicBezTo>
                    <a:pt x="167579" y="47684"/>
                    <a:pt x="146883" y="28819"/>
                    <a:pt x="125476" y="18115"/>
                  </a:cubicBezTo>
                  <a:cubicBezTo>
                    <a:pt x="116496" y="13625"/>
                    <a:pt x="106426" y="11765"/>
                    <a:pt x="96901" y="8590"/>
                  </a:cubicBezTo>
                  <a:cubicBezTo>
                    <a:pt x="66288" y="12417"/>
                    <a:pt x="9433" y="0"/>
                    <a:pt x="1651" y="46690"/>
                  </a:cubicBezTo>
                  <a:cubicBezTo>
                    <a:pt x="0" y="56594"/>
                    <a:pt x="4076" y="68165"/>
                    <a:pt x="11176" y="75265"/>
                  </a:cubicBezTo>
                  <a:cubicBezTo>
                    <a:pt x="27365" y="91454"/>
                    <a:pt x="68326" y="113365"/>
                    <a:pt x="68326" y="113365"/>
                  </a:cubicBezTo>
                  <a:cubicBezTo>
                    <a:pt x="74676" y="122890"/>
                    <a:pt x="83756" y="131080"/>
                    <a:pt x="87376" y="141940"/>
                  </a:cubicBezTo>
                  <a:cubicBezTo>
                    <a:pt x="93483" y="160262"/>
                    <a:pt x="94170" y="179971"/>
                    <a:pt x="96901" y="199090"/>
                  </a:cubicBezTo>
                  <a:cubicBezTo>
                    <a:pt x="100521" y="224430"/>
                    <a:pt x="96919" y="251523"/>
                    <a:pt x="106426" y="275290"/>
                  </a:cubicBezTo>
                  <a:cubicBezTo>
                    <a:pt x="110678" y="285919"/>
                    <a:pt x="125476" y="287990"/>
                    <a:pt x="135001" y="294340"/>
                  </a:cubicBezTo>
                  <a:cubicBezTo>
                    <a:pt x="154211" y="290498"/>
                    <a:pt x="197186" y="288189"/>
                    <a:pt x="211201" y="265765"/>
                  </a:cubicBezTo>
                  <a:cubicBezTo>
                    <a:pt x="221844" y="248737"/>
                    <a:pt x="230251" y="208615"/>
                    <a:pt x="230251" y="208615"/>
                  </a:cubicBezTo>
                  <a:cubicBezTo>
                    <a:pt x="227076" y="186390"/>
                    <a:pt x="225129" y="163955"/>
                    <a:pt x="220726" y="141940"/>
                  </a:cubicBezTo>
                  <a:cubicBezTo>
                    <a:pt x="218757" y="132095"/>
                    <a:pt x="218301" y="120465"/>
                    <a:pt x="211201" y="113365"/>
                  </a:cubicBezTo>
                  <a:cubicBezTo>
                    <a:pt x="206711" y="108875"/>
                    <a:pt x="212788" y="145115"/>
                    <a:pt x="211201" y="141940"/>
                  </a:cubicBezTo>
                  <a:close/>
                </a:path>
              </a:pathLst>
            </a:custGeom>
            <a:solidFill>
              <a:srgbClr val="702A4A"/>
            </a:solidFill>
            <a:ln w="3175" cap="flat"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436" name="Group 3"/>
            <p:cNvGrpSpPr/>
            <p:nvPr/>
          </p:nvGrpSpPr>
          <p:grpSpPr>
            <a:xfrm>
              <a:off x="3758590" y="2183462"/>
              <a:ext cx="468433" cy="2255537"/>
              <a:chOff x="4026862" y="2258862"/>
              <a:chExt cx="468433" cy="2255537"/>
            </a:xfrm>
          </p:grpSpPr>
          <p:grpSp>
            <p:nvGrpSpPr>
              <p:cNvPr id="453" name="Group 47"/>
              <p:cNvGrpSpPr/>
              <p:nvPr/>
            </p:nvGrpSpPr>
            <p:grpSpPr>
              <a:xfrm rot="20776403">
                <a:off x="4026862" y="2258862"/>
                <a:ext cx="428239" cy="2255537"/>
                <a:chOff x="4206748" y="295921"/>
                <a:chExt cx="731650" cy="3853601"/>
              </a:xfrm>
            </p:grpSpPr>
            <p:sp>
              <p:nvSpPr>
                <p:cNvPr id="455" name="Freeform 454"/>
                <p:cNvSpPr/>
                <p:nvPr/>
              </p:nvSpPr>
              <p:spPr>
                <a:xfrm>
                  <a:off x="4300432" y="295921"/>
                  <a:ext cx="556456" cy="3853601"/>
                </a:xfrm>
                <a:custGeom>
                  <a:avLst/>
                  <a:gdLst>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19050 w 670791"/>
                    <a:gd name="connsiteY23" fmla="*/ 1492581 h 3208591"/>
                    <a:gd name="connsiteX24" fmla="*/ 57150 w 670791"/>
                    <a:gd name="connsiteY24" fmla="*/ 1549731 h 3208591"/>
                    <a:gd name="connsiteX25" fmla="*/ 95250 w 670791"/>
                    <a:gd name="connsiteY25" fmla="*/ 1606881 h 3208591"/>
                    <a:gd name="connsiteX26" fmla="*/ 114300 w 670791"/>
                    <a:gd name="connsiteY26" fmla="*/ 1635456 h 3208591"/>
                    <a:gd name="connsiteX27" fmla="*/ 142875 w 670791"/>
                    <a:gd name="connsiteY27" fmla="*/ 1692606 h 3208591"/>
                    <a:gd name="connsiteX28" fmla="*/ 161925 w 670791"/>
                    <a:gd name="connsiteY28" fmla="*/ 1749756 h 3208591"/>
                    <a:gd name="connsiteX29" fmla="*/ 200025 w 670791"/>
                    <a:gd name="connsiteY29" fmla="*/ 1806906 h 3208591"/>
                    <a:gd name="connsiteX30" fmla="*/ 209550 w 670791"/>
                    <a:gd name="connsiteY30" fmla="*/ 1835481 h 3208591"/>
                    <a:gd name="connsiteX31" fmla="*/ 228600 w 670791"/>
                    <a:gd name="connsiteY31" fmla="*/ 1864056 h 3208591"/>
                    <a:gd name="connsiteX32" fmla="*/ 247650 w 670791"/>
                    <a:gd name="connsiteY32" fmla="*/ 1940256 h 3208591"/>
                    <a:gd name="connsiteX33" fmla="*/ 257175 w 670791"/>
                    <a:gd name="connsiteY33" fmla="*/ 2302206 h 3208591"/>
                    <a:gd name="connsiteX34" fmla="*/ 276225 w 670791"/>
                    <a:gd name="connsiteY34" fmla="*/ 2445081 h 3208591"/>
                    <a:gd name="connsiteX35" fmla="*/ 295275 w 670791"/>
                    <a:gd name="connsiteY35" fmla="*/ 2568906 h 3208591"/>
                    <a:gd name="connsiteX36" fmla="*/ 314325 w 670791"/>
                    <a:gd name="connsiteY36" fmla="*/ 2787981 h 3208591"/>
                    <a:gd name="connsiteX37" fmla="*/ 333375 w 670791"/>
                    <a:gd name="connsiteY37" fmla="*/ 2864181 h 3208591"/>
                    <a:gd name="connsiteX38" fmla="*/ 342900 w 670791"/>
                    <a:gd name="connsiteY38" fmla="*/ 2902281 h 3208591"/>
                    <a:gd name="connsiteX39" fmla="*/ 352425 w 670791"/>
                    <a:gd name="connsiteY39" fmla="*/ 3016581 h 3208591"/>
                    <a:gd name="connsiteX40" fmla="*/ 381000 w 670791"/>
                    <a:gd name="connsiteY40" fmla="*/ 3102306 h 3208591"/>
                    <a:gd name="connsiteX41" fmla="*/ 390525 w 670791"/>
                    <a:gd name="connsiteY41" fmla="*/ 3130881 h 3208591"/>
                    <a:gd name="connsiteX42" fmla="*/ 419100 w 670791"/>
                    <a:gd name="connsiteY42" fmla="*/ 3188031 h 3208591"/>
                    <a:gd name="connsiteX43" fmla="*/ 447675 w 670791"/>
                    <a:gd name="connsiteY43" fmla="*/ 3207081 h 3208591"/>
                    <a:gd name="connsiteX44" fmla="*/ 600075 w 670791"/>
                    <a:gd name="connsiteY44" fmla="*/ 3188031 h 3208591"/>
                    <a:gd name="connsiteX45" fmla="*/ 628650 w 670791"/>
                    <a:gd name="connsiteY45" fmla="*/ 3168981 h 3208591"/>
                    <a:gd name="connsiteX46" fmla="*/ 647700 w 670791"/>
                    <a:gd name="connsiteY46" fmla="*/ 3111831 h 3208591"/>
                    <a:gd name="connsiteX47" fmla="*/ 657225 w 670791"/>
                    <a:gd name="connsiteY47" fmla="*/ 3083256 h 3208591"/>
                    <a:gd name="connsiteX48" fmla="*/ 666750 w 670791"/>
                    <a:gd name="connsiteY48"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19050 w 670791"/>
                    <a:gd name="connsiteY23" fmla="*/ 1492581 h 3208591"/>
                    <a:gd name="connsiteX24" fmla="*/ 57150 w 670791"/>
                    <a:gd name="connsiteY24" fmla="*/ 1549731 h 3208591"/>
                    <a:gd name="connsiteX25" fmla="*/ 95250 w 670791"/>
                    <a:gd name="connsiteY25" fmla="*/ 1606881 h 3208591"/>
                    <a:gd name="connsiteX26" fmla="*/ 114300 w 670791"/>
                    <a:gd name="connsiteY26" fmla="*/ 1635456 h 3208591"/>
                    <a:gd name="connsiteX27" fmla="*/ 142875 w 670791"/>
                    <a:gd name="connsiteY27" fmla="*/ 1692606 h 3208591"/>
                    <a:gd name="connsiteX28" fmla="*/ 200025 w 670791"/>
                    <a:gd name="connsiteY28" fmla="*/ 1806906 h 3208591"/>
                    <a:gd name="connsiteX29" fmla="*/ 209550 w 670791"/>
                    <a:gd name="connsiteY29" fmla="*/ 1835481 h 3208591"/>
                    <a:gd name="connsiteX30" fmla="*/ 228600 w 670791"/>
                    <a:gd name="connsiteY30" fmla="*/ 1864056 h 3208591"/>
                    <a:gd name="connsiteX31" fmla="*/ 247650 w 670791"/>
                    <a:gd name="connsiteY31" fmla="*/ 1940256 h 3208591"/>
                    <a:gd name="connsiteX32" fmla="*/ 257175 w 670791"/>
                    <a:gd name="connsiteY32" fmla="*/ 2302206 h 3208591"/>
                    <a:gd name="connsiteX33" fmla="*/ 276225 w 670791"/>
                    <a:gd name="connsiteY33" fmla="*/ 2445081 h 3208591"/>
                    <a:gd name="connsiteX34" fmla="*/ 295275 w 670791"/>
                    <a:gd name="connsiteY34" fmla="*/ 2568906 h 3208591"/>
                    <a:gd name="connsiteX35" fmla="*/ 314325 w 670791"/>
                    <a:gd name="connsiteY35" fmla="*/ 2787981 h 3208591"/>
                    <a:gd name="connsiteX36" fmla="*/ 333375 w 670791"/>
                    <a:gd name="connsiteY36" fmla="*/ 2864181 h 3208591"/>
                    <a:gd name="connsiteX37" fmla="*/ 342900 w 670791"/>
                    <a:gd name="connsiteY37" fmla="*/ 2902281 h 3208591"/>
                    <a:gd name="connsiteX38" fmla="*/ 352425 w 670791"/>
                    <a:gd name="connsiteY38" fmla="*/ 3016581 h 3208591"/>
                    <a:gd name="connsiteX39" fmla="*/ 381000 w 670791"/>
                    <a:gd name="connsiteY39" fmla="*/ 3102306 h 3208591"/>
                    <a:gd name="connsiteX40" fmla="*/ 390525 w 670791"/>
                    <a:gd name="connsiteY40" fmla="*/ 3130881 h 3208591"/>
                    <a:gd name="connsiteX41" fmla="*/ 419100 w 670791"/>
                    <a:gd name="connsiteY41" fmla="*/ 3188031 h 3208591"/>
                    <a:gd name="connsiteX42" fmla="*/ 447675 w 670791"/>
                    <a:gd name="connsiteY42" fmla="*/ 3207081 h 3208591"/>
                    <a:gd name="connsiteX43" fmla="*/ 600075 w 670791"/>
                    <a:gd name="connsiteY43" fmla="*/ 3188031 h 3208591"/>
                    <a:gd name="connsiteX44" fmla="*/ 628650 w 670791"/>
                    <a:gd name="connsiteY44" fmla="*/ 3168981 h 3208591"/>
                    <a:gd name="connsiteX45" fmla="*/ 647700 w 670791"/>
                    <a:gd name="connsiteY45" fmla="*/ 3111831 h 3208591"/>
                    <a:gd name="connsiteX46" fmla="*/ 657225 w 670791"/>
                    <a:gd name="connsiteY46" fmla="*/ 3083256 h 3208591"/>
                    <a:gd name="connsiteX47" fmla="*/ 666750 w 670791"/>
                    <a:gd name="connsiteY47"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19050 w 670791"/>
                    <a:gd name="connsiteY23" fmla="*/ 1492581 h 3208591"/>
                    <a:gd name="connsiteX24" fmla="*/ 95250 w 670791"/>
                    <a:gd name="connsiteY24" fmla="*/ 1606881 h 3208591"/>
                    <a:gd name="connsiteX25" fmla="*/ 114300 w 670791"/>
                    <a:gd name="connsiteY25" fmla="*/ 1635456 h 3208591"/>
                    <a:gd name="connsiteX26" fmla="*/ 142875 w 670791"/>
                    <a:gd name="connsiteY26" fmla="*/ 1692606 h 3208591"/>
                    <a:gd name="connsiteX27" fmla="*/ 200025 w 670791"/>
                    <a:gd name="connsiteY27" fmla="*/ 1806906 h 3208591"/>
                    <a:gd name="connsiteX28" fmla="*/ 209550 w 670791"/>
                    <a:gd name="connsiteY28" fmla="*/ 1835481 h 3208591"/>
                    <a:gd name="connsiteX29" fmla="*/ 228600 w 670791"/>
                    <a:gd name="connsiteY29" fmla="*/ 1864056 h 3208591"/>
                    <a:gd name="connsiteX30" fmla="*/ 247650 w 670791"/>
                    <a:gd name="connsiteY30" fmla="*/ 1940256 h 3208591"/>
                    <a:gd name="connsiteX31" fmla="*/ 257175 w 670791"/>
                    <a:gd name="connsiteY31" fmla="*/ 2302206 h 3208591"/>
                    <a:gd name="connsiteX32" fmla="*/ 276225 w 670791"/>
                    <a:gd name="connsiteY32" fmla="*/ 2445081 h 3208591"/>
                    <a:gd name="connsiteX33" fmla="*/ 295275 w 670791"/>
                    <a:gd name="connsiteY33" fmla="*/ 2568906 h 3208591"/>
                    <a:gd name="connsiteX34" fmla="*/ 314325 w 670791"/>
                    <a:gd name="connsiteY34" fmla="*/ 2787981 h 3208591"/>
                    <a:gd name="connsiteX35" fmla="*/ 333375 w 670791"/>
                    <a:gd name="connsiteY35" fmla="*/ 2864181 h 3208591"/>
                    <a:gd name="connsiteX36" fmla="*/ 342900 w 670791"/>
                    <a:gd name="connsiteY36" fmla="*/ 2902281 h 3208591"/>
                    <a:gd name="connsiteX37" fmla="*/ 352425 w 670791"/>
                    <a:gd name="connsiteY37" fmla="*/ 3016581 h 3208591"/>
                    <a:gd name="connsiteX38" fmla="*/ 381000 w 670791"/>
                    <a:gd name="connsiteY38" fmla="*/ 3102306 h 3208591"/>
                    <a:gd name="connsiteX39" fmla="*/ 390525 w 670791"/>
                    <a:gd name="connsiteY39" fmla="*/ 3130881 h 3208591"/>
                    <a:gd name="connsiteX40" fmla="*/ 419100 w 670791"/>
                    <a:gd name="connsiteY40" fmla="*/ 3188031 h 3208591"/>
                    <a:gd name="connsiteX41" fmla="*/ 447675 w 670791"/>
                    <a:gd name="connsiteY41" fmla="*/ 3207081 h 3208591"/>
                    <a:gd name="connsiteX42" fmla="*/ 600075 w 670791"/>
                    <a:gd name="connsiteY42" fmla="*/ 3188031 h 3208591"/>
                    <a:gd name="connsiteX43" fmla="*/ 628650 w 670791"/>
                    <a:gd name="connsiteY43" fmla="*/ 3168981 h 3208591"/>
                    <a:gd name="connsiteX44" fmla="*/ 647700 w 670791"/>
                    <a:gd name="connsiteY44" fmla="*/ 3111831 h 3208591"/>
                    <a:gd name="connsiteX45" fmla="*/ 657225 w 670791"/>
                    <a:gd name="connsiteY45" fmla="*/ 3083256 h 3208591"/>
                    <a:gd name="connsiteX46" fmla="*/ 666750 w 670791"/>
                    <a:gd name="connsiteY46"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114300 w 670791"/>
                    <a:gd name="connsiteY24" fmla="*/ 1635456 h 3208591"/>
                    <a:gd name="connsiteX25" fmla="*/ 142875 w 670791"/>
                    <a:gd name="connsiteY25" fmla="*/ 1692606 h 3208591"/>
                    <a:gd name="connsiteX26" fmla="*/ 200025 w 670791"/>
                    <a:gd name="connsiteY26" fmla="*/ 1806906 h 3208591"/>
                    <a:gd name="connsiteX27" fmla="*/ 209550 w 670791"/>
                    <a:gd name="connsiteY27" fmla="*/ 1835481 h 3208591"/>
                    <a:gd name="connsiteX28" fmla="*/ 228600 w 670791"/>
                    <a:gd name="connsiteY28" fmla="*/ 1864056 h 3208591"/>
                    <a:gd name="connsiteX29" fmla="*/ 247650 w 670791"/>
                    <a:gd name="connsiteY29" fmla="*/ 1940256 h 3208591"/>
                    <a:gd name="connsiteX30" fmla="*/ 257175 w 670791"/>
                    <a:gd name="connsiteY30" fmla="*/ 2302206 h 3208591"/>
                    <a:gd name="connsiteX31" fmla="*/ 276225 w 670791"/>
                    <a:gd name="connsiteY31" fmla="*/ 2445081 h 3208591"/>
                    <a:gd name="connsiteX32" fmla="*/ 295275 w 670791"/>
                    <a:gd name="connsiteY32" fmla="*/ 2568906 h 3208591"/>
                    <a:gd name="connsiteX33" fmla="*/ 314325 w 670791"/>
                    <a:gd name="connsiteY33" fmla="*/ 2787981 h 3208591"/>
                    <a:gd name="connsiteX34" fmla="*/ 333375 w 670791"/>
                    <a:gd name="connsiteY34" fmla="*/ 2864181 h 3208591"/>
                    <a:gd name="connsiteX35" fmla="*/ 342900 w 670791"/>
                    <a:gd name="connsiteY35" fmla="*/ 2902281 h 3208591"/>
                    <a:gd name="connsiteX36" fmla="*/ 352425 w 670791"/>
                    <a:gd name="connsiteY36" fmla="*/ 3016581 h 3208591"/>
                    <a:gd name="connsiteX37" fmla="*/ 381000 w 670791"/>
                    <a:gd name="connsiteY37" fmla="*/ 3102306 h 3208591"/>
                    <a:gd name="connsiteX38" fmla="*/ 390525 w 670791"/>
                    <a:gd name="connsiteY38" fmla="*/ 3130881 h 3208591"/>
                    <a:gd name="connsiteX39" fmla="*/ 419100 w 670791"/>
                    <a:gd name="connsiteY39" fmla="*/ 3188031 h 3208591"/>
                    <a:gd name="connsiteX40" fmla="*/ 447675 w 670791"/>
                    <a:gd name="connsiteY40" fmla="*/ 3207081 h 3208591"/>
                    <a:gd name="connsiteX41" fmla="*/ 600075 w 670791"/>
                    <a:gd name="connsiteY41" fmla="*/ 3188031 h 3208591"/>
                    <a:gd name="connsiteX42" fmla="*/ 628650 w 670791"/>
                    <a:gd name="connsiteY42" fmla="*/ 3168981 h 3208591"/>
                    <a:gd name="connsiteX43" fmla="*/ 647700 w 670791"/>
                    <a:gd name="connsiteY43" fmla="*/ 3111831 h 3208591"/>
                    <a:gd name="connsiteX44" fmla="*/ 657225 w 670791"/>
                    <a:gd name="connsiteY44" fmla="*/ 3083256 h 3208591"/>
                    <a:gd name="connsiteX45" fmla="*/ 666750 w 670791"/>
                    <a:gd name="connsiteY45"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114300 w 670791"/>
                    <a:gd name="connsiteY24" fmla="*/ 1635456 h 3208591"/>
                    <a:gd name="connsiteX25" fmla="*/ 200025 w 670791"/>
                    <a:gd name="connsiteY25" fmla="*/ 1806906 h 3208591"/>
                    <a:gd name="connsiteX26" fmla="*/ 209550 w 670791"/>
                    <a:gd name="connsiteY26" fmla="*/ 1835481 h 3208591"/>
                    <a:gd name="connsiteX27" fmla="*/ 228600 w 670791"/>
                    <a:gd name="connsiteY27" fmla="*/ 1864056 h 3208591"/>
                    <a:gd name="connsiteX28" fmla="*/ 247650 w 670791"/>
                    <a:gd name="connsiteY28" fmla="*/ 1940256 h 3208591"/>
                    <a:gd name="connsiteX29" fmla="*/ 257175 w 670791"/>
                    <a:gd name="connsiteY29" fmla="*/ 2302206 h 3208591"/>
                    <a:gd name="connsiteX30" fmla="*/ 276225 w 670791"/>
                    <a:gd name="connsiteY30" fmla="*/ 2445081 h 3208591"/>
                    <a:gd name="connsiteX31" fmla="*/ 295275 w 670791"/>
                    <a:gd name="connsiteY31" fmla="*/ 2568906 h 3208591"/>
                    <a:gd name="connsiteX32" fmla="*/ 314325 w 670791"/>
                    <a:gd name="connsiteY32" fmla="*/ 2787981 h 3208591"/>
                    <a:gd name="connsiteX33" fmla="*/ 333375 w 670791"/>
                    <a:gd name="connsiteY33" fmla="*/ 2864181 h 3208591"/>
                    <a:gd name="connsiteX34" fmla="*/ 342900 w 670791"/>
                    <a:gd name="connsiteY34" fmla="*/ 2902281 h 3208591"/>
                    <a:gd name="connsiteX35" fmla="*/ 352425 w 670791"/>
                    <a:gd name="connsiteY35" fmla="*/ 3016581 h 3208591"/>
                    <a:gd name="connsiteX36" fmla="*/ 381000 w 670791"/>
                    <a:gd name="connsiteY36" fmla="*/ 3102306 h 3208591"/>
                    <a:gd name="connsiteX37" fmla="*/ 390525 w 670791"/>
                    <a:gd name="connsiteY37" fmla="*/ 3130881 h 3208591"/>
                    <a:gd name="connsiteX38" fmla="*/ 419100 w 670791"/>
                    <a:gd name="connsiteY38" fmla="*/ 3188031 h 3208591"/>
                    <a:gd name="connsiteX39" fmla="*/ 447675 w 670791"/>
                    <a:gd name="connsiteY39" fmla="*/ 3207081 h 3208591"/>
                    <a:gd name="connsiteX40" fmla="*/ 600075 w 670791"/>
                    <a:gd name="connsiteY40" fmla="*/ 3188031 h 3208591"/>
                    <a:gd name="connsiteX41" fmla="*/ 628650 w 670791"/>
                    <a:gd name="connsiteY41" fmla="*/ 3168981 h 3208591"/>
                    <a:gd name="connsiteX42" fmla="*/ 647700 w 670791"/>
                    <a:gd name="connsiteY42" fmla="*/ 3111831 h 3208591"/>
                    <a:gd name="connsiteX43" fmla="*/ 657225 w 670791"/>
                    <a:gd name="connsiteY43" fmla="*/ 3083256 h 3208591"/>
                    <a:gd name="connsiteX44" fmla="*/ 666750 w 670791"/>
                    <a:gd name="connsiteY44"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57175 w 670791"/>
                    <a:gd name="connsiteY28" fmla="*/ 2302206 h 3208591"/>
                    <a:gd name="connsiteX29" fmla="*/ 276225 w 670791"/>
                    <a:gd name="connsiteY29" fmla="*/ 2445081 h 3208591"/>
                    <a:gd name="connsiteX30" fmla="*/ 295275 w 670791"/>
                    <a:gd name="connsiteY30" fmla="*/ 2568906 h 3208591"/>
                    <a:gd name="connsiteX31" fmla="*/ 314325 w 670791"/>
                    <a:gd name="connsiteY31" fmla="*/ 2787981 h 3208591"/>
                    <a:gd name="connsiteX32" fmla="*/ 333375 w 670791"/>
                    <a:gd name="connsiteY32" fmla="*/ 2864181 h 3208591"/>
                    <a:gd name="connsiteX33" fmla="*/ 342900 w 670791"/>
                    <a:gd name="connsiteY33" fmla="*/ 2902281 h 3208591"/>
                    <a:gd name="connsiteX34" fmla="*/ 352425 w 670791"/>
                    <a:gd name="connsiteY34" fmla="*/ 3016581 h 3208591"/>
                    <a:gd name="connsiteX35" fmla="*/ 381000 w 670791"/>
                    <a:gd name="connsiteY35" fmla="*/ 3102306 h 3208591"/>
                    <a:gd name="connsiteX36" fmla="*/ 390525 w 670791"/>
                    <a:gd name="connsiteY36" fmla="*/ 3130881 h 3208591"/>
                    <a:gd name="connsiteX37" fmla="*/ 419100 w 670791"/>
                    <a:gd name="connsiteY37" fmla="*/ 3188031 h 3208591"/>
                    <a:gd name="connsiteX38" fmla="*/ 447675 w 670791"/>
                    <a:gd name="connsiteY38" fmla="*/ 3207081 h 3208591"/>
                    <a:gd name="connsiteX39" fmla="*/ 600075 w 670791"/>
                    <a:gd name="connsiteY39" fmla="*/ 3188031 h 3208591"/>
                    <a:gd name="connsiteX40" fmla="*/ 628650 w 670791"/>
                    <a:gd name="connsiteY40" fmla="*/ 3168981 h 3208591"/>
                    <a:gd name="connsiteX41" fmla="*/ 647700 w 670791"/>
                    <a:gd name="connsiteY41" fmla="*/ 3111831 h 3208591"/>
                    <a:gd name="connsiteX42" fmla="*/ 657225 w 670791"/>
                    <a:gd name="connsiteY42" fmla="*/ 3083256 h 3208591"/>
                    <a:gd name="connsiteX43" fmla="*/ 666750 w 670791"/>
                    <a:gd name="connsiteY43"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33375 w 670791"/>
                    <a:gd name="connsiteY31" fmla="*/ 2864181 h 3208591"/>
                    <a:gd name="connsiteX32" fmla="*/ 342900 w 670791"/>
                    <a:gd name="connsiteY32" fmla="*/ 2902281 h 3208591"/>
                    <a:gd name="connsiteX33" fmla="*/ 352425 w 670791"/>
                    <a:gd name="connsiteY33" fmla="*/ 3016581 h 3208591"/>
                    <a:gd name="connsiteX34" fmla="*/ 381000 w 670791"/>
                    <a:gd name="connsiteY34" fmla="*/ 3102306 h 3208591"/>
                    <a:gd name="connsiteX35" fmla="*/ 390525 w 670791"/>
                    <a:gd name="connsiteY35" fmla="*/ 3130881 h 3208591"/>
                    <a:gd name="connsiteX36" fmla="*/ 419100 w 670791"/>
                    <a:gd name="connsiteY36" fmla="*/ 3188031 h 3208591"/>
                    <a:gd name="connsiteX37" fmla="*/ 447675 w 670791"/>
                    <a:gd name="connsiteY37" fmla="*/ 3207081 h 3208591"/>
                    <a:gd name="connsiteX38" fmla="*/ 600075 w 670791"/>
                    <a:gd name="connsiteY38" fmla="*/ 3188031 h 3208591"/>
                    <a:gd name="connsiteX39" fmla="*/ 628650 w 670791"/>
                    <a:gd name="connsiteY39" fmla="*/ 3168981 h 3208591"/>
                    <a:gd name="connsiteX40" fmla="*/ 647700 w 670791"/>
                    <a:gd name="connsiteY40" fmla="*/ 3111831 h 3208591"/>
                    <a:gd name="connsiteX41" fmla="*/ 657225 w 670791"/>
                    <a:gd name="connsiteY41" fmla="*/ 3083256 h 3208591"/>
                    <a:gd name="connsiteX42" fmla="*/ 666750 w 670791"/>
                    <a:gd name="connsiteY42"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390525 w 670791"/>
                    <a:gd name="connsiteY34" fmla="*/ 3130881 h 3208591"/>
                    <a:gd name="connsiteX35" fmla="*/ 419100 w 670791"/>
                    <a:gd name="connsiteY35" fmla="*/ 3188031 h 3208591"/>
                    <a:gd name="connsiteX36" fmla="*/ 447675 w 670791"/>
                    <a:gd name="connsiteY36" fmla="*/ 3207081 h 3208591"/>
                    <a:gd name="connsiteX37" fmla="*/ 600075 w 670791"/>
                    <a:gd name="connsiteY37" fmla="*/ 3188031 h 3208591"/>
                    <a:gd name="connsiteX38" fmla="*/ 628650 w 670791"/>
                    <a:gd name="connsiteY38" fmla="*/ 3168981 h 3208591"/>
                    <a:gd name="connsiteX39" fmla="*/ 647700 w 670791"/>
                    <a:gd name="connsiteY39" fmla="*/ 3111831 h 3208591"/>
                    <a:gd name="connsiteX40" fmla="*/ 657225 w 670791"/>
                    <a:gd name="connsiteY40" fmla="*/ 3083256 h 3208591"/>
                    <a:gd name="connsiteX41" fmla="*/ 666750 w 670791"/>
                    <a:gd name="connsiteY41"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381000 w 670791"/>
                    <a:gd name="connsiteY34" fmla="*/ 3124200 h 3208591"/>
                    <a:gd name="connsiteX35" fmla="*/ 419100 w 670791"/>
                    <a:gd name="connsiteY35" fmla="*/ 3188031 h 3208591"/>
                    <a:gd name="connsiteX36" fmla="*/ 447675 w 670791"/>
                    <a:gd name="connsiteY36" fmla="*/ 3207081 h 3208591"/>
                    <a:gd name="connsiteX37" fmla="*/ 600075 w 670791"/>
                    <a:gd name="connsiteY37" fmla="*/ 3188031 h 3208591"/>
                    <a:gd name="connsiteX38" fmla="*/ 628650 w 670791"/>
                    <a:gd name="connsiteY38" fmla="*/ 3168981 h 3208591"/>
                    <a:gd name="connsiteX39" fmla="*/ 647700 w 670791"/>
                    <a:gd name="connsiteY39" fmla="*/ 3111831 h 3208591"/>
                    <a:gd name="connsiteX40" fmla="*/ 657225 w 670791"/>
                    <a:gd name="connsiteY40" fmla="*/ 3083256 h 3208591"/>
                    <a:gd name="connsiteX41" fmla="*/ 666750 w 670791"/>
                    <a:gd name="connsiteY41"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381000 w 670791"/>
                    <a:gd name="connsiteY34" fmla="*/ 3124200 h 3208591"/>
                    <a:gd name="connsiteX35" fmla="*/ 447675 w 670791"/>
                    <a:gd name="connsiteY35" fmla="*/ 3207081 h 3208591"/>
                    <a:gd name="connsiteX36" fmla="*/ 600075 w 670791"/>
                    <a:gd name="connsiteY36" fmla="*/ 3188031 h 3208591"/>
                    <a:gd name="connsiteX37" fmla="*/ 628650 w 670791"/>
                    <a:gd name="connsiteY37" fmla="*/ 3168981 h 3208591"/>
                    <a:gd name="connsiteX38" fmla="*/ 647700 w 670791"/>
                    <a:gd name="connsiteY38" fmla="*/ 3111831 h 3208591"/>
                    <a:gd name="connsiteX39" fmla="*/ 657225 w 670791"/>
                    <a:gd name="connsiteY39" fmla="*/ 3083256 h 3208591"/>
                    <a:gd name="connsiteX40" fmla="*/ 666750 w 670791"/>
                    <a:gd name="connsiteY40"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381000 w 670791"/>
                    <a:gd name="connsiteY34" fmla="*/ 3124200 h 3208591"/>
                    <a:gd name="connsiteX35" fmla="*/ 447675 w 670791"/>
                    <a:gd name="connsiteY35" fmla="*/ 3207081 h 3208591"/>
                    <a:gd name="connsiteX36" fmla="*/ 600075 w 670791"/>
                    <a:gd name="connsiteY36" fmla="*/ 3188031 h 3208591"/>
                    <a:gd name="connsiteX37" fmla="*/ 628650 w 670791"/>
                    <a:gd name="connsiteY37" fmla="*/ 3168981 h 3208591"/>
                    <a:gd name="connsiteX38" fmla="*/ 657225 w 670791"/>
                    <a:gd name="connsiteY38" fmla="*/ 3083256 h 3208591"/>
                    <a:gd name="connsiteX39" fmla="*/ 666750 w 670791"/>
                    <a:gd name="connsiteY39"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381000 w 670791"/>
                    <a:gd name="connsiteY34" fmla="*/ 3124200 h 3208591"/>
                    <a:gd name="connsiteX35" fmla="*/ 447675 w 670791"/>
                    <a:gd name="connsiteY35" fmla="*/ 3207081 h 3208591"/>
                    <a:gd name="connsiteX36" fmla="*/ 600075 w 670791"/>
                    <a:gd name="connsiteY36" fmla="*/ 3188031 h 3208591"/>
                    <a:gd name="connsiteX37" fmla="*/ 657225 w 670791"/>
                    <a:gd name="connsiteY37" fmla="*/ 3083256 h 3208591"/>
                    <a:gd name="connsiteX38" fmla="*/ 666750 w 670791"/>
                    <a:gd name="connsiteY38"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14325 w 670791"/>
                    <a:gd name="connsiteY30" fmla="*/ 2787981 h 3208591"/>
                    <a:gd name="connsiteX31" fmla="*/ 342900 w 670791"/>
                    <a:gd name="connsiteY31" fmla="*/ 2902281 h 3208591"/>
                    <a:gd name="connsiteX32" fmla="*/ 352425 w 670791"/>
                    <a:gd name="connsiteY32" fmla="*/ 3016581 h 3208591"/>
                    <a:gd name="connsiteX33" fmla="*/ 381000 w 670791"/>
                    <a:gd name="connsiteY33" fmla="*/ 3102306 h 3208591"/>
                    <a:gd name="connsiteX34" fmla="*/ 447675 w 670791"/>
                    <a:gd name="connsiteY34" fmla="*/ 3207081 h 3208591"/>
                    <a:gd name="connsiteX35" fmla="*/ 600075 w 670791"/>
                    <a:gd name="connsiteY35" fmla="*/ 3188031 h 3208591"/>
                    <a:gd name="connsiteX36" fmla="*/ 657225 w 670791"/>
                    <a:gd name="connsiteY36" fmla="*/ 3083256 h 3208591"/>
                    <a:gd name="connsiteX37" fmla="*/ 666750 w 670791"/>
                    <a:gd name="connsiteY37" fmla="*/ 2930856 h 3208591"/>
                    <a:gd name="connsiteX0" fmla="*/ 285750 w 670791"/>
                    <a:gd name="connsiteY0" fmla="*/ 244806 h 3208591"/>
                    <a:gd name="connsiteX1" fmla="*/ 200025 w 670791"/>
                    <a:gd name="connsiteY1" fmla="*/ 225756 h 3208591"/>
                    <a:gd name="connsiteX2" fmla="*/ 180975 w 670791"/>
                    <a:gd name="connsiteY2" fmla="*/ 197181 h 3208591"/>
                    <a:gd name="connsiteX3" fmla="*/ 190500 w 670791"/>
                    <a:gd name="connsiteY3" fmla="*/ 140031 h 3208591"/>
                    <a:gd name="connsiteX4" fmla="*/ 219075 w 670791"/>
                    <a:gd name="connsiteY4" fmla="*/ 130506 h 3208591"/>
                    <a:gd name="connsiteX5" fmla="*/ 314325 w 670791"/>
                    <a:gd name="connsiteY5" fmla="*/ 120981 h 3208591"/>
                    <a:gd name="connsiteX6" fmla="*/ 333375 w 670791"/>
                    <a:gd name="connsiteY6" fmla="*/ 92406 h 3208591"/>
                    <a:gd name="connsiteX7" fmla="*/ 333375 w 670791"/>
                    <a:gd name="connsiteY7" fmla="*/ 35256 h 3208591"/>
                    <a:gd name="connsiteX8" fmla="*/ 304800 w 670791"/>
                    <a:gd name="connsiteY8" fmla="*/ 16206 h 3208591"/>
                    <a:gd name="connsiteX9" fmla="*/ 276225 w 670791"/>
                    <a:gd name="connsiteY9" fmla="*/ 6681 h 3208591"/>
                    <a:gd name="connsiteX10" fmla="*/ 142875 w 670791"/>
                    <a:gd name="connsiteY10" fmla="*/ 35256 h 3208591"/>
                    <a:gd name="connsiteX11" fmla="*/ 123825 w 670791"/>
                    <a:gd name="connsiteY11" fmla="*/ 92406 h 3208591"/>
                    <a:gd name="connsiteX12" fmla="*/ 114300 w 670791"/>
                    <a:gd name="connsiteY12" fmla="*/ 120981 h 3208591"/>
                    <a:gd name="connsiteX13" fmla="*/ 104775 w 670791"/>
                    <a:gd name="connsiteY13" fmla="*/ 273381 h 3208591"/>
                    <a:gd name="connsiteX14" fmla="*/ 95250 w 670791"/>
                    <a:gd name="connsiteY14" fmla="*/ 311481 h 3208591"/>
                    <a:gd name="connsiteX15" fmla="*/ 85725 w 670791"/>
                    <a:gd name="connsiteY15" fmla="*/ 359106 h 3208591"/>
                    <a:gd name="connsiteX16" fmla="*/ 76200 w 670791"/>
                    <a:gd name="connsiteY16" fmla="*/ 530556 h 3208591"/>
                    <a:gd name="connsiteX17" fmla="*/ 66675 w 670791"/>
                    <a:gd name="connsiteY17" fmla="*/ 587706 h 3208591"/>
                    <a:gd name="connsiteX18" fmla="*/ 57150 w 670791"/>
                    <a:gd name="connsiteY18" fmla="*/ 663906 h 3208591"/>
                    <a:gd name="connsiteX19" fmla="*/ 47625 w 670791"/>
                    <a:gd name="connsiteY19" fmla="*/ 759156 h 3208591"/>
                    <a:gd name="connsiteX20" fmla="*/ 28575 w 670791"/>
                    <a:gd name="connsiteY20" fmla="*/ 863931 h 3208591"/>
                    <a:gd name="connsiteX21" fmla="*/ 0 w 670791"/>
                    <a:gd name="connsiteY21" fmla="*/ 1225881 h 3208591"/>
                    <a:gd name="connsiteX22" fmla="*/ 9525 w 670791"/>
                    <a:gd name="connsiteY22" fmla="*/ 1464006 h 3208591"/>
                    <a:gd name="connsiteX23" fmla="*/ 95250 w 670791"/>
                    <a:gd name="connsiteY23" fmla="*/ 1606881 h 3208591"/>
                    <a:gd name="connsiteX24" fmla="*/ 200025 w 670791"/>
                    <a:gd name="connsiteY24" fmla="*/ 1806906 h 3208591"/>
                    <a:gd name="connsiteX25" fmla="*/ 209550 w 670791"/>
                    <a:gd name="connsiteY25" fmla="*/ 1835481 h 3208591"/>
                    <a:gd name="connsiteX26" fmla="*/ 228600 w 670791"/>
                    <a:gd name="connsiteY26" fmla="*/ 1864056 h 3208591"/>
                    <a:gd name="connsiteX27" fmla="*/ 247650 w 670791"/>
                    <a:gd name="connsiteY27" fmla="*/ 1940256 h 3208591"/>
                    <a:gd name="connsiteX28" fmla="*/ 276225 w 670791"/>
                    <a:gd name="connsiteY28" fmla="*/ 2445081 h 3208591"/>
                    <a:gd name="connsiteX29" fmla="*/ 295275 w 670791"/>
                    <a:gd name="connsiteY29" fmla="*/ 2568906 h 3208591"/>
                    <a:gd name="connsiteX30" fmla="*/ 342900 w 670791"/>
                    <a:gd name="connsiteY30" fmla="*/ 2902281 h 3208591"/>
                    <a:gd name="connsiteX31" fmla="*/ 352425 w 670791"/>
                    <a:gd name="connsiteY31" fmla="*/ 3016581 h 3208591"/>
                    <a:gd name="connsiteX32" fmla="*/ 381000 w 670791"/>
                    <a:gd name="connsiteY32" fmla="*/ 3102306 h 3208591"/>
                    <a:gd name="connsiteX33" fmla="*/ 447675 w 670791"/>
                    <a:gd name="connsiteY33" fmla="*/ 3207081 h 3208591"/>
                    <a:gd name="connsiteX34" fmla="*/ 600075 w 670791"/>
                    <a:gd name="connsiteY34" fmla="*/ 3188031 h 3208591"/>
                    <a:gd name="connsiteX35" fmla="*/ 657225 w 670791"/>
                    <a:gd name="connsiteY35" fmla="*/ 3083256 h 3208591"/>
                    <a:gd name="connsiteX36" fmla="*/ 666750 w 670791"/>
                    <a:gd name="connsiteY36" fmla="*/ 2930856 h 3208591"/>
                    <a:gd name="connsiteX0" fmla="*/ 285750 w 670791"/>
                    <a:gd name="connsiteY0" fmla="*/ 244806 h 3208669"/>
                    <a:gd name="connsiteX1" fmla="*/ 200025 w 670791"/>
                    <a:gd name="connsiteY1" fmla="*/ 225756 h 3208669"/>
                    <a:gd name="connsiteX2" fmla="*/ 180975 w 670791"/>
                    <a:gd name="connsiteY2" fmla="*/ 197181 h 3208669"/>
                    <a:gd name="connsiteX3" fmla="*/ 190500 w 670791"/>
                    <a:gd name="connsiteY3" fmla="*/ 140031 h 3208669"/>
                    <a:gd name="connsiteX4" fmla="*/ 219075 w 670791"/>
                    <a:gd name="connsiteY4" fmla="*/ 130506 h 3208669"/>
                    <a:gd name="connsiteX5" fmla="*/ 314325 w 670791"/>
                    <a:gd name="connsiteY5" fmla="*/ 120981 h 3208669"/>
                    <a:gd name="connsiteX6" fmla="*/ 333375 w 670791"/>
                    <a:gd name="connsiteY6" fmla="*/ 92406 h 3208669"/>
                    <a:gd name="connsiteX7" fmla="*/ 333375 w 670791"/>
                    <a:gd name="connsiteY7" fmla="*/ 35256 h 3208669"/>
                    <a:gd name="connsiteX8" fmla="*/ 304800 w 670791"/>
                    <a:gd name="connsiteY8" fmla="*/ 16206 h 3208669"/>
                    <a:gd name="connsiteX9" fmla="*/ 276225 w 670791"/>
                    <a:gd name="connsiteY9" fmla="*/ 6681 h 3208669"/>
                    <a:gd name="connsiteX10" fmla="*/ 142875 w 670791"/>
                    <a:gd name="connsiteY10" fmla="*/ 35256 h 3208669"/>
                    <a:gd name="connsiteX11" fmla="*/ 123825 w 670791"/>
                    <a:gd name="connsiteY11" fmla="*/ 92406 h 3208669"/>
                    <a:gd name="connsiteX12" fmla="*/ 114300 w 670791"/>
                    <a:gd name="connsiteY12" fmla="*/ 120981 h 3208669"/>
                    <a:gd name="connsiteX13" fmla="*/ 104775 w 670791"/>
                    <a:gd name="connsiteY13" fmla="*/ 273381 h 3208669"/>
                    <a:gd name="connsiteX14" fmla="*/ 95250 w 670791"/>
                    <a:gd name="connsiteY14" fmla="*/ 311481 h 3208669"/>
                    <a:gd name="connsiteX15" fmla="*/ 85725 w 670791"/>
                    <a:gd name="connsiteY15" fmla="*/ 359106 h 3208669"/>
                    <a:gd name="connsiteX16" fmla="*/ 76200 w 670791"/>
                    <a:gd name="connsiteY16" fmla="*/ 530556 h 3208669"/>
                    <a:gd name="connsiteX17" fmla="*/ 66675 w 670791"/>
                    <a:gd name="connsiteY17" fmla="*/ 587706 h 3208669"/>
                    <a:gd name="connsiteX18" fmla="*/ 57150 w 670791"/>
                    <a:gd name="connsiteY18" fmla="*/ 663906 h 3208669"/>
                    <a:gd name="connsiteX19" fmla="*/ 47625 w 670791"/>
                    <a:gd name="connsiteY19" fmla="*/ 759156 h 3208669"/>
                    <a:gd name="connsiteX20" fmla="*/ 28575 w 670791"/>
                    <a:gd name="connsiteY20" fmla="*/ 863931 h 3208669"/>
                    <a:gd name="connsiteX21" fmla="*/ 0 w 670791"/>
                    <a:gd name="connsiteY21" fmla="*/ 1225881 h 3208669"/>
                    <a:gd name="connsiteX22" fmla="*/ 9525 w 670791"/>
                    <a:gd name="connsiteY22" fmla="*/ 1464006 h 3208669"/>
                    <a:gd name="connsiteX23" fmla="*/ 95250 w 670791"/>
                    <a:gd name="connsiteY23" fmla="*/ 1606881 h 3208669"/>
                    <a:gd name="connsiteX24" fmla="*/ 200025 w 670791"/>
                    <a:gd name="connsiteY24" fmla="*/ 1806906 h 3208669"/>
                    <a:gd name="connsiteX25" fmla="*/ 209550 w 670791"/>
                    <a:gd name="connsiteY25" fmla="*/ 1835481 h 3208669"/>
                    <a:gd name="connsiteX26" fmla="*/ 228600 w 670791"/>
                    <a:gd name="connsiteY26" fmla="*/ 1864056 h 3208669"/>
                    <a:gd name="connsiteX27" fmla="*/ 247650 w 670791"/>
                    <a:gd name="connsiteY27" fmla="*/ 1940256 h 3208669"/>
                    <a:gd name="connsiteX28" fmla="*/ 276225 w 670791"/>
                    <a:gd name="connsiteY28" fmla="*/ 2445081 h 3208669"/>
                    <a:gd name="connsiteX29" fmla="*/ 295275 w 670791"/>
                    <a:gd name="connsiteY29" fmla="*/ 2568906 h 3208669"/>
                    <a:gd name="connsiteX30" fmla="*/ 342900 w 670791"/>
                    <a:gd name="connsiteY30" fmla="*/ 2902281 h 3208669"/>
                    <a:gd name="connsiteX31" fmla="*/ 352425 w 670791"/>
                    <a:gd name="connsiteY31" fmla="*/ 3016581 h 3208669"/>
                    <a:gd name="connsiteX32" fmla="*/ 381000 w 670791"/>
                    <a:gd name="connsiteY32" fmla="*/ 3102306 h 3208669"/>
                    <a:gd name="connsiteX33" fmla="*/ 447675 w 670791"/>
                    <a:gd name="connsiteY33" fmla="*/ 3207081 h 3208669"/>
                    <a:gd name="connsiteX34" fmla="*/ 600075 w 670791"/>
                    <a:gd name="connsiteY34" fmla="*/ 3188031 h 3208669"/>
                    <a:gd name="connsiteX35" fmla="*/ 657225 w 670791"/>
                    <a:gd name="connsiteY35" fmla="*/ 3083256 h 3208669"/>
                    <a:gd name="connsiteX36" fmla="*/ 666750 w 670791"/>
                    <a:gd name="connsiteY36" fmla="*/ 2930856 h 3208669"/>
                    <a:gd name="connsiteX0" fmla="*/ 285750 w 666750"/>
                    <a:gd name="connsiteY0" fmla="*/ 244806 h 3234068"/>
                    <a:gd name="connsiteX1" fmla="*/ 200025 w 666750"/>
                    <a:gd name="connsiteY1" fmla="*/ 225756 h 3234068"/>
                    <a:gd name="connsiteX2" fmla="*/ 180975 w 666750"/>
                    <a:gd name="connsiteY2" fmla="*/ 197181 h 3234068"/>
                    <a:gd name="connsiteX3" fmla="*/ 190500 w 666750"/>
                    <a:gd name="connsiteY3" fmla="*/ 140031 h 3234068"/>
                    <a:gd name="connsiteX4" fmla="*/ 219075 w 666750"/>
                    <a:gd name="connsiteY4" fmla="*/ 130506 h 3234068"/>
                    <a:gd name="connsiteX5" fmla="*/ 314325 w 666750"/>
                    <a:gd name="connsiteY5" fmla="*/ 120981 h 3234068"/>
                    <a:gd name="connsiteX6" fmla="*/ 333375 w 666750"/>
                    <a:gd name="connsiteY6" fmla="*/ 92406 h 3234068"/>
                    <a:gd name="connsiteX7" fmla="*/ 333375 w 666750"/>
                    <a:gd name="connsiteY7" fmla="*/ 35256 h 3234068"/>
                    <a:gd name="connsiteX8" fmla="*/ 304800 w 666750"/>
                    <a:gd name="connsiteY8" fmla="*/ 16206 h 3234068"/>
                    <a:gd name="connsiteX9" fmla="*/ 276225 w 666750"/>
                    <a:gd name="connsiteY9" fmla="*/ 6681 h 3234068"/>
                    <a:gd name="connsiteX10" fmla="*/ 142875 w 666750"/>
                    <a:gd name="connsiteY10" fmla="*/ 35256 h 3234068"/>
                    <a:gd name="connsiteX11" fmla="*/ 123825 w 666750"/>
                    <a:gd name="connsiteY11" fmla="*/ 92406 h 3234068"/>
                    <a:gd name="connsiteX12" fmla="*/ 114300 w 666750"/>
                    <a:gd name="connsiteY12" fmla="*/ 120981 h 3234068"/>
                    <a:gd name="connsiteX13" fmla="*/ 104775 w 666750"/>
                    <a:gd name="connsiteY13" fmla="*/ 273381 h 3234068"/>
                    <a:gd name="connsiteX14" fmla="*/ 95250 w 666750"/>
                    <a:gd name="connsiteY14" fmla="*/ 311481 h 3234068"/>
                    <a:gd name="connsiteX15" fmla="*/ 85725 w 666750"/>
                    <a:gd name="connsiteY15" fmla="*/ 359106 h 3234068"/>
                    <a:gd name="connsiteX16" fmla="*/ 76200 w 666750"/>
                    <a:gd name="connsiteY16" fmla="*/ 530556 h 3234068"/>
                    <a:gd name="connsiteX17" fmla="*/ 66675 w 666750"/>
                    <a:gd name="connsiteY17" fmla="*/ 587706 h 3234068"/>
                    <a:gd name="connsiteX18" fmla="*/ 57150 w 666750"/>
                    <a:gd name="connsiteY18" fmla="*/ 663906 h 3234068"/>
                    <a:gd name="connsiteX19" fmla="*/ 47625 w 666750"/>
                    <a:gd name="connsiteY19" fmla="*/ 759156 h 3234068"/>
                    <a:gd name="connsiteX20" fmla="*/ 28575 w 666750"/>
                    <a:gd name="connsiteY20" fmla="*/ 863931 h 3234068"/>
                    <a:gd name="connsiteX21" fmla="*/ 0 w 666750"/>
                    <a:gd name="connsiteY21" fmla="*/ 1225881 h 3234068"/>
                    <a:gd name="connsiteX22" fmla="*/ 9525 w 666750"/>
                    <a:gd name="connsiteY22" fmla="*/ 1464006 h 3234068"/>
                    <a:gd name="connsiteX23" fmla="*/ 95250 w 666750"/>
                    <a:gd name="connsiteY23" fmla="*/ 1606881 h 3234068"/>
                    <a:gd name="connsiteX24" fmla="*/ 200025 w 666750"/>
                    <a:gd name="connsiteY24" fmla="*/ 1806906 h 3234068"/>
                    <a:gd name="connsiteX25" fmla="*/ 209550 w 666750"/>
                    <a:gd name="connsiteY25" fmla="*/ 1835481 h 3234068"/>
                    <a:gd name="connsiteX26" fmla="*/ 228600 w 666750"/>
                    <a:gd name="connsiteY26" fmla="*/ 1864056 h 3234068"/>
                    <a:gd name="connsiteX27" fmla="*/ 247650 w 666750"/>
                    <a:gd name="connsiteY27" fmla="*/ 1940256 h 3234068"/>
                    <a:gd name="connsiteX28" fmla="*/ 276225 w 666750"/>
                    <a:gd name="connsiteY28" fmla="*/ 2445081 h 3234068"/>
                    <a:gd name="connsiteX29" fmla="*/ 295275 w 666750"/>
                    <a:gd name="connsiteY29" fmla="*/ 2568906 h 3234068"/>
                    <a:gd name="connsiteX30" fmla="*/ 342900 w 666750"/>
                    <a:gd name="connsiteY30" fmla="*/ 2902281 h 3234068"/>
                    <a:gd name="connsiteX31" fmla="*/ 352425 w 666750"/>
                    <a:gd name="connsiteY31" fmla="*/ 3016581 h 3234068"/>
                    <a:gd name="connsiteX32" fmla="*/ 381000 w 666750"/>
                    <a:gd name="connsiteY32" fmla="*/ 3102306 h 3234068"/>
                    <a:gd name="connsiteX33" fmla="*/ 447675 w 666750"/>
                    <a:gd name="connsiteY33" fmla="*/ 3207081 h 3234068"/>
                    <a:gd name="connsiteX34" fmla="*/ 600075 w 666750"/>
                    <a:gd name="connsiteY34" fmla="*/ 3188031 h 3234068"/>
                    <a:gd name="connsiteX35" fmla="*/ 666750 w 666750"/>
                    <a:gd name="connsiteY35" fmla="*/ 2930856 h 3234068"/>
                    <a:gd name="connsiteX0" fmla="*/ 285750 w 666750"/>
                    <a:gd name="connsiteY0" fmla="*/ 244806 h 3188031"/>
                    <a:gd name="connsiteX1" fmla="*/ 200025 w 666750"/>
                    <a:gd name="connsiteY1" fmla="*/ 225756 h 3188031"/>
                    <a:gd name="connsiteX2" fmla="*/ 180975 w 666750"/>
                    <a:gd name="connsiteY2" fmla="*/ 197181 h 3188031"/>
                    <a:gd name="connsiteX3" fmla="*/ 190500 w 666750"/>
                    <a:gd name="connsiteY3" fmla="*/ 140031 h 3188031"/>
                    <a:gd name="connsiteX4" fmla="*/ 219075 w 666750"/>
                    <a:gd name="connsiteY4" fmla="*/ 130506 h 3188031"/>
                    <a:gd name="connsiteX5" fmla="*/ 314325 w 666750"/>
                    <a:gd name="connsiteY5" fmla="*/ 120981 h 3188031"/>
                    <a:gd name="connsiteX6" fmla="*/ 333375 w 666750"/>
                    <a:gd name="connsiteY6" fmla="*/ 92406 h 3188031"/>
                    <a:gd name="connsiteX7" fmla="*/ 333375 w 666750"/>
                    <a:gd name="connsiteY7" fmla="*/ 35256 h 3188031"/>
                    <a:gd name="connsiteX8" fmla="*/ 304800 w 666750"/>
                    <a:gd name="connsiteY8" fmla="*/ 16206 h 3188031"/>
                    <a:gd name="connsiteX9" fmla="*/ 276225 w 666750"/>
                    <a:gd name="connsiteY9" fmla="*/ 6681 h 3188031"/>
                    <a:gd name="connsiteX10" fmla="*/ 142875 w 666750"/>
                    <a:gd name="connsiteY10" fmla="*/ 35256 h 3188031"/>
                    <a:gd name="connsiteX11" fmla="*/ 123825 w 666750"/>
                    <a:gd name="connsiteY11" fmla="*/ 92406 h 3188031"/>
                    <a:gd name="connsiteX12" fmla="*/ 114300 w 666750"/>
                    <a:gd name="connsiteY12" fmla="*/ 120981 h 3188031"/>
                    <a:gd name="connsiteX13" fmla="*/ 104775 w 666750"/>
                    <a:gd name="connsiteY13" fmla="*/ 273381 h 3188031"/>
                    <a:gd name="connsiteX14" fmla="*/ 95250 w 666750"/>
                    <a:gd name="connsiteY14" fmla="*/ 311481 h 3188031"/>
                    <a:gd name="connsiteX15" fmla="*/ 85725 w 666750"/>
                    <a:gd name="connsiteY15" fmla="*/ 359106 h 3188031"/>
                    <a:gd name="connsiteX16" fmla="*/ 76200 w 666750"/>
                    <a:gd name="connsiteY16" fmla="*/ 530556 h 3188031"/>
                    <a:gd name="connsiteX17" fmla="*/ 66675 w 666750"/>
                    <a:gd name="connsiteY17" fmla="*/ 587706 h 3188031"/>
                    <a:gd name="connsiteX18" fmla="*/ 57150 w 666750"/>
                    <a:gd name="connsiteY18" fmla="*/ 663906 h 3188031"/>
                    <a:gd name="connsiteX19" fmla="*/ 47625 w 666750"/>
                    <a:gd name="connsiteY19" fmla="*/ 759156 h 3188031"/>
                    <a:gd name="connsiteX20" fmla="*/ 28575 w 666750"/>
                    <a:gd name="connsiteY20" fmla="*/ 863931 h 3188031"/>
                    <a:gd name="connsiteX21" fmla="*/ 0 w 666750"/>
                    <a:gd name="connsiteY21" fmla="*/ 1225881 h 3188031"/>
                    <a:gd name="connsiteX22" fmla="*/ 9525 w 666750"/>
                    <a:gd name="connsiteY22" fmla="*/ 1464006 h 3188031"/>
                    <a:gd name="connsiteX23" fmla="*/ 95250 w 666750"/>
                    <a:gd name="connsiteY23" fmla="*/ 1606881 h 3188031"/>
                    <a:gd name="connsiteX24" fmla="*/ 200025 w 666750"/>
                    <a:gd name="connsiteY24" fmla="*/ 1806906 h 3188031"/>
                    <a:gd name="connsiteX25" fmla="*/ 209550 w 666750"/>
                    <a:gd name="connsiteY25" fmla="*/ 1835481 h 3188031"/>
                    <a:gd name="connsiteX26" fmla="*/ 228600 w 666750"/>
                    <a:gd name="connsiteY26" fmla="*/ 1864056 h 3188031"/>
                    <a:gd name="connsiteX27" fmla="*/ 247650 w 666750"/>
                    <a:gd name="connsiteY27" fmla="*/ 1940256 h 3188031"/>
                    <a:gd name="connsiteX28" fmla="*/ 276225 w 666750"/>
                    <a:gd name="connsiteY28" fmla="*/ 2445081 h 3188031"/>
                    <a:gd name="connsiteX29" fmla="*/ 295275 w 666750"/>
                    <a:gd name="connsiteY29" fmla="*/ 2568906 h 3188031"/>
                    <a:gd name="connsiteX30" fmla="*/ 342900 w 666750"/>
                    <a:gd name="connsiteY30" fmla="*/ 2902281 h 3188031"/>
                    <a:gd name="connsiteX31" fmla="*/ 352425 w 666750"/>
                    <a:gd name="connsiteY31" fmla="*/ 3016581 h 3188031"/>
                    <a:gd name="connsiteX32" fmla="*/ 381000 w 666750"/>
                    <a:gd name="connsiteY32" fmla="*/ 3102306 h 3188031"/>
                    <a:gd name="connsiteX33" fmla="*/ 600075 w 666750"/>
                    <a:gd name="connsiteY33" fmla="*/ 3188031 h 3188031"/>
                    <a:gd name="connsiteX34" fmla="*/ 666750 w 666750"/>
                    <a:gd name="connsiteY34" fmla="*/ 2930856 h 3188031"/>
                    <a:gd name="connsiteX0" fmla="*/ 285750 w 666750"/>
                    <a:gd name="connsiteY0" fmla="*/ 244806 h 3234068"/>
                    <a:gd name="connsiteX1" fmla="*/ 200025 w 666750"/>
                    <a:gd name="connsiteY1" fmla="*/ 225756 h 3234068"/>
                    <a:gd name="connsiteX2" fmla="*/ 180975 w 666750"/>
                    <a:gd name="connsiteY2" fmla="*/ 197181 h 3234068"/>
                    <a:gd name="connsiteX3" fmla="*/ 190500 w 666750"/>
                    <a:gd name="connsiteY3" fmla="*/ 140031 h 3234068"/>
                    <a:gd name="connsiteX4" fmla="*/ 219075 w 666750"/>
                    <a:gd name="connsiteY4" fmla="*/ 130506 h 3234068"/>
                    <a:gd name="connsiteX5" fmla="*/ 314325 w 666750"/>
                    <a:gd name="connsiteY5" fmla="*/ 120981 h 3234068"/>
                    <a:gd name="connsiteX6" fmla="*/ 333375 w 666750"/>
                    <a:gd name="connsiteY6" fmla="*/ 92406 h 3234068"/>
                    <a:gd name="connsiteX7" fmla="*/ 333375 w 666750"/>
                    <a:gd name="connsiteY7" fmla="*/ 35256 h 3234068"/>
                    <a:gd name="connsiteX8" fmla="*/ 304800 w 666750"/>
                    <a:gd name="connsiteY8" fmla="*/ 16206 h 3234068"/>
                    <a:gd name="connsiteX9" fmla="*/ 276225 w 666750"/>
                    <a:gd name="connsiteY9" fmla="*/ 6681 h 3234068"/>
                    <a:gd name="connsiteX10" fmla="*/ 142875 w 666750"/>
                    <a:gd name="connsiteY10" fmla="*/ 35256 h 3234068"/>
                    <a:gd name="connsiteX11" fmla="*/ 123825 w 666750"/>
                    <a:gd name="connsiteY11" fmla="*/ 92406 h 3234068"/>
                    <a:gd name="connsiteX12" fmla="*/ 114300 w 666750"/>
                    <a:gd name="connsiteY12" fmla="*/ 120981 h 3234068"/>
                    <a:gd name="connsiteX13" fmla="*/ 104775 w 666750"/>
                    <a:gd name="connsiteY13" fmla="*/ 273381 h 3234068"/>
                    <a:gd name="connsiteX14" fmla="*/ 95250 w 666750"/>
                    <a:gd name="connsiteY14" fmla="*/ 311481 h 3234068"/>
                    <a:gd name="connsiteX15" fmla="*/ 85725 w 666750"/>
                    <a:gd name="connsiteY15" fmla="*/ 359106 h 3234068"/>
                    <a:gd name="connsiteX16" fmla="*/ 76200 w 666750"/>
                    <a:gd name="connsiteY16" fmla="*/ 530556 h 3234068"/>
                    <a:gd name="connsiteX17" fmla="*/ 66675 w 666750"/>
                    <a:gd name="connsiteY17" fmla="*/ 587706 h 3234068"/>
                    <a:gd name="connsiteX18" fmla="*/ 57150 w 666750"/>
                    <a:gd name="connsiteY18" fmla="*/ 663906 h 3234068"/>
                    <a:gd name="connsiteX19" fmla="*/ 47625 w 666750"/>
                    <a:gd name="connsiteY19" fmla="*/ 759156 h 3234068"/>
                    <a:gd name="connsiteX20" fmla="*/ 28575 w 666750"/>
                    <a:gd name="connsiteY20" fmla="*/ 863931 h 3234068"/>
                    <a:gd name="connsiteX21" fmla="*/ 0 w 666750"/>
                    <a:gd name="connsiteY21" fmla="*/ 1225881 h 3234068"/>
                    <a:gd name="connsiteX22" fmla="*/ 9525 w 666750"/>
                    <a:gd name="connsiteY22" fmla="*/ 1464006 h 3234068"/>
                    <a:gd name="connsiteX23" fmla="*/ 95250 w 666750"/>
                    <a:gd name="connsiteY23" fmla="*/ 1606881 h 3234068"/>
                    <a:gd name="connsiteX24" fmla="*/ 200025 w 666750"/>
                    <a:gd name="connsiteY24" fmla="*/ 1806906 h 3234068"/>
                    <a:gd name="connsiteX25" fmla="*/ 209550 w 666750"/>
                    <a:gd name="connsiteY25" fmla="*/ 1835481 h 3234068"/>
                    <a:gd name="connsiteX26" fmla="*/ 228600 w 666750"/>
                    <a:gd name="connsiteY26" fmla="*/ 1864056 h 3234068"/>
                    <a:gd name="connsiteX27" fmla="*/ 247650 w 666750"/>
                    <a:gd name="connsiteY27" fmla="*/ 1940256 h 3234068"/>
                    <a:gd name="connsiteX28" fmla="*/ 276225 w 666750"/>
                    <a:gd name="connsiteY28" fmla="*/ 2445081 h 3234068"/>
                    <a:gd name="connsiteX29" fmla="*/ 295275 w 666750"/>
                    <a:gd name="connsiteY29" fmla="*/ 2568906 h 3234068"/>
                    <a:gd name="connsiteX30" fmla="*/ 342900 w 666750"/>
                    <a:gd name="connsiteY30" fmla="*/ 2902281 h 3234068"/>
                    <a:gd name="connsiteX31" fmla="*/ 352425 w 666750"/>
                    <a:gd name="connsiteY31" fmla="*/ 3016581 h 3234068"/>
                    <a:gd name="connsiteX32" fmla="*/ 381000 w 666750"/>
                    <a:gd name="connsiteY32" fmla="*/ 3102306 h 3234068"/>
                    <a:gd name="connsiteX33" fmla="*/ 600075 w 666750"/>
                    <a:gd name="connsiteY33" fmla="*/ 3188031 h 3234068"/>
                    <a:gd name="connsiteX34" fmla="*/ 666750 w 666750"/>
                    <a:gd name="connsiteY34" fmla="*/ 2930856 h 3234068"/>
                    <a:gd name="connsiteX0" fmla="*/ 285750 w 666750"/>
                    <a:gd name="connsiteY0" fmla="*/ 244806 h 3243593"/>
                    <a:gd name="connsiteX1" fmla="*/ 200025 w 666750"/>
                    <a:gd name="connsiteY1" fmla="*/ 225756 h 3243593"/>
                    <a:gd name="connsiteX2" fmla="*/ 180975 w 666750"/>
                    <a:gd name="connsiteY2" fmla="*/ 197181 h 3243593"/>
                    <a:gd name="connsiteX3" fmla="*/ 190500 w 666750"/>
                    <a:gd name="connsiteY3" fmla="*/ 140031 h 3243593"/>
                    <a:gd name="connsiteX4" fmla="*/ 219075 w 666750"/>
                    <a:gd name="connsiteY4" fmla="*/ 130506 h 3243593"/>
                    <a:gd name="connsiteX5" fmla="*/ 314325 w 666750"/>
                    <a:gd name="connsiteY5" fmla="*/ 120981 h 3243593"/>
                    <a:gd name="connsiteX6" fmla="*/ 333375 w 666750"/>
                    <a:gd name="connsiteY6" fmla="*/ 92406 h 3243593"/>
                    <a:gd name="connsiteX7" fmla="*/ 333375 w 666750"/>
                    <a:gd name="connsiteY7" fmla="*/ 35256 h 3243593"/>
                    <a:gd name="connsiteX8" fmla="*/ 304800 w 666750"/>
                    <a:gd name="connsiteY8" fmla="*/ 16206 h 3243593"/>
                    <a:gd name="connsiteX9" fmla="*/ 276225 w 666750"/>
                    <a:gd name="connsiteY9" fmla="*/ 6681 h 3243593"/>
                    <a:gd name="connsiteX10" fmla="*/ 142875 w 666750"/>
                    <a:gd name="connsiteY10" fmla="*/ 35256 h 3243593"/>
                    <a:gd name="connsiteX11" fmla="*/ 123825 w 666750"/>
                    <a:gd name="connsiteY11" fmla="*/ 92406 h 3243593"/>
                    <a:gd name="connsiteX12" fmla="*/ 114300 w 666750"/>
                    <a:gd name="connsiteY12" fmla="*/ 120981 h 3243593"/>
                    <a:gd name="connsiteX13" fmla="*/ 104775 w 666750"/>
                    <a:gd name="connsiteY13" fmla="*/ 273381 h 3243593"/>
                    <a:gd name="connsiteX14" fmla="*/ 95250 w 666750"/>
                    <a:gd name="connsiteY14" fmla="*/ 311481 h 3243593"/>
                    <a:gd name="connsiteX15" fmla="*/ 85725 w 666750"/>
                    <a:gd name="connsiteY15" fmla="*/ 359106 h 3243593"/>
                    <a:gd name="connsiteX16" fmla="*/ 76200 w 666750"/>
                    <a:gd name="connsiteY16" fmla="*/ 530556 h 3243593"/>
                    <a:gd name="connsiteX17" fmla="*/ 66675 w 666750"/>
                    <a:gd name="connsiteY17" fmla="*/ 587706 h 3243593"/>
                    <a:gd name="connsiteX18" fmla="*/ 57150 w 666750"/>
                    <a:gd name="connsiteY18" fmla="*/ 663906 h 3243593"/>
                    <a:gd name="connsiteX19" fmla="*/ 47625 w 666750"/>
                    <a:gd name="connsiteY19" fmla="*/ 759156 h 3243593"/>
                    <a:gd name="connsiteX20" fmla="*/ 28575 w 666750"/>
                    <a:gd name="connsiteY20" fmla="*/ 863931 h 3243593"/>
                    <a:gd name="connsiteX21" fmla="*/ 0 w 666750"/>
                    <a:gd name="connsiteY21" fmla="*/ 1225881 h 3243593"/>
                    <a:gd name="connsiteX22" fmla="*/ 9525 w 666750"/>
                    <a:gd name="connsiteY22" fmla="*/ 1464006 h 3243593"/>
                    <a:gd name="connsiteX23" fmla="*/ 95250 w 666750"/>
                    <a:gd name="connsiteY23" fmla="*/ 1606881 h 3243593"/>
                    <a:gd name="connsiteX24" fmla="*/ 200025 w 666750"/>
                    <a:gd name="connsiteY24" fmla="*/ 1806906 h 3243593"/>
                    <a:gd name="connsiteX25" fmla="*/ 209550 w 666750"/>
                    <a:gd name="connsiteY25" fmla="*/ 1835481 h 3243593"/>
                    <a:gd name="connsiteX26" fmla="*/ 228600 w 666750"/>
                    <a:gd name="connsiteY26" fmla="*/ 1864056 h 3243593"/>
                    <a:gd name="connsiteX27" fmla="*/ 247650 w 666750"/>
                    <a:gd name="connsiteY27" fmla="*/ 1940256 h 3243593"/>
                    <a:gd name="connsiteX28" fmla="*/ 276225 w 666750"/>
                    <a:gd name="connsiteY28" fmla="*/ 2445081 h 3243593"/>
                    <a:gd name="connsiteX29" fmla="*/ 295275 w 666750"/>
                    <a:gd name="connsiteY29" fmla="*/ 2568906 h 3243593"/>
                    <a:gd name="connsiteX30" fmla="*/ 342900 w 666750"/>
                    <a:gd name="connsiteY30" fmla="*/ 2902281 h 3243593"/>
                    <a:gd name="connsiteX31" fmla="*/ 352425 w 666750"/>
                    <a:gd name="connsiteY31" fmla="*/ 3016581 h 3243593"/>
                    <a:gd name="connsiteX32" fmla="*/ 381000 w 666750"/>
                    <a:gd name="connsiteY32" fmla="*/ 3102306 h 3243593"/>
                    <a:gd name="connsiteX33" fmla="*/ 600075 w 666750"/>
                    <a:gd name="connsiteY33" fmla="*/ 3188031 h 3243593"/>
                    <a:gd name="connsiteX34" fmla="*/ 666750 w 666750"/>
                    <a:gd name="connsiteY34" fmla="*/ 2930856 h 3243593"/>
                    <a:gd name="connsiteX0" fmla="*/ 285750 w 666750"/>
                    <a:gd name="connsiteY0" fmla="*/ 244806 h 3255961"/>
                    <a:gd name="connsiteX1" fmla="*/ 200025 w 666750"/>
                    <a:gd name="connsiteY1" fmla="*/ 225756 h 3255961"/>
                    <a:gd name="connsiteX2" fmla="*/ 180975 w 666750"/>
                    <a:gd name="connsiteY2" fmla="*/ 197181 h 3255961"/>
                    <a:gd name="connsiteX3" fmla="*/ 190500 w 666750"/>
                    <a:gd name="connsiteY3" fmla="*/ 140031 h 3255961"/>
                    <a:gd name="connsiteX4" fmla="*/ 219075 w 666750"/>
                    <a:gd name="connsiteY4" fmla="*/ 130506 h 3255961"/>
                    <a:gd name="connsiteX5" fmla="*/ 314325 w 666750"/>
                    <a:gd name="connsiteY5" fmla="*/ 120981 h 3255961"/>
                    <a:gd name="connsiteX6" fmla="*/ 333375 w 666750"/>
                    <a:gd name="connsiteY6" fmla="*/ 92406 h 3255961"/>
                    <a:gd name="connsiteX7" fmla="*/ 333375 w 666750"/>
                    <a:gd name="connsiteY7" fmla="*/ 35256 h 3255961"/>
                    <a:gd name="connsiteX8" fmla="*/ 304800 w 666750"/>
                    <a:gd name="connsiteY8" fmla="*/ 16206 h 3255961"/>
                    <a:gd name="connsiteX9" fmla="*/ 276225 w 666750"/>
                    <a:gd name="connsiteY9" fmla="*/ 6681 h 3255961"/>
                    <a:gd name="connsiteX10" fmla="*/ 142875 w 666750"/>
                    <a:gd name="connsiteY10" fmla="*/ 35256 h 3255961"/>
                    <a:gd name="connsiteX11" fmla="*/ 123825 w 666750"/>
                    <a:gd name="connsiteY11" fmla="*/ 92406 h 3255961"/>
                    <a:gd name="connsiteX12" fmla="*/ 114300 w 666750"/>
                    <a:gd name="connsiteY12" fmla="*/ 120981 h 3255961"/>
                    <a:gd name="connsiteX13" fmla="*/ 104775 w 666750"/>
                    <a:gd name="connsiteY13" fmla="*/ 273381 h 3255961"/>
                    <a:gd name="connsiteX14" fmla="*/ 95250 w 666750"/>
                    <a:gd name="connsiteY14" fmla="*/ 311481 h 3255961"/>
                    <a:gd name="connsiteX15" fmla="*/ 85725 w 666750"/>
                    <a:gd name="connsiteY15" fmla="*/ 359106 h 3255961"/>
                    <a:gd name="connsiteX16" fmla="*/ 76200 w 666750"/>
                    <a:gd name="connsiteY16" fmla="*/ 530556 h 3255961"/>
                    <a:gd name="connsiteX17" fmla="*/ 66675 w 666750"/>
                    <a:gd name="connsiteY17" fmla="*/ 587706 h 3255961"/>
                    <a:gd name="connsiteX18" fmla="*/ 57150 w 666750"/>
                    <a:gd name="connsiteY18" fmla="*/ 663906 h 3255961"/>
                    <a:gd name="connsiteX19" fmla="*/ 47625 w 666750"/>
                    <a:gd name="connsiteY19" fmla="*/ 759156 h 3255961"/>
                    <a:gd name="connsiteX20" fmla="*/ 28575 w 666750"/>
                    <a:gd name="connsiteY20" fmla="*/ 863931 h 3255961"/>
                    <a:gd name="connsiteX21" fmla="*/ 0 w 666750"/>
                    <a:gd name="connsiteY21" fmla="*/ 1225881 h 3255961"/>
                    <a:gd name="connsiteX22" fmla="*/ 9525 w 666750"/>
                    <a:gd name="connsiteY22" fmla="*/ 1464006 h 3255961"/>
                    <a:gd name="connsiteX23" fmla="*/ 95250 w 666750"/>
                    <a:gd name="connsiteY23" fmla="*/ 1606881 h 3255961"/>
                    <a:gd name="connsiteX24" fmla="*/ 200025 w 666750"/>
                    <a:gd name="connsiteY24" fmla="*/ 1806906 h 3255961"/>
                    <a:gd name="connsiteX25" fmla="*/ 209550 w 666750"/>
                    <a:gd name="connsiteY25" fmla="*/ 1835481 h 3255961"/>
                    <a:gd name="connsiteX26" fmla="*/ 228600 w 666750"/>
                    <a:gd name="connsiteY26" fmla="*/ 1864056 h 3255961"/>
                    <a:gd name="connsiteX27" fmla="*/ 247650 w 666750"/>
                    <a:gd name="connsiteY27" fmla="*/ 1940256 h 3255961"/>
                    <a:gd name="connsiteX28" fmla="*/ 276225 w 666750"/>
                    <a:gd name="connsiteY28" fmla="*/ 2445081 h 3255961"/>
                    <a:gd name="connsiteX29" fmla="*/ 295275 w 666750"/>
                    <a:gd name="connsiteY29" fmla="*/ 2568906 h 3255961"/>
                    <a:gd name="connsiteX30" fmla="*/ 342900 w 666750"/>
                    <a:gd name="connsiteY30" fmla="*/ 2902281 h 3255961"/>
                    <a:gd name="connsiteX31" fmla="*/ 352425 w 666750"/>
                    <a:gd name="connsiteY31" fmla="*/ 3016581 h 3255961"/>
                    <a:gd name="connsiteX32" fmla="*/ 381000 w 666750"/>
                    <a:gd name="connsiteY32" fmla="*/ 3102306 h 3255961"/>
                    <a:gd name="connsiteX33" fmla="*/ 609600 w 666750"/>
                    <a:gd name="connsiteY33" fmla="*/ 3200399 h 3255961"/>
                    <a:gd name="connsiteX34" fmla="*/ 666750 w 666750"/>
                    <a:gd name="connsiteY34" fmla="*/ 2930856 h 3255961"/>
                    <a:gd name="connsiteX0" fmla="*/ 285750 w 731837"/>
                    <a:gd name="connsiteY0" fmla="*/ 244806 h 3255961"/>
                    <a:gd name="connsiteX1" fmla="*/ 200025 w 731837"/>
                    <a:gd name="connsiteY1" fmla="*/ 225756 h 3255961"/>
                    <a:gd name="connsiteX2" fmla="*/ 180975 w 731837"/>
                    <a:gd name="connsiteY2" fmla="*/ 197181 h 3255961"/>
                    <a:gd name="connsiteX3" fmla="*/ 190500 w 731837"/>
                    <a:gd name="connsiteY3" fmla="*/ 140031 h 3255961"/>
                    <a:gd name="connsiteX4" fmla="*/ 219075 w 731837"/>
                    <a:gd name="connsiteY4" fmla="*/ 130506 h 3255961"/>
                    <a:gd name="connsiteX5" fmla="*/ 314325 w 731837"/>
                    <a:gd name="connsiteY5" fmla="*/ 120981 h 3255961"/>
                    <a:gd name="connsiteX6" fmla="*/ 333375 w 731837"/>
                    <a:gd name="connsiteY6" fmla="*/ 92406 h 3255961"/>
                    <a:gd name="connsiteX7" fmla="*/ 333375 w 731837"/>
                    <a:gd name="connsiteY7" fmla="*/ 35256 h 3255961"/>
                    <a:gd name="connsiteX8" fmla="*/ 304800 w 731837"/>
                    <a:gd name="connsiteY8" fmla="*/ 16206 h 3255961"/>
                    <a:gd name="connsiteX9" fmla="*/ 276225 w 731837"/>
                    <a:gd name="connsiteY9" fmla="*/ 6681 h 3255961"/>
                    <a:gd name="connsiteX10" fmla="*/ 142875 w 731837"/>
                    <a:gd name="connsiteY10" fmla="*/ 35256 h 3255961"/>
                    <a:gd name="connsiteX11" fmla="*/ 123825 w 731837"/>
                    <a:gd name="connsiteY11" fmla="*/ 92406 h 3255961"/>
                    <a:gd name="connsiteX12" fmla="*/ 114300 w 731837"/>
                    <a:gd name="connsiteY12" fmla="*/ 120981 h 3255961"/>
                    <a:gd name="connsiteX13" fmla="*/ 104775 w 731837"/>
                    <a:gd name="connsiteY13" fmla="*/ 273381 h 3255961"/>
                    <a:gd name="connsiteX14" fmla="*/ 95250 w 731837"/>
                    <a:gd name="connsiteY14" fmla="*/ 311481 h 3255961"/>
                    <a:gd name="connsiteX15" fmla="*/ 85725 w 731837"/>
                    <a:gd name="connsiteY15" fmla="*/ 359106 h 3255961"/>
                    <a:gd name="connsiteX16" fmla="*/ 76200 w 731837"/>
                    <a:gd name="connsiteY16" fmla="*/ 530556 h 3255961"/>
                    <a:gd name="connsiteX17" fmla="*/ 66675 w 731837"/>
                    <a:gd name="connsiteY17" fmla="*/ 587706 h 3255961"/>
                    <a:gd name="connsiteX18" fmla="*/ 57150 w 731837"/>
                    <a:gd name="connsiteY18" fmla="*/ 663906 h 3255961"/>
                    <a:gd name="connsiteX19" fmla="*/ 47625 w 731837"/>
                    <a:gd name="connsiteY19" fmla="*/ 759156 h 3255961"/>
                    <a:gd name="connsiteX20" fmla="*/ 28575 w 731837"/>
                    <a:gd name="connsiteY20" fmla="*/ 863931 h 3255961"/>
                    <a:gd name="connsiteX21" fmla="*/ 0 w 731837"/>
                    <a:gd name="connsiteY21" fmla="*/ 1225881 h 3255961"/>
                    <a:gd name="connsiteX22" fmla="*/ 9525 w 731837"/>
                    <a:gd name="connsiteY22" fmla="*/ 1464006 h 3255961"/>
                    <a:gd name="connsiteX23" fmla="*/ 95250 w 731837"/>
                    <a:gd name="connsiteY23" fmla="*/ 1606881 h 3255961"/>
                    <a:gd name="connsiteX24" fmla="*/ 200025 w 731837"/>
                    <a:gd name="connsiteY24" fmla="*/ 1806906 h 3255961"/>
                    <a:gd name="connsiteX25" fmla="*/ 209550 w 731837"/>
                    <a:gd name="connsiteY25" fmla="*/ 1835481 h 3255961"/>
                    <a:gd name="connsiteX26" fmla="*/ 228600 w 731837"/>
                    <a:gd name="connsiteY26" fmla="*/ 1864056 h 3255961"/>
                    <a:gd name="connsiteX27" fmla="*/ 247650 w 731837"/>
                    <a:gd name="connsiteY27" fmla="*/ 1940256 h 3255961"/>
                    <a:gd name="connsiteX28" fmla="*/ 276225 w 731837"/>
                    <a:gd name="connsiteY28" fmla="*/ 2445081 h 3255961"/>
                    <a:gd name="connsiteX29" fmla="*/ 295275 w 731837"/>
                    <a:gd name="connsiteY29" fmla="*/ 2568906 h 3255961"/>
                    <a:gd name="connsiteX30" fmla="*/ 342900 w 731837"/>
                    <a:gd name="connsiteY30" fmla="*/ 2902281 h 3255961"/>
                    <a:gd name="connsiteX31" fmla="*/ 352425 w 731837"/>
                    <a:gd name="connsiteY31" fmla="*/ 3016581 h 3255961"/>
                    <a:gd name="connsiteX32" fmla="*/ 381000 w 731837"/>
                    <a:gd name="connsiteY32" fmla="*/ 3102306 h 3255961"/>
                    <a:gd name="connsiteX33" fmla="*/ 609600 w 731837"/>
                    <a:gd name="connsiteY33" fmla="*/ 3200399 h 3255961"/>
                    <a:gd name="connsiteX34" fmla="*/ 666750 w 731837"/>
                    <a:gd name="connsiteY34" fmla="*/ 2930856 h 3255961"/>
                    <a:gd name="connsiteX0" fmla="*/ 285750 w 731837"/>
                    <a:gd name="connsiteY0" fmla="*/ 244806 h 3255961"/>
                    <a:gd name="connsiteX1" fmla="*/ 200025 w 731837"/>
                    <a:gd name="connsiteY1" fmla="*/ 225756 h 3255961"/>
                    <a:gd name="connsiteX2" fmla="*/ 180975 w 731837"/>
                    <a:gd name="connsiteY2" fmla="*/ 197181 h 3255961"/>
                    <a:gd name="connsiteX3" fmla="*/ 190500 w 731837"/>
                    <a:gd name="connsiteY3" fmla="*/ 140031 h 3255961"/>
                    <a:gd name="connsiteX4" fmla="*/ 219075 w 731837"/>
                    <a:gd name="connsiteY4" fmla="*/ 130506 h 3255961"/>
                    <a:gd name="connsiteX5" fmla="*/ 314325 w 731837"/>
                    <a:gd name="connsiteY5" fmla="*/ 120981 h 3255961"/>
                    <a:gd name="connsiteX6" fmla="*/ 333375 w 731837"/>
                    <a:gd name="connsiteY6" fmla="*/ 92406 h 3255961"/>
                    <a:gd name="connsiteX7" fmla="*/ 333375 w 731837"/>
                    <a:gd name="connsiteY7" fmla="*/ 35256 h 3255961"/>
                    <a:gd name="connsiteX8" fmla="*/ 304800 w 731837"/>
                    <a:gd name="connsiteY8" fmla="*/ 16206 h 3255961"/>
                    <a:gd name="connsiteX9" fmla="*/ 276225 w 731837"/>
                    <a:gd name="connsiteY9" fmla="*/ 6681 h 3255961"/>
                    <a:gd name="connsiteX10" fmla="*/ 142875 w 731837"/>
                    <a:gd name="connsiteY10" fmla="*/ 35256 h 3255961"/>
                    <a:gd name="connsiteX11" fmla="*/ 123825 w 731837"/>
                    <a:gd name="connsiteY11" fmla="*/ 92406 h 3255961"/>
                    <a:gd name="connsiteX12" fmla="*/ 114300 w 731837"/>
                    <a:gd name="connsiteY12" fmla="*/ 120981 h 3255961"/>
                    <a:gd name="connsiteX13" fmla="*/ 104775 w 731837"/>
                    <a:gd name="connsiteY13" fmla="*/ 273381 h 3255961"/>
                    <a:gd name="connsiteX14" fmla="*/ 95250 w 731837"/>
                    <a:gd name="connsiteY14" fmla="*/ 311481 h 3255961"/>
                    <a:gd name="connsiteX15" fmla="*/ 85725 w 731837"/>
                    <a:gd name="connsiteY15" fmla="*/ 359106 h 3255961"/>
                    <a:gd name="connsiteX16" fmla="*/ 76200 w 731837"/>
                    <a:gd name="connsiteY16" fmla="*/ 530556 h 3255961"/>
                    <a:gd name="connsiteX17" fmla="*/ 66675 w 731837"/>
                    <a:gd name="connsiteY17" fmla="*/ 587706 h 3255961"/>
                    <a:gd name="connsiteX18" fmla="*/ 57150 w 731837"/>
                    <a:gd name="connsiteY18" fmla="*/ 663906 h 3255961"/>
                    <a:gd name="connsiteX19" fmla="*/ 47625 w 731837"/>
                    <a:gd name="connsiteY19" fmla="*/ 759156 h 3255961"/>
                    <a:gd name="connsiteX20" fmla="*/ 28575 w 731837"/>
                    <a:gd name="connsiteY20" fmla="*/ 863931 h 3255961"/>
                    <a:gd name="connsiteX21" fmla="*/ 0 w 731837"/>
                    <a:gd name="connsiteY21" fmla="*/ 1225881 h 3255961"/>
                    <a:gd name="connsiteX22" fmla="*/ 9525 w 731837"/>
                    <a:gd name="connsiteY22" fmla="*/ 1464006 h 3255961"/>
                    <a:gd name="connsiteX23" fmla="*/ 95250 w 731837"/>
                    <a:gd name="connsiteY23" fmla="*/ 1606881 h 3255961"/>
                    <a:gd name="connsiteX24" fmla="*/ 200025 w 731837"/>
                    <a:gd name="connsiteY24" fmla="*/ 1806906 h 3255961"/>
                    <a:gd name="connsiteX25" fmla="*/ 209550 w 731837"/>
                    <a:gd name="connsiteY25" fmla="*/ 1835481 h 3255961"/>
                    <a:gd name="connsiteX26" fmla="*/ 228600 w 731837"/>
                    <a:gd name="connsiteY26" fmla="*/ 1864056 h 3255961"/>
                    <a:gd name="connsiteX27" fmla="*/ 247650 w 731837"/>
                    <a:gd name="connsiteY27" fmla="*/ 1940256 h 3255961"/>
                    <a:gd name="connsiteX28" fmla="*/ 276225 w 731837"/>
                    <a:gd name="connsiteY28" fmla="*/ 2445081 h 3255961"/>
                    <a:gd name="connsiteX29" fmla="*/ 295275 w 731837"/>
                    <a:gd name="connsiteY29" fmla="*/ 2568906 h 3255961"/>
                    <a:gd name="connsiteX30" fmla="*/ 342900 w 731837"/>
                    <a:gd name="connsiteY30" fmla="*/ 2902281 h 3255961"/>
                    <a:gd name="connsiteX31" fmla="*/ 381000 w 731837"/>
                    <a:gd name="connsiteY31" fmla="*/ 3102306 h 3255961"/>
                    <a:gd name="connsiteX32" fmla="*/ 609600 w 731837"/>
                    <a:gd name="connsiteY32" fmla="*/ 3200399 h 3255961"/>
                    <a:gd name="connsiteX33" fmla="*/ 666750 w 731837"/>
                    <a:gd name="connsiteY33" fmla="*/ 2930856 h 3255961"/>
                    <a:gd name="connsiteX0" fmla="*/ 285750 w 731837"/>
                    <a:gd name="connsiteY0" fmla="*/ 244806 h 3255961"/>
                    <a:gd name="connsiteX1" fmla="*/ 200025 w 731837"/>
                    <a:gd name="connsiteY1" fmla="*/ 225756 h 3255961"/>
                    <a:gd name="connsiteX2" fmla="*/ 180975 w 731837"/>
                    <a:gd name="connsiteY2" fmla="*/ 197181 h 3255961"/>
                    <a:gd name="connsiteX3" fmla="*/ 190500 w 731837"/>
                    <a:gd name="connsiteY3" fmla="*/ 140031 h 3255961"/>
                    <a:gd name="connsiteX4" fmla="*/ 219075 w 731837"/>
                    <a:gd name="connsiteY4" fmla="*/ 130506 h 3255961"/>
                    <a:gd name="connsiteX5" fmla="*/ 314325 w 731837"/>
                    <a:gd name="connsiteY5" fmla="*/ 120981 h 3255961"/>
                    <a:gd name="connsiteX6" fmla="*/ 333375 w 731837"/>
                    <a:gd name="connsiteY6" fmla="*/ 92406 h 3255961"/>
                    <a:gd name="connsiteX7" fmla="*/ 333375 w 731837"/>
                    <a:gd name="connsiteY7" fmla="*/ 35256 h 3255961"/>
                    <a:gd name="connsiteX8" fmla="*/ 304800 w 731837"/>
                    <a:gd name="connsiteY8" fmla="*/ 16206 h 3255961"/>
                    <a:gd name="connsiteX9" fmla="*/ 276225 w 731837"/>
                    <a:gd name="connsiteY9" fmla="*/ 6681 h 3255961"/>
                    <a:gd name="connsiteX10" fmla="*/ 142875 w 731837"/>
                    <a:gd name="connsiteY10" fmla="*/ 35256 h 3255961"/>
                    <a:gd name="connsiteX11" fmla="*/ 123825 w 731837"/>
                    <a:gd name="connsiteY11" fmla="*/ 92406 h 3255961"/>
                    <a:gd name="connsiteX12" fmla="*/ 114300 w 731837"/>
                    <a:gd name="connsiteY12" fmla="*/ 120981 h 3255961"/>
                    <a:gd name="connsiteX13" fmla="*/ 104775 w 731837"/>
                    <a:gd name="connsiteY13" fmla="*/ 273381 h 3255961"/>
                    <a:gd name="connsiteX14" fmla="*/ 95250 w 731837"/>
                    <a:gd name="connsiteY14" fmla="*/ 311481 h 3255961"/>
                    <a:gd name="connsiteX15" fmla="*/ 85725 w 731837"/>
                    <a:gd name="connsiteY15" fmla="*/ 359106 h 3255961"/>
                    <a:gd name="connsiteX16" fmla="*/ 76200 w 731837"/>
                    <a:gd name="connsiteY16" fmla="*/ 530556 h 3255961"/>
                    <a:gd name="connsiteX17" fmla="*/ 66675 w 731837"/>
                    <a:gd name="connsiteY17" fmla="*/ 587706 h 3255961"/>
                    <a:gd name="connsiteX18" fmla="*/ 57150 w 731837"/>
                    <a:gd name="connsiteY18" fmla="*/ 663906 h 3255961"/>
                    <a:gd name="connsiteX19" fmla="*/ 47625 w 731837"/>
                    <a:gd name="connsiteY19" fmla="*/ 759156 h 3255961"/>
                    <a:gd name="connsiteX20" fmla="*/ 28575 w 731837"/>
                    <a:gd name="connsiteY20" fmla="*/ 863931 h 3255961"/>
                    <a:gd name="connsiteX21" fmla="*/ 0 w 731837"/>
                    <a:gd name="connsiteY21" fmla="*/ 1225881 h 3255961"/>
                    <a:gd name="connsiteX22" fmla="*/ 9525 w 731837"/>
                    <a:gd name="connsiteY22" fmla="*/ 1464006 h 3255961"/>
                    <a:gd name="connsiteX23" fmla="*/ 95250 w 731837"/>
                    <a:gd name="connsiteY23" fmla="*/ 1606881 h 3255961"/>
                    <a:gd name="connsiteX24" fmla="*/ 200025 w 731837"/>
                    <a:gd name="connsiteY24" fmla="*/ 1806906 h 3255961"/>
                    <a:gd name="connsiteX25" fmla="*/ 209550 w 731837"/>
                    <a:gd name="connsiteY25" fmla="*/ 1835481 h 3255961"/>
                    <a:gd name="connsiteX26" fmla="*/ 247650 w 731837"/>
                    <a:gd name="connsiteY26" fmla="*/ 1940256 h 3255961"/>
                    <a:gd name="connsiteX27" fmla="*/ 276225 w 731837"/>
                    <a:gd name="connsiteY27" fmla="*/ 2445081 h 3255961"/>
                    <a:gd name="connsiteX28" fmla="*/ 295275 w 731837"/>
                    <a:gd name="connsiteY28" fmla="*/ 2568906 h 3255961"/>
                    <a:gd name="connsiteX29" fmla="*/ 342900 w 731837"/>
                    <a:gd name="connsiteY29" fmla="*/ 2902281 h 3255961"/>
                    <a:gd name="connsiteX30" fmla="*/ 381000 w 731837"/>
                    <a:gd name="connsiteY30" fmla="*/ 3102306 h 3255961"/>
                    <a:gd name="connsiteX31" fmla="*/ 609600 w 731837"/>
                    <a:gd name="connsiteY31" fmla="*/ 3200399 h 3255961"/>
                    <a:gd name="connsiteX32" fmla="*/ 666750 w 731837"/>
                    <a:gd name="connsiteY32" fmla="*/ 2930856 h 3255961"/>
                    <a:gd name="connsiteX0" fmla="*/ 285750 w 731837"/>
                    <a:gd name="connsiteY0" fmla="*/ 244806 h 3255961"/>
                    <a:gd name="connsiteX1" fmla="*/ 200025 w 731837"/>
                    <a:gd name="connsiteY1" fmla="*/ 225756 h 3255961"/>
                    <a:gd name="connsiteX2" fmla="*/ 180975 w 731837"/>
                    <a:gd name="connsiteY2" fmla="*/ 197181 h 3255961"/>
                    <a:gd name="connsiteX3" fmla="*/ 190500 w 731837"/>
                    <a:gd name="connsiteY3" fmla="*/ 140031 h 3255961"/>
                    <a:gd name="connsiteX4" fmla="*/ 219075 w 731837"/>
                    <a:gd name="connsiteY4" fmla="*/ 130506 h 3255961"/>
                    <a:gd name="connsiteX5" fmla="*/ 314325 w 731837"/>
                    <a:gd name="connsiteY5" fmla="*/ 120981 h 3255961"/>
                    <a:gd name="connsiteX6" fmla="*/ 333375 w 731837"/>
                    <a:gd name="connsiteY6" fmla="*/ 92406 h 3255961"/>
                    <a:gd name="connsiteX7" fmla="*/ 333375 w 731837"/>
                    <a:gd name="connsiteY7" fmla="*/ 35256 h 3255961"/>
                    <a:gd name="connsiteX8" fmla="*/ 304800 w 731837"/>
                    <a:gd name="connsiteY8" fmla="*/ 16206 h 3255961"/>
                    <a:gd name="connsiteX9" fmla="*/ 276225 w 731837"/>
                    <a:gd name="connsiteY9" fmla="*/ 6681 h 3255961"/>
                    <a:gd name="connsiteX10" fmla="*/ 142875 w 731837"/>
                    <a:gd name="connsiteY10" fmla="*/ 35256 h 3255961"/>
                    <a:gd name="connsiteX11" fmla="*/ 123825 w 731837"/>
                    <a:gd name="connsiteY11" fmla="*/ 92406 h 3255961"/>
                    <a:gd name="connsiteX12" fmla="*/ 114300 w 731837"/>
                    <a:gd name="connsiteY12" fmla="*/ 120981 h 3255961"/>
                    <a:gd name="connsiteX13" fmla="*/ 104775 w 731837"/>
                    <a:gd name="connsiteY13" fmla="*/ 273381 h 3255961"/>
                    <a:gd name="connsiteX14" fmla="*/ 95250 w 731837"/>
                    <a:gd name="connsiteY14" fmla="*/ 311481 h 3255961"/>
                    <a:gd name="connsiteX15" fmla="*/ 85725 w 731837"/>
                    <a:gd name="connsiteY15" fmla="*/ 359106 h 3255961"/>
                    <a:gd name="connsiteX16" fmla="*/ 76200 w 731837"/>
                    <a:gd name="connsiteY16" fmla="*/ 530556 h 3255961"/>
                    <a:gd name="connsiteX17" fmla="*/ 66675 w 731837"/>
                    <a:gd name="connsiteY17" fmla="*/ 587706 h 3255961"/>
                    <a:gd name="connsiteX18" fmla="*/ 57150 w 731837"/>
                    <a:gd name="connsiteY18" fmla="*/ 663906 h 3255961"/>
                    <a:gd name="connsiteX19" fmla="*/ 47625 w 731837"/>
                    <a:gd name="connsiteY19" fmla="*/ 759156 h 3255961"/>
                    <a:gd name="connsiteX20" fmla="*/ 28575 w 731837"/>
                    <a:gd name="connsiteY20" fmla="*/ 863931 h 3255961"/>
                    <a:gd name="connsiteX21" fmla="*/ 0 w 731837"/>
                    <a:gd name="connsiteY21" fmla="*/ 1225881 h 3255961"/>
                    <a:gd name="connsiteX22" fmla="*/ 9525 w 731837"/>
                    <a:gd name="connsiteY22" fmla="*/ 1464006 h 3255961"/>
                    <a:gd name="connsiteX23" fmla="*/ 95250 w 731837"/>
                    <a:gd name="connsiteY23" fmla="*/ 1606881 h 3255961"/>
                    <a:gd name="connsiteX24" fmla="*/ 200025 w 731837"/>
                    <a:gd name="connsiteY24" fmla="*/ 1806906 h 3255961"/>
                    <a:gd name="connsiteX25" fmla="*/ 247650 w 731837"/>
                    <a:gd name="connsiteY25" fmla="*/ 1940256 h 3255961"/>
                    <a:gd name="connsiteX26" fmla="*/ 276225 w 731837"/>
                    <a:gd name="connsiteY26" fmla="*/ 2445081 h 3255961"/>
                    <a:gd name="connsiteX27" fmla="*/ 295275 w 731837"/>
                    <a:gd name="connsiteY27" fmla="*/ 2568906 h 3255961"/>
                    <a:gd name="connsiteX28" fmla="*/ 342900 w 731837"/>
                    <a:gd name="connsiteY28" fmla="*/ 2902281 h 3255961"/>
                    <a:gd name="connsiteX29" fmla="*/ 381000 w 731837"/>
                    <a:gd name="connsiteY29" fmla="*/ 3102306 h 3255961"/>
                    <a:gd name="connsiteX30" fmla="*/ 609600 w 731837"/>
                    <a:gd name="connsiteY30" fmla="*/ 3200399 h 3255961"/>
                    <a:gd name="connsiteX31" fmla="*/ 666750 w 731837"/>
                    <a:gd name="connsiteY31" fmla="*/ 2930856 h 3255961"/>
                    <a:gd name="connsiteX0" fmla="*/ 285750 w 731837"/>
                    <a:gd name="connsiteY0" fmla="*/ 244806 h 3255961"/>
                    <a:gd name="connsiteX1" fmla="*/ 200025 w 731837"/>
                    <a:gd name="connsiteY1" fmla="*/ 225756 h 3255961"/>
                    <a:gd name="connsiteX2" fmla="*/ 180975 w 731837"/>
                    <a:gd name="connsiteY2" fmla="*/ 197181 h 3255961"/>
                    <a:gd name="connsiteX3" fmla="*/ 190500 w 731837"/>
                    <a:gd name="connsiteY3" fmla="*/ 140031 h 3255961"/>
                    <a:gd name="connsiteX4" fmla="*/ 219075 w 731837"/>
                    <a:gd name="connsiteY4" fmla="*/ 130506 h 3255961"/>
                    <a:gd name="connsiteX5" fmla="*/ 314325 w 731837"/>
                    <a:gd name="connsiteY5" fmla="*/ 120981 h 3255961"/>
                    <a:gd name="connsiteX6" fmla="*/ 333375 w 731837"/>
                    <a:gd name="connsiteY6" fmla="*/ 92406 h 3255961"/>
                    <a:gd name="connsiteX7" fmla="*/ 333375 w 731837"/>
                    <a:gd name="connsiteY7" fmla="*/ 35256 h 3255961"/>
                    <a:gd name="connsiteX8" fmla="*/ 304800 w 731837"/>
                    <a:gd name="connsiteY8" fmla="*/ 16206 h 3255961"/>
                    <a:gd name="connsiteX9" fmla="*/ 276225 w 731837"/>
                    <a:gd name="connsiteY9" fmla="*/ 6681 h 3255961"/>
                    <a:gd name="connsiteX10" fmla="*/ 142875 w 731837"/>
                    <a:gd name="connsiteY10" fmla="*/ 35256 h 3255961"/>
                    <a:gd name="connsiteX11" fmla="*/ 123825 w 731837"/>
                    <a:gd name="connsiteY11" fmla="*/ 92406 h 3255961"/>
                    <a:gd name="connsiteX12" fmla="*/ 114300 w 731837"/>
                    <a:gd name="connsiteY12" fmla="*/ 120981 h 3255961"/>
                    <a:gd name="connsiteX13" fmla="*/ 104775 w 731837"/>
                    <a:gd name="connsiteY13" fmla="*/ 273381 h 3255961"/>
                    <a:gd name="connsiteX14" fmla="*/ 95250 w 731837"/>
                    <a:gd name="connsiteY14" fmla="*/ 311481 h 3255961"/>
                    <a:gd name="connsiteX15" fmla="*/ 85725 w 731837"/>
                    <a:gd name="connsiteY15" fmla="*/ 359106 h 3255961"/>
                    <a:gd name="connsiteX16" fmla="*/ 76200 w 731837"/>
                    <a:gd name="connsiteY16" fmla="*/ 530556 h 3255961"/>
                    <a:gd name="connsiteX17" fmla="*/ 66675 w 731837"/>
                    <a:gd name="connsiteY17" fmla="*/ 587706 h 3255961"/>
                    <a:gd name="connsiteX18" fmla="*/ 57150 w 731837"/>
                    <a:gd name="connsiteY18" fmla="*/ 663906 h 3255961"/>
                    <a:gd name="connsiteX19" fmla="*/ 47625 w 731837"/>
                    <a:gd name="connsiteY19" fmla="*/ 759156 h 3255961"/>
                    <a:gd name="connsiteX20" fmla="*/ 28575 w 731837"/>
                    <a:gd name="connsiteY20" fmla="*/ 863931 h 3255961"/>
                    <a:gd name="connsiteX21" fmla="*/ 0 w 731837"/>
                    <a:gd name="connsiteY21" fmla="*/ 1225881 h 3255961"/>
                    <a:gd name="connsiteX22" fmla="*/ 9525 w 731837"/>
                    <a:gd name="connsiteY22" fmla="*/ 1464006 h 3255961"/>
                    <a:gd name="connsiteX23" fmla="*/ 95250 w 731837"/>
                    <a:gd name="connsiteY23" fmla="*/ 1606881 h 3255961"/>
                    <a:gd name="connsiteX24" fmla="*/ 200025 w 731837"/>
                    <a:gd name="connsiteY24" fmla="*/ 1806906 h 3255961"/>
                    <a:gd name="connsiteX25" fmla="*/ 247650 w 731837"/>
                    <a:gd name="connsiteY25" fmla="*/ 1940256 h 3255961"/>
                    <a:gd name="connsiteX26" fmla="*/ 295275 w 731837"/>
                    <a:gd name="connsiteY26" fmla="*/ 2568906 h 3255961"/>
                    <a:gd name="connsiteX27" fmla="*/ 342900 w 731837"/>
                    <a:gd name="connsiteY27" fmla="*/ 2902281 h 3255961"/>
                    <a:gd name="connsiteX28" fmla="*/ 381000 w 731837"/>
                    <a:gd name="connsiteY28" fmla="*/ 3102306 h 3255961"/>
                    <a:gd name="connsiteX29" fmla="*/ 609600 w 731837"/>
                    <a:gd name="connsiteY29" fmla="*/ 3200399 h 3255961"/>
                    <a:gd name="connsiteX30" fmla="*/ 666750 w 731837"/>
                    <a:gd name="connsiteY30" fmla="*/ 2930856 h 3255961"/>
                    <a:gd name="connsiteX0" fmla="*/ 285750 w 731837"/>
                    <a:gd name="connsiteY0" fmla="*/ 244806 h 3236911"/>
                    <a:gd name="connsiteX1" fmla="*/ 200025 w 731837"/>
                    <a:gd name="connsiteY1" fmla="*/ 225756 h 3236911"/>
                    <a:gd name="connsiteX2" fmla="*/ 180975 w 731837"/>
                    <a:gd name="connsiteY2" fmla="*/ 197181 h 3236911"/>
                    <a:gd name="connsiteX3" fmla="*/ 190500 w 731837"/>
                    <a:gd name="connsiteY3" fmla="*/ 140031 h 3236911"/>
                    <a:gd name="connsiteX4" fmla="*/ 219075 w 731837"/>
                    <a:gd name="connsiteY4" fmla="*/ 130506 h 3236911"/>
                    <a:gd name="connsiteX5" fmla="*/ 314325 w 731837"/>
                    <a:gd name="connsiteY5" fmla="*/ 120981 h 3236911"/>
                    <a:gd name="connsiteX6" fmla="*/ 333375 w 731837"/>
                    <a:gd name="connsiteY6" fmla="*/ 92406 h 3236911"/>
                    <a:gd name="connsiteX7" fmla="*/ 333375 w 731837"/>
                    <a:gd name="connsiteY7" fmla="*/ 35256 h 3236911"/>
                    <a:gd name="connsiteX8" fmla="*/ 304800 w 731837"/>
                    <a:gd name="connsiteY8" fmla="*/ 16206 h 3236911"/>
                    <a:gd name="connsiteX9" fmla="*/ 276225 w 731837"/>
                    <a:gd name="connsiteY9" fmla="*/ 6681 h 3236911"/>
                    <a:gd name="connsiteX10" fmla="*/ 142875 w 731837"/>
                    <a:gd name="connsiteY10" fmla="*/ 35256 h 3236911"/>
                    <a:gd name="connsiteX11" fmla="*/ 123825 w 731837"/>
                    <a:gd name="connsiteY11" fmla="*/ 92406 h 3236911"/>
                    <a:gd name="connsiteX12" fmla="*/ 114300 w 731837"/>
                    <a:gd name="connsiteY12" fmla="*/ 120981 h 3236911"/>
                    <a:gd name="connsiteX13" fmla="*/ 104775 w 731837"/>
                    <a:gd name="connsiteY13" fmla="*/ 273381 h 3236911"/>
                    <a:gd name="connsiteX14" fmla="*/ 95250 w 731837"/>
                    <a:gd name="connsiteY14" fmla="*/ 311481 h 3236911"/>
                    <a:gd name="connsiteX15" fmla="*/ 85725 w 731837"/>
                    <a:gd name="connsiteY15" fmla="*/ 359106 h 3236911"/>
                    <a:gd name="connsiteX16" fmla="*/ 76200 w 731837"/>
                    <a:gd name="connsiteY16" fmla="*/ 530556 h 3236911"/>
                    <a:gd name="connsiteX17" fmla="*/ 66675 w 731837"/>
                    <a:gd name="connsiteY17" fmla="*/ 587706 h 3236911"/>
                    <a:gd name="connsiteX18" fmla="*/ 57150 w 731837"/>
                    <a:gd name="connsiteY18" fmla="*/ 663906 h 3236911"/>
                    <a:gd name="connsiteX19" fmla="*/ 47625 w 731837"/>
                    <a:gd name="connsiteY19" fmla="*/ 759156 h 3236911"/>
                    <a:gd name="connsiteX20" fmla="*/ 28575 w 731837"/>
                    <a:gd name="connsiteY20" fmla="*/ 863931 h 3236911"/>
                    <a:gd name="connsiteX21" fmla="*/ 0 w 731837"/>
                    <a:gd name="connsiteY21" fmla="*/ 1225881 h 3236911"/>
                    <a:gd name="connsiteX22" fmla="*/ 9525 w 731837"/>
                    <a:gd name="connsiteY22" fmla="*/ 1464006 h 3236911"/>
                    <a:gd name="connsiteX23" fmla="*/ 95250 w 731837"/>
                    <a:gd name="connsiteY23" fmla="*/ 1606881 h 3236911"/>
                    <a:gd name="connsiteX24" fmla="*/ 200025 w 731837"/>
                    <a:gd name="connsiteY24" fmla="*/ 1806906 h 3236911"/>
                    <a:gd name="connsiteX25" fmla="*/ 247650 w 731837"/>
                    <a:gd name="connsiteY25" fmla="*/ 1940256 h 3236911"/>
                    <a:gd name="connsiteX26" fmla="*/ 295275 w 731837"/>
                    <a:gd name="connsiteY26" fmla="*/ 2568906 h 3236911"/>
                    <a:gd name="connsiteX27" fmla="*/ 342900 w 731837"/>
                    <a:gd name="connsiteY27" fmla="*/ 2902281 h 3236911"/>
                    <a:gd name="connsiteX28" fmla="*/ 381000 w 731837"/>
                    <a:gd name="connsiteY28" fmla="*/ 3102306 h 3236911"/>
                    <a:gd name="connsiteX29" fmla="*/ 609600 w 731837"/>
                    <a:gd name="connsiteY29" fmla="*/ 3200399 h 3236911"/>
                    <a:gd name="connsiteX30" fmla="*/ 666750 w 731837"/>
                    <a:gd name="connsiteY30" fmla="*/ 2930856 h 3236911"/>
                    <a:gd name="connsiteX0" fmla="*/ 285750 w 731837"/>
                    <a:gd name="connsiteY0" fmla="*/ 244806 h 3236911"/>
                    <a:gd name="connsiteX1" fmla="*/ 200025 w 731837"/>
                    <a:gd name="connsiteY1" fmla="*/ 225756 h 3236911"/>
                    <a:gd name="connsiteX2" fmla="*/ 180975 w 731837"/>
                    <a:gd name="connsiteY2" fmla="*/ 197181 h 3236911"/>
                    <a:gd name="connsiteX3" fmla="*/ 190500 w 731837"/>
                    <a:gd name="connsiteY3" fmla="*/ 140031 h 3236911"/>
                    <a:gd name="connsiteX4" fmla="*/ 219075 w 731837"/>
                    <a:gd name="connsiteY4" fmla="*/ 130506 h 3236911"/>
                    <a:gd name="connsiteX5" fmla="*/ 314325 w 731837"/>
                    <a:gd name="connsiteY5" fmla="*/ 120981 h 3236911"/>
                    <a:gd name="connsiteX6" fmla="*/ 333375 w 731837"/>
                    <a:gd name="connsiteY6" fmla="*/ 92406 h 3236911"/>
                    <a:gd name="connsiteX7" fmla="*/ 333375 w 731837"/>
                    <a:gd name="connsiteY7" fmla="*/ 35256 h 3236911"/>
                    <a:gd name="connsiteX8" fmla="*/ 304800 w 731837"/>
                    <a:gd name="connsiteY8" fmla="*/ 16206 h 3236911"/>
                    <a:gd name="connsiteX9" fmla="*/ 276225 w 731837"/>
                    <a:gd name="connsiteY9" fmla="*/ 6681 h 3236911"/>
                    <a:gd name="connsiteX10" fmla="*/ 142875 w 731837"/>
                    <a:gd name="connsiteY10" fmla="*/ 35256 h 3236911"/>
                    <a:gd name="connsiteX11" fmla="*/ 123825 w 731837"/>
                    <a:gd name="connsiteY11" fmla="*/ 92406 h 3236911"/>
                    <a:gd name="connsiteX12" fmla="*/ 104775 w 731837"/>
                    <a:gd name="connsiteY12" fmla="*/ 273381 h 3236911"/>
                    <a:gd name="connsiteX13" fmla="*/ 95250 w 731837"/>
                    <a:gd name="connsiteY13" fmla="*/ 311481 h 3236911"/>
                    <a:gd name="connsiteX14" fmla="*/ 85725 w 731837"/>
                    <a:gd name="connsiteY14" fmla="*/ 359106 h 3236911"/>
                    <a:gd name="connsiteX15" fmla="*/ 76200 w 731837"/>
                    <a:gd name="connsiteY15" fmla="*/ 530556 h 3236911"/>
                    <a:gd name="connsiteX16" fmla="*/ 66675 w 731837"/>
                    <a:gd name="connsiteY16" fmla="*/ 587706 h 3236911"/>
                    <a:gd name="connsiteX17" fmla="*/ 57150 w 731837"/>
                    <a:gd name="connsiteY17" fmla="*/ 663906 h 3236911"/>
                    <a:gd name="connsiteX18" fmla="*/ 47625 w 731837"/>
                    <a:gd name="connsiteY18" fmla="*/ 759156 h 3236911"/>
                    <a:gd name="connsiteX19" fmla="*/ 28575 w 731837"/>
                    <a:gd name="connsiteY19" fmla="*/ 863931 h 3236911"/>
                    <a:gd name="connsiteX20" fmla="*/ 0 w 731837"/>
                    <a:gd name="connsiteY20" fmla="*/ 1225881 h 3236911"/>
                    <a:gd name="connsiteX21" fmla="*/ 9525 w 731837"/>
                    <a:gd name="connsiteY21" fmla="*/ 1464006 h 3236911"/>
                    <a:gd name="connsiteX22" fmla="*/ 95250 w 731837"/>
                    <a:gd name="connsiteY22" fmla="*/ 1606881 h 3236911"/>
                    <a:gd name="connsiteX23" fmla="*/ 200025 w 731837"/>
                    <a:gd name="connsiteY23" fmla="*/ 1806906 h 3236911"/>
                    <a:gd name="connsiteX24" fmla="*/ 247650 w 731837"/>
                    <a:gd name="connsiteY24" fmla="*/ 1940256 h 3236911"/>
                    <a:gd name="connsiteX25" fmla="*/ 295275 w 731837"/>
                    <a:gd name="connsiteY25" fmla="*/ 2568906 h 3236911"/>
                    <a:gd name="connsiteX26" fmla="*/ 342900 w 731837"/>
                    <a:gd name="connsiteY26" fmla="*/ 2902281 h 3236911"/>
                    <a:gd name="connsiteX27" fmla="*/ 381000 w 731837"/>
                    <a:gd name="connsiteY27" fmla="*/ 3102306 h 3236911"/>
                    <a:gd name="connsiteX28" fmla="*/ 609600 w 731837"/>
                    <a:gd name="connsiteY28" fmla="*/ 3200399 h 3236911"/>
                    <a:gd name="connsiteX29" fmla="*/ 666750 w 731837"/>
                    <a:gd name="connsiteY29" fmla="*/ 2930856 h 3236911"/>
                    <a:gd name="connsiteX0" fmla="*/ 285750 w 731837"/>
                    <a:gd name="connsiteY0" fmla="*/ 244806 h 3236911"/>
                    <a:gd name="connsiteX1" fmla="*/ 200025 w 731837"/>
                    <a:gd name="connsiteY1" fmla="*/ 225756 h 3236911"/>
                    <a:gd name="connsiteX2" fmla="*/ 180975 w 731837"/>
                    <a:gd name="connsiteY2" fmla="*/ 197181 h 3236911"/>
                    <a:gd name="connsiteX3" fmla="*/ 190500 w 731837"/>
                    <a:gd name="connsiteY3" fmla="*/ 140031 h 3236911"/>
                    <a:gd name="connsiteX4" fmla="*/ 219075 w 731837"/>
                    <a:gd name="connsiteY4" fmla="*/ 130506 h 3236911"/>
                    <a:gd name="connsiteX5" fmla="*/ 314325 w 731837"/>
                    <a:gd name="connsiteY5" fmla="*/ 120981 h 3236911"/>
                    <a:gd name="connsiteX6" fmla="*/ 333375 w 731837"/>
                    <a:gd name="connsiteY6" fmla="*/ 92406 h 3236911"/>
                    <a:gd name="connsiteX7" fmla="*/ 333375 w 731837"/>
                    <a:gd name="connsiteY7" fmla="*/ 35256 h 3236911"/>
                    <a:gd name="connsiteX8" fmla="*/ 304800 w 731837"/>
                    <a:gd name="connsiteY8" fmla="*/ 16206 h 3236911"/>
                    <a:gd name="connsiteX9" fmla="*/ 276225 w 731837"/>
                    <a:gd name="connsiteY9" fmla="*/ 6681 h 3236911"/>
                    <a:gd name="connsiteX10" fmla="*/ 142875 w 731837"/>
                    <a:gd name="connsiteY10" fmla="*/ 35256 h 3236911"/>
                    <a:gd name="connsiteX11" fmla="*/ 104775 w 731837"/>
                    <a:gd name="connsiteY11" fmla="*/ 273381 h 3236911"/>
                    <a:gd name="connsiteX12" fmla="*/ 95250 w 731837"/>
                    <a:gd name="connsiteY12" fmla="*/ 311481 h 3236911"/>
                    <a:gd name="connsiteX13" fmla="*/ 85725 w 731837"/>
                    <a:gd name="connsiteY13" fmla="*/ 359106 h 3236911"/>
                    <a:gd name="connsiteX14" fmla="*/ 76200 w 731837"/>
                    <a:gd name="connsiteY14" fmla="*/ 530556 h 3236911"/>
                    <a:gd name="connsiteX15" fmla="*/ 66675 w 731837"/>
                    <a:gd name="connsiteY15" fmla="*/ 587706 h 3236911"/>
                    <a:gd name="connsiteX16" fmla="*/ 57150 w 731837"/>
                    <a:gd name="connsiteY16" fmla="*/ 663906 h 3236911"/>
                    <a:gd name="connsiteX17" fmla="*/ 47625 w 731837"/>
                    <a:gd name="connsiteY17" fmla="*/ 759156 h 3236911"/>
                    <a:gd name="connsiteX18" fmla="*/ 28575 w 731837"/>
                    <a:gd name="connsiteY18" fmla="*/ 863931 h 3236911"/>
                    <a:gd name="connsiteX19" fmla="*/ 0 w 731837"/>
                    <a:gd name="connsiteY19" fmla="*/ 1225881 h 3236911"/>
                    <a:gd name="connsiteX20" fmla="*/ 9525 w 731837"/>
                    <a:gd name="connsiteY20" fmla="*/ 1464006 h 3236911"/>
                    <a:gd name="connsiteX21" fmla="*/ 95250 w 731837"/>
                    <a:gd name="connsiteY21" fmla="*/ 1606881 h 3236911"/>
                    <a:gd name="connsiteX22" fmla="*/ 200025 w 731837"/>
                    <a:gd name="connsiteY22" fmla="*/ 1806906 h 3236911"/>
                    <a:gd name="connsiteX23" fmla="*/ 247650 w 731837"/>
                    <a:gd name="connsiteY23" fmla="*/ 1940256 h 3236911"/>
                    <a:gd name="connsiteX24" fmla="*/ 295275 w 731837"/>
                    <a:gd name="connsiteY24" fmla="*/ 2568906 h 3236911"/>
                    <a:gd name="connsiteX25" fmla="*/ 342900 w 731837"/>
                    <a:gd name="connsiteY25" fmla="*/ 2902281 h 3236911"/>
                    <a:gd name="connsiteX26" fmla="*/ 381000 w 731837"/>
                    <a:gd name="connsiteY26" fmla="*/ 3102306 h 3236911"/>
                    <a:gd name="connsiteX27" fmla="*/ 609600 w 731837"/>
                    <a:gd name="connsiteY27" fmla="*/ 3200399 h 3236911"/>
                    <a:gd name="connsiteX28" fmla="*/ 666750 w 731837"/>
                    <a:gd name="connsiteY28" fmla="*/ 2930856 h 3236911"/>
                    <a:gd name="connsiteX0" fmla="*/ 285750 w 731837"/>
                    <a:gd name="connsiteY0" fmla="*/ 252412 h 3244517"/>
                    <a:gd name="connsiteX1" fmla="*/ 200025 w 731837"/>
                    <a:gd name="connsiteY1" fmla="*/ 233362 h 3244517"/>
                    <a:gd name="connsiteX2" fmla="*/ 180975 w 731837"/>
                    <a:gd name="connsiteY2" fmla="*/ 204787 h 3244517"/>
                    <a:gd name="connsiteX3" fmla="*/ 190500 w 731837"/>
                    <a:gd name="connsiteY3" fmla="*/ 147637 h 3244517"/>
                    <a:gd name="connsiteX4" fmla="*/ 219075 w 731837"/>
                    <a:gd name="connsiteY4" fmla="*/ 138112 h 3244517"/>
                    <a:gd name="connsiteX5" fmla="*/ 314325 w 731837"/>
                    <a:gd name="connsiteY5" fmla="*/ 128587 h 3244517"/>
                    <a:gd name="connsiteX6" fmla="*/ 333375 w 731837"/>
                    <a:gd name="connsiteY6" fmla="*/ 100012 h 3244517"/>
                    <a:gd name="connsiteX7" fmla="*/ 333375 w 731837"/>
                    <a:gd name="connsiteY7" fmla="*/ 42862 h 3244517"/>
                    <a:gd name="connsiteX8" fmla="*/ 304800 w 731837"/>
                    <a:gd name="connsiteY8" fmla="*/ 23812 h 3244517"/>
                    <a:gd name="connsiteX9" fmla="*/ 142875 w 731837"/>
                    <a:gd name="connsiteY9" fmla="*/ 42862 h 3244517"/>
                    <a:gd name="connsiteX10" fmla="*/ 104775 w 731837"/>
                    <a:gd name="connsiteY10" fmla="*/ 280987 h 3244517"/>
                    <a:gd name="connsiteX11" fmla="*/ 95250 w 731837"/>
                    <a:gd name="connsiteY11" fmla="*/ 319087 h 3244517"/>
                    <a:gd name="connsiteX12" fmla="*/ 85725 w 731837"/>
                    <a:gd name="connsiteY12" fmla="*/ 366712 h 3244517"/>
                    <a:gd name="connsiteX13" fmla="*/ 76200 w 731837"/>
                    <a:gd name="connsiteY13" fmla="*/ 538162 h 3244517"/>
                    <a:gd name="connsiteX14" fmla="*/ 66675 w 731837"/>
                    <a:gd name="connsiteY14" fmla="*/ 595312 h 3244517"/>
                    <a:gd name="connsiteX15" fmla="*/ 57150 w 731837"/>
                    <a:gd name="connsiteY15" fmla="*/ 671512 h 3244517"/>
                    <a:gd name="connsiteX16" fmla="*/ 47625 w 731837"/>
                    <a:gd name="connsiteY16" fmla="*/ 766762 h 3244517"/>
                    <a:gd name="connsiteX17" fmla="*/ 28575 w 731837"/>
                    <a:gd name="connsiteY17" fmla="*/ 871537 h 3244517"/>
                    <a:gd name="connsiteX18" fmla="*/ 0 w 731837"/>
                    <a:gd name="connsiteY18" fmla="*/ 1233487 h 3244517"/>
                    <a:gd name="connsiteX19" fmla="*/ 9525 w 731837"/>
                    <a:gd name="connsiteY19" fmla="*/ 1471612 h 3244517"/>
                    <a:gd name="connsiteX20" fmla="*/ 95250 w 731837"/>
                    <a:gd name="connsiteY20" fmla="*/ 1614487 h 3244517"/>
                    <a:gd name="connsiteX21" fmla="*/ 200025 w 731837"/>
                    <a:gd name="connsiteY21" fmla="*/ 1814512 h 3244517"/>
                    <a:gd name="connsiteX22" fmla="*/ 247650 w 731837"/>
                    <a:gd name="connsiteY22" fmla="*/ 1947862 h 3244517"/>
                    <a:gd name="connsiteX23" fmla="*/ 295275 w 731837"/>
                    <a:gd name="connsiteY23" fmla="*/ 2576512 h 3244517"/>
                    <a:gd name="connsiteX24" fmla="*/ 342900 w 731837"/>
                    <a:gd name="connsiteY24" fmla="*/ 2909887 h 3244517"/>
                    <a:gd name="connsiteX25" fmla="*/ 381000 w 731837"/>
                    <a:gd name="connsiteY25" fmla="*/ 3109912 h 3244517"/>
                    <a:gd name="connsiteX26" fmla="*/ 609600 w 731837"/>
                    <a:gd name="connsiteY26" fmla="*/ 3208005 h 3244517"/>
                    <a:gd name="connsiteX27" fmla="*/ 666750 w 731837"/>
                    <a:gd name="connsiteY27" fmla="*/ 2938462 h 3244517"/>
                    <a:gd name="connsiteX0" fmla="*/ 285750 w 731837"/>
                    <a:gd name="connsiteY0" fmla="*/ 249237 h 3241342"/>
                    <a:gd name="connsiteX1" fmla="*/ 200025 w 731837"/>
                    <a:gd name="connsiteY1" fmla="*/ 230187 h 3241342"/>
                    <a:gd name="connsiteX2" fmla="*/ 180975 w 731837"/>
                    <a:gd name="connsiteY2" fmla="*/ 201612 h 3241342"/>
                    <a:gd name="connsiteX3" fmla="*/ 190500 w 731837"/>
                    <a:gd name="connsiteY3" fmla="*/ 144462 h 3241342"/>
                    <a:gd name="connsiteX4" fmla="*/ 219075 w 731837"/>
                    <a:gd name="connsiteY4" fmla="*/ 134937 h 3241342"/>
                    <a:gd name="connsiteX5" fmla="*/ 314325 w 731837"/>
                    <a:gd name="connsiteY5" fmla="*/ 125412 h 3241342"/>
                    <a:gd name="connsiteX6" fmla="*/ 333375 w 731837"/>
                    <a:gd name="connsiteY6" fmla="*/ 96837 h 3241342"/>
                    <a:gd name="connsiteX7" fmla="*/ 333375 w 731837"/>
                    <a:gd name="connsiteY7" fmla="*/ 39687 h 3241342"/>
                    <a:gd name="connsiteX8" fmla="*/ 142875 w 731837"/>
                    <a:gd name="connsiteY8" fmla="*/ 39687 h 3241342"/>
                    <a:gd name="connsiteX9" fmla="*/ 104775 w 731837"/>
                    <a:gd name="connsiteY9" fmla="*/ 277812 h 3241342"/>
                    <a:gd name="connsiteX10" fmla="*/ 95250 w 731837"/>
                    <a:gd name="connsiteY10" fmla="*/ 315912 h 3241342"/>
                    <a:gd name="connsiteX11" fmla="*/ 85725 w 731837"/>
                    <a:gd name="connsiteY11" fmla="*/ 363537 h 3241342"/>
                    <a:gd name="connsiteX12" fmla="*/ 76200 w 731837"/>
                    <a:gd name="connsiteY12" fmla="*/ 534987 h 3241342"/>
                    <a:gd name="connsiteX13" fmla="*/ 66675 w 731837"/>
                    <a:gd name="connsiteY13" fmla="*/ 592137 h 3241342"/>
                    <a:gd name="connsiteX14" fmla="*/ 57150 w 731837"/>
                    <a:gd name="connsiteY14" fmla="*/ 668337 h 3241342"/>
                    <a:gd name="connsiteX15" fmla="*/ 47625 w 731837"/>
                    <a:gd name="connsiteY15" fmla="*/ 763587 h 3241342"/>
                    <a:gd name="connsiteX16" fmla="*/ 28575 w 731837"/>
                    <a:gd name="connsiteY16" fmla="*/ 868362 h 3241342"/>
                    <a:gd name="connsiteX17" fmla="*/ 0 w 731837"/>
                    <a:gd name="connsiteY17" fmla="*/ 1230312 h 3241342"/>
                    <a:gd name="connsiteX18" fmla="*/ 9525 w 731837"/>
                    <a:gd name="connsiteY18" fmla="*/ 1468437 h 3241342"/>
                    <a:gd name="connsiteX19" fmla="*/ 95250 w 731837"/>
                    <a:gd name="connsiteY19" fmla="*/ 1611312 h 3241342"/>
                    <a:gd name="connsiteX20" fmla="*/ 200025 w 731837"/>
                    <a:gd name="connsiteY20" fmla="*/ 1811337 h 3241342"/>
                    <a:gd name="connsiteX21" fmla="*/ 247650 w 731837"/>
                    <a:gd name="connsiteY21" fmla="*/ 1944687 h 3241342"/>
                    <a:gd name="connsiteX22" fmla="*/ 295275 w 731837"/>
                    <a:gd name="connsiteY22" fmla="*/ 2573337 h 3241342"/>
                    <a:gd name="connsiteX23" fmla="*/ 342900 w 731837"/>
                    <a:gd name="connsiteY23" fmla="*/ 2906712 h 3241342"/>
                    <a:gd name="connsiteX24" fmla="*/ 381000 w 731837"/>
                    <a:gd name="connsiteY24" fmla="*/ 3106737 h 3241342"/>
                    <a:gd name="connsiteX25" fmla="*/ 609600 w 731837"/>
                    <a:gd name="connsiteY25" fmla="*/ 3204830 h 3241342"/>
                    <a:gd name="connsiteX26" fmla="*/ 666750 w 731837"/>
                    <a:gd name="connsiteY26" fmla="*/ 2935287 h 3241342"/>
                    <a:gd name="connsiteX0" fmla="*/ 285750 w 731837"/>
                    <a:gd name="connsiteY0" fmla="*/ 249237 h 3241342"/>
                    <a:gd name="connsiteX1" fmla="*/ 200025 w 731837"/>
                    <a:gd name="connsiteY1" fmla="*/ 230187 h 3241342"/>
                    <a:gd name="connsiteX2" fmla="*/ 180975 w 731837"/>
                    <a:gd name="connsiteY2" fmla="*/ 201612 h 3241342"/>
                    <a:gd name="connsiteX3" fmla="*/ 219075 w 731837"/>
                    <a:gd name="connsiteY3" fmla="*/ 134937 h 3241342"/>
                    <a:gd name="connsiteX4" fmla="*/ 314325 w 731837"/>
                    <a:gd name="connsiteY4" fmla="*/ 125412 h 3241342"/>
                    <a:gd name="connsiteX5" fmla="*/ 333375 w 731837"/>
                    <a:gd name="connsiteY5" fmla="*/ 96837 h 3241342"/>
                    <a:gd name="connsiteX6" fmla="*/ 333375 w 731837"/>
                    <a:gd name="connsiteY6" fmla="*/ 39687 h 3241342"/>
                    <a:gd name="connsiteX7" fmla="*/ 142875 w 731837"/>
                    <a:gd name="connsiteY7" fmla="*/ 39687 h 3241342"/>
                    <a:gd name="connsiteX8" fmla="*/ 104775 w 731837"/>
                    <a:gd name="connsiteY8" fmla="*/ 277812 h 3241342"/>
                    <a:gd name="connsiteX9" fmla="*/ 95250 w 731837"/>
                    <a:gd name="connsiteY9" fmla="*/ 315912 h 3241342"/>
                    <a:gd name="connsiteX10" fmla="*/ 85725 w 731837"/>
                    <a:gd name="connsiteY10" fmla="*/ 363537 h 3241342"/>
                    <a:gd name="connsiteX11" fmla="*/ 76200 w 731837"/>
                    <a:gd name="connsiteY11" fmla="*/ 534987 h 3241342"/>
                    <a:gd name="connsiteX12" fmla="*/ 66675 w 731837"/>
                    <a:gd name="connsiteY12" fmla="*/ 592137 h 3241342"/>
                    <a:gd name="connsiteX13" fmla="*/ 57150 w 731837"/>
                    <a:gd name="connsiteY13" fmla="*/ 668337 h 3241342"/>
                    <a:gd name="connsiteX14" fmla="*/ 47625 w 731837"/>
                    <a:gd name="connsiteY14" fmla="*/ 763587 h 3241342"/>
                    <a:gd name="connsiteX15" fmla="*/ 28575 w 731837"/>
                    <a:gd name="connsiteY15" fmla="*/ 868362 h 3241342"/>
                    <a:gd name="connsiteX16" fmla="*/ 0 w 731837"/>
                    <a:gd name="connsiteY16" fmla="*/ 1230312 h 3241342"/>
                    <a:gd name="connsiteX17" fmla="*/ 9525 w 731837"/>
                    <a:gd name="connsiteY17" fmla="*/ 1468437 h 3241342"/>
                    <a:gd name="connsiteX18" fmla="*/ 95250 w 731837"/>
                    <a:gd name="connsiteY18" fmla="*/ 1611312 h 3241342"/>
                    <a:gd name="connsiteX19" fmla="*/ 200025 w 731837"/>
                    <a:gd name="connsiteY19" fmla="*/ 1811337 h 3241342"/>
                    <a:gd name="connsiteX20" fmla="*/ 247650 w 731837"/>
                    <a:gd name="connsiteY20" fmla="*/ 1944687 h 3241342"/>
                    <a:gd name="connsiteX21" fmla="*/ 295275 w 731837"/>
                    <a:gd name="connsiteY21" fmla="*/ 2573337 h 3241342"/>
                    <a:gd name="connsiteX22" fmla="*/ 342900 w 731837"/>
                    <a:gd name="connsiteY22" fmla="*/ 2906712 h 3241342"/>
                    <a:gd name="connsiteX23" fmla="*/ 381000 w 731837"/>
                    <a:gd name="connsiteY23" fmla="*/ 3106737 h 3241342"/>
                    <a:gd name="connsiteX24" fmla="*/ 609600 w 731837"/>
                    <a:gd name="connsiteY24" fmla="*/ 3204830 h 3241342"/>
                    <a:gd name="connsiteX25" fmla="*/ 666750 w 731837"/>
                    <a:gd name="connsiteY25" fmla="*/ 2935287 h 3241342"/>
                    <a:gd name="connsiteX0" fmla="*/ 285750 w 731837"/>
                    <a:gd name="connsiteY0" fmla="*/ 249237 h 3241342"/>
                    <a:gd name="connsiteX1" fmla="*/ 200025 w 731837"/>
                    <a:gd name="connsiteY1" fmla="*/ 230187 h 3241342"/>
                    <a:gd name="connsiteX2" fmla="*/ 219075 w 731837"/>
                    <a:gd name="connsiteY2" fmla="*/ 134937 h 3241342"/>
                    <a:gd name="connsiteX3" fmla="*/ 314325 w 731837"/>
                    <a:gd name="connsiteY3" fmla="*/ 125412 h 3241342"/>
                    <a:gd name="connsiteX4" fmla="*/ 333375 w 731837"/>
                    <a:gd name="connsiteY4" fmla="*/ 96837 h 3241342"/>
                    <a:gd name="connsiteX5" fmla="*/ 333375 w 731837"/>
                    <a:gd name="connsiteY5" fmla="*/ 39687 h 3241342"/>
                    <a:gd name="connsiteX6" fmla="*/ 142875 w 731837"/>
                    <a:gd name="connsiteY6" fmla="*/ 39687 h 3241342"/>
                    <a:gd name="connsiteX7" fmla="*/ 104775 w 731837"/>
                    <a:gd name="connsiteY7" fmla="*/ 277812 h 3241342"/>
                    <a:gd name="connsiteX8" fmla="*/ 95250 w 731837"/>
                    <a:gd name="connsiteY8" fmla="*/ 315912 h 3241342"/>
                    <a:gd name="connsiteX9" fmla="*/ 85725 w 731837"/>
                    <a:gd name="connsiteY9" fmla="*/ 363537 h 3241342"/>
                    <a:gd name="connsiteX10" fmla="*/ 76200 w 731837"/>
                    <a:gd name="connsiteY10" fmla="*/ 534987 h 3241342"/>
                    <a:gd name="connsiteX11" fmla="*/ 66675 w 731837"/>
                    <a:gd name="connsiteY11" fmla="*/ 592137 h 3241342"/>
                    <a:gd name="connsiteX12" fmla="*/ 57150 w 731837"/>
                    <a:gd name="connsiteY12" fmla="*/ 668337 h 3241342"/>
                    <a:gd name="connsiteX13" fmla="*/ 47625 w 731837"/>
                    <a:gd name="connsiteY13" fmla="*/ 763587 h 3241342"/>
                    <a:gd name="connsiteX14" fmla="*/ 28575 w 731837"/>
                    <a:gd name="connsiteY14" fmla="*/ 868362 h 3241342"/>
                    <a:gd name="connsiteX15" fmla="*/ 0 w 731837"/>
                    <a:gd name="connsiteY15" fmla="*/ 1230312 h 3241342"/>
                    <a:gd name="connsiteX16" fmla="*/ 9525 w 731837"/>
                    <a:gd name="connsiteY16" fmla="*/ 1468437 h 3241342"/>
                    <a:gd name="connsiteX17" fmla="*/ 95250 w 731837"/>
                    <a:gd name="connsiteY17" fmla="*/ 1611312 h 3241342"/>
                    <a:gd name="connsiteX18" fmla="*/ 200025 w 731837"/>
                    <a:gd name="connsiteY18" fmla="*/ 1811337 h 3241342"/>
                    <a:gd name="connsiteX19" fmla="*/ 247650 w 731837"/>
                    <a:gd name="connsiteY19" fmla="*/ 1944687 h 3241342"/>
                    <a:gd name="connsiteX20" fmla="*/ 295275 w 731837"/>
                    <a:gd name="connsiteY20" fmla="*/ 2573337 h 3241342"/>
                    <a:gd name="connsiteX21" fmla="*/ 342900 w 731837"/>
                    <a:gd name="connsiteY21" fmla="*/ 2906712 h 3241342"/>
                    <a:gd name="connsiteX22" fmla="*/ 381000 w 731837"/>
                    <a:gd name="connsiteY22" fmla="*/ 3106737 h 3241342"/>
                    <a:gd name="connsiteX23" fmla="*/ 609600 w 731837"/>
                    <a:gd name="connsiteY23" fmla="*/ 3204830 h 3241342"/>
                    <a:gd name="connsiteX24" fmla="*/ 666750 w 731837"/>
                    <a:gd name="connsiteY24" fmla="*/ 2935287 h 3241342"/>
                    <a:gd name="connsiteX0" fmla="*/ 381000 w 731837"/>
                    <a:gd name="connsiteY0" fmla="*/ 309230 h 3241342"/>
                    <a:gd name="connsiteX1" fmla="*/ 200025 w 731837"/>
                    <a:gd name="connsiteY1" fmla="*/ 230187 h 3241342"/>
                    <a:gd name="connsiteX2" fmla="*/ 219075 w 731837"/>
                    <a:gd name="connsiteY2" fmla="*/ 134937 h 3241342"/>
                    <a:gd name="connsiteX3" fmla="*/ 314325 w 731837"/>
                    <a:gd name="connsiteY3" fmla="*/ 125412 h 3241342"/>
                    <a:gd name="connsiteX4" fmla="*/ 333375 w 731837"/>
                    <a:gd name="connsiteY4" fmla="*/ 96837 h 3241342"/>
                    <a:gd name="connsiteX5" fmla="*/ 333375 w 731837"/>
                    <a:gd name="connsiteY5" fmla="*/ 39687 h 3241342"/>
                    <a:gd name="connsiteX6" fmla="*/ 142875 w 731837"/>
                    <a:gd name="connsiteY6" fmla="*/ 39687 h 3241342"/>
                    <a:gd name="connsiteX7" fmla="*/ 104775 w 731837"/>
                    <a:gd name="connsiteY7" fmla="*/ 277812 h 3241342"/>
                    <a:gd name="connsiteX8" fmla="*/ 95250 w 731837"/>
                    <a:gd name="connsiteY8" fmla="*/ 315912 h 3241342"/>
                    <a:gd name="connsiteX9" fmla="*/ 85725 w 731837"/>
                    <a:gd name="connsiteY9" fmla="*/ 363537 h 3241342"/>
                    <a:gd name="connsiteX10" fmla="*/ 76200 w 731837"/>
                    <a:gd name="connsiteY10" fmla="*/ 534987 h 3241342"/>
                    <a:gd name="connsiteX11" fmla="*/ 66675 w 731837"/>
                    <a:gd name="connsiteY11" fmla="*/ 592137 h 3241342"/>
                    <a:gd name="connsiteX12" fmla="*/ 57150 w 731837"/>
                    <a:gd name="connsiteY12" fmla="*/ 668337 h 3241342"/>
                    <a:gd name="connsiteX13" fmla="*/ 47625 w 731837"/>
                    <a:gd name="connsiteY13" fmla="*/ 763587 h 3241342"/>
                    <a:gd name="connsiteX14" fmla="*/ 28575 w 731837"/>
                    <a:gd name="connsiteY14" fmla="*/ 868362 h 3241342"/>
                    <a:gd name="connsiteX15" fmla="*/ 0 w 731837"/>
                    <a:gd name="connsiteY15" fmla="*/ 1230312 h 3241342"/>
                    <a:gd name="connsiteX16" fmla="*/ 9525 w 731837"/>
                    <a:gd name="connsiteY16" fmla="*/ 1468437 h 3241342"/>
                    <a:gd name="connsiteX17" fmla="*/ 95250 w 731837"/>
                    <a:gd name="connsiteY17" fmla="*/ 1611312 h 3241342"/>
                    <a:gd name="connsiteX18" fmla="*/ 200025 w 731837"/>
                    <a:gd name="connsiteY18" fmla="*/ 1811337 h 3241342"/>
                    <a:gd name="connsiteX19" fmla="*/ 247650 w 731837"/>
                    <a:gd name="connsiteY19" fmla="*/ 1944687 h 3241342"/>
                    <a:gd name="connsiteX20" fmla="*/ 295275 w 731837"/>
                    <a:gd name="connsiteY20" fmla="*/ 2573337 h 3241342"/>
                    <a:gd name="connsiteX21" fmla="*/ 342900 w 731837"/>
                    <a:gd name="connsiteY21" fmla="*/ 2906712 h 3241342"/>
                    <a:gd name="connsiteX22" fmla="*/ 381000 w 731837"/>
                    <a:gd name="connsiteY22" fmla="*/ 3106737 h 3241342"/>
                    <a:gd name="connsiteX23" fmla="*/ 609600 w 731837"/>
                    <a:gd name="connsiteY23" fmla="*/ 3204830 h 3241342"/>
                    <a:gd name="connsiteX24" fmla="*/ 666750 w 731837"/>
                    <a:gd name="connsiteY24" fmla="*/ 2935287 h 3241342"/>
                    <a:gd name="connsiteX0" fmla="*/ 381000 w 731837"/>
                    <a:gd name="connsiteY0" fmla="*/ 309230 h 3241342"/>
                    <a:gd name="connsiteX1" fmla="*/ 228600 w 731837"/>
                    <a:gd name="connsiteY1" fmla="*/ 309230 h 3241342"/>
                    <a:gd name="connsiteX2" fmla="*/ 219075 w 731837"/>
                    <a:gd name="connsiteY2" fmla="*/ 134937 h 3241342"/>
                    <a:gd name="connsiteX3" fmla="*/ 314325 w 731837"/>
                    <a:gd name="connsiteY3" fmla="*/ 125412 h 3241342"/>
                    <a:gd name="connsiteX4" fmla="*/ 333375 w 731837"/>
                    <a:gd name="connsiteY4" fmla="*/ 96837 h 3241342"/>
                    <a:gd name="connsiteX5" fmla="*/ 333375 w 731837"/>
                    <a:gd name="connsiteY5" fmla="*/ 39687 h 3241342"/>
                    <a:gd name="connsiteX6" fmla="*/ 142875 w 731837"/>
                    <a:gd name="connsiteY6" fmla="*/ 39687 h 3241342"/>
                    <a:gd name="connsiteX7" fmla="*/ 104775 w 731837"/>
                    <a:gd name="connsiteY7" fmla="*/ 277812 h 3241342"/>
                    <a:gd name="connsiteX8" fmla="*/ 95250 w 731837"/>
                    <a:gd name="connsiteY8" fmla="*/ 315912 h 3241342"/>
                    <a:gd name="connsiteX9" fmla="*/ 85725 w 731837"/>
                    <a:gd name="connsiteY9" fmla="*/ 363537 h 3241342"/>
                    <a:gd name="connsiteX10" fmla="*/ 76200 w 731837"/>
                    <a:gd name="connsiteY10" fmla="*/ 534987 h 3241342"/>
                    <a:gd name="connsiteX11" fmla="*/ 66675 w 731837"/>
                    <a:gd name="connsiteY11" fmla="*/ 592137 h 3241342"/>
                    <a:gd name="connsiteX12" fmla="*/ 57150 w 731837"/>
                    <a:gd name="connsiteY12" fmla="*/ 668337 h 3241342"/>
                    <a:gd name="connsiteX13" fmla="*/ 47625 w 731837"/>
                    <a:gd name="connsiteY13" fmla="*/ 763587 h 3241342"/>
                    <a:gd name="connsiteX14" fmla="*/ 28575 w 731837"/>
                    <a:gd name="connsiteY14" fmla="*/ 868362 h 3241342"/>
                    <a:gd name="connsiteX15" fmla="*/ 0 w 731837"/>
                    <a:gd name="connsiteY15" fmla="*/ 1230312 h 3241342"/>
                    <a:gd name="connsiteX16" fmla="*/ 9525 w 731837"/>
                    <a:gd name="connsiteY16" fmla="*/ 1468437 h 3241342"/>
                    <a:gd name="connsiteX17" fmla="*/ 95250 w 731837"/>
                    <a:gd name="connsiteY17" fmla="*/ 1611312 h 3241342"/>
                    <a:gd name="connsiteX18" fmla="*/ 200025 w 731837"/>
                    <a:gd name="connsiteY18" fmla="*/ 1811337 h 3241342"/>
                    <a:gd name="connsiteX19" fmla="*/ 247650 w 731837"/>
                    <a:gd name="connsiteY19" fmla="*/ 1944687 h 3241342"/>
                    <a:gd name="connsiteX20" fmla="*/ 295275 w 731837"/>
                    <a:gd name="connsiteY20" fmla="*/ 2573337 h 3241342"/>
                    <a:gd name="connsiteX21" fmla="*/ 342900 w 731837"/>
                    <a:gd name="connsiteY21" fmla="*/ 2906712 h 3241342"/>
                    <a:gd name="connsiteX22" fmla="*/ 381000 w 731837"/>
                    <a:gd name="connsiteY22" fmla="*/ 3106737 h 3241342"/>
                    <a:gd name="connsiteX23" fmla="*/ 609600 w 731837"/>
                    <a:gd name="connsiteY23" fmla="*/ 3204830 h 3241342"/>
                    <a:gd name="connsiteX24" fmla="*/ 666750 w 731837"/>
                    <a:gd name="connsiteY24" fmla="*/ 2935287 h 3241342"/>
                    <a:gd name="connsiteX0" fmla="*/ 381000 w 731837"/>
                    <a:gd name="connsiteY0" fmla="*/ 314325 h 3246437"/>
                    <a:gd name="connsiteX1" fmla="*/ 228600 w 731837"/>
                    <a:gd name="connsiteY1" fmla="*/ 314325 h 3246437"/>
                    <a:gd name="connsiteX2" fmla="*/ 219075 w 731837"/>
                    <a:gd name="connsiteY2" fmla="*/ 140032 h 3246437"/>
                    <a:gd name="connsiteX3" fmla="*/ 314325 w 731837"/>
                    <a:gd name="connsiteY3" fmla="*/ 130507 h 3246437"/>
                    <a:gd name="connsiteX4" fmla="*/ 333375 w 731837"/>
                    <a:gd name="connsiteY4" fmla="*/ 101932 h 3246437"/>
                    <a:gd name="connsiteX5" fmla="*/ 457200 w 731837"/>
                    <a:gd name="connsiteY5" fmla="*/ 9525 h 3246437"/>
                    <a:gd name="connsiteX6" fmla="*/ 142875 w 731837"/>
                    <a:gd name="connsiteY6" fmla="*/ 44782 h 3246437"/>
                    <a:gd name="connsiteX7" fmla="*/ 104775 w 731837"/>
                    <a:gd name="connsiteY7" fmla="*/ 282907 h 3246437"/>
                    <a:gd name="connsiteX8" fmla="*/ 95250 w 731837"/>
                    <a:gd name="connsiteY8" fmla="*/ 321007 h 3246437"/>
                    <a:gd name="connsiteX9" fmla="*/ 85725 w 731837"/>
                    <a:gd name="connsiteY9" fmla="*/ 368632 h 3246437"/>
                    <a:gd name="connsiteX10" fmla="*/ 76200 w 731837"/>
                    <a:gd name="connsiteY10" fmla="*/ 540082 h 3246437"/>
                    <a:gd name="connsiteX11" fmla="*/ 66675 w 731837"/>
                    <a:gd name="connsiteY11" fmla="*/ 597232 h 3246437"/>
                    <a:gd name="connsiteX12" fmla="*/ 57150 w 731837"/>
                    <a:gd name="connsiteY12" fmla="*/ 673432 h 3246437"/>
                    <a:gd name="connsiteX13" fmla="*/ 47625 w 731837"/>
                    <a:gd name="connsiteY13" fmla="*/ 768682 h 3246437"/>
                    <a:gd name="connsiteX14" fmla="*/ 28575 w 731837"/>
                    <a:gd name="connsiteY14" fmla="*/ 873457 h 3246437"/>
                    <a:gd name="connsiteX15" fmla="*/ 0 w 731837"/>
                    <a:gd name="connsiteY15" fmla="*/ 1235407 h 3246437"/>
                    <a:gd name="connsiteX16" fmla="*/ 9525 w 731837"/>
                    <a:gd name="connsiteY16" fmla="*/ 1473532 h 3246437"/>
                    <a:gd name="connsiteX17" fmla="*/ 95250 w 731837"/>
                    <a:gd name="connsiteY17" fmla="*/ 1616407 h 3246437"/>
                    <a:gd name="connsiteX18" fmla="*/ 200025 w 731837"/>
                    <a:gd name="connsiteY18" fmla="*/ 1816432 h 3246437"/>
                    <a:gd name="connsiteX19" fmla="*/ 247650 w 731837"/>
                    <a:gd name="connsiteY19" fmla="*/ 1949782 h 3246437"/>
                    <a:gd name="connsiteX20" fmla="*/ 295275 w 731837"/>
                    <a:gd name="connsiteY20" fmla="*/ 2578432 h 3246437"/>
                    <a:gd name="connsiteX21" fmla="*/ 342900 w 731837"/>
                    <a:gd name="connsiteY21" fmla="*/ 2911807 h 3246437"/>
                    <a:gd name="connsiteX22" fmla="*/ 381000 w 731837"/>
                    <a:gd name="connsiteY22" fmla="*/ 3111832 h 3246437"/>
                    <a:gd name="connsiteX23" fmla="*/ 609600 w 731837"/>
                    <a:gd name="connsiteY23" fmla="*/ 3209925 h 3246437"/>
                    <a:gd name="connsiteX24" fmla="*/ 666750 w 731837"/>
                    <a:gd name="connsiteY24" fmla="*/ 2940382 h 3246437"/>
                    <a:gd name="connsiteX0" fmla="*/ 381000 w 731837"/>
                    <a:gd name="connsiteY0" fmla="*/ 420686 h 3352798"/>
                    <a:gd name="connsiteX1" fmla="*/ 228600 w 731837"/>
                    <a:gd name="connsiteY1" fmla="*/ 420686 h 3352798"/>
                    <a:gd name="connsiteX2" fmla="*/ 219075 w 731837"/>
                    <a:gd name="connsiteY2" fmla="*/ 246393 h 3352798"/>
                    <a:gd name="connsiteX3" fmla="*/ 314325 w 731837"/>
                    <a:gd name="connsiteY3" fmla="*/ 236868 h 3352798"/>
                    <a:gd name="connsiteX4" fmla="*/ 333375 w 731837"/>
                    <a:gd name="connsiteY4" fmla="*/ 208293 h 3352798"/>
                    <a:gd name="connsiteX5" fmla="*/ 457200 w 731837"/>
                    <a:gd name="connsiteY5" fmla="*/ 115886 h 3352798"/>
                    <a:gd name="connsiteX6" fmla="*/ 76200 w 731837"/>
                    <a:gd name="connsiteY6" fmla="*/ 39687 h 3352798"/>
                    <a:gd name="connsiteX7" fmla="*/ 104775 w 731837"/>
                    <a:gd name="connsiteY7" fmla="*/ 389268 h 3352798"/>
                    <a:gd name="connsiteX8" fmla="*/ 95250 w 731837"/>
                    <a:gd name="connsiteY8" fmla="*/ 427368 h 3352798"/>
                    <a:gd name="connsiteX9" fmla="*/ 85725 w 731837"/>
                    <a:gd name="connsiteY9" fmla="*/ 474993 h 3352798"/>
                    <a:gd name="connsiteX10" fmla="*/ 76200 w 731837"/>
                    <a:gd name="connsiteY10" fmla="*/ 646443 h 3352798"/>
                    <a:gd name="connsiteX11" fmla="*/ 66675 w 731837"/>
                    <a:gd name="connsiteY11" fmla="*/ 703593 h 3352798"/>
                    <a:gd name="connsiteX12" fmla="*/ 57150 w 731837"/>
                    <a:gd name="connsiteY12" fmla="*/ 779793 h 3352798"/>
                    <a:gd name="connsiteX13" fmla="*/ 47625 w 731837"/>
                    <a:gd name="connsiteY13" fmla="*/ 875043 h 3352798"/>
                    <a:gd name="connsiteX14" fmla="*/ 28575 w 731837"/>
                    <a:gd name="connsiteY14" fmla="*/ 979818 h 3352798"/>
                    <a:gd name="connsiteX15" fmla="*/ 0 w 731837"/>
                    <a:gd name="connsiteY15" fmla="*/ 1341768 h 3352798"/>
                    <a:gd name="connsiteX16" fmla="*/ 9525 w 731837"/>
                    <a:gd name="connsiteY16" fmla="*/ 1579893 h 3352798"/>
                    <a:gd name="connsiteX17" fmla="*/ 95250 w 731837"/>
                    <a:gd name="connsiteY17" fmla="*/ 1722768 h 3352798"/>
                    <a:gd name="connsiteX18" fmla="*/ 200025 w 731837"/>
                    <a:gd name="connsiteY18" fmla="*/ 1922793 h 3352798"/>
                    <a:gd name="connsiteX19" fmla="*/ 247650 w 731837"/>
                    <a:gd name="connsiteY19" fmla="*/ 2056143 h 3352798"/>
                    <a:gd name="connsiteX20" fmla="*/ 295275 w 731837"/>
                    <a:gd name="connsiteY20" fmla="*/ 2684793 h 3352798"/>
                    <a:gd name="connsiteX21" fmla="*/ 342900 w 731837"/>
                    <a:gd name="connsiteY21" fmla="*/ 3018168 h 3352798"/>
                    <a:gd name="connsiteX22" fmla="*/ 381000 w 731837"/>
                    <a:gd name="connsiteY22" fmla="*/ 3218193 h 3352798"/>
                    <a:gd name="connsiteX23" fmla="*/ 609600 w 731837"/>
                    <a:gd name="connsiteY23" fmla="*/ 3316286 h 3352798"/>
                    <a:gd name="connsiteX24" fmla="*/ 666750 w 731837"/>
                    <a:gd name="connsiteY24" fmla="*/ 3046743 h 3352798"/>
                    <a:gd name="connsiteX0" fmla="*/ 381000 w 731837"/>
                    <a:gd name="connsiteY0" fmla="*/ 420686 h 3352798"/>
                    <a:gd name="connsiteX1" fmla="*/ 228600 w 731837"/>
                    <a:gd name="connsiteY1" fmla="*/ 420686 h 3352798"/>
                    <a:gd name="connsiteX2" fmla="*/ 219075 w 731837"/>
                    <a:gd name="connsiteY2" fmla="*/ 246393 h 3352798"/>
                    <a:gd name="connsiteX3" fmla="*/ 314325 w 731837"/>
                    <a:gd name="connsiteY3" fmla="*/ 236868 h 3352798"/>
                    <a:gd name="connsiteX4" fmla="*/ 333375 w 731837"/>
                    <a:gd name="connsiteY4" fmla="*/ 208293 h 3352798"/>
                    <a:gd name="connsiteX5" fmla="*/ 457200 w 731837"/>
                    <a:gd name="connsiteY5" fmla="*/ 115886 h 3352798"/>
                    <a:gd name="connsiteX6" fmla="*/ 76200 w 731837"/>
                    <a:gd name="connsiteY6" fmla="*/ 39687 h 3352798"/>
                    <a:gd name="connsiteX7" fmla="*/ 76200 w 731837"/>
                    <a:gd name="connsiteY7" fmla="*/ 268287 h 3352798"/>
                    <a:gd name="connsiteX8" fmla="*/ 95250 w 731837"/>
                    <a:gd name="connsiteY8" fmla="*/ 427368 h 3352798"/>
                    <a:gd name="connsiteX9" fmla="*/ 85725 w 731837"/>
                    <a:gd name="connsiteY9" fmla="*/ 474993 h 3352798"/>
                    <a:gd name="connsiteX10" fmla="*/ 76200 w 731837"/>
                    <a:gd name="connsiteY10" fmla="*/ 646443 h 3352798"/>
                    <a:gd name="connsiteX11" fmla="*/ 66675 w 731837"/>
                    <a:gd name="connsiteY11" fmla="*/ 703593 h 3352798"/>
                    <a:gd name="connsiteX12" fmla="*/ 57150 w 731837"/>
                    <a:gd name="connsiteY12" fmla="*/ 779793 h 3352798"/>
                    <a:gd name="connsiteX13" fmla="*/ 47625 w 731837"/>
                    <a:gd name="connsiteY13" fmla="*/ 875043 h 3352798"/>
                    <a:gd name="connsiteX14" fmla="*/ 28575 w 731837"/>
                    <a:gd name="connsiteY14" fmla="*/ 979818 h 3352798"/>
                    <a:gd name="connsiteX15" fmla="*/ 0 w 731837"/>
                    <a:gd name="connsiteY15" fmla="*/ 1341768 h 3352798"/>
                    <a:gd name="connsiteX16" fmla="*/ 9525 w 731837"/>
                    <a:gd name="connsiteY16" fmla="*/ 1579893 h 3352798"/>
                    <a:gd name="connsiteX17" fmla="*/ 95250 w 731837"/>
                    <a:gd name="connsiteY17" fmla="*/ 1722768 h 3352798"/>
                    <a:gd name="connsiteX18" fmla="*/ 200025 w 731837"/>
                    <a:gd name="connsiteY18" fmla="*/ 1922793 h 3352798"/>
                    <a:gd name="connsiteX19" fmla="*/ 247650 w 731837"/>
                    <a:gd name="connsiteY19" fmla="*/ 2056143 h 3352798"/>
                    <a:gd name="connsiteX20" fmla="*/ 295275 w 731837"/>
                    <a:gd name="connsiteY20" fmla="*/ 2684793 h 3352798"/>
                    <a:gd name="connsiteX21" fmla="*/ 342900 w 731837"/>
                    <a:gd name="connsiteY21" fmla="*/ 3018168 h 3352798"/>
                    <a:gd name="connsiteX22" fmla="*/ 381000 w 731837"/>
                    <a:gd name="connsiteY22" fmla="*/ 3218193 h 3352798"/>
                    <a:gd name="connsiteX23" fmla="*/ 609600 w 731837"/>
                    <a:gd name="connsiteY23" fmla="*/ 3316286 h 3352798"/>
                    <a:gd name="connsiteX24" fmla="*/ 666750 w 731837"/>
                    <a:gd name="connsiteY24" fmla="*/ 3046743 h 3352798"/>
                    <a:gd name="connsiteX0" fmla="*/ 382303 w 733140"/>
                    <a:gd name="connsiteY0" fmla="*/ 420686 h 3352798"/>
                    <a:gd name="connsiteX1" fmla="*/ 229903 w 733140"/>
                    <a:gd name="connsiteY1" fmla="*/ 420686 h 3352798"/>
                    <a:gd name="connsiteX2" fmla="*/ 220378 w 733140"/>
                    <a:gd name="connsiteY2" fmla="*/ 246393 h 3352798"/>
                    <a:gd name="connsiteX3" fmla="*/ 315628 w 733140"/>
                    <a:gd name="connsiteY3" fmla="*/ 236868 h 3352798"/>
                    <a:gd name="connsiteX4" fmla="*/ 334678 w 733140"/>
                    <a:gd name="connsiteY4" fmla="*/ 208293 h 3352798"/>
                    <a:gd name="connsiteX5" fmla="*/ 458503 w 733140"/>
                    <a:gd name="connsiteY5" fmla="*/ 115886 h 3352798"/>
                    <a:gd name="connsiteX6" fmla="*/ 77503 w 733140"/>
                    <a:gd name="connsiteY6" fmla="*/ 39687 h 3352798"/>
                    <a:gd name="connsiteX7" fmla="*/ 1303 w 733140"/>
                    <a:gd name="connsiteY7" fmla="*/ 268287 h 3352798"/>
                    <a:gd name="connsiteX8" fmla="*/ 96553 w 733140"/>
                    <a:gd name="connsiteY8" fmla="*/ 427368 h 3352798"/>
                    <a:gd name="connsiteX9" fmla="*/ 87028 w 733140"/>
                    <a:gd name="connsiteY9" fmla="*/ 474993 h 3352798"/>
                    <a:gd name="connsiteX10" fmla="*/ 77503 w 733140"/>
                    <a:gd name="connsiteY10" fmla="*/ 646443 h 3352798"/>
                    <a:gd name="connsiteX11" fmla="*/ 67978 w 733140"/>
                    <a:gd name="connsiteY11" fmla="*/ 703593 h 3352798"/>
                    <a:gd name="connsiteX12" fmla="*/ 58453 w 733140"/>
                    <a:gd name="connsiteY12" fmla="*/ 779793 h 3352798"/>
                    <a:gd name="connsiteX13" fmla="*/ 48928 w 733140"/>
                    <a:gd name="connsiteY13" fmla="*/ 875043 h 3352798"/>
                    <a:gd name="connsiteX14" fmla="*/ 29878 w 733140"/>
                    <a:gd name="connsiteY14" fmla="*/ 979818 h 3352798"/>
                    <a:gd name="connsiteX15" fmla="*/ 1303 w 733140"/>
                    <a:gd name="connsiteY15" fmla="*/ 1341768 h 3352798"/>
                    <a:gd name="connsiteX16" fmla="*/ 10828 w 733140"/>
                    <a:gd name="connsiteY16" fmla="*/ 1579893 h 3352798"/>
                    <a:gd name="connsiteX17" fmla="*/ 96553 w 733140"/>
                    <a:gd name="connsiteY17" fmla="*/ 1722768 h 3352798"/>
                    <a:gd name="connsiteX18" fmla="*/ 201328 w 733140"/>
                    <a:gd name="connsiteY18" fmla="*/ 1922793 h 3352798"/>
                    <a:gd name="connsiteX19" fmla="*/ 248953 w 733140"/>
                    <a:gd name="connsiteY19" fmla="*/ 2056143 h 3352798"/>
                    <a:gd name="connsiteX20" fmla="*/ 296578 w 733140"/>
                    <a:gd name="connsiteY20" fmla="*/ 2684793 h 3352798"/>
                    <a:gd name="connsiteX21" fmla="*/ 344203 w 733140"/>
                    <a:gd name="connsiteY21" fmla="*/ 3018168 h 3352798"/>
                    <a:gd name="connsiteX22" fmla="*/ 382303 w 733140"/>
                    <a:gd name="connsiteY22" fmla="*/ 3218193 h 3352798"/>
                    <a:gd name="connsiteX23" fmla="*/ 610903 w 733140"/>
                    <a:gd name="connsiteY23" fmla="*/ 3316286 h 3352798"/>
                    <a:gd name="connsiteX24" fmla="*/ 668053 w 733140"/>
                    <a:gd name="connsiteY24" fmla="*/ 3046743 h 3352798"/>
                    <a:gd name="connsiteX0" fmla="*/ 382303 w 733140"/>
                    <a:gd name="connsiteY0" fmla="*/ 420686 h 3352798"/>
                    <a:gd name="connsiteX1" fmla="*/ 229903 w 733140"/>
                    <a:gd name="connsiteY1" fmla="*/ 420686 h 3352798"/>
                    <a:gd name="connsiteX2" fmla="*/ 220378 w 733140"/>
                    <a:gd name="connsiteY2" fmla="*/ 246393 h 3352798"/>
                    <a:gd name="connsiteX3" fmla="*/ 315628 w 733140"/>
                    <a:gd name="connsiteY3" fmla="*/ 236868 h 3352798"/>
                    <a:gd name="connsiteX4" fmla="*/ 334678 w 733140"/>
                    <a:gd name="connsiteY4" fmla="*/ 208293 h 3352798"/>
                    <a:gd name="connsiteX5" fmla="*/ 458503 w 733140"/>
                    <a:gd name="connsiteY5" fmla="*/ 115886 h 3352798"/>
                    <a:gd name="connsiteX6" fmla="*/ 77503 w 733140"/>
                    <a:gd name="connsiteY6" fmla="*/ 39687 h 3352798"/>
                    <a:gd name="connsiteX7" fmla="*/ 1303 w 733140"/>
                    <a:gd name="connsiteY7" fmla="*/ 268287 h 3352798"/>
                    <a:gd name="connsiteX8" fmla="*/ 96553 w 733140"/>
                    <a:gd name="connsiteY8" fmla="*/ 427368 h 3352798"/>
                    <a:gd name="connsiteX9" fmla="*/ 87028 w 733140"/>
                    <a:gd name="connsiteY9" fmla="*/ 474993 h 3352798"/>
                    <a:gd name="connsiteX10" fmla="*/ 77503 w 733140"/>
                    <a:gd name="connsiteY10" fmla="*/ 646443 h 3352798"/>
                    <a:gd name="connsiteX11" fmla="*/ 67978 w 733140"/>
                    <a:gd name="connsiteY11" fmla="*/ 703593 h 3352798"/>
                    <a:gd name="connsiteX12" fmla="*/ 58453 w 733140"/>
                    <a:gd name="connsiteY12" fmla="*/ 779793 h 3352798"/>
                    <a:gd name="connsiteX13" fmla="*/ 48928 w 733140"/>
                    <a:gd name="connsiteY13" fmla="*/ 875043 h 3352798"/>
                    <a:gd name="connsiteX14" fmla="*/ 29878 w 733140"/>
                    <a:gd name="connsiteY14" fmla="*/ 979818 h 3352798"/>
                    <a:gd name="connsiteX15" fmla="*/ 1303 w 733140"/>
                    <a:gd name="connsiteY15" fmla="*/ 1341768 h 3352798"/>
                    <a:gd name="connsiteX16" fmla="*/ 10828 w 733140"/>
                    <a:gd name="connsiteY16" fmla="*/ 1579893 h 3352798"/>
                    <a:gd name="connsiteX17" fmla="*/ 96553 w 733140"/>
                    <a:gd name="connsiteY17" fmla="*/ 1722768 h 3352798"/>
                    <a:gd name="connsiteX18" fmla="*/ 201328 w 733140"/>
                    <a:gd name="connsiteY18" fmla="*/ 1922793 h 3352798"/>
                    <a:gd name="connsiteX19" fmla="*/ 248953 w 733140"/>
                    <a:gd name="connsiteY19" fmla="*/ 2056143 h 3352798"/>
                    <a:gd name="connsiteX20" fmla="*/ 296578 w 733140"/>
                    <a:gd name="connsiteY20" fmla="*/ 2684793 h 3352798"/>
                    <a:gd name="connsiteX21" fmla="*/ 344203 w 733140"/>
                    <a:gd name="connsiteY21" fmla="*/ 3018168 h 3352798"/>
                    <a:gd name="connsiteX22" fmla="*/ 382303 w 733140"/>
                    <a:gd name="connsiteY22" fmla="*/ 3218193 h 3352798"/>
                    <a:gd name="connsiteX23" fmla="*/ 610903 w 733140"/>
                    <a:gd name="connsiteY23" fmla="*/ 3316286 h 3352798"/>
                    <a:gd name="connsiteX24" fmla="*/ 668053 w 733140"/>
                    <a:gd name="connsiteY24" fmla="*/ 3046743 h 3352798"/>
                    <a:gd name="connsiteX0" fmla="*/ 382303 w 733140"/>
                    <a:gd name="connsiteY0" fmla="*/ 425449 h 3357561"/>
                    <a:gd name="connsiteX1" fmla="*/ 229903 w 733140"/>
                    <a:gd name="connsiteY1" fmla="*/ 425449 h 3357561"/>
                    <a:gd name="connsiteX2" fmla="*/ 220378 w 733140"/>
                    <a:gd name="connsiteY2" fmla="*/ 251156 h 3357561"/>
                    <a:gd name="connsiteX3" fmla="*/ 315628 w 733140"/>
                    <a:gd name="connsiteY3" fmla="*/ 241631 h 3357561"/>
                    <a:gd name="connsiteX4" fmla="*/ 334678 w 733140"/>
                    <a:gd name="connsiteY4" fmla="*/ 213056 h 3357561"/>
                    <a:gd name="connsiteX5" fmla="*/ 458503 w 733140"/>
                    <a:gd name="connsiteY5" fmla="*/ 120649 h 3357561"/>
                    <a:gd name="connsiteX6" fmla="*/ 77503 w 733140"/>
                    <a:gd name="connsiteY6" fmla="*/ 44450 h 3357561"/>
                    <a:gd name="connsiteX7" fmla="*/ 1303 w 733140"/>
                    <a:gd name="connsiteY7" fmla="*/ 273050 h 3357561"/>
                    <a:gd name="connsiteX8" fmla="*/ 96553 w 733140"/>
                    <a:gd name="connsiteY8" fmla="*/ 432131 h 3357561"/>
                    <a:gd name="connsiteX9" fmla="*/ 87028 w 733140"/>
                    <a:gd name="connsiteY9" fmla="*/ 479756 h 3357561"/>
                    <a:gd name="connsiteX10" fmla="*/ 77503 w 733140"/>
                    <a:gd name="connsiteY10" fmla="*/ 651206 h 3357561"/>
                    <a:gd name="connsiteX11" fmla="*/ 67978 w 733140"/>
                    <a:gd name="connsiteY11" fmla="*/ 708356 h 3357561"/>
                    <a:gd name="connsiteX12" fmla="*/ 58453 w 733140"/>
                    <a:gd name="connsiteY12" fmla="*/ 784556 h 3357561"/>
                    <a:gd name="connsiteX13" fmla="*/ 48928 w 733140"/>
                    <a:gd name="connsiteY13" fmla="*/ 879806 h 3357561"/>
                    <a:gd name="connsiteX14" fmla="*/ 29878 w 733140"/>
                    <a:gd name="connsiteY14" fmla="*/ 984581 h 3357561"/>
                    <a:gd name="connsiteX15" fmla="*/ 1303 w 733140"/>
                    <a:gd name="connsiteY15" fmla="*/ 1346531 h 3357561"/>
                    <a:gd name="connsiteX16" fmla="*/ 10828 w 733140"/>
                    <a:gd name="connsiteY16" fmla="*/ 1584656 h 3357561"/>
                    <a:gd name="connsiteX17" fmla="*/ 96553 w 733140"/>
                    <a:gd name="connsiteY17" fmla="*/ 1727531 h 3357561"/>
                    <a:gd name="connsiteX18" fmla="*/ 201328 w 733140"/>
                    <a:gd name="connsiteY18" fmla="*/ 1927556 h 3357561"/>
                    <a:gd name="connsiteX19" fmla="*/ 248953 w 733140"/>
                    <a:gd name="connsiteY19" fmla="*/ 2060906 h 3357561"/>
                    <a:gd name="connsiteX20" fmla="*/ 296578 w 733140"/>
                    <a:gd name="connsiteY20" fmla="*/ 2689556 h 3357561"/>
                    <a:gd name="connsiteX21" fmla="*/ 344203 w 733140"/>
                    <a:gd name="connsiteY21" fmla="*/ 3022931 h 3357561"/>
                    <a:gd name="connsiteX22" fmla="*/ 382303 w 733140"/>
                    <a:gd name="connsiteY22" fmla="*/ 3222956 h 3357561"/>
                    <a:gd name="connsiteX23" fmla="*/ 610903 w 733140"/>
                    <a:gd name="connsiteY23" fmla="*/ 3321049 h 3357561"/>
                    <a:gd name="connsiteX24" fmla="*/ 668053 w 733140"/>
                    <a:gd name="connsiteY24" fmla="*/ 3051506 h 3357561"/>
                    <a:gd name="connsiteX0" fmla="*/ 390525 w 741362"/>
                    <a:gd name="connsiteY0" fmla="*/ 425448 h 3357560"/>
                    <a:gd name="connsiteX1" fmla="*/ 238125 w 741362"/>
                    <a:gd name="connsiteY1" fmla="*/ 425448 h 3357560"/>
                    <a:gd name="connsiteX2" fmla="*/ 228600 w 741362"/>
                    <a:gd name="connsiteY2" fmla="*/ 251155 h 3357560"/>
                    <a:gd name="connsiteX3" fmla="*/ 323850 w 741362"/>
                    <a:gd name="connsiteY3" fmla="*/ 241630 h 3357560"/>
                    <a:gd name="connsiteX4" fmla="*/ 342900 w 741362"/>
                    <a:gd name="connsiteY4" fmla="*/ 213055 h 3357560"/>
                    <a:gd name="connsiteX5" fmla="*/ 466725 w 741362"/>
                    <a:gd name="connsiteY5" fmla="*/ 120648 h 3357560"/>
                    <a:gd name="connsiteX6" fmla="*/ 161925 w 741362"/>
                    <a:gd name="connsiteY6" fmla="*/ 44450 h 3357560"/>
                    <a:gd name="connsiteX7" fmla="*/ 9525 w 741362"/>
                    <a:gd name="connsiteY7" fmla="*/ 273049 h 3357560"/>
                    <a:gd name="connsiteX8" fmla="*/ 104775 w 741362"/>
                    <a:gd name="connsiteY8" fmla="*/ 432130 h 3357560"/>
                    <a:gd name="connsiteX9" fmla="*/ 95250 w 741362"/>
                    <a:gd name="connsiteY9" fmla="*/ 479755 h 3357560"/>
                    <a:gd name="connsiteX10" fmla="*/ 85725 w 741362"/>
                    <a:gd name="connsiteY10" fmla="*/ 651205 h 3357560"/>
                    <a:gd name="connsiteX11" fmla="*/ 76200 w 741362"/>
                    <a:gd name="connsiteY11" fmla="*/ 708355 h 3357560"/>
                    <a:gd name="connsiteX12" fmla="*/ 66675 w 741362"/>
                    <a:gd name="connsiteY12" fmla="*/ 784555 h 3357560"/>
                    <a:gd name="connsiteX13" fmla="*/ 57150 w 741362"/>
                    <a:gd name="connsiteY13" fmla="*/ 879805 h 3357560"/>
                    <a:gd name="connsiteX14" fmla="*/ 38100 w 741362"/>
                    <a:gd name="connsiteY14" fmla="*/ 984580 h 3357560"/>
                    <a:gd name="connsiteX15" fmla="*/ 9525 w 741362"/>
                    <a:gd name="connsiteY15" fmla="*/ 1346530 h 3357560"/>
                    <a:gd name="connsiteX16" fmla="*/ 19050 w 741362"/>
                    <a:gd name="connsiteY16" fmla="*/ 1584655 h 3357560"/>
                    <a:gd name="connsiteX17" fmla="*/ 104775 w 741362"/>
                    <a:gd name="connsiteY17" fmla="*/ 1727530 h 3357560"/>
                    <a:gd name="connsiteX18" fmla="*/ 209550 w 741362"/>
                    <a:gd name="connsiteY18" fmla="*/ 1927555 h 3357560"/>
                    <a:gd name="connsiteX19" fmla="*/ 257175 w 741362"/>
                    <a:gd name="connsiteY19" fmla="*/ 2060905 h 3357560"/>
                    <a:gd name="connsiteX20" fmla="*/ 304800 w 741362"/>
                    <a:gd name="connsiteY20" fmla="*/ 2689555 h 3357560"/>
                    <a:gd name="connsiteX21" fmla="*/ 352425 w 741362"/>
                    <a:gd name="connsiteY21" fmla="*/ 3022930 h 3357560"/>
                    <a:gd name="connsiteX22" fmla="*/ 390525 w 741362"/>
                    <a:gd name="connsiteY22" fmla="*/ 3222955 h 3357560"/>
                    <a:gd name="connsiteX23" fmla="*/ 619125 w 741362"/>
                    <a:gd name="connsiteY23" fmla="*/ 3321048 h 3357560"/>
                    <a:gd name="connsiteX24" fmla="*/ 676275 w 741362"/>
                    <a:gd name="connsiteY24" fmla="*/ 3051505 h 3357560"/>
                    <a:gd name="connsiteX0" fmla="*/ 390525 w 741362"/>
                    <a:gd name="connsiteY0" fmla="*/ 425448 h 3357560"/>
                    <a:gd name="connsiteX1" fmla="*/ 238125 w 741362"/>
                    <a:gd name="connsiteY1" fmla="*/ 425448 h 3357560"/>
                    <a:gd name="connsiteX2" fmla="*/ 228600 w 741362"/>
                    <a:gd name="connsiteY2" fmla="*/ 251155 h 3357560"/>
                    <a:gd name="connsiteX3" fmla="*/ 323850 w 741362"/>
                    <a:gd name="connsiteY3" fmla="*/ 241630 h 3357560"/>
                    <a:gd name="connsiteX4" fmla="*/ 342900 w 741362"/>
                    <a:gd name="connsiteY4" fmla="*/ 213055 h 3357560"/>
                    <a:gd name="connsiteX5" fmla="*/ 466725 w 741362"/>
                    <a:gd name="connsiteY5" fmla="*/ 120648 h 3357560"/>
                    <a:gd name="connsiteX6" fmla="*/ 161925 w 741362"/>
                    <a:gd name="connsiteY6" fmla="*/ 44450 h 3357560"/>
                    <a:gd name="connsiteX7" fmla="*/ 9525 w 741362"/>
                    <a:gd name="connsiteY7" fmla="*/ 273049 h 3357560"/>
                    <a:gd name="connsiteX8" fmla="*/ 104775 w 741362"/>
                    <a:gd name="connsiteY8" fmla="*/ 432130 h 3357560"/>
                    <a:gd name="connsiteX9" fmla="*/ 95250 w 741362"/>
                    <a:gd name="connsiteY9" fmla="*/ 479755 h 3357560"/>
                    <a:gd name="connsiteX10" fmla="*/ 85725 w 741362"/>
                    <a:gd name="connsiteY10" fmla="*/ 651205 h 3357560"/>
                    <a:gd name="connsiteX11" fmla="*/ 76200 w 741362"/>
                    <a:gd name="connsiteY11" fmla="*/ 708355 h 3357560"/>
                    <a:gd name="connsiteX12" fmla="*/ 66675 w 741362"/>
                    <a:gd name="connsiteY12" fmla="*/ 784555 h 3357560"/>
                    <a:gd name="connsiteX13" fmla="*/ 57150 w 741362"/>
                    <a:gd name="connsiteY13" fmla="*/ 879805 h 3357560"/>
                    <a:gd name="connsiteX14" fmla="*/ 38100 w 741362"/>
                    <a:gd name="connsiteY14" fmla="*/ 984580 h 3357560"/>
                    <a:gd name="connsiteX15" fmla="*/ 9525 w 741362"/>
                    <a:gd name="connsiteY15" fmla="*/ 1346530 h 3357560"/>
                    <a:gd name="connsiteX16" fmla="*/ 19050 w 741362"/>
                    <a:gd name="connsiteY16" fmla="*/ 1584655 h 3357560"/>
                    <a:gd name="connsiteX17" fmla="*/ 104775 w 741362"/>
                    <a:gd name="connsiteY17" fmla="*/ 1727530 h 3357560"/>
                    <a:gd name="connsiteX18" fmla="*/ 209550 w 741362"/>
                    <a:gd name="connsiteY18" fmla="*/ 1927555 h 3357560"/>
                    <a:gd name="connsiteX19" fmla="*/ 257175 w 741362"/>
                    <a:gd name="connsiteY19" fmla="*/ 2060905 h 3357560"/>
                    <a:gd name="connsiteX20" fmla="*/ 304800 w 741362"/>
                    <a:gd name="connsiteY20" fmla="*/ 2689555 h 3357560"/>
                    <a:gd name="connsiteX21" fmla="*/ 352425 w 741362"/>
                    <a:gd name="connsiteY21" fmla="*/ 3022930 h 3357560"/>
                    <a:gd name="connsiteX22" fmla="*/ 390525 w 741362"/>
                    <a:gd name="connsiteY22" fmla="*/ 3222955 h 3357560"/>
                    <a:gd name="connsiteX23" fmla="*/ 619125 w 741362"/>
                    <a:gd name="connsiteY23" fmla="*/ 3321048 h 3357560"/>
                    <a:gd name="connsiteX24" fmla="*/ 676275 w 741362"/>
                    <a:gd name="connsiteY24" fmla="*/ 3051505 h 3357560"/>
                    <a:gd name="connsiteX0" fmla="*/ 390525 w 741362"/>
                    <a:gd name="connsiteY0" fmla="*/ 425448 h 3357560"/>
                    <a:gd name="connsiteX1" fmla="*/ 238125 w 741362"/>
                    <a:gd name="connsiteY1" fmla="*/ 425448 h 3357560"/>
                    <a:gd name="connsiteX2" fmla="*/ 228600 w 741362"/>
                    <a:gd name="connsiteY2" fmla="*/ 251155 h 3357560"/>
                    <a:gd name="connsiteX3" fmla="*/ 323850 w 741362"/>
                    <a:gd name="connsiteY3" fmla="*/ 241630 h 3357560"/>
                    <a:gd name="connsiteX4" fmla="*/ 342900 w 741362"/>
                    <a:gd name="connsiteY4" fmla="*/ 213055 h 3357560"/>
                    <a:gd name="connsiteX5" fmla="*/ 466725 w 741362"/>
                    <a:gd name="connsiteY5" fmla="*/ 120648 h 3357560"/>
                    <a:gd name="connsiteX6" fmla="*/ 161925 w 741362"/>
                    <a:gd name="connsiteY6" fmla="*/ 44450 h 3357560"/>
                    <a:gd name="connsiteX7" fmla="*/ 9525 w 741362"/>
                    <a:gd name="connsiteY7" fmla="*/ 273049 h 3357560"/>
                    <a:gd name="connsiteX8" fmla="*/ 104775 w 741362"/>
                    <a:gd name="connsiteY8" fmla="*/ 432130 h 3357560"/>
                    <a:gd name="connsiteX9" fmla="*/ 95250 w 741362"/>
                    <a:gd name="connsiteY9" fmla="*/ 479755 h 3357560"/>
                    <a:gd name="connsiteX10" fmla="*/ 85725 w 741362"/>
                    <a:gd name="connsiteY10" fmla="*/ 651205 h 3357560"/>
                    <a:gd name="connsiteX11" fmla="*/ 76200 w 741362"/>
                    <a:gd name="connsiteY11" fmla="*/ 708355 h 3357560"/>
                    <a:gd name="connsiteX12" fmla="*/ 66675 w 741362"/>
                    <a:gd name="connsiteY12" fmla="*/ 784555 h 3357560"/>
                    <a:gd name="connsiteX13" fmla="*/ 57150 w 741362"/>
                    <a:gd name="connsiteY13" fmla="*/ 879805 h 3357560"/>
                    <a:gd name="connsiteX14" fmla="*/ 38100 w 741362"/>
                    <a:gd name="connsiteY14" fmla="*/ 984580 h 3357560"/>
                    <a:gd name="connsiteX15" fmla="*/ 9525 w 741362"/>
                    <a:gd name="connsiteY15" fmla="*/ 1346530 h 3357560"/>
                    <a:gd name="connsiteX16" fmla="*/ 19050 w 741362"/>
                    <a:gd name="connsiteY16" fmla="*/ 1584655 h 3357560"/>
                    <a:gd name="connsiteX17" fmla="*/ 104775 w 741362"/>
                    <a:gd name="connsiteY17" fmla="*/ 1727530 h 3357560"/>
                    <a:gd name="connsiteX18" fmla="*/ 209550 w 741362"/>
                    <a:gd name="connsiteY18" fmla="*/ 1927555 h 3357560"/>
                    <a:gd name="connsiteX19" fmla="*/ 257175 w 741362"/>
                    <a:gd name="connsiteY19" fmla="*/ 2060905 h 3357560"/>
                    <a:gd name="connsiteX20" fmla="*/ 304800 w 741362"/>
                    <a:gd name="connsiteY20" fmla="*/ 2689555 h 3357560"/>
                    <a:gd name="connsiteX21" fmla="*/ 352425 w 741362"/>
                    <a:gd name="connsiteY21" fmla="*/ 3022930 h 3357560"/>
                    <a:gd name="connsiteX22" fmla="*/ 390525 w 741362"/>
                    <a:gd name="connsiteY22" fmla="*/ 3222955 h 3357560"/>
                    <a:gd name="connsiteX23" fmla="*/ 619125 w 741362"/>
                    <a:gd name="connsiteY23" fmla="*/ 3321048 h 3357560"/>
                    <a:gd name="connsiteX24" fmla="*/ 676275 w 741362"/>
                    <a:gd name="connsiteY24" fmla="*/ 3051505 h 3357560"/>
                    <a:gd name="connsiteX0" fmla="*/ 390525 w 741362"/>
                    <a:gd name="connsiteY0" fmla="*/ 425448 h 3357560"/>
                    <a:gd name="connsiteX1" fmla="*/ 238125 w 741362"/>
                    <a:gd name="connsiteY1" fmla="*/ 425448 h 3357560"/>
                    <a:gd name="connsiteX2" fmla="*/ 228600 w 741362"/>
                    <a:gd name="connsiteY2" fmla="*/ 251155 h 3357560"/>
                    <a:gd name="connsiteX3" fmla="*/ 323850 w 741362"/>
                    <a:gd name="connsiteY3" fmla="*/ 241630 h 3357560"/>
                    <a:gd name="connsiteX4" fmla="*/ 466725 w 741362"/>
                    <a:gd name="connsiteY4" fmla="*/ 120648 h 3357560"/>
                    <a:gd name="connsiteX5" fmla="*/ 161925 w 741362"/>
                    <a:gd name="connsiteY5" fmla="*/ 44450 h 3357560"/>
                    <a:gd name="connsiteX6" fmla="*/ 9525 w 741362"/>
                    <a:gd name="connsiteY6" fmla="*/ 273049 h 3357560"/>
                    <a:gd name="connsiteX7" fmla="*/ 104775 w 741362"/>
                    <a:gd name="connsiteY7" fmla="*/ 432130 h 3357560"/>
                    <a:gd name="connsiteX8" fmla="*/ 95250 w 741362"/>
                    <a:gd name="connsiteY8" fmla="*/ 479755 h 3357560"/>
                    <a:gd name="connsiteX9" fmla="*/ 85725 w 741362"/>
                    <a:gd name="connsiteY9" fmla="*/ 651205 h 3357560"/>
                    <a:gd name="connsiteX10" fmla="*/ 76200 w 741362"/>
                    <a:gd name="connsiteY10" fmla="*/ 708355 h 3357560"/>
                    <a:gd name="connsiteX11" fmla="*/ 66675 w 741362"/>
                    <a:gd name="connsiteY11" fmla="*/ 784555 h 3357560"/>
                    <a:gd name="connsiteX12" fmla="*/ 57150 w 741362"/>
                    <a:gd name="connsiteY12" fmla="*/ 879805 h 3357560"/>
                    <a:gd name="connsiteX13" fmla="*/ 38100 w 741362"/>
                    <a:gd name="connsiteY13" fmla="*/ 984580 h 3357560"/>
                    <a:gd name="connsiteX14" fmla="*/ 9525 w 741362"/>
                    <a:gd name="connsiteY14" fmla="*/ 1346530 h 3357560"/>
                    <a:gd name="connsiteX15" fmla="*/ 19050 w 741362"/>
                    <a:gd name="connsiteY15" fmla="*/ 1584655 h 3357560"/>
                    <a:gd name="connsiteX16" fmla="*/ 104775 w 741362"/>
                    <a:gd name="connsiteY16" fmla="*/ 1727530 h 3357560"/>
                    <a:gd name="connsiteX17" fmla="*/ 209550 w 741362"/>
                    <a:gd name="connsiteY17" fmla="*/ 1927555 h 3357560"/>
                    <a:gd name="connsiteX18" fmla="*/ 257175 w 741362"/>
                    <a:gd name="connsiteY18" fmla="*/ 2060905 h 3357560"/>
                    <a:gd name="connsiteX19" fmla="*/ 304800 w 741362"/>
                    <a:gd name="connsiteY19" fmla="*/ 2689555 h 3357560"/>
                    <a:gd name="connsiteX20" fmla="*/ 352425 w 741362"/>
                    <a:gd name="connsiteY20" fmla="*/ 3022930 h 3357560"/>
                    <a:gd name="connsiteX21" fmla="*/ 390525 w 741362"/>
                    <a:gd name="connsiteY21" fmla="*/ 3222955 h 3357560"/>
                    <a:gd name="connsiteX22" fmla="*/ 619125 w 741362"/>
                    <a:gd name="connsiteY22" fmla="*/ 3321048 h 3357560"/>
                    <a:gd name="connsiteX23" fmla="*/ 676275 w 741362"/>
                    <a:gd name="connsiteY23" fmla="*/ 3051505 h 3357560"/>
                    <a:gd name="connsiteX0" fmla="*/ 390525 w 741362"/>
                    <a:gd name="connsiteY0" fmla="*/ 425448 h 3357560"/>
                    <a:gd name="connsiteX1" fmla="*/ 238125 w 741362"/>
                    <a:gd name="connsiteY1" fmla="*/ 425448 h 3357560"/>
                    <a:gd name="connsiteX2" fmla="*/ 228600 w 741362"/>
                    <a:gd name="connsiteY2" fmla="*/ 251155 h 3357560"/>
                    <a:gd name="connsiteX3" fmla="*/ 323850 w 741362"/>
                    <a:gd name="connsiteY3" fmla="*/ 241630 h 3357560"/>
                    <a:gd name="connsiteX4" fmla="*/ 466725 w 741362"/>
                    <a:gd name="connsiteY4" fmla="*/ 120648 h 3357560"/>
                    <a:gd name="connsiteX5" fmla="*/ 161925 w 741362"/>
                    <a:gd name="connsiteY5" fmla="*/ 44450 h 3357560"/>
                    <a:gd name="connsiteX6" fmla="*/ 9525 w 741362"/>
                    <a:gd name="connsiteY6" fmla="*/ 273049 h 3357560"/>
                    <a:gd name="connsiteX7" fmla="*/ 104775 w 741362"/>
                    <a:gd name="connsiteY7" fmla="*/ 432130 h 3357560"/>
                    <a:gd name="connsiteX8" fmla="*/ 95250 w 741362"/>
                    <a:gd name="connsiteY8" fmla="*/ 479755 h 3357560"/>
                    <a:gd name="connsiteX9" fmla="*/ 85725 w 741362"/>
                    <a:gd name="connsiteY9" fmla="*/ 651205 h 3357560"/>
                    <a:gd name="connsiteX10" fmla="*/ 76200 w 741362"/>
                    <a:gd name="connsiteY10" fmla="*/ 708355 h 3357560"/>
                    <a:gd name="connsiteX11" fmla="*/ 66675 w 741362"/>
                    <a:gd name="connsiteY11" fmla="*/ 784555 h 3357560"/>
                    <a:gd name="connsiteX12" fmla="*/ 57150 w 741362"/>
                    <a:gd name="connsiteY12" fmla="*/ 879805 h 3357560"/>
                    <a:gd name="connsiteX13" fmla="*/ 38100 w 741362"/>
                    <a:gd name="connsiteY13" fmla="*/ 984580 h 3357560"/>
                    <a:gd name="connsiteX14" fmla="*/ 9525 w 741362"/>
                    <a:gd name="connsiteY14" fmla="*/ 1346530 h 3357560"/>
                    <a:gd name="connsiteX15" fmla="*/ 19050 w 741362"/>
                    <a:gd name="connsiteY15" fmla="*/ 1584655 h 3357560"/>
                    <a:gd name="connsiteX16" fmla="*/ 104775 w 741362"/>
                    <a:gd name="connsiteY16" fmla="*/ 1727530 h 3357560"/>
                    <a:gd name="connsiteX17" fmla="*/ 209550 w 741362"/>
                    <a:gd name="connsiteY17" fmla="*/ 1927555 h 3357560"/>
                    <a:gd name="connsiteX18" fmla="*/ 257175 w 741362"/>
                    <a:gd name="connsiteY18" fmla="*/ 2060905 h 3357560"/>
                    <a:gd name="connsiteX19" fmla="*/ 304800 w 741362"/>
                    <a:gd name="connsiteY19" fmla="*/ 2689555 h 3357560"/>
                    <a:gd name="connsiteX20" fmla="*/ 352425 w 741362"/>
                    <a:gd name="connsiteY20" fmla="*/ 3022930 h 3357560"/>
                    <a:gd name="connsiteX21" fmla="*/ 390525 w 741362"/>
                    <a:gd name="connsiteY21" fmla="*/ 3222955 h 3357560"/>
                    <a:gd name="connsiteX22" fmla="*/ 619125 w 741362"/>
                    <a:gd name="connsiteY22" fmla="*/ 3321048 h 3357560"/>
                    <a:gd name="connsiteX23" fmla="*/ 676275 w 741362"/>
                    <a:gd name="connsiteY23" fmla="*/ 3051505 h 3357560"/>
                    <a:gd name="connsiteX0" fmla="*/ 390525 w 741362"/>
                    <a:gd name="connsiteY0" fmla="*/ 425448 h 3357560"/>
                    <a:gd name="connsiteX1" fmla="*/ 238125 w 741362"/>
                    <a:gd name="connsiteY1" fmla="*/ 425448 h 3357560"/>
                    <a:gd name="connsiteX2" fmla="*/ 323850 w 741362"/>
                    <a:gd name="connsiteY2" fmla="*/ 241630 h 3357560"/>
                    <a:gd name="connsiteX3" fmla="*/ 466725 w 741362"/>
                    <a:gd name="connsiteY3" fmla="*/ 120648 h 3357560"/>
                    <a:gd name="connsiteX4" fmla="*/ 161925 w 741362"/>
                    <a:gd name="connsiteY4" fmla="*/ 44450 h 3357560"/>
                    <a:gd name="connsiteX5" fmla="*/ 9525 w 741362"/>
                    <a:gd name="connsiteY5" fmla="*/ 273049 h 3357560"/>
                    <a:gd name="connsiteX6" fmla="*/ 104775 w 741362"/>
                    <a:gd name="connsiteY6" fmla="*/ 432130 h 3357560"/>
                    <a:gd name="connsiteX7" fmla="*/ 95250 w 741362"/>
                    <a:gd name="connsiteY7" fmla="*/ 479755 h 3357560"/>
                    <a:gd name="connsiteX8" fmla="*/ 85725 w 741362"/>
                    <a:gd name="connsiteY8" fmla="*/ 651205 h 3357560"/>
                    <a:gd name="connsiteX9" fmla="*/ 76200 w 741362"/>
                    <a:gd name="connsiteY9" fmla="*/ 708355 h 3357560"/>
                    <a:gd name="connsiteX10" fmla="*/ 66675 w 741362"/>
                    <a:gd name="connsiteY10" fmla="*/ 784555 h 3357560"/>
                    <a:gd name="connsiteX11" fmla="*/ 57150 w 741362"/>
                    <a:gd name="connsiteY11" fmla="*/ 879805 h 3357560"/>
                    <a:gd name="connsiteX12" fmla="*/ 38100 w 741362"/>
                    <a:gd name="connsiteY12" fmla="*/ 984580 h 3357560"/>
                    <a:gd name="connsiteX13" fmla="*/ 9525 w 741362"/>
                    <a:gd name="connsiteY13" fmla="*/ 1346530 h 3357560"/>
                    <a:gd name="connsiteX14" fmla="*/ 19050 w 741362"/>
                    <a:gd name="connsiteY14" fmla="*/ 1584655 h 3357560"/>
                    <a:gd name="connsiteX15" fmla="*/ 104775 w 741362"/>
                    <a:gd name="connsiteY15" fmla="*/ 1727530 h 3357560"/>
                    <a:gd name="connsiteX16" fmla="*/ 209550 w 741362"/>
                    <a:gd name="connsiteY16" fmla="*/ 1927555 h 3357560"/>
                    <a:gd name="connsiteX17" fmla="*/ 257175 w 741362"/>
                    <a:gd name="connsiteY17" fmla="*/ 2060905 h 3357560"/>
                    <a:gd name="connsiteX18" fmla="*/ 304800 w 741362"/>
                    <a:gd name="connsiteY18" fmla="*/ 2689555 h 3357560"/>
                    <a:gd name="connsiteX19" fmla="*/ 352425 w 741362"/>
                    <a:gd name="connsiteY19" fmla="*/ 3022930 h 3357560"/>
                    <a:gd name="connsiteX20" fmla="*/ 390525 w 741362"/>
                    <a:gd name="connsiteY20" fmla="*/ 3222955 h 3357560"/>
                    <a:gd name="connsiteX21" fmla="*/ 619125 w 741362"/>
                    <a:gd name="connsiteY21" fmla="*/ 3321048 h 3357560"/>
                    <a:gd name="connsiteX22" fmla="*/ 676275 w 741362"/>
                    <a:gd name="connsiteY22" fmla="*/ 3051505 h 3357560"/>
                    <a:gd name="connsiteX0" fmla="*/ 390525 w 741362"/>
                    <a:gd name="connsiteY0" fmla="*/ 425448 h 3357560"/>
                    <a:gd name="connsiteX1" fmla="*/ 238125 w 741362"/>
                    <a:gd name="connsiteY1" fmla="*/ 349249 h 3357560"/>
                    <a:gd name="connsiteX2" fmla="*/ 323850 w 741362"/>
                    <a:gd name="connsiteY2" fmla="*/ 241630 h 3357560"/>
                    <a:gd name="connsiteX3" fmla="*/ 466725 w 741362"/>
                    <a:gd name="connsiteY3" fmla="*/ 120648 h 3357560"/>
                    <a:gd name="connsiteX4" fmla="*/ 161925 w 741362"/>
                    <a:gd name="connsiteY4" fmla="*/ 44450 h 3357560"/>
                    <a:gd name="connsiteX5" fmla="*/ 9525 w 741362"/>
                    <a:gd name="connsiteY5" fmla="*/ 273049 h 3357560"/>
                    <a:gd name="connsiteX6" fmla="*/ 104775 w 741362"/>
                    <a:gd name="connsiteY6" fmla="*/ 432130 h 3357560"/>
                    <a:gd name="connsiteX7" fmla="*/ 95250 w 741362"/>
                    <a:gd name="connsiteY7" fmla="*/ 479755 h 3357560"/>
                    <a:gd name="connsiteX8" fmla="*/ 85725 w 741362"/>
                    <a:gd name="connsiteY8" fmla="*/ 651205 h 3357560"/>
                    <a:gd name="connsiteX9" fmla="*/ 76200 w 741362"/>
                    <a:gd name="connsiteY9" fmla="*/ 708355 h 3357560"/>
                    <a:gd name="connsiteX10" fmla="*/ 66675 w 741362"/>
                    <a:gd name="connsiteY10" fmla="*/ 784555 h 3357560"/>
                    <a:gd name="connsiteX11" fmla="*/ 57150 w 741362"/>
                    <a:gd name="connsiteY11" fmla="*/ 879805 h 3357560"/>
                    <a:gd name="connsiteX12" fmla="*/ 38100 w 741362"/>
                    <a:gd name="connsiteY12" fmla="*/ 984580 h 3357560"/>
                    <a:gd name="connsiteX13" fmla="*/ 9525 w 741362"/>
                    <a:gd name="connsiteY13" fmla="*/ 1346530 h 3357560"/>
                    <a:gd name="connsiteX14" fmla="*/ 19050 w 741362"/>
                    <a:gd name="connsiteY14" fmla="*/ 1584655 h 3357560"/>
                    <a:gd name="connsiteX15" fmla="*/ 104775 w 741362"/>
                    <a:gd name="connsiteY15" fmla="*/ 1727530 h 3357560"/>
                    <a:gd name="connsiteX16" fmla="*/ 209550 w 741362"/>
                    <a:gd name="connsiteY16" fmla="*/ 1927555 h 3357560"/>
                    <a:gd name="connsiteX17" fmla="*/ 257175 w 741362"/>
                    <a:gd name="connsiteY17" fmla="*/ 2060905 h 3357560"/>
                    <a:gd name="connsiteX18" fmla="*/ 304800 w 741362"/>
                    <a:gd name="connsiteY18" fmla="*/ 2689555 h 3357560"/>
                    <a:gd name="connsiteX19" fmla="*/ 352425 w 741362"/>
                    <a:gd name="connsiteY19" fmla="*/ 3022930 h 3357560"/>
                    <a:gd name="connsiteX20" fmla="*/ 390525 w 741362"/>
                    <a:gd name="connsiteY20" fmla="*/ 3222955 h 3357560"/>
                    <a:gd name="connsiteX21" fmla="*/ 619125 w 741362"/>
                    <a:gd name="connsiteY21" fmla="*/ 3321048 h 3357560"/>
                    <a:gd name="connsiteX22" fmla="*/ 676275 w 741362"/>
                    <a:gd name="connsiteY22" fmla="*/ 3051505 h 3357560"/>
                    <a:gd name="connsiteX0" fmla="*/ 390525 w 741362"/>
                    <a:gd name="connsiteY0" fmla="*/ 425448 h 3357560"/>
                    <a:gd name="connsiteX1" fmla="*/ 238125 w 741362"/>
                    <a:gd name="connsiteY1" fmla="*/ 349249 h 3357560"/>
                    <a:gd name="connsiteX2" fmla="*/ 238125 w 741362"/>
                    <a:gd name="connsiteY2" fmla="*/ 196849 h 3357560"/>
                    <a:gd name="connsiteX3" fmla="*/ 466725 w 741362"/>
                    <a:gd name="connsiteY3" fmla="*/ 120648 h 3357560"/>
                    <a:gd name="connsiteX4" fmla="*/ 161925 w 741362"/>
                    <a:gd name="connsiteY4" fmla="*/ 44450 h 3357560"/>
                    <a:gd name="connsiteX5" fmla="*/ 9525 w 741362"/>
                    <a:gd name="connsiteY5" fmla="*/ 273049 h 3357560"/>
                    <a:gd name="connsiteX6" fmla="*/ 104775 w 741362"/>
                    <a:gd name="connsiteY6" fmla="*/ 432130 h 3357560"/>
                    <a:gd name="connsiteX7" fmla="*/ 95250 w 741362"/>
                    <a:gd name="connsiteY7" fmla="*/ 479755 h 3357560"/>
                    <a:gd name="connsiteX8" fmla="*/ 85725 w 741362"/>
                    <a:gd name="connsiteY8" fmla="*/ 651205 h 3357560"/>
                    <a:gd name="connsiteX9" fmla="*/ 76200 w 741362"/>
                    <a:gd name="connsiteY9" fmla="*/ 708355 h 3357560"/>
                    <a:gd name="connsiteX10" fmla="*/ 66675 w 741362"/>
                    <a:gd name="connsiteY10" fmla="*/ 784555 h 3357560"/>
                    <a:gd name="connsiteX11" fmla="*/ 57150 w 741362"/>
                    <a:gd name="connsiteY11" fmla="*/ 879805 h 3357560"/>
                    <a:gd name="connsiteX12" fmla="*/ 38100 w 741362"/>
                    <a:gd name="connsiteY12" fmla="*/ 984580 h 3357560"/>
                    <a:gd name="connsiteX13" fmla="*/ 9525 w 741362"/>
                    <a:gd name="connsiteY13" fmla="*/ 1346530 h 3357560"/>
                    <a:gd name="connsiteX14" fmla="*/ 19050 w 741362"/>
                    <a:gd name="connsiteY14" fmla="*/ 1584655 h 3357560"/>
                    <a:gd name="connsiteX15" fmla="*/ 104775 w 741362"/>
                    <a:gd name="connsiteY15" fmla="*/ 1727530 h 3357560"/>
                    <a:gd name="connsiteX16" fmla="*/ 209550 w 741362"/>
                    <a:gd name="connsiteY16" fmla="*/ 1927555 h 3357560"/>
                    <a:gd name="connsiteX17" fmla="*/ 257175 w 741362"/>
                    <a:gd name="connsiteY17" fmla="*/ 2060905 h 3357560"/>
                    <a:gd name="connsiteX18" fmla="*/ 304800 w 741362"/>
                    <a:gd name="connsiteY18" fmla="*/ 2689555 h 3357560"/>
                    <a:gd name="connsiteX19" fmla="*/ 352425 w 741362"/>
                    <a:gd name="connsiteY19" fmla="*/ 3022930 h 3357560"/>
                    <a:gd name="connsiteX20" fmla="*/ 390525 w 741362"/>
                    <a:gd name="connsiteY20" fmla="*/ 3222955 h 3357560"/>
                    <a:gd name="connsiteX21" fmla="*/ 619125 w 741362"/>
                    <a:gd name="connsiteY21" fmla="*/ 3321048 h 3357560"/>
                    <a:gd name="connsiteX22" fmla="*/ 676275 w 741362"/>
                    <a:gd name="connsiteY22" fmla="*/ 3051505 h 3357560"/>
                    <a:gd name="connsiteX0" fmla="*/ 390525 w 741362"/>
                    <a:gd name="connsiteY0" fmla="*/ 425448 h 3357560"/>
                    <a:gd name="connsiteX1" fmla="*/ 238125 w 741362"/>
                    <a:gd name="connsiteY1" fmla="*/ 349249 h 3357560"/>
                    <a:gd name="connsiteX2" fmla="*/ 238125 w 741362"/>
                    <a:gd name="connsiteY2" fmla="*/ 196849 h 3357560"/>
                    <a:gd name="connsiteX3" fmla="*/ 466725 w 741362"/>
                    <a:gd name="connsiteY3" fmla="*/ 120648 h 3357560"/>
                    <a:gd name="connsiteX4" fmla="*/ 161925 w 741362"/>
                    <a:gd name="connsiteY4" fmla="*/ 44450 h 3357560"/>
                    <a:gd name="connsiteX5" fmla="*/ 9525 w 741362"/>
                    <a:gd name="connsiteY5" fmla="*/ 273049 h 3357560"/>
                    <a:gd name="connsiteX6" fmla="*/ 104775 w 741362"/>
                    <a:gd name="connsiteY6" fmla="*/ 432130 h 3357560"/>
                    <a:gd name="connsiteX7" fmla="*/ 85725 w 741362"/>
                    <a:gd name="connsiteY7" fmla="*/ 651205 h 3357560"/>
                    <a:gd name="connsiteX8" fmla="*/ 76200 w 741362"/>
                    <a:gd name="connsiteY8" fmla="*/ 708355 h 3357560"/>
                    <a:gd name="connsiteX9" fmla="*/ 66675 w 741362"/>
                    <a:gd name="connsiteY9" fmla="*/ 784555 h 3357560"/>
                    <a:gd name="connsiteX10" fmla="*/ 57150 w 741362"/>
                    <a:gd name="connsiteY10" fmla="*/ 879805 h 3357560"/>
                    <a:gd name="connsiteX11" fmla="*/ 38100 w 741362"/>
                    <a:gd name="connsiteY11" fmla="*/ 984580 h 3357560"/>
                    <a:gd name="connsiteX12" fmla="*/ 9525 w 741362"/>
                    <a:gd name="connsiteY12" fmla="*/ 1346530 h 3357560"/>
                    <a:gd name="connsiteX13" fmla="*/ 19050 w 741362"/>
                    <a:gd name="connsiteY13" fmla="*/ 1584655 h 3357560"/>
                    <a:gd name="connsiteX14" fmla="*/ 104775 w 741362"/>
                    <a:gd name="connsiteY14" fmla="*/ 1727530 h 3357560"/>
                    <a:gd name="connsiteX15" fmla="*/ 209550 w 741362"/>
                    <a:gd name="connsiteY15" fmla="*/ 1927555 h 3357560"/>
                    <a:gd name="connsiteX16" fmla="*/ 257175 w 741362"/>
                    <a:gd name="connsiteY16" fmla="*/ 2060905 h 3357560"/>
                    <a:gd name="connsiteX17" fmla="*/ 304800 w 741362"/>
                    <a:gd name="connsiteY17" fmla="*/ 2689555 h 3357560"/>
                    <a:gd name="connsiteX18" fmla="*/ 352425 w 741362"/>
                    <a:gd name="connsiteY18" fmla="*/ 3022930 h 3357560"/>
                    <a:gd name="connsiteX19" fmla="*/ 390525 w 741362"/>
                    <a:gd name="connsiteY19" fmla="*/ 3222955 h 3357560"/>
                    <a:gd name="connsiteX20" fmla="*/ 619125 w 741362"/>
                    <a:gd name="connsiteY20" fmla="*/ 3321048 h 3357560"/>
                    <a:gd name="connsiteX21" fmla="*/ 676275 w 741362"/>
                    <a:gd name="connsiteY21" fmla="*/ 3051505 h 3357560"/>
                    <a:gd name="connsiteX0" fmla="*/ 393700 w 744537"/>
                    <a:gd name="connsiteY0" fmla="*/ 425448 h 3357560"/>
                    <a:gd name="connsiteX1" fmla="*/ 241300 w 744537"/>
                    <a:gd name="connsiteY1" fmla="*/ 349249 h 3357560"/>
                    <a:gd name="connsiteX2" fmla="*/ 241300 w 744537"/>
                    <a:gd name="connsiteY2" fmla="*/ 196849 h 3357560"/>
                    <a:gd name="connsiteX3" fmla="*/ 469900 w 744537"/>
                    <a:gd name="connsiteY3" fmla="*/ 120648 h 3357560"/>
                    <a:gd name="connsiteX4" fmla="*/ 165100 w 744537"/>
                    <a:gd name="connsiteY4" fmla="*/ 44450 h 3357560"/>
                    <a:gd name="connsiteX5" fmla="*/ 12700 w 744537"/>
                    <a:gd name="connsiteY5" fmla="*/ 273049 h 3357560"/>
                    <a:gd name="connsiteX6" fmla="*/ 88900 w 744537"/>
                    <a:gd name="connsiteY6" fmla="*/ 501649 h 3357560"/>
                    <a:gd name="connsiteX7" fmla="*/ 88900 w 744537"/>
                    <a:gd name="connsiteY7" fmla="*/ 651205 h 3357560"/>
                    <a:gd name="connsiteX8" fmla="*/ 79375 w 744537"/>
                    <a:gd name="connsiteY8" fmla="*/ 708355 h 3357560"/>
                    <a:gd name="connsiteX9" fmla="*/ 69850 w 744537"/>
                    <a:gd name="connsiteY9" fmla="*/ 784555 h 3357560"/>
                    <a:gd name="connsiteX10" fmla="*/ 60325 w 744537"/>
                    <a:gd name="connsiteY10" fmla="*/ 879805 h 3357560"/>
                    <a:gd name="connsiteX11" fmla="*/ 41275 w 744537"/>
                    <a:gd name="connsiteY11" fmla="*/ 984580 h 3357560"/>
                    <a:gd name="connsiteX12" fmla="*/ 12700 w 744537"/>
                    <a:gd name="connsiteY12" fmla="*/ 1346530 h 3357560"/>
                    <a:gd name="connsiteX13" fmla="*/ 22225 w 744537"/>
                    <a:gd name="connsiteY13" fmla="*/ 1584655 h 3357560"/>
                    <a:gd name="connsiteX14" fmla="*/ 107950 w 744537"/>
                    <a:gd name="connsiteY14" fmla="*/ 1727530 h 3357560"/>
                    <a:gd name="connsiteX15" fmla="*/ 212725 w 744537"/>
                    <a:gd name="connsiteY15" fmla="*/ 1927555 h 3357560"/>
                    <a:gd name="connsiteX16" fmla="*/ 260350 w 744537"/>
                    <a:gd name="connsiteY16" fmla="*/ 2060905 h 3357560"/>
                    <a:gd name="connsiteX17" fmla="*/ 307975 w 744537"/>
                    <a:gd name="connsiteY17" fmla="*/ 2689555 h 3357560"/>
                    <a:gd name="connsiteX18" fmla="*/ 355600 w 744537"/>
                    <a:gd name="connsiteY18" fmla="*/ 3022930 h 3357560"/>
                    <a:gd name="connsiteX19" fmla="*/ 393700 w 744537"/>
                    <a:gd name="connsiteY19" fmla="*/ 3222955 h 3357560"/>
                    <a:gd name="connsiteX20" fmla="*/ 622300 w 744537"/>
                    <a:gd name="connsiteY20" fmla="*/ 3321048 h 3357560"/>
                    <a:gd name="connsiteX21" fmla="*/ 679450 w 744537"/>
                    <a:gd name="connsiteY21" fmla="*/ 3051505 h 3357560"/>
                    <a:gd name="connsiteX0" fmla="*/ 393700 w 744537"/>
                    <a:gd name="connsiteY0" fmla="*/ 425448 h 3357560"/>
                    <a:gd name="connsiteX1" fmla="*/ 241300 w 744537"/>
                    <a:gd name="connsiteY1" fmla="*/ 349249 h 3357560"/>
                    <a:gd name="connsiteX2" fmla="*/ 241300 w 744537"/>
                    <a:gd name="connsiteY2" fmla="*/ 196849 h 3357560"/>
                    <a:gd name="connsiteX3" fmla="*/ 469900 w 744537"/>
                    <a:gd name="connsiteY3" fmla="*/ 120648 h 3357560"/>
                    <a:gd name="connsiteX4" fmla="*/ 165100 w 744537"/>
                    <a:gd name="connsiteY4" fmla="*/ 44450 h 3357560"/>
                    <a:gd name="connsiteX5" fmla="*/ 12700 w 744537"/>
                    <a:gd name="connsiteY5" fmla="*/ 273049 h 3357560"/>
                    <a:gd name="connsiteX6" fmla="*/ 88900 w 744537"/>
                    <a:gd name="connsiteY6" fmla="*/ 501649 h 3357560"/>
                    <a:gd name="connsiteX7" fmla="*/ 88900 w 744537"/>
                    <a:gd name="connsiteY7" fmla="*/ 651205 h 3357560"/>
                    <a:gd name="connsiteX8" fmla="*/ 79375 w 744537"/>
                    <a:gd name="connsiteY8" fmla="*/ 708355 h 3357560"/>
                    <a:gd name="connsiteX9" fmla="*/ 60325 w 744537"/>
                    <a:gd name="connsiteY9" fmla="*/ 879805 h 3357560"/>
                    <a:gd name="connsiteX10" fmla="*/ 41275 w 744537"/>
                    <a:gd name="connsiteY10" fmla="*/ 984580 h 3357560"/>
                    <a:gd name="connsiteX11" fmla="*/ 12700 w 744537"/>
                    <a:gd name="connsiteY11" fmla="*/ 1346530 h 3357560"/>
                    <a:gd name="connsiteX12" fmla="*/ 22225 w 744537"/>
                    <a:gd name="connsiteY12" fmla="*/ 1584655 h 3357560"/>
                    <a:gd name="connsiteX13" fmla="*/ 107950 w 744537"/>
                    <a:gd name="connsiteY13" fmla="*/ 1727530 h 3357560"/>
                    <a:gd name="connsiteX14" fmla="*/ 212725 w 744537"/>
                    <a:gd name="connsiteY14" fmla="*/ 1927555 h 3357560"/>
                    <a:gd name="connsiteX15" fmla="*/ 260350 w 744537"/>
                    <a:gd name="connsiteY15" fmla="*/ 2060905 h 3357560"/>
                    <a:gd name="connsiteX16" fmla="*/ 307975 w 744537"/>
                    <a:gd name="connsiteY16" fmla="*/ 2689555 h 3357560"/>
                    <a:gd name="connsiteX17" fmla="*/ 355600 w 744537"/>
                    <a:gd name="connsiteY17" fmla="*/ 3022930 h 3357560"/>
                    <a:gd name="connsiteX18" fmla="*/ 393700 w 744537"/>
                    <a:gd name="connsiteY18" fmla="*/ 3222955 h 3357560"/>
                    <a:gd name="connsiteX19" fmla="*/ 622300 w 744537"/>
                    <a:gd name="connsiteY19" fmla="*/ 3321048 h 3357560"/>
                    <a:gd name="connsiteX20" fmla="*/ 679450 w 744537"/>
                    <a:gd name="connsiteY20" fmla="*/ 3051505 h 3357560"/>
                    <a:gd name="connsiteX0" fmla="*/ 393700 w 744537"/>
                    <a:gd name="connsiteY0" fmla="*/ 425448 h 3357560"/>
                    <a:gd name="connsiteX1" fmla="*/ 241300 w 744537"/>
                    <a:gd name="connsiteY1" fmla="*/ 349249 h 3357560"/>
                    <a:gd name="connsiteX2" fmla="*/ 241300 w 744537"/>
                    <a:gd name="connsiteY2" fmla="*/ 196849 h 3357560"/>
                    <a:gd name="connsiteX3" fmla="*/ 469900 w 744537"/>
                    <a:gd name="connsiteY3" fmla="*/ 120648 h 3357560"/>
                    <a:gd name="connsiteX4" fmla="*/ 165100 w 744537"/>
                    <a:gd name="connsiteY4" fmla="*/ 44450 h 3357560"/>
                    <a:gd name="connsiteX5" fmla="*/ 12700 w 744537"/>
                    <a:gd name="connsiteY5" fmla="*/ 273049 h 3357560"/>
                    <a:gd name="connsiteX6" fmla="*/ 88900 w 744537"/>
                    <a:gd name="connsiteY6" fmla="*/ 501649 h 3357560"/>
                    <a:gd name="connsiteX7" fmla="*/ 88900 w 744537"/>
                    <a:gd name="connsiteY7" fmla="*/ 651205 h 3357560"/>
                    <a:gd name="connsiteX8" fmla="*/ 60325 w 744537"/>
                    <a:gd name="connsiteY8" fmla="*/ 879805 h 3357560"/>
                    <a:gd name="connsiteX9" fmla="*/ 41275 w 744537"/>
                    <a:gd name="connsiteY9" fmla="*/ 984580 h 3357560"/>
                    <a:gd name="connsiteX10" fmla="*/ 12700 w 744537"/>
                    <a:gd name="connsiteY10" fmla="*/ 1346530 h 3357560"/>
                    <a:gd name="connsiteX11" fmla="*/ 22225 w 744537"/>
                    <a:gd name="connsiteY11" fmla="*/ 1584655 h 3357560"/>
                    <a:gd name="connsiteX12" fmla="*/ 107950 w 744537"/>
                    <a:gd name="connsiteY12" fmla="*/ 1727530 h 3357560"/>
                    <a:gd name="connsiteX13" fmla="*/ 212725 w 744537"/>
                    <a:gd name="connsiteY13" fmla="*/ 1927555 h 3357560"/>
                    <a:gd name="connsiteX14" fmla="*/ 260350 w 744537"/>
                    <a:gd name="connsiteY14" fmla="*/ 2060905 h 3357560"/>
                    <a:gd name="connsiteX15" fmla="*/ 307975 w 744537"/>
                    <a:gd name="connsiteY15" fmla="*/ 2689555 h 3357560"/>
                    <a:gd name="connsiteX16" fmla="*/ 355600 w 744537"/>
                    <a:gd name="connsiteY16" fmla="*/ 3022930 h 3357560"/>
                    <a:gd name="connsiteX17" fmla="*/ 393700 w 744537"/>
                    <a:gd name="connsiteY17" fmla="*/ 3222955 h 3357560"/>
                    <a:gd name="connsiteX18" fmla="*/ 622300 w 744537"/>
                    <a:gd name="connsiteY18" fmla="*/ 3321048 h 3357560"/>
                    <a:gd name="connsiteX19" fmla="*/ 679450 w 744537"/>
                    <a:gd name="connsiteY19" fmla="*/ 3051505 h 3357560"/>
                    <a:gd name="connsiteX0" fmla="*/ 393700 w 744537"/>
                    <a:gd name="connsiteY0" fmla="*/ 425448 h 3357560"/>
                    <a:gd name="connsiteX1" fmla="*/ 241300 w 744537"/>
                    <a:gd name="connsiteY1" fmla="*/ 349249 h 3357560"/>
                    <a:gd name="connsiteX2" fmla="*/ 241300 w 744537"/>
                    <a:gd name="connsiteY2" fmla="*/ 196849 h 3357560"/>
                    <a:gd name="connsiteX3" fmla="*/ 469900 w 744537"/>
                    <a:gd name="connsiteY3" fmla="*/ 120648 h 3357560"/>
                    <a:gd name="connsiteX4" fmla="*/ 165100 w 744537"/>
                    <a:gd name="connsiteY4" fmla="*/ 44450 h 3357560"/>
                    <a:gd name="connsiteX5" fmla="*/ 12700 w 744537"/>
                    <a:gd name="connsiteY5" fmla="*/ 273049 h 3357560"/>
                    <a:gd name="connsiteX6" fmla="*/ 88900 w 744537"/>
                    <a:gd name="connsiteY6" fmla="*/ 501649 h 3357560"/>
                    <a:gd name="connsiteX7" fmla="*/ 88900 w 744537"/>
                    <a:gd name="connsiteY7" fmla="*/ 651205 h 3357560"/>
                    <a:gd name="connsiteX8" fmla="*/ 60325 w 744537"/>
                    <a:gd name="connsiteY8" fmla="*/ 879805 h 3357560"/>
                    <a:gd name="connsiteX9" fmla="*/ 41275 w 744537"/>
                    <a:gd name="connsiteY9" fmla="*/ 984580 h 3357560"/>
                    <a:gd name="connsiteX10" fmla="*/ 12700 w 744537"/>
                    <a:gd name="connsiteY10" fmla="*/ 1346530 h 3357560"/>
                    <a:gd name="connsiteX11" fmla="*/ 107950 w 744537"/>
                    <a:gd name="connsiteY11" fmla="*/ 1727530 h 3357560"/>
                    <a:gd name="connsiteX12" fmla="*/ 212725 w 744537"/>
                    <a:gd name="connsiteY12" fmla="*/ 1927555 h 3357560"/>
                    <a:gd name="connsiteX13" fmla="*/ 260350 w 744537"/>
                    <a:gd name="connsiteY13" fmla="*/ 2060905 h 3357560"/>
                    <a:gd name="connsiteX14" fmla="*/ 307975 w 744537"/>
                    <a:gd name="connsiteY14" fmla="*/ 2689555 h 3357560"/>
                    <a:gd name="connsiteX15" fmla="*/ 355600 w 744537"/>
                    <a:gd name="connsiteY15" fmla="*/ 3022930 h 3357560"/>
                    <a:gd name="connsiteX16" fmla="*/ 393700 w 744537"/>
                    <a:gd name="connsiteY16" fmla="*/ 3222955 h 3357560"/>
                    <a:gd name="connsiteX17" fmla="*/ 622300 w 744537"/>
                    <a:gd name="connsiteY17" fmla="*/ 3321048 h 3357560"/>
                    <a:gd name="connsiteX18" fmla="*/ 679450 w 744537"/>
                    <a:gd name="connsiteY18" fmla="*/ 3051505 h 3357560"/>
                    <a:gd name="connsiteX0" fmla="*/ 393700 w 698501"/>
                    <a:gd name="connsiteY0" fmla="*/ 425448 h 3584099"/>
                    <a:gd name="connsiteX1" fmla="*/ 241300 w 698501"/>
                    <a:gd name="connsiteY1" fmla="*/ 349249 h 3584099"/>
                    <a:gd name="connsiteX2" fmla="*/ 241300 w 698501"/>
                    <a:gd name="connsiteY2" fmla="*/ 196849 h 3584099"/>
                    <a:gd name="connsiteX3" fmla="*/ 469900 w 698501"/>
                    <a:gd name="connsiteY3" fmla="*/ 120648 h 3584099"/>
                    <a:gd name="connsiteX4" fmla="*/ 165100 w 698501"/>
                    <a:gd name="connsiteY4" fmla="*/ 44450 h 3584099"/>
                    <a:gd name="connsiteX5" fmla="*/ 12700 w 698501"/>
                    <a:gd name="connsiteY5" fmla="*/ 273049 h 3584099"/>
                    <a:gd name="connsiteX6" fmla="*/ 88900 w 698501"/>
                    <a:gd name="connsiteY6" fmla="*/ 501649 h 3584099"/>
                    <a:gd name="connsiteX7" fmla="*/ 88900 w 698501"/>
                    <a:gd name="connsiteY7" fmla="*/ 651205 h 3584099"/>
                    <a:gd name="connsiteX8" fmla="*/ 60325 w 698501"/>
                    <a:gd name="connsiteY8" fmla="*/ 879805 h 3584099"/>
                    <a:gd name="connsiteX9" fmla="*/ 41275 w 698501"/>
                    <a:gd name="connsiteY9" fmla="*/ 984580 h 3584099"/>
                    <a:gd name="connsiteX10" fmla="*/ 12700 w 698501"/>
                    <a:gd name="connsiteY10" fmla="*/ 1346530 h 3584099"/>
                    <a:gd name="connsiteX11" fmla="*/ 107950 w 698501"/>
                    <a:gd name="connsiteY11" fmla="*/ 1727530 h 3584099"/>
                    <a:gd name="connsiteX12" fmla="*/ 212725 w 698501"/>
                    <a:gd name="connsiteY12" fmla="*/ 1927555 h 3584099"/>
                    <a:gd name="connsiteX13" fmla="*/ 260350 w 698501"/>
                    <a:gd name="connsiteY13" fmla="*/ 2060905 h 3584099"/>
                    <a:gd name="connsiteX14" fmla="*/ 307975 w 698501"/>
                    <a:gd name="connsiteY14" fmla="*/ 2689555 h 3584099"/>
                    <a:gd name="connsiteX15" fmla="*/ 355600 w 698501"/>
                    <a:gd name="connsiteY15" fmla="*/ 3022930 h 3584099"/>
                    <a:gd name="connsiteX16" fmla="*/ 393700 w 698501"/>
                    <a:gd name="connsiteY16" fmla="*/ 3222955 h 3584099"/>
                    <a:gd name="connsiteX17" fmla="*/ 622300 w 698501"/>
                    <a:gd name="connsiteY17" fmla="*/ 3321048 h 3584099"/>
                    <a:gd name="connsiteX18" fmla="*/ 698501 w 698501"/>
                    <a:gd name="connsiteY18" fmla="*/ 1644649 h 3584099"/>
                    <a:gd name="connsiteX0" fmla="*/ 393700 w 698501"/>
                    <a:gd name="connsiteY0" fmla="*/ 425448 h 3613148"/>
                    <a:gd name="connsiteX1" fmla="*/ 241300 w 698501"/>
                    <a:gd name="connsiteY1" fmla="*/ 349249 h 3613148"/>
                    <a:gd name="connsiteX2" fmla="*/ 241300 w 698501"/>
                    <a:gd name="connsiteY2" fmla="*/ 196849 h 3613148"/>
                    <a:gd name="connsiteX3" fmla="*/ 469900 w 698501"/>
                    <a:gd name="connsiteY3" fmla="*/ 120648 h 3613148"/>
                    <a:gd name="connsiteX4" fmla="*/ 165100 w 698501"/>
                    <a:gd name="connsiteY4" fmla="*/ 44450 h 3613148"/>
                    <a:gd name="connsiteX5" fmla="*/ 12700 w 698501"/>
                    <a:gd name="connsiteY5" fmla="*/ 273049 h 3613148"/>
                    <a:gd name="connsiteX6" fmla="*/ 88900 w 698501"/>
                    <a:gd name="connsiteY6" fmla="*/ 501649 h 3613148"/>
                    <a:gd name="connsiteX7" fmla="*/ 88900 w 698501"/>
                    <a:gd name="connsiteY7" fmla="*/ 651205 h 3613148"/>
                    <a:gd name="connsiteX8" fmla="*/ 60325 w 698501"/>
                    <a:gd name="connsiteY8" fmla="*/ 879805 h 3613148"/>
                    <a:gd name="connsiteX9" fmla="*/ 41275 w 698501"/>
                    <a:gd name="connsiteY9" fmla="*/ 984580 h 3613148"/>
                    <a:gd name="connsiteX10" fmla="*/ 12700 w 698501"/>
                    <a:gd name="connsiteY10" fmla="*/ 1346530 h 3613148"/>
                    <a:gd name="connsiteX11" fmla="*/ 107950 w 698501"/>
                    <a:gd name="connsiteY11" fmla="*/ 1727530 h 3613148"/>
                    <a:gd name="connsiteX12" fmla="*/ 212725 w 698501"/>
                    <a:gd name="connsiteY12" fmla="*/ 1927555 h 3613148"/>
                    <a:gd name="connsiteX13" fmla="*/ 260350 w 698501"/>
                    <a:gd name="connsiteY13" fmla="*/ 2060905 h 3613148"/>
                    <a:gd name="connsiteX14" fmla="*/ 307975 w 698501"/>
                    <a:gd name="connsiteY14" fmla="*/ 2689555 h 3613148"/>
                    <a:gd name="connsiteX15" fmla="*/ 355600 w 698501"/>
                    <a:gd name="connsiteY15" fmla="*/ 3022930 h 3613148"/>
                    <a:gd name="connsiteX16" fmla="*/ 393701 w 698501"/>
                    <a:gd name="connsiteY16" fmla="*/ 3397249 h 3613148"/>
                    <a:gd name="connsiteX17" fmla="*/ 622300 w 698501"/>
                    <a:gd name="connsiteY17" fmla="*/ 3321048 h 3613148"/>
                    <a:gd name="connsiteX18" fmla="*/ 698501 w 698501"/>
                    <a:gd name="connsiteY18" fmla="*/ 1644649 h 3613148"/>
                    <a:gd name="connsiteX0" fmla="*/ 393700 w 698501"/>
                    <a:gd name="connsiteY0" fmla="*/ 425448 h 3613148"/>
                    <a:gd name="connsiteX1" fmla="*/ 241300 w 698501"/>
                    <a:gd name="connsiteY1" fmla="*/ 349249 h 3613148"/>
                    <a:gd name="connsiteX2" fmla="*/ 241300 w 698501"/>
                    <a:gd name="connsiteY2" fmla="*/ 196849 h 3613148"/>
                    <a:gd name="connsiteX3" fmla="*/ 393701 w 698501"/>
                    <a:gd name="connsiteY3" fmla="*/ 120648 h 3613148"/>
                    <a:gd name="connsiteX4" fmla="*/ 165100 w 698501"/>
                    <a:gd name="connsiteY4" fmla="*/ 44450 h 3613148"/>
                    <a:gd name="connsiteX5" fmla="*/ 12700 w 698501"/>
                    <a:gd name="connsiteY5" fmla="*/ 273049 h 3613148"/>
                    <a:gd name="connsiteX6" fmla="*/ 88900 w 698501"/>
                    <a:gd name="connsiteY6" fmla="*/ 501649 h 3613148"/>
                    <a:gd name="connsiteX7" fmla="*/ 88900 w 698501"/>
                    <a:gd name="connsiteY7" fmla="*/ 651205 h 3613148"/>
                    <a:gd name="connsiteX8" fmla="*/ 60325 w 698501"/>
                    <a:gd name="connsiteY8" fmla="*/ 879805 h 3613148"/>
                    <a:gd name="connsiteX9" fmla="*/ 41275 w 698501"/>
                    <a:gd name="connsiteY9" fmla="*/ 984580 h 3613148"/>
                    <a:gd name="connsiteX10" fmla="*/ 12700 w 698501"/>
                    <a:gd name="connsiteY10" fmla="*/ 1346530 h 3613148"/>
                    <a:gd name="connsiteX11" fmla="*/ 107950 w 698501"/>
                    <a:gd name="connsiteY11" fmla="*/ 1727530 h 3613148"/>
                    <a:gd name="connsiteX12" fmla="*/ 212725 w 698501"/>
                    <a:gd name="connsiteY12" fmla="*/ 1927555 h 3613148"/>
                    <a:gd name="connsiteX13" fmla="*/ 260350 w 698501"/>
                    <a:gd name="connsiteY13" fmla="*/ 2060905 h 3613148"/>
                    <a:gd name="connsiteX14" fmla="*/ 307975 w 698501"/>
                    <a:gd name="connsiteY14" fmla="*/ 2689555 h 3613148"/>
                    <a:gd name="connsiteX15" fmla="*/ 355600 w 698501"/>
                    <a:gd name="connsiteY15" fmla="*/ 3022930 h 3613148"/>
                    <a:gd name="connsiteX16" fmla="*/ 393701 w 698501"/>
                    <a:gd name="connsiteY16" fmla="*/ 3397249 h 3613148"/>
                    <a:gd name="connsiteX17" fmla="*/ 622300 w 698501"/>
                    <a:gd name="connsiteY17" fmla="*/ 3321048 h 3613148"/>
                    <a:gd name="connsiteX18" fmla="*/ 698501 w 698501"/>
                    <a:gd name="connsiteY18" fmla="*/ 1644649 h 3613148"/>
                    <a:gd name="connsiteX0" fmla="*/ 393700 w 698501"/>
                    <a:gd name="connsiteY0" fmla="*/ 425448 h 3613148"/>
                    <a:gd name="connsiteX1" fmla="*/ 241300 w 698501"/>
                    <a:gd name="connsiteY1" fmla="*/ 349249 h 3613148"/>
                    <a:gd name="connsiteX2" fmla="*/ 241300 w 698501"/>
                    <a:gd name="connsiteY2" fmla="*/ 196849 h 3613148"/>
                    <a:gd name="connsiteX3" fmla="*/ 393701 w 698501"/>
                    <a:gd name="connsiteY3" fmla="*/ 120648 h 3613148"/>
                    <a:gd name="connsiteX4" fmla="*/ 165100 w 698501"/>
                    <a:gd name="connsiteY4" fmla="*/ 44450 h 3613148"/>
                    <a:gd name="connsiteX5" fmla="*/ 12700 w 698501"/>
                    <a:gd name="connsiteY5" fmla="*/ 273049 h 3613148"/>
                    <a:gd name="connsiteX6" fmla="*/ 88900 w 698501"/>
                    <a:gd name="connsiteY6" fmla="*/ 501649 h 3613148"/>
                    <a:gd name="connsiteX7" fmla="*/ 88900 w 698501"/>
                    <a:gd name="connsiteY7" fmla="*/ 651205 h 3613148"/>
                    <a:gd name="connsiteX8" fmla="*/ 60325 w 698501"/>
                    <a:gd name="connsiteY8" fmla="*/ 879805 h 3613148"/>
                    <a:gd name="connsiteX9" fmla="*/ 41275 w 698501"/>
                    <a:gd name="connsiteY9" fmla="*/ 984580 h 3613148"/>
                    <a:gd name="connsiteX10" fmla="*/ 12700 w 698501"/>
                    <a:gd name="connsiteY10" fmla="*/ 1346530 h 3613148"/>
                    <a:gd name="connsiteX11" fmla="*/ 107950 w 698501"/>
                    <a:gd name="connsiteY11" fmla="*/ 1727530 h 3613148"/>
                    <a:gd name="connsiteX12" fmla="*/ 212725 w 698501"/>
                    <a:gd name="connsiteY12" fmla="*/ 1927555 h 3613148"/>
                    <a:gd name="connsiteX13" fmla="*/ 260350 w 698501"/>
                    <a:gd name="connsiteY13" fmla="*/ 2060905 h 3613148"/>
                    <a:gd name="connsiteX14" fmla="*/ 307975 w 698501"/>
                    <a:gd name="connsiteY14" fmla="*/ 2689555 h 3613148"/>
                    <a:gd name="connsiteX15" fmla="*/ 355600 w 698501"/>
                    <a:gd name="connsiteY15" fmla="*/ 3022930 h 3613148"/>
                    <a:gd name="connsiteX16" fmla="*/ 393701 w 698501"/>
                    <a:gd name="connsiteY16" fmla="*/ 3397249 h 3613148"/>
                    <a:gd name="connsiteX17" fmla="*/ 622300 w 698501"/>
                    <a:gd name="connsiteY17" fmla="*/ 3321048 h 3613148"/>
                    <a:gd name="connsiteX18" fmla="*/ 698501 w 698501"/>
                    <a:gd name="connsiteY18" fmla="*/ 1644649 h 3613148"/>
                    <a:gd name="connsiteX0" fmla="*/ 393700 w 698501"/>
                    <a:gd name="connsiteY0" fmla="*/ 425448 h 3613148"/>
                    <a:gd name="connsiteX1" fmla="*/ 241300 w 698501"/>
                    <a:gd name="connsiteY1" fmla="*/ 349249 h 3613148"/>
                    <a:gd name="connsiteX2" fmla="*/ 241300 w 698501"/>
                    <a:gd name="connsiteY2" fmla="*/ 196849 h 3613148"/>
                    <a:gd name="connsiteX3" fmla="*/ 469901 w 698501"/>
                    <a:gd name="connsiteY3" fmla="*/ 120648 h 3613148"/>
                    <a:gd name="connsiteX4" fmla="*/ 165100 w 698501"/>
                    <a:gd name="connsiteY4" fmla="*/ 44450 h 3613148"/>
                    <a:gd name="connsiteX5" fmla="*/ 12700 w 698501"/>
                    <a:gd name="connsiteY5" fmla="*/ 273049 h 3613148"/>
                    <a:gd name="connsiteX6" fmla="*/ 88900 w 698501"/>
                    <a:gd name="connsiteY6" fmla="*/ 501649 h 3613148"/>
                    <a:gd name="connsiteX7" fmla="*/ 88900 w 698501"/>
                    <a:gd name="connsiteY7" fmla="*/ 651205 h 3613148"/>
                    <a:gd name="connsiteX8" fmla="*/ 60325 w 698501"/>
                    <a:gd name="connsiteY8" fmla="*/ 879805 h 3613148"/>
                    <a:gd name="connsiteX9" fmla="*/ 41275 w 698501"/>
                    <a:gd name="connsiteY9" fmla="*/ 984580 h 3613148"/>
                    <a:gd name="connsiteX10" fmla="*/ 12700 w 698501"/>
                    <a:gd name="connsiteY10" fmla="*/ 1346530 h 3613148"/>
                    <a:gd name="connsiteX11" fmla="*/ 107950 w 698501"/>
                    <a:gd name="connsiteY11" fmla="*/ 1727530 h 3613148"/>
                    <a:gd name="connsiteX12" fmla="*/ 212725 w 698501"/>
                    <a:gd name="connsiteY12" fmla="*/ 1927555 h 3613148"/>
                    <a:gd name="connsiteX13" fmla="*/ 260350 w 698501"/>
                    <a:gd name="connsiteY13" fmla="*/ 2060905 h 3613148"/>
                    <a:gd name="connsiteX14" fmla="*/ 307975 w 698501"/>
                    <a:gd name="connsiteY14" fmla="*/ 2689555 h 3613148"/>
                    <a:gd name="connsiteX15" fmla="*/ 355600 w 698501"/>
                    <a:gd name="connsiteY15" fmla="*/ 3022930 h 3613148"/>
                    <a:gd name="connsiteX16" fmla="*/ 393701 w 698501"/>
                    <a:gd name="connsiteY16" fmla="*/ 3397249 h 3613148"/>
                    <a:gd name="connsiteX17" fmla="*/ 622300 w 698501"/>
                    <a:gd name="connsiteY17" fmla="*/ 3321048 h 3613148"/>
                    <a:gd name="connsiteX18" fmla="*/ 698501 w 698501"/>
                    <a:gd name="connsiteY18" fmla="*/ 1644649 h 3613148"/>
                    <a:gd name="connsiteX0" fmla="*/ 393700 w 698501"/>
                    <a:gd name="connsiteY0" fmla="*/ 425448 h 3613148"/>
                    <a:gd name="connsiteX1" fmla="*/ 241300 w 698501"/>
                    <a:gd name="connsiteY1" fmla="*/ 349249 h 3613148"/>
                    <a:gd name="connsiteX2" fmla="*/ 241300 w 698501"/>
                    <a:gd name="connsiteY2" fmla="*/ 196849 h 3613148"/>
                    <a:gd name="connsiteX3" fmla="*/ 393701 w 698501"/>
                    <a:gd name="connsiteY3" fmla="*/ 120648 h 3613148"/>
                    <a:gd name="connsiteX4" fmla="*/ 165100 w 698501"/>
                    <a:gd name="connsiteY4" fmla="*/ 44450 h 3613148"/>
                    <a:gd name="connsiteX5" fmla="*/ 12700 w 698501"/>
                    <a:gd name="connsiteY5" fmla="*/ 273049 h 3613148"/>
                    <a:gd name="connsiteX6" fmla="*/ 88900 w 698501"/>
                    <a:gd name="connsiteY6" fmla="*/ 501649 h 3613148"/>
                    <a:gd name="connsiteX7" fmla="*/ 88900 w 698501"/>
                    <a:gd name="connsiteY7" fmla="*/ 651205 h 3613148"/>
                    <a:gd name="connsiteX8" fmla="*/ 60325 w 698501"/>
                    <a:gd name="connsiteY8" fmla="*/ 879805 h 3613148"/>
                    <a:gd name="connsiteX9" fmla="*/ 41275 w 698501"/>
                    <a:gd name="connsiteY9" fmla="*/ 984580 h 3613148"/>
                    <a:gd name="connsiteX10" fmla="*/ 12700 w 698501"/>
                    <a:gd name="connsiteY10" fmla="*/ 1346530 h 3613148"/>
                    <a:gd name="connsiteX11" fmla="*/ 107950 w 698501"/>
                    <a:gd name="connsiteY11" fmla="*/ 1727530 h 3613148"/>
                    <a:gd name="connsiteX12" fmla="*/ 212725 w 698501"/>
                    <a:gd name="connsiteY12" fmla="*/ 1927555 h 3613148"/>
                    <a:gd name="connsiteX13" fmla="*/ 260350 w 698501"/>
                    <a:gd name="connsiteY13" fmla="*/ 2060905 h 3613148"/>
                    <a:gd name="connsiteX14" fmla="*/ 307975 w 698501"/>
                    <a:gd name="connsiteY14" fmla="*/ 2689555 h 3613148"/>
                    <a:gd name="connsiteX15" fmla="*/ 355600 w 698501"/>
                    <a:gd name="connsiteY15" fmla="*/ 3022930 h 3613148"/>
                    <a:gd name="connsiteX16" fmla="*/ 393701 w 698501"/>
                    <a:gd name="connsiteY16" fmla="*/ 3397249 h 3613148"/>
                    <a:gd name="connsiteX17" fmla="*/ 622300 w 698501"/>
                    <a:gd name="connsiteY17" fmla="*/ 3321048 h 3613148"/>
                    <a:gd name="connsiteX18" fmla="*/ 698501 w 698501"/>
                    <a:gd name="connsiteY18" fmla="*/ 1644649 h 3613148"/>
                    <a:gd name="connsiteX0" fmla="*/ 393700 w 698501"/>
                    <a:gd name="connsiteY0" fmla="*/ 393698 h 3581398"/>
                    <a:gd name="connsiteX1" fmla="*/ 241300 w 698501"/>
                    <a:gd name="connsiteY1" fmla="*/ 317499 h 3581398"/>
                    <a:gd name="connsiteX2" fmla="*/ 241300 w 698501"/>
                    <a:gd name="connsiteY2" fmla="*/ 165099 h 3581398"/>
                    <a:gd name="connsiteX3" fmla="*/ 165100 w 698501"/>
                    <a:gd name="connsiteY3" fmla="*/ 12700 h 3581398"/>
                    <a:gd name="connsiteX4" fmla="*/ 12700 w 698501"/>
                    <a:gd name="connsiteY4" fmla="*/ 241299 h 3581398"/>
                    <a:gd name="connsiteX5" fmla="*/ 88900 w 698501"/>
                    <a:gd name="connsiteY5" fmla="*/ 469899 h 3581398"/>
                    <a:gd name="connsiteX6" fmla="*/ 88900 w 698501"/>
                    <a:gd name="connsiteY6" fmla="*/ 619455 h 3581398"/>
                    <a:gd name="connsiteX7" fmla="*/ 60325 w 698501"/>
                    <a:gd name="connsiteY7" fmla="*/ 848055 h 3581398"/>
                    <a:gd name="connsiteX8" fmla="*/ 41275 w 698501"/>
                    <a:gd name="connsiteY8" fmla="*/ 952830 h 3581398"/>
                    <a:gd name="connsiteX9" fmla="*/ 12700 w 698501"/>
                    <a:gd name="connsiteY9" fmla="*/ 1314780 h 3581398"/>
                    <a:gd name="connsiteX10" fmla="*/ 107950 w 698501"/>
                    <a:gd name="connsiteY10" fmla="*/ 1695780 h 3581398"/>
                    <a:gd name="connsiteX11" fmla="*/ 212725 w 698501"/>
                    <a:gd name="connsiteY11" fmla="*/ 1895805 h 3581398"/>
                    <a:gd name="connsiteX12" fmla="*/ 260350 w 698501"/>
                    <a:gd name="connsiteY12" fmla="*/ 2029155 h 3581398"/>
                    <a:gd name="connsiteX13" fmla="*/ 307975 w 698501"/>
                    <a:gd name="connsiteY13" fmla="*/ 2657805 h 3581398"/>
                    <a:gd name="connsiteX14" fmla="*/ 355600 w 698501"/>
                    <a:gd name="connsiteY14" fmla="*/ 2991180 h 3581398"/>
                    <a:gd name="connsiteX15" fmla="*/ 393701 w 698501"/>
                    <a:gd name="connsiteY15" fmla="*/ 3365499 h 3581398"/>
                    <a:gd name="connsiteX16" fmla="*/ 622300 w 698501"/>
                    <a:gd name="connsiteY16" fmla="*/ 3289298 h 3581398"/>
                    <a:gd name="connsiteX17" fmla="*/ 698501 w 698501"/>
                    <a:gd name="connsiteY17" fmla="*/ 1612899 h 3581398"/>
                    <a:gd name="connsiteX0" fmla="*/ 393700 w 698501"/>
                    <a:gd name="connsiteY0" fmla="*/ 393698 h 3581398"/>
                    <a:gd name="connsiteX1" fmla="*/ 241300 w 698501"/>
                    <a:gd name="connsiteY1" fmla="*/ 317499 h 3581398"/>
                    <a:gd name="connsiteX2" fmla="*/ 241300 w 698501"/>
                    <a:gd name="connsiteY2" fmla="*/ 165099 h 3581398"/>
                    <a:gd name="connsiteX3" fmla="*/ 165100 w 698501"/>
                    <a:gd name="connsiteY3" fmla="*/ 12700 h 3581398"/>
                    <a:gd name="connsiteX4" fmla="*/ 12700 w 698501"/>
                    <a:gd name="connsiteY4" fmla="*/ 241299 h 3581398"/>
                    <a:gd name="connsiteX5" fmla="*/ 88900 w 698501"/>
                    <a:gd name="connsiteY5" fmla="*/ 469899 h 3581398"/>
                    <a:gd name="connsiteX6" fmla="*/ 88900 w 698501"/>
                    <a:gd name="connsiteY6" fmla="*/ 619455 h 3581398"/>
                    <a:gd name="connsiteX7" fmla="*/ 60325 w 698501"/>
                    <a:gd name="connsiteY7" fmla="*/ 848055 h 3581398"/>
                    <a:gd name="connsiteX8" fmla="*/ 41275 w 698501"/>
                    <a:gd name="connsiteY8" fmla="*/ 952830 h 3581398"/>
                    <a:gd name="connsiteX9" fmla="*/ 12700 w 698501"/>
                    <a:gd name="connsiteY9" fmla="*/ 1314780 h 3581398"/>
                    <a:gd name="connsiteX10" fmla="*/ 107950 w 698501"/>
                    <a:gd name="connsiteY10" fmla="*/ 1695780 h 3581398"/>
                    <a:gd name="connsiteX11" fmla="*/ 212725 w 698501"/>
                    <a:gd name="connsiteY11" fmla="*/ 1895805 h 3581398"/>
                    <a:gd name="connsiteX12" fmla="*/ 260350 w 698501"/>
                    <a:gd name="connsiteY12" fmla="*/ 2029155 h 3581398"/>
                    <a:gd name="connsiteX13" fmla="*/ 307975 w 698501"/>
                    <a:gd name="connsiteY13" fmla="*/ 2657805 h 3581398"/>
                    <a:gd name="connsiteX14" fmla="*/ 355600 w 698501"/>
                    <a:gd name="connsiteY14" fmla="*/ 2991180 h 3581398"/>
                    <a:gd name="connsiteX15" fmla="*/ 393701 w 698501"/>
                    <a:gd name="connsiteY15" fmla="*/ 3365499 h 3581398"/>
                    <a:gd name="connsiteX16" fmla="*/ 622300 w 698501"/>
                    <a:gd name="connsiteY16" fmla="*/ 3289298 h 3581398"/>
                    <a:gd name="connsiteX17" fmla="*/ 698501 w 698501"/>
                    <a:gd name="connsiteY17" fmla="*/ 1612899 h 3581398"/>
                    <a:gd name="connsiteX0" fmla="*/ 381000 w 685801"/>
                    <a:gd name="connsiteY0" fmla="*/ 393700 h 3581400"/>
                    <a:gd name="connsiteX1" fmla="*/ 228600 w 685801"/>
                    <a:gd name="connsiteY1" fmla="*/ 317501 h 3581400"/>
                    <a:gd name="connsiteX2" fmla="*/ 228600 w 685801"/>
                    <a:gd name="connsiteY2" fmla="*/ 165101 h 3581400"/>
                    <a:gd name="connsiteX3" fmla="*/ 76201 w 685801"/>
                    <a:gd name="connsiteY3" fmla="*/ 12700 h 3581400"/>
                    <a:gd name="connsiteX4" fmla="*/ 0 w 685801"/>
                    <a:gd name="connsiteY4" fmla="*/ 241301 h 3581400"/>
                    <a:gd name="connsiteX5" fmla="*/ 76200 w 685801"/>
                    <a:gd name="connsiteY5" fmla="*/ 469901 h 3581400"/>
                    <a:gd name="connsiteX6" fmla="*/ 76200 w 685801"/>
                    <a:gd name="connsiteY6" fmla="*/ 619457 h 3581400"/>
                    <a:gd name="connsiteX7" fmla="*/ 47625 w 685801"/>
                    <a:gd name="connsiteY7" fmla="*/ 848057 h 3581400"/>
                    <a:gd name="connsiteX8" fmla="*/ 28575 w 685801"/>
                    <a:gd name="connsiteY8" fmla="*/ 952832 h 3581400"/>
                    <a:gd name="connsiteX9" fmla="*/ 0 w 685801"/>
                    <a:gd name="connsiteY9" fmla="*/ 1314782 h 3581400"/>
                    <a:gd name="connsiteX10" fmla="*/ 95250 w 685801"/>
                    <a:gd name="connsiteY10" fmla="*/ 1695782 h 3581400"/>
                    <a:gd name="connsiteX11" fmla="*/ 200025 w 685801"/>
                    <a:gd name="connsiteY11" fmla="*/ 1895807 h 3581400"/>
                    <a:gd name="connsiteX12" fmla="*/ 247650 w 685801"/>
                    <a:gd name="connsiteY12" fmla="*/ 2029157 h 3581400"/>
                    <a:gd name="connsiteX13" fmla="*/ 295275 w 685801"/>
                    <a:gd name="connsiteY13" fmla="*/ 2657807 h 3581400"/>
                    <a:gd name="connsiteX14" fmla="*/ 342900 w 685801"/>
                    <a:gd name="connsiteY14" fmla="*/ 2991182 h 3581400"/>
                    <a:gd name="connsiteX15" fmla="*/ 381001 w 685801"/>
                    <a:gd name="connsiteY15" fmla="*/ 3365501 h 3581400"/>
                    <a:gd name="connsiteX16" fmla="*/ 609600 w 685801"/>
                    <a:gd name="connsiteY16" fmla="*/ 3289300 h 3581400"/>
                    <a:gd name="connsiteX17" fmla="*/ 685801 w 685801"/>
                    <a:gd name="connsiteY17" fmla="*/ 1612901 h 3581400"/>
                    <a:gd name="connsiteX0" fmla="*/ 393700 w 698501"/>
                    <a:gd name="connsiteY0" fmla="*/ 393700 h 3581400"/>
                    <a:gd name="connsiteX1" fmla="*/ 241300 w 698501"/>
                    <a:gd name="connsiteY1" fmla="*/ 317501 h 3581400"/>
                    <a:gd name="connsiteX2" fmla="*/ 241300 w 698501"/>
                    <a:gd name="connsiteY2" fmla="*/ 165101 h 3581400"/>
                    <a:gd name="connsiteX3" fmla="*/ 165101 w 698501"/>
                    <a:gd name="connsiteY3" fmla="*/ 12700 h 3581400"/>
                    <a:gd name="connsiteX4" fmla="*/ 12700 w 698501"/>
                    <a:gd name="connsiteY4" fmla="*/ 241301 h 3581400"/>
                    <a:gd name="connsiteX5" fmla="*/ 88900 w 698501"/>
                    <a:gd name="connsiteY5" fmla="*/ 469901 h 3581400"/>
                    <a:gd name="connsiteX6" fmla="*/ 88900 w 698501"/>
                    <a:gd name="connsiteY6" fmla="*/ 619457 h 3581400"/>
                    <a:gd name="connsiteX7" fmla="*/ 60325 w 698501"/>
                    <a:gd name="connsiteY7" fmla="*/ 848057 h 3581400"/>
                    <a:gd name="connsiteX8" fmla="*/ 41275 w 698501"/>
                    <a:gd name="connsiteY8" fmla="*/ 952832 h 3581400"/>
                    <a:gd name="connsiteX9" fmla="*/ 12700 w 698501"/>
                    <a:gd name="connsiteY9" fmla="*/ 1314782 h 3581400"/>
                    <a:gd name="connsiteX10" fmla="*/ 107950 w 698501"/>
                    <a:gd name="connsiteY10" fmla="*/ 1695782 h 3581400"/>
                    <a:gd name="connsiteX11" fmla="*/ 212725 w 698501"/>
                    <a:gd name="connsiteY11" fmla="*/ 1895807 h 3581400"/>
                    <a:gd name="connsiteX12" fmla="*/ 260350 w 698501"/>
                    <a:gd name="connsiteY12" fmla="*/ 2029157 h 3581400"/>
                    <a:gd name="connsiteX13" fmla="*/ 307975 w 698501"/>
                    <a:gd name="connsiteY13" fmla="*/ 2657807 h 3581400"/>
                    <a:gd name="connsiteX14" fmla="*/ 355600 w 698501"/>
                    <a:gd name="connsiteY14" fmla="*/ 2991182 h 3581400"/>
                    <a:gd name="connsiteX15" fmla="*/ 393701 w 698501"/>
                    <a:gd name="connsiteY15" fmla="*/ 3365501 h 3581400"/>
                    <a:gd name="connsiteX16" fmla="*/ 622300 w 698501"/>
                    <a:gd name="connsiteY16" fmla="*/ 3289300 h 3581400"/>
                    <a:gd name="connsiteX17" fmla="*/ 698501 w 698501"/>
                    <a:gd name="connsiteY17" fmla="*/ 1612901 h 3581400"/>
                    <a:gd name="connsiteX0" fmla="*/ 428624 w 733425"/>
                    <a:gd name="connsiteY0" fmla="*/ 393700 h 3581400"/>
                    <a:gd name="connsiteX1" fmla="*/ 276224 w 733425"/>
                    <a:gd name="connsiteY1" fmla="*/ 317501 h 3581400"/>
                    <a:gd name="connsiteX2" fmla="*/ 276224 w 733425"/>
                    <a:gd name="connsiteY2" fmla="*/ 165101 h 3581400"/>
                    <a:gd name="connsiteX3" fmla="*/ 200025 w 733425"/>
                    <a:gd name="connsiteY3" fmla="*/ 12700 h 3581400"/>
                    <a:gd name="connsiteX4" fmla="*/ 47624 w 733425"/>
                    <a:gd name="connsiteY4" fmla="*/ 241301 h 3581400"/>
                    <a:gd name="connsiteX5" fmla="*/ 123824 w 733425"/>
                    <a:gd name="connsiteY5" fmla="*/ 469901 h 3581400"/>
                    <a:gd name="connsiteX6" fmla="*/ 123824 w 733425"/>
                    <a:gd name="connsiteY6" fmla="*/ 619457 h 3581400"/>
                    <a:gd name="connsiteX7" fmla="*/ 95249 w 733425"/>
                    <a:gd name="connsiteY7" fmla="*/ 848057 h 3581400"/>
                    <a:gd name="connsiteX8" fmla="*/ 76199 w 733425"/>
                    <a:gd name="connsiteY8" fmla="*/ 952832 h 3581400"/>
                    <a:gd name="connsiteX9" fmla="*/ 47624 w 733425"/>
                    <a:gd name="connsiteY9" fmla="*/ 1314782 h 3581400"/>
                    <a:gd name="connsiteX10" fmla="*/ 142874 w 733425"/>
                    <a:gd name="connsiteY10" fmla="*/ 1695782 h 3581400"/>
                    <a:gd name="connsiteX11" fmla="*/ 247649 w 733425"/>
                    <a:gd name="connsiteY11" fmla="*/ 1895807 h 3581400"/>
                    <a:gd name="connsiteX12" fmla="*/ 295274 w 733425"/>
                    <a:gd name="connsiteY12" fmla="*/ 2029157 h 3581400"/>
                    <a:gd name="connsiteX13" fmla="*/ 342899 w 733425"/>
                    <a:gd name="connsiteY13" fmla="*/ 2657807 h 3581400"/>
                    <a:gd name="connsiteX14" fmla="*/ 390524 w 733425"/>
                    <a:gd name="connsiteY14" fmla="*/ 2991182 h 3581400"/>
                    <a:gd name="connsiteX15" fmla="*/ 428625 w 733425"/>
                    <a:gd name="connsiteY15" fmla="*/ 3365501 h 3581400"/>
                    <a:gd name="connsiteX16" fmla="*/ 657224 w 733425"/>
                    <a:gd name="connsiteY16" fmla="*/ 3289300 h 3581400"/>
                    <a:gd name="connsiteX17" fmla="*/ 733425 w 733425"/>
                    <a:gd name="connsiteY17" fmla="*/ 1612901 h 3581400"/>
                    <a:gd name="connsiteX0" fmla="*/ 428624 w 733425"/>
                    <a:gd name="connsiteY0" fmla="*/ 460375 h 3648075"/>
                    <a:gd name="connsiteX1" fmla="*/ 276224 w 733425"/>
                    <a:gd name="connsiteY1" fmla="*/ 384176 h 3648075"/>
                    <a:gd name="connsiteX2" fmla="*/ 276224 w 733425"/>
                    <a:gd name="connsiteY2" fmla="*/ 231776 h 3648075"/>
                    <a:gd name="connsiteX3" fmla="*/ 200025 w 733425"/>
                    <a:gd name="connsiteY3" fmla="*/ 79375 h 3648075"/>
                    <a:gd name="connsiteX4" fmla="*/ 47624 w 733425"/>
                    <a:gd name="connsiteY4" fmla="*/ 307976 h 3648075"/>
                    <a:gd name="connsiteX5" fmla="*/ 123824 w 733425"/>
                    <a:gd name="connsiteY5" fmla="*/ 536576 h 3648075"/>
                    <a:gd name="connsiteX6" fmla="*/ 123824 w 733425"/>
                    <a:gd name="connsiteY6" fmla="*/ 686132 h 3648075"/>
                    <a:gd name="connsiteX7" fmla="*/ 95249 w 733425"/>
                    <a:gd name="connsiteY7" fmla="*/ 914732 h 3648075"/>
                    <a:gd name="connsiteX8" fmla="*/ 76199 w 733425"/>
                    <a:gd name="connsiteY8" fmla="*/ 1019507 h 3648075"/>
                    <a:gd name="connsiteX9" fmla="*/ 47624 w 733425"/>
                    <a:gd name="connsiteY9" fmla="*/ 1381457 h 3648075"/>
                    <a:gd name="connsiteX10" fmla="*/ 142874 w 733425"/>
                    <a:gd name="connsiteY10" fmla="*/ 1762457 h 3648075"/>
                    <a:gd name="connsiteX11" fmla="*/ 247649 w 733425"/>
                    <a:gd name="connsiteY11" fmla="*/ 1962482 h 3648075"/>
                    <a:gd name="connsiteX12" fmla="*/ 295274 w 733425"/>
                    <a:gd name="connsiteY12" fmla="*/ 2095832 h 3648075"/>
                    <a:gd name="connsiteX13" fmla="*/ 342899 w 733425"/>
                    <a:gd name="connsiteY13" fmla="*/ 2724482 h 3648075"/>
                    <a:gd name="connsiteX14" fmla="*/ 390524 w 733425"/>
                    <a:gd name="connsiteY14" fmla="*/ 3057857 h 3648075"/>
                    <a:gd name="connsiteX15" fmla="*/ 428625 w 733425"/>
                    <a:gd name="connsiteY15" fmla="*/ 3432176 h 3648075"/>
                    <a:gd name="connsiteX16" fmla="*/ 657224 w 733425"/>
                    <a:gd name="connsiteY16" fmla="*/ 3355975 h 3648075"/>
                    <a:gd name="connsiteX17" fmla="*/ 733425 w 733425"/>
                    <a:gd name="connsiteY17" fmla="*/ 1679576 h 3648075"/>
                    <a:gd name="connsiteX0" fmla="*/ 504824 w 809625"/>
                    <a:gd name="connsiteY0" fmla="*/ 460374 h 3648074"/>
                    <a:gd name="connsiteX1" fmla="*/ 352424 w 809625"/>
                    <a:gd name="connsiteY1" fmla="*/ 384175 h 3648074"/>
                    <a:gd name="connsiteX2" fmla="*/ 352424 w 809625"/>
                    <a:gd name="connsiteY2" fmla="*/ 231775 h 3648074"/>
                    <a:gd name="connsiteX3" fmla="*/ 200025 w 809625"/>
                    <a:gd name="connsiteY3" fmla="*/ 79375 h 3648074"/>
                    <a:gd name="connsiteX4" fmla="*/ 123824 w 809625"/>
                    <a:gd name="connsiteY4" fmla="*/ 307975 h 3648074"/>
                    <a:gd name="connsiteX5" fmla="*/ 200024 w 809625"/>
                    <a:gd name="connsiteY5" fmla="*/ 536575 h 3648074"/>
                    <a:gd name="connsiteX6" fmla="*/ 200024 w 809625"/>
                    <a:gd name="connsiteY6" fmla="*/ 686131 h 3648074"/>
                    <a:gd name="connsiteX7" fmla="*/ 171449 w 809625"/>
                    <a:gd name="connsiteY7" fmla="*/ 914731 h 3648074"/>
                    <a:gd name="connsiteX8" fmla="*/ 152399 w 809625"/>
                    <a:gd name="connsiteY8" fmla="*/ 1019506 h 3648074"/>
                    <a:gd name="connsiteX9" fmla="*/ 123824 w 809625"/>
                    <a:gd name="connsiteY9" fmla="*/ 1381456 h 3648074"/>
                    <a:gd name="connsiteX10" fmla="*/ 219074 w 809625"/>
                    <a:gd name="connsiteY10" fmla="*/ 1762456 h 3648074"/>
                    <a:gd name="connsiteX11" fmla="*/ 323849 w 809625"/>
                    <a:gd name="connsiteY11" fmla="*/ 1962481 h 3648074"/>
                    <a:gd name="connsiteX12" fmla="*/ 371474 w 809625"/>
                    <a:gd name="connsiteY12" fmla="*/ 2095831 h 3648074"/>
                    <a:gd name="connsiteX13" fmla="*/ 419099 w 809625"/>
                    <a:gd name="connsiteY13" fmla="*/ 2724481 h 3648074"/>
                    <a:gd name="connsiteX14" fmla="*/ 466724 w 809625"/>
                    <a:gd name="connsiteY14" fmla="*/ 3057856 h 3648074"/>
                    <a:gd name="connsiteX15" fmla="*/ 504825 w 809625"/>
                    <a:gd name="connsiteY15" fmla="*/ 3432175 h 3648074"/>
                    <a:gd name="connsiteX16" fmla="*/ 733424 w 809625"/>
                    <a:gd name="connsiteY16" fmla="*/ 3355974 h 3648074"/>
                    <a:gd name="connsiteX17" fmla="*/ 809625 w 809625"/>
                    <a:gd name="connsiteY17" fmla="*/ 1679575 h 3648074"/>
                    <a:gd name="connsiteX0" fmla="*/ 381000 w 685801"/>
                    <a:gd name="connsiteY0" fmla="*/ 460374 h 3648074"/>
                    <a:gd name="connsiteX1" fmla="*/ 228600 w 685801"/>
                    <a:gd name="connsiteY1" fmla="*/ 384175 h 3648074"/>
                    <a:gd name="connsiteX2" fmla="*/ 228600 w 685801"/>
                    <a:gd name="connsiteY2" fmla="*/ 231775 h 3648074"/>
                    <a:gd name="connsiteX3" fmla="*/ 76201 w 685801"/>
                    <a:gd name="connsiteY3" fmla="*/ 79375 h 3648074"/>
                    <a:gd name="connsiteX4" fmla="*/ 76200 w 685801"/>
                    <a:gd name="connsiteY4" fmla="*/ 536575 h 3648074"/>
                    <a:gd name="connsiteX5" fmla="*/ 76200 w 685801"/>
                    <a:gd name="connsiteY5" fmla="*/ 686131 h 3648074"/>
                    <a:gd name="connsiteX6" fmla="*/ 47625 w 685801"/>
                    <a:gd name="connsiteY6" fmla="*/ 914731 h 3648074"/>
                    <a:gd name="connsiteX7" fmla="*/ 28575 w 685801"/>
                    <a:gd name="connsiteY7" fmla="*/ 1019506 h 3648074"/>
                    <a:gd name="connsiteX8" fmla="*/ 0 w 685801"/>
                    <a:gd name="connsiteY8" fmla="*/ 1381456 h 3648074"/>
                    <a:gd name="connsiteX9" fmla="*/ 95250 w 685801"/>
                    <a:gd name="connsiteY9" fmla="*/ 1762456 h 3648074"/>
                    <a:gd name="connsiteX10" fmla="*/ 200025 w 685801"/>
                    <a:gd name="connsiteY10" fmla="*/ 1962481 h 3648074"/>
                    <a:gd name="connsiteX11" fmla="*/ 247650 w 685801"/>
                    <a:gd name="connsiteY11" fmla="*/ 2095831 h 3648074"/>
                    <a:gd name="connsiteX12" fmla="*/ 295275 w 685801"/>
                    <a:gd name="connsiteY12" fmla="*/ 2724481 h 3648074"/>
                    <a:gd name="connsiteX13" fmla="*/ 342900 w 685801"/>
                    <a:gd name="connsiteY13" fmla="*/ 3057856 h 3648074"/>
                    <a:gd name="connsiteX14" fmla="*/ 381001 w 685801"/>
                    <a:gd name="connsiteY14" fmla="*/ 3432175 h 3648074"/>
                    <a:gd name="connsiteX15" fmla="*/ 609600 w 685801"/>
                    <a:gd name="connsiteY15" fmla="*/ 3355974 h 3648074"/>
                    <a:gd name="connsiteX16" fmla="*/ 685801 w 685801"/>
                    <a:gd name="connsiteY16" fmla="*/ 1679575 h 3648074"/>
                    <a:gd name="connsiteX0" fmla="*/ 381000 w 685801"/>
                    <a:gd name="connsiteY0" fmla="*/ 431799 h 3619499"/>
                    <a:gd name="connsiteX1" fmla="*/ 228600 w 685801"/>
                    <a:gd name="connsiteY1" fmla="*/ 355600 h 3619499"/>
                    <a:gd name="connsiteX2" fmla="*/ 228600 w 685801"/>
                    <a:gd name="connsiteY2" fmla="*/ 203200 h 3619499"/>
                    <a:gd name="connsiteX3" fmla="*/ 76201 w 685801"/>
                    <a:gd name="connsiteY3" fmla="*/ 50800 h 3619499"/>
                    <a:gd name="connsiteX4" fmla="*/ 76200 w 685801"/>
                    <a:gd name="connsiteY4" fmla="*/ 508000 h 3619499"/>
                    <a:gd name="connsiteX5" fmla="*/ 76200 w 685801"/>
                    <a:gd name="connsiteY5" fmla="*/ 657556 h 3619499"/>
                    <a:gd name="connsiteX6" fmla="*/ 47625 w 685801"/>
                    <a:gd name="connsiteY6" fmla="*/ 886156 h 3619499"/>
                    <a:gd name="connsiteX7" fmla="*/ 28575 w 685801"/>
                    <a:gd name="connsiteY7" fmla="*/ 990931 h 3619499"/>
                    <a:gd name="connsiteX8" fmla="*/ 0 w 685801"/>
                    <a:gd name="connsiteY8" fmla="*/ 1352881 h 3619499"/>
                    <a:gd name="connsiteX9" fmla="*/ 95250 w 685801"/>
                    <a:gd name="connsiteY9" fmla="*/ 1733881 h 3619499"/>
                    <a:gd name="connsiteX10" fmla="*/ 200025 w 685801"/>
                    <a:gd name="connsiteY10" fmla="*/ 1933906 h 3619499"/>
                    <a:gd name="connsiteX11" fmla="*/ 247650 w 685801"/>
                    <a:gd name="connsiteY11" fmla="*/ 2067256 h 3619499"/>
                    <a:gd name="connsiteX12" fmla="*/ 295275 w 685801"/>
                    <a:gd name="connsiteY12" fmla="*/ 2695906 h 3619499"/>
                    <a:gd name="connsiteX13" fmla="*/ 342900 w 685801"/>
                    <a:gd name="connsiteY13" fmla="*/ 3029281 h 3619499"/>
                    <a:gd name="connsiteX14" fmla="*/ 381001 w 685801"/>
                    <a:gd name="connsiteY14" fmla="*/ 3403600 h 3619499"/>
                    <a:gd name="connsiteX15" fmla="*/ 609600 w 685801"/>
                    <a:gd name="connsiteY15" fmla="*/ 3327399 h 3619499"/>
                    <a:gd name="connsiteX16" fmla="*/ 685801 w 685801"/>
                    <a:gd name="connsiteY16" fmla="*/ 1651000 h 3619499"/>
                    <a:gd name="connsiteX0" fmla="*/ 482599 w 787400"/>
                    <a:gd name="connsiteY0" fmla="*/ 355600 h 3543300"/>
                    <a:gd name="connsiteX1" fmla="*/ 330199 w 787400"/>
                    <a:gd name="connsiteY1" fmla="*/ 279401 h 3543300"/>
                    <a:gd name="connsiteX2" fmla="*/ 330199 w 787400"/>
                    <a:gd name="connsiteY2" fmla="*/ 127001 h 3543300"/>
                    <a:gd name="connsiteX3" fmla="*/ 25400 w 787400"/>
                    <a:gd name="connsiteY3" fmla="*/ 50800 h 3543300"/>
                    <a:gd name="connsiteX4" fmla="*/ 177799 w 787400"/>
                    <a:gd name="connsiteY4" fmla="*/ 431801 h 3543300"/>
                    <a:gd name="connsiteX5" fmla="*/ 177799 w 787400"/>
                    <a:gd name="connsiteY5" fmla="*/ 581357 h 3543300"/>
                    <a:gd name="connsiteX6" fmla="*/ 149224 w 787400"/>
                    <a:gd name="connsiteY6" fmla="*/ 809957 h 3543300"/>
                    <a:gd name="connsiteX7" fmla="*/ 130174 w 787400"/>
                    <a:gd name="connsiteY7" fmla="*/ 914732 h 3543300"/>
                    <a:gd name="connsiteX8" fmla="*/ 101599 w 787400"/>
                    <a:gd name="connsiteY8" fmla="*/ 1276682 h 3543300"/>
                    <a:gd name="connsiteX9" fmla="*/ 196849 w 787400"/>
                    <a:gd name="connsiteY9" fmla="*/ 1657682 h 3543300"/>
                    <a:gd name="connsiteX10" fmla="*/ 301624 w 787400"/>
                    <a:gd name="connsiteY10" fmla="*/ 1857707 h 3543300"/>
                    <a:gd name="connsiteX11" fmla="*/ 349249 w 787400"/>
                    <a:gd name="connsiteY11" fmla="*/ 1991057 h 3543300"/>
                    <a:gd name="connsiteX12" fmla="*/ 396874 w 787400"/>
                    <a:gd name="connsiteY12" fmla="*/ 2619707 h 3543300"/>
                    <a:gd name="connsiteX13" fmla="*/ 444499 w 787400"/>
                    <a:gd name="connsiteY13" fmla="*/ 2953082 h 3543300"/>
                    <a:gd name="connsiteX14" fmla="*/ 482600 w 787400"/>
                    <a:gd name="connsiteY14" fmla="*/ 3327401 h 3543300"/>
                    <a:gd name="connsiteX15" fmla="*/ 711199 w 787400"/>
                    <a:gd name="connsiteY15" fmla="*/ 3251200 h 3543300"/>
                    <a:gd name="connsiteX16" fmla="*/ 787400 w 787400"/>
                    <a:gd name="connsiteY16" fmla="*/ 1574801 h 3543300"/>
                    <a:gd name="connsiteX0" fmla="*/ 482599 w 787400"/>
                    <a:gd name="connsiteY0" fmla="*/ 450850 h 3638550"/>
                    <a:gd name="connsiteX1" fmla="*/ 330199 w 787400"/>
                    <a:gd name="connsiteY1" fmla="*/ 374651 h 3638550"/>
                    <a:gd name="connsiteX2" fmla="*/ 330199 w 787400"/>
                    <a:gd name="connsiteY2" fmla="*/ 222251 h 3638550"/>
                    <a:gd name="connsiteX3" fmla="*/ 25400 w 787400"/>
                    <a:gd name="connsiteY3" fmla="*/ 146050 h 3638550"/>
                    <a:gd name="connsiteX4" fmla="*/ 177799 w 787400"/>
                    <a:gd name="connsiteY4" fmla="*/ 527051 h 3638550"/>
                    <a:gd name="connsiteX5" fmla="*/ 177799 w 787400"/>
                    <a:gd name="connsiteY5" fmla="*/ 676607 h 3638550"/>
                    <a:gd name="connsiteX6" fmla="*/ 149224 w 787400"/>
                    <a:gd name="connsiteY6" fmla="*/ 905207 h 3638550"/>
                    <a:gd name="connsiteX7" fmla="*/ 130174 w 787400"/>
                    <a:gd name="connsiteY7" fmla="*/ 1009982 h 3638550"/>
                    <a:gd name="connsiteX8" fmla="*/ 101599 w 787400"/>
                    <a:gd name="connsiteY8" fmla="*/ 1371932 h 3638550"/>
                    <a:gd name="connsiteX9" fmla="*/ 196849 w 787400"/>
                    <a:gd name="connsiteY9" fmla="*/ 1752932 h 3638550"/>
                    <a:gd name="connsiteX10" fmla="*/ 301624 w 787400"/>
                    <a:gd name="connsiteY10" fmla="*/ 1952957 h 3638550"/>
                    <a:gd name="connsiteX11" fmla="*/ 349249 w 787400"/>
                    <a:gd name="connsiteY11" fmla="*/ 2086307 h 3638550"/>
                    <a:gd name="connsiteX12" fmla="*/ 396874 w 787400"/>
                    <a:gd name="connsiteY12" fmla="*/ 2714957 h 3638550"/>
                    <a:gd name="connsiteX13" fmla="*/ 444499 w 787400"/>
                    <a:gd name="connsiteY13" fmla="*/ 3048332 h 3638550"/>
                    <a:gd name="connsiteX14" fmla="*/ 482600 w 787400"/>
                    <a:gd name="connsiteY14" fmla="*/ 3422651 h 3638550"/>
                    <a:gd name="connsiteX15" fmla="*/ 711199 w 787400"/>
                    <a:gd name="connsiteY15" fmla="*/ 3346450 h 3638550"/>
                    <a:gd name="connsiteX16" fmla="*/ 787400 w 787400"/>
                    <a:gd name="connsiteY16" fmla="*/ 1670051 h 3638550"/>
                    <a:gd name="connsiteX0" fmla="*/ 615949 w 920750"/>
                    <a:gd name="connsiteY0" fmla="*/ 450850 h 3638550"/>
                    <a:gd name="connsiteX1" fmla="*/ 463549 w 920750"/>
                    <a:gd name="connsiteY1" fmla="*/ 374651 h 3638550"/>
                    <a:gd name="connsiteX2" fmla="*/ 463549 w 920750"/>
                    <a:gd name="connsiteY2" fmla="*/ 222251 h 3638550"/>
                    <a:gd name="connsiteX3" fmla="*/ 158750 w 920750"/>
                    <a:gd name="connsiteY3" fmla="*/ 146050 h 3638550"/>
                    <a:gd name="connsiteX4" fmla="*/ 311149 w 920750"/>
                    <a:gd name="connsiteY4" fmla="*/ 527051 h 3638550"/>
                    <a:gd name="connsiteX5" fmla="*/ 311149 w 920750"/>
                    <a:gd name="connsiteY5" fmla="*/ 676607 h 3638550"/>
                    <a:gd name="connsiteX6" fmla="*/ 282574 w 920750"/>
                    <a:gd name="connsiteY6" fmla="*/ 905207 h 3638550"/>
                    <a:gd name="connsiteX7" fmla="*/ 263524 w 920750"/>
                    <a:gd name="connsiteY7" fmla="*/ 1009982 h 3638550"/>
                    <a:gd name="connsiteX8" fmla="*/ 234949 w 920750"/>
                    <a:gd name="connsiteY8" fmla="*/ 1371932 h 3638550"/>
                    <a:gd name="connsiteX9" fmla="*/ 330199 w 920750"/>
                    <a:gd name="connsiteY9" fmla="*/ 1752932 h 3638550"/>
                    <a:gd name="connsiteX10" fmla="*/ 434974 w 920750"/>
                    <a:gd name="connsiteY10" fmla="*/ 1952957 h 3638550"/>
                    <a:gd name="connsiteX11" fmla="*/ 482599 w 920750"/>
                    <a:gd name="connsiteY11" fmla="*/ 2086307 h 3638550"/>
                    <a:gd name="connsiteX12" fmla="*/ 530224 w 920750"/>
                    <a:gd name="connsiteY12" fmla="*/ 2714957 h 3638550"/>
                    <a:gd name="connsiteX13" fmla="*/ 577849 w 920750"/>
                    <a:gd name="connsiteY13" fmla="*/ 3048332 h 3638550"/>
                    <a:gd name="connsiteX14" fmla="*/ 615950 w 920750"/>
                    <a:gd name="connsiteY14" fmla="*/ 3422651 h 3638550"/>
                    <a:gd name="connsiteX15" fmla="*/ 844549 w 920750"/>
                    <a:gd name="connsiteY15" fmla="*/ 3346450 h 3638550"/>
                    <a:gd name="connsiteX16" fmla="*/ 920750 w 920750"/>
                    <a:gd name="connsiteY16" fmla="*/ 1670051 h 3638550"/>
                    <a:gd name="connsiteX0" fmla="*/ 539749 w 844550"/>
                    <a:gd name="connsiteY0" fmla="*/ 527051 h 3714751"/>
                    <a:gd name="connsiteX1" fmla="*/ 387349 w 844550"/>
                    <a:gd name="connsiteY1" fmla="*/ 450852 h 3714751"/>
                    <a:gd name="connsiteX2" fmla="*/ 387349 w 844550"/>
                    <a:gd name="connsiteY2" fmla="*/ 298452 h 3714751"/>
                    <a:gd name="connsiteX3" fmla="*/ 158750 w 844550"/>
                    <a:gd name="connsiteY3" fmla="*/ 146050 h 3714751"/>
                    <a:gd name="connsiteX4" fmla="*/ 234949 w 844550"/>
                    <a:gd name="connsiteY4" fmla="*/ 603252 h 3714751"/>
                    <a:gd name="connsiteX5" fmla="*/ 234949 w 844550"/>
                    <a:gd name="connsiteY5" fmla="*/ 752808 h 3714751"/>
                    <a:gd name="connsiteX6" fmla="*/ 206374 w 844550"/>
                    <a:gd name="connsiteY6" fmla="*/ 981408 h 3714751"/>
                    <a:gd name="connsiteX7" fmla="*/ 187324 w 844550"/>
                    <a:gd name="connsiteY7" fmla="*/ 1086183 h 3714751"/>
                    <a:gd name="connsiteX8" fmla="*/ 158749 w 844550"/>
                    <a:gd name="connsiteY8" fmla="*/ 1448133 h 3714751"/>
                    <a:gd name="connsiteX9" fmla="*/ 253999 w 844550"/>
                    <a:gd name="connsiteY9" fmla="*/ 1829133 h 3714751"/>
                    <a:gd name="connsiteX10" fmla="*/ 358774 w 844550"/>
                    <a:gd name="connsiteY10" fmla="*/ 2029158 h 3714751"/>
                    <a:gd name="connsiteX11" fmla="*/ 406399 w 844550"/>
                    <a:gd name="connsiteY11" fmla="*/ 2162508 h 3714751"/>
                    <a:gd name="connsiteX12" fmla="*/ 454024 w 844550"/>
                    <a:gd name="connsiteY12" fmla="*/ 2791158 h 3714751"/>
                    <a:gd name="connsiteX13" fmla="*/ 501649 w 844550"/>
                    <a:gd name="connsiteY13" fmla="*/ 3124533 h 3714751"/>
                    <a:gd name="connsiteX14" fmla="*/ 539750 w 844550"/>
                    <a:gd name="connsiteY14" fmla="*/ 3498852 h 3714751"/>
                    <a:gd name="connsiteX15" fmla="*/ 768349 w 844550"/>
                    <a:gd name="connsiteY15" fmla="*/ 3422651 h 3714751"/>
                    <a:gd name="connsiteX16" fmla="*/ 844550 w 844550"/>
                    <a:gd name="connsiteY16" fmla="*/ 1746252 h 3714751"/>
                    <a:gd name="connsiteX0" fmla="*/ 644524 w 949325"/>
                    <a:gd name="connsiteY0" fmla="*/ 527051 h 3714751"/>
                    <a:gd name="connsiteX1" fmla="*/ 492124 w 949325"/>
                    <a:gd name="connsiteY1" fmla="*/ 450852 h 3714751"/>
                    <a:gd name="connsiteX2" fmla="*/ 492124 w 949325"/>
                    <a:gd name="connsiteY2" fmla="*/ 298452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339726 w 949325"/>
                    <a:gd name="connsiteY1" fmla="*/ 374651 h 3714751"/>
                    <a:gd name="connsiteX2" fmla="*/ 492124 w 949325"/>
                    <a:gd name="connsiteY2" fmla="*/ 298452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339726 w 949325"/>
                    <a:gd name="connsiteY1" fmla="*/ 374651 h 3714751"/>
                    <a:gd name="connsiteX2" fmla="*/ 415926 w 949325"/>
                    <a:gd name="connsiteY2" fmla="*/ 2222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339726 w 949325"/>
                    <a:gd name="connsiteY1" fmla="*/ 374651 h 3714751"/>
                    <a:gd name="connsiteX2" fmla="*/ 415926 w 949325"/>
                    <a:gd name="connsiteY2" fmla="*/ 2222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339726 w 949325"/>
                    <a:gd name="connsiteY1" fmla="*/ 374651 h 3714751"/>
                    <a:gd name="connsiteX2" fmla="*/ 415926 w 949325"/>
                    <a:gd name="connsiteY2" fmla="*/ 2222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339726 w 949325"/>
                    <a:gd name="connsiteY1" fmla="*/ 374651 h 3714751"/>
                    <a:gd name="connsiteX2" fmla="*/ 492126 w 949325"/>
                    <a:gd name="connsiteY2" fmla="*/ 2984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644524 w 949325"/>
                    <a:gd name="connsiteY0" fmla="*/ 527051 h 3714751"/>
                    <a:gd name="connsiteX1" fmla="*/ 415926 w 949325"/>
                    <a:gd name="connsiteY1" fmla="*/ 374651 h 3714751"/>
                    <a:gd name="connsiteX2" fmla="*/ 492126 w 949325"/>
                    <a:gd name="connsiteY2" fmla="*/ 2984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568326 w 949325"/>
                    <a:gd name="connsiteY0" fmla="*/ 450851 h 3714751"/>
                    <a:gd name="connsiteX1" fmla="*/ 415926 w 949325"/>
                    <a:gd name="connsiteY1" fmla="*/ 374651 h 3714751"/>
                    <a:gd name="connsiteX2" fmla="*/ 492126 w 949325"/>
                    <a:gd name="connsiteY2" fmla="*/ 298451 h 3714751"/>
                    <a:gd name="connsiteX3" fmla="*/ 263525 w 949325"/>
                    <a:gd name="connsiteY3" fmla="*/ 146050 h 3714751"/>
                    <a:gd name="connsiteX4" fmla="*/ 339724 w 949325"/>
                    <a:gd name="connsiteY4" fmla="*/ 603252 h 3714751"/>
                    <a:gd name="connsiteX5" fmla="*/ 339724 w 949325"/>
                    <a:gd name="connsiteY5" fmla="*/ 752808 h 3714751"/>
                    <a:gd name="connsiteX6" fmla="*/ 311149 w 949325"/>
                    <a:gd name="connsiteY6" fmla="*/ 981408 h 3714751"/>
                    <a:gd name="connsiteX7" fmla="*/ 292099 w 949325"/>
                    <a:gd name="connsiteY7" fmla="*/ 1086183 h 3714751"/>
                    <a:gd name="connsiteX8" fmla="*/ 263524 w 949325"/>
                    <a:gd name="connsiteY8" fmla="*/ 1448133 h 3714751"/>
                    <a:gd name="connsiteX9" fmla="*/ 358774 w 949325"/>
                    <a:gd name="connsiteY9" fmla="*/ 1829133 h 3714751"/>
                    <a:gd name="connsiteX10" fmla="*/ 463549 w 949325"/>
                    <a:gd name="connsiteY10" fmla="*/ 2029158 h 3714751"/>
                    <a:gd name="connsiteX11" fmla="*/ 511174 w 949325"/>
                    <a:gd name="connsiteY11" fmla="*/ 2162508 h 3714751"/>
                    <a:gd name="connsiteX12" fmla="*/ 558799 w 949325"/>
                    <a:gd name="connsiteY12" fmla="*/ 2791158 h 3714751"/>
                    <a:gd name="connsiteX13" fmla="*/ 606424 w 949325"/>
                    <a:gd name="connsiteY13" fmla="*/ 3124533 h 3714751"/>
                    <a:gd name="connsiteX14" fmla="*/ 644525 w 949325"/>
                    <a:gd name="connsiteY14" fmla="*/ 3498852 h 3714751"/>
                    <a:gd name="connsiteX15" fmla="*/ 873124 w 949325"/>
                    <a:gd name="connsiteY15" fmla="*/ 3422651 h 3714751"/>
                    <a:gd name="connsiteX16" fmla="*/ 949325 w 949325"/>
                    <a:gd name="connsiteY16" fmla="*/ 1746252 h 3714751"/>
                    <a:gd name="connsiteX0" fmla="*/ 492125 w 873124"/>
                    <a:gd name="connsiteY0" fmla="*/ 450850 h 3714750"/>
                    <a:gd name="connsiteX1" fmla="*/ 339725 w 873124"/>
                    <a:gd name="connsiteY1" fmla="*/ 374650 h 3714750"/>
                    <a:gd name="connsiteX2" fmla="*/ 415925 w 873124"/>
                    <a:gd name="connsiteY2" fmla="*/ 298450 h 3714750"/>
                    <a:gd name="connsiteX3" fmla="*/ 263525 w 873124"/>
                    <a:gd name="connsiteY3" fmla="*/ 146050 h 3714750"/>
                    <a:gd name="connsiteX4" fmla="*/ 263523 w 873124"/>
                    <a:gd name="connsiteY4" fmla="*/ 603251 h 3714750"/>
                    <a:gd name="connsiteX5" fmla="*/ 263523 w 873124"/>
                    <a:gd name="connsiteY5" fmla="*/ 752807 h 3714750"/>
                    <a:gd name="connsiteX6" fmla="*/ 234948 w 873124"/>
                    <a:gd name="connsiteY6" fmla="*/ 981407 h 3714750"/>
                    <a:gd name="connsiteX7" fmla="*/ 215898 w 873124"/>
                    <a:gd name="connsiteY7" fmla="*/ 1086182 h 3714750"/>
                    <a:gd name="connsiteX8" fmla="*/ 187323 w 873124"/>
                    <a:gd name="connsiteY8" fmla="*/ 1448132 h 3714750"/>
                    <a:gd name="connsiteX9" fmla="*/ 282573 w 873124"/>
                    <a:gd name="connsiteY9" fmla="*/ 1829132 h 3714750"/>
                    <a:gd name="connsiteX10" fmla="*/ 387348 w 873124"/>
                    <a:gd name="connsiteY10" fmla="*/ 2029157 h 3714750"/>
                    <a:gd name="connsiteX11" fmla="*/ 434973 w 873124"/>
                    <a:gd name="connsiteY11" fmla="*/ 2162507 h 3714750"/>
                    <a:gd name="connsiteX12" fmla="*/ 482598 w 873124"/>
                    <a:gd name="connsiteY12" fmla="*/ 2791157 h 3714750"/>
                    <a:gd name="connsiteX13" fmla="*/ 530223 w 873124"/>
                    <a:gd name="connsiteY13" fmla="*/ 3124532 h 3714750"/>
                    <a:gd name="connsiteX14" fmla="*/ 568324 w 873124"/>
                    <a:gd name="connsiteY14" fmla="*/ 3498851 h 3714750"/>
                    <a:gd name="connsiteX15" fmla="*/ 796923 w 873124"/>
                    <a:gd name="connsiteY15" fmla="*/ 3422650 h 3714750"/>
                    <a:gd name="connsiteX16" fmla="*/ 873124 w 873124"/>
                    <a:gd name="connsiteY16" fmla="*/ 1746251 h 3714750"/>
                    <a:gd name="connsiteX0" fmla="*/ 492125 w 873124"/>
                    <a:gd name="connsiteY0" fmla="*/ 450850 h 3727450"/>
                    <a:gd name="connsiteX1" fmla="*/ 339725 w 873124"/>
                    <a:gd name="connsiteY1" fmla="*/ 374650 h 3727450"/>
                    <a:gd name="connsiteX2" fmla="*/ 415925 w 873124"/>
                    <a:gd name="connsiteY2" fmla="*/ 298450 h 3727450"/>
                    <a:gd name="connsiteX3" fmla="*/ 263525 w 873124"/>
                    <a:gd name="connsiteY3" fmla="*/ 146050 h 3727450"/>
                    <a:gd name="connsiteX4" fmla="*/ 263523 w 873124"/>
                    <a:gd name="connsiteY4" fmla="*/ 603251 h 3727450"/>
                    <a:gd name="connsiteX5" fmla="*/ 263523 w 873124"/>
                    <a:gd name="connsiteY5" fmla="*/ 752807 h 3727450"/>
                    <a:gd name="connsiteX6" fmla="*/ 234948 w 873124"/>
                    <a:gd name="connsiteY6" fmla="*/ 981407 h 3727450"/>
                    <a:gd name="connsiteX7" fmla="*/ 215898 w 873124"/>
                    <a:gd name="connsiteY7" fmla="*/ 1086182 h 3727450"/>
                    <a:gd name="connsiteX8" fmla="*/ 187323 w 873124"/>
                    <a:gd name="connsiteY8" fmla="*/ 1448132 h 3727450"/>
                    <a:gd name="connsiteX9" fmla="*/ 282573 w 873124"/>
                    <a:gd name="connsiteY9" fmla="*/ 1829132 h 3727450"/>
                    <a:gd name="connsiteX10" fmla="*/ 387348 w 873124"/>
                    <a:gd name="connsiteY10" fmla="*/ 2029157 h 3727450"/>
                    <a:gd name="connsiteX11" fmla="*/ 434973 w 873124"/>
                    <a:gd name="connsiteY11" fmla="*/ 2162507 h 3727450"/>
                    <a:gd name="connsiteX12" fmla="*/ 482598 w 873124"/>
                    <a:gd name="connsiteY12" fmla="*/ 2791157 h 3727450"/>
                    <a:gd name="connsiteX13" fmla="*/ 530223 w 873124"/>
                    <a:gd name="connsiteY13" fmla="*/ 3124532 h 3727450"/>
                    <a:gd name="connsiteX14" fmla="*/ 568324 w 873124"/>
                    <a:gd name="connsiteY14" fmla="*/ 3575049 h 3727450"/>
                    <a:gd name="connsiteX15" fmla="*/ 796923 w 873124"/>
                    <a:gd name="connsiteY15" fmla="*/ 3422650 h 3727450"/>
                    <a:gd name="connsiteX16" fmla="*/ 873124 w 873124"/>
                    <a:gd name="connsiteY16" fmla="*/ 1746251 h 3727450"/>
                    <a:gd name="connsiteX0" fmla="*/ 492125 w 873124"/>
                    <a:gd name="connsiteY0" fmla="*/ 450850 h 3727450"/>
                    <a:gd name="connsiteX1" fmla="*/ 339725 w 873124"/>
                    <a:gd name="connsiteY1" fmla="*/ 374650 h 3727450"/>
                    <a:gd name="connsiteX2" fmla="*/ 415925 w 873124"/>
                    <a:gd name="connsiteY2" fmla="*/ 298450 h 3727450"/>
                    <a:gd name="connsiteX3" fmla="*/ 263525 w 873124"/>
                    <a:gd name="connsiteY3" fmla="*/ 146050 h 3727450"/>
                    <a:gd name="connsiteX4" fmla="*/ 263523 w 873124"/>
                    <a:gd name="connsiteY4" fmla="*/ 603251 h 3727450"/>
                    <a:gd name="connsiteX5" fmla="*/ 263523 w 873124"/>
                    <a:gd name="connsiteY5" fmla="*/ 752807 h 3727450"/>
                    <a:gd name="connsiteX6" fmla="*/ 234948 w 873124"/>
                    <a:gd name="connsiteY6" fmla="*/ 981407 h 3727450"/>
                    <a:gd name="connsiteX7" fmla="*/ 215898 w 873124"/>
                    <a:gd name="connsiteY7" fmla="*/ 1086182 h 3727450"/>
                    <a:gd name="connsiteX8" fmla="*/ 187323 w 873124"/>
                    <a:gd name="connsiteY8" fmla="*/ 1448132 h 3727450"/>
                    <a:gd name="connsiteX9" fmla="*/ 282573 w 873124"/>
                    <a:gd name="connsiteY9" fmla="*/ 1829132 h 3727450"/>
                    <a:gd name="connsiteX10" fmla="*/ 387348 w 873124"/>
                    <a:gd name="connsiteY10" fmla="*/ 2029157 h 3727450"/>
                    <a:gd name="connsiteX11" fmla="*/ 434973 w 873124"/>
                    <a:gd name="connsiteY11" fmla="*/ 2162507 h 3727450"/>
                    <a:gd name="connsiteX12" fmla="*/ 482598 w 873124"/>
                    <a:gd name="connsiteY12" fmla="*/ 2791157 h 3727450"/>
                    <a:gd name="connsiteX13" fmla="*/ 530223 w 873124"/>
                    <a:gd name="connsiteY13" fmla="*/ 3124532 h 3727450"/>
                    <a:gd name="connsiteX14" fmla="*/ 568324 w 873124"/>
                    <a:gd name="connsiteY14" fmla="*/ 3575049 h 3727450"/>
                    <a:gd name="connsiteX15" fmla="*/ 796923 w 873124"/>
                    <a:gd name="connsiteY15" fmla="*/ 3422650 h 3727450"/>
                    <a:gd name="connsiteX16" fmla="*/ 873124 w 873124"/>
                    <a:gd name="connsiteY16" fmla="*/ 1746251 h 3727450"/>
                    <a:gd name="connsiteX0" fmla="*/ 492125 w 873124"/>
                    <a:gd name="connsiteY0" fmla="*/ 450850 h 3727450"/>
                    <a:gd name="connsiteX1" fmla="*/ 339725 w 873124"/>
                    <a:gd name="connsiteY1" fmla="*/ 374650 h 3727450"/>
                    <a:gd name="connsiteX2" fmla="*/ 415925 w 873124"/>
                    <a:gd name="connsiteY2" fmla="*/ 298450 h 3727450"/>
                    <a:gd name="connsiteX3" fmla="*/ 263525 w 873124"/>
                    <a:gd name="connsiteY3" fmla="*/ 146050 h 3727450"/>
                    <a:gd name="connsiteX4" fmla="*/ 263523 w 873124"/>
                    <a:gd name="connsiteY4" fmla="*/ 603251 h 3727450"/>
                    <a:gd name="connsiteX5" fmla="*/ 263523 w 873124"/>
                    <a:gd name="connsiteY5" fmla="*/ 752807 h 3727450"/>
                    <a:gd name="connsiteX6" fmla="*/ 234948 w 873124"/>
                    <a:gd name="connsiteY6" fmla="*/ 981407 h 3727450"/>
                    <a:gd name="connsiteX7" fmla="*/ 215898 w 873124"/>
                    <a:gd name="connsiteY7" fmla="*/ 1086182 h 3727450"/>
                    <a:gd name="connsiteX8" fmla="*/ 187323 w 873124"/>
                    <a:gd name="connsiteY8" fmla="*/ 1448132 h 3727450"/>
                    <a:gd name="connsiteX9" fmla="*/ 282573 w 873124"/>
                    <a:gd name="connsiteY9" fmla="*/ 1829132 h 3727450"/>
                    <a:gd name="connsiteX10" fmla="*/ 387348 w 873124"/>
                    <a:gd name="connsiteY10" fmla="*/ 2029157 h 3727450"/>
                    <a:gd name="connsiteX11" fmla="*/ 434973 w 873124"/>
                    <a:gd name="connsiteY11" fmla="*/ 2162507 h 3727450"/>
                    <a:gd name="connsiteX12" fmla="*/ 482598 w 873124"/>
                    <a:gd name="connsiteY12" fmla="*/ 2791157 h 3727450"/>
                    <a:gd name="connsiteX13" fmla="*/ 530223 w 873124"/>
                    <a:gd name="connsiteY13" fmla="*/ 3124532 h 3727450"/>
                    <a:gd name="connsiteX14" fmla="*/ 568324 w 873124"/>
                    <a:gd name="connsiteY14" fmla="*/ 3575049 h 3727450"/>
                    <a:gd name="connsiteX15" fmla="*/ 796923 w 873124"/>
                    <a:gd name="connsiteY15" fmla="*/ 3422650 h 3727450"/>
                    <a:gd name="connsiteX16" fmla="*/ 873124 w 873124"/>
                    <a:gd name="connsiteY16" fmla="*/ 1746251 h 3727450"/>
                    <a:gd name="connsiteX0" fmla="*/ 492125 w 873124"/>
                    <a:gd name="connsiteY0" fmla="*/ 450850 h 3727450"/>
                    <a:gd name="connsiteX1" fmla="*/ 339725 w 873124"/>
                    <a:gd name="connsiteY1" fmla="*/ 374650 h 3727450"/>
                    <a:gd name="connsiteX2" fmla="*/ 415925 w 873124"/>
                    <a:gd name="connsiteY2" fmla="*/ 298450 h 3727450"/>
                    <a:gd name="connsiteX3" fmla="*/ 263525 w 873124"/>
                    <a:gd name="connsiteY3" fmla="*/ 146050 h 3727450"/>
                    <a:gd name="connsiteX4" fmla="*/ 263523 w 873124"/>
                    <a:gd name="connsiteY4" fmla="*/ 603251 h 3727450"/>
                    <a:gd name="connsiteX5" fmla="*/ 263523 w 873124"/>
                    <a:gd name="connsiteY5" fmla="*/ 752807 h 3727450"/>
                    <a:gd name="connsiteX6" fmla="*/ 234948 w 873124"/>
                    <a:gd name="connsiteY6" fmla="*/ 981407 h 3727450"/>
                    <a:gd name="connsiteX7" fmla="*/ 215898 w 873124"/>
                    <a:gd name="connsiteY7" fmla="*/ 1086182 h 3727450"/>
                    <a:gd name="connsiteX8" fmla="*/ 187323 w 873124"/>
                    <a:gd name="connsiteY8" fmla="*/ 1448132 h 3727450"/>
                    <a:gd name="connsiteX9" fmla="*/ 282573 w 873124"/>
                    <a:gd name="connsiteY9" fmla="*/ 1829132 h 3727450"/>
                    <a:gd name="connsiteX10" fmla="*/ 387348 w 873124"/>
                    <a:gd name="connsiteY10" fmla="*/ 2029157 h 3727450"/>
                    <a:gd name="connsiteX11" fmla="*/ 434973 w 873124"/>
                    <a:gd name="connsiteY11" fmla="*/ 2162507 h 3727450"/>
                    <a:gd name="connsiteX12" fmla="*/ 482598 w 873124"/>
                    <a:gd name="connsiteY12" fmla="*/ 2791157 h 3727450"/>
                    <a:gd name="connsiteX13" fmla="*/ 530223 w 873124"/>
                    <a:gd name="connsiteY13" fmla="*/ 3124532 h 3727450"/>
                    <a:gd name="connsiteX14" fmla="*/ 568324 w 873124"/>
                    <a:gd name="connsiteY14" fmla="*/ 3575049 h 3727450"/>
                    <a:gd name="connsiteX15" fmla="*/ 796923 w 873124"/>
                    <a:gd name="connsiteY15" fmla="*/ 3422650 h 3727450"/>
                    <a:gd name="connsiteX16" fmla="*/ 873124 w 873124"/>
                    <a:gd name="connsiteY16" fmla="*/ 1746251 h 3727450"/>
                    <a:gd name="connsiteX0" fmla="*/ 492125 w 873124"/>
                    <a:gd name="connsiteY0" fmla="*/ 450850 h 3727450"/>
                    <a:gd name="connsiteX1" fmla="*/ 339725 w 873124"/>
                    <a:gd name="connsiteY1" fmla="*/ 374650 h 3727450"/>
                    <a:gd name="connsiteX2" fmla="*/ 415925 w 873124"/>
                    <a:gd name="connsiteY2" fmla="*/ 298450 h 3727450"/>
                    <a:gd name="connsiteX3" fmla="*/ 263525 w 873124"/>
                    <a:gd name="connsiteY3" fmla="*/ 146050 h 3727450"/>
                    <a:gd name="connsiteX4" fmla="*/ 263523 w 873124"/>
                    <a:gd name="connsiteY4" fmla="*/ 603251 h 3727450"/>
                    <a:gd name="connsiteX5" fmla="*/ 263523 w 873124"/>
                    <a:gd name="connsiteY5" fmla="*/ 752807 h 3727450"/>
                    <a:gd name="connsiteX6" fmla="*/ 234948 w 873124"/>
                    <a:gd name="connsiteY6" fmla="*/ 981407 h 3727450"/>
                    <a:gd name="connsiteX7" fmla="*/ 215898 w 873124"/>
                    <a:gd name="connsiteY7" fmla="*/ 1086182 h 3727450"/>
                    <a:gd name="connsiteX8" fmla="*/ 187323 w 873124"/>
                    <a:gd name="connsiteY8" fmla="*/ 1448132 h 3727450"/>
                    <a:gd name="connsiteX9" fmla="*/ 282573 w 873124"/>
                    <a:gd name="connsiteY9" fmla="*/ 1829132 h 3727450"/>
                    <a:gd name="connsiteX10" fmla="*/ 387348 w 873124"/>
                    <a:gd name="connsiteY10" fmla="*/ 2029157 h 3727450"/>
                    <a:gd name="connsiteX11" fmla="*/ 434973 w 873124"/>
                    <a:gd name="connsiteY11" fmla="*/ 2162507 h 3727450"/>
                    <a:gd name="connsiteX12" fmla="*/ 482598 w 873124"/>
                    <a:gd name="connsiteY12" fmla="*/ 2791157 h 3727450"/>
                    <a:gd name="connsiteX13" fmla="*/ 530223 w 873124"/>
                    <a:gd name="connsiteY13" fmla="*/ 3124532 h 3727450"/>
                    <a:gd name="connsiteX14" fmla="*/ 568324 w 873124"/>
                    <a:gd name="connsiteY14" fmla="*/ 3575049 h 3727450"/>
                    <a:gd name="connsiteX15" fmla="*/ 796923 w 873124"/>
                    <a:gd name="connsiteY15" fmla="*/ 3422650 h 3727450"/>
                    <a:gd name="connsiteX16" fmla="*/ 873124 w 873124"/>
                    <a:gd name="connsiteY16" fmla="*/ 1746251 h 3727450"/>
                    <a:gd name="connsiteX0" fmla="*/ 492125 w 873124"/>
                    <a:gd name="connsiteY0" fmla="*/ 450850 h 3594099"/>
                    <a:gd name="connsiteX1" fmla="*/ 339725 w 873124"/>
                    <a:gd name="connsiteY1" fmla="*/ 374650 h 3594099"/>
                    <a:gd name="connsiteX2" fmla="*/ 415925 w 873124"/>
                    <a:gd name="connsiteY2" fmla="*/ 298450 h 3594099"/>
                    <a:gd name="connsiteX3" fmla="*/ 263525 w 873124"/>
                    <a:gd name="connsiteY3" fmla="*/ 146050 h 3594099"/>
                    <a:gd name="connsiteX4" fmla="*/ 263523 w 873124"/>
                    <a:gd name="connsiteY4" fmla="*/ 603251 h 3594099"/>
                    <a:gd name="connsiteX5" fmla="*/ 263523 w 873124"/>
                    <a:gd name="connsiteY5" fmla="*/ 752807 h 3594099"/>
                    <a:gd name="connsiteX6" fmla="*/ 234948 w 873124"/>
                    <a:gd name="connsiteY6" fmla="*/ 981407 h 3594099"/>
                    <a:gd name="connsiteX7" fmla="*/ 215898 w 873124"/>
                    <a:gd name="connsiteY7" fmla="*/ 1086182 h 3594099"/>
                    <a:gd name="connsiteX8" fmla="*/ 187323 w 873124"/>
                    <a:gd name="connsiteY8" fmla="*/ 1448132 h 3594099"/>
                    <a:gd name="connsiteX9" fmla="*/ 282573 w 873124"/>
                    <a:gd name="connsiteY9" fmla="*/ 1829132 h 3594099"/>
                    <a:gd name="connsiteX10" fmla="*/ 387348 w 873124"/>
                    <a:gd name="connsiteY10" fmla="*/ 2029157 h 3594099"/>
                    <a:gd name="connsiteX11" fmla="*/ 434973 w 873124"/>
                    <a:gd name="connsiteY11" fmla="*/ 2162507 h 3594099"/>
                    <a:gd name="connsiteX12" fmla="*/ 482598 w 873124"/>
                    <a:gd name="connsiteY12" fmla="*/ 2791157 h 3594099"/>
                    <a:gd name="connsiteX13" fmla="*/ 530223 w 873124"/>
                    <a:gd name="connsiteY13" fmla="*/ 3124532 h 3594099"/>
                    <a:gd name="connsiteX14" fmla="*/ 568324 w 873124"/>
                    <a:gd name="connsiteY14" fmla="*/ 3575049 h 3594099"/>
                    <a:gd name="connsiteX15" fmla="*/ 796923 w 873124"/>
                    <a:gd name="connsiteY15" fmla="*/ 3422650 h 3594099"/>
                    <a:gd name="connsiteX16" fmla="*/ 873124 w 873124"/>
                    <a:gd name="connsiteY16" fmla="*/ 1746251 h 3594099"/>
                    <a:gd name="connsiteX0" fmla="*/ 492124 w 873124"/>
                    <a:gd name="connsiteY0" fmla="*/ 450850 h 3594099"/>
                    <a:gd name="connsiteX1" fmla="*/ 339725 w 873124"/>
                    <a:gd name="connsiteY1" fmla="*/ 374650 h 3594099"/>
                    <a:gd name="connsiteX2" fmla="*/ 415925 w 873124"/>
                    <a:gd name="connsiteY2" fmla="*/ 298450 h 3594099"/>
                    <a:gd name="connsiteX3" fmla="*/ 263525 w 873124"/>
                    <a:gd name="connsiteY3" fmla="*/ 146050 h 3594099"/>
                    <a:gd name="connsiteX4" fmla="*/ 263523 w 873124"/>
                    <a:gd name="connsiteY4" fmla="*/ 603251 h 3594099"/>
                    <a:gd name="connsiteX5" fmla="*/ 263523 w 873124"/>
                    <a:gd name="connsiteY5" fmla="*/ 752807 h 3594099"/>
                    <a:gd name="connsiteX6" fmla="*/ 234948 w 873124"/>
                    <a:gd name="connsiteY6" fmla="*/ 981407 h 3594099"/>
                    <a:gd name="connsiteX7" fmla="*/ 215898 w 873124"/>
                    <a:gd name="connsiteY7" fmla="*/ 1086182 h 3594099"/>
                    <a:gd name="connsiteX8" fmla="*/ 187323 w 873124"/>
                    <a:gd name="connsiteY8" fmla="*/ 1448132 h 3594099"/>
                    <a:gd name="connsiteX9" fmla="*/ 282573 w 873124"/>
                    <a:gd name="connsiteY9" fmla="*/ 1829132 h 3594099"/>
                    <a:gd name="connsiteX10" fmla="*/ 387348 w 873124"/>
                    <a:gd name="connsiteY10" fmla="*/ 2029157 h 3594099"/>
                    <a:gd name="connsiteX11" fmla="*/ 434973 w 873124"/>
                    <a:gd name="connsiteY11" fmla="*/ 2162507 h 3594099"/>
                    <a:gd name="connsiteX12" fmla="*/ 482598 w 873124"/>
                    <a:gd name="connsiteY12" fmla="*/ 2791157 h 3594099"/>
                    <a:gd name="connsiteX13" fmla="*/ 530223 w 873124"/>
                    <a:gd name="connsiteY13" fmla="*/ 3124532 h 3594099"/>
                    <a:gd name="connsiteX14" fmla="*/ 568324 w 873124"/>
                    <a:gd name="connsiteY14" fmla="*/ 3575049 h 3594099"/>
                    <a:gd name="connsiteX15" fmla="*/ 796923 w 873124"/>
                    <a:gd name="connsiteY15" fmla="*/ 3422650 h 3594099"/>
                    <a:gd name="connsiteX16" fmla="*/ 873124 w 873124"/>
                    <a:gd name="connsiteY16" fmla="*/ 1746251 h 3594099"/>
                    <a:gd name="connsiteX0" fmla="*/ 492124 w 873124"/>
                    <a:gd name="connsiteY0" fmla="*/ 450850 h 3594099"/>
                    <a:gd name="connsiteX1" fmla="*/ 415924 w 873124"/>
                    <a:gd name="connsiteY1" fmla="*/ 450850 h 3594099"/>
                    <a:gd name="connsiteX2" fmla="*/ 415925 w 873124"/>
                    <a:gd name="connsiteY2" fmla="*/ 298450 h 3594099"/>
                    <a:gd name="connsiteX3" fmla="*/ 263525 w 873124"/>
                    <a:gd name="connsiteY3" fmla="*/ 146050 h 3594099"/>
                    <a:gd name="connsiteX4" fmla="*/ 263523 w 873124"/>
                    <a:gd name="connsiteY4" fmla="*/ 603251 h 3594099"/>
                    <a:gd name="connsiteX5" fmla="*/ 263523 w 873124"/>
                    <a:gd name="connsiteY5" fmla="*/ 752807 h 3594099"/>
                    <a:gd name="connsiteX6" fmla="*/ 234948 w 873124"/>
                    <a:gd name="connsiteY6" fmla="*/ 981407 h 3594099"/>
                    <a:gd name="connsiteX7" fmla="*/ 215898 w 873124"/>
                    <a:gd name="connsiteY7" fmla="*/ 1086182 h 3594099"/>
                    <a:gd name="connsiteX8" fmla="*/ 187323 w 873124"/>
                    <a:gd name="connsiteY8" fmla="*/ 1448132 h 3594099"/>
                    <a:gd name="connsiteX9" fmla="*/ 282573 w 873124"/>
                    <a:gd name="connsiteY9" fmla="*/ 1829132 h 3594099"/>
                    <a:gd name="connsiteX10" fmla="*/ 387348 w 873124"/>
                    <a:gd name="connsiteY10" fmla="*/ 2029157 h 3594099"/>
                    <a:gd name="connsiteX11" fmla="*/ 434973 w 873124"/>
                    <a:gd name="connsiteY11" fmla="*/ 2162507 h 3594099"/>
                    <a:gd name="connsiteX12" fmla="*/ 482598 w 873124"/>
                    <a:gd name="connsiteY12" fmla="*/ 2791157 h 3594099"/>
                    <a:gd name="connsiteX13" fmla="*/ 530223 w 873124"/>
                    <a:gd name="connsiteY13" fmla="*/ 3124532 h 3594099"/>
                    <a:gd name="connsiteX14" fmla="*/ 568324 w 873124"/>
                    <a:gd name="connsiteY14" fmla="*/ 3575049 h 3594099"/>
                    <a:gd name="connsiteX15" fmla="*/ 796923 w 873124"/>
                    <a:gd name="connsiteY15" fmla="*/ 3422650 h 3594099"/>
                    <a:gd name="connsiteX16" fmla="*/ 873124 w 873124"/>
                    <a:gd name="connsiteY16" fmla="*/ 1746251 h 3594099"/>
                    <a:gd name="connsiteX0" fmla="*/ 415924 w 873124"/>
                    <a:gd name="connsiteY0" fmla="*/ 450850 h 3594099"/>
                    <a:gd name="connsiteX1" fmla="*/ 415925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5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5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5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5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4 w 873124"/>
                    <a:gd name="connsiteY1" fmla="*/ 3746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92124 w 873124"/>
                    <a:gd name="connsiteY0" fmla="*/ 450850 h 3594099"/>
                    <a:gd name="connsiteX1" fmla="*/ 415924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415924 w 873124"/>
                    <a:gd name="connsiteY0" fmla="*/ 450850 h 3594099"/>
                    <a:gd name="connsiteX1" fmla="*/ 415924 w 873124"/>
                    <a:gd name="connsiteY1" fmla="*/ 298450 h 3594099"/>
                    <a:gd name="connsiteX2" fmla="*/ 263525 w 873124"/>
                    <a:gd name="connsiteY2" fmla="*/ 146050 h 3594099"/>
                    <a:gd name="connsiteX3" fmla="*/ 263523 w 873124"/>
                    <a:gd name="connsiteY3" fmla="*/ 603251 h 3594099"/>
                    <a:gd name="connsiteX4" fmla="*/ 263523 w 873124"/>
                    <a:gd name="connsiteY4" fmla="*/ 752807 h 3594099"/>
                    <a:gd name="connsiteX5" fmla="*/ 234948 w 873124"/>
                    <a:gd name="connsiteY5" fmla="*/ 981407 h 3594099"/>
                    <a:gd name="connsiteX6" fmla="*/ 215898 w 873124"/>
                    <a:gd name="connsiteY6" fmla="*/ 1086182 h 3594099"/>
                    <a:gd name="connsiteX7" fmla="*/ 187323 w 873124"/>
                    <a:gd name="connsiteY7" fmla="*/ 1448132 h 3594099"/>
                    <a:gd name="connsiteX8" fmla="*/ 282573 w 873124"/>
                    <a:gd name="connsiteY8" fmla="*/ 1829132 h 3594099"/>
                    <a:gd name="connsiteX9" fmla="*/ 387348 w 873124"/>
                    <a:gd name="connsiteY9" fmla="*/ 2029157 h 3594099"/>
                    <a:gd name="connsiteX10" fmla="*/ 434973 w 873124"/>
                    <a:gd name="connsiteY10" fmla="*/ 2162507 h 3594099"/>
                    <a:gd name="connsiteX11" fmla="*/ 482598 w 873124"/>
                    <a:gd name="connsiteY11" fmla="*/ 2791157 h 3594099"/>
                    <a:gd name="connsiteX12" fmla="*/ 530223 w 873124"/>
                    <a:gd name="connsiteY12" fmla="*/ 3124532 h 3594099"/>
                    <a:gd name="connsiteX13" fmla="*/ 568324 w 873124"/>
                    <a:gd name="connsiteY13" fmla="*/ 3575049 h 3594099"/>
                    <a:gd name="connsiteX14" fmla="*/ 796923 w 873124"/>
                    <a:gd name="connsiteY14" fmla="*/ 3422650 h 3594099"/>
                    <a:gd name="connsiteX15" fmla="*/ 873124 w 873124"/>
                    <a:gd name="connsiteY15" fmla="*/ 1746251 h 3594099"/>
                    <a:gd name="connsiteX0" fmla="*/ 269522 w 726722"/>
                    <a:gd name="connsiteY0" fmla="*/ 360337 h 3487778"/>
                    <a:gd name="connsiteX1" fmla="*/ 520766 w 726722"/>
                    <a:gd name="connsiteY1" fmla="*/ 134266 h 3487778"/>
                    <a:gd name="connsiteX2" fmla="*/ 117123 w 726722"/>
                    <a:gd name="connsiteY2" fmla="*/ 55537 h 3487778"/>
                    <a:gd name="connsiteX3" fmla="*/ 117121 w 726722"/>
                    <a:gd name="connsiteY3" fmla="*/ 512738 h 3487778"/>
                    <a:gd name="connsiteX4" fmla="*/ 117121 w 726722"/>
                    <a:gd name="connsiteY4" fmla="*/ 662294 h 3487778"/>
                    <a:gd name="connsiteX5" fmla="*/ 88546 w 726722"/>
                    <a:gd name="connsiteY5" fmla="*/ 890894 h 3487778"/>
                    <a:gd name="connsiteX6" fmla="*/ 69496 w 726722"/>
                    <a:gd name="connsiteY6" fmla="*/ 995669 h 3487778"/>
                    <a:gd name="connsiteX7" fmla="*/ 40921 w 726722"/>
                    <a:gd name="connsiteY7" fmla="*/ 1357619 h 3487778"/>
                    <a:gd name="connsiteX8" fmla="*/ 136171 w 726722"/>
                    <a:gd name="connsiteY8" fmla="*/ 1738619 h 3487778"/>
                    <a:gd name="connsiteX9" fmla="*/ 240946 w 726722"/>
                    <a:gd name="connsiteY9" fmla="*/ 1938644 h 3487778"/>
                    <a:gd name="connsiteX10" fmla="*/ 288571 w 726722"/>
                    <a:gd name="connsiteY10" fmla="*/ 2071994 h 3487778"/>
                    <a:gd name="connsiteX11" fmla="*/ 336196 w 726722"/>
                    <a:gd name="connsiteY11" fmla="*/ 2700644 h 3487778"/>
                    <a:gd name="connsiteX12" fmla="*/ 383821 w 726722"/>
                    <a:gd name="connsiteY12" fmla="*/ 3034019 h 3487778"/>
                    <a:gd name="connsiteX13" fmla="*/ 421922 w 726722"/>
                    <a:gd name="connsiteY13" fmla="*/ 3484536 h 3487778"/>
                    <a:gd name="connsiteX14" fmla="*/ 650521 w 726722"/>
                    <a:gd name="connsiteY14" fmla="*/ 3332137 h 3487778"/>
                    <a:gd name="connsiteX15" fmla="*/ 726722 w 726722"/>
                    <a:gd name="connsiteY15" fmla="*/ 1655738 h 3487778"/>
                    <a:gd name="connsiteX0" fmla="*/ 140932 w 726722"/>
                    <a:gd name="connsiteY0" fmla="*/ 805 h 3908512"/>
                    <a:gd name="connsiteX1" fmla="*/ 520766 w 726722"/>
                    <a:gd name="connsiteY1" fmla="*/ 554998 h 3908512"/>
                    <a:gd name="connsiteX2" fmla="*/ 117123 w 726722"/>
                    <a:gd name="connsiteY2" fmla="*/ 476269 h 3908512"/>
                    <a:gd name="connsiteX3" fmla="*/ 117121 w 726722"/>
                    <a:gd name="connsiteY3" fmla="*/ 933470 h 3908512"/>
                    <a:gd name="connsiteX4" fmla="*/ 117121 w 726722"/>
                    <a:gd name="connsiteY4" fmla="*/ 1083026 h 3908512"/>
                    <a:gd name="connsiteX5" fmla="*/ 88546 w 726722"/>
                    <a:gd name="connsiteY5" fmla="*/ 1311626 h 3908512"/>
                    <a:gd name="connsiteX6" fmla="*/ 69496 w 726722"/>
                    <a:gd name="connsiteY6" fmla="*/ 1416401 h 3908512"/>
                    <a:gd name="connsiteX7" fmla="*/ 40921 w 726722"/>
                    <a:gd name="connsiteY7" fmla="*/ 1778351 h 3908512"/>
                    <a:gd name="connsiteX8" fmla="*/ 136171 w 726722"/>
                    <a:gd name="connsiteY8" fmla="*/ 2159351 h 3908512"/>
                    <a:gd name="connsiteX9" fmla="*/ 240946 w 726722"/>
                    <a:gd name="connsiteY9" fmla="*/ 2359376 h 3908512"/>
                    <a:gd name="connsiteX10" fmla="*/ 288571 w 726722"/>
                    <a:gd name="connsiteY10" fmla="*/ 2492726 h 3908512"/>
                    <a:gd name="connsiteX11" fmla="*/ 336196 w 726722"/>
                    <a:gd name="connsiteY11" fmla="*/ 3121376 h 3908512"/>
                    <a:gd name="connsiteX12" fmla="*/ 383821 w 726722"/>
                    <a:gd name="connsiteY12" fmla="*/ 3454751 h 3908512"/>
                    <a:gd name="connsiteX13" fmla="*/ 421922 w 726722"/>
                    <a:gd name="connsiteY13" fmla="*/ 3905268 h 3908512"/>
                    <a:gd name="connsiteX14" fmla="*/ 650521 w 726722"/>
                    <a:gd name="connsiteY14" fmla="*/ 3752869 h 3908512"/>
                    <a:gd name="connsiteX15" fmla="*/ 726722 w 726722"/>
                    <a:gd name="connsiteY15" fmla="*/ 2076470 h 3908512"/>
                    <a:gd name="connsiteX0" fmla="*/ 140932 w 726722"/>
                    <a:gd name="connsiteY0" fmla="*/ 807 h 3908512"/>
                    <a:gd name="connsiteX1" fmla="*/ 520766 w 726722"/>
                    <a:gd name="connsiteY1" fmla="*/ 555000 h 3908512"/>
                    <a:gd name="connsiteX2" fmla="*/ 548497 w 726722"/>
                    <a:gd name="connsiteY2" fmla="*/ 758566 h 3908512"/>
                    <a:gd name="connsiteX3" fmla="*/ 117123 w 726722"/>
                    <a:gd name="connsiteY3" fmla="*/ 476271 h 3908512"/>
                    <a:gd name="connsiteX4" fmla="*/ 117121 w 726722"/>
                    <a:gd name="connsiteY4" fmla="*/ 933472 h 3908512"/>
                    <a:gd name="connsiteX5" fmla="*/ 117121 w 726722"/>
                    <a:gd name="connsiteY5" fmla="*/ 1083028 h 3908512"/>
                    <a:gd name="connsiteX6" fmla="*/ 88546 w 726722"/>
                    <a:gd name="connsiteY6" fmla="*/ 1311628 h 3908512"/>
                    <a:gd name="connsiteX7" fmla="*/ 69496 w 726722"/>
                    <a:gd name="connsiteY7" fmla="*/ 1416403 h 3908512"/>
                    <a:gd name="connsiteX8" fmla="*/ 40921 w 726722"/>
                    <a:gd name="connsiteY8" fmla="*/ 1778353 h 3908512"/>
                    <a:gd name="connsiteX9" fmla="*/ 136171 w 726722"/>
                    <a:gd name="connsiteY9" fmla="*/ 2159353 h 3908512"/>
                    <a:gd name="connsiteX10" fmla="*/ 240946 w 726722"/>
                    <a:gd name="connsiteY10" fmla="*/ 2359378 h 3908512"/>
                    <a:gd name="connsiteX11" fmla="*/ 288571 w 726722"/>
                    <a:gd name="connsiteY11" fmla="*/ 2492728 h 3908512"/>
                    <a:gd name="connsiteX12" fmla="*/ 336196 w 726722"/>
                    <a:gd name="connsiteY12" fmla="*/ 3121378 h 3908512"/>
                    <a:gd name="connsiteX13" fmla="*/ 383821 w 726722"/>
                    <a:gd name="connsiteY13" fmla="*/ 3454753 h 3908512"/>
                    <a:gd name="connsiteX14" fmla="*/ 421922 w 726722"/>
                    <a:gd name="connsiteY14" fmla="*/ 3905270 h 3908512"/>
                    <a:gd name="connsiteX15" fmla="*/ 650521 w 726722"/>
                    <a:gd name="connsiteY15" fmla="*/ 3752871 h 3908512"/>
                    <a:gd name="connsiteX16" fmla="*/ 726722 w 726722"/>
                    <a:gd name="connsiteY16" fmla="*/ 2076472 h 3908512"/>
                    <a:gd name="connsiteX0" fmla="*/ 249000 w 834790"/>
                    <a:gd name="connsiteY0" fmla="*/ 807 h 3908514"/>
                    <a:gd name="connsiteX1" fmla="*/ 628834 w 834790"/>
                    <a:gd name="connsiteY1" fmla="*/ 555000 h 3908514"/>
                    <a:gd name="connsiteX2" fmla="*/ 656565 w 834790"/>
                    <a:gd name="connsiteY2" fmla="*/ 758566 h 3908514"/>
                    <a:gd name="connsiteX3" fmla="*/ 90063 w 834790"/>
                    <a:gd name="connsiteY3" fmla="*/ 627406 h 3908514"/>
                    <a:gd name="connsiteX4" fmla="*/ 225189 w 834790"/>
                    <a:gd name="connsiteY4" fmla="*/ 933472 h 3908514"/>
                    <a:gd name="connsiteX5" fmla="*/ 225189 w 834790"/>
                    <a:gd name="connsiteY5" fmla="*/ 1083028 h 3908514"/>
                    <a:gd name="connsiteX6" fmla="*/ 196614 w 834790"/>
                    <a:gd name="connsiteY6" fmla="*/ 1311628 h 3908514"/>
                    <a:gd name="connsiteX7" fmla="*/ 177564 w 834790"/>
                    <a:gd name="connsiteY7" fmla="*/ 1416403 h 3908514"/>
                    <a:gd name="connsiteX8" fmla="*/ 148989 w 834790"/>
                    <a:gd name="connsiteY8" fmla="*/ 1778353 h 3908514"/>
                    <a:gd name="connsiteX9" fmla="*/ 244239 w 834790"/>
                    <a:gd name="connsiteY9" fmla="*/ 2159353 h 3908514"/>
                    <a:gd name="connsiteX10" fmla="*/ 349014 w 834790"/>
                    <a:gd name="connsiteY10" fmla="*/ 2359378 h 3908514"/>
                    <a:gd name="connsiteX11" fmla="*/ 396639 w 834790"/>
                    <a:gd name="connsiteY11" fmla="*/ 2492728 h 3908514"/>
                    <a:gd name="connsiteX12" fmla="*/ 444264 w 834790"/>
                    <a:gd name="connsiteY12" fmla="*/ 3121378 h 3908514"/>
                    <a:gd name="connsiteX13" fmla="*/ 491889 w 834790"/>
                    <a:gd name="connsiteY13" fmla="*/ 3454753 h 3908514"/>
                    <a:gd name="connsiteX14" fmla="*/ 529990 w 834790"/>
                    <a:gd name="connsiteY14" fmla="*/ 3905270 h 3908514"/>
                    <a:gd name="connsiteX15" fmla="*/ 758589 w 834790"/>
                    <a:gd name="connsiteY15" fmla="*/ 3752871 h 3908514"/>
                    <a:gd name="connsiteX16" fmla="*/ 834790 w 834790"/>
                    <a:gd name="connsiteY16" fmla="*/ 2076472 h 3908514"/>
                    <a:gd name="connsiteX0" fmla="*/ 235698 w 821488"/>
                    <a:gd name="connsiteY0" fmla="*/ 807 h 3908512"/>
                    <a:gd name="connsiteX1" fmla="*/ 615532 w 821488"/>
                    <a:gd name="connsiteY1" fmla="*/ 555000 h 3908512"/>
                    <a:gd name="connsiteX2" fmla="*/ 643263 w 821488"/>
                    <a:gd name="connsiteY2" fmla="*/ 758566 h 3908512"/>
                    <a:gd name="connsiteX3" fmla="*/ 76761 w 821488"/>
                    <a:gd name="connsiteY3" fmla="*/ 627406 h 3908512"/>
                    <a:gd name="connsiteX4" fmla="*/ 312793 w 821488"/>
                    <a:gd name="connsiteY4" fmla="*/ 872185 h 3908512"/>
                    <a:gd name="connsiteX5" fmla="*/ 211887 w 821488"/>
                    <a:gd name="connsiteY5" fmla="*/ 1083028 h 3908512"/>
                    <a:gd name="connsiteX6" fmla="*/ 183312 w 821488"/>
                    <a:gd name="connsiteY6" fmla="*/ 1311628 h 3908512"/>
                    <a:gd name="connsiteX7" fmla="*/ 164262 w 821488"/>
                    <a:gd name="connsiteY7" fmla="*/ 1416403 h 3908512"/>
                    <a:gd name="connsiteX8" fmla="*/ 135687 w 821488"/>
                    <a:gd name="connsiteY8" fmla="*/ 1778353 h 3908512"/>
                    <a:gd name="connsiteX9" fmla="*/ 230937 w 821488"/>
                    <a:gd name="connsiteY9" fmla="*/ 2159353 h 3908512"/>
                    <a:gd name="connsiteX10" fmla="*/ 335712 w 821488"/>
                    <a:gd name="connsiteY10" fmla="*/ 2359378 h 3908512"/>
                    <a:gd name="connsiteX11" fmla="*/ 383337 w 821488"/>
                    <a:gd name="connsiteY11" fmla="*/ 2492728 h 3908512"/>
                    <a:gd name="connsiteX12" fmla="*/ 430962 w 821488"/>
                    <a:gd name="connsiteY12" fmla="*/ 3121378 h 3908512"/>
                    <a:gd name="connsiteX13" fmla="*/ 478587 w 821488"/>
                    <a:gd name="connsiteY13" fmla="*/ 3454753 h 3908512"/>
                    <a:gd name="connsiteX14" fmla="*/ 516688 w 821488"/>
                    <a:gd name="connsiteY14" fmla="*/ 3905270 h 3908512"/>
                    <a:gd name="connsiteX15" fmla="*/ 745287 w 821488"/>
                    <a:gd name="connsiteY15" fmla="*/ 3752871 h 3908512"/>
                    <a:gd name="connsiteX16" fmla="*/ 821488 w 821488"/>
                    <a:gd name="connsiteY16" fmla="*/ 2076472 h 3908512"/>
                    <a:gd name="connsiteX0" fmla="*/ 235698 w 821488"/>
                    <a:gd name="connsiteY0" fmla="*/ 822 h 3908529"/>
                    <a:gd name="connsiteX1" fmla="*/ 667532 w 821488"/>
                    <a:gd name="connsiteY1" fmla="*/ 543166 h 3908529"/>
                    <a:gd name="connsiteX2" fmla="*/ 643263 w 821488"/>
                    <a:gd name="connsiteY2" fmla="*/ 758581 h 3908529"/>
                    <a:gd name="connsiteX3" fmla="*/ 76761 w 821488"/>
                    <a:gd name="connsiteY3" fmla="*/ 627421 h 3908529"/>
                    <a:gd name="connsiteX4" fmla="*/ 312793 w 821488"/>
                    <a:gd name="connsiteY4" fmla="*/ 872200 h 3908529"/>
                    <a:gd name="connsiteX5" fmla="*/ 211887 w 821488"/>
                    <a:gd name="connsiteY5" fmla="*/ 1083043 h 3908529"/>
                    <a:gd name="connsiteX6" fmla="*/ 183312 w 821488"/>
                    <a:gd name="connsiteY6" fmla="*/ 1311643 h 3908529"/>
                    <a:gd name="connsiteX7" fmla="*/ 164262 w 821488"/>
                    <a:gd name="connsiteY7" fmla="*/ 1416418 h 3908529"/>
                    <a:gd name="connsiteX8" fmla="*/ 135687 w 821488"/>
                    <a:gd name="connsiteY8" fmla="*/ 1778368 h 3908529"/>
                    <a:gd name="connsiteX9" fmla="*/ 230937 w 821488"/>
                    <a:gd name="connsiteY9" fmla="*/ 2159368 h 3908529"/>
                    <a:gd name="connsiteX10" fmla="*/ 335712 w 821488"/>
                    <a:gd name="connsiteY10" fmla="*/ 2359393 h 3908529"/>
                    <a:gd name="connsiteX11" fmla="*/ 383337 w 821488"/>
                    <a:gd name="connsiteY11" fmla="*/ 2492743 h 3908529"/>
                    <a:gd name="connsiteX12" fmla="*/ 430962 w 821488"/>
                    <a:gd name="connsiteY12" fmla="*/ 3121393 h 3908529"/>
                    <a:gd name="connsiteX13" fmla="*/ 478587 w 821488"/>
                    <a:gd name="connsiteY13" fmla="*/ 3454768 h 3908529"/>
                    <a:gd name="connsiteX14" fmla="*/ 516688 w 821488"/>
                    <a:gd name="connsiteY14" fmla="*/ 3905285 h 3908529"/>
                    <a:gd name="connsiteX15" fmla="*/ 745287 w 821488"/>
                    <a:gd name="connsiteY15" fmla="*/ 3752886 h 3908529"/>
                    <a:gd name="connsiteX16" fmla="*/ 821488 w 821488"/>
                    <a:gd name="connsiteY16" fmla="*/ 2076487 h 3908529"/>
                    <a:gd name="connsiteX0" fmla="*/ 235698 w 821488"/>
                    <a:gd name="connsiteY0" fmla="*/ 0 h 3907705"/>
                    <a:gd name="connsiteX1" fmla="*/ 114678 w 821488"/>
                    <a:gd name="connsiteY1" fmla="*/ 358563 h 3907705"/>
                    <a:gd name="connsiteX2" fmla="*/ 667532 w 821488"/>
                    <a:gd name="connsiteY2" fmla="*/ 542344 h 3907705"/>
                    <a:gd name="connsiteX3" fmla="*/ 643263 w 821488"/>
                    <a:gd name="connsiteY3" fmla="*/ 757759 h 3907705"/>
                    <a:gd name="connsiteX4" fmla="*/ 76761 w 821488"/>
                    <a:gd name="connsiteY4" fmla="*/ 626599 h 3907705"/>
                    <a:gd name="connsiteX5" fmla="*/ 312793 w 821488"/>
                    <a:gd name="connsiteY5" fmla="*/ 871378 h 3907705"/>
                    <a:gd name="connsiteX6" fmla="*/ 211887 w 821488"/>
                    <a:gd name="connsiteY6" fmla="*/ 1082221 h 3907705"/>
                    <a:gd name="connsiteX7" fmla="*/ 183312 w 821488"/>
                    <a:gd name="connsiteY7" fmla="*/ 1310821 h 3907705"/>
                    <a:gd name="connsiteX8" fmla="*/ 164262 w 821488"/>
                    <a:gd name="connsiteY8" fmla="*/ 1415596 h 3907705"/>
                    <a:gd name="connsiteX9" fmla="*/ 135687 w 821488"/>
                    <a:gd name="connsiteY9" fmla="*/ 1777546 h 3907705"/>
                    <a:gd name="connsiteX10" fmla="*/ 230937 w 821488"/>
                    <a:gd name="connsiteY10" fmla="*/ 2158546 h 3907705"/>
                    <a:gd name="connsiteX11" fmla="*/ 335712 w 821488"/>
                    <a:gd name="connsiteY11" fmla="*/ 2358571 h 3907705"/>
                    <a:gd name="connsiteX12" fmla="*/ 383337 w 821488"/>
                    <a:gd name="connsiteY12" fmla="*/ 2491921 h 3907705"/>
                    <a:gd name="connsiteX13" fmla="*/ 430962 w 821488"/>
                    <a:gd name="connsiteY13" fmla="*/ 3120571 h 3907705"/>
                    <a:gd name="connsiteX14" fmla="*/ 478587 w 821488"/>
                    <a:gd name="connsiteY14" fmla="*/ 3453946 h 3907705"/>
                    <a:gd name="connsiteX15" fmla="*/ 516688 w 821488"/>
                    <a:gd name="connsiteY15" fmla="*/ 3904463 h 3907705"/>
                    <a:gd name="connsiteX16" fmla="*/ 745287 w 821488"/>
                    <a:gd name="connsiteY16" fmla="*/ 3752064 h 3907705"/>
                    <a:gd name="connsiteX17" fmla="*/ 821488 w 821488"/>
                    <a:gd name="connsiteY17" fmla="*/ 2075665 h 3907705"/>
                    <a:gd name="connsiteX0" fmla="*/ 235698 w 821488"/>
                    <a:gd name="connsiteY0" fmla="*/ 0 h 3907707"/>
                    <a:gd name="connsiteX1" fmla="*/ 661212 w 821488"/>
                    <a:gd name="connsiteY1" fmla="*/ 332469 h 3907707"/>
                    <a:gd name="connsiteX2" fmla="*/ 114678 w 821488"/>
                    <a:gd name="connsiteY2" fmla="*/ 358563 h 3907707"/>
                    <a:gd name="connsiteX3" fmla="*/ 667532 w 821488"/>
                    <a:gd name="connsiteY3" fmla="*/ 542344 h 3907707"/>
                    <a:gd name="connsiteX4" fmla="*/ 643263 w 821488"/>
                    <a:gd name="connsiteY4" fmla="*/ 757759 h 3907707"/>
                    <a:gd name="connsiteX5" fmla="*/ 76761 w 821488"/>
                    <a:gd name="connsiteY5" fmla="*/ 626599 h 3907707"/>
                    <a:gd name="connsiteX6" fmla="*/ 312793 w 821488"/>
                    <a:gd name="connsiteY6" fmla="*/ 871378 h 3907707"/>
                    <a:gd name="connsiteX7" fmla="*/ 211887 w 821488"/>
                    <a:gd name="connsiteY7" fmla="*/ 1082221 h 3907707"/>
                    <a:gd name="connsiteX8" fmla="*/ 183312 w 821488"/>
                    <a:gd name="connsiteY8" fmla="*/ 1310821 h 3907707"/>
                    <a:gd name="connsiteX9" fmla="*/ 164262 w 821488"/>
                    <a:gd name="connsiteY9" fmla="*/ 1415596 h 3907707"/>
                    <a:gd name="connsiteX10" fmla="*/ 135687 w 821488"/>
                    <a:gd name="connsiteY10" fmla="*/ 1777546 h 3907707"/>
                    <a:gd name="connsiteX11" fmla="*/ 230937 w 821488"/>
                    <a:gd name="connsiteY11" fmla="*/ 2158546 h 3907707"/>
                    <a:gd name="connsiteX12" fmla="*/ 335712 w 821488"/>
                    <a:gd name="connsiteY12" fmla="*/ 2358571 h 3907707"/>
                    <a:gd name="connsiteX13" fmla="*/ 383337 w 821488"/>
                    <a:gd name="connsiteY13" fmla="*/ 2491921 h 3907707"/>
                    <a:gd name="connsiteX14" fmla="*/ 430962 w 821488"/>
                    <a:gd name="connsiteY14" fmla="*/ 3120571 h 3907707"/>
                    <a:gd name="connsiteX15" fmla="*/ 478587 w 821488"/>
                    <a:gd name="connsiteY15" fmla="*/ 3453946 h 3907707"/>
                    <a:gd name="connsiteX16" fmla="*/ 516688 w 821488"/>
                    <a:gd name="connsiteY16" fmla="*/ 3904463 h 3907707"/>
                    <a:gd name="connsiteX17" fmla="*/ 745287 w 821488"/>
                    <a:gd name="connsiteY17" fmla="*/ 3752064 h 3907707"/>
                    <a:gd name="connsiteX18" fmla="*/ 821488 w 821488"/>
                    <a:gd name="connsiteY18" fmla="*/ 2075665 h 3907707"/>
                    <a:gd name="connsiteX0" fmla="*/ 235698 w 821488"/>
                    <a:gd name="connsiteY0" fmla="*/ 0 h 3907705"/>
                    <a:gd name="connsiteX1" fmla="*/ 661212 w 821488"/>
                    <a:gd name="connsiteY1" fmla="*/ 332469 h 3907705"/>
                    <a:gd name="connsiteX2" fmla="*/ 114678 w 821488"/>
                    <a:gd name="connsiteY2" fmla="*/ 358563 h 3907705"/>
                    <a:gd name="connsiteX3" fmla="*/ 630211 w 821488"/>
                    <a:gd name="connsiteY3" fmla="*/ 594610 h 3907705"/>
                    <a:gd name="connsiteX4" fmla="*/ 643263 w 821488"/>
                    <a:gd name="connsiteY4" fmla="*/ 757759 h 3907705"/>
                    <a:gd name="connsiteX5" fmla="*/ 76761 w 821488"/>
                    <a:gd name="connsiteY5" fmla="*/ 626599 h 3907705"/>
                    <a:gd name="connsiteX6" fmla="*/ 312793 w 821488"/>
                    <a:gd name="connsiteY6" fmla="*/ 871378 h 3907705"/>
                    <a:gd name="connsiteX7" fmla="*/ 211887 w 821488"/>
                    <a:gd name="connsiteY7" fmla="*/ 1082221 h 3907705"/>
                    <a:gd name="connsiteX8" fmla="*/ 183312 w 821488"/>
                    <a:gd name="connsiteY8" fmla="*/ 1310821 h 3907705"/>
                    <a:gd name="connsiteX9" fmla="*/ 164262 w 821488"/>
                    <a:gd name="connsiteY9" fmla="*/ 1415596 h 3907705"/>
                    <a:gd name="connsiteX10" fmla="*/ 135687 w 821488"/>
                    <a:gd name="connsiteY10" fmla="*/ 1777546 h 3907705"/>
                    <a:gd name="connsiteX11" fmla="*/ 230937 w 821488"/>
                    <a:gd name="connsiteY11" fmla="*/ 2158546 h 3907705"/>
                    <a:gd name="connsiteX12" fmla="*/ 335712 w 821488"/>
                    <a:gd name="connsiteY12" fmla="*/ 2358571 h 3907705"/>
                    <a:gd name="connsiteX13" fmla="*/ 383337 w 821488"/>
                    <a:gd name="connsiteY13" fmla="*/ 2491921 h 3907705"/>
                    <a:gd name="connsiteX14" fmla="*/ 430962 w 821488"/>
                    <a:gd name="connsiteY14" fmla="*/ 3120571 h 3907705"/>
                    <a:gd name="connsiteX15" fmla="*/ 478587 w 821488"/>
                    <a:gd name="connsiteY15" fmla="*/ 3453946 h 3907705"/>
                    <a:gd name="connsiteX16" fmla="*/ 516688 w 821488"/>
                    <a:gd name="connsiteY16" fmla="*/ 3904463 h 3907705"/>
                    <a:gd name="connsiteX17" fmla="*/ 745287 w 821488"/>
                    <a:gd name="connsiteY17" fmla="*/ 3752064 h 3907705"/>
                    <a:gd name="connsiteX18" fmla="*/ 821488 w 821488"/>
                    <a:gd name="connsiteY18" fmla="*/ 2075665 h 3907705"/>
                    <a:gd name="connsiteX0" fmla="*/ 235698 w 821488"/>
                    <a:gd name="connsiteY0" fmla="*/ 0 h 3907707"/>
                    <a:gd name="connsiteX1" fmla="*/ 661212 w 821488"/>
                    <a:gd name="connsiteY1" fmla="*/ 332469 h 3907707"/>
                    <a:gd name="connsiteX2" fmla="*/ 114678 w 821488"/>
                    <a:gd name="connsiteY2" fmla="*/ 358563 h 3907707"/>
                    <a:gd name="connsiteX3" fmla="*/ 83288 w 821488"/>
                    <a:gd name="connsiteY3" fmla="*/ 436828 h 3907707"/>
                    <a:gd name="connsiteX4" fmla="*/ 630211 w 821488"/>
                    <a:gd name="connsiteY4" fmla="*/ 594610 h 3907707"/>
                    <a:gd name="connsiteX5" fmla="*/ 643263 w 821488"/>
                    <a:gd name="connsiteY5" fmla="*/ 757759 h 3907707"/>
                    <a:gd name="connsiteX6" fmla="*/ 76761 w 821488"/>
                    <a:gd name="connsiteY6" fmla="*/ 626599 h 3907707"/>
                    <a:gd name="connsiteX7" fmla="*/ 312793 w 821488"/>
                    <a:gd name="connsiteY7" fmla="*/ 871378 h 3907707"/>
                    <a:gd name="connsiteX8" fmla="*/ 211887 w 821488"/>
                    <a:gd name="connsiteY8" fmla="*/ 1082221 h 3907707"/>
                    <a:gd name="connsiteX9" fmla="*/ 183312 w 821488"/>
                    <a:gd name="connsiteY9" fmla="*/ 1310821 h 3907707"/>
                    <a:gd name="connsiteX10" fmla="*/ 164262 w 821488"/>
                    <a:gd name="connsiteY10" fmla="*/ 1415596 h 3907707"/>
                    <a:gd name="connsiteX11" fmla="*/ 135687 w 821488"/>
                    <a:gd name="connsiteY11" fmla="*/ 1777546 h 3907707"/>
                    <a:gd name="connsiteX12" fmla="*/ 230937 w 821488"/>
                    <a:gd name="connsiteY12" fmla="*/ 2158546 h 3907707"/>
                    <a:gd name="connsiteX13" fmla="*/ 335712 w 821488"/>
                    <a:gd name="connsiteY13" fmla="*/ 2358571 h 3907707"/>
                    <a:gd name="connsiteX14" fmla="*/ 383337 w 821488"/>
                    <a:gd name="connsiteY14" fmla="*/ 2491921 h 3907707"/>
                    <a:gd name="connsiteX15" fmla="*/ 430962 w 821488"/>
                    <a:gd name="connsiteY15" fmla="*/ 3120571 h 3907707"/>
                    <a:gd name="connsiteX16" fmla="*/ 478587 w 821488"/>
                    <a:gd name="connsiteY16" fmla="*/ 3453946 h 3907707"/>
                    <a:gd name="connsiteX17" fmla="*/ 516688 w 821488"/>
                    <a:gd name="connsiteY17" fmla="*/ 3904463 h 3907707"/>
                    <a:gd name="connsiteX18" fmla="*/ 745287 w 821488"/>
                    <a:gd name="connsiteY18" fmla="*/ 3752064 h 3907707"/>
                    <a:gd name="connsiteX19" fmla="*/ 821488 w 821488"/>
                    <a:gd name="connsiteY19" fmla="*/ 2075665 h 3907707"/>
                    <a:gd name="connsiteX0" fmla="*/ 235698 w 821488"/>
                    <a:gd name="connsiteY0" fmla="*/ 0 h 3907705"/>
                    <a:gd name="connsiteX1" fmla="*/ 661212 w 821488"/>
                    <a:gd name="connsiteY1" fmla="*/ 332469 h 3907705"/>
                    <a:gd name="connsiteX2" fmla="*/ 120074 w 821488"/>
                    <a:gd name="connsiteY2" fmla="*/ 286222 h 3907705"/>
                    <a:gd name="connsiteX3" fmla="*/ 83288 w 821488"/>
                    <a:gd name="connsiteY3" fmla="*/ 436828 h 3907705"/>
                    <a:gd name="connsiteX4" fmla="*/ 630211 w 821488"/>
                    <a:gd name="connsiteY4" fmla="*/ 594610 h 3907705"/>
                    <a:gd name="connsiteX5" fmla="*/ 643263 w 821488"/>
                    <a:gd name="connsiteY5" fmla="*/ 757759 h 3907705"/>
                    <a:gd name="connsiteX6" fmla="*/ 76761 w 821488"/>
                    <a:gd name="connsiteY6" fmla="*/ 626599 h 3907705"/>
                    <a:gd name="connsiteX7" fmla="*/ 312793 w 821488"/>
                    <a:gd name="connsiteY7" fmla="*/ 871378 h 3907705"/>
                    <a:gd name="connsiteX8" fmla="*/ 211887 w 821488"/>
                    <a:gd name="connsiteY8" fmla="*/ 1082221 h 3907705"/>
                    <a:gd name="connsiteX9" fmla="*/ 183312 w 821488"/>
                    <a:gd name="connsiteY9" fmla="*/ 1310821 h 3907705"/>
                    <a:gd name="connsiteX10" fmla="*/ 164262 w 821488"/>
                    <a:gd name="connsiteY10" fmla="*/ 1415596 h 3907705"/>
                    <a:gd name="connsiteX11" fmla="*/ 135687 w 821488"/>
                    <a:gd name="connsiteY11" fmla="*/ 1777546 h 3907705"/>
                    <a:gd name="connsiteX12" fmla="*/ 230937 w 821488"/>
                    <a:gd name="connsiteY12" fmla="*/ 2158546 h 3907705"/>
                    <a:gd name="connsiteX13" fmla="*/ 335712 w 821488"/>
                    <a:gd name="connsiteY13" fmla="*/ 2358571 h 3907705"/>
                    <a:gd name="connsiteX14" fmla="*/ 383337 w 821488"/>
                    <a:gd name="connsiteY14" fmla="*/ 2491921 h 3907705"/>
                    <a:gd name="connsiteX15" fmla="*/ 430962 w 821488"/>
                    <a:gd name="connsiteY15" fmla="*/ 3120571 h 3907705"/>
                    <a:gd name="connsiteX16" fmla="*/ 478587 w 821488"/>
                    <a:gd name="connsiteY16" fmla="*/ 3453946 h 3907705"/>
                    <a:gd name="connsiteX17" fmla="*/ 516688 w 821488"/>
                    <a:gd name="connsiteY17" fmla="*/ 3904463 h 3907705"/>
                    <a:gd name="connsiteX18" fmla="*/ 745287 w 821488"/>
                    <a:gd name="connsiteY18" fmla="*/ 3752064 h 3907705"/>
                    <a:gd name="connsiteX19" fmla="*/ 821488 w 821488"/>
                    <a:gd name="connsiteY19" fmla="*/ 2075665 h 3907705"/>
                    <a:gd name="connsiteX0" fmla="*/ 235698 w 821488"/>
                    <a:gd name="connsiteY0" fmla="*/ 73625 h 3981331"/>
                    <a:gd name="connsiteX1" fmla="*/ 216555 w 821488"/>
                    <a:gd name="connsiteY1" fmla="*/ 15126 h 3981331"/>
                    <a:gd name="connsiteX2" fmla="*/ 661212 w 821488"/>
                    <a:gd name="connsiteY2" fmla="*/ 406094 h 3981331"/>
                    <a:gd name="connsiteX3" fmla="*/ 120074 w 821488"/>
                    <a:gd name="connsiteY3" fmla="*/ 359847 h 3981331"/>
                    <a:gd name="connsiteX4" fmla="*/ 83288 w 821488"/>
                    <a:gd name="connsiteY4" fmla="*/ 510453 h 3981331"/>
                    <a:gd name="connsiteX5" fmla="*/ 630211 w 821488"/>
                    <a:gd name="connsiteY5" fmla="*/ 668235 h 3981331"/>
                    <a:gd name="connsiteX6" fmla="*/ 643263 w 821488"/>
                    <a:gd name="connsiteY6" fmla="*/ 831384 h 3981331"/>
                    <a:gd name="connsiteX7" fmla="*/ 76761 w 821488"/>
                    <a:gd name="connsiteY7" fmla="*/ 700224 h 3981331"/>
                    <a:gd name="connsiteX8" fmla="*/ 312793 w 821488"/>
                    <a:gd name="connsiteY8" fmla="*/ 945003 h 3981331"/>
                    <a:gd name="connsiteX9" fmla="*/ 211887 w 821488"/>
                    <a:gd name="connsiteY9" fmla="*/ 1155846 h 3981331"/>
                    <a:gd name="connsiteX10" fmla="*/ 183312 w 821488"/>
                    <a:gd name="connsiteY10" fmla="*/ 1384446 h 3981331"/>
                    <a:gd name="connsiteX11" fmla="*/ 164262 w 821488"/>
                    <a:gd name="connsiteY11" fmla="*/ 1489221 h 3981331"/>
                    <a:gd name="connsiteX12" fmla="*/ 135687 w 821488"/>
                    <a:gd name="connsiteY12" fmla="*/ 1851171 h 3981331"/>
                    <a:gd name="connsiteX13" fmla="*/ 230937 w 821488"/>
                    <a:gd name="connsiteY13" fmla="*/ 2232171 h 3981331"/>
                    <a:gd name="connsiteX14" fmla="*/ 335712 w 821488"/>
                    <a:gd name="connsiteY14" fmla="*/ 2432196 h 3981331"/>
                    <a:gd name="connsiteX15" fmla="*/ 383337 w 821488"/>
                    <a:gd name="connsiteY15" fmla="*/ 2565546 h 3981331"/>
                    <a:gd name="connsiteX16" fmla="*/ 430962 w 821488"/>
                    <a:gd name="connsiteY16" fmla="*/ 3194196 h 3981331"/>
                    <a:gd name="connsiteX17" fmla="*/ 478587 w 821488"/>
                    <a:gd name="connsiteY17" fmla="*/ 3527571 h 3981331"/>
                    <a:gd name="connsiteX18" fmla="*/ 516688 w 821488"/>
                    <a:gd name="connsiteY18" fmla="*/ 3978088 h 3981331"/>
                    <a:gd name="connsiteX19" fmla="*/ 745287 w 821488"/>
                    <a:gd name="connsiteY19" fmla="*/ 3825689 h 3981331"/>
                    <a:gd name="connsiteX20" fmla="*/ 821488 w 821488"/>
                    <a:gd name="connsiteY20" fmla="*/ 2149290 h 3981331"/>
                    <a:gd name="connsiteX0" fmla="*/ 235698 w 821488"/>
                    <a:gd name="connsiteY0" fmla="*/ 73625 h 3981331"/>
                    <a:gd name="connsiteX1" fmla="*/ 216555 w 821488"/>
                    <a:gd name="connsiteY1" fmla="*/ 15126 h 3981331"/>
                    <a:gd name="connsiteX2" fmla="*/ 327546 w 821488"/>
                    <a:gd name="connsiteY2" fmla="*/ 214106 h 3981331"/>
                    <a:gd name="connsiteX3" fmla="*/ 661212 w 821488"/>
                    <a:gd name="connsiteY3" fmla="*/ 406094 h 3981331"/>
                    <a:gd name="connsiteX4" fmla="*/ 120074 w 821488"/>
                    <a:gd name="connsiteY4" fmla="*/ 359847 h 3981331"/>
                    <a:gd name="connsiteX5" fmla="*/ 83288 w 821488"/>
                    <a:gd name="connsiteY5" fmla="*/ 510453 h 3981331"/>
                    <a:gd name="connsiteX6" fmla="*/ 630211 w 821488"/>
                    <a:gd name="connsiteY6" fmla="*/ 668235 h 3981331"/>
                    <a:gd name="connsiteX7" fmla="*/ 643263 w 821488"/>
                    <a:gd name="connsiteY7" fmla="*/ 831384 h 3981331"/>
                    <a:gd name="connsiteX8" fmla="*/ 76761 w 821488"/>
                    <a:gd name="connsiteY8" fmla="*/ 700224 h 3981331"/>
                    <a:gd name="connsiteX9" fmla="*/ 312793 w 821488"/>
                    <a:gd name="connsiteY9" fmla="*/ 945003 h 3981331"/>
                    <a:gd name="connsiteX10" fmla="*/ 211887 w 821488"/>
                    <a:gd name="connsiteY10" fmla="*/ 1155846 h 3981331"/>
                    <a:gd name="connsiteX11" fmla="*/ 183312 w 821488"/>
                    <a:gd name="connsiteY11" fmla="*/ 1384446 h 3981331"/>
                    <a:gd name="connsiteX12" fmla="*/ 164262 w 821488"/>
                    <a:gd name="connsiteY12" fmla="*/ 1489221 h 3981331"/>
                    <a:gd name="connsiteX13" fmla="*/ 135687 w 821488"/>
                    <a:gd name="connsiteY13" fmla="*/ 1851171 h 3981331"/>
                    <a:gd name="connsiteX14" fmla="*/ 230937 w 821488"/>
                    <a:gd name="connsiteY14" fmla="*/ 2232171 h 3981331"/>
                    <a:gd name="connsiteX15" fmla="*/ 335712 w 821488"/>
                    <a:gd name="connsiteY15" fmla="*/ 2432196 h 3981331"/>
                    <a:gd name="connsiteX16" fmla="*/ 383337 w 821488"/>
                    <a:gd name="connsiteY16" fmla="*/ 2565546 h 3981331"/>
                    <a:gd name="connsiteX17" fmla="*/ 430962 w 821488"/>
                    <a:gd name="connsiteY17" fmla="*/ 3194196 h 3981331"/>
                    <a:gd name="connsiteX18" fmla="*/ 478587 w 821488"/>
                    <a:gd name="connsiteY18" fmla="*/ 3527571 h 3981331"/>
                    <a:gd name="connsiteX19" fmla="*/ 516688 w 821488"/>
                    <a:gd name="connsiteY19" fmla="*/ 3978088 h 3981331"/>
                    <a:gd name="connsiteX20" fmla="*/ 745287 w 821488"/>
                    <a:gd name="connsiteY20" fmla="*/ 3825689 h 3981331"/>
                    <a:gd name="connsiteX21" fmla="*/ 821488 w 821488"/>
                    <a:gd name="connsiteY21" fmla="*/ 2149290 h 3981331"/>
                    <a:gd name="connsiteX0" fmla="*/ 235698 w 821488"/>
                    <a:gd name="connsiteY0" fmla="*/ 61488 h 3969194"/>
                    <a:gd name="connsiteX1" fmla="*/ 372822 w 821488"/>
                    <a:gd name="connsiteY1" fmla="*/ 16607 h 3969194"/>
                    <a:gd name="connsiteX2" fmla="*/ 327546 w 821488"/>
                    <a:gd name="connsiteY2" fmla="*/ 201969 h 3969194"/>
                    <a:gd name="connsiteX3" fmla="*/ 661212 w 821488"/>
                    <a:gd name="connsiteY3" fmla="*/ 393957 h 3969194"/>
                    <a:gd name="connsiteX4" fmla="*/ 120074 w 821488"/>
                    <a:gd name="connsiteY4" fmla="*/ 347710 h 3969194"/>
                    <a:gd name="connsiteX5" fmla="*/ 83288 w 821488"/>
                    <a:gd name="connsiteY5" fmla="*/ 498316 h 3969194"/>
                    <a:gd name="connsiteX6" fmla="*/ 630211 w 821488"/>
                    <a:gd name="connsiteY6" fmla="*/ 656098 h 3969194"/>
                    <a:gd name="connsiteX7" fmla="*/ 643263 w 821488"/>
                    <a:gd name="connsiteY7" fmla="*/ 819247 h 3969194"/>
                    <a:gd name="connsiteX8" fmla="*/ 76761 w 821488"/>
                    <a:gd name="connsiteY8" fmla="*/ 688087 h 3969194"/>
                    <a:gd name="connsiteX9" fmla="*/ 312793 w 821488"/>
                    <a:gd name="connsiteY9" fmla="*/ 932866 h 3969194"/>
                    <a:gd name="connsiteX10" fmla="*/ 211887 w 821488"/>
                    <a:gd name="connsiteY10" fmla="*/ 1143709 h 3969194"/>
                    <a:gd name="connsiteX11" fmla="*/ 183312 w 821488"/>
                    <a:gd name="connsiteY11" fmla="*/ 1372309 h 3969194"/>
                    <a:gd name="connsiteX12" fmla="*/ 164262 w 821488"/>
                    <a:gd name="connsiteY12" fmla="*/ 1477084 h 3969194"/>
                    <a:gd name="connsiteX13" fmla="*/ 135687 w 821488"/>
                    <a:gd name="connsiteY13" fmla="*/ 1839034 h 3969194"/>
                    <a:gd name="connsiteX14" fmla="*/ 230937 w 821488"/>
                    <a:gd name="connsiteY14" fmla="*/ 2220034 h 3969194"/>
                    <a:gd name="connsiteX15" fmla="*/ 335712 w 821488"/>
                    <a:gd name="connsiteY15" fmla="*/ 2420059 h 3969194"/>
                    <a:gd name="connsiteX16" fmla="*/ 383337 w 821488"/>
                    <a:gd name="connsiteY16" fmla="*/ 2553409 h 3969194"/>
                    <a:gd name="connsiteX17" fmla="*/ 430962 w 821488"/>
                    <a:gd name="connsiteY17" fmla="*/ 3182059 h 3969194"/>
                    <a:gd name="connsiteX18" fmla="*/ 478587 w 821488"/>
                    <a:gd name="connsiteY18" fmla="*/ 3515434 h 3969194"/>
                    <a:gd name="connsiteX19" fmla="*/ 516688 w 821488"/>
                    <a:gd name="connsiteY19" fmla="*/ 3965951 h 3969194"/>
                    <a:gd name="connsiteX20" fmla="*/ 745287 w 821488"/>
                    <a:gd name="connsiteY20" fmla="*/ 3813552 h 3969194"/>
                    <a:gd name="connsiteX21" fmla="*/ 821488 w 821488"/>
                    <a:gd name="connsiteY21" fmla="*/ 2137153 h 3969194"/>
                    <a:gd name="connsiteX0" fmla="*/ 372822 w 821488"/>
                    <a:gd name="connsiteY0" fmla="*/ 0 h 3952587"/>
                    <a:gd name="connsiteX1" fmla="*/ 327546 w 821488"/>
                    <a:gd name="connsiteY1" fmla="*/ 185362 h 3952587"/>
                    <a:gd name="connsiteX2" fmla="*/ 661212 w 821488"/>
                    <a:gd name="connsiteY2" fmla="*/ 377350 h 3952587"/>
                    <a:gd name="connsiteX3" fmla="*/ 120074 w 821488"/>
                    <a:gd name="connsiteY3" fmla="*/ 331103 h 3952587"/>
                    <a:gd name="connsiteX4" fmla="*/ 83288 w 821488"/>
                    <a:gd name="connsiteY4" fmla="*/ 481709 h 3952587"/>
                    <a:gd name="connsiteX5" fmla="*/ 630211 w 821488"/>
                    <a:gd name="connsiteY5" fmla="*/ 639491 h 3952587"/>
                    <a:gd name="connsiteX6" fmla="*/ 643263 w 821488"/>
                    <a:gd name="connsiteY6" fmla="*/ 802640 h 3952587"/>
                    <a:gd name="connsiteX7" fmla="*/ 76761 w 821488"/>
                    <a:gd name="connsiteY7" fmla="*/ 671480 h 3952587"/>
                    <a:gd name="connsiteX8" fmla="*/ 312793 w 821488"/>
                    <a:gd name="connsiteY8" fmla="*/ 916259 h 3952587"/>
                    <a:gd name="connsiteX9" fmla="*/ 211887 w 821488"/>
                    <a:gd name="connsiteY9" fmla="*/ 1127102 h 3952587"/>
                    <a:gd name="connsiteX10" fmla="*/ 183312 w 821488"/>
                    <a:gd name="connsiteY10" fmla="*/ 1355702 h 3952587"/>
                    <a:gd name="connsiteX11" fmla="*/ 164262 w 821488"/>
                    <a:gd name="connsiteY11" fmla="*/ 1460477 h 3952587"/>
                    <a:gd name="connsiteX12" fmla="*/ 135687 w 821488"/>
                    <a:gd name="connsiteY12" fmla="*/ 1822427 h 3952587"/>
                    <a:gd name="connsiteX13" fmla="*/ 230937 w 821488"/>
                    <a:gd name="connsiteY13" fmla="*/ 2203427 h 3952587"/>
                    <a:gd name="connsiteX14" fmla="*/ 335712 w 821488"/>
                    <a:gd name="connsiteY14" fmla="*/ 2403452 h 3952587"/>
                    <a:gd name="connsiteX15" fmla="*/ 383337 w 821488"/>
                    <a:gd name="connsiteY15" fmla="*/ 2536802 h 3952587"/>
                    <a:gd name="connsiteX16" fmla="*/ 430962 w 821488"/>
                    <a:gd name="connsiteY16" fmla="*/ 3165452 h 3952587"/>
                    <a:gd name="connsiteX17" fmla="*/ 478587 w 821488"/>
                    <a:gd name="connsiteY17" fmla="*/ 3498827 h 3952587"/>
                    <a:gd name="connsiteX18" fmla="*/ 516688 w 821488"/>
                    <a:gd name="connsiteY18" fmla="*/ 3949344 h 3952587"/>
                    <a:gd name="connsiteX19" fmla="*/ 745287 w 821488"/>
                    <a:gd name="connsiteY19" fmla="*/ 3796945 h 3952587"/>
                    <a:gd name="connsiteX20" fmla="*/ 821488 w 821488"/>
                    <a:gd name="connsiteY20" fmla="*/ 2120546 h 3952587"/>
                    <a:gd name="connsiteX0" fmla="*/ 372822 w 821488"/>
                    <a:gd name="connsiteY0" fmla="*/ 0 h 3952587"/>
                    <a:gd name="connsiteX1" fmla="*/ 327546 w 821488"/>
                    <a:gd name="connsiteY1" fmla="*/ 185362 h 3952587"/>
                    <a:gd name="connsiteX2" fmla="*/ 669438 w 821488"/>
                    <a:gd name="connsiteY2" fmla="*/ 293428 h 3952587"/>
                    <a:gd name="connsiteX3" fmla="*/ 661212 w 821488"/>
                    <a:gd name="connsiteY3" fmla="*/ 377350 h 3952587"/>
                    <a:gd name="connsiteX4" fmla="*/ 120074 w 821488"/>
                    <a:gd name="connsiteY4" fmla="*/ 331103 h 3952587"/>
                    <a:gd name="connsiteX5" fmla="*/ 83288 w 821488"/>
                    <a:gd name="connsiteY5" fmla="*/ 481709 h 3952587"/>
                    <a:gd name="connsiteX6" fmla="*/ 630211 w 821488"/>
                    <a:gd name="connsiteY6" fmla="*/ 639491 h 3952587"/>
                    <a:gd name="connsiteX7" fmla="*/ 643263 w 821488"/>
                    <a:gd name="connsiteY7" fmla="*/ 802640 h 3952587"/>
                    <a:gd name="connsiteX8" fmla="*/ 76761 w 821488"/>
                    <a:gd name="connsiteY8" fmla="*/ 671480 h 3952587"/>
                    <a:gd name="connsiteX9" fmla="*/ 312793 w 821488"/>
                    <a:gd name="connsiteY9" fmla="*/ 916259 h 3952587"/>
                    <a:gd name="connsiteX10" fmla="*/ 211887 w 821488"/>
                    <a:gd name="connsiteY10" fmla="*/ 1127102 h 3952587"/>
                    <a:gd name="connsiteX11" fmla="*/ 183312 w 821488"/>
                    <a:gd name="connsiteY11" fmla="*/ 1355702 h 3952587"/>
                    <a:gd name="connsiteX12" fmla="*/ 164262 w 821488"/>
                    <a:gd name="connsiteY12" fmla="*/ 1460477 h 3952587"/>
                    <a:gd name="connsiteX13" fmla="*/ 135687 w 821488"/>
                    <a:gd name="connsiteY13" fmla="*/ 1822427 h 3952587"/>
                    <a:gd name="connsiteX14" fmla="*/ 230937 w 821488"/>
                    <a:gd name="connsiteY14" fmla="*/ 2203427 h 3952587"/>
                    <a:gd name="connsiteX15" fmla="*/ 335712 w 821488"/>
                    <a:gd name="connsiteY15" fmla="*/ 2403452 h 3952587"/>
                    <a:gd name="connsiteX16" fmla="*/ 383337 w 821488"/>
                    <a:gd name="connsiteY16" fmla="*/ 2536802 h 3952587"/>
                    <a:gd name="connsiteX17" fmla="*/ 430962 w 821488"/>
                    <a:gd name="connsiteY17" fmla="*/ 3165452 h 3952587"/>
                    <a:gd name="connsiteX18" fmla="*/ 478587 w 821488"/>
                    <a:gd name="connsiteY18" fmla="*/ 3498827 h 3952587"/>
                    <a:gd name="connsiteX19" fmla="*/ 516688 w 821488"/>
                    <a:gd name="connsiteY19" fmla="*/ 3949344 h 3952587"/>
                    <a:gd name="connsiteX20" fmla="*/ 745287 w 821488"/>
                    <a:gd name="connsiteY20" fmla="*/ 3796945 h 3952587"/>
                    <a:gd name="connsiteX21" fmla="*/ 821488 w 821488"/>
                    <a:gd name="connsiteY21" fmla="*/ 2120546 h 3952587"/>
                    <a:gd name="connsiteX0" fmla="*/ 372822 w 821488"/>
                    <a:gd name="connsiteY0" fmla="*/ 0 h 3952587"/>
                    <a:gd name="connsiteX1" fmla="*/ 327546 w 821488"/>
                    <a:gd name="connsiteY1" fmla="*/ 185362 h 3952587"/>
                    <a:gd name="connsiteX2" fmla="*/ 669438 w 821488"/>
                    <a:gd name="connsiteY2" fmla="*/ 293428 h 3952587"/>
                    <a:gd name="connsiteX3" fmla="*/ 655819 w 821488"/>
                    <a:gd name="connsiteY3" fmla="*/ 449689 h 3952587"/>
                    <a:gd name="connsiteX4" fmla="*/ 120074 w 821488"/>
                    <a:gd name="connsiteY4" fmla="*/ 331103 h 3952587"/>
                    <a:gd name="connsiteX5" fmla="*/ 83288 w 821488"/>
                    <a:gd name="connsiteY5" fmla="*/ 481709 h 3952587"/>
                    <a:gd name="connsiteX6" fmla="*/ 630211 w 821488"/>
                    <a:gd name="connsiteY6" fmla="*/ 639491 h 3952587"/>
                    <a:gd name="connsiteX7" fmla="*/ 643263 w 821488"/>
                    <a:gd name="connsiteY7" fmla="*/ 802640 h 3952587"/>
                    <a:gd name="connsiteX8" fmla="*/ 76761 w 821488"/>
                    <a:gd name="connsiteY8" fmla="*/ 671480 h 3952587"/>
                    <a:gd name="connsiteX9" fmla="*/ 312793 w 821488"/>
                    <a:gd name="connsiteY9" fmla="*/ 916259 h 3952587"/>
                    <a:gd name="connsiteX10" fmla="*/ 211887 w 821488"/>
                    <a:gd name="connsiteY10" fmla="*/ 1127102 h 3952587"/>
                    <a:gd name="connsiteX11" fmla="*/ 183312 w 821488"/>
                    <a:gd name="connsiteY11" fmla="*/ 1355702 h 3952587"/>
                    <a:gd name="connsiteX12" fmla="*/ 164262 w 821488"/>
                    <a:gd name="connsiteY12" fmla="*/ 1460477 h 3952587"/>
                    <a:gd name="connsiteX13" fmla="*/ 135687 w 821488"/>
                    <a:gd name="connsiteY13" fmla="*/ 1822427 h 3952587"/>
                    <a:gd name="connsiteX14" fmla="*/ 230937 w 821488"/>
                    <a:gd name="connsiteY14" fmla="*/ 2203427 h 3952587"/>
                    <a:gd name="connsiteX15" fmla="*/ 335712 w 821488"/>
                    <a:gd name="connsiteY15" fmla="*/ 2403452 h 3952587"/>
                    <a:gd name="connsiteX16" fmla="*/ 383337 w 821488"/>
                    <a:gd name="connsiteY16" fmla="*/ 2536802 h 3952587"/>
                    <a:gd name="connsiteX17" fmla="*/ 430962 w 821488"/>
                    <a:gd name="connsiteY17" fmla="*/ 3165452 h 3952587"/>
                    <a:gd name="connsiteX18" fmla="*/ 478587 w 821488"/>
                    <a:gd name="connsiteY18" fmla="*/ 3498827 h 3952587"/>
                    <a:gd name="connsiteX19" fmla="*/ 516688 w 821488"/>
                    <a:gd name="connsiteY19" fmla="*/ 3949344 h 3952587"/>
                    <a:gd name="connsiteX20" fmla="*/ 745287 w 821488"/>
                    <a:gd name="connsiteY20" fmla="*/ 3796945 h 3952587"/>
                    <a:gd name="connsiteX21" fmla="*/ 821488 w 821488"/>
                    <a:gd name="connsiteY21" fmla="*/ 2120546 h 3952587"/>
                    <a:gd name="connsiteX0" fmla="*/ 372822 w 821488"/>
                    <a:gd name="connsiteY0" fmla="*/ 0 h 3952587"/>
                    <a:gd name="connsiteX1" fmla="*/ 327546 w 821488"/>
                    <a:gd name="connsiteY1" fmla="*/ 185362 h 3952587"/>
                    <a:gd name="connsiteX2" fmla="*/ 669438 w 821488"/>
                    <a:gd name="connsiteY2" fmla="*/ 293428 h 3952587"/>
                    <a:gd name="connsiteX3" fmla="*/ 655819 w 821488"/>
                    <a:gd name="connsiteY3" fmla="*/ 449689 h 3952587"/>
                    <a:gd name="connsiteX4" fmla="*/ 120074 w 821488"/>
                    <a:gd name="connsiteY4" fmla="*/ 331103 h 3952587"/>
                    <a:gd name="connsiteX5" fmla="*/ 83288 w 821488"/>
                    <a:gd name="connsiteY5" fmla="*/ 481709 h 3952587"/>
                    <a:gd name="connsiteX6" fmla="*/ 630211 w 821488"/>
                    <a:gd name="connsiteY6" fmla="*/ 639491 h 3952587"/>
                    <a:gd name="connsiteX7" fmla="*/ 643263 w 821488"/>
                    <a:gd name="connsiteY7" fmla="*/ 802640 h 3952587"/>
                    <a:gd name="connsiteX8" fmla="*/ 76761 w 821488"/>
                    <a:gd name="connsiteY8" fmla="*/ 671480 h 3952587"/>
                    <a:gd name="connsiteX9" fmla="*/ 312793 w 821488"/>
                    <a:gd name="connsiteY9" fmla="*/ 916259 h 3952587"/>
                    <a:gd name="connsiteX10" fmla="*/ 211887 w 821488"/>
                    <a:gd name="connsiteY10" fmla="*/ 1127102 h 3952587"/>
                    <a:gd name="connsiteX11" fmla="*/ 183312 w 821488"/>
                    <a:gd name="connsiteY11" fmla="*/ 1355702 h 3952587"/>
                    <a:gd name="connsiteX12" fmla="*/ 164262 w 821488"/>
                    <a:gd name="connsiteY12" fmla="*/ 1460477 h 3952587"/>
                    <a:gd name="connsiteX13" fmla="*/ 135687 w 821488"/>
                    <a:gd name="connsiteY13" fmla="*/ 1822427 h 3952587"/>
                    <a:gd name="connsiteX14" fmla="*/ 230937 w 821488"/>
                    <a:gd name="connsiteY14" fmla="*/ 2203427 h 3952587"/>
                    <a:gd name="connsiteX15" fmla="*/ 335712 w 821488"/>
                    <a:gd name="connsiteY15" fmla="*/ 2403452 h 3952587"/>
                    <a:gd name="connsiteX16" fmla="*/ 383337 w 821488"/>
                    <a:gd name="connsiteY16" fmla="*/ 2536802 h 3952587"/>
                    <a:gd name="connsiteX17" fmla="*/ 430962 w 821488"/>
                    <a:gd name="connsiteY17" fmla="*/ 3165452 h 3952587"/>
                    <a:gd name="connsiteX18" fmla="*/ 478587 w 821488"/>
                    <a:gd name="connsiteY18" fmla="*/ 3498827 h 3952587"/>
                    <a:gd name="connsiteX19" fmla="*/ 516688 w 821488"/>
                    <a:gd name="connsiteY19" fmla="*/ 3949344 h 3952587"/>
                    <a:gd name="connsiteX20" fmla="*/ 745287 w 821488"/>
                    <a:gd name="connsiteY20" fmla="*/ 3796945 h 3952587"/>
                    <a:gd name="connsiteX21" fmla="*/ 821488 w 821488"/>
                    <a:gd name="connsiteY21" fmla="*/ 2120546 h 3952587"/>
                    <a:gd name="connsiteX0" fmla="*/ 372822 w 821488"/>
                    <a:gd name="connsiteY0" fmla="*/ 0 h 3952587"/>
                    <a:gd name="connsiteX1" fmla="*/ 327546 w 821488"/>
                    <a:gd name="connsiteY1" fmla="*/ 185362 h 3952587"/>
                    <a:gd name="connsiteX2" fmla="*/ 669438 w 821488"/>
                    <a:gd name="connsiteY2" fmla="*/ 293428 h 3952587"/>
                    <a:gd name="connsiteX3" fmla="*/ 655819 w 821488"/>
                    <a:gd name="connsiteY3" fmla="*/ 449689 h 3952587"/>
                    <a:gd name="connsiteX4" fmla="*/ 120074 w 821488"/>
                    <a:gd name="connsiteY4" fmla="*/ 331103 h 3952587"/>
                    <a:gd name="connsiteX5" fmla="*/ 83288 w 821488"/>
                    <a:gd name="connsiteY5" fmla="*/ 481709 h 3952587"/>
                    <a:gd name="connsiteX6" fmla="*/ 630211 w 821488"/>
                    <a:gd name="connsiteY6" fmla="*/ 639491 h 3952587"/>
                    <a:gd name="connsiteX7" fmla="*/ 643263 w 821488"/>
                    <a:gd name="connsiteY7" fmla="*/ 802640 h 3952587"/>
                    <a:gd name="connsiteX8" fmla="*/ 76761 w 821488"/>
                    <a:gd name="connsiteY8" fmla="*/ 671480 h 3952587"/>
                    <a:gd name="connsiteX9" fmla="*/ 312793 w 821488"/>
                    <a:gd name="connsiteY9" fmla="*/ 916259 h 3952587"/>
                    <a:gd name="connsiteX10" fmla="*/ 211887 w 821488"/>
                    <a:gd name="connsiteY10" fmla="*/ 1127102 h 3952587"/>
                    <a:gd name="connsiteX11" fmla="*/ 183312 w 821488"/>
                    <a:gd name="connsiteY11" fmla="*/ 1355702 h 3952587"/>
                    <a:gd name="connsiteX12" fmla="*/ 164262 w 821488"/>
                    <a:gd name="connsiteY12" fmla="*/ 1460477 h 3952587"/>
                    <a:gd name="connsiteX13" fmla="*/ 135687 w 821488"/>
                    <a:gd name="connsiteY13" fmla="*/ 1822427 h 3952587"/>
                    <a:gd name="connsiteX14" fmla="*/ 230937 w 821488"/>
                    <a:gd name="connsiteY14" fmla="*/ 2203427 h 3952587"/>
                    <a:gd name="connsiteX15" fmla="*/ 335712 w 821488"/>
                    <a:gd name="connsiteY15" fmla="*/ 2403452 h 3952587"/>
                    <a:gd name="connsiteX16" fmla="*/ 383337 w 821488"/>
                    <a:gd name="connsiteY16" fmla="*/ 2536802 h 3952587"/>
                    <a:gd name="connsiteX17" fmla="*/ 430962 w 821488"/>
                    <a:gd name="connsiteY17" fmla="*/ 3165452 h 3952587"/>
                    <a:gd name="connsiteX18" fmla="*/ 478587 w 821488"/>
                    <a:gd name="connsiteY18" fmla="*/ 3498827 h 3952587"/>
                    <a:gd name="connsiteX19" fmla="*/ 516688 w 821488"/>
                    <a:gd name="connsiteY19" fmla="*/ 3949344 h 3952587"/>
                    <a:gd name="connsiteX20" fmla="*/ 745287 w 821488"/>
                    <a:gd name="connsiteY20" fmla="*/ 3796945 h 3952587"/>
                    <a:gd name="connsiteX21" fmla="*/ 821488 w 821488"/>
                    <a:gd name="connsiteY21" fmla="*/ 2120546 h 3952587"/>
                    <a:gd name="connsiteX0" fmla="*/ 476823 w 821488"/>
                    <a:gd name="connsiteY0" fmla="*/ -1 h 3976287"/>
                    <a:gd name="connsiteX1" fmla="*/ 327546 w 821488"/>
                    <a:gd name="connsiteY1" fmla="*/ 209062 h 3976287"/>
                    <a:gd name="connsiteX2" fmla="*/ 669438 w 821488"/>
                    <a:gd name="connsiteY2" fmla="*/ 317128 h 3976287"/>
                    <a:gd name="connsiteX3" fmla="*/ 655819 w 821488"/>
                    <a:gd name="connsiteY3" fmla="*/ 473389 h 3976287"/>
                    <a:gd name="connsiteX4" fmla="*/ 120074 w 821488"/>
                    <a:gd name="connsiteY4" fmla="*/ 354803 h 3976287"/>
                    <a:gd name="connsiteX5" fmla="*/ 83288 w 821488"/>
                    <a:gd name="connsiteY5" fmla="*/ 505409 h 3976287"/>
                    <a:gd name="connsiteX6" fmla="*/ 630211 w 821488"/>
                    <a:gd name="connsiteY6" fmla="*/ 663191 h 3976287"/>
                    <a:gd name="connsiteX7" fmla="*/ 643263 w 821488"/>
                    <a:gd name="connsiteY7" fmla="*/ 826340 h 3976287"/>
                    <a:gd name="connsiteX8" fmla="*/ 76761 w 821488"/>
                    <a:gd name="connsiteY8" fmla="*/ 695180 h 3976287"/>
                    <a:gd name="connsiteX9" fmla="*/ 312793 w 821488"/>
                    <a:gd name="connsiteY9" fmla="*/ 939959 h 3976287"/>
                    <a:gd name="connsiteX10" fmla="*/ 211887 w 821488"/>
                    <a:gd name="connsiteY10" fmla="*/ 1150802 h 3976287"/>
                    <a:gd name="connsiteX11" fmla="*/ 183312 w 821488"/>
                    <a:gd name="connsiteY11" fmla="*/ 1379402 h 3976287"/>
                    <a:gd name="connsiteX12" fmla="*/ 164262 w 821488"/>
                    <a:gd name="connsiteY12" fmla="*/ 1484177 h 3976287"/>
                    <a:gd name="connsiteX13" fmla="*/ 135687 w 821488"/>
                    <a:gd name="connsiteY13" fmla="*/ 1846127 h 3976287"/>
                    <a:gd name="connsiteX14" fmla="*/ 230937 w 821488"/>
                    <a:gd name="connsiteY14" fmla="*/ 2227127 h 3976287"/>
                    <a:gd name="connsiteX15" fmla="*/ 335712 w 821488"/>
                    <a:gd name="connsiteY15" fmla="*/ 2427152 h 3976287"/>
                    <a:gd name="connsiteX16" fmla="*/ 383337 w 821488"/>
                    <a:gd name="connsiteY16" fmla="*/ 2560502 h 3976287"/>
                    <a:gd name="connsiteX17" fmla="*/ 430962 w 821488"/>
                    <a:gd name="connsiteY17" fmla="*/ 3189152 h 3976287"/>
                    <a:gd name="connsiteX18" fmla="*/ 478587 w 821488"/>
                    <a:gd name="connsiteY18" fmla="*/ 3522527 h 3976287"/>
                    <a:gd name="connsiteX19" fmla="*/ 516688 w 821488"/>
                    <a:gd name="connsiteY19" fmla="*/ 3973044 h 3976287"/>
                    <a:gd name="connsiteX20" fmla="*/ 745287 w 821488"/>
                    <a:gd name="connsiteY20" fmla="*/ 3820645 h 3976287"/>
                    <a:gd name="connsiteX21" fmla="*/ 821488 w 821488"/>
                    <a:gd name="connsiteY21" fmla="*/ 2144246 h 3976287"/>
                    <a:gd name="connsiteX0" fmla="*/ 476823 w 821488"/>
                    <a:gd name="connsiteY0" fmla="*/ 1 h 3976289"/>
                    <a:gd name="connsiteX1" fmla="*/ 359205 w 821488"/>
                    <a:gd name="connsiteY1" fmla="*/ 179969 h 3976289"/>
                    <a:gd name="connsiteX2" fmla="*/ 669438 w 821488"/>
                    <a:gd name="connsiteY2" fmla="*/ 317130 h 3976289"/>
                    <a:gd name="connsiteX3" fmla="*/ 655819 w 821488"/>
                    <a:gd name="connsiteY3" fmla="*/ 473391 h 3976289"/>
                    <a:gd name="connsiteX4" fmla="*/ 120074 w 821488"/>
                    <a:gd name="connsiteY4" fmla="*/ 354805 h 3976289"/>
                    <a:gd name="connsiteX5" fmla="*/ 83288 w 821488"/>
                    <a:gd name="connsiteY5" fmla="*/ 505411 h 3976289"/>
                    <a:gd name="connsiteX6" fmla="*/ 630211 w 821488"/>
                    <a:gd name="connsiteY6" fmla="*/ 663193 h 3976289"/>
                    <a:gd name="connsiteX7" fmla="*/ 643263 w 821488"/>
                    <a:gd name="connsiteY7" fmla="*/ 826342 h 3976289"/>
                    <a:gd name="connsiteX8" fmla="*/ 76761 w 821488"/>
                    <a:gd name="connsiteY8" fmla="*/ 695182 h 3976289"/>
                    <a:gd name="connsiteX9" fmla="*/ 312793 w 821488"/>
                    <a:gd name="connsiteY9" fmla="*/ 939961 h 3976289"/>
                    <a:gd name="connsiteX10" fmla="*/ 211887 w 821488"/>
                    <a:gd name="connsiteY10" fmla="*/ 1150804 h 3976289"/>
                    <a:gd name="connsiteX11" fmla="*/ 183312 w 821488"/>
                    <a:gd name="connsiteY11" fmla="*/ 1379404 h 3976289"/>
                    <a:gd name="connsiteX12" fmla="*/ 164262 w 821488"/>
                    <a:gd name="connsiteY12" fmla="*/ 1484179 h 3976289"/>
                    <a:gd name="connsiteX13" fmla="*/ 135687 w 821488"/>
                    <a:gd name="connsiteY13" fmla="*/ 1846129 h 3976289"/>
                    <a:gd name="connsiteX14" fmla="*/ 230937 w 821488"/>
                    <a:gd name="connsiteY14" fmla="*/ 2227129 h 3976289"/>
                    <a:gd name="connsiteX15" fmla="*/ 335712 w 821488"/>
                    <a:gd name="connsiteY15" fmla="*/ 2427154 h 3976289"/>
                    <a:gd name="connsiteX16" fmla="*/ 383337 w 821488"/>
                    <a:gd name="connsiteY16" fmla="*/ 2560504 h 3976289"/>
                    <a:gd name="connsiteX17" fmla="*/ 430962 w 821488"/>
                    <a:gd name="connsiteY17" fmla="*/ 3189154 h 3976289"/>
                    <a:gd name="connsiteX18" fmla="*/ 478587 w 821488"/>
                    <a:gd name="connsiteY18" fmla="*/ 3522529 h 3976289"/>
                    <a:gd name="connsiteX19" fmla="*/ 516688 w 821488"/>
                    <a:gd name="connsiteY19" fmla="*/ 3973046 h 3976289"/>
                    <a:gd name="connsiteX20" fmla="*/ 745287 w 821488"/>
                    <a:gd name="connsiteY20" fmla="*/ 3820647 h 3976289"/>
                    <a:gd name="connsiteX21" fmla="*/ 821488 w 821488"/>
                    <a:gd name="connsiteY21" fmla="*/ 2144248 h 3976289"/>
                    <a:gd name="connsiteX0" fmla="*/ 361506 w 821488"/>
                    <a:gd name="connsiteY0" fmla="*/ 0 h 3906247"/>
                    <a:gd name="connsiteX1" fmla="*/ 359205 w 821488"/>
                    <a:gd name="connsiteY1" fmla="*/ 109927 h 3906247"/>
                    <a:gd name="connsiteX2" fmla="*/ 669438 w 821488"/>
                    <a:gd name="connsiteY2" fmla="*/ 247088 h 3906247"/>
                    <a:gd name="connsiteX3" fmla="*/ 655819 w 821488"/>
                    <a:gd name="connsiteY3" fmla="*/ 403349 h 3906247"/>
                    <a:gd name="connsiteX4" fmla="*/ 120074 w 821488"/>
                    <a:gd name="connsiteY4" fmla="*/ 284763 h 3906247"/>
                    <a:gd name="connsiteX5" fmla="*/ 83288 w 821488"/>
                    <a:gd name="connsiteY5" fmla="*/ 435369 h 3906247"/>
                    <a:gd name="connsiteX6" fmla="*/ 630211 w 821488"/>
                    <a:gd name="connsiteY6" fmla="*/ 593151 h 3906247"/>
                    <a:gd name="connsiteX7" fmla="*/ 643263 w 821488"/>
                    <a:gd name="connsiteY7" fmla="*/ 756300 h 3906247"/>
                    <a:gd name="connsiteX8" fmla="*/ 76761 w 821488"/>
                    <a:gd name="connsiteY8" fmla="*/ 625140 h 3906247"/>
                    <a:gd name="connsiteX9" fmla="*/ 312793 w 821488"/>
                    <a:gd name="connsiteY9" fmla="*/ 869919 h 3906247"/>
                    <a:gd name="connsiteX10" fmla="*/ 211887 w 821488"/>
                    <a:gd name="connsiteY10" fmla="*/ 1080762 h 3906247"/>
                    <a:gd name="connsiteX11" fmla="*/ 183312 w 821488"/>
                    <a:gd name="connsiteY11" fmla="*/ 1309362 h 3906247"/>
                    <a:gd name="connsiteX12" fmla="*/ 164262 w 821488"/>
                    <a:gd name="connsiteY12" fmla="*/ 1414137 h 3906247"/>
                    <a:gd name="connsiteX13" fmla="*/ 135687 w 821488"/>
                    <a:gd name="connsiteY13" fmla="*/ 1776087 h 3906247"/>
                    <a:gd name="connsiteX14" fmla="*/ 230937 w 821488"/>
                    <a:gd name="connsiteY14" fmla="*/ 2157087 h 3906247"/>
                    <a:gd name="connsiteX15" fmla="*/ 335712 w 821488"/>
                    <a:gd name="connsiteY15" fmla="*/ 2357112 h 3906247"/>
                    <a:gd name="connsiteX16" fmla="*/ 383337 w 821488"/>
                    <a:gd name="connsiteY16" fmla="*/ 2490462 h 3906247"/>
                    <a:gd name="connsiteX17" fmla="*/ 430962 w 821488"/>
                    <a:gd name="connsiteY17" fmla="*/ 3119112 h 3906247"/>
                    <a:gd name="connsiteX18" fmla="*/ 478587 w 821488"/>
                    <a:gd name="connsiteY18" fmla="*/ 3452487 h 3906247"/>
                    <a:gd name="connsiteX19" fmla="*/ 516688 w 821488"/>
                    <a:gd name="connsiteY19" fmla="*/ 3903004 h 3906247"/>
                    <a:gd name="connsiteX20" fmla="*/ 745287 w 821488"/>
                    <a:gd name="connsiteY20" fmla="*/ 3750605 h 3906247"/>
                    <a:gd name="connsiteX21" fmla="*/ 821488 w 821488"/>
                    <a:gd name="connsiteY21" fmla="*/ 2074206 h 3906247"/>
                    <a:gd name="connsiteX0" fmla="*/ 361506 w 821488"/>
                    <a:gd name="connsiteY0" fmla="*/ 15168 h 3921415"/>
                    <a:gd name="connsiteX1" fmla="*/ 359205 w 821488"/>
                    <a:gd name="connsiteY1" fmla="*/ 125095 h 3921415"/>
                    <a:gd name="connsiteX2" fmla="*/ 669438 w 821488"/>
                    <a:gd name="connsiteY2" fmla="*/ 262256 h 3921415"/>
                    <a:gd name="connsiteX3" fmla="*/ 655819 w 821488"/>
                    <a:gd name="connsiteY3" fmla="*/ 418517 h 3921415"/>
                    <a:gd name="connsiteX4" fmla="*/ 120074 w 821488"/>
                    <a:gd name="connsiteY4" fmla="*/ 299931 h 3921415"/>
                    <a:gd name="connsiteX5" fmla="*/ 83288 w 821488"/>
                    <a:gd name="connsiteY5" fmla="*/ 450537 h 3921415"/>
                    <a:gd name="connsiteX6" fmla="*/ 630211 w 821488"/>
                    <a:gd name="connsiteY6" fmla="*/ 608319 h 3921415"/>
                    <a:gd name="connsiteX7" fmla="*/ 643263 w 821488"/>
                    <a:gd name="connsiteY7" fmla="*/ 771468 h 3921415"/>
                    <a:gd name="connsiteX8" fmla="*/ 76761 w 821488"/>
                    <a:gd name="connsiteY8" fmla="*/ 640308 h 3921415"/>
                    <a:gd name="connsiteX9" fmla="*/ 312793 w 821488"/>
                    <a:gd name="connsiteY9" fmla="*/ 885087 h 3921415"/>
                    <a:gd name="connsiteX10" fmla="*/ 211887 w 821488"/>
                    <a:gd name="connsiteY10" fmla="*/ 1095930 h 3921415"/>
                    <a:gd name="connsiteX11" fmla="*/ 183312 w 821488"/>
                    <a:gd name="connsiteY11" fmla="*/ 1324530 h 3921415"/>
                    <a:gd name="connsiteX12" fmla="*/ 164262 w 821488"/>
                    <a:gd name="connsiteY12" fmla="*/ 1429305 h 3921415"/>
                    <a:gd name="connsiteX13" fmla="*/ 135687 w 821488"/>
                    <a:gd name="connsiteY13" fmla="*/ 1791255 h 3921415"/>
                    <a:gd name="connsiteX14" fmla="*/ 230937 w 821488"/>
                    <a:gd name="connsiteY14" fmla="*/ 2172255 h 3921415"/>
                    <a:gd name="connsiteX15" fmla="*/ 335712 w 821488"/>
                    <a:gd name="connsiteY15" fmla="*/ 2372280 h 3921415"/>
                    <a:gd name="connsiteX16" fmla="*/ 383337 w 821488"/>
                    <a:gd name="connsiteY16" fmla="*/ 2505630 h 3921415"/>
                    <a:gd name="connsiteX17" fmla="*/ 430962 w 821488"/>
                    <a:gd name="connsiteY17" fmla="*/ 3134280 h 3921415"/>
                    <a:gd name="connsiteX18" fmla="*/ 478587 w 821488"/>
                    <a:gd name="connsiteY18" fmla="*/ 3467655 h 3921415"/>
                    <a:gd name="connsiteX19" fmla="*/ 516688 w 821488"/>
                    <a:gd name="connsiteY19" fmla="*/ 3918172 h 3921415"/>
                    <a:gd name="connsiteX20" fmla="*/ 745287 w 821488"/>
                    <a:gd name="connsiteY20" fmla="*/ 3765773 h 3921415"/>
                    <a:gd name="connsiteX21" fmla="*/ 821488 w 821488"/>
                    <a:gd name="connsiteY21" fmla="*/ 2089374 h 3921415"/>
                    <a:gd name="connsiteX0" fmla="*/ 705697 w 821488"/>
                    <a:gd name="connsiteY0" fmla="*/ 14976 h 3923083"/>
                    <a:gd name="connsiteX1" fmla="*/ 359205 w 821488"/>
                    <a:gd name="connsiteY1" fmla="*/ 126763 h 3923083"/>
                    <a:gd name="connsiteX2" fmla="*/ 669438 w 821488"/>
                    <a:gd name="connsiteY2" fmla="*/ 263924 h 3923083"/>
                    <a:gd name="connsiteX3" fmla="*/ 655819 w 821488"/>
                    <a:gd name="connsiteY3" fmla="*/ 420185 h 3923083"/>
                    <a:gd name="connsiteX4" fmla="*/ 120074 w 821488"/>
                    <a:gd name="connsiteY4" fmla="*/ 301599 h 3923083"/>
                    <a:gd name="connsiteX5" fmla="*/ 83288 w 821488"/>
                    <a:gd name="connsiteY5" fmla="*/ 452205 h 3923083"/>
                    <a:gd name="connsiteX6" fmla="*/ 630211 w 821488"/>
                    <a:gd name="connsiteY6" fmla="*/ 609987 h 3923083"/>
                    <a:gd name="connsiteX7" fmla="*/ 643263 w 821488"/>
                    <a:gd name="connsiteY7" fmla="*/ 773136 h 3923083"/>
                    <a:gd name="connsiteX8" fmla="*/ 76761 w 821488"/>
                    <a:gd name="connsiteY8" fmla="*/ 641976 h 3923083"/>
                    <a:gd name="connsiteX9" fmla="*/ 312793 w 821488"/>
                    <a:gd name="connsiteY9" fmla="*/ 886755 h 3923083"/>
                    <a:gd name="connsiteX10" fmla="*/ 211887 w 821488"/>
                    <a:gd name="connsiteY10" fmla="*/ 1097598 h 3923083"/>
                    <a:gd name="connsiteX11" fmla="*/ 183312 w 821488"/>
                    <a:gd name="connsiteY11" fmla="*/ 1326198 h 3923083"/>
                    <a:gd name="connsiteX12" fmla="*/ 164262 w 821488"/>
                    <a:gd name="connsiteY12" fmla="*/ 1430973 h 3923083"/>
                    <a:gd name="connsiteX13" fmla="*/ 135687 w 821488"/>
                    <a:gd name="connsiteY13" fmla="*/ 1792923 h 3923083"/>
                    <a:gd name="connsiteX14" fmla="*/ 230937 w 821488"/>
                    <a:gd name="connsiteY14" fmla="*/ 2173923 h 3923083"/>
                    <a:gd name="connsiteX15" fmla="*/ 335712 w 821488"/>
                    <a:gd name="connsiteY15" fmla="*/ 2373948 h 3923083"/>
                    <a:gd name="connsiteX16" fmla="*/ 383337 w 821488"/>
                    <a:gd name="connsiteY16" fmla="*/ 2507298 h 3923083"/>
                    <a:gd name="connsiteX17" fmla="*/ 430962 w 821488"/>
                    <a:gd name="connsiteY17" fmla="*/ 3135948 h 3923083"/>
                    <a:gd name="connsiteX18" fmla="*/ 478587 w 821488"/>
                    <a:gd name="connsiteY18" fmla="*/ 3469323 h 3923083"/>
                    <a:gd name="connsiteX19" fmla="*/ 516688 w 821488"/>
                    <a:gd name="connsiteY19" fmla="*/ 3919840 h 3923083"/>
                    <a:gd name="connsiteX20" fmla="*/ 745287 w 821488"/>
                    <a:gd name="connsiteY20" fmla="*/ 3767441 h 3923083"/>
                    <a:gd name="connsiteX21" fmla="*/ 821488 w 821488"/>
                    <a:gd name="connsiteY21" fmla="*/ 2091042 h 3923083"/>
                    <a:gd name="connsiteX0" fmla="*/ 359205 w 821488"/>
                    <a:gd name="connsiteY0" fmla="*/ 0 h 3796320"/>
                    <a:gd name="connsiteX1" fmla="*/ 669438 w 821488"/>
                    <a:gd name="connsiteY1" fmla="*/ 137161 h 3796320"/>
                    <a:gd name="connsiteX2" fmla="*/ 655819 w 821488"/>
                    <a:gd name="connsiteY2" fmla="*/ 293422 h 3796320"/>
                    <a:gd name="connsiteX3" fmla="*/ 120074 w 821488"/>
                    <a:gd name="connsiteY3" fmla="*/ 174836 h 3796320"/>
                    <a:gd name="connsiteX4" fmla="*/ 83288 w 821488"/>
                    <a:gd name="connsiteY4" fmla="*/ 325442 h 3796320"/>
                    <a:gd name="connsiteX5" fmla="*/ 630211 w 821488"/>
                    <a:gd name="connsiteY5" fmla="*/ 483224 h 3796320"/>
                    <a:gd name="connsiteX6" fmla="*/ 643263 w 821488"/>
                    <a:gd name="connsiteY6" fmla="*/ 646373 h 3796320"/>
                    <a:gd name="connsiteX7" fmla="*/ 76761 w 821488"/>
                    <a:gd name="connsiteY7" fmla="*/ 515213 h 3796320"/>
                    <a:gd name="connsiteX8" fmla="*/ 312793 w 821488"/>
                    <a:gd name="connsiteY8" fmla="*/ 759992 h 3796320"/>
                    <a:gd name="connsiteX9" fmla="*/ 211887 w 821488"/>
                    <a:gd name="connsiteY9" fmla="*/ 970835 h 3796320"/>
                    <a:gd name="connsiteX10" fmla="*/ 183312 w 821488"/>
                    <a:gd name="connsiteY10" fmla="*/ 1199435 h 3796320"/>
                    <a:gd name="connsiteX11" fmla="*/ 164262 w 821488"/>
                    <a:gd name="connsiteY11" fmla="*/ 1304210 h 3796320"/>
                    <a:gd name="connsiteX12" fmla="*/ 135687 w 821488"/>
                    <a:gd name="connsiteY12" fmla="*/ 1666160 h 3796320"/>
                    <a:gd name="connsiteX13" fmla="*/ 230937 w 821488"/>
                    <a:gd name="connsiteY13" fmla="*/ 2047160 h 3796320"/>
                    <a:gd name="connsiteX14" fmla="*/ 335712 w 821488"/>
                    <a:gd name="connsiteY14" fmla="*/ 2247185 h 3796320"/>
                    <a:gd name="connsiteX15" fmla="*/ 383337 w 821488"/>
                    <a:gd name="connsiteY15" fmla="*/ 2380535 h 3796320"/>
                    <a:gd name="connsiteX16" fmla="*/ 430962 w 821488"/>
                    <a:gd name="connsiteY16" fmla="*/ 3009185 h 3796320"/>
                    <a:gd name="connsiteX17" fmla="*/ 478587 w 821488"/>
                    <a:gd name="connsiteY17" fmla="*/ 3342560 h 3796320"/>
                    <a:gd name="connsiteX18" fmla="*/ 516688 w 821488"/>
                    <a:gd name="connsiteY18" fmla="*/ 3793077 h 3796320"/>
                    <a:gd name="connsiteX19" fmla="*/ 745287 w 821488"/>
                    <a:gd name="connsiteY19" fmla="*/ 3640678 h 3796320"/>
                    <a:gd name="connsiteX20" fmla="*/ 821488 w 821488"/>
                    <a:gd name="connsiteY20" fmla="*/ 1964279 h 3796320"/>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20074 w 821488"/>
                    <a:gd name="connsiteY3" fmla="*/ 35710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0211 w 821488"/>
                    <a:gd name="connsiteY5" fmla="*/ 665489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32838 w 821488"/>
                    <a:gd name="connsiteY5" fmla="*/ 630262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41366 w 821488"/>
                    <a:gd name="connsiteY5" fmla="*/ 644303 h 3978585"/>
                    <a:gd name="connsiteX6" fmla="*/ 643263 w 821488"/>
                    <a:gd name="connsiteY6" fmla="*/ 828638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66897 w 821488"/>
                    <a:gd name="connsiteY0" fmla="*/ 0 h 3978585"/>
                    <a:gd name="connsiteX1" fmla="*/ 669438 w 821488"/>
                    <a:gd name="connsiteY1" fmla="*/ 319426 h 3978585"/>
                    <a:gd name="connsiteX2" fmla="*/ 655819 w 821488"/>
                    <a:gd name="connsiteY2" fmla="*/ 475687 h 3978585"/>
                    <a:gd name="connsiteX3" fmla="*/ 139756 w 821488"/>
                    <a:gd name="connsiteY3" fmla="*/ 349951 h 3978585"/>
                    <a:gd name="connsiteX4" fmla="*/ 83288 w 821488"/>
                    <a:gd name="connsiteY4" fmla="*/ 507707 h 3978585"/>
                    <a:gd name="connsiteX5" fmla="*/ 641366 w 821488"/>
                    <a:gd name="connsiteY5" fmla="*/ 644303 h 3978585"/>
                    <a:gd name="connsiteX6" fmla="*/ 643262 w 821488"/>
                    <a:gd name="connsiteY6" fmla="*/ 828639 h 3978585"/>
                    <a:gd name="connsiteX7" fmla="*/ 76761 w 821488"/>
                    <a:gd name="connsiteY7" fmla="*/ 697478 h 3978585"/>
                    <a:gd name="connsiteX8" fmla="*/ 312793 w 821488"/>
                    <a:gd name="connsiteY8" fmla="*/ 942257 h 3978585"/>
                    <a:gd name="connsiteX9" fmla="*/ 211887 w 821488"/>
                    <a:gd name="connsiteY9" fmla="*/ 1153100 h 3978585"/>
                    <a:gd name="connsiteX10" fmla="*/ 183312 w 821488"/>
                    <a:gd name="connsiteY10" fmla="*/ 1381700 h 3978585"/>
                    <a:gd name="connsiteX11" fmla="*/ 164262 w 821488"/>
                    <a:gd name="connsiteY11" fmla="*/ 1486475 h 3978585"/>
                    <a:gd name="connsiteX12" fmla="*/ 135687 w 821488"/>
                    <a:gd name="connsiteY12" fmla="*/ 1848425 h 3978585"/>
                    <a:gd name="connsiteX13" fmla="*/ 230937 w 821488"/>
                    <a:gd name="connsiteY13" fmla="*/ 2229425 h 3978585"/>
                    <a:gd name="connsiteX14" fmla="*/ 335712 w 821488"/>
                    <a:gd name="connsiteY14" fmla="*/ 2429450 h 3978585"/>
                    <a:gd name="connsiteX15" fmla="*/ 383337 w 821488"/>
                    <a:gd name="connsiteY15" fmla="*/ 2562800 h 3978585"/>
                    <a:gd name="connsiteX16" fmla="*/ 430962 w 821488"/>
                    <a:gd name="connsiteY16" fmla="*/ 3191450 h 3978585"/>
                    <a:gd name="connsiteX17" fmla="*/ 478587 w 821488"/>
                    <a:gd name="connsiteY17" fmla="*/ 3524825 h 3978585"/>
                    <a:gd name="connsiteX18" fmla="*/ 516688 w 821488"/>
                    <a:gd name="connsiteY18" fmla="*/ 3975342 h 3978585"/>
                    <a:gd name="connsiteX19" fmla="*/ 745287 w 821488"/>
                    <a:gd name="connsiteY19" fmla="*/ 3822943 h 3978585"/>
                    <a:gd name="connsiteX20" fmla="*/ 821488 w 821488"/>
                    <a:gd name="connsiteY20" fmla="*/ 2146544 h 3978585"/>
                    <a:gd name="connsiteX0" fmla="*/ 334471 w 789062"/>
                    <a:gd name="connsiteY0" fmla="*/ 0 h 3978585"/>
                    <a:gd name="connsiteX1" fmla="*/ 637012 w 789062"/>
                    <a:gd name="connsiteY1" fmla="*/ 319426 h 3978585"/>
                    <a:gd name="connsiteX2" fmla="*/ 623393 w 789062"/>
                    <a:gd name="connsiteY2" fmla="*/ 475687 h 3978585"/>
                    <a:gd name="connsiteX3" fmla="*/ 107330 w 789062"/>
                    <a:gd name="connsiteY3" fmla="*/ 349951 h 3978585"/>
                    <a:gd name="connsiteX4" fmla="*/ 50862 w 789062"/>
                    <a:gd name="connsiteY4" fmla="*/ 507707 h 3978585"/>
                    <a:gd name="connsiteX5" fmla="*/ 608940 w 789062"/>
                    <a:gd name="connsiteY5" fmla="*/ 644303 h 3978585"/>
                    <a:gd name="connsiteX6" fmla="*/ 610836 w 789062"/>
                    <a:gd name="connsiteY6" fmla="*/ 828639 h 3978585"/>
                    <a:gd name="connsiteX7" fmla="*/ 44335 w 789062"/>
                    <a:gd name="connsiteY7" fmla="*/ 697478 h 3978585"/>
                    <a:gd name="connsiteX8" fmla="*/ 280367 w 789062"/>
                    <a:gd name="connsiteY8" fmla="*/ 942257 h 3978585"/>
                    <a:gd name="connsiteX9" fmla="*/ 179461 w 789062"/>
                    <a:gd name="connsiteY9" fmla="*/ 1153100 h 3978585"/>
                    <a:gd name="connsiteX10" fmla="*/ 150886 w 789062"/>
                    <a:gd name="connsiteY10" fmla="*/ 1381700 h 3978585"/>
                    <a:gd name="connsiteX11" fmla="*/ 131836 w 789062"/>
                    <a:gd name="connsiteY11" fmla="*/ 1486475 h 3978585"/>
                    <a:gd name="connsiteX12" fmla="*/ 103261 w 789062"/>
                    <a:gd name="connsiteY12" fmla="*/ 1848425 h 3978585"/>
                    <a:gd name="connsiteX13" fmla="*/ 198511 w 789062"/>
                    <a:gd name="connsiteY13" fmla="*/ 2229425 h 3978585"/>
                    <a:gd name="connsiteX14" fmla="*/ 303286 w 789062"/>
                    <a:gd name="connsiteY14" fmla="*/ 2429450 h 3978585"/>
                    <a:gd name="connsiteX15" fmla="*/ 350911 w 789062"/>
                    <a:gd name="connsiteY15" fmla="*/ 2562800 h 3978585"/>
                    <a:gd name="connsiteX16" fmla="*/ 398536 w 789062"/>
                    <a:gd name="connsiteY16" fmla="*/ 3191450 h 3978585"/>
                    <a:gd name="connsiteX17" fmla="*/ 446161 w 789062"/>
                    <a:gd name="connsiteY17" fmla="*/ 3524825 h 3978585"/>
                    <a:gd name="connsiteX18" fmla="*/ 484262 w 789062"/>
                    <a:gd name="connsiteY18" fmla="*/ 3975342 h 3978585"/>
                    <a:gd name="connsiteX19" fmla="*/ 712861 w 789062"/>
                    <a:gd name="connsiteY19" fmla="*/ 3822943 h 3978585"/>
                    <a:gd name="connsiteX20" fmla="*/ 789062 w 789062"/>
                    <a:gd name="connsiteY20" fmla="*/ 2146544 h 3978585"/>
                    <a:gd name="connsiteX0" fmla="*/ 334471 w 789062"/>
                    <a:gd name="connsiteY0" fmla="*/ 0 h 3978585"/>
                    <a:gd name="connsiteX1" fmla="*/ 637012 w 789062"/>
                    <a:gd name="connsiteY1" fmla="*/ 319426 h 3978585"/>
                    <a:gd name="connsiteX2" fmla="*/ 623393 w 789062"/>
                    <a:gd name="connsiteY2" fmla="*/ 475687 h 3978585"/>
                    <a:gd name="connsiteX3" fmla="*/ 107330 w 789062"/>
                    <a:gd name="connsiteY3" fmla="*/ 349951 h 3978585"/>
                    <a:gd name="connsiteX4" fmla="*/ 50862 w 789062"/>
                    <a:gd name="connsiteY4" fmla="*/ 507707 h 3978585"/>
                    <a:gd name="connsiteX5" fmla="*/ 608940 w 789062"/>
                    <a:gd name="connsiteY5" fmla="*/ 644303 h 3978585"/>
                    <a:gd name="connsiteX6" fmla="*/ 610836 w 789062"/>
                    <a:gd name="connsiteY6" fmla="*/ 828639 h 3978585"/>
                    <a:gd name="connsiteX7" fmla="*/ 44335 w 789062"/>
                    <a:gd name="connsiteY7" fmla="*/ 697478 h 3978585"/>
                    <a:gd name="connsiteX8" fmla="*/ 280367 w 789062"/>
                    <a:gd name="connsiteY8" fmla="*/ 942257 h 3978585"/>
                    <a:gd name="connsiteX9" fmla="*/ 179461 w 789062"/>
                    <a:gd name="connsiteY9" fmla="*/ 1153100 h 3978585"/>
                    <a:gd name="connsiteX10" fmla="*/ 150886 w 789062"/>
                    <a:gd name="connsiteY10" fmla="*/ 1381700 h 3978585"/>
                    <a:gd name="connsiteX11" fmla="*/ 131836 w 789062"/>
                    <a:gd name="connsiteY11" fmla="*/ 1486475 h 3978585"/>
                    <a:gd name="connsiteX12" fmla="*/ 103261 w 789062"/>
                    <a:gd name="connsiteY12" fmla="*/ 1848425 h 3978585"/>
                    <a:gd name="connsiteX13" fmla="*/ 198511 w 789062"/>
                    <a:gd name="connsiteY13" fmla="*/ 2229425 h 3978585"/>
                    <a:gd name="connsiteX14" fmla="*/ 303286 w 789062"/>
                    <a:gd name="connsiteY14" fmla="*/ 2429450 h 3978585"/>
                    <a:gd name="connsiteX15" fmla="*/ 350911 w 789062"/>
                    <a:gd name="connsiteY15" fmla="*/ 2562800 h 3978585"/>
                    <a:gd name="connsiteX16" fmla="*/ 398536 w 789062"/>
                    <a:gd name="connsiteY16" fmla="*/ 3191450 h 3978585"/>
                    <a:gd name="connsiteX17" fmla="*/ 446161 w 789062"/>
                    <a:gd name="connsiteY17" fmla="*/ 3524825 h 3978585"/>
                    <a:gd name="connsiteX18" fmla="*/ 484262 w 789062"/>
                    <a:gd name="connsiteY18" fmla="*/ 3975342 h 3978585"/>
                    <a:gd name="connsiteX19" fmla="*/ 712861 w 789062"/>
                    <a:gd name="connsiteY19" fmla="*/ 3822943 h 3978585"/>
                    <a:gd name="connsiteX20" fmla="*/ 789062 w 789062"/>
                    <a:gd name="connsiteY20" fmla="*/ 2146544 h 3978585"/>
                    <a:gd name="connsiteX0" fmla="*/ 334471 w 789062"/>
                    <a:gd name="connsiteY0" fmla="*/ 0 h 3978585"/>
                    <a:gd name="connsiteX1" fmla="*/ 637012 w 789062"/>
                    <a:gd name="connsiteY1" fmla="*/ 319426 h 3978585"/>
                    <a:gd name="connsiteX2" fmla="*/ 623393 w 789062"/>
                    <a:gd name="connsiteY2" fmla="*/ 475687 h 3978585"/>
                    <a:gd name="connsiteX3" fmla="*/ 107330 w 789062"/>
                    <a:gd name="connsiteY3" fmla="*/ 349951 h 3978585"/>
                    <a:gd name="connsiteX4" fmla="*/ 50862 w 789062"/>
                    <a:gd name="connsiteY4" fmla="*/ 507707 h 3978585"/>
                    <a:gd name="connsiteX5" fmla="*/ 608940 w 789062"/>
                    <a:gd name="connsiteY5" fmla="*/ 644303 h 3978585"/>
                    <a:gd name="connsiteX6" fmla="*/ 610836 w 789062"/>
                    <a:gd name="connsiteY6" fmla="*/ 828639 h 3978585"/>
                    <a:gd name="connsiteX7" fmla="*/ 44335 w 789062"/>
                    <a:gd name="connsiteY7" fmla="*/ 697478 h 3978585"/>
                    <a:gd name="connsiteX8" fmla="*/ 280367 w 789062"/>
                    <a:gd name="connsiteY8" fmla="*/ 942257 h 3978585"/>
                    <a:gd name="connsiteX9" fmla="*/ 179461 w 789062"/>
                    <a:gd name="connsiteY9" fmla="*/ 1153100 h 3978585"/>
                    <a:gd name="connsiteX10" fmla="*/ 150886 w 789062"/>
                    <a:gd name="connsiteY10" fmla="*/ 1381700 h 3978585"/>
                    <a:gd name="connsiteX11" fmla="*/ 131836 w 789062"/>
                    <a:gd name="connsiteY11" fmla="*/ 1486475 h 3978585"/>
                    <a:gd name="connsiteX12" fmla="*/ 103261 w 789062"/>
                    <a:gd name="connsiteY12" fmla="*/ 1848425 h 3978585"/>
                    <a:gd name="connsiteX13" fmla="*/ 198511 w 789062"/>
                    <a:gd name="connsiteY13" fmla="*/ 2229425 h 3978585"/>
                    <a:gd name="connsiteX14" fmla="*/ 303286 w 789062"/>
                    <a:gd name="connsiteY14" fmla="*/ 2429450 h 3978585"/>
                    <a:gd name="connsiteX15" fmla="*/ 350911 w 789062"/>
                    <a:gd name="connsiteY15" fmla="*/ 2562800 h 3978585"/>
                    <a:gd name="connsiteX16" fmla="*/ 398536 w 789062"/>
                    <a:gd name="connsiteY16" fmla="*/ 3191450 h 3978585"/>
                    <a:gd name="connsiteX17" fmla="*/ 446161 w 789062"/>
                    <a:gd name="connsiteY17" fmla="*/ 3524825 h 3978585"/>
                    <a:gd name="connsiteX18" fmla="*/ 484262 w 789062"/>
                    <a:gd name="connsiteY18" fmla="*/ 3975342 h 3978585"/>
                    <a:gd name="connsiteX19" fmla="*/ 712861 w 789062"/>
                    <a:gd name="connsiteY19" fmla="*/ 3822943 h 3978585"/>
                    <a:gd name="connsiteX20" fmla="*/ 789062 w 789062"/>
                    <a:gd name="connsiteY20" fmla="*/ 2146544 h 3978585"/>
                    <a:gd name="connsiteX0" fmla="*/ 351653 w 806244"/>
                    <a:gd name="connsiteY0" fmla="*/ 0 h 3978585"/>
                    <a:gd name="connsiteX1" fmla="*/ 654194 w 806244"/>
                    <a:gd name="connsiteY1" fmla="*/ 319426 h 3978585"/>
                    <a:gd name="connsiteX2" fmla="*/ 640575 w 806244"/>
                    <a:gd name="connsiteY2" fmla="*/ 475687 h 3978585"/>
                    <a:gd name="connsiteX3" fmla="*/ 124512 w 806244"/>
                    <a:gd name="connsiteY3" fmla="*/ 349951 h 3978585"/>
                    <a:gd name="connsiteX4" fmla="*/ 68044 w 806244"/>
                    <a:gd name="connsiteY4" fmla="*/ 507707 h 3978585"/>
                    <a:gd name="connsiteX5" fmla="*/ 626122 w 806244"/>
                    <a:gd name="connsiteY5" fmla="*/ 644303 h 3978585"/>
                    <a:gd name="connsiteX6" fmla="*/ 628018 w 806244"/>
                    <a:gd name="connsiteY6" fmla="*/ 828639 h 3978585"/>
                    <a:gd name="connsiteX7" fmla="*/ 3850 w 806244"/>
                    <a:gd name="connsiteY7" fmla="*/ 713284 h 3978585"/>
                    <a:gd name="connsiteX8" fmla="*/ 297549 w 806244"/>
                    <a:gd name="connsiteY8" fmla="*/ 942257 h 3978585"/>
                    <a:gd name="connsiteX9" fmla="*/ 196643 w 806244"/>
                    <a:gd name="connsiteY9" fmla="*/ 1153100 h 3978585"/>
                    <a:gd name="connsiteX10" fmla="*/ 168068 w 806244"/>
                    <a:gd name="connsiteY10" fmla="*/ 1381700 h 3978585"/>
                    <a:gd name="connsiteX11" fmla="*/ 149018 w 806244"/>
                    <a:gd name="connsiteY11" fmla="*/ 1486475 h 3978585"/>
                    <a:gd name="connsiteX12" fmla="*/ 120443 w 806244"/>
                    <a:gd name="connsiteY12" fmla="*/ 1848425 h 3978585"/>
                    <a:gd name="connsiteX13" fmla="*/ 215693 w 806244"/>
                    <a:gd name="connsiteY13" fmla="*/ 2229425 h 3978585"/>
                    <a:gd name="connsiteX14" fmla="*/ 320468 w 806244"/>
                    <a:gd name="connsiteY14" fmla="*/ 2429450 h 3978585"/>
                    <a:gd name="connsiteX15" fmla="*/ 368093 w 806244"/>
                    <a:gd name="connsiteY15" fmla="*/ 2562800 h 3978585"/>
                    <a:gd name="connsiteX16" fmla="*/ 415718 w 806244"/>
                    <a:gd name="connsiteY16" fmla="*/ 3191450 h 3978585"/>
                    <a:gd name="connsiteX17" fmla="*/ 463343 w 806244"/>
                    <a:gd name="connsiteY17" fmla="*/ 3524825 h 3978585"/>
                    <a:gd name="connsiteX18" fmla="*/ 501444 w 806244"/>
                    <a:gd name="connsiteY18" fmla="*/ 3975342 h 3978585"/>
                    <a:gd name="connsiteX19" fmla="*/ 730043 w 806244"/>
                    <a:gd name="connsiteY19" fmla="*/ 3822943 h 3978585"/>
                    <a:gd name="connsiteX20" fmla="*/ 806244 w 806244"/>
                    <a:gd name="connsiteY20" fmla="*/ 2146544 h 3978585"/>
                    <a:gd name="connsiteX0" fmla="*/ 351920 w 806511"/>
                    <a:gd name="connsiteY0" fmla="*/ 0 h 3978585"/>
                    <a:gd name="connsiteX1" fmla="*/ 654461 w 806511"/>
                    <a:gd name="connsiteY1" fmla="*/ 319426 h 3978585"/>
                    <a:gd name="connsiteX2" fmla="*/ 640842 w 806511"/>
                    <a:gd name="connsiteY2" fmla="*/ 475687 h 3978585"/>
                    <a:gd name="connsiteX3" fmla="*/ 124779 w 806511"/>
                    <a:gd name="connsiteY3" fmla="*/ 349951 h 3978585"/>
                    <a:gd name="connsiteX4" fmla="*/ 68311 w 806511"/>
                    <a:gd name="connsiteY4" fmla="*/ 507707 h 3978585"/>
                    <a:gd name="connsiteX5" fmla="*/ 626389 w 806511"/>
                    <a:gd name="connsiteY5" fmla="*/ 644303 h 3978585"/>
                    <a:gd name="connsiteX6" fmla="*/ 628285 w 806511"/>
                    <a:gd name="connsiteY6" fmla="*/ 828639 h 3978585"/>
                    <a:gd name="connsiteX7" fmla="*/ 4117 w 806511"/>
                    <a:gd name="connsiteY7" fmla="*/ 713284 h 3978585"/>
                    <a:gd name="connsiteX8" fmla="*/ 297816 w 806511"/>
                    <a:gd name="connsiteY8" fmla="*/ 942257 h 3978585"/>
                    <a:gd name="connsiteX9" fmla="*/ 196910 w 806511"/>
                    <a:gd name="connsiteY9" fmla="*/ 1153100 h 3978585"/>
                    <a:gd name="connsiteX10" fmla="*/ 168335 w 806511"/>
                    <a:gd name="connsiteY10" fmla="*/ 1381700 h 3978585"/>
                    <a:gd name="connsiteX11" fmla="*/ 149285 w 806511"/>
                    <a:gd name="connsiteY11" fmla="*/ 1486475 h 3978585"/>
                    <a:gd name="connsiteX12" fmla="*/ 120710 w 806511"/>
                    <a:gd name="connsiteY12" fmla="*/ 1848425 h 3978585"/>
                    <a:gd name="connsiteX13" fmla="*/ 215960 w 806511"/>
                    <a:gd name="connsiteY13" fmla="*/ 2229425 h 3978585"/>
                    <a:gd name="connsiteX14" fmla="*/ 320735 w 806511"/>
                    <a:gd name="connsiteY14" fmla="*/ 2429450 h 3978585"/>
                    <a:gd name="connsiteX15" fmla="*/ 368360 w 806511"/>
                    <a:gd name="connsiteY15" fmla="*/ 2562800 h 3978585"/>
                    <a:gd name="connsiteX16" fmla="*/ 415985 w 806511"/>
                    <a:gd name="connsiteY16" fmla="*/ 3191450 h 3978585"/>
                    <a:gd name="connsiteX17" fmla="*/ 463610 w 806511"/>
                    <a:gd name="connsiteY17" fmla="*/ 3524825 h 3978585"/>
                    <a:gd name="connsiteX18" fmla="*/ 501711 w 806511"/>
                    <a:gd name="connsiteY18" fmla="*/ 3975342 h 3978585"/>
                    <a:gd name="connsiteX19" fmla="*/ 730310 w 806511"/>
                    <a:gd name="connsiteY19" fmla="*/ 3822943 h 3978585"/>
                    <a:gd name="connsiteX20" fmla="*/ 806511 w 806511"/>
                    <a:gd name="connsiteY20" fmla="*/ 2146544 h 3978585"/>
                    <a:gd name="connsiteX0" fmla="*/ 351920 w 806511"/>
                    <a:gd name="connsiteY0" fmla="*/ 0 h 3978585"/>
                    <a:gd name="connsiteX1" fmla="*/ 654461 w 806511"/>
                    <a:gd name="connsiteY1" fmla="*/ 319426 h 3978585"/>
                    <a:gd name="connsiteX2" fmla="*/ 640842 w 806511"/>
                    <a:gd name="connsiteY2" fmla="*/ 475687 h 3978585"/>
                    <a:gd name="connsiteX3" fmla="*/ 124779 w 806511"/>
                    <a:gd name="connsiteY3" fmla="*/ 349951 h 3978585"/>
                    <a:gd name="connsiteX4" fmla="*/ 68311 w 806511"/>
                    <a:gd name="connsiteY4" fmla="*/ 507707 h 3978585"/>
                    <a:gd name="connsiteX5" fmla="*/ 626389 w 806511"/>
                    <a:gd name="connsiteY5" fmla="*/ 644303 h 3978585"/>
                    <a:gd name="connsiteX6" fmla="*/ 628285 w 806511"/>
                    <a:gd name="connsiteY6" fmla="*/ 828639 h 3978585"/>
                    <a:gd name="connsiteX7" fmla="*/ 4117 w 806511"/>
                    <a:gd name="connsiteY7" fmla="*/ 713284 h 3978585"/>
                    <a:gd name="connsiteX8" fmla="*/ 297816 w 806511"/>
                    <a:gd name="connsiteY8" fmla="*/ 942257 h 3978585"/>
                    <a:gd name="connsiteX9" fmla="*/ 196910 w 806511"/>
                    <a:gd name="connsiteY9" fmla="*/ 1153100 h 3978585"/>
                    <a:gd name="connsiteX10" fmla="*/ 168335 w 806511"/>
                    <a:gd name="connsiteY10" fmla="*/ 1381700 h 3978585"/>
                    <a:gd name="connsiteX11" fmla="*/ 149285 w 806511"/>
                    <a:gd name="connsiteY11" fmla="*/ 1486475 h 3978585"/>
                    <a:gd name="connsiteX12" fmla="*/ 120710 w 806511"/>
                    <a:gd name="connsiteY12" fmla="*/ 1848425 h 3978585"/>
                    <a:gd name="connsiteX13" fmla="*/ 215960 w 806511"/>
                    <a:gd name="connsiteY13" fmla="*/ 2229425 h 3978585"/>
                    <a:gd name="connsiteX14" fmla="*/ 320735 w 806511"/>
                    <a:gd name="connsiteY14" fmla="*/ 2429450 h 3978585"/>
                    <a:gd name="connsiteX15" fmla="*/ 368360 w 806511"/>
                    <a:gd name="connsiteY15" fmla="*/ 2562800 h 3978585"/>
                    <a:gd name="connsiteX16" fmla="*/ 415985 w 806511"/>
                    <a:gd name="connsiteY16" fmla="*/ 3191450 h 3978585"/>
                    <a:gd name="connsiteX17" fmla="*/ 463610 w 806511"/>
                    <a:gd name="connsiteY17" fmla="*/ 3524825 h 3978585"/>
                    <a:gd name="connsiteX18" fmla="*/ 501711 w 806511"/>
                    <a:gd name="connsiteY18" fmla="*/ 3975342 h 3978585"/>
                    <a:gd name="connsiteX19" fmla="*/ 730310 w 806511"/>
                    <a:gd name="connsiteY19" fmla="*/ 3822943 h 3978585"/>
                    <a:gd name="connsiteX20" fmla="*/ 806511 w 806511"/>
                    <a:gd name="connsiteY20" fmla="*/ 2146544 h 3978585"/>
                    <a:gd name="connsiteX0" fmla="*/ 351657 w 806248"/>
                    <a:gd name="connsiteY0" fmla="*/ 0 h 3978585"/>
                    <a:gd name="connsiteX1" fmla="*/ 654198 w 806248"/>
                    <a:gd name="connsiteY1" fmla="*/ 319426 h 3978585"/>
                    <a:gd name="connsiteX2" fmla="*/ 640579 w 806248"/>
                    <a:gd name="connsiteY2" fmla="*/ 475687 h 3978585"/>
                    <a:gd name="connsiteX3" fmla="*/ 124516 w 806248"/>
                    <a:gd name="connsiteY3" fmla="*/ 349951 h 3978585"/>
                    <a:gd name="connsiteX4" fmla="*/ 68048 w 806248"/>
                    <a:gd name="connsiteY4" fmla="*/ 507707 h 3978585"/>
                    <a:gd name="connsiteX5" fmla="*/ 626126 w 806248"/>
                    <a:gd name="connsiteY5" fmla="*/ 644303 h 3978585"/>
                    <a:gd name="connsiteX6" fmla="*/ 628022 w 806248"/>
                    <a:gd name="connsiteY6" fmla="*/ 828639 h 3978585"/>
                    <a:gd name="connsiteX7" fmla="*/ 3854 w 806248"/>
                    <a:gd name="connsiteY7" fmla="*/ 713284 h 3978585"/>
                    <a:gd name="connsiteX8" fmla="*/ 322747 w 806248"/>
                    <a:gd name="connsiteY8" fmla="*/ 912540 h 3978585"/>
                    <a:gd name="connsiteX9" fmla="*/ 196647 w 806248"/>
                    <a:gd name="connsiteY9" fmla="*/ 1153100 h 3978585"/>
                    <a:gd name="connsiteX10" fmla="*/ 168072 w 806248"/>
                    <a:gd name="connsiteY10" fmla="*/ 1381700 h 3978585"/>
                    <a:gd name="connsiteX11" fmla="*/ 149022 w 806248"/>
                    <a:gd name="connsiteY11" fmla="*/ 1486475 h 3978585"/>
                    <a:gd name="connsiteX12" fmla="*/ 120447 w 806248"/>
                    <a:gd name="connsiteY12" fmla="*/ 1848425 h 3978585"/>
                    <a:gd name="connsiteX13" fmla="*/ 215697 w 806248"/>
                    <a:gd name="connsiteY13" fmla="*/ 2229425 h 3978585"/>
                    <a:gd name="connsiteX14" fmla="*/ 320472 w 806248"/>
                    <a:gd name="connsiteY14" fmla="*/ 2429450 h 3978585"/>
                    <a:gd name="connsiteX15" fmla="*/ 368097 w 806248"/>
                    <a:gd name="connsiteY15" fmla="*/ 2562800 h 3978585"/>
                    <a:gd name="connsiteX16" fmla="*/ 415722 w 806248"/>
                    <a:gd name="connsiteY16" fmla="*/ 3191450 h 3978585"/>
                    <a:gd name="connsiteX17" fmla="*/ 463347 w 806248"/>
                    <a:gd name="connsiteY17" fmla="*/ 3524825 h 3978585"/>
                    <a:gd name="connsiteX18" fmla="*/ 501448 w 806248"/>
                    <a:gd name="connsiteY18" fmla="*/ 3975342 h 3978585"/>
                    <a:gd name="connsiteX19" fmla="*/ 730047 w 806248"/>
                    <a:gd name="connsiteY19" fmla="*/ 3822943 h 3978585"/>
                    <a:gd name="connsiteX20" fmla="*/ 806248 w 806248"/>
                    <a:gd name="connsiteY20" fmla="*/ 2146544 h 3978585"/>
                    <a:gd name="connsiteX0" fmla="*/ 351657 w 806248"/>
                    <a:gd name="connsiteY0" fmla="*/ 0 h 3978585"/>
                    <a:gd name="connsiteX1" fmla="*/ 654198 w 806248"/>
                    <a:gd name="connsiteY1" fmla="*/ 319426 h 3978585"/>
                    <a:gd name="connsiteX2" fmla="*/ 640579 w 806248"/>
                    <a:gd name="connsiteY2" fmla="*/ 475687 h 3978585"/>
                    <a:gd name="connsiteX3" fmla="*/ 124516 w 806248"/>
                    <a:gd name="connsiteY3" fmla="*/ 349951 h 3978585"/>
                    <a:gd name="connsiteX4" fmla="*/ 68048 w 806248"/>
                    <a:gd name="connsiteY4" fmla="*/ 507707 h 3978585"/>
                    <a:gd name="connsiteX5" fmla="*/ 626126 w 806248"/>
                    <a:gd name="connsiteY5" fmla="*/ 644303 h 3978585"/>
                    <a:gd name="connsiteX6" fmla="*/ 628022 w 806248"/>
                    <a:gd name="connsiteY6" fmla="*/ 828639 h 3978585"/>
                    <a:gd name="connsiteX7" fmla="*/ 3854 w 806248"/>
                    <a:gd name="connsiteY7" fmla="*/ 713284 h 3978585"/>
                    <a:gd name="connsiteX8" fmla="*/ 322747 w 806248"/>
                    <a:gd name="connsiteY8" fmla="*/ 912540 h 3978585"/>
                    <a:gd name="connsiteX9" fmla="*/ 196647 w 806248"/>
                    <a:gd name="connsiteY9" fmla="*/ 1153100 h 3978585"/>
                    <a:gd name="connsiteX10" fmla="*/ 168072 w 806248"/>
                    <a:gd name="connsiteY10" fmla="*/ 1381700 h 3978585"/>
                    <a:gd name="connsiteX11" fmla="*/ 149022 w 806248"/>
                    <a:gd name="connsiteY11" fmla="*/ 1486475 h 3978585"/>
                    <a:gd name="connsiteX12" fmla="*/ 120447 w 806248"/>
                    <a:gd name="connsiteY12" fmla="*/ 1848425 h 3978585"/>
                    <a:gd name="connsiteX13" fmla="*/ 215697 w 806248"/>
                    <a:gd name="connsiteY13" fmla="*/ 2229425 h 3978585"/>
                    <a:gd name="connsiteX14" fmla="*/ 320472 w 806248"/>
                    <a:gd name="connsiteY14" fmla="*/ 2429450 h 3978585"/>
                    <a:gd name="connsiteX15" fmla="*/ 368097 w 806248"/>
                    <a:gd name="connsiteY15" fmla="*/ 2562800 h 3978585"/>
                    <a:gd name="connsiteX16" fmla="*/ 415722 w 806248"/>
                    <a:gd name="connsiteY16" fmla="*/ 3191450 h 3978585"/>
                    <a:gd name="connsiteX17" fmla="*/ 463347 w 806248"/>
                    <a:gd name="connsiteY17" fmla="*/ 3524825 h 3978585"/>
                    <a:gd name="connsiteX18" fmla="*/ 501448 w 806248"/>
                    <a:gd name="connsiteY18" fmla="*/ 3975342 h 3978585"/>
                    <a:gd name="connsiteX19" fmla="*/ 730047 w 806248"/>
                    <a:gd name="connsiteY19" fmla="*/ 3822943 h 3978585"/>
                    <a:gd name="connsiteX20" fmla="*/ 806248 w 806248"/>
                    <a:gd name="connsiteY20" fmla="*/ 2146544 h 3978585"/>
                    <a:gd name="connsiteX0" fmla="*/ 351828 w 806419"/>
                    <a:gd name="connsiteY0" fmla="*/ 0 h 3978585"/>
                    <a:gd name="connsiteX1" fmla="*/ 654369 w 806419"/>
                    <a:gd name="connsiteY1" fmla="*/ 319426 h 3978585"/>
                    <a:gd name="connsiteX2" fmla="*/ 640750 w 806419"/>
                    <a:gd name="connsiteY2" fmla="*/ 475687 h 3978585"/>
                    <a:gd name="connsiteX3" fmla="*/ 124687 w 806419"/>
                    <a:gd name="connsiteY3" fmla="*/ 349951 h 3978585"/>
                    <a:gd name="connsiteX4" fmla="*/ 68219 w 806419"/>
                    <a:gd name="connsiteY4" fmla="*/ 507707 h 3978585"/>
                    <a:gd name="connsiteX5" fmla="*/ 626297 w 806419"/>
                    <a:gd name="connsiteY5" fmla="*/ 644303 h 3978585"/>
                    <a:gd name="connsiteX6" fmla="*/ 628193 w 806419"/>
                    <a:gd name="connsiteY6" fmla="*/ 828639 h 3978585"/>
                    <a:gd name="connsiteX7" fmla="*/ 4025 w 806419"/>
                    <a:gd name="connsiteY7" fmla="*/ 713284 h 3978585"/>
                    <a:gd name="connsiteX8" fmla="*/ 306122 w 806419"/>
                    <a:gd name="connsiteY8" fmla="*/ 932352 h 3978585"/>
                    <a:gd name="connsiteX9" fmla="*/ 196818 w 806419"/>
                    <a:gd name="connsiteY9" fmla="*/ 1153100 h 3978585"/>
                    <a:gd name="connsiteX10" fmla="*/ 168243 w 806419"/>
                    <a:gd name="connsiteY10" fmla="*/ 1381700 h 3978585"/>
                    <a:gd name="connsiteX11" fmla="*/ 149193 w 806419"/>
                    <a:gd name="connsiteY11" fmla="*/ 1486475 h 3978585"/>
                    <a:gd name="connsiteX12" fmla="*/ 120618 w 806419"/>
                    <a:gd name="connsiteY12" fmla="*/ 1848425 h 3978585"/>
                    <a:gd name="connsiteX13" fmla="*/ 215868 w 806419"/>
                    <a:gd name="connsiteY13" fmla="*/ 2229425 h 3978585"/>
                    <a:gd name="connsiteX14" fmla="*/ 320643 w 806419"/>
                    <a:gd name="connsiteY14" fmla="*/ 2429450 h 3978585"/>
                    <a:gd name="connsiteX15" fmla="*/ 368268 w 806419"/>
                    <a:gd name="connsiteY15" fmla="*/ 2562800 h 3978585"/>
                    <a:gd name="connsiteX16" fmla="*/ 415893 w 806419"/>
                    <a:gd name="connsiteY16" fmla="*/ 3191450 h 3978585"/>
                    <a:gd name="connsiteX17" fmla="*/ 463518 w 806419"/>
                    <a:gd name="connsiteY17" fmla="*/ 3524825 h 3978585"/>
                    <a:gd name="connsiteX18" fmla="*/ 501619 w 806419"/>
                    <a:gd name="connsiteY18" fmla="*/ 3975342 h 3978585"/>
                    <a:gd name="connsiteX19" fmla="*/ 730218 w 806419"/>
                    <a:gd name="connsiteY19" fmla="*/ 3822943 h 3978585"/>
                    <a:gd name="connsiteX20" fmla="*/ 806419 w 806419"/>
                    <a:gd name="connsiteY20" fmla="*/ 2146544 h 3978585"/>
                    <a:gd name="connsiteX0" fmla="*/ 351828 w 806419"/>
                    <a:gd name="connsiteY0" fmla="*/ 0 h 3978585"/>
                    <a:gd name="connsiteX1" fmla="*/ 654369 w 806419"/>
                    <a:gd name="connsiteY1" fmla="*/ 319426 h 3978585"/>
                    <a:gd name="connsiteX2" fmla="*/ 640750 w 806419"/>
                    <a:gd name="connsiteY2" fmla="*/ 475687 h 3978585"/>
                    <a:gd name="connsiteX3" fmla="*/ 124687 w 806419"/>
                    <a:gd name="connsiteY3" fmla="*/ 349951 h 3978585"/>
                    <a:gd name="connsiteX4" fmla="*/ 68219 w 806419"/>
                    <a:gd name="connsiteY4" fmla="*/ 507707 h 3978585"/>
                    <a:gd name="connsiteX5" fmla="*/ 626297 w 806419"/>
                    <a:gd name="connsiteY5" fmla="*/ 644303 h 3978585"/>
                    <a:gd name="connsiteX6" fmla="*/ 650628 w 806419"/>
                    <a:gd name="connsiteY6" fmla="*/ 810206 h 3978585"/>
                    <a:gd name="connsiteX7" fmla="*/ 4025 w 806419"/>
                    <a:gd name="connsiteY7" fmla="*/ 713284 h 3978585"/>
                    <a:gd name="connsiteX8" fmla="*/ 306122 w 806419"/>
                    <a:gd name="connsiteY8" fmla="*/ 932352 h 3978585"/>
                    <a:gd name="connsiteX9" fmla="*/ 196818 w 806419"/>
                    <a:gd name="connsiteY9" fmla="*/ 1153100 h 3978585"/>
                    <a:gd name="connsiteX10" fmla="*/ 168243 w 806419"/>
                    <a:gd name="connsiteY10" fmla="*/ 1381700 h 3978585"/>
                    <a:gd name="connsiteX11" fmla="*/ 149193 w 806419"/>
                    <a:gd name="connsiteY11" fmla="*/ 1486475 h 3978585"/>
                    <a:gd name="connsiteX12" fmla="*/ 120618 w 806419"/>
                    <a:gd name="connsiteY12" fmla="*/ 1848425 h 3978585"/>
                    <a:gd name="connsiteX13" fmla="*/ 215868 w 806419"/>
                    <a:gd name="connsiteY13" fmla="*/ 2229425 h 3978585"/>
                    <a:gd name="connsiteX14" fmla="*/ 320643 w 806419"/>
                    <a:gd name="connsiteY14" fmla="*/ 2429450 h 3978585"/>
                    <a:gd name="connsiteX15" fmla="*/ 368268 w 806419"/>
                    <a:gd name="connsiteY15" fmla="*/ 2562800 h 3978585"/>
                    <a:gd name="connsiteX16" fmla="*/ 415893 w 806419"/>
                    <a:gd name="connsiteY16" fmla="*/ 3191450 h 3978585"/>
                    <a:gd name="connsiteX17" fmla="*/ 463518 w 806419"/>
                    <a:gd name="connsiteY17" fmla="*/ 3524825 h 3978585"/>
                    <a:gd name="connsiteX18" fmla="*/ 501619 w 806419"/>
                    <a:gd name="connsiteY18" fmla="*/ 3975342 h 3978585"/>
                    <a:gd name="connsiteX19" fmla="*/ 730218 w 806419"/>
                    <a:gd name="connsiteY19" fmla="*/ 3822943 h 3978585"/>
                    <a:gd name="connsiteX20" fmla="*/ 806419 w 806419"/>
                    <a:gd name="connsiteY20" fmla="*/ 2146544 h 397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6419" h="3978585">
                      <a:moveTo>
                        <a:pt x="351828" y="0"/>
                      </a:moveTo>
                      <a:cubicBezTo>
                        <a:pt x="246441" y="213646"/>
                        <a:pt x="550736" y="263741"/>
                        <a:pt x="654369" y="319426"/>
                      </a:cubicBezTo>
                      <a:cubicBezTo>
                        <a:pt x="749602" y="385016"/>
                        <a:pt x="778757" y="456998"/>
                        <a:pt x="640750" y="475687"/>
                      </a:cubicBezTo>
                      <a:cubicBezTo>
                        <a:pt x="533707" y="489981"/>
                        <a:pt x="256976" y="329545"/>
                        <a:pt x="124687" y="349951"/>
                      </a:cubicBezTo>
                      <a:cubicBezTo>
                        <a:pt x="7947" y="380136"/>
                        <a:pt x="-17703" y="468366"/>
                        <a:pt x="68219" y="507707"/>
                      </a:cubicBezTo>
                      <a:cubicBezTo>
                        <a:pt x="154141" y="547048"/>
                        <a:pt x="502640" y="595206"/>
                        <a:pt x="626297" y="644303"/>
                      </a:cubicBezTo>
                      <a:cubicBezTo>
                        <a:pt x="753387" y="674590"/>
                        <a:pt x="740807" y="779816"/>
                        <a:pt x="650628" y="810206"/>
                      </a:cubicBezTo>
                      <a:cubicBezTo>
                        <a:pt x="551694" y="826180"/>
                        <a:pt x="28016" y="585891"/>
                        <a:pt x="4025" y="713284"/>
                      </a:cubicBezTo>
                      <a:cubicBezTo>
                        <a:pt x="-40973" y="866202"/>
                        <a:pt x="306122" y="831226"/>
                        <a:pt x="306122" y="932352"/>
                      </a:cubicBezTo>
                      <a:cubicBezTo>
                        <a:pt x="321965" y="1055930"/>
                        <a:pt x="201581" y="1107063"/>
                        <a:pt x="196818" y="1153100"/>
                      </a:cubicBezTo>
                      <a:cubicBezTo>
                        <a:pt x="192056" y="1216126"/>
                        <a:pt x="176180" y="1326138"/>
                        <a:pt x="168243" y="1381700"/>
                      </a:cubicBezTo>
                      <a:cubicBezTo>
                        <a:pt x="164181" y="1414197"/>
                        <a:pt x="155695" y="1453964"/>
                        <a:pt x="149193" y="1486475"/>
                      </a:cubicBezTo>
                      <a:cubicBezTo>
                        <a:pt x="126442" y="1759484"/>
                        <a:pt x="135591" y="1638805"/>
                        <a:pt x="120618" y="1848425"/>
                      </a:cubicBezTo>
                      <a:cubicBezTo>
                        <a:pt x="131731" y="1972250"/>
                        <a:pt x="182531" y="2132588"/>
                        <a:pt x="215868" y="2229425"/>
                      </a:cubicBezTo>
                      <a:cubicBezTo>
                        <a:pt x="247618" y="2286575"/>
                        <a:pt x="301593" y="2391350"/>
                        <a:pt x="320643" y="2429450"/>
                      </a:cubicBezTo>
                      <a:cubicBezTo>
                        <a:pt x="346043" y="2485013"/>
                        <a:pt x="355568" y="2456438"/>
                        <a:pt x="368268" y="2562800"/>
                      </a:cubicBezTo>
                      <a:cubicBezTo>
                        <a:pt x="384143" y="2689800"/>
                        <a:pt x="400018" y="3031113"/>
                        <a:pt x="415893" y="3191450"/>
                      </a:cubicBezTo>
                      <a:cubicBezTo>
                        <a:pt x="427005" y="3267650"/>
                        <a:pt x="453993" y="3450213"/>
                        <a:pt x="463518" y="3524825"/>
                      </a:cubicBezTo>
                      <a:cubicBezTo>
                        <a:pt x="477806" y="3613725"/>
                        <a:pt x="314294" y="3954231"/>
                        <a:pt x="501619" y="3975342"/>
                      </a:cubicBezTo>
                      <a:cubicBezTo>
                        <a:pt x="666719" y="3994392"/>
                        <a:pt x="727043" y="3927718"/>
                        <a:pt x="730218" y="3822943"/>
                      </a:cubicBezTo>
                      <a:cubicBezTo>
                        <a:pt x="781018" y="3518143"/>
                        <a:pt x="792529" y="2200122"/>
                        <a:pt x="806419" y="2146544"/>
                      </a:cubicBezTo>
                    </a:path>
                  </a:pathLst>
                </a:custGeom>
                <a:ln w="50800" cap="rnd" cmpd="sng" algn="ctr">
                  <a:solidFill>
                    <a:srgbClr val="8E2F7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ln w="57150">
                      <a:solidFill>
                        <a:schemeClr val="tx1"/>
                      </a:solidFill>
                    </a:ln>
                  </a:endParaRPr>
                </a:p>
              </p:txBody>
            </p:sp>
            <p:sp>
              <p:nvSpPr>
                <p:cNvPr id="456" name="Rounded Rectangle 455"/>
                <p:cNvSpPr/>
                <p:nvPr/>
              </p:nvSpPr>
              <p:spPr>
                <a:xfrm rot="206166">
                  <a:off x="4559162" y="2617225"/>
                  <a:ext cx="379236" cy="1300236"/>
                </a:xfrm>
                <a:prstGeom prst="roundRect">
                  <a:avLst>
                    <a:gd name="adj" fmla="val 31846"/>
                  </a:avLst>
                </a:prstGeom>
                <a:gradFill flip="none" rotWithShape="1">
                  <a:gsLst>
                    <a:gs pos="0">
                      <a:srgbClr val="C65C5A"/>
                    </a:gs>
                    <a:gs pos="100000">
                      <a:srgbClr val="B9526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57" name="Rounded Rectangle 456"/>
                <p:cNvSpPr/>
                <p:nvPr/>
              </p:nvSpPr>
              <p:spPr>
                <a:xfrm rot="21164003">
                  <a:off x="4404427" y="2607815"/>
                  <a:ext cx="379236" cy="1300237"/>
                </a:xfrm>
                <a:prstGeom prst="roundRect">
                  <a:avLst>
                    <a:gd name="adj" fmla="val 31846"/>
                  </a:avLst>
                </a:prstGeom>
                <a:gradFill flip="none" rotWithShape="1">
                  <a:gsLst>
                    <a:gs pos="0">
                      <a:srgbClr val="642020"/>
                    </a:gs>
                    <a:gs pos="100000">
                      <a:srgbClr val="9D2918"/>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58" name="Rounded Rectangle 457"/>
                <p:cNvSpPr/>
                <p:nvPr/>
              </p:nvSpPr>
              <p:spPr>
                <a:xfrm rot="21164003">
                  <a:off x="4206748" y="2100949"/>
                  <a:ext cx="486122" cy="462664"/>
                </a:xfrm>
                <a:prstGeom prst="roundRect">
                  <a:avLst>
                    <a:gd name="adj" fmla="val 31846"/>
                  </a:avLst>
                </a:prstGeom>
                <a:gradFill flip="none" rotWithShape="1">
                  <a:gsLst>
                    <a:gs pos="0">
                      <a:srgbClr val="B94300"/>
                    </a:gs>
                    <a:gs pos="100000">
                      <a:srgbClr val="89412B"/>
                    </a:gs>
                  </a:gsLst>
                  <a:lin ang="5400000" scaled="1"/>
                  <a:tileRect/>
                </a:gradFill>
                <a:ln w="9525" cap="flat" cmpd="sng" algn="ctr">
                  <a:solidFill>
                    <a:srgbClr val="82392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59" name="Rounded Rectangle 458"/>
                <p:cNvSpPr/>
                <p:nvPr/>
              </p:nvSpPr>
              <p:spPr>
                <a:xfrm rot="823597">
                  <a:off x="4217976" y="1316758"/>
                  <a:ext cx="486121" cy="736209"/>
                </a:xfrm>
                <a:prstGeom prst="roundRect">
                  <a:avLst>
                    <a:gd name="adj" fmla="val 31846"/>
                  </a:avLst>
                </a:prstGeom>
                <a:gradFill flip="none" rotWithShape="1">
                  <a:gsLst>
                    <a:gs pos="0">
                      <a:srgbClr val="B94300"/>
                    </a:gs>
                    <a:gs pos="100000">
                      <a:srgbClr val="93412B"/>
                    </a:gs>
                  </a:gsLst>
                  <a:lin ang="5400000" scaled="1"/>
                  <a:tileRect/>
                </a:gradFill>
                <a:ln w="9525" cap="flat" cmpd="sng" algn="ctr">
                  <a:solidFill>
                    <a:srgbClr val="82392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54" name="Freeform 453"/>
              <p:cNvSpPr/>
              <p:nvPr/>
            </p:nvSpPr>
            <p:spPr>
              <a:xfrm>
                <a:off x="4317657" y="3310924"/>
                <a:ext cx="177638" cy="221188"/>
              </a:xfrm>
              <a:custGeom>
                <a:avLst/>
                <a:gdLst>
                  <a:gd name="connsiteX0" fmla="*/ 211201 w 230251"/>
                  <a:gd name="connsiteY0" fmla="*/ 141940 h 294340"/>
                  <a:gd name="connsiteX1" fmla="*/ 201676 w 230251"/>
                  <a:gd name="connsiteY1" fmla="*/ 94315 h 294340"/>
                  <a:gd name="connsiteX2" fmla="*/ 182626 w 230251"/>
                  <a:gd name="connsiteY2" fmla="*/ 65740 h 294340"/>
                  <a:gd name="connsiteX3" fmla="*/ 125476 w 230251"/>
                  <a:gd name="connsiteY3" fmla="*/ 18115 h 294340"/>
                  <a:gd name="connsiteX4" fmla="*/ 96901 w 230251"/>
                  <a:gd name="connsiteY4" fmla="*/ 8590 h 294340"/>
                  <a:gd name="connsiteX5" fmla="*/ 1651 w 230251"/>
                  <a:gd name="connsiteY5" fmla="*/ 46690 h 294340"/>
                  <a:gd name="connsiteX6" fmla="*/ 11176 w 230251"/>
                  <a:gd name="connsiteY6" fmla="*/ 75265 h 294340"/>
                  <a:gd name="connsiteX7" fmla="*/ 68326 w 230251"/>
                  <a:gd name="connsiteY7" fmla="*/ 113365 h 294340"/>
                  <a:gd name="connsiteX8" fmla="*/ 87376 w 230251"/>
                  <a:gd name="connsiteY8" fmla="*/ 141940 h 294340"/>
                  <a:gd name="connsiteX9" fmla="*/ 96901 w 230251"/>
                  <a:gd name="connsiteY9" fmla="*/ 199090 h 294340"/>
                  <a:gd name="connsiteX10" fmla="*/ 106426 w 230251"/>
                  <a:gd name="connsiteY10" fmla="*/ 275290 h 294340"/>
                  <a:gd name="connsiteX11" fmla="*/ 135001 w 230251"/>
                  <a:gd name="connsiteY11" fmla="*/ 294340 h 294340"/>
                  <a:gd name="connsiteX12" fmla="*/ 211201 w 230251"/>
                  <a:gd name="connsiteY12" fmla="*/ 265765 h 294340"/>
                  <a:gd name="connsiteX13" fmla="*/ 230251 w 230251"/>
                  <a:gd name="connsiteY13" fmla="*/ 208615 h 294340"/>
                  <a:gd name="connsiteX14" fmla="*/ 220726 w 230251"/>
                  <a:gd name="connsiteY14" fmla="*/ 141940 h 294340"/>
                  <a:gd name="connsiteX15" fmla="*/ 211201 w 230251"/>
                  <a:gd name="connsiteY15" fmla="*/ 113365 h 294340"/>
                  <a:gd name="connsiteX16" fmla="*/ 211201 w 230251"/>
                  <a:gd name="connsiteY16" fmla="*/ 141940 h 29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251" h="294340">
                    <a:moveTo>
                      <a:pt x="211201" y="141940"/>
                    </a:moveTo>
                    <a:cubicBezTo>
                      <a:pt x="209614" y="138765"/>
                      <a:pt x="207360" y="109474"/>
                      <a:pt x="201676" y="94315"/>
                    </a:cubicBezTo>
                    <a:cubicBezTo>
                      <a:pt x="197656" y="83596"/>
                      <a:pt x="189955" y="74534"/>
                      <a:pt x="182626" y="65740"/>
                    </a:cubicBezTo>
                    <a:cubicBezTo>
                      <a:pt x="167579" y="47684"/>
                      <a:pt x="146883" y="28819"/>
                      <a:pt x="125476" y="18115"/>
                    </a:cubicBezTo>
                    <a:cubicBezTo>
                      <a:pt x="116496" y="13625"/>
                      <a:pt x="106426" y="11765"/>
                      <a:pt x="96901" y="8590"/>
                    </a:cubicBezTo>
                    <a:cubicBezTo>
                      <a:pt x="66288" y="12417"/>
                      <a:pt x="9433" y="0"/>
                      <a:pt x="1651" y="46690"/>
                    </a:cubicBezTo>
                    <a:cubicBezTo>
                      <a:pt x="0" y="56594"/>
                      <a:pt x="4076" y="68165"/>
                      <a:pt x="11176" y="75265"/>
                    </a:cubicBezTo>
                    <a:cubicBezTo>
                      <a:pt x="27365" y="91454"/>
                      <a:pt x="68326" y="113365"/>
                      <a:pt x="68326" y="113365"/>
                    </a:cubicBezTo>
                    <a:cubicBezTo>
                      <a:pt x="74676" y="122890"/>
                      <a:pt x="83756" y="131080"/>
                      <a:pt x="87376" y="141940"/>
                    </a:cubicBezTo>
                    <a:cubicBezTo>
                      <a:pt x="93483" y="160262"/>
                      <a:pt x="94170" y="179971"/>
                      <a:pt x="96901" y="199090"/>
                    </a:cubicBezTo>
                    <a:cubicBezTo>
                      <a:pt x="100521" y="224430"/>
                      <a:pt x="96919" y="251523"/>
                      <a:pt x="106426" y="275290"/>
                    </a:cubicBezTo>
                    <a:cubicBezTo>
                      <a:pt x="110678" y="285919"/>
                      <a:pt x="125476" y="287990"/>
                      <a:pt x="135001" y="294340"/>
                    </a:cubicBezTo>
                    <a:cubicBezTo>
                      <a:pt x="154211" y="290498"/>
                      <a:pt x="197186" y="288189"/>
                      <a:pt x="211201" y="265765"/>
                    </a:cubicBezTo>
                    <a:cubicBezTo>
                      <a:pt x="221844" y="248737"/>
                      <a:pt x="230251" y="208615"/>
                      <a:pt x="230251" y="208615"/>
                    </a:cubicBezTo>
                    <a:cubicBezTo>
                      <a:pt x="227076" y="186390"/>
                      <a:pt x="225129" y="163955"/>
                      <a:pt x="220726" y="141940"/>
                    </a:cubicBezTo>
                    <a:cubicBezTo>
                      <a:pt x="218757" y="132095"/>
                      <a:pt x="218301" y="120465"/>
                      <a:pt x="211201" y="113365"/>
                    </a:cubicBezTo>
                    <a:cubicBezTo>
                      <a:pt x="206711" y="108875"/>
                      <a:pt x="212788" y="145115"/>
                      <a:pt x="211201" y="141940"/>
                    </a:cubicBezTo>
                    <a:close/>
                  </a:path>
                </a:pathLst>
              </a:custGeom>
              <a:solidFill>
                <a:srgbClr val="702A4A"/>
              </a:solidFill>
              <a:ln w="3175" cap="flat"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37" name="Rounded Rectangle 436"/>
            <p:cNvSpPr/>
            <p:nvPr/>
          </p:nvSpPr>
          <p:spPr>
            <a:xfrm rot="21339574" flipH="1">
              <a:off x="4382253" y="3547429"/>
              <a:ext cx="222447" cy="762675"/>
            </a:xfrm>
            <a:prstGeom prst="roundRect">
              <a:avLst>
                <a:gd name="adj" fmla="val 31846"/>
              </a:avLst>
            </a:prstGeom>
            <a:gradFill flip="none" rotWithShape="1">
              <a:gsLst>
                <a:gs pos="0">
                  <a:srgbClr val="B3584F"/>
                </a:gs>
                <a:gs pos="100000">
                  <a:srgbClr val="B9526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38" name="Rounded Rectangle 437"/>
            <p:cNvSpPr/>
            <p:nvPr/>
          </p:nvSpPr>
          <p:spPr>
            <a:xfrm flipH="1">
              <a:off x="4379927" y="2801521"/>
              <a:ext cx="285004" cy="431758"/>
            </a:xfrm>
            <a:prstGeom prst="roundRect">
              <a:avLst>
                <a:gd name="adj" fmla="val 31846"/>
              </a:avLst>
            </a:prstGeom>
            <a:gradFill flip="none" rotWithShape="1">
              <a:gsLst>
                <a:gs pos="0">
                  <a:srgbClr val="B94300"/>
                </a:gs>
                <a:gs pos="100000">
                  <a:srgbClr val="93412B"/>
                </a:gs>
              </a:gsLst>
              <a:lin ang="0" scaled="1"/>
              <a:tileRect/>
            </a:gradFill>
            <a:ln w="9525" cap="flat" cmpd="sng" algn="ctr">
              <a:solidFill>
                <a:srgbClr val="82392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39" name="Rounded Rectangle 438"/>
            <p:cNvSpPr/>
            <p:nvPr/>
          </p:nvSpPr>
          <p:spPr>
            <a:xfrm rot="159831" flipH="1">
              <a:off x="4380896" y="3255318"/>
              <a:ext cx="284754" cy="253183"/>
            </a:xfrm>
            <a:prstGeom prst="roundRect">
              <a:avLst>
                <a:gd name="adj" fmla="val 31846"/>
              </a:avLst>
            </a:prstGeom>
            <a:gradFill flip="none" rotWithShape="1">
              <a:gsLst>
                <a:gs pos="0">
                  <a:srgbClr val="B94300"/>
                </a:gs>
                <a:gs pos="100000">
                  <a:srgbClr val="89412B"/>
                </a:gs>
              </a:gsLst>
              <a:lin ang="0" scaled="1"/>
              <a:tileRect/>
            </a:gradFill>
            <a:ln w="9525" cap="flat" cmpd="sng" algn="ctr">
              <a:solidFill>
                <a:srgbClr val="82392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40" name="Rounded Rectangle 439"/>
            <p:cNvSpPr/>
            <p:nvPr/>
          </p:nvSpPr>
          <p:spPr>
            <a:xfrm rot="199268" flipH="1">
              <a:off x="4432496" y="3547429"/>
              <a:ext cx="222447" cy="762675"/>
            </a:xfrm>
            <a:prstGeom prst="roundRect">
              <a:avLst>
                <a:gd name="adj" fmla="val 31846"/>
              </a:avLst>
            </a:prstGeom>
            <a:gradFill flip="none" rotWithShape="1">
              <a:gsLst>
                <a:gs pos="0">
                  <a:srgbClr val="642020"/>
                </a:gs>
                <a:gs pos="100000">
                  <a:srgbClr val="9D2918"/>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441" name="Group 463"/>
            <p:cNvGrpSpPr/>
            <p:nvPr/>
          </p:nvGrpSpPr>
          <p:grpSpPr>
            <a:xfrm>
              <a:off x="3276600" y="2795971"/>
              <a:ext cx="2474928" cy="1386366"/>
              <a:chOff x="3365391" y="2566282"/>
              <a:chExt cx="2474928" cy="1386366"/>
            </a:xfrm>
          </p:grpSpPr>
          <p:sp>
            <p:nvSpPr>
              <p:cNvPr id="450" name="Rounded Rectangle 20"/>
              <p:cNvSpPr/>
              <p:nvPr/>
            </p:nvSpPr>
            <p:spPr>
              <a:xfrm rot="242379" flipV="1">
                <a:off x="3365391" y="2579012"/>
                <a:ext cx="1297659" cy="1372230"/>
              </a:xfrm>
              <a:custGeom>
                <a:avLst/>
                <a:gdLst>
                  <a:gd name="connsiteX0" fmla="*/ 862555 w 1121276"/>
                  <a:gd name="connsiteY0" fmla="*/ 2676 h 1039912"/>
                  <a:gd name="connsiteX1" fmla="*/ 980039 w 1121276"/>
                  <a:gd name="connsiteY1" fmla="*/ 27502 h 1039912"/>
                  <a:gd name="connsiteX2" fmla="*/ 1053082 w 1121276"/>
                  <a:gd name="connsiteY2" fmla="*/ 77573 h 1039912"/>
                  <a:gd name="connsiteX3" fmla="*/ 1093774 w 1121276"/>
                  <a:gd name="connsiteY3" fmla="*/ 295686 h 1039912"/>
                  <a:gd name="connsiteX4" fmla="*/ 823362 w 1121276"/>
                  <a:gd name="connsiteY4" fmla="*/ 690148 h 1039912"/>
                  <a:gd name="connsiteX5" fmla="*/ 591423 w 1121276"/>
                  <a:gd name="connsiteY5" fmla="*/ 1014586 h 1039912"/>
                  <a:gd name="connsiteX6" fmla="*/ 583803 w 1121276"/>
                  <a:gd name="connsiteY6" fmla="*/ 1028874 h 1039912"/>
                  <a:gd name="connsiteX7" fmla="*/ 580217 w 1121276"/>
                  <a:gd name="connsiteY7" fmla="*/ 1028874 h 1039912"/>
                  <a:gd name="connsiteX8" fmla="*/ 571054 w 1121276"/>
                  <a:gd name="connsiteY8" fmla="*/ 1038397 h 1039912"/>
                  <a:gd name="connsiteX9" fmla="*/ 0 w 1121276"/>
                  <a:gd name="connsiteY9" fmla="*/ 1039912 h 1039912"/>
                  <a:gd name="connsiteX10" fmla="*/ 209388 w 1121276"/>
                  <a:gd name="connsiteY10" fmla="*/ 717895 h 1039912"/>
                  <a:gd name="connsiteX11" fmla="*/ 466297 w 1121276"/>
                  <a:gd name="connsiteY11" fmla="*/ 653154 h 1039912"/>
                  <a:gd name="connsiteX12" fmla="*/ 491514 w 1121276"/>
                  <a:gd name="connsiteY12" fmla="*/ 462660 h 1039912"/>
                  <a:gd name="connsiteX13" fmla="*/ 761928 w 1121276"/>
                  <a:gd name="connsiteY13" fmla="*/ 68198 h 1039912"/>
                  <a:gd name="connsiteX14" fmla="*/ 862555 w 1121276"/>
                  <a:gd name="connsiteY14" fmla="*/ 2676 h 1039912"/>
                  <a:gd name="connsiteX0" fmla="*/ 862555 w 1121276"/>
                  <a:gd name="connsiteY0" fmla="*/ 2676 h 1039912"/>
                  <a:gd name="connsiteX1" fmla="*/ 980039 w 1121276"/>
                  <a:gd name="connsiteY1" fmla="*/ 27502 h 1039912"/>
                  <a:gd name="connsiteX2" fmla="*/ 1053082 w 1121276"/>
                  <a:gd name="connsiteY2" fmla="*/ 77573 h 1039912"/>
                  <a:gd name="connsiteX3" fmla="*/ 1093774 w 1121276"/>
                  <a:gd name="connsiteY3" fmla="*/ 295686 h 1039912"/>
                  <a:gd name="connsiteX4" fmla="*/ 823362 w 1121276"/>
                  <a:gd name="connsiteY4" fmla="*/ 690148 h 1039912"/>
                  <a:gd name="connsiteX5" fmla="*/ 591423 w 1121276"/>
                  <a:gd name="connsiteY5" fmla="*/ 1014586 h 1039912"/>
                  <a:gd name="connsiteX6" fmla="*/ 583803 w 1121276"/>
                  <a:gd name="connsiteY6" fmla="*/ 1028874 h 1039912"/>
                  <a:gd name="connsiteX7" fmla="*/ 571054 w 1121276"/>
                  <a:gd name="connsiteY7" fmla="*/ 1038397 h 1039912"/>
                  <a:gd name="connsiteX8" fmla="*/ 0 w 1121276"/>
                  <a:gd name="connsiteY8" fmla="*/ 1039912 h 1039912"/>
                  <a:gd name="connsiteX9" fmla="*/ 209388 w 1121276"/>
                  <a:gd name="connsiteY9" fmla="*/ 717895 h 1039912"/>
                  <a:gd name="connsiteX10" fmla="*/ 466297 w 1121276"/>
                  <a:gd name="connsiteY10" fmla="*/ 653154 h 1039912"/>
                  <a:gd name="connsiteX11" fmla="*/ 491514 w 1121276"/>
                  <a:gd name="connsiteY11" fmla="*/ 462660 h 1039912"/>
                  <a:gd name="connsiteX12" fmla="*/ 761928 w 1121276"/>
                  <a:gd name="connsiteY12" fmla="*/ 68198 h 1039912"/>
                  <a:gd name="connsiteX13" fmla="*/ 862555 w 1121276"/>
                  <a:gd name="connsiteY13" fmla="*/ 2676 h 1039912"/>
                  <a:gd name="connsiteX0" fmla="*/ 862555 w 1121276"/>
                  <a:gd name="connsiteY0" fmla="*/ 2676 h 1039912"/>
                  <a:gd name="connsiteX1" fmla="*/ 980039 w 1121276"/>
                  <a:gd name="connsiteY1" fmla="*/ 27502 h 1039912"/>
                  <a:gd name="connsiteX2" fmla="*/ 1053082 w 1121276"/>
                  <a:gd name="connsiteY2" fmla="*/ 77573 h 1039912"/>
                  <a:gd name="connsiteX3" fmla="*/ 1093774 w 1121276"/>
                  <a:gd name="connsiteY3" fmla="*/ 295686 h 1039912"/>
                  <a:gd name="connsiteX4" fmla="*/ 823362 w 1121276"/>
                  <a:gd name="connsiteY4" fmla="*/ 690148 h 1039912"/>
                  <a:gd name="connsiteX5" fmla="*/ 591423 w 1121276"/>
                  <a:gd name="connsiteY5" fmla="*/ 1014586 h 1039912"/>
                  <a:gd name="connsiteX6" fmla="*/ 571054 w 1121276"/>
                  <a:gd name="connsiteY6" fmla="*/ 1038397 h 1039912"/>
                  <a:gd name="connsiteX7" fmla="*/ 0 w 1121276"/>
                  <a:gd name="connsiteY7" fmla="*/ 1039912 h 1039912"/>
                  <a:gd name="connsiteX8" fmla="*/ 209388 w 1121276"/>
                  <a:gd name="connsiteY8" fmla="*/ 717895 h 1039912"/>
                  <a:gd name="connsiteX9" fmla="*/ 466297 w 1121276"/>
                  <a:gd name="connsiteY9" fmla="*/ 653154 h 1039912"/>
                  <a:gd name="connsiteX10" fmla="*/ 491514 w 1121276"/>
                  <a:gd name="connsiteY10" fmla="*/ 462660 h 1039912"/>
                  <a:gd name="connsiteX11" fmla="*/ 761928 w 1121276"/>
                  <a:gd name="connsiteY11" fmla="*/ 68198 h 1039912"/>
                  <a:gd name="connsiteX12" fmla="*/ 862555 w 1121276"/>
                  <a:gd name="connsiteY12" fmla="*/ 2676 h 1039912"/>
                  <a:gd name="connsiteX0" fmla="*/ 862555 w 1121276"/>
                  <a:gd name="connsiteY0" fmla="*/ 2676 h 1039912"/>
                  <a:gd name="connsiteX1" fmla="*/ 980039 w 1121276"/>
                  <a:gd name="connsiteY1" fmla="*/ 27502 h 1039912"/>
                  <a:gd name="connsiteX2" fmla="*/ 1053082 w 1121276"/>
                  <a:gd name="connsiteY2" fmla="*/ 77573 h 1039912"/>
                  <a:gd name="connsiteX3" fmla="*/ 1093774 w 1121276"/>
                  <a:gd name="connsiteY3" fmla="*/ 295686 h 1039912"/>
                  <a:gd name="connsiteX4" fmla="*/ 823362 w 1121276"/>
                  <a:gd name="connsiteY4" fmla="*/ 690148 h 1039912"/>
                  <a:gd name="connsiteX5" fmla="*/ 591423 w 1121276"/>
                  <a:gd name="connsiteY5" fmla="*/ 1014586 h 1039912"/>
                  <a:gd name="connsiteX6" fmla="*/ 542479 w 1121276"/>
                  <a:gd name="connsiteY6" fmla="*/ 1038397 h 1039912"/>
                  <a:gd name="connsiteX7" fmla="*/ 0 w 1121276"/>
                  <a:gd name="connsiteY7" fmla="*/ 1039912 h 1039912"/>
                  <a:gd name="connsiteX8" fmla="*/ 209388 w 1121276"/>
                  <a:gd name="connsiteY8" fmla="*/ 717895 h 1039912"/>
                  <a:gd name="connsiteX9" fmla="*/ 466297 w 1121276"/>
                  <a:gd name="connsiteY9" fmla="*/ 653154 h 1039912"/>
                  <a:gd name="connsiteX10" fmla="*/ 491514 w 1121276"/>
                  <a:gd name="connsiteY10" fmla="*/ 462660 h 1039912"/>
                  <a:gd name="connsiteX11" fmla="*/ 761928 w 1121276"/>
                  <a:gd name="connsiteY11" fmla="*/ 68198 h 1039912"/>
                  <a:gd name="connsiteX12" fmla="*/ 862555 w 1121276"/>
                  <a:gd name="connsiteY12" fmla="*/ 2676 h 1039912"/>
                  <a:gd name="connsiteX0" fmla="*/ 862555 w 1121276"/>
                  <a:gd name="connsiteY0" fmla="*/ 2676 h 1039912"/>
                  <a:gd name="connsiteX1" fmla="*/ 980039 w 1121276"/>
                  <a:gd name="connsiteY1" fmla="*/ 27502 h 1039912"/>
                  <a:gd name="connsiteX2" fmla="*/ 1053082 w 1121276"/>
                  <a:gd name="connsiteY2" fmla="*/ 77573 h 1039912"/>
                  <a:gd name="connsiteX3" fmla="*/ 1093774 w 1121276"/>
                  <a:gd name="connsiteY3" fmla="*/ 295686 h 1039912"/>
                  <a:gd name="connsiteX4" fmla="*/ 823362 w 1121276"/>
                  <a:gd name="connsiteY4" fmla="*/ 690148 h 1039912"/>
                  <a:gd name="connsiteX5" fmla="*/ 591423 w 1121276"/>
                  <a:gd name="connsiteY5" fmla="*/ 1014586 h 1039912"/>
                  <a:gd name="connsiteX6" fmla="*/ 542479 w 1121276"/>
                  <a:gd name="connsiteY6" fmla="*/ 1038397 h 1039912"/>
                  <a:gd name="connsiteX7" fmla="*/ 0 w 1121276"/>
                  <a:gd name="connsiteY7" fmla="*/ 1039912 h 1039912"/>
                  <a:gd name="connsiteX8" fmla="*/ 209388 w 1121276"/>
                  <a:gd name="connsiteY8" fmla="*/ 717895 h 1039912"/>
                  <a:gd name="connsiteX9" fmla="*/ 466297 w 1121276"/>
                  <a:gd name="connsiteY9" fmla="*/ 653154 h 1039912"/>
                  <a:gd name="connsiteX10" fmla="*/ 491514 w 1121276"/>
                  <a:gd name="connsiteY10" fmla="*/ 462660 h 1039912"/>
                  <a:gd name="connsiteX11" fmla="*/ 761928 w 1121276"/>
                  <a:gd name="connsiteY11" fmla="*/ 68198 h 1039912"/>
                  <a:gd name="connsiteX12" fmla="*/ 862555 w 1121276"/>
                  <a:gd name="connsiteY12" fmla="*/ 2676 h 1039912"/>
                  <a:gd name="connsiteX0" fmla="*/ 862555 w 1121276"/>
                  <a:gd name="connsiteY0" fmla="*/ 2676 h 1039912"/>
                  <a:gd name="connsiteX1" fmla="*/ 980039 w 1121276"/>
                  <a:gd name="connsiteY1" fmla="*/ 27502 h 1039912"/>
                  <a:gd name="connsiteX2" fmla="*/ 1053082 w 1121276"/>
                  <a:gd name="connsiteY2" fmla="*/ 77573 h 1039912"/>
                  <a:gd name="connsiteX3" fmla="*/ 1093774 w 1121276"/>
                  <a:gd name="connsiteY3" fmla="*/ 295686 h 1039912"/>
                  <a:gd name="connsiteX4" fmla="*/ 823362 w 1121276"/>
                  <a:gd name="connsiteY4" fmla="*/ 690148 h 1039912"/>
                  <a:gd name="connsiteX5" fmla="*/ 591423 w 1121276"/>
                  <a:gd name="connsiteY5" fmla="*/ 1014586 h 1039912"/>
                  <a:gd name="connsiteX6" fmla="*/ 542479 w 1121276"/>
                  <a:gd name="connsiteY6" fmla="*/ 1038397 h 1039912"/>
                  <a:gd name="connsiteX7" fmla="*/ 0 w 1121276"/>
                  <a:gd name="connsiteY7" fmla="*/ 1039912 h 1039912"/>
                  <a:gd name="connsiteX8" fmla="*/ 209388 w 1121276"/>
                  <a:gd name="connsiteY8" fmla="*/ 717895 h 1039912"/>
                  <a:gd name="connsiteX9" fmla="*/ 466297 w 1121276"/>
                  <a:gd name="connsiteY9" fmla="*/ 653154 h 1039912"/>
                  <a:gd name="connsiteX10" fmla="*/ 491514 w 1121276"/>
                  <a:gd name="connsiteY10" fmla="*/ 462660 h 1039912"/>
                  <a:gd name="connsiteX11" fmla="*/ 761928 w 1121276"/>
                  <a:gd name="connsiteY11" fmla="*/ 68198 h 1039912"/>
                  <a:gd name="connsiteX12" fmla="*/ 862555 w 1121276"/>
                  <a:gd name="connsiteY12" fmla="*/ 2676 h 1039912"/>
                  <a:gd name="connsiteX0" fmla="*/ 866189 w 1124910"/>
                  <a:gd name="connsiteY0" fmla="*/ 2676 h 1062403"/>
                  <a:gd name="connsiteX1" fmla="*/ 983673 w 1124910"/>
                  <a:gd name="connsiteY1" fmla="*/ 27502 h 1062403"/>
                  <a:gd name="connsiteX2" fmla="*/ 1056716 w 1124910"/>
                  <a:gd name="connsiteY2" fmla="*/ 77573 h 1062403"/>
                  <a:gd name="connsiteX3" fmla="*/ 1097408 w 1124910"/>
                  <a:gd name="connsiteY3" fmla="*/ 295686 h 1062403"/>
                  <a:gd name="connsiteX4" fmla="*/ 826996 w 1124910"/>
                  <a:gd name="connsiteY4" fmla="*/ 690148 h 1062403"/>
                  <a:gd name="connsiteX5" fmla="*/ 595057 w 1124910"/>
                  <a:gd name="connsiteY5" fmla="*/ 1014586 h 1062403"/>
                  <a:gd name="connsiteX6" fmla="*/ 546113 w 1124910"/>
                  <a:gd name="connsiteY6" fmla="*/ 1038397 h 1062403"/>
                  <a:gd name="connsiteX7" fmla="*/ 197784 w 1124910"/>
                  <a:gd name="connsiteY7" fmla="*/ 1034949 h 1062403"/>
                  <a:gd name="connsiteX8" fmla="*/ 3634 w 1124910"/>
                  <a:gd name="connsiteY8" fmla="*/ 1039912 h 1062403"/>
                  <a:gd name="connsiteX9" fmla="*/ 213022 w 1124910"/>
                  <a:gd name="connsiteY9" fmla="*/ 717895 h 1062403"/>
                  <a:gd name="connsiteX10" fmla="*/ 469931 w 1124910"/>
                  <a:gd name="connsiteY10" fmla="*/ 653154 h 1062403"/>
                  <a:gd name="connsiteX11" fmla="*/ 495148 w 1124910"/>
                  <a:gd name="connsiteY11" fmla="*/ 462660 h 1062403"/>
                  <a:gd name="connsiteX12" fmla="*/ 765562 w 1124910"/>
                  <a:gd name="connsiteY12" fmla="*/ 68198 h 1062403"/>
                  <a:gd name="connsiteX13" fmla="*/ 866189 w 1124910"/>
                  <a:gd name="connsiteY13" fmla="*/ 2676 h 1062403"/>
                  <a:gd name="connsiteX0" fmla="*/ 866189 w 1124910"/>
                  <a:gd name="connsiteY0" fmla="*/ 2676 h 1039470"/>
                  <a:gd name="connsiteX1" fmla="*/ 983673 w 1124910"/>
                  <a:gd name="connsiteY1" fmla="*/ 27502 h 1039470"/>
                  <a:gd name="connsiteX2" fmla="*/ 1056716 w 1124910"/>
                  <a:gd name="connsiteY2" fmla="*/ 77573 h 1039470"/>
                  <a:gd name="connsiteX3" fmla="*/ 1097408 w 1124910"/>
                  <a:gd name="connsiteY3" fmla="*/ 295686 h 1039470"/>
                  <a:gd name="connsiteX4" fmla="*/ 826996 w 1124910"/>
                  <a:gd name="connsiteY4" fmla="*/ 690148 h 1039470"/>
                  <a:gd name="connsiteX5" fmla="*/ 595057 w 1124910"/>
                  <a:gd name="connsiteY5" fmla="*/ 1014586 h 1039470"/>
                  <a:gd name="connsiteX6" fmla="*/ 546113 w 1124910"/>
                  <a:gd name="connsiteY6" fmla="*/ 1038397 h 1039470"/>
                  <a:gd name="connsiteX7" fmla="*/ 197784 w 1124910"/>
                  <a:gd name="connsiteY7" fmla="*/ 1034949 h 1039470"/>
                  <a:gd name="connsiteX8" fmla="*/ 3634 w 1124910"/>
                  <a:gd name="connsiteY8" fmla="*/ 1001812 h 1039470"/>
                  <a:gd name="connsiteX9" fmla="*/ 213022 w 1124910"/>
                  <a:gd name="connsiteY9" fmla="*/ 717895 h 1039470"/>
                  <a:gd name="connsiteX10" fmla="*/ 469931 w 1124910"/>
                  <a:gd name="connsiteY10" fmla="*/ 653154 h 1039470"/>
                  <a:gd name="connsiteX11" fmla="*/ 495148 w 1124910"/>
                  <a:gd name="connsiteY11" fmla="*/ 462660 h 1039470"/>
                  <a:gd name="connsiteX12" fmla="*/ 765562 w 1124910"/>
                  <a:gd name="connsiteY12" fmla="*/ 68198 h 1039470"/>
                  <a:gd name="connsiteX13" fmla="*/ 866189 w 1124910"/>
                  <a:gd name="connsiteY13" fmla="*/ 2676 h 1039470"/>
                  <a:gd name="connsiteX0" fmla="*/ 862605 w 1121326"/>
                  <a:gd name="connsiteY0" fmla="*/ 2676 h 1069621"/>
                  <a:gd name="connsiteX1" fmla="*/ 980089 w 1121326"/>
                  <a:gd name="connsiteY1" fmla="*/ 27502 h 1069621"/>
                  <a:gd name="connsiteX2" fmla="*/ 1053132 w 1121326"/>
                  <a:gd name="connsiteY2" fmla="*/ 77573 h 1069621"/>
                  <a:gd name="connsiteX3" fmla="*/ 1093824 w 1121326"/>
                  <a:gd name="connsiteY3" fmla="*/ 295686 h 1069621"/>
                  <a:gd name="connsiteX4" fmla="*/ 823412 w 1121326"/>
                  <a:gd name="connsiteY4" fmla="*/ 690148 h 1069621"/>
                  <a:gd name="connsiteX5" fmla="*/ 591473 w 1121326"/>
                  <a:gd name="connsiteY5" fmla="*/ 1014586 h 1069621"/>
                  <a:gd name="connsiteX6" fmla="*/ 542529 w 1121326"/>
                  <a:gd name="connsiteY6" fmla="*/ 1038397 h 1069621"/>
                  <a:gd name="connsiteX7" fmla="*/ 194200 w 1121326"/>
                  <a:gd name="connsiteY7" fmla="*/ 1034949 h 1069621"/>
                  <a:gd name="connsiteX8" fmla="*/ 50 w 1121326"/>
                  <a:gd name="connsiteY8" fmla="*/ 1001812 h 1069621"/>
                  <a:gd name="connsiteX9" fmla="*/ 209438 w 1121326"/>
                  <a:gd name="connsiteY9" fmla="*/ 717895 h 1069621"/>
                  <a:gd name="connsiteX10" fmla="*/ 466347 w 1121326"/>
                  <a:gd name="connsiteY10" fmla="*/ 653154 h 1069621"/>
                  <a:gd name="connsiteX11" fmla="*/ 491564 w 1121326"/>
                  <a:gd name="connsiteY11" fmla="*/ 462660 h 1069621"/>
                  <a:gd name="connsiteX12" fmla="*/ 761978 w 1121326"/>
                  <a:gd name="connsiteY12" fmla="*/ 68198 h 1069621"/>
                  <a:gd name="connsiteX13" fmla="*/ 862605 w 1121326"/>
                  <a:gd name="connsiteY13" fmla="*/ 2676 h 1069621"/>
                  <a:gd name="connsiteX0" fmla="*/ 862800 w 1121521"/>
                  <a:gd name="connsiteY0" fmla="*/ 2676 h 1061458"/>
                  <a:gd name="connsiteX1" fmla="*/ 980284 w 1121521"/>
                  <a:gd name="connsiteY1" fmla="*/ 27502 h 1061458"/>
                  <a:gd name="connsiteX2" fmla="*/ 1053327 w 1121521"/>
                  <a:gd name="connsiteY2" fmla="*/ 77573 h 1061458"/>
                  <a:gd name="connsiteX3" fmla="*/ 1094019 w 1121521"/>
                  <a:gd name="connsiteY3" fmla="*/ 295686 h 1061458"/>
                  <a:gd name="connsiteX4" fmla="*/ 823607 w 1121521"/>
                  <a:gd name="connsiteY4" fmla="*/ 690148 h 1061458"/>
                  <a:gd name="connsiteX5" fmla="*/ 591668 w 1121521"/>
                  <a:gd name="connsiteY5" fmla="*/ 1014586 h 1061458"/>
                  <a:gd name="connsiteX6" fmla="*/ 542724 w 1121521"/>
                  <a:gd name="connsiteY6" fmla="*/ 1038397 h 1061458"/>
                  <a:gd name="connsiteX7" fmla="*/ 194395 w 1121521"/>
                  <a:gd name="connsiteY7" fmla="*/ 1034949 h 1061458"/>
                  <a:gd name="connsiteX8" fmla="*/ 245 w 1121521"/>
                  <a:gd name="connsiteY8" fmla="*/ 1001812 h 1061458"/>
                  <a:gd name="connsiteX9" fmla="*/ 209633 w 1121521"/>
                  <a:gd name="connsiteY9" fmla="*/ 717895 h 1061458"/>
                  <a:gd name="connsiteX10" fmla="*/ 466542 w 1121521"/>
                  <a:gd name="connsiteY10" fmla="*/ 653154 h 1061458"/>
                  <a:gd name="connsiteX11" fmla="*/ 491759 w 1121521"/>
                  <a:gd name="connsiteY11" fmla="*/ 462660 h 1061458"/>
                  <a:gd name="connsiteX12" fmla="*/ 762173 w 1121521"/>
                  <a:gd name="connsiteY12" fmla="*/ 68198 h 1061458"/>
                  <a:gd name="connsiteX13" fmla="*/ 862800 w 1121521"/>
                  <a:gd name="connsiteY13" fmla="*/ 2676 h 1061458"/>
                  <a:gd name="connsiteX0" fmla="*/ 863276 w 1121997"/>
                  <a:gd name="connsiteY0" fmla="*/ 2676 h 1041974"/>
                  <a:gd name="connsiteX1" fmla="*/ 980760 w 1121997"/>
                  <a:gd name="connsiteY1" fmla="*/ 27502 h 1041974"/>
                  <a:gd name="connsiteX2" fmla="*/ 1053803 w 1121997"/>
                  <a:gd name="connsiteY2" fmla="*/ 77573 h 1041974"/>
                  <a:gd name="connsiteX3" fmla="*/ 1094495 w 1121997"/>
                  <a:gd name="connsiteY3" fmla="*/ 295686 h 1041974"/>
                  <a:gd name="connsiteX4" fmla="*/ 824083 w 1121997"/>
                  <a:gd name="connsiteY4" fmla="*/ 690148 h 1041974"/>
                  <a:gd name="connsiteX5" fmla="*/ 592144 w 1121997"/>
                  <a:gd name="connsiteY5" fmla="*/ 1014586 h 1041974"/>
                  <a:gd name="connsiteX6" fmla="*/ 543200 w 1121997"/>
                  <a:gd name="connsiteY6" fmla="*/ 1038397 h 1041974"/>
                  <a:gd name="connsiteX7" fmla="*/ 156771 w 1121997"/>
                  <a:gd name="connsiteY7" fmla="*/ 1039712 h 1041974"/>
                  <a:gd name="connsiteX8" fmla="*/ 721 w 1121997"/>
                  <a:gd name="connsiteY8" fmla="*/ 1001812 h 1041974"/>
                  <a:gd name="connsiteX9" fmla="*/ 210109 w 1121997"/>
                  <a:gd name="connsiteY9" fmla="*/ 717895 h 1041974"/>
                  <a:gd name="connsiteX10" fmla="*/ 467018 w 1121997"/>
                  <a:gd name="connsiteY10" fmla="*/ 653154 h 1041974"/>
                  <a:gd name="connsiteX11" fmla="*/ 492235 w 1121997"/>
                  <a:gd name="connsiteY11" fmla="*/ 462660 h 1041974"/>
                  <a:gd name="connsiteX12" fmla="*/ 762649 w 1121997"/>
                  <a:gd name="connsiteY12" fmla="*/ 68198 h 1041974"/>
                  <a:gd name="connsiteX13" fmla="*/ 863276 w 1121997"/>
                  <a:gd name="connsiteY13" fmla="*/ 2676 h 1041974"/>
                  <a:gd name="connsiteX0" fmla="*/ 863111 w 1121832"/>
                  <a:gd name="connsiteY0" fmla="*/ 2676 h 1041974"/>
                  <a:gd name="connsiteX1" fmla="*/ 980595 w 1121832"/>
                  <a:gd name="connsiteY1" fmla="*/ 27502 h 1041974"/>
                  <a:gd name="connsiteX2" fmla="*/ 1053638 w 1121832"/>
                  <a:gd name="connsiteY2" fmla="*/ 77573 h 1041974"/>
                  <a:gd name="connsiteX3" fmla="*/ 1094330 w 1121832"/>
                  <a:gd name="connsiteY3" fmla="*/ 295686 h 1041974"/>
                  <a:gd name="connsiteX4" fmla="*/ 823918 w 1121832"/>
                  <a:gd name="connsiteY4" fmla="*/ 690148 h 1041974"/>
                  <a:gd name="connsiteX5" fmla="*/ 591979 w 1121832"/>
                  <a:gd name="connsiteY5" fmla="*/ 1014586 h 1041974"/>
                  <a:gd name="connsiteX6" fmla="*/ 543035 w 1121832"/>
                  <a:gd name="connsiteY6" fmla="*/ 1038397 h 1041974"/>
                  <a:gd name="connsiteX7" fmla="*/ 156606 w 1121832"/>
                  <a:gd name="connsiteY7" fmla="*/ 1039712 h 1041974"/>
                  <a:gd name="connsiteX8" fmla="*/ 556 w 1121832"/>
                  <a:gd name="connsiteY8" fmla="*/ 1001812 h 1041974"/>
                  <a:gd name="connsiteX9" fmla="*/ 202800 w 1121832"/>
                  <a:gd name="connsiteY9" fmla="*/ 717895 h 1041974"/>
                  <a:gd name="connsiteX10" fmla="*/ 466853 w 1121832"/>
                  <a:gd name="connsiteY10" fmla="*/ 653154 h 1041974"/>
                  <a:gd name="connsiteX11" fmla="*/ 492070 w 1121832"/>
                  <a:gd name="connsiteY11" fmla="*/ 462660 h 1041974"/>
                  <a:gd name="connsiteX12" fmla="*/ 762484 w 1121832"/>
                  <a:gd name="connsiteY12" fmla="*/ 68198 h 1041974"/>
                  <a:gd name="connsiteX13" fmla="*/ 863111 w 1121832"/>
                  <a:gd name="connsiteY13" fmla="*/ 2676 h 1041974"/>
                  <a:gd name="connsiteX0" fmla="*/ 863111 w 1121832"/>
                  <a:gd name="connsiteY0" fmla="*/ 2676 h 1041974"/>
                  <a:gd name="connsiteX1" fmla="*/ 980595 w 1121832"/>
                  <a:gd name="connsiteY1" fmla="*/ 27502 h 1041974"/>
                  <a:gd name="connsiteX2" fmla="*/ 1053638 w 1121832"/>
                  <a:gd name="connsiteY2" fmla="*/ 77573 h 1041974"/>
                  <a:gd name="connsiteX3" fmla="*/ 1094330 w 1121832"/>
                  <a:gd name="connsiteY3" fmla="*/ 295686 h 1041974"/>
                  <a:gd name="connsiteX4" fmla="*/ 823918 w 1121832"/>
                  <a:gd name="connsiteY4" fmla="*/ 690148 h 1041974"/>
                  <a:gd name="connsiteX5" fmla="*/ 591979 w 1121832"/>
                  <a:gd name="connsiteY5" fmla="*/ 1014586 h 1041974"/>
                  <a:gd name="connsiteX6" fmla="*/ 543035 w 1121832"/>
                  <a:gd name="connsiteY6" fmla="*/ 1038397 h 1041974"/>
                  <a:gd name="connsiteX7" fmla="*/ 156606 w 1121832"/>
                  <a:gd name="connsiteY7" fmla="*/ 1039712 h 1041974"/>
                  <a:gd name="connsiteX8" fmla="*/ 556 w 1121832"/>
                  <a:gd name="connsiteY8" fmla="*/ 1001812 h 1041974"/>
                  <a:gd name="connsiteX9" fmla="*/ 202800 w 1121832"/>
                  <a:gd name="connsiteY9" fmla="*/ 717895 h 1041974"/>
                  <a:gd name="connsiteX10" fmla="*/ 466853 w 1121832"/>
                  <a:gd name="connsiteY10" fmla="*/ 653154 h 1041974"/>
                  <a:gd name="connsiteX11" fmla="*/ 492070 w 1121832"/>
                  <a:gd name="connsiteY11" fmla="*/ 462660 h 1041974"/>
                  <a:gd name="connsiteX12" fmla="*/ 762484 w 1121832"/>
                  <a:gd name="connsiteY12" fmla="*/ 68198 h 1041974"/>
                  <a:gd name="connsiteX13" fmla="*/ 863111 w 1121832"/>
                  <a:gd name="connsiteY13" fmla="*/ 2676 h 1041974"/>
                  <a:gd name="connsiteX0" fmla="*/ 862964 w 1121685"/>
                  <a:gd name="connsiteY0" fmla="*/ 2676 h 1041211"/>
                  <a:gd name="connsiteX1" fmla="*/ 980448 w 1121685"/>
                  <a:gd name="connsiteY1" fmla="*/ 27502 h 1041211"/>
                  <a:gd name="connsiteX2" fmla="*/ 1053491 w 1121685"/>
                  <a:gd name="connsiteY2" fmla="*/ 77573 h 1041211"/>
                  <a:gd name="connsiteX3" fmla="*/ 1094183 w 1121685"/>
                  <a:gd name="connsiteY3" fmla="*/ 295686 h 1041211"/>
                  <a:gd name="connsiteX4" fmla="*/ 823771 w 1121685"/>
                  <a:gd name="connsiteY4" fmla="*/ 690148 h 1041211"/>
                  <a:gd name="connsiteX5" fmla="*/ 591832 w 1121685"/>
                  <a:gd name="connsiteY5" fmla="*/ 1014586 h 1041211"/>
                  <a:gd name="connsiteX6" fmla="*/ 542888 w 1121685"/>
                  <a:gd name="connsiteY6" fmla="*/ 1038397 h 1041211"/>
                  <a:gd name="connsiteX7" fmla="*/ 156459 w 1121685"/>
                  <a:gd name="connsiteY7" fmla="*/ 1039712 h 1041211"/>
                  <a:gd name="connsiteX8" fmla="*/ 409 w 1121685"/>
                  <a:gd name="connsiteY8" fmla="*/ 1001812 h 1041211"/>
                  <a:gd name="connsiteX9" fmla="*/ 195510 w 1121685"/>
                  <a:gd name="connsiteY9" fmla="*/ 736945 h 1041211"/>
                  <a:gd name="connsiteX10" fmla="*/ 466706 w 1121685"/>
                  <a:gd name="connsiteY10" fmla="*/ 653154 h 1041211"/>
                  <a:gd name="connsiteX11" fmla="*/ 491923 w 1121685"/>
                  <a:gd name="connsiteY11" fmla="*/ 462660 h 1041211"/>
                  <a:gd name="connsiteX12" fmla="*/ 762337 w 1121685"/>
                  <a:gd name="connsiteY12" fmla="*/ 68198 h 1041211"/>
                  <a:gd name="connsiteX13" fmla="*/ 862964 w 1121685"/>
                  <a:gd name="connsiteY13" fmla="*/ 2676 h 104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1685" h="1041211">
                    <a:moveTo>
                      <a:pt x="862964" y="2676"/>
                    </a:moveTo>
                    <a:cubicBezTo>
                      <a:pt x="902435" y="-4688"/>
                      <a:pt x="944714" y="3006"/>
                      <a:pt x="980448" y="27502"/>
                    </a:cubicBezTo>
                    <a:lnTo>
                      <a:pt x="1053491" y="77573"/>
                    </a:lnTo>
                    <a:cubicBezTo>
                      <a:pt x="1124957" y="126564"/>
                      <a:pt x="1143176" y="224218"/>
                      <a:pt x="1094183" y="295686"/>
                    </a:cubicBezTo>
                    <a:lnTo>
                      <a:pt x="823771" y="690148"/>
                    </a:lnTo>
                    <a:cubicBezTo>
                      <a:pt x="761121" y="779929"/>
                      <a:pt x="640359" y="951894"/>
                      <a:pt x="591832" y="1014586"/>
                    </a:cubicBezTo>
                    <a:cubicBezTo>
                      <a:pt x="575517" y="1022523"/>
                      <a:pt x="583016" y="1035223"/>
                      <a:pt x="542888" y="1038397"/>
                    </a:cubicBezTo>
                    <a:cubicBezTo>
                      <a:pt x="452070" y="1042188"/>
                      <a:pt x="246872" y="1039460"/>
                      <a:pt x="156459" y="1039712"/>
                    </a:cubicBezTo>
                    <a:cubicBezTo>
                      <a:pt x="66046" y="1039964"/>
                      <a:pt x="-6099" y="1052273"/>
                      <a:pt x="409" y="1001812"/>
                    </a:cubicBezTo>
                    <a:cubicBezTo>
                      <a:pt x="6917" y="951351"/>
                      <a:pt x="36832" y="833155"/>
                      <a:pt x="195510" y="736945"/>
                    </a:cubicBezTo>
                    <a:cubicBezTo>
                      <a:pt x="354188" y="640735"/>
                      <a:pt x="417304" y="698868"/>
                      <a:pt x="466706" y="653154"/>
                    </a:cubicBezTo>
                    <a:cubicBezTo>
                      <a:pt x="516108" y="607440"/>
                      <a:pt x="449562" y="560558"/>
                      <a:pt x="491923" y="462660"/>
                    </a:cubicBezTo>
                    <a:lnTo>
                      <a:pt x="762337" y="68198"/>
                    </a:lnTo>
                    <a:cubicBezTo>
                      <a:pt x="786832" y="32463"/>
                      <a:pt x="823494" y="10040"/>
                      <a:pt x="862964" y="2676"/>
                    </a:cubicBezTo>
                    <a:close/>
                  </a:path>
                </a:pathLst>
              </a:custGeom>
              <a:solidFill>
                <a:srgbClr val="C75B3D">
                  <a:alpha val="71000"/>
                </a:srgbClr>
              </a:solidFill>
              <a:ln w="6350">
                <a:solidFill>
                  <a:srgbClr val="7E25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51" name="Rounded Rectangle 22"/>
              <p:cNvSpPr/>
              <p:nvPr/>
            </p:nvSpPr>
            <p:spPr>
              <a:xfrm flipH="1" flipV="1">
                <a:off x="4245976" y="2566282"/>
                <a:ext cx="727327" cy="1378095"/>
              </a:xfrm>
              <a:custGeom>
                <a:avLst/>
                <a:gdLst/>
                <a:ahLst/>
                <a:cxnLst/>
                <a:rect l="l" t="t" r="r" b="b"/>
                <a:pathLst>
                  <a:path w="741045" h="1045661">
                    <a:moveTo>
                      <a:pt x="471650" y="0"/>
                    </a:moveTo>
                    <a:lnTo>
                      <a:pt x="390810" y="0"/>
                    </a:lnTo>
                    <a:lnTo>
                      <a:pt x="370523" y="4096"/>
                    </a:lnTo>
                    <a:lnTo>
                      <a:pt x="350235" y="0"/>
                    </a:lnTo>
                    <a:lnTo>
                      <a:pt x="269395" y="0"/>
                    </a:lnTo>
                    <a:cubicBezTo>
                      <a:pt x="194806" y="0"/>
                      <a:pt x="134338" y="60467"/>
                      <a:pt x="134338" y="135056"/>
                    </a:cubicBezTo>
                    <a:cubicBezTo>
                      <a:pt x="116125" y="246638"/>
                      <a:pt x="126850" y="559388"/>
                      <a:pt x="131543" y="657589"/>
                    </a:cubicBezTo>
                    <a:cubicBezTo>
                      <a:pt x="121949" y="667684"/>
                      <a:pt x="193386" y="740059"/>
                      <a:pt x="162499" y="748077"/>
                    </a:cubicBezTo>
                    <a:cubicBezTo>
                      <a:pt x="104556" y="797686"/>
                      <a:pt x="67808" y="821717"/>
                      <a:pt x="41055" y="869520"/>
                    </a:cubicBezTo>
                    <a:cubicBezTo>
                      <a:pt x="-54" y="940261"/>
                      <a:pt x="-3416" y="969956"/>
                      <a:pt x="1983" y="1011084"/>
                    </a:cubicBezTo>
                    <a:cubicBezTo>
                      <a:pt x="406" y="1035040"/>
                      <a:pt x="34548" y="1042326"/>
                      <a:pt x="30590" y="1044851"/>
                    </a:cubicBezTo>
                    <a:lnTo>
                      <a:pt x="115466" y="1044851"/>
                    </a:lnTo>
                    <a:cubicBezTo>
                      <a:pt x="118789" y="1046052"/>
                      <a:pt x="121129" y="1045805"/>
                      <a:pt x="120406" y="1044851"/>
                    </a:cubicBezTo>
                    <a:lnTo>
                      <a:pt x="620639" y="1044851"/>
                    </a:lnTo>
                    <a:cubicBezTo>
                      <a:pt x="619917" y="1045805"/>
                      <a:pt x="622257" y="1046052"/>
                      <a:pt x="625580" y="1044851"/>
                    </a:cubicBezTo>
                    <a:lnTo>
                      <a:pt x="710455" y="1044851"/>
                    </a:lnTo>
                    <a:cubicBezTo>
                      <a:pt x="706497" y="1042326"/>
                      <a:pt x="740639" y="1035040"/>
                      <a:pt x="739062" y="1011084"/>
                    </a:cubicBezTo>
                    <a:cubicBezTo>
                      <a:pt x="744461" y="969956"/>
                      <a:pt x="741099" y="940261"/>
                      <a:pt x="699990" y="869520"/>
                    </a:cubicBezTo>
                    <a:cubicBezTo>
                      <a:pt x="673237" y="821717"/>
                      <a:pt x="636489" y="797686"/>
                      <a:pt x="578546" y="748077"/>
                    </a:cubicBezTo>
                    <a:cubicBezTo>
                      <a:pt x="547659" y="740059"/>
                      <a:pt x="619096" y="667684"/>
                      <a:pt x="609502" y="657589"/>
                    </a:cubicBezTo>
                    <a:cubicBezTo>
                      <a:pt x="614195" y="559388"/>
                      <a:pt x="624920" y="246638"/>
                      <a:pt x="606707" y="135056"/>
                    </a:cubicBezTo>
                    <a:cubicBezTo>
                      <a:pt x="606707" y="60467"/>
                      <a:pt x="546239" y="0"/>
                      <a:pt x="471650" y="0"/>
                    </a:cubicBezTo>
                    <a:close/>
                  </a:path>
                </a:pathLst>
              </a:custGeom>
              <a:solidFill>
                <a:srgbClr val="C75B3D">
                  <a:alpha val="71000"/>
                </a:srgbClr>
              </a:solidFill>
              <a:ln w="6350">
                <a:solidFill>
                  <a:srgbClr val="7E25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52" name="Rounded Rectangle 20"/>
              <p:cNvSpPr/>
              <p:nvPr/>
            </p:nvSpPr>
            <p:spPr>
              <a:xfrm rot="21357546" flipH="1" flipV="1">
                <a:off x="4582599" y="2580418"/>
                <a:ext cx="1257720" cy="1372230"/>
              </a:xfrm>
              <a:custGeom>
                <a:avLst/>
                <a:gdLst>
                  <a:gd name="connsiteX0" fmla="*/ 862555 w 1121276"/>
                  <a:gd name="connsiteY0" fmla="*/ 2676 h 1039912"/>
                  <a:gd name="connsiteX1" fmla="*/ 980039 w 1121276"/>
                  <a:gd name="connsiteY1" fmla="*/ 27502 h 1039912"/>
                  <a:gd name="connsiteX2" fmla="*/ 1053082 w 1121276"/>
                  <a:gd name="connsiteY2" fmla="*/ 77573 h 1039912"/>
                  <a:gd name="connsiteX3" fmla="*/ 1093774 w 1121276"/>
                  <a:gd name="connsiteY3" fmla="*/ 295686 h 1039912"/>
                  <a:gd name="connsiteX4" fmla="*/ 823362 w 1121276"/>
                  <a:gd name="connsiteY4" fmla="*/ 690148 h 1039912"/>
                  <a:gd name="connsiteX5" fmla="*/ 591423 w 1121276"/>
                  <a:gd name="connsiteY5" fmla="*/ 1014586 h 1039912"/>
                  <a:gd name="connsiteX6" fmla="*/ 583803 w 1121276"/>
                  <a:gd name="connsiteY6" fmla="*/ 1028874 h 1039912"/>
                  <a:gd name="connsiteX7" fmla="*/ 580217 w 1121276"/>
                  <a:gd name="connsiteY7" fmla="*/ 1028874 h 1039912"/>
                  <a:gd name="connsiteX8" fmla="*/ 571054 w 1121276"/>
                  <a:gd name="connsiteY8" fmla="*/ 1038397 h 1039912"/>
                  <a:gd name="connsiteX9" fmla="*/ 0 w 1121276"/>
                  <a:gd name="connsiteY9" fmla="*/ 1039912 h 1039912"/>
                  <a:gd name="connsiteX10" fmla="*/ 209388 w 1121276"/>
                  <a:gd name="connsiteY10" fmla="*/ 717895 h 1039912"/>
                  <a:gd name="connsiteX11" fmla="*/ 466297 w 1121276"/>
                  <a:gd name="connsiteY11" fmla="*/ 653154 h 1039912"/>
                  <a:gd name="connsiteX12" fmla="*/ 491514 w 1121276"/>
                  <a:gd name="connsiteY12" fmla="*/ 462660 h 1039912"/>
                  <a:gd name="connsiteX13" fmla="*/ 761928 w 1121276"/>
                  <a:gd name="connsiteY13" fmla="*/ 68198 h 1039912"/>
                  <a:gd name="connsiteX14" fmla="*/ 862555 w 1121276"/>
                  <a:gd name="connsiteY14" fmla="*/ 2676 h 1039912"/>
                  <a:gd name="connsiteX0" fmla="*/ 862555 w 1121276"/>
                  <a:gd name="connsiteY0" fmla="*/ 2676 h 1039912"/>
                  <a:gd name="connsiteX1" fmla="*/ 980039 w 1121276"/>
                  <a:gd name="connsiteY1" fmla="*/ 27502 h 1039912"/>
                  <a:gd name="connsiteX2" fmla="*/ 1053082 w 1121276"/>
                  <a:gd name="connsiteY2" fmla="*/ 77573 h 1039912"/>
                  <a:gd name="connsiteX3" fmla="*/ 1093774 w 1121276"/>
                  <a:gd name="connsiteY3" fmla="*/ 295686 h 1039912"/>
                  <a:gd name="connsiteX4" fmla="*/ 823362 w 1121276"/>
                  <a:gd name="connsiteY4" fmla="*/ 690148 h 1039912"/>
                  <a:gd name="connsiteX5" fmla="*/ 591423 w 1121276"/>
                  <a:gd name="connsiteY5" fmla="*/ 1014586 h 1039912"/>
                  <a:gd name="connsiteX6" fmla="*/ 583803 w 1121276"/>
                  <a:gd name="connsiteY6" fmla="*/ 1028874 h 1039912"/>
                  <a:gd name="connsiteX7" fmla="*/ 571054 w 1121276"/>
                  <a:gd name="connsiteY7" fmla="*/ 1038397 h 1039912"/>
                  <a:gd name="connsiteX8" fmla="*/ 0 w 1121276"/>
                  <a:gd name="connsiteY8" fmla="*/ 1039912 h 1039912"/>
                  <a:gd name="connsiteX9" fmla="*/ 209388 w 1121276"/>
                  <a:gd name="connsiteY9" fmla="*/ 717895 h 1039912"/>
                  <a:gd name="connsiteX10" fmla="*/ 466297 w 1121276"/>
                  <a:gd name="connsiteY10" fmla="*/ 653154 h 1039912"/>
                  <a:gd name="connsiteX11" fmla="*/ 491514 w 1121276"/>
                  <a:gd name="connsiteY11" fmla="*/ 462660 h 1039912"/>
                  <a:gd name="connsiteX12" fmla="*/ 761928 w 1121276"/>
                  <a:gd name="connsiteY12" fmla="*/ 68198 h 1039912"/>
                  <a:gd name="connsiteX13" fmla="*/ 862555 w 1121276"/>
                  <a:gd name="connsiteY13" fmla="*/ 2676 h 1039912"/>
                  <a:gd name="connsiteX0" fmla="*/ 862555 w 1121276"/>
                  <a:gd name="connsiteY0" fmla="*/ 2676 h 1039912"/>
                  <a:gd name="connsiteX1" fmla="*/ 980039 w 1121276"/>
                  <a:gd name="connsiteY1" fmla="*/ 27502 h 1039912"/>
                  <a:gd name="connsiteX2" fmla="*/ 1053082 w 1121276"/>
                  <a:gd name="connsiteY2" fmla="*/ 77573 h 1039912"/>
                  <a:gd name="connsiteX3" fmla="*/ 1093774 w 1121276"/>
                  <a:gd name="connsiteY3" fmla="*/ 295686 h 1039912"/>
                  <a:gd name="connsiteX4" fmla="*/ 823362 w 1121276"/>
                  <a:gd name="connsiteY4" fmla="*/ 690148 h 1039912"/>
                  <a:gd name="connsiteX5" fmla="*/ 591423 w 1121276"/>
                  <a:gd name="connsiteY5" fmla="*/ 1014586 h 1039912"/>
                  <a:gd name="connsiteX6" fmla="*/ 571054 w 1121276"/>
                  <a:gd name="connsiteY6" fmla="*/ 1038397 h 1039912"/>
                  <a:gd name="connsiteX7" fmla="*/ 0 w 1121276"/>
                  <a:gd name="connsiteY7" fmla="*/ 1039912 h 1039912"/>
                  <a:gd name="connsiteX8" fmla="*/ 209388 w 1121276"/>
                  <a:gd name="connsiteY8" fmla="*/ 717895 h 1039912"/>
                  <a:gd name="connsiteX9" fmla="*/ 466297 w 1121276"/>
                  <a:gd name="connsiteY9" fmla="*/ 653154 h 1039912"/>
                  <a:gd name="connsiteX10" fmla="*/ 491514 w 1121276"/>
                  <a:gd name="connsiteY10" fmla="*/ 462660 h 1039912"/>
                  <a:gd name="connsiteX11" fmla="*/ 761928 w 1121276"/>
                  <a:gd name="connsiteY11" fmla="*/ 68198 h 1039912"/>
                  <a:gd name="connsiteX12" fmla="*/ 862555 w 1121276"/>
                  <a:gd name="connsiteY12" fmla="*/ 2676 h 1039912"/>
                  <a:gd name="connsiteX0" fmla="*/ 862555 w 1121276"/>
                  <a:gd name="connsiteY0" fmla="*/ 2676 h 1039912"/>
                  <a:gd name="connsiteX1" fmla="*/ 980039 w 1121276"/>
                  <a:gd name="connsiteY1" fmla="*/ 27502 h 1039912"/>
                  <a:gd name="connsiteX2" fmla="*/ 1053082 w 1121276"/>
                  <a:gd name="connsiteY2" fmla="*/ 77573 h 1039912"/>
                  <a:gd name="connsiteX3" fmla="*/ 1093774 w 1121276"/>
                  <a:gd name="connsiteY3" fmla="*/ 295686 h 1039912"/>
                  <a:gd name="connsiteX4" fmla="*/ 823362 w 1121276"/>
                  <a:gd name="connsiteY4" fmla="*/ 690148 h 1039912"/>
                  <a:gd name="connsiteX5" fmla="*/ 591423 w 1121276"/>
                  <a:gd name="connsiteY5" fmla="*/ 1014586 h 1039912"/>
                  <a:gd name="connsiteX6" fmla="*/ 542479 w 1121276"/>
                  <a:gd name="connsiteY6" fmla="*/ 1038397 h 1039912"/>
                  <a:gd name="connsiteX7" fmla="*/ 0 w 1121276"/>
                  <a:gd name="connsiteY7" fmla="*/ 1039912 h 1039912"/>
                  <a:gd name="connsiteX8" fmla="*/ 209388 w 1121276"/>
                  <a:gd name="connsiteY8" fmla="*/ 717895 h 1039912"/>
                  <a:gd name="connsiteX9" fmla="*/ 466297 w 1121276"/>
                  <a:gd name="connsiteY9" fmla="*/ 653154 h 1039912"/>
                  <a:gd name="connsiteX10" fmla="*/ 491514 w 1121276"/>
                  <a:gd name="connsiteY10" fmla="*/ 462660 h 1039912"/>
                  <a:gd name="connsiteX11" fmla="*/ 761928 w 1121276"/>
                  <a:gd name="connsiteY11" fmla="*/ 68198 h 1039912"/>
                  <a:gd name="connsiteX12" fmla="*/ 862555 w 1121276"/>
                  <a:gd name="connsiteY12" fmla="*/ 2676 h 1039912"/>
                  <a:gd name="connsiteX0" fmla="*/ 862555 w 1121276"/>
                  <a:gd name="connsiteY0" fmla="*/ 2676 h 1039912"/>
                  <a:gd name="connsiteX1" fmla="*/ 980039 w 1121276"/>
                  <a:gd name="connsiteY1" fmla="*/ 27502 h 1039912"/>
                  <a:gd name="connsiteX2" fmla="*/ 1053082 w 1121276"/>
                  <a:gd name="connsiteY2" fmla="*/ 77573 h 1039912"/>
                  <a:gd name="connsiteX3" fmla="*/ 1093774 w 1121276"/>
                  <a:gd name="connsiteY3" fmla="*/ 295686 h 1039912"/>
                  <a:gd name="connsiteX4" fmla="*/ 823362 w 1121276"/>
                  <a:gd name="connsiteY4" fmla="*/ 690148 h 1039912"/>
                  <a:gd name="connsiteX5" fmla="*/ 591423 w 1121276"/>
                  <a:gd name="connsiteY5" fmla="*/ 1014586 h 1039912"/>
                  <a:gd name="connsiteX6" fmla="*/ 542479 w 1121276"/>
                  <a:gd name="connsiteY6" fmla="*/ 1038397 h 1039912"/>
                  <a:gd name="connsiteX7" fmla="*/ 0 w 1121276"/>
                  <a:gd name="connsiteY7" fmla="*/ 1039912 h 1039912"/>
                  <a:gd name="connsiteX8" fmla="*/ 209388 w 1121276"/>
                  <a:gd name="connsiteY8" fmla="*/ 717895 h 1039912"/>
                  <a:gd name="connsiteX9" fmla="*/ 466297 w 1121276"/>
                  <a:gd name="connsiteY9" fmla="*/ 653154 h 1039912"/>
                  <a:gd name="connsiteX10" fmla="*/ 491514 w 1121276"/>
                  <a:gd name="connsiteY10" fmla="*/ 462660 h 1039912"/>
                  <a:gd name="connsiteX11" fmla="*/ 761928 w 1121276"/>
                  <a:gd name="connsiteY11" fmla="*/ 68198 h 1039912"/>
                  <a:gd name="connsiteX12" fmla="*/ 862555 w 1121276"/>
                  <a:gd name="connsiteY12" fmla="*/ 2676 h 1039912"/>
                  <a:gd name="connsiteX0" fmla="*/ 862555 w 1121276"/>
                  <a:gd name="connsiteY0" fmla="*/ 2676 h 1039912"/>
                  <a:gd name="connsiteX1" fmla="*/ 980039 w 1121276"/>
                  <a:gd name="connsiteY1" fmla="*/ 27502 h 1039912"/>
                  <a:gd name="connsiteX2" fmla="*/ 1053082 w 1121276"/>
                  <a:gd name="connsiteY2" fmla="*/ 77573 h 1039912"/>
                  <a:gd name="connsiteX3" fmla="*/ 1093774 w 1121276"/>
                  <a:gd name="connsiteY3" fmla="*/ 295686 h 1039912"/>
                  <a:gd name="connsiteX4" fmla="*/ 823362 w 1121276"/>
                  <a:gd name="connsiteY4" fmla="*/ 690148 h 1039912"/>
                  <a:gd name="connsiteX5" fmla="*/ 591423 w 1121276"/>
                  <a:gd name="connsiteY5" fmla="*/ 1014586 h 1039912"/>
                  <a:gd name="connsiteX6" fmla="*/ 542479 w 1121276"/>
                  <a:gd name="connsiteY6" fmla="*/ 1038397 h 1039912"/>
                  <a:gd name="connsiteX7" fmla="*/ 0 w 1121276"/>
                  <a:gd name="connsiteY7" fmla="*/ 1039912 h 1039912"/>
                  <a:gd name="connsiteX8" fmla="*/ 209388 w 1121276"/>
                  <a:gd name="connsiteY8" fmla="*/ 717895 h 1039912"/>
                  <a:gd name="connsiteX9" fmla="*/ 466297 w 1121276"/>
                  <a:gd name="connsiteY9" fmla="*/ 653154 h 1039912"/>
                  <a:gd name="connsiteX10" fmla="*/ 491514 w 1121276"/>
                  <a:gd name="connsiteY10" fmla="*/ 462660 h 1039912"/>
                  <a:gd name="connsiteX11" fmla="*/ 761928 w 1121276"/>
                  <a:gd name="connsiteY11" fmla="*/ 68198 h 1039912"/>
                  <a:gd name="connsiteX12" fmla="*/ 862555 w 1121276"/>
                  <a:gd name="connsiteY12" fmla="*/ 2676 h 1039912"/>
                  <a:gd name="connsiteX0" fmla="*/ 866189 w 1124910"/>
                  <a:gd name="connsiteY0" fmla="*/ 2676 h 1062403"/>
                  <a:gd name="connsiteX1" fmla="*/ 983673 w 1124910"/>
                  <a:gd name="connsiteY1" fmla="*/ 27502 h 1062403"/>
                  <a:gd name="connsiteX2" fmla="*/ 1056716 w 1124910"/>
                  <a:gd name="connsiteY2" fmla="*/ 77573 h 1062403"/>
                  <a:gd name="connsiteX3" fmla="*/ 1097408 w 1124910"/>
                  <a:gd name="connsiteY3" fmla="*/ 295686 h 1062403"/>
                  <a:gd name="connsiteX4" fmla="*/ 826996 w 1124910"/>
                  <a:gd name="connsiteY4" fmla="*/ 690148 h 1062403"/>
                  <a:gd name="connsiteX5" fmla="*/ 595057 w 1124910"/>
                  <a:gd name="connsiteY5" fmla="*/ 1014586 h 1062403"/>
                  <a:gd name="connsiteX6" fmla="*/ 546113 w 1124910"/>
                  <a:gd name="connsiteY6" fmla="*/ 1038397 h 1062403"/>
                  <a:gd name="connsiteX7" fmla="*/ 197784 w 1124910"/>
                  <a:gd name="connsiteY7" fmla="*/ 1034949 h 1062403"/>
                  <a:gd name="connsiteX8" fmla="*/ 3634 w 1124910"/>
                  <a:gd name="connsiteY8" fmla="*/ 1039912 h 1062403"/>
                  <a:gd name="connsiteX9" fmla="*/ 213022 w 1124910"/>
                  <a:gd name="connsiteY9" fmla="*/ 717895 h 1062403"/>
                  <a:gd name="connsiteX10" fmla="*/ 469931 w 1124910"/>
                  <a:gd name="connsiteY10" fmla="*/ 653154 h 1062403"/>
                  <a:gd name="connsiteX11" fmla="*/ 495148 w 1124910"/>
                  <a:gd name="connsiteY11" fmla="*/ 462660 h 1062403"/>
                  <a:gd name="connsiteX12" fmla="*/ 765562 w 1124910"/>
                  <a:gd name="connsiteY12" fmla="*/ 68198 h 1062403"/>
                  <a:gd name="connsiteX13" fmla="*/ 866189 w 1124910"/>
                  <a:gd name="connsiteY13" fmla="*/ 2676 h 1062403"/>
                  <a:gd name="connsiteX0" fmla="*/ 866189 w 1124910"/>
                  <a:gd name="connsiteY0" fmla="*/ 2676 h 1039470"/>
                  <a:gd name="connsiteX1" fmla="*/ 983673 w 1124910"/>
                  <a:gd name="connsiteY1" fmla="*/ 27502 h 1039470"/>
                  <a:gd name="connsiteX2" fmla="*/ 1056716 w 1124910"/>
                  <a:gd name="connsiteY2" fmla="*/ 77573 h 1039470"/>
                  <a:gd name="connsiteX3" fmla="*/ 1097408 w 1124910"/>
                  <a:gd name="connsiteY3" fmla="*/ 295686 h 1039470"/>
                  <a:gd name="connsiteX4" fmla="*/ 826996 w 1124910"/>
                  <a:gd name="connsiteY4" fmla="*/ 690148 h 1039470"/>
                  <a:gd name="connsiteX5" fmla="*/ 595057 w 1124910"/>
                  <a:gd name="connsiteY5" fmla="*/ 1014586 h 1039470"/>
                  <a:gd name="connsiteX6" fmla="*/ 546113 w 1124910"/>
                  <a:gd name="connsiteY6" fmla="*/ 1038397 h 1039470"/>
                  <a:gd name="connsiteX7" fmla="*/ 197784 w 1124910"/>
                  <a:gd name="connsiteY7" fmla="*/ 1034949 h 1039470"/>
                  <a:gd name="connsiteX8" fmla="*/ 3634 w 1124910"/>
                  <a:gd name="connsiteY8" fmla="*/ 1001812 h 1039470"/>
                  <a:gd name="connsiteX9" fmla="*/ 213022 w 1124910"/>
                  <a:gd name="connsiteY9" fmla="*/ 717895 h 1039470"/>
                  <a:gd name="connsiteX10" fmla="*/ 469931 w 1124910"/>
                  <a:gd name="connsiteY10" fmla="*/ 653154 h 1039470"/>
                  <a:gd name="connsiteX11" fmla="*/ 495148 w 1124910"/>
                  <a:gd name="connsiteY11" fmla="*/ 462660 h 1039470"/>
                  <a:gd name="connsiteX12" fmla="*/ 765562 w 1124910"/>
                  <a:gd name="connsiteY12" fmla="*/ 68198 h 1039470"/>
                  <a:gd name="connsiteX13" fmla="*/ 866189 w 1124910"/>
                  <a:gd name="connsiteY13" fmla="*/ 2676 h 1039470"/>
                  <a:gd name="connsiteX0" fmla="*/ 862605 w 1121326"/>
                  <a:gd name="connsiteY0" fmla="*/ 2676 h 1069621"/>
                  <a:gd name="connsiteX1" fmla="*/ 980089 w 1121326"/>
                  <a:gd name="connsiteY1" fmla="*/ 27502 h 1069621"/>
                  <a:gd name="connsiteX2" fmla="*/ 1053132 w 1121326"/>
                  <a:gd name="connsiteY2" fmla="*/ 77573 h 1069621"/>
                  <a:gd name="connsiteX3" fmla="*/ 1093824 w 1121326"/>
                  <a:gd name="connsiteY3" fmla="*/ 295686 h 1069621"/>
                  <a:gd name="connsiteX4" fmla="*/ 823412 w 1121326"/>
                  <a:gd name="connsiteY4" fmla="*/ 690148 h 1069621"/>
                  <a:gd name="connsiteX5" fmla="*/ 591473 w 1121326"/>
                  <a:gd name="connsiteY5" fmla="*/ 1014586 h 1069621"/>
                  <a:gd name="connsiteX6" fmla="*/ 542529 w 1121326"/>
                  <a:gd name="connsiteY6" fmla="*/ 1038397 h 1069621"/>
                  <a:gd name="connsiteX7" fmla="*/ 194200 w 1121326"/>
                  <a:gd name="connsiteY7" fmla="*/ 1034949 h 1069621"/>
                  <a:gd name="connsiteX8" fmla="*/ 50 w 1121326"/>
                  <a:gd name="connsiteY8" fmla="*/ 1001812 h 1069621"/>
                  <a:gd name="connsiteX9" fmla="*/ 209438 w 1121326"/>
                  <a:gd name="connsiteY9" fmla="*/ 717895 h 1069621"/>
                  <a:gd name="connsiteX10" fmla="*/ 466347 w 1121326"/>
                  <a:gd name="connsiteY10" fmla="*/ 653154 h 1069621"/>
                  <a:gd name="connsiteX11" fmla="*/ 491564 w 1121326"/>
                  <a:gd name="connsiteY11" fmla="*/ 462660 h 1069621"/>
                  <a:gd name="connsiteX12" fmla="*/ 761978 w 1121326"/>
                  <a:gd name="connsiteY12" fmla="*/ 68198 h 1069621"/>
                  <a:gd name="connsiteX13" fmla="*/ 862605 w 1121326"/>
                  <a:gd name="connsiteY13" fmla="*/ 2676 h 1069621"/>
                  <a:gd name="connsiteX0" fmla="*/ 862800 w 1121521"/>
                  <a:gd name="connsiteY0" fmla="*/ 2676 h 1061458"/>
                  <a:gd name="connsiteX1" fmla="*/ 980284 w 1121521"/>
                  <a:gd name="connsiteY1" fmla="*/ 27502 h 1061458"/>
                  <a:gd name="connsiteX2" fmla="*/ 1053327 w 1121521"/>
                  <a:gd name="connsiteY2" fmla="*/ 77573 h 1061458"/>
                  <a:gd name="connsiteX3" fmla="*/ 1094019 w 1121521"/>
                  <a:gd name="connsiteY3" fmla="*/ 295686 h 1061458"/>
                  <a:gd name="connsiteX4" fmla="*/ 823607 w 1121521"/>
                  <a:gd name="connsiteY4" fmla="*/ 690148 h 1061458"/>
                  <a:gd name="connsiteX5" fmla="*/ 591668 w 1121521"/>
                  <a:gd name="connsiteY5" fmla="*/ 1014586 h 1061458"/>
                  <a:gd name="connsiteX6" fmla="*/ 542724 w 1121521"/>
                  <a:gd name="connsiteY6" fmla="*/ 1038397 h 1061458"/>
                  <a:gd name="connsiteX7" fmla="*/ 194395 w 1121521"/>
                  <a:gd name="connsiteY7" fmla="*/ 1034949 h 1061458"/>
                  <a:gd name="connsiteX8" fmla="*/ 245 w 1121521"/>
                  <a:gd name="connsiteY8" fmla="*/ 1001812 h 1061458"/>
                  <a:gd name="connsiteX9" fmla="*/ 209633 w 1121521"/>
                  <a:gd name="connsiteY9" fmla="*/ 717895 h 1061458"/>
                  <a:gd name="connsiteX10" fmla="*/ 466542 w 1121521"/>
                  <a:gd name="connsiteY10" fmla="*/ 653154 h 1061458"/>
                  <a:gd name="connsiteX11" fmla="*/ 491759 w 1121521"/>
                  <a:gd name="connsiteY11" fmla="*/ 462660 h 1061458"/>
                  <a:gd name="connsiteX12" fmla="*/ 762173 w 1121521"/>
                  <a:gd name="connsiteY12" fmla="*/ 68198 h 1061458"/>
                  <a:gd name="connsiteX13" fmla="*/ 862800 w 1121521"/>
                  <a:gd name="connsiteY13" fmla="*/ 2676 h 1061458"/>
                  <a:gd name="connsiteX0" fmla="*/ 863276 w 1121997"/>
                  <a:gd name="connsiteY0" fmla="*/ 2676 h 1041974"/>
                  <a:gd name="connsiteX1" fmla="*/ 980760 w 1121997"/>
                  <a:gd name="connsiteY1" fmla="*/ 27502 h 1041974"/>
                  <a:gd name="connsiteX2" fmla="*/ 1053803 w 1121997"/>
                  <a:gd name="connsiteY2" fmla="*/ 77573 h 1041974"/>
                  <a:gd name="connsiteX3" fmla="*/ 1094495 w 1121997"/>
                  <a:gd name="connsiteY3" fmla="*/ 295686 h 1041974"/>
                  <a:gd name="connsiteX4" fmla="*/ 824083 w 1121997"/>
                  <a:gd name="connsiteY4" fmla="*/ 690148 h 1041974"/>
                  <a:gd name="connsiteX5" fmla="*/ 592144 w 1121997"/>
                  <a:gd name="connsiteY5" fmla="*/ 1014586 h 1041974"/>
                  <a:gd name="connsiteX6" fmla="*/ 543200 w 1121997"/>
                  <a:gd name="connsiteY6" fmla="*/ 1038397 h 1041974"/>
                  <a:gd name="connsiteX7" fmla="*/ 156771 w 1121997"/>
                  <a:gd name="connsiteY7" fmla="*/ 1039712 h 1041974"/>
                  <a:gd name="connsiteX8" fmla="*/ 721 w 1121997"/>
                  <a:gd name="connsiteY8" fmla="*/ 1001812 h 1041974"/>
                  <a:gd name="connsiteX9" fmla="*/ 210109 w 1121997"/>
                  <a:gd name="connsiteY9" fmla="*/ 717895 h 1041974"/>
                  <a:gd name="connsiteX10" fmla="*/ 467018 w 1121997"/>
                  <a:gd name="connsiteY10" fmla="*/ 653154 h 1041974"/>
                  <a:gd name="connsiteX11" fmla="*/ 492235 w 1121997"/>
                  <a:gd name="connsiteY11" fmla="*/ 462660 h 1041974"/>
                  <a:gd name="connsiteX12" fmla="*/ 762649 w 1121997"/>
                  <a:gd name="connsiteY12" fmla="*/ 68198 h 1041974"/>
                  <a:gd name="connsiteX13" fmla="*/ 863276 w 1121997"/>
                  <a:gd name="connsiteY13" fmla="*/ 2676 h 1041974"/>
                  <a:gd name="connsiteX0" fmla="*/ 863111 w 1121832"/>
                  <a:gd name="connsiteY0" fmla="*/ 2676 h 1041974"/>
                  <a:gd name="connsiteX1" fmla="*/ 980595 w 1121832"/>
                  <a:gd name="connsiteY1" fmla="*/ 27502 h 1041974"/>
                  <a:gd name="connsiteX2" fmla="*/ 1053638 w 1121832"/>
                  <a:gd name="connsiteY2" fmla="*/ 77573 h 1041974"/>
                  <a:gd name="connsiteX3" fmla="*/ 1094330 w 1121832"/>
                  <a:gd name="connsiteY3" fmla="*/ 295686 h 1041974"/>
                  <a:gd name="connsiteX4" fmla="*/ 823918 w 1121832"/>
                  <a:gd name="connsiteY4" fmla="*/ 690148 h 1041974"/>
                  <a:gd name="connsiteX5" fmla="*/ 591979 w 1121832"/>
                  <a:gd name="connsiteY5" fmla="*/ 1014586 h 1041974"/>
                  <a:gd name="connsiteX6" fmla="*/ 543035 w 1121832"/>
                  <a:gd name="connsiteY6" fmla="*/ 1038397 h 1041974"/>
                  <a:gd name="connsiteX7" fmla="*/ 156606 w 1121832"/>
                  <a:gd name="connsiteY7" fmla="*/ 1039712 h 1041974"/>
                  <a:gd name="connsiteX8" fmla="*/ 556 w 1121832"/>
                  <a:gd name="connsiteY8" fmla="*/ 1001812 h 1041974"/>
                  <a:gd name="connsiteX9" fmla="*/ 202800 w 1121832"/>
                  <a:gd name="connsiteY9" fmla="*/ 717895 h 1041974"/>
                  <a:gd name="connsiteX10" fmla="*/ 466853 w 1121832"/>
                  <a:gd name="connsiteY10" fmla="*/ 653154 h 1041974"/>
                  <a:gd name="connsiteX11" fmla="*/ 492070 w 1121832"/>
                  <a:gd name="connsiteY11" fmla="*/ 462660 h 1041974"/>
                  <a:gd name="connsiteX12" fmla="*/ 762484 w 1121832"/>
                  <a:gd name="connsiteY12" fmla="*/ 68198 h 1041974"/>
                  <a:gd name="connsiteX13" fmla="*/ 863111 w 1121832"/>
                  <a:gd name="connsiteY13" fmla="*/ 2676 h 1041974"/>
                  <a:gd name="connsiteX0" fmla="*/ 863111 w 1121832"/>
                  <a:gd name="connsiteY0" fmla="*/ 2676 h 1041974"/>
                  <a:gd name="connsiteX1" fmla="*/ 980595 w 1121832"/>
                  <a:gd name="connsiteY1" fmla="*/ 27502 h 1041974"/>
                  <a:gd name="connsiteX2" fmla="*/ 1053638 w 1121832"/>
                  <a:gd name="connsiteY2" fmla="*/ 77573 h 1041974"/>
                  <a:gd name="connsiteX3" fmla="*/ 1094330 w 1121832"/>
                  <a:gd name="connsiteY3" fmla="*/ 295686 h 1041974"/>
                  <a:gd name="connsiteX4" fmla="*/ 823918 w 1121832"/>
                  <a:gd name="connsiteY4" fmla="*/ 690148 h 1041974"/>
                  <a:gd name="connsiteX5" fmla="*/ 591979 w 1121832"/>
                  <a:gd name="connsiteY5" fmla="*/ 1014586 h 1041974"/>
                  <a:gd name="connsiteX6" fmla="*/ 543035 w 1121832"/>
                  <a:gd name="connsiteY6" fmla="*/ 1038397 h 1041974"/>
                  <a:gd name="connsiteX7" fmla="*/ 156606 w 1121832"/>
                  <a:gd name="connsiteY7" fmla="*/ 1039712 h 1041974"/>
                  <a:gd name="connsiteX8" fmla="*/ 556 w 1121832"/>
                  <a:gd name="connsiteY8" fmla="*/ 1001812 h 1041974"/>
                  <a:gd name="connsiteX9" fmla="*/ 202800 w 1121832"/>
                  <a:gd name="connsiteY9" fmla="*/ 717895 h 1041974"/>
                  <a:gd name="connsiteX10" fmla="*/ 466853 w 1121832"/>
                  <a:gd name="connsiteY10" fmla="*/ 653154 h 1041974"/>
                  <a:gd name="connsiteX11" fmla="*/ 492070 w 1121832"/>
                  <a:gd name="connsiteY11" fmla="*/ 462660 h 1041974"/>
                  <a:gd name="connsiteX12" fmla="*/ 762484 w 1121832"/>
                  <a:gd name="connsiteY12" fmla="*/ 68198 h 1041974"/>
                  <a:gd name="connsiteX13" fmla="*/ 863111 w 1121832"/>
                  <a:gd name="connsiteY13" fmla="*/ 2676 h 1041974"/>
                  <a:gd name="connsiteX0" fmla="*/ 862964 w 1121685"/>
                  <a:gd name="connsiteY0" fmla="*/ 2676 h 1041211"/>
                  <a:gd name="connsiteX1" fmla="*/ 980448 w 1121685"/>
                  <a:gd name="connsiteY1" fmla="*/ 27502 h 1041211"/>
                  <a:gd name="connsiteX2" fmla="*/ 1053491 w 1121685"/>
                  <a:gd name="connsiteY2" fmla="*/ 77573 h 1041211"/>
                  <a:gd name="connsiteX3" fmla="*/ 1094183 w 1121685"/>
                  <a:gd name="connsiteY3" fmla="*/ 295686 h 1041211"/>
                  <a:gd name="connsiteX4" fmla="*/ 823771 w 1121685"/>
                  <a:gd name="connsiteY4" fmla="*/ 690148 h 1041211"/>
                  <a:gd name="connsiteX5" fmla="*/ 591832 w 1121685"/>
                  <a:gd name="connsiteY5" fmla="*/ 1014586 h 1041211"/>
                  <a:gd name="connsiteX6" fmla="*/ 542888 w 1121685"/>
                  <a:gd name="connsiteY6" fmla="*/ 1038397 h 1041211"/>
                  <a:gd name="connsiteX7" fmla="*/ 156459 w 1121685"/>
                  <a:gd name="connsiteY7" fmla="*/ 1039712 h 1041211"/>
                  <a:gd name="connsiteX8" fmla="*/ 409 w 1121685"/>
                  <a:gd name="connsiteY8" fmla="*/ 1001812 h 1041211"/>
                  <a:gd name="connsiteX9" fmla="*/ 195510 w 1121685"/>
                  <a:gd name="connsiteY9" fmla="*/ 736945 h 1041211"/>
                  <a:gd name="connsiteX10" fmla="*/ 466706 w 1121685"/>
                  <a:gd name="connsiteY10" fmla="*/ 653154 h 1041211"/>
                  <a:gd name="connsiteX11" fmla="*/ 491923 w 1121685"/>
                  <a:gd name="connsiteY11" fmla="*/ 462660 h 1041211"/>
                  <a:gd name="connsiteX12" fmla="*/ 762337 w 1121685"/>
                  <a:gd name="connsiteY12" fmla="*/ 68198 h 1041211"/>
                  <a:gd name="connsiteX13" fmla="*/ 862964 w 1121685"/>
                  <a:gd name="connsiteY13" fmla="*/ 2676 h 104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1685" h="1041211">
                    <a:moveTo>
                      <a:pt x="862964" y="2676"/>
                    </a:moveTo>
                    <a:cubicBezTo>
                      <a:pt x="902435" y="-4688"/>
                      <a:pt x="944714" y="3006"/>
                      <a:pt x="980448" y="27502"/>
                    </a:cubicBezTo>
                    <a:lnTo>
                      <a:pt x="1053491" y="77573"/>
                    </a:lnTo>
                    <a:cubicBezTo>
                      <a:pt x="1124957" y="126564"/>
                      <a:pt x="1143176" y="224218"/>
                      <a:pt x="1094183" y="295686"/>
                    </a:cubicBezTo>
                    <a:lnTo>
                      <a:pt x="823771" y="690148"/>
                    </a:lnTo>
                    <a:cubicBezTo>
                      <a:pt x="761121" y="779929"/>
                      <a:pt x="640359" y="951894"/>
                      <a:pt x="591832" y="1014586"/>
                    </a:cubicBezTo>
                    <a:cubicBezTo>
                      <a:pt x="575517" y="1022523"/>
                      <a:pt x="583016" y="1035223"/>
                      <a:pt x="542888" y="1038397"/>
                    </a:cubicBezTo>
                    <a:cubicBezTo>
                      <a:pt x="452070" y="1042188"/>
                      <a:pt x="246872" y="1039460"/>
                      <a:pt x="156459" y="1039712"/>
                    </a:cubicBezTo>
                    <a:cubicBezTo>
                      <a:pt x="66046" y="1039964"/>
                      <a:pt x="-6099" y="1052273"/>
                      <a:pt x="409" y="1001812"/>
                    </a:cubicBezTo>
                    <a:cubicBezTo>
                      <a:pt x="6917" y="951351"/>
                      <a:pt x="36832" y="833155"/>
                      <a:pt x="195510" y="736945"/>
                    </a:cubicBezTo>
                    <a:cubicBezTo>
                      <a:pt x="354188" y="640735"/>
                      <a:pt x="417304" y="698868"/>
                      <a:pt x="466706" y="653154"/>
                    </a:cubicBezTo>
                    <a:cubicBezTo>
                      <a:pt x="516108" y="607440"/>
                      <a:pt x="449562" y="560558"/>
                      <a:pt x="491923" y="462660"/>
                    </a:cubicBezTo>
                    <a:lnTo>
                      <a:pt x="762337" y="68198"/>
                    </a:lnTo>
                    <a:cubicBezTo>
                      <a:pt x="786832" y="32463"/>
                      <a:pt x="823494" y="10040"/>
                      <a:pt x="862964" y="2676"/>
                    </a:cubicBezTo>
                    <a:close/>
                  </a:path>
                </a:pathLst>
              </a:custGeom>
              <a:solidFill>
                <a:srgbClr val="C75B3D">
                  <a:alpha val="68000"/>
                </a:srgbClr>
              </a:solidFill>
              <a:ln w="6350">
                <a:solidFill>
                  <a:srgbClr val="7E25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442" name="Group 68"/>
            <p:cNvGrpSpPr/>
            <p:nvPr/>
          </p:nvGrpSpPr>
          <p:grpSpPr>
            <a:xfrm>
              <a:off x="3389328" y="3391300"/>
              <a:ext cx="2273976" cy="1714100"/>
              <a:chOff x="3721107" y="3571005"/>
              <a:chExt cx="2069214" cy="1559753"/>
            </a:xfrm>
          </p:grpSpPr>
          <p:sp>
            <p:nvSpPr>
              <p:cNvPr id="443" name="Freeform 442"/>
              <p:cNvSpPr/>
              <p:nvPr/>
            </p:nvSpPr>
            <p:spPr>
              <a:xfrm>
                <a:off x="4132193" y="3571005"/>
                <a:ext cx="1165161" cy="1559753"/>
              </a:xfrm>
              <a:custGeom>
                <a:avLst/>
                <a:gdLst>
                  <a:gd name="connsiteX0" fmla="*/ 630409 w 1271161"/>
                  <a:gd name="connsiteY0" fmla="*/ 20 h 1489866"/>
                  <a:gd name="connsiteX1" fmla="*/ 635581 w 1271161"/>
                  <a:gd name="connsiteY1" fmla="*/ 223 h 1489866"/>
                  <a:gd name="connsiteX2" fmla="*/ 651031 w 1271161"/>
                  <a:gd name="connsiteY2" fmla="*/ 828 h 1489866"/>
                  <a:gd name="connsiteX3" fmla="*/ 793557 w 1271161"/>
                  <a:gd name="connsiteY3" fmla="*/ 17116 h 1489866"/>
                  <a:gd name="connsiteX4" fmla="*/ 860519 w 1271161"/>
                  <a:gd name="connsiteY4" fmla="*/ 54894 h 1489866"/>
                  <a:gd name="connsiteX5" fmla="*/ 993427 w 1271161"/>
                  <a:gd name="connsiteY5" fmla="*/ 204688 h 1489866"/>
                  <a:gd name="connsiteX6" fmla="*/ 1032504 w 1271161"/>
                  <a:gd name="connsiteY6" fmla="*/ 376629 h 1489866"/>
                  <a:gd name="connsiteX7" fmla="*/ 1039894 w 1271161"/>
                  <a:gd name="connsiteY7" fmla="*/ 476721 h 1489866"/>
                  <a:gd name="connsiteX8" fmla="*/ 1051468 w 1271161"/>
                  <a:gd name="connsiteY8" fmla="*/ 532939 h 1489866"/>
                  <a:gd name="connsiteX9" fmla="*/ 1145254 w 1271161"/>
                  <a:gd name="connsiteY9" fmla="*/ 657987 h 1489866"/>
                  <a:gd name="connsiteX10" fmla="*/ 1184743 w 1271161"/>
                  <a:gd name="connsiteY10" fmla="*/ 863658 h 1489866"/>
                  <a:gd name="connsiteX11" fmla="*/ 1270302 w 1271161"/>
                  <a:gd name="connsiteY11" fmla="*/ 1056578 h 1489866"/>
                  <a:gd name="connsiteX12" fmla="*/ 1223409 w 1271161"/>
                  <a:gd name="connsiteY12" fmla="*/ 1259780 h 1489866"/>
                  <a:gd name="connsiteX13" fmla="*/ 1137438 w 1271161"/>
                  <a:gd name="connsiteY13" fmla="*/ 1408275 h 1489866"/>
                  <a:gd name="connsiteX14" fmla="*/ 973313 w 1271161"/>
                  <a:gd name="connsiteY14" fmla="*/ 1486430 h 1489866"/>
                  <a:gd name="connsiteX15" fmla="*/ 832634 w 1271161"/>
                  <a:gd name="connsiteY15" fmla="*/ 1470799 h 1489866"/>
                  <a:gd name="connsiteX16" fmla="*/ 676324 w 1271161"/>
                  <a:gd name="connsiteY16" fmla="*/ 1423906 h 1489866"/>
                  <a:gd name="connsiteX17" fmla="*/ 594837 w 1271161"/>
                  <a:gd name="connsiteY17" fmla="*/ 1423906 h 1489866"/>
                  <a:gd name="connsiteX18" fmla="*/ 438527 w 1271161"/>
                  <a:gd name="connsiteY18" fmla="*/ 1470799 h 1489866"/>
                  <a:gd name="connsiteX19" fmla="*/ 297848 w 1271161"/>
                  <a:gd name="connsiteY19" fmla="*/ 1486430 h 1489866"/>
                  <a:gd name="connsiteX20" fmla="*/ 133723 w 1271161"/>
                  <a:gd name="connsiteY20" fmla="*/ 1408275 h 1489866"/>
                  <a:gd name="connsiteX21" fmla="*/ 47752 w 1271161"/>
                  <a:gd name="connsiteY21" fmla="*/ 1259780 h 1489866"/>
                  <a:gd name="connsiteX22" fmla="*/ 859 w 1271161"/>
                  <a:gd name="connsiteY22" fmla="*/ 1056578 h 1489866"/>
                  <a:gd name="connsiteX23" fmla="*/ 86418 w 1271161"/>
                  <a:gd name="connsiteY23" fmla="*/ 863658 h 1489866"/>
                  <a:gd name="connsiteX24" fmla="*/ 125907 w 1271161"/>
                  <a:gd name="connsiteY24" fmla="*/ 657987 h 1489866"/>
                  <a:gd name="connsiteX25" fmla="*/ 219693 w 1271161"/>
                  <a:gd name="connsiteY25" fmla="*/ 532939 h 1489866"/>
                  <a:gd name="connsiteX26" fmla="*/ 231267 w 1271161"/>
                  <a:gd name="connsiteY26" fmla="*/ 476721 h 1489866"/>
                  <a:gd name="connsiteX27" fmla="*/ 238657 w 1271161"/>
                  <a:gd name="connsiteY27" fmla="*/ 376629 h 1489866"/>
                  <a:gd name="connsiteX28" fmla="*/ 277734 w 1271161"/>
                  <a:gd name="connsiteY28" fmla="*/ 204688 h 1489866"/>
                  <a:gd name="connsiteX29" fmla="*/ 410642 w 1271161"/>
                  <a:gd name="connsiteY29" fmla="*/ 54894 h 1489866"/>
                  <a:gd name="connsiteX30" fmla="*/ 477605 w 1271161"/>
                  <a:gd name="connsiteY30" fmla="*/ 17116 h 1489866"/>
                  <a:gd name="connsiteX31" fmla="*/ 620131 w 1271161"/>
                  <a:gd name="connsiteY31" fmla="*/ 828 h 1489866"/>
                  <a:gd name="connsiteX32" fmla="*/ 630409 w 1271161"/>
                  <a:gd name="connsiteY32" fmla="*/ 20 h 1489866"/>
                  <a:gd name="connsiteX0" fmla="*/ 630409 w 1271161"/>
                  <a:gd name="connsiteY0" fmla="*/ 20 h 1489866"/>
                  <a:gd name="connsiteX1" fmla="*/ 635581 w 1271161"/>
                  <a:gd name="connsiteY1" fmla="*/ 223 h 1489866"/>
                  <a:gd name="connsiteX2" fmla="*/ 651031 w 1271161"/>
                  <a:gd name="connsiteY2" fmla="*/ 828 h 1489866"/>
                  <a:gd name="connsiteX3" fmla="*/ 793557 w 1271161"/>
                  <a:gd name="connsiteY3" fmla="*/ 17116 h 1489866"/>
                  <a:gd name="connsiteX4" fmla="*/ 860519 w 1271161"/>
                  <a:gd name="connsiteY4" fmla="*/ 54894 h 1489866"/>
                  <a:gd name="connsiteX5" fmla="*/ 993427 w 1271161"/>
                  <a:gd name="connsiteY5" fmla="*/ 204688 h 1489866"/>
                  <a:gd name="connsiteX6" fmla="*/ 1032504 w 1271161"/>
                  <a:gd name="connsiteY6" fmla="*/ 376629 h 1489866"/>
                  <a:gd name="connsiteX7" fmla="*/ 1039894 w 1271161"/>
                  <a:gd name="connsiteY7" fmla="*/ 476721 h 1489866"/>
                  <a:gd name="connsiteX8" fmla="*/ 1051468 w 1271161"/>
                  <a:gd name="connsiteY8" fmla="*/ 532939 h 1489866"/>
                  <a:gd name="connsiteX9" fmla="*/ 1145254 w 1271161"/>
                  <a:gd name="connsiteY9" fmla="*/ 657987 h 1489866"/>
                  <a:gd name="connsiteX10" fmla="*/ 1184743 w 1271161"/>
                  <a:gd name="connsiteY10" fmla="*/ 863658 h 1489866"/>
                  <a:gd name="connsiteX11" fmla="*/ 1270302 w 1271161"/>
                  <a:gd name="connsiteY11" fmla="*/ 1056578 h 1489866"/>
                  <a:gd name="connsiteX12" fmla="*/ 1223409 w 1271161"/>
                  <a:gd name="connsiteY12" fmla="*/ 1259780 h 1489866"/>
                  <a:gd name="connsiteX13" fmla="*/ 1137438 w 1271161"/>
                  <a:gd name="connsiteY13" fmla="*/ 1408275 h 1489866"/>
                  <a:gd name="connsiteX14" fmla="*/ 973313 w 1271161"/>
                  <a:gd name="connsiteY14" fmla="*/ 1486430 h 1489866"/>
                  <a:gd name="connsiteX15" fmla="*/ 832634 w 1271161"/>
                  <a:gd name="connsiteY15" fmla="*/ 1470799 h 1489866"/>
                  <a:gd name="connsiteX16" fmla="*/ 594837 w 1271161"/>
                  <a:gd name="connsiteY16" fmla="*/ 1423906 h 1489866"/>
                  <a:gd name="connsiteX17" fmla="*/ 438527 w 1271161"/>
                  <a:gd name="connsiteY17" fmla="*/ 1470799 h 1489866"/>
                  <a:gd name="connsiteX18" fmla="*/ 297848 w 1271161"/>
                  <a:gd name="connsiteY18" fmla="*/ 1486430 h 1489866"/>
                  <a:gd name="connsiteX19" fmla="*/ 133723 w 1271161"/>
                  <a:gd name="connsiteY19" fmla="*/ 1408275 h 1489866"/>
                  <a:gd name="connsiteX20" fmla="*/ 47752 w 1271161"/>
                  <a:gd name="connsiteY20" fmla="*/ 1259780 h 1489866"/>
                  <a:gd name="connsiteX21" fmla="*/ 859 w 1271161"/>
                  <a:gd name="connsiteY21" fmla="*/ 1056578 h 1489866"/>
                  <a:gd name="connsiteX22" fmla="*/ 86418 w 1271161"/>
                  <a:gd name="connsiteY22" fmla="*/ 863658 h 1489866"/>
                  <a:gd name="connsiteX23" fmla="*/ 125907 w 1271161"/>
                  <a:gd name="connsiteY23" fmla="*/ 657987 h 1489866"/>
                  <a:gd name="connsiteX24" fmla="*/ 219693 w 1271161"/>
                  <a:gd name="connsiteY24" fmla="*/ 532939 h 1489866"/>
                  <a:gd name="connsiteX25" fmla="*/ 231267 w 1271161"/>
                  <a:gd name="connsiteY25" fmla="*/ 476721 h 1489866"/>
                  <a:gd name="connsiteX26" fmla="*/ 238657 w 1271161"/>
                  <a:gd name="connsiteY26" fmla="*/ 376629 h 1489866"/>
                  <a:gd name="connsiteX27" fmla="*/ 277734 w 1271161"/>
                  <a:gd name="connsiteY27" fmla="*/ 204688 h 1489866"/>
                  <a:gd name="connsiteX28" fmla="*/ 410642 w 1271161"/>
                  <a:gd name="connsiteY28" fmla="*/ 54894 h 1489866"/>
                  <a:gd name="connsiteX29" fmla="*/ 477605 w 1271161"/>
                  <a:gd name="connsiteY29" fmla="*/ 17116 h 1489866"/>
                  <a:gd name="connsiteX30" fmla="*/ 620131 w 1271161"/>
                  <a:gd name="connsiteY30" fmla="*/ 828 h 1489866"/>
                  <a:gd name="connsiteX31" fmla="*/ 630409 w 1271161"/>
                  <a:gd name="connsiteY31" fmla="*/ 20 h 1489866"/>
                  <a:gd name="connsiteX0" fmla="*/ 630409 w 1271161"/>
                  <a:gd name="connsiteY0" fmla="*/ 20 h 1489084"/>
                  <a:gd name="connsiteX1" fmla="*/ 635581 w 1271161"/>
                  <a:gd name="connsiteY1" fmla="*/ 223 h 1489084"/>
                  <a:gd name="connsiteX2" fmla="*/ 651031 w 1271161"/>
                  <a:gd name="connsiteY2" fmla="*/ 828 h 1489084"/>
                  <a:gd name="connsiteX3" fmla="*/ 793557 w 1271161"/>
                  <a:gd name="connsiteY3" fmla="*/ 17116 h 1489084"/>
                  <a:gd name="connsiteX4" fmla="*/ 860519 w 1271161"/>
                  <a:gd name="connsiteY4" fmla="*/ 54894 h 1489084"/>
                  <a:gd name="connsiteX5" fmla="*/ 993427 w 1271161"/>
                  <a:gd name="connsiteY5" fmla="*/ 204688 h 1489084"/>
                  <a:gd name="connsiteX6" fmla="*/ 1032504 w 1271161"/>
                  <a:gd name="connsiteY6" fmla="*/ 376629 h 1489084"/>
                  <a:gd name="connsiteX7" fmla="*/ 1039894 w 1271161"/>
                  <a:gd name="connsiteY7" fmla="*/ 476721 h 1489084"/>
                  <a:gd name="connsiteX8" fmla="*/ 1051468 w 1271161"/>
                  <a:gd name="connsiteY8" fmla="*/ 532939 h 1489084"/>
                  <a:gd name="connsiteX9" fmla="*/ 1145254 w 1271161"/>
                  <a:gd name="connsiteY9" fmla="*/ 657987 h 1489084"/>
                  <a:gd name="connsiteX10" fmla="*/ 1184743 w 1271161"/>
                  <a:gd name="connsiteY10" fmla="*/ 863658 h 1489084"/>
                  <a:gd name="connsiteX11" fmla="*/ 1270302 w 1271161"/>
                  <a:gd name="connsiteY11" fmla="*/ 1056578 h 1489084"/>
                  <a:gd name="connsiteX12" fmla="*/ 1223409 w 1271161"/>
                  <a:gd name="connsiteY12" fmla="*/ 1259780 h 1489084"/>
                  <a:gd name="connsiteX13" fmla="*/ 1137438 w 1271161"/>
                  <a:gd name="connsiteY13" fmla="*/ 1408275 h 1489084"/>
                  <a:gd name="connsiteX14" fmla="*/ 973313 w 1271161"/>
                  <a:gd name="connsiteY14" fmla="*/ 1486430 h 1489084"/>
                  <a:gd name="connsiteX15" fmla="*/ 832634 w 1271161"/>
                  <a:gd name="connsiteY15" fmla="*/ 1470799 h 1489084"/>
                  <a:gd name="connsiteX16" fmla="*/ 438527 w 1271161"/>
                  <a:gd name="connsiteY16" fmla="*/ 1470799 h 1489084"/>
                  <a:gd name="connsiteX17" fmla="*/ 297848 w 1271161"/>
                  <a:gd name="connsiteY17" fmla="*/ 1486430 h 1489084"/>
                  <a:gd name="connsiteX18" fmla="*/ 133723 w 1271161"/>
                  <a:gd name="connsiteY18" fmla="*/ 1408275 h 1489084"/>
                  <a:gd name="connsiteX19" fmla="*/ 47752 w 1271161"/>
                  <a:gd name="connsiteY19" fmla="*/ 1259780 h 1489084"/>
                  <a:gd name="connsiteX20" fmla="*/ 859 w 1271161"/>
                  <a:gd name="connsiteY20" fmla="*/ 1056578 h 1489084"/>
                  <a:gd name="connsiteX21" fmla="*/ 86418 w 1271161"/>
                  <a:gd name="connsiteY21" fmla="*/ 863658 h 1489084"/>
                  <a:gd name="connsiteX22" fmla="*/ 125907 w 1271161"/>
                  <a:gd name="connsiteY22" fmla="*/ 657987 h 1489084"/>
                  <a:gd name="connsiteX23" fmla="*/ 219693 w 1271161"/>
                  <a:gd name="connsiteY23" fmla="*/ 532939 h 1489084"/>
                  <a:gd name="connsiteX24" fmla="*/ 231267 w 1271161"/>
                  <a:gd name="connsiteY24" fmla="*/ 476721 h 1489084"/>
                  <a:gd name="connsiteX25" fmla="*/ 238657 w 1271161"/>
                  <a:gd name="connsiteY25" fmla="*/ 376629 h 1489084"/>
                  <a:gd name="connsiteX26" fmla="*/ 277734 w 1271161"/>
                  <a:gd name="connsiteY26" fmla="*/ 204688 h 1489084"/>
                  <a:gd name="connsiteX27" fmla="*/ 410642 w 1271161"/>
                  <a:gd name="connsiteY27" fmla="*/ 54894 h 1489084"/>
                  <a:gd name="connsiteX28" fmla="*/ 477605 w 1271161"/>
                  <a:gd name="connsiteY28" fmla="*/ 17116 h 1489084"/>
                  <a:gd name="connsiteX29" fmla="*/ 620131 w 1271161"/>
                  <a:gd name="connsiteY29" fmla="*/ 828 h 1489084"/>
                  <a:gd name="connsiteX30" fmla="*/ 630409 w 1271161"/>
                  <a:gd name="connsiteY30" fmla="*/ 20 h 1489084"/>
                  <a:gd name="connsiteX0" fmla="*/ 630409 w 1271161"/>
                  <a:gd name="connsiteY0" fmla="*/ 20 h 1488890"/>
                  <a:gd name="connsiteX1" fmla="*/ 635581 w 1271161"/>
                  <a:gd name="connsiteY1" fmla="*/ 223 h 1488890"/>
                  <a:gd name="connsiteX2" fmla="*/ 651031 w 1271161"/>
                  <a:gd name="connsiteY2" fmla="*/ 828 h 1488890"/>
                  <a:gd name="connsiteX3" fmla="*/ 793557 w 1271161"/>
                  <a:gd name="connsiteY3" fmla="*/ 17116 h 1488890"/>
                  <a:gd name="connsiteX4" fmla="*/ 860519 w 1271161"/>
                  <a:gd name="connsiteY4" fmla="*/ 54894 h 1488890"/>
                  <a:gd name="connsiteX5" fmla="*/ 993427 w 1271161"/>
                  <a:gd name="connsiteY5" fmla="*/ 204688 h 1488890"/>
                  <a:gd name="connsiteX6" fmla="*/ 1032504 w 1271161"/>
                  <a:gd name="connsiteY6" fmla="*/ 376629 h 1488890"/>
                  <a:gd name="connsiteX7" fmla="*/ 1039894 w 1271161"/>
                  <a:gd name="connsiteY7" fmla="*/ 476721 h 1488890"/>
                  <a:gd name="connsiteX8" fmla="*/ 1051468 w 1271161"/>
                  <a:gd name="connsiteY8" fmla="*/ 532939 h 1488890"/>
                  <a:gd name="connsiteX9" fmla="*/ 1145254 w 1271161"/>
                  <a:gd name="connsiteY9" fmla="*/ 657987 h 1488890"/>
                  <a:gd name="connsiteX10" fmla="*/ 1184743 w 1271161"/>
                  <a:gd name="connsiteY10" fmla="*/ 863658 h 1488890"/>
                  <a:gd name="connsiteX11" fmla="*/ 1270302 w 1271161"/>
                  <a:gd name="connsiteY11" fmla="*/ 1056578 h 1488890"/>
                  <a:gd name="connsiteX12" fmla="*/ 1223409 w 1271161"/>
                  <a:gd name="connsiteY12" fmla="*/ 1259780 h 1488890"/>
                  <a:gd name="connsiteX13" fmla="*/ 1137438 w 1271161"/>
                  <a:gd name="connsiteY13" fmla="*/ 1408275 h 1488890"/>
                  <a:gd name="connsiteX14" fmla="*/ 973313 w 1271161"/>
                  <a:gd name="connsiteY14" fmla="*/ 1486430 h 1488890"/>
                  <a:gd name="connsiteX15" fmla="*/ 832634 w 1271161"/>
                  <a:gd name="connsiteY15" fmla="*/ 1470799 h 1488890"/>
                  <a:gd name="connsiteX16" fmla="*/ 297848 w 1271161"/>
                  <a:gd name="connsiteY16" fmla="*/ 1486430 h 1488890"/>
                  <a:gd name="connsiteX17" fmla="*/ 133723 w 1271161"/>
                  <a:gd name="connsiteY17" fmla="*/ 1408275 h 1488890"/>
                  <a:gd name="connsiteX18" fmla="*/ 47752 w 1271161"/>
                  <a:gd name="connsiteY18" fmla="*/ 1259780 h 1488890"/>
                  <a:gd name="connsiteX19" fmla="*/ 859 w 1271161"/>
                  <a:gd name="connsiteY19" fmla="*/ 1056578 h 1488890"/>
                  <a:gd name="connsiteX20" fmla="*/ 86418 w 1271161"/>
                  <a:gd name="connsiteY20" fmla="*/ 863658 h 1488890"/>
                  <a:gd name="connsiteX21" fmla="*/ 125907 w 1271161"/>
                  <a:gd name="connsiteY21" fmla="*/ 657987 h 1488890"/>
                  <a:gd name="connsiteX22" fmla="*/ 219693 w 1271161"/>
                  <a:gd name="connsiteY22" fmla="*/ 532939 h 1488890"/>
                  <a:gd name="connsiteX23" fmla="*/ 231267 w 1271161"/>
                  <a:gd name="connsiteY23" fmla="*/ 476721 h 1488890"/>
                  <a:gd name="connsiteX24" fmla="*/ 238657 w 1271161"/>
                  <a:gd name="connsiteY24" fmla="*/ 376629 h 1488890"/>
                  <a:gd name="connsiteX25" fmla="*/ 277734 w 1271161"/>
                  <a:gd name="connsiteY25" fmla="*/ 204688 h 1488890"/>
                  <a:gd name="connsiteX26" fmla="*/ 410642 w 1271161"/>
                  <a:gd name="connsiteY26" fmla="*/ 54894 h 1488890"/>
                  <a:gd name="connsiteX27" fmla="*/ 477605 w 1271161"/>
                  <a:gd name="connsiteY27" fmla="*/ 17116 h 1488890"/>
                  <a:gd name="connsiteX28" fmla="*/ 620131 w 1271161"/>
                  <a:gd name="connsiteY28" fmla="*/ 828 h 1488890"/>
                  <a:gd name="connsiteX29" fmla="*/ 630409 w 1271161"/>
                  <a:gd name="connsiteY29" fmla="*/ 20 h 1488890"/>
                  <a:gd name="connsiteX0" fmla="*/ 630409 w 1271161"/>
                  <a:gd name="connsiteY0" fmla="*/ 20 h 1486430"/>
                  <a:gd name="connsiteX1" fmla="*/ 635581 w 1271161"/>
                  <a:gd name="connsiteY1" fmla="*/ 223 h 1486430"/>
                  <a:gd name="connsiteX2" fmla="*/ 651031 w 1271161"/>
                  <a:gd name="connsiteY2" fmla="*/ 828 h 1486430"/>
                  <a:gd name="connsiteX3" fmla="*/ 793557 w 1271161"/>
                  <a:gd name="connsiteY3" fmla="*/ 17116 h 1486430"/>
                  <a:gd name="connsiteX4" fmla="*/ 860519 w 1271161"/>
                  <a:gd name="connsiteY4" fmla="*/ 54894 h 1486430"/>
                  <a:gd name="connsiteX5" fmla="*/ 993427 w 1271161"/>
                  <a:gd name="connsiteY5" fmla="*/ 204688 h 1486430"/>
                  <a:gd name="connsiteX6" fmla="*/ 1032504 w 1271161"/>
                  <a:gd name="connsiteY6" fmla="*/ 376629 h 1486430"/>
                  <a:gd name="connsiteX7" fmla="*/ 1039894 w 1271161"/>
                  <a:gd name="connsiteY7" fmla="*/ 476721 h 1486430"/>
                  <a:gd name="connsiteX8" fmla="*/ 1051468 w 1271161"/>
                  <a:gd name="connsiteY8" fmla="*/ 532939 h 1486430"/>
                  <a:gd name="connsiteX9" fmla="*/ 1145254 w 1271161"/>
                  <a:gd name="connsiteY9" fmla="*/ 657987 h 1486430"/>
                  <a:gd name="connsiteX10" fmla="*/ 1184743 w 1271161"/>
                  <a:gd name="connsiteY10" fmla="*/ 863658 h 1486430"/>
                  <a:gd name="connsiteX11" fmla="*/ 1270302 w 1271161"/>
                  <a:gd name="connsiteY11" fmla="*/ 1056578 h 1486430"/>
                  <a:gd name="connsiteX12" fmla="*/ 1223409 w 1271161"/>
                  <a:gd name="connsiteY12" fmla="*/ 1259780 h 1486430"/>
                  <a:gd name="connsiteX13" fmla="*/ 1137438 w 1271161"/>
                  <a:gd name="connsiteY13" fmla="*/ 1408275 h 1486430"/>
                  <a:gd name="connsiteX14" fmla="*/ 973313 w 1271161"/>
                  <a:gd name="connsiteY14" fmla="*/ 1486430 h 1486430"/>
                  <a:gd name="connsiteX15" fmla="*/ 297848 w 1271161"/>
                  <a:gd name="connsiteY15" fmla="*/ 1486430 h 1486430"/>
                  <a:gd name="connsiteX16" fmla="*/ 133723 w 1271161"/>
                  <a:gd name="connsiteY16" fmla="*/ 1408275 h 1486430"/>
                  <a:gd name="connsiteX17" fmla="*/ 47752 w 1271161"/>
                  <a:gd name="connsiteY17" fmla="*/ 1259780 h 1486430"/>
                  <a:gd name="connsiteX18" fmla="*/ 859 w 1271161"/>
                  <a:gd name="connsiteY18" fmla="*/ 1056578 h 1486430"/>
                  <a:gd name="connsiteX19" fmla="*/ 86418 w 1271161"/>
                  <a:gd name="connsiteY19" fmla="*/ 863658 h 1486430"/>
                  <a:gd name="connsiteX20" fmla="*/ 125907 w 1271161"/>
                  <a:gd name="connsiteY20" fmla="*/ 657987 h 1486430"/>
                  <a:gd name="connsiteX21" fmla="*/ 219693 w 1271161"/>
                  <a:gd name="connsiteY21" fmla="*/ 532939 h 1486430"/>
                  <a:gd name="connsiteX22" fmla="*/ 231267 w 1271161"/>
                  <a:gd name="connsiteY22" fmla="*/ 476721 h 1486430"/>
                  <a:gd name="connsiteX23" fmla="*/ 238657 w 1271161"/>
                  <a:gd name="connsiteY23" fmla="*/ 376629 h 1486430"/>
                  <a:gd name="connsiteX24" fmla="*/ 277734 w 1271161"/>
                  <a:gd name="connsiteY24" fmla="*/ 204688 h 1486430"/>
                  <a:gd name="connsiteX25" fmla="*/ 410642 w 1271161"/>
                  <a:gd name="connsiteY25" fmla="*/ 54894 h 1486430"/>
                  <a:gd name="connsiteX26" fmla="*/ 477605 w 1271161"/>
                  <a:gd name="connsiteY26" fmla="*/ 17116 h 1486430"/>
                  <a:gd name="connsiteX27" fmla="*/ 620131 w 1271161"/>
                  <a:gd name="connsiteY27" fmla="*/ 828 h 1486430"/>
                  <a:gd name="connsiteX28" fmla="*/ 630409 w 1271161"/>
                  <a:gd name="connsiteY28" fmla="*/ 20 h 1486430"/>
                  <a:gd name="connsiteX0" fmla="*/ 630409 w 1271161"/>
                  <a:gd name="connsiteY0" fmla="*/ 20 h 1559680"/>
                  <a:gd name="connsiteX1" fmla="*/ 635581 w 1271161"/>
                  <a:gd name="connsiteY1" fmla="*/ 223 h 1559680"/>
                  <a:gd name="connsiteX2" fmla="*/ 651031 w 1271161"/>
                  <a:gd name="connsiteY2" fmla="*/ 828 h 1559680"/>
                  <a:gd name="connsiteX3" fmla="*/ 793557 w 1271161"/>
                  <a:gd name="connsiteY3" fmla="*/ 17116 h 1559680"/>
                  <a:gd name="connsiteX4" fmla="*/ 860519 w 1271161"/>
                  <a:gd name="connsiteY4" fmla="*/ 54894 h 1559680"/>
                  <a:gd name="connsiteX5" fmla="*/ 993427 w 1271161"/>
                  <a:gd name="connsiteY5" fmla="*/ 204688 h 1559680"/>
                  <a:gd name="connsiteX6" fmla="*/ 1032504 w 1271161"/>
                  <a:gd name="connsiteY6" fmla="*/ 376629 h 1559680"/>
                  <a:gd name="connsiteX7" fmla="*/ 1039894 w 1271161"/>
                  <a:gd name="connsiteY7" fmla="*/ 476721 h 1559680"/>
                  <a:gd name="connsiteX8" fmla="*/ 1051468 w 1271161"/>
                  <a:gd name="connsiteY8" fmla="*/ 532939 h 1559680"/>
                  <a:gd name="connsiteX9" fmla="*/ 1145254 w 1271161"/>
                  <a:gd name="connsiteY9" fmla="*/ 657987 h 1559680"/>
                  <a:gd name="connsiteX10" fmla="*/ 1184743 w 1271161"/>
                  <a:gd name="connsiteY10" fmla="*/ 863658 h 1559680"/>
                  <a:gd name="connsiteX11" fmla="*/ 1270302 w 1271161"/>
                  <a:gd name="connsiteY11" fmla="*/ 1056578 h 1559680"/>
                  <a:gd name="connsiteX12" fmla="*/ 1223409 w 1271161"/>
                  <a:gd name="connsiteY12" fmla="*/ 1259780 h 1559680"/>
                  <a:gd name="connsiteX13" fmla="*/ 1137438 w 1271161"/>
                  <a:gd name="connsiteY13" fmla="*/ 1408275 h 1559680"/>
                  <a:gd name="connsiteX14" fmla="*/ 973313 w 1271161"/>
                  <a:gd name="connsiteY14" fmla="*/ 1486430 h 1559680"/>
                  <a:gd name="connsiteX15" fmla="*/ 643218 w 1271161"/>
                  <a:gd name="connsiteY15" fmla="*/ 1559680 h 1559680"/>
                  <a:gd name="connsiteX16" fmla="*/ 297848 w 1271161"/>
                  <a:gd name="connsiteY16" fmla="*/ 1486430 h 1559680"/>
                  <a:gd name="connsiteX17" fmla="*/ 133723 w 1271161"/>
                  <a:gd name="connsiteY17" fmla="*/ 1408275 h 1559680"/>
                  <a:gd name="connsiteX18" fmla="*/ 47752 w 1271161"/>
                  <a:gd name="connsiteY18" fmla="*/ 1259780 h 1559680"/>
                  <a:gd name="connsiteX19" fmla="*/ 859 w 1271161"/>
                  <a:gd name="connsiteY19" fmla="*/ 1056578 h 1559680"/>
                  <a:gd name="connsiteX20" fmla="*/ 86418 w 1271161"/>
                  <a:gd name="connsiteY20" fmla="*/ 863658 h 1559680"/>
                  <a:gd name="connsiteX21" fmla="*/ 125907 w 1271161"/>
                  <a:gd name="connsiteY21" fmla="*/ 657987 h 1559680"/>
                  <a:gd name="connsiteX22" fmla="*/ 219693 w 1271161"/>
                  <a:gd name="connsiteY22" fmla="*/ 532939 h 1559680"/>
                  <a:gd name="connsiteX23" fmla="*/ 231267 w 1271161"/>
                  <a:gd name="connsiteY23" fmla="*/ 476721 h 1559680"/>
                  <a:gd name="connsiteX24" fmla="*/ 238657 w 1271161"/>
                  <a:gd name="connsiteY24" fmla="*/ 376629 h 1559680"/>
                  <a:gd name="connsiteX25" fmla="*/ 277734 w 1271161"/>
                  <a:gd name="connsiteY25" fmla="*/ 204688 h 1559680"/>
                  <a:gd name="connsiteX26" fmla="*/ 410642 w 1271161"/>
                  <a:gd name="connsiteY26" fmla="*/ 54894 h 1559680"/>
                  <a:gd name="connsiteX27" fmla="*/ 477605 w 1271161"/>
                  <a:gd name="connsiteY27" fmla="*/ 17116 h 1559680"/>
                  <a:gd name="connsiteX28" fmla="*/ 620131 w 1271161"/>
                  <a:gd name="connsiteY28" fmla="*/ 828 h 1559680"/>
                  <a:gd name="connsiteX29" fmla="*/ 630409 w 1271161"/>
                  <a:gd name="connsiteY29" fmla="*/ 20 h 1559680"/>
                  <a:gd name="connsiteX0" fmla="*/ 630409 w 1271161"/>
                  <a:gd name="connsiteY0" fmla="*/ 20 h 1561481"/>
                  <a:gd name="connsiteX1" fmla="*/ 635581 w 1271161"/>
                  <a:gd name="connsiteY1" fmla="*/ 223 h 1561481"/>
                  <a:gd name="connsiteX2" fmla="*/ 651031 w 1271161"/>
                  <a:gd name="connsiteY2" fmla="*/ 828 h 1561481"/>
                  <a:gd name="connsiteX3" fmla="*/ 793557 w 1271161"/>
                  <a:gd name="connsiteY3" fmla="*/ 17116 h 1561481"/>
                  <a:gd name="connsiteX4" fmla="*/ 860519 w 1271161"/>
                  <a:gd name="connsiteY4" fmla="*/ 54894 h 1561481"/>
                  <a:gd name="connsiteX5" fmla="*/ 993427 w 1271161"/>
                  <a:gd name="connsiteY5" fmla="*/ 204688 h 1561481"/>
                  <a:gd name="connsiteX6" fmla="*/ 1032504 w 1271161"/>
                  <a:gd name="connsiteY6" fmla="*/ 376629 h 1561481"/>
                  <a:gd name="connsiteX7" fmla="*/ 1039894 w 1271161"/>
                  <a:gd name="connsiteY7" fmla="*/ 476721 h 1561481"/>
                  <a:gd name="connsiteX8" fmla="*/ 1051468 w 1271161"/>
                  <a:gd name="connsiteY8" fmla="*/ 532939 h 1561481"/>
                  <a:gd name="connsiteX9" fmla="*/ 1145254 w 1271161"/>
                  <a:gd name="connsiteY9" fmla="*/ 657987 h 1561481"/>
                  <a:gd name="connsiteX10" fmla="*/ 1184743 w 1271161"/>
                  <a:gd name="connsiteY10" fmla="*/ 863658 h 1561481"/>
                  <a:gd name="connsiteX11" fmla="*/ 1270302 w 1271161"/>
                  <a:gd name="connsiteY11" fmla="*/ 1056578 h 1561481"/>
                  <a:gd name="connsiteX12" fmla="*/ 1223409 w 1271161"/>
                  <a:gd name="connsiteY12" fmla="*/ 1259780 h 1561481"/>
                  <a:gd name="connsiteX13" fmla="*/ 1137438 w 1271161"/>
                  <a:gd name="connsiteY13" fmla="*/ 1408275 h 1561481"/>
                  <a:gd name="connsiteX14" fmla="*/ 643218 w 1271161"/>
                  <a:gd name="connsiteY14" fmla="*/ 1559680 h 1561481"/>
                  <a:gd name="connsiteX15" fmla="*/ 297848 w 1271161"/>
                  <a:gd name="connsiteY15" fmla="*/ 1486430 h 1561481"/>
                  <a:gd name="connsiteX16" fmla="*/ 133723 w 1271161"/>
                  <a:gd name="connsiteY16" fmla="*/ 1408275 h 1561481"/>
                  <a:gd name="connsiteX17" fmla="*/ 47752 w 1271161"/>
                  <a:gd name="connsiteY17" fmla="*/ 1259780 h 1561481"/>
                  <a:gd name="connsiteX18" fmla="*/ 859 w 1271161"/>
                  <a:gd name="connsiteY18" fmla="*/ 1056578 h 1561481"/>
                  <a:gd name="connsiteX19" fmla="*/ 86418 w 1271161"/>
                  <a:gd name="connsiteY19" fmla="*/ 863658 h 1561481"/>
                  <a:gd name="connsiteX20" fmla="*/ 125907 w 1271161"/>
                  <a:gd name="connsiteY20" fmla="*/ 657987 h 1561481"/>
                  <a:gd name="connsiteX21" fmla="*/ 219693 w 1271161"/>
                  <a:gd name="connsiteY21" fmla="*/ 532939 h 1561481"/>
                  <a:gd name="connsiteX22" fmla="*/ 231267 w 1271161"/>
                  <a:gd name="connsiteY22" fmla="*/ 476721 h 1561481"/>
                  <a:gd name="connsiteX23" fmla="*/ 238657 w 1271161"/>
                  <a:gd name="connsiteY23" fmla="*/ 376629 h 1561481"/>
                  <a:gd name="connsiteX24" fmla="*/ 277734 w 1271161"/>
                  <a:gd name="connsiteY24" fmla="*/ 204688 h 1561481"/>
                  <a:gd name="connsiteX25" fmla="*/ 410642 w 1271161"/>
                  <a:gd name="connsiteY25" fmla="*/ 54894 h 1561481"/>
                  <a:gd name="connsiteX26" fmla="*/ 477605 w 1271161"/>
                  <a:gd name="connsiteY26" fmla="*/ 17116 h 1561481"/>
                  <a:gd name="connsiteX27" fmla="*/ 620131 w 1271161"/>
                  <a:gd name="connsiteY27" fmla="*/ 828 h 1561481"/>
                  <a:gd name="connsiteX28" fmla="*/ 630409 w 1271161"/>
                  <a:gd name="connsiteY28" fmla="*/ 20 h 1561481"/>
                  <a:gd name="connsiteX0" fmla="*/ 630409 w 1271161"/>
                  <a:gd name="connsiteY0" fmla="*/ 20 h 1559680"/>
                  <a:gd name="connsiteX1" fmla="*/ 635581 w 1271161"/>
                  <a:gd name="connsiteY1" fmla="*/ 223 h 1559680"/>
                  <a:gd name="connsiteX2" fmla="*/ 651031 w 1271161"/>
                  <a:gd name="connsiteY2" fmla="*/ 828 h 1559680"/>
                  <a:gd name="connsiteX3" fmla="*/ 793557 w 1271161"/>
                  <a:gd name="connsiteY3" fmla="*/ 17116 h 1559680"/>
                  <a:gd name="connsiteX4" fmla="*/ 860519 w 1271161"/>
                  <a:gd name="connsiteY4" fmla="*/ 54894 h 1559680"/>
                  <a:gd name="connsiteX5" fmla="*/ 993427 w 1271161"/>
                  <a:gd name="connsiteY5" fmla="*/ 204688 h 1559680"/>
                  <a:gd name="connsiteX6" fmla="*/ 1032504 w 1271161"/>
                  <a:gd name="connsiteY6" fmla="*/ 376629 h 1559680"/>
                  <a:gd name="connsiteX7" fmla="*/ 1039894 w 1271161"/>
                  <a:gd name="connsiteY7" fmla="*/ 476721 h 1559680"/>
                  <a:gd name="connsiteX8" fmla="*/ 1051468 w 1271161"/>
                  <a:gd name="connsiteY8" fmla="*/ 532939 h 1559680"/>
                  <a:gd name="connsiteX9" fmla="*/ 1145254 w 1271161"/>
                  <a:gd name="connsiteY9" fmla="*/ 657987 h 1559680"/>
                  <a:gd name="connsiteX10" fmla="*/ 1184743 w 1271161"/>
                  <a:gd name="connsiteY10" fmla="*/ 863658 h 1559680"/>
                  <a:gd name="connsiteX11" fmla="*/ 1270302 w 1271161"/>
                  <a:gd name="connsiteY11" fmla="*/ 1056578 h 1559680"/>
                  <a:gd name="connsiteX12" fmla="*/ 1223409 w 1271161"/>
                  <a:gd name="connsiteY12" fmla="*/ 1259780 h 1559680"/>
                  <a:gd name="connsiteX13" fmla="*/ 1137438 w 1271161"/>
                  <a:gd name="connsiteY13" fmla="*/ 1408275 h 1559680"/>
                  <a:gd name="connsiteX14" fmla="*/ 643218 w 1271161"/>
                  <a:gd name="connsiteY14" fmla="*/ 1559680 h 1559680"/>
                  <a:gd name="connsiteX15" fmla="*/ 133723 w 1271161"/>
                  <a:gd name="connsiteY15" fmla="*/ 1408275 h 1559680"/>
                  <a:gd name="connsiteX16" fmla="*/ 47752 w 1271161"/>
                  <a:gd name="connsiteY16" fmla="*/ 1259780 h 1559680"/>
                  <a:gd name="connsiteX17" fmla="*/ 859 w 1271161"/>
                  <a:gd name="connsiteY17" fmla="*/ 1056578 h 1559680"/>
                  <a:gd name="connsiteX18" fmla="*/ 86418 w 1271161"/>
                  <a:gd name="connsiteY18" fmla="*/ 863658 h 1559680"/>
                  <a:gd name="connsiteX19" fmla="*/ 125907 w 1271161"/>
                  <a:gd name="connsiteY19" fmla="*/ 657987 h 1559680"/>
                  <a:gd name="connsiteX20" fmla="*/ 219693 w 1271161"/>
                  <a:gd name="connsiteY20" fmla="*/ 532939 h 1559680"/>
                  <a:gd name="connsiteX21" fmla="*/ 231267 w 1271161"/>
                  <a:gd name="connsiteY21" fmla="*/ 476721 h 1559680"/>
                  <a:gd name="connsiteX22" fmla="*/ 238657 w 1271161"/>
                  <a:gd name="connsiteY22" fmla="*/ 376629 h 1559680"/>
                  <a:gd name="connsiteX23" fmla="*/ 277734 w 1271161"/>
                  <a:gd name="connsiteY23" fmla="*/ 204688 h 1559680"/>
                  <a:gd name="connsiteX24" fmla="*/ 410642 w 1271161"/>
                  <a:gd name="connsiteY24" fmla="*/ 54894 h 1559680"/>
                  <a:gd name="connsiteX25" fmla="*/ 477605 w 1271161"/>
                  <a:gd name="connsiteY25" fmla="*/ 17116 h 1559680"/>
                  <a:gd name="connsiteX26" fmla="*/ 620131 w 1271161"/>
                  <a:gd name="connsiteY26" fmla="*/ 828 h 1559680"/>
                  <a:gd name="connsiteX27" fmla="*/ 630409 w 1271161"/>
                  <a:gd name="connsiteY27" fmla="*/ 20 h 1559680"/>
                  <a:gd name="connsiteX0" fmla="*/ 630409 w 1271161"/>
                  <a:gd name="connsiteY0" fmla="*/ 20 h 1559680"/>
                  <a:gd name="connsiteX1" fmla="*/ 635581 w 1271161"/>
                  <a:gd name="connsiteY1" fmla="*/ 223 h 1559680"/>
                  <a:gd name="connsiteX2" fmla="*/ 651031 w 1271161"/>
                  <a:gd name="connsiteY2" fmla="*/ 828 h 1559680"/>
                  <a:gd name="connsiteX3" fmla="*/ 793557 w 1271161"/>
                  <a:gd name="connsiteY3" fmla="*/ 17116 h 1559680"/>
                  <a:gd name="connsiteX4" fmla="*/ 860519 w 1271161"/>
                  <a:gd name="connsiteY4" fmla="*/ 54894 h 1559680"/>
                  <a:gd name="connsiteX5" fmla="*/ 993427 w 1271161"/>
                  <a:gd name="connsiteY5" fmla="*/ 204688 h 1559680"/>
                  <a:gd name="connsiteX6" fmla="*/ 1032504 w 1271161"/>
                  <a:gd name="connsiteY6" fmla="*/ 376629 h 1559680"/>
                  <a:gd name="connsiteX7" fmla="*/ 1039894 w 1271161"/>
                  <a:gd name="connsiteY7" fmla="*/ 476721 h 1559680"/>
                  <a:gd name="connsiteX8" fmla="*/ 1051468 w 1271161"/>
                  <a:gd name="connsiteY8" fmla="*/ 532939 h 1559680"/>
                  <a:gd name="connsiteX9" fmla="*/ 1145254 w 1271161"/>
                  <a:gd name="connsiteY9" fmla="*/ 657987 h 1559680"/>
                  <a:gd name="connsiteX10" fmla="*/ 1184743 w 1271161"/>
                  <a:gd name="connsiteY10" fmla="*/ 863658 h 1559680"/>
                  <a:gd name="connsiteX11" fmla="*/ 1270302 w 1271161"/>
                  <a:gd name="connsiteY11" fmla="*/ 1056578 h 1559680"/>
                  <a:gd name="connsiteX12" fmla="*/ 1223409 w 1271161"/>
                  <a:gd name="connsiteY12" fmla="*/ 1259780 h 1559680"/>
                  <a:gd name="connsiteX13" fmla="*/ 1137438 w 1271161"/>
                  <a:gd name="connsiteY13" fmla="*/ 1408275 h 1559680"/>
                  <a:gd name="connsiteX14" fmla="*/ 643218 w 1271161"/>
                  <a:gd name="connsiteY14" fmla="*/ 1559680 h 1559680"/>
                  <a:gd name="connsiteX15" fmla="*/ 133723 w 1271161"/>
                  <a:gd name="connsiteY15" fmla="*/ 1408275 h 1559680"/>
                  <a:gd name="connsiteX16" fmla="*/ 47752 w 1271161"/>
                  <a:gd name="connsiteY16" fmla="*/ 1259780 h 1559680"/>
                  <a:gd name="connsiteX17" fmla="*/ 859 w 1271161"/>
                  <a:gd name="connsiteY17" fmla="*/ 1056578 h 1559680"/>
                  <a:gd name="connsiteX18" fmla="*/ 86418 w 1271161"/>
                  <a:gd name="connsiteY18" fmla="*/ 863658 h 1559680"/>
                  <a:gd name="connsiteX19" fmla="*/ 125907 w 1271161"/>
                  <a:gd name="connsiteY19" fmla="*/ 657987 h 1559680"/>
                  <a:gd name="connsiteX20" fmla="*/ 219693 w 1271161"/>
                  <a:gd name="connsiteY20" fmla="*/ 532939 h 1559680"/>
                  <a:gd name="connsiteX21" fmla="*/ 231267 w 1271161"/>
                  <a:gd name="connsiteY21" fmla="*/ 476721 h 1559680"/>
                  <a:gd name="connsiteX22" fmla="*/ 238657 w 1271161"/>
                  <a:gd name="connsiteY22" fmla="*/ 376629 h 1559680"/>
                  <a:gd name="connsiteX23" fmla="*/ 277734 w 1271161"/>
                  <a:gd name="connsiteY23" fmla="*/ 204688 h 1559680"/>
                  <a:gd name="connsiteX24" fmla="*/ 410642 w 1271161"/>
                  <a:gd name="connsiteY24" fmla="*/ 54894 h 1559680"/>
                  <a:gd name="connsiteX25" fmla="*/ 477605 w 1271161"/>
                  <a:gd name="connsiteY25" fmla="*/ 17116 h 1559680"/>
                  <a:gd name="connsiteX26" fmla="*/ 620131 w 1271161"/>
                  <a:gd name="connsiteY26" fmla="*/ 828 h 1559680"/>
                  <a:gd name="connsiteX27" fmla="*/ 630409 w 1271161"/>
                  <a:gd name="connsiteY27" fmla="*/ 20 h 1559680"/>
                  <a:gd name="connsiteX0" fmla="*/ 630409 w 1288480"/>
                  <a:gd name="connsiteY0" fmla="*/ 20 h 1562862"/>
                  <a:gd name="connsiteX1" fmla="*/ 635581 w 1288480"/>
                  <a:gd name="connsiteY1" fmla="*/ 223 h 1562862"/>
                  <a:gd name="connsiteX2" fmla="*/ 651031 w 1288480"/>
                  <a:gd name="connsiteY2" fmla="*/ 828 h 1562862"/>
                  <a:gd name="connsiteX3" fmla="*/ 793557 w 1288480"/>
                  <a:gd name="connsiteY3" fmla="*/ 17116 h 1562862"/>
                  <a:gd name="connsiteX4" fmla="*/ 860519 w 1288480"/>
                  <a:gd name="connsiteY4" fmla="*/ 54894 h 1562862"/>
                  <a:gd name="connsiteX5" fmla="*/ 993427 w 1288480"/>
                  <a:gd name="connsiteY5" fmla="*/ 204688 h 1562862"/>
                  <a:gd name="connsiteX6" fmla="*/ 1032504 w 1288480"/>
                  <a:gd name="connsiteY6" fmla="*/ 376629 h 1562862"/>
                  <a:gd name="connsiteX7" fmla="*/ 1039894 w 1288480"/>
                  <a:gd name="connsiteY7" fmla="*/ 476721 h 1562862"/>
                  <a:gd name="connsiteX8" fmla="*/ 1051468 w 1288480"/>
                  <a:gd name="connsiteY8" fmla="*/ 532939 h 1562862"/>
                  <a:gd name="connsiteX9" fmla="*/ 1145254 w 1288480"/>
                  <a:gd name="connsiteY9" fmla="*/ 657987 h 1562862"/>
                  <a:gd name="connsiteX10" fmla="*/ 1184743 w 1288480"/>
                  <a:gd name="connsiteY10" fmla="*/ 863658 h 1562862"/>
                  <a:gd name="connsiteX11" fmla="*/ 1270302 w 1288480"/>
                  <a:gd name="connsiteY11" fmla="*/ 1056578 h 1562862"/>
                  <a:gd name="connsiteX12" fmla="*/ 1223409 w 1288480"/>
                  <a:gd name="connsiteY12" fmla="*/ 1259780 h 1562862"/>
                  <a:gd name="connsiteX13" fmla="*/ 643218 w 1288480"/>
                  <a:gd name="connsiteY13" fmla="*/ 1559680 h 1562862"/>
                  <a:gd name="connsiteX14" fmla="*/ 133723 w 1288480"/>
                  <a:gd name="connsiteY14" fmla="*/ 1408275 h 1562862"/>
                  <a:gd name="connsiteX15" fmla="*/ 47752 w 1288480"/>
                  <a:gd name="connsiteY15" fmla="*/ 1259780 h 1562862"/>
                  <a:gd name="connsiteX16" fmla="*/ 859 w 1288480"/>
                  <a:gd name="connsiteY16" fmla="*/ 1056578 h 1562862"/>
                  <a:gd name="connsiteX17" fmla="*/ 86418 w 1288480"/>
                  <a:gd name="connsiteY17" fmla="*/ 863658 h 1562862"/>
                  <a:gd name="connsiteX18" fmla="*/ 125907 w 1288480"/>
                  <a:gd name="connsiteY18" fmla="*/ 657987 h 1562862"/>
                  <a:gd name="connsiteX19" fmla="*/ 219693 w 1288480"/>
                  <a:gd name="connsiteY19" fmla="*/ 532939 h 1562862"/>
                  <a:gd name="connsiteX20" fmla="*/ 231267 w 1288480"/>
                  <a:gd name="connsiteY20" fmla="*/ 476721 h 1562862"/>
                  <a:gd name="connsiteX21" fmla="*/ 238657 w 1288480"/>
                  <a:gd name="connsiteY21" fmla="*/ 376629 h 1562862"/>
                  <a:gd name="connsiteX22" fmla="*/ 277734 w 1288480"/>
                  <a:gd name="connsiteY22" fmla="*/ 204688 h 1562862"/>
                  <a:gd name="connsiteX23" fmla="*/ 410642 w 1288480"/>
                  <a:gd name="connsiteY23" fmla="*/ 54894 h 1562862"/>
                  <a:gd name="connsiteX24" fmla="*/ 477605 w 1288480"/>
                  <a:gd name="connsiteY24" fmla="*/ 17116 h 1562862"/>
                  <a:gd name="connsiteX25" fmla="*/ 620131 w 1288480"/>
                  <a:gd name="connsiteY25" fmla="*/ 828 h 1562862"/>
                  <a:gd name="connsiteX26" fmla="*/ 630409 w 1288480"/>
                  <a:gd name="connsiteY26" fmla="*/ 20 h 1562862"/>
                  <a:gd name="connsiteX0" fmla="*/ 648705 w 1306776"/>
                  <a:gd name="connsiteY0" fmla="*/ 20 h 1559680"/>
                  <a:gd name="connsiteX1" fmla="*/ 653877 w 1306776"/>
                  <a:gd name="connsiteY1" fmla="*/ 223 h 1559680"/>
                  <a:gd name="connsiteX2" fmla="*/ 669327 w 1306776"/>
                  <a:gd name="connsiteY2" fmla="*/ 828 h 1559680"/>
                  <a:gd name="connsiteX3" fmla="*/ 811853 w 1306776"/>
                  <a:gd name="connsiteY3" fmla="*/ 17116 h 1559680"/>
                  <a:gd name="connsiteX4" fmla="*/ 878815 w 1306776"/>
                  <a:gd name="connsiteY4" fmla="*/ 54894 h 1559680"/>
                  <a:gd name="connsiteX5" fmla="*/ 1011723 w 1306776"/>
                  <a:gd name="connsiteY5" fmla="*/ 204688 h 1559680"/>
                  <a:gd name="connsiteX6" fmla="*/ 1050800 w 1306776"/>
                  <a:gd name="connsiteY6" fmla="*/ 376629 h 1559680"/>
                  <a:gd name="connsiteX7" fmla="*/ 1058190 w 1306776"/>
                  <a:gd name="connsiteY7" fmla="*/ 476721 h 1559680"/>
                  <a:gd name="connsiteX8" fmla="*/ 1069764 w 1306776"/>
                  <a:gd name="connsiteY8" fmla="*/ 532939 h 1559680"/>
                  <a:gd name="connsiteX9" fmla="*/ 1163550 w 1306776"/>
                  <a:gd name="connsiteY9" fmla="*/ 657987 h 1559680"/>
                  <a:gd name="connsiteX10" fmla="*/ 1203039 w 1306776"/>
                  <a:gd name="connsiteY10" fmla="*/ 863658 h 1559680"/>
                  <a:gd name="connsiteX11" fmla="*/ 1288598 w 1306776"/>
                  <a:gd name="connsiteY11" fmla="*/ 1056578 h 1559680"/>
                  <a:gd name="connsiteX12" fmla="*/ 1241705 w 1306776"/>
                  <a:gd name="connsiteY12" fmla="*/ 1259780 h 1559680"/>
                  <a:gd name="connsiteX13" fmla="*/ 661514 w 1306776"/>
                  <a:gd name="connsiteY13" fmla="*/ 1559680 h 1559680"/>
                  <a:gd name="connsiteX14" fmla="*/ 66048 w 1306776"/>
                  <a:gd name="connsiteY14" fmla="*/ 1259780 h 1559680"/>
                  <a:gd name="connsiteX15" fmla="*/ 19155 w 1306776"/>
                  <a:gd name="connsiteY15" fmla="*/ 1056578 h 1559680"/>
                  <a:gd name="connsiteX16" fmla="*/ 104714 w 1306776"/>
                  <a:gd name="connsiteY16" fmla="*/ 863658 h 1559680"/>
                  <a:gd name="connsiteX17" fmla="*/ 144203 w 1306776"/>
                  <a:gd name="connsiteY17" fmla="*/ 657987 h 1559680"/>
                  <a:gd name="connsiteX18" fmla="*/ 237989 w 1306776"/>
                  <a:gd name="connsiteY18" fmla="*/ 532939 h 1559680"/>
                  <a:gd name="connsiteX19" fmla="*/ 249563 w 1306776"/>
                  <a:gd name="connsiteY19" fmla="*/ 476721 h 1559680"/>
                  <a:gd name="connsiteX20" fmla="*/ 256953 w 1306776"/>
                  <a:gd name="connsiteY20" fmla="*/ 376629 h 1559680"/>
                  <a:gd name="connsiteX21" fmla="*/ 296030 w 1306776"/>
                  <a:gd name="connsiteY21" fmla="*/ 204688 h 1559680"/>
                  <a:gd name="connsiteX22" fmla="*/ 428938 w 1306776"/>
                  <a:gd name="connsiteY22" fmla="*/ 54894 h 1559680"/>
                  <a:gd name="connsiteX23" fmla="*/ 495901 w 1306776"/>
                  <a:gd name="connsiteY23" fmla="*/ 17116 h 1559680"/>
                  <a:gd name="connsiteX24" fmla="*/ 638427 w 1306776"/>
                  <a:gd name="connsiteY24" fmla="*/ 828 h 1559680"/>
                  <a:gd name="connsiteX25" fmla="*/ 648705 w 1306776"/>
                  <a:gd name="connsiteY25" fmla="*/ 20 h 1559680"/>
                  <a:gd name="connsiteX0" fmla="*/ 629619 w 1287690"/>
                  <a:gd name="connsiteY0" fmla="*/ 20 h 1560375"/>
                  <a:gd name="connsiteX1" fmla="*/ 634791 w 1287690"/>
                  <a:gd name="connsiteY1" fmla="*/ 223 h 1560375"/>
                  <a:gd name="connsiteX2" fmla="*/ 650241 w 1287690"/>
                  <a:gd name="connsiteY2" fmla="*/ 828 h 1560375"/>
                  <a:gd name="connsiteX3" fmla="*/ 792767 w 1287690"/>
                  <a:gd name="connsiteY3" fmla="*/ 17116 h 1560375"/>
                  <a:gd name="connsiteX4" fmla="*/ 859729 w 1287690"/>
                  <a:gd name="connsiteY4" fmla="*/ 54894 h 1560375"/>
                  <a:gd name="connsiteX5" fmla="*/ 992637 w 1287690"/>
                  <a:gd name="connsiteY5" fmla="*/ 204688 h 1560375"/>
                  <a:gd name="connsiteX6" fmla="*/ 1031714 w 1287690"/>
                  <a:gd name="connsiteY6" fmla="*/ 376629 h 1560375"/>
                  <a:gd name="connsiteX7" fmla="*/ 1039104 w 1287690"/>
                  <a:gd name="connsiteY7" fmla="*/ 476721 h 1560375"/>
                  <a:gd name="connsiteX8" fmla="*/ 1050678 w 1287690"/>
                  <a:gd name="connsiteY8" fmla="*/ 532939 h 1560375"/>
                  <a:gd name="connsiteX9" fmla="*/ 1144464 w 1287690"/>
                  <a:gd name="connsiteY9" fmla="*/ 657987 h 1560375"/>
                  <a:gd name="connsiteX10" fmla="*/ 1183953 w 1287690"/>
                  <a:gd name="connsiteY10" fmla="*/ 863658 h 1560375"/>
                  <a:gd name="connsiteX11" fmla="*/ 1269512 w 1287690"/>
                  <a:gd name="connsiteY11" fmla="*/ 1056578 h 1560375"/>
                  <a:gd name="connsiteX12" fmla="*/ 1222619 w 1287690"/>
                  <a:gd name="connsiteY12" fmla="*/ 1259780 h 1560375"/>
                  <a:gd name="connsiteX13" fmla="*/ 642428 w 1287690"/>
                  <a:gd name="connsiteY13" fmla="*/ 1559680 h 1560375"/>
                  <a:gd name="connsiteX14" fmla="*/ 100750 w 1287690"/>
                  <a:gd name="connsiteY14" fmla="*/ 1333739 h 1560375"/>
                  <a:gd name="connsiteX15" fmla="*/ 69 w 1287690"/>
                  <a:gd name="connsiteY15" fmla="*/ 1056578 h 1560375"/>
                  <a:gd name="connsiteX16" fmla="*/ 85628 w 1287690"/>
                  <a:gd name="connsiteY16" fmla="*/ 863658 h 1560375"/>
                  <a:gd name="connsiteX17" fmla="*/ 125117 w 1287690"/>
                  <a:gd name="connsiteY17" fmla="*/ 657987 h 1560375"/>
                  <a:gd name="connsiteX18" fmla="*/ 218903 w 1287690"/>
                  <a:gd name="connsiteY18" fmla="*/ 532939 h 1560375"/>
                  <a:gd name="connsiteX19" fmla="*/ 230477 w 1287690"/>
                  <a:gd name="connsiteY19" fmla="*/ 476721 h 1560375"/>
                  <a:gd name="connsiteX20" fmla="*/ 237867 w 1287690"/>
                  <a:gd name="connsiteY20" fmla="*/ 376629 h 1560375"/>
                  <a:gd name="connsiteX21" fmla="*/ 276944 w 1287690"/>
                  <a:gd name="connsiteY21" fmla="*/ 204688 h 1560375"/>
                  <a:gd name="connsiteX22" fmla="*/ 409852 w 1287690"/>
                  <a:gd name="connsiteY22" fmla="*/ 54894 h 1560375"/>
                  <a:gd name="connsiteX23" fmla="*/ 476815 w 1287690"/>
                  <a:gd name="connsiteY23" fmla="*/ 17116 h 1560375"/>
                  <a:gd name="connsiteX24" fmla="*/ 619341 w 1287690"/>
                  <a:gd name="connsiteY24" fmla="*/ 828 h 1560375"/>
                  <a:gd name="connsiteX25" fmla="*/ 629619 w 1287690"/>
                  <a:gd name="connsiteY25" fmla="*/ 20 h 1560375"/>
                  <a:gd name="connsiteX0" fmla="*/ 629619 w 1269533"/>
                  <a:gd name="connsiteY0" fmla="*/ 20 h 1559737"/>
                  <a:gd name="connsiteX1" fmla="*/ 634791 w 1269533"/>
                  <a:gd name="connsiteY1" fmla="*/ 223 h 1559737"/>
                  <a:gd name="connsiteX2" fmla="*/ 650241 w 1269533"/>
                  <a:gd name="connsiteY2" fmla="*/ 828 h 1559737"/>
                  <a:gd name="connsiteX3" fmla="*/ 792767 w 1269533"/>
                  <a:gd name="connsiteY3" fmla="*/ 17116 h 1559737"/>
                  <a:gd name="connsiteX4" fmla="*/ 859729 w 1269533"/>
                  <a:gd name="connsiteY4" fmla="*/ 54894 h 1559737"/>
                  <a:gd name="connsiteX5" fmla="*/ 992637 w 1269533"/>
                  <a:gd name="connsiteY5" fmla="*/ 204688 h 1559737"/>
                  <a:gd name="connsiteX6" fmla="*/ 1031714 w 1269533"/>
                  <a:gd name="connsiteY6" fmla="*/ 376629 h 1559737"/>
                  <a:gd name="connsiteX7" fmla="*/ 1039104 w 1269533"/>
                  <a:gd name="connsiteY7" fmla="*/ 476721 h 1559737"/>
                  <a:gd name="connsiteX8" fmla="*/ 1050678 w 1269533"/>
                  <a:gd name="connsiteY8" fmla="*/ 532939 h 1559737"/>
                  <a:gd name="connsiteX9" fmla="*/ 1144464 w 1269533"/>
                  <a:gd name="connsiteY9" fmla="*/ 657987 h 1559737"/>
                  <a:gd name="connsiteX10" fmla="*/ 1183953 w 1269533"/>
                  <a:gd name="connsiteY10" fmla="*/ 863658 h 1559737"/>
                  <a:gd name="connsiteX11" fmla="*/ 1269512 w 1269533"/>
                  <a:gd name="connsiteY11" fmla="*/ 1056578 h 1559737"/>
                  <a:gd name="connsiteX12" fmla="*/ 1175555 w 1269533"/>
                  <a:gd name="connsiteY12" fmla="*/ 1313568 h 1559737"/>
                  <a:gd name="connsiteX13" fmla="*/ 642428 w 1269533"/>
                  <a:gd name="connsiteY13" fmla="*/ 1559680 h 1559737"/>
                  <a:gd name="connsiteX14" fmla="*/ 100750 w 1269533"/>
                  <a:gd name="connsiteY14" fmla="*/ 1333739 h 1559737"/>
                  <a:gd name="connsiteX15" fmla="*/ 69 w 1269533"/>
                  <a:gd name="connsiteY15" fmla="*/ 1056578 h 1559737"/>
                  <a:gd name="connsiteX16" fmla="*/ 85628 w 1269533"/>
                  <a:gd name="connsiteY16" fmla="*/ 863658 h 1559737"/>
                  <a:gd name="connsiteX17" fmla="*/ 125117 w 1269533"/>
                  <a:gd name="connsiteY17" fmla="*/ 657987 h 1559737"/>
                  <a:gd name="connsiteX18" fmla="*/ 218903 w 1269533"/>
                  <a:gd name="connsiteY18" fmla="*/ 532939 h 1559737"/>
                  <a:gd name="connsiteX19" fmla="*/ 230477 w 1269533"/>
                  <a:gd name="connsiteY19" fmla="*/ 476721 h 1559737"/>
                  <a:gd name="connsiteX20" fmla="*/ 237867 w 1269533"/>
                  <a:gd name="connsiteY20" fmla="*/ 376629 h 1559737"/>
                  <a:gd name="connsiteX21" fmla="*/ 276944 w 1269533"/>
                  <a:gd name="connsiteY21" fmla="*/ 204688 h 1559737"/>
                  <a:gd name="connsiteX22" fmla="*/ 409852 w 1269533"/>
                  <a:gd name="connsiteY22" fmla="*/ 54894 h 1559737"/>
                  <a:gd name="connsiteX23" fmla="*/ 476815 w 1269533"/>
                  <a:gd name="connsiteY23" fmla="*/ 17116 h 1559737"/>
                  <a:gd name="connsiteX24" fmla="*/ 619341 w 1269533"/>
                  <a:gd name="connsiteY24" fmla="*/ 828 h 1559737"/>
                  <a:gd name="connsiteX25" fmla="*/ 629619 w 1269533"/>
                  <a:gd name="connsiteY25" fmla="*/ 20 h 1559737"/>
                  <a:gd name="connsiteX0" fmla="*/ 629619 w 1269533"/>
                  <a:gd name="connsiteY0" fmla="*/ 20 h 1559737"/>
                  <a:gd name="connsiteX1" fmla="*/ 634791 w 1269533"/>
                  <a:gd name="connsiteY1" fmla="*/ 223 h 1559737"/>
                  <a:gd name="connsiteX2" fmla="*/ 650241 w 1269533"/>
                  <a:gd name="connsiteY2" fmla="*/ 828 h 1559737"/>
                  <a:gd name="connsiteX3" fmla="*/ 792767 w 1269533"/>
                  <a:gd name="connsiteY3" fmla="*/ 17116 h 1559737"/>
                  <a:gd name="connsiteX4" fmla="*/ 859729 w 1269533"/>
                  <a:gd name="connsiteY4" fmla="*/ 54894 h 1559737"/>
                  <a:gd name="connsiteX5" fmla="*/ 992637 w 1269533"/>
                  <a:gd name="connsiteY5" fmla="*/ 204688 h 1559737"/>
                  <a:gd name="connsiteX6" fmla="*/ 1031714 w 1269533"/>
                  <a:gd name="connsiteY6" fmla="*/ 376629 h 1559737"/>
                  <a:gd name="connsiteX7" fmla="*/ 1039104 w 1269533"/>
                  <a:gd name="connsiteY7" fmla="*/ 476721 h 1559737"/>
                  <a:gd name="connsiteX8" fmla="*/ 1050678 w 1269533"/>
                  <a:gd name="connsiteY8" fmla="*/ 532939 h 1559737"/>
                  <a:gd name="connsiteX9" fmla="*/ 1144464 w 1269533"/>
                  <a:gd name="connsiteY9" fmla="*/ 657987 h 1559737"/>
                  <a:gd name="connsiteX10" fmla="*/ 1183953 w 1269533"/>
                  <a:gd name="connsiteY10" fmla="*/ 863658 h 1559737"/>
                  <a:gd name="connsiteX11" fmla="*/ 1269512 w 1269533"/>
                  <a:gd name="connsiteY11" fmla="*/ 1056578 h 1559737"/>
                  <a:gd name="connsiteX12" fmla="*/ 1175555 w 1269533"/>
                  <a:gd name="connsiteY12" fmla="*/ 1313568 h 1559737"/>
                  <a:gd name="connsiteX13" fmla="*/ 642428 w 1269533"/>
                  <a:gd name="connsiteY13" fmla="*/ 1559680 h 1559737"/>
                  <a:gd name="connsiteX14" fmla="*/ 100750 w 1269533"/>
                  <a:gd name="connsiteY14" fmla="*/ 1333739 h 1559737"/>
                  <a:gd name="connsiteX15" fmla="*/ 69 w 1269533"/>
                  <a:gd name="connsiteY15" fmla="*/ 1056578 h 1559737"/>
                  <a:gd name="connsiteX16" fmla="*/ 85628 w 1269533"/>
                  <a:gd name="connsiteY16" fmla="*/ 863658 h 1559737"/>
                  <a:gd name="connsiteX17" fmla="*/ 125117 w 1269533"/>
                  <a:gd name="connsiteY17" fmla="*/ 657987 h 1559737"/>
                  <a:gd name="connsiteX18" fmla="*/ 230477 w 1269533"/>
                  <a:gd name="connsiteY18" fmla="*/ 476721 h 1559737"/>
                  <a:gd name="connsiteX19" fmla="*/ 237867 w 1269533"/>
                  <a:gd name="connsiteY19" fmla="*/ 376629 h 1559737"/>
                  <a:gd name="connsiteX20" fmla="*/ 276944 w 1269533"/>
                  <a:gd name="connsiteY20" fmla="*/ 204688 h 1559737"/>
                  <a:gd name="connsiteX21" fmla="*/ 409852 w 1269533"/>
                  <a:gd name="connsiteY21" fmla="*/ 54894 h 1559737"/>
                  <a:gd name="connsiteX22" fmla="*/ 476815 w 1269533"/>
                  <a:gd name="connsiteY22" fmla="*/ 17116 h 1559737"/>
                  <a:gd name="connsiteX23" fmla="*/ 619341 w 1269533"/>
                  <a:gd name="connsiteY23" fmla="*/ 828 h 1559737"/>
                  <a:gd name="connsiteX24" fmla="*/ 629619 w 1269533"/>
                  <a:gd name="connsiteY24" fmla="*/ 20 h 1559737"/>
                  <a:gd name="connsiteX0" fmla="*/ 629619 w 1269533"/>
                  <a:gd name="connsiteY0" fmla="*/ 20 h 1559737"/>
                  <a:gd name="connsiteX1" fmla="*/ 634791 w 1269533"/>
                  <a:gd name="connsiteY1" fmla="*/ 223 h 1559737"/>
                  <a:gd name="connsiteX2" fmla="*/ 650241 w 1269533"/>
                  <a:gd name="connsiteY2" fmla="*/ 828 h 1559737"/>
                  <a:gd name="connsiteX3" fmla="*/ 792767 w 1269533"/>
                  <a:gd name="connsiteY3" fmla="*/ 17116 h 1559737"/>
                  <a:gd name="connsiteX4" fmla="*/ 859729 w 1269533"/>
                  <a:gd name="connsiteY4" fmla="*/ 54894 h 1559737"/>
                  <a:gd name="connsiteX5" fmla="*/ 992637 w 1269533"/>
                  <a:gd name="connsiteY5" fmla="*/ 204688 h 1559737"/>
                  <a:gd name="connsiteX6" fmla="*/ 1031714 w 1269533"/>
                  <a:gd name="connsiteY6" fmla="*/ 376629 h 1559737"/>
                  <a:gd name="connsiteX7" fmla="*/ 1039104 w 1269533"/>
                  <a:gd name="connsiteY7" fmla="*/ 476721 h 1559737"/>
                  <a:gd name="connsiteX8" fmla="*/ 1050678 w 1269533"/>
                  <a:gd name="connsiteY8" fmla="*/ 532939 h 1559737"/>
                  <a:gd name="connsiteX9" fmla="*/ 1144464 w 1269533"/>
                  <a:gd name="connsiteY9" fmla="*/ 657987 h 1559737"/>
                  <a:gd name="connsiteX10" fmla="*/ 1183953 w 1269533"/>
                  <a:gd name="connsiteY10" fmla="*/ 863658 h 1559737"/>
                  <a:gd name="connsiteX11" fmla="*/ 1269512 w 1269533"/>
                  <a:gd name="connsiteY11" fmla="*/ 1056578 h 1559737"/>
                  <a:gd name="connsiteX12" fmla="*/ 1175555 w 1269533"/>
                  <a:gd name="connsiteY12" fmla="*/ 1313568 h 1559737"/>
                  <a:gd name="connsiteX13" fmla="*/ 642428 w 1269533"/>
                  <a:gd name="connsiteY13" fmla="*/ 1559680 h 1559737"/>
                  <a:gd name="connsiteX14" fmla="*/ 100750 w 1269533"/>
                  <a:gd name="connsiteY14" fmla="*/ 1333739 h 1559737"/>
                  <a:gd name="connsiteX15" fmla="*/ 69 w 1269533"/>
                  <a:gd name="connsiteY15" fmla="*/ 1056578 h 1559737"/>
                  <a:gd name="connsiteX16" fmla="*/ 85628 w 1269533"/>
                  <a:gd name="connsiteY16" fmla="*/ 863658 h 1559737"/>
                  <a:gd name="connsiteX17" fmla="*/ 125117 w 1269533"/>
                  <a:gd name="connsiteY17" fmla="*/ 657987 h 1559737"/>
                  <a:gd name="connsiteX18" fmla="*/ 237867 w 1269533"/>
                  <a:gd name="connsiteY18" fmla="*/ 376629 h 1559737"/>
                  <a:gd name="connsiteX19" fmla="*/ 276944 w 1269533"/>
                  <a:gd name="connsiteY19" fmla="*/ 204688 h 1559737"/>
                  <a:gd name="connsiteX20" fmla="*/ 409852 w 1269533"/>
                  <a:gd name="connsiteY20" fmla="*/ 54894 h 1559737"/>
                  <a:gd name="connsiteX21" fmla="*/ 476815 w 1269533"/>
                  <a:gd name="connsiteY21" fmla="*/ 17116 h 1559737"/>
                  <a:gd name="connsiteX22" fmla="*/ 619341 w 1269533"/>
                  <a:gd name="connsiteY22" fmla="*/ 828 h 1559737"/>
                  <a:gd name="connsiteX23" fmla="*/ 629619 w 1269533"/>
                  <a:gd name="connsiteY23" fmla="*/ 20 h 1559737"/>
                  <a:gd name="connsiteX0" fmla="*/ 629619 w 1269533"/>
                  <a:gd name="connsiteY0" fmla="*/ 20 h 1559737"/>
                  <a:gd name="connsiteX1" fmla="*/ 634791 w 1269533"/>
                  <a:gd name="connsiteY1" fmla="*/ 223 h 1559737"/>
                  <a:gd name="connsiteX2" fmla="*/ 650241 w 1269533"/>
                  <a:gd name="connsiteY2" fmla="*/ 828 h 1559737"/>
                  <a:gd name="connsiteX3" fmla="*/ 792767 w 1269533"/>
                  <a:gd name="connsiteY3" fmla="*/ 17116 h 1559737"/>
                  <a:gd name="connsiteX4" fmla="*/ 859729 w 1269533"/>
                  <a:gd name="connsiteY4" fmla="*/ 54894 h 1559737"/>
                  <a:gd name="connsiteX5" fmla="*/ 992637 w 1269533"/>
                  <a:gd name="connsiteY5" fmla="*/ 204688 h 1559737"/>
                  <a:gd name="connsiteX6" fmla="*/ 1031714 w 1269533"/>
                  <a:gd name="connsiteY6" fmla="*/ 376629 h 1559737"/>
                  <a:gd name="connsiteX7" fmla="*/ 1039104 w 1269533"/>
                  <a:gd name="connsiteY7" fmla="*/ 476721 h 1559737"/>
                  <a:gd name="connsiteX8" fmla="*/ 1144464 w 1269533"/>
                  <a:gd name="connsiteY8" fmla="*/ 657987 h 1559737"/>
                  <a:gd name="connsiteX9" fmla="*/ 1183953 w 1269533"/>
                  <a:gd name="connsiteY9" fmla="*/ 863658 h 1559737"/>
                  <a:gd name="connsiteX10" fmla="*/ 1269512 w 1269533"/>
                  <a:gd name="connsiteY10" fmla="*/ 1056578 h 1559737"/>
                  <a:gd name="connsiteX11" fmla="*/ 1175555 w 1269533"/>
                  <a:gd name="connsiteY11" fmla="*/ 1313568 h 1559737"/>
                  <a:gd name="connsiteX12" fmla="*/ 642428 w 1269533"/>
                  <a:gd name="connsiteY12" fmla="*/ 1559680 h 1559737"/>
                  <a:gd name="connsiteX13" fmla="*/ 100750 w 1269533"/>
                  <a:gd name="connsiteY13" fmla="*/ 1333739 h 1559737"/>
                  <a:gd name="connsiteX14" fmla="*/ 69 w 1269533"/>
                  <a:gd name="connsiteY14" fmla="*/ 1056578 h 1559737"/>
                  <a:gd name="connsiteX15" fmla="*/ 85628 w 1269533"/>
                  <a:gd name="connsiteY15" fmla="*/ 863658 h 1559737"/>
                  <a:gd name="connsiteX16" fmla="*/ 125117 w 1269533"/>
                  <a:gd name="connsiteY16" fmla="*/ 657987 h 1559737"/>
                  <a:gd name="connsiteX17" fmla="*/ 237867 w 1269533"/>
                  <a:gd name="connsiteY17" fmla="*/ 376629 h 1559737"/>
                  <a:gd name="connsiteX18" fmla="*/ 276944 w 1269533"/>
                  <a:gd name="connsiteY18" fmla="*/ 204688 h 1559737"/>
                  <a:gd name="connsiteX19" fmla="*/ 409852 w 1269533"/>
                  <a:gd name="connsiteY19" fmla="*/ 54894 h 1559737"/>
                  <a:gd name="connsiteX20" fmla="*/ 476815 w 1269533"/>
                  <a:gd name="connsiteY20" fmla="*/ 17116 h 1559737"/>
                  <a:gd name="connsiteX21" fmla="*/ 619341 w 1269533"/>
                  <a:gd name="connsiteY21" fmla="*/ 828 h 1559737"/>
                  <a:gd name="connsiteX22" fmla="*/ 629619 w 1269533"/>
                  <a:gd name="connsiteY22" fmla="*/ 20 h 1559737"/>
                  <a:gd name="connsiteX0" fmla="*/ 629619 w 1269533"/>
                  <a:gd name="connsiteY0" fmla="*/ 20 h 1559737"/>
                  <a:gd name="connsiteX1" fmla="*/ 634791 w 1269533"/>
                  <a:gd name="connsiteY1" fmla="*/ 223 h 1559737"/>
                  <a:gd name="connsiteX2" fmla="*/ 650241 w 1269533"/>
                  <a:gd name="connsiteY2" fmla="*/ 828 h 1559737"/>
                  <a:gd name="connsiteX3" fmla="*/ 792767 w 1269533"/>
                  <a:gd name="connsiteY3" fmla="*/ 17116 h 1559737"/>
                  <a:gd name="connsiteX4" fmla="*/ 859729 w 1269533"/>
                  <a:gd name="connsiteY4" fmla="*/ 54894 h 1559737"/>
                  <a:gd name="connsiteX5" fmla="*/ 992637 w 1269533"/>
                  <a:gd name="connsiteY5" fmla="*/ 204688 h 1559737"/>
                  <a:gd name="connsiteX6" fmla="*/ 1031714 w 1269533"/>
                  <a:gd name="connsiteY6" fmla="*/ 376629 h 1559737"/>
                  <a:gd name="connsiteX7" fmla="*/ 1144464 w 1269533"/>
                  <a:gd name="connsiteY7" fmla="*/ 657987 h 1559737"/>
                  <a:gd name="connsiteX8" fmla="*/ 1183953 w 1269533"/>
                  <a:gd name="connsiteY8" fmla="*/ 863658 h 1559737"/>
                  <a:gd name="connsiteX9" fmla="*/ 1269512 w 1269533"/>
                  <a:gd name="connsiteY9" fmla="*/ 1056578 h 1559737"/>
                  <a:gd name="connsiteX10" fmla="*/ 1175555 w 1269533"/>
                  <a:gd name="connsiteY10" fmla="*/ 1313568 h 1559737"/>
                  <a:gd name="connsiteX11" fmla="*/ 642428 w 1269533"/>
                  <a:gd name="connsiteY11" fmla="*/ 1559680 h 1559737"/>
                  <a:gd name="connsiteX12" fmla="*/ 100750 w 1269533"/>
                  <a:gd name="connsiteY12" fmla="*/ 1333739 h 1559737"/>
                  <a:gd name="connsiteX13" fmla="*/ 69 w 1269533"/>
                  <a:gd name="connsiteY13" fmla="*/ 1056578 h 1559737"/>
                  <a:gd name="connsiteX14" fmla="*/ 85628 w 1269533"/>
                  <a:gd name="connsiteY14" fmla="*/ 863658 h 1559737"/>
                  <a:gd name="connsiteX15" fmla="*/ 125117 w 1269533"/>
                  <a:gd name="connsiteY15" fmla="*/ 657987 h 1559737"/>
                  <a:gd name="connsiteX16" fmla="*/ 237867 w 1269533"/>
                  <a:gd name="connsiteY16" fmla="*/ 376629 h 1559737"/>
                  <a:gd name="connsiteX17" fmla="*/ 276944 w 1269533"/>
                  <a:gd name="connsiteY17" fmla="*/ 204688 h 1559737"/>
                  <a:gd name="connsiteX18" fmla="*/ 409852 w 1269533"/>
                  <a:gd name="connsiteY18" fmla="*/ 54894 h 1559737"/>
                  <a:gd name="connsiteX19" fmla="*/ 476815 w 1269533"/>
                  <a:gd name="connsiteY19" fmla="*/ 17116 h 1559737"/>
                  <a:gd name="connsiteX20" fmla="*/ 619341 w 1269533"/>
                  <a:gd name="connsiteY20" fmla="*/ 828 h 1559737"/>
                  <a:gd name="connsiteX21" fmla="*/ 629619 w 1269533"/>
                  <a:gd name="connsiteY21" fmla="*/ 20 h 1559737"/>
                  <a:gd name="connsiteX0" fmla="*/ 575520 w 1215434"/>
                  <a:gd name="connsiteY0" fmla="*/ 20 h 1559753"/>
                  <a:gd name="connsiteX1" fmla="*/ 580692 w 1215434"/>
                  <a:gd name="connsiteY1" fmla="*/ 223 h 1559753"/>
                  <a:gd name="connsiteX2" fmla="*/ 596142 w 1215434"/>
                  <a:gd name="connsiteY2" fmla="*/ 828 h 1559753"/>
                  <a:gd name="connsiteX3" fmla="*/ 738668 w 1215434"/>
                  <a:gd name="connsiteY3" fmla="*/ 17116 h 1559753"/>
                  <a:gd name="connsiteX4" fmla="*/ 805630 w 1215434"/>
                  <a:gd name="connsiteY4" fmla="*/ 54894 h 1559753"/>
                  <a:gd name="connsiteX5" fmla="*/ 938538 w 1215434"/>
                  <a:gd name="connsiteY5" fmla="*/ 204688 h 1559753"/>
                  <a:gd name="connsiteX6" fmla="*/ 977615 w 1215434"/>
                  <a:gd name="connsiteY6" fmla="*/ 376629 h 1559753"/>
                  <a:gd name="connsiteX7" fmla="*/ 1090365 w 1215434"/>
                  <a:gd name="connsiteY7" fmla="*/ 657987 h 1559753"/>
                  <a:gd name="connsiteX8" fmla="*/ 1129854 w 1215434"/>
                  <a:gd name="connsiteY8" fmla="*/ 863658 h 1559753"/>
                  <a:gd name="connsiteX9" fmla="*/ 1215413 w 1215434"/>
                  <a:gd name="connsiteY9" fmla="*/ 1056578 h 1559753"/>
                  <a:gd name="connsiteX10" fmla="*/ 1121456 w 1215434"/>
                  <a:gd name="connsiteY10" fmla="*/ 1313568 h 1559753"/>
                  <a:gd name="connsiteX11" fmla="*/ 588329 w 1215434"/>
                  <a:gd name="connsiteY11" fmla="*/ 1559680 h 1559753"/>
                  <a:gd name="connsiteX12" fmla="*/ 46651 w 1215434"/>
                  <a:gd name="connsiteY12" fmla="*/ 1333739 h 1559753"/>
                  <a:gd name="connsiteX13" fmla="*/ 31529 w 1215434"/>
                  <a:gd name="connsiteY13" fmla="*/ 863658 h 1559753"/>
                  <a:gd name="connsiteX14" fmla="*/ 71018 w 1215434"/>
                  <a:gd name="connsiteY14" fmla="*/ 657987 h 1559753"/>
                  <a:gd name="connsiteX15" fmla="*/ 183768 w 1215434"/>
                  <a:gd name="connsiteY15" fmla="*/ 376629 h 1559753"/>
                  <a:gd name="connsiteX16" fmla="*/ 222845 w 1215434"/>
                  <a:gd name="connsiteY16" fmla="*/ 204688 h 1559753"/>
                  <a:gd name="connsiteX17" fmla="*/ 355753 w 1215434"/>
                  <a:gd name="connsiteY17" fmla="*/ 54894 h 1559753"/>
                  <a:gd name="connsiteX18" fmla="*/ 422716 w 1215434"/>
                  <a:gd name="connsiteY18" fmla="*/ 17116 h 1559753"/>
                  <a:gd name="connsiteX19" fmla="*/ 565242 w 1215434"/>
                  <a:gd name="connsiteY19" fmla="*/ 828 h 1559753"/>
                  <a:gd name="connsiteX20" fmla="*/ 575520 w 1215434"/>
                  <a:gd name="connsiteY20" fmla="*/ 20 h 1559753"/>
                  <a:gd name="connsiteX0" fmla="*/ 575520 w 1165161"/>
                  <a:gd name="connsiteY0" fmla="*/ 20 h 1559753"/>
                  <a:gd name="connsiteX1" fmla="*/ 580692 w 1165161"/>
                  <a:gd name="connsiteY1" fmla="*/ 223 h 1559753"/>
                  <a:gd name="connsiteX2" fmla="*/ 596142 w 1165161"/>
                  <a:gd name="connsiteY2" fmla="*/ 828 h 1559753"/>
                  <a:gd name="connsiteX3" fmla="*/ 738668 w 1165161"/>
                  <a:gd name="connsiteY3" fmla="*/ 17116 h 1559753"/>
                  <a:gd name="connsiteX4" fmla="*/ 805630 w 1165161"/>
                  <a:gd name="connsiteY4" fmla="*/ 54894 h 1559753"/>
                  <a:gd name="connsiteX5" fmla="*/ 938538 w 1165161"/>
                  <a:gd name="connsiteY5" fmla="*/ 204688 h 1559753"/>
                  <a:gd name="connsiteX6" fmla="*/ 977615 w 1165161"/>
                  <a:gd name="connsiteY6" fmla="*/ 376629 h 1559753"/>
                  <a:gd name="connsiteX7" fmla="*/ 1090365 w 1165161"/>
                  <a:gd name="connsiteY7" fmla="*/ 657987 h 1559753"/>
                  <a:gd name="connsiteX8" fmla="*/ 1129854 w 1165161"/>
                  <a:gd name="connsiteY8" fmla="*/ 863658 h 1559753"/>
                  <a:gd name="connsiteX9" fmla="*/ 1121456 w 1165161"/>
                  <a:gd name="connsiteY9" fmla="*/ 1313568 h 1559753"/>
                  <a:gd name="connsiteX10" fmla="*/ 588329 w 1165161"/>
                  <a:gd name="connsiteY10" fmla="*/ 1559680 h 1559753"/>
                  <a:gd name="connsiteX11" fmla="*/ 46651 w 1165161"/>
                  <a:gd name="connsiteY11" fmla="*/ 1333739 h 1559753"/>
                  <a:gd name="connsiteX12" fmla="*/ 31529 w 1165161"/>
                  <a:gd name="connsiteY12" fmla="*/ 863658 h 1559753"/>
                  <a:gd name="connsiteX13" fmla="*/ 71018 w 1165161"/>
                  <a:gd name="connsiteY13" fmla="*/ 657987 h 1559753"/>
                  <a:gd name="connsiteX14" fmla="*/ 183768 w 1165161"/>
                  <a:gd name="connsiteY14" fmla="*/ 376629 h 1559753"/>
                  <a:gd name="connsiteX15" fmla="*/ 222845 w 1165161"/>
                  <a:gd name="connsiteY15" fmla="*/ 204688 h 1559753"/>
                  <a:gd name="connsiteX16" fmla="*/ 355753 w 1165161"/>
                  <a:gd name="connsiteY16" fmla="*/ 54894 h 1559753"/>
                  <a:gd name="connsiteX17" fmla="*/ 422716 w 1165161"/>
                  <a:gd name="connsiteY17" fmla="*/ 17116 h 1559753"/>
                  <a:gd name="connsiteX18" fmla="*/ 565242 w 1165161"/>
                  <a:gd name="connsiteY18" fmla="*/ 828 h 1559753"/>
                  <a:gd name="connsiteX19" fmla="*/ 575520 w 1165161"/>
                  <a:gd name="connsiteY19" fmla="*/ 20 h 155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65161" h="1559753">
                    <a:moveTo>
                      <a:pt x="575520" y="20"/>
                    </a:moveTo>
                    <a:cubicBezTo>
                      <a:pt x="577243" y="-12"/>
                      <a:pt x="578966" y="-39"/>
                      <a:pt x="580692" y="223"/>
                    </a:cubicBezTo>
                    <a:cubicBezTo>
                      <a:pt x="585847" y="3"/>
                      <a:pt x="591006" y="116"/>
                      <a:pt x="596142" y="828"/>
                    </a:cubicBezTo>
                    <a:cubicBezTo>
                      <a:pt x="649879" y="290"/>
                      <a:pt x="701701" y="6142"/>
                      <a:pt x="738668" y="17116"/>
                    </a:cubicBezTo>
                    <a:cubicBezTo>
                      <a:pt x="763740" y="24559"/>
                      <a:pt x="786219" y="37893"/>
                      <a:pt x="805630" y="54894"/>
                    </a:cubicBezTo>
                    <a:cubicBezTo>
                      <a:pt x="864590" y="95414"/>
                      <a:pt x="909344" y="159387"/>
                      <a:pt x="938538" y="204688"/>
                    </a:cubicBezTo>
                    <a:cubicBezTo>
                      <a:pt x="976313" y="263304"/>
                      <a:pt x="969800" y="327131"/>
                      <a:pt x="977615" y="376629"/>
                    </a:cubicBezTo>
                    <a:cubicBezTo>
                      <a:pt x="1002920" y="452179"/>
                      <a:pt x="1064992" y="576816"/>
                      <a:pt x="1090365" y="657987"/>
                    </a:cubicBezTo>
                    <a:cubicBezTo>
                      <a:pt x="1115738" y="739158"/>
                      <a:pt x="1124672" y="754395"/>
                      <a:pt x="1129854" y="863658"/>
                    </a:cubicBezTo>
                    <a:cubicBezTo>
                      <a:pt x="1135036" y="972921"/>
                      <a:pt x="1211710" y="1197564"/>
                      <a:pt x="1121456" y="1313568"/>
                    </a:cubicBezTo>
                    <a:cubicBezTo>
                      <a:pt x="1031202" y="1429572"/>
                      <a:pt x="767463" y="1556318"/>
                      <a:pt x="588329" y="1559680"/>
                    </a:cubicBezTo>
                    <a:cubicBezTo>
                      <a:pt x="409195" y="1563042"/>
                      <a:pt x="139451" y="1449742"/>
                      <a:pt x="46651" y="1333739"/>
                    </a:cubicBezTo>
                    <a:cubicBezTo>
                      <a:pt x="-46149" y="1217736"/>
                      <a:pt x="27468" y="976283"/>
                      <a:pt x="31529" y="863658"/>
                    </a:cubicBezTo>
                    <a:cubicBezTo>
                      <a:pt x="35590" y="751033"/>
                      <a:pt x="45645" y="739158"/>
                      <a:pt x="71018" y="657987"/>
                    </a:cubicBezTo>
                    <a:cubicBezTo>
                      <a:pt x="96391" y="576816"/>
                      <a:pt x="158463" y="452179"/>
                      <a:pt x="183768" y="376629"/>
                    </a:cubicBezTo>
                    <a:cubicBezTo>
                      <a:pt x="191583" y="327131"/>
                      <a:pt x="185071" y="263304"/>
                      <a:pt x="222845" y="204688"/>
                    </a:cubicBezTo>
                    <a:cubicBezTo>
                      <a:pt x="252039" y="159387"/>
                      <a:pt x="296794" y="95414"/>
                      <a:pt x="355753" y="54894"/>
                    </a:cubicBezTo>
                    <a:cubicBezTo>
                      <a:pt x="375164" y="37893"/>
                      <a:pt x="397644" y="24559"/>
                      <a:pt x="422716" y="17116"/>
                    </a:cubicBezTo>
                    <a:cubicBezTo>
                      <a:pt x="459683" y="6142"/>
                      <a:pt x="511505" y="290"/>
                      <a:pt x="565242" y="828"/>
                    </a:cubicBezTo>
                    <a:cubicBezTo>
                      <a:pt x="568655" y="171"/>
                      <a:pt x="572088" y="84"/>
                      <a:pt x="575520" y="20"/>
                    </a:cubicBezTo>
                    <a:close/>
                  </a:path>
                </a:pathLst>
              </a:custGeom>
              <a:gradFill flip="none" rotWithShape="1">
                <a:gsLst>
                  <a:gs pos="0">
                    <a:srgbClr val="EDAC55"/>
                  </a:gs>
                  <a:gs pos="61000">
                    <a:srgbClr val="FBA97D"/>
                  </a:gs>
                  <a:gs pos="100000">
                    <a:srgbClr val="7E2506"/>
                  </a:gs>
                </a:gsLst>
                <a:lin ang="5400000" scaled="0"/>
                <a:tileRect/>
              </a:gradFill>
              <a:ln w="6350" cap="flat" cmpd="sng" algn="ctr">
                <a:solidFill>
                  <a:srgbClr val="7E250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44" name="Oval 443"/>
              <p:cNvSpPr/>
              <p:nvPr/>
            </p:nvSpPr>
            <p:spPr>
              <a:xfrm>
                <a:off x="4592545" y="4281180"/>
                <a:ext cx="284255" cy="334479"/>
              </a:xfrm>
              <a:prstGeom prst="ellipse">
                <a:avLst/>
              </a:prstGeom>
              <a:solidFill>
                <a:srgbClr val="6F2525">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45" name="Rounded Rectangle 87"/>
              <p:cNvSpPr/>
              <p:nvPr/>
            </p:nvSpPr>
            <p:spPr>
              <a:xfrm flipH="1">
                <a:off x="4572353" y="4396047"/>
                <a:ext cx="315575" cy="369186"/>
              </a:xfrm>
              <a:custGeom>
                <a:avLst/>
                <a:gdLst>
                  <a:gd name="connsiteX0" fmla="*/ 0 w 271042"/>
                  <a:gd name="connsiteY0" fmla="*/ 45175 h 355850"/>
                  <a:gd name="connsiteX1" fmla="*/ 45175 w 271042"/>
                  <a:gd name="connsiteY1" fmla="*/ 0 h 355850"/>
                  <a:gd name="connsiteX2" fmla="*/ 225867 w 271042"/>
                  <a:gd name="connsiteY2" fmla="*/ 0 h 355850"/>
                  <a:gd name="connsiteX3" fmla="*/ 271042 w 271042"/>
                  <a:gd name="connsiteY3" fmla="*/ 45175 h 355850"/>
                  <a:gd name="connsiteX4" fmla="*/ 271042 w 271042"/>
                  <a:gd name="connsiteY4" fmla="*/ 310675 h 355850"/>
                  <a:gd name="connsiteX5" fmla="*/ 225867 w 271042"/>
                  <a:gd name="connsiteY5" fmla="*/ 355850 h 355850"/>
                  <a:gd name="connsiteX6" fmla="*/ 45175 w 271042"/>
                  <a:gd name="connsiteY6" fmla="*/ 355850 h 355850"/>
                  <a:gd name="connsiteX7" fmla="*/ 0 w 271042"/>
                  <a:gd name="connsiteY7" fmla="*/ 310675 h 355850"/>
                  <a:gd name="connsiteX8" fmla="*/ 0 w 271042"/>
                  <a:gd name="connsiteY8" fmla="*/ 45175 h 355850"/>
                  <a:gd name="connsiteX0" fmla="*/ 0 w 271042"/>
                  <a:gd name="connsiteY0" fmla="*/ 54972 h 365647"/>
                  <a:gd name="connsiteX1" fmla="*/ 113755 w 271042"/>
                  <a:gd name="connsiteY1" fmla="*/ 0 h 365647"/>
                  <a:gd name="connsiteX2" fmla="*/ 225867 w 271042"/>
                  <a:gd name="connsiteY2" fmla="*/ 9797 h 365647"/>
                  <a:gd name="connsiteX3" fmla="*/ 271042 w 271042"/>
                  <a:gd name="connsiteY3" fmla="*/ 54972 h 365647"/>
                  <a:gd name="connsiteX4" fmla="*/ 271042 w 271042"/>
                  <a:gd name="connsiteY4" fmla="*/ 320472 h 365647"/>
                  <a:gd name="connsiteX5" fmla="*/ 225867 w 271042"/>
                  <a:gd name="connsiteY5" fmla="*/ 365647 h 365647"/>
                  <a:gd name="connsiteX6" fmla="*/ 45175 w 271042"/>
                  <a:gd name="connsiteY6" fmla="*/ 365647 h 365647"/>
                  <a:gd name="connsiteX7" fmla="*/ 0 w 271042"/>
                  <a:gd name="connsiteY7" fmla="*/ 320472 h 365647"/>
                  <a:gd name="connsiteX8" fmla="*/ 0 w 271042"/>
                  <a:gd name="connsiteY8" fmla="*/ 54972 h 365647"/>
                  <a:gd name="connsiteX0" fmla="*/ 3266 w 271042"/>
                  <a:gd name="connsiteY0" fmla="*/ 94160 h 365647"/>
                  <a:gd name="connsiteX1" fmla="*/ 113755 w 271042"/>
                  <a:gd name="connsiteY1" fmla="*/ 0 h 365647"/>
                  <a:gd name="connsiteX2" fmla="*/ 225867 w 271042"/>
                  <a:gd name="connsiteY2" fmla="*/ 9797 h 365647"/>
                  <a:gd name="connsiteX3" fmla="*/ 271042 w 271042"/>
                  <a:gd name="connsiteY3" fmla="*/ 54972 h 365647"/>
                  <a:gd name="connsiteX4" fmla="*/ 271042 w 271042"/>
                  <a:gd name="connsiteY4" fmla="*/ 320472 h 365647"/>
                  <a:gd name="connsiteX5" fmla="*/ 225867 w 271042"/>
                  <a:gd name="connsiteY5" fmla="*/ 365647 h 365647"/>
                  <a:gd name="connsiteX6" fmla="*/ 45175 w 271042"/>
                  <a:gd name="connsiteY6" fmla="*/ 365647 h 365647"/>
                  <a:gd name="connsiteX7" fmla="*/ 0 w 271042"/>
                  <a:gd name="connsiteY7" fmla="*/ 320472 h 365647"/>
                  <a:gd name="connsiteX8" fmla="*/ 3266 w 271042"/>
                  <a:gd name="connsiteY8" fmla="*/ 94160 h 365647"/>
                  <a:gd name="connsiteX0" fmla="*/ 3266 w 271042"/>
                  <a:gd name="connsiteY0" fmla="*/ 94160 h 365647"/>
                  <a:gd name="connsiteX1" fmla="*/ 113755 w 271042"/>
                  <a:gd name="connsiteY1" fmla="*/ 0 h 365647"/>
                  <a:gd name="connsiteX2" fmla="*/ 225867 w 271042"/>
                  <a:gd name="connsiteY2" fmla="*/ 9797 h 365647"/>
                  <a:gd name="connsiteX3" fmla="*/ 271042 w 271042"/>
                  <a:gd name="connsiteY3" fmla="*/ 54972 h 365647"/>
                  <a:gd name="connsiteX4" fmla="*/ 271042 w 271042"/>
                  <a:gd name="connsiteY4" fmla="*/ 320472 h 365647"/>
                  <a:gd name="connsiteX5" fmla="*/ 225867 w 271042"/>
                  <a:gd name="connsiteY5" fmla="*/ 365647 h 365647"/>
                  <a:gd name="connsiteX6" fmla="*/ 45175 w 271042"/>
                  <a:gd name="connsiteY6" fmla="*/ 365647 h 365647"/>
                  <a:gd name="connsiteX7" fmla="*/ 0 w 271042"/>
                  <a:gd name="connsiteY7" fmla="*/ 320472 h 365647"/>
                  <a:gd name="connsiteX8" fmla="*/ 3266 w 271042"/>
                  <a:gd name="connsiteY8" fmla="*/ 94160 h 365647"/>
                  <a:gd name="connsiteX0" fmla="*/ 3266 w 271042"/>
                  <a:gd name="connsiteY0" fmla="*/ 96089 h 367576"/>
                  <a:gd name="connsiteX1" fmla="*/ 113755 w 271042"/>
                  <a:gd name="connsiteY1" fmla="*/ 1929 h 367576"/>
                  <a:gd name="connsiteX2" fmla="*/ 271042 w 271042"/>
                  <a:gd name="connsiteY2" fmla="*/ 56901 h 367576"/>
                  <a:gd name="connsiteX3" fmla="*/ 271042 w 271042"/>
                  <a:gd name="connsiteY3" fmla="*/ 322401 h 367576"/>
                  <a:gd name="connsiteX4" fmla="*/ 225867 w 271042"/>
                  <a:gd name="connsiteY4" fmla="*/ 367576 h 367576"/>
                  <a:gd name="connsiteX5" fmla="*/ 45175 w 271042"/>
                  <a:gd name="connsiteY5" fmla="*/ 367576 h 367576"/>
                  <a:gd name="connsiteX6" fmla="*/ 0 w 271042"/>
                  <a:gd name="connsiteY6" fmla="*/ 322401 h 367576"/>
                  <a:gd name="connsiteX7" fmla="*/ 3266 w 271042"/>
                  <a:gd name="connsiteY7" fmla="*/ 96089 h 367576"/>
                  <a:gd name="connsiteX0" fmla="*/ 3266 w 271042"/>
                  <a:gd name="connsiteY0" fmla="*/ 94766 h 366253"/>
                  <a:gd name="connsiteX1" fmla="*/ 113755 w 271042"/>
                  <a:gd name="connsiteY1" fmla="*/ 606 h 366253"/>
                  <a:gd name="connsiteX2" fmla="*/ 264511 w 271042"/>
                  <a:gd name="connsiteY2" fmla="*/ 94766 h 366253"/>
                  <a:gd name="connsiteX3" fmla="*/ 271042 w 271042"/>
                  <a:gd name="connsiteY3" fmla="*/ 321078 h 366253"/>
                  <a:gd name="connsiteX4" fmla="*/ 225867 w 271042"/>
                  <a:gd name="connsiteY4" fmla="*/ 366253 h 366253"/>
                  <a:gd name="connsiteX5" fmla="*/ 45175 w 271042"/>
                  <a:gd name="connsiteY5" fmla="*/ 366253 h 366253"/>
                  <a:gd name="connsiteX6" fmla="*/ 0 w 271042"/>
                  <a:gd name="connsiteY6" fmla="*/ 321078 h 366253"/>
                  <a:gd name="connsiteX7" fmla="*/ 3266 w 271042"/>
                  <a:gd name="connsiteY7" fmla="*/ 94766 h 366253"/>
                  <a:gd name="connsiteX0" fmla="*/ 3266 w 271042"/>
                  <a:gd name="connsiteY0" fmla="*/ 95012 h 366499"/>
                  <a:gd name="connsiteX1" fmla="*/ 113755 w 271042"/>
                  <a:gd name="connsiteY1" fmla="*/ 852 h 366499"/>
                  <a:gd name="connsiteX2" fmla="*/ 264511 w 271042"/>
                  <a:gd name="connsiteY2" fmla="*/ 95012 h 366499"/>
                  <a:gd name="connsiteX3" fmla="*/ 271042 w 271042"/>
                  <a:gd name="connsiteY3" fmla="*/ 321324 h 366499"/>
                  <a:gd name="connsiteX4" fmla="*/ 225867 w 271042"/>
                  <a:gd name="connsiteY4" fmla="*/ 366499 h 366499"/>
                  <a:gd name="connsiteX5" fmla="*/ 45175 w 271042"/>
                  <a:gd name="connsiteY5" fmla="*/ 366499 h 366499"/>
                  <a:gd name="connsiteX6" fmla="*/ 0 w 271042"/>
                  <a:gd name="connsiteY6" fmla="*/ 321324 h 366499"/>
                  <a:gd name="connsiteX7" fmla="*/ 3266 w 271042"/>
                  <a:gd name="connsiteY7" fmla="*/ 95012 h 366499"/>
                  <a:gd name="connsiteX0" fmla="*/ 3266 w 271042"/>
                  <a:gd name="connsiteY0" fmla="*/ 111090 h 382577"/>
                  <a:gd name="connsiteX1" fmla="*/ 126817 w 271042"/>
                  <a:gd name="connsiteY1" fmla="*/ 601 h 382577"/>
                  <a:gd name="connsiteX2" fmla="*/ 264511 w 271042"/>
                  <a:gd name="connsiteY2" fmla="*/ 111090 h 382577"/>
                  <a:gd name="connsiteX3" fmla="*/ 271042 w 271042"/>
                  <a:gd name="connsiteY3" fmla="*/ 337402 h 382577"/>
                  <a:gd name="connsiteX4" fmla="*/ 225867 w 271042"/>
                  <a:gd name="connsiteY4" fmla="*/ 382577 h 382577"/>
                  <a:gd name="connsiteX5" fmla="*/ 45175 w 271042"/>
                  <a:gd name="connsiteY5" fmla="*/ 382577 h 382577"/>
                  <a:gd name="connsiteX6" fmla="*/ 0 w 271042"/>
                  <a:gd name="connsiteY6" fmla="*/ 337402 h 382577"/>
                  <a:gd name="connsiteX7" fmla="*/ 3266 w 271042"/>
                  <a:gd name="connsiteY7" fmla="*/ 111090 h 382577"/>
                  <a:gd name="connsiteX0" fmla="*/ 3266 w 271042"/>
                  <a:gd name="connsiteY0" fmla="*/ 111090 h 382577"/>
                  <a:gd name="connsiteX1" fmla="*/ 126817 w 271042"/>
                  <a:gd name="connsiteY1" fmla="*/ 601 h 382577"/>
                  <a:gd name="connsiteX2" fmla="*/ 264511 w 271042"/>
                  <a:gd name="connsiteY2" fmla="*/ 111090 h 382577"/>
                  <a:gd name="connsiteX3" fmla="*/ 271042 w 271042"/>
                  <a:gd name="connsiteY3" fmla="*/ 337402 h 382577"/>
                  <a:gd name="connsiteX4" fmla="*/ 225867 w 271042"/>
                  <a:gd name="connsiteY4" fmla="*/ 382577 h 382577"/>
                  <a:gd name="connsiteX5" fmla="*/ 45175 w 271042"/>
                  <a:gd name="connsiteY5" fmla="*/ 382577 h 382577"/>
                  <a:gd name="connsiteX6" fmla="*/ 0 w 271042"/>
                  <a:gd name="connsiteY6" fmla="*/ 337402 h 382577"/>
                  <a:gd name="connsiteX7" fmla="*/ 3266 w 271042"/>
                  <a:gd name="connsiteY7" fmla="*/ 111090 h 382577"/>
                  <a:gd name="connsiteX0" fmla="*/ 3266 w 271042"/>
                  <a:gd name="connsiteY0" fmla="*/ 111090 h 382577"/>
                  <a:gd name="connsiteX1" fmla="*/ 126817 w 271042"/>
                  <a:gd name="connsiteY1" fmla="*/ 601 h 382577"/>
                  <a:gd name="connsiteX2" fmla="*/ 264511 w 271042"/>
                  <a:gd name="connsiteY2" fmla="*/ 111090 h 382577"/>
                  <a:gd name="connsiteX3" fmla="*/ 271042 w 271042"/>
                  <a:gd name="connsiteY3" fmla="*/ 337402 h 382577"/>
                  <a:gd name="connsiteX4" fmla="*/ 225867 w 271042"/>
                  <a:gd name="connsiteY4" fmla="*/ 382577 h 382577"/>
                  <a:gd name="connsiteX5" fmla="*/ 45175 w 271042"/>
                  <a:gd name="connsiteY5" fmla="*/ 382577 h 382577"/>
                  <a:gd name="connsiteX6" fmla="*/ 0 w 271042"/>
                  <a:gd name="connsiteY6" fmla="*/ 337402 h 382577"/>
                  <a:gd name="connsiteX7" fmla="*/ 3266 w 271042"/>
                  <a:gd name="connsiteY7" fmla="*/ 111090 h 382577"/>
                  <a:gd name="connsiteX0" fmla="*/ 3266 w 271042"/>
                  <a:gd name="connsiteY0" fmla="*/ 110660 h 382147"/>
                  <a:gd name="connsiteX1" fmla="*/ 126817 w 271042"/>
                  <a:gd name="connsiteY1" fmla="*/ 171 h 382147"/>
                  <a:gd name="connsiteX2" fmla="*/ 264511 w 271042"/>
                  <a:gd name="connsiteY2" fmla="*/ 110660 h 382147"/>
                  <a:gd name="connsiteX3" fmla="*/ 271042 w 271042"/>
                  <a:gd name="connsiteY3" fmla="*/ 336972 h 382147"/>
                  <a:gd name="connsiteX4" fmla="*/ 225867 w 271042"/>
                  <a:gd name="connsiteY4" fmla="*/ 382147 h 382147"/>
                  <a:gd name="connsiteX5" fmla="*/ 45175 w 271042"/>
                  <a:gd name="connsiteY5" fmla="*/ 382147 h 382147"/>
                  <a:gd name="connsiteX6" fmla="*/ 0 w 271042"/>
                  <a:gd name="connsiteY6" fmla="*/ 336972 h 382147"/>
                  <a:gd name="connsiteX7" fmla="*/ 3266 w 271042"/>
                  <a:gd name="connsiteY7" fmla="*/ 110660 h 382147"/>
                  <a:gd name="connsiteX0" fmla="*/ 3266 w 271042"/>
                  <a:gd name="connsiteY0" fmla="*/ 120427 h 391914"/>
                  <a:gd name="connsiteX1" fmla="*/ 162740 w 271042"/>
                  <a:gd name="connsiteY1" fmla="*/ 141 h 391914"/>
                  <a:gd name="connsiteX2" fmla="*/ 264511 w 271042"/>
                  <a:gd name="connsiteY2" fmla="*/ 120427 h 391914"/>
                  <a:gd name="connsiteX3" fmla="*/ 271042 w 271042"/>
                  <a:gd name="connsiteY3" fmla="*/ 346739 h 391914"/>
                  <a:gd name="connsiteX4" fmla="*/ 225867 w 271042"/>
                  <a:gd name="connsiteY4" fmla="*/ 391914 h 391914"/>
                  <a:gd name="connsiteX5" fmla="*/ 45175 w 271042"/>
                  <a:gd name="connsiteY5" fmla="*/ 391914 h 391914"/>
                  <a:gd name="connsiteX6" fmla="*/ 0 w 271042"/>
                  <a:gd name="connsiteY6" fmla="*/ 346739 h 391914"/>
                  <a:gd name="connsiteX7" fmla="*/ 3266 w 271042"/>
                  <a:gd name="connsiteY7" fmla="*/ 120427 h 391914"/>
                  <a:gd name="connsiteX0" fmla="*/ 35923 w 303699"/>
                  <a:gd name="connsiteY0" fmla="*/ 120427 h 391914"/>
                  <a:gd name="connsiteX1" fmla="*/ 195397 w 303699"/>
                  <a:gd name="connsiteY1" fmla="*/ 141 h 391914"/>
                  <a:gd name="connsiteX2" fmla="*/ 297168 w 303699"/>
                  <a:gd name="connsiteY2" fmla="*/ 120427 h 391914"/>
                  <a:gd name="connsiteX3" fmla="*/ 303699 w 303699"/>
                  <a:gd name="connsiteY3" fmla="*/ 346739 h 391914"/>
                  <a:gd name="connsiteX4" fmla="*/ 258524 w 303699"/>
                  <a:gd name="connsiteY4" fmla="*/ 391914 h 391914"/>
                  <a:gd name="connsiteX5" fmla="*/ 77832 w 303699"/>
                  <a:gd name="connsiteY5" fmla="*/ 391914 h 391914"/>
                  <a:gd name="connsiteX6" fmla="*/ 0 w 303699"/>
                  <a:gd name="connsiteY6" fmla="*/ 343473 h 391914"/>
                  <a:gd name="connsiteX7" fmla="*/ 35923 w 303699"/>
                  <a:gd name="connsiteY7" fmla="*/ 120427 h 391914"/>
                  <a:gd name="connsiteX0" fmla="*/ 29392 w 303699"/>
                  <a:gd name="connsiteY0" fmla="*/ 110630 h 391914"/>
                  <a:gd name="connsiteX1" fmla="*/ 195397 w 303699"/>
                  <a:gd name="connsiteY1" fmla="*/ 141 h 391914"/>
                  <a:gd name="connsiteX2" fmla="*/ 297168 w 303699"/>
                  <a:gd name="connsiteY2" fmla="*/ 120427 h 391914"/>
                  <a:gd name="connsiteX3" fmla="*/ 303699 w 303699"/>
                  <a:gd name="connsiteY3" fmla="*/ 346739 h 391914"/>
                  <a:gd name="connsiteX4" fmla="*/ 258524 w 303699"/>
                  <a:gd name="connsiteY4" fmla="*/ 391914 h 391914"/>
                  <a:gd name="connsiteX5" fmla="*/ 77832 w 303699"/>
                  <a:gd name="connsiteY5" fmla="*/ 391914 h 391914"/>
                  <a:gd name="connsiteX6" fmla="*/ 0 w 303699"/>
                  <a:gd name="connsiteY6" fmla="*/ 343473 h 391914"/>
                  <a:gd name="connsiteX7" fmla="*/ 29392 w 303699"/>
                  <a:gd name="connsiteY7" fmla="*/ 110630 h 391914"/>
                  <a:gd name="connsiteX0" fmla="*/ 29392 w 303699"/>
                  <a:gd name="connsiteY0" fmla="*/ 110630 h 391914"/>
                  <a:gd name="connsiteX1" fmla="*/ 195397 w 303699"/>
                  <a:gd name="connsiteY1" fmla="*/ 141 h 391914"/>
                  <a:gd name="connsiteX2" fmla="*/ 297168 w 303699"/>
                  <a:gd name="connsiteY2" fmla="*/ 120427 h 391914"/>
                  <a:gd name="connsiteX3" fmla="*/ 303699 w 303699"/>
                  <a:gd name="connsiteY3" fmla="*/ 346739 h 391914"/>
                  <a:gd name="connsiteX4" fmla="*/ 258524 w 303699"/>
                  <a:gd name="connsiteY4" fmla="*/ 391914 h 391914"/>
                  <a:gd name="connsiteX5" fmla="*/ 77832 w 303699"/>
                  <a:gd name="connsiteY5" fmla="*/ 391914 h 391914"/>
                  <a:gd name="connsiteX6" fmla="*/ 0 w 303699"/>
                  <a:gd name="connsiteY6" fmla="*/ 343473 h 391914"/>
                  <a:gd name="connsiteX7" fmla="*/ 29392 w 303699"/>
                  <a:gd name="connsiteY7" fmla="*/ 110630 h 391914"/>
                  <a:gd name="connsiteX0" fmla="*/ 29392 w 303699"/>
                  <a:gd name="connsiteY0" fmla="*/ 110630 h 391914"/>
                  <a:gd name="connsiteX1" fmla="*/ 195397 w 303699"/>
                  <a:gd name="connsiteY1" fmla="*/ 141 h 391914"/>
                  <a:gd name="connsiteX2" fmla="*/ 297168 w 303699"/>
                  <a:gd name="connsiteY2" fmla="*/ 120427 h 391914"/>
                  <a:gd name="connsiteX3" fmla="*/ 303699 w 303699"/>
                  <a:gd name="connsiteY3" fmla="*/ 346739 h 391914"/>
                  <a:gd name="connsiteX4" fmla="*/ 258524 w 303699"/>
                  <a:gd name="connsiteY4" fmla="*/ 391914 h 391914"/>
                  <a:gd name="connsiteX5" fmla="*/ 77832 w 303699"/>
                  <a:gd name="connsiteY5" fmla="*/ 391914 h 391914"/>
                  <a:gd name="connsiteX6" fmla="*/ 0 w 303699"/>
                  <a:gd name="connsiteY6" fmla="*/ 343473 h 391914"/>
                  <a:gd name="connsiteX7" fmla="*/ 29392 w 303699"/>
                  <a:gd name="connsiteY7" fmla="*/ 110630 h 391914"/>
                  <a:gd name="connsiteX0" fmla="*/ 29392 w 303699"/>
                  <a:gd name="connsiteY0" fmla="*/ 110630 h 392004"/>
                  <a:gd name="connsiteX1" fmla="*/ 195397 w 303699"/>
                  <a:gd name="connsiteY1" fmla="*/ 141 h 392004"/>
                  <a:gd name="connsiteX2" fmla="*/ 297168 w 303699"/>
                  <a:gd name="connsiteY2" fmla="*/ 120427 h 392004"/>
                  <a:gd name="connsiteX3" fmla="*/ 303699 w 303699"/>
                  <a:gd name="connsiteY3" fmla="*/ 346739 h 392004"/>
                  <a:gd name="connsiteX4" fmla="*/ 77832 w 303699"/>
                  <a:gd name="connsiteY4" fmla="*/ 391914 h 392004"/>
                  <a:gd name="connsiteX5" fmla="*/ 0 w 303699"/>
                  <a:gd name="connsiteY5" fmla="*/ 343473 h 392004"/>
                  <a:gd name="connsiteX6" fmla="*/ 29392 w 303699"/>
                  <a:gd name="connsiteY6" fmla="*/ 110630 h 392004"/>
                  <a:gd name="connsiteX0" fmla="*/ 29392 w 303699"/>
                  <a:gd name="connsiteY0" fmla="*/ 110630 h 397874"/>
                  <a:gd name="connsiteX1" fmla="*/ 195397 w 303699"/>
                  <a:gd name="connsiteY1" fmla="*/ 141 h 397874"/>
                  <a:gd name="connsiteX2" fmla="*/ 297168 w 303699"/>
                  <a:gd name="connsiteY2" fmla="*/ 120427 h 397874"/>
                  <a:gd name="connsiteX3" fmla="*/ 303699 w 303699"/>
                  <a:gd name="connsiteY3" fmla="*/ 346739 h 397874"/>
                  <a:gd name="connsiteX4" fmla="*/ 77832 w 303699"/>
                  <a:gd name="connsiteY4" fmla="*/ 391914 h 397874"/>
                  <a:gd name="connsiteX5" fmla="*/ 0 w 303699"/>
                  <a:gd name="connsiteY5" fmla="*/ 343473 h 397874"/>
                  <a:gd name="connsiteX6" fmla="*/ 29392 w 303699"/>
                  <a:gd name="connsiteY6" fmla="*/ 110630 h 397874"/>
                  <a:gd name="connsiteX0" fmla="*/ 29392 w 297168"/>
                  <a:gd name="connsiteY0" fmla="*/ 110630 h 395474"/>
                  <a:gd name="connsiteX1" fmla="*/ 195397 w 297168"/>
                  <a:gd name="connsiteY1" fmla="*/ 141 h 395474"/>
                  <a:gd name="connsiteX2" fmla="*/ 297168 w 297168"/>
                  <a:gd name="connsiteY2" fmla="*/ 120427 h 395474"/>
                  <a:gd name="connsiteX3" fmla="*/ 287371 w 297168"/>
                  <a:gd name="connsiteY3" fmla="*/ 340208 h 395474"/>
                  <a:gd name="connsiteX4" fmla="*/ 77832 w 297168"/>
                  <a:gd name="connsiteY4" fmla="*/ 391914 h 395474"/>
                  <a:gd name="connsiteX5" fmla="*/ 0 w 297168"/>
                  <a:gd name="connsiteY5" fmla="*/ 343473 h 395474"/>
                  <a:gd name="connsiteX6" fmla="*/ 29392 w 297168"/>
                  <a:gd name="connsiteY6" fmla="*/ 110630 h 395474"/>
                  <a:gd name="connsiteX0" fmla="*/ 29392 w 297168"/>
                  <a:gd name="connsiteY0" fmla="*/ 110630 h 395474"/>
                  <a:gd name="connsiteX1" fmla="*/ 195397 w 297168"/>
                  <a:gd name="connsiteY1" fmla="*/ 141 h 395474"/>
                  <a:gd name="connsiteX2" fmla="*/ 297168 w 297168"/>
                  <a:gd name="connsiteY2" fmla="*/ 120427 h 395474"/>
                  <a:gd name="connsiteX3" fmla="*/ 287371 w 297168"/>
                  <a:gd name="connsiteY3" fmla="*/ 340208 h 395474"/>
                  <a:gd name="connsiteX4" fmla="*/ 77832 w 297168"/>
                  <a:gd name="connsiteY4" fmla="*/ 391914 h 395474"/>
                  <a:gd name="connsiteX5" fmla="*/ 0 w 297168"/>
                  <a:gd name="connsiteY5" fmla="*/ 343473 h 395474"/>
                  <a:gd name="connsiteX6" fmla="*/ 29392 w 297168"/>
                  <a:gd name="connsiteY6" fmla="*/ 110630 h 395474"/>
                  <a:gd name="connsiteX0" fmla="*/ 29392 w 297168"/>
                  <a:gd name="connsiteY0" fmla="*/ 110630 h 397357"/>
                  <a:gd name="connsiteX1" fmla="*/ 195397 w 297168"/>
                  <a:gd name="connsiteY1" fmla="*/ 141 h 397357"/>
                  <a:gd name="connsiteX2" fmla="*/ 297168 w 297168"/>
                  <a:gd name="connsiteY2" fmla="*/ 120427 h 397357"/>
                  <a:gd name="connsiteX3" fmla="*/ 287371 w 297168"/>
                  <a:gd name="connsiteY3" fmla="*/ 340208 h 397357"/>
                  <a:gd name="connsiteX4" fmla="*/ 77832 w 297168"/>
                  <a:gd name="connsiteY4" fmla="*/ 391914 h 397357"/>
                  <a:gd name="connsiteX5" fmla="*/ 0 w 297168"/>
                  <a:gd name="connsiteY5" fmla="*/ 343473 h 397357"/>
                  <a:gd name="connsiteX6" fmla="*/ 29392 w 297168"/>
                  <a:gd name="connsiteY6" fmla="*/ 110630 h 397357"/>
                  <a:gd name="connsiteX0" fmla="*/ 29392 w 297168"/>
                  <a:gd name="connsiteY0" fmla="*/ 110630 h 406574"/>
                  <a:gd name="connsiteX1" fmla="*/ 195397 w 297168"/>
                  <a:gd name="connsiteY1" fmla="*/ 141 h 406574"/>
                  <a:gd name="connsiteX2" fmla="*/ 297168 w 297168"/>
                  <a:gd name="connsiteY2" fmla="*/ 120427 h 406574"/>
                  <a:gd name="connsiteX3" fmla="*/ 287371 w 297168"/>
                  <a:gd name="connsiteY3" fmla="*/ 340208 h 406574"/>
                  <a:gd name="connsiteX4" fmla="*/ 77832 w 297168"/>
                  <a:gd name="connsiteY4" fmla="*/ 404977 h 406574"/>
                  <a:gd name="connsiteX5" fmla="*/ 0 w 297168"/>
                  <a:gd name="connsiteY5" fmla="*/ 343473 h 406574"/>
                  <a:gd name="connsiteX6" fmla="*/ 29392 w 297168"/>
                  <a:gd name="connsiteY6" fmla="*/ 110630 h 406574"/>
                  <a:gd name="connsiteX0" fmla="*/ 29392 w 297168"/>
                  <a:gd name="connsiteY0" fmla="*/ 110630 h 406574"/>
                  <a:gd name="connsiteX1" fmla="*/ 169271 w 297168"/>
                  <a:gd name="connsiteY1" fmla="*/ 141 h 406574"/>
                  <a:gd name="connsiteX2" fmla="*/ 297168 w 297168"/>
                  <a:gd name="connsiteY2" fmla="*/ 120427 h 406574"/>
                  <a:gd name="connsiteX3" fmla="*/ 287371 w 297168"/>
                  <a:gd name="connsiteY3" fmla="*/ 340208 h 406574"/>
                  <a:gd name="connsiteX4" fmla="*/ 77832 w 297168"/>
                  <a:gd name="connsiteY4" fmla="*/ 404977 h 406574"/>
                  <a:gd name="connsiteX5" fmla="*/ 0 w 297168"/>
                  <a:gd name="connsiteY5" fmla="*/ 343473 h 406574"/>
                  <a:gd name="connsiteX6" fmla="*/ 29392 w 297168"/>
                  <a:gd name="connsiteY6" fmla="*/ 110630 h 406574"/>
                  <a:gd name="connsiteX0" fmla="*/ 29392 w 314549"/>
                  <a:gd name="connsiteY0" fmla="*/ 110630 h 409245"/>
                  <a:gd name="connsiteX1" fmla="*/ 169271 w 314549"/>
                  <a:gd name="connsiteY1" fmla="*/ 141 h 409245"/>
                  <a:gd name="connsiteX2" fmla="*/ 297168 w 314549"/>
                  <a:gd name="connsiteY2" fmla="*/ 120427 h 409245"/>
                  <a:gd name="connsiteX3" fmla="*/ 313497 w 314549"/>
                  <a:gd name="connsiteY3" fmla="*/ 350005 h 409245"/>
                  <a:gd name="connsiteX4" fmla="*/ 77832 w 314549"/>
                  <a:gd name="connsiteY4" fmla="*/ 404977 h 409245"/>
                  <a:gd name="connsiteX5" fmla="*/ 0 w 314549"/>
                  <a:gd name="connsiteY5" fmla="*/ 343473 h 409245"/>
                  <a:gd name="connsiteX6" fmla="*/ 29392 w 314549"/>
                  <a:gd name="connsiteY6" fmla="*/ 110630 h 409245"/>
                  <a:gd name="connsiteX0" fmla="*/ 29392 w 314549"/>
                  <a:gd name="connsiteY0" fmla="*/ 110630 h 375770"/>
                  <a:gd name="connsiteX1" fmla="*/ 169271 w 314549"/>
                  <a:gd name="connsiteY1" fmla="*/ 141 h 375770"/>
                  <a:gd name="connsiteX2" fmla="*/ 297168 w 314549"/>
                  <a:gd name="connsiteY2" fmla="*/ 120427 h 375770"/>
                  <a:gd name="connsiteX3" fmla="*/ 313497 w 314549"/>
                  <a:gd name="connsiteY3" fmla="*/ 350005 h 375770"/>
                  <a:gd name="connsiteX4" fmla="*/ 0 w 314549"/>
                  <a:gd name="connsiteY4" fmla="*/ 343473 h 375770"/>
                  <a:gd name="connsiteX5" fmla="*/ 29392 w 314549"/>
                  <a:gd name="connsiteY5" fmla="*/ 110630 h 375770"/>
                  <a:gd name="connsiteX0" fmla="*/ 29392 w 314549"/>
                  <a:gd name="connsiteY0" fmla="*/ 110630 h 389636"/>
                  <a:gd name="connsiteX1" fmla="*/ 169271 w 314549"/>
                  <a:gd name="connsiteY1" fmla="*/ 141 h 389636"/>
                  <a:gd name="connsiteX2" fmla="*/ 297168 w 314549"/>
                  <a:gd name="connsiteY2" fmla="*/ 120427 h 389636"/>
                  <a:gd name="connsiteX3" fmla="*/ 313497 w 314549"/>
                  <a:gd name="connsiteY3" fmla="*/ 350005 h 389636"/>
                  <a:gd name="connsiteX4" fmla="*/ 0 w 314549"/>
                  <a:gd name="connsiteY4" fmla="*/ 343473 h 389636"/>
                  <a:gd name="connsiteX5" fmla="*/ 29392 w 314549"/>
                  <a:gd name="connsiteY5" fmla="*/ 110630 h 389636"/>
                  <a:gd name="connsiteX0" fmla="*/ 29392 w 314549"/>
                  <a:gd name="connsiteY0" fmla="*/ 110630 h 405202"/>
                  <a:gd name="connsiteX1" fmla="*/ 169271 w 314549"/>
                  <a:gd name="connsiteY1" fmla="*/ 141 h 405202"/>
                  <a:gd name="connsiteX2" fmla="*/ 297168 w 314549"/>
                  <a:gd name="connsiteY2" fmla="*/ 120427 h 405202"/>
                  <a:gd name="connsiteX3" fmla="*/ 313497 w 314549"/>
                  <a:gd name="connsiteY3" fmla="*/ 350005 h 405202"/>
                  <a:gd name="connsiteX4" fmla="*/ 0 w 314549"/>
                  <a:gd name="connsiteY4" fmla="*/ 343473 h 405202"/>
                  <a:gd name="connsiteX5" fmla="*/ 29392 w 314549"/>
                  <a:gd name="connsiteY5" fmla="*/ 110630 h 405202"/>
                  <a:gd name="connsiteX0" fmla="*/ 29392 w 314549"/>
                  <a:gd name="connsiteY0" fmla="*/ 110630 h 412382"/>
                  <a:gd name="connsiteX1" fmla="*/ 169271 w 314549"/>
                  <a:gd name="connsiteY1" fmla="*/ 141 h 412382"/>
                  <a:gd name="connsiteX2" fmla="*/ 297168 w 314549"/>
                  <a:gd name="connsiteY2" fmla="*/ 120427 h 412382"/>
                  <a:gd name="connsiteX3" fmla="*/ 313497 w 314549"/>
                  <a:gd name="connsiteY3" fmla="*/ 350005 h 412382"/>
                  <a:gd name="connsiteX4" fmla="*/ 0 w 314549"/>
                  <a:gd name="connsiteY4" fmla="*/ 343473 h 412382"/>
                  <a:gd name="connsiteX5" fmla="*/ 29392 w 314549"/>
                  <a:gd name="connsiteY5" fmla="*/ 110630 h 412382"/>
                  <a:gd name="connsiteX0" fmla="*/ 29392 w 314549"/>
                  <a:gd name="connsiteY0" fmla="*/ 107373 h 409125"/>
                  <a:gd name="connsiteX1" fmla="*/ 156208 w 314549"/>
                  <a:gd name="connsiteY1" fmla="*/ 150 h 409125"/>
                  <a:gd name="connsiteX2" fmla="*/ 297168 w 314549"/>
                  <a:gd name="connsiteY2" fmla="*/ 117170 h 409125"/>
                  <a:gd name="connsiteX3" fmla="*/ 313497 w 314549"/>
                  <a:gd name="connsiteY3" fmla="*/ 346748 h 409125"/>
                  <a:gd name="connsiteX4" fmla="*/ 0 w 314549"/>
                  <a:gd name="connsiteY4" fmla="*/ 340216 h 409125"/>
                  <a:gd name="connsiteX5" fmla="*/ 29392 w 314549"/>
                  <a:gd name="connsiteY5" fmla="*/ 107373 h 409125"/>
                  <a:gd name="connsiteX0" fmla="*/ 29392 w 315575"/>
                  <a:gd name="connsiteY0" fmla="*/ 107373 h 409125"/>
                  <a:gd name="connsiteX1" fmla="*/ 156208 w 315575"/>
                  <a:gd name="connsiteY1" fmla="*/ 150 h 409125"/>
                  <a:gd name="connsiteX2" fmla="*/ 297168 w 315575"/>
                  <a:gd name="connsiteY2" fmla="*/ 117170 h 409125"/>
                  <a:gd name="connsiteX3" fmla="*/ 313497 w 315575"/>
                  <a:gd name="connsiteY3" fmla="*/ 346748 h 409125"/>
                  <a:gd name="connsiteX4" fmla="*/ 0 w 315575"/>
                  <a:gd name="connsiteY4" fmla="*/ 340216 h 409125"/>
                  <a:gd name="connsiteX5" fmla="*/ 29392 w 315575"/>
                  <a:gd name="connsiteY5" fmla="*/ 107373 h 409125"/>
                  <a:gd name="connsiteX0" fmla="*/ 29392 w 315575"/>
                  <a:gd name="connsiteY0" fmla="*/ 107435 h 409187"/>
                  <a:gd name="connsiteX1" fmla="*/ 156208 w 315575"/>
                  <a:gd name="connsiteY1" fmla="*/ 212 h 409187"/>
                  <a:gd name="connsiteX2" fmla="*/ 297168 w 315575"/>
                  <a:gd name="connsiteY2" fmla="*/ 117232 h 409187"/>
                  <a:gd name="connsiteX3" fmla="*/ 313497 w 315575"/>
                  <a:gd name="connsiteY3" fmla="*/ 346810 h 409187"/>
                  <a:gd name="connsiteX4" fmla="*/ 0 w 315575"/>
                  <a:gd name="connsiteY4" fmla="*/ 340278 h 409187"/>
                  <a:gd name="connsiteX5" fmla="*/ 29392 w 315575"/>
                  <a:gd name="connsiteY5" fmla="*/ 107435 h 409187"/>
                  <a:gd name="connsiteX0" fmla="*/ 29392 w 315575"/>
                  <a:gd name="connsiteY0" fmla="*/ 107435 h 409187"/>
                  <a:gd name="connsiteX1" fmla="*/ 156208 w 315575"/>
                  <a:gd name="connsiteY1" fmla="*/ 212 h 409187"/>
                  <a:gd name="connsiteX2" fmla="*/ 297168 w 315575"/>
                  <a:gd name="connsiteY2" fmla="*/ 117232 h 409187"/>
                  <a:gd name="connsiteX3" fmla="*/ 313497 w 315575"/>
                  <a:gd name="connsiteY3" fmla="*/ 346810 h 409187"/>
                  <a:gd name="connsiteX4" fmla="*/ 0 w 315575"/>
                  <a:gd name="connsiteY4" fmla="*/ 340278 h 409187"/>
                  <a:gd name="connsiteX5" fmla="*/ 29392 w 315575"/>
                  <a:gd name="connsiteY5" fmla="*/ 107435 h 409187"/>
                  <a:gd name="connsiteX0" fmla="*/ 29392 w 315575"/>
                  <a:gd name="connsiteY0" fmla="*/ 107435 h 409187"/>
                  <a:gd name="connsiteX1" fmla="*/ 156208 w 315575"/>
                  <a:gd name="connsiteY1" fmla="*/ 212 h 409187"/>
                  <a:gd name="connsiteX2" fmla="*/ 297168 w 315575"/>
                  <a:gd name="connsiteY2" fmla="*/ 117232 h 409187"/>
                  <a:gd name="connsiteX3" fmla="*/ 313497 w 315575"/>
                  <a:gd name="connsiteY3" fmla="*/ 346810 h 409187"/>
                  <a:gd name="connsiteX4" fmla="*/ 0 w 315575"/>
                  <a:gd name="connsiteY4" fmla="*/ 340278 h 409187"/>
                  <a:gd name="connsiteX5" fmla="*/ 29392 w 315575"/>
                  <a:gd name="connsiteY5" fmla="*/ 107435 h 409187"/>
                  <a:gd name="connsiteX0" fmla="*/ 19595 w 315575"/>
                  <a:gd name="connsiteY0" fmla="*/ 110701 h 409187"/>
                  <a:gd name="connsiteX1" fmla="*/ 156208 w 315575"/>
                  <a:gd name="connsiteY1" fmla="*/ 212 h 409187"/>
                  <a:gd name="connsiteX2" fmla="*/ 297168 w 315575"/>
                  <a:gd name="connsiteY2" fmla="*/ 117232 h 409187"/>
                  <a:gd name="connsiteX3" fmla="*/ 313497 w 315575"/>
                  <a:gd name="connsiteY3" fmla="*/ 346810 h 409187"/>
                  <a:gd name="connsiteX4" fmla="*/ 0 w 315575"/>
                  <a:gd name="connsiteY4" fmla="*/ 340278 h 409187"/>
                  <a:gd name="connsiteX5" fmla="*/ 19595 w 315575"/>
                  <a:gd name="connsiteY5" fmla="*/ 110701 h 409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575" h="409187">
                    <a:moveTo>
                      <a:pt x="19595" y="110701"/>
                    </a:moveTo>
                    <a:cubicBezTo>
                      <a:pt x="39189" y="10641"/>
                      <a:pt x="79007" y="212"/>
                      <a:pt x="156208" y="212"/>
                    </a:cubicBezTo>
                    <a:cubicBezTo>
                      <a:pt x="246557" y="-3054"/>
                      <a:pt x="261156" y="31163"/>
                      <a:pt x="297168" y="117232"/>
                    </a:cubicBezTo>
                    <a:cubicBezTo>
                      <a:pt x="310231" y="210086"/>
                      <a:pt x="320028" y="240893"/>
                      <a:pt x="313497" y="346810"/>
                    </a:cubicBezTo>
                    <a:cubicBezTo>
                      <a:pt x="312955" y="426438"/>
                      <a:pt x="1631" y="435690"/>
                      <a:pt x="0" y="340278"/>
                    </a:cubicBezTo>
                    <a:cubicBezTo>
                      <a:pt x="1089" y="264841"/>
                      <a:pt x="2177" y="212264"/>
                      <a:pt x="19595" y="110701"/>
                    </a:cubicBezTo>
                    <a:close/>
                  </a:path>
                </a:pathLst>
              </a:custGeom>
              <a:solidFill>
                <a:srgbClr val="61821E">
                  <a:alpha val="21176"/>
                </a:srgbClr>
              </a:solidFill>
              <a:ln w="9525">
                <a:solidFill>
                  <a:srgbClr val="B1615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w="12700">
                    <a:solidFill>
                      <a:schemeClr val="tx1"/>
                    </a:solidFill>
                  </a:ln>
                </a:endParaRPr>
              </a:p>
            </p:txBody>
          </p:sp>
          <p:sp>
            <p:nvSpPr>
              <p:cNvPr id="446" name="Freeform 445"/>
              <p:cNvSpPr/>
              <p:nvPr/>
            </p:nvSpPr>
            <p:spPr>
              <a:xfrm flipH="1">
                <a:off x="4750001" y="3599441"/>
                <a:ext cx="1040320" cy="1489985"/>
              </a:xfrm>
              <a:custGeom>
                <a:avLst/>
                <a:gdLst>
                  <a:gd name="connsiteX0" fmla="*/ 1238250 w 1276350"/>
                  <a:gd name="connsiteY0" fmla="*/ 371475 h 1828800"/>
                  <a:gd name="connsiteX1" fmla="*/ 1228725 w 1276350"/>
                  <a:gd name="connsiteY1" fmla="*/ 323850 h 1828800"/>
                  <a:gd name="connsiteX2" fmla="*/ 1209675 w 1276350"/>
                  <a:gd name="connsiteY2" fmla="*/ 266700 h 1828800"/>
                  <a:gd name="connsiteX3" fmla="*/ 1190625 w 1276350"/>
                  <a:gd name="connsiteY3" fmla="*/ 190500 h 1828800"/>
                  <a:gd name="connsiteX4" fmla="*/ 1152525 w 1276350"/>
                  <a:gd name="connsiteY4" fmla="*/ 133350 h 1828800"/>
                  <a:gd name="connsiteX5" fmla="*/ 1066800 w 1276350"/>
                  <a:gd name="connsiteY5" fmla="*/ 76200 h 1828800"/>
                  <a:gd name="connsiteX6" fmla="*/ 1009650 w 1276350"/>
                  <a:gd name="connsiteY6" fmla="*/ 57150 h 1828800"/>
                  <a:gd name="connsiteX7" fmla="*/ 981075 w 1276350"/>
                  <a:gd name="connsiteY7" fmla="*/ 47625 h 1828800"/>
                  <a:gd name="connsiteX8" fmla="*/ 923925 w 1276350"/>
                  <a:gd name="connsiteY8" fmla="*/ 19050 h 1828800"/>
                  <a:gd name="connsiteX9" fmla="*/ 895350 w 1276350"/>
                  <a:gd name="connsiteY9" fmla="*/ 0 h 1828800"/>
                  <a:gd name="connsiteX10" fmla="*/ 762000 w 1276350"/>
                  <a:gd name="connsiteY10" fmla="*/ 9525 h 1828800"/>
                  <a:gd name="connsiteX11" fmla="*/ 704850 w 1276350"/>
                  <a:gd name="connsiteY11" fmla="*/ 28575 h 1828800"/>
                  <a:gd name="connsiteX12" fmla="*/ 581025 w 1276350"/>
                  <a:gd name="connsiteY12" fmla="*/ 38100 h 1828800"/>
                  <a:gd name="connsiteX13" fmla="*/ 542925 w 1276350"/>
                  <a:gd name="connsiteY13" fmla="*/ 47625 h 1828800"/>
                  <a:gd name="connsiteX14" fmla="*/ 485775 w 1276350"/>
                  <a:gd name="connsiteY14" fmla="*/ 66675 h 1828800"/>
                  <a:gd name="connsiteX15" fmla="*/ 457200 w 1276350"/>
                  <a:gd name="connsiteY15" fmla="*/ 85725 h 1828800"/>
                  <a:gd name="connsiteX16" fmla="*/ 419100 w 1276350"/>
                  <a:gd name="connsiteY16" fmla="*/ 142875 h 1828800"/>
                  <a:gd name="connsiteX17" fmla="*/ 400050 w 1276350"/>
                  <a:gd name="connsiteY17" fmla="*/ 171450 h 1828800"/>
                  <a:gd name="connsiteX18" fmla="*/ 390525 w 1276350"/>
                  <a:gd name="connsiteY18" fmla="*/ 200025 h 1828800"/>
                  <a:gd name="connsiteX19" fmla="*/ 371475 w 1276350"/>
                  <a:gd name="connsiteY19" fmla="*/ 228600 h 1828800"/>
                  <a:gd name="connsiteX20" fmla="*/ 352425 w 1276350"/>
                  <a:gd name="connsiteY20" fmla="*/ 285750 h 1828800"/>
                  <a:gd name="connsiteX21" fmla="*/ 333375 w 1276350"/>
                  <a:gd name="connsiteY21" fmla="*/ 342900 h 1828800"/>
                  <a:gd name="connsiteX22" fmla="*/ 323850 w 1276350"/>
                  <a:gd name="connsiteY22" fmla="*/ 371475 h 1828800"/>
                  <a:gd name="connsiteX23" fmla="*/ 314325 w 1276350"/>
                  <a:gd name="connsiteY23" fmla="*/ 628650 h 1828800"/>
                  <a:gd name="connsiteX24" fmla="*/ 295275 w 1276350"/>
                  <a:gd name="connsiteY24" fmla="*/ 657225 h 1828800"/>
                  <a:gd name="connsiteX25" fmla="*/ 266700 w 1276350"/>
                  <a:gd name="connsiteY25" fmla="*/ 666750 h 1828800"/>
                  <a:gd name="connsiteX26" fmla="*/ 219075 w 1276350"/>
                  <a:gd name="connsiteY26" fmla="*/ 714375 h 1828800"/>
                  <a:gd name="connsiteX27" fmla="*/ 190500 w 1276350"/>
                  <a:gd name="connsiteY27" fmla="*/ 733425 h 1828800"/>
                  <a:gd name="connsiteX28" fmla="*/ 171450 w 1276350"/>
                  <a:gd name="connsiteY28" fmla="*/ 762000 h 1828800"/>
                  <a:gd name="connsiteX29" fmla="*/ 152400 w 1276350"/>
                  <a:gd name="connsiteY29" fmla="*/ 819150 h 1828800"/>
                  <a:gd name="connsiteX30" fmla="*/ 152400 w 1276350"/>
                  <a:gd name="connsiteY30" fmla="*/ 1085850 h 1828800"/>
                  <a:gd name="connsiteX31" fmla="*/ 114300 w 1276350"/>
                  <a:gd name="connsiteY31" fmla="*/ 1143000 h 1828800"/>
                  <a:gd name="connsiteX32" fmla="*/ 66675 w 1276350"/>
                  <a:gd name="connsiteY32" fmla="*/ 1200150 h 1828800"/>
                  <a:gd name="connsiteX33" fmla="*/ 38100 w 1276350"/>
                  <a:gd name="connsiteY33" fmla="*/ 1219200 h 1828800"/>
                  <a:gd name="connsiteX34" fmla="*/ 28575 w 1276350"/>
                  <a:gd name="connsiteY34" fmla="*/ 1247775 h 1828800"/>
                  <a:gd name="connsiteX35" fmla="*/ 0 w 1276350"/>
                  <a:gd name="connsiteY35" fmla="*/ 1304925 h 1828800"/>
                  <a:gd name="connsiteX36" fmla="*/ 9525 w 1276350"/>
                  <a:gd name="connsiteY36" fmla="*/ 1381125 h 1828800"/>
                  <a:gd name="connsiteX37" fmla="*/ 38100 w 1276350"/>
                  <a:gd name="connsiteY37" fmla="*/ 1485900 h 1828800"/>
                  <a:gd name="connsiteX38" fmla="*/ 47625 w 1276350"/>
                  <a:gd name="connsiteY38" fmla="*/ 1524000 h 1828800"/>
                  <a:gd name="connsiteX39" fmla="*/ 57150 w 1276350"/>
                  <a:gd name="connsiteY39" fmla="*/ 1552575 h 1828800"/>
                  <a:gd name="connsiteX40" fmla="*/ 66675 w 1276350"/>
                  <a:gd name="connsiteY40" fmla="*/ 1590675 h 1828800"/>
                  <a:gd name="connsiteX41" fmla="*/ 76200 w 1276350"/>
                  <a:gd name="connsiteY41" fmla="*/ 1619250 h 1828800"/>
                  <a:gd name="connsiteX42" fmla="*/ 85725 w 1276350"/>
                  <a:gd name="connsiteY42" fmla="*/ 1657350 h 1828800"/>
                  <a:gd name="connsiteX43" fmla="*/ 104775 w 1276350"/>
                  <a:gd name="connsiteY43" fmla="*/ 1685925 h 1828800"/>
                  <a:gd name="connsiteX44" fmla="*/ 161925 w 1276350"/>
                  <a:gd name="connsiteY44" fmla="*/ 1733550 h 1828800"/>
                  <a:gd name="connsiteX45" fmla="*/ 219075 w 1276350"/>
                  <a:gd name="connsiteY45" fmla="*/ 1752600 h 1828800"/>
                  <a:gd name="connsiteX46" fmla="*/ 247650 w 1276350"/>
                  <a:gd name="connsiteY46" fmla="*/ 1762125 h 1828800"/>
                  <a:gd name="connsiteX47" fmla="*/ 304800 w 1276350"/>
                  <a:gd name="connsiteY47" fmla="*/ 1800225 h 1828800"/>
                  <a:gd name="connsiteX48" fmla="*/ 333375 w 1276350"/>
                  <a:gd name="connsiteY48" fmla="*/ 1819275 h 1828800"/>
                  <a:gd name="connsiteX49" fmla="*/ 361950 w 1276350"/>
                  <a:gd name="connsiteY49" fmla="*/ 1828800 h 1828800"/>
                  <a:gd name="connsiteX50" fmla="*/ 504825 w 1276350"/>
                  <a:gd name="connsiteY50" fmla="*/ 1819275 h 1828800"/>
                  <a:gd name="connsiteX51" fmla="*/ 533400 w 1276350"/>
                  <a:gd name="connsiteY51" fmla="*/ 1809750 h 1828800"/>
                  <a:gd name="connsiteX52" fmla="*/ 628650 w 1276350"/>
                  <a:gd name="connsiteY52" fmla="*/ 1781175 h 1828800"/>
                  <a:gd name="connsiteX53" fmla="*/ 685800 w 1276350"/>
                  <a:gd name="connsiteY53" fmla="*/ 1762125 h 1828800"/>
                  <a:gd name="connsiteX54" fmla="*/ 723900 w 1276350"/>
                  <a:gd name="connsiteY54" fmla="*/ 1752600 h 1828800"/>
                  <a:gd name="connsiteX55" fmla="*/ 819150 w 1276350"/>
                  <a:gd name="connsiteY55" fmla="*/ 1743075 h 1828800"/>
                  <a:gd name="connsiteX56" fmla="*/ 866775 w 1276350"/>
                  <a:gd name="connsiteY56" fmla="*/ 1733550 h 1828800"/>
                  <a:gd name="connsiteX57" fmla="*/ 923925 w 1276350"/>
                  <a:gd name="connsiteY57" fmla="*/ 1724025 h 1828800"/>
                  <a:gd name="connsiteX58" fmla="*/ 981075 w 1276350"/>
                  <a:gd name="connsiteY58" fmla="*/ 1704975 h 1828800"/>
                  <a:gd name="connsiteX59" fmla="*/ 1009650 w 1276350"/>
                  <a:gd name="connsiteY59" fmla="*/ 1695450 h 1828800"/>
                  <a:gd name="connsiteX60" fmla="*/ 1066800 w 1276350"/>
                  <a:gd name="connsiteY60" fmla="*/ 1666875 h 1828800"/>
                  <a:gd name="connsiteX61" fmla="*/ 1095375 w 1276350"/>
                  <a:gd name="connsiteY61" fmla="*/ 1647825 h 1828800"/>
                  <a:gd name="connsiteX62" fmla="*/ 1133475 w 1276350"/>
                  <a:gd name="connsiteY62" fmla="*/ 1590675 h 1828800"/>
                  <a:gd name="connsiteX63" fmla="*/ 1143000 w 1276350"/>
                  <a:gd name="connsiteY63" fmla="*/ 1562100 h 1828800"/>
                  <a:gd name="connsiteX64" fmla="*/ 1181100 w 1276350"/>
                  <a:gd name="connsiteY64" fmla="*/ 1504950 h 1828800"/>
                  <a:gd name="connsiteX65" fmla="*/ 1219200 w 1276350"/>
                  <a:gd name="connsiteY65" fmla="*/ 1390650 h 1828800"/>
                  <a:gd name="connsiteX66" fmla="*/ 1228725 w 1276350"/>
                  <a:gd name="connsiteY66" fmla="*/ 1343025 h 1828800"/>
                  <a:gd name="connsiteX67" fmla="*/ 1247775 w 1276350"/>
                  <a:gd name="connsiteY67" fmla="*/ 1257300 h 1828800"/>
                  <a:gd name="connsiteX68" fmla="*/ 1257300 w 1276350"/>
                  <a:gd name="connsiteY68" fmla="*/ 962025 h 1828800"/>
                  <a:gd name="connsiteX69" fmla="*/ 1266825 w 1276350"/>
                  <a:gd name="connsiteY69" fmla="*/ 914400 h 1828800"/>
                  <a:gd name="connsiteX70" fmla="*/ 1276350 w 1276350"/>
                  <a:gd name="connsiteY70" fmla="*/ 847725 h 1828800"/>
                  <a:gd name="connsiteX71" fmla="*/ 1266825 w 1276350"/>
                  <a:gd name="connsiteY71" fmla="*/ 628650 h 1828800"/>
                  <a:gd name="connsiteX72" fmla="*/ 1257300 w 1276350"/>
                  <a:gd name="connsiteY72" fmla="*/ 476250 h 1828800"/>
                  <a:gd name="connsiteX73" fmla="*/ 1238250 w 1276350"/>
                  <a:gd name="connsiteY73" fmla="*/ 381000 h 1828800"/>
                  <a:gd name="connsiteX74" fmla="*/ 1238250 w 1276350"/>
                  <a:gd name="connsiteY74" fmla="*/ 371475 h 1828800"/>
                  <a:gd name="connsiteX0" fmla="*/ 1238250 w 1276350"/>
                  <a:gd name="connsiteY0" fmla="*/ 371475 h 1828800"/>
                  <a:gd name="connsiteX1" fmla="*/ 1228725 w 1276350"/>
                  <a:gd name="connsiteY1" fmla="*/ 323850 h 1828800"/>
                  <a:gd name="connsiteX2" fmla="*/ 1209675 w 1276350"/>
                  <a:gd name="connsiteY2" fmla="*/ 266700 h 1828800"/>
                  <a:gd name="connsiteX3" fmla="*/ 1190625 w 1276350"/>
                  <a:gd name="connsiteY3" fmla="*/ 190500 h 1828800"/>
                  <a:gd name="connsiteX4" fmla="*/ 1152525 w 1276350"/>
                  <a:gd name="connsiteY4" fmla="*/ 133350 h 1828800"/>
                  <a:gd name="connsiteX5" fmla="*/ 1066800 w 1276350"/>
                  <a:gd name="connsiteY5" fmla="*/ 76200 h 1828800"/>
                  <a:gd name="connsiteX6" fmla="*/ 1009650 w 1276350"/>
                  <a:gd name="connsiteY6" fmla="*/ 57150 h 1828800"/>
                  <a:gd name="connsiteX7" fmla="*/ 981075 w 1276350"/>
                  <a:gd name="connsiteY7" fmla="*/ 47625 h 1828800"/>
                  <a:gd name="connsiteX8" fmla="*/ 923925 w 1276350"/>
                  <a:gd name="connsiteY8" fmla="*/ 19050 h 1828800"/>
                  <a:gd name="connsiteX9" fmla="*/ 895350 w 1276350"/>
                  <a:gd name="connsiteY9" fmla="*/ 0 h 1828800"/>
                  <a:gd name="connsiteX10" fmla="*/ 762000 w 1276350"/>
                  <a:gd name="connsiteY10" fmla="*/ 9525 h 1828800"/>
                  <a:gd name="connsiteX11" fmla="*/ 704850 w 1276350"/>
                  <a:gd name="connsiteY11" fmla="*/ 28575 h 1828800"/>
                  <a:gd name="connsiteX12" fmla="*/ 581025 w 1276350"/>
                  <a:gd name="connsiteY12" fmla="*/ 38100 h 1828800"/>
                  <a:gd name="connsiteX13" fmla="*/ 542925 w 1276350"/>
                  <a:gd name="connsiteY13" fmla="*/ 47625 h 1828800"/>
                  <a:gd name="connsiteX14" fmla="*/ 485775 w 1276350"/>
                  <a:gd name="connsiteY14" fmla="*/ 66675 h 1828800"/>
                  <a:gd name="connsiteX15" fmla="*/ 457200 w 1276350"/>
                  <a:gd name="connsiteY15" fmla="*/ 85725 h 1828800"/>
                  <a:gd name="connsiteX16" fmla="*/ 419100 w 1276350"/>
                  <a:gd name="connsiteY16" fmla="*/ 142875 h 1828800"/>
                  <a:gd name="connsiteX17" fmla="*/ 400050 w 1276350"/>
                  <a:gd name="connsiteY17" fmla="*/ 171450 h 1828800"/>
                  <a:gd name="connsiteX18" fmla="*/ 390525 w 1276350"/>
                  <a:gd name="connsiteY18" fmla="*/ 200025 h 1828800"/>
                  <a:gd name="connsiteX19" fmla="*/ 371475 w 1276350"/>
                  <a:gd name="connsiteY19" fmla="*/ 228600 h 1828800"/>
                  <a:gd name="connsiteX20" fmla="*/ 352425 w 1276350"/>
                  <a:gd name="connsiteY20" fmla="*/ 285750 h 1828800"/>
                  <a:gd name="connsiteX21" fmla="*/ 333375 w 1276350"/>
                  <a:gd name="connsiteY21" fmla="*/ 342900 h 1828800"/>
                  <a:gd name="connsiteX22" fmla="*/ 323850 w 1276350"/>
                  <a:gd name="connsiteY22" fmla="*/ 371475 h 1828800"/>
                  <a:gd name="connsiteX23" fmla="*/ 314325 w 1276350"/>
                  <a:gd name="connsiteY23" fmla="*/ 628650 h 1828800"/>
                  <a:gd name="connsiteX24" fmla="*/ 295275 w 1276350"/>
                  <a:gd name="connsiteY24" fmla="*/ 657225 h 1828800"/>
                  <a:gd name="connsiteX25" fmla="*/ 266700 w 1276350"/>
                  <a:gd name="connsiteY25" fmla="*/ 666750 h 1828800"/>
                  <a:gd name="connsiteX26" fmla="*/ 219075 w 1276350"/>
                  <a:gd name="connsiteY26" fmla="*/ 714375 h 1828800"/>
                  <a:gd name="connsiteX27" fmla="*/ 190500 w 1276350"/>
                  <a:gd name="connsiteY27" fmla="*/ 733425 h 1828800"/>
                  <a:gd name="connsiteX28" fmla="*/ 171450 w 1276350"/>
                  <a:gd name="connsiteY28" fmla="*/ 762000 h 1828800"/>
                  <a:gd name="connsiteX29" fmla="*/ 152400 w 1276350"/>
                  <a:gd name="connsiteY29" fmla="*/ 819150 h 1828800"/>
                  <a:gd name="connsiteX30" fmla="*/ 152400 w 1276350"/>
                  <a:gd name="connsiteY30" fmla="*/ 1085850 h 1828800"/>
                  <a:gd name="connsiteX31" fmla="*/ 114300 w 1276350"/>
                  <a:gd name="connsiteY31" fmla="*/ 1143000 h 1828800"/>
                  <a:gd name="connsiteX32" fmla="*/ 66675 w 1276350"/>
                  <a:gd name="connsiteY32" fmla="*/ 1200150 h 1828800"/>
                  <a:gd name="connsiteX33" fmla="*/ 38100 w 1276350"/>
                  <a:gd name="connsiteY33" fmla="*/ 1219200 h 1828800"/>
                  <a:gd name="connsiteX34" fmla="*/ 28575 w 1276350"/>
                  <a:gd name="connsiteY34" fmla="*/ 1247775 h 1828800"/>
                  <a:gd name="connsiteX35" fmla="*/ 0 w 1276350"/>
                  <a:gd name="connsiteY35" fmla="*/ 1304925 h 1828800"/>
                  <a:gd name="connsiteX36" fmla="*/ 9525 w 1276350"/>
                  <a:gd name="connsiteY36" fmla="*/ 1381125 h 1828800"/>
                  <a:gd name="connsiteX37" fmla="*/ 38100 w 1276350"/>
                  <a:gd name="connsiteY37" fmla="*/ 1485900 h 1828800"/>
                  <a:gd name="connsiteX38" fmla="*/ 47625 w 1276350"/>
                  <a:gd name="connsiteY38" fmla="*/ 1524000 h 1828800"/>
                  <a:gd name="connsiteX39" fmla="*/ 57150 w 1276350"/>
                  <a:gd name="connsiteY39" fmla="*/ 1552575 h 1828800"/>
                  <a:gd name="connsiteX40" fmla="*/ 66675 w 1276350"/>
                  <a:gd name="connsiteY40" fmla="*/ 1590675 h 1828800"/>
                  <a:gd name="connsiteX41" fmla="*/ 76200 w 1276350"/>
                  <a:gd name="connsiteY41" fmla="*/ 1619250 h 1828800"/>
                  <a:gd name="connsiteX42" fmla="*/ 85725 w 1276350"/>
                  <a:gd name="connsiteY42" fmla="*/ 1657350 h 1828800"/>
                  <a:gd name="connsiteX43" fmla="*/ 104775 w 1276350"/>
                  <a:gd name="connsiteY43" fmla="*/ 1685925 h 1828800"/>
                  <a:gd name="connsiteX44" fmla="*/ 161925 w 1276350"/>
                  <a:gd name="connsiteY44" fmla="*/ 1733550 h 1828800"/>
                  <a:gd name="connsiteX45" fmla="*/ 219075 w 1276350"/>
                  <a:gd name="connsiteY45" fmla="*/ 1752600 h 1828800"/>
                  <a:gd name="connsiteX46" fmla="*/ 247650 w 1276350"/>
                  <a:gd name="connsiteY46" fmla="*/ 1762125 h 1828800"/>
                  <a:gd name="connsiteX47" fmla="*/ 304800 w 1276350"/>
                  <a:gd name="connsiteY47" fmla="*/ 1800225 h 1828800"/>
                  <a:gd name="connsiteX48" fmla="*/ 333375 w 1276350"/>
                  <a:gd name="connsiteY48" fmla="*/ 1819275 h 1828800"/>
                  <a:gd name="connsiteX49" fmla="*/ 361950 w 1276350"/>
                  <a:gd name="connsiteY49" fmla="*/ 1828800 h 1828800"/>
                  <a:gd name="connsiteX50" fmla="*/ 504825 w 1276350"/>
                  <a:gd name="connsiteY50" fmla="*/ 1819275 h 1828800"/>
                  <a:gd name="connsiteX51" fmla="*/ 533400 w 1276350"/>
                  <a:gd name="connsiteY51" fmla="*/ 1809750 h 1828800"/>
                  <a:gd name="connsiteX52" fmla="*/ 628650 w 1276350"/>
                  <a:gd name="connsiteY52" fmla="*/ 1781175 h 1828800"/>
                  <a:gd name="connsiteX53" fmla="*/ 685800 w 1276350"/>
                  <a:gd name="connsiteY53" fmla="*/ 1762125 h 1828800"/>
                  <a:gd name="connsiteX54" fmla="*/ 723900 w 1276350"/>
                  <a:gd name="connsiteY54" fmla="*/ 1752600 h 1828800"/>
                  <a:gd name="connsiteX55" fmla="*/ 819150 w 1276350"/>
                  <a:gd name="connsiteY55" fmla="*/ 1743075 h 1828800"/>
                  <a:gd name="connsiteX56" fmla="*/ 866775 w 1276350"/>
                  <a:gd name="connsiteY56" fmla="*/ 1733550 h 1828800"/>
                  <a:gd name="connsiteX57" fmla="*/ 923925 w 1276350"/>
                  <a:gd name="connsiteY57" fmla="*/ 1724025 h 1828800"/>
                  <a:gd name="connsiteX58" fmla="*/ 981075 w 1276350"/>
                  <a:gd name="connsiteY58" fmla="*/ 1704975 h 1828800"/>
                  <a:gd name="connsiteX59" fmla="*/ 1009650 w 1276350"/>
                  <a:gd name="connsiteY59" fmla="*/ 1695450 h 1828800"/>
                  <a:gd name="connsiteX60" fmla="*/ 1066800 w 1276350"/>
                  <a:gd name="connsiteY60" fmla="*/ 1666875 h 1828800"/>
                  <a:gd name="connsiteX61" fmla="*/ 1095375 w 1276350"/>
                  <a:gd name="connsiteY61" fmla="*/ 1647825 h 1828800"/>
                  <a:gd name="connsiteX62" fmla="*/ 1133475 w 1276350"/>
                  <a:gd name="connsiteY62" fmla="*/ 1590675 h 1828800"/>
                  <a:gd name="connsiteX63" fmla="*/ 1143000 w 1276350"/>
                  <a:gd name="connsiteY63" fmla="*/ 1562100 h 1828800"/>
                  <a:gd name="connsiteX64" fmla="*/ 1181100 w 1276350"/>
                  <a:gd name="connsiteY64" fmla="*/ 1504950 h 1828800"/>
                  <a:gd name="connsiteX65" fmla="*/ 1219200 w 1276350"/>
                  <a:gd name="connsiteY65" fmla="*/ 1390650 h 1828800"/>
                  <a:gd name="connsiteX66" fmla="*/ 1228725 w 1276350"/>
                  <a:gd name="connsiteY66" fmla="*/ 1343025 h 1828800"/>
                  <a:gd name="connsiteX67" fmla="*/ 1247775 w 1276350"/>
                  <a:gd name="connsiteY67" fmla="*/ 1257300 h 1828800"/>
                  <a:gd name="connsiteX68" fmla="*/ 1257300 w 1276350"/>
                  <a:gd name="connsiteY68" fmla="*/ 962025 h 1828800"/>
                  <a:gd name="connsiteX69" fmla="*/ 1266825 w 1276350"/>
                  <a:gd name="connsiteY69" fmla="*/ 914400 h 1828800"/>
                  <a:gd name="connsiteX70" fmla="*/ 1276350 w 1276350"/>
                  <a:gd name="connsiteY70" fmla="*/ 847725 h 1828800"/>
                  <a:gd name="connsiteX71" fmla="*/ 1266825 w 1276350"/>
                  <a:gd name="connsiteY71" fmla="*/ 628650 h 1828800"/>
                  <a:gd name="connsiteX72" fmla="*/ 1257300 w 1276350"/>
                  <a:gd name="connsiteY72" fmla="*/ 476250 h 1828800"/>
                  <a:gd name="connsiteX73" fmla="*/ 1238250 w 1276350"/>
                  <a:gd name="connsiteY73" fmla="*/ 381000 h 1828800"/>
                  <a:gd name="connsiteX74" fmla="*/ 1238250 w 1276350"/>
                  <a:gd name="connsiteY74" fmla="*/ 371475 h 1828800"/>
                  <a:gd name="connsiteX0" fmla="*/ 1238250 w 1276350"/>
                  <a:gd name="connsiteY0" fmla="*/ 371475 h 1828800"/>
                  <a:gd name="connsiteX1" fmla="*/ 1228725 w 1276350"/>
                  <a:gd name="connsiteY1" fmla="*/ 323850 h 1828800"/>
                  <a:gd name="connsiteX2" fmla="*/ 1209675 w 1276350"/>
                  <a:gd name="connsiteY2" fmla="*/ 266700 h 1828800"/>
                  <a:gd name="connsiteX3" fmla="*/ 1190625 w 1276350"/>
                  <a:gd name="connsiteY3" fmla="*/ 190500 h 1828800"/>
                  <a:gd name="connsiteX4" fmla="*/ 1152525 w 1276350"/>
                  <a:gd name="connsiteY4" fmla="*/ 133350 h 1828800"/>
                  <a:gd name="connsiteX5" fmla="*/ 1066800 w 1276350"/>
                  <a:gd name="connsiteY5" fmla="*/ 76200 h 1828800"/>
                  <a:gd name="connsiteX6" fmla="*/ 1009650 w 1276350"/>
                  <a:gd name="connsiteY6" fmla="*/ 57150 h 1828800"/>
                  <a:gd name="connsiteX7" fmla="*/ 981075 w 1276350"/>
                  <a:gd name="connsiteY7" fmla="*/ 47625 h 1828800"/>
                  <a:gd name="connsiteX8" fmla="*/ 923925 w 1276350"/>
                  <a:gd name="connsiteY8" fmla="*/ 19050 h 1828800"/>
                  <a:gd name="connsiteX9" fmla="*/ 895350 w 1276350"/>
                  <a:gd name="connsiteY9" fmla="*/ 0 h 1828800"/>
                  <a:gd name="connsiteX10" fmla="*/ 762000 w 1276350"/>
                  <a:gd name="connsiteY10" fmla="*/ 9525 h 1828800"/>
                  <a:gd name="connsiteX11" fmla="*/ 704850 w 1276350"/>
                  <a:gd name="connsiteY11" fmla="*/ 28575 h 1828800"/>
                  <a:gd name="connsiteX12" fmla="*/ 581025 w 1276350"/>
                  <a:gd name="connsiteY12" fmla="*/ 38100 h 1828800"/>
                  <a:gd name="connsiteX13" fmla="*/ 542925 w 1276350"/>
                  <a:gd name="connsiteY13" fmla="*/ 47625 h 1828800"/>
                  <a:gd name="connsiteX14" fmla="*/ 485775 w 1276350"/>
                  <a:gd name="connsiteY14" fmla="*/ 66675 h 1828800"/>
                  <a:gd name="connsiteX15" fmla="*/ 419100 w 1276350"/>
                  <a:gd name="connsiteY15" fmla="*/ 142875 h 1828800"/>
                  <a:gd name="connsiteX16" fmla="*/ 400050 w 1276350"/>
                  <a:gd name="connsiteY16" fmla="*/ 171450 h 1828800"/>
                  <a:gd name="connsiteX17" fmla="*/ 390525 w 1276350"/>
                  <a:gd name="connsiteY17" fmla="*/ 200025 h 1828800"/>
                  <a:gd name="connsiteX18" fmla="*/ 371475 w 1276350"/>
                  <a:gd name="connsiteY18" fmla="*/ 228600 h 1828800"/>
                  <a:gd name="connsiteX19" fmla="*/ 352425 w 1276350"/>
                  <a:gd name="connsiteY19" fmla="*/ 285750 h 1828800"/>
                  <a:gd name="connsiteX20" fmla="*/ 333375 w 1276350"/>
                  <a:gd name="connsiteY20" fmla="*/ 342900 h 1828800"/>
                  <a:gd name="connsiteX21" fmla="*/ 323850 w 1276350"/>
                  <a:gd name="connsiteY21" fmla="*/ 371475 h 1828800"/>
                  <a:gd name="connsiteX22" fmla="*/ 314325 w 1276350"/>
                  <a:gd name="connsiteY22" fmla="*/ 628650 h 1828800"/>
                  <a:gd name="connsiteX23" fmla="*/ 295275 w 1276350"/>
                  <a:gd name="connsiteY23" fmla="*/ 657225 h 1828800"/>
                  <a:gd name="connsiteX24" fmla="*/ 266700 w 1276350"/>
                  <a:gd name="connsiteY24" fmla="*/ 666750 h 1828800"/>
                  <a:gd name="connsiteX25" fmla="*/ 219075 w 1276350"/>
                  <a:gd name="connsiteY25" fmla="*/ 714375 h 1828800"/>
                  <a:gd name="connsiteX26" fmla="*/ 190500 w 1276350"/>
                  <a:gd name="connsiteY26" fmla="*/ 733425 h 1828800"/>
                  <a:gd name="connsiteX27" fmla="*/ 171450 w 1276350"/>
                  <a:gd name="connsiteY27" fmla="*/ 762000 h 1828800"/>
                  <a:gd name="connsiteX28" fmla="*/ 152400 w 1276350"/>
                  <a:gd name="connsiteY28" fmla="*/ 819150 h 1828800"/>
                  <a:gd name="connsiteX29" fmla="*/ 152400 w 1276350"/>
                  <a:gd name="connsiteY29" fmla="*/ 1085850 h 1828800"/>
                  <a:gd name="connsiteX30" fmla="*/ 114300 w 1276350"/>
                  <a:gd name="connsiteY30" fmla="*/ 1143000 h 1828800"/>
                  <a:gd name="connsiteX31" fmla="*/ 66675 w 1276350"/>
                  <a:gd name="connsiteY31" fmla="*/ 1200150 h 1828800"/>
                  <a:gd name="connsiteX32" fmla="*/ 38100 w 1276350"/>
                  <a:gd name="connsiteY32" fmla="*/ 1219200 h 1828800"/>
                  <a:gd name="connsiteX33" fmla="*/ 28575 w 1276350"/>
                  <a:gd name="connsiteY33" fmla="*/ 1247775 h 1828800"/>
                  <a:gd name="connsiteX34" fmla="*/ 0 w 1276350"/>
                  <a:gd name="connsiteY34" fmla="*/ 1304925 h 1828800"/>
                  <a:gd name="connsiteX35" fmla="*/ 9525 w 1276350"/>
                  <a:gd name="connsiteY35" fmla="*/ 1381125 h 1828800"/>
                  <a:gd name="connsiteX36" fmla="*/ 38100 w 1276350"/>
                  <a:gd name="connsiteY36" fmla="*/ 1485900 h 1828800"/>
                  <a:gd name="connsiteX37" fmla="*/ 47625 w 1276350"/>
                  <a:gd name="connsiteY37" fmla="*/ 1524000 h 1828800"/>
                  <a:gd name="connsiteX38" fmla="*/ 57150 w 1276350"/>
                  <a:gd name="connsiteY38" fmla="*/ 1552575 h 1828800"/>
                  <a:gd name="connsiteX39" fmla="*/ 66675 w 1276350"/>
                  <a:gd name="connsiteY39" fmla="*/ 1590675 h 1828800"/>
                  <a:gd name="connsiteX40" fmla="*/ 76200 w 1276350"/>
                  <a:gd name="connsiteY40" fmla="*/ 1619250 h 1828800"/>
                  <a:gd name="connsiteX41" fmla="*/ 85725 w 1276350"/>
                  <a:gd name="connsiteY41" fmla="*/ 1657350 h 1828800"/>
                  <a:gd name="connsiteX42" fmla="*/ 104775 w 1276350"/>
                  <a:gd name="connsiteY42" fmla="*/ 1685925 h 1828800"/>
                  <a:gd name="connsiteX43" fmla="*/ 161925 w 1276350"/>
                  <a:gd name="connsiteY43" fmla="*/ 1733550 h 1828800"/>
                  <a:gd name="connsiteX44" fmla="*/ 219075 w 1276350"/>
                  <a:gd name="connsiteY44" fmla="*/ 1752600 h 1828800"/>
                  <a:gd name="connsiteX45" fmla="*/ 247650 w 1276350"/>
                  <a:gd name="connsiteY45" fmla="*/ 1762125 h 1828800"/>
                  <a:gd name="connsiteX46" fmla="*/ 304800 w 1276350"/>
                  <a:gd name="connsiteY46" fmla="*/ 1800225 h 1828800"/>
                  <a:gd name="connsiteX47" fmla="*/ 333375 w 1276350"/>
                  <a:gd name="connsiteY47" fmla="*/ 1819275 h 1828800"/>
                  <a:gd name="connsiteX48" fmla="*/ 361950 w 1276350"/>
                  <a:gd name="connsiteY48" fmla="*/ 1828800 h 1828800"/>
                  <a:gd name="connsiteX49" fmla="*/ 504825 w 1276350"/>
                  <a:gd name="connsiteY49" fmla="*/ 1819275 h 1828800"/>
                  <a:gd name="connsiteX50" fmla="*/ 533400 w 1276350"/>
                  <a:gd name="connsiteY50" fmla="*/ 1809750 h 1828800"/>
                  <a:gd name="connsiteX51" fmla="*/ 628650 w 1276350"/>
                  <a:gd name="connsiteY51" fmla="*/ 1781175 h 1828800"/>
                  <a:gd name="connsiteX52" fmla="*/ 685800 w 1276350"/>
                  <a:gd name="connsiteY52" fmla="*/ 1762125 h 1828800"/>
                  <a:gd name="connsiteX53" fmla="*/ 723900 w 1276350"/>
                  <a:gd name="connsiteY53" fmla="*/ 1752600 h 1828800"/>
                  <a:gd name="connsiteX54" fmla="*/ 819150 w 1276350"/>
                  <a:gd name="connsiteY54" fmla="*/ 1743075 h 1828800"/>
                  <a:gd name="connsiteX55" fmla="*/ 866775 w 1276350"/>
                  <a:gd name="connsiteY55" fmla="*/ 1733550 h 1828800"/>
                  <a:gd name="connsiteX56" fmla="*/ 923925 w 1276350"/>
                  <a:gd name="connsiteY56" fmla="*/ 1724025 h 1828800"/>
                  <a:gd name="connsiteX57" fmla="*/ 981075 w 1276350"/>
                  <a:gd name="connsiteY57" fmla="*/ 1704975 h 1828800"/>
                  <a:gd name="connsiteX58" fmla="*/ 1009650 w 1276350"/>
                  <a:gd name="connsiteY58" fmla="*/ 1695450 h 1828800"/>
                  <a:gd name="connsiteX59" fmla="*/ 1066800 w 1276350"/>
                  <a:gd name="connsiteY59" fmla="*/ 1666875 h 1828800"/>
                  <a:gd name="connsiteX60" fmla="*/ 1095375 w 1276350"/>
                  <a:gd name="connsiteY60" fmla="*/ 1647825 h 1828800"/>
                  <a:gd name="connsiteX61" fmla="*/ 1133475 w 1276350"/>
                  <a:gd name="connsiteY61" fmla="*/ 1590675 h 1828800"/>
                  <a:gd name="connsiteX62" fmla="*/ 1143000 w 1276350"/>
                  <a:gd name="connsiteY62" fmla="*/ 1562100 h 1828800"/>
                  <a:gd name="connsiteX63" fmla="*/ 1181100 w 1276350"/>
                  <a:gd name="connsiteY63" fmla="*/ 1504950 h 1828800"/>
                  <a:gd name="connsiteX64" fmla="*/ 1219200 w 1276350"/>
                  <a:gd name="connsiteY64" fmla="*/ 1390650 h 1828800"/>
                  <a:gd name="connsiteX65" fmla="*/ 1228725 w 1276350"/>
                  <a:gd name="connsiteY65" fmla="*/ 1343025 h 1828800"/>
                  <a:gd name="connsiteX66" fmla="*/ 1247775 w 1276350"/>
                  <a:gd name="connsiteY66" fmla="*/ 1257300 h 1828800"/>
                  <a:gd name="connsiteX67" fmla="*/ 1257300 w 1276350"/>
                  <a:gd name="connsiteY67" fmla="*/ 962025 h 1828800"/>
                  <a:gd name="connsiteX68" fmla="*/ 1266825 w 1276350"/>
                  <a:gd name="connsiteY68" fmla="*/ 914400 h 1828800"/>
                  <a:gd name="connsiteX69" fmla="*/ 1276350 w 1276350"/>
                  <a:gd name="connsiteY69" fmla="*/ 847725 h 1828800"/>
                  <a:gd name="connsiteX70" fmla="*/ 1266825 w 1276350"/>
                  <a:gd name="connsiteY70" fmla="*/ 628650 h 1828800"/>
                  <a:gd name="connsiteX71" fmla="*/ 1257300 w 1276350"/>
                  <a:gd name="connsiteY71" fmla="*/ 476250 h 1828800"/>
                  <a:gd name="connsiteX72" fmla="*/ 1238250 w 1276350"/>
                  <a:gd name="connsiteY72" fmla="*/ 381000 h 1828800"/>
                  <a:gd name="connsiteX73" fmla="*/ 1238250 w 1276350"/>
                  <a:gd name="connsiteY73" fmla="*/ 371475 h 1828800"/>
                  <a:gd name="connsiteX0" fmla="*/ 1238250 w 1276350"/>
                  <a:gd name="connsiteY0" fmla="*/ 371475 h 1828800"/>
                  <a:gd name="connsiteX1" fmla="*/ 1228725 w 1276350"/>
                  <a:gd name="connsiteY1" fmla="*/ 323850 h 1828800"/>
                  <a:gd name="connsiteX2" fmla="*/ 1209675 w 1276350"/>
                  <a:gd name="connsiteY2" fmla="*/ 266700 h 1828800"/>
                  <a:gd name="connsiteX3" fmla="*/ 1190625 w 1276350"/>
                  <a:gd name="connsiteY3" fmla="*/ 190500 h 1828800"/>
                  <a:gd name="connsiteX4" fmla="*/ 1152525 w 1276350"/>
                  <a:gd name="connsiteY4" fmla="*/ 133350 h 1828800"/>
                  <a:gd name="connsiteX5" fmla="*/ 1066800 w 1276350"/>
                  <a:gd name="connsiteY5" fmla="*/ 76200 h 1828800"/>
                  <a:gd name="connsiteX6" fmla="*/ 1009650 w 1276350"/>
                  <a:gd name="connsiteY6" fmla="*/ 57150 h 1828800"/>
                  <a:gd name="connsiteX7" fmla="*/ 981075 w 1276350"/>
                  <a:gd name="connsiteY7" fmla="*/ 47625 h 1828800"/>
                  <a:gd name="connsiteX8" fmla="*/ 923925 w 1276350"/>
                  <a:gd name="connsiteY8" fmla="*/ 19050 h 1828800"/>
                  <a:gd name="connsiteX9" fmla="*/ 895350 w 1276350"/>
                  <a:gd name="connsiteY9" fmla="*/ 0 h 1828800"/>
                  <a:gd name="connsiteX10" fmla="*/ 762000 w 1276350"/>
                  <a:gd name="connsiteY10" fmla="*/ 9525 h 1828800"/>
                  <a:gd name="connsiteX11" fmla="*/ 704850 w 1276350"/>
                  <a:gd name="connsiteY11" fmla="*/ 28575 h 1828800"/>
                  <a:gd name="connsiteX12" fmla="*/ 581025 w 1276350"/>
                  <a:gd name="connsiteY12" fmla="*/ 38100 h 1828800"/>
                  <a:gd name="connsiteX13" fmla="*/ 542925 w 1276350"/>
                  <a:gd name="connsiteY13" fmla="*/ 47625 h 1828800"/>
                  <a:gd name="connsiteX14" fmla="*/ 485775 w 1276350"/>
                  <a:gd name="connsiteY14" fmla="*/ 66675 h 1828800"/>
                  <a:gd name="connsiteX15" fmla="*/ 419100 w 1276350"/>
                  <a:gd name="connsiteY15" fmla="*/ 142875 h 1828800"/>
                  <a:gd name="connsiteX16" fmla="*/ 400050 w 1276350"/>
                  <a:gd name="connsiteY16" fmla="*/ 171450 h 1828800"/>
                  <a:gd name="connsiteX17" fmla="*/ 371475 w 1276350"/>
                  <a:gd name="connsiteY17" fmla="*/ 228600 h 1828800"/>
                  <a:gd name="connsiteX18" fmla="*/ 352425 w 1276350"/>
                  <a:gd name="connsiteY18" fmla="*/ 285750 h 1828800"/>
                  <a:gd name="connsiteX19" fmla="*/ 333375 w 1276350"/>
                  <a:gd name="connsiteY19" fmla="*/ 342900 h 1828800"/>
                  <a:gd name="connsiteX20" fmla="*/ 323850 w 1276350"/>
                  <a:gd name="connsiteY20" fmla="*/ 371475 h 1828800"/>
                  <a:gd name="connsiteX21" fmla="*/ 314325 w 1276350"/>
                  <a:gd name="connsiteY21" fmla="*/ 628650 h 1828800"/>
                  <a:gd name="connsiteX22" fmla="*/ 295275 w 1276350"/>
                  <a:gd name="connsiteY22" fmla="*/ 657225 h 1828800"/>
                  <a:gd name="connsiteX23" fmla="*/ 266700 w 1276350"/>
                  <a:gd name="connsiteY23" fmla="*/ 666750 h 1828800"/>
                  <a:gd name="connsiteX24" fmla="*/ 219075 w 1276350"/>
                  <a:gd name="connsiteY24" fmla="*/ 714375 h 1828800"/>
                  <a:gd name="connsiteX25" fmla="*/ 190500 w 1276350"/>
                  <a:gd name="connsiteY25" fmla="*/ 733425 h 1828800"/>
                  <a:gd name="connsiteX26" fmla="*/ 171450 w 1276350"/>
                  <a:gd name="connsiteY26" fmla="*/ 762000 h 1828800"/>
                  <a:gd name="connsiteX27" fmla="*/ 152400 w 1276350"/>
                  <a:gd name="connsiteY27" fmla="*/ 819150 h 1828800"/>
                  <a:gd name="connsiteX28" fmla="*/ 152400 w 1276350"/>
                  <a:gd name="connsiteY28" fmla="*/ 1085850 h 1828800"/>
                  <a:gd name="connsiteX29" fmla="*/ 114300 w 1276350"/>
                  <a:gd name="connsiteY29" fmla="*/ 1143000 h 1828800"/>
                  <a:gd name="connsiteX30" fmla="*/ 66675 w 1276350"/>
                  <a:gd name="connsiteY30" fmla="*/ 1200150 h 1828800"/>
                  <a:gd name="connsiteX31" fmla="*/ 38100 w 1276350"/>
                  <a:gd name="connsiteY31" fmla="*/ 1219200 h 1828800"/>
                  <a:gd name="connsiteX32" fmla="*/ 28575 w 1276350"/>
                  <a:gd name="connsiteY32" fmla="*/ 1247775 h 1828800"/>
                  <a:gd name="connsiteX33" fmla="*/ 0 w 1276350"/>
                  <a:gd name="connsiteY33" fmla="*/ 1304925 h 1828800"/>
                  <a:gd name="connsiteX34" fmla="*/ 9525 w 1276350"/>
                  <a:gd name="connsiteY34" fmla="*/ 1381125 h 1828800"/>
                  <a:gd name="connsiteX35" fmla="*/ 38100 w 1276350"/>
                  <a:gd name="connsiteY35" fmla="*/ 1485900 h 1828800"/>
                  <a:gd name="connsiteX36" fmla="*/ 47625 w 1276350"/>
                  <a:gd name="connsiteY36" fmla="*/ 1524000 h 1828800"/>
                  <a:gd name="connsiteX37" fmla="*/ 57150 w 1276350"/>
                  <a:gd name="connsiteY37" fmla="*/ 1552575 h 1828800"/>
                  <a:gd name="connsiteX38" fmla="*/ 66675 w 1276350"/>
                  <a:gd name="connsiteY38" fmla="*/ 1590675 h 1828800"/>
                  <a:gd name="connsiteX39" fmla="*/ 76200 w 1276350"/>
                  <a:gd name="connsiteY39" fmla="*/ 1619250 h 1828800"/>
                  <a:gd name="connsiteX40" fmla="*/ 85725 w 1276350"/>
                  <a:gd name="connsiteY40" fmla="*/ 1657350 h 1828800"/>
                  <a:gd name="connsiteX41" fmla="*/ 104775 w 1276350"/>
                  <a:gd name="connsiteY41" fmla="*/ 1685925 h 1828800"/>
                  <a:gd name="connsiteX42" fmla="*/ 161925 w 1276350"/>
                  <a:gd name="connsiteY42" fmla="*/ 1733550 h 1828800"/>
                  <a:gd name="connsiteX43" fmla="*/ 219075 w 1276350"/>
                  <a:gd name="connsiteY43" fmla="*/ 1752600 h 1828800"/>
                  <a:gd name="connsiteX44" fmla="*/ 247650 w 1276350"/>
                  <a:gd name="connsiteY44" fmla="*/ 1762125 h 1828800"/>
                  <a:gd name="connsiteX45" fmla="*/ 304800 w 1276350"/>
                  <a:gd name="connsiteY45" fmla="*/ 1800225 h 1828800"/>
                  <a:gd name="connsiteX46" fmla="*/ 333375 w 1276350"/>
                  <a:gd name="connsiteY46" fmla="*/ 1819275 h 1828800"/>
                  <a:gd name="connsiteX47" fmla="*/ 361950 w 1276350"/>
                  <a:gd name="connsiteY47" fmla="*/ 1828800 h 1828800"/>
                  <a:gd name="connsiteX48" fmla="*/ 504825 w 1276350"/>
                  <a:gd name="connsiteY48" fmla="*/ 1819275 h 1828800"/>
                  <a:gd name="connsiteX49" fmla="*/ 533400 w 1276350"/>
                  <a:gd name="connsiteY49" fmla="*/ 1809750 h 1828800"/>
                  <a:gd name="connsiteX50" fmla="*/ 628650 w 1276350"/>
                  <a:gd name="connsiteY50" fmla="*/ 1781175 h 1828800"/>
                  <a:gd name="connsiteX51" fmla="*/ 685800 w 1276350"/>
                  <a:gd name="connsiteY51" fmla="*/ 1762125 h 1828800"/>
                  <a:gd name="connsiteX52" fmla="*/ 723900 w 1276350"/>
                  <a:gd name="connsiteY52" fmla="*/ 1752600 h 1828800"/>
                  <a:gd name="connsiteX53" fmla="*/ 819150 w 1276350"/>
                  <a:gd name="connsiteY53" fmla="*/ 1743075 h 1828800"/>
                  <a:gd name="connsiteX54" fmla="*/ 866775 w 1276350"/>
                  <a:gd name="connsiteY54" fmla="*/ 1733550 h 1828800"/>
                  <a:gd name="connsiteX55" fmla="*/ 923925 w 1276350"/>
                  <a:gd name="connsiteY55" fmla="*/ 1724025 h 1828800"/>
                  <a:gd name="connsiteX56" fmla="*/ 981075 w 1276350"/>
                  <a:gd name="connsiteY56" fmla="*/ 1704975 h 1828800"/>
                  <a:gd name="connsiteX57" fmla="*/ 1009650 w 1276350"/>
                  <a:gd name="connsiteY57" fmla="*/ 1695450 h 1828800"/>
                  <a:gd name="connsiteX58" fmla="*/ 1066800 w 1276350"/>
                  <a:gd name="connsiteY58" fmla="*/ 1666875 h 1828800"/>
                  <a:gd name="connsiteX59" fmla="*/ 1095375 w 1276350"/>
                  <a:gd name="connsiteY59" fmla="*/ 1647825 h 1828800"/>
                  <a:gd name="connsiteX60" fmla="*/ 1133475 w 1276350"/>
                  <a:gd name="connsiteY60" fmla="*/ 1590675 h 1828800"/>
                  <a:gd name="connsiteX61" fmla="*/ 1143000 w 1276350"/>
                  <a:gd name="connsiteY61" fmla="*/ 1562100 h 1828800"/>
                  <a:gd name="connsiteX62" fmla="*/ 1181100 w 1276350"/>
                  <a:gd name="connsiteY62" fmla="*/ 1504950 h 1828800"/>
                  <a:gd name="connsiteX63" fmla="*/ 1219200 w 1276350"/>
                  <a:gd name="connsiteY63" fmla="*/ 1390650 h 1828800"/>
                  <a:gd name="connsiteX64" fmla="*/ 1228725 w 1276350"/>
                  <a:gd name="connsiteY64" fmla="*/ 1343025 h 1828800"/>
                  <a:gd name="connsiteX65" fmla="*/ 1247775 w 1276350"/>
                  <a:gd name="connsiteY65" fmla="*/ 1257300 h 1828800"/>
                  <a:gd name="connsiteX66" fmla="*/ 1257300 w 1276350"/>
                  <a:gd name="connsiteY66" fmla="*/ 962025 h 1828800"/>
                  <a:gd name="connsiteX67" fmla="*/ 1266825 w 1276350"/>
                  <a:gd name="connsiteY67" fmla="*/ 914400 h 1828800"/>
                  <a:gd name="connsiteX68" fmla="*/ 1276350 w 1276350"/>
                  <a:gd name="connsiteY68" fmla="*/ 847725 h 1828800"/>
                  <a:gd name="connsiteX69" fmla="*/ 1266825 w 1276350"/>
                  <a:gd name="connsiteY69" fmla="*/ 628650 h 1828800"/>
                  <a:gd name="connsiteX70" fmla="*/ 1257300 w 1276350"/>
                  <a:gd name="connsiteY70" fmla="*/ 476250 h 1828800"/>
                  <a:gd name="connsiteX71" fmla="*/ 1238250 w 1276350"/>
                  <a:gd name="connsiteY71" fmla="*/ 381000 h 1828800"/>
                  <a:gd name="connsiteX72" fmla="*/ 1238250 w 1276350"/>
                  <a:gd name="connsiteY72" fmla="*/ 371475 h 1828800"/>
                  <a:gd name="connsiteX0" fmla="*/ 1238250 w 1276350"/>
                  <a:gd name="connsiteY0" fmla="*/ 371475 h 1828800"/>
                  <a:gd name="connsiteX1" fmla="*/ 1228725 w 1276350"/>
                  <a:gd name="connsiteY1" fmla="*/ 323850 h 1828800"/>
                  <a:gd name="connsiteX2" fmla="*/ 1209675 w 1276350"/>
                  <a:gd name="connsiteY2" fmla="*/ 266700 h 1828800"/>
                  <a:gd name="connsiteX3" fmla="*/ 1190625 w 1276350"/>
                  <a:gd name="connsiteY3" fmla="*/ 190500 h 1828800"/>
                  <a:gd name="connsiteX4" fmla="*/ 1152525 w 1276350"/>
                  <a:gd name="connsiteY4" fmla="*/ 133350 h 1828800"/>
                  <a:gd name="connsiteX5" fmla="*/ 1066800 w 1276350"/>
                  <a:gd name="connsiteY5" fmla="*/ 76200 h 1828800"/>
                  <a:gd name="connsiteX6" fmla="*/ 1009650 w 1276350"/>
                  <a:gd name="connsiteY6" fmla="*/ 57150 h 1828800"/>
                  <a:gd name="connsiteX7" fmla="*/ 981075 w 1276350"/>
                  <a:gd name="connsiteY7" fmla="*/ 47625 h 1828800"/>
                  <a:gd name="connsiteX8" fmla="*/ 923925 w 1276350"/>
                  <a:gd name="connsiteY8" fmla="*/ 19050 h 1828800"/>
                  <a:gd name="connsiteX9" fmla="*/ 895350 w 1276350"/>
                  <a:gd name="connsiteY9" fmla="*/ 0 h 1828800"/>
                  <a:gd name="connsiteX10" fmla="*/ 762000 w 1276350"/>
                  <a:gd name="connsiteY10" fmla="*/ 9525 h 1828800"/>
                  <a:gd name="connsiteX11" fmla="*/ 704850 w 1276350"/>
                  <a:gd name="connsiteY11" fmla="*/ 28575 h 1828800"/>
                  <a:gd name="connsiteX12" fmla="*/ 581025 w 1276350"/>
                  <a:gd name="connsiteY12" fmla="*/ 38100 h 1828800"/>
                  <a:gd name="connsiteX13" fmla="*/ 542925 w 1276350"/>
                  <a:gd name="connsiteY13" fmla="*/ 47625 h 1828800"/>
                  <a:gd name="connsiteX14" fmla="*/ 485775 w 1276350"/>
                  <a:gd name="connsiteY14" fmla="*/ 66675 h 1828800"/>
                  <a:gd name="connsiteX15" fmla="*/ 419100 w 1276350"/>
                  <a:gd name="connsiteY15" fmla="*/ 142875 h 1828800"/>
                  <a:gd name="connsiteX16" fmla="*/ 400050 w 1276350"/>
                  <a:gd name="connsiteY16" fmla="*/ 171450 h 1828800"/>
                  <a:gd name="connsiteX17" fmla="*/ 371475 w 1276350"/>
                  <a:gd name="connsiteY17" fmla="*/ 228600 h 1828800"/>
                  <a:gd name="connsiteX18" fmla="*/ 333375 w 1276350"/>
                  <a:gd name="connsiteY18" fmla="*/ 342900 h 1828800"/>
                  <a:gd name="connsiteX19" fmla="*/ 323850 w 1276350"/>
                  <a:gd name="connsiteY19" fmla="*/ 371475 h 1828800"/>
                  <a:gd name="connsiteX20" fmla="*/ 314325 w 1276350"/>
                  <a:gd name="connsiteY20" fmla="*/ 628650 h 1828800"/>
                  <a:gd name="connsiteX21" fmla="*/ 295275 w 1276350"/>
                  <a:gd name="connsiteY21" fmla="*/ 657225 h 1828800"/>
                  <a:gd name="connsiteX22" fmla="*/ 266700 w 1276350"/>
                  <a:gd name="connsiteY22" fmla="*/ 666750 h 1828800"/>
                  <a:gd name="connsiteX23" fmla="*/ 219075 w 1276350"/>
                  <a:gd name="connsiteY23" fmla="*/ 714375 h 1828800"/>
                  <a:gd name="connsiteX24" fmla="*/ 190500 w 1276350"/>
                  <a:gd name="connsiteY24" fmla="*/ 733425 h 1828800"/>
                  <a:gd name="connsiteX25" fmla="*/ 171450 w 1276350"/>
                  <a:gd name="connsiteY25" fmla="*/ 762000 h 1828800"/>
                  <a:gd name="connsiteX26" fmla="*/ 152400 w 1276350"/>
                  <a:gd name="connsiteY26" fmla="*/ 819150 h 1828800"/>
                  <a:gd name="connsiteX27" fmla="*/ 152400 w 1276350"/>
                  <a:gd name="connsiteY27" fmla="*/ 1085850 h 1828800"/>
                  <a:gd name="connsiteX28" fmla="*/ 114300 w 1276350"/>
                  <a:gd name="connsiteY28" fmla="*/ 1143000 h 1828800"/>
                  <a:gd name="connsiteX29" fmla="*/ 66675 w 1276350"/>
                  <a:gd name="connsiteY29" fmla="*/ 1200150 h 1828800"/>
                  <a:gd name="connsiteX30" fmla="*/ 38100 w 1276350"/>
                  <a:gd name="connsiteY30" fmla="*/ 1219200 h 1828800"/>
                  <a:gd name="connsiteX31" fmla="*/ 28575 w 1276350"/>
                  <a:gd name="connsiteY31" fmla="*/ 1247775 h 1828800"/>
                  <a:gd name="connsiteX32" fmla="*/ 0 w 1276350"/>
                  <a:gd name="connsiteY32" fmla="*/ 1304925 h 1828800"/>
                  <a:gd name="connsiteX33" fmla="*/ 9525 w 1276350"/>
                  <a:gd name="connsiteY33" fmla="*/ 1381125 h 1828800"/>
                  <a:gd name="connsiteX34" fmla="*/ 38100 w 1276350"/>
                  <a:gd name="connsiteY34" fmla="*/ 1485900 h 1828800"/>
                  <a:gd name="connsiteX35" fmla="*/ 47625 w 1276350"/>
                  <a:gd name="connsiteY35" fmla="*/ 1524000 h 1828800"/>
                  <a:gd name="connsiteX36" fmla="*/ 57150 w 1276350"/>
                  <a:gd name="connsiteY36" fmla="*/ 1552575 h 1828800"/>
                  <a:gd name="connsiteX37" fmla="*/ 66675 w 1276350"/>
                  <a:gd name="connsiteY37" fmla="*/ 1590675 h 1828800"/>
                  <a:gd name="connsiteX38" fmla="*/ 76200 w 1276350"/>
                  <a:gd name="connsiteY38" fmla="*/ 1619250 h 1828800"/>
                  <a:gd name="connsiteX39" fmla="*/ 85725 w 1276350"/>
                  <a:gd name="connsiteY39" fmla="*/ 1657350 h 1828800"/>
                  <a:gd name="connsiteX40" fmla="*/ 104775 w 1276350"/>
                  <a:gd name="connsiteY40" fmla="*/ 1685925 h 1828800"/>
                  <a:gd name="connsiteX41" fmla="*/ 161925 w 1276350"/>
                  <a:gd name="connsiteY41" fmla="*/ 1733550 h 1828800"/>
                  <a:gd name="connsiteX42" fmla="*/ 219075 w 1276350"/>
                  <a:gd name="connsiteY42" fmla="*/ 1752600 h 1828800"/>
                  <a:gd name="connsiteX43" fmla="*/ 247650 w 1276350"/>
                  <a:gd name="connsiteY43" fmla="*/ 1762125 h 1828800"/>
                  <a:gd name="connsiteX44" fmla="*/ 304800 w 1276350"/>
                  <a:gd name="connsiteY44" fmla="*/ 1800225 h 1828800"/>
                  <a:gd name="connsiteX45" fmla="*/ 333375 w 1276350"/>
                  <a:gd name="connsiteY45" fmla="*/ 1819275 h 1828800"/>
                  <a:gd name="connsiteX46" fmla="*/ 361950 w 1276350"/>
                  <a:gd name="connsiteY46" fmla="*/ 1828800 h 1828800"/>
                  <a:gd name="connsiteX47" fmla="*/ 504825 w 1276350"/>
                  <a:gd name="connsiteY47" fmla="*/ 1819275 h 1828800"/>
                  <a:gd name="connsiteX48" fmla="*/ 533400 w 1276350"/>
                  <a:gd name="connsiteY48" fmla="*/ 1809750 h 1828800"/>
                  <a:gd name="connsiteX49" fmla="*/ 628650 w 1276350"/>
                  <a:gd name="connsiteY49" fmla="*/ 1781175 h 1828800"/>
                  <a:gd name="connsiteX50" fmla="*/ 685800 w 1276350"/>
                  <a:gd name="connsiteY50" fmla="*/ 1762125 h 1828800"/>
                  <a:gd name="connsiteX51" fmla="*/ 723900 w 1276350"/>
                  <a:gd name="connsiteY51" fmla="*/ 1752600 h 1828800"/>
                  <a:gd name="connsiteX52" fmla="*/ 819150 w 1276350"/>
                  <a:gd name="connsiteY52" fmla="*/ 1743075 h 1828800"/>
                  <a:gd name="connsiteX53" fmla="*/ 866775 w 1276350"/>
                  <a:gd name="connsiteY53" fmla="*/ 1733550 h 1828800"/>
                  <a:gd name="connsiteX54" fmla="*/ 923925 w 1276350"/>
                  <a:gd name="connsiteY54" fmla="*/ 1724025 h 1828800"/>
                  <a:gd name="connsiteX55" fmla="*/ 981075 w 1276350"/>
                  <a:gd name="connsiteY55" fmla="*/ 1704975 h 1828800"/>
                  <a:gd name="connsiteX56" fmla="*/ 1009650 w 1276350"/>
                  <a:gd name="connsiteY56" fmla="*/ 1695450 h 1828800"/>
                  <a:gd name="connsiteX57" fmla="*/ 1066800 w 1276350"/>
                  <a:gd name="connsiteY57" fmla="*/ 1666875 h 1828800"/>
                  <a:gd name="connsiteX58" fmla="*/ 1095375 w 1276350"/>
                  <a:gd name="connsiteY58" fmla="*/ 1647825 h 1828800"/>
                  <a:gd name="connsiteX59" fmla="*/ 1133475 w 1276350"/>
                  <a:gd name="connsiteY59" fmla="*/ 1590675 h 1828800"/>
                  <a:gd name="connsiteX60" fmla="*/ 1143000 w 1276350"/>
                  <a:gd name="connsiteY60" fmla="*/ 1562100 h 1828800"/>
                  <a:gd name="connsiteX61" fmla="*/ 1181100 w 1276350"/>
                  <a:gd name="connsiteY61" fmla="*/ 1504950 h 1828800"/>
                  <a:gd name="connsiteX62" fmla="*/ 1219200 w 1276350"/>
                  <a:gd name="connsiteY62" fmla="*/ 1390650 h 1828800"/>
                  <a:gd name="connsiteX63" fmla="*/ 1228725 w 1276350"/>
                  <a:gd name="connsiteY63" fmla="*/ 1343025 h 1828800"/>
                  <a:gd name="connsiteX64" fmla="*/ 1247775 w 1276350"/>
                  <a:gd name="connsiteY64" fmla="*/ 1257300 h 1828800"/>
                  <a:gd name="connsiteX65" fmla="*/ 1257300 w 1276350"/>
                  <a:gd name="connsiteY65" fmla="*/ 962025 h 1828800"/>
                  <a:gd name="connsiteX66" fmla="*/ 1266825 w 1276350"/>
                  <a:gd name="connsiteY66" fmla="*/ 914400 h 1828800"/>
                  <a:gd name="connsiteX67" fmla="*/ 1276350 w 1276350"/>
                  <a:gd name="connsiteY67" fmla="*/ 847725 h 1828800"/>
                  <a:gd name="connsiteX68" fmla="*/ 1266825 w 1276350"/>
                  <a:gd name="connsiteY68" fmla="*/ 628650 h 1828800"/>
                  <a:gd name="connsiteX69" fmla="*/ 1257300 w 1276350"/>
                  <a:gd name="connsiteY69" fmla="*/ 476250 h 1828800"/>
                  <a:gd name="connsiteX70" fmla="*/ 1238250 w 1276350"/>
                  <a:gd name="connsiteY70" fmla="*/ 381000 h 1828800"/>
                  <a:gd name="connsiteX71" fmla="*/ 1238250 w 1276350"/>
                  <a:gd name="connsiteY71" fmla="*/ 371475 h 1828800"/>
                  <a:gd name="connsiteX0" fmla="*/ 1238250 w 1276350"/>
                  <a:gd name="connsiteY0" fmla="*/ 371475 h 1828800"/>
                  <a:gd name="connsiteX1" fmla="*/ 1228725 w 1276350"/>
                  <a:gd name="connsiteY1" fmla="*/ 323850 h 1828800"/>
                  <a:gd name="connsiteX2" fmla="*/ 1209675 w 1276350"/>
                  <a:gd name="connsiteY2" fmla="*/ 266700 h 1828800"/>
                  <a:gd name="connsiteX3" fmla="*/ 1190625 w 1276350"/>
                  <a:gd name="connsiteY3" fmla="*/ 190500 h 1828800"/>
                  <a:gd name="connsiteX4" fmla="*/ 1152525 w 1276350"/>
                  <a:gd name="connsiteY4" fmla="*/ 133350 h 1828800"/>
                  <a:gd name="connsiteX5" fmla="*/ 1066800 w 1276350"/>
                  <a:gd name="connsiteY5" fmla="*/ 76200 h 1828800"/>
                  <a:gd name="connsiteX6" fmla="*/ 1009650 w 1276350"/>
                  <a:gd name="connsiteY6" fmla="*/ 57150 h 1828800"/>
                  <a:gd name="connsiteX7" fmla="*/ 981075 w 1276350"/>
                  <a:gd name="connsiteY7" fmla="*/ 47625 h 1828800"/>
                  <a:gd name="connsiteX8" fmla="*/ 923925 w 1276350"/>
                  <a:gd name="connsiteY8" fmla="*/ 19050 h 1828800"/>
                  <a:gd name="connsiteX9" fmla="*/ 895350 w 1276350"/>
                  <a:gd name="connsiteY9" fmla="*/ 0 h 1828800"/>
                  <a:gd name="connsiteX10" fmla="*/ 762000 w 1276350"/>
                  <a:gd name="connsiteY10" fmla="*/ 9525 h 1828800"/>
                  <a:gd name="connsiteX11" fmla="*/ 704850 w 1276350"/>
                  <a:gd name="connsiteY11" fmla="*/ 28575 h 1828800"/>
                  <a:gd name="connsiteX12" fmla="*/ 581025 w 1276350"/>
                  <a:gd name="connsiteY12" fmla="*/ 38100 h 1828800"/>
                  <a:gd name="connsiteX13" fmla="*/ 542925 w 1276350"/>
                  <a:gd name="connsiteY13" fmla="*/ 47625 h 1828800"/>
                  <a:gd name="connsiteX14" fmla="*/ 485775 w 1276350"/>
                  <a:gd name="connsiteY14" fmla="*/ 66675 h 1828800"/>
                  <a:gd name="connsiteX15" fmla="*/ 419100 w 1276350"/>
                  <a:gd name="connsiteY15" fmla="*/ 142875 h 1828800"/>
                  <a:gd name="connsiteX16" fmla="*/ 400050 w 1276350"/>
                  <a:gd name="connsiteY16" fmla="*/ 171450 h 1828800"/>
                  <a:gd name="connsiteX17" fmla="*/ 371475 w 1276350"/>
                  <a:gd name="connsiteY17" fmla="*/ 228600 h 1828800"/>
                  <a:gd name="connsiteX18" fmla="*/ 333375 w 1276350"/>
                  <a:gd name="connsiteY18" fmla="*/ 342900 h 1828800"/>
                  <a:gd name="connsiteX19" fmla="*/ 323850 w 1276350"/>
                  <a:gd name="connsiteY19" fmla="*/ 371475 h 1828800"/>
                  <a:gd name="connsiteX20" fmla="*/ 314325 w 1276350"/>
                  <a:gd name="connsiteY20" fmla="*/ 628650 h 1828800"/>
                  <a:gd name="connsiteX21" fmla="*/ 266700 w 1276350"/>
                  <a:gd name="connsiteY21" fmla="*/ 666750 h 1828800"/>
                  <a:gd name="connsiteX22" fmla="*/ 219075 w 1276350"/>
                  <a:gd name="connsiteY22" fmla="*/ 714375 h 1828800"/>
                  <a:gd name="connsiteX23" fmla="*/ 190500 w 1276350"/>
                  <a:gd name="connsiteY23" fmla="*/ 733425 h 1828800"/>
                  <a:gd name="connsiteX24" fmla="*/ 171450 w 1276350"/>
                  <a:gd name="connsiteY24" fmla="*/ 762000 h 1828800"/>
                  <a:gd name="connsiteX25" fmla="*/ 152400 w 1276350"/>
                  <a:gd name="connsiteY25" fmla="*/ 819150 h 1828800"/>
                  <a:gd name="connsiteX26" fmla="*/ 152400 w 1276350"/>
                  <a:gd name="connsiteY26" fmla="*/ 1085850 h 1828800"/>
                  <a:gd name="connsiteX27" fmla="*/ 114300 w 1276350"/>
                  <a:gd name="connsiteY27" fmla="*/ 1143000 h 1828800"/>
                  <a:gd name="connsiteX28" fmla="*/ 66675 w 1276350"/>
                  <a:gd name="connsiteY28" fmla="*/ 1200150 h 1828800"/>
                  <a:gd name="connsiteX29" fmla="*/ 38100 w 1276350"/>
                  <a:gd name="connsiteY29" fmla="*/ 1219200 h 1828800"/>
                  <a:gd name="connsiteX30" fmla="*/ 28575 w 1276350"/>
                  <a:gd name="connsiteY30" fmla="*/ 1247775 h 1828800"/>
                  <a:gd name="connsiteX31" fmla="*/ 0 w 1276350"/>
                  <a:gd name="connsiteY31" fmla="*/ 1304925 h 1828800"/>
                  <a:gd name="connsiteX32" fmla="*/ 9525 w 1276350"/>
                  <a:gd name="connsiteY32" fmla="*/ 1381125 h 1828800"/>
                  <a:gd name="connsiteX33" fmla="*/ 38100 w 1276350"/>
                  <a:gd name="connsiteY33" fmla="*/ 1485900 h 1828800"/>
                  <a:gd name="connsiteX34" fmla="*/ 47625 w 1276350"/>
                  <a:gd name="connsiteY34" fmla="*/ 1524000 h 1828800"/>
                  <a:gd name="connsiteX35" fmla="*/ 57150 w 1276350"/>
                  <a:gd name="connsiteY35" fmla="*/ 1552575 h 1828800"/>
                  <a:gd name="connsiteX36" fmla="*/ 66675 w 1276350"/>
                  <a:gd name="connsiteY36" fmla="*/ 1590675 h 1828800"/>
                  <a:gd name="connsiteX37" fmla="*/ 76200 w 1276350"/>
                  <a:gd name="connsiteY37" fmla="*/ 1619250 h 1828800"/>
                  <a:gd name="connsiteX38" fmla="*/ 85725 w 1276350"/>
                  <a:gd name="connsiteY38" fmla="*/ 1657350 h 1828800"/>
                  <a:gd name="connsiteX39" fmla="*/ 104775 w 1276350"/>
                  <a:gd name="connsiteY39" fmla="*/ 1685925 h 1828800"/>
                  <a:gd name="connsiteX40" fmla="*/ 161925 w 1276350"/>
                  <a:gd name="connsiteY40" fmla="*/ 1733550 h 1828800"/>
                  <a:gd name="connsiteX41" fmla="*/ 219075 w 1276350"/>
                  <a:gd name="connsiteY41" fmla="*/ 1752600 h 1828800"/>
                  <a:gd name="connsiteX42" fmla="*/ 247650 w 1276350"/>
                  <a:gd name="connsiteY42" fmla="*/ 1762125 h 1828800"/>
                  <a:gd name="connsiteX43" fmla="*/ 304800 w 1276350"/>
                  <a:gd name="connsiteY43" fmla="*/ 1800225 h 1828800"/>
                  <a:gd name="connsiteX44" fmla="*/ 333375 w 1276350"/>
                  <a:gd name="connsiteY44" fmla="*/ 1819275 h 1828800"/>
                  <a:gd name="connsiteX45" fmla="*/ 361950 w 1276350"/>
                  <a:gd name="connsiteY45" fmla="*/ 1828800 h 1828800"/>
                  <a:gd name="connsiteX46" fmla="*/ 504825 w 1276350"/>
                  <a:gd name="connsiteY46" fmla="*/ 1819275 h 1828800"/>
                  <a:gd name="connsiteX47" fmla="*/ 533400 w 1276350"/>
                  <a:gd name="connsiteY47" fmla="*/ 1809750 h 1828800"/>
                  <a:gd name="connsiteX48" fmla="*/ 628650 w 1276350"/>
                  <a:gd name="connsiteY48" fmla="*/ 1781175 h 1828800"/>
                  <a:gd name="connsiteX49" fmla="*/ 685800 w 1276350"/>
                  <a:gd name="connsiteY49" fmla="*/ 1762125 h 1828800"/>
                  <a:gd name="connsiteX50" fmla="*/ 723900 w 1276350"/>
                  <a:gd name="connsiteY50" fmla="*/ 1752600 h 1828800"/>
                  <a:gd name="connsiteX51" fmla="*/ 819150 w 1276350"/>
                  <a:gd name="connsiteY51" fmla="*/ 1743075 h 1828800"/>
                  <a:gd name="connsiteX52" fmla="*/ 866775 w 1276350"/>
                  <a:gd name="connsiteY52" fmla="*/ 1733550 h 1828800"/>
                  <a:gd name="connsiteX53" fmla="*/ 923925 w 1276350"/>
                  <a:gd name="connsiteY53" fmla="*/ 1724025 h 1828800"/>
                  <a:gd name="connsiteX54" fmla="*/ 981075 w 1276350"/>
                  <a:gd name="connsiteY54" fmla="*/ 1704975 h 1828800"/>
                  <a:gd name="connsiteX55" fmla="*/ 1009650 w 1276350"/>
                  <a:gd name="connsiteY55" fmla="*/ 1695450 h 1828800"/>
                  <a:gd name="connsiteX56" fmla="*/ 1066800 w 1276350"/>
                  <a:gd name="connsiteY56" fmla="*/ 1666875 h 1828800"/>
                  <a:gd name="connsiteX57" fmla="*/ 1095375 w 1276350"/>
                  <a:gd name="connsiteY57" fmla="*/ 1647825 h 1828800"/>
                  <a:gd name="connsiteX58" fmla="*/ 1133475 w 1276350"/>
                  <a:gd name="connsiteY58" fmla="*/ 1590675 h 1828800"/>
                  <a:gd name="connsiteX59" fmla="*/ 1143000 w 1276350"/>
                  <a:gd name="connsiteY59" fmla="*/ 1562100 h 1828800"/>
                  <a:gd name="connsiteX60" fmla="*/ 1181100 w 1276350"/>
                  <a:gd name="connsiteY60" fmla="*/ 1504950 h 1828800"/>
                  <a:gd name="connsiteX61" fmla="*/ 1219200 w 1276350"/>
                  <a:gd name="connsiteY61" fmla="*/ 1390650 h 1828800"/>
                  <a:gd name="connsiteX62" fmla="*/ 1228725 w 1276350"/>
                  <a:gd name="connsiteY62" fmla="*/ 1343025 h 1828800"/>
                  <a:gd name="connsiteX63" fmla="*/ 1247775 w 1276350"/>
                  <a:gd name="connsiteY63" fmla="*/ 1257300 h 1828800"/>
                  <a:gd name="connsiteX64" fmla="*/ 1257300 w 1276350"/>
                  <a:gd name="connsiteY64" fmla="*/ 962025 h 1828800"/>
                  <a:gd name="connsiteX65" fmla="*/ 1266825 w 1276350"/>
                  <a:gd name="connsiteY65" fmla="*/ 914400 h 1828800"/>
                  <a:gd name="connsiteX66" fmla="*/ 1276350 w 1276350"/>
                  <a:gd name="connsiteY66" fmla="*/ 847725 h 1828800"/>
                  <a:gd name="connsiteX67" fmla="*/ 1266825 w 1276350"/>
                  <a:gd name="connsiteY67" fmla="*/ 628650 h 1828800"/>
                  <a:gd name="connsiteX68" fmla="*/ 1257300 w 1276350"/>
                  <a:gd name="connsiteY68" fmla="*/ 476250 h 1828800"/>
                  <a:gd name="connsiteX69" fmla="*/ 1238250 w 1276350"/>
                  <a:gd name="connsiteY69" fmla="*/ 381000 h 1828800"/>
                  <a:gd name="connsiteX70" fmla="*/ 1238250 w 1276350"/>
                  <a:gd name="connsiteY70" fmla="*/ 371475 h 1828800"/>
                  <a:gd name="connsiteX0" fmla="*/ 1238250 w 1276350"/>
                  <a:gd name="connsiteY0" fmla="*/ 371475 h 1828800"/>
                  <a:gd name="connsiteX1" fmla="*/ 1228725 w 1276350"/>
                  <a:gd name="connsiteY1" fmla="*/ 323850 h 1828800"/>
                  <a:gd name="connsiteX2" fmla="*/ 1209675 w 1276350"/>
                  <a:gd name="connsiteY2" fmla="*/ 266700 h 1828800"/>
                  <a:gd name="connsiteX3" fmla="*/ 1190625 w 1276350"/>
                  <a:gd name="connsiteY3" fmla="*/ 190500 h 1828800"/>
                  <a:gd name="connsiteX4" fmla="*/ 1152525 w 1276350"/>
                  <a:gd name="connsiteY4" fmla="*/ 133350 h 1828800"/>
                  <a:gd name="connsiteX5" fmla="*/ 1066800 w 1276350"/>
                  <a:gd name="connsiteY5" fmla="*/ 76200 h 1828800"/>
                  <a:gd name="connsiteX6" fmla="*/ 1009650 w 1276350"/>
                  <a:gd name="connsiteY6" fmla="*/ 57150 h 1828800"/>
                  <a:gd name="connsiteX7" fmla="*/ 981075 w 1276350"/>
                  <a:gd name="connsiteY7" fmla="*/ 47625 h 1828800"/>
                  <a:gd name="connsiteX8" fmla="*/ 923925 w 1276350"/>
                  <a:gd name="connsiteY8" fmla="*/ 19050 h 1828800"/>
                  <a:gd name="connsiteX9" fmla="*/ 895350 w 1276350"/>
                  <a:gd name="connsiteY9" fmla="*/ 0 h 1828800"/>
                  <a:gd name="connsiteX10" fmla="*/ 762000 w 1276350"/>
                  <a:gd name="connsiteY10" fmla="*/ 9525 h 1828800"/>
                  <a:gd name="connsiteX11" fmla="*/ 704850 w 1276350"/>
                  <a:gd name="connsiteY11" fmla="*/ 28575 h 1828800"/>
                  <a:gd name="connsiteX12" fmla="*/ 581025 w 1276350"/>
                  <a:gd name="connsiteY12" fmla="*/ 38100 h 1828800"/>
                  <a:gd name="connsiteX13" fmla="*/ 542925 w 1276350"/>
                  <a:gd name="connsiteY13" fmla="*/ 47625 h 1828800"/>
                  <a:gd name="connsiteX14" fmla="*/ 485775 w 1276350"/>
                  <a:gd name="connsiteY14" fmla="*/ 66675 h 1828800"/>
                  <a:gd name="connsiteX15" fmla="*/ 419100 w 1276350"/>
                  <a:gd name="connsiteY15" fmla="*/ 142875 h 1828800"/>
                  <a:gd name="connsiteX16" fmla="*/ 400050 w 1276350"/>
                  <a:gd name="connsiteY16" fmla="*/ 171450 h 1828800"/>
                  <a:gd name="connsiteX17" fmla="*/ 371475 w 1276350"/>
                  <a:gd name="connsiteY17" fmla="*/ 228600 h 1828800"/>
                  <a:gd name="connsiteX18" fmla="*/ 333375 w 1276350"/>
                  <a:gd name="connsiteY18" fmla="*/ 342900 h 1828800"/>
                  <a:gd name="connsiteX19" fmla="*/ 323850 w 1276350"/>
                  <a:gd name="connsiteY19" fmla="*/ 371475 h 1828800"/>
                  <a:gd name="connsiteX20" fmla="*/ 314325 w 1276350"/>
                  <a:gd name="connsiteY20" fmla="*/ 628650 h 1828800"/>
                  <a:gd name="connsiteX21" fmla="*/ 266700 w 1276350"/>
                  <a:gd name="connsiteY21" fmla="*/ 666750 h 1828800"/>
                  <a:gd name="connsiteX22" fmla="*/ 219075 w 1276350"/>
                  <a:gd name="connsiteY22" fmla="*/ 714375 h 1828800"/>
                  <a:gd name="connsiteX23" fmla="*/ 171450 w 1276350"/>
                  <a:gd name="connsiteY23" fmla="*/ 762000 h 1828800"/>
                  <a:gd name="connsiteX24" fmla="*/ 152400 w 1276350"/>
                  <a:gd name="connsiteY24" fmla="*/ 819150 h 1828800"/>
                  <a:gd name="connsiteX25" fmla="*/ 152400 w 1276350"/>
                  <a:gd name="connsiteY25" fmla="*/ 1085850 h 1828800"/>
                  <a:gd name="connsiteX26" fmla="*/ 114300 w 1276350"/>
                  <a:gd name="connsiteY26" fmla="*/ 1143000 h 1828800"/>
                  <a:gd name="connsiteX27" fmla="*/ 66675 w 1276350"/>
                  <a:gd name="connsiteY27" fmla="*/ 1200150 h 1828800"/>
                  <a:gd name="connsiteX28" fmla="*/ 38100 w 1276350"/>
                  <a:gd name="connsiteY28" fmla="*/ 1219200 h 1828800"/>
                  <a:gd name="connsiteX29" fmla="*/ 28575 w 1276350"/>
                  <a:gd name="connsiteY29" fmla="*/ 1247775 h 1828800"/>
                  <a:gd name="connsiteX30" fmla="*/ 0 w 1276350"/>
                  <a:gd name="connsiteY30" fmla="*/ 1304925 h 1828800"/>
                  <a:gd name="connsiteX31" fmla="*/ 9525 w 1276350"/>
                  <a:gd name="connsiteY31" fmla="*/ 1381125 h 1828800"/>
                  <a:gd name="connsiteX32" fmla="*/ 38100 w 1276350"/>
                  <a:gd name="connsiteY32" fmla="*/ 1485900 h 1828800"/>
                  <a:gd name="connsiteX33" fmla="*/ 47625 w 1276350"/>
                  <a:gd name="connsiteY33" fmla="*/ 1524000 h 1828800"/>
                  <a:gd name="connsiteX34" fmla="*/ 57150 w 1276350"/>
                  <a:gd name="connsiteY34" fmla="*/ 1552575 h 1828800"/>
                  <a:gd name="connsiteX35" fmla="*/ 66675 w 1276350"/>
                  <a:gd name="connsiteY35" fmla="*/ 1590675 h 1828800"/>
                  <a:gd name="connsiteX36" fmla="*/ 76200 w 1276350"/>
                  <a:gd name="connsiteY36" fmla="*/ 1619250 h 1828800"/>
                  <a:gd name="connsiteX37" fmla="*/ 85725 w 1276350"/>
                  <a:gd name="connsiteY37" fmla="*/ 1657350 h 1828800"/>
                  <a:gd name="connsiteX38" fmla="*/ 104775 w 1276350"/>
                  <a:gd name="connsiteY38" fmla="*/ 1685925 h 1828800"/>
                  <a:gd name="connsiteX39" fmla="*/ 161925 w 1276350"/>
                  <a:gd name="connsiteY39" fmla="*/ 1733550 h 1828800"/>
                  <a:gd name="connsiteX40" fmla="*/ 219075 w 1276350"/>
                  <a:gd name="connsiteY40" fmla="*/ 1752600 h 1828800"/>
                  <a:gd name="connsiteX41" fmla="*/ 247650 w 1276350"/>
                  <a:gd name="connsiteY41" fmla="*/ 1762125 h 1828800"/>
                  <a:gd name="connsiteX42" fmla="*/ 304800 w 1276350"/>
                  <a:gd name="connsiteY42" fmla="*/ 1800225 h 1828800"/>
                  <a:gd name="connsiteX43" fmla="*/ 333375 w 1276350"/>
                  <a:gd name="connsiteY43" fmla="*/ 1819275 h 1828800"/>
                  <a:gd name="connsiteX44" fmla="*/ 361950 w 1276350"/>
                  <a:gd name="connsiteY44" fmla="*/ 1828800 h 1828800"/>
                  <a:gd name="connsiteX45" fmla="*/ 504825 w 1276350"/>
                  <a:gd name="connsiteY45" fmla="*/ 1819275 h 1828800"/>
                  <a:gd name="connsiteX46" fmla="*/ 533400 w 1276350"/>
                  <a:gd name="connsiteY46" fmla="*/ 1809750 h 1828800"/>
                  <a:gd name="connsiteX47" fmla="*/ 628650 w 1276350"/>
                  <a:gd name="connsiteY47" fmla="*/ 1781175 h 1828800"/>
                  <a:gd name="connsiteX48" fmla="*/ 685800 w 1276350"/>
                  <a:gd name="connsiteY48" fmla="*/ 1762125 h 1828800"/>
                  <a:gd name="connsiteX49" fmla="*/ 723900 w 1276350"/>
                  <a:gd name="connsiteY49" fmla="*/ 1752600 h 1828800"/>
                  <a:gd name="connsiteX50" fmla="*/ 819150 w 1276350"/>
                  <a:gd name="connsiteY50" fmla="*/ 1743075 h 1828800"/>
                  <a:gd name="connsiteX51" fmla="*/ 866775 w 1276350"/>
                  <a:gd name="connsiteY51" fmla="*/ 1733550 h 1828800"/>
                  <a:gd name="connsiteX52" fmla="*/ 923925 w 1276350"/>
                  <a:gd name="connsiteY52" fmla="*/ 1724025 h 1828800"/>
                  <a:gd name="connsiteX53" fmla="*/ 981075 w 1276350"/>
                  <a:gd name="connsiteY53" fmla="*/ 1704975 h 1828800"/>
                  <a:gd name="connsiteX54" fmla="*/ 1009650 w 1276350"/>
                  <a:gd name="connsiteY54" fmla="*/ 1695450 h 1828800"/>
                  <a:gd name="connsiteX55" fmla="*/ 1066800 w 1276350"/>
                  <a:gd name="connsiteY55" fmla="*/ 1666875 h 1828800"/>
                  <a:gd name="connsiteX56" fmla="*/ 1095375 w 1276350"/>
                  <a:gd name="connsiteY56" fmla="*/ 1647825 h 1828800"/>
                  <a:gd name="connsiteX57" fmla="*/ 1133475 w 1276350"/>
                  <a:gd name="connsiteY57" fmla="*/ 1590675 h 1828800"/>
                  <a:gd name="connsiteX58" fmla="*/ 1143000 w 1276350"/>
                  <a:gd name="connsiteY58" fmla="*/ 1562100 h 1828800"/>
                  <a:gd name="connsiteX59" fmla="*/ 1181100 w 1276350"/>
                  <a:gd name="connsiteY59" fmla="*/ 1504950 h 1828800"/>
                  <a:gd name="connsiteX60" fmla="*/ 1219200 w 1276350"/>
                  <a:gd name="connsiteY60" fmla="*/ 1390650 h 1828800"/>
                  <a:gd name="connsiteX61" fmla="*/ 1228725 w 1276350"/>
                  <a:gd name="connsiteY61" fmla="*/ 1343025 h 1828800"/>
                  <a:gd name="connsiteX62" fmla="*/ 1247775 w 1276350"/>
                  <a:gd name="connsiteY62" fmla="*/ 1257300 h 1828800"/>
                  <a:gd name="connsiteX63" fmla="*/ 1257300 w 1276350"/>
                  <a:gd name="connsiteY63" fmla="*/ 962025 h 1828800"/>
                  <a:gd name="connsiteX64" fmla="*/ 1266825 w 1276350"/>
                  <a:gd name="connsiteY64" fmla="*/ 914400 h 1828800"/>
                  <a:gd name="connsiteX65" fmla="*/ 1276350 w 1276350"/>
                  <a:gd name="connsiteY65" fmla="*/ 847725 h 1828800"/>
                  <a:gd name="connsiteX66" fmla="*/ 1266825 w 1276350"/>
                  <a:gd name="connsiteY66" fmla="*/ 628650 h 1828800"/>
                  <a:gd name="connsiteX67" fmla="*/ 1257300 w 1276350"/>
                  <a:gd name="connsiteY67" fmla="*/ 476250 h 1828800"/>
                  <a:gd name="connsiteX68" fmla="*/ 1238250 w 1276350"/>
                  <a:gd name="connsiteY68" fmla="*/ 381000 h 1828800"/>
                  <a:gd name="connsiteX69" fmla="*/ 1238250 w 1276350"/>
                  <a:gd name="connsiteY69"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66675 w 1276350"/>
                  <a:gd name="connsiteY34" fmla="*/ 1590675 h 1828800"/>
                  <a:gd name="connsiteX35" fmla="*/ 76200 w 1276350"/>
                  <a:gd name="connsiteY35" fmla="*/ 1619250 h 1828800"/>
                  <a:gd name="connsiteX36" fmla="*/ 85725 w 1276350"/>
                  <a:gd name="connsiteY36" fmla="*/ 1657350 h 1828800"/>
                  <a:gd name="connsiteX37" fmla="*/ 104775 w 1276350"/>
                  <a:gd name="connsiteY37" fmla="*/ 1685925 h 1828800"/>
                  <a:gd name="connsiteX38" fmla="*/ 161925 w 1276350"/>
                  <a:gd name="connsiteY38" fmla="*/ 1733550 h 1828800"/>
                  <a:gd name="connsiteX39" fmla="*/ 219075 w 1276350"/>
                  <a:gd name="connsiteY39" fmla="*/ 1752600 h 1828800"/>
                  <a:gd name="connsiteX40" fmla="*/ 247650 w 1276350"/>
                  <a:gd name="connsiteY40" fmla="*/ 1762125 h 1828800"/>
                  <a:gd name="connsiteX41" fmla="*/ 304800 w 1276350"/>
                  <a:gd name="connsiteY41" fmla="*/ 1800225 h 1828800"/>
                  <a:gd name="connsiteX42" fmla="*/ 333375 w 1276350"/>
                  <a:gd name="connsiteY42" fmla="*/ 1819275 h 1828800"/>
                  <a:gd name="connsiteX43" fmla="*/ 361950 w 1276350"/>
                  <a:gd name="connsiteY43" fmla="*/ 1828800 h 1828800"/>
                  <a:gd name="connsiteX44" fmla="*/ 504825 w 1276350"/>
                  <a:gd name="connsiteY44" fmla="*/ 1819275 h 1828800"/>
                  <a:gd name="connsiteX45" fmla="*/ 533400 w 1276350"/>
                  <a:gd name="connsiteY45" fmla="*/ 1809750 h 1828800"/>
                  <a:gd name="connsiteX46" fmla="*/ 628650 w 1276350"/>
                  <a:gd name="connsiteY46" fmla="*/ 1781175 h 1828800"/>
                  <a:gd name="connsiteX47" fmla="*/ 685800 w 1276350"/>
                  <a:gd name="connsiteY47" fmla="*/ 1762125 h 1828800"/>
                  <a:gd name="connsiteX48" fmla="*/ 723900 w 1276350"/>
                  <a:gd name="connsiteY48" fmla="*/ 1752600 h 1828800"/>
                  <a:gd name="connsiteX49" fmla="*/ 819150 w 1276350"/>
                  <a:gd name="connsiteY49" fmla="*/ 1743075 h 1828800"/>
                  <a:gd name="connsiteX50" fmla="*/ 866775 w 1276350"/>
                  <a:gd name="connsiteY50" fmla="*/ 1733550 h 1828800"/>
                  <a:gd name="connsiteX51" fmla="*/ 923925 w 1276350"/>
                  <a:gd name="connsiteY51" fmla="*/ 1724025 h 1828800"/>
                  <a:gd name="connsiteX52" fmla="*/ 981075 w 1276350"/>
                  <a:gd name="connsiteY52" fmla="*/ 1704975 h 1828800"/>
                  <a:gd name="connsiteX53" fmla="*/ 1009650 w 1276350"/>
                  <a:gd name="connsiteY53" fmla="*/ 1695450 h 1828800"/>
                  <a:gd name="connsiteX54" fmla="*/ 1066800 w 1276350"/>
                  <a:gd name="connsiteY54" fmla="*/ 1666875 h 1828800"/>
                  <a:gd name="connsiteX55" fmla="*/ 1095375 w 1276350"/>
                  <a:gd name="connsiteY55" fmla="*/ 1647825 h 1828800"/>
                  <a:gd name="connsiteX56" fmla="*/ 1133475 w 1276350"/>
                  <a:gd name="connsiteY56" fmla="*/ 1590675 h 1828800"/>
                  <a:gd name="connsiteX57" fmla="*/ 1143000 w 1276350"/>
                  <a:gd name="connsiteY57" fmla="*/ 1562100 h 1828800"/>
                  <a:gd name="connsiteX58" fmla="*/ 1181100 w 1276350"/>
                  <a:gd name="connsiteY58" fmla="*/ 1504950 h 1828800"/>
                  <a:gd name="connsiteX59" fmla="*/ 1219200 w 1276350"/>
                  <a:gd name="connsiteY59" fmla="*/ 1390650 h 1828800"/>
                  <a:gd name="connsiteX60" fmla="*/ 1228725 w 1276350"/>
                  <a:gd name="connsiteY60" fmla="*/ 1343025 h 1828800"/>
                  <a:gd name="connsiteX61" fmla="*/ 1247775 w 1276350"/>
                  <a:gd name="connsiteY61" fmla="*/ 1257300 h 1828800"/>
                  <a:gd name="connsiteX62" fmla="*/ 1257300 w 1276350"/>
                  <a:gd name="connsiteY62" fmla="*/ 962025 h 1828800"/>
                  <a:gd name="connsiteX63" fmla="*/ 1266825 w 1276350"/>
                  <a:gd name="connsiteY63" fmla="*/ 914400 h 1828800"/>
                  <a:gd name="connsiteX64" fmla="*/ 1276350 w 1276350"/>
                  <a:gd name="connsiteY64" fmla="*/ 847725 h 1828800"/>
                  <a:gd name="connsiteX65" fmla="*/ 1266825 w 1276350"/>
                  <a:gd name="connsiteY65" fmla="*/ 628650 h 1828800"/>
                  <a:gd name="connsiteX66" fmla="*/ 1257300 w 1276350"/>
                  <a:gd name="connsiteY66" fmla="*/ 476250 h 1828800"/>
                  <a:gd name="connsiteX67" fmla="*/ 1238250 w 1276350"/>
                  <a:gd name="connsiteY67" fmla="*/ 381000 h 1828800"/>
                  <a:gd name="connsiteX68" fmla="*/ 1238250 w 1276350"/>
                  <a:gd name="connsiteY68"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66675 w 1276350"/>
                  <a:gd name="connsiteY34" fmla="*/ 1590675 h 1828800"/>
                  <a:gd name="connsiteX35" fmla="*/ 76200 w 1276350"/>
                  <a:gd name="connsiteY35" fmla="*/ 1619250 h 1828800"/>
                  <a:gd name="connsiteX36" fmla="*/ 85725 w 1276350"/>
                  <a:gd name="connsiteY36" fmla="*/ 1657350 h 1828800"/>
                  <a:gd name="connsiteX37" fmla="*/ 104775 w 1276350"/>
                  <a:gd name="connsiteY37" fmla="*/ 1685925 h 1828800"/>
                  <a:gd name="connsiteX38" fmla="*/ 161925 w 1276350"/>
                  <a:gd name="connsiteY38" fmla="*/ 1733550 h 1828800"/>
                  <a:gd name="connsiteX39" fmla="*/ 219075 w 1276350"/>
                  <a:gd name="connsiteY39" fmla="*/ 1752600 h 1828800"/>
                  <a:gd name="connsiteX40" fmla="*/ 247650 w 1276350"/>
                  <a:gd name="connsiteY40" fmla="*/ 1762125 h 1828800"/>
                  <a:gd name="connsiteX41" fmla="*/ 304800 w 1276350"/>
                  <a:gd name="connsiteY41" fmla="*/ 1800225 h 1828800"/>
                  <a:gd name="connsiteX42" fmla="*/ 333375 w 1276350"/>
                  <a:gd name="connsiteY42" fmla="*/ 1819275 h 1828800"/>
                  <a:gd name="connsiteX43" fmla="*/ 361950 w 1276350"/>
                  <a:gd name="connsiteY43" fmla="*/ 1828800 h 1828800"/>
                  <a:gd name="connsiteX44" fmla="*/ 504825 w 1276350"/>
                  <a:gd name="connsiteY44" fmla="*/ 1819275 h 1828800"/>
                  <a:gd name="connsiteX45" fmla="*/ 533400 w 1276350"/>
                  <a:gd name="connsiteY45" fmla="*/ 1809750 h 1828800"/>
                  <a:gd name="connsiteX46" fmla="*/ 628650 w 1276350"/>
                  <a:gd name="connsiteY46" fmla="*/ 1781175 h 1828800"/>
                  <a:gd name="connsiteX47" fmla="*/ 685800 w 1276350"/>
                  <a:gd name="connsiteY47" fmla="*/ 1762125 h 1828800"/>
                  <a:gd name="connsiteX48" fmla="*/ 723900 w 1276350"/>
                  <a:gd name="connsiteY48" fmla="*/ 1752600 h 1828800"/>
                  <a:gd name="connsiteX49" fmla="*/ 819150 w 1276350"/>
                  <a:gd name="connsiteY49" fmla="*/ 1743075 h 1828800"/>
                  <a:gd name="connsiteX50" fmla="*/ 923925 w 1276350"/>
                  <a:gd name="connsiteY50" fmla="*/ 1724025 h 1828800"/>
                  <a:gd name="connsiteX51" fmla="*/ 981075 w 1276350"/>
                  <a:gd name="connsiteY51" fmla="*/ 1704975 h 1828800"/>
                  <a:gd name="connsiteX52" fmla="*/ 1009650 w 1276350"/>
                  <a:gd name="connsiteY52" fmla="*/ 1695450 h 1828800"/>
                  <a:gd name="connsiteX53" fmla="*/ 1066800 w 1276350"/>
                  <a:gd name="connsiteY53" fmla="*/ 1666875 h 1828800"/>
                  <a:gd name="connsiteX54" fmla="*/ 1095375 w 1276350"/>
                  <a:gd name="connsiteY54" fmla="*/ 1647825 h 1828800"/>
                  <a:gd name="connsiteX55" fmla="*/ 1133475 w 1276350"/>
                  <a:gd name="connsiteY55" fmla="*/ 1590675 h 1828800"/>
                  <a:gd name="connsiteX56" fmla="*/ 1143000 w 1276350"/>
                  <a:gd name="connsiteY56" fmla="*/ 1562100 h 1828800"/>
                  <a:gd name="connsiteX57" fmla="*/ 1181100 w 1276350"/>
                  <a:gd name="connsiteY57" fmla="*/ 1504950 h 1828800"/>
                  <a:gd name="connsiteX58" fmla="*/ 1219200 w 1276350"/>
                  <a:gd name="connsiteY58" fmla="*/ 1390650 h 1828800"/>
                  <a:gd name="connsiteX59" fmla="*/ 1228725 w 1276350"/>
                  <a:gd name="connsiteY59" fmla="*/ 1343025 h 1828800"/>
                  <a:gd name="connsiteX60" fmla="*/ 1247775 w 1276350"/>
                  <a:gd name="connsiteY60" fmla="*/ 1257300 h 1828800"/>
                  <a:gd name="connsiteX61" fmla="*/ 1257300 w 1276350"/>
                  <a:gd name="connsiteY61" fmla="*/ 962025 h 1828800"/>
                  <a:gd name="connsiteX62" fmla="*/ 1266825 w 1276350"/>
                  <a:gd name="connsiteY62" fmla="*/ 914400 h 1828800"/>
                  <a:gd name="connsiteX63" fmla="*/ 1276350 w 1276350"/>
                  <a:gd name="connsiteY63" fmla="*/ 847725 h 1828800"/>
                  <a:gd name="connsiteX64" fmla="*/ 1266825 w 1276350"/>
                  <a:gd name="connsiteY64" fmla="*/ 628650 h 1828800"/>
                  <a:gd name="connsiteX65" fmla="*/ 1257300 w 1276350"/>
                  <a:gd name="connsiteY65" fmla="*/ 476250 h 1828800"/>
                  <a:gd name="connsiteX66" fmla="*/ 1238250 w 1276350"/>
                  <a:gd name="connsiteY66" fmla="*/ 381000 h 1828800"/>
                  <a:gd name="connsiteX67" fmla="*/ 1238250 w 1276350"/>
                  <a:gd name="connsiteY67"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66675 w 1276350"/>
                  <a:gd name="connsiteY34" fmla="*/ 1590675 h 1828800"/>
                  <a:gd name="connsiteX35" fmla="*/ 76200 w 1276350"/>
                  <a:gd name="connsiteY35" fmla="*/ 1619250 h 1828800"/>
                  <a:gd name="connsiteX36" fmla="*/ 85725 w 1276350"/>
                  <a:gd name="connsiteY36" fmla="*/ 1657350 h 1828800"/>
                  <a:gd name="connsiteX37" fmla="*/ 104775 w 1276350"/>
                  <a:gd name="connsiteY37" fmla="*/ 1685925 h 1828800"/>
                  <a:gd name="connsiteX38" fmla="*/ 161925 w 1276350"/>
                  <a:gd name="connsiteY38" fmla="*/ 1733550 h 1828800"/>
                  <a:gd name="connsiteX39" fmla="*/ 219075 w 1276350"/>
                  <a:gd name="connsiteY39" fmla="*/ 1752600 h 1828800"/>
                  <a:gd name="connsiteX40" fmla="*/ 247650 w 1276350"/>
                  <a:gd name="connsiteY40" fmla="*/ 1762125 h 1828800"/>
                  <a:gd name="connsiteX41" fmla="*/ 304800 w 1276350"/>
                  <a:gd name="connsiteY41" fmla="*/ 1800225 h 1828800"/>
                  <a:gd name="connsiteX42" fmla="*/ 333375 w 1276350"/>
                  <a:gd name="connsiteY42" fmla="*/ 1819275 h 1828800"/>
                  <a:gd name="connsiteX43" fmla="*/ 361950 w 1276350"/>
                  <a:gd name="connsiteY43" fmla="*/ 1828800 h 1828800"/>
                  <a:gd name="connsiteX44" fmla="*/ 504825 w 1276350"/>
                  <a:gd name="connsiteY44" fmla="*/ 1819275 h 1828800"/>
                  <a:gd name="connsiteX45" fmla="*/ 533400 w 1276350"/>
                  <a:gd name="connsiteY45" fmla="*/ 1809750 h 1828800"/>
                  <a:gd name="connsiteX46" fmla="*/ 628650 w 1276350"/>
                  <a:gd name="connsiteY46" fmla="*/ 1781175 h 1828800"/>
                  <a:gd name="connsiteX47" fmla="*/ 685800 w 1276350"/>
                  <a:gd name="connsiteY47" fmla="*/ 1762125 h 1828800"/>
                  <a:gd name="connsiteX48" fmla="*/ 723900 w 1276350"/>
                  <a:gd name="connsiteY48" fmla="*/ 1752600 h 1828800"/>
                  <a:gd name="connsiteX49" fmla="*/ 819150 w 1276350"/>
                  <a:gd name="connsiteY49" fmla="*/ 1743075 h 1828800"/>
                  <a:gd name="connsiteX50" fmla="*/ 923925 w 1276350"/>
                  <a:gd name="connsiteY50" fmla="*/ 1724025 h 1828800"/>
                  <a:gd name="connsiteX51" fmla="*/ 1009650 w 1276350"/>
                  <a:gd name="connsiteY51" fmla="*/ 1695450 h 1828800"/>
                  <a:gd name="connsiteX52" fmla="*/ 1066800 w 1276350"/>
                  <a:gd name="connsiteY52" fmla="*/ 1666875 h 1828800"/>
                  <a:gd name="connsiteX53" fmla="*/ 1095375 w 1276350"/>
                  <a:gd name="connsiteY53" fmla="*/ 1647825 h 1828800"/>
                  <a:gd name="connsiteX54" fmla="*/ 1133475 w 1276350"/>
                  <a:gd name="connsiteY54" fmla="*/ 1590675 h 1828800"/>
                  <a:gd name="connsiteX55" fmla="*/ 1143000 w 1276350"/>
                  <a:gd name="connsiteY55" fmla="*/ 1562100 h 1828800"/>
                  <a:gd name="connsiteX56" fmla="*/ 1181100 w 1276350"/>
                  <a:gd name="connsiteY56" fmla="*/ 1504950 h 1828800"/>
                  <a:gd name="connsiteX57" fmla="*/ 1219200 w 1276350"/>
                  <a:gd name="connsiteY57" fmla="*/ 1390650 h 1828800"/>
                  <a:gd name="connsiteX58" fmla="*/ 1228725 w 1276350"/>
                  <a:gd name="connsiteY58" fmla="*/ 1343025 h 1828800"/>
                  <a:gd name="connsiteX59" fmla="*/ 1247775 w 1276350"/>
                  <a:gd name="connsiteY59" fmla="*/ 1257300 h 1828800"/>
                  <a:gd name="connsiteX60" fmla="*/ 1257300 w 1276350"/>
                  <a:gd name="connsiteY60" fmla="*/ 962025 h 1828800"/>
                  <a:gd name="connsiteX61" fmla="*/ 1266825 w 1276350"/>
                  <a:gd name="connsiteY61" fmla="*/ 914400 h 1828800"/>
                  <a:gd name="connsiteX62" fmla="*/ 1276350 w 1276350"/>
                  <a:gd name="connsiteY62" fmla="*/ 847725 h 1828800"/>
                  <a:gd name="connsiteX63" fmla="*/ 1266825 w 1276350"/>
                  <a:gd name="connsiteY63" fmla="*/ 628650 h 1828800"/>
                  <a:gd name="connsiteX64" fmla="*/ 1257300 w 1276350"/>
                  <a:gd name="connsiteY64" fmla="*/ 476250 h 1828800"/>
                  <a:gd name="connsiteX65" fmla="*/ 1238250 w 1276350"/>
                  <a:gd name="connsiteY65" fmla="*/ 381000 h 1828800"/>
                  <a:gd name="connsiteX66" fmla="*/ 1238250 w 1276350"/>
                  <a:gd name="connsiteY66"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66675 w 1276350"/>
                  <a:gd name="connsiteY34" fmla="*/ 1590675 h 1828800"/>
                  <a:gd name="connsiteX35" fmla="*/ 76200 w 1276350"/>
                  <a:gd name="connsiteY35" fmla="*/ 1619250 h 1828800"/>
                  <a:gd name="connsiteX36" fmla="*/ 85725 w 1276350"/>
                  <a:gd name="connsiteY36" fmla="*/ 1657350 h 1828800"/>
                  <a:gd name="connsiteX37" fmla="*/ 104775 w 1276350"/>
                  <a:gd name="connsiteY37" fmla="*/ 1685925 h 1828800"/>
                  <a:gd name="connsiteX38" fmla="*/ 161925 w 1276350"/>
                  <a:gd name="connsiteY38" fmla="*/ 1733550 h 1828800"/>
                  <a:gd name="connsiteX39" fmla="*/ 219075 w 1276350"/>
                  <a:gd name="connsiteY39" fmla="*/ 1752600 h 1828800"/>
                  <a:gd name="connsiteX40" fmla="*/ 247650 w 1276350"/>
                  <a:gd name="connsiteY40" fmla="*/ 1762125 h 1828800"/>
                  <a:gd name="connsiteX41" fmla="*/ 304800 w 1276350"/>
                  <a:gd name="connsiteY41" fmla="*/ 1800225 h 1828800"/>
                  <a:gd name="connsiteX42" fmla="*/ 333375 w 1276350"/>
                  <a:gd name="connsiteY42" fmla="*/ 1819275 h 1828800"/>
                  <a:gd name="connsiteX43" fmla="*/ 361950 w 1276350"/>
                  <a:gd name="connsiteY43" fmla="*/ 1828800 h 1828800"/>
                  <a:gd name="connsiteX44" fmla="*/ 504825 w 1276350"/>
                  <a:gd name="connsiteY44" fmla="*/ 1819275 h 1828800"/>
                  <a:gd name="connsiteX45" fmla="*/ 533400 w 1276350"/>
                  <a:gd name="connsiteY45" fmla="*/ 1809750 h 1828800"/>
                  <a:gd name="connsiteX46" fmla="*/ 628650 w 1276350"/>
                  <a:gd name="connsiteY46" fmla="*/ 1781175 h 1828800"/>
                  <a:gd name="connsiteX47" fmla="*/ 685800 w 1276350"/>
                  <a:gd name="connsiteY47" fmla="*/ 1762125 h 1828800"/>
                  <a:gd name="connsiteX48" fmla="*/ 723900 w 1276350"/>
                  <a:gd name="connsiteY48" fmla="*/ 1752600 h 1828800"/>
                  <a:gd name="connsiteX49" fmla="*/ 819150 w 1276350"/>
                  <a:gd name="connsiteY49" fmla="*/ 1743075 h 1828800"/>
                  <a:gd name="connsiteX50" fmla="*/ 923925 w 1276350"/>
                  <a:gd name="connsiteY50" fmla="*/ 1724025 h 1828800"/>
                  <a:gd name="connsiteX51" fmla="*/ 1009650 w 1276350"/>
                  <a:gd name="connsiteY51" fmla="*/ 1695450 h 1828800"/>
                  <a:gd name="connsiteX52" fmla="*/ 1066800 w 1276350"/>
                  <a:gd name="connsiteY52" fmla="*/ 1666875 h 1828800"/>
                  <a:gd name="connsiteX53" fmla="*/ 1133475 w 1276350"/>
                  <a:gd name="connsiteY53" fmla="*/ 1590675 h 1828800"/>
                  <a:gd name="connsiteX54" fmla="*/ 1143000 w 1276350"/>
                  <a:gd name="connsiteY54" fmla="*/ 1562100 h 1828800"/>
                  <a:gd name="connsiteX55" fmla="*/ 1181100 w 1276350"/>
                  <a:gd name="connsiteY55" fmla="*/ 1504950 h 1828800"/>
                  <a:gd name="connsiteX56" fmla="*/ 1219200 w 1276350"/>
                  <a:gd name="connsiteY56" fmla="*/ 1390650 h 1828800"/>
                  <a:gd name="connsiteX57" fmla="*/ 1228725 w 1276350"/>
                  <a:gd name="connsiteY57" fmla="*/ 1343025 h 1828800"/>
                  <a:gd name="connsiteX58" fmla="*/ 1247775 w 1276350"/>
                  <a:gd name="connsiteY58" fmla="*/ 1257300 h 1828800"/>
                  <a:gd name="connsiteX59" fmla="*/ 1257300 w 1276350"/>
                  <a:gd name="connsiteY59" fmla="*/ 962025 h 1828800"/>
                  <a:gd name="connsiteX60" fmla="*/ 1266825 w 1276350"/>
                  <a:gd name="connsiteY60" fmla="*/ 914400 h 1828800"/>
                  <a:gd name="connsiteX61" fmla="*/ 1276350 w 1276350"/>
                  <a:gd name="connsiteY61" fmla="*/ 847725 h 1828800"/>
                  <a:gd name="connsiteX62" fmla="*/ 1266825 w 1276350"/>
                  <a:gd name="connsiteY62" fmla="*/ 628650 h 1828800"/>
                  <a:gd name="connsiteX63" fmla="*/ 1257300 w 1276350"/>
                  <a:gd name="connsiteY63" fmla="*/ 476250 h 1828800"/>
                  <a:gd name="connsiteX64" fmla="*/ 1238250 w 1276350"/>
                  <a:gd name="connsiteY64" fmla="*/ 381000 h 1828800"/>
                  <a:gd name="connsiteX65" fmla="*/ 1238250 w 1276350"/>
                  <a:gd name="connsiteY65"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66675 w 1276350"/>
                  <a:gd name="connsiteY34" fmla="*/ 1590675 h 1828800"/>
                  <a:gd name="connsiteX35" fmla="*/ 76200 w 1276350"/>
                  <a:gd name="connsiteY35" fmla="*/ 1619250 h 1828800"/>
                  <a:gd name="connsiteX36" fmla="*/ 85725 w 1276350"/>
                  <a:gd name="connsiteY36" fmla="*/ 1657350 h 1828800"/>
                  <a:gd name="connsiteX37" fmla="*/ 104775 w 1276350"/>
                  <a:gd name="connsiteY37" fmla="*/ 1685925 h 1828800"/>
                  <a:gd name="connsiteX38" fmla="*/ 161925 w 1276350"/>
                  <a:gd name="connsiteY38" fmla="*/ 1733550 h 1828800"/>
                  <a:gd name="connsiteX39" fmla="*/ 219075 w 1276350"/>
                  <a:gd name="connsiteY39" fmla="*/ 1752600 h 1828800"/>
                  <a:gd name="connsiteX40" fmla="*/ 247650 w 1276350"/>
                  <a:gd name="connsiteY40" fmla="*/ 1762125 h 1828800"/>
                  <a:gd name="connsiteX41" fmla="*/ 304800 w 1276350"/>
                  <a:gd name="connsiteY41" fmla="*/ 1800225 h 1828800"/>
                  <a:gd name="connsiteX42" fmla="*/ 333375 w 1276350"/>
                  <a:gd name="connsiteY42" fmla="*/ 1819275 h 1828800"/>
                  <a:gd name="connsiteX43" fmla="*/ 361950 w 1276350"/>
                  <a:gd name="connsiteY43" fmla="*/ 1828800 h 1828800"/>
                  <a:gd name="connsiteX44" fmla="*/ 504825 w 1276350"/>
                  <a:gd name="connsiteY44" fmla="*/ 1819275 h 1828800"/>
                  <a:gd name="connsiteX45" fmla="*/ 533400 w 1276350"/>
                  <a:gd name="connsiteY45" fmla="*/ 1809750 h 1828800"/>
                  <a:gd name="connsiteX46" fmla="*/ 628650 w 1276350"/>
                  <a:gd name="connsiteY46" fmla="*/ 1781175 h 1828800"/>
                  <a:gd name="connsiteX47" fmla="*/ 685800 w 1276350"/>
                  <a:gd name="connsiteY47" fmla="*/ 1762125 h 1828800"/>
                  <a:gd name="connsiteX48" fmla="*/ 723900 w 1276350"/>
                  <a:gd name="connsiteY48" fmla="*/ 1752600 h 1828800"/>
                  <a:gd name="connsiteX49" fmla="*/ 819150 w 1276350"/>
                  <a:gd name="connsiteY49" fmla="*/ 1743075 h 1828800"/>
                  <a:gd name="connsiteX50" fmla="*/ 923925 w 1276350"/>
                  <a:gd name="connsiteY50" fmla="*/ 1724025 h 1828800"/>
                  <a:gd name="connsiteX51" fmla="*/ 1009650 w 1276350"/>
                  <a:gd name="connsiteY51" fmla="*/ 1695450 h 1828800"/>
                  <a:gd name="connsiteX52" fmla="*/ 1066800 w 1276350"/>
                  <a:gd name="connsiteY52" fmla="*/ 1666875 h 1828800"/>
                  <a:gd name="connsiteX53" fmla="*/ 1133475 w 1276350"/>
                  <a:gd name="connsiteY53" fmla="*/ 1590675 h 1828800"/>
                  <a:gd name="connsiteX54" fmla="*/ 1181100 w 1276350"/>
                  <a:gd name="connsiteY54" fmla="*/ 1504950 h 1828800"/>
                  <a:gd name="connsiteX55" fmla="*/ 1219200 w 1276350"/>
                  <a:gd name="connsiteY55" fmla="*/ 1390650 h 1828800"/>
                  <a:gd name="connsiteX56" fmla="*/ 1228725 w 1276350"/>
                  <a:gd name="connsiteY56" fmla="*/ 1343025 h 1828800"/>
                  <a:gd name="connsiteX57" fmla="*/ 1247775 w 1276350"/>
                  <a:gd name="connsiteY57" fmla="*/ 1257300 h 1828800"/>
                  <a:gd name="connsiteX58" fmla="*/ 1257300 w 1276350"/>
                  <a:gd name="connsiteY58" fmla="*/ 962025 h 1828800"/>
                  <a:gd name="connsiteX59" fmla="*/ 1266825 w 1276350"/>
                  <a:gd name="connsiteY59" fmla="*/ 914400 h 1828800"/>
                  <a:gd name="connsiteX60" fmla="*/ 1276350 w 1276350"/>
                  <a:gd name="connsiteY60" fmla="*/ 847725 h 1828800"/>
                  <a:gd name="connsiteX61" fmla="*/ 1266825 w 1276350"/>
                  <a:gd name="connsiteY61" fmla="*/ 628650 h 1828800"/>
                  <a:gd name="connsiteX62" fmla="*/ 1257300 w 1276350"/>
                  <a:gd name="connsiteY62" fmla="*/ 476250 h 1828800"/>
                  <a:gd name="connsiteX63" fmla="*/ 1238250 w 1276350"/>
                  <a:gd name="connsiteY63" fmla="*/ 381000 h 1828800"/>
                  <a:gd name="connsiteX64" fmla="*/ 1238250 w 1276350"/>
                  <a:gd name="connsiteY64"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66675 w 1276350"/>
                  <a:gd name="connsiteY34" fmla="*/ 1590675 h 1828800"/>
                  <a:gd name="connsiteX35" fmla="*/ 76200 w 1276350"/>
                  <a:gd name="connsiteY35" fmla="*/ 1619250 h 1828800"/>
                  <a:gd name="connsiteX36" fmla="*/ 85725 w 1276350"/>
                  <a:gd name="connsiteY36" fmla="*/ 1657350 h 1828800"/>
                  <a:gd name="connsiteX37" fmla="*/ 104775 w 1276350"/>
                  <a:gd name="connsiteY37" fmla="*/ 1685925 h 1828800"/>
                  <a:gd name="connsiteX38" fmla="*/ 161925 w 1276350"/>
                  <a:gd name="connsiteY38" fmla="*/ 1733550 h 1828800"/>
                  <a:gd name="connsiteX39" fmla="*/ 219075 w 1276350"/>
                  <a:gd name="connsiteY39" fmla="*/ 1752600 h 1828800"/>
                  <a:gd name="connsiteX40" fmla="*/ 247650 w 1276350"/>
                  <a:gd name="connsiteY40" fmla="*/ 1762125 h 1828800"/>
                  <a:gd name="connsiteX41" fmla="*/ 333375 w 1276350"/>
                  <a:gd name="connsiteY41" fmla="*/ 1819275 h 1828800"/>
                  <a:gd name="connsiteX42" fmla="*/ 361950 w 1276350"/>
                  <a:gd name="connsiteY42" fmla="*/ 1828800 h 1828800"/>
                  <a:gd name="connsiteX43" fmla="*/ 504825 w 1276350"/>
                  <a:gd name="connsiteY43" fmla="*/ 1819275 h 1828800"/>
                  <a:gd name="connsiteX44" fmla="*/ 533400 w 1276350"/>
                  <a:gd name="connsiteY44" fmla="*/ 1809750 h 1828800"/>
                  <a:gd name="connsiteX45" fmla="*/ 628650 w 1276350"/>
                  <a:gd name="connsiteY45" fmla="*/ 1781175 h 1828800"/>
                  <a:gd name="connsiteX46" fmla="*/ 685800 w 1276350"/>
                  <a:gd name="connsiteY46" fmla="*/ 1762125 h 1828800"/>
                  <a:gd name="connsiteX47" fmla="*/ 723900 w 1276350"/>
                  <a:gd name="connsiteY47" fmla="*/ 1752600 h 1828800"/>
                  <a:gd name="connsiteX48" fmla="*/ 819150 w 1276350"/>
                  <a:gd name="connsiteY48" fmla="*/ 1743075 h 1828800"/>
                  <a:gd name="connsiteX49" fmla="*/ 923925 w 1276350"/>
                  <a:gd name="connsiteY49" fmla="*/ 1724025 h 1828800"/>
                  <a:gd name="connsiteX50" fmla="*/ 1009650 w 1276350"/>
                  <a:gd name="connsiteY50" fmla="*/ 1695450 h 1828800"/>
                  <a:gd name="connsiteX51" fmla="*/ 1066800 w 1276350"/>
                  <a:gd name="connsiteY51" fmla="*/ 1666875 h 1828800"/>
                  <a:gd name="connsiteX52" fmla="*/ 1133475 w 1276350"/>
                  <a:gd name="connsiteY52" fmla="*/ 1590675 h 1828800"/>
                  <a:gd name="connsiteX53" fmla="*/ 1181100 w 1276350"/>
                  <a:gd name="connsiteY53" fmla="*/ 1504950 h 1828800"/>
                  <a:gd name="connsiteX54" fmla="*/ 1219200 w 1276350"/>
                  <a:gd name="connsiteY54" fmla="*/ 1390650 h 1828800"/>
                  <a:gd name="connsiteX55" fmla="*/ 1228725 w 1276350"/>
                  <a:gd name="connsiteY55" fmla="*/ 1343025 h 1828800"/>
                  <a:gd name="connsiteX56" fmla="*/ 1247775 w 1276350"/>
                  <a:gd name="connsiteY56" fmla="*/ 1257300 h 1828800"/>
                  <a:gd name="connsiteX57" fmla="*/ 1257300 w 1276350"/>
                  <a:gd name="connsiteY57" fmla="*/ 962025 h 1828800"/>
                  <a:gd name="connsiteX58" fmla="*/ 1266825 w 1276350"/>
                  <a:gd name="connsiteY58" fmla="*/ 914400 h 1828800"/>
                  <a:gd name="connsiteX59" fmla="*/ 1276350 w 1276350"/>
                  <a:gd name="connsiteY59" fmla="*/ 847725 h 1828800"/>
                  <a:gd name="connsiteX60" fmla="*/ 1266825 w 1276350"/>
                  <a:gd name="connsiteY60" fmla="*/ 628650 h 1828800"/>
                  <a:gd name="connsiteX61" fmla="*/ 1257300 w 1276350"/>
                  <a:gd name="connsiteY61" fmla="*/ 476250 h 1828800"/>
                  <a:gd name="connsiteX62" fmla="*/ 1238250 w 1276350"/>
                  <a:gd name="connsiteY62" fmla="*/ 381000 h 1828800"/>
                  <a:gd name="connsiteX63" fmla="*/ 1238250 w 1276350"/>
                  <a:gd name="connsiteY63"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66675 w 1276350"/>
                  <a:gd name="connsiteY34" fmla="*/ 1590675 h 1828800"/>
                  <a:gd name="connsiteX35" fmla="*/ 76200 w 1276350"/>
                  <a:gd name="connsiteY35" fmla="*/ 1619250 h 1828800"/>
                  <a:gd name="connsiteX36" fmla="*/ 104775 w 1276350"/>
                  <a:gd name="connsiteY36" fmla="*/ 1685925 h 1828800"/>
                  <a:gd name="connsiteX37" fmla="*/ 161925 w 1276350"/>
                  <a:gd name="connsiteY37" fmla="*/ 1733550 h 1828800"/>
                  <a:gd name="connsiteX38" fmla="*/ 219075 w 1276350"/>
                  <a:gd name="connsiteY38" fmla="*/ 1752600 h 1828800"/>
                  <a:gd name="connsiteX39" fmla="*/ 247650 w 1276350"/>
                  <a:gd name="connsiteY39" fmla="*/ 1762125 h 1828800"/>
                  <a:gd name="connsiteX40" fmla="*/ 333375 w 1276350"/>
                  <a:gd name="connsiteY40" fmla="*/ 1819275 h 1828800"/>
                  <a:gd name="connsiteX41" fmla="*/ 361950 w 1276350"/>
                  <a:gd name="connsiteY41" fmla="*/ 1828800 h 1828800"/>
                  <a:gd name="connsiteX42" fmla="*/ 504825 w 1276350"/>
                  <a:gd name="connsiteY42" fmla="*/ 1819275 h 1828800"/>
                  <a:gd name="connsiteX43" fmla="*/ 533400 w 1276350"/>
                  <a:gd name="connsiteY43" fmla="*/ 1809750 h 1828800"/>
                  <a:gd name="connsiteX44" fmla="*/ 628650 w 1276350"/>
                  <a:gd name="connsiteY44" fmla="*/ 1781175 h 1828800"/>
                  <a:gd name="connsiteX45" fmla="*/ 685800 w 1276350"/>
                  <a:gd name="connsiteY45" fmla="*/ 1762125 h 1828800"/>
                  <a:gd name="connsiteX46" fmla="*/ 723900 w 1276350"/>
                  <a:gd name="connsiteY46" fmla="*/ 1752600 h 1828800"/>
                  <a:gd name="connsiteX47" fmla="*/ 819150 w 1276350"/>
                  <a:gd name="connsiteY47" fmla="*/ 1743075 h 1828800"/>
                  <a:gd name="connsiteX48" fmla="*/ 923925 w 1276350"/>
                  <a:gd name="connsiteY48" fmla="*/ 1724025 h 1828800"/>
                  <a:gd name="connsiteX49" fmla="*/ 1009650 w 1276350"/>
                  <a:gd name="connsiteY49" fmla="*/ 1695450 h 1828800"/>
                  <a:gd name="connsiteX50" fmla="*/ 1066800 w 1276350"/>
                  <a:gd name="connsiteY50" fmla="*/ 1666875 h 1828800"/>
                  <a:gd name="connsiteX51" fmla="*/ 1133475 w 1276350"/>
                  <a:gd name="connsiteY51" fmla="*/ 1590675 h 1828800"/>
                  <a:gd name="connsiteX52" fmla="*/ 1181100 w 1276350"/>
                  <a:gd name="connsiteY52" fmla="*/ 1504950 h 1828800"/>
                  <a:gd name="connsiteX53" fmla="*/ 1219200 w 1276350"/>
                  <a:gd name="connsiteY53" fmla="*/ 1390650 h 1828800"/>
                  <a:gd name="connsiteX54" fmla="*/ 1228725 w 1276350"/>
                  <a:gd name="connsiteY54" fmla="*/ 1343025 h 1828800"/>
                  <a:gd name="connsiteX55" fmla="*/ 1247775 w 1276350"/>
                  <a:gd name="connsiteY55" fmla="*/ 1257300 h 1828800"/>
                  <a:gd name="connsiteX56" fmla="*/ 1257300 w 1276350"/>
                  <a:gd name="connsiteY56" fmla="*/ 962025 h 1828800"/>
                  <a:gd name="connsiteX57" fmla="*/ 1266825 w 1276350"/>
                  <a:gd name="connsiteY57" fmla="*/ 914400 h 1828800"/>
                  <a:gd name="connsiteX58" fmla="*/ 1276350 w 1276350"/>
                  <a:gd name="connsiteY58" fmla="*/ 847725 h 1828800"/>
                  <a:gd name="connsiteX59" fmla="*/ 1266825 w 1276350"/>
                  <a:gd name="connsiteY59" fmla="*/ 628650 h 1828800"/>
                  <a:gd name="connsiteX60" fmla="*/ 1257300 w 1276350"/>
                  <a:gd name="connsiteY60" fmla="*/ 476250 h 1828800"/>
                  <a:gd name="connsiteX61" fmla="*/ 1238250 w 1276350"/>
                  <a:gd name="connsiteY61" fmla="*/ 381000 h 1828800"/>
                  <a:gd name="connsiteX62" fmla="*/ 1238250 w 1276350"/>
                  <a:gd name="connsiteY62"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76200 w 1276350"/>
                  <a:gd name="connsiteY34" fmla="*/ 1619250 h 1828800"/>
                  <a:gd name="connsiteX35" fmla="*/ 104775 w 1276350"/>
                  <a:gd name="connsiteY35" fmla="*/ 1685925 h 1828800"/>
                  <a:gd name="connsiteX36" fmla="*/ 161925 w 1276350"/>
                  <a:gd name="connsiteY36" fmla="*/ 1733550 h 1828800"/>
                  <a:gd name="connsiteX37" fmla="*/ 219075 w 1276350"/>
                  <a:gd name="connsiteY37" fmla="*/ 1752600 h 1828800"/>
                  <a:gd name="connsiteX38" fmla="*/ 247650 w 1276350"/>
                  <a:gd name="connsiteY38" fmla="*/ 1762125 h 1828800"/>
                  <a:gd name="connsiteX39" fmla="*/ 333375 w 1276350"/>
                  <a:gd name="connsiteY39" fmla="*/ 1819275 h 1828800"/>
                  <a:gd name="connsiteX40" fmla="*/ 361950 w 1276350"/>
                  <a:gd name="connsiteY40" fmla="*/ 1828800 h 1828800"/>
                  <a:gd name="connsiteX41" fmla="*/ 504825 w 1276350"/>
                  <a:gd name="connsiteY41" fmla="*/ 1819275 h 1828800"/>
                  <a:gd name="connsiteX42" fmla="*/ 533400 w 1276350"/>
                  <a:gd name="connsiteY42" fmla="*/ 1809750 h 1828800"/>
                  <a:gd name="connsiteX43" fmla="*/ 628650 w 1276350"/>
                  <a:gd name="connsiteY43" fmla="*/ 1781175 h 1828800"/>
                  <a:gd name="connsiteX44" fmla="*/ 685800 w 1276350"/>
                  <a:gd name="connsiteY44" fmla="*/ 1762125 h 1828800"/>
                  <a:gd name="connsiteX45" fmla="*/ 723900 w 1276350"/>
                  <a:gd name="connsiteY45" fmla="*/ 1752600 h 1828800"/>
                  <a:gd name="connsiteX46" fmla="*/ 819150 w 1276350"/>
                  <a:gd name="connsiteY46" fmla="*/ 1743075 h 1828800"/>
                  <a:gd name="connsiteX47" fmla="*/ 923925 w 1276350"/>
                  <a:gd name="connsiteY47" fmla="*/ 1724025 h 1828800"/>
                  <a:gd name="connsiteX48" fmla="*/ 1009650 w 1276350"/>
                  <a:gd name="connsiteY48" fmla="*/ 1695450 h 1828800"/>
                  <a:gd name="connsiteX49" fmla="*/ 1066800 w 1276350"/>
                  <a:gd name="connsiteY49" fmla="*/ 1666875 h 1828800"/>
                  <a:gd name="connsiteX50" fmla="*/ 1133475 w 1276350"/>
                  <a:gd name="connsiteY50" fmla="*/ 1590675 h 1828800"/>
                  <a:gd name="connsiteX51" fmla="*/ 1181100 w 1276350"/>
                  <a:gd name="connsiteY51" fmla="*/ 1504950 h 1828800"/>
                  <a:gd name="connsiteX52" fmla="*/ 1219200 w 1276350"/>
                  <a:gd name="connsiteY52" fmla="*/ 1390650 h 1828800"/>
                  <a:gd name="connsiteX53" fmla="*/ 1228725 w 1276350"/>
                  <a:gd name="connsiteY53" fmla="*/ 1343025 h 1828800"/>
                  <a:gd name="connsiteX54" fmla="*/ 1247775 w 1276350"/>
                  <a:gd name="connsiteY54" fmla="*/ 1257300 h 1828800"/>
                  <a:gd name="connsiteX55" fmla="*/ 1257300 w 1276350"/>
                  <a:gd name="connsiteY55" fmla="*/ 962025 h 1828800"/>
                  <a:gd name="connsiteX56" fmla="*/ 1266825 w 1276350"/>
                  <a:gd name="connsiteY56" fmla="*/ 914400 h 1828800"/>
                  <a:gd name="connsiteX57" fmla="*/ 1276350 w 1276350"/>
                  <a:gd name="connsiteY57" fmla="*/ 847725 h 1828800"/>
                  <a:gd name="connsiteX58" fmla="*/ 1266825 w 1276350"/>
                  <a:gd name="connsiteY58" fmla="*/ 628650 h 1828800"/>
                  <a:gd name="connsiteX59" fmla="*/ 1257300 w 1276350"/>
                  <a:gd name="connsiteY59" fmla="*/ 476250 h 1828800"/>
                  <a:gd name="connsiteX60" fmla="*/ 1238250 w 1276350"/>
                  <a:gd name="connsiteY60" fmla="*/ 381000 h 1828800"/>
                  <a:gd name="connsiteX61" fmla="*/ 1238250 w 1276350"/>
                  <a:gd name="connsiteY61"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57150 w 1276350"/>
                  <a:gd name="connsiteY32" fmla="*/ 1552575 h 1828800"/>
                  <a:gd name="connsiteX33" fmla="*/ 76200 w 1276350"/>
                  <a:gd name="connsiteY33" fmla="*/ 1619250 h 1828800"/>
                  <a:gd name="connsiteX34" fmla="*/ 104775 w 1276350"/>
                  <a:gd name="connsiteY34" fmla="*/ 1685925 h 1828800"/>
                  <a:gd name="connsiteX35" fmla="*/ 161925 w 1276350"/>
                  <a:gd name="connsiteY35" fmla="*/ 1733550 h 1828800"/>
                  <a:gd name="connsiteX36" fmla="*/ 219075 w 1276350"/>
                  <a:gd name="connsiteY36" fmla="*/ 1752600 h 1828800"/>
                  <a:gd name="connsiteX37" fmla="*/ 247650 w 1276350"/>
                  <a:gd name="connsiteY37" fmla="*/ 1762125 h 1828800"/>
                  <a:gd name="connsiteX38" fmla="*/ 333375 w 1276350"/>
                  <a:gd name="connsiteY38" fmla="*/ 1819275 h 1828800"/>
                  <a:gd name="connsiteX39" fmla="*/ 361950 w 1276350"/>
                  <a:gd name="connsiteY39" fmla="*/ 1828800 h 1828800"/>
                  <a:gd name="connsiteX40" fmla="*/ 504825 w 1276350"/>
                  <a:gd name="connsiteY40" fmla="*/ 1819275 h 1828800"/>
                  <a:gd name="connsiteX41" fmla="*/ 533400 w 1276350"/>
                  <a:gd name="connsiteY41" fmla="*/ 1809750 h 1828800"/>
                  <a:gd name="connsiteX42" fmla="*/ 628650 w 1276350"/>
                  <a:gd name="connsiteY42" fmla="*/ 1781175 h 1828800"/>
                  <a:gd name="connsiteX43" fmla="*/ 685800 w 1276350"/>
                  <a:gd name="connsiteY43" fmla="*/ 1762125 h 1828800"/>
                  <a:gd name="connsiteX44" fmla="*/ 723900 w 1276350"/>
                  <a:gd name="connsiteY44" fmla="*/ 1752600 h 1828800"/>
                  <a:gd name="connsiteX45" fmla="*/ 819150 w 1276350"/>
                  <a:gd name="connsiteY45" fmla="*/ 1743075 h 1828800"/>
                  <a:gd name="connsiteX46" fmla="*/ 923925 w 1276350"/>
                  <a:gd name="connsiteY46" fmla="*/ 1724025 h 1828800"/>
                  <a:gd name="connsiteX47" fmla="*/ 1009650 w 1276350"/>
                  <a:gd name="connsiteY47" fmla="*/ 1695450 h 1828800"/>
                  <a:gd name="connsiteX48" fmla="*/ 1066800 w 1276350"/>
                  <a:gd name="connsiteY48" fmla="*/ 1666875 h 1828800"/>
                  <a:gd name="connsiteX49" fmla="*/ 1133475 w 1276350"/>
                  <a:gd name="connsiteY49" fmla="*/ 1590675 h 1828800"/>
                  <a:gd name="connsiteX50" fmla="*/ 1181100 w 1276350"/>
                  <a:gd name="connsiteY50" fmla="*/ 1504950 h 1828800"/>
                  <a:gd name="connsiteX51" fmla="*/ 1219200 w 1276350"/>
                  <a:gd name="connsiteY51" fmla="*/ 1390650 h 1828800"/>
                  <a:gd name="connsiteX52" fmla="*/ 1228725 w 1276350"/>
                  <a:gd name="connsiteY52" fmla="*/ 1343025 h 1828800"/>
                  <a:gd name="connsiteX53" fmla="*/ 1247775 w 1276350"/>
                  <a:gd name="connsiteY53" fmla="*/ 1257300 h 1828800"/>
                  <a:gd name="connsiteX54" fmla="*/ 1257300 w 1276350"/>
                  <a:gd name="connsiteY54" fmla="*/ 962025 h 1828800"/>
                  <a:gd name="connsiteX55" fmla="*/ 1266825 w 1276350"/>
                  <a:gd name="connsiteY55" fmla="*/ 914400 h 1828800"/>
                  <a:gd name="connsiteX56" fmla="*/ 1276350 w 1276350"/>
                  <a:gd name="connsiteY56" fmla="*/ 847725 h 1828800"/>
                  <a:gd name="connsiteX57" fmla="*/ 1266825 w 1276350"/>
                  <a:gd name="connsiteY57" fmla="*/ 628650 h 1828800"/>
                  <a:gd name="connsiteX58" fmla="*/ 1257300 w 1276350"/>
                  <a:gd name="connsiteY58" fmla="*/ 476250 h 1828800"/>
                  <a:gd name="connsiteX59" fmla="*/ 1238250 w 1276350"/>
                  <a:gd name="connsiteY59" fmla="*/ 381000 h 1828800"/>
                  <a:gd name="connsiteX60" fmla="*/ 1238250 w 1276350"/>
                  <a:gd name="connsiteY60"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28575 w 1276350"/>
                  <a:gd name="connsiteY27" fmla="*/ 1247775 h 1828800"/>
                  <a:gd name="connsiteX28" fmla="*/ 0 w 1276350"/>
                  <a:gd name="connsiteY28" fmla="*/ 1304925 h 1828800"/>
                  <a:gd name="connsiteX29" fmla="*/ 9525 w 1276350"/>
                  <a:gd name="connsiteY29" fmla="*/ 1381125 h 1828800"/>
                  <a:gd name="connsiteX30" fmla="*/ 38100 w 1276350"/>
                  <a:gd name="connsiteY30" fmla="*/ 1485900 h 1828800"/>
                  <a:gd name="connsiteX31" fmla="*/ 57150 w 1276350"/>
                  <a:gd name="connsiteY31" fmla="*/ 1552575 h 1828800"/>
                  <a:gd name="connsiteX32" fmla="*/ 76200 w 1276350"/>
                  <a:gd name="connsiteY32" fmla="*/ 1619250 h 1828800"/>
                  <a:gd name="connsiteX33" fmla="*/ 104775 w 1276350"/>
                  <a:gd name="connsiteY33" fmla="*/ 1685925 h 1828800"/>
                  <a:gd name="connsiteX34" fmla="*/ 161925 w 1276350"/>
                  <a:gd name="connsiteY34" fmla="*/ 1733550 h 1828800"/>
                  <a:gd name="connsiteX35" fmla="*/ 219075 w 1276350"/>
                  <a:gd name="connsiteY35" fmla="*/ 1752600 h 1828800"/>
                  <a:gd name="connsiteX36" fmla="*/ 247650 w 1276350"/>
                  <a:gd name="connsiteY36" fmla="*/ 1762125 h 1828800"/>
                  <a:gd name="connsiteX37" fmla="*/ 333375 w 1276350"/>
                  <a:gd name="connsiteY37" fmla="*/ 1819275 h 1828800"/>
                  <a:gd name="connsiteX38" fmla="*/ 361950 w 1276350"/>
                  <a:gd name="connsiteY38" fmla="*/ 1828800 h 1828800"/>
                  <a:gd name="connsiteX39" fmla="*/ 504825 w 1276350"/>
                  <a:gd name="connsiteY39" fmla="*/ 1819275 h 1828800"/>
                  <a:gd name="connsiteX40" fmla="*/ 533400 w 1276350"/>
                  <a:gd name="connsiteY40" fmla="*/ 1809750 h 1828800"/>
                  <a:gd name="connsiteX41" fmla="*/ 628650 w 1276350"/>
                  <a:gd name="connsiteY41" fmla="*/ 1781175 h 1828800"/>
                  <a:gd name="connsiteX42" fmla="*/ 685800 w 1276350"/>
                  <a:gd name="connsiteY42" fmla="*/ 1762125 h 1828800"/>
                  <a:gd name="connsiteX43" fmla="*/ 723900 w 1276350"/>
                  <a:gd name="connsiteY43" fmla="*/ 1752600 h 1828800"/>
                  <a:gd name="connsiteX44" fmla="*/ 819150 w 1276350"/>
                  <a:gd name="connsiteY44" fmla="*/ 1743075 h 1828800"/>
                  <a:gd name="connsiteX45" fmla="*/ 923925 w 1276350"/>
                  <a:gd name="connsiteY45" fmla="*/ 1724025 h 1828800"/>
                  <a:gd name="connsiteX46" fmla="*/ 1009650 w 1276350"/>
                  <a:gd name="connsiteY46" fmla="*/ 1695450 h 1828800"/>
                  <a:gd name="connsiteX47" fmla="*/ 1066800 w 1276350"/>
                  <a:gd name="connsiteY47" fmla="*/ 1666875 h 1828800"/>
                  <a:gd name="connsiteX48" fmla="*/ 1133475 w 1276350"/>
                  <a:gd name="connsiteY48" fmla="*/ 1590675 h 1828800"/>
                  <a:gd name="connsiteX49" fmla="*/ 1181100 w 1276350"/>
                  <a:gd name="connsiteY49" fmla="*/ 1504950 h 1828800"/>
                  <a:gd name="connsiteX50" fmla="*/ 1219200 w 1276350"/>
                  <a:gd name="connsiteY50" fmla="*/ 1390650 h 1828800"/>
                  <a:gd name="connsiteX51" fmla="*/ 1228725 w 1276350"/>
                  <a:gd name="connsiteY51" fmla="*/ 1343025 h 1828800"/>
                  <a:gd name="connsiteX52" fmla="*/ 1247775 w 1276350"/>
                  <a:gd name="connsiteY52" fmla="*/ 1257300 h 1828800"/>
                  <a:gd name="connsiteX53" fmla="*/ 1257300 w 1276350"/>
                  <a:gd name="connsiteY53" fmla="*/ 962025 h 1828800"/>
                  <a:gd name="connsiteX54" fmla="*/ 1266825 w 1276350"/>
                  <a:gd name="connsiteY54" fmla="*/ 914400 h 1828800"/>
                  <a:gd name="connsiteX55" fmla="*/ 1276350 w 1276350"/>
                  <a:gd name="connsiteY55" fmla="*/ 847725 h 1828800"/>
                  <a:gd name="connsiteX56" fmla="*/ 1266825 w 1276350"/>
                  <a:gd name="connsiteY56" fmla="*/ 628650 h 1828800"/>
                  <a:gd name="connsiteX57" fmla="*/ 1257300 w 1276350"/>
                  <a:gd name="connsiteY57" fmla="*/ 476250 h 1828800"/>
                  <a:gd name="connsiteX58" fmla="*/ 1238250 w 1276350"/>
                  <a:gd name="connsiteY58" fmla="*/ 381000 h 1828800"/>
                  <a:gd name="connsiteX59" fmla="*/ 1238250 w 1276350"/>
                  <a:gd name="connsiteY59"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28575 w 1276350"/>
                  <a:gd name="connsiteY27" fmla="*/ 1247775 h 1828800"/>
                  <a:gd name="connsiteX28" fmla="*/ 0 w 1276350"/>
                  <a:gd name="connsiteY28" fmla="*/ 1304925 h 1828800"/>
                  <a:gd name="connsiteX29" fmla="*/ 9525 w 1276350"/>
                  <a:gd name="connsiteY29" fmla="*/ 1381125 h 1828800"/>
                  <a:gd name="connsiteX30" fmla="*/ 38100 w 1276350"/>
                  <a:gd name="connsiteY30" fmla="*/ 1485900 h 1828800"/>
                  <a:gd name="connsiteX31" fmla="*/ 57150 w 1276350"/>
                  <a:gd name="connsiteY31" fmla="*/ 1552575 h 1828800"/>
                  <a:gd name="connsiteX32" fmla="*/ 76200 w 1276350"/>
                  <a:gd name="connsiteY32" fmla="*/ 1619250 h 1828800"/>
                  <a:gd name="connsiteX33" fmla="*/ 104775 w 1276350"/>
                  <a:gd name="connsiteY33" fmla="*/ 1685925 h 1828800"/>
                  <a:gd name="connsiteX34" fmla="*/ 161925 w 1276350"/>
                  <a:gd name="connsiteY34" fmla="*/ 1733550 h 1828800"/>
                  <a:gd name="connsiteX35" fmla="*/ 219075 w 1276350"/>
                  <a:gd name="connsiteY35" fmla="*/ 1752600 h 1828800"/>
                  <a:gd name="connsiteX36" fmla="*/ 247650 w 1276350"/>
                  <a:gd name="connsiteY36" fmla="*/ 1762125 h 1828800"/>
                  <a:gd name="connsiteX37" fmla="*/ 333375 w 1276350"/>
                  <a:gd name="connsiteY37" fmla="*/ 1819275 h 1828800"/>
                  <a:gd name="connsiteX38" fmla="*/ 361950 w 1276350"/>
                  <a:gd name="connsiteY38" fmla="*/ 1828800 h 1828800"/>
                  <a:gd name="connsiteX39" fmla="*/ 504825 w 1276350"/>
                  <a:gd name="connsiteY39" fmla="*/ 1819275 h 1828800"/>
                  <a:gd name="connsiteX40" fmla="*/ 533400 w 1276350"/>
                  <a:gd name="connsiteY40" fmla="*/ 1809750 h 1828800"/>
                  <a:gd name="connsiteX41" fmla="*/ 628650 w 1276350"/>
                  <a:gd name="connsiteY41" fmla="*/ 1781175 h 1828800"/>
                  <a:gd name="connsiteX42" fmla="*/ 685800 w 1276350"/>
                  <a:gd name="connsiteY42" fmla="*/ 1762125 h 1828800"/>
                  <a:gd name="connsiteX43" fmla="*/ 723900 w 1276350"/>
                  <a:gd name="connsiteY43" fmla="*/ 1752600 h 1828800"/>
                  <a:gd name="connsiteX44" fmla="*/ 819150 w 1276350"/>
                  <a:gd name="connsiteY44" fmla="*/ 1743075 h 1828800"/>
                  <a:gd name="connsiteX45" fmla="*/ 923925 w 1276350"/>
                  <a:gd name="connsiteY45" fmla="*/ 1724025 h 1828800"/>
                  <a:gd name="connsiteX46" fmla="*/ 1009650 w 1276350"/>
                  <a:gd name="connsiteY46" fmla="*/ 1695450 h 1828800"/>
                  <a:gd name="connsiteX47" fmla="*/ 1066800 w 1276350"/>
                  <a:gd name="connsiteY47" fmla="*/ 1666875 h 1828800"/>
                  <a:gd name="connsiteX48" fmla="*/ 1133475 w 1276350"/>
                  <a:gd name="connsiteY48" fmla="*/ 1590675 h 1828800"/>
                  <a:gd name="connsiteX49" fmla="*/ 1181100 w 1276350"/>
                  <a:gd name="connsiteY49" fmla="*/ 1504950 h 1828800"/>
                  <a:gd name="connsiteX50" fmla="*/ 1219200 w 1276350"/>
                  <a:gd name="connsiteY50" fmla="*/ 1390650 h 1828800"/>
                  <a:gd name="connsiteX51" fmla="*/ 1247775 w 1276350"/>
                  <a:gd name="connsiteY51" fmla="*/ 1257300 h 1828800"/>
                  <a:gd name="connsiteX52" fmla="*/ 1257300 w 1276350"/>
                  <a:gd name="connsiteY52" fmla="*/ 962025 h 1828800"/>
                  <a:gd name="connsiteX53" fmla="*/ 1266825 w 1276350"/>
                  <a:gd name="connsiteY53" fmla="*/ 914400 h 1828800"/>
                  <a:gd name="connsiteX54" fmla="*/ 1276350 w 1276350"/>
                  <a:gd name="connsiteY54" fmla="*/ 847725 h 1828800"/>
                  <a:gd name="connsiteX55" fmla="*/ 1266825 w 1276350"/>
                  <a:gd name="connsiteY55" fmla="*/ 628650 h 1828800"/>
                  <a:gd name="connsiteX56" fmla="*/ 1257300 w 1276350"/>
                  <a:gd name="connsiteY56" fmla="*/ 476250 h 1828800"/>
                  <a:gd name="connsiteX57" fmla="*/ 1238250 w 1276350"/>
                  <a:gd name="connsiteY57" fmla="*/ 381000 h 1828800"/>
                  <a:gd name="connsiteX58" fmla="*/ 1238250 w 1276350"/>
                  <a:gd name="connsiteY58"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28575 w 1276350"/>
                  <a:gd name="connsiteY27" fmla="*/ 1247775 h 1828800"/>
                  <a:gd name="connsiteX28" fmla="*/ 0 w 1276350"/>
                  <a:gd name="connsiteY28" fmla="*/ 1304925 h 1828800"/>
                  <a:gd name="connsiteX29" fmla="*/ 9525 w 1276350"/>
                  <a:gd name="connsiteY29" fmla="*/ 1381125 h 1828800"/>
                  <a:gd name="connsiteX30" fmla="*/ 38100 w 1276350"/>
                  <a:gd name="connsiteY30" fmla="*/ 1485900 h 1828800"/>
                  <a:gd name="connsiteX31" fmla="*/ 57150 w 1276350"/>
                  <a:gd name="connsiteY31" fmla="*/ 1552575 h 1828800"/>
                  <a:gd name="connsiteX32" fmla="*/ 76200 w 1276350"/>
                  <a:gd name="connsiteY32" fmla="*/ 1619250 h 1828800"/>
                  <a:gd name="connsiteX33" fmla="*/ 104775 w 1276350"/>
                  <a:gd name="connsiteY33" fmla="*/ 1685925 h 1828800"/>
                  <a:gd name="connsiteX34" fmla="*/ 161925 w 1276350"/>
                  <a:gd name="connsiteY34" fmla="*/ 1733550 h 1828800"/>
                  <a:gd name="connsiteX35" fmla="*/ 219075 w 1276350"/>
                  <a:gd name="connsiteY35" fmla="*/ 1752600 h 1828800"/>
                  <a:gd name="connsiteX36" fmla="*/ 247650 w 1276350"/>
                  <a:gd name="connsiteY36" fmla="*/ 1762125 h 1828800"/>
                  <a:gd name="connsiteX37" fmla="*/ 333375 w 1276350"/>
                  <a:gd name="connsiteY37" fmla="*/ 1819275 h 1828800"/>
                  <a:gd name="connsiteX38" fmla="*/ 361950 w 1276350"/>
                  <a:gd name="connsiteY38" fmla="*/ 1828800 h 1828800"/>
                  <a:gd name="connsiteX39" fmla="*/ 504825 w 1276350"/>
                  <a:gd name="connsiteY39" fmla="*/ 1819275 h 1828800"/>
                  <a:gd name="connsiteX40" fmla="*/ 533400 w 1276350"/>
                  <a:gd name="connsiteY40" fmla="*/ 1809750 h 1828800"/>
                  <a:gd name="connsiteX41" fmla="*/ 628650 w 1276350"/>
                  <a:gd name="connsiteY41" fmla="*/ 1781175 h 1828800"/>
                  <a:gd name="connsiteX42" fmla="*/ 685800 w 1276350"/>
                  <a:gd name="connsiteY42" fmla="*/ 1762125 h 1828800"/>
                  <a:gd name="connsiteX43" fmla="*/ 723900 w 1276350"/>
                  <a:gd name="connsiteY43" fmla="*/ 1752600 h 1828800"/>
                  <a:gd name="connsiteX44" fmla="*/ 819150 w 1276350"/>
                  <a:gd name="connsiteY44" fmla="*/ 1743075 h 1828800"/>
                  <a:gd name="connsiteX45" fmla="*/ 923925 w 1276350"/>
                  <a:gd name="connsiteY45" fmla="*/ 1724025 h 1828800"/>
                  <a:gd name="connsiteX46" fmla="*/ 1009650 w 1276350"/>
                  <a:gd name="connsiteY46" fmla="*/ 1695450 h 1828800"/>
                  <a:gd name="connsiteX47" fmla="*/ 1066800 w 1276350"/>
                  <a:gd name="connsiteY47" fmla="*/ 1666875 h 1828800"/>
                  <a:gd name="connsiteX48" fmla="*/ 1133475 w 1276350"/>
                  <a:gd name="connsiteY48" fmla="*/ 1590675 h 1828800"/>
                  <a:gd name="connsiteX49" fmla="*/ 1181100 w 1276350"/>
                  <a:gd name="connsiteY49" fmla="*/ 1504950 h 1828800"/>
                  <a:gd name="connsiteX50" fmla="*/ 1219200 w 1276350"/>
                  <a:gd name="connsiteY50" fmla="*/ 1390650 h 1828800"/>
                  <a:gd name="connsiteX51" fmla="*/ 1247775 w 1276350"/>
                  <a:gd name="connsiteY51" fmla="*/ 1257300 h 1828800"/>
                  <a:gd name="connsiteX52" fmla="*/ 1257300 w 1276350"/>
                  <a:gd name="connsiteY52" fmla="*/ 962025 h 1828800"/>
                  <a:gd name="connsiteX53" fmla="*/ 1276350 w 1276350"/>
                  <a:gd name="connsiteY53" fmla="*/ 847725 h 1828800"/>
                  <a:gd name="connsiteX54" fmla="*/ 1266825 w 1276350"/>
                  <a:gd name="connsiteY54" fmla="*/ 628650 h 1828800"/>
                  <a:gd name="connsiteX55" fmla="*/ 1257300 w 1276350"/>
                  <a:gd name="connsiteY55" fmla="*/ 476250 h 1828800"/>
                  <a:gd name="connsiteX56" fmla="*/ 1238250 w 1276350"/>
                  <a:gd name="connsiteY56" fmla="*/ 381000 h 1828800"/>
                  <a:gd name="connsiteX57" fmla="*/ 1238250 w 1276350"/>
                  <a:gd name="connsiteY57"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00050 w 1276350"/>
                  <a:gd name="connsiteY14" fmla="*/ 171450 h 1828800"/>
                  <a:gd name="connsiteX15" fmla="*/ 371475 w 1276350"/>
                  <a:gd name="connsiteY15" fmla="*/ 228600 h 1828800"/>
                  <a:gd name="connsiteX16" fmla="*/ 333375 w 1276350"/>
                  <a:gd name="connsiteY16" fmla="*/ 342900 h 1828800"/>
                  <a:gd name="connsiteX17" fmla="*/ 323850 w 1276350"/>
                  <a:gd name="connsiteY17" fmla="*/ 371475 h 1828800"/>
                  <a:gd name="connsiteX18" fmla="*/ 314325 w 1276350"/>
                  <a:gd name="connsiteY18" fmla="*/ 628650 h 1828800"/>
                  <a:gd name="connsiteX19" fmla="*/ 266700 w 1276350"/>
                  <a:gd name="connsiteY19" fmla="*/ 666750 h 1828800"/>
                  <a:gd name="connsiteX20" fmla="*/ 219075 w 1276350"/>
                  <a:gd name="connsiteY20" fmla="*/ 714375 h 1828800"/>
                  <a:gd name="connsiteX21" fmla="*/ 171450 w 1276350"/>
                  <a:gd name="connsiteY21" fmla="*/ 762000 h 1828800"/>
                  <a:gd name="connsiteX22" fmla="*/ 152400 w 1276350"/>
                  <a:gd name="connsiteY22" fmla="*/ 819150 h 1828800"/>
                  <a:gd name="connsiteX23" fmla="*/ 152400 w 1276350"/>
                  <a:gd name="connsiteY23" fmla="*/ 1085850 h 1828800"/>
                  <a:gd name="connsiteX24" fmla="*/ 114300 w 1276350"/>
                  <a:gd name="connsiteY24" fmla="*/ 1143000 h 1828800"/>
                  <a:gd name="connsiteX25" fmla="*/ 66675 w 1276350"/>
                  <a:gd name="connsiteY25" fmla="*/ 1200150 h 1828800"/>
                  <a:gd name="connsiteX26" fmla="*/ 28575 w 1276350"/>
                  <a:gd name="connsiteY26" fmla="*/ 1247775 h 1828800"/>
                  <a:gd name="connsiteX27" fmla="*/ 0 w 1276350"/>
                  <a:gd name="connsiteY27" fmla="*/ 1304925 h 1828800"/>
                  <a:gd name="connsiteX28" fmla="*/ 9525 w 1276350"/>
                  <a:gd name="connsiteY28" fmla="*/ 1381125 h 1828800"/>
                  <a:gd name="connsiteX29" fmla="*/ 38100 w 1276350"/>
                  <a:gd name="connsiteY29" fmla="*/ 1485900 h 1828800"/>
                  <a:gd name="connsiteX30" fmla="*/ 57150 w 1276350"/>
                  <a:gd name="connsiteY30" fmla="*/ 1552575 h 1828800"/>
                  <a:gd name="connsiteX31" fmla="*/ 76200 w 1276350"/>
                  <a:gd name="connsiteY31" fmla="*/ 1619250 h 1828800"/>
                  <a:gd name="connsiteX32" fmla="*/ 104775 w 1276350"/>
                  <a:gd name="connsiteY32" fmla="*/ 1685925 h 1828800"/>
                  <a:gd name="connsiteX33" fmla="*/ 161925 w 1276350"/>
                  <a:gd name="connsiteY33" fmla="*/ 1733550 h 1828800"/>
                  <a:gd name="connsiteX34" fmla="*/ 219075 w 1276350"/>
                  <a:gd name="connsiteY34" fmla="*/ 1752600 h 1828800"/>
                  <a:gd name="connsiteX35" fmla="*/ 247650 w 1276350"/>
                  <a:gd name="connsiteY35" fmla="*/ 1762125 h 1828800"/>
                  <a:gd name="connsiteX36" fmla="*/ 333375 w 1276350"/>
                  <a:gd name="connsiteY36" fmla="*/ 1819275 h 1828800"/>
                  <a:gd name="connsiteX37" fmla="*/ 361950 w 1276350"/>
                  <a:gd name="connsiteY37" fmla="*/ 1828800 h 1828800"/>
                  <a:gd name="connsiteX38" fmla="*/ 504825 w 1276350"/>
                  <a:gd name="connsiteY38" fmla="*/ 1819275 h 1828800"/>
                  <a:gd name="connsiteX39" fmla="*/ 533400 w 1276350"/>
                  <a:gd name="connsiteY39" fmla="*/ 1809750 h 1828800"/>
                  <a:gd name="connsiteX40" fmla="*/ 628650 w 1276350"/>
                  <a:gd name="connsiteY40" fmla="*/ 1781175 h 1828800"/>
                  <a:gd name="connsiteX41" fmla="*/ 685800 w 1276350"/>
                  <a:gd name="connsiteY41" fmla="*/ 1762125 h 1828800"/>
                  <a:gd name="connsiteX42" fmla="*/ 723900 w 1276350"/>
                  <a:gd name="connsiteY42" fmla="*/ 1752600 h 1828800"/>
                  <a:gd name="connsiteX43" fmla="*/ 819150 w 1276350"/>
                  <a:gd name="connsiteY43" fmla="*/ 1743075 h 1828800"/>
                  <a:gd name="connsiteX44" fmla="*/ 923925 w 1276350"/>
                  <a:gd name="connsiteY44" fmla="*/ 1724025 h 1828800"/>
                  <a:gd name="connsiteX45" fmla="*/ 1009650 w 1276350"/>
                  <a:gd name="connsiteY45" fmla="*/ 1695450 h 1828800"/>
                  <a:gd name="connsiteX46" fmla="*/ 1066800 w 1276350"/>
                  <a:gd name="connsiteY46" fmla="*/ 1666875 h 1828800"/>
                  <a:gd name="connsiteX47" fmla="*/ 1133475 w 1276350"/>
                  <a:gd name="connsiteY47" fmla="*/ 1590675 h 1828800"/>
                  <a:gd name="connsiteX48" fmla="*/ 1181100 w 1276350"/>
                  <a:gd name="connsiteY48" fmla="*/ 1504950 h 1828800"/>
                  <a:gd name="connsiteX49" fmla="*/ 1219200 w 1276350"/>
                  <a:gd name="connsiteY49" fmla="*/ 1390650 h 1828800"/>
                  <a:gd name="connsiteX50" fmla="*/ 1247775 w 1276350"/>
                  <a:gd name="connsiteY50" fmla="*/ 1257300 h 1828800"/>
                  <a:gd name="connsiteX51" fmla="*/ 1257300 w 1276350"/>
                  <a:gd name="connsiteY51" fmla="*/ 962025 h 1828800"/>
                  <a:gd name="connsiteX52" fmla="*/ 1276350 w 1276350"/>
                  <a:gd name="connsiteY52" fmla="*/ 847725 h 1828800"/>
                  <a:gd name="connsiteX53" fmla="*/ 1266825 w 1276350"/>
                  <a:gd name="connsiteY53" fmla="*/ 628650 h 1828800"/>
                  <a:gd name="connsiteX54" fmla="*/ 1257300 w 1276350"/>
                  <a:gd name="connsiteY54" fmla="*/ 476250 h 1828800"/>
                  <a:gd name="connsiteX55" fmla="*/ 1238250 w 1276350"/>
                  <a:gd name="connsiteY55" fmla="*/ 381000 h 1828800"/>
                  <a:gd name="connsiteX56" fmla="*/ 1238250 w 1276350"/>
                  <a:gd name="connsiteY56"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895350 w 1276350"/>
                  <a:gd name="connsiteY7" fmla="*/ 0 h 1828800"/>
                  <a:gd name="connsiteX8" fmla="*/ 762000 w 1276350"/>
                  <a:gd name="connsiteY8" fmla="*/ 9525 h 1828800"/>
                  <a:gd name="connsiteX9" fmla="*/ 704850 w 1276350"/>
                  <a:gd name="connsiteY9" fmla="*/ 28575 h 1828800"/>
                  <a:gd name="connsiteX10" fmla="*/ 581025 w 1276350"/>
                  <a:gd name="connsiteY10" fmla="*/ 38100 h 1828800"/>
                  <a:gd name="connsiteX11" fmla="*/ 542925 w 1276350"/>
                  <a:gd name="connsiteY11" fmla="*/ 47625 h 1828800"/>
                  <a:gd name="connsiteX12" fmla="*/ 485775 w 1276350"/>
                  <a:gd name="connsiteY12" fmla="*/ 66675 h 1828800"/>
                  <a:gd name="connsiteX13" fmla="*/ 400050 w 1276350"/>
                  <a:gd name="connsiteY13" fmla="*/ 171450 h 1828800"/>
                  <a:gd name="connsiteX14" fmla="*/ 371475 w 1276350"/>
                  <a:gd name="connsiteY14" fmla="*/ 228600 h 1828800"/>
                  <a:gd name="connsiteX15" fmla="*/ 333375 w 1276350"/>
                  <a:gd name="connsiteY15" fmla="*/ 342900 h 1828800"/>
                  <a:gd name="connsiteX16" fmla="*/ 323850 w 1276350"/>
                  <a:gd name="connsiteY16" fmla="*/ 371475 h 1828800"/>
                  <a:gd name="connsiteX17" fmla="*/ 314325 w 1276350"/>
                  <a:gd name="connsiteY17" fmla="*/ 628650 h 1828800"/>
                  <a:gd name="connsiteX18" fmla="*/ 266700 w 1276350"/>
                  <a:gd name="connsiteY18" fmla="*/ 666750 h 1828800"/>
                  <a:gd name="connsiteX19" fmla="*/ 219075 w 1276350"/>
                  <a:gd name="connsiteY19" fmla="*/ 714375 h 1828800"/>
                  <a:gd name="connsiteX20" fmla="*/ 171450 w 1276350"/>
                  <a:gd name="connsiteY20" fmla="*/ 762000 h 1828800"/>
                  <a:gd name="connsiteX21" fmla="*/ 152400 w 1276350"/>
                  <a:gd name="connsiteY21" fmla="*/ 819150 h 1828800"/>
                  <a:gd name="connsiteX22" fmla="*/ 152400 w 1276350"/>
                  <a:gd name="connsiteY22" fmla="*/ 1085850 h 1828800"/>
                  <a:gd name="connsiteX23" fmla="*/ 114300 w 1276350"/>
                  <a:gd name="connsiteY23" fmla="*/ 1143000 h 1828800"/>
                  <a:gd name="connsiteX24" fmla="*/ 66675 w 1276350"/>
                  <a:gd name="connsiteY24" fmla="*/ 1200150 h 1828800"/>
                  <a:gd name="connsiteX25" fmla="*/ 28575 w 1276350"/>
                  <a:gd name="connsiteY25" fmla="*/ 1247775 h 1828800"/>
                  <a:gd name="connsiteX26" fmla="*/ 0 w 1276350"/>
                  <a:gd name="connsiteY26" fmla="*/ 1304925 h 1828800"/>
                  <a:gd name="connsiteX27" fmla="*/ 9525 w 1276350"/>
                  <a:gd name="connsiteY27" fmla="*/ 1381125 h 1828800"/>
                  <a:gd name="connsiteX28" fmla="*/ 38100 w 1276350"/>
                  <a:gd name="connsiteY28" fmla="*/ 1485900 h 1828800"/>
                  <a:gd name="connsiteX29" fmla="*/ 57150 w 1276350"/>
                  <a:gd name="connsiteY29" fmla="*/ 1552575 h 1828800"/>
                  <a:gd name="connsiteX30" fmla="*/ 76200 w 1276350"/>
                  <a:gd name="connsiteY30" fmla="*/ 1619250 h 1828800"/>
                  <a:gd name="connsiteX31" fmla="*/ 104775 w 1276350"/>
                  <a:gd name="connsiteY31" fmla="*/ 1685925 h 1828800"/>
                  <a:gd name="connsiteX32" fmla="*/ 161925 w 1276350"/>
                  <a:gd name="connsiteY32" fmla="*/ 1733550 h 1828800"/>
                  <a:gd name="connsiteX33" fmla="*/ 219075 w 1276350"/>
                  <a:gd name="connsiteY33" fmla="*/ 1752600 h 1828800"/>
                  <a:gd name="connsiteX34" fmla="*/ 247650 w 1276350"/>
                  <a:gd name="connsiteY34" fmla="*/ 1762125 h 1828800"/>
                  <a:gd name="connsiteX35" fmla="*/ 333375 w 1276350"/>
                  <a:gd name="connsiteY35" fmla="*/ 1819275 h 1828800"/>
                  <a:gd name="connsiteX36" fmla="*/ 361950 w 1276350"/>
                  <a:gd name="connsiteY36" fmla="*/ 1828800 h 1828800"/>
                  <a:gd name="connsiteX37" fmla="*/ 504825 w 1276350"/>
                  <a:gd name="connsiteY37" fmla="*/ 1819275 h 1828800"/>
                  <a:gd name="connsiteX38" fmla="*/ 533400 w 1276350"/>
                  <a:gd name="connsiteY38" fmla="*/ 1809750 h 1828800"/>
                  <a:gd name="connsiteX39" fmla="*/ 628650 w 1276350"/>
                  <a:gd name="connsiteY39" fmla="*/ 1781175 h 1828800"/>
                  <a:gd name="connsiteX40" fmla="*/ 685800 w 1276350"/>
                  <a:gd name="connsiteY40" fmla="*/ 1762125 h 1828800"/>
                  <a:gd name="connsiteX41" fmla="*/ 723900 w 1276350"/>
                  <a:gd name="connsiteY41" fmla="*/ 1752600 h 1828800"/>
                  <a:gd name="connsiteX42" fmla="*/ 819150 w 1276350"/>
                  <a:gd name="connsiteY42" fmla="*/ 1743075 h 1828800"/>
                  <a:gd name="connsiteX43" fmla="*/ 923925 w 1276350"/>
                  <a:gd name="connsiteY43" fmla="*/ 1724025 h 1828800"/>
                  <a:gd name="connsiteX44" fmla="*/ 1009650 w 1276350"/>
                  <a:gd name="connsiteY44" fmla="*/ 1695450 h 1828800"/>
                  <a:gd name="connsiteX45" fmla="*/ 1066800 w 1276350"/>
                  <a:gd name="connsiteY45" fmla="*/ 1666875 h 1828800"/>
                  <a:gd name="connsiteX46" fmla="*/ 1133475 w 1276350"/>
                  <a:gd name="connsiteY46" fmla="*/ 1590675 h 1828800"/>
                  <a:gd name="connsiteX47" fmla="*/ 1181100 w 1276350"/>
                  <a:gd name="connsiteY47" fmla="*/ 1504950 h 1828800"/>
                  <a:gd name="connsiteX48" fmla="*/ 1219200 w 1276350"/>
                  <a:gd name="connsiteY48" fmla="*/ 1390650 h 1828800"/>
                  <a:gd name="connsiteX49" fmla="*/ 1247775 w 1276350"/>
                  <a:gd name="connsiteY49" fmla="*/ 1257300 h 1828800"/>
                  <a:gd name="connsiteX50" fmla="*/ 1257300 w 1276350"/>
                  <a:gd name="connsiteY50" fmla="*/ 962025 h 1828800"/>
                  <a:gd name="connsiteX51" fmla="*/ 1276350 w 1276350"/>
                  <a:gd name="connsiteY51" fmla="*/ 847725 h 1828800"/>
                  <a:gd name="connsiteX52" fmla="*/ 1266825 w 1276350"/>
                  <a:gd name="connsiteY52" fmla="*/ 628650 h 1828800"/>
                  <a:gd name="connsiteX53" fmla="*/ 1257300 w 1276350"/>
                  <a:gd name="connsiteY53" fmla="*/ 476250 h 1828800"/>
                  <a:gd name="connsiteX54" fmla="*/ 1238250 w 1276350"/>
                  <a:gd name="connsiteY54" fmla="*/ 381000 h 1828800"/>
                  <a:gd name="connsiteX55" fmla="*/ 1238250 w 1276350"/>
                  <a:gd name="connsiteY55" fmla="*/ 371475 h 1828800"/>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578 w 1276678"/>
                  <a:gd name="connsiteY0" fmla="*/ 371648 h 1828973"/>
                  <a:gd name="connsiteX1" fmla="*/ 1210003 w 1276678"/>
                  <a:gd name="connsiteY1" fmla="*/ 266873 h 1828973"/>
                  <a:gd name="connsiteX2" fmla="*/ 1190953 w 1276678"/>
                  <a:gd name="connsiteY2" fmla="*/ 190673 h 1828973"/>
                  <a:gd name="connsiteX3" fmla="*/ 1152853 w 1276678"/>
                  <a:gd name="connsiteY3" fmla="*/ 133523 h 1828973"/>
                  <a:gd name="connsiteX4" fmla="*/ 1067128 w 1276678"/>
                  <a:gd name="connsiteY4" fmla="*/ 76373 h 1828973"/>
                  <a:gd name="connsiteX5" fmla="*/ 1009978 w 1276678"/>
                  <a:gd name="connsiteY5" fmla="*/ 57323 h 1828973"/>
                  <a:gd name="connsiteX6" fmla="*/ 981403 w 1276678"/>
                  <a:gd name="connsiteY6" fmla="*/ 47798 h 1828973"/>
                  <a:gd name="connsiteX7" fmla="*/ 895678 w 1276678"/>
                  <a:gd name="connsiteY7" fmla="*/ 173 h 1828973"/>
                  <a:gd name="connsiteX8" fmla="*/ 762328 w 1276678"/>
                  <a:gd name="connsiteY8" fmla="*/ 9698 h 1828973"/>
                  <a:gd name="connsiteX9" fmla="*/ 705178 w 1276678"/>
                  <a:gd name="connsiteY9" fmla="*/ 28748 h 1828973"/>
                  <a:gd name="connsiteX10" fmla="*/ 581353 w 1276678"/>
                  <a:gd name="connsiteY10" fmla="*/ 38273 h 1828973"/>
                  <a:gd name="connsiteX11" fmla="*/ 543253 w 1276678"/>
                  <a:gd name="connsiteY11" fmla="*/ 47798 h 1828973"/>
                  <a:gd name="connsiteX12" fmla="*/ 486103 w 1276678"/>
                  <a:gd name="connsiteY12" fmla="*/ 66848 h 1828973"/>
                  <a:gd name="connsiteX13" fmla="*/ 400378 w 1276678"/>
                  <a:gd name="connsiteY13" fmla="*/ 171623 h 1828973"/>
                  <a:gd name="connsiteX14" fmla="*/ 371803 w 1276678"/>
                  <a:gd name="connsiteY14" fmla="*/ 228773 h 1828973"/>
                  <a:gd name="connsiteX15" fmla="*/ 333703 w 1276678"/>
                  <a:gd name="connsiteY15" fmla="*/ 343073 h 1828973"/>
                  <a:gd name="connsiteX16" fmla="*/ 324178 w 1276678"/>
                  <a:gd name="connsiteY16" fmla="*/ 371648 h 1828973"/>
                  <a:gd name="connsiteX17" fmla="*/ 314653 w 1276678"/>
                  <a:gd name="connsiteY17" fmla="*/ 628823 h 1828973"/>
                  <a:gd name="connsiteX18" fmla="*/ 267028 w 1276678"/>
                  <a:gd name="connsiteY18" fmla="*/ 666923 h 1828973"/>
                  <a:gd name="connsiteX19" fmla="*/ 219403 w 1276678"/>
                  <a:gd name="connsiteY19" fmla="*/ 714548 h 1828973"/>
                  <a:gd name="connsiteX20" fmla="*/ 171778 w 1276678"/>
                  <a:gd name="connsiteY20" fmla="*/ 762173 h 1828973"/>
                  <a:gd name="connsiteX21" fmla="*/ 152728 w 1276678"/>
                  <a:gd name="connsiteY21" fmla="*/ 819323 h 1828973"/>
                  <a:gd name="connsiteX22" fmla="*/ 152728 w 1276678"/>
                  <a:gd name="connsiteY22" fmla="*/ 1086023 h 1828973"/>
                  <a:gd name="connsiteX23" fmla="*/ 114628 w 1276678"/>
                  <a:gd name="connsiteY23" fmla="*/ 1143173 h 1828973"/>
                  <a:gd name="connsiteX24" fmla="*/ 67003 w 1276678"/>
                  <a:gd name="connsiteY24" fmla="*/ 1200323 h 1828973"/>
                  <a:gd name="connsiteX25" fmla="*/ 28903 w 1276678"/>
                  <a:gd name="connsiteY25" fmla="*/ 1247948 h 1828973"/>
                  <a:gd name="connsiteX26" fmla="*/ 328 w 1276678"/>
                  <a:gd name="connsiteY26" fmla="*/ 1305098 h 1828973"/>
                  <a:gd name="connsiteX27" fmla="*/ 9853 w 1276678"/>
                  <a:gd name="connsiteY27" fmla="*/ 1381298 h 1828973"/>
                  <a:gd name="connsiteX28" fmla="*/ 38428 w 1276678"/>
                  <a:gd name="connsiteY28" fmla="*/ 1486073 h 1828973"/>
                  <a:gd name="connsiteX29" fmla="*/ 57478 w 1276678"/>
                  <a:gd name="connsiteY29" fmla="*/ 1552748 h 1828973"/>
                  <a:gd name="connsiteX30" fmla="*/ 76528 w 1276678"/>
                  <a:gd name="connsiteY30" fmla="*/ 1619423 h 1828973"/>
                  <a:gd name="connsiteX31" fmla="*/ 105103 w 1276678"/>
                  <a:gd name="connsiteY31" fmla="*/ 1686098 h 1828973"/>
                  <a:gd name="connsiteX32" fmla="*/ 162253 w 1276678"/>
                  <a:gd name="connsiteY32" fmla="*/ 1733723 h 1828973"/>
                  <a:gd name="connsiteX33" fmla="*/ 219403 w 1276678"/>
                  <a:gd name="connsiteY33" fmla="*/ 1752773 h 1828973"/>
                  <a:gd name="connsiteX34" fmla="*/ 247978 w 1276678"/>
                  <a:gd name="connsiteY34" fmla="*/ 1762298 h 1828973"/>
                  <a:gd name="connsiteX35" fmla="*/ 333703 w 1276678"/>
                  <a:gd name="connsiteY35" fmla="*/ 1819448 h 1828973"/>
                  <a:gd name="connsiteX36" fmla="*/ 362278 w 1276678"/>
                  <a:gd name="connsiteY36" fmla="*/ 1828973 h 1828973"/>
                  <a:gd name="connsiteX37" fmla="*/ 505153 w 1276678"/>
                  <a:gd name="connsiteY37" fmla="*/ 1819448 h 1828973"/>
                  <a:gd name="connsiteX38" fmla="*/ 533728 w 1276678"/>
                  <a:gd name="connsiteY38" fmla="*/ 1809923 h 1828973"/>
                  <a:gd name="connsiteX39" fmla="*/ 628978 w 1276678"/>
                  <a:gd name="connsiteY39" fmla="*/ 1781348 h 1828973"/>
                  <a:gd name="connsiteX40" fmla="*/ 686128 w 1276678"/>
                  <a:gd name="connsiteY40" fmla="*/ 1762298 h 1828973"/>
                  <a:gd name="connsiteX41" fmla="*/ 724228 w 1276678"/>
                  <a:gd name="connsiteY41" fmla="*/ 1752773 h 1828973"/>
                  <a:gd name="connsiteX42" fmla="*/ 819478 w 1276678"/>
                  <a:gd name="connsiteY42" fmla="*/ 1743248 h 1828973"/>
                  <a:gd name="connsiteX43" fmla="*/ 924253 w 1276678"/>
                  <a:gd name="connsiteY43" fmla="*/ 1724198 h 1828973"/>
                  <a:gd name="connsiteX44" fmla="*/ 1009978 w 1276678"/>
                  <a:gd name="connsiteY44" fmla="*/ 1695623 h 1828973"/>
                  <a:gd name="connsiteX45" fmla="*/ 1067128 w 1276678"/>
                  <a:gd name="connsiteY45" fmla="*/ 1667048 h 1828973"/>
                  <a:gd name="connsiteX46" fmla="*/ 1133803 w 1276678"/>
                  <a:gd name="connsiteY46" fmla="*/ 1590848 h 1828973"/>
                  <a:gd name="connsiteX47" fmla="*/ 1181428 w 1276678"/>
                  <a:gd name="connsiteY47" fmla="*/ 1505123 h 1828973"/>
                  <a:gd name="connsiteX48" fmla="*/ 1219528 w 1276678"/>
                  <a:gd name="connsiteY48" fmla="*/ 1390823 h 1828973"/>
                  <a:gd name="connsiteX49" fmla="*/ 1248103 w 1276678"/>
                  <a:gd name="connsiteY49" fmla="*/ 1257473 h 1828973"/>
                  <a:gd name="connsiteX50" fmla="*/ 1257628 w 1276678"/>
                  <a:gd name="connsiteY50" fmla="*/ 962198 h 1828973"/>
                  <a:gd name="connsiteX51" fmla="*/ 1276678 w 1276678"/>
                  <a:gd name="connsiteY51" fmla="*/ 847898 h 1828973"/>
                  <a:gd name="connsiteX52" fmla="*/ 1267153 w 1276678"/>
                  <a:gd name="connsiteY52" fmla="*/ 628823 h 1828973"/>
                  <a:gd name="connsiteX53" fmla="*/ 1257628 w 1276678"/>
                  <a:gd name="connsiteY53" fmla="*/ 476423 h 1828973"/>
                  <a:gd name="connsiteX54" fmla="*/ 1238578 w 1276678"/>
                  <a:gd name="connsiteY54" fmla="*/ 381173 h 1828973"/>
                  <a:gd name="connsiteX55" fmla="*/ 1238578 w 1276678"/>
                  <a:gd name="connsiteY55"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72482 w 1277382"/>
                  <a:gd name="connsiteY20" fmla="*/ 762173 h 1828973"/>
                  <a:gd name="connsiteX21" fmla="*/ 153432 w 1277382"/>
                  <a:gd name="connsiteY21" fmla="*/ 819323 h 1828973"/>
                  <a:gd name="connsiteX22" fmla="*/ 153432 w 1277382"/>
                  <a:gd name="connsiteY22" fmla="*/ 1086023 h 1828973"/>
                  <a:gd name="connsiteX23" fmla="*/ 115332 w 1277382"/>
                  <a:gd name="connsiteY23" fmla="*/ 1143173 h 1828973"/>
                  <a:gd name="connsiteX24" fmla="*/ 67707 w 1277382"/>
                  <a:gd name="connsiteY24" fmla="*/ 1200323 h 1828973"/>
                  <a:gd name="connsiteX25" fmla="*/ 29607 w 1277382"/>
                  <a:gd name="connsiteY25" fmla="*/ 1247948 h 1828973"/>
                  <a:gd name="connsiteX26" fmla="*/ 1032 w 1277382"/>
                  <a:gd name="connsiteY26" fmla="*/ 1305098 h 1828973"/>
                  <a:gd name="connsiteX27" fmla="*/ 10557 w 1277382"/>
                  <a:gd name="connsiteY27" fmla="*/ 1381298 h 1828973"/>
                  <a:gd name="connsiteX28" fmla="*/ 39132 w 1277382"/>
                  <a:gd name="connsiteY28" fmla="*/ 1486073 h 1828973"/>
                  <a:gd name="connsiteX29" fmla="*/ 58182 w 1277382"/>
                  <a:gd name="connsiteY29" fmla="*/ 1552748 h 1828973"/>
                  <a:gd name="connsiteX30" fmla="*/ 77232 w 1277382"/>
                  <a:gd name="connsiteY30" fmla="*/ 1619423 h 1828973"/>
                  <a:gd name="connsiteX31" fmla="*/ 105807 w 1277382"/>
                  <a:gd name="connsiteY31" fmla="*/ 1686098 h 1828973"/>
                  <a:gd name="connsiteX32" fmla="*/ 162957 w 1277382"/>
                  <a:gd name="connsiteY32" fmla="*/ 1733723 h 1828973"/>
                  <a:gd name="connsiteX33" fmla="*/ 220107 w 1277382"/>
                  <a:gd name="connsiteY33" fmla="*/ 1752773 h 1828973"/>
                  <a:gd name="connsiteX34" fmla="*/ 248682 w 1277382"/>
                  <a:gd name="connsiteY34" fmla="*/ 1762298 h 1828973"/>
                  <a:gd name="connsiteX35" fmla="*/ 334407 w 1277382"/>
                  <a:gd name="connsiteY35" fmla="*/ 1819448 h 1828973"/>
                  <a:gd name="connsiteX36" fmla="*/ 362982 w 1277382"/>
                  <a:gd name="connsiteY36" fmla="*/ 1828973 h 1828973"/>
                  <a:gd name="connsiteX37" fmla="*/ 505857 w 1277382"/>
                  <a:gd name="connsiteY37" fmla="*/ 1819448 h 1828973"/>
                  <a:gd name="connsiteX38" fmla="*/ 534432 w 1277382"/>
                  <a:gd name="connsiteY38" fmla="*/ 1809923 h 1828973"/>
                  <a:gd name="connsiteX39" fmla="*/ 629682 w 1277382"/>
                  <a:gd name="connsiteY39" fmla="*/ 1781348 h 1828973"/>
                  <a:gd name="connsiteX40" fmla="*/ 686832 w 1277382"/>
                  <a:gd name="connsiteY40" fmla="*/ 1762298 h 1828973"/>
                  <a:gd name="connsiteX41" fmla="*/ 724932 w 1277382"/>
                  <a:gd name="connsiteY41" fmla="*/ 1752773 h 1828973"/>
                  <a:gd name="connsiteX42" fmla="*/ 820182 w 1277382"/>
                  <a:gd name="connsiteY42" fmla="*/ 1743248 h 1828973"/>
                  <a:gd name="connsiteX43" fmla="*/ 924957 w 1277382"/>
                  <a:gd name="connsiteY43" fmla="*/ 1724198 h 1828973"/>
                  <a:gd name="connsiteX44" fmla="*/ 1010682 w 1277382"/>
                  <a:gd name="connsiteY44" fmla="*/ 1695623 h 1828973"/>
                  <a:gd name="connsiteX45" fmla="*/ 1067832 w 1277382"/>
                  <a:gd name="connsiteY45" fmla="*/ 1667048 h 1828973"/>
                  <a:gd name="connsiteX46" fmla="*/ 1134507 w 1277382"/>
                  <a:gd name="connsiteY46" fmla="*/ 1590848 h 1828973"/>
                  <a:gd name="connsiteX47" fmla="*/ 1182132 w 1277382"/>
                  <a:gd name="connsiteY47" fmla="*/ 1505123 h 1828973"/>
                  <a:gd name="connsiteX48" fmla="*/ 1220232 w 1277382"/>
                  <a:gd name="connsiteY48" fmla="*/ 1390823 h 1828973"/>
                  <a:gd name="connsiteX49" fmla="*/ 1248807 w 1277382"/>
                  <a:gd name="connsiteY49" fmla="*/ 1257473 h 1828973"/>
                  <a:gd name="connsiteX50" fmla="*/ 1258332 w 1277382"/>
                  <a:gd name="connsiteY50" fmla="*/ 962198 h 1828973"/>
                  <a:gd name="connsiteX51" fmla="*/ 1277382 w 1277382"/>
                  <a:gd name="connsiteY51" fmla="*/ 847898 h 1828973"/>
                  <a:gd name="connsiteX52" fmla="*/ 1267857 w 1277382"/>
                  <a:gd name="connsiteY52" fmla="*/ 628823 h 1828973"/>
                  <a:gd name="connsiteX53" fmla="*/ 1258332 w 1277382"/>
                  <a:gd name="connsiteY53" fmla="*/ 476423 h 1828973"/>
                  <a:gd name="connsiteX54" fmla="*/ 1239282 w 1277382"/>
                  <a:gd name="connsiteY54" fmla="*/ 381173 h 1828973"/>
                  <a:gd name="connsiteX55" fmla="*/ 1239282 w 1277382"/>
                  <a:gd name="connsiteY55"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72482 w 1277382"/>
                  <a:gd name="connsiteY20" fmla="*/ 762173 h 1828973"/>
                  <a:gd name="connsiteX21" fmla="*/ 153432 w 1277382"/>
                  <a:gd name="connsiteY21" fmla="*/ 819323 h 1828973"/>
                  <a:gd name="connsiteX22" fmla="*/ 153432 w 1277382"/>
                  <a:gd name="connsiteY22" fmla="*/ 1086023 h 1828973"/>
                  <a:gd name="connsiteX23" fmla="*/ 115332 w 1277382"/>
                  <a:gd name="connsiteY23" fmla="*/ 1143173 h 1828973"/>
                  <a:gd name="connsiteX24" fmla="*/ 67707 w 1277382"/>
                  <a:gd name="connsiteY24" fmla="*/ 1200323 h 1828973"/>
                  <a:gd name="connsiteX25" fmla="*/ 29607 w 1277382"/>
                  <a:gd name="connsiteY25" fmla="*/ 1247948 h 1828973"/>
                  <a:gd name="connsiteX26" fmla="*/ 1032 w 1277382"/>
                  <a:gd name="connsiteY26" fmla="*/ 1305098 h 1828973"/>
                  <a:gd name="connsiteX27" fmla="*/ 10557 w 1277382"/>
                  <a:gd name="connsiteY27" fmla="*/ 1381298 h 1828973"/>
                  <a:gd name="connsiteX28" fmla="*/ 39132 w 1277382"/>
                  <a:gd name="connsiteY28" fmla="*/ 1486073 h 1828973"/>
                  <a:gd name="connsiteX29" fmla="*/ 58182 w 1277382"/>
                  <a:gd name="connsiteY29" fmla="*/ 1552748 h 1828973"/>
                  <a:gd name="connsiteX30" fmla="*/ 77232 w 1277382"/>
                  <a:gd name="connsiteY30" fmla="*/ 1619423 h 1828973"/>
                  <a:gd name="connsiteX31" fmla="*/ 105807 w 1277382"/>
                  <a:gd name="connsiteY31" fmla="*/ 1686098 h 1828973"/>
                  <a:gd name="connsiteX32" fmla="*/ 162957 w 1277382"/>
                  <a:gd name="connsiteY32" fmla="*/ 1733723 h 1828973"/>
                  <a:gd name="connsiteX33" fmla="*/ 220107 w 1277382"/>
                  <a:gd name="connsiteY33" fmla="*/ 1752773 h 1828973"/>
                  <a:gd name="connsiteX34" fmla="*/ 248682 w 1277382"/>
                  <a:gd name="connsiteY34" fmla="*/ 1762298 h 1828973"/>
                  <a:gd name="connsiteX35" fmla="*/ 334407 w 1277382"/>
                  <a:gd name="connsiteY35" fmla="*/ 1819448 h 1828973"/>
                  <a:gd name="connsiteX36" fmla="*/ 362982 w 1277382"/>
                  <a:gd name="connsiteY36" fmla="*/ 1828973 h 1828973"/>
                  <a:gd name="connsiteX37" fmla="*/ 534432 w 1277382"/>
                  <a:gd name="connsiteY37" fmla="*/ 1809923 h 1828973"/>
                  <a:gd name="connsiteX38" fmla="*/ 629682 w 1277382"/>
                  <a:gd name="connsiteY38" fmla="*/ 1781348 h 1828973"/>
                  <a:gd name="connsiteX39" fmla="*/ 686832 w 1277382"/>
                  <a:gd name="connsiteY39" fmla="*/ 1762298 h 1828973"/>
                  <a:gd name="connsiteX40" fmla="*/ 724932 w 1277382"/>
                  <a:gd name="connsiteY40" fmla="*/ 1752773 h 1828973"/>
                  <a:gd name="connsiteX41" fmla="*/ 820182 w 1277382"/>
                  <a:gd name="connsiteY41" fmla="*/ 1743248 h 1828973"/>
                  <a:gd name="connsiteX42" fmla="*/ 924957 w 1277382"/>
                  <a:gd name="connsiteY42" fmla="*/ 1724198 h 1828973"/>
                  <a:gd name="connsiteX43" fmla="*/ 1010682 w 1277382"/>
                  <a:gd name="connsiteY43" fmla="*/ 1695623 h 1828973"/>
                  <a:gd name="connsiteX44" fmla="*/ 1067832 w 1277382"/>
                  <a:gd name="connsiteY44" fmla="*/ 1667048 h 1828973"/>
                  <a:gd name="connsiteX45" fmla="*/ 1134507 w 1277382"/>
                  <a:gd name="connsiteY45" fmla="*/ 1590848 h 1828973"/>
                  <a:gd name="connsiteX46" fmla="*/ 1182132 w 1277382"/>
                  <a:gd name="connsiteY46" fmla="*/ 1505123 h 1828973"/>
                  <a:gd name="connsiteX47" fmla="*/ 1220232 w 1277382"/>
                  <a:gd name="connsiteY47" fmla="*/ 1390823 h 1828973"/>
                  <a:gd name="connsiteX48" fmla="*/ 1248807 w 1277382"/>
                  <a:gd name="connsiteY48" fmla="*/ 1257473 h 1828973"/>
                  <a:gd name="connsiteX49" fmla="*/ 1258332 w 1277382"/>
                  <a:gd name="connsiteY49" fmla="*/ 962198 h 1828973"/>
                  <a:gd name="connsiteX50" fmla="*/ 1277382 w 1277382"/>
                  <a:gd name="connsiteY50" fmla="*/ 847898 h 1828973"/>
                  <a:gd name="connsiteX51" fmla="*/ 1267857 w 1277382"/>
                  <a:gd name="connsiteY51" fmla="*/ 628823 h 1828973"/>
                  <a:gd name="connsiteX52" fmla="*/ 1258332 w 1277382"/>
                  <a:gd name="connsiteY52" fmla="*/ 476423 h 1828973"/>
                  <a:gd name="connsiteX53" fmla="*/ 1239282 w 1277382"/>
                  <a:gd name="connsiteY53" fmla="*/ 381173 h 1828973"/>
                  <a:gd name="connsiteX54" fmla="*/ 1239282 w 1277382"/>
                  <a:gd name="connsiteY54"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72482 w 1277382"/>
                  <a:gd name="connsiteY20" fmla="*/ 762173 h 1828973"/>
                  <a:gd name="connsiteX21" fmla="*/ 153432 w 1277382"/>
                  <a:gd name="connsiteY21" fmla="*/ 819323 h 1828973"/>
                  <a:gd name="connsiteX22" fmla="*/ 153432 w 1277382"/>
                  <a:gd name="connsiteY22" fmla="*/ 1086023 h 1828973"/>
                  <a:gd name="connsiteX23" fmla="*/ 115332 w 1277382"/>
                  <a:gd name="connsiteY23" fmla="*/ 1143173 h 1828973"/>
                  <a:gd name="connsiteX24" fmla="*/ 67707 w 1277382"/>
                  <a:gd name="connsiteY24" fmla="*/ 1200323 h 1828973"/>
                  <a:gd name="connsiteX25" fmla="*/ 29607 w 1277382"/>
                  <a:gd name="connsiteY25" fmla="*/ 1247948 h 1828973"/>
                  <a:gd name="connsiteX26" fmla="*/ 1032 w 1277382"/>
                  <a:gd name="connsiteY26" fmla="*/ 1305098 h 1828973"/>
                  <a:gd name="connsiteX27" fmla="*/ 10557 w 1277382"/>
                  <a:gd name="connsiteY27" fmla="*/ 1381298 h 1828973"/>
                  <a:gd name="connsiteX28" fmla="*/ 39132 w 1277382"/>
                  <a:gd name="connsiteY28" fmla="*/ 1486073 h 1828973"/>
                  <a:gd name="connsiteX29" fmla="*/ 58182 w 1277382"/>
                  <a:gd name="connsiteY29" fmla="*/ 1552748 h 1828973"/>
                  <a:gd name="connsiteX30" fmla="*/ 77232 w 1277382"/>
                  <a:gd name="connsiteY30" fmla="*/ 1619423 h 1828973"/>
                  <a:gd name="connsiteX31" fmla="*/ 105807 w 1277382"/>
                  <a:gd name="connsiteY31" fmla="*/ 1686098 h 1828973"/>
                  <a:gd name="connsiteX32" fmla="*/ 162957 w 1277382"/>
                  <a:gd name="connsiteY32" fmla="*/ 1733723 h 1828973"/>
                  <a:gd name="connsiteX33" fmla="*/ 220107 w 1277382"/>
                  <a:gd name="connsiteY33" fmla="*/ 1752773 h 1828973"/>
                  <a:gd name="connsiteX34" fmla="*/ 248682 w 1277382"/>
                  <a:gd name="connsiteY34" fmla="*/ 1762298 h 1828973"/>
                  <a:gd name="connsiteX35" fmla="*/ 334407 w 1277382"/>
                  <a:gd name="connsiteY35" fmla="*/ 1819448 h 1828973"/>
                  <a:gd name="connsiteX36" fmla="*/ 362982 w 1277382"/>
                  <a:gd name="connsiteY36" fmla="*/ 1828973 h 1828973"/>
                  <a:gd name="connsiteX37" fmla="*/ 534432 w 1277382"/>
                  <a:gd name="connsiteY37" fmla="*/ 1809923 h 1828973"/>
                  <a:gd name="connsiteX38" fmla="*/ 629682 w 1277382"/>
                  <a:gd name="connsiteY38" fmla="*/ 1781348 h 1828973"/>
                  <a:gd name="connsiteX39" fmla="*/ 686832 w 1277382"/>
                  <a:gd name="connsiteY39" fmla="*/ 1762298 h 1828973"/>
                  <a:gd name="connsiteX40" fmla="*/ 724932 w 1277382"/>
                  <a:gd name="connsiteY40" fmla="*/ 1752773 h 1828973"/>
                  <a:gd name="connsiteX41" fmla="*/ 820182 w 1277382"/>
                  <a:gd name="connsiteY41" fmla="*/ 1743248 h 1828973"/>
                  <a:gd name="connsiteX42" fmla="*/ 924957 w 1277382"/>
                  <a:gd name="connsiteY42" fmla="*/ 1724198 h 1828973"/>
                  <a:gd name="connsiteX43" fmla="*/ 1010682 w 1277382"/>
                  <a:gd name="connsiteY43" fmla="*/ 1695623 h 1828973"/>
                  <a:gd name="connsiteX44" fmla="*/ 1067832 w 1277382"/>
                  <a:gd name="connsiteY44" fmla="*/ 1667048 h 1828973"/>
                  <a:gd name="connsiteX45" fmla="*/ 1134507 w 1277382"/>
                  <a:gd name="connsiteY45" fmla="*/ 1590848 h 1828973"/>
                  <a:gd name="connsiteX46" fmla="*/ 1182132 w 1277382"/>
                  <a:gd name="connsiteY46" fmla="*/ 1505123 h 1828973"/>
                  <a:gd name="connsiteX47" fmla="*/ 1220232 w 1277382"/>
                  <a:gd name="connsiteY47" fmla="*/ 1390823 h 1828973"/>
                  <a:gd name="connsiteX48" fmla="*/ 1248807 w 1277382"/>
                  <a:gd name="connsiteY48" fmla="*/ 1257473 h 1828973"/>
                  <a:gd name="connsiteX49" fmla="*/ 1258332 w 1277382"/>
                  <a:gd name="connsiteY49" fmla="*/ 962198 h 1828973"/>
                  <a:gd name="connsiteX50" fmla="*/ 1277382 w 1277382"/>
                  <a:gd name="connsiteY50" fmla="*/ 847898 h 1828973"/>
                  <a:gd name="connsiteX51" fmla="*/ 1267857 w 1277382"/>
                  <a:gd name="connsiteY51" fmla="*/ 628823 h 1828973"/>
                  <a:gd name="connsiteX52" fmla="*/ 1258332 w 1277382"/>
                  <a:gd name="connsiteY52" fmla="*/ 476423 h 1828973"/>
                  <a:gd name="connsiteX53" fmla="*/ 1239282 w 1277382"/>
                  <a:gd name="connsiteY53" fmla="*/ 381173 h 1828973"/>
                  <a:gd name="connsiteX54" fmla="*/ 1239282 w 1277382"/>
                  <a:gd name="connsiteY54"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72482 w 1277382"/>
                  <a:gd name="connsiteY20" fmla="*/ 762173 h 1828973"/>
                  <a:gd name="connsiteX21" fmla="*/ 153432 w 1277382"/>
                  <a:gd name="connsiteY21" fmla="*/ 819323 h 1828973"/>
                  <a:gd name="connsiteX22" fmla="*/ 153432 w 1277382"/>
                  <a:gd name="connsiteY22" fmla="*/ 1086023 h 1828973"/>
                  <a:gd name="connsiteX23" fmla="*/ 115332 w 1277382"/>
                  <a:gd name="connsiteY23" fmla="*/ 1143173 h 1828973"/>
                  <a:gd name="connsiteX24" fmla="*/ 67707 w 1277382"/>
                  <a:gd name="connsiteY24" fmla="*/ 1200323 h 1828973"/>
                  <a:gd name="connsiteX25" fmla="*/ 29607 w 1277382"/>
                  <a:gd name="connsiteY25" fmla="*/ 1247948 h 1828973"/>
                  <a:gd name="connsiteX26" fmla="*/ 1032 w 1277382"/>
                  <a:gd name="connsiteY26" fmla="*/ 1305098 h 1828973"/>
                  <a:gd name="connsiteX27" fmla="*/ 10557 w 1277382"/>
                  <a:gd name="connsiteY27" fmla="*/ 1381298 h 1828973"/>
                  <a:gd name="connsiteX28" fmla="*/ 39132 w 1277382"/>
                  <a:gd name="connsiteY28" fmla="*/ 1486073 h 1828973"/>
                  <a:gd name="connsiteX29" fmla="*/ 58182 w 1277382"/>
                  <a:gd name="connsiteY29" fmla="*/ 1552748 h 1828973"/>
                  <a:gd name="connsiteX30" fmla="*/ 77232 w 1277382"/>
                  <a:gd name="connsiteY30" fmla="*/ 1619423 h 1828973"/>
                  <a:gd name="connsiteX31" fmla="*/ 105807 w 1277382"/>
                  <a:gd name="connsiteY31" fmla="*/ 1686098 h 1828973"/>
                  <a:gd name="connsiteX32" fmla="*/ 162957 w 1277382"/>
                  <a:gd name="connsiteY32" fmla="*/ 1733723 h 1828973"/>
                  <a:gd name="connsiteX33" fmla="*/ 220107 w 1277382"/>
                  <a:gd name="connsiteY33" fmla="*/ 1752773 h 1828973"/>
                  <a:gd name="connsiteX34" fmla="*/ 248682 w 1277382"/>
                  <a:gd name="connsiteY34" fmla="*/ 1762298 h 1828973"/>
                  <a:gd name="connsiteX35" fmla="*/ 334407 w 1277382"/>
                  <a:gd name="connsiteY35" fmla="*/ 1819448 h 1828973"/>
                  <a:gd name="connsiteX36" fmla="*/ 362982 w 1277382"/>
                  <a:gd name="connsiteY36" fmla="*/ 1828973 h 1828973"/>
                  <a:gd name="connsiteX37" fmla="*/ 534432 w 1277382"/>
                  <a:gd name="connsiteY37" fmla="*/ 1809923 h 1828973"/>
                  <a:gd name="connsiteX38" fmla="*/ 629682 w 1277382"/>
                  <a:gd name="connsiteY38" fmla="*/ 1781348 h 1828973"/>
                  <a:gd name="connsiteX39" fmla="*/ 686832 w 1277382"/>
                  <a:gd name="connsiteY39" fmla="*/ 1762298 h 1828973"/>
                  <a:gd name="connsiteX40" fmla="*/ 724932 w 1277382"/>
                  <a:gd name="connsiteY40" fmla="*/ 1752773 h 1828973"/>
                  <a:gd name="connsiteX41" fmla="*/ 820182 w 1277382"/>
                  <a:gd name="connsiteY41" fmla="*/ 1743248 h 1828973"/>
                  <a:gd name="connsiteX42" fmla="*/ 924957 w 1277382"/>
                  <a:gd name="connsiteY42" fmla="*/ 1724198 h 1828973"/>
                  <a:gd name="connsiteX43" fmla="*/ 1010682 w 1277382"/>
                  <a:gd name="connsiteY43" fmla="*/ 1695623 h 1828973"/>
                  <a:gd name="connsiteX44" fmla="*/ 1067832 w 1277382"/>
                  <a:gd name="connsiteY44" fmla="*/ 1667048 h 1828973"/>
                  <a:gd name="connsiteX45" fmla="*/ 1134507 w 1277382"/>
                  <a:gd name="connsiteY45" fmla="*/ 1590848 h 1828973"/>
                  <a:gd name="connsiteX46" fmla="*/ 1182132 w 1277382"/>
                  <a:gd name="connsiteY46" fmla="*/ 1505123 h 1828973"/>
                  <a:gd name="connsiteX47" fmla="*/ 1220232 w 1277382"/>
                  <a:gd name="connsiteY47" fmla="*/ 1390823 h 1828973"/>
                  <a:gd name="connsiteX48" fmla="*/ 1248807 w 1277382"/>
                  <a:gd name="connsiteY48" fmla="*/ 1257473 h 1828973"/>
                  <a:gd name="connsiteX49" fmla="*/ 1258332 w 1277382"/>
                  <a:gd name="connsiteY49" fmla="*/ 962198 h 1828973"/>
                  <a:gd name="connsiteX50" fmla="*/ 1277382 w 1277382"/>
                  <a:gd name="connsiteY50" fmla="*/ 847898 h 1828973"/>
                  <a:gd name="connsiteX51" fmla="*/ 1267857 w 1277382"/>
                  <a:gd name="connsiteY51" fmla="*/ 628823 h 1828973"/>
                  <a:gd name="connsiteX52" fmla="*/ 1258332 w 1277382"/>
                  <a:gd name="connsiteY52" fmla="*/ 476423 h 1828973"/>
                  <a:gd name="connsiteX53" fmla="*/ 1239282 w 1277382"/>
                  <a:gd name="connsiteY53" fmla="*/ 381173 h 1828973"/>
                  <a:gd name="connsiteX54" fmla="*/ 1239282 w 1277382"/>
                  <a:gd name="connsiteY54"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72482 w 1277382"/>
                  <a:gd name="connsiteY20" fmla="*/ 762173 h 1828973"/>
                  <a:gd name="connsiteX21" fmla="*/ 153432 w 1277382"/>
                  <a:gd name="connsiteY21" fmla="*/ 819323 h 1828973"/>
                  <a:gd name="connsiteX22" fmla="*/ 153432 w 1277382"/>
                  <a:gd name="connsiteY22" fmla="*/ 1086023 h 1828973"/>
                  <a:gd name="connsiteX23" fmla="*/ 115332 w 1277382"/>
                  <a:gd name="connsiteY23" fmla="*/ 1143173 h 1828973"/>
                  <a:gd name="connsiteX24" fmla="*/ 67707 w 1277382"/>
                  <a:gd name="connsiteY24" fmla="*/ 1200323 h 1828973"/>
                  <a:gd name="connsiteX25" fmla="*/ 29607 w 1277382"/>
                  <a:gd name="connsiteY25" fmla="*/ 1247948 h 1828973"/>
                  <a:gd name="connsiteX26" fmla="*/ 1032 w 1277382"/>
                  <a:gd name="connsiteY26" fmla="*/ 1305098 h 1828973"/>
                  <a:gd name="connsiteX27" fmla="*/ 10557 w 1277382"/>
                  <a:gd name="connsiteY27" fmla="*/ 1381298 h 1828973"/>
                  <a:gd name="connsiteX28" fmla="*/ 39132 w 1277382"/>
                  <a:gd name="connsiteY28" fmla="*/ 1486073 h 1828973"/>
                  <a:gd name="connsiteX29" fmla="*/ 58182 w 1277382"/>
                  <a:gd name="connsiteY29" fmla="*/ 1552748 h 1828973"/>
                  <a:gd name="connsiteX30" fmla="*/ 77232 w 1277382"/>
                  <a:gd name="connsiteY30" fmla="*/ 1619423 h 1828973"/>
                  <a:gd name="connsiteX31" fmla="*/ 105807 w 1277382"/>
                  <a:gd name="connsiteY31" fmla="*/ 1686098 h 1828973"/>
                  <a:gd name="connsiteX32" fmla="*/ 162957 w 1277382"/>
                  <a:gd name="connsiteY32" fmla="*/ 1733723 h 1828973"/>
                  <a:gd name="connsiteX33" fmla="*/ 220107 w 1277382"/>
                  <a:gd name="connsiteY33" fmla="*/ 1752773 h 1828973"/>
                  <a:gd name="connsiteX34" fmla="*/ 248682 w 1277382"/>
                  <a:gd name="connsiteY34" fmla="*/ 1762298 h 1828973"/>
                  <a:gd name="connsiteX35" fmla="*/ 334407 w 1277382"/>
                  <a:gd name="connsiteY35" fmla="*/ 1819448 h 1828973"/>
                  <a:gd name="connsiteX36" fmla="*/ 362982 w 1277382"/>
                  <a:gd name="connsiteY36" fmla="*/ 1828973 h 1828973"/>
                  <a:gd name="connsiteX37" fmla="*/ 534432 w 1277382"/>
                  <a:gd name="connsiteY37" fmla="*/ 1809923 h 1828973"/>
                  <a:gd name="connsiteX38" fmla="*/ 629682 w 1277382"/>
                  <a:gd name="connsiteY38" fmla="*/ 1781348 h 1828973"/>
                  <a:gd name="connsiteX39" fmla="*/ 686832 w 1277382"/>
                  <a:gd name="connsiteY39" fmla="*/ 1762298 h 1828973"/>
                  <a:gd name="connsiteX40" fmla="*/ 724932 w 1277382"/>
                  <a:gd name="connsiteY40" fmla="*/ 1752773 h 1828973"/>
                  <a:gd name="connsiteX41" fmla="*/ 820182 w 1277382"/>
                  <a:gd name="connsiteY41" fmla="*/ 1743248 h 1828973"/>
                  <a:gd name="connsiteX42" fmla="*/ 924957 w 1277382"/>
                  <a:gd name="connsiteY42" fmla="*/ 1724198 h 1828973"/>
                  <a:gd name="connsiteX43" fmla="*/ 1010682 w 1277382"/>
                  <a:gd name="connsiteY43" fmla="*/ 1695623 h 1828973"/>
                  <a:gd name="connsiteX44" fmla="*/ 1067832 w 1277382"/>
                  <a:gd name="connsiteY44" fmla="*/ 1667048 h 1828973"/>
                  <a:gd name="connsiteX45" fmla="*/ 1134507 w 1277382"/>
                  <a:gd name="connsiteY45" fmla="*/ 1590848 h 1828973"/>
                  <a:gd name="connsiteX46" fmla="*/ 1182132 w 1277382"/>
                  <a:gd name="connsiteY46" fmla="*/ 1505123 h 1828973"/>
                  <a:gd name="connsiteX47" fmla="*/ 1220232 w 1277382"/>
                  <a:gd name="connsiteY47" fmla="*/ 1390823 h 1828973"/>
                  <a:gd name="connsiteX48" fmla="*/ 1248807 w 1277382"/>
                  <a:gd name="connsiteY48" fmla="*/ 1257473 h 1828973"/>
                  <a:gd name="connsiteX49" fmla="*/ 1258332 w 1277382"/>
                  <a:gd name="connsiteY49" fmla="*/ 962198 h 1828973"/>
                  <a:gd name="connsiteX50" fmla="*/ 1277382 w 1277382"/>
                  <a:gd name="connsiteY50" fmla="*/ 847898 h 1828973"/>
                  <a:gd name="connsiteX51" fmla="*/ 1267857 w 1277382"/>
                  <a:gd name="connsiteY51" fmla="*/ 628823 h 1828973"/>
                  <a:gd name="connsiteX52" fmla="*/ 1258332 w 1277382"/>
                  <a:gd name="connsiteY52" fmla="*/ 476423 h 1828973"/>
                  <a:gd name="connsiteX53" fmla="*/ 1239282 w 1277382"/>
                  <a:gd name="connsiteY53" fmla="*/ 381173 h 1828973"/>
                  <a:gd name="connsiteX54" fmla="*/ 1239282 w 1277382"/>
                  <a:gd name="connsiteY54"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72482 w 1277382"/>
                  <a:gd name="connsiteY20" fmla="*/ 762173 h 1828973"/>
                  <a:gd name="connsiteX21" fmla="*/ 153432 w 1277382"/>
                  <a:gd name="connsiteY21" fmla="*/ 819323 h 1828973"/>
                  <a:gd name="connsiteX22" fmla="*/ 153432 w 1277382"/>
                  <a:gd name="connsiteY22" fmla="*/ 1086023 h 1828973"/>
                  <a:gd name="connsiteX23" fmla="*/ 115332 w 1277382"/>
                  <a:gd name="connsiteY23" fmla="*/ 1143173 h 1828973"/>
                  <a:gd name="connsiteX24" fmla="*/ 67707 w 1277382"/>
                  <a:gd name="connsiteY24" fmla="*/ 1200323 h 1828973"/>
                  <a:gd name="connsiteX25" fmla="*/ 29607 w 1277382"/>
                  <a:gd name="connsiteY25" fmla="*/ 1247948 h 1828973"/>
                  <a:gd name="connsiteX26" fmla="*/ 1032 w 1277382"/>
                  <a:gd name="connsiteY26" fmla="*/ 1305098 h 1828973"/>
                  <a:gd name="connsiteX27" fmla="*/ 10557 w 1277382"/>
                  <a:gd name="connsiteY27" fmla="*/ 1381298 h 1828973"/>
                  <a:gd name="connsiteX28" fmla="*/ 39132 w 1277382"/>
                  <a:gd name="connsiteY28" fmla="*/ 1486073 h 1828973"/>
                  <a:gd name="connsiteX29" fmla="*/ 58182 w 1277382"/>
                  <a:gd name="connsiteY29" fmla="*/ 1552748 h 1828973"/>
                  <a:gd name="connsiteX30" fmla="*/ 77232 w 1277382"/>
                  <a:gd name="connsiteY30" fmla="*/ 1619423 h 1828973"/>
                  <a:gd name="connsiteX31" fmla="*/ 105807 w 1277382"/>
                  <a:gd name="connsiteY31" fmla="*/ 1686098 h 1828973"/>
                  <a:gd name="connsiteX32" fmla="*/ 162957 w 1277382"/>
                  <a:gd name="connsiteY32" fmla="*/ 1733723 h 1828973"/>
                  <a:gd name="connsiteX33" fmla="*/ 220107 w 1277382"/>
                  <a:gd name="connsiteY33" fmla="*/ 1752773 h 1828973"/>
                  <a:gd name="connsiteX34" fmla="*/ 248682 w 1277382"/>
                  <a:gd name="connsiteY34" fmla="*/ 1762298 h 1828973"/>
                  <a:gd name="connsiteX35" fmla="*/ 334407 w 1277382"/>
                  <a:gd name="connsiteY35" fmla="*/ 1819448 h 1828973"/>
                  <a:gd name="connsiteX36" fmla="*/ 362982 w 1277382"/>
                  <a:gd name="connsiteY36" fmla="*/ 1828973 h 1828973"/>
                  <a:gd name="connsiteX37" fmla="*/ 534432 w 1277382"/>
                  <a:gd name="connsiteY37" fmla="*/ 1809923 h 1828973"/>
                  <a:gd name="connsiteX38" fmla="*/ 629682 w 1277382"/>
                  <a:gd name="connsiteY38" fmla="*/ 1781348 h 1828973"/>
                  <a:gd name="connsiteX39" fmla="*/ 686832 w 1277382"/>
                  <a:gd name="connsiteY39" fmla="*/ 1762298 h 1828973"/>
                  <a:gd name="connsiteX40" fmla="*/ 724932 w 1277382"/>
                  <a:gd name="connsiteY40" fmla="*/ 1752773 h 1828973"/>
                  <a:gd name="connsiteX41" fmla="*/ 820182 w 1277382"/>
                  <a:gd name="connsiteY41" fmla="*/ 1743248 h 1828973"/>
                  <a:gd name="connsiteX42" fmla="*/ 924957 w 1277382"/>
                  <a:gd name="connsiteY42" fmla="*/ 1724198 h 1828973"/>
                  <a:gd name="connsiteX43" fmla="*/ 1010682 w 1277382"/>
                  <a:gd name="connsiteY43" fmla="*/ 1695623 h 1828973"/>
                  <a:gd name="connsiteX44" fmla="*/ 1067832 w 1277382"/>
                  <a:gd name="connsiteY44" fmla="*/ 1667048 h 1828973"/>
                  <a:gd name="connsiteX45" fmla="*/ 1134507 w 1277382"/>
                  <a:gd name="connsiteY45" fmla="*/ 1590848 h 1828973"/>
                  <a:gd name="connsiteX46" fmla="*/ 1182132 w 1277382"/>
                  <a:gd name="connsiteY46" fmla="*/ 1505123 h 1828973"/>
                  <a:gd name="connsiteX47" fmla="*/ 1220232 w 1277382"/>
                  <a:gd name="connsiteY47" fmla="*/ 1390823 h 1828973"/>
                  <a:gd name="connsiteX48" fmla="*/ 1248807 w 1277382"/>
                  <a:gd name="connsiteY48" fmla="*/ 1257473 h 1828973"/>
                  <a:gd name="connsiteX49" fmla="*/ 1258332 w 1277382"/>
                  <a:gd name="connsiteY49" fmla="*/ 962198 h 1828973"/>
                  <a:gd name="connsiteX50" fmla="*/ 1277382 w 1277382"/>
                  <a:gd name="connsiteY50" fmla="*/ 847898 h 1828973"/>
                  <a:gd name="connsiteX51" fmla="*/ 1267857 w 1277382"/>
                  <a:gd name="connsiteY51" fmla="*/ 628823 h 1828973"/>
                  <a:gd name="connsiteX52" fmla="*/ 1258332 w 1277382"/>
                  <a:gd name="connsiteY52" fmla="*/ 476423 h 1828973"/>
                  <a:gd name="connsiteX53" fmla="*/ 1239282 w 1277382"/>
                  <a:gd name="connsiteY53" fmla="*/ 381173 h 1828973"/>
                  <a:gd name="connsiteX54" fmla="*/ 1239282 w 1277382"/>
                  <a:gd name="connsiteY54"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72482 w 1277382"/>
                  <a:gd name="connsiteY20" fmla="*/ 762173 h 1828973"/>
                  <a:gd name="connsiteX21" fmla="*/ 153432 w 1277382"/>
                  <a:gd name="connsiteY21" fmla="*/ 819323 h 1828973"/>
                  <a:gd name="connsiteX22" fmla="*/ 153432 w 1277382"/>
                  <a:gd name="connsiteY22" fmla="*/ 1086023 h 1828973"/>
                  <a:gd name="connsiteX23" fmla="*/ 115332 w 1277382"/>
                  <a:gd name="connsiteY23" fmla="*/ 1143173 h 1828973"/>
                  <a:gd name="connsiteX24" fmla="*/ 67707 w 1277382"/>
                  <a:gd name="connsiteY24" fmla="*/ 1200323 h 1828973"/>
                  <a:gd name="connsiteX25" fmla="*/ 29607 w 1277382"/>
                  <a:gd name="connsiteY25" fmla="*/ 1247948 h 1828973"/>
                  <a:gd name="connsiteX26" fmla="*/ 1032 w 1277382"/>
                  <a:gd name="connsiteY26" fmla="*/ 1305098 h 1828973"/>
                  <a:gd name="connsiteX27" fmla="*/ 10557 w 1277382"/>
                  <a:gd name="connsiteY27" fmla="*/ 1381298 h 1828973"/>
                  <a:gd name="connsiteX28" fmla="*/ 39132 w 1277382"/>
                  <a:gd name="connsiteY28" fmla="*/ 1486073 h 1828973"/>
                  <a:gd name="connsiteX29" fmla="*/ 58182 w 1277382"/>
                  <a:gd name="connsiteY29" fmla="*/ 1552748 h 1828973"/>
                  <a:gd name="connsiteX30" fmla="*/ 77232 w 1277382"/>
                  <a:gd name="connsiteY30" fmla="*/ 1619423 h 1828973"/>
                  <a:gd name="connsiteX31" fmla="*/ 105807 w 1277382"/>
                  <a:gd name="connsiteY31" fmla="*/ 1686098 h 1828973"/>
                  <a:gd name="connsiteX32" fmla="*/ 162957 w 1277382"/>
                  <a:gd name="connsiteY32" fmla="*/ 1733723 h 1828973"/>
                  <a:gd name="connsiteX33" fmla="*/ 220107 w 1277382"/>
                  <a:gd name="connsiteY33" fmla="*/ 1752773 h 1828973"/>
                  <a:gd name="connsiteX34" fmla="*/ 248682 w 1277382"/>
                  <a:gd name="connsiteY34" fmla="*/ 1762298 h 1828973"/>
                  <a:gd name="connsiteX35" fmla="*/ 334407 w 1277382"/>
                  <a:gd name="connsiteY35" fmla="*/ 1819448 h 1828973"/>
                  <a:gd name="connsiteX36" fmla="*/ 362982 w 1277382"/>
                  <a:gd name="connsiteY36" fmla="*/ 1828973 h 1828973"/>
                  <a:gd name="connsiteX37" fmla="*/ 534432 w 1277382"/>
                  <a:gd name="connsiteY37" fmla="*/ 1809923 h 1828973"/>
                  <a:gd name="connsiteX38" fmla="*/ 629682 w 1277382"/>
                  <a:gd name="connsiteY38" fmla="*/ 1781348 h 1828973"/>
                  <a:gd name="connsiteX39" fmla="*/ 686832 w 1277382"/>
                  <a:gd name="connsiteY39" fmla="*/ 1762298 h 1828973"/>
                  <a:gd name="connsiteX40" fmla="*/ 724932 w 1277382"/>
                  <a:gd name="connsiteY40" fmla="*/ 1752773 h 1828973"/>
                  <a:gd name="connsiteX41" fmla="*/ 820182 w 1277382"/>
                  <a:gd name="connsiteY41" fmla="*/ 1743248 h 1828973"/>
                  <a:gd name="connsiteX42" fmla="*/ 924957 w 1277382"/>
                  <a:gd name="connsiteY42" fmla="*/ 1724198 h 1828973"/>
                  <a:gd name="connsiteX43" fmla="*/ 1010682 w 1277382"/>
                  <a:gd name="connsiteY43" fmla="*/ 1695623 h 1828973"/>
                  <a:gd name="connsiteX44" fmla="*/ 1067832 w 1277382"/>
                  <a:gd name="connsiteY44" fmla="*/ 1667048 h 1828973"/>
                  <a:gd name="connsiteX45" fmla="*/ 1134507 w 1277382"/>
                  <a:gd name="connsiteY45" fmla="*/ 1590848 h 1828973"/>
                  <a:gd name="connsiteX46" fmla="*/ 1182132 w 1277382"/>
                  <a:gd name="connsiteY46" fmla="*/ 1505123 h 1828973"/>
                  <a:gd name="connsiteX47" fmla="*/ 1220232 w 1277382"/>
                  <a:gd name="connsiteY47" fmla="*/ 1390823 h 1828973"/>
                  <a:gd name="connsiteX48" fmla="*/ 1248807 w 1277382"/>
                  <a:gd name="connsiteY48" fmla="*/ 1257473 h 1828973"/>
                  <a:gd name="connsiteX49" fmla="*/ 1258332 w 1277382"/>
                  <a:gd name="connsiteY49" fmla="*/ 962198 h 1828973"/>
                  <a:gd name="connsiteX50" fmla="*/ 1277382 w 1277382"/>
                  <a:gd name="connsiteY50" fmla="*/ 847898 h 1828973"/>
                  <a:gd name="connsiteX51" fmla="*/ 1267857 w 1277382"/>
                  <a:gd name="connsiteY51" fmla="*/ 628823 h 1828973"/>
                  <a:gd name="connsiteX52" fmla="*/ 1258332 w 1277382"/>
                  <a:gd name="connsiteY52" fmla="*/ 476423 h 1828973"/>
                  <a:gd name="connsiteX53" fmla="*/ 1239282 w 1277382"/>
                  <a:gd name="connsiteY53" fmla="*/ 381173 h 1828973"/>
                  <a:gd name="connsiteX54" fmla="*/ 1239282 w 1277382"/>
                  <a:gd name="connsiteY54"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53432 w 1277382"/>
                  <a:gd name="connsiteY20" fmla="*/ 819323 h 1828973"/>
                  <a:gd name="connsiteX21" fmla="*/ 153432 w 1277382"/>
                  <a:gd name="connsiteY21" fmla="*/ 1086023 h 1828973"/>
                  <a:gd name="connsiteX22" fmla="*/ 115332 w 1277382"/>
                  <a:gd name="connsiteY22" fmla="*/ 1143173 h 1828973"/>
                  <a:gd name="connsiteX23" fmla="*/ 67707 w 1277382"/>
                  <a:gd name="connsiteY23" fmla="*/ 1200323 h 1828973"/>
                  <a:gd name="connsiteX24" fmla="*/ 29607 w 1277382"/>
                  <a:gd name="connsiteY24" fmla="*/ 1247948 h 1828973"/>
                  <a:gd name="connsiteX25" fmla="*/ 1032 w 1277382"/>
                  <a:gd name="connsiteY25" fmla="*/ 1305098 h 1828973"/>
                  <a:gd name="connsiteX26" fmla="*/ 10557 w 1277382"/>
                  <a:gd name="connsiteY26" fmla="*/ 1381298 h 1828973"/>
                  <a:gd name="connsiteX27" fmla="*/ 39132 w 1277382"/>
                  <a:gd name="connsiteY27" fmla="*/ 1486073 h 1828973"/>
                  <a:gd name="connsiteX28" fmla="*/ 58182 w 1277382"/>
                  <a:gd name="connsiteY28" fmla="*/ 1552748 h 1828973"/>
                  <a:gd name="connsiteX29" fmla="*/ 77232 w 1277382"/>
                  <a:gd name="connsiteY29" fmla="*/ 1619423 h 1828973"/>
                  <a:gd name="connsiteX30" fmla="*/ 105807 w 1277382"/>
                  <a:gd name="connsiteY30" fmla="*/ 1686098 h 1828973"/>
                  <a:gd name="connsiteX31" fmla="*/ 162957 w 1277382"/>
                  <a:gd name="connsiteY31" fmla="*/ 1733723 h 1828973"/>
                  <a:gd name="connsiteX32" fmla="*/ 220107 w 1277382"/>
                  <a:gd name="connsiteY32" fmla="*/ 1752773 h 1828973"/>
                  <a:gd name="connsiteX33" fmla="*/ 248682 w 1277382"/>
                  <a:gd name="connsiteY33" fmla="*/ 1762298 h 1828973"/>
                  <a:gd name="connsiteX34" fmla="*/ 334407 w 1277382"/>
                  <a:gd name="connsiteY34" fmla="*/ 1819448 h 1828973"/>
                  <a:gd name="connsiteX35" fmla="*/ 362982 w 1277382"/>
                  <a:gd name="connsiteY35" fmla="*/ 1828973 h 1828973"/>
                  <a:gd name="connsiteX36" fmla="*/ 534432 w 1277382"/>
                  <a:gd name="connsiteY36" fmla="*/ 1809923 h 1828973"/>
                  <a:gd name="connsiteX37" fmla="*/ 629682 w 1277382"/>
                  <a:gd name="connsiteY37" fmla="*/ 1781348 h 1828973"/>
                  <a:gd name="connsiteX38" fmla="*/ 686832 w 1277382"/>
                  <a:gd name="connsiteY38" fmla="*/ 1762298 h 1828973"/>
                  <a:gd name="connsiteX39" fmla="*/ 724932 w 1277382"/>
                  <a:gd name="connsiteY39" fmla="*/ 1752773 h 1828973"/>
                  <a:gd name="connsiteX40" fmla="*/ 820182 w 1277382"/>
                  <a:gd name="connsiteY40" fmla="*/ 1743248 h 1828973"/>
                  <a:gd name="connsiteX41" fmla="*/ 924957 w 1277382"/>
                  <a:gd name="connsiteY41" fmla="*/ 1724198 h 1828973"/>
                  <a:gd name="connsiteX42" fmla="*/ 1010682 w 1277382"/>
                  <a:gd name="connsiteY42" fmla="*/ 1695623 h 1828973"/>
                  <a:gd name="connsiteX43" fmla="*/ 1067832 w 1277382"/>
                  <a:gd name="connsiteY43" fmla="*/ 1667048 h 1828973"/>
                  <a:gd name="connsiteX44" fmla="*/ 1134507 w 1277382"/>
                  <a:gd name="connsiteY44" fmla="*/ 1590848 h 1828973"/>
                  <a:gd name="connsiteX45" fmla="*/ 1182132 w 1277382"/>
                  <a:gd name="connsiteY45" fmla="*/ 1505123 h 1828973"/>
                  <a:gd name="connsiteX46" fmla="*/ 1220232 w 1277382"/>
                  <a:gd name="connsiteY46" fmla="*/ 1390823 h 1828973"/>
                  <a:gd name="connsiteX47" fmla="*/ 1248807 w 1277382"/>
                  <a:gd name="connsiteY47" fmla="*/ 1257473 h 1828973"/>
                  <a:gd name="connsiteX48" fmla="*/ 1258332 w 1277382"/>
                  <a:gd name="connsiteY48" fmla="*/ 962198 h 1828973"/>
                  <a:gd name="connsiteX49" fmla="*/ 1277382 w 1277382"/>
                  <a:gd name="connsiteY49" fmla="*/ 847898 h 1828973"/>
                  <a:gd name="connsiteX50" fmla="*/ 1267857 w 1277382"/>
                  <a:gd name="connsiteY50" fmla="*/ 628823 h 1828973"/>
                  <a:gd name="connsiteX51" fmla="*/ 1258332 w 1277382"/>
                  <a:gd name="connsiteY51" fmla="*/ 476423 h 1828973"/>
                  <a:gd name="connsiteX52" fmla="*/ 1239282 w 1277382"/>
                  <a:gd name="connsiteY52" fmla="*/ 381173 h 1828973"/>
                  <a:gd name="connsiteX53" fmla="*/ 1239282 w 1277382"/>
                  <a:gd name="connsiteY53" fmla="*/ 371648 h 1828973"/>
                  <a:gd name="connsiteX0" fmla="*/ 1244348 w 1282448"/>
                  <a:gd name="connsiteY0" fmla="*/ 371648 h 1828973"/>
                  <a:gd name="connsiteX1" fmla="*/ 1215773 w 1282448"/>
                  <a:gd name="connsiteY1" fmla="*/ 266873 h 1828973"/>
                  <a:gd name="connsiteX2" fmla="*/ 1196723 w 1282448"/>
                  <a:gd name="connsiteY2" fmla="*/ 190673 h 1828973"/>
                  <a:gd name="connsiteX3" fmla="*/ 1158623 w 1282448"/>
                  <a:gd name="connsiteY3" fmla="*/ 133523 h 1828973"/>
                  <a:gd name="connsiteX4" fmla="*/ 1072898 w 1282448"/>
                  <a:gd name="connsiteY4" fmla="*/ 76373 h 1828973"/>
                  <a:gd name="connsiteX5" fmla="*/ 1015748 w 1282448"/>
                  <a:gd name="connsiteY5" fmla="*/ 57323 h 1828973"/>
                  <a:gd name="connsiteX6" fmla="*/ 987173 w 1282448"/>
                  <a:gd name="connsiteY6" fmla="*/ 47798 h 1828973"/>
                  <a:gd name="connsiteX7" fmla="*/ 901448 w 1282448"/>
                  <a:gd name="connsiteY7" fmla="*/ 173 h 1828973"/>
                  <a:gd name="connsiteX8" fmla="*/ 768098 w 1282448"/>
                  <a:gd name="connsiteY8" fmla="*/ 9698 h 1828973"/>
                  <a:gd name="connsiteX9" fmla="*/ 710948 w 1282448"/>
                  <a:gd name="connsiteY9" fmla="*/ 28748 h 1828973"/>
                  <a:gd name="connsiteX10" fmla="*/ 587123 w 1282448"/>
                  <a:gd name="connsiteY10" fmla="*/ 38273 h 1828973"/>
                  <a:gd name="connsiteX11" fmla="*/ 549023 w 1282448"/>
                  <a:gd name="connsiteY11" fmla="*/ 47798 h 1828973"/>
                  <a:gd name="connsiteX12" fmla="*/ 491873 w 1282448"/>
                  <a:gd name="connsiteY12" fmla="*/ 66848 h 1828973"/>
                  <a:gd name="connsiteX13" fmla="*/ 406148 w 1282448"/>
                  <a:gd name="connsiteY13" fmla="*/ 171623 h 1828973"/>
                  <a:gd name="connsiteX14" fmla="*/ 377573 w 1282448"/>
                  <a:gd name="connsiteY14" fmla="*/ 228773 h 1828973"/>
                  <a:gd name="connsiteX15" fmla="*/ 339473 w 1282448"/>
                  <a:gd name="connsiteY15" fmla="*/ 343073 h 1828973"/>
                  <a:gd name="connsiteX16" fmla="*/ 329948 w 1282448"/>
                  <a:gd name="connsiteY16" fmla="*/ 371648 h 1828973"/>
                  <a:gd name="connsiteX17" fmla="*/ 320423 w 1282448"/>
                  <a:gd name="connsiteY17" fmla="*/ 628823 h 1828973"/>
                  <a:gd name="connsiteX18" fmla="*/ 272798 w 1282448"/>
                  <a:gd name="connsiteY18" fmla="*/ 666923 h 1828973"/>
                  <a:gd name="connsiteX19" fmla="*/ 225173 w 1282448"/>
                  <a:gd name="connsiteY19" fmla="*/ 714548 h 1828973"/>
                  <a:gd name="connsiteX20" fmla="*/ 158498 w 1282448"/>
                  <a:gd name="connsiteY20" fmla="*/ 819323 h 1828973"/>
                  <a:gd name="connsiteX21" fmla="*/ 158498 w 1282448"/>
                  <a:gd name="connsiteY21" fmla="*/ 1086023 h 1828973"/>
                  <a:gd name="connsiteX22" fmla="*/ 120398 w 1282448"/>
                  <a:gd name="connsiteY22" fmla="*/ 1143173 h 1828973"/>
                  <a:gd name="connsiteX23" fmla="*/ 72773 w 1282448"/>
                  <a:gd name="connsiteY23" fmla="*/ 1200323 h 1828973"/>
                  <a:gd name="connsiteX24" fmla="*/ 6098 w 1282448"/>
                  <a:gd name="connsiteY24" fmla="*/ 1305098 h 1828973"/>
                  <a:gd name="connsiteX25" fmla="*/ 15623 w 1282448"/>
                  <a:gd name="connsiteY25" fmla="*/ 1381298 h 1828973"/>
                  <a:gd name="connsiteX26" fmla="*/ 44198 w 1282448"/>
                  <a:gd name="connsiteY26" fmla="*/ 1486073 h 1828973"/>
                  <a:gd name="connsiteX27" fmla="*/ 63248 w 1282448"/>
                  <a:gd name="connsiteY27" fmla="*/ 1552748 h 1828973"/>
                  <a:gd name="connsiteX28" fmla="*/ 82298 w 1282448"/>
                  <a:gd name="connsiteY28" fmla="*/ 1619423 h 1828973"/>
                  <a:gd name="connsiteX29" fmla="*/ 110873 w 1282448"/>
                  <a:gd name="connsiteY29" fmla="*/ 1686098 h 1828973"/>
                  <a:gd name="connsiteX30" fmla="*/ 168023 w 1282448"/>
                  <a:gd name="connsiteY30" fmla="*/ 1733723 h 1828973"/>
                  <a:gd name="connsiteX31" fmla="*/ 225173 w 1282448"/>
                  <a:gd name="connsiteY31" fmla="*/ 1752773 h 1828973"/>
                  <a:gd name="connsiteX32" fmla="*/ 253748 w 1282448"/>
                  <a:gd name="connsiteY32" fmla="*/ 1762298 h 1828973"/>
                  <a:gd name="connsiteX33" fmla="*/ 339473 w 1282448"/>
                  <a:gd name="connsiteY33" fmla="*/ 1819448 h 1828973"/>
                  <a:gd name="connsiteX34" fmla="*/ 368048 w 1282448"/>
                  <a:gd name="connsiteY34" fmla="*/ 1828973 h 1828973"/>
                  <a:gd name="connsiteX35" fmla="*/ 539498 w 1282448"/>
                  <a:gd name="connsiteY35" fmla="*/ 1809923 h 1828973"/>
                  <a:gd name="connsiteX36" fmla="*/ 634748 w 1282448"/>
                  <a:gd name="connsiteY36" fmla="*/ 1781348 h 1828973"/>
                  <a:gd name="connsiteX37" fmla="*/ 691898 w 1282448"/>
                  <a:gd name="connsiteY37" fmla="*/ 1762298 h 1828973"/>
                  <a:gd name="connsiteX38" fmla="*/ 729998 w 1282448"/>
                  <a:gd name="connsiteY38" fmla="*/ 1752773 h 1828973"/>
                  <a:gd name="connsiteX39" fmla="*/ 825248 w 1282448"/>
                  <a:gd name="connsiteY39" fmla="*/ 1743248 h 1828973"/>
                  <a:gd name="connsiteX40" fmla="*/ 930023 w 1282448"/>
                  <a:gd name="connsiteY40" fmla="*/ 1724198 h 1828973"/>
                  <a:gd name="connsiteX41" fmla="*/ 1015748 w 1282448"/>
                  <a:gd name="connsiteY41" fmla="*/ 1695623 h 1828973"/>
                  <a:gd name="connsiteX42" fmla="*/ 1072898 w 1282448"/>
                  <a:gd name="connsiteY42" fmla="*/ 1667048 h 1828973"/>
                  <a:gd name="connsiteX43" fmla="*/ 1139573 w 1282448"/>
                  <a:gd name="connsiteY43" fmla="*/ 1590848 h 1828973"/>
                  <a:gd name="connsiteX44" fmla="*/ 1187198 w 1282448"/>
                  <a:gd name="connsiteY44" fmla="*/ 1505123 h 1828973"/>
                  <a:gd name="connsiteX45" fmla="*/ 1225298 w 1282448"/>
                  <a:gd name="connsiteY45" fmla="*/ 1390823 h 1828973"/>
                  <a:gd name="connsiteX46" fmla="*/ 1253873 w 1282448"/>
                  <a:gd name="connsiteY46" fmla="*/ 1257473 h 1828973"/>
                  <a:gd name="connsiteX47" fmla="*/ 1263398 w 1282448"/>
                  <a:gd name="connsiteY47" fmla="*/ 962198 h 1828973"/>
                  <a:gd name="connsiteX48" fmla="*/ 1282448 w 1282448"/>
                  <a:gd name="connsiteY48" fmla="*/ 847898 h 1828973"/>
                  <a:gd name="connsiteX49" fmla="*/ 1272923 w 1282448"/>
                  <a:gd name="connsiteY49" fmla="*/ 628823 h 1828973"/>
                  <a:gd name="connsiteX50" fmla="*/ 1263398 w 1282448"/>
                  <a:gd name="connsiteY50" fmla="*/ 476423 h 1828973"/>
                  <a:gd name="connsiteX51" fmla="*/ 1244348 w 1282448"/>
                  <a:gd name="connsiteY51" fmla="*/ 381173 h 1828973"/>
                  <a:gd name="connsiteX52" fmla="*/ 1244348 w 1282448"/>
                  <a:gd name="connsiteY52" fmla="*/ 371648 h 1828973"/>
                  <a:gd name="connsiteX0" fmla="*/ 1247796 w 1285896"/>
                  <a:gd name="connsiteY0" fmla="*/ 371648 h 1828973"/>
                  <a:gd name="connsiteX1" fmla="*/ 1219221 w 1285896"/>
                  <a:gd name="connsiteY1" fmla="*/ 266873 h 1828973"/>
                  <a:gd name="connsiteX2" fmla="*/ 1200171 w 1285896"/>
                  <a:gd name="connsiteY2" fmla="*/ 190673 h 1828973"/>
                  <a:gd name="connsiteX3" fmla="*/ 1162071 w 1285896"/>
                  <a:gd name="connsiteY3" fmla="*/ 133523 h 1828973"/>
                  <a:gd name="connsiteX4" fmla="*/ 1076346 w 1285896"/>
                  <a:gd name="connsiteY4" fmla="*/ 76373 h 1828973"/>
                  <a:gd name="connsiteX5" fmla="*/ 1019196 w 1285896"/>
                  <a:gd name="connsiteY5" fmla="*/ 57323 h 1828973"/>
                  <a:gd name="connsiteX6" fmla="*/ 990621 w 1285896"/>
                  <a:gd name="connsiteY6" fmla="*/ 47798 h 1828973"/>
                  <a:gd name="connsiteX7" fmla="*/ 904896 w 1285896"/>
                  <a:gd name="connsiteY7" fmla="*/ 173 h 1828973"/>
                  <a:gd name="connsiteX8" fmla="*/ 771546 w 1285896"/>
                  <a:gd name="connsiteY8" fmla="*/ 9698 h 1828973"/>
                  <a:gd name="connsiteX9" fmla="*/ 714396 w 1285896"/>
                  <a:gd name="connsiteY9" fmla="*/ 28748 h 1828973"/>
                  <a:gd name="connsiteX10" fmla="*/ 590571 w 1285896"/>
                  <a:gd name="connsiteY10" fmla="*/ 38273 h 1828973"/>
                  <a:gd name="connsiteX11" fmla="*/ 552471 w 1285896"/>
                  <a:gd name="connsiteY11" fmla="*/ 47798 h 1828973"/>
                  <a:gd name="connsiteX12" fmla="*/ 495321 w 1285896"/>
                  <a:gd name="connsiteY12" fmla="*/ 66848 h 1828973"/>
                  <a:gd name="connsiteX13" fmla="*/ 409596 w 1285896"/>
                  <a:gd name="connsiteY13" fmla="*/ 171623 h 1828973"/>
                  <a:gd name="connsiteX14" fmla="*/ 381021 w 1285896"/>
                  <a:gd name="connsiteY14" fmla="*/ 228773 h 1828973"/>
                  <a:gd name="connsiteX15" fmla="*/ 342921 w 1285896"/>
                  <a:gd name="connsiteY15" fmla="*/ 343073 h 1828973"/>
                  <a:gd name="connsiteX16" fmla="*/ 333396 w 1285896"/>
                  <a:gd name="connsiteY16" fmla="*/ 371648 h 1828973"/>
                  <a:gd name="connsiteX17" fmla="*/ 323871 w 1285896"/>
                  <a:gd name="connsiteY17" fmla="*/ 628823 h 1828973"/>
                  <a:gd name="connsiteX18" fmla="*/ 276246 w 1285896"/>
                  <a:gd name="connsiteY18" fmla="*/ 666923 h 1828973"/>
                  <a:gd name="connsiteX19" fmla="*/ 228621 w 1285896"/>
                  <a:gd name="connsiteY19" fmla="*/ 714548 h 1828973"/>
                  <a:gd name="connsiteX20" fmla="*/ 161946 w 1285896"/>
                  <a:gd name="connsiteY20" fmla="*/ 819323 h 1828973"/>
                  <a:gd name="connsiteX21" fmla="*/ 161946 w 1285896"/>
                  <a:gd name="connsiteY21" fmla="*/ 1086023 h 1828973"/>
                  <a:gd name="connsiteX22" fmla="*/ 123846 w 1285896"/>
                  <a:gd name="connsiteY22" fmla="*/ 1143173 h 1828973"/>
                  <a:gd name="connsiteX23" fmla="*/ 9546 w 1285896"/>
                  <a:gd name="connsiteY23" fmla="*/ 1305098 h 1828973"/>
                  <a:gd name="connsiteX24" fmla="*/ 19071 w 1285896"/>
                  <a:gd name="connsiteY24" fmla="*/ 1381298 h 1828973"/>
                  <a:gd name="connsiteX25" fmla="*/ 47646 w 1285896"/>
                  <a:gd name="connsiteY25" fmla="*/ 1486073 h 1828973"/>
                  <a:gd name="connsiteX26" fmla="*/ 66696 w 1285896"/>
                  <a:gd name="connsiteY26" fmla="*/ 1552748 h 1828973"/>
                  <a:gd name="connsiteX27" fmla="*/ 85746 w 1285896"/>
                  <a:gd name="connsiteY27" fmla="*/ 1619423 h 1828973"/>
                  <a:gd name="connsiteX28" fmla="*/ 114321 w 1285896"/>
                  <a:gd name="connsiteY28" fmla="*/ 1686098 h 1828973"/>
                  <a:gd name="connsiteX29" fmla="*/ 171471 w 1285896"/>
                  <a:gd name="connsiteY29" fmla="*/ 1733723 h 1828973"/>
                  <a:gd name="connsiteX30" fmla="*/ 228621 w 1285896"/>
                  <a:gd name="connsiteY30" fmla="*/ 1752773 h 1828973"/>
                  <a:gd name="connsiteX31" fmla="*/ 257196 w 1285896"/>
                  <a:gd name="connsiteY31" fmla="*/ 1762298 h 1828973"/>
                  <a:gd name="connsiteX32" fmla="*/ 342921 w 1285896"/>
                  <a:gd name="connsiteY32" fmla="*/ 1819448 h 1828973"/>
                  <a:gd name="connsiteX33" fmla="*/ 371496 w 1285896"/>
                  <a:gd name="connsiteY33" fmla="*/ 1828973 h 1828973"/>
                  <a:gd name="connsiteX34" fmla="*/ 542946 w 1285896"/>
                  <a:gd name="connsiteY34" fmla="*/ 1809923 h 1828973"/>
                  <a:gd name="connsiteX35" fmla="*/ 638196 w 1285896"/>
                  <a:gd name="connsiteY35" fmla="*/ 1781348 h 1828973"/>
                  <a:gd name="connsiteX36" fmla="*/ 695346 w 1285896"/>
                  <a:gd name="connsiteY36" fmla="*/ 1762298 h 1828973"/>
                  <a:gd name="connsiteX37" fmla="*/ 733446 w 1285896"/>
                  <a:gd name="connsiteY37" fmla="*/ 1752773 h 1828973"/>
                  <a:gd name="connsiteX38" fmla="*/ 828696 w 1285896"/>
                  <a:gd name="connsiteY38" fmla="*/ 1743248 h 1828973"/>
                  <a:gd name="connsiteX39" fmla="*/ 933471 w 1285896"/>
                  <a:gd name="connsiteY39" fmla="*/ 1724198 h 1828973"/>
                  <a:gd name="connsiteX40" fmla="*/ 1019196 w 1285896"/>
                  <a:gd name="connsiteY40" fmla="*/ 1695623 h 1828973"/>
                  <a:gd name="connsiteX41" fmla="*/ 1076346 w 1285896"/>
                  <a:gd name="connsiteY41" fmla="*/ 1667048 h 1828973"/>
                  <a:gd name="connsiteX42" fmla="*/ 1143021 w 1285896"/>
                  <a:gd name="connsiteY42" fmla="*/ 1590848 h 1828973"/>
                  <a:gd name="connsiteX43" fmla="*/ 1190646 w 1285896"/>
                  <a:gd name="connsiteY43" fmla="*/ 1505123 h 1828973"/>
                  <a:gd name="connsiteX44" fmla="*/ 1228746 w 1285896"/>
                  <a:gd name="connsiteY44" fmla="*/ 1390823 h 1828973"/>
                  <a:gd name="connsiteX45" fmla="*/ 1257321 w 1285896"/>
                  <a:gd name="connsiteY45" fmla="*/ 1257473 h 1828973"/>
                  <a:gd name="connsiteX46" fmla="*/ 1266846 w 1285896"/>
                  <a:gd name="connsiteY46" fmla="*/ 962198 h 1828973"/>
                  <a:gd name="connsiteX47" fmla="*/ 1285896 w 1285896"/>
                  <a:gd name="connsiteY47" fmla="*/ 847898 h 1828973"/>
                  <a:gd name="connsiteX48" fmla="*/ 1276371 w 1285896"/>
                  <a:gd name="connsiteY48" fmla="*/ 628823 h 1828973"/>
                  <a:gd name="connsiteX49" fmla="*/ 1266846 w 1285896"/>
                  <a:gd name="connsiteY49" fmla="*/ 476423 h 1828973"/>
                  <a:gd name="connsiteX50" fmla="*/ 1247796 w 1285896"/>
                  <a:gd name="connsiteY50" fmla="*/ 381173 h 1828973"/>
                  <a:gd name="connsiteX51" fmla="*/ 1247796 w 1285896"/>
                  <a:gd name="connsiteY51" fmla="*/ 371648 h 1828973"/>
                  <a:gd name="connsiteX0" fmla="*/ 1243176 w 1281276"/>
                  <a:gd name="connsiteY0" fmla="*/ 371648 h 1828973"/>
                  <a:gd name="connsiteX1" fmla="*/ 1214601 w 1281276"/>
                  <a:gd name="connsiteY1" fmla="*/ 266873 h 1828973"/>
                  <a:gd name="connsiteX2" fmla="*/ 1195551 w 1281276"/>
                  <a:gd name="connsiteY2" fmla="*/ 190673 h 1828973"/>
                  <a:gd name="connsiteX3" fmla="*/ 1157451 w 1281276"/>
                  <a:gd name="connsiteY3" fmla="*/ 133523 h 1828973"/>
                  <a:gd name="connsiteX4" fmla="*/ 1071726 w 1281276"/>
                  <a:gd name="connsiteY4" fmla="*/ 76373 h 1828973"/>
                  <a:gd name="connsiteX5" fmla="*/ 1014576 w 1281276"/>
                  <a:gd name="connsiteY5" fmla="*/ 57323 h 1828973"/>
                  <a:gd name="connsiteX6" fmla="*/ 986001 w 1281276"/>
                  <a:gd name="connsiteY6" fmla="*/ 47798 h 1828973"/>
                  <a:gd name="connsiteX7" fmla="*/ 900276 w 1281276"/>
                  <a:gd name="connsiteY7" fmla="*/ 173 h 1828973"/>
                  <a:gd name="connsiteX8" fmla="*/ 766926 w 1281276"/>
                  <a:gd name="connsiteY8" fmla="*/ 9698 h 1828973"/>
                  <a:gd name="connsiteX9" fmla="*/ 709776 w 1281276"/>
                  <a:gd name="connsiteY9" fmla="*/ 28748 h 1828973"/>
                  <a:gd name="connsiteX10" fmla="*/ 585951 w 1281276"/>
                  <a:gd name="connsiteY10" fmla="*/ 38273 h 1828973"/>
                  <a:gd name="connsiteX11" fmla="*/ 547851 w 1281276"/>
                  <a:gd name="connsiteY11" fmla="*/ 47798 h 1828973"/>
                  <a:gd name="connsiteX12" fmla="*/ 490701 w 1281276"/>
                  <a:gd name="connsiteY12" fmla="*/ 66848 h 1828973"/>
                  <a:gd name="connsiteX13" fmla="*/ 404976 w 1281276"/>
                  <a:gd name="connsiteY13" fmla="*/ 171623 h 1828973"/>
                  <a:gd name="connsiteX14" fmla="*/ 376401 w 1281276"/>
                  <a:gd name="connsiteY14" fmla="*/ 228773 h 1828973"/>
                  <a:gd name="connsiteX15" fmla="*/ 338301 w 1281276"/>
                  <a:gd name="connsiteY15" fmla="*/ 343073 h 1828973"/>
                  <a:gd name="connsiteX16" fmla="*/ 328776 w 1281276"/>
                  <a:gd name="connsiteY16" fmla="*/ 371648 h 1828973"/>
                  <a:gd name="connsiteX17" fmla="*/ 319251 w 1281276"/>
                  <a:gd name="connsiteY17" fmla="*/ 628823 h 1828973"/>
                  <a:gd name="connsiteX18" fmla="*/ 271626 w 1281276"/>
                  <a:gd name="connsiteY18" fmla="*/ 666923 h 1828973"/>
                  <a:gd name="connsiteX19" fmla="*/ 224001 w 1281276"/>
                  <a:gd name="connsiteY19" fmla="*/ 714548 h 1828973"/>
                  <a:gd name="connsiteX20" fmla="*/ 157326 w 1281276"/>
                  <a:gd name="connsiteY20" fmla="*/ 819323 h 1828973"/>
                  <a:gd name="connsiteX21" fmla="*/ 157326 w 1281276"/>
                  <a:gd name="connsiteY21" fmla="*/ 1086023 h 1828973"/>
                  <a:gd name="connsiteX22" fmla="*/ 119226 w 1281276"/>
                  <a:gd name="connsiteY22" fmla="*/ 1143173 h 1828973"/>
                  <a:gd name="connsiteX23" fmla="*/ 4926 w 1281276"/>
                  <a:gd name="connsiteY23" fmla="*/ 1305098 h 1828973"/>
                  <a:gd name="connsiteX24" fmla="*/ 14451 w 1281276"/>
                  <a:gd name="connsiteY24" fmla="*/ 1381298 h 1828973"/>
                  <a:gd name="connsiteX25" fmla="*/ 43026 w 1281276"/>
                  <a:gd name="connsiteY25" fmla="*/ 1486073 h 1828973"/>
                  <a:gd name="connsiteX26" fmla="*/ 62076 w 1281276"/>
                  <a:gd name="connsiteY26" fmla="*/ 1552748 h 1828973"/>
                  <a:gd name="connsiteX27" fmla="*/ 81126 w 1281276"/>
                  <a:gd name="connsiteY27" fmla="*/ 1619423 h 1828973"/>
                  <a:gd name="connsiteX28" fmla="*/ 109701 w 1281276"/>
                  <a:gd name="connsiteY28" fmla="*/ 1686098 h 1828973"/>
                  <a:gd name="connsiteX29" fmla="*/ 166851 w 1281276"/>
                  <a:gd name="connsiteY29" fmla="*/ 1733723 h 1828973"/>
                  <a:gd name="connsiteX30" fmla="*/ 224001 w 1281276"/>
                  <a:gd name="connsiteY30" fmla="*/ 1752773 h 1828973"/>
                  <a:gd name="connsiteX31" fmla="*/ 252576 w 1281276"/>
                  <a:gd name="connsiteY31" fmla="*/ 1762298 h 1828973"/>
                  <a:gd name="connsiteX32" fmla="*/ 338301 w 1281276"/>
                  <a:gd name="connsiteY32" fmla="*/ 1819448 h 1828973"/>
                  <a:gd name="connsiteX33" fmla="*/ 366876 w 1281276"/>
                  <a:gd name="connsiteY33" fmla="*/ 1828973 h 1828973"/>
                  <a:gd name="connsiteX34" fmla="*/ 538326 w 1281276"/>
                  <a:gd name="connsiteY34" fmla="*/ 1809923 h 1828973"/>
                  <a:gd name="connsiteX35" fmla="*/ 633576 w 1281276"/>
                  <a:gd name="connsiteY35" fmla="*/ 1781348 h 1828973"/>
                  <a:gd name="connsiteX36" fmla="*/ 690726 w 1281276"/>
                  <a:gd name="connsiteY36" fmla="*/ 1762298 h 1828973"/>
                  <a:gd name="connsiteX37" fmla="*/ 728826 w 1281276"/>
                  <a:gd name="connsiteY37" fmla="*/ 1752773 h 1828973"/>
                  <a:gd name="connsiteX38" fmla="*/ 824076 w 1281276"/>
                  <a:gd name="connsiteY38" fmla="*/ 1743248 h 1828973"/>
                  <a:gd name="connsiteX39" fmla="*/ 928851 w 1281276"/>
                  <a:gd name="connsiteY39" fmla="*/ 1724198 h 1828973"/>
                  <a:gd name="connsiteX40" fmla="*/ 1014576 w 1281276"/>
                  <a:gd name="connsiteY40" fmla="*/ 1695623 h 1828973"/>
                  <a:gd name="connsiteX41" fmla="*/ 1071726 w 1281276"/>
                  <a:gd name="connsiteY41" fmla="*/ 1667048 h 1828973"/>
                  <a:gd name="connsiteX42" fmla="*/ 1138401 w 1281276"/>
                  <a:gd name="connsiteY42" fmla="*/ 1590848 h 1828973"/>
                  <a:gd name="connsiteX43" fmla="*/ 1186026 w 1281276"/>
                  <a:gd name="connsiteY43" fmla="*/ 1505123 h 1828973"/>
                  <a:gd name="connsiteX44" fmla="*/ 1224126 w 1281276"/>
                  <a:gd name="connsiteY44" fmla="*/ 1390823 h 1828973"/>
                  <a:gd name="connsiteX45" fmla="*/ 1252701 w 1281276"/>
                  <a:gd name="connsiteY45" fmla="*/ 1257473 h 1828973"/>
                  <a:gd name="connsiteX46" fmla="*/ 1262226 w 1281276"/>
                  <a:gd name="connsiteY46" fmla="*/ 962198 h 1828973"/>
                  <a:gd name="connsiteX47" fmla="*/ 1281276 w 1281276"/>
                  <a:gd name="connsiteY47" fmla="*/ 847898 h 1828973"/>
                  <a:gd name="connsiteX48" fmla="*/ 1271751 w 1281276"/>
                  <a:gd name="connsiteY48" fmla="*/ 628823 h 1828973"/>
                  <a:gd name="connsiteX49" fmla="*/ 1262226 w 1281276"/>
                  <a:gd name="connsiteY49" fmla="*/ 476423 h 1828973"/>
                  <a:gd name="connsiteX50" fmla="*/ 1243176 w 1281276"/>
                  <a:gd name="connsiteY50" fmla="*/ 381173 h 1828973"/>
                  <a:gd name="connsiteX51" fmla="*/ 1243176 w 1281276"/>
                  <a:gd name="connsiteY51" fmla="*/ 371648 h 1828973"/>
                  <a:gd name="connsiteX0" fmla="*/ 1243176 w 1281276"/>
                  <a:gd name="connsiteY0" fmla="*/ 371648 h 1828973"/>
                  <a:gd name="connsiteX1" fmla="*/ 1214601 w 1281276"/>
                  <a:gd name="connsiteY1" fmla="*/ 266873 h 1828973"/>
                  <a:gd name="connsiteX2" fmla="*/ 1195551 w 1281276"/>
                  <a:gd name="connsiteY2" fmla="*/ 190673 h 1828973"/>
                  <a:gd name="connsiteX3" fmla="*/ 1157451 w 1281276"/>
                  <a:gd name="connsiteY3" fmla="*/ 133523 h 1828973"/>
                  <a:gd name="connsiteX4" fmla="*/ 1071726 w 1281276"/>
                  <a:gd name="connsiteY4" fmla="*/ 76373 h 1828973"/>
                  <a:gd name="connsiteX5" fmla="*/ 1014576 w 1281276"/>
                  <a:gd name="connsiteY5" fmla="*/ 57323 h 1828973"/>
                  <a:gd name="connsiteX6" fmla="*/ 986001 w 1281276"/>
                  <a:gd name="connsiteY6" fmla="*/ 47798 h 1828973"/>
                  <a:gd name="connsiteX7" fmla="*/ 900276 w 1281276"/>
                  <a:gd name="connsiteY7" fmla="*/ 173 h 1828973"/>
                  <a:gd name="connsiteX8" fmla="*/ 766926 w 1281276"/>
                  <a:gd name="connsiteY8" fmla="*/ 9698 h 1828973"/>
                  <a:gd name="connsiteX9" fmla="*/ 709776 w 1281276"/>
                  <a:gd name="connsiteY9" fmla="*/ 28748 h 1828973"/>
                  <a:gd name="connsiteX10" fmla="*/ 585951 w 1281276"/>
                  <a:gd name="connsiteY10" fmla="*/ 38273 h 1828973"/>
                  <a:gd name="connsiteX11" fmla="*/ 547851 w 1281276"/>
                  <a:gd name="connsiteY11" fmla="*/ 47798 h 1828973"/>
                  <a:gd name="connsiteX12" fmla="*/ 490701 w 1281276"/>
                  <a:gd name="connsiteY12" fmla="*/ 66848 h 1828973"/>
                  <a:gd name="connsiteX13" fmla="*/ 404976 w 1281276"/>
                  <a:gd name="connsiteY13" fmla="*/ 171623 h 1828973"/>
                  <a:gd name="connsiteX14" fmla="*/ 376401 w 1281276"/>
                  <a:gd name="connsiteY14" fmla="*/ 228773 h 1828973"/>
                  <a:gd name="connsiteX15" fmla="*/ 338301 w 1281276"/>
                  <a:gd name="connsiteY15" fmla="*/ 343073 h 1828973"/>
                  <a:gd name="connsiteX16" fmla="*/ 328776 w 1281276"/>
                  <a:gd name="connsiteY16" fmla="*/ 371648 h 1828973"/>
                  <a:gd name="connsiteX17" fmla="*/ 271626 w 1281276"/>
                  <a:gd name="connsiteY17" fmla="*/ 666923 h 1828973"/>
                  <a:gd name="connsiteX18" fmla="*/ 224001 w 1281276"/>
                  <a:gd name="connsiteY18" fmla="*/ 714548 h 1828973"/>
                  <a:gd name="connsiteX19" fmla="*/ 157326 w 1281276"/>
                  <a:gd name="connsiteY19" fmla="*/ 819323 h 1828973"/>
                  <a:gd name="connsiteX20" fmla="*/ 157326 w 1281276"/>
                  <a:gd name="connsiteY20" fmla="*/ 1086023 h 1828973"/>
                  <a:gd name="connsiteX21" fmla="*/ 119226 w 1281276"/>
                  <a:gd name="connsiteY21" fmla="*/ 1143173 h 1828973"/>
                  <a:gd name="connsiteX22" fmla="*/ 4926 w 1281276"/>
                  <a:gd name="connsiteY22" fmla="*/ 1305098 h 1828973"/>
                  <a:gd name="connsiteX23" fmla="*/ 14451 w 1281276"/>
                  <a:gd name="connsiteY23" fmla="*/ 1381298 h 1828973"/>
                  <a:gd name="connsiteX24" fmla="*/ 43026 w 1281276"/>
                  <a:gd name="connsiteY24" fmla="*/ 1486073 h 1828973"/>
                  <a:gd name="connsiteX25" fmla="*/ 62076 w 1281276"/>
                  <a:gd name="connsiteY25" fmla="*/ 1552748 h 1828973"/>
                  <a:gd name="connsiteX26" fmla="*/ 81126 w 1281276"/>
                  <a:gd name="connsiteY26" fmla="*/ 1619423 h 1828973"/>
                  <a:gd name="connsiteX27" fmla="*/ 109701 w 1281276"/>
                  <a:gd name="connsiteY27" fmla="*/ 1686098 h 1828973"/>
                  <a:gd name="connsiteX28" fmla="*/ 166851 w 1281276"/>
                  <a:gd name="connsiteY28" fmla="*/ 1733723 h 1828973"/>
                  <a:gd name="connsiteX29" fmla="*/ 224001 w 1281276"/>
                  <a:gd name="connsiteY29" fmla="*/ 1752773 h 1828973"/>
                  <a:gd name="connsiteX30" fmla="*/ 252576 w 1281276"/>
                  <a:gd name="connsiteY30" fmla="*/ 1762298 h 1828973"/>
                  <a:gd name="connsiteX31" fmla="*/ 338301 w 1281276"/>
                  <a:gd name="connsiteY31" fmla="*/ 1819448 h 1828973"/>
                  <a:gd name="connsiteX32" fmla="*/ 366876 w 1281276"/>
                  <a:gd name="connsiteY32" fmla="*/ 1828973 h 1828973"/>
                  <a:gd name="connsiteX33" fmla="*/ 538326 w 1281276"/>
                  <a:gd name="connsiteY33" fmla="*/ 1809923 h 1828973"/>
                  <a:gd name="connsiteX34" fmla="*/ 633576 w 1281276"/>
                  <a:gd name="connsiteY34" fmla="*/ 1781348 h 1828973"/>
                  <a:gd name="connsiteX35" fmla="*/ 690726 w 1281276"/>
                  <a:gd name="connsiteY35" fmla="*/ 1762298 h 1828973"/>
                  <a:gd name="connsiteX36" fmla="*/ 728826 w 1281276"/>
                  <a:gd name="connsiteY36" fmla="*/ 1752773 h 1828973"/>
                  <a:gd name="connsiteX37" fmla="*/ 824076 w 1281276"/>
                  <a:gd name="connsiteY37" fmla="*/ 1743248 h 1828973"/>
                  <a:gd name="connsiteX38" fmla="*/ 928851 w 1281276"/>
                  <a:gd name="connsiteY38" fmla="*/ 1724198 h 1828973"/>
                  <a:gd name="connsiteX39" fmla="*/ 1014576 w 1281276"/>
                  <a:gd name="connsiteY39" fmla="*/ 1695623 h 1828973"/>
                  <a:gd name="connsiteX40" fmla="*/ 1071726 w 1281276"/>
                  <a:gd name="connsiteY40" fmla="*/ 1667048 h 1828973"/>
                  <a:gd name="connsiteX41" fmla="*/ 1138401 w 1281276"/>
                  <a:gd name="connsiteY41" fmla="*/ 1590848 h 1828973"/>
                  <a:gd name="connsiteX42" fmla="*/ 1186026 w 1281276"/>
                  <a:gd name="connsiteY42" fmla="*/ 1505123 h 1828973"/>
                  <a:gd name="connsiteX43" fmla="*/ 1224126 w 1281276"/>
                  <a:gd name="connsiteY43" fmla="*/ 1390823 h 1828973"/>
                  <a:gd name="connsiteX44" fmla="*/ 1252701 w 1281276"/>
                  <a:gd name="connsiteY44" fmla="*/ 1257473 h 1828973"/>
                  <a:gd name="connsiteX45" fmla="*/ 1262226 w 1281276"/>
                  <a:gd name="connsiteY45" fmla="*/ 962198 h 1828973"/>
                  <a:gd name="connsiteX46" fmla="*/ 1281276 w 1281276"/>
                  <a:gd name="connsiteY46" fmla="*/ 847898 h 1828973"/>
                  <a:gd name="connsiteX47" fmla="*/ 1271751 w 1281276"/>
                  <a:gd name="connsiteY47" fmla="*/ 628823 h 1828973"/>
                  <a:gd name="connsiteX48" fmla="*/ 1262226 w 1281276"/>
                  <a:gd name="connsiteY48" fmla="*/ 476423 h 1828973"/>
                  <a:gd name="connsiteX49" fmla="*/ 1243176 w 1281276"/>
                  <a:gd name="connsiteY49" fmla="*/ 381173 h 1828973"/>
                  <a:gd name="connsiteX50" fmla="*/ 1243176 w 1281276"/>
                  <a:gd name="connsiteY50" fmla="*/ 371648 h 1828973"/>
                  <a:gd name="connsiteX0" fmla="*/ 1243176 w 1281276"/>
                  <a:gd name="connsiteY0" fmla="*/ 371648 h 1828973"/>
                  <a:gd name="connsiteX1" fmla="*/ 1214601 w 1281276"/>
                  <a:gd name="connsiteY1" fmla="*/ 266873 h 1828973"/>
                  <a:gd name="connsiteX2" fmla="*/ 1195551 w 1281276"/>
                  <a:gd name="connsiteY2" fmla="*/ 190673 h 1828973"/>
                  <a:gd name="connsiteX3" fmla="*/ 1157451 w 1281276"/>
                  <a:gd name="connsiteY3" fmla="*/ 133523 h 1828973"/>
                  <a:gd name="connsiteX4" fmla="*/ 1071726 w 1281276"/>
                  <a:gd name="connsiteY4" fmla="*/ 76373 h 1828973"/>
                  <a:gd name="connsiteX5" fmla="*/ 1014576 w 1281276"/>
                  <a:gd name="connsiteY5" fmla="*/ 57323 h 1828973"/>
                  <a:gd name="connsiteX6" fmla="*/ 986001 w 1281276"/>
                  <a:gd name="connsiteY6" fmla="*/ 47798 h 1828973"/>
                  <a:gd name="connsiteX7" fmla="*/ 900276 w 1281276"/>
                  <a:gd name="connsiteY7" fmla="*/ 173 h 1828973"/>
                  <a:gd name="connsiteX8" fmla="*/ 766926 w 1281276"/>
                  <a:gd name="connsiteY8" fmla="*/ 9698 h 1828973"/>
                  <a:gd name="connsiteX9" fmla="*/ 709776 w 1281276"/>
                  <a:gd name="connsiteY9" fmla="*/ 28748 h 1828973"/>
                  <a:gd name="connsiteX10" fmla="*/ 585951 w 1281276"/>
                  <a:gd name="connsiteY10" fmla="*/ 38273 h 1828973"/>
                  <a:gd name="connsiteX11" fmla="*/ 547851 w 1281276"/>
                  <a:gd name="connsiteY11" fmla="*/ 47798 h 1828973"/>
                  <a:gd name="connsiteX12" fmla="*/ 490701 w 1281276"/>
                  <a:gd name="connsiteY12" fmla="*/ 66848 h 1828973"/>
                  <a:gd name="connsiteX13" fmla="*/ 404976 w 1281276"/>
                  <a:gd name="connsiteY13" fmla="*/ 171623 h 1828973"/>
                  <a:gd name="connsiteX14" fmla="*/ 376401 w 1281276"/>
                  <a:gd name="connsiteY14" fmla="*/ 228773 h 1828973"/>
                  <a:gd name="connsiteX15" fmla="*/ 338301 w 1281276"/>
                  <a:gd name="connsiteY15" fmla="*/ 343073 h 1828973"/>
                  <a:gd name="connsiteX16" fmla="*/ 328776 w 1281276"/>
                  <a:gd name="connsiteY16" fmla="*/ 371648 h 1828973"/>
                  <a:gd name="connsiteX17" fmla="*/ 271626 w 1281276"/>
                  <a:gd name="connsiteY17" fmla="*/ 666923 h 1828973"/>
                  <a:gd name="connsiteX18" fmla="*/ 157326 w 1281276"/>
                  <a:gd name="connsiteY18" fmla="*/ 819323 h 1828973"/>
                  <a:gd name="connsiteX19" fmla="*/ 157326 w 1281276"/>
                  <a:gd name="connsiteY19" fmla="*/ 1086023 h 1828973"/>
                  <a:gd name="connsiteX20" fmla="*/ 119226 w 1281276"/>
                  <a:gd name="connsiteY20" fmla="*/ 1143173 h 1828973"/>
                  <a:gd name="connsiteX21" fmla="*/ 4926 w 1281276"/>
                  <a:gd name="connsiteY21" fmla="*/ 1305098 h 1828973"/>
                  <a:gd name="connsiteX22" fmla="*/ 14451 w 1281276"/>
                  <a:gd name="connsiteY22" fmla="*/ 1381298 h 1828973"/>
                  <a:gd name="connsiteX23" fmla="*/ 43026 w 1281276"/>
                  <a:gd name="connsiteY23" fmla="*/ 1486073 h 1828973"/>
                  <a:gd name="connsiteX24" fmla="*/ 62076 w 1281276"/>
                  <a:gd name="connsiteY24" fmla="*/ 1552748 h 1828973"/>
                  <a:gd name="connsiteX25" fmla="*/ 81126 w 1281276"/>
                  <a:gd name="connsiteY25" fmla="*/ 1619423 h 1828973"/>
                  <a:gd name="connsiteX26" fmla="*/ 109701 w 1281276"/>
                  <a:gd name="connsiteY26" fmla="*/ 1686098 h 1828973"/>
                  <a:gd name="connsiteX27" fmla="*/ 166851 w 1281276"/>
                  <a:gd name="connsiteY27" fmla="*/ 1733723 h 1828973"/>
                  <a:gd name="connsiteX28" fmla="*/ 224001 w 1281276"/>
                  <a:gd name="connsiteY28" fmla="*/ 1752773 h 1828973"/>
                  <a:gd name="connsiteX29" fmla="*/ 252576 w 1281276"/>
                  <a:gd name="connsiteY29" fmla="*/ 1762298 h 1828973"/>
                  <a:gd name="connsiteX30" fmla="*/ 338301 w 1281276"/>
                  <a:gd name="connsiteY30" fmla="*/ 1819448 h 1828973"/>
                  <a:gd name="connsiteX31" fmla="*/ 366876 w 1281276"/>
                  <a:gd name="connsiteY31" fmla="*/ 1828973 h 1828973"/>
                  <a:gd name="connsiteX32" fmla="*/ 538326 w 1281276"/>
                  <a:gd name="connsiteY32" fmla="*/ 1809923 h 1828973"/>
                  <a:gd name="connsiteX33" fmla="*/ 633576 w 1281276"/>
                  <a:gd name="connsiteY33" fmla="*/ 1781348 h 1828973"/>
                  <a:gd name="connsiteX34" fmla="*/ 690726 w 1281276"/>
                  <a:gd name="connsiteY34" fmla="*/ 1762298 h 1828973"/>
                  <a:gd name="connsiteX35" fmla="*/ 728826 w 1281276"/>
                  <a:gd name="connsiteY35" fmla="*/ 1752773 h 1828973"/>
                  <a:gd name="connsiteX36" fmla="*/ 824076 w 1281276"/>
                  <a:gd name="connsiteY36" fmla="*/ 1743248 h 1828973"/>
                  <a:gd name="connsiteX37" fmla="*/ 928851 w 1281276"/>
                  <a:gd name="connsiteY37" fmla="*/ 1724198 h 1828973"/>
                  <a:gd name="connsiteX38" fmla="*/ 1014576 w 1281276"/>
                  <a:gd name="connsiteY38" fmla="*/ 1695623 h 1828973"/>
                  <a:gd name="connsiteX39" fmla="*/ 1071726 w 1281276"/>
                  <a:gd name="connsiteY39" fmla="*/ 1667048 h 1828973"/>
                  <a:gd name="connsiteX40" fmla="*/ 1138401 w 1281276"/>
                  <a:gd name="connsiteY40" fmla="*/ 1590848 h 1828973"/>
                  <a:gd name="connsiteX41" fmla="*/ 1186026 w 1281276"/>
                  <a:gd name="connsiteY41" fmla="*/ 1505123 h 1828973"/>
                  <a:gd name="connsiteX42" fmla="*/ 1224126 w 1281276"/>
                  <a:gd name="connsiteY42" fmla="*/ 1390823 h 1828973"/>
                  <a:gd name="connsiteX43" fmla="*/ 1252701 w 1281276"/>
                  <a:gd name="connsiteY43" fmla="*/ 1257473 h 1828973"/>
                  <a:gd name="connsiteX44" fmla="*/ 1262226 w 1281276"/>
                  <a:gd name="connsiteY44" fmla="*/ 962198 h 1828973"/>
                  <a:gd name="connsiteX45" fmla="*/ 1281276 w 1281276"/>
                  <a:gd name="connsiteY45" fmla="*/ 847898 h 1828973"/>
                  <a:gd name="connsiteX46" fmla="*/ 1271751 w 1281276"/>
                  <a:gd name="connsiteY46" fmla="*/ 628823 h 1828973"/>
                  <a:gd name="connsiteX47" fmla="*/ 1262226 w 1281276"/>
                  <a:gd name="connsiteY47" fmla="*/ 476423 h 1828973"/>
                  <a:gd name="connsiteX48" fmla="*/ 1243176 w 1281276"/>
                  <a:gd name="connsiteY48" fmla="*/ 381173 h 1828973"/>
                  <a:gd name="connsiteX49" fmla="*/ 1243176 w 1281276"/>
                  <a:gd name="connsiteY49" fmla="*/ 371648 h 1828973"/>
                  <a:gd name="connsiteX0" fmla="*/ 1243176 w 1281276"/>
                  <a:gd name="connsiteY0" fmla="*/ 371648 h 1828973"/>
                  <a:gd name="connsiteX1" fmla="*/ 1214601 w 1281276"/>
                  <a:gd name="connsiteY1" fmla="*/ 266873 h 1828973"/>
                  <a:gd name="connsiteX2" fmla="*/ 1195551 w 1281276"/>
                  <a:gd name="connsiteY2" fmla="*/ 190673 h 1828973"/>
                  <a:gd name="connsiteX3" fmla="*/ 1157451 w 1281276"/>
                  <a:gd name="connsiteY3" fmla="*/ 133523 h 1828973"/>
                  <a:gd name="connsiteX4" fmla="*/ 1071726 w 1281276"/>
                  <a:gd name="connsiteY4" fmla="*/ 76373 h 1828973"/>
                  <a:gd name="connsiteX5" fmla="*/ 1014576 w 1281276"/>
                  <a:gd name="connsiteY5" fmla="*/ 57323 h 1828973"/>
                  <a:gd name="connsiteX6" fmla="*/ 986001 w 1281276"/>
                  <a:gd name="connsiteY6" fmla="*/ 47798 h 1828973"/>
                  <a:gd name="connsiteX7" fmla="*/ 900276 w 1281276"/>
                  <a:gd name="connsiteY7" fmla="*/ 173 h 1828973"/>
                  <a:gd name="connsiteX8" fmla="*/ 766926 w 1281276"/>
                  <a:gd name="connsiteY8" fmla="*/ 9698 h 1828973"/>
                  <a:gd name="connsiteX9" fmla="*/ 709776 w 1281276"/>
                  <a:gd name="connsiteY9" fmla="*/ 28748 h 1828973"/>
                  <a:gd name="connsiteX10" fmla="*/ 585951 w 1281276"/>
                  <a:gd name="connsiteY10" fmla="*/ 38273 h 1828973"/>
                  <a:gd name="connsiteX11" fmla="*/ 547851 w 1281276"/>
                  <a:gd name="connsiteY11" fmla="*/ 47798 h 1828973"/>
                  <a:gd name="connsiteX12" fmla="*/ 490701 w 1281276"/>
                  <a:gd name="connsiteY12" fmla="*/ 66848 h 1828973"/>
                  <a:gd name="connsiteX13" fmla="*/ 404976 w 1281276"/>
                  <a:gd name="connsiteY13" fmla="*/ 171623 h 1828973"/>
                  <a:gd name="connsiteX14" fmla="*/ 376401 w 1281276"/>
                  <a:gd name="connsiteY14" fmla="*/ 228773 h 1828973"/>
                  <a:gd name="connsiteX15" fmla="*/ 338301 w 1281276"/>
                  <a:gd name="connsiteY15" fmla="*/ 343073 h 1828973"/>
                  <a:gd name="connsiteX16" fmla="*/ 328776 w 1281276"/>
                  <a:gd name="connsiteY16" fmla="*/ 371648 h 1828973"/>
                  <a:gd name="connsiteX17" fmla="*/ 271626 w 1281276"/>
                  <a:gd name="connsiteY17" fmla="*/ 666923 h 1828973"/>
                  <a:gd name="connsiteX18" fmla="*/ 157326 w 1281276"/>
                  <a:gd name="connsiteY18" fmla="*/ 819323 h 1828973"/>
                  <a:gd name="connsiteX19" fmla="*/ 157326 w 1281276"/>
                  <a:gd name="connsiteY19" fmla="*/ 1086023 h 1828973"/>
                  <a:gd name="connsiteX20" fmla="*/ 119226 w 1281276"/>
                  <a:gd name="connsiteY20" fmla="*/ 1143173 h 1828973"/>
                  <a:gd name="connsiteX21" fmla="*/ 4926 w 1281276"/>
                  <a:gd name="connsiteY21" fmla="*/ 1305098 h 1828973"/>
                  <a:gd name="connsiteX22" fmla="*/ 14451 w 1281276"/>
                  <a:gd name="connsiteY22" fmla="*/ 1381298 h 1828973"/>
                  <a:gd name="connsiteX23" fmla="*/ 43026 w 1281276"/>
                  <a:gd name="connsiteY23" fmla="*/ 1486073 h 1828973"/>
                  <a:gd name="connsiteX24" fmla="*/ 62076 w 1281276"/>
                  <a:gd name="connsiteY24" fmla="*/ 1552748 h 1828973"/>
                  <a:gd name="connsiteX25" fmla="*/ 81126 w 1281276"/>
                  <a:gd name="connsiteY25" fmla="*/ 1619423 h 1828973"/>
                  <a:gd name="connsiteX26" fmla="*/ 109701 w 1281276"/>
                  <a:gd name="connsiteY26" fmla="*/ 1686098 h 1828973"/>
                  <a:gd name="connsiteX27" fmla="*/ 166851 w 1281276"/>
                  <a:gd name="connsiteY27" fmla="*/ 1733723 h 1828973"/>
                  <a:gd name="connsiteX28" fmla="*/ 224001 w 1281276"/>
                  <a:gd name="connsiteY28" fmla="*/ 1752773 h 1828973"/>
                  <a:gd name="connsiteX29" fmla="*/ 252576 w 1281276"/>
                  <a:gd name="connsiteY29" fmla="*/ 1762298 h 1828973"/>
                  <a:gd name="connsiteX30" fmla="*/ 338301 w 1281276"/>
                  <a:gd name="connsiteY30" fmla="*/ 1819448 h 1828973"/>
                  <a:gd name="connsiteX31" fmla="*/ 366876 w 1281276"/>
                  <a:gd name="connsiteY31" fmla="*/ 1828973 h 1828973"/>
                  <a:gd name="connsiteX32" fmla="*/ 538326 w 1281276"/>
                  <a:gd name="connsiteY32" fmla="*/ 1809923 h 1828973"/>
                  <a:gd name="connsiteX33" fmla="*/ 633576 w 1281276"/>
                  <a:gd name="connsiteY33" fmla="*/ 1781348 h 1828973"/>
                  <a:gd name="connsiteX34" fmla="*/ 690726 w 1281276"/>
                  <a:gd name="connsiteY34" fmla="*/ 1762298 h 1828973"/>
                  <a:gd name="connsiteX35" fmla="*/ 728826 w 1281276"/>
                  <a:gd name="connsiteY35" fmla="*/ 1752773 h 1828973"/>
                  <a:gd name="connsiteX36" fmla="*/ 824076 w 1281276"/>
                  <a:gd name="connsiteY36" fmla="*/ 1743248 h 1828973"/>
                  <a:gd name="connsiteX37" fmla="*/ 928851 w 1281276"/>
                  <a:gd name="connsiteY37" fmla="*/ 1724198 h 1828973"/>
                  <a:gd name="connsiteX38" fmla="*/ 1014576 w 1281276"/>
                  <a:gd name="connsiteY38" fmla="*/ 1695623 h 1828973"/>
                  <a:gd name="connsiteX39" fmla="*/ 1071726 w 1281276"/>
                  <a:gd name="connsiteY39" fmla="*/ 1667048 h 1828973"/>
                  <a:gd name="connsiteX40" fmla="*/ 1138401 w 1281276"/>
                  <a:gd name="connsiteY40" fmla="*/ 1590848 h 1828973"/>
                  <a:gd name="connsiteX41" fmla="*/ 1186026 w 1281276"/>
                  <a:gd name="connsiteY41" fmla="*/ 1505123 h 1828973"/>
                  <a:gd name="connsiteX42" fmla="*/ 1224126 w 1281276"/>
                  <a:gd name="connsiteY42" fmla="*/ 1390823 h 1828973"/>
                  <a:gd name="connsiteX43" fmla="*/ 1252701 w 1281276"/>
                  <a:gd name="connsiteY43" fmla="*/ 1257473 h 1828973"/>
                  <a:gd name="connsiteX44" fmla="*/ 1262226 w 1281276"/>
                  <a:gd name="connsiteY44" fmla="*/ 962198 h 1828973"/>
                  <a:gd name="connsiteX45" fmla="*/ 1281276 w 1281276"/>
                  <a:gd name="connsiteY45" fmla="*/ 847898 h 1828973"/>
                  <a:gd name="connsiteX46" fmla="*/ 1271751 w 1281276"/>
                  <a:gd name="connsiteY46" fmla="*/ 628823 h 1828973"/>
                  <a:gd name="connsiteX47" fmla="*/ 1262226 w 1281276"/>
                  <a:gd name="connsiteY47" fmla="*/ 476423 h 1828973"/>
                  <a:gd name="connsiteX48" fmla="*/ 1243176 w 1281276"/>
                  <a:gd name="connsiteY48" fmla="*/ 381173 h 1828973"/>
                  <a:gd name="connsiteX49" fmla="*/ 1243176 w 1281276"/>
                  <a:gd name="connsiteY49" fmla="*/ 371648 h 1828973"/>
                  <a:gd name="connsiteX0" fmla="*/ 1243176 w 1281276"/>
                  <a:gd name="connsiteY0" fmla="*/ 371648 h 1828973"/>
                  <a:gd name="connsiteX1" fmla="*/ 1214601 w 1281276"/>
                  <a:gd name="connsiteY1" fmla="*/ 266873 h 1828973"/>
                  <a:gd name="connsiteX2" fmla="*/ 1195551 w 1281276"/>
                  <a:gd name="connsiteY2" fmla="*/ 190673 h 1828973"/>
                  <a:gd name="connsiteX3" fmla="*/ 1157451 w 1281276"/>
                  <a:gd name="connsiteY3" fmla="*/ 133523 h 1828973"/>
                  <a:gd name="connsiteX4" fmla="*/ 1071726 w 1281276"/>
                  <a:gd name="connsiteY4" fmla="*/ 76373 h 1828973"/>
                  <a:gd name="connsiteX5" fmla="*/ 1014576 w 1281276"/>
                  <a:gd name="connsiteY5" fmla="*/ 57323 h 1828973"/>
                  <a:gd name="connsiteX6" fmla="*/ 986001 w 1281276"/>
                  <a:gd name="connsiteY6" fmla="*/ 47798 h 1828973"/>
                  <a:gd name="connsiteX7" fmla="*/ 900276 w 1281276"/>
                  <a:gd name="connsiteY7" fmla="*/ 173 h 1828973"/>
                  <a:gd name="connsiteX8" fmla="*/ 766926 w 1281276"/>
                  <a:gd name="connsiteY8" fmla="*/ 9698 h 1828973"/>
                  <a:gd name="connsiteX9" fmla="*/ 709776 w 1281276"/>
                  <a:gd name="connsiteY9" fmla="*/ 28748 h 1828973"/>
                  <a:gd name="connsiteX10" fmla="*/ 585951 w 1281276"/>
                  <a:gd name="connsiteY10" fmla="*/ 38273 h 1828973"/>
                  <a:gd name="connsiteX11" fmla="*/ 547851 w 1281276"/>
                  <a:gd name="connsiteY11" fmla="*/ 47798 h 1828973"/>
                  <a:gd name="connsiteX12" fmla="*/ 490701 w 1281276"/>
                  <a:gd name="connsiteY12" fmla="*/ 66848 h 1828973"/>
                  <a:gd name="connsiteX13" fmla="*/ 404976 w 1281276"/>
                  <a:gd name="connsiteY13" fmla="*/ 171623 h 1828973"/>
                  <a:gd name="connsiteX14" fmla="*/ 376401 w 1281276"/>
                  <a:gd name="connsiteY14" fmla="*/ 228773 h 1828973"/>
                  <a:gd name="connsiteX15" fmla="*/ 338301 w 1281276"/>
                  <a:gd name="connsiteY15" fmla="*/ 343073 h 1828973"/>
                  <a:gd name="connsiteX16" fmla="*/ 328776 w 1281276"/>
                  <a:gd name="connsiteY16" fmla="*/ 371648 h 1828973"/>
                  <a:gd name="connsiteX17" fmla="*/ 271626 w 1281276"/>
                  <a:gd name="connsiteY17" fmla="*/ 666923 h 1828973"/>
                  <a:gd name="connsiteX18" fmla="*/ 157326 w 1281276"/>
                  <a:gd name="connsiteY18" fmla="*/ 819323 h 1828973"/>
                  <a:gd name="connsiteX19" fmla="*/ 157326 w 1281276"/>
                  <a:gd name="connsiteY19" fmla="*/ 1086023 h 1828973"/>
                  <a:gd name="connsiteX20" fmla="*/ 119226 w 1281276"/>
                  <a:gd name="connsiteY20" fmla="*/ 1143173 h 1828973"/>
                  <a:gd name="connsiteX21" fmla="*/ 4926 w 1281276"/>
                  <a:gd name="connsiteY21" fmla="*/ 1305098 h 1828973"/>
                  <a:gd name="connsiteX22" fmla="*/ 14451 w 1281276"/>
                  <a:gd name="connsiteY22" fmla="*/ 1381298 h 1828973"/>
                  <a:gd name="connsiteX23" fmla="*/ 43026 w 1281276"/>
                  <a:gd name="connsiteY23" fmla="*/ 1486073 h 1828973"/>
                  <a:gd name="connsiteX24" fmla="*/ 62076 w 1281276"/>
                  <a:gd name="connsiteY24" fmla="*/ 1552748 h 1828973"/>
                  <a:gd name="connsiteX25" fmla="*/ 81126 w 1281276"/>
                  <a:gd name="connsiteY25" fmla="*/ 1619423 h 1828973"/>
                  <a:gd name="connsiteX26" fmla="*/ 109701 w 1281276"/>
                  <a:gd name="connsiteY26" fmla="*/ 1686098 h 1828973"/>
                  <a:gd name="connsiteX27" fmla="*/ 166851 w 1281276"/>
                  <a:gd name="connsiteY27" fmla="*/ 1733723 h 1828973"/>
                  <a:gd name="connsiteX28" fmla="*/ 224001 w 1281276"/>
                  <a:gd name="connsiteY28" fmla="*/ 1752773 h 1828973"/>
                  <a:gd name="connsiteX29" fmla="*/ 252576 w 1281276"/>
                  <a:gd name="connsiteY29" fmla="*/ 1762298 h 1828973"/>
                  <a:gd name="connsiteX30" fmla="*/ 338301 w 1281276"/>
                  <a:gd name="connsiteY30" fmla="*/ 1819448 h 1828973"/>
                  <a:gd name="connsiteX31" fmla="*/ 366876 w 1281276"/>
                  <a:gd name="connsiteY31" fmla="*/ 1828973 h 1828973"/>
                  <a:gd name="connsiteX32" fmla="*/ 538326 w 1281276"/>
                  <a:gd name="connsiteY32" fmla="*/ 1809923 h 1828973"/>
                  <a:gd name="connsiteX33" fmla="*/ 633576 w 1281276"/>
                  <a:gd name="connsiteY33" fmla="*/ 1781348 h 1828973"/>
                  <a:gd name="connsiteX34" fmla="*/ 690726 w 1281276"/>
                  <a:gd name="connsiteY34" fmla="*/ 1762298 h 1828973"/>
                  <a:gd name="connsiteX35" fmla="*/ 728826 w 1281276"/>
                  <a:gd name="connsiteY35" fmla="*/ 1752773 h 1828973"/>
                  <a:gd name="connsiteX36" fmla="*/ 824076 w 1281276"/>
                  <a:gd name="connsiteY36" fmla="*/ 1743248 h 1828973"/>
                  <a:gd name="connsiteX37" fmla="*/ 928851 w 1281276"/>
                  <a:gd name="connsiteY37" fmla="*/ 1724198 h 1828973"/>
                  <a:gd name="connsiteX38" fmla="*/ 1014576 w 1281276"/>
                  <a:gd name="connsiteY38" fmla="*/ 1695623 h 1828973"/>
                  <a:gd name="connsiteX39" fmla="*/ 1071726 w 1281276"/>
                  <a:gd name="connsiteY39" fmla="*/ 1667048 h 1828973"/>
                  <a:gd name="connsiteX40" fmla="*/ 1138401 w 1281276"/>
                  <a:gd name="connsiteY40" fmla="*/ 1590848 h 1828973"/>
                  <a:gd name="connsiteX41" fmla="*/ 1186026 w 1281276"/>
                  <a:gd name="connsiteY41" fmla="*/ 1505123 h 1828973"/>
                  <a:gd name="connsiteX42" fmla="*/ 1224126 w 1281276"/>
                  <a:gd name="connsiteY42" fmla="*/ 1390823 h 1828973"/>
                  <a:gd name="connsiteX43" fmla="*/ 1252701 w 1281276"/>
                  <a:gd name="connsiteY43" fmla="*/ 1257473 h 1828973"/>
                  <a:gd name="connsiteX44" fmla="*/ 1262226 w 1281276"/>
                  <a:gd name="connsiteY44" fmla="*/ 962198 h 1828973"/>
                  <a:gd name="connsiteX45" fmla="*/ 1281276 w 1281276"/>
                  <a:gd name="connsiteY45" fmla="*/ 847898 h 1828973"/>
                  <a:gd name="connsiteX46" fmla="*/ 1271751 w 1281276"/>
                  <a:gd name="connsiteY46" fmla="*/ 628823 h 1828973"/>
                  <a:gd name="connsiteX47" fmla="*/ 1262226 w 1281276"/>
                  <a:gd name="connsiteY47" fmla="*/ 476423 h 1828973"/>
                  <a:gd name="connsiteX48" fmla="*/ 1243176 w 1281276"/>
                  <a:gd name="connsiteY48" fmla="*/ 381173 h 1828973"/>
                  <a:gd name="connsiteX49" fmla="*/ 1243176 w 1281276"/>
                  <a:gd name="connsiteY49" fmla="*/ 371648 h 1828973"/>
                  <a:gd name="connsiteX0" fmla="*/ 1250586 w 1288686"/>
                  <a:gd name="connsiteY0" fmla="*/ 371648 h 1828973"/>
                  <a:gd name="connsiteX1" fmla="*/ 1222011 w 1288686"/>
                  <a:gd name="connsiteY1" fmla="*/ 266873 h 1828973"/>
                  <a:gd name="connsiteX2" fmla="*/ 1202961 w 1288686"/>
                  <a:gd name="connsiteY2" fmla="*/ 190673 h 1828973"/>
                  <a:gd name="connsiteX3" fmla="*/ 1164861 w 1288686"/>
                  <a:gd name="connsiteY3" fmla="*/ 133523 h 1828973"/>
                  <a:gd name="connsiteX4" fmla="*/ 1079136 w 1288686"/>
                  <a:gd name="connsiteY4" fmla="*/ 76373 h 1828973"/>
                  <a:gd name="connsiteX5" fmla="*/ 1021986 w 1288686"/>
                  <a:gd name="connsiteY5" fmla="*/ 57323 h 1828973"/>
                  <a:gd name="connsiteX6" fmla="*/ 993411 w 1288686"/>
                  <a:gd name="connsiteY6" fmla="*/ 47798 h 1828973"/>
                  <a:gd name="connsiteX7" fmla="*/ 907686 w 1288686"/>
                  <a:gd name="connsiteY7" fmla="*/ 173 h 1828973"/>
                  <a:gd name="connsiteX8" fmla="*/ 774336 w 1288686"/>
                  <a:gd name="connsiteY8" fmla="*/ 9698 h 1828973"/>
                  <a:gd name="connsiteX9" fmla="*/ 717186 w 1288686"/>
                  <a:gd name="connsiteY9" fmla="*/ 28748 h 1828973"/>
                  <a:gd name="connsiteX10" fmla="*/ 593361 w 1288686"/>
                  <a:gd name="connsiteY10" fmla="*/ 38273 h 1828973"/>
                  <a:gd name="connsiteX11" fmla="*/ 555261 w 1288686"/>
                  <a:gd name="connsiteY11" fmla="*/ 47798 h 1828973"/>
                  <a:gd name="connsiteX12" fmla="*/ 498111 w 1288686"/>
                  <a:gd name="connsiteY12" fmla="*/ 66848 h 1828973"/>
                  <a:gd name="connsiteX13" fmla="*/ 412386 w 1288686"/>
                  <a:gd name="connsiteY13" fmla="*/ 171623 h 1828973"/>
                  <a:gd name="connsiteX14" fmla="*/ 383811 w 1288686"/>
                  <a:gd name="connsiteY14" fmla="*/ 228773 h 1828973"/>
                  <a:gd name="connsiteX15" fmla="*/ 345711 w 1288686"/>
                  <a:gd name="connsiteY15" fmla="*/ 343073 h 1828973"/>
                  <a:gd name="connsiteX16" fmla="*/ 336186 w 1288686"/>
                  <a:gd name="connsiteY16" fmla="*/ 371648 h 1828973"/>
                  <a:gd name="connsiteX17" fmla="*/ 279036 w 1288686"/>
                  <a:gd name="connsiteY17" fmla="*/ 666923 h 1828973"/>
                  <a:gd name="connsiteX18" fmla="*/ 164736 w 1288686"/>
                  <a:gd name="connsiteY18" fmla="*/ 819323 h 1828973"/>
                  <a:gd name="connsiteX19" fmla="*/ 164736 w 1288686"/>
                  <a:gd name="connsiteY19" fmla="*/ 1086023 h 1828973"/>
                  <a:gd name="connsiteX20" fmla="*/ 12336 w 1288686"/>
                  <a:gd name="connsiteY20" fmla="*/ 1305098 h 1828973"/>
                  <a:gd name="connsiteX21" fmla="*/ 21861 w 1288686"/>
                  <a:gd name="connsiteY21" fmla="*/ 1381298 h 1828973"/>
                  <a:gd name="connsiteX22" fmla="*/ 50436 w 1288686"/>
                  <a:gd name="connsiteY22" fmla="*/ 1486073 h 1828973"/>
                  <a:gd name="connsiteX23" fmla="*/ 69486 w 1288686"/>
                  <a:gd name="connsiteY23" fmla="*/ 1552748 h 1828973"/>
                  <a:gd name="connsiteX24" fmla="*/ 88536 w 1288686"/>
                  <a:gd name="connsiteY24" fmla="*/ 1619423 h 1828973"/>
                  <a:gd name="connsiteX25" fmla="*/ 117111 w 1288686"/>
                  <a:gd name="connsiteY25" fmla="*/ 1686098 h 1828973"/>
                  <a:gd name="connsiteX26" fmla="*/ 174261 w 1288686"/>
                  <a:gd name="connsiteY26" fmla="*/ 1733723 h 1828973"/>
                  <a:gd name="connsiteX27" fmla="*/ 231411 w 1288686"/>
                  <a:gd name="connsiteY27" fmla="*/ 1752773 h 1828973"/>
                  <a:gd name="connsiteX28" fmla="*/ 259986 w 1288686"/>
                  <a:gd name="connsiteY28" fmla="*/ 1762298 h 1828973"/>
                  <a:gd name="connsiteX29" fmla="*/ 345711 w 1288686"/>
                  <a:gd name="connsiteY29" fmla="*/ 1819448 h 1828973"/>
                  <a:gd name="connsiteX30" fmla="*/ 374286 w 1288686"/>
                  <a:gd name="connsiteY30" fmla="*/ 1828973 h 1828973"/>
                  <a:gd name="connsiteX31" fmla="*/ 545736 w 1288686"/>
                  <a:gd name="connsiteY31" fmla="*/ 1809923 h 1828973"/>
                  <a:gd name="connsiteX32" fmla="*/ 640986 w 1288686"/>
                  <a:gd name="connsiteY32" fmla="*/ 1781348 h 1828973"/>
                  <a:gd name="connsiteX33" fmla="*/ 698136 w 1288686"/>
                  <a:gd name="connsiteY33" fmla="*/ 1762298 h 1828973"/>
                  <a:gd name="connsiteX34" fmla="*/ 736236 w 1288686"/>
                  <a:gd name="connsiteY34" fmla="*/ 1752773 h 1828973"/>
                  <a:gd name="connsiteX35" fmla="*/ 831486 w 1288686"/>
                  <a:gd name="connsiteY35" fmla="*/ 1743248 h 1828973"/>
                  <a:gd name="connsiteX36" fmla="*/ 936261 w 1288686"/>
                  <a:gd name="connsiteY36" fmla="*/ 1724198 h 1828973"/>
                  <a:gd name="connsiteX37" fmla="*/ 1021986 w 1288686"/>
                  <a:gd name="connsiteY37" fmla="*/ 1695623 h 1828973"/>
                  <a:gd name="connsiteX38" fmla="*/ 1079136 w 1288686"/>
                  <a:gd name="connsiteY38" fmla="*/ 1667048 h 1828973"/>
                  <a:gd name="connsiteX39" fmla="*/ 1145811 w 1288686"/>
                  <a:gd name="connsiteY39" fmla="*/ 1590848 h 1828973"/>
                  <a:gd name="connsiteX40" fmla="*/ 1193436 w 1288686"/>
                  <a:gd name="connsiteY40" fmla="*/ 1505123 h 1828973"/>
                  <a:gd name="connsiteX41" fmla="*/ 1231536 w 1288686"/>
                  <a:gd name="connsiteY41" fmla="*/ 1390823 h 1828973"/>
                  <a:gd name="connsiteX42" fmla="*/ 1260111 w 1288686"/>
                  <a:gd name="connsiteY42" fmla="*/ 1257473 h 1828973"/>
                  <a:gd name="connsiteX43" fmla="*/ 1269636 w 1288686"/>
                  <a:gd name="connsiteY43" fmla="*/ 962198 h 1828973"/>
                  <a:gd name="connsiteX44" fmla="*/ 1288686 w 1288686"/>
                  <a:gd name="connsiteY44" fmla="*/ 847898 h 1828973"/>
                  <a:gd name="connsiteX45" fmla="*/ 1279161 w 1288686"/>
                  <a:gd name="connsiteY45" fmla="*/ 628823 h 1828973"/>
                  <a:gd name="connsiteX46" fmla="*/ 1269636 w 1288686"/>
                  <a:gd name="connsiteY46" fmla="*/ 476423 h 1828973"/>
                  <a:gd name="connsiteX47" fmla="*/ 1250586 w 1288686"/>
                  <a:gd name="connsiteY47" fmla="*/ 381173 h 1828973"/>
                  <a:gd name="connsiteX48" fmla="*/ 1250586 w 1288686"/>
                  <a:gd name="connsiteY48" fmla="*/ 371648 h 1828973"/>
                  <a:gd name="connsiteX0" fmla="*/ 1247066 w 1285166"/>
                  <a:gd name="connsiteY0" fmla="*/ 371648 h 1828973"/>
                  <a:gd name="connsiteX1" fmla="*/ 1218491 w 1285166"/>
                  <a:gd name="connsiteY1" fmla="*/ 266873 h 1828973"/>
                  <a:gd name="connsiteX2" fmla="*/ 1199441 w 1285166"/>
                  <a:gd name="connsiteY2" fmla="*/ 190673 h 1828973"/>
                  <a:gd name="connsiteX3" fmla="*/ 1161341 w 1285166"/>
                  <a:gd name="connsiteY3" fmla="*/ 133523 h 1828973"/>
                  <a:gd name="connsiteX4" fmla="*/ 1075616 w 1285166"/>
                  <a:gd name="connsiteY4" fmla="*/ 76373 h 1828973"/>
                  <a:gd name="connsiteX5" fmla="*/ 1018466 w 1285166"/>
                  <a:gd name="connsiteY5" fmla="*/ 57323 h 1828973"/>
                  <a:gd name="connsiteX6" fmla="*/ 989891 w 1285166"/>
                  <a:gd name="connsiteY6" fmla="*/ 47798 h 1828973"/>
                  <a:gd name="connsiteX7" fmla="*/ 904166 w 1285166"/>
                  <a:gd name="connsiteY7" fmla="*/ 173 h 1828973"/>
                  <a:gd name="connsiteX8" fmla="*/ 770816 w 1285166"/>
                  <a:gd name="connsiteY8" fmla="*/ 9698 h 1828973"/>
                  <a:gd name="connsiteX9" fmla="*/ 713666 w 1285166"/>
                  <a:gd name="connsiteY9" fmla="*/ 28748 h 1828973"/>
                  <a:gd name="connsiteX10" fmla="*/ 589841 w 1285166"/>
                  <a:gd name="connsiteY10" fmla="*/ 38273 h 1828973"/>
                  <a:gd name="connsiteX11" fmla="*/ 551741 w 1285166"/>
                  <a:gd name="connsiteY11" fmla="*/ 47798 h 1828973"/>
                  <a:gd name="connsiteX12" fmla="*/ 494591 w 1285166"/>
                  <a:gd name="connsiteY12" fmla="*/ 66848 h 1828973"/>
                  <a:gd name="connsiteX13" fmla="*/ 408866 w 1285166"/>
                  <a:gd name="connsiteY13" fmla="*/ 171623 h 1828973"/>
                  <a:gd name="connsiteX14" fmla="*/ 380291 w 1285166"/>
                  <a:gd name="connsiteY14" fmla="*/ 228773 h 1828973"/>
                  <a:gd name="connsiteX15" fmla="*/ 342191 w 1285166"/>
                  <a:gd name="connsiteY15" fmla="*/ 343073 h 1828973"/>
                  <a:gd name="connsiteX16" fmla="*/ 332666 w 1285166"/>
                  <a:gd name="connsiteY16" fmla="*/ 371648 h 1828973"/>
                  <a:gd name="connsiteX17" fmla="*/ 275516 w 1285166"/>
                  <a:gd name="connsiteY17" fmla="*/ 666923 h 1828973"/>
                  <a:gd name="connsiteX18" fmla="*/ 161216 w 1285166"/>
                  <a:gd name="connsiteY18" fmla="*/ 819323 h 1828973"/>
                  <a:gd name="connsiteX19" fmla="*/ 113089 w 1285166"/>
                  <a:gd name="connsiteY19" fmla="*/ 1069981 h 1828973"/>
                  <a:gd name="connsiteX20" fmla="*/ 8816 w 1285166"/>
                  <a:gd name="connsiteY20" fmla="*/ 1305098 h 1828973"/>
                  <a:gd name="connsiteX21" fmla="*/ 18341 w 1285166"/>
                  <a:gd name="connsiteY21" fmla="*/ 1381298 h 1828973"/>
                  <a:gd name="connsiteX22" fmla="*/ 46916 w 1285166"/>
                  <a:gd name="connsiteY22" fmla="*/ 1486073 h 1828973"/>
                  <a:gd name="connsiteX23" fmla="*/ 65966 w 1285166"/>
                  <a:gd name="connsiteY23" fmla="*/ 1552748 h 1828973"/>
                  <a:gd name="connsiteX24" fmla="*/ 85016 w 1285166"/>
                  <a:gd name="connsiteY24" fmla="*/ 1619423 h 1828973"/>
                  <a:gd name="connsiteX25" fmla="*/ 113591 w 1285166"/>
                  <a:gd name="connsiteY25" fmla="*/ 1686098 h 1828973"/>
                  <a:gd name="connsiteX26" fmla="*/ 170741 w 1285166"/>
                  <a:gd name="connsiteY26" fmla="*/ 1733723 h 1828973"/>
                  <a:gd name="connsiteX27" fmla="*/ 227891 w 1285166"/>
                  <a:gd name="connsiteY27" fmla="*/ 1752773 h 1828973"/>
                  <a:gd name="connsiteX28" fmla="*/ 256466 w 1285166"/>
                  <a:gd name="connsiteY28" fmla="*/ 1762298 h 1828973"/>
                  <a:gd name="connsiteX29" fmla="*/ 342191 w 1285166"/>
                  <a:gd name="connsiteY29" fmla="*/ 1819448 h 1828973"/>
                  <a:gd name="connsiteX30" fmla="*/ 370766 w 1285166"/>
                  <a:gd name="connsiteY30" fmla="*/ 1828973 h 1828973"/>
                  <a:gd name="connsiteX31" fmla="*/ 542216 w 1285166"/>
                  <a:gd name="connsiteY31" fmla="*/ 1809923 h 1828973"/>
                  <a:gd name="connsiteX32" fmla="*/ 637466 w 1285166"/>
                  <a:gd name="connsiteY32" fmla="*/ 1781348 h 1828973"/>
                  <a:gd name="connsiteX33" fmla="*/ 694616 w 1285166"/>
                  <a:gd name="connsiteY33" fmla="*/ 1762298 h 1828973"/>
                  <a:gd name="connsiteX34" fmla="*/ 732716 w 1285166"/>
                  <a:gd name="connsiteY34" fmla="*/ 1752773 h 1828973"/>
                  <a:gd name="connsiteX35" fmla="*/ 827966 w 1285166"/>
                  <a:gd name="connsiteY35" fmla="*/ 1743248 h 1828973"/>
                  <a:gd name="connsiteX36" fmla="*/ 932741 w 1285166"/>
                  <a:gd name="connsiteY36" fmla="*/ 1724198 h 1828973"/>
                  <a:gd name="connsiteX37" fmla="*/ 1018466 w 1285166"/>
                  <a:gd name="connsiteY37" fmla="*/ 1695623 h 1828973"/>
                  <a:gd name="connsiteX38" fmla="*/ 1075616 w 1285166"/>
                  <a:gd name="connsiteY38" fmla="*/ 1667048 h 1828973"/>
                  <a:gd name="connsiteX39" fmla="*/ 1142291 w 1285166"/>
                  <a:gd name="connsiteY39" fmla="*/ 1590848 h 1828973"/>
                  <a:gd name="connsiteX40" fmla="*/ 1189916 w 1285166"/>
                  <a:gd name="connsiteY40" fmla="*/ 1505123 h 1828973"/>
                  <a:gd name="connsiteX41" fmla="*/ 1228016 w 1285166"/>
                  <a:gd name="connsiteY41" fmla="*/ 1390823 h 1828973"/>
                  <a:gd name="connsiteX42" fmla="*/ 1256591 w 1285166"/>
                  <a:gd name="connsiteY42" fmla="*/ 1257473 h 1828973"/>
                  <a:gd name="connsiteX43" fmla="*/ 1266116 w 1285166"/>
                  <a:gd name="connsiteY43" fmla="*/ 962198 h 1828973"/>
                  <a:gd name="connsiteX44" fmla="*/ 1285166 w 1285166"/>
                  <a:gd name="connsiteY44" fmla="*/ 847898 h 1828973"/>
                  <a:gd name="connsiteX45" fmla="*/ 1275641 w 1285166"/>
                  <a:gd name="connsiteY45" fmla="*/ 628823 h 1828973"/>
                  <a:gd name="connsiteX46" fmla="*/ 1266116 w 1285166"/>
                  <a:gd name="connsiteY46" fmla="*/ 476423 h 1828973"/>
                  <a:gd name="connsiteX47" fmla="*/ 1247066 w 1285166"/>
                  <a:gd name="connsiteY47" fmla="*/ 381173 h 1828973"/>
                  <a:gd name="connsiteX48" fmla="*/ 1247066 w 1285166"/>
                  <a:gd name="connsiteY48" fmla="*/ 371648 h 1828973"/>
                  <a:gd name="connsiteX0" fmla="*/ 1249409 w 1287509"/>
                  <a:gd name="connsiteY0" fmla="*/ 371648 h 1828973"/>
                  <a:gd name="connsiteX1" fmla="*/ 1220834 w 1287509"/>
                  <a:gd name="connsiteY1" fmla="*/ 266873 h 1828973"/>
                  <a:gd name="connsiteX2" fmla="*/ 1201784 w 1287509"/>
                  <a:gd name="connsiteY2" fmla="*/ 190673 h 1828973"/>
                  <a:gd name="connsiteX3" fmla="*/ 1163684 w 1287509"/>
                  <a:gd name="connsiteY3" fmla="*/ 133523 h 1828973"/>
                  <a:gd name="connsiteX4" fmla="*/ 1077959 w 1287509"/>
                  <a:gd name="connsiteY4" fmla="*/ 76373 h 1828973"/>
                  <a:gd name="connsiteX5" fmla="*/ 1020809 w 1287509"/>
                  <a:gd name="connsiteY5" fmla="*/ 57323 h 1828973"/>
                  <a:gd name="connsiteX6" fmla="*/ 992234 w 1287509"/>
                  <a:gd name="connsiteY6" fmla="*/ 47798 h 1828973"/>
                  <a:gd name="connsiteX7" fmla="*/ 906509 w 1287509"/>
                  <a:gd name="connsiteY7" fmla="*/ 173 h 1828973"/>
                  <a:gd name="connsiteX8" fmla="*/ 773159 w 1287509"/>
                  <a:gd name="connsiteY8" fmla="*/ 9698 h 1828973"/>
                  <a:gd name="connsiteX9" fmla="*/ 716009 w 1287509"/>
                  <a:gd name="connsiteY9" fmla="*/ 28748 h 1828973"/>
                  <a:gd name="connsiteX10" fmla="*/ 592184 w 1287509"/>
                  <a:gd name="connsiteY10" fmla="*/ 38273 h 1828973"/>
                  <a:gd name="connsiteX11" fmla="*/ 554084 w 1287509"/>
                  <a:gd name="connsiteY11" fmla="*/ 47798 h 1828973"/>
                  <a:gd name="connsiteX12" fmla="*/ 496934 w 1287509"/>
                  <a:gd name="connsiteY12" fmla="*/ 66848 h 1828973"/>
                  <a:gd name="connsiteX13" fmla="*/ 411209 w 1287509"/>
                  <a:gd name="connsiteY13" fmla="*/ 171623 h 1828973"/>
                  <a:gd name="connsiteX14" fmla="*/ 382634 w 1287509"/>
                  <a:gd name="connsiteY14" fmla="*/ 228773 h 1828973"/>
                  <a:gd name="connsiteX15" fmla="*/ 344534 w 1287509"/>
                  <a:gd name="connsiteY15" fmla="*/ 343073 h 1828973"/>
                  <a:gd name="connsiteX16" fmla="*/ 335009 w 1287509"/>
                  <a:gd name="connsiteY16" fmla="*/ 371648 h 1828973"/>
                  <a:gd name="connsiteX17" fmla="*/ 277859 w 1287509"/>
                  <a:gd name="connsiteY17" fmla="*/ 666923 h 1828973"/>
                  <a:gd name="connsiteX18" fmla="*/ 163559 w 1287509"/>
                  <a:gd name="connsiteY18" fmla="*/ 819323 h 1828973"/>
                  <a:gd name="connsiteX19" fmla="*/ 115432 w 1287509"/>
                  <a:gd name="connsiteY19" fmla="*/ 1069981 h 1828973"/>
                  <a:gd name="connsiteX20" fmla="*/ 11159 w 1287509"/>
                  <a:gd name="connsiteY20" fmla="*/ 1305098 h 1828973"/>
                  <a:gd name="connsiteX21" fmla="*/ 20684 w 1287509"/>
                  <a:gd name="connsiteY21" fmla="*/ 1381298 h 1828973"/>
                  <a:gd name="connsiteX22" fmla="*/ 49259 w 1287509"/>
                  <a:gd name="connsiteY22" fmla="*/ 1486073 h 1828973"/>
                  <a:gd name="connsiteX23" fmla="*/ 68309 w 1287509"/>
                  <a:gd name="connsiteY23" fmla="*/ 1552748 h 1828973"/>
                  <a:gd name="connsiteX24" fmla="*/ 87359 w 1287509"/>
                  <a:gd name="connsiteY24" fmla="*/ 1619423 h 1828973"/>
                  <a:gd name="connsiteX25" fmla="*/ 115934 w 1287509"/>
                  <a:gd name="connsiteY25" fmla="*/ 1686098 h 1828973"/>
                  <a:gd name="connsiteX26" fmla="*/ 173084 w 1287509"/>
                  <a:gd name="connsiteY26" fmla="*/ 1733723 h 1828973"/>
                  <a:gd name="connsiteX27" fmla="*/ 230234 w 1287509"/>
                  <a:gd name="connsiteY27" fmla="*/ 1752773 h 1828973"/>
                  <a:gd name="connsiteX28" fmla="*/ 258809 w 1287509"/>
                  <a:gd name="connsiteY28" fmla="*/ 1762298 h 1828973"/>
                  <a:gd name="connsiteX29" fmla="*/ 344534 w 1287509"/>
                  <a:gd name="connsiteY29" fmla="*/ 1819448 h 1828973"/>
                  <a:gd name="connsiteX30" fmla="*/ 373109 w 1287509"/>
                  <a:gd name="connsiteY30" fmla="*/ 1828973 h 1828973"/>
                  <a:gd name="connsiteX31" fmla="*/ 544559 w 1287509"/>
                  <a:gd name="connsiteY31" fmla="*/ 1809923 h 1828973"/>
                  <a:gd name="connsiteX32" fmla="*/ 639809 w 1287509"/>
                  <a:gd name="connsiteY32" fmla="*/ 1781348 h 1828973"/>
                  <a:gd name="connsiteX33" fmla="*/ 696959 w 1287509"/>
                  <a:gd name="connsiteY33" fmla="*/ 1762298 h 1828973"/>
                  <a:gd name="connsiteX34" fmla="*/ 735059 w 1287509"/>
                  <a:gd name="connsiteY34" fmla="*/ 1752773 h 1828973"/>
                  <a:gd name="connsiteX35" fmla="*/ 830309 w 1287509"/>
                  <a:gd name="connsiteY35" fmla="*/ 1743248 h 1828973"/>
                  <a:gd name="connsiteX36" fmla="*/ 935084 w 1287509"/>
                  <a:gd name="connsiteY36" fmla="*/ 1724198 h 1828973"/>
                  <a:gd name="connsiteX37" fmla="*/ 1020809 w 1287509"/>
                  <a:gd name="connsiteY37" fmla="*/ 1695623 h 1828973"/>
                  <a:gd name="connsiteX38" fmla="*/ 1077959 w 1287509"/>
                  <a:gd name="connsiteY38" fmla="*/ 1667048 h 1828973"/>
                  <a:gd name="connsiteX39" fmla="*/ 1144634 w 1287509"/>
                  <a:gd name="connsiteY39" fmla="*/ 1590848 h 1828973"/>
                  <a:gd name="connsiteX40" fmla="*/ 1192259 w 1287509"/>
                  <a:gd name="connsiteY40" fmla="*/ 1505123 h 1828973"/>
                  <a:gd name="connsiteX41" fmla="*/ 1230359 w 1287509"/>
                  <a:gd name="connsiteY41" fmla="*/ 1390823 h 1828973"/>
                  <a:gd name="connsiteX42" fmla="*/ 1258934 w 1287509"/>
                  <a:gd name="connsiteY42" fmla="*/ 1257473 h 1828973"/>
                  <a:gd name="connsiteX43" fmla="*/ 1268459 w 1287509"/>
                  <a:gd name="connsiteY43" fmla="*/ 962198 h 1828973"/>
                  <a:gd name="connsiteX44" fmla="*/ 1287509 w 1287509"/>
                  <a:gd name="connsiteY44" fmla="*/ 847898 h 1828973"/>
                  <a:gd name="connsiteX45" fmla="*/ 1277984 w 1287509"/>
                  <a:gd name="connsiteY45" fmla="*/ 628823 h 1828973"/>
                  <a:gd name="connsiteX46" fmla="*/ 1268459 w 1287509"/>
                  <a:gd name="connsiteY46" fmla="*/ 476423 h 1828973"/>
                  <a:gd name="connsiteX47" fmla="*/ 1249409 w 1287509"/>
                  <a:gd name="connsiteY47" fmla="*/ 381173 h 1828973"/>
                  <a:gd name="connsiteX48" fmla="*/ 1249409 w 1287509"/>
                  <a:gd name="connsiteY48" fmla="*/ 371648 h 1828973"/>
                  <a:gd name="connsiteX0" fmla="*/ 1247326 w 1285426"/>
                  <a:gd name="connsiteY0" fmla="*/ 371648 h 1828973"/>
                  <a:gd name="connsiteX1" fmla="*/ 1218751 w 1285426"/>
                  <a:gd name="connsiteY1" fmla="*/ 266873 h 1828973"/>
                  <a:gd name="connsiteX2" fmla="*/ 1199701 w 1285426"/>
                  <a:gd name="connsiteY2" fmla="*/ 190673 h 1828973"/>
                  <a:gd name="connsiteX3" fmla="*/ 1161601 w 1285426"/>
                  <a:gd name="connsiteY3" fmla="*/ 133523 h 1828973"/>
                  <a:gd name="connsiteX4" fmla="*/ 1075876 w 1285426"/>
                  <a:gd name="connsiteY4" fmla="*/ 76373 h 1828973"/>
                  <a:gd name="connsiteX5" fmla="*/ 1018726 w 1285426"/>
                  <a:gd name="connsiteY5" fmla="*/ 57323 h 1828973"/>
                  <a:gd name="connsiteX6" fmla="*/ 990151 w 1285426"/>
                  <a:gd name="connsiteY6" fmla="*/ 47798 h 1828973"/>
                  <a:gd name="connsiteX7" fmla="*/ 904426 w 1285426"/>
                  <a:gd name="connsiteY7" fmla="*/ 173 h 1828973"/>
                  <a:gd name="connsiteX8" fmla="*/ 771076 w 1285426"/>
                  <a:gd name="connsiteY8" fmla="*/ 9698 h 1828973"/>
                  <a:gd name="connsiteX9" fmla="*/ 713926 w 1285426"/>
                  <a:gd name="connsiteY9" fmla="*/ 28748 h 1828973"/>
                  <a:gd name="connsiteX10" fmla="*/ 590101 w 1285426"/>
                  <a:gd name="connsiteY10" fmla="*/ 38273 h 1828973"/>
                  <a:gd name="connsiteX11" fmla="*/ 552001 w 1285426"/>
                  <a:gd name="connsiteY11" fmla="*/ 47798 h 1828973"/>
                  <a:gd name="connsiteX12" fmla="*/ 494851 w 1285426"/>
                  <a:gd name="connsiteY12" fmla="*/ 66848 h 1828973"/>
                  <a:gd name="connsiteX13" fmla="*/ 409126 w 1285426"/>
                  <a:gd name="connsiteY13" fmla="*/ 171623 h 1828973"/>
                  <a:gd name="connsiteX14" fmla="*/ 380551 w 1285426"/>
                  <a:gd name="connsiteY14" fmla="*/ 228773 h 1828973"/>
                  <a:gd name="connsiteX15" fmla="*/ 342451 w 1285426"/>
                  <a:gd name="connsiteY15" fmla="*/ 343073 h 1828973"/>
                  <a:gd name="connsiteX16" fmla="*/ 332926 w 1285426"/>
                  <a:gd name="connsiteY16" fmla="*/ 371648 h 1828973"/>
                  <a:gd name="connsiteX17" fmla="*/ 275776 w 1285426"/>
                  <a:gd name="connsiteY17" fmla="*/ 666923 h 1828973"/>
                  <a:gd name="connsiteX18" fmla="*/ 161476 w 1285426"/>
                  <a:gd name="connsiteY18" fmla="*/ 819323 h 1828973"/>
                  <a:gd name="connsiteX19" fmla="*/ 113349 w 1285426"/>
                  <a:gd name="connsiteY19" fmla="*/ 1069981 h 1828973"/>
                  <a:gd name="connsiteX20" fmla="*/ 9076 w 1285426"/>
                  <a:gd name="connsiteY20" fmla="*/ 1305098 h 1828973"/>
                  <a:gd name="connsiteX21" fmla="*/ 18601 w 1285426"/>
                  <a:gd name="connsiteY21" fmla="*/ 1381298 h 1828973"/>
                  <a:gd name="connsiteX22" fmla="*/ 66226 w 1285426"/>
                  <a:gd name="connsiteY22" fmla="*/ 1552748 h 1828973"/>
                  <a:gd name="connsiteX23" fmla="*/ 85276 w 1285426"/>
                  <a:gd name="connsiteY23" fmla="*/ 1619423 h 1828973"/>
                  <a:gd name="connsiteX24" fmla="*/ 113851 w 1285426"/>
                  <a:gd name="connsiteY24" fmla="*/ 1686098 h 1828973"/>
                  <a:gd name="connsiteX25" fmla="*/ 171001 w 1285426"/>
                  <a:gd name="connsiteY25" fmla="*/ 1733723 h 1828973"/>
                  <a:gd name="connsiteX26" fmla="*/ 228151 w 1285426"/>
                  <a:gd name="connsiteY26" fmla="*/ 1752773 h 1828973"/>
                  <a:gd name="connsiteX27" fmla="*/ 256726 w 1285426"/>
                  <a:gd name="connsiteY27" fmla="*/ 1762298 h 1828973"/>
                  <a:gd name="connsiteX28" fmla="*/ 342451 w 1285426"/>
                  <a:gd name="connsiteY28" fmla="*/ 1819448 h 1828973"/>
                  <a:gd name="connsiteX29" fmla="*/ 371026 w 1285426"/>
                  <a:gd name="connsiteY29" fmla="*/ 1828973 h 1828973"/>
                  <a:gd name="connsiteX30" fmla="*/ 542476 w 1285426"/>
                  <a:gd name="connsiteY30" fmla="*/ 1809923 h 1828973"/>
                  <a:gd name="connsiteX31" fmla="*/ 637726 w 1285426"/>
                  <a:gd name="connsiteY31" fmla="*/ 1781348 h 1828973"/>
                  <a:gd name="connsiteX32" fmla="*/ 694876 w 1285426"/>
                  <a:gd name="connsiteY32" fmla="*/ 1762298 h 1828973"/>
                  <a:gd name="connsiteX33" fmla="*/ 732976 w 1285426"/>
                  <a:gd name="connsiteY33" fmla="*/ 1752773 h 1828973"/>
                  <a:gd name="connsiteX34" fmla="*/ 828226 w 1285426"/>
                  <a:gd name="connsiteY34" fmla="*/ 1743248 h 1828973"/>
                  <a:gd name="connsiteX35" fmla="*/ 933001 w 1285426"/>
                  <a:gd name="connsiteY35" fmla="*/ 1724198 h 1828973"/>
                  <a:gd name="connsiteX36" fmla="*/ 1018726 w 1285426"/>
                  <a:gd name="connsiteY36" fmla="*/ 1695623 h 1828973"/>
                  <a:gd name="connsiteX37" fmla="*/ 1075876 w 1285426"/>
                  <a:gd name="connsiteY37" fmla="*/ 1667048 h 1828973"/>
                  <a:gd name="connsiteX38" fmla="*/ 1142551 w 1285426"/>
                  <a:gd name="connsiteY38" fmla="*/ 1590848 h 1828973"/>
                  <a:gd name="connsiteX39" fmla="*/ 1190176 w 1285426"/>
                  <a:gd name="connsiteY39" fmla="*/ 1505123 h 1828973"/>
                  <a:gd name="connsiteX40" fmla="*/ 1228276 w 1285426"/>
                  <a:gd name="connsiteY40" fmla="*/ 1390823 h 1828973"/>
                  <a:gd name="connsiteX41" fmla="*/ 1256851 w 1285426"/>
                  <a:gd name="connsiteY41" fmla="*/ 1257473 h 1828973"/>
                  <a:gd name="connsiteX42" fmla="*/ 1266376 w 1285426"/>
                  <a:gd name="connsiteY42" fmla="*/ 962198 h 1828973"/>
                  <a:gd name="connsiteX43" fmla="*/ 1285426 w 1285426"/>
                  <a:gd name="connsiteY43" fmla="*/ 847898 h 1828973"/>
                  <a:gd name="connsiteX44" fmla="*/ 1275901 w 1285426"/>
                  <a:gd name="connsiteY44" fmla="*/ 628823 h 1828973"/>
                  <a:gd name="connsiteX45" fmla="*/ 1266376 w 1285426"/>
                  <a:gd name="connsiteY45" fmla="*/ 476423 h 1828973"/>
                  <a:gd name="connsiteX46" fmla="*/ 1247326 w 1285426"/>
                  <a:gd name="connsiteY46" fmla="*/ 381173 h 1828973"/>
                  <a:gd name="connsiteX47" fmla="*/ 1247326 w 1285426"/>
                  <a:gd name="connsiteY47" fmla="*/ 371648 h 1828973"/>
                  <a:gd name="connsiteX0" fmla="*/ 1247326 w 1285426"/>
                  <a:gd name="connsiteY0" fmla="*/ 371648 h 1828973"/>
                  <a:gd name="connsiteX1" fmla="*/ 1218751 w 1285426"/>
                  <a:gd name="connsiteY1" fmla="*/ 266873 h 1828973"/>
                  <a:gd name="connsiteX2" fmla="*/ 1199701 w 1285426"/>
                  <a:gd name="connsiteY2" fmla="*/ 190673 h 1828973"/>
                  <a:gd name="connsiteX3" fmla="*/ 1161601 w 1285426"/>
                  <a:gd name="connsiteY3" fmla="*/ 133523 h 1828973"/>
                  <a:gd name="connsiteX4" fmla="*/ 1075876 w 1285426"/>
                  <a:gd name="connsiteY4" fmla="*/ 76373 h 1828973"/>
                  <a:gd name="connsiteX5" fmla="*/ 1018726 w 1285426"/>
                  <a:gd name="connsiteY5" fmla="*/ 57323 h 1828973"/>
                  <a:gd name="connsiteX6" fmla="*/ 990151 w 1285426"/>
                  <a:gd name="connsiteY6" fmla="*/ 47798 h 1828973"/>
                  <a:gd name="connsiteX7" fmla="*/ 904426 w 1285426"/>
                  <a:gd name="connsiteY7" fmla="*/ 173 h 1828973"/>
                  <a:gd name="connsiteX8" fmla="*/ 771076 w 1285426"/>
                  <a:gd name="connsiteY8" fmla="*/ 9698 h 1828973"/>
                  <a:gd name="connsiteX9" fmla="*/ 713926 w 1285426"/>
                  <a:gd name="connsiteY9" fmla="*/ 28748 h 1828973"/>
                  <a:gd name="connsiteX10" fmla="*/ 590101 w 1285426"/>
                  <a:gd name="connsiteY10" fmla="*/ 38273 h 1828973"/>
                  <a:gd name="connsiteX11" fmla="*/ 552001 w 1285426"/>
                  <a:gd name="connsiteY11" fmla="*/ 47798 h 1828973"/>
                  <a:gd name="connsiteX12" fmla="*/ 494851 w 1285426"/>
                  <a:gd name="connsiteY12" fmla="*/ 66848 h 1828973"/>
                  <a:gd name="connsiteX13" fmla="*/ 409126 w 1285426"/>
                  <a:gd name="connsiteY13" fmla="*/ 171623 h 1828973"/>
                  <a:gd name="connsiteX14" fmla="*/ 380551 w 1285426"/>
                  <a:gd name="connsiteY14" fmla="*/ 228773 h 1828973"/>
                  <a:gd name="connsiteX15" fmla="*/ 342451 w 1285426"/>
                  <a:gd name="connsiteY15" fmla="*/ 343073 h 1828973"/>
                  <a:gd name="connsiteX16" fmla="*/ 332926 w 1285426"/>
                  <a:gd name="connsiteY16" fmla="*/ 371648 h 1828973"/>
                  <a:gd name="connsiteX17" fmla="*/ 275776 w 1285426"/>
                  <a:gd name="connsiteY17" fmla="*/ 666923 h 1828973"/>
                  <a:gd name="connsiteX18" fmla="*/ 161476 w 1285426"/>
                  <a:gd name="connsiteY18" fmla="*/ 819323 h 1828973"/>
                  <a:gd name="connsiteX19" fmla="*/ 113349 w 1285426"/>
                  <a:gd name="connsiteY19" fmla="*/ 1069981 h 1828973"/>
                  <a:gd name="connsiteX20" fmla="*/ 9076 w 1285426"/>
                  <a:gd name="connsiteY20" fmla="*/ 1305098 h 1828973"/>
                  <a:gd name="connsiteX21" fmla="*/ 18601 w 1285426"/>
                  <a:gd name="connsiteY21" fmla="*/ 1381298 h 1828973"/>
                  <a:gd name="connsiteX22" fmla="*/ 66226 w 1285426"/>
                  <a:gd name="connsiteY22" fmla="*/ 1552748 h 1828973"/>
                  <a:gd name="connsiteX23" fmla="*/ 85276 w 1285426"/>
                  <a:gd name="connsiteY23" fmla="*/ 1619423 h 1828973"/>
                  <a:gd name="connsiteX24" fmla="*/ 113851 w 1285426"/>
                  <a:gd name="connsiteY24" fmla="*/ 1686098 h 1828973"/>
                  <a:gd name="connsiteX25" fmla="*/ 171001 w 1285426"/>
                  <a:gd name="connsiteY25" fmla="*/ 1733723 h 1828973"/>
                  <a:gd name="connsiteX26" fmla="*/ 256726 w 1285426"/>
                  <a:gd name="connsiteY26" fmla="*/ 1762298 h 1828973"/>
                  <a:gd name="connsiteX27" fmla="*/ 342451 w 1285426"/>
                  <a:gd name="connsiteY27" fmla="*/ 1819448 h 1828973"/>
                  <a:gd name="connsiteX28" fmla="*/ 371026 w 1285426"/>
                  <a:gd name="connsiteY28" fmla="*/ 1828973 h 1828973"/>
                  <a:gd name="connsiteX29" fmla="*/ 542476 w 1285426"/>
                  <a:gd name="connsiteY29" fmla="*/ 1809923 h 1828973"/>
                  <a:gd name="connsiteX30" fmla="*/ 637726 w 1285426"/>
                  <a:gd name="connsiteY30" fmla="*/ 1781348 h 1828973"/>
                  <a:gd name="connsiteX31" fmla="*/ 694876 w 1285426"/>
                  <a:gd name="connsiteY31" fmla="*/ 1762298 h 1828973"/>
                  <a:gd name="connsiteX32" fmla="*/ 732976 w 1285426"/>
                  <a:gd name="connsiteY32" fmla="*/ 1752773 h 1828973"/>
                  <a:gd name="connsiteX33" fmla="*/ 828226 w 1285426"/>
                  <a:gd name="connsiteY33" fmla="*/ 1743248 h 1828973"/>
                  <a:gd name="connsiteX34" fmla="*/ 933001 w 1285426"/>
                  <a:gd name="connsiteY34" fmla="*/ 1724198 h 1828973"/>
                  <a:gd name="connsiteX35" fmla="*/ 1018726 w 1285426"/>
                  <a:gd name="connsiteY35" fmla="*/ 1695623 h 1828973"/>
                  <a:gd name="connsiteX36" fmla="*/ 1075876 w 1285426"/>
                  <a:gd name="connsiteY36" fmla="*/ 1667048 h 1828973"/>
                  <a:gd name="connsiteX37" fmla="*/ 1142551 w 1285426"/>
                  <a:gd name="connsiteY37" fmla="*/ 1590848 h 1828973"/>
                  <a:gd name="connsiteX38" fmla="*/ 1190176 w 1285426"/>
                  <a:gd name="connsiteY38" fmla="*/ 1505123 h 1828973"/>
                  <a:gd name="connsiteX39" fmla="*/ 1228276 w 1285426"/>
                  <a:gd name="connsiteY39" fmla="*/ 1390823 h 1828973"/>
                  <a:gd name="connsiteX40" fmla="*/ 1256851 w 1285426"/>
                  <a:gd name="connsiteY40" fmla="*/ 1257473 h 1828973"/>
                  <a:gd name="connsiteX41" fmla="*/ 1266376 w 1285426"/>
                  <a:gd name="connsiteY41" fmla="*/ 962198 h 1828973"/>
                  <a:gd name="connsiteX42" fmla="*/ 1285426 w 1285426"/>
                  <a:gd name="connsiteY42" fmla="*/ 847898 h 1828973"/>
                  <a:gd name="connsiteX43" fmla="*/ 1275901 w 1285426"/>
                  <a:gd name="connsiteY43" fmla="*/ 628823 h 1828973"/>
                  <a:gd name="connsiteX44" fmla="*/ 1266376 w 1285426"/>
                  <a:gd name="connsiteY44" fmla="*/ 476423 h 1828973"/>
                  <a:gd name="connsiteX45" fmla="*/ 1247326 w 1285426"/>
                  <a:gd name="connsiteY45" fmla="*/ 381173 h 1828973"/>
                  <a:gd name="connsiteX46" fmla="*/ 1247326 w 1285426"/>
                  <a:gd name="connsiteY46" fmla="*/ 371648 h 1828973"/>
                  <a:gd name="connsiteX0" fmla="*/ 1247326 w 1285426"/>
                  <a:gd name="connsiteY0" fmla="*/ 371648 h 1828973"/>
                  <a:gd name="connsiteX1" fmla="*/ 1218751 w 1285426"/>
                  <a:gd name="connsiteY1" fmla="*/ 266873 h 1828973"/>
                  <a:gd name="connsiteX2" fmla="*/ 1199701 w 1285426"/>
                  <a:gd name="connsiteY2" fmla="*/ 190673 h 1828973"/>
                  <a:gd name="connsiteX3" fmla="*/ 1161601 w 1285426"/>
                  <a:gd name="connsiteY3" fmla="*/ 133523 h 1828973"/>
                  <a:gd name="connsiteX4" fmla="*/ 1075876 w 1285426"/>
                  <a:gd name="connsiteY4" fmla="*/ 76373 h 1828973"/>
                  <a:gd name="connsiteX5" fmla="*/ 1018726 w 1285426"/>
                  <a:gd name="connsiteY5" fmla="*/ 57323 h 1828973"/>
                  <a:gd name="connsiteX6" fmla="*/ 990151 w 1285426"/>
                  <a:gd name="connsiteY6" fmla="*/ 47798 h 1828973"/>
                  <a:gd name="connsiteX7" fmla="*/ 904426 w 1285426"/>
                  <a:gd name="connsiteY7" fmla="*/ 173 h 1828973"/>
                  <a:gd name="connsiteX8" fmla="*/ 771076 w 1285426"/>
                  <a:gd name="connsiteY8" fmla="*/ 9698 h 1828973"/>
                  <a:gd name="connsiteX9" fmla="*/ 713926 w 1285426"/>
                  <a:gd name="connsiteY9" fmla="*/ 28748 h 1828973"/>
                  <a:gd name="connsiteX10" fmla="*/ 590101 w 1285426"/>
                  <a:gd name="connsiteY10" fmla="*/ 38273 h 1828973"/>
                  <a:gd name="connsiteX11" fmla="*/ 552001 w 1285426"/>
                  <a:gd name="connsiteY11" fmla="*/ 47798 h 1828973"/>
                  <a:gd name="connsiteX12" fmla="*/ 494851 w 1285426"/>
                  <a:gd name="connsiteY12" fmla="*/ 66848 h 1828973"/>
                  <a:gd name="connsiteX13" fmla="*/ 409126 w 1285426"/>
                  <a:gd name="connsiteY13" fmla="*/ 171623 h 1828973"/>
                  <a:gd name="connsiteX14" fmla="*/ 380551 w 1285426"/>
                  <a:gd name="connsiteY14" fmla="*/ 228773 h 1828973"/>
                  <a:gd name="connsiteX15" fmla="*/ 342451 w 1285426"/>
                  <a:gd name="connsiteY15" fmla="*/ 343073 h 1828973"/>
                  <a:gd name="connsiteX16" fmla="*/ 332926 w 1285426"/>
                  <a:gd name="connsiteY16" fmla="*/ 371648 h 1828973"/>
                  <a:gd name="connsiteX17" fmla="*/ 275776 w 1285426"/>
                  <a:gd name="connsiteY17" fmla="*/ 666923 h 1828973"/>
                  <a:gd name="connsiteX18" fmla="*/ 161476 w 1285426"/>
                  <a:gd name="connsiteY18" fmla="*/ 819323 h 1828973"/>
                  <a:gd name="connsiteX19" fmla="*/ 113349 w 1285426"/>
                  <a:gd name="connsiteY19" fmla="*/ 1069981 h 1828973"/>
                  <a:gd name="connsiteX20" fmla="*/ 9076 w 1285426"/>
                  <a:gd name="connsiteY20" fmla="*/ 1305098 h 1828973"/>
                  <a:gd name="connsiteX21" fmla="*/ 18601 w 1285426"/>
                  <a:gd name="connsiteY21" fmla="*/ 1381298 h 1828973"/>
                  <a:gd name="connsiteX22" fmla="*/ 66226 w 1285426"/>
                  <a:gd name="connsiteY22" fmla="*/ 1552748 h 1828973"/>
                  <a:gd name="connsiteX23" fmla="*/ 85276 w 1285426"/>
                  <a:gd name="connsiteY23" fmla="*/ 1619423 h 1828973"/>
                  <a:gd name="connsiteX24" fmla="*/ 113851 w 1285426"/>
                  <a:gd name="connsiteY24" fmla="*/ 1686098 h 1828973"/>
                  <a:gd name="connsiteX25" fmla="*/ 171001 w 1285426"/>
                  <a:gd name="connsiteY25" fmla="*/ 1733723 h 1828973"/>
                  <a:gd name="connsiteX26" fmla="*/ 342451 w 1285426"/>
                  <a:gd name="connsiteY26" fmla="*/ 1819448 h 1828973"/>
                  <a:gd name="connsiteX27" fmla="*/ 371026 w 1285426"/>
                  <a:gd name="connsiteY27" fmla="*/ 1828973 h 1828973"/>
                  <a:gd name="connsiteX28" fmla="*/ 542476 w 1285426"/>
                  <a:gd name="connsiteY28" fmla="*/ 1809923 h 1828973"/>
                  <a:gd name="connsiteX29" fmla="*/ 637726 w 1285426"/>
                  <a:gd name="connsiteY29" fmla="*/ 1781348 h 1828973"/>
                  <a:gd name="connsiteX30" fmla="*/ 694876 w 1285426"/>
                  <a:gd name="connsiteY30" fmla="*/ 1762298 h 1828973"/>
                  <a:gd name="connsiteX31" fmla="*/ 732976 w 1285426"/>
                  <a:gd name="connsiteY31" fmla="*/ 1752773 h 1828973"/>
                  <a:gd name="connsiteX32" fmla="*/ 828226 w 1285426"/>
                  <a:gd name="connsiteY32" fmla="*/ 1743248 h 1828973"/>
                  <a:gd name="connsiteX33" fmla="*/ 933001 w 1285426"/>
                  <a:gd name="connsiteY33" fmla="*/ 1724198 h 1828973"/>
                  <a:gd name="connsiteX34" fmla="*/ 1018726 w 1285426"/>
                  <a:gd name="connsiteY34" fmla="*/ 1695623 h 1828973"/>
                  <a:gd name="connsiteX35" fmla="*/ 1075876 w 1285426"/>
                  <a:gd name="connsiteY35" fmla="*/ 1667048 h 1828973"/>
                  <a:gd name="connsiteX36" fmla="*/ 1142551 w 1285426"/>
                  <a:gd name="connsiteY36" fmla="*/ 1590848 h 1828973"/>
                  <a:gd name="connsiteX37" fmla="*/ 1190176 w 1285426"/>
                  <a:gd name="connsiteY37" fmla="*/ 1505123 h 1828973"/>
                  <a:gd name="connsiteX38" fmla="*/ 1228276 w 1285426"/>
                  <a:gd name="connsiteY38" fmla="*/ 1390823 h 1828973"/>
                  <a:gd name="connsiteX39" fmla="*/ 1256851 w 1285426"/>
                  <a:gd name="connsiteY39" fmla="*/ 1257473 h 1828973"/>
                  <a:gd name="connsiteX40" fmla="*/ 1266376 w 1285426"/>
                  <a:gd name="connsiteY40" fmla="*/ 962198 h 1828973"/>
                  <a:gd name="connsiteX41" fmla="*/ 1285426 w 1285426"/>
                  <a:gd name="connsiteY41" fmla="*/ 847898 h 1828973"/>
                  <a:gd name="connsiteX42" fmla="*/ 1275901 w 1285426"/>
                  <a:gd name="connsiteY42" fmla="*/ 628823 h 1828973"/>
                  <a:gd name="connsiteX43" fmla="*/ 1266376 w 1285426"/>
                  <a:gd name="connsiteY43" fmla="*/ 476423 h 1828973"/>
                  <a:gd name="connsiteX44" fmla="*/ 1247326 w 1285426"/>
                  <a:gd name="connsiteY44" fmla="*/ 381173 h 1828973"/>
                  <a:gd name="connsiteX45" fmla="*/ 1247326 w 1285426"/>
                  <a:gd name="connsiteY45" fmla="*/ 371648 h 1828973"/>
                  <a:gd name="connsiteX0" fmla="*/ 1247326 w 1285426"/>
                  <a:gd name="connsiteY0" fmla="*/ 371648 h 1828973"/>
                  <a:gd name="connsiteX1" fmla="*/ 1218751 w 1285426"/>
                  <a:gd name="connsiteY1" fmla="*/ 266873 h 1828973"/>
                  <a:gd name="connsiteX2" fmla="*/ 1199701 w 1285426"/>
                  <a:gd name="connsiteY2" fmla="*/ 190673 h 1828973"/>
                  <a:gd name="connsiteX3" fmla="*/ 1161601 w 1285426"/>
                  <a:gd name="connsiteY3" fmla="*/ 133523 h 1828973"/>
                  <a:gd name="connsiteX4" fmla="*/ 1075876 w 1285426"/>
                  <a:gd name="connsiteY4" fmla="*/ 76373 h 1828973"/>
                  <a:gd name="connsiteX5" fmla="*/ 1018726 w 1285426"/>
                  <a:gd name="connsiteY5" fmla="*/ 57323 h 1828973"/>
                  <a:gd name="connsiteX6" fmla="*/ 990151 w 1285426"/>
                  <a:gd name="connsiteY6" fmla="*/ 47798 h 1828973"/>
                  <a:gd name="connsiteX7" fmla="*/ 904426 w 1285426"/>
                  <a:gd name="connsiteY7" fmla="*/ 173 h 1828973"/>
                  <a:gd name="connsiteX8" fmla="*/ 771076 w 1285426"/>
                  <a:gd name="connsiteY8" fmla="*/ 9698 h 1828973"/>
                  <a:gd name="connsiteX9" fmla="*/ 713926 w 1285426"/>
                  <a:gd name="connsiteY9" fmla="*/ 28748 h 1828973"/>
                  <a:gd name="connsiteX10" fmla="*/ 590101 w 1285426"/>
                  <a:gd name="connsiteY10" fmla="*/ 38273 h 1828973"/>
                  <a:gd name="connsiteX11" fmla="*/ 494851 w 1285426"/>
                  <a:gd name="connsiteY11" fmla="*/ 66848 h 1828973"/>
                  <a:gd name="connsiteX12" fmla="*/ 409126 w 1285426"/>
                  <a:gd name="connsiteY12" fmla="*/ 171623 h 1828973"/>
                  <a:gd name="connsiteX13" fmla="*/ 380551 w 1285426"/>
                  <a:gd name="connsiteY13" fmla="*/ 228773 h 1828973"/>
                  <a:gd name="connsiteX14" fmla="*/ 342451 w 1285426"/>
                  <a:gd name="connsiteY14" fmla="*/ 343073 h 1828973"/>
                  <a:gd name="connsiteX15" fmla="*/ 332926 w 1285426"/>
                  <a:gd name="connsiteY15" fmla="*/ 371648 h 1828973"/>
                  <a:gd name="connsiteX16" fmla="*/ 275776 w 1285426"/>
                  <a:gd name="connsiteY16" fmla="*/ 666923 h 1828973"/>
                  <a:gd name="connsiteX17" fmla="*/ 161476 w 1285426"/>
                  <a:gd name="connsiteY17" fmla="*/ 819323 h 1828973"/>
                  <a:gd name="connsiteX18" fmla="*/ 113349 w 1285426"/>
                  <a:gd name="connsiteY18" fmla="*/ 1069981 h 1828973"/>
                  <a:gd name="connsiteX19" fmla="*/ 9076 w 1285426"/>
                  <a:gd name="connsiteY19" fmla="*/ 1305098 h 1828973"/>
                  <a:gd name="connsiteX20" fmla="*/ 18601 w 1285426"/>
                  <a:gd name="connsiteY20" fmla="*/ 1381298 h 1828973"/>
                  <a:gd name="connsiteX21" fmla="*/ 66226 w 1285426"/>
                  <a:gd name="connsiteY21" fmla="*/ 1552748 h 1828973"/>
                  <a:gd name="connsiteX22" fmla="*/ 85276 w 1285426"/>
                  <a:gd name="connsiteY22" fmla="*/ 1619423 h 1828973"/>
                  <a:gd name="connsiteX23" fmla="*/ 113851 w 1285426"/>
                  <a:gd name="connsiteY23" fmla="*/ 1686098 h 1828973"/>
                  <a:gd name="connsiteX24" fmla="*/ 171001 w 1285426"/>
                  <a:gd name="connsiteY24" fmla="*/ 1733723 h 1828973"/>
                  <a:gd name="connsiteX25" fmla="*/ 342451 w 1285426"/>
                  <a:gd name="connsiteY25" fmla="*/ 1819448 h 1828973"/>
                  <a:gd name="connsiteX26" fmla="*/ 371026 w 1285426"/>
                  <a:gd name="connsiteY26" fmla="*/ 1828973 h 1828973"/>
                  <a:gd name="connsiteX27" fmla="*/ 542476 w 1285426"/>
                  <a:gd name="connsiteY27" fmla="*/ 1809923 h 1828973"/>
                  <a:gd name="connsiteX28" fmla="*/ 637726 w 1285426"/>
                  <a:gd name="connsiteY28" fmla="*/ 1781348 h 1828973"/>
                  <a:gd name="connsiteX29" fmla="*/ 694876 w 1285426"/>
                  <a:gd name="connsiteY29" fmla="*/ 1762298 h 1828973"/>
                  <a:gd name="connsiteX30" fmla="*/ 732976 w 1285426"/>
                  <a:gd name="connsiteY30" fmla="*/ 1752773 h 1828973"/>
                  <a:gd name="connsiteX31" fmla="*/ 828226 w 1285426"/>
                  <a:gd name="connsiteY31" fmla="*/ 1743248 h 1828973"/>
                  <a:gd name="connsiteX32" fmla="*/ 933001 w 1285426"/>
                  <a:gd name="connsiteY32" fmla="*/ 1724198 h 1828973"/>
                  <a:gd name="connsiteX33" fmla="*/ 1018726 w 1285426"/>
                  <a:gd name="connsiteY33" fmla="*/ 1695623 h 1828973"/>
                  <a:gd name="connsiteX34" fmla="*/ 1075876 w 1285426"/>
                  <a:gd name="connsiteY34" fmla="*/ 1667048 h 1828973"/>
                  <a:gd name="connsiteX35" fmla="*/ 1142551 w 1285426"/>
                  <a:gd name="connsiteY35" fmla="*/ 1590848 h 1828973"/>
                  <a:gd name="connsiteX36" fmla="*/ 1190176 w 1285426"/>
                  <a:gd name="connsiteY36" fmla="*/ 1505123 h 1828973"/>
                  <a:gd name="connsiteX37" fmla="*/ 1228276 w 1285426"/>
                  <a:gd name="connsiteY37" fmla="*/ 1390823 h 1828973"/>
                  <a:gd name="connsiteX38" fmla="*/ 1256851 w 1285426"/>
                  <a:gd name="connsiteY38" fmla="*/ 1257473 h 1828973"/>
                  <a:gd name="connsiteX39" fmla="*/ 1266376 w 1285426"/>
                  <a:gd name="connsiteY39" fmla="*/ 962198 h 1828973"/>
                  <a:gd name="connsiteX40" fmla="*/ 1285426 w 1285426"/>
                  <a:gd name="connsiteY40" fmla="*/ 847898 h 1828973"/>
                  <a:gd name="connsiteX41" fmla="*/ 1275901 w 1285426"/>
                  <a:gd name="connsiteY41" fmla="*/ 628823 h 1828973"/>
                  <a:gd name="connsiteX42" fmla="*/ 1266376 w 1285426"/>
                  <a:gd name="connsiteY42" fmla="*/ 476423 h 1828973"/>
                  <a:gd name="connsiteX43" fmla="*/ 1247326 w 1285426"/>
                  <a:gd name="connsiteY43" fmla="*/ 381173 h 1828973"/>
                  <a:gd name="connsiteX44" fmla="*/ 1247326 w 1285426"/>
                  <a:gd name="connsiteY44" fmla="*/ 371648 h 1828973"/>
                  <a:gd name="connsiteX0" fmla="*/ 1247326 w 1285426"/>
                  <a:gd name="connsiteY0" fmla="*/ 371748 h 1829073"/>
                  <a:gd name="connsiteX1" fmla="*/ 1218751 w 1285426"/>
                  <a:gd name="connsiteY1" fmla="*/ 266973 h 1829073"/>
                  <a:gd name="connsiteX2" fmla="*/ 1199701 w 1285426"/>
                  <a:gd name="connsiteY2" fmla="*/ 190773 h 1829073"/>
                  <a:gd name="connsiteX3" fmla="*/ 1161601 w 1285426"/>
                  <a:gd name="connsiteY3" fmla="*/ 133623 h 1829073"/>
                  <a:gd name="connsiteX4" fmla="*/ 1075876 w 1285426"/>
                  <a:gd name="connsiteY4" fmla="*/ 76473 h 1829073"/>
                  <a:gd name="connsiteX5" fmla="*/ 1018726 w 1285426"/>
                  <a:gd name="connsiteY5" fmla="*/ 57423 h 1829073"/>
                  <a:gd name="connsiteX6" fmla="*/ 990151 w 1285426"/>
                  <a:gd name="connsiteY6" fmla="*/ 47898 h 1829073"/>
                  <a:gd name="connsiteX7" fmla="*/ 904426 w 1285426"/>
                  <a:gd name="connsiteY7" fmla="*/ 273 h 1829073"/>
                  <a:gd name="connsiteX8" fmla="*/ 713926 w 1285426"/>
                  <a:gd name="connsiteY8" fmla="*/ 28848 h 1829073"/>
                  <a:gd name="connsiteX9" fmla="*/ 590101 w 1285426"/>
                  <a:gd name="connsiteY9" fmla="*/ 38373 h 1829073"/>
                  <a:gd name="connsiteX10" fmla="*/ 494851 w 1285426"/>
                  <a:gd name="connsiteY10" fmla="*/ 66948 h 1829073"/>
                  <a:gd name="connsiteX11" fmla="*/ 409126 w 1285426"/>
                  <a:gd name="connsiteY11" fmla="*/ 171723 h 1829073"/>
                  <a:gd name="connsiteX12" fmla="*/ 380551 w 1285426"/>
                  <a:gd name="connsiteY12" fmla="*/ 228873 h 1829073"/>
                  <a:gd name="connsiteX13" fmla="*/ 342451 w 1285426"/>
                  <a:gd name="connsiteY13" fmla="*/ 343173 h 1829073"/>
                  <a:gd name="connsiteX14" fmla="*/ 332926 w 1285426"/>
                  <a:gd name="connsiteY14" fmla="*/ 371748 h 1829073"/>
                  <a:gd name="connsiteX15" fmla="*/ 275776 w 1285426"/>
                  <a:gd name="connsiteY15" fmla="*/ 667023 h 1829073"/>
                  <a:gd name="connsiteX16" fmla="*/ 161476 w 1285426"/>
                  <a:gd name="connsiteY16" fmla="*/ 819423 h 1829073"/>
                  <a:gd name="connsiteX17" fmla="*/ 113349 w 1285426"/>
                  <a:gd name="connsiteY17" fmla="*/ 1070081 h 1829073"/>
                  <a:gd name="connsiteX18" fmla="*/ 9076 w 1285426"/>
                  <a:gd name="connsiteY18" fmla="*/ 1305198 h 1829073"/>
                  <a:gd name="connsiteX19" fmla="*/ 18601 w 1285426"/>
                  <a:gd name="connsiteY19" fmla="*/ 1381398 h 1829073"/>
                  <a:gd name="connsiteX20" fmla="*/ 66226 w 1285426"/>
                  <a:gd name="connsiteY20" fmla="*/ 1552848 h 1829073"/>
                  <a:gd name="connsiteX21" fmla="*/ 85276 w 1285426"/>
                  <a:gd name="connsiteY21" fmla="*/ 1619523 h 1829073"/>
                  <a:gd name="connsiteX22" fmla="*/ 113851 w 1285426"/>
                  <a:gd name="connsiteY22" fmla="*/ 1686198 h 1829073"/>
                  <a:gd name="connsiteX23" fmla="*/ 171001 w 1285426"/>
                  <a:gd name="connsiteY23" fmla="*/ 1733823 h 1829073"/>
                  <a:gd name="connsiteX24" fmla="*/ 342451 w 1285426"/>
                  <a:gd name="connsiteY24" fmla="*/ 1819548 h 1829073"/>
                  <a:gd name="connsiteX25" fmla="*/ 371026 w 1285426"/>
                  <a:gd name="connsiteY25" fmla="*/ 1829073 h 1829073"/>
                  <a:gd name="connsiteX26" fmla="*/ 542476 w 1285426"/>
                  <a:gd name="connsiteY26" fmla="*/ 1810023 h 1829073"/>
                  <a:gd name="connsiteX27" fmla="*/ 637726 w 1285426"/>
                  <a:gd name="connsiteY27" fmla="*/ 1781448 h 1829073"/>
                  <a:gd name="connsiteX28" fmla="*/ 694876 w 1285426"/>
                  <a:gd name="connsiteY28" fmla="*/ 1762398 h 1829073"/>
                  <a:gd name="connsiteX29" fmla="*/ 732976 w 1285426"/>
                  <a:gd name="connsiteY29" fmla="*/ 1752873 h 1829073"/>
                  <a:gd name="connsiteX30" fmla="*/ 828226 w 1285426"/>
                  <a:gd name="connsiteY30" fmla="*/ 1743348 h 1829073"/>
                  <a:gd name="connsiteX31" fmla="*/ 933001 w 1285426"/>
                  <a:gd name="connsiteY31" fmla="*/ 1724298 h 1829073"/>
                  <a:gd name="connsiteX32" fmla="*/ 1018726 w 1285426"/>
                  <a:gd name="connsiteY32" fmla="*/ 1695723 h 1829073"/>
                  <a:gd name="connsiteX33" fmla="*/ 1075876 w 1285426"/>
                  <a:gd name="connsiteY33" fmla="*/ 1667148 h 1829073"/>
                  <a:gd name="connsiteX34" fmla="*/ 1142551 w 1285426"/>
                  <a:gd name="connsiteY34" fmla="*/ 1590948 h 1829073"/>
                  <a:gd name="connsiteX35" fmla="*/ 1190176 w 1285426"/>
                  <a:gd name="connsiteY35" fmla="*/ 1505223 h 1829073"/>
                  <a:gd name="connsiteX36" fmla="*/ 1228276 w 1285426"/>
                  <a:gd name="connsiteY36" fmla="*/ 1390923 h 1829073"/>
                  <a:gd name="connsiteX37" fmla="*/ 1256851 w 1285426"/>
                  <a:gd name="connsiteY37" fmla="*/ 1257573 h 1829073"/>
                  <a:gd name="connsiteX38" fmla="*/ 1266376 w 1285426"/>
                  <a:gd name="connsiteY38" fmla="*/ 962298 h 1829073"/>
                  <a:gd name="connsiteX39" fmla="*/ 1285426 w 1285426"/>
                  <a:gd name="connsiteY39" fmla="*/ 847998 h 1829073"/>
                  <a:gd name="connsiteX40" fmla="*/ 1275901 w 1285426"/>
                  <a:gd name="connsiteY40" fmla="*/ 628923 h 1829073"/>
                  <a:gd name="connsiteX41" fmla="*/ 1266376 w 1285426"/>
                  <a:gd name="connsiteY41" fmla="*/ 476523 h 1829073"/>
                  <a:gd name="connsiteX42" fmla="*/ 1247326 w 1285426"/>
                  <a:gd name="connsiteY42" fmla="*/ 381273 h 1829073"/>
                  <a:gd name="connsiteX43" fmla="*/ 1247326 w 1285426"/>
                  <a:gd name="connsiteY43" fmla="*/ 371748 h 1829073"/>
                  <a:gd name="connsiteX0" fmla="*/ 1247326 w 1285426"/>
                  <a:gd name="connsiteY0" fmla="*/ 382375 h 1839700"/>
                  <a:gd name="connsiteX1" fmla="*/ 1218751 w 1285426"/>
                  <a:gd name="connsiteY1" fmla="*/ 277600 h 1839700"/>
                  <a:gd name="connsiteX2" fmla="*/ 1199701 w 1285426"/>
                  <a:gd name="connsiteY2" fmla="*/ 201400 h 1839700"/>
                  <a:gd name="connsiteX3" fmla="*/ 1161601 w 1285426"/>
                  <a:gd name="connsiteY3" fmla="*/ 144250 h 1839700"/>
                  <a:gd name="connsiteX4" fmla="*/ 1075876 w 1285426"/>
                  <a:gd name="connsiteY4" fmla="*/ 87100 h 1839700"/>
                  <a:gd name="connsiteX5" fmla="*/ 1018726 w 1285426"/>
                  <a:gd name="connsiteY5" fmla="*/ 68050 h 1839700"/>
                  <a:gd name="connsiteX6" fmla="*/ 990151 w 1285426"/>
                  <a:gd name="connsiteY6" fmla="*/ 58525 h 1839700"/>
                  <a:gd name="connsiteX7" fmla="*/ 920468 w 1285426"/>
                  <a:gd name="connsiteY7" fmla="*/ 206 h 1839700"/>
                  <a:gd name="connsiteX8" fmla="*/ 713926 w 1285426"/>
                  <a:gd name="connsiteY8" fmla="*/ 39475 h 1839700"/>
                  <a:gd name="connsiteX9" fmla="*/ 590101 w 1285426"/>
                  <a:gd name="connsiteY9" fmla="*/ 49000 h 1839700"/>
                  <a:gd name="connsiteX10" fmla="*/ 494851 w 1285426"/>
                  <a:gd name="connsiteY10" fmla="*/ 77575 h 1839700"/>
                  <a:gd name="connsiteX11" fmla="*/ 409126 w 1285426"/>
                  <a:gd name="connsiteY11" fmla="*/ 182350 h 1839700"/>
                  <a:gd name="connsiteX12" fmla="*/ 380551 w 1285426"/>
                  <a:gd name="connsiteY12" fmla="*/ 239500 h 1839700"/>
                  <a:gd name="connsiteX13" fmla="*/ 342451 w 1285426"/>
                  <a:gd name="connsiteY13" fmla="*/ 353800 h 1839700"/>
                  <a:gd name="connsiteX14" fmla="*/ 332926 w 1285426"/>
                  <a:gd name="connsiteY14" fmla="*/ 382375 h 1839700"/>
                  <a:gd name="connsiteX15" fmla="*/ 275776 w 1285426"/>
                  <a:gd name="connsiteY15" fmla="*/ 677650 h 1839700"/>
                  <a:gd name="connsiteX16" fmla="*/ 161476 w 1285426"/>
                  <a:gd name="connsiteY16" fmla="*/ 830050 h 1839700"/>
                  <a:gd name="connsiteX17" fmla="*/ 113349 w 1285426"/>
                  <a:gd name="connsiteY17" fmla="*/ 1080708 h 1839700"/>
                  <a:gd name="connsiteX18" fmla="*/ 9076 w 1285426"/>
                  <a:gd name="connsiteY18" fmla="*/ 1315825 h 1839700"/>
                  <a:gd name="connsiteX19" fmla="*/ 18601 w 1285426"/>
                  <a:gd name="connsiteY19" fmla="*/ 1392025 h 1839700"/>
                  <a:gd name="connsiteX20" fmla="*/ 66226 w 1285426"/>
                  <a:gd name="connsiteY20" fmla="*/ 1563475 h 1839700"/>
                  <a:gd name="connsiteX21" fmla="*/ 85276 w 1285426"/>
                  <a:gd name="connsiteY21" fmla="*/ 1630150 h 1839700"/>
                  <a:gd name="connsiteX22" fmla="*/ 113851 w 1285426"/>
                  <a:gd name="connsiteY22" fmla="*/ 1696825 h 1839700"/>
                  <a:gd name="connsiteX23" fmla="*/ 171001 w 1285426"/>
                  <a:gd name="connsiteY23" fmla="*/ 1744450 h 1839700"/>
                  <a:gd name="connsiteX24" fmla="*/ 342451 w 1285426"/>
                  <a:gd name="connsiteY24" fmla="*/ 1830175 h 1839700"/>
                  <a:gd name="connsiteX25" fmla="*/ 371026 w 1285426"/>
                  <a:gd name="connsiteY25" fmla="*/ 1839700 h 1839700"/>
                  <a:gd name="connsiteX26" fmla="*/ 542476 w 1285426"/>
                  <a:gd name="connsiteY26" fmla="*/ 1820650 h 1839700"/>
                  <a:gd name="connsiteX27" fmla="*/ 637726 w 1285426"/>
                  <a:gd name="connsiteY27" fmla="*/ 1792075 h 1839700"/>
                  <a:gd name="connsiteX28" fmla="*/ 694876 w 1285426"/>
                  <a:gd name="connsiteY28" fmla="*/ 1773025 h 1839700"/>
                  <a:gd name="connsiteX29" fmla="*/ 732976 w 1285426"/>
                  <a:gd name="connsiteY29" fmla="*/ 1763500 h 1839700"/>
                  <a:gd name="connsiteX30" fmla="*/ 828226 w 1285426"/>
                  <a:gd name="connsiteY30" fmla="*/ 1753975 h 1839700"/>
                  <a:gd name="connsiteX31" fmla="*/ 933001 w 1285426"/>
                  <a:gd name="connsiteY31" fmla="*/ 1734925 h 1839700"/>
                  <a:gd name="connsiteX32" fmla="*/ 1018726 w 1285426"/>
                  <a:gd name="connsiteY32" fmla="*/ 1706350 h 1839700"/>
                  <a:gd name="connsiteX33" fmla="*/ 1075876 w 1285426"/>
                  <a:gd name="connsiteY33" fmla="*/ 1677775 h 1839700"/>
                  <a:gd name="connsiteX34" fmla="*/ 1142551 w 1285426"/>
                  <a:gd name="connsiteY34" fmla="*/ 1601575 h 1839700"/>
                  <a:gd name="connsiteX35" fmla="*/ 1190176 w 1285426"/>
                  <a:gd name="connsiteY35" fmla="*/ 1515850 h 1839700"/>
                  <a:gd name="connsiteX36" fmla="*/ 1228276 w 1285426"/>
                  <a:gd name="connsiteY36" fmla="*/ 1401550 h 1839700"/>
                  <a:gd name="connsiteX37" fmla="*/ 1256851 w 1285426"/>
                  <a:gd name="connsiteY37" fmla="*/ 1268200 h 1839700"/>
                  <a:gd name="connsiteX38" fmla="*/ 1266376 w 1285426"/>
                  <a:gd name="connsiteY38" fmla="*/ 972925 h 1839700"/>
                  <a:gd name="connsiteX39" fmla="*/ 1285426 w 1285426"/>
                  <a:gd name="connsiteY39" fmla="*/ 858625 h 1839700"/>
                  <a:gd name="connsiteX40" fmla="*/ 1275901 w 1285426"/>
                  <a:gd name="connsiteY40" fmla="*/ 639550 h 1839700"/>
                  <a:gd name="connsiteX41" fmla="*/ 1266376 w 1285426"/>
                  <a:gd name="connsiteY41" fmla="*/ 487150 h 1839700"/>
                  <a:gd name="connsiteX42" fmla="*/ 1247326 w 1285426"/>
                  <a:gd name="connsiteY42" fmla="*/ 391900 h 1839700"/>
                  <a:gd name="connsiteX43" fmla="*/ 1247326 w 1285426"/>
                  <a:gd name="connsiteY43" fmla="*/ 382375 h 1839700"/>
                  <a:gd name="connsiteX0" fmla="*/ 1247326 w 1285426"/>
                  <a:gd name="connsiteY0" fmla="*/ 343108 h 1800433"/>
                  <a:gd name="connsiteX1" fmla="*/ 1218751 w 1285426"/>
                  <a:gd name="connsiteY1" fmla="*/ 238333 h 1800433"/>
                  <a:gd name="connsiteX2" fmla="*/ 1199701 w 1285426"/>
                  <a:gd name="connsiteY2" fmla="*/ 162133 h 1800433"/>
                  <a:gd name="connsiteX3" fmla="*/ 1161601 w 1285426"/>
                  <a:gd name="connsiteY3" fmla="*/ 104983 h 1800433"/>
                  <a:gd name="connsiteX4" fmla="*/ 1075876 w 1285426"/>
                  <a:gd name="connsiteY4" fmla="*/ 47833 h 1800433"/>
                  <a:gd name="connsiteX5" fmla="*/ 1018726 w 1285426"/>
                  <a:gd name="connsiteY5" fmla="*/ 28783 h 1800433"/>
                  <a:gd name="connsiteX6" fmla="*/ 990151 w 1285426"/>
                  <a:gd name="connsiteY6" fmla="*/ 19258 h 1800433"/>
                  <a:gd name="connsiteX7" fmla="*/ 713926 w 1285426"/>
                  <a:gd name="connsiteY7" fmla="*/ 208 h 1800433"/>
                  <a:gd name="connsiteX8" fmla="*/ 590101 w 1285426"/>
                  <a:gd name="connsiteY8" fmla="*/ 9733 h 1800433"/>
                  <a:gd name="connsiteX9" fmla="*/ 494851 w 1285426"/>
                  <a:gd name="connsiteY9" fmla="*/ 38308 h 1800433"/>
                  <a:gd name="connsiteX10" fmla="*/ 409126 w 1285426"/>
                  <a:gd name="connsiteY10" fmla="*/ 143083 h 1800433"/>
                  <a:gd name="connsiteX11" fmla="*/ 380551 w 1285426"/>
                  <a:gd name="connsiteY11" fmla="*/ 200233 h 1800433"/>
                  <a:gd name="connsiteX12" fmla="*/ 342451 w 1285426"/>
                  <a:gd name="connsiteY12" fmla="*/ 314533 h 1800433"/>
                  <a:gd name="connsiteX13" fmla="*/ 332926 w 1285426"/>
                  <a:gd name="connsiteY13" fmla="*/ 343108 h 1800433"/>
                  <a:gd name="connsiteX14" fmla="*/ 275776 w 1285426"/>
                  <a:gd name="connsiteY14" fmla="*/ 638383 h 1800433"/>
                  <a:gd name="connsiteX15" fmla="*/ 161476 w 1285426"/>
                  <a:gd name="connsiteY15" fmla="*/ 790783 h 1800433"/>
                  <a:gd name="connsiteX16" fmla="*/ 113349 w 1285426"/>
                  <a:gd name="connsiteY16" fmla="*/ 1041441 h 1800433"/>
                  <a:gd name="connsiteX17" fmla="*/ 9076 w 1285426"/>
                  <a:gd name="connsiteY17" fmla="*/ 1276558 h 1800433"/>
                  <a:gd name="connsiteX18" fmla="*/ 18601 w 1285426"/>
                  <a:gd name="connsiteY18" fmla="*/ 1352758 h 1800433"/>
                  <a:gd name="connsiteX19" fmla="*/ 66226 w 1285426"/>
                  <a:gd name="connsiteY19" fmla="*/ 1524208 h 1800433"/>
                  <a:gd name="connsiteX20" fmla="*/ 85276 w 1285426"/>
                  <a:gd name="connsiteY20" fmla="*/ 1590883 h 1800433"/>
                  <a:gd name="connsiteX21" fmla="*/ 113851 w 1285426"/>
                  <a:gd name="connsiteY21" fmla="*/ 1657558 h 1800433"/>
                  <a:gd name="connsiteX22" fmla="*/ 171001 w 1285426"/>
                  <a:gd name="connsiteY22" fmla="*/ 1705183 h 1800433"/>
                  <a:gd name="connsiteX23" fmla="*/ 342451 w 1285426"/>
                  <a:gd name="connsiteY23" fmla="*/ 1790908 h 1800433"/>
                  <a:gd name="connsiteX24" fmla="*/ 371026 w 1285426"/>
                  <a:gd name="connsiteY24" fmla="*/ 1800433 h 1800433"/>
                  <a:gd name="connsiteX25" fmla="*/ 542476 w 1285426"/>
                  <a:gd name="connsiteY25" fmla="*/ 1781383 h 1800433"/>
                  <a:gd name="connsiteX26" fmla="*/ 637726 w 1285426"/>
                  <a:gd name="connsiteY26" fmla="*/ 1752808 h 1800433"/>
                  <a:gd name="connsiteX27" fmla="*/ 694876 w 1285426"/>
                  <a:gd name="connsiteY27" fmla="*/ 1733758 h 1800433"/>
                  <a:gd name="connsiteX28" fmla="*/ 732976 w 1285426"/>
                  <a:gd name="connsiteY28" fmla="*/ 1724233 h 1800433"/>
                  <a:gd name="connsiteX29" fmla="*/ 828226 w 1285426"/>
                  <a:gd name="connsiteY29" fmla="*/ 1714708 h 1800433"/>
                  <a:gd name="connsiteX30" fmla="*/ 933001 w 1285426"/>
                  <a:gd name="connsiteY30" fmla="*/ 1695658 h 1800433"/>
                  <a:gd name="connsiteX31" fmla="*/ 1018726 w 1285426"/>
                  <a:gd name="connsiteY31" fmla="*/ 1667083 h 1800433"/>
                  <a:gd name="connsiteX32" fmla="*/ 1075876 w 1285426"/>
                  <a:gd name="connsiteY32" fmla="*/ 1638508 h 1800433"/>
                  <a:gd name="connsiteX33" fmla="*/ 1142551 w 1285426"/>
                  <a:gd name="connsiteY33" fmla="*/ 1562308 h 1800433"/>
                  <a:gd name="connsiteX34" fmla="*/ 1190176 w 1285426"/>
                  <a:gd name="connsiteY34" fmla="*/ 1476583 h 1800433"/>
                  <a:gd name="connsiteX35" fmla="*/ 1228276 w 1285426"/>
                  <a:gd name="connsiteY35" fmla="*/ 1362283 h 1800433"/>
                  <a:gd name="connsiteX36" fmla="*/ 1256851 w 1285426"/>
                  <a:gd name="connsiteY36" fmla="*/ 1228933 h 1800433"/>
                  <a:gd name="connsiteX37" fmla="*/ 1266376 w 1285426"/>
                  <a:gd name="connsiteY37" fmla="*/ 933658 h 1800433"/>
                  <a:gd name="connsiteX38" fmla="*/ 1285426 w 1285426"/>
                  <a:gd name="connsiteY38" fmla="*/ 819358 h 1800433"/>
                  <a:gd name="connsiteX39" fmla="*/ 1275901 w 1285426"/>
                  <a:gd name="connsiteY39" fmla="*/ 600283 h 1800433"/>
                  <a:gd name="connsiteX40" fmla="*/ 1266376 w 1285426"/>
                  <a:gd name="connsiteY40" fmla="*/ 447883 h 1800433"/>
                  <a:gd name="connsiteX41" fmla="*/ 1247326 w 1285426"/>
                  <a:gd name="connsiteY41" fmla="*/ 352633 h 1800433"/>
                  <a:gd name="connsiteX42" fmla="*/ 1247326 w 1285426"/>
                  <a:gd name="connsiteY42" fmla="*/ 343108 h 1800433"/>
                  <a:gd name="connsiteX0" fmla="*/ 1247326 w 1285426"/>
                  <a:gd name="connsiteY0" fmla="*/ 342959 h 1800284"/>
                  <a:gd name="connsiteX1" fmla="*/ 1218751 w 1285426"/>
                  <a:gd name="connsiteY1" fmla="*/ 238184 h 1800284"/>
                  <a:gd name="connsiteX2" fmla="*/ 1199701 w 1285426"/>
                  <a:gd name="connsiteY2" fmla="*/ 161984 h 1800284"/>
                  <a:gd name="connsiteX3" fmla="*/ 1161601 w 1285426"/>
                  <a:gd name="connsiteY3" fmla="*/ 104834 h 1800284"/>
                  <a:gd name="connsiteX4" fmla="*/ 1075876 w 1285426"/>
                  <a:gd name="connsiteY4" fmla="*/ 47684 h 1800284"/>
                  <a:gd name="connsiteX5" fmla="*/ 1018726 w 1285426"/>
                  <a:gd name="connsiteY5" fmla="*/ 28634 h 1800284"/>
                  <a:gd name="connsiteX6" fmla="*/ 990151 w 1285426"/>
                  <a:gd name="connsiteY6" fmla="*/ 19109 h 1800284"/>
                  <a:gd name="connsiteX7" fmla="*/ 713926 w 1285426"/>
                  <a:gd name="connsiteY7" fmla="*/ 59 h 1800284"/>
                  <a:gd name="connsiteX8" fmla="*/ 590101 w 1285426"/>
                  <a:gd name="connsiteY8" fmla="*/ 9584 h 1800284"/>
                  <a:gd name="connsiteX9" fmla="*/ 494851 w 1285426"/>
                  <a:gd name="connsiteY9" fmla="*/ 38159 h 1800284"/>
                  <a:gd name="connsiteX10" fmla="*/ 409126 w 1285426"/>
                  <a:gd name="connsiteY10" fmla="*/ 142934 h 1800284"/>
                  <a:gd name="connsiteX11" fmla="*/ 380551 w 1285426"/>
                  <a:gd name="connsiteY11" fmla="*/ 200084 h 1800284"/>
                  <a:gd name="connsiteX12" fmla="*/ 342451 w 1285426"/>
                  <a:gd name="connsiteY12" fmla="*/ 314384 h 1800284"/>
                  <a:gd name="connsiteX13" fmla="*/ 332926 w 1285426"/>
                  <a:gd name="connsiteY13" fmla="*/ 342959 h 1800284"/>
                  <a:gd name="connsiteX14" fmla="*/ 275776 w 1285426"/>
                  <a:gd name="connsiteY14" fmla="*/ 638234 h 1800284"/>
                  <a:gd name="connsiteX15" fmla="*/ 161476 w 1285426"/>
                  <a:gd name="connsiteY15" fmla="*/ 790634 h 1800284"/>
                  <a:gd name="connsiteX16" fmla="*/ 113349 w 1285426"/>
                  <a:gd name="connsiteY16" fmla="*/ 1041292 h 1800284"/>
                  <a:gd name="connsiteX17" fmla="*/ 9076 w 1285426"/>
                  <a:gd name="connsiteY17" fmla="*/ 1276409 h 1800284"/>
                  <a:gd name="connsiteX18" fmla="*/ 18601 w 1285426"/>
                  <a:gd name="connsiteY18" fmla="*/ 1352609 h 1800284"/>
                  <a:gd name="connsiteX19" fmla="*/ 66226 w 1285426"/>
                  <a:gd name="connsiteY19" fmla="*/ 1524059 h 1800284"/>
                  <a:gd name="connsiteX20" fmla="*/ 85276 w 1285426"/>
                  <a:gd name="connsiteY20" fmla="*/ 1590734 h 1800284"/>
                  <a:gd name="connsiteX21" fmla="*/ 113851 w 1285426"/>
                  <a:gd name="connsiteY21" fmla="*/ 1657409 h 1800284"/>
                  <a:gd name="connsiteX22" fmla="*/ 171001 w 1285426"/>
                  <a:gd name="connsiteY22" fmla="*/ 1705034 h 1800284"/>
                  <a:gd name="connsiteX23" fmla="*/ 342451 w 1285426"/>
                  <a:gd name="connsiteY23" fmla="*/ 1790759 h 1800284"/>
                  <a:gd name="connsiteX24" fmla="*/ 371026 w 1285426"/>
                  <a:gd name="connsiteY24" fmla="*/ 1800284 h 1800284"/>
                  <a:gd name="connsiteX25" fmla="*/ 542476 w 1285426"/>
                  <a:gd name="connsiteY25" fmla="*/ 1781234 h 1800284"/>
                  <a:gd name="connsiteX26" fmla="*/ 637726 w 1285426"/>
                  <a:gd name="connsiteY26" fmla="*/ 1752659 h 1800284"/>
                  <a:gd name="connsiteX27" fmla="*/ 694876 w 1285426"/>
                  <a:gd name="connsiteY27" fmla="*/ 1733609 h 1800284"/>
                  <a:gd name="connsiteX28" fmla="*/ 732976 w 1285426"/>
                  <a:gd name="connsiteY28" fmla="*/ 1724084 h 1800284"/>
                  <a:gd name="connsiteX29" fmla="*/ 828226 w 1285426"/>
                  <a:gd name="connsiteY29" fmla="*/ 1714559 h 1800284"/>
                  <a:gd name="connsiteX30" fmla="*/ 933001 w 1285426"/>
                  <a:gd name="connsiteY30" fmla="*/ 1695509 h 1800284"/>
                  <a:gd name="connsiteX31" fmla="*/ 1018726 w 1285426"/>
                  <a:gd name="connsiteY31" fmla="*/ 1666934 h 1800284"/>
                  <a:gd name="connsiteX32" fmla="*/ 1075876 w 1285426"/>
                  <a:gd name="connsiteY32" fmla="*/ 1638359 h 1800284"/>
                  <a:gd name="connsiteX33" fmla="*/ 1142551 w 1285426"/>
                  <a:gd name="connsiteY33" fmla="*/ 1562159 h 1800284"/>
                  <a:gd name="connsiteX34" fmla="*/ 1190176 w 1285426"/>
                  <a:gd name="connsiteY34" fmla="*/ 1476434 h 1800284"/>
                  <a:gd name="connsiteX35" fmla="*/ 1228276 w 1285426"/>
                  <a:gd name="connsiteY35" fmla="*/ 1362134 h 1800284"/>
                  <a:gd name="connsiteX36" fmla="*/ 1256851 w 1285426"/>
                  <a:gd name="connsiteY36" fmla="*/ 1228784 h 1800284"/>
                  <a:gd name="connsiteX37" fmla="*/ 1266376 w 1285426"/>
                  <a:gd name="connsiteY37" fmla="*/ 933509 h 1800284"/>
                  <a:gd name="connsiteX38" fmla="*/ 1285426 w 1285426"/>
                  <a:gd name="connsiteY38" fmla="*/ 819209 h 1800284"/>
                  <a:gd name="connsiteX39" fmla="*/ 1275901 w 1285426"/>
                  <a:gd name="connsiteY39" fmla="*/ 600134 h 1800284"/>
                  <a:gd name="connsiteX40" fmla="*/ 1266376 w 1285426"/>
                  <a:gd name="connsiteY40" fmla="*/ 447734 h 1800284"/>
                  <a:gd name="connsiteX41" fmla="*/ 1247326 w 1285426"/>
                  <a:gd name="connsiteY41" fmla="*/ 352484 h 1800284"/>
                  <a:gd name="connsiteX42" fmla="*/ 1247326 w 1285426"/>
                  <a:gd name="connsiteY42" fmla="*/ 342959 h 1800284"/>
                  <a:gd name="connsiteX0" fmla="*/ 1239050 w 1277150"/>
                  <a:gd name="connsiteY0" fmla="*/ 342959 h 1800284"/>
                  <a:gd name="connsiteX1" fmla="*/ 1210475 w 1277150"/>
                  <a:gd name="connsiteY1" fmla="*/ 238184 h 1800284"/>
                  <a:gd name="connsiteX2" fmla="*/ 1191425 w 1277150"/>
                  <a:gd name="connsiteY2" fmla="*/ 161984 h 1800284"/>
                  <a:gd name="connsiteX3" fmla="*/ 1153325 w 1277150"/>
                  <a:gd name="connsiteY3" fmla="*/ 104834 h 1800284"/>
                  <a:gd name="connsiteX4" fmla="*/ 1067600 w 1277150"/>
                  <a:gd name="connsiteY4" fmla="*/ 47684 h 1800284"/>
                  <a:gd name="connsiteX5" fmla="*/ 1010450 w 1277150"/>
                  <a:gd name="connsiteY5" fmla="*/ 28634 h 1800284"/>
                  <a:gd name="connsiteX6" fmla="*/ 981875 w 1277150"/>
                  <a:gd name="connsiteY6" fmla="*/ 19109 h 1800284"/>
                  <a:gd name="connsiteX7" fmla="*/ 705650 w 1277150"/>
                  <a:gd name="connsiteY7" fmla="*/ 59 h 1800284"/>
                  <a:gd name="connsiteX8" fmla="*/ 581825 w 1277150"/>
                  <a:gd name="connsiteY8" fmla="*/ 9584 h 1800284"/>
                  <a:gd name="connsiteX9" fmla="*/ 486575 w 1277150"/>
                  <a:gd name="connsiteY9" fmla="*/ 38159 h 1800284"/>
                  <a:gd name="connsiteX10" fmla="*/ 400850 w 1277150"/>
                  <a:gd name="connsiteY10" fmla="*/ 142934 h 1800284"/>
                  <a:gd name="connsiteX11" fmla="*/ 372275 w 1277150"/>
                  <a:gd name="connsiteY11" fmla="*/ 200084 h 1800284"/>
                  <a:gd name="connsiteX12" fmla="*/ 334175 w 1277150"/>
                  <a:gd name="connsiteY12" fmla="*/ 314384 h 1800284"/>
                  <a:gd name="connsiteX13" fmla="*/ 324650 w 1277150"/>
                  <a:gd name="connsiteY13" fmla="*/ 342959 h 1800284"/>
                  <a:gd name="connsiteX14" fmla="*/ 267500 w 1277150"/>
                  <a:gd name="connsiteY14" fmla="*/ 638234 h 1800284"/>
                  <a:gd name="connsiteX15" fmla="*/ 153200 w 1277150"/>
                  <a:gd name="connsiteY15" fmla="*/ 790634 h 1800284"/>
                  <a:gd name="connsiteX16" fmla="*/ 105073 w 1277150"/>
                  <a:gd name="connsiteY16" fmla="*/ 1041292 h 1800284"/>
                  <a:gd name="connsiteX17" fmla="*/ 800 w 1277150"/>
                  <a:gd name="connsiteY17" fmla="*/ 1276409 h 1800284"/>
                  <a:gd name="connsiteX18" fmla="*/ 57950 w 1277150"/>
                  <a:gd name="connsiteY18" fmla="*/ 1524059 h 1800284"/>
                  <a:gd name="connsiteX19" fmla="*/ 77000 w 1277150"/>
                  <a:gd name="connsiteY19" fmla="*/ 1590734 h 1800284"/>
                  <a:gd name="connsiteX20" fmla="*/ 105575 w 1277150"/>
                  <a:gd name="connsiteY20" fmla="*/ 1657409 h 1800284"/>
                  <a:gd name="connsiteX21" fmla="*/ 162725 w 1277150"/>
                  <a:gd name="connsiteY21" fmla="*/ 1705034 h 1800284"/>
                  <a:gd name="connsiteX22" fmla="*/ 334175 w 1277150"/>
                  <a:gd name="connsiteY22" fmla="*/ 1790759 h 1800284"/>
                  <a:gd name="connsiteX23" fmla="*/ 362750 w 1277150"/>
                  <a:gd name="connsiteY23" fmla="*/ 1800284 h 1800284"/>
                  <a:gd name="connsiteX24" fmla="*/ 534200 w 1277150"/>
                  <a:gd name="connsiteY24" fmla="*/ 1781234 h 1800284"/>
                  <a:gd name="connsiteX25" fmla="*/ 629450 w 1277150"/>
                  <a:gd name="connsiteY25" fmla="*/ 1752659 h 1800284"/>
                  <a:gd name="connsiteX26" fmla="*/ 686600 w 1277150"/>
                  <a:gd name="connsiteY26" fmla="*/ 1733609 h 1800284"/>
                  <a:gd name="connsiteX27" fmla="*/ 724700 w 1277150"/>
                  <a:gd name="connsiteY27" fmla="*/ 1724084 h 1800284"/>
                  <a:gd name="connsiteX28" fmla="*/ 819950 w 1277150"/>
                  <a:gd name="connsiteY28" fmla="*/ 1714559 h 1800284"/>
                  <a:gd name="connsiteX29" fmla="*/ 924725 w 1277150"/>
                  <a:gd name="connsiteY29" fmla="*/ 1695509 h 1800284"/>
                  <a:gd name="connsiteX30" fmla="*/ 1010450 w 1277150"/>
                  <a:gd name="connsiteY30" fmla="*/ 1666934 h 1800284"/>
                  <a:gd name="connsiteX31" fmla="*/ 1067600 w 1277150"/>
                  <a:gd name="connsiteY31" fmla="*/ 1638359 h 1800284"/>
                  <a:gd name="connsiteX32" fmla="*/ 1134275 w 1277150"/>
                  <a:gd name="connsiteY32" fmla="*/ 1562159 h 1800284"/>
                  <a:gd name="connsiteX33" fmla="*/ 1181900 w 1277150"/>
                  <a:gd name="connsiteY33" fmla="*/ 1476434 h 1800284"/>
                  <a:gd name="connsiteX34" fmla="*/ 1220000 w 1277150"/>
                  <a:gd name="connsiteY34" fmla="*/ 1362134 h 1800284"/>
                  <a:gd name="connsiteX35" fmla="*/ 1248575 w 1277150"/>
                  <a:gd name="connsiteY35" fmla="*/ 1228784 h 1800284"/>
                  <a:gd name="connsiteX36" fmla="*/ 1258100 w 1277150"/>
                  <a:gd name="connsiteY36" fmla="*/ 933509 h 1800284"/>
                  <a:gd name="connsiteX37" fmla="*/ 1277150 w 1277150"/>
                  <a:gd name="connsiteY37" fmla="*/ 819209 h 1800284"/>
                  <a:gd name="connsiteX38" fmla="*/ 1267625 w 1277150"/>
                  <a:gd name="connsiteY38" fmla="*/ 600134 h 1800284"/>
                  <a:gd name="connsiteX39" fmla="*/ 1258100 w 1277150"/>
                  <a:gd name="connsiteY39" fmla="*/ 447734 h 1800284"/>
                  <a:gd name="connsiteX40" fmla="*/ 1239050 w 1277150"/>
                  <a:gd name="connsiteY40" fmla="*/ 352484 h 1800284"/>
                  <a:gd name="connsiteX41" fmla="*/ 1239050 w 1277150"/>
                  <a:gd name="connsiteY41" fmla="*/ 342959 h 1800284"/>
                  <a:gd name="connsiteX0" fmla="*/ 1239050 w 1277150"/>
                  <a:gd name="connsiteY0" fmla="*/ 342959 h 1800284"/>
                  <a:gd name="connsiteX1" fmla="*/ 1210475 w 1277150"/>
                  <a:gd name="connsiteY1" fmla="*/ 238184 h 1800284"/>
                  <a:gd name="connsiteX2" fmla="*/ 1191425 w 1277150"/>
                  <a:gd name="connsiteY2" fmla="*/ 161984 h 1800284"/>
                  <a:gd name="connsiteX3" fmla="*/ 1153325 w 1277150"/>
                  <a:gd name="connsiteY3" fmla="*/ 104834 h 1800284"/>
                  <a:gd name="connsiteX4" fmla="*/ 1067600 w 1277150"/>
                  <a:gd name="connsiteY4" fmla="*/ 47684 h 1800284"/>
                  <a:gd name="connsiteX5" fmla="*/ 1010450 w 1277150"/>
                  <a:gd name="connsiteY5" fmla="*/ 28634 h 1800284"/>
                  <a:gd name="connsiteX6" fmla="*/ 981875 w 1277150"/>
                  <a:gd name="connsiteY6" fmla="*/ 19109 h 1800284"/>
                  <a:gd name="connsiteX7" fmla="*/ 705650 w 1277150"/>
                  <a:gd name="connsiteY7" fmla="*/ 59 h 1800284"/>
                  <a:gd name="connsiteX8" fmla="*/ 581825 w 1277150"/>
                  <a:gd name="connsiteY8" fmla="*/ 9584 h 1800284"/>
                  <a:gd name="connsiteX9" fmla="*/ 486575 w 1277150"/>
                  <a:gd name="connsiteY9" fmla="*/ 38159 h 1800284"/>
                  <a:gd name="connsiteX10" fmla="*/ 400850 w 1277150"/>
                  <a:gd name="connsiteY10" fmla="*/ 142934 h 1800284"/>
                  <a:gd name="connsiteX11" fmla="*/ 372275 w 1277150"/>
                  <a:gd name="connsiteY11" fmla="*/ 200084 h 1800284"/>
                  <a:gd name="connsiteX12" fmla="*/ 334175 w 1277150"/>
                  <a:gd name="connsiteY12" fmla="*/ 314384 h 1800284"/>
                  <a:gd name="connsiteX13" fmla="*/ 324650 w 1277150"/>
                  <a:gd name="connsiteY13" fmla="*/ 342959 h 1800284"/>
                  <a:gd name="connsiteX14" fmla="*/ 267500 w 1277150"/>
                  <a:gd name="connsiteY14" fmla="*/ 638234 h 1800284"/>
                  <a:gd name="connsiteX15" fmla="*/ 153200 w 1277150"/>
                  <a:gd name="connsiteY15" fmla="*/ 790634 h 1800284"/>
                  <a:gd name="connsiteX16" fmla="*/ 105073 w 1277150"/>
                  <a:gd name="connsiteY16" fmla="*/ 1041292 h 1800284"/>
                  <a:gd name="connsiteX17" fmla="*/ 800 w 1277150"/>
                  <a:gd name="connsiteY17" fmla="*/ 1276409 h 1800284"/>
                  <a:gd name="connsiteX18" fmla="*/ 57950 w 1277150"/>
                  <a:gd name="connsiteY18" fmla="*/ 1524059 h 1800284"/>
                  <a:gd name="connsiteX19" fmla="*/ 77000 w 1277150"/>
                  <a:gd name="connsiteY19" fmla="*/ 1590734 h 1800284"/>
                  <a:gd name="connsiteX20" fmla="*/ 162725 w 1277150"/>
                  <a:gd name="connsiteY20" fmla="*/ 1705034 h 1800284"/>
                  <a:gd name="connsiteX21" fmla="*/ 334175 w 1277150"/>
                  <a:gd name="connsiteY21" fmla="*/ 1790759 h 1800284"/>
                  <a:gd name="connsiteX22" fmla="*/ 362750 w 1277150"/>
                  <a:gd name="connsiteY22" fmla="*/ 1800284 h 1800284"/>
                  <a:gd name="connsiteX23" fmla="*/ 534200 w 1277150"/>
                  <a:gd name="connsiteY23" fmla="*/ 1781234 h 1800284"/>
                  <a:gd name="connsiteX24" fmla="*/ 629450 w 1277150"/>
                  <a:gd name="connsiteY24" fmla="*/ 1752659 h 1800284"/>
                  <a:gd name="connsiteX25" fmla="*/ 686600 w 1277150"/>
                  <a:gd name="connsiteY25" fmla="*/ 1733609 h 1800284"/>
                  <a:gd name="connsiteX26" fmla="*/ 724700 w 1277150"/>
                  <a:gd name="connsiteY26" fmla="*/ 1724084 h 1800284"/>
                  <a:gd name="connsiteX27" fmla="*/ 819950 w 1277150"/>
                  <a:gd name="connsiteY27" fmla="*/ 1714559 h 1800284"/>
                  <a:gd name="connsiteX28" fmla="*/ 924725 w 1277150"/>
                  <a:gd name="connsiteY28" fmla="*/ 1695509 h 1800284"/>
                  <a:gd name="connsiteX29" fmla="*/ 1010450 w 1277150"/>
                  <a:gd name="connsiteY29" fmla="*/ 1666934 h 1800284"/>
                  <a:gd name="connsiteX30" fmla="*/ 1067600 w 1277150"/>
                  <a:gd name="connsiteY30" fmla="*/ 1638359 h 1800284"/>
                  <a:gd name="connsiteX31" fmla="*/ 1134275 w 1277150"/>
                  <a:gd name="connsiteY31" fmla="*/ 1562159 h 1800284"/>
                  <a:gd name="connsiteX32" fmla="*/ 1181900 w 1277150"/>
                  <a:gd name="connsiteY32" fmla="*/ 1476434 h 1800284"/>
                  <a:gd name="connsiteX33" fmla="*/ 1220000 w 1277150"/>
                  <a:gd name="connsiteY33" fmla="*/ 1362134 h 1800284"/>
                  <a:gd name="connsiteX34" fmla="*/ 1248575 w 1277150"/>
                  <a:gd name="connsiteY34" fmla="*/ 1228784 h 1800284"/>
                  <a:gd name="connsiteX35" fmla="*/ 1258100 w 1277150"/>
                  <a:gd name="connsiteY35" fmla="*/ 933509 h 1800284"/>
                  <a:gd name="connsiteX36" fmla="*/ 1277150 w 1277150"/>
                  <a:gd name="connsiteY36" fmla="*/ 819209 h 1800284"/>
                  <a:gd name="connsiteX37" fmla="*/ 1267625 w 1277150"/>
                  <a:gd name="connsiteY37" fmla="*/ 600134 h 1800284"/>
                  <a:gd name="connsiteX38" fmla="*/ 1258100 w 1277150"/>
                  <a:gd name="connsiteY38" fmla="*/ 447734 h 1800284"/>
                  <a:gd name="connsiteX39" fmla="*/ 1239050 w 1277150"/>
                  <a:gd name="connsiteY39" fmla="*/ 352484 h 1800284"/>
                  <a:gd name="connsiteX40" fmla="*/ 1239050 w 1277150"/>
                  <a:gd name="connsiteY40" fmla="*/ 342959 h 1800284"/>
                  <a:gd name="connsiteX0" fmla="*/ 1239050 w 1277150"/>
                  <a:gd name="connsiteY0" fmla="*/ 342959 h 1800284"/>
                  <a:gd name="connsiteX1" fmla="*/ 1210475 w 1277150"/>
                  <a:gd name="connsiteY1" fmla="*/ 238184 h 1800284"/>
                  <a:gd name="connsiteX2" fmla="*/ 1191425 w 1277150"/>
                  <a:gd name="connsiteY2" fmla="*/ 161984 h 1800284"/>
                  <a:gd name="connsiteX3" fmla="*/ 1153325 w 1277150"/>
                  <a:gd name="connsiteY3" fmla="*/ 104834 h 1800284"/>
                  <a:gd name="connsiteX4" fmla="*/ 1067600 w 1277150"/>
                  <a:gd name="connsiteY4" fmla="*/ 47684 h 1800284"/>
                  <a:gd name="connsiteX5" fmla="*/ 1010450 w 1277150"/>
                  <a:gd name="connsiteY5" fmla="*/ 28634 h 1800284"/>
                  <a:gd name="connsiteX6" fmla="*/ 981875 w 1277150"/>
                  <a:gd name="connsiteY6" fmla="*/ 19109 h 1800284"/>
                  <a:gd name="connsiteX7" fmla="*/ 705650 w 1277150"/>
                  <a:gd name="connsiteY7" fmla="*/ 59 h 1800284"/>
                  <a:gd name="connsiteX8" fmla="*/ 581825 w 1277150"/>
                  <a:gd name="connsiteY8" fmla="*/ 9584 h 1800284"/>
                  <a:gd name="connsiteX9" fmla="*/ 486575 w 1277150"/>
                  <a:gd name="connsiteY9" fmla="*/ 38159 h 1800284"/>
                  <a:gd name="connsiteX10" fmla="*/ 400850 w 1277150"/>
                  <a:gd name="connsiteY10" fmla="*/ 142934 h 1800284"/>
                  <a:gd name="connsiteX11" fmla="*/ 372275 w 1277150"/>
                  <a:gd name="connsiteY11" fmla="*/ 200084 h 1800284"/>
                  <a:gd name="connsiteX12" fmla="*/ 334175 w 1277150"/>
                  <a:gd name="connsiteY12" fmla="*/ 314384 h 1800284"/>
                  <a:gd name="connsiteX13" fmla="*/ 324650 w 1277150"/>
                  <a:gd name="connsiteY13" fmla="*/ 342959 h 1800284"/>
                  <a:gd name="connsiteX14" fmla="*/ 267500 w 1277150"/>
                  <a:gd name="connsiteY14" fmla="*/ 638234 h 1800284"/>
                  <a:gd name="connsiteX15" fmla="*/ 153200 w 1277150"/>
                  <a:gd name="connsiteY15" fmla="*/ 790634 h 1800284"/>
                  <a:gd name="connsiteX16" fmla="*/ 105073 w 1277150"/>
                  <a:gd name="connsiteY16" fmla="*/ 1041292 h 1800284"/>
                  <a:gd name="connsiteX17" fmla="*/ 800 w 1277150"/>
                  <a:gd name="connsiteY17" fmla="*/ 1276409 h 1800284"/>
                  <a:gd name="connsiteX18" fmla="*/ 57950 w 1277150"/>
                  <a:gd name="connsiteY18" fmla="*/ 1524059 h 1800284"/>
                  <a:gd name="connsiteX19" fmla="*/ 77000 w 1277150"/>
                  <a:gd name="connsiteY19" fmla="*/ 1590734 h 1800284"/>
                  <a:gd name="connsiteX20" fmla="*/ 162725 w 1277150"/>
                  <a:gd name="connsiteY20" fmla="*/ 1705034 h 1800284"/>
                  <a:gd name="connsiteX21" fmla="*/ 334175 w 1277150"/>
                  <a:gd name="connsiteY21" fmla="*/ 1790759 h 1800284"/>
                  <a:gd name="connsiteX22" fmla="*/ 362750 w 1277150"/>
                  <a:gd name="connsiteY22" fmla="*/ 1800284 h 1800284"/>
                  <a:gd name="connsiteX23" fmla="*/ 534200 w 1277150"/>
                  <a:gd name="connsiteY23" fmla="*/ 1781234 h 1800284"/>
                  <a:gd name="connsiteX24" fmla="*/ 629450 w 1277150"/>
                  <a:gd name="connsiteY24" fmla="*/ 1752659 h 1800284"/>
                  <a:gd name="connsiteX25" fmla="*/ 724700 w 1277150"/>
                  <a:gd name="connsiteY25" fmla="*/ 1724084 h 1800284"/>
                  <a:gd name="connsiteX26" fmla="*/ 819950 w 1277150"/>
                  <a:gd name="connsiteY26" fmla="*/ 1714559 h 1800284"/>
                  <a:gd name="connsiteX27" fmla="*/ 924725 w 1277150"/>
                  <a:gd name="connsiteY27" fmla="*/ 1695509 h 1800284"/>
                  <a:gd name="connsiteX28" fmla="*/ 1010450 w 1277150"/>
                  <a:gd name="connsiteY28" fmla="*/ 1666934 h 1800284"/>
                  <a:gd name="connsiteX29" fmla="*/ 1067600 w 1277150"/>
                  <a:gd name="connsiteY29" fmla="*/ 1638359 h 1800284"/>
                  <a:gd name="connsiteX30" fmla="*/ 1134275 w 1277150"/>
                  <a:gd name="connsiteY30" fmla="*/ 1562159 h 1800284"/>
                  <a:gd name="connsiteX31" fmla="*/ 1181900 w 1277150"/>
                  <a:gd name="connsiteY31" fmla="*/ 1476434 h 1800284"/>
                  <a:gd name="connsiteX32" fmla="*/ 1220000 w 1277150"/>
                  <a:gd name="connsiteY32" fmla="*/ 1362134 h 1800284"/>
                  <a:gd name="connsiteX33" fmla="*/ 1248575 w 1277150"/>
                  <a:gd name="connsiteY33" fmla="*/ 1228784 h 1800284"/>
                  <a:gd name="connsiteX34" fmla="*/ 1258100 w 1277150"/>
                  <a:gd name="connsiteY34" fmla="*/ 933509 h 1800284"/>
                  <a:gd name="connsiteX35" fmla="*/ 1277150 w 1277150"/>
                  <a:gd name="connsiteY35" fmla="*/ 819209 h 1800284"/>
                  <a:gd name="connsiteX36" fmla="*/ 1267625 w 1277150"/>
                  <a:gd name="connsiteY36" fmla="*/ 600134 h 1800284"/>
                  <a:gd name="connsiteX37" fmla="*/ 1258100 w 1277150"/>
                  <a:gd name="connsiteY37" fmla="*/ 447734 h 1800284"/>
                  <a:gd name="connsiteX38" fmla="*/ 1239050 w 1277150"/>
                  <a:gd name="connsiteY38" fmla="*/ 352484 h 1800284"/>
                  <a:gd name="connsiteX39" fmla="*/ 1239050 w 1277150"/>
                  <a:gd name="connsiteY39" fmla="*/ 342959 h 1800284"/>
                  <a:gd name="connsiteX0" fmla="*/ 1239050 w 1277150"/>
                  <a:gd name="connsiteY0" fmla="*/ 342959 h 1800284"/>
                  <a:gd name="connsiteX1" fmla="*/ 1210475 w 1277150"/>
                  <a:gd name="connsiteY1" fmla="*/ 238184 h 1800284"/>
                  <a:gd name="connsiteX2" fmla="*/ 1191425 w 1277150"/>
                  <a:gd name="connsiteY2" fmla="*/ 161984 h 1800284"/>
                  <a:gd name="connsiteX3" fmla="*/ 1153325 w 1277150"/>
                  <a:gd name="connsiteY3" fmla="*/ 104834 h 1800284"/>
                  <a:gd name="connsiteX4" fmla="*/ 1067600 w 1277150"/>
                  <a:gd name="connsiteY4" fmla="*/ 47684 h 1800284"/>
                  <a:gd name="connsiteX5" fmla="*/ 1010450 w 1277150"/>
                  <a:gd name="connsiteY5" fmla="*/ 28634 h 1800284"/>
                  <a:gd name="connsiteX6" fmla="*/ 981875 w 1277150"/>
                  <a:gd name="connsiteY6" fmla="*/ 19109 h 1800284"/>
                  <a:gd name="connsiteX7" fmla="*/ 705650 w 1277150"/>
                  <a:gd name="connsiteY7" fmla="*/ 59 h 1800284"/>
                  <a:gd name="connsiteX8" fmla="*/ 581825 w 1277150"/>
                  <a:gd name="connsiteY8" fmla="*/ 9584 h 1800284"/>
                  <a:gd name="connsiteX9" fmla="*/ 486575 w 1277150"/>
                  <a:gd name="connsiteY9" fmla="*/ 38159 h 1800284"/>
                  <a:gd name="connsiteX10" fmla="*/ 400850 w 1277150"/>
                  <a:gd name="connsiteY10" fmla="*/ 142934 h 1800284"/>
                  <a:gd name="connsiteX11" fmla="*/ 372275 w 1277150"/>
                  <a:gd name="connsiteY11" fmla="*/ 200084 h 1800284"/>
                  <a:gd name="connsiteX12" fmla="*/ 334175 w 1277150"/>
                  <a:gd name="connsiteY12" fmla="*/ 314384 h 1800284"/>
                  <a:gd name="connsiteX13" fmla="*/ 324650 w 1277150"/>
                  <a:gd name="connsiteY13" fmla="*/ 342959 h 1800284"/>
                  <a:gd name="connsiteX14" fmla="*/ 267500 w 1277150"/>
                  <a:gd name="connsiteY14" fmla="*/ 638234 h 1800284"/>
                  <a:gd name="connsiteX15" fmla="*/ 153200 w 1277150"/>
                  <a:gd name="connsiteY15" fmla="*/ 790634 h 1800284"/>
                  <a:gd name="connsiteX16" fmla="*/ 105073 w 1277150"/>
                  <a:gd name="connsiteY16" fmla="*/ 1041292 h 1800284"/>
                  <a:gd name="connsiteX17" fmla="*/ 800 w 1277150"/>
                  <a:gd name="connsiteY17" fmla="*/ 1276409 h 1800284"/>
                  <a:gd name="connsiteX18" fmla="*/ 57950 w 1277150"/>
                  <a:gd name="connsiteY18" fmla="*/ 1524059 h 1800284"/>
                  <a:gd name="connsiteX19" fmla="*/ 77000 w 1277150"/>
                  <a:gd name="connsiteY19" fmla="*/ 1590734 h 1800284"/>
                  <a:gd name="connsiteX20" fmla="*/ 162725 w 1277150"/>
                  <a:gd name="connsiteY20" fmla="*/ 1705034 h 1800284"/>
                  <a:gd name="connsiteX21" fmla="*/ 334175 w 1277150"/>
                  <a:gd name="connsiteY21" fmla="*/ 1790759 h 1800284"/>
                  <a:gd name="connsiteX22" fmla="*/ 362750 w 1277150"/>
                  <a:gd name="connsiteY22" fmla="*/ 1800284 h 1800284"/>
                  <a:gd name="connsiteX23" fmla="*/ 534200 w 1277150"/>
                  <a:gd name="connsiteY23" fmla="*/ 1781234 h 1800284"/>
                  <a:gd name="connsiteX24" fmla="*/ 629450 w 1277150"/>
                  <a:gd name="connsiteY24" fmla="*/ 1752659 h 1800284"/>
                  <a:gd name="connsiteX25" fmla="*/ 724700 w 1277150"/>
                  <a:gd name="connsiteY25" fmla="*/ 1724084 h 1800284"/>
                  <a:gd name="connsiteX26" fmla="*/ 819950 w 1277150"/>
                  <a:gd name="connsiteY26" fmla="*/ 1714559 h 1800284"/>
                  <a:gd name="connsiteX27" fmla="*/ 924725 w 1277150"/>
                  <a:gd name="connsiteY27" fmla="*/ 1695509 h 1800284"/>
                  <a:gd name="connsiteX28" fmla="*/ 1067600 w 1277150"/>
                  <a:gd name="connsiteY28" fmla="*/ 1638359 h 1800284"/>
                  <a:gd name="connsiteX29" fmla="*/ 1134275 w 1277150"/>
                  <a:gd name="connsiteY29" fmla="*/ 1562159 h 1800284"/>
                  <a:gd name="connsiteX30" fmla="*/ 1181900 w 1277150"/>
                  <a:gd name="connsiteY30" fmla="*/ 1476434 h 1800284"/>
                  <a:gd name="connsiteX31" fmla="*/ 1220000 w 1277150"/>
                  <a:gd name="connsiteY31" fmla="*/ 1362134 h 1800284"/>
                  <a:gd name="connsiteX32" fmla="*/ 1248575 w 1277150"/>
                  <a:gd name="connsiteY32" fmla="*/ 1228784 h 1800284"/>
                  <a:gd name="connsiteX33" fmla="*/ 1258100 w 1277150"/>
                  <a:gd name="connsiteY33" fmla="*/ 933509 h 1800284"/>
                  <a:gd name="connsiteX34" fmla="*/ 1277150 w 1277150"/>
                  <a:gd name="connsiteY34" fmla="*/ 819209 h 1800284"/>
                  <a:gd name="connsiteX35" fmla="*/ 1267625 w 1277150"/>
                  <a:gd name="connsiteY35" fmla="*/ 600134 h 1800284"/>
                  <a:gd name="connsiteX36" fmla="*/ 1258100 w 1277150"/>
                  <a:gd name="connsiteY36" fmla="*/ 447734 h 1800284"/>
                  <a:gd name="connsiteX37" fmla="*/ 1239050 w 1277150"/>
                  <a:gd name="connsiteY37" fmla="*/ 352484 h 1800284"/>
                  <a:gd name="connsiteX38" fmla="*/ 1239050 w 1277150"/>
                  <a:gd name="connsiteY38" fmla="*/ 342959 h 1800284"/>
                  <a:gd name="connsiteX0" fmla="*/ 1239050 w 1277150"/>
                  <a:gd name="connsiteY0" fmla="*/ 342959 h 1800284"/>
                  <a:gd name="connsiteX1" fmla="*/ 1210475 w 1277150"/>
                  <a:gd name="connsiteY1" fmla="*/ 238184 h 1800284"/>
                  <a:gd name="connsiteX2" fmla="*/ 1191425 w 1277150"/>
                  <a:gd name="connsiteY2" fmla="*/ 161984 h 1800284"/>
                  <a:gd name="connsiteX3" fmla="*/ 1153325 w 1277150"/>
                  <a:gd name="connsiteY3" fmla="*/ 104834 h 1800284"/>
                  <a:gd name="connsiteX4" fmla="*/ 1067600 w 1277150"/>
                  <a:gd name="connsiteY4" fmla="*/ 47684 h 1800284"/>
                  <a:gd name="connsiteX5" fmla="*/ 1010450 w 1277150"/>
                  <a:gd name="connsiteY5" fmla="*/ 28634 h 1800284"/>
                  <a:gd name="connsiteX6" fmla="*/ 981875 w 1277150"/>
                  <a:gd name="connsiteY6" fmla="*/ 19109 h 1800284"/>
                  <a:gd name="connsiteX7" fmla="*/ 705650 w 1277150"/>
                  <a:gd name="connsiteY7" fmla="*/ 59 h 1800284"/>
                  <a:gd name="connsiteX8" fmla="*/ 581825 w 1277150"/>
                  <a:gd name="connsiteY8" fmla="*/ 9584 h 1800284"/>
                  <a:gd name="connsiteX9" fmla="*/ 486575 w 1277150"/>
                  <a:gd name="connsiteY9" fmla="*/ 38159 h 1800284"/>
                  <a:gd name="connsiteX10" fmla="*/ 400850 w 1277150"/>
                  <a:gd name="connsiteY10" fmla="*/ 142934 h 1800284"/>
                  <a:gd name="connsiteX11" fmla="*/ 372275 w 1277150"/>
                  <a:gd name="connsiteY11" fmla="*/ 200084 h 1800284"/>
                  <a:gd name="connsiteX12" fmla="*/ 334175 w 1277150"/>
                  <a:gd name="connsiteY12" fmla="*/ 314384 h 1800284"/>
                  <a:gd name="connsiteX13" fmla="*/ 324650 w 1277150"/>
                  <a:gd name="connsiteY13" fmla="*/ 342959 h 1800284"/>
                  <a:gd name="connsiteX14" fmla="*/ 267500 w 1277150"/>
                  <a:gd name="connsiteY14" fmla="*/ 638234 h 1800284"/>
                  <a:gd name="connsiteX15" fmla="*/ 153200 w 1277150"/>
                  <a:gd name="connsiteY15" fmla="*/ 790634 h 1800284"/>
                  <a:gd name="connsiteX16" fmla="*/ 105073 w 1277150"/>
                  <a:gd name="connsiteY16" fmla="*/ 1041292 h 1800284"/>
                  <a:gd name="connsiteX17" fmla="*/ 800 w 1277150"/>
                  <a:gd name="connsiteY17" fmla="*/ 1276409 h 1800284"/>
                  <a:gd name="connsiteX18" fmla="*/ 57950 w 1277150"/>
                  <a:gd name="connsiteY18" fmla="*/ 1524059 h 1800284"/>
                  <a:gd name="connsiteX19" fmla="*/ 77000 w 1277150"/>
                  <a:gd name="connsiteY19" fmla="*/ 1590734 h 1800284"/>
                  <a:gd name="connsiteX20" fmla="*/ 162725 w 1277150"/>
                  <a:gd name="connsiteY20" fmla="*/ 1705034 h 1800284"/>
                  <a:gd name="connsiteX21" fmla="*/ 334175 w 1277150"/>
                  <a:gd name="connsiteY21" fmla="*/ 1790759 h 1800284"/>
                  <a:gd name="connsiteX22" fmla="*/ 362750 w 1277150"/>
                  <a:gd name="connsiteY22" fmla="*/ 1800284 h 1800284"/>
                  <a:gd name="connsiteX23" fmla="*/ 534200 w 1277150"/>
                  <a:gd name="connsiteY23" fmla="*/ 1781234 h 1800284"/>
                  <a:gd name="connsiteX24" fmla="*/ 629450 w 1277150"/>
                  <a:gd name="connsiteY24" fmla="*/ 1752659 h 1800284"/>
                  <a:gd name="connsiteX25" fmla="*/ 724700 w 1277150"/>
                  <a:gd name="connsiteY25" fmla="*/ 1724084 h 1800284"/>
                  <a:gd name="connsiteX26" fmla="*/ 819950 w 1277150"/>
                  <a:gd name="connsiteY26" fmla="*/ 1714559 h 1800284"/>
                  <a:gd name="connsiteX27" fmla="*/ 924725 w 1277150"/>
                  <a:gd name="connsiteY27" fmla="*/ 1695509 h 1800284"/>
                  <a:gd name="connsiteX28" fmla="*/ 1067600 w 1277150"/>
                  <a:gd name="connsiteY28" fmla="*/ 1638359 h 1800284"/>
                  <a:gd name="connsiteX29" fmla="*/ 1181900 w 1277150"/>
                  <a:gd name="connsiteY29" fmla="*/ 1476434 h 1800284"/>
                  <a:gd name="connsiteX30" fmla="*/ 1220000 w 1277150"/>
                  <a:gd name="connsiteY30" fmla="*/ 1362134 h 1800284"/>
                  <a:gd name="connsiteX31" fmla="*/ 1248575 w 1277150"/>
                  <a:gd name="connsiteY31" fmla="*/ 1228784 h 1800284"/>
                  <a:gd name="connsiteX32" fmla="*/ 1258100 w 1277150"/>
                  <a:gd name="connsiteY32" fmla="*/ 933509 h 1800284"/>
                  <a:gd name="connsiteX33" fmla="*/ 1277150 w 1277150"/>
                  <a:gd name="connsiteY33" fmla="*/ 819209 h 1800284"/>
                  <a:gd name="connsiteX34" fmla="*/ 1267625 w 1277150"/>
                  <a:gd name="connsiteY34" fmla="*/ 600134 h 1800284"/>
                  <a:gd name="connsiteX35" fmla="*/ 1258100 w 1277150"/>
                  <a:gd name="connsiteY35" fmla="*/ 447734 h 1800284"/>
                  <a:gd name="connsiteX36" fmla="*/ 1239050 w 1277150"/>
                  <a:gd name="connsiteY36" fmla="*/ 352484 h 1800284"/>
                  <a:gd name="connsiteX37" fmla="*/ 1239050 w 1277150"/>
                  <a:gd name="connsiteY37" fmla="*/ 342959 h 1800284"/>
                  <a:gd name="connsiteX0" fmla="*/ 1239050 w 1277150"/>
                  <a:gd name="connsiteY0" fmla="*/ 342959 h 1800284"/>
                  <a:gd name="connsiteX1" fmla="*/ 1210475 w 1277150"/>
                  <a:gd name="connsiteY1" fmla="*/ 238184 h 1800284"/>
                  <a:gd name="connsiteX2" fmla="*/ 1191425 w 1277150"/>
                  <a:gd name="connsiteY2" fmla="*/ 161984 h 1800284"/>
                  <a:gd name="connsiteX3" fmla="*/ 1153325 w 1277150"/>
                  <a:gd name="connsiteY3" fmla="*/ 104834 h 1800284"/>
                  <a:gd name="connsiteX4" fmla="*/ 1067600 w 1277150"/>
                  <a:gd name="connsiteY4" fmla="*/ 47684 h 1800284"/>
                  <a:gd name="connsiteX5" fmla="*/ 1010450 w 1277150"/>
                  <a:gd name="connsiteY5" fmla="*/ 28634 h 1800284"/>
                  <a:gd name="connsiteX6" fmla="*/ 981875 w 1277150"/>
                  <a:gd name="connsiteY6" fmla="*/ 19109 h 1800284"/>
                  <a:gd name="connsiteX7" fmla="*/ 705650 w 1277150"/>
                  <a:gd name="connsiteY7" fmla="*/ 59 h 1800284"/>
                  <a:gd name="connsiteX8" fmla="*/ 581825 w 1277150"/>
                  <a:gd name="connsiteY8" fmla="*/ 9584 h 1800284"/>
                  <a:gd name="connsiteX9" fmla="*/ 486575 w 1277150"/>
                  <a:gd name="connsiteY9" fmla="*/ 38159 h 1800284"/>
                  <a:gd name="connsiteX10" fmla="*/ 400850 w 1277150"/>
                  <a:gd name="connsiteY10" fmla="*/ 142934 h 1800284"/>
                  <a:gd name="connsiteX11" fmla="*/ 372275 w 1277150"/>
                  <a:gd name="connsiteY11" fmla="*/ 200084 h 1800284"/>
                  <a:gd name="connsiteX12" fmla="*/ 334175 w 1277150"/>
                  <a:gd name="connsiteY12" fmla="*/ 314384 h 1800284"/>
                  <a:gd name="connsiteX13" fmla="*/ 324650 w 1277150"/>
                  <a:gd name="connsiteY13" fmla="*/ 342959 h 1800284"/>
                  <a:gd name="connsiteX14" fmla="*/ 267500 w 1277150"/>
                  <a:gd name="connsiteY14" fmla="*/ 638234 h 1800284"/>
                  <a:gd name="connsiteX15" fmla="*/ 153200 w 1277150"/>
                  <a:gd name="connsiteY15" fmla="*/ 790634 h 1800284"/>
                  <a:gd name="connsiteX16" fmla="*/ 105073 w 1277150"/>
                  <a:gd name="connsiteY16" fmla="*/ 1041292 h 1800284"/>
                  <a:gd name="connsiteX17" fmla="*/ 800 w 1277150"/>
                  <a:gd name="connsiteY17" fmla="*/ 1276409 h 1800284"/>
                  <a:gd name="connsiteX18" fmla="*/ 57950 w 1277150"/>
                  <a:gd name="connsiteY18" fmla="*/ 1524059 h 1800284"/>
                  <a:gd name="connsiteX19" fmla="*/ 77000 w 1277150"/>
                  <a:gd name="connsiteY19" fmla="*/ 1590734 h 1800284"/>
                  <a:gd name="connsiteX20" fmla="*/ 162725 w 1277150"/>
                  <a:gd name="connsiteY20" fmla="*/ 1705034 h 1800284"/>
                  <a:gd name="connsiteX21" fmla="*/ 334175 w 1277150"/>
                  <a:gd name="connsiteY21" fmla="*/ 1790759 h 1800284"/>
                  <a:gd name="connsiteX22" fmla="*/ 362750 w 1277150"/>
                  <a:gd name="connsiteY22" fmla="*/ 1800284 h 1800284"/>
                  <a:gd name="connsiteX23" fmla="*/ 534200 w 1277150"/>
                  <a:gd name="connsiteY23" fmla="*/ 1781234 h 1800284"/>
                  <a:gd name="connsiteX24" fmla="*/ 629450 w 1277150"/>
                  <a:gd name="connsiteY24" fmla="*/ 1752659 h 1800284"/>
                  <a:gd name="connsiteX25" fmla="*/ 724700 w 1277150"/>
                  <a:gd name="connsiteY25" fmla="*/ 1724084 h 1800284"/>
                  <a:gd name="connsiteX26" fmla="*/ 819950 w 1277150"/>
                  <a:gd name="connsiteY26" fmla="*/ 1714559 h 1800284"/>
                  <a:gd name="connsiteX27" fmla="*/ 924725 w 1277150"/>
                  <a:gd name="connsiteY27" fmla="*/ 1695509 h 1800284"/>
                  <a:gd name="connsiteX28" fmla="*/ 1067600 w 1277150"/>
                  <a:gd name="connsiteY28" fmla="*/ 1638359 h 1800284"/>
                  <a:gd name="connsiteX29" fmla="*/ 1181900 w 1277150"/>
                  <a:gd name="connsiteY29" fmla="*/ 1476434 h 1800284"/>
                  <a:gd name="connsiteX30" fmla="*/ 1248575 w 1277150"/>
                  <a:gd name="connsiteY30" fmla="*/ 1228784 h 1800284"/>
                  <a:gd name="connsiteX31" fmla="*/ 1258100 w 1277150"/>
                  <a:gd name="connsiteY31" fmla="*/ 933509 h 1800284"/>
                  <a:gd name="connsiteX32" fmla="*/ 1277150 w 1277150"/>
                  <a:gd name="connsiteY32" fmla="*/ 819209 h 1800284"/>
                  <a:gd name="connsiteX33" fmla="*/ 1267625 w 1277150"/>
                  <a:gd name="connsiteY33" fmla="*/ 600134 h 1800284"/>
                  <a:gd name="connsiteX34" fmla="*/ 1258100 w 1277150"/>
                  <a:gd name="connsiteY34" fmla="*/ 447734 h 1800284"/>
                  <a:gd name="connsiteX35" fmla="*/ 1239050 w 1277150"/>
                  <a:gd name="connsiteY35" fmla="*/ 352484 h 1800284"/>
                  <a:gd name="connsiteX36" fmla="*/ 1239050 w 1277150"/>
                  <a:gd name="connsiteY36" fmla="*/ 342959 h 1800284"/>
                  <a:gd name="connsiteX0" fmla="*/ 1239050 w 1277150"/>
                  <a:gd name="connsiteY0" fmla="*/ 342959 h 1800284"/>
                  <a:gd name="connsiteX1" fmla="*/ 1210475 w 1277150"/>
                  <a:gd name="connsiteY1" fmla="*/ 238184 h 1800284"/>
                  <a:gd name="connsiteX2" fmla="*/ 1191425 w 1277150"/>
                  <a:gd name="connsiteY2" fmla="*/ 161984 h 1800284"/>
                  <a:gd name="connsiteX3" fmla="*/ 1153325 w 1277150"/>
                  <a:gd name="connsiteY3" fmla="*/ 104834 h 1800284"/>
                  <a:gd name="connsiteX4" fmla="*/ 1067600 w 1277150"/>
                  <a:gd name="connsiteY4" fmla="*/ 47684 h 1800284"/>
                  <a:gd name="connsiteX5" fmla="*/ 1010450 w 1277150"/>
                  <a:gd name="connsiteY5" fmla="*/ 28634 h 1800284"/>
                  <a:gd name="connsiteX6" fmla="*/ 981875 w 1277150"/>
                  <a:gd name="connsiteY6" fmla="*/ 19109 h 1800284"/>
                  <a:gd name="connsiteX7" fmla="*/ 705650 w 1277150"/>
                  <a:gd name="connsiteY7" fmla="*/ 59 h 1800284"/>
                  <a:gd name="connsiteX8" fmla="*/ 581825 w 1277150"/>
                  <a:gd name="connsiteY8" fmla="*/ 9584 h 1800284"/>
                  <a:gd name="connsiteX9" fmla="*/ 486575 w 1277150"/>
                  <a:gd name="connsiteY9" fmla="*/ 38159 h 1800284"/>
                  <a:gd name="connsiteX10" fmla="*/ 400850 w 1277150"/>
                  <a:gd name="connsiteY10" fmla="*/ 142934 h 1800284"/>
                  <a:gd name="connsiteX11" fmla="*/ 372275 w 1277150"/>
                  <a:gd name="connsiteY11" fmla="*/ 200084 h 1800284"/>
                  <a:gd name="connsiteX12" fmla="*/ 334175 w 1277150"/>
                  <a:gd name="connsiteY12" fmla="*/ 314384 h 1800284"/>
                  <a:gd name="connsiteX13" fmla="*/ 324650 w 1277150"/>
                  <a:gd name="connsiteY13" fmla="*/ 342959 h 1800284"/>
                  <a:gd name="connsiteX14" fmla="*/ 267500 w 1277150"/>
                  <a:gd name="connsiteY14" fmla="*/ 638234 h 1800284"/>
                  <a:gd name="connsiteX15" fmla="*/ 153200 w 1277150"/>
                  <a:gd name="connsiteY15" fmla="*/ 790634 h 1800284"/>
                  <a:gd name="connsiteX16" fmla="*/ 105073 w 1277150"/>
                  <a:gd name="connsiteY16" fmla="*/ 1041292 h 1800284"/>
                  <a:gd name="connsiteX17" fmla="*/ 800 w 1277150"/>
                  <a:gd name="connsiteY17" fmla="*/ 1276409 h 1800284"/>
                  <a:gd name="connsiteX18" fmla="*/ 57950 w 1277150"/>
                  <a:gd name="connsiteY18" fmla="*/ 1524059 h 1800284"/>
                  <a:gd name="connsiteX19" fmla="*/ 77000 w 1277150"/>
                  <a:gd name="connsiteY19" fmla="*/ 1590734 h 1800284"/>
                  <a:gd name="connsiteX20" fmla="*/ 162725 w 1277150"/>
                  <a:gd name="connsiteY20" fmla="*/ 1705034 h 1800284"/>
                  <a:gd name="connsiteX21" fmla="*/ 334175 w 1277150"/>
                  <a:gd name="connsiteY21" fmla="*/ 1790759 h 1800284"/>
                  <a:gd name="connsiteX22" fmla="*/ 362750 w 1277150"/>
                  <a:gd name="connsiteY22" fmla="*/ 1800284 h 1800284"/>
                  <a:gd name="connsiteX23" fmla="*/ 534200 w 1277150"/>
                  <a:gd name="connsiteY23" fmla="*/ 1781234 h 1800284"/>
                  <a:gd name="connsiteX24" fmla="*/ 629450 w 1277150"/>
                  <a:gd name="connsiteY24" fmla="*/ 1752659 h 1800284"/>
                  <a:gd name="connsiteX25" fmla="*/ 724700 w 1277150"/>
                  <a:gd name="connsiteY25" fmla="*/ 1724084 h 1800284"/>
                  <a:gd name="connsiteX26" fmla="*/ 819950 w 1277150"/>
                  <a:gd name="connsiteY26" fmla="*/ 1714559 h 1800284"/>
                  <a:gd name="connsiteX27" fmla="*/ 924725 w 1277150"/>
                  <a:gd name="connsiteY27" fmla="*/ 1695509 h 1800284"/>
                  <a:gd name="connsiteX28" fmla="*/ 1067600 w 1277150"/>
                  <a:gd name="connsiteY28" fmla="*/ 1638359 h 1800284"/>
                  <a:gd name="connsiteX29" fmla="*/ 1181900 w 1277150"/>
                  <a:gd name="connsiteY29" fmla="*/ 1476434 h 1800284"/>
                  <a:gd name="connsiteX30" fmla="*/ 1248575 w 1277150"/>
                  <a:gd name="connsiteY30" fmla="*/ 1228784 h 1800284"/>
                  <a:gd name="connsiteX31" fmla="*/ 1258100 w 1277150"/>
                  <a:gd name="connsiteY31" fmla="*/ 933509 h 1800284"/>
                  <a:gd name="connsiteX32" fmla="*/ 1277150 w 1277150"/>
                  <a:gd name="connsiteY32" fmla="*/ 819209 h 1800284"/>
                  <a:gd name="connsiteX33" fmla="*/ 1267625 w 1277150"/>
                  <a:gd name="connsiteY33" fmla="*/ 600134 h 1800284"/>
                  <a:gd name="connsiteX34" fmla="*/ 1258100 w 1277150"/>
                  <a:gd name="connsiteY34" fmla="*/ 447734 h 1800284"/>
                  <a:gd name="connsiteX35" fmla="*/ 1239050 w 1277150"/>
                  <a:gd name="connsiteY35" fmla="*/ 352484 h 1800284"/>
                  <a:gd name="connsiteX36" fmla="*/ 1239050 w 1277150"/>
                  <a:gd name="connsiteY36" fmla="*/ 342959 h 1800284"/>
                  <a:gd name="connsiteX0" fmla="*/ 1239050 w 1267625"/>
                  <a:gd name="connsiteY0" fmla="*/ 342959 h 1800284"/>
                  <a:gd name="connsiteX1" fmla="*/ 1210475 w 1267625"/>
                  <a:gd name="connsiteY1" fmla="*/ 238184 h 1800284"/>
                  <a:gd name="connsiteX2" fmla="*/ 1191425 w 1267625"/>
                  <a:gd name="connsiteY2" fmla="*/ 161984 h 1800284"/>
                  <a:gd name="connsiteX3" fmla="*/ 1153325 w 1267625"/>
                  <a:gd name="connsiteY3" fmla="*/ 104834 h 1800284"/>
                  <a:gd name="connsiteX4" fmla="*/ 1067600 w 1267625"/>
                  <a:gd name="connsiteY4" fmla="*/ 47684 h 1800284"/>
                  <a:gd name="connsiteX5" fmla="*/ 1010450 w 1267625"/>
                  <a:gd name="connsiteY5" fmla="*/ 28634 h 1800284"/>
                  <a:gd name="connsiteX6" fmla="*/ 981875 w 1267625"/>
                  <a:gd name="connsiteY6" fmla="*/ 19109 h 1800284"/>
                  <a:gd name="connsiteX7" fmla="*/ 705650 w 1267625"/>
                  <a:gd name="connsiteY7" fmla="*/ 59 h 1800284"/>
                  <a:gd name="connsiteX8" fmla="*/ 581825 w 1267625"/>
                  <a:gd name="connsiteY8" fmla="*/ 9584 h 1800284"/>
                  <a:gd name="connsiteX9" fmla="*/ 486575 w 1267625"/>
                  <a:gd name="connsiteY9" fmla="*/ 38159 h 1800284"/>
                  <a:gd name="connsiteX10" fmla="*/ 400850 w 1267625"/>
                  <a:gd name="connsiteY10" fmla="*/ 142934 h 1800284"/>
                  <a:gd name="connsiteX11" fmla="*/ 372275 w 1267625"/>
                  <a:gd name="connsiteY11" fmla="*/ 200084 h 1800284"/>
                  <a:gd name="connsiteX12" fmla="*/ 334175 w 1267625"/>
                  <a:gd name="connsiteY12" fmla="*/ 314384 h 1800284"/>
                  <a:gd name="connsiteX13" fmla="*/ 324650 w 1267625"/>
                  <a:gd name="connsiteY13" fmla="*/ 342959 h 1800284"/>
                  <a:gd name="connsiteX14" fmla="*/ 267500 w 1267625"/>
                  <a:gd name="connsiteY14" fmla="*/ 638234 h 1800284"/>
                  <a:gd name="connsiteX15" fmla="*/ 153200 w 1267625"/>
                  <a:gd name="connsiteY15" fmla="*/ 790634 h 1800284"/>
                  <a:gd name="connsiteX16" fmla="*/ 105073 w 1267625"/>
                  <a:gd name="connsiteY16" fmla="*/ 1041292 h 1800284"/>
                  <a:gd name="connsiteX17" fmla="*/ 800 w 1267625"/>
                  <a:gd name="connsiteY17" fmla="*/ 1276409 h 1800284"/>
                  <a:gd name="connsiteX18" fmla="*/ 57950 w 1267625"/>
                  <a:gd name="connsiteY18" fmla="*/ 1524059 h 1800284"/>
                  <a:gd name="connsiteX19" fmla="*/ 77000 w 1267625"/>
                  <a:gd name="connsiteY19" fmla="*/ 1590734 h 1800284"/>
                  <a:gd name="connsiteX20" fmla="*/ 162725 w 1267625"/>
                  <a:gd name="connsiteY20" fmla="*/ 1705034 h 1800284"/>
                  <a:gd name="connsiteX21" fmla="*/ 334175 w 1267625"/>
                  <a:gd name="connsiteY21" fmla="*/ 1790759 h 1800284"/>
                  <a:gd name="connsiteX22" fmla="*/ 362750 w 1267625"/>
                  <a:gd name="connsiteY22" fmla="*/ 1800284 h 1800284"/>
                  <a:gd name="connsiteX23" fmla="*/ 534200 w 1267625"/>
                  <a:gd name="connsiteY23" fmla="*/ 1781234 h 1800284"/>
                  <a:gd name="connsiteX24" fmla="*/ 629450 w 1267625"/>
                  <a:gd name="connsiteY24" fmla="*/ 1752659 h 1800284"/>
                  <a:gd name="connsiteX25" fmla="*/ 724700 w 1267625"/>
                  <a:gd name="connsiteY25" fmla="*/ 1724084 h 1800284"/>
                  <a:gd name="connsiteX26" fmla="*/ 819950 w 1267625"/>
                  <a:gd name="connsiteY26" fmla="*/ 1714559 h 1800284"/>
                  <a:gd name="connsiteX27" fmla="*/ 924725 w 1267625"/>
                  <a:gd name="connsiteY27" fmla="*/ 1695509 h 1800284"/>
                  <a:gd name="connsiteX28" fmla="*/ 1067600 w 1267625"/>
                  <a:gd name="connsiteY28" fmla="*/ 1638359 h 1800284"/>
                  <a:gd name="connsiteX29" fmla="*/ 1181900 w 1267625"/>
                  <a:gd name="connsiteY29" fmla="*/ 1476434 h 1800284"/>
                  <a:gd name="connsiteX30" fmla="*/ 1248575 w 1267625"/>
                  <a:gd name="connsiteY30" fmla="*/ 1228784 h 1800284"/>
                  <a:gd name="connsiteX31" fmla="*/ 1258100 w 1267625"/>
                  <a:gd name="connsiteY31" fmla="*/ 933509 h 1800284"/>
                  <a:gd name="connsiteX32" fmla="*/ 1267625 w 1267625"/>
                  <a:gd name="connsiteY32" fmla="*/ 600134 h 1800284"/>
                  <a:gd name="connsiteX33" fmla="*/ 1258100 w 1267625"/>
                  <a:gd name="connsiteY33" fmla="*/ 447734 h 1800284"/>
                  <a:gd name="connsiteX34" fmla="*/ 1239050 w 1267625"/>
                  <a:gd name="connsiteY34" fmla="*/ 352484 h 1800284"/>
                  <a:gd name="connsiteX35" fmla="*/ 1239050 w 1267625"/>
                  <a:gd name="connsiteY35" fmla="*/ 342959 h 1800284"/>
                  <a:gd name="connsiteX0" fmla="*/ 1239297 w 1267872"/>
                  <a:gd name="connsiteY0" fmla="*/ 342959 h 1800284"/>
                  <a:gd name="connsiteX1" fmla="*/ 1210722 w 1267872"/>
                  <a:gd name="connsiteY1" fmla="*/ 238184 h 1800284"/>
                  <a:gd name="connsiteX2" fmla="*/ 1191672 w 1267872"/>
                  <a:gd name="connsiteY2" fmla="*/ 161984 h 1800284"/>
                  <a:gd name="connsiteX3" fmla="*/ 1153572 w 1267872"/>
                  <a:gd name="connsiteY3" fmla="*/ 104834 h 1800284"/>
                  <a:gd name="connsiteX4" fmla="*/ 1067847 w 1267872"/>
                  <a:gd name="connsiteY4" fmla="*/ 47684 h 1800284"/>
                  <a:gd name="connsiteX5" fmla="*/ 1010697 w 1267872"/>
                  <a:gd name="connsiteY5" fmla="*/ 28634 h 1800284"/>
                  <a:gd name="connsiteX6" fmla="*/ 982122 w 1267872"/>
                  <a:gd name="connsiteY6" fmla="*/ 19109 h 1800284"/>
                  <a:gd name="connsiteX7" fmla="*/ 705897 w 1267872"/>
                  <a:gd name="connsiteY7" fmla="*/ 59 h 1800284"/>
                  <a:gd name="connsiteX8" fmla="*/ 582072 w 1267872"/>
                  <a:gd name="connsiteY8" fmla="*/ 9584 h 1800284"/>
                  <a:gd name="connsiteX9" fmla="*/ 486822 w 1267872"/>
                  <a:gd name="connsiteY9" fmla="*/ 38159 h 1800284"/>
                  <a:gd name="connsiteX10" fmla="*/ 401097 w 1267872"/>
                  <a:gd name="connsiteY10" fmla="*/ 142934 h 1800284"/>
                  <a:gd name="connsiteX11" fmla="*/ 372522 w 1267872"/>
                  <a:gd name="connsiteY11" fmla="*/ 200084 h 1800284"/>
                  <a:gd name="connsiteX12" fmla="*/ 334422 w 1267872"/>
                  <a:gd name="connsiteY12" fmla="*/ 314384 h 1800284"/>
                  <a:gd name="connsiteX13" fmla="*/ 324897 w 1267872"/>
                  <a:gd name="connsiteY13" fmla="*/ 342959 h 1800284"/>
                  <a:gd name="connsiteX14" fmla="*/ 267747 w 1267872"/>
                  <a:gd name="connsiteY14" fmla="*/ 638234 h 1800284"/>
                  <a:gd name="connsiteX15" fmla="*/ 153447 w 1267872"/>
                  <a:gd name="connsiteY15" fmla="*/ 790634 h 1800284"/>
                  <a:gd name="connsiteX16" fmla="*/ 105320 w 1267872"/>
                  <a:gd name="connsiteY16" fmla="*/ 1041292 h 1800284"/>
                  <a:gd name="connsiteX17" fmla="*/ 1047 w 1267872"/>
                  <a:gd name="connsiteY17" fmla="*/ 1276409 h 1800284"/>
                  <a:gd name="connsiteX18" fmla="*/ 58197 w 1267872"/>
                  <a:gd name="connsiteY18" fmla="*/ 1524059 h 1800284"/>
                  <a:gd name="connsiteX19" fmla="*/ 162972 w 1267872"/>
                  <a:gd name="connsiteY19" fmla="*/ 1705034 h 1800284"/>
                  <a:gd name="connsiteX20" fmla="*/ 334422 w 1267872"/>
                  <a:gd name="connsiteY20" fmla="*/ 1790759 h 1800284"/>
                  <a:gd name="connsiteX21" fmla="*/ 362997 w 1267872"/>
                  <a:gd name="connsiteY21" fmla="*/ 1800284 h 1800284"/>
                  <a:gd name="connsiteX22" fmla="*/ 534447 w 1267872"/>
                  <a:gd name="connsiteY22" fmla="*/ 1781234 h 1800284"/>
                  <a:gd name="connsiteX23" fmla="*/ 629697 w 1267872"/>
                  <a:gd name="connsiteY23" fmla="*/ 1752659 h 1800284"/>
                  <a:gd name="connsiteX24" fmla="*/ 724947 w 1267872"/>
                  <a:gd name="connsiteY24" fmla="*/ 1724084 h 1800284"/>
                  <a:gd name="connsiteX25" fmla="*/ 820197 w 1267872"/>
                  <a:gd name="connsiteY25" fmla="*/ 1714559 h 1800284"/>
                  <a:gd name="connsiteX26" fmla="*/ 924972 w 1267872"/>
                  <a:gd name="connsiteY26" fmla="*/ 1695509 h 1800284"/>
                  <a:gd name="connsiteX27" fmla="*/ 1067847 w 1267872"/>
                  <a:gd name="connsiteY27" fmla="*/ 1638359 h 1800284"/>
                  <a:gd name="connsiteX28" fmla="*/ 1182147 w 1267872"/>
                  <a:gd name="connsiteY28" fmla="*/ 1476434 h 1800284"/>
                  <a:gd name="connsiteX29" fmla="*/ 1248822 w 1267872"/>
                  <a:gd name="connsiteY29" fmla="*/ 1228784 h 1800284"/>
                  <a:gd name="connsiteX30" fmla="*/ 1258347 w 1267872"/>
                  <a:gd name="connsiteY30" fmla="*/ 933509 h 1800284"/>
                  <a:gd name="connsiteX31" fmla="*/ 1267872 w 1267872"/>
                  <a:gd name="connsiteY31" fmla="*/ 600134 h 1800284"/>
                  <a:gd name="connsiteX32" fmla="*/ 1258347 w 1267872"/>
                  <a:gd name="connsiteY32" fmla="*/ 447734 h 1800284"/>
                  <a:gd name="connsiteX33" fmla="*/ 1239297 w 1267872"/>
                  <a:gd name="connsiteY33" fmla="*/ 352484 h 1800284"/>
                  <a:gd name="connsiteX34" fmla="*/ 1239297 w 1267872"/>
                  <a:gd name="connsiteY34" fmla="*/ 342959 h 1800284"/>
                  <a:gd name="connsiteX0" fmla="*/ 1239297 w 1267872"/>
                  <a:gd name="connsiteY0" fmla="*/ 342959 h 1803942"/>
                  <a:gd name="connsiteX1" fmla="*/ 1210722 w 1267872"/>
                  <a:gd name="connsiteY1" fmla="*/ 238184 h 1803942"/>
                  <a:gd name="connsiteX2" fmla="*/ 1191672 w 1267872"/>
                  <a:gd name="connsiteY2" fmla="*/ 161984 h 1803942"/>
                  <a:gd name="connsiteX3" fmla="*/ 1153572 w 1267872"/>
                  <a:gd name="connsiteY3" fmla="*/ 104834 h 1803942"/>
                  <a:gd name="connsiteX4" fmla="*/ 1067847 w 1267872"/>
                  <a:gd name="connsiteY4" fmla="*/ 47684 h 1803942"/>
                  <a:gd name="connsiteX5" fmla="*/ 1010697 w 1267872"/>
                  <a:gd name="connsiteY5" fmla="*/ 28634 h 1803942"/>
                  <a:gd name="connsiteX6" fmla="*/ 982122 w 1267872"/>
                  <a:gd name="connsiteY6" fmla="*/ 19109 h 1803942"/>
                  <a:gd name="connsiteX7" fmla="*/ 705897 w 1267872"/>
                  <a:gd name="connsiteY7" fmla="*/ 59 h 1803942"/>
                  <a:gd name="connsiteX8" fmla="*/ 582072 w 1267872"/>
                  <a:gd name="connsiteY8" fmla="*/ 9584 h 1803942"/>
                  <a:gd name="connsiteX9" fmla="*/ 486822 w 1267872"/>
                  <a:gd name="connsiteY9" fmla="*/ 38159 h 1803942"/>
                  <a:gd name="connsiteX10" fmla="*/ 401097 w 1267872"/>
                  <a:gd name="connsiteY10" fmla="*/ 142934 h 1803942"/>
                  <a:gd name="connsiteX11" fmla="*/ 372522 w 1267872"/>
                  <a:gd name="connsiteY11" fmla="*/ 200084 h 1803942"/>
                  <a:gd name="connsiteX12" fmla="*/ 334422 w 1267872"/>
                  <a:gd name="connsiteY12" fmla="*/ 314384 h 1803942"/>
                  <a:gd name="connsiteX13" fmla="*/ 324897 w 1267872"/>
                  <a:gd name="connsiteY13" fmla="*/ 342959 h 1803942"/>
                  <a:gd name="connsiteX14" fmla="*/ 267747 w 1267872"/>
                  <a:gd name="connsiteY14" fmla="*/ 638234 h 1803942"/>
                  <a:gd name="connsiteX15" fmla="*/ 153447 w 1267872"/>
                  <a:gd name="connsiteY15" fmla="*/ 790634 h 1803942"/>
                  <a:gd name="connsiteX16" fmla="*/ 105320 w 1267872"/>
                  <a:gd name="connsiteY16" fmla="*/ 1041292 h 1803942"/>
                  <a:gd name="connsiteX17" fmla="*/ 1047 w 1267872"/>
                  <a:gd name="connsiteY17" fmla="*/ 1276409 h 1803942"/>
                  <a:gd name="connsiteX18" fmla="*/ 58197 w 1267872"/>
                  <a:gd name="connsiteY18" fmla="*/ 1524059 h 1803942"/>
                  <a:gd name="connsiteX19" fmla="*/ 162972 w 1267872"/>
                  <a:gd name="connsiteY19" fmla="*/ 1705034 h 1803942"/>
                  <a:gd name="connsiteX20" fmla="*/ 362997 w 1267872"/>
                  <a:gd name="connsiteY20" fmla="*/ 1800284 h 1803942"/>
                  <a:gd name="connsiteX21" fmla="*/ 534447 w 1267872"/>
                  <a:gd name="connsiteY21" fmla="*/ 1781234 h 1803942"/>
                  <a:gd name="connsiteX22" fmla="*/ 629697 w 1267872"/>
                  <a:gd name="connsiteY22" fmla="*/ 1752659 h 1803942"/>
                  <a:gd name="connsiteX23" fmla="*/ 724947 w 1267872"/>
                  <a:gd name="connsiteY23" fmla="*/ 1724084 h 1803942"/>
                  <a:gd name="connsiteX24" fmla="*/ 820197 w 1267872"/>
                  <a:gd name="connsiteY24" fmla="*/ 1714559 h 1803942"/>
                  <a:gd name="connsiteX25" fmla="*/ 924972 w 1267872"/>
                  <a:gd name="connsiteY25" fmla="*/ 1695509 h 1803942"/>
                  <a:gd name="connsiteX26" fmla="*/ 1067847 w 1267872"/>
                  <a:gd name="connsiteY26" fmla="*/ 1638359 h 1803942"/>
                  <a:gd name="connsiteX27" fmla="*/ 1182147 w 1267872"/>
                  <a:gd name="connsiteY27" fmla="*/ 1476434 h 1803942"/>
                  <a:gd name="connsiteX28" fmla="*/ 1248822 w 1267872"/>
                  <a:gd name="connsiteY28" fmla="*/ 1228784 h 1803942"/>
                  <a:gd name="connsiteX29" fmla="*/ 1258347 w 1267872"/>
                  <a:gd name="connsiteY29" fmla="*/ 933509 h 1803942"/>
                  <a:gd name="connsiteX30" fmla="*/ 1267872 w 1267872"/>
                  <a:gd name="connsiteY30" fmla="*/ 600134 h 1803942"/>
                  <a:gd name="connsiteX31" fmla="*/ 1258347 w 1267872"/>
                  <a:gd name="connsiteY31" fmla="*/ 447734 h 1803942"/>
                  <a:gd name="connsiteX32" fmla="*/ 1239297 w 1267872"/>
                  <a:gd name="connsiteY32" fmla="*/ 352484 h 1803942"/>
                  <a:gd name="connsiteX33" fmla="*/ 1239297 w 1267872"/>
                  <a:gd name="connsiteY33" fmla="*/ 342959 h 1803942"/>
                  <a:gd name="connsiteX0" fmla="*/ 1239297 w 1267872"/>
                  <a:gd name="connsiteY0" fmla="*/ 342959 h 1804472"/>
                  <a:gd name="connsiteX1" fmla="*/ 1210722 w 1267872"/>
                  <a:gd name="connsiteY1" fmla="*/ 238184 h 1804472"/>
                  <a:gd name="connsiteX2" fmla="*/ 1191672 w 1267872"/>
                  <a:gd name="connsiteY2" fmla="*/ 161984 h 1804472"/>
                  <a:gd name="connsiteX3" fmla="*/ 1153572 w 1267872"/>
                  <a:gd name="connsiteY3" fmla="*/ 104834 h 1804472"/>
                  <a:gd name="connsiteX4" fmla="*/ 1067847 w 1267872"/>
                  <a:gd name="connsiteY4" fmla="*/ 47684 h 1804472"/>
                  <a:gd name="connsiteX5" fmla="*/ 1010697 w 1267872"/>
                  <a:gd name="connsiteY5" fmla="*/ 28634 h 1804472"/>
                  <a:gd name="connsiteX6" fmla="*/ 982122 w 1267872"/>
                  <a:gd name="connsiteY6" fmla="*/ 19109 h 1804472"/>
                  <a:gd name="connsiteX7" fmla="*/ 705897 w 1267872"/>
                  <a:gd name="connsiteY7" fmla="*/ 59 h 1804472"/>
                  <a:gd name="connsiteX8" fmla="*/ 582072 w 1267872"/>
                  <a:gd name="connsiteY8" fmla="*/ 9584 h 1804472"/>
                  <a:gd name="connsiteX9" fmla="*/ 486822 w 1267872"/>
                  <a:gd name="connsiteY9" fmla="*/ 38159 h 1804472"/>
                  <a:gd name="connsiteX10" fmla="*/ 401097 w 1267872"/>
                  <a:gd name="connsiteY10" fmla="*/ 142934 h 1804472"/>
                  <a:gd name="connsiteX11" fmla="*/ 372522 w 1267872"/>
                  <a:gd name="connsiteY11" fmla="*/ 200084 h 1804472"/>
                  <a:gd name="connsiteX12" fmla="*/ 334422 w 1267872"/>
                  <a:gd name="connsiteY12" fmla="*/ 314384 h 1804472"/>
                  <a:gd name="connsiteX13" fmla="*/ 324897 w 1267872"/>
                  <a:gd name="connsiteY13" fmla="*/ 342959 h 1804472"/>
                  <a:gd name="connsiteX14" fmla="*/ 267747 w 1267872"/>
                  <a:gd name="connsiteY14" fmla="*/ 638234 h 1804472"/>
                  <a:gd name="connsiteX15" fmla="*/ 153447 w 1267872"/>
                  <a:gd name="connsiteY15" fmla="*/ 790634 h 1804472"/>
                  <a:gd name="connsiteX16" fmla="*/ 105320 w 1267872"/>
                  <a:gd name="connsiteY16" fmla="*/ 1041292 h 1804472"/>
                  <a:gd name="connsiteX17" fmla="*/ 1047 w 1267872"/>
                  <a:gd name="connsiteY17" fmla="*/ 1276409 h 1804472"/>
                  <a:gd name="connsiteX18" fmla="*/ 58197 w 1267872"/>
                  <a:gd name="connsiteY18" fmla="*/ 1524059 h 1804472"/>
                  <a:gd name="connsiteX19" fmla="*/ 162972 w 1267872"/>
                  <a:gd name="connsiteY19" fmla="*/ 1705034 h 1804472"/>
                  <a:gd name="connsiteX20" fmla="*/ 362997 w 1267872"/>
                  <a:gd name="connsiteY20" fmla="*/ 1800284 h 1804472"/>
                  <a:gd name="connsiteX21" fmla="*/ 534447 w 1267872"/>
                  <a:gd name="connsiteY21" fmla="*/ 1781234 h 1804472"/>
                  <a:gd name="connsiteX22" fmla="*/ 724947 w 1267872"/>
                  <a:gd name="connsiteY22" fmla="*/ 1724084 h 1804472"/>
                  <a:gd name="connsiteX23" fmla="*/ 820197 w 1267872"/>
                  <a:gd name="connsiteY23" fmla="*/ 1714559 h 1804472"/>
                  <a:gd name="connsiteX24" fmla="*/ 924972 w 1267872"/>
                  <a:gd name="connsiteY24" fmla="*/ 1695509 h 1804472"/>
                  <a:gd name="connsiteX25" fmla="*/ 1067847 w 1267872"/>
                  <a:gd name="connsiteY25" fmla="*/ 1638359 h 1804472"/>
                  <a:gd name="connsiteX26" fmla="*/ 1182147 w 1267872"/>
                  <a:gd name="connsiteY26" fmla="*/ 1476434 h 1804472"/>
                  <a:gd name="connsiteX27" fmla="*/ 1248822 w 1267872"/>
                  <a:gd name="connsiteY27" fmla="*/ 1228784 h 1804472"/>
                  <a:gd name="connsiteX28" fmla="*/ 1258347 w 1267872"/>
                  <a:gd name="connsiteY28" fmla="*/ 933509 h 1804472"/>
                  <a:gd name="connsiteX29" fmla="*/ 1267872 w 1267872"/>
                  <a:gd name="connsiteY29" fmla="*/ 600134 h 1804472"/>
                  <a:gd name="connsiteX30" fmla="*/ 1258347 w 1267872"/>
                  <a:gd name="connsiteY30" fmla="*/ 447734 h 1804472"/>
                  <a:gd name="connsiteX31" fmla="*/ 1239297 w 1267872"/>
                  <a:gd name="connsiteY31" fmla="*/ 352484 h 1804472"/>
                  <a:gd name="connsiteX32" fmla="*/ 1239297 w 1267872"/>
                  <a:gd name="connsiteY32" fmla="*/ 342959 h 1804472"/>
                  <a:gd name="connsiteX0" fmla="*/ 1239297 w 1267872"/>
                  <a:gd name="connsiteY0" fmla="*/ 342959 h 1804472"/>
                  <a:gd name="connsiteX1" fmla="*/ 1210722 w 1267872"/>
                  <a:gd name="connsiteY1" fmla="*/ 238184 h 1804472"/>
                  <a:gd name="connsiteX2" fmla="*/ 1191672 w 1267872"/>
                  <a:gd name="connsiteY2" fmla="*/ 161984 h 1804472"/>
                  <a:gd name="connsiteX3" fmla="*/ 1153572 w 1267872"/>
                  <a:gd name="connsiteY3" fmla="*/ 104834 h 1804472"/>
                  <a:gd name="connsiteX4" fmla="*/ 1067847 w 1267872"/>
                  <a:gd name="connsiteY4" fmla="*/ 47684 h 1804472"/>
                  <a:gd name="connsiteX5" fmla="*/ 1010697 w 1267872"/>
                  <a:gd name="connsiteY5" fmla="*/ 28634 h 1804472"/>
                  <a:gd name="connsiteX6" fmla="*/ 982122 w 1267872"/>
                  <a:gd name="connsiteY6" fmla="*/ 19109 h 1804472"/>
                  <a:gd name="connsiteX7" fmla="*/ 705897 w 1267872"/>
                  <a:gd name="connsiteY7" fmla="*/ 59 h 1804472"/>
                  <a:gd name="connsiteX8" fmla="*/ 582072 w 1267872"/>
                  <a:gd name="connsiteY8" fmla="*/ 9584 h 1804472"/>
                  <a:gd name="connsiteX9" fmla="*/ 486822 w 1267872"/>
                  <a:gd name="connsiteY9" fmla="*/ 38159 h 1804472"/>
                  <a:gd name="connsiteX10" fmla="*/ 401097 w 1267872"/>
                  <a:gd name="connsiteY10" fmla="*/ 142934 h 1804472"/>
                  <a:gd name="connsiteX11" fmla="*/ 372522 w 1267872"/>
                  <a:gd name="connsiteY11" fmla="*/ 200084 h 1804472"/>
                  <a:gd name="connsiteX12" fmla="*/ 334422 w 1267872"/>
                  <a:gd name="connsiteY12" fmla="*/ 314384 h 1804472"/>
                  <a:gd name="connsiteX13" fmla="*/ 324897 w 1267872"/>
                  <a:gd name="connsiteY13" fmla="*/ 342959 h 1804472"/>
                  <a:gd name="connsiteX14" fmla="*/ 267747 w 1267872"/>
                  <a:gd name="connsiteY14" fmla="*/ 638234 h 1804472"/>
                  <a:gd name="connsiteX15" fmla="*/ 153447 w 1267872"/>
                  <a:gd name="connsiteY15" fmla="*/ 790634 h 1804472"/>
                  <a:gd name="connsiteX16" fmla="*/ 105320 w 1267872"/>
                  <a:gd name="connsiteY16" fmla="*/ 1041292 h 1804472"/>
                  <a:gd name="connsiteX17" fmla="*/ 1047 w 1267872"/>
                  <a:gd name="connsiteY17" fmla="*/ 1276409 h 1804472"/>
                  <a:gd name="connsiteX18" fmla="*/ 58197 w 1267872"/>
                  <a:gd name="connsiteY18" fmla="*/ 1524059 h 1804472"/>
                  <a:gd name="connsiteX19" fmla="*/ 162972 w 1267872"/>
                  <a:gd name="connsiteY19" fmla="*/ 1705034 h 1804472"/>
                  <a:gd name="connsiteX20" fmla="*/ 362997 w 1267872"/>
                  <a:gd name="connsiteY20" fmla="*/ 1800284 h 1804472"/>
                  <a:gd name="connsiteX21" fmla="*/ 534447 w 1267872"/>
                  <a:gd name="connsiteY21" fmla="*/ 1781234 h 1804472"/>
                  <a:gd name="connsiteX22" fmla="*/ 724947 w 1267872"/>
                  <a:gd name="connsiteY22" fmla="*/ 1724084 h 1804472"/>
                  <a:gd name="connsiteX23" fmla="*/ 820197 w 1267872"/>
                  <a:gd name="connsiteY23" fmla="*/ 1714559 h 1804472"/>
                  <a:gd name="connsiteX24" fmla="*/ 924972 w 1267872"/>
                  <a:gd name="connsiteY24" fmla="*/ 1695509 h 1804472"/>
                  <a:gd name="connsiteX25" fmla="*/ 1067847 w 1267872"/>
                  <a:gd name="connsiteY25" fmla="*/ 1638359 h 1804472"/>
                  <a:gd name="connsiteX26" fmla="*/ 1182147 w 1267872"/>
                  <a:gd name="connsiteY26" fmla="*/ 1476434 h 1804472"/>
                  <a:gd name="connsiteX27" fmla="*/ 1248822 w 1267872"/>
                  <a:gd name="connsiteY27" fmla="*/ 1228784 h 1804472"/>
                  <a:gd name="connsiteX28" fmla="*/ 1258347 w 1267872"/>
                  <a:gd name="connsiteY28" fmla="*/ 933509 h 1804472"/>
                  <a:gd name="connsiteX29" fmla="*/ 1267872 w 1267872"/>
                  <a:gd name="connsiteY29" fmla="*/ 600134 h 1804472"/>
                  <a:gd name="connsiteX30" fmla="*/ 1258347 w 1267872"/>
                  <a:gd name="connsiteY30" fmla="*/ 447734 h 1804472"/>
                  <a:gd name="connsiteX31" fmla="*/ 1239297 w 1267872"/>
                  <a:gd name="connsiteY31" fmla="*/ 352484 h 1804472"/>
                  <a:gd name="connsiteX32" fmla="*/ 1239297 w 1267872"/>
                  <a:gd name="connsiteY32" fmla="*/ 342959 h 1804472"/>
                  <a:gd name="connsiteX0" fmla="*/ 1239297 w 1267872"/>
                  <a:gd name="connsiteY0" fmla="*/ 342959 h 1804472"/>
                  <a:gd name="connsiteX1" fmla="*/ 1210722 w 1267872"/>
                  <a:gd name="connsiteY1" fmla="*/ 238184 h 1804472"/>
                  <a:gd name="connsiteX2" fmla="*/ 1191672 w 1267872"/>
                  <a:gd name="connsiteY2" fmla="*/ 161984 h 1804472"/>
                  <a:gd name="connsiteX3" fmla="*/ 1153572 w 1267872"/>
                  <a:gd name="connsiteY3" fmla="*/ 104834 h 1804472"/>
                  <a:gd name="connsiteX4" fmla="*/ 1067847 w 1267872"/>
                  <a:gd name="connsiteY4" fmla="*/ 47684 h 1804472"/>
                  <a:gd name="connsiteX5" fmla="*/ 1010697 w 1267872"/>
                  <a:gd name="connsiteY5" fmla="*/ 28634 h 1804472"/>
                  <a:gd name="connsiteX6" fmla="*/ 982122 w 1267872"/>
                  <a:gd name="connsiteY6" fmla="*/ 19109 h 1804472"/>
                  <a:gd name="connsiteX7" fmla="*/ 705897 w 1267872"/>
                  <a:gd name="connsiteY7" fmla="*/ 59 h 1804472"/>
                  <a:gd name="connsiteX8" fmla="*/ 582072 w 1267872"/>
                  <a:gd name="connsiteY8" fmla="*/ 9584 h 1804472"/>
                  <a:gd name="connsiteX9" fmla="*/ 486822 w 1267872"/>
                  <a:gd name="connsiteY9" fmla="*/ 38159 h 1804472"/>
                  <a:gd name="connsiteX10" fmla="*/ 401097 w 1267872"/>
                  <a:gd name="connsiteY10" fmla="*/ 142934 h 1804472"/>
                  <a:gd name="connsiteX11" fmla="*/ 372522 w 1267872"/>
                  <a:gd name="connsiteY11" fmla="*/ 200084 h 1804472"/>
                  <a:gd name="connsiteX12" fmla="*/ 334422 w 1267872"/>
                  <a:gd name="connsiteY12" fmla="*/ 314384 h 1804472"/>
                  <a:gd name="connsiteX13" fmla="*/ 324897 w 1267872"/>
                  <a:gd name="connsiteY13" fmla="*/ 342959 h 1804472"/>
                  <a:gd name="connsiteX14" fmla="*/ 267747 w 1267872"/>
                  <a:gd name="connsiteY14" fmla="*/ 638234 h 1804472"/>
                  <a:gd name="connsiteX15" fmla="*/ 153447 w 1267872"/>
                  <a:gd name="connsiteY15" fmla="*/ 790634 h 1804472"/>
                  <a:gd name="connsiteX16" fmla="*/ 105320 w 1267872"/>
                  <a:gd name="connsiteY16" fmla="*/ 1041292 h 1804472"/>
                  <a:gd name="connsiteX17" fmla="*/ 1047 w 1267872"/>
                  <a:gd name="connsiteY17" fmla="*/ 1276409 h 1804472"/>
                  <a:gd name="connsiteX18" fmla="*/ 58197 w 1267872"/>
                  <a:gd name="connsiteY18" fmla="*/ 1524059 h 1804472"/>
                  <a:gd name="connsiteX19" fmla="*/ 162972 w 1267872"/>
                  <a:gd name="connsiteY19" fmla="*/ 1705034 h 1804472"/>
                  <a:gd name="connsiteX20" fmla="*/ 362997 w 1267872"/>
                  <a:gd name="connsiteY20" fmla="*/ 1800284 h 1804472"/>
                  <a:gd name="connsiteX21" fmla="*/ 534447 w 1267872"/>
                  <a:gd name="connsiteY21" fmla="*/ 1781234 h 1804472"/>
                  <a:gd name="connsiteX22" fmla="*/ 724947 w 1267872"/>
                  <a:gd name="connsiteY22" fmla="*/ 1724084 h 1804472"/>
                  <a:gd name="connsiteX23" fmla="*/ 825545 w 1267872"/>
                  <a:gd name="connsiteY23" fmla="*/ 1714559 h 1804472"/>
                  <a:gd name="connsiteX24" fmla="*/ 924972 w 1267872"/>
                  <a:gd name="connsiteY24" fmla="*/ 1695509 h 1804472"/>
                  <a:gd name="connsiteX25" fmla="*/ 1067847 w 1267872"/>
                  <a:gd name="connsiteY25" fmla="*/ 1638359 h 1804472"/>
                  <a:gd name="connsiteX26" fmla="*/ 1182147 w 1267872"/>
                  <a:gd name="connsiteY26" fmla="*/ 1476434 h 1804472"/>
                  <a:gd name="connsiteX27" fmla="*/ 1248822 w 1267872"/>
                  <a:gd name="connsiteY27" fmla="*/ 1228784 h 1804472"/>
                  <a:gd name="connsiteX28" fmla="*/ 1258347 w 1267872"/>
                  <a:gd name="connsiteY28" fmla="*/ 933509 h 1804472"/>
                  <a:gd name="connsiteX29" fmla="*/ 1267872 w 1267872"/>
                  <a:gd name="connsiteY29" fmla="*/ 600134 h 1804472"/>
                  <a:gd name="connsiteX30" fmla="*/ 1258347 w 1267872"/>
                  <a:gd name="connsiteY30" fmla="*/ 447734 h 1804472"/>
                  <a:gd name="connsiteX31" fmla="*/ 1239297 w 1267872"/>
                  <a:gd name="connsiteY31" fmla="*/ 352484 h 1804472"/>
                  <a:gd name="connsiteX32" fmla="*/ 1239297 w 1267872"/>
                  <a:gd name="connsiteY32" fmla="*/ 342959 h 1804472"/>
                  <a:gd name="connsiteX0" fmla="*/ 1239297 w 1267872"/>
                  <a:gd name="connsiteY0" fmla="*/ 342959 h 1804472"/>
                  <a:gd name="connsiteX1" fmla="*/ 1210722 w 1267872"/>
                  <a:gd name="connsiteY1" fmla="*/ 238184 h 1804472"/>
                  <a:gd name="connsiteX2" fmla="*/ 1191672 w 1267872"/>
                  <a:gd name="connsiteY2" fmla="*/ 161984 h 1804472"/>
                  <a:gd name="connsiteX3" fmla="*/ 1153572 w 1267872"/>
                  <a:gd name="connsiteY3" fmla="*/ 104834 h 1804472"/>
                  <a:gd name="connsiteX4" fmla="*/ 1067847 w 1267872"/>
                  <a:gd name="connsiteY4" fmla="*/ 47684 h 1804472"/>
                  <a:gd name="connsiteX5" fmla="*/ 982122 w 1267872"/>
                  <a:gd name="connsiteY5" fmla="*/ 19109 h 1804472"/>
                  <a:gd name="connsiteX6" fmla="*/ 705897 w 1267872"/>
                  <a:gd name="connsiteY6" fmla="*/ 59 h 1804472"/>
                  <a:gd name="connsiteX7" fmla="*/ 582072 w 1267872"/>
                  <a:gd name="connsiteY7" fmla="*/ 9584 h 1804472"/>
                  <a:gd name="connsiteX8" fmla="*/ 486822 w 1267872"/>
                  <a:gd name="connsiteY8" fmla="*/ 38159 h 1804472"/>
                  <a:gd name="connsiteX9" fmla="*/ 401097 w 1267872"/>
                  <a:gd name="connsiteY9" fmla="*/ 142934 h 1804472"/>
                  <a:gd name="connsiteX10" fmla="*/ 372522 w 1267872"/>
                  <a:gd name="connsiteY10" fmla="*/ 200084 h 1804472"/>
                  <a:gd name="connsiteX11" fmla="*/ 334422 w 1267872"/>
                  <a:gd name="connsiteY11" fmla="*/ 314384 h 1804472"/>
                  <a:gd name="connsiteX12" fmla="*/ 324897 w 1267872"/>
                  <a:gd name="connsiteY12" fmla="*/ 342959 h 1804472"/>
                  <a:gd name="connsiteX13" fmla="*/ 267747 w 1267872"/>
                  <a:gd name="connsiteY13" fmla="*/ 638234 h 1804472"/>
                  <a:gd name="connsiteX14" fmla="*/ 153447 w 1267872"/>
                  <a:gd name="connsiteY14" fmla="*/ 790634 h 1804472"/>
                  <a:gd name="connsiteX15" fmla="*/ 105320 w 1267872"/>
                  <a:gd name="connsiteY15" fmla="*/ 1041292 h 1804472"/>
                  <a:gd name="connsiteX16" fmla="*/ 1047 w 1267872"/>
                  <a:gd name="connsiteY16" fmla="*/ 1276409 h 1804472"/>
                  <a:gd name="connsiteX17" fmla="*/ 58197 w 1267872"/>
                  <a:gd name="connsiteY17" fmla="*/ 1524059 h 1804472"/>
                  <a:gd name="connsiteX18" fmla="*/ 162972 w 1267872"/>
                  <a:gd name="connsiteY18" fmla="*/ 1705034 h 1804472"/>
                  <a:gd name="connsiteX19" fmla="*/ 362997 w 1267872"/>
                  <a:gd name="connsiteY19" fmla="*/ 1800284 h 1804472"/>
                  <a:gd name="connsiteX20" fmla="*/ 534447 w 1267872"/>
                  <a:gd name="connsiteY20" fmla="*/ 1781234 h 1804472"/>
                  <a:gd name="connsiteX21" fmla="*/ 724947 w 1267872"/>
                  <a:gd name="connsiteY21" fmla="*/ 1724084 h 1804472"/>
                  <a:gd name="connsiteX22" fmla="*/ 825545 w 1267872"/>
                  <a:gd name="connsiteY22" fmla="*/ 1714559 h 1804472"/>
                  <a:gd name="connsiteX23" fmla="*/ 924972 w 1267872"/>
                  <a:gd name="connsiteY23" fmla="*/ 1695509 h 1804472"/>
                  <a:gd name="connsiteX24" fmla="*/ 1067847 w 1267872"/>
                  <a:gd name="connsiteY24" fmla="*/ 1638359 h 1804472"/>
                  <a:gd name="connsiteX25" fmla="*/ 1182147 w 1267872"/>
                  <a:gd name="connsiteY25" fmla="*/ 1476434 h 1804472"/>
                  <a:gd name="connsiteX26" fmla="*/ 1248822 w 1267872"/>
                  <a:gd name="connsiteY26" fmla="*/ 1228784 h 1804472"/>
                  <a:gd name="connsiteX27" fmla="*/ 1258347 w 1267872"/>
                  <a:gd name="connsiteY27" fmla="*/ 933509 h 1804472"/>
                  <a:gd name="connsiteX28" fmla="*/ 1267872 w 1267872"/>
                  <a:gd name="connsiteY28" fmla="*/ 600134 h 1804472"/>
                  <a:gd name="connsiteX29" fmla="*/ 1258347 w 1267872"/>
                  <a:gd name="connsiteY29" fmla="*/ 447734 h 1804472"/>
                  <a:gd name="connsiteX30" fmla="*/ 1239297 w 1267872"/>
                  <a:gd name="connsiteY30" fmla="*/ 352484 h 1804472"/>
                  <a:gd name="connsiteX31" fmla="*/ 1239297 w 1267872"/>
                  <a:gd name="connsiteY31" fmla="*/ 342959 h 1804472"/>
                  <a:gd name="connsiteX0" fmla="*/ 1239297 w 1267872"/>
                  <a:gd name="connsiteY0" fmla="*/ 342959 h 1804472"/>
                  <a:gd name="connsiteX1" fmla="*/ 1210722 w 1267872"/>
                  <a:gd name="connsiteY1" fmla="*/ 238184 h 1804472"/>
                  <a:gd name="connsiteX2" fmla="*/ 1191672 w 1267872"/>
                  <a:gd name="connsiteY2" fmla="*/ 161984 h 1804472"/>
                  <a:gd name="connsiteX3" fmla="*/ 1153572 w 1267872"/>
                  <a:gd name="connsiteY3" fmla="*/ 104834 h 1804472"/>
                  <a:gd name="connsiteX4" fmla="*/ 982122 w 1267872"/>
                  <a:gd name="connsiteY4" fmla="*/ 19109 h 1804472"/>
                  <a:gd name="connsiteX5" fmla="*/ 705897 w 1267872"/>
                  <a:gd name="connsiteY5" fmla="*/ 59 h 1804472"/>
                  <a:gd name="connsiteX6" fmla="*/ 582072 w 1267872"/>
                  <a:gd name="connsiteY6" fmla="*/ 9584 h 1804472"/>
                  <a:gd name="connsiteX7" fmla="*/ 486822 w 1267872"/>
                  <a:gd name="connsiteY7" fmla="*/ 38159 h 1804472"/>
                  <a:gd name="connsiteX8" fmla="*/ 401097 w 1267872"/>
                  <a:gd name="connsiteY8" fmla="*/ 142934 h 1804472"/>
                  <a:gd name="connsiteX9" fmla="*/ 372522 w 1267872"/>
                  <a:gd name="connsiteY9" fmla="*/ 200084 h 1804472"/>
                  <a:gd name="connsiteX10" fmla="*/ 334422 w 1267872"/>
                  <a:gd name="connsiteY10" fmla="*/ 314384 h 1804472"/>
                  <a:gd name="connsiteX11" fmla="*/ 324897 w 1267872"/>
                  <a:gd name="connsiteY11" fmla="*/ 342959 h 1804472"/>
                  <a:gd name="connsiteX12" fmla="*/ 267747 w 1267872"/>
                  <a:gd name="connsiteY12" fmla="*/ 638234 h 1804472"/>
                  <a:gd name="connsiteX13" fmla="*/ 153447 w 1267872"/>
                  <a:gd name="connsiteY13" fmla="*/ 790634 h 1804472"/>
                  <a:gd name="connsiteX14" fmla="*/ 105320 w 1267872"/>
                  <a:gd name="connsiteY14" fmla="*/ 1041292 h 1804472"/>
                  <a:gd name="connsiteX15" fmla="*/ 1047 w 1267872"/>
                  <a:gd name="connsiteY15" fmla="*/ 1276409 h 1804472"/>
                  <a:gd name="connsiteX16" fmla="*/ 58197 w 1267872"/>
                  <a:gd name="connsiteY16" fmla="*/ 1524059 h 1804472"/>
                  <a:gd name="connsiteX17" fmla="*/ 162972 w 1267872"/>
                  <a:gd name="connsiteY17" fmla="*/ 1705034 h 1804472"/>
                  <a:gd name="connsiteX18" fmla="*/ 362997 w 1267872"/>
                  <a:gd name="connsiteY18" fmla="*/ 1800284 h 1804472"/>
                  <a:gd name="connsiteX19" fmla="*/ 534447 w 1267872"/>
                  <a:gd name="connsiteY19" fmla="*/ 1781234 h 1804472"/>
                  <a:gd name="connsiteX20" fmla="*/ 724947 w 1267872"/>
                  <a:gd name="connsiteY20" fmla="*/ 1724084 h 1804472"/>
                  <a:gd name="connsiteX21" fmla="*/ 825545 w 1267872"/>
                  <a:gd name="connsiteY21" fmla="*/ 1714559 h 1804472"/>
                  <a:gd name="connsiteX22" fmla="*/ 924972 w 1267872"/>
                  <a:gd name="connsiteY22" fmla="*/ 1695509 h 1804472"/>
                  <a:gd name="connsiteX23" fmla="*/ 1067847 w 1267872"/>
                  <a:gd name="connsiteY23" fmla="*/ 1638359 h 1804472"/>
                  <a:gd name="connsiteX24" fmla="*/ 1182147 w 1267872"/>
                  <a:gd name="connsiteY24" fmla="*/ 1476434 h 1804472"/>
                  <a:gd name="connsiteX25" fmla="*/ 1248822 w 1267872"/>
                  <a:gd name="connsiteY25" fmla="*/ 1228784 h 1804472"/>
                  <a:gd name="connsiteX26" fmla="*/ 1258347 w 1267872"/>
                  <a:gd name="connsiteY26" fmla="*/ 933509 h 1804472"/>
                  <a:gd name="connsiteX27" fmla="*/ 1267872 w 1267872"/>
                  <a:gd name="connsiteY27" fmla="*/ 600134 h 1804472"/>
                  <a:gd name="connsiteX28" fmla="*/ 1258347 w 1267872"/>
                  <a:gd name="connsiteY28" fmla="*/ 447734 h 1804472"/>
                  <a:gd name="connsiteX29" fmla="*/ 1239297 w 1267872"/>
                  <a:gd name="connsiteY29" fmla="*/ 352484 h 1804472"/>
                  <a:gd name="connsiteX30" fmla="*/ 1239297 w 1267872"/>
                  <a:gd name="connsiteY30" fmla="*/ 342959 h 1804472"/>
                  <a:gd name="connsiteX0" fmla="*/ 1239297 w 1267872"/>
                  <a:gd name="connsiteY0" fmla="*/ 342959 h 1804472"/>
                  <a:gd name="connsiteX1" fmla="*/ 1210722 w 1267872"/>
                  <a:gd name="connsiteY1" fmla="*/ 238184 h 1804472"/>
                  <a:gd name="connsiteX2" fmla="*/ 1191672 w 1267872"/>
                  <a:gd name="connsiteY2" fmla="*/ 161984 h 1804472"/>
                  <a:gd name="connsiteX3" fmla="*/ 982122 w 1267872"/>
                  <a:gd name="connsiteY3" fmla="*/ 19109 h 1804472"/>
                  <a:gd name="connsiteX4" fmla="*/ 705897 w 1267872"/>
                  <a:gd name="connsiteY4" fmla="*/ 59 h 1804472"/>
                  <a:gd name="connsiteX5" fmla="*/ 582072 w 1267872"/>
                  <a:gd name="connsiteY5" fmla="*/ 9584 h 1804472"/>
                  <a:gd name="connsiteX6" fmla="*/ 486822 w 1267872"/>
                  <a:gd name="connsiteY6" fmla="*/ 38159 h 1804472"/>
                  <a:gd name="connsiteX7" fmla="*/ 401097 w 1267872"/>
                  <a:gd name="connsiteY7" fmla="*/ 142934 h 1804472"/>
                  <a:gd name="connsiteX8" fmla="*/ 372522 w 1267872"/>
                  <a:gd name="connsiteY8" fmla="*/ 200084 h 1804472"/>
                  <a:gd name="connsiteX9" fmla="*/ 334422 w 1267872"/>
                  <a:gd name="connsiteY9" fmla="*/ 314384 h 1804472"/>
                  <a:gd name="connsiteX10" fmla="*/ 324897 w 1267872"/>
                  <a:gd name="connsiteY10" fmla="*/ 342959 h 1804472"/>
                  <a:gd name="connsiteX11" fmla="*/ 267747 w 1267872"/>
                  <a:gd name="connsiteY11" fmla="*/ 638234 h 1804472"/>
                  <a:gd name="connsiteX12" fmla="*/ 153447 w 1267872"/>
                  <a:gd name="connsiteY12" fmla="*/ 790634 h 1804472"/>
                  <a:gd name="connsiteX13" fmla="*/ 105320 w 1267872"/>
                  <a:gd name="connsiteY13" fmla="*/ 1041292 h 1804472"/>
                  <a:gd name="connsiteX14" fmla="*/ 1047 w 1267872"/>
                  <a:gd name="connsiteY14" fmla="*/ 1276409 h 1804472"/>
                  <a:gd name="connsiteX15" fmla="*/ 58197 w 1267872"/>
                  <a:gd name="connsiteY15" fmla="*/ 1524059 h 1804472"/>
                  <a:gd name="connsiteX16" fmla="*/ 162972 w 1267872"/>
                  <a:gd name="connsiteY16" fmla="*/ 1705034 h 1804472"/>
                  <a:gd name="connsiteX17" fmla="*/ 362997 w 1267872"/>
                  <a:gd name="connsiteY17" fmla="*/ 1800284 h 1804472"/>
                  <a:gd name="connsiteX18" fmla="*/ 534447 w 1267872"/>
                  <a:gd name="connsiteY18" fmla="*/ 1781234 h 1804472"/>
                  <a:gd name="connsiteX19" fmla="*/ 724947 w 1267872"/>
                  <a:gd name="connsiteY19" fmla="*/ 1724084 h 1804472"/>
                  <a:gd name="connsiteX20" fmla="*/ 825545 w 1267872"/>
                  <a:gd name="connsiteY20" fmla="*/ 1714559 h 1804472"/>
                  <a:gd name="connsiteX21" fmla="*/ 924972 w 1267872"/>
                  <a:gd name="connsiteY21" fmla="*/ 1695509 h 1804472"/>
                  <a:gd name="connsiteX22" fmla="*/ 1067847 w 1267872"/>
                  <a:gd name="connsiteY22" fmla="*/ 1638359 h 1804472"/>
                  <a:gd name="connsiteX23" fmla="*/ 1182147 w 1267872"/>
                  <a:gd name="connsiteY23" fmla="*/ 1476434 h 1804472"/>
                  <a:gd name="connsiteX24" fmla="*/ 1248822 w 1267872"/>
                  <a:gd name="connsiteY24" fmla="*/ 1228784 h 1804472"/>
                  <a:gd name="connsiteX25" fmla="*/ 1258347 w 1267872"/>
                  <a:gd name="connsiteY25" fmla="*/ 933509 h 1804472"/>
                  <a:gd name="connsiteX26" fmla="*/ 1267872 w 1267872"/>
                  <a:gd name="connsiteY26" fmla="*/ 600134 h 1804472"/>
                  <a:gd name="connsiteX27" fmla="*/ 1258347 w 1267872"/>
                  <a:gd name="connsiteY27" fmla="*/ 447734 h 1804472"/>
                  <a:gd name="connsiteX28" fmla="*/ 1239297 w 1267872"/>
                  <a:gd name="connsiteY28" fmla="*/ 352484 h 1804472"/>
                  <a:gd name="connsiteX29" fmla="*/ 1239297 w 1267872"/>
                  <a:gd name="connsiteY29" fmla="*/ 342959 h 1804472"/>
                  <a:gd name="connsiteX0" fmla="*/ 1239297 w 1267872"/>
                  <a:gd name="connsiteY0" fmla="*/ 343291 h 1804804"/>
                  <a:gd name="connsiteX1" fmla="*/ 1210722 w 1267872"/>
                  <a:gd name="connsiteY1" fmla="*/ 238516 h 1804804"/>
                  <a:gd name="connsiteX2" fmla="*/ 1191672 w 1267872"/>
                  <a:gd name="connsiteY2" fmla="*/ 162316 h 1804804"/>
                  <a:gd name="connsiteX3" fmla="*/ 982122 w 1267872"/>
                  <a:gd name="connsiteY3" fmla="*/ 19441 h 1804804"/>
                  <a:gd name="connsiteX4" fmla="*/ 705897 w 1267872"/>
                  <a:gd name="connsiteY4" fmla="*/ 391 h 1804804"/>
                  <a:gd name="connsiteX5" fmla="*/ 582072 w 1267872"/>
                  <a:gd name="connsiteY5" fmla="*/ 9916 h 1804804"/>
                  <a:gd name="connsiteX6" fmla="*/ 486822 w 1267872"/>
                  <a:gd name="connsiteY6" fmla="*/ 38491 h 1804804"/>
                  <a:gd name="connsiteX7" fmla="*/ 401097 w 1267872"/>
                  <a:gd name="connsiteY7" fmla="*/ 143266 h 1804804"/>
                  <a:gd name="connsiteX8" fmla="*/ 372522 w 1267872"/>
                  <a:gd name="connsiteY8" fmla="*/ 200416 h 1804804"/>
                  <a:gd name="connsiteX9" fmla="*/ 334422 w 1267872"/>
                  <a:gd name="connsiteY9" fmla="*/ 314716 h 1804804"/>
                  <a:gd name="connsiteX10" fmla="*/ 324897 w 1267872"/>
                  <a:gd name="connsiteY10" fmla="*/ 343291 h 1804804"/>
                  <a:gd name="connsiteX11" fmla="*/ 267747 w 1267872"/>
                  <a:gd name="connsiteY11" fmla="*/ 638566 h 1804804"/>
                  <a:gd name="connsiteX12" fmla="*/ 153447 w 1267872"/>
                  <a:gd name="connsiteY12" fmla="*/ 790966 h 1804804"/>
                  <a:gd name="connsiteX13" fmla="*/ 105320 w 1267872"/>
                  <a:gd name="connsiteY13" fmla="*/ 1041624 h 1804804"/>
                  <a:gd name="connsiteX14" fmla="*/ 1047 w 1267872"/>
                  <a:gd name="connsiteY14" fmla="*/ 1276741 h 1804804"/>
                  <a:gd name="connsiteX15" fmla="*/ 58197 w 1267872"/>
                  <a:gd name="connsiteY15" fmla="*/ 1524391 h 1804804"/>
                  <a:gd name="connsiteX16" fmla="*/ 162972 w 1267872"/>
                  <a:gd name="connsiteY16" fmla="*/ 1705366 h 1804804"/>
                  <a:gd name="connsiteX17" fmla="*/ 362997 w 1267872"/>
                  <a:gd name="connsiteY17" fmla="*/ 1800616 h 1804804"/>
                  <a:gd name="connsiteX18" fmla="*/ 534447 w 1267872"/>
                  <a:gd name="connsiteY18" fmla="*/ 1781566 h 1804804"/>
                  <a:gd name="connsiteX19" fmla="*/ 724947 w 1267872"/>
                  <a:gd name="connsiteY19" fmla="*/ 1724416 h 1804804"/>
                  <a:gd name="connsiteX20" fmla="*/ 825545 w 1267872"/>
                  <a:gd name="connsiteY20" fmla="*/ 1714891 h 1804804"/>
                  <a:gd name="connsiteX21" fmla="*/ 924972 w 1267872"/>
                  <a:gd name="connsiteY21" fmla="*/ 1695841 h 1804804"/>
                  <a:gd name="connsiteX22" fmla="*/ 1067847 w 1267872"/>
                  <a:gd name="connsiteY22" fmla="*/ 1638691 h 1804804"/>
                  <a:gd name="connsiteX23" fmla="*/ 1182147 w 1267872"/>
                  <a:gd name="connsiteY23" fmla="*/ 1476766 h 1804804"/>
                  <a:gd name="connsiteX24" fmla="*/ 1248822 w 1267872"/>
                  <a:gd name="connsiteY24" fmla="*/ 1229116 h 1804804"/>
                  <a:gd name="connsiteX25" fmla="*/ 1258347 w 1267872"/>
                  <a:gd name="connsiteY25" fmla="*/ 933841 h 1804804"/>
                  <a:gd name="connsiteX26" fmla="*/ 1267872 w 1267872"/>
                  <a:gd name="connsiteY26" fmla="*/ 600466 h 1804804"/>
                  <a:gd name="connsiteX27" fmla="*/ 1258347 w 1267872"/>
                  <a:gd name="connsiteY27" fmla="*/ 448066 h 1804804"/>
                  <a:gd name="connsiteX28" fmla="*/ 1239297 w 1267872"/>
                  <a:gd name="connsiteY28" fmla="*/ 352816 h 1804804"/>
                  <a:gd name="connsiteX29" fmla="*/ 1239297 w 1267872"/>
                  <a:gd name="connsiteY29" fmla="*/ 343291 h 1804804"/>
                  <a:gd name="connsiteX0" fmla="*/ 1239297 w 1267872"/>
                  <a:gd name="connsiteY0" fmla="*/ 343291 h 1804804"/>
                  <a:gd name="connsiteX1" fmla="*/ 1210722 w 1267872"/>
                  <a:gd name="connsiteY1" fmla="*/ 238516 h 1804804"/>
                  <a:gd name="connsiteX2" fmla="*/ 982122 w 1267872"/>
                  <a:gd name="connsiteY2" fmla="*/ 19441 h 1804804"/>
                  <a:gd name="connsiteX3" fmla="*/ 705897 w 1267872"/>
                  <a:gd name="connsiteY3" fmla="*/ 391 h 1804804"/>
                  <a:gd name="connsiteX4" fmla="*/ 582072 w 1267872"/>
                  <a:gd name="connsiteY4" fmla="*/ 9916 h 1804804"/>
                  <a:gd name="connsiteX5" fmla="*/ 486822 w 1267872"/>
                  <a:gd name="connsiteY5" fmla="*/ 38491 h 1804804"/>
                  <a:gd name="connsiteX6" fmla="*/ 401097 w 1267872"/>
                  <a:gd name="connsiteY6" fmla="*/ 143266 h 1804804"/>
                  <a:gd name="connsiteX7" fmla="*/ 372522 w 1267872"/>
                  <a:gd name="connsiteY7" fmla="*/ 200416 h 1804804"/>
                  <a:gd name="connsiteX8" fmla="*/ 334422 w 1267872"/>
                  <a:gd name="connsiteY8" fmla="*/ 314716 h 1804804"/>
                  <a:gd name="connsiteX9" fmla="*/ 324897 w 1267872"/>
                  <a:gd name="connsiteY9" fmla="*/ 343291 h 1804804"/>
                  <a:gd name="connsiteX10" fmla="*/ 267747 w 1267872"/>
                  <a:gd name="connsiteY10" fmla="*/ 638566 h 1804804"/>
                  <a:gd name="connsiteX11" fmla="*/ 153447 w 1267872"/>
                  <a:gd name="connsiteY11" fmla="*/ 790966 h 1804804"/>
                  <a:gd name="connsiteX12" fmla="*/ 105320 w 1267872"/>
                  <a:gd name="connsiteY12" fmla="*/ 1041624 h 1804804"/>
                  <a:gd name="connsiteX13" fmla="*/ 1047 w 1267872"/>
                  <a:gd name="connsiteY13" fmla="*/ 1276741 h 1804804"/>
                  <a:gd name="connsiteX14" fmla="*/ 58197 w 1267872"/>
                  <a:gd name="connsiteY14" fmla="*/ 1524391 h 1804804"/>
                  <a:gd name="connsiteX15" fmla="*/ 162972 w 1267872"/>
                  <a:gd name="connsiteY15" fmla="*/ 1705366 h 1804804"/>
                  <a:gd name="connsiteX16" fmla="*/ 362997 w 1267872"/>
                  <a:gd name="connsiteY16" fmla="*/ 1800616 h 1804804"/>
                  <a:gd name="connsiteX17" fmla="*/ 534447 w 1267872"/>
                  <a:gd name="connsiteY17" fmla="*/ 1781566 h 1804804"/>
                  <a:gd name="connsiteX18" fmla="*/ 724947 w 1267872"/>
                  <a:gd name="connsiteY18" fmla="*/ 1724416 h 1804804"/>
                  <a:gd name="connsiteX19" fmla="*/ 825545 w 1267872"/>
                  <a:gd name="connsiteY19" fmla="*/ 1714891 h 1804804"/>
                  <a:gd name="connsiteX20" fmla="*/ 924972 w 1267872"/>
                  <a:gd name="connsiteY20" fmla="*/ 1695841 h 1804804"/>
                  <a:gd name="connsiteX21" fmla="*/ 1067847 w 1267872"/>
                  <a:gd name="connsiteY21" fmla="*/ 1638691 h 1804804"/>
                  <a:gd name="connsiteX22" fmla="*/ 1182147 w 1267872"/>
                  <a:gd name="connsiteY22" fmla="*/ 1476766 h 1804804"/>
                  <a:gd name="connsiteX23" fmla="*/ 1248822 w 1267872"/>
                  <a:gd name="connsiteY23" fmla="*/ 1229116 h 1804804"/>
                  <a:gd name="connsiteX24" fmla="*/ 1258347 w 1267872"/>
                  <a:gd name="connsiteY24" fmla="*/ 933841 h 1804804"/>
                  <a:gd name="connsiteX25" fmla="*/ 1267872 w 1267872"/>
                  <a:gd name="connsiteY25" fmla="*/ 600466 h 1804804"/>
                  <a:gd name="connsiteX26" fmla="*/ 1258347 w 1267872"/>
                  <a:gd name="connsiteY26" fmla="*/ 448066 h 1804804"/>
                  <a:gd name="connsiteX27" fmla="*/ 1239297 w 1267872"/>
                  <a:gd name="connsiteY27" fmla="*/ 352816 h 1804804"/>
                  <a:gd name="connsiteX28" fmla="*/ 1239297 w 1267872"/>
                  <a:gd name="connsiteY28" fmla="*/ 343291 h 1804804"/>
                  <a:gd name="connsiteX0" fmla="*/ 1239297 w 1267872"/>
                  <a:gd name="connsiteY0" fmla="*/ 354245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486822 w 1267872"/>
                  <a:gd name="connsiteY5" fmla="*/ 49445 h 1815758"/>
                  <a:gd name="connsiteX6" fmla="*/ 401097 w 1267872"/>
                  <a:gd name="connsiteY6" fmla="*/ 154220 h 1815758"/>
                  <a:gd name="connsiteX7" fmla="*/ 372522 w 1267872"/>
                  <a:gd name="connsiteY7" fmla="*/ 211370 h 1815758"/>
                  <a:gd name="connsiteX8" fmla="*/ 334422 w 1267872"/>
                  <a:gd name="connsiteY8" fmla="*/ 325670 h 1815758"/>
                  <a:gd name="connsiteX9" fmla="*/ 324897 w 1267872"/>
                  <a:gd name="connsiteY9" fmla="*/ 354245 h 1815758"/>
                  <a:gd name="connsiteX10" fmla="*/ 267747 w 1267872"/>
                  <a:gd name="connsiteY10" fmla="*/ 649520 h 1815758"/>
                  <a:gd name="connsiteX11" fmla="*/ 153447 w 1267872"/>
                  <a:gd name="connsiteY11" fmla="*/ 801920 h 1815758"/>
                  <a:gd name="connsiteX12" fmla="*/ 105320 w 1267872"/>
                  <a:gd name="connsiteY12" fmla="*/ 1052578 h 1815758"/>
                  <a:gd name="connsiteX13" fmla="*/ 1047 w 1267872"/>
                  <a:gd name="connsiteY13" fmla="*/ 1287695 h 1815758"/>
                  <a:gd name="connsiteX14" fmla="*/ 58197 w 1267872"/>
                  <a:gd name="connsiteY14" fmla="*/ 1535345 h 1815758"/>
                  <a:gd name="connsiteX15" fmla="*/ 162972 w 1267872"/>
                  <a:gd name="connsiteY15" fmla="*/ 1716320 h 1815758"/>
                  <a:gd name="connsiteX16" fmla="*/ 362997 w 1267872"/>
                  <a:gd name="connsiteY16" fmla="*/ 1811570 h 1815758"/>
                  <a:gd name="connsiteX17" fmla="*/ 534447 w 1267872"/>
                  <a:gd name="connsiteY17" fmla="*/ 1792520 h 1815758"/>
                  <a:gd name="connsiteX18" fmla="*/ 724947 w 1267872"/>
                  <a:gd name="connsiteY18" fmla="*/ 1735370 h 1815758"/>
                  <a:gd name="connsiteX19" fmla="*/ 825545 w 1267872"/>
                  <a:gd name="connsiteY19" fmla="*/ 1725845 h 1815758"/>
                  <a:gd name="connsiteX20" fmla="*/ 924972 w 1267872"/>
                  <a:gd name="connsiteY20" fmla="*/ 1706795 h 1815758"/>
                  <a:gd name="connsiteX21" fmla="*/ 1067847 w 1267872"/>
                  <a:gd name="connsiteY21" fmla="*/ 1649645 h 1815758"/>
                  <a:gd name="connsiteX22" fmla="*/ 1182147 w 1267872"/>
                  <a:gd name="connsiteY22" fmla="*/ 1487720 h 1815758"/>
                  <a:gd name="connsiteX23" fmla="*/ 1248822 w 1267872"/>
                  <a:gd name="connsiteY23" fmla="*/ 1240070 h 1815758"/>
                  <a:gd name="connsiteX24" fmla="*/ 1258347 w 1267872"/>
                  <a:gd name="connsiteY24" fmla="*/ 944795 h 1815758"/>
                  <a:gd name="connsiteX25" fmla="*/ 1267872 w 1267872"/>
                  <a:gd name="connsiteY25" fmla="*/ 611420 h 1815758"/>
                  <a:gd name="connsiteX26" fmla="*/ 1258347 w 1267872"/>
                  <a:gd name="connsiteY26" fmla="*/ 459020 h 1815758"/>
                  <a:gd name="connsiteX27" fmla="*/ 1239297 w 1267872"/>
                  <a:gd name="connsiteY27" fmla="*/ 363770 h 1815758"/>
                  <a:gd name="connsiteX28" fmla="*/ 1239297 w 1267872"/>
                  <a:gd name="connsiteY28" fmla="*/ 354245 h 1815758"/>
                  <a:gd name="connsiteX0" fmla="*/ 1239297 w 1267872"/>
                  <a:gd name="connsiteY0" fmla="*/ 354245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486822 w 1267872"/>
                  <a:gd name="connsiteY5" fmla="*/ 49445 h 1815758"/>
                  <a:gd name="connsiteX6" fmla="*/ 401097 w 1267872"/>
                  <a:gd name="connsiteY6" fmla="*/ 154220 h 1815758"/>
                  <a:gd name="connsiteX7" fmla="*/ 372522 w 1267872"/>
                  <a:gd name="connsiteY7" fmla="*/ 211370 h 1815758"/>
                  <a:gd name="connsiteX8" fmla="*/ 334422 w 1267872"/>
                  <a:gd name="connsiteY8" fmla="*/ 325670 h 1815758"/>
                  <a:gd name="connsiteX9" fmla="*/ 324897 w 1267872"/>
                  <a:gd name="connsiteY9" fmla="*/ 354245 h 1815758"/>
                  <a:gd name="connsiteX10" fmla="*/ 267747 w 1267872"/>
                  <a:gd name="connsiteY10" fmla="*/ 649520 h 1815758"/>
                  <a:gd name="connsiteX11" fmla="*/ 153447 w 1267872"/>
                  <a:gd name="connsiteY11" fmla="*/ 801920 h 1815758"/>
                  <a:gd name="connsiteX12" fmla="*/ 105320 w 1267872"/>
                  <a:gd name="connsiteY12" fmla="*/ 1052578 h 1815758"/>
                  <a:gd name="connsiteX13" fmla="*/ 1047 w 1267872"/>
                  <a:gd name="connsiteY13" fmla="*/ 1287695 h 1815758"/>
                  <a:gd name="connsiteX14" fmla="*/ 58197 w 1267872"/>
                  <a:gd name="connsiteY14" fmla="*/ 1535345 h 1815758"/>
                  <a:gd name="connsiteX15" fmla="*/ 162972 w 1267872"/>
                  <a:gd name="connsiteY15" fmla="*/ 1716320 h 1815758"/>
                  <a:gd name="connsiteX16" fmla="*/ 362997 w 1267872"/>
                  <a:gd name="connsiteY16" fmla="*/ 1811570 h 1815758"/>
                  <a:gd name="connsiteX17" fmla="*/ 534447 w 1267872"/>
                  <a:gd name="connsiteY17" fmla="*/ 1792520 h 1815758"/>
                  <a:gd name="connsiteX18" fmla="*/ 724947 w 1267872"/>
                  <a:gd name="connsiteY18" fmla="*/ 1735370 h 1815758"/>
                  <a:gd name="connsiteX19" fmla="*/ 825545 w 1267872"/>
                  <a:gd name="connsiteY19" fmla="*/ 1725845 h 1815758"/>
                  <a:gd name="connsiteX20" fmla="*/ 924972 w 1267872"/>
                  <a:gd name="connsiteY20" fmla="*/ 1706795 h 1815758"/>
                  <a:gd name="connsiteX21" fmla="*/ 1067847 w 1267872"/>
                  <a:gd name="connsiteY21" fmla="*/ 1649645 h 1815758"/>
                  <a:gd name="connsiteX22" fmla="*/ 1182147 w 1267872"/>
                  <a:gd name="connsiteY22" fmla="*/ 1487720 h 1815758"/>
                  <a:gd name="connsiteX23" fmla="*/ 1248822 w 1267872"/>
                  <a:gd name="connsiteY23" fmla="*/ 1240070 h 1815758"/>
                  <a:gd name="connsiteX24" fmla="*/ 1258347 w 1267872"/>
                  <a:gd name="connsiteY24" fmla="*/ 944795 h 1815758"/>
                  <a:gd name="connsiteX25" fmla="*/ 1267872 w 1267872"/>
                  <a:gd name="connsiteY25" fmla="*/ 611420 h 1815758"/>
                  <a:gd name="connsiteX26" fmla="*/ 1258347 w 1267872"/>
                  <a:gd name="connsiteY26" fmla="*/ 459020 h 1815758"/>
                  <a:gd name="connsiteX27" fmla="*/ 1239297 w 1267872"/>
                  <a:gd name="connsiteY27" fmla="*/ 363770 h 1815758"/>
                  <a:gd name="connsiteX28" fmla="*/ 1239297 w 1267872"/>
                  <a:gd name="connsiteY28" fmla="*/ 354245 h 1815758"/>
                  <a:gd name="connsiteX0" fmla="*/ 1239297 w 1267872"/>
                  <a:gd name="connsiteY0" fmla="*/ 354245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486822 w 1267872"/>
                  <a:gd name="connsiteY5" fmla="*/ 49445 h 1815758"/>
                  <a:gd name="connsiteX6" fmla="*/ 401097 w 1267872"/>
                  <a:gd name="connsiteY6" fmla="*/ 154220 h 1815758"/>
                  <a:gd name="connsiteX7" fmla="*/ 372522 w 1267872"/>
                  <a:gd name="connsiteY7" fmla="*/ 211370 h 1815758"/>
                  <a:gd name="connsiteX8" fmla="*/ 334422 w 1267872"/>
                  <a:gd name="connsiteY8" fmla="*/ 325670 h 1815758"/>
                  <a:gd name="connsiteX9" fmla="*/ 324897 w 1267872"/>
                  <a:gd name="connsiteY9" fmla="*/ 354245 h 1815758"/>
                  <a:gd name="connsiteX10" fmla="*/ 267747 w 1267872"/>
                  <a:gd name="connsiteY10" fmla="*/ 649520 h 1815758"/>
                  <a:gd name="connsiteX11" fmla="*/ 153447 w 1267872"/>
                  <a:gd name="connsiteY11" fmla="*/ 801920 h 1815758"/>
                  <a:gd name="connsiteX12" fmla="*/ 105320 w 1267872"/>
                  <a:gd name="connsiteY12" fmla="*/ 1052578 h 1815758"/>
                  <a:gd name="connsiteX13" fmla="*/ 1047 w 1267872"/>
                  <a:gd name="connsiteY13" fmla="*/ 1287695 h 1815758"/>
                  <a:gd name="connsiteX14" fmla="*/ 58197 w 1267872"/>
                  <a:gd name="connsiteY14" fmla="*/ 1535345 h 1815758"/>
                  <a:gd name="connsiteX15" fmla="*/ 162972 w 1267872"/>
                  <a:gd name="connsiteY15" fmla="*/ 1716320 h 1815758"/>
                  <a:gd name="connsiteX16" fmla="*/ 362997 w 1267872"/>
                  <a:gd name="connsiteY16" fmla="*/ 1811570 h 1815758"/>
                  <a:gd name="connsiteX17" fmla="*/ 534447 w 1267872"/>
                  <a:gd name="connsiteY17" fmla="*/ 1792520 h 1815758"/>
                  <a:gd name="connsiteX18" fmla="*/ 724947 w 1267872"/>
                  <a:gd name="connsiteY18" fmla="*/ 1735370 h 1815758"/>
                  <a:gd name="connsiteX19" fmla="*/ 825545 w 1267872"/>
                  <a:gd name="connsiteY19" fmla="*/ 1725845 h 1815758"/>
                  <a:gd name="connsiteX20" fmla="*/ 924972 w 1267872"/>
                  <a:gd name="connsiteY20" fmla="*/ 1706795 h 1815758"/>
                  <a:gd name="connsiteX21" fmla="*/ 1067847 w 1267872"/>
                  <a:gd name="connsiteY21" fmla="*/ 1649645 h 1815758"/>
                  <a:gd name="connsiteX22" fmla="*/ 1182147 w 1267872"/>
                  <a:gd name="connsiteY22" fmla="*/ 1487720 h 1815758"/>
                  <a:gd name="connsiteX23" fmla="*/ 1248822 w 1267872"/>
                  <a:gd name="connsiteY23" fmla="*/ 1240070 h 1815758"/>
                  <a:gd name="connsiteX24" fmla="*/ 1258347 w 1267872"/>
                  <a:gd name="connsiteY24" fmla="*/ 944795 h 1815758"/>
                  <a:gd name="connsiteX25" fmla="*/ 1267872 w 1267872"/>
                  <a:gd name="connsiteY25" fmla="*/ 611420 h 1815758"/>
                  <a:gd name="connsiteX26" fmla="*/ 1258347 w 1267872"/>
                  <a:gd name="connsiteY26" fmla="*/ 459020 h 1815758"/>
                  <a:gd name="connsiteX27" fmla="*/ 1239297 w 1267872"/>
                  <a:gd name="connsiteY27" fmla="*/ 354245 h 1815758"/>
                  <a:gd name="connsiteX0" fmla="*/ 1258347 w 1267872"/>
                  <a:gd name="connsiteY0" fmla="*/ 459020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486822 w 1267872"/>
                  <a:gd name="connsiteY5" fmla="*/ 49445 h 1815758"/>
                  <a:gd name="connsiteX6" fmla="*/ 401097 w 1267872"/>
                  <a:gd name="connsiteY6" fmla="*/ 154220 h 1815758"/>
                  <a:gd name="connsiteX7" fmla="*/ 372522 w 1267872"/>
                  <a:gd name="connsiteY7" fmla="*/ 211370 h 1815758"/>
                  <a:gd name="connsiteX8" fmla="*/ 334422 w 1267872"/>
                  <a:gd name="connsiteY8" fmla="*/ 325670 h 1815758"/>
                  <a:gd name="connsiteX9" fmla="*/ 324897 w 1267872"/>
                  <a:gd name="connsiteY9" fmla="*/ 354245 h 1815758"/>
                  <a:gd name="connsiteX10" fmla="*/ 267747 w 1267872"/>
                  <a:gd name="connsiteY10" fmla="*/ 649520 h 1815758"/>
                  <a:gd name="connsiteX11" fmla="*/ 153447 w 1267872"/>
                  <a:gd name="connsiteY11" fmla="*/ 801920 h 1815758"/>
                  <a:gd name="connsiteX12" fmla="*/ 105320 w 1267872"/>
                  <a:gd name="connsiteY12" fmla="*/ 1052578 h 1815758"/>
                  <a:gd name="connsiteX13" fmla="*/ 1047 w 1267872"/>
                  <a:gd name="connsiteY13" fmla="*/ 1287695 h 1815758"/>
                  <a:gd name="connsiteX14" fmla="*/ 58197 w 1267872"/>
                  <a:gd name="connsiteY14" fmla="*/ 1535345 h 1815758"/>
                  <a:gd name="connsiteX15" fmla="*/ 162972 w 1267872"/>
                  <a:gd name="connsiteY15" fmla="*/ 1716320 h 1815758"/>
                  <a:gd name="connsiteX16" fmla="*/ 362997 w 1267872"/>
                  <a:gd name="connsiteY16" fmla="*/ 1811570 h 1815758"/>
                  <a:gd name="connsiteX17" fmla="*/ 534447 w 1267872"/>
                  <a:gd name="connsiteY17" fmla="*/ 1792520 h 1815758"/>
                  <a:gd name="connsiteX18" fmla="*/ 724947 w 1267872"/>
                  <a:gd name="connsiteY18" fmla="*/ 1735370 h 1815758"/>
                  <a:gd name="connsiteX19" fmla="*/ 825545 w 1267872"/>
                  <a:gd name="connsiteY19" fmla="*/ 1725845 h 1815758"/>
                  <a:gd name="connsiteX20" fmla="*/ 924972 w 1267872"/>
                  <a:gd name="connsiteY20" fmla="*/ 1706795 h 1815758"/>
                  <a:gd name="connsiteX21" fmla="*/ 1067847 w 1267872"/>
                  <a:gd name="connsiteY21" fmla="*/ 1649645 h 1815758"/>
                  <a:gd name="connsiteX22" fmla="*/ 1182147 w 1267872"/>
                  <a:gd name="connsiteY22" fmla="*/ 1487720 h 1815758"/>
                  <a:gd name="connsiteX23" fmla="*/ 1248822 w 1267872"/>
                  <a:gd name="connsiteY23" fmla="*/ 1240070 h 1815758"/>
                  <a:gd name="connsiteX24" fmla="*/ 1258347 w 1267872"/>
                  <a:gd name="connsiteY24" fmla="*/ 944795 h 1815758"/>
                  <a:gd name="connsiteX25" fmla="*/ 1267872 w 1267872"/>
                  <a:gd name="connsiteY25" fmla="*/ 611420 h 1815758"/>
                  <a:gd name="connsiteX26" fmla="*/ 1258347 w 1267872"/>
                  <a:gd name="connsiteY26" fmla="*/ 459020 h 1815758"/>
                  <a:gd name="connsiteX0" fmla="*/ 1258347 w 1267872"/>
                  <a:gd name="connsiteY0" fmla="*/ 459020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486822 w 1267872"/>
                  <a:gd name="connsiteY5" fmla="*/ 49445 h 1815758"/>
                  <a:gd name="connsiteX6" fmla="*/ 401097 w 1267872"/>
                  <a:gd name="connsiteY6" fmla="*/ 154220 h 1815758"/>
                  <a:gd name="connsiteX7" fmla="*/ 372522 w 1267872"/>
                  <a:gd name="connsiteY7" fmla="*/ 211370 h 1815758"/>
                  <a:gd name="connsiteX8" fmla="*/ 334422 w 1267872"/>
                  <a:gd name="connsiteY8" fmla="*/ 325670 h 1815758"/>
                  <a:gd name="connsiteX9" fmla="*/ 267747 w 1267872"/>
                  <a:gd name="connsiteY9" fmla="*/ 649520 h 1815758"/>
                  <a:gd name="connsiteX10" fmla="*/ 153447 w 1267872"/>
                  <a:gd name="connsiteY10" fmla="*/ 801920 h 1815758"/>
                  <a:gd name="connsiteX11" fmla="*/ 105320 w 1267872"/>
                  <a:gd name="connsiteY11" fmla="*/ 1052578 h 1815758"/>
                  <a:gd name="connsiteX12" fmla="*/ 1047 w 1267872"/>
                  <a:gd name="connsiteY12" fmla="*/ 1287695 h 1815758"/>
                  <a:gd name="connsiteX13" fmla="*/ 58197 w 1267872"/>
                  <a:gd name="connsiteY13" fmla="*/ 1535345 h 1815758"/>
                  <a:gd name="connsiteX14" fmla="*/ 162972 w 1267872"/>
                  <a:gd name="connsiteY14" fmla="*/ 1716320 h 1815758"/>
                  <a:gd name="connsiteX15" fmla="*/ 362997 w 1267872"/>
                  <a:gd name="connsiteY15" fmla="*/ 1811570 h 1815758"/>
                  <a:gd name="connsiteX16" fmla="*/ 534447 w 1267872"/>
                  <a:gd name="connsiteY16" fmla="*/ 1792520 h 1815758"/>
                  <a:gd name="connsiteX17" fmla="*/ 724947 w 1267872"/>
                  <a:gd name="connsiteY17" fmla="*/ 1735370 h 1815758"/>
                  <a:gd name="connsiteX18" fmla="*/ 825545 w 1267872"/>
                  <a:gd name="connsiteY18" fmla="*/ 1725845 h 1815758"/>
                  <a:gd name="connsiteX19" fmla="*/ 924972 w 1267872"/>
                  <a:gd name="connsiteY19" fmla="*/ 1706795 h 1815758"/>
                  <a:gd name="connsiteX20" fmla="*/ 1067847 w 1267872"/>
                  <a:gd name="connsiteY20" fmla="*/ 1649645 h 1815758"/>
                  <a:gd name="connsiteX21" fmla="*/ 1182147 w 1267872"/>
                  <a:gd name="connsiteY21" fmla="*/ 1487720 h 1815758"/>
                  <a:gd name="connsiteX22" fmla="*/ 1248822 w 1267872"/>
                  <a:gd name="connsiteY22" fmla="*/ 1240070 h 1815758"/>
                  <a:gd name="connsiteX23" fmla="*/ 1258347 w 1267872"/>
                  <a:gd name="connsiteY23" fmla="*/ 944795 h 1815758"/>
                  <a:gd name="connsiteX24" fmla="*/ 1267872 w 1267872"/>
                  <a:gd name="connsiteY24" fmla="*/ 611420 h 1815758"/>
                  <a:gd name="connsiteX25" fmla="*/ 1258347 w 1267872"/>
                  <a:gd name="connsiteY25" fmla="*/ 459020 h 1815758"/>
                  <a:gd name="connsiteX0" fmla="*/ 1258347 w 1267872"/>
                  <a:gd name="connsiteY0" fmla="*/ 459020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486822 w 1267872"/>
                  <a:gd name="connsiteY5" fmla="*/ 49445 h 1815758"/>
                  <a:gd name="connsiteX6" fmla="*/ 372522 w 1267872"/>
                  <a:gd name="connsiteY6" fmla="*/ 211370 h 1815758"/>
                  <a:gd name="connsiteX7" fmla="*/ 334422 w 1267872"/>
                  <a:gd name="connsiteY7" fmla="*/ 325670 h 1815758"/>
                  <a:gd name="connsiteX8" fmla="*/ 267747 w 1267872"/>
                  <a:gd name="connsiteY8" fmla="*/ 649520 h 1815758"/>
                  <a:gd name="connsiteX9" fmla="*/ 153447 w 1267872"/>
                  <a:gd name="connsiteY9" fmla="*/ 801920 h 1815758"/>
                  <a:gd name="connsiteX10" fmla="*/ 105320 w 1267872"/>
                  <a:gd name="connsiteY10" fmla="*/ 1052578 h 1815758"/>
                  <a:gd name="connsiteX11" fmla="*/ 1047 w 1267872"/>
                  <a:gd name="connsiteY11" fmla="*/ 1287695 h 1815758"/>
                  <a:gd name="connsiteX12" fmla="*/ 58197 w 1267872"/>
                  <a:gd name="connsiteY12" fmla="*/ 1535345 h 1815758"/>
                  <a:gd name="connsiteX13" fmla="*/ 162972 w 1267872"/>
                  <a:gd name="connsiteY13" fmla="*/ 1716320 h 1815758"/>
                  <a:gd name="connsiteX14" fmla="*/ 362997 w 1267872"/>
                  <a:gd name="connsiteY14" fmla="*/ 1811570 h 1815758"/>
                  <a:gd name="connsiteX15" fmla="*/ 534447 w 1267872"/>
                  <a:gd name="connsiteY15" fmla="*/ 1792520 h 1815758"/>
                  <a:gd name="connsiteX16" fmla="*/ 724947 w 1267872"/>
                  <a:gd name="connsiteY16" fmla="*/ 1735370 h 1815758"/>
                  <a:gd name="connsiteX17" fmla="*/ 825545 w 1267872"/>
                  <a:gd name="connsiteY17" fmla="*/ 1725845 h 1815758"/>
                  <a:gd name="connsiteX18" fmla="*/ 924972 w 1267872"/>
                  <a:gd name="connsiteY18" fmla="*/ 1706795 h 1815758"/>
                  <a:gd name="connsiteX19" fmla="*/ 1067847 w 1267872"/>
                  <a:gd name="connsiteY19" fmla="*/ 1649645 h 1815758"/>
                  <a:gd name="connsiteX20" fmla="*/ 1182147 w 1267872"/>
                  <a:gd name="connsiteY20" fmla="*/ 1487720 h 1815758"/>
                  <a:gd name="connsiteX21" fmla="*/ 1248822 w 1267872"/>
                  <a:gd name="connsiteY21" fmla="*/ 1240070 h 1815758"/>
                  <a:gd name="connsiteX22" fmla="*/ 1258347 w 1267872"/>
                  <a:gd name="connsiteY22" fmla="*/ 944795 h 1815758"/>
                  <a:gd name="connsiteX23" fmla="*/ 1267872 w 1267872"/>
                  <a:gd name="connsiteY23" fmla="*/ 611420 h 1815758"/>
                  <a:gd name="connsiteX24" fmla="*/ 1258347 w 1267872"/>
                  <a:gd name="connsiteY24" fmla="*/ 459020 h 1815758"/>
                  <a:gd name="connsiteX0" fmla="*/ 1258347 w 1267872"/>
                  <a:gd name="connsiteY0" fmla="*/ 459020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372522 w 1267872"/>
                  <a:gd name="connsiteY5" fmla="*/ 211370 h 1815758"/>
                  <a:gd name="connsiteX6" fmla="*/ 334422 w 1267872"/>
                  <a:gd name="connsiteY6" fmla="*/ 325670 h 1815758"/>
                  <a:gd name="connsiteX7" fmla="*/ 267747 w 1267872"/>
                  <a:gd name="connsiteY7" fmla="*/ 649520 h 1815758"/>
                  <a:gd name="connsiteX8" fmla="*/ 153447 w 1267872"/>
                  <a:gd name="connsiteY8" fmla="*/ 801920 h 1815758"/>
                  <a:gd name="connsiteX9" fmla="*/ 105320 w 1267872"/>
                  <a:gd name="connsiteY9" fmla="*/ 1052578 h 1815758"/>
                  <a:gd name="connsiteX10" fmla="*/ 1047 w 1267872"/>
                  <a:gd name="connsiteY10" fmla="*/ 1287695 h 1815758"/>
                  <a:gd name="connsiteX11" fmla="*/ 58197 w 1267872"/>
                  <a:gd name="connsiteY11" fmla="*/ 1535345 h 1815758"/>
                  <a:gd name="connsiteX12" fmla="*/ 162972 w 1267872"/>
                  <a:gd name="connsiteY12" fmla="*/ 1716320 h 1815758"/>
                  <a:gd name="connsiteX13" fmla="*/ 362997 w 1267872"/>
                  <a:gd name="connsiteY13" fmla="*/ 1811570 h 1815758"/>
                  <a:gd name="connsiteX14" fmla="*/ 534447 w 1267872"/>
                  <a:gd name="connsiteY14" fmla="*/ 1792520 h 1815758"/>
                  <a:gd name="connsiteX15" fmla="*/ 724947 w 1267872"/>
                  <a:gd name="connsiteY15" fmla="*/ 1735370 h 1815758"/>
                  <a:gd name="connsiteX16" fmla="*/ 825545 w 1267872"/>
                  <a:gd name="connsiteY16" fmla="*/ 1725845 h 1815758"/>
                  <a:gd name="connsiteX17" fmla="*/ 924972 w 1267872"/>
                  <a:gd name="connsiteY17" fmla="*/ 1706795 h 1815758"/>
                  <a:gd name="connsiteX18" fmla="*/ 1067847 w 1267872"/>
                  <a:gd name="connsiteY18" fmla="*/ 1649645 h 1815758"/>
                  <a:gd name="connsiteX19" fmla="*/ 1182147 w 1267872"/>
                  <a:gd name="connsiteY19" fmla="*/ 1487720 h 1815758"/>
                  <a:gd name="connsiteX20" fmla="*/ 1248822 w 1267872"/>
                  <a:gd name="connsiteY20" fmla="*/ 1240070 h 1815758"/>
                  <a:gd name="connsiteX21" fmla="*/ 1258347 w 1267872"/>
                  <a:gd name="connsiteY21" fmla="*/ 944795 h 1815758"/>
                  <a:gd name="connsiteX22" fmla="*/ 1267872 w 1267872"/>
                  <a:gd name="connsiteY22" fmla="*/ 611420 h 1815758"/>
                  <a:gd name="connsiteX23" fmla="*/ 1258347 w 1267872"/>
                  <a:gd name="connsiteY23" fmla="*/ 459020 h 1815758"/>
                  <a:gd name="connsiteX0" fmla="*/ 1258347 w 1267872"/>
                  <a:gd name="connsiteY0" fmla="*/ 459020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372522 w 1267872"/>
                  <a:gd name="connsiteY5" fmla="*/ 211370 h 1815758"/>
                  <a:gd name="connsiteX6" fmla="*/ 334422 w 1267872"/>
                  <a:gd name="connsiteY6" fmla="*/ 325670 h 1815758"/>
                  <a:gd name="connsiteX7" fmla="*/ 267747 w 1267872"/>
                  <a:gd name="connsiteY7" fmla="*/ 649520 h 1815758"/>
                  <a:gd name="connsiteX8" fmla="*/ 153447 w 1267872"/>
                  <a:gd name="connsiteY8" fmla="*/ 801920 h 1815758"/>
                  <a:gd name="connsiteX9" fmla="*/ 105320 w 1267872"/>
                  <a:gd name="connsiteY9" fmla="*/ 1052578 h 1815758"/>
                  <a:gd name="connsiteX10" fmla="*/ 1047 w 1267872"/>
                  <a:gd name="connsiteY10" fmla="*/ 1287695 h 1815758"/>
                  <a:gd name="connsiteX11" fmla="*/ 58197 w 1267872"/>
                  <a:gd name="connsiteY11" fmla="*/ 1535345 h 1815758"/>
                  <a:gd name="connsiteX12" fmla="*/ 162972 w 1267872"/>
                  <a:gd name="connsiteY12" fmla="*/ 1716320 h 1815758"/>
                  <a:gd name="connsiteX13" fmla="*/ 362997 w 1267872"/>
                  <a:gd name="connsiteY13" fmla="*/ 1811570 h 1815758"/>
                  <a:gd name="connsiteX14" fmla="*/ 534447 w 1267872"/>
                  <a:gd name="connsiteY14" fmla="*/ 1792520 h 1815758"/>
                  <a:gd name="connsiteX15" fmla="*/ 724947 w 1267872"/>
                  <a:gd name="connsiteY15" fmla="*/ 1735370 h 1815758"/>
                  <a:gd name="connsiteX16" fmla="*/ 825545 w 1267872"/>
                  <a:gd name="connsiteY16" fmla="*/ 1725845 h 1815758"/>
                  <a:gd name="connsiteX17" fmla="*/ 924972 w 1267872"/>
                  <a:gd name="connsiteY17" fmla="*/ 1706795 h 1815758"/>
                  <a:gd name="connsiteX18" fmla="*/ 1067847 w 1267872"/>
                  <a:gd name="connsiteY18" fmla="*/ 1649645 h 1815758"/>
                  <a:gd name="connsiteX19" fmla="*/ 1182147 w 1267872"/>
                  <a:gd name="connsiteY19" fmla="*/ 1487720 h 1815758"/>
                  <a:gd name="connsiteX20" fmla="*/ 1248822 w 1267872"/>
                  <a:gd name="connsiteY20" fmla="*/ 1240070 h 1815758"/>
                  <a:gd name="connsiteX21" fmla="*/ 1258347 w 1267872"/>
                  <a:gd name="connsiteY21" fmla="*/ 944795 h 1815758"/>
                  <a:gd name="connsiteX22" fmla="*/ 1267872 w 1267872"/>
                  <a:gd name="connsiteY22" fmla="*/ 611420 h 1815758"/>
                  <a:gd name="connsiteX23" fmla="*/ 1258347 w 1267872"/>
                  <a:gd name="connsiteY23" fmla="*/ 459020 h 1815758"/>
                  <a:gd name="connsiteX0" fmla="*/ 1258347 w 1267872"/>
                  <a:gd name="connsiteY0" fmla="*/ 459155 h 1815893"/>
                  <a:gd name="connsiteX1" fmla="*/ 1210722 w 1267872"/>
                  <a:gd name="connsiteY1" fmla="*/ 249605 h 1815893"/>
                  <a:gd name="connsiteX2" fmla="*/ 982122 w 1267872"/>
                  <a:gd name="connsiteY2" fmla="*/ 30530 h 1815893"/>
                  <a:gd name="connsiteX3" fmla="*/ 582072 w 1267872"/>
                  <a:gd name="connsiteY3" fmla="*/ 21005 h 1815893"/>
                  <a:gd name="connsiteX4" fmla="*/ 372522 w 1267872"/>
                  <a:gd name="connsiteY4" fmla="*/ 211505 h 1815893"/>
                  <a:gd name="connsiteX5" fmla="*/ 334422 w 1267872"/>
                  <a:gd name="connsiteY5" fmla="*/ 325805 h 1815893"/>
                  <a:gd name="connsiteX6" fmla="*/ 267747 w 1267872"/>
                  <a:gd name="connsiteY6" fmla="*/ 649655 h 1815893"/>
                  <a:gd name="connsiteX7" fmla="*/ 153447 w 1267872"/>
                  <a:gd name="connsiteY7" fmla="*/ 802055 h 1815893"/>
                  <a:gd name="connsiteX8" fmla="*/ 105320 w 1267872"/>
                  <a:gd name="connsiteY8" fmla="*/ 1052713 h 1815893"/>
                  <a:gd name="connsiteX9" fmla="*/ 1047 w 1267872"/>
                  <a:gd name="connsiteY9" fmla="*/ 1287830 h 1815893"/>
                  <a:gd name="connsiteX10" fmla="*/ 58197 w 1267872"/>
                  <a:gd name="connsiteY10" fmla="*/ 1535480 h 1815893"/>
                  <a:gd name="connsiteX11" fmla="*/ 162972 w 1267872"/>
                  <a:gd name="connsiteY11" fmla="*/ 1716455 h 1815893"/>
                  <a:gd name="connsiteX12" fmla="*/ 362997 w 1267872"/>
                  <a:gd name="connsiteY12" fmla="*/ 1811705 h 1815893"/>
                  <a:gd name="connsiteX13" fmla="*/ 534447 w 1267872"/>
                  <a:gd name="connsiteY13" fmla="*/ 1792655 h 1815893"/>
                  <a:gd name="connsiteX14" fmla="*/ 724947 w 1267872"/>
                  <a:gd name="connsiteY14" fmla="*/ 1735505 h 1815893"/>
                  <a:gd name="connsiteX15" fmla="*/ 825545 w 1267872"/>
                  <a:gd name="connsiteY15" fmla="*/ 1725980 h 1815893"/>
                  <a:gd name="connsiteX16" fmla="*/ 924972 w 1267872"/>
                  <a:gd name="connsiteY16" fmla="*/ 1706930 h 1815893"/>
                  <a:gd name="connsiteX17" fmla="*/ 1067847 w 1267872"/>
                  <a:gd name="connsiteY17" fmla="*/ 1649780 h 1815893"/>
                  <a:gd name="connsiteX18" fmla="*/ 1182147 w 1267872"/>
                  <a:gd name="connsiteY18" fmla="*/ 1487855 h 1815893"/>
                  <a:gd name="connsiteX19" fmla="*/ 1248822 w 1267872"/>
                  <a:gd name="connsiteY19" fmla="*/ 1240205 h 1815893"/>
                  <a:gd name="connsiteX20" fmla="*/ 1258347 w 1267872"/>
                  <a:gd name="connsiteY20" fmla="*/ 944930 h 1815893"/>
                  <a:gd name="connsiteX21" fmla="*/ 1267872 w 1267872"/>
                  <a:gd name="connsiteY21" fmla="*/ 611555 h 1815893"/>
                  <a:gd name="connsiteX22" fmla="*/ 1258347 w 1267872"/>
                  <a:gd name="connsiteY22" fmla="*/ 459155 h 1815893"/>
                  <a:gd name="connsiteX0" fmla="*/ 1258347 w 1267872"/>
                  <a:gd name="connsiteY0" fmla="*/ 459155 h 1815893"/>
                  <a:gd name="connsiteX1" fmla="*/ 1210722 w 1267872"/>
                  <a:gd name="connsiteY1" fmla="*/ 249605 h 1815893"/>
                  <a:gd name="connsiteX2" fmla="*/ 982122 w 1267872"/>
                  <a:gd name="connsiteY2" fmla="*/ 30530 h 1815893"/>
                  <a:gd name="connsiteX3" fmla="*/ 582072 w 1267872"/>
                  <a:gd name="connsiteY3" fmla="*/ 21005 h 1815893"/>
                  <a:gd name="connsiteX4" fmla="*/ 372522 w 1267872"/>
                  <a:gd name="connsiteY4" fmla="*/ 211505 h 1815893"/>
                  <a:gd name="connsiteX5" fmla="*/ 334422 w 1267872"/>
                  <a:gd name="connsiteY5" fmla="*/ 325805 h 1815893"/>
                  <a:gd name="connsiteX6" fmla="*/ 267747 w 1267872"/>
                  <a:gd name="connsiteY6" fmla="*/ 649655 h 1815893"/>
                  <a:gd name="connsiteX7" fmla="*/ 153447 w 1267872"/>
                  <a:gd name="connsiteY7" fmla="*/ 802055 h 1815893"/>
                  <a:gd name="connsiteX8" fmla="*/ 105320 w 1267872"/>
                  <a:gd name="connsiteY8" fmla="*/ 1052713 h 1815893"/>
                  <a:gd name="connsiteX9" fmla="*/ 1047 w 1267872"/>
                  <a:gd name="connsiteY9" fmla="*/ 1287830 h 1815893"/>
                  <a:gd name="connsiteX10" fmla="*/ 58197 w 1267872"/>
                  <a:gd name="connsiteY10" fmla="*/ 1535480 h 1815893"/>
                  <a:gd name="connsiteX11" fmla="*/ 162972 w 1267872"/>
                  <a:gd name="connsiteY11" fmla="*/ 1716455 h 1815893"/>
                  <a:gd name="connsiteX12" fmla="*/ 362997 w 1267872"/>
                  <a:gd name="connsiteY12" fmla="*/ 1811705 h 1815893"/>
                  <a:gd name="connsiteX13" fmla="*/ 534447 w 1267872"/>
                  <a:gd name="connsiteY13" fmla="*/ 1792655 h 1815893"/>
                  <a:gd name="connsiteX14" fmla="*/ 724947 w 1267872"/>
                  <a:gd name="connsiteY14" fmla="*/ 1735505 h 1815893"/>
                  <a:gd name="connsiteX15" fmla="*/ 825545 w 1267872"/>
                  <a:gd name="connsiteY15" fmla="*/ 1725980 h 1815893"/>
                  <a:gd name="connsiteX16" fmla="*/ 924972 w 1267872"/>
                  <a:gd name="connsiteY16" fmla="*/ 1706930 h 1815893"/>
                  <a:gd name="connsiteX17" fmla="*/ 1067847 w 1267872"/>
                  <a:gd name="connsiteY17" fmla="*/ 1649780 h 1815893"/>
                  <a:gd name="connsiteX18" fmla="*/ 1182147 w 1267872"/>
                  <a:gd name="connsiteY18" fmla="*/ 1487855 h 1815893"/>
                  <a:gd name="connsiteX19" fmla="*/ 1248822 w 1267872"/>
                  <a:gd name="connsiteY19" fmla="*/ 1240205 h 1815893"/>
                  <a:gd name="connsiteX20" fmla="*/ 1258347 w 1267872"/>
                  <a:gd name="connsiteY20" fmla="*/ 944930 h 1815893"/>
                  <a:gd name="connsiteX21" fmla="*/ 1267872 w 1267872"/>
                  <a:gd name="connsiteY21" fmla="*/ 611555 h 1815893"/>
                  <a:gd name="connsiteX22" fmla="*/ 1258347 w 1267872"/>
                  <a:gd name="connsiteY22" fmla="*/ 459155 h 1815893"/>
                  <a:gd name="connsiteX0" fmla="*/ 1258347 w 1267872"/>
                  <a:gd name="connsiteY0" fmla="*/ 459155 h 1815893"/>
                  <a:gd name="connsiteX1" fmla="*/ 1210722 w 1267872"/>
                  <a:gd name="connsiteY1" fmla="*/ 249605 h 1815893"/>
                  <a:gd name="connsiteX2" fmla="*/ 982122 w 1267872"/>
                  <a:gd name="connsiteY2" fmla="*/ 30530 h 1815893"/>
                  <a:gd name="connsiteX3" fmla="*/ 582072 w 1267872"/>
                  <a:gd name="connsiteY3" fmla="*/ 21005 h 1815893"/>
                  <a:gd name="connsiteX4" fmla="*/ 372522 w 1267872"/>
                  <a:gd name="connsiteY4" fmla="*/ 211505 h 1815893"/>
                  <a:gd name="connsiteX5" fmla="*/ 334422 w 1267872"/>
                  <a:gd name="connsiteY5" fmla="*/ 325805 h 1815893"/>
                  <a:gd name="connsiteX6" fmla="*/ 267747 w 1267872"/>
                  <a:gd name="connsiteY6" fmla="*/ 649655 h 1815893"/>
                  <a:gd name="connsiteX7" fmla="*/ 153447 w 1267872"/>
                  <a:gd name="connsiteY7" fmla="*/ 802055 h 1815893"/>
                  <a:gd name="connsiteX8" fmla="*/ 105320 w 1267872"/>
                  <a:gd name="connsiteY8" fmla="*/ 1052713 h 1815893"/>
                  <a:gd name="connsiteX9" fmla="*/ 1047 w 1267872"/>
                  <a:gd name="connsiteY9" fmla="*/ 1287830 h 1815893"/>
                  <a:gd name="connsiteX10" fmla="*/ 58197 w 1267872"/>
                  <a:gd name="connsiteY10" fmla="*/ 1535480 h 1815893"/>
                  <a:gd name="connsiteX11" fmla="*/ 162972 w 1267872"/>
                  <a:gd name="connsiteY11" fmla="*/ 1716455 h 1815893"/>
                  <a:gd name="connsiteX12" fmla="*/ 362997 w 1267872"/>
                  <a:gd name="connsiteY12" fmla="*/ 1811705 h 1815893"/>
                  <a:gd name="connsiteX13" fmla="*/ 534447 w 1267872"/>
                  <a:gd name="connsiteY13" fmla="*/ 1792655 h 1815893"/>
                  <a:gd name="connsiteX14" fmla="*/ 724947 w 1267872"/>
                  <a:gd name="connsiteY14" fmla="*/ 1735505 h 1815893"/>
                  <a:gd name="connsiteX15" fmla="*/ 825545 w 1267872"/>
                  <a:gd name="connsiteY15" fmla="*/ 1725980 h 1815893"/>
                  <a:gd name="connsiteX16" fmla="*/ 924972 w 1267872"/>
                  <a:gd name="connsiteY16" fmla="*/ 1706930 h 1815893"/>
                  <a:gd name="connsiteX17" fmla="*/ 1067847 w 1267872"/>
                  <a:gd name="connsiteY17" fmla="*/ 1649780 h 1815893"/>
                  <a:gd name="connsiteX18" fmla="*/ 1182147 w 1267872"/>
                  <a:gd name="connsiteY18" fmla="*/ 1487855 h 1815893"/>
                  <a:gd name="connsiteX19" fmla="*/ 1248822 w 1267872"/>
                  <a:gd name="connsiteY19" fmla="*/ 1240205 h 1815893"/>
                  <a:gd name="connsiteX20" fmla="*/ 1258347 w 1267872"/>
                  <a:gd name="connsiteY20" fmla="*/ 944930 h 1815893"/>
                  <a:gd name="connsiteX21" fmla="*/ 1267872 w 1267872"/>
                  <a:gd name="connsiteY21" fmla="*/ 611555 h 1815893"/>
                  <a:gd name="connsiteX22" fmla="*/ 1258347 w 1267872"/>
                  <a:gd name="connsiteY22" fmla="*/ 459155 h 1815893"/>
                  <a:gd name="connsiteX0" fmla="*/ 1258347 w 1267872"/>
                  <a:gd name="connsiteY0" fmla="*/ 459155 h 1815893"/>
                  <a:gd name="connsiteX1" fmla="*/ 1210722 w 1267872"/>
                  <a:gd name="connsiteY1" fmla="*/ 249605 h 1815893"/>
                  <a:gd name="connsiteX2" fmla="*/ 982122 w 1267872"/>
                  <a:gd name="connsiteY2" fmla="*/ 30530 h 1815893"/>
                  <a:gd name="connsiteX3" fmla="*/ 582072 w 1267872"/>
                  <a:gd name="connsiteY3" fmla="*/ 21005 h 1815893"/>
                  <a:gd name="connsiteX4" fmla="*/ 372522 w 1267872"/>
                  <a:gd name="connsiteY4" fmla="*/ 211505 h 1815893"/>
                  <a:gd name="connsiteX5" fmla="*/ 334422 w 1267872"/>
                  <a:gd name="connsiteY5" fmla="*/ 325805 h 1815893"/>
                  <a:gd name="connsiteX6" fmla="*/ 267747 w 1267872"/>
                  <a:gd name="connsiteY6" fmla="*/ 649655 h 1815893"/>
                  <a:gd name="connsiteX7" fmla="*/ 153447 w 1267872"/>
                  <a:gd name="connsiteY7" fmla="*/ 802055 h 1815893"/>
                  <a:gd name="connsiteX8" fmla="*/ 105320 w 1267872"/>
                  <a:gd name="connsiteY8" fmla="*/ 1052713 h 1815893"/>
                  <a:gd name="connsiteX9" fmla="*/ 1047 w 1267872"/>
                  <a:gd name="connsiteY9" fmla="*/ 1287830 h 1815893"/>
                  <a:gd name="connsiteX10" fmla="*/ 58197 w 1267872"/>
                  <a:gd name="connsiteY10" fmla="*/ 1535480 h 1815893"/>
                  <a:gd name="connsiteX11" fmla="*/ 162972 w 1267872"/>
                  <a:gd name="connsiteY11" fmla="*/ 1716455 h 1815893"/>
                  <a:gd name="connsiteX12" fmla="*/ 362997 w 1267872"/>
                  <a:gd name="connsiteY12" fmla="*/ 1811705 h 1815893"/>
                  <a:gd name="connsiteX13" fmla="*/ 534447 w 1267872"/>
                  <a:gd name="connsiteY13" fmla="*/ 1792655 h 1815893"/>
                  <a:gd name="connsiteX14" fmla="*/ 724947 w 1267872"/>
                  <a:gd name="connsiteY14" fmla="*/ 1735505 h 1815893"/>
                  <a:gd name="connsiteX15" fmla="*/ 924972 w 1267872"/>
                  <a:gd name="connsiteY15" fmla="*/ 1706930 h 1815893"/>
                  <a:gd name="connsiteX16" fmla="*/ 1067847 w 1267872"/>
                  <a:gd name="connsiteY16" fmla="*/ 1649780 h 1815893"/>
                  <a:gd name="connsiteX17" fmla="*/ 1182147 w 1267872"/>
                  <a:gd name="connsiteY17" fmla="*/ 1487855 h 1815893"/>
                  <a:gd name="connsiteX18" fmla="*/ 1248822 w 1267872"/>
                  <a:gd name="connsiteY18" fmla="*/ 1240205 h 1815893"/>
                  <a:gd name="connsiteX19" fmla="*/ 1258347 w 1267872"/>
                  <a:gd name="connsiteY19" fmla="*/ 944930 h 1815893"/>
                  <a:gd name="connsiteX20" fmla="*/ 1267872 w 1267872"/>
                  <a:gd name="connsiteY20" fmla="*/ 611555 h 1815893"/>
                  <a:gd name="connsiteX21" fmla="*/ 1258347 w 1267872"/>
                  <a:gd name="connsiteY21" fmla="*/ 459155 h 181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67872" h="1815893">
                    <a:moveTo>
                      <a:pt x="1258347" y="459155"/>
                    </a:moveTo>
                    <a:cubicBezTo>
                      <a:pt x="1248822" y="398830"/>
                      <a:pt x="1256759" y="321042"/>
                      <a:pt x="1210722" y="249605"/>
                    </a:cubicBezTo>
                    <a:cubicBezTo>
                      <a:pt x="1164685" y="178168"/>
                      <a:pt x="1086897" y="68630"/>
                      <a:pt x="982122" y="30530"/>
                    </a:cubicBezTo>
                    <a:cubicBezTo>
                      <a:pt x="877347" y="-7570"/>
                      <a:pt x="683672" y="-9157"/>
                      <a:pt x="582072" y="21005"/>
                    </a:cubicBezTo>
                    <a:cubicBezTo>
                      <a:pt x="480472" y="51167"/>
                      <a:pt x="413797" y="160705"/>
                      <a:pt x="372522" y="211505"/>
                    </a:cubicBezTo>
                    <a:cubicBezTo>
                      <a:pt x="331247" y="262305"/>
                      <a:pt x="337597" y="316280"/>
                      <a:pt x="334422" y="325805"/>
                    </a:cubicBezTo>
                    <a:lnTo>
                      <a:pt x="267747" y="649655"/>
                    </a:lnTo>
                    <a:cubicBezTo>
                      <a:pt x="207087" y="751004"/>
                      <a:pt x="180518" y="734879"/>
                      <a:pt x="153447" y="802055"/>
                    </a:cubicBezTo>
                    <a:cubicBezTo>
                      <a:pt x="126376" y="869231"/>
                      <a:pt x="130720" y="971751"/>
                      <a:pt x="105320" y="1052713"/>
                    </a:cubicBezTo>
                    <a:cubicBezTo>
                      <a:pt x="79920" y="1133675"/>
                      <a:pt x="8901" y="1207369"/>
                      <a:pt x="1047" y="1287830"/>
                    </a:cubicBezTo>
                    <a:cubicBezTo>
                      <a:pt x="-6807" y="1368291"/>
                      <a:pt x="31210" y="1464043"/>
                      <a:pt x="58197" y="1535480"/>
                    </a:cubicBezTo>
                    <a:cubicBezTo>
                      <a:pt x="85184" y="1606917"/>
                      <a:pt x="112172" y="1670418"/>
                      <a:pt x="162972" y="1716455"/>
                    </a:cubicBezTo>
                    <a:cubicBezTo>
                      <a:pt x="213772" y="1762493"/>
                      <a:pt x="301085" y="1799005"/>
                      <a:pt x="362997" y="1811705"/>
                    </a:cubicBezTo>
                    <a:cubicBezTo>
                      <a:pt x="424910" y="1824405"/>
                      <a:pt x="474122" y="1805355"/>
                      <a:pt x="534447" y="1792655"/>
                    </a:cubicBezTo>
                    <a:cubicBezTo>
                      <a:pt x="594772" y="1779955"/>
                      <a:pt x="659860" y="1749792"/>
                      <a:pt x="724947" y="1735505"/>
                    </a:cubicBezTo>
                    <a:cubicBezTo>
                      <a:pt x="790034" y="1721218"/>
                      <a:pt x="867822" y="1721218"/>
                      <a:pt x="924972" y="1706930"/>
                    </a:cubicBezTo>
                    <a:cubicBezTo>
                      <a:pt x="982122" y="1692643"/>
                      <a:pt x="1024985" y="1686293"/>
                      <a:pt x="1067847" y="1649780"/>
                    </a:cubicBezTo>
                    <a:cubicBezTo>
                      <a:pt x="1110710" y="1613268"/>
                      <a:pt x="1151985" y="1556117"/>
                      <a:pt x="1182147" y="1487855"/>
                    </a:cubicBezTo>
                    <a:cubicBezTo>
                      <a:pt x="1212309" y="1419593"/>
                      <a:pt x="1236122" y="1330692"/>
                      <a:pt x="1248822" y="1240205"/>
                    </a:cubicBezTo>
                    <a:cubicBezTo>
                      <a:pt x="1261522" y="1149718"/>
                      <a:pt x="1255172" y="1049705"/>
                      <a:pt x="1258347" y="944930"/>
                    </a:cubicBezTo>
                    <a:cubicBezTo>
                      <a:pt x="1261522" y="840155"/>
                      <a:pt x="1267872" y="692517"/>
                      <a:pt x="1267872" y="611555"/>
                    </a:cubicBezTo>
                    <a:cubicBezTo>
                      <a:pt x="1267872" y="530593"/>
                      <a:pt x="1262756" y="509863"/>
                      <a:pt x="1258347" y="459155"/>
                    </a:cubicBezTo>
                    <a:close/>
                  </a:path>
                </a:pathLst>
              </a:custGeom>
              <a:gradFill flip="none" rotWithShape="1">
                <a:gsLst>
                  <a:gs pos="0">
                    <a:srgbClr val="EDAC55"/>
                  </a:gs>
                  <a:gs pos="61000">
                    <a:srgbClr val="FBA97D"/>
                  </a:gs>
                  <a:gs pos="100000">
                    <a:srgbClr val="7E2506"/>
                  </a:gs>
                </a:gsLst>
                <a:lin ang="5400000" scaled="0"/>
                <a:tileRect/>
              </a:gradFill>
              <a:ln w="6350" cap="flat" cmpd="sng" algn="ctr">
                <a:solidFill>
                  <a:srgbClr val="7E250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47" name="Freeform 446"/>
              <p:cNvSpPr/>
              <p:nvPr/>
            </p:nvSpPr>
            <p:spPr>
              <a:xfrm rot="21185437" flipH="1">
                <a:off x="5596792" y="4215356"/>
                <a:ext cx="140535" cy="366513"/>
              </a:xfrm>
              <a:custGeom>
                <a:avLst/>
                <a:gdLst>
                  <a:gd name="connsiteX0" fmla="*/ 68239 w 136478"/>
                  <a:gd name="connsiteY0" fmla="*/ 3786 h 366076"/>
                  <a:gd name="connsiteX1" fmla="*/ 68239 w 136478"/>
                  <a:gd name="connsiteY1" fmla="*/ 153912 h 366076"/>
                  <a:gd name="connsiteX2" fmla="*/ 54591 w 136478"/>
                  <a:gd name="connsiteY2" fmla="*/ 249446 h 366076"/>
                  <a:gd name="connsiteX3" fmla="*/ 40944 w 136478"/>
                  <a:gd name="connsiteY3" fmla="*/ 290389 h 366076"/>
                  <a:gd name="connsiteX4" fmla="*/ 34120 w 136478"/>
                  <a:gd name="connsiteY4" fmla="*/ 310861 h 366076"/>
                  <a:gd name="connsiteX5" fmla="*/ 0 w 136478"/>
                  <a:gd name="connsiteY5" fmla="*/ 351804 h 366076"/>
                  <a:gd name="connsiteX6" fmla="*/ 61415 w 136478"/>
                  <a:gd name="connsiteY6" fmla="*/ 351804 h 366076"/>
                  <a:gd name="connsiteX7" fmla="*/ 81887 w 136478"/>
                  <a:gd name="connsiteY7" fmla="*/ 344980 h 366076"/>
                  <a:gd name="connsiteX8" fmla="*/ 109182 w 136478"/>
                  <a:gd name="connsiteY8" fmla="*/ 304037 h 366076"/>
                  <a:gd name="connsiteX9" fmla="*/ 116006 w 136478"/>
                  <a:gd name="connsiteY9" fmla="*/ 283566 h 366076"/>
                  <a:gd name="connsiteX10" fmla="*/ 136478 w 136478"/>
                  <a:gd name="connsiteY10" fmla="*/ 242622 h 366076"/>
                  <a:gd name="connsiteX11" fmla="*/ 129654 w 136478"/>
                  <a:gd name="connsiteY11" fmla="*/ 106145 h 366076"/>
                  <a:gd name="connsiteX12" fmla="*/ 122830 w 136478"/>
                  <a:gd name="connsiteY12" fmla="*/ 85673 h 366076"/>
                  <a:gd name="connsiteX13" fmla="*/ 95535 w 136478"/>
                  <a:gd name="connsiteY13" fmla="*/ 44730 h 366076"/>
                  <a:gd name="connsiteX14" fmla="*/ 68239 w 136478"/>
                  <a:gd name="connsiteY14" fmla="*/ 3786 h 366076"/>
                  <a:gd name="connsiteX0" fmla="*/ 68470 w 136709"/>
                  <a:gd name="connsiteY0" fmla="*/ 3786 h 366076"/>
                  <a:gd name="connsiteX1" fmla="*/ 68470 w 136709"/>
                  <a:gd name="connsiteY1" fmla="*/ 153912 h 366076"/>
                  <a:gd name="connsiteX2" fmla="*/ 54822 w 136709"/>
                  <a:gd name="connsiteY2" fmla="*/ 249446 h 366076"/>
                  <a:gd name="connsiteX3" fmla="*/ 41175 w 136709"/>
                  <a:gd name="connsiteY3" fmla="*/ 290389 h 366076"/>
                  <a:gd name="connsiteX4" fmla="*/ 231 w 136709"/>
                  <a:gd name="connsiteY4" fmla="*/ 351804 h 366076"/>
                  <a:gd name="connsiteX5" fmla="*/ 61646 w 136709"/>
                  <a:gd name="connsiteY5" fmla="*/ 351804 h 366076"/>
                  <a:gd name="connsiteX6" fmla="*/ 82118 w 136709"/>
                  <a:gd name="connsiteY6" fmla="*/ 344980 h 366076"/>
                  <a:gd name="connsiteX7" fmla="*/ 109413 w 136709"/>
                  <a:gd name="connsiteY7" fmla="*/ 304037 h 366076"/>
                  <a:gd name="connsiteX8" fmla="*/ 116237 w 136709"/>
                  <a:gd name="connsiteY8" fmla="*/ 283566 h 366076"/>
                  <a:gd name="connsiteX9" fmla="*/ 136709 w 136709"/>
                  <a:gd name="connsiteY9" fmla="*/ 242622 h 366076"/>
                  <a:gd name="connsiteX10" fmla="*/ 129885 w 136709"/>
                  <a:gd name="connsiteY10" fmla="*/ 106145 h 366076"/>
                  <a:gd name="connsiteX11" fmla="*/ 123061 w 136709"/>
                  <a:gd name="connsiteY11" fmla="*/ 85673 h 366076"/>
                  <a:gd name="connsiteX12" fmla="*/ 95766 w 136709"/>
                  <a:gd name="connsiteY12" fmla="*/ 44730 h 366076"/>
                  <a:gd name="connsiteX13" fmla="*/ 68470 w 136709"/>
                  <a:gd name="connsiteY13" fmla="*/ 3786 h 366076"/>
                  <a:gd name="connsiteX0" fmla="*/ 68261 w 136500"/>
                  <a:gd name="connsiteY0" fmla="*/ 3786 h 366076"/>
                  <a:gd name="connsiteX1" fmla="*/ 68261 w 136500"/>
                  <a:gd name="connsiteY1" fmla="*/ 153912 h 366076"/>
                  <a:gd name="connsiteX2" fmla="*/ 54613 w 136500"/>
                  <a:gd name="connsiteY2" fmla="*/ 249446 h 366076"/>
                  <a:gd name="connsiteX3" fmla="*/ 22 w 136500"/>
                  <a:gd name="connsiteY3" fmla="*/ 351804 h 366076"/>
                  <a:gd name="connsiteX4" fmla="*/ 61437 w 136500"/>
                  <a:gd name="connsiteY4" fmla="*/ 351804 h 366076"/>
                  <a:gd name="connsiteX5" fmla="*/ 81909 w 136500"/>
                  <a:gd name="connsiteY5" fmla="*/ 344980 h 366076"/>
                  <a:gd name="connsiteX6" fmla="*/ 109204 w 136500"/>
                  <a:gd name="connsiteY6" fmla="*/ 304037 h 366076"/>
                  <a:gd name="connsiteX7" fmla="*/ 116028 w 136500"/>
                  <a:gd name="connsiteY7" fmla="*/ 283566 h 366076"/>
                  <a:gd name="connsiteX8" fmla="*/ 136500 w 136500"/>
                  <a:gd name="connsiteY8" fmla="*/ 242622 h 366076"/>
                  <a:gd name="connsiteX9" fmla="*/ 129676 w 136500"/>
                  <a:gd name="connsiteY9" fmla="*/ 106145 h 366076"/>
                  <a:gd name="connsiteX10" fmla="*/ 122852 w 136500"/>
                  <a:gd name="connsiteY10" fmla="*/ 85673 h 366076"/>
                  <a:gd name="connsiteX11" fmla="*/ 95557 w 136500"/>
                  <a:gd name="connsiteY11" fmla="*/ 44730 h 366076"/>
                  <a:gd name="connsiteX12" fmla="*/ 68261 w 136500"/>
                  <a:gd name="connsiteY12" fmla="*/ 3786 h 366076"/>
                  <a:gd name="connsiteX0" fmla="*/ 68261 w 136500"/>
                  <a:gd name="connsiteY0" fmla="*/ 3786 h 366076"/>
                  <a:gd name="connsiteX1" fmla="*/ 68261 w 136500"/>
                  <a:gd name="connsiteY1" fmla="*/ 153912 h 366076"/>
                  <a:gd name="connsiteX2" fmla="*/ 54613 w 136500"/>
                  <a:gd name="connsiteY2" fmla="*/ 249446 h 366076"/>
                  <a:gd name="connsiteX3" fmla="*/ 22 w 136500"/>
                  <a:gd name="connsiteY3" fmla="*/ 351804 h 366076"/>
                  <a:gd name="connsiteX4" fmla="*/ 61437 w 136500"/>
                  <a:gd name="connsiteY4" fmla="*/ 351804 h 366076"/>
                  <a:gd name="connsiteX5" fmla="*/ 109204 w 136500"/>
                  <a:gd name="connsiteY5" fmla="*/ 304037 h 366076"/>
                  <a:gd name="connsiteX6" fmla="*/ 116028 w 136500"/>
                  <a:gd name="connsiteY6" fmla="*/ 283566 h 366076"/>
                  <a:gd name="connsiteX7" fmla="*/ 136500 w 136500"/>
                  <a:gd name="connsiteY7" fmla="*/ 242622 h 366076"/>
                  <a:gd name="connsiteX8" fmla="*/ 129676 w 136500"/>
                  <a:gd name="connsiteY8" fmla="*/ 106145 h 366076"/>
                  <a:gd name="connsiteX9" fmla="*/ 122852 w 136500"/>
                  <a:gd name="connsiteY9" fmla="*/ 85673 h 366076"/>
                  <a:gd name="connsiteX10" fmla="*/ 95557 w 136500"/>
                  <a:gd name="connsiteY10" fmla="*/ 44730 h 366076"/>
                  <a:gd name="connsiteX11" fmla="*/ 68261 w 136500"/>
                  <a:gd name="connsiteY11" fmla="*/ 3786 h 366076"/>
                  <a:gd name="connsiteX0" fmla="*/ 68261 w 136500"/>
                  <a:gd name="connsiteY0" fmla="*/ 3786 h 366076"/>
                  <a:gd name="connsiteX1" fmla="*/ 68261 w 136500"/>
                  <a:gd name="connsiteY1" fmla="*/ 153912 h 366076"/>
                  <a:gd name="connsiteX2" fmla="*/ 54613 w 136500"/>
                  <a:gd name="connsiteY2" fmla="*/ 249446 h 366076"/>
                  <a:gd name="connsiteX3" fmla="*/ 22 w 136500"/>
                  <a:gd name="connsiteY3" fmla="*/ 351804 h 366076"/>
                  <a:gd name="connsiteX4" fmla="*/ 61437 w 136500"/>
                  <a:gd name="connsiteY4" fmla="*/ 351804 h 366076"/>
                  <a:gd name="connsiteX5" fmla="*/ 109204 w 136500"/>
                  <a:gd name="connsiteY5" fmla="*/ 304037 h 366076"/>
                  <a:gd name="connsiteX6" fmla="*/ 136500 w 136500"/>
                  <a:gd name="connsiteY6" fmla="*/ 242622 h 366076"/>
                  <a:gd name="connsiteX7" fmla="*/ 129676 w 136500"/>
                  <a:gd name="connsiteY7" fmla="*/ 106145 h 366076"/>
                  <a:gd name="connsiteX8" fmla="*/ 122852 w 136500"/>
                  <a:gd name="connsiteY8" fmla="*/ 85673 h 366076"/>
                  <a:gd name="connsiteX9" fmla="*/ 95557 w 136500"/>
                  <a:gd name="connsiteY9" fmla="*/ 44730 h 366076"/>
                  <a:gd name="connsiteX10" fmla="*/ 68261 w 136500"/>
                  <a:gd name="connsiteY10" fmla="*/ 3786 h 366076"/>
                  <a:gd name="connsiteX0" fmla="*/ 68261 w 136500"/>
                  <a:gd name="connsiteY0" fmla="*/ 4473 h 366763"/>
                  <a:gd name="connsiteX1" fmla="*/ 68261 w 136500"/>
                  <a:gd name="connsiteY1" fmla="*/ 154599 h 366763"/>
                  <a:gd name="connsiteX2" fmla="*/ 54613 w 136500"/>
                  <a:gd name="connsiteY2" fmla="*/ 250133 h 366763"/>
                  <a:gd name="connsiteX3" fmla="*/ 22 w 136500"/>
                  <a:gd name="connsiteY3" fmla="*/ 352491 h 366763"/>
                  <a:gd name="connsiteX4" fmla="*/ 61437 w 136500"/>
                  <a:gd name="connsiteY4" fmla="*/ 352491 h 366763"/>
                  <a:gd name="connsiteX5" fmla="*/ 109204 w 136500"/>
                  <a:gd name="connsiteY5" fmla="*/ 304724 h 366763"/>
                  <a:gd name="connsiteX6" fmla="*/ 136500 w 136500"/>
                  <a:gd name="connsiteY6" fmla="*/ 243309 h 366763"/>
                  <a:gd name="connsiteX7" fmla="*/ 129676 w 136500"/>
                  <a:gd name="connsiteY7" fmla="*/ 106832 h 366763"/>
                  <a:gd name="connsiteX8" fmla="*/ 95557 w 136500"/>
                  <a:gd name="connsiteY8" fmla="*/ 45417 h 366763"/>
                  <a:gd name="connsiteX9" fmla="*/ 68261 w 136500"/>
                  <a:gd name="connsiteY9" fmla="*/ 4473 h 366763"/>
                  <a:gd name="connsiteX0" fmla="*/ 76263 w 144502"/>
                  <a:gd name="connsiteY0" fmla="*/ 4473 h 366763"/>
                  <a:gd name="connsiteX1" fmla="*/ 76263 w 144502"/>
                  <a:gd name="connsiteY1" fmla="*/ 154599 h 366763"/>
                  <a:gd name="connsiteX2" fmla="*/ 62615 w 144502"/>
                  <a:gd name="connsiteY2" fmla="*/ 250133 h 366763"/>
                  <a:gd name="connsiteX3" fmla="*/ 8024 w 144502"/>
                  <a:gd name="connsiteY3" fmla="*/ 352491 h 366763"/>
                  <a:gd name="connsiteX4" fmla="*/ 69439 w 144502"/>
                  <a:gd name="connsiteY4" fmla="*/ 352491 h 366763"/>
                  <a:gd name="connsiteX5" fmla="*/ 117206 w 144502"/>
                  <a:gd name="connsiteY5" fmla="*/ 304724 h 366763"/>
                  <a:gd name="connsiteX6" fmla="*/ 144502 w 144502"/>
                  <a:gd name="connsiteY6" fmla="*/ 243309 h 366763"/>
                  <a:gd name="connsiteX7" fmla="*/ 137678 w 144502"/>
                  <a:gd name="connsiteY7" fmla="*/ 106832 h 366763"/>
                  <a:gd name="connsiteX8" fmla="*/ 103559 w 144502"/>
                  <a:gd name="connsiteY8" fmla="*/ 45417 h 366763"/>
                  <a:gd name="connsiteX9" fmla="*/ 76263 w 144502"/>
                  <a:gd name="connsiteY9" fmla="*/ 4473 h 366763"/>
                  <a:gd name="connsiteX0" fmla="*/ 76263 w 144502"/>
                  <a:gd name="connsiteY0" fmla="*/ 4473 h 366763"/>
                  <a:gd name="connsiteX1" fmla="*/ 76263 w 144502"/>
                  <a:gd name="connsiteY1" fmla="*/ 154599 h 366763"/>
                  <a:gd name="connsiteX2" fmla="*/ 62615 w 144502"/>
                  <a:gd name="connsiteY2" fmla="*/ 250133 h 366763"/>
                  <a:gd name="connsiteX3" fmla="*/ 8024 w 144502"/>
                  <a:gd name="connsiteY3" fmla="*/ 352491 h 366763"/>
                  <a:gd name="connsiteX4" fmla="*/ 69439 w 144502"/>
                  <a:gd name="connsiteY4" fmla="*/ 352491 h 366763"/>
                  <a:gd name="connsiteX5" fmla="*/ 117206 w 144502"/>
                  <a:gd name="connsiteY5" fmla="*/ 304724 h 366763"/>
                  <a:gd name="connsiteX6" fmla="*/ 144502 w 144502"/>
                  <a:gd name="connsiteY6" fmla="*/ 243309 h 366763"/>
                  <a:gd name="connsiteX7" fmla="*/ 137678 w 144502"/>
                  <a:gd name="connsiteY7" fmla="*/ 106832 h 366763"/>
                  <a:gd name="connsiteX8" fmla="*/ 103559 w 144502"/>
                  <a:gd name="connsiteY8" fmla="*/ 45417 h 366763"/>
                  <a:gd name="connsiteX9" fmla="*/ 76263 w 144502"/>
                  <a:gd name="connsiteY9" fmla="*/ 4473 h 366763"/>
                  <a:gd name="connsiteX0" fmla="*/ 76263 w 144502"/>
                  <a:gd name="connsiteY0" fmla="*/ 621 h 362911"/>
                  <a:gd name="connsiteX1" fmla="*/ 76263 w 144502"/>
                  <a:gd name="connsiteY1" fmla="*/ 150747 h 362911"/>
                  <a:gd name="connsiteX2" fmla="*/ 62615 w 144502"/>
                  <a:gd name="connsiteY2" fmla="*/ 246281 h 362911"/>
                  <a:gd name="connsiteX3" fmla="*/ 8024 w 144502"/>
                  <a:gd name="connsiteY3" fmla="*/ 348639 h 362911"/>
                  <a:gd name="connsiteX4" fmla="*/ 69439 w 144502"/>
                  <a:gd name="connsiteY4" fmla="*/ 348639 h 362911"/>
                  <a:gd name="connsiteX5" fmla="*/ 117206 w 144502"/>
                  <a:gd name="connsiteY5" fmla="*/ 300872 h 362911"/>
                  <a:gd name="connsiteX6" fmla="*/ 144502 w 144502"/>
                  <a:gd name="connsiteY6" fmla="*/ 239457 h 362911"/>
                  <a:gd name="connsiteX7" fmla="*/ 137678 w 144502"/>
                  <a:gd name="connsiteY7" fmla="*/ 102980 h 362911"/>
                  <a:gd name="connsiteX8" fmla="*/ 76263 w 144502"/>
                  <a:gd name="connsiteY8" fmla="*/ 621 h 362911"/>
                  <a:gd name="connsiteX0" fmla="*/ 76263 w 144502"/>
                  <a:gd name="connsiteY0" fmla="*/ 621 h 362911"/>
                  <a:gd name="connsiteX1" fmla="*/ 76263 w 144502"/>
                  <a:gd name="connsiteY1" fmla="*/ 150747 h 362911"/>
                  <a:gd name="connsiteX2" fmla="*/ 62615 w 144502"/>
                  <a:gd name="connsiteY2" fmla="*/ 246281 h 362911"/>
                  <a:gd name="connsiteX3" fmla="*/ 8024 w 144502"/>
                  <a:gd name="connsiteY3" fmla="*/ 348639 h 362911"/>
                  <a:gd name="connsiteX4" fmla="*/ 69439 w 144502"/>
                  <a:gd name="connsiteY4" fmla="*/ 348639 h 362911"/>
                  <a:gd name="connsiteX5" fmla="*/ 117206 w 144502"/>
                  <a:gd name="connsiteY5" fmla="*/ 300872 h 362911"/>
                  <a:gd name="connsiteX6" fmla="*/ 144502 w 144502"/>
                  <a:gd name="connsiteY6" fmla="*/ 239457 h 362911"/>
                  <a:gd name="connsiteX7" fmla="*/ 137678 w 144502"/>
                  <a:gd name="connsiteY7" fmla="*/ 102980 h 362911"/>
                  <a:gd name="connsiteX8" fmla="*/ 76263 w 144502"/>
                  <a:gd name="connsiteY8" fmla="*/ 621 h 362911"/>
                  <a:gd name="connsiteX0" fmla="*/ 76263 w 144502"/>
                  <a:gd name="connsiteY0" fmla="*/ 621 h 362911"/>
                  <a:gd name="connsiteX1" fmla="*/ 76263 w 144502"/>
                  <a:gd name="connsiteY1" fmla="*/ 150747 h 362911"/>
                  <a:gd name="connsiteX2" fmla="*/ 62615 w 144502"/>
                  <a:gd name="connsiteY2" fmla="*/ 246281 h 362911"/>
                  <a:gd name="connsiteX3" fmla="*/ 8024 w 144502"/>
                  <a:gd name="connsiteY3" fmla="*/ 348639 h 362911"/>
                  <a:gd name="connsiteX4" fmla="*/ 69439 w 144502"/>
                  <a:gd name="connsiteY4" fmla="*/ 348639 h 362911"/>
                  <a:gd name="connsiteX5" fmla="*/ 117206 w 144502"/>
                  <a:gd name="connsiteY5" fmla="*/ 300872 h 362911"/>
                  <a:gd name="connsiteX6" fmla="*/ 144502 w 144502"/>
                  <a:gd name="connsiteY6" fmla="*/ 239457 h 362911"/>
                  <a:gd name="connsiteX7" fmla="*/ 137678 w 144502"/>
                  <a:gd name="connsiteY7" fmla="*/ 102980 h 362911"/>
                  <a:gd name="connsiteX8" fmla="*/ 76263 w 144502"/>
                  <a:gd name="connsiteY8" fmla="*/ 621 h 362911"/>
                  <a:gd name="connsiteX0" fmla="*/ 76263 w 144502"/>
                  <a:gd name="connsiteY0" fmla="*/ 621 h 360275"/>
                  <a:gd name="connsiteX1" fmla="*/ 76263 w 144502"/>
                  <a:gd name="connsiteY1" fmla="*/ 150747 h 360275"/>
                  <a:gd name="connsiteX2" fmla="*/ 62615 w 144502"/>
                  <a:gd name="connsiteY2" fmla="*/ 246281 h 360275"/>
                  <a:gd name="connsiteX3" fmla="*/ 8024 w 144502"/>
                  <a:gd name="connsiteY3" fmla="*/ 348639 h 360275"/>
                  <a:gd name="connsiteX4" fmla="*/ 69439 w 144502"/>
                  <a:gd name="connsiteY4" fmla="*/ 348639 h 360275"/>
                  <a:gd name="connsiteX5" fmla="*/ 117206 w 144502"/>
                  <a:gd name="connsiteY5" fmla="*/ 300872 h 360275"/>
                  <a:gd name="connsiteX6" fmla="*/ 144502 w 144502"/>
                  <a:gd name="connsiteY6" fmla="*/ 239457 h 360275"/>
                  <a:gd name="connsiteX7" fmla="*/ 137678 w 144502"/>
                  <a:gd name="connsiteY7" fmla="*/ 102980 h 360275"/>
                  <a:gd name="connsiteX8" fmla="*/ 76263 w 144502"/>
                  <a:gd name="connsiteY8" fmla="*/ 621 h 360275"/>
                  <a:gd name="connsiteX0" fmla="*/ 76263 w 150346"/>
                  <a:gd name="connsiteY0" fmla="*/ 621 h 363600"/>
                  <a:gd name="connsiteX1" fmla="*/ 76263 w 150346"/>
                  <a:gd name="connsiteY1" fmla="*/ 150747 h 363600"/>
                  <a:gd name="connsiteX2" fmla="*/ 62615 w 150346"/>
                  <a:gd name="connsiteY2" fmla="*/ 246281 h 363600"/>
                  <a:gd name="connsiteX3" fmla="*/ 8024 w 150346"/>
                  <a:gd name="connsiteY3" fmla="*/ 348639 h 363600"/>
                  <a:gd name="connsiteX4" fmla="*/ 69439 w 150346"/>
                  <a:gd name="connsiteY4" fmla="*/ 348639 h 363600"/>
                  <a:gd name="connsiteX5" fmla="*/ 144502 w 150346"/>
                  <a:gd name="connsiteY5" fmla="*/ 239457 h 363600"/>
                  <a:gd name="connsiteX6" fmla="*/ 137678 w 150346"/>
                  <a:gd name="connsiteY6" fmla="*/ 102980 h 363600"/>
                  <a:gd name="connsiteX7" fmla="*/ 76263 w 150346"/>
                  <a:gd name="connsiteY7" fmla="*/ 621 h 363600"/>
                  <a:gd name="connsiteX0" fmla="*/ 76263 w 150346"/>
                  <a:gd name="connsiteY0" fmla="*/ 621 h 363600"/>
                  <a:gd name="connsiteX1" fmla="*/ 76263 w 150346"/>
                  <a:gd name="connsiteY1" fmla="*/ 150747 h 363600"/>
                  <a:gd name="connsiteX2" fmla="*/ 62615 w 150346"/>
                  <a:gd name="connsiteY2" fmla="*/ 246281 h 363600"/>
                  <a:gd name="connsiteX3" fmla="*/ 8024 w 150346"/>
                  <a:gd name="connsiteY3" fmla="*/ 348639 h 363600"/>
                  <a:gd name="connsiteX4" fmla="*/ 69439 w 150346"/>
                  <a:gd name="connsiteY4" fmla="*/ 348639 h 363600"/>
                  <a:gd name="connsiteX5" fmla="*/ 144502 w 150346"/>
                  <a:gd name="connsiteY5" fmla="*/ 239457 h 363600"/>
                  <a:gd name="connsiteX6" fmla="*/ 137678 w 150346"/>
                  <a:gd name="connsiteY6" fmla="*/ 102980 h 363600"/>
                  <a:gd name="connsiteX7" fmla="*/ 76263 w 150346"/>
                  <a:gd name="connsiteY7" fmla="*/ 621 h 363600"/>
                  <a:gd name="connsiteX0" fmla="*/ 70341 w 148960"/>
                  <a:gd name="connsiteY0" fmla="*/ 621 h 348652"/>
                  <a:gd name="connsiteX1" fmla="*/ 70341 w 148960"/>
                  <a:gd name="connsiteY1" fmla="*/ 150747 h 348652"/>
                  <a:gd name="connsiteX2" fmla="*/ 56693 w 148960"/>
                  <a:gd name="connsiteY2" fmla="*/ 246281 h 348652"/>
                  <a:gd name="connsiteX3" fmla="*/ 2102 w 148960"/>
                  <a:gd name="connsiteY3" fmla="*/ 348639 h 348652"/>
                  <a:gd name="connsiteX4" fmla="*/ 138580 w 148960"/>
                  <a:gd name="connsiteY4" fmla="*/ 239457 h 348652"/>
                  <a:gd name="connsiteX5" fmla="*/ 131756 w 148960"/>
                  <a:gd name="connsiteY5" fmla="*/ 102980 h 348652"/>
                  <a:gd name="connsiteX6" fmla="*/ 70341 w 148960"/>
                  <a:gd name="connsiteY6" fmla="*/ 621 h 348652"/>
                  <a:gd name="connsiteX0" fmla="*/ 69819 w 139772"/>
                  <a:gd name="connsiteY0" fmla="*/ 688 h 349675"/>
                  <a:gd name="connsiteX1" fmla="*/ 69819 w 139772"/>
                  <a:gd name="connsiteY1" fmla="*/ 150814 h 349675"/>
                  <a:gd name="connsiteX2" fmla="*/ 56171 w 139772"/>
                  <a:gd name="connsiteY2" fmla="*/ 246348 h 349675"/>
                  <a:gd name="connsiteX3" fmla="*/ 1580 w 139772"/>
                  <a:gd name="connsiteY3" fmla="*/ 348706 h 349675"/>
                  <a:gd name="connsiteX4" fmla="*/ 125183 w 139772"/>
                  <a:gd name="connsiteY4" fmla="*/ 286199 h 349675"/>
                  <a:gd name="connsiteX5" fmla="*/ 131234 w 139772"/>
                  <a:gd name="connsiteY5" fmla="*/ 103047 h 349675"/>
                  <a:gd name="connsiteX6" fmla="*/ 69819 w 139772"/>
                  <a:gd name="connsiteY6" fmla="*/ 688 h 349675"/>
                  <a:gd name="connsiteX0" fmla="*/ 70710 w 140663"/>
                  <a:gd name="connsiteY0" fmla="*/ 688 h 350255"/>
                  <a:gd name="connsiteX1" fmla="*/ 70710 w 140663"/>
                  <a:gd name="connsiteY1" fmla="*/ 150814 h 350255"/>
                  <a:gd name="connsiteX2" fmla="*/ 45527 w 140663"/>
                  <a:gd name="connsiteY2" fmla="*/ 232890 h 350255"/>
                  <a:gd name="connsiteX3" fmla="*/ 2471 w 140663"/>
                  <a:gd name="connsiteY3" fmla="*/ 348706 h 350255"/>
                  <a:gd name="connsiteX4" fmla="*/ 126074 w 140663"/>
                  <a:gd name="connsiteY4" fmla="*/ 286199 h 350255"/>
                  <a:gd name="connsiteX5" fmla="*/ 132125 w 140663"/>
                  <a:gd name="connsiteY5" fmla="*/ 103047 h 350255"/>
                  <a:gd name="connsiteX6" fmla="*/ 70710 w 140663"/>
                  <a:gd name="connsiteY6" fmla="*/ 688 h 350255"/>
                  <a:gd name="connsiteX0" fmla="*/ 70644 w 140597"/>
                  <a:gd name="connsiteY0" fmla="*/ 32 h 349599"/>
                  <a:gd name="connsiteX1" fmla="*/ 61033 w 140597"/>
                  <a:gd name="connsiteY1" fmla="*/ 111706 h 349599"/>
                  <a:gd name="connsiteX2" fmla="*/ 45461 w 140597"/>
                  <a:gd name="connsiteY2" fmla="*/ 232234 h 349599"/>
                  <a:gd name="connsiteX3" fmla="*/ 2405 w 140597"/>
                  <a:gd name="connsiteY3" fmla="*/ 348050 h 349599"/>
                  <a:gd name="connsiteX4" fmla="*/ 126008 w 140597"/>
                  <a:gd name="connsiteY4" fmla="*/ 285543 h 349599"/>
                  <a:gd name="connsiteX5" fmla="*/ 132059 w 140597"/>
                  <a:gd name="connsiteY5" fmla="*/ 102391 h 349599"/>
                  <a:gd name="connsiteX6" fmla="*/ 70644 w 140597"/>
                  <a:gd name="connsiteY6" fmla="*/ 32 h 349599"/>
                  <a:gd name="connsiteX0" fmla="*/ 70644 w 140597"/>
                  <a:gd name="connsiteY0" fmla="*/ 32 h 349599"/>
                  <a:gd name="connsiteX1" fmla="*/ 61033 w 140597"/>
                  <a:gd name="connsiteY1" fmla="*/ 111706 h 349599"/>
                  <a:gd name="connsiteX2" fmla="*/ 45461 w 140597"/>
                  <a:gd name="connsiteY2" fmla="*/ 232234 h 349599"/>
                  <a:gd name="connsiteX3" fmla="*/ 2405 w 140597"/>
                  <a:gd name="connsiteY3" fmla="*/ 348050 h 349599"/>
                  <a:gd name="connsiteX4" fmla="*/ 126008 w 140597"/>
                  <a:gd name="connsiteY4" fmla="*/ 285543 h 349599"/>
                  <a:gd name="connsiteX5" fmla="*/ 132059 w 140597"/>
                  <a:gd name="connsiteY5" fmla="*/ 102391 h 349599"/>
                  <a:gd name="connsiteX6" fmla="*/ 70644 w 140597"/>
                  <a:gd name="connsiteY6" fmla="*/ 32 h 349599"/>
                  <a:gd name="connsiteX0" fmla="*/ 70582 w 140535"/>
                  <a:gd name="connsiteY0" fmla="*/ 306 h 349873"/>
                  <a:gd name="connsiteX1" fmla="*/ 51440 w 140535"/>
                  <a:gd name="connsiteY1" fmla="*/ 133334 h 349873"/>
                  <a:gd name="connsiteX2" fmla="*/ 45399 w 140535"/>
                  <a:gd name="connsiteY2" fmla="*/ 232508 h 349873"/>
                  <a:gd name="connsiteX3" fmla="*/ 2343 w 140535"/>
                  <a:gd name="connsiteY3" fmla="*/ 348324 h 349873"/>
                  <a:gd name="connsiteX4" fmla="*/ 125946 w 140535"/>
                  <a:gd name="connsiteY4" fmla="*/ 285817 h 349873"/>
                  <a:gd name="connsiteX5" fmla="*/ 131997 w 140535"/>
                  <a:gd name="connsiteY5" fmla="*/ 102665 h 349873"/>
                  <a:gd name="connsiteX6" fmla="*/ 70582 w 140535"/>
                  <a:gd name="connsiteY6" fmla="*/ 306 h 349873"/>
                  <a:gd name="connsiteX0" fmla="*/ 70582 w 140535"/>
                  <a:gd name="connsiteY0" fmla="*/ 306 h 349873"/>
                  <a:gd name="connsiteX1" fmla="*/ 51440 w 140535"/>
                  <a:gd name="connsiteY1" fmla="*/ 133334 h 349873"/>
                  <a:gd name="connsiteX2" fmla="*/ 45399 w 140535"/>
                  <a:gd name="connsiteY2" fmla="*/ 232508 h 349873"/>
                  <a:gd name="connsiteX3" fmla="*/ 2343 w 140535"/>
                  <a:gd name="connsiteY3" fmla="*/ 348324 h 349873"/>
                  <a:gd name="connsiteX4" fmla="*/ 125946 w 140535"/>
                  <a:gd name="connsiteY4" fmla="*/ 285817 h 349873"/>
                  <a:gd name="connsiteX5" fmla="*/ 131997 w 140535"/>
                  <a:gd name="connsiteY5" fmla="*/ 102665 h 349873"/>
                  <a:gd name="connsiteX6" fmla="*/ 70582 w 140535"/>
                  <a:gd name="connsiteY6" fmla="*/ 306 h 349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535" h="349873">
                    <a:moveTo>
                      <a:pt x="70582" y="306"/>
                    </a:moveTo>
                    <a:cubicBezTo>
                      <a:pt x="57156" y="5417"/>
                      <a:pt x="52407" y="57233"/>
                      <a:pt x="51440" y="133334"/>
                    </a:cubicBezTo>
                    <a:cubicBezTo>
                      <a:pt x="50473" y="209435"/>
                      <a:pt x="53582" y="196676"/>
                      <a:pt x="45399" y="232508"/>
                    </a:cubicBezTo>
                    <a:cubicBezTo>
                      <a:pt x="37216" y="268340"/>
                      <a:pt x="-11081" y="339439"/>
                      <a:pt x="2343" y="348324"/>
                    </a:cubicBezTo>
                    <a:cubicBezTo>
                      <a:pt x="15767" y="357209"/>
                      <a:pt x="104337" y="326760"/>
                      <a:pt x="125946" y="285817"/>
                    </a:cubicBezTo>
                    <a:cubicBezTo>
                      <a:pt x="147555" y="244874"/>
                      <a:pt x="141224" y="150250"/>
                      <a:pt x="131997" y="102665"/>
                    </a:cubicBezTo>
                    <a:cubicBezTo>
                      <a:pt x="122770" y="55080"/>
                      <a:pt x="84008" y="-4805"/>
                      <a:pt x="70582" y="306"/>
                    </a:cubicBezTo>
                    <a:close/>
                  </a:path>
                </a:pathLst>
              </a:custGeom>
              <a:solidFill>
                <a:schemeClr val="accent6">
                  <a:lumMod val="75000"/>
                  <a:alpha val="54902"/>
                </a:schemeClr>
              </a:solidFill>
              <a:ln>
                <a:noFill/>
              </a:ln>
              <a:effectLst>
                <a:outerShdw blurRad="66675" dist="50800" dir="1020000" algn="tl" rotWithShape="0">
                  <a:srgbClr val="FFFF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48" name="Freeform 447"/>
              <p:cNvSpPr/>
              <p:nvPr/>
            </p:nvSpPr>
            <p:spPr>
              <a:xfrm>
                <a:off x="3721107" y="3599441"/>
                <a:ext cx="1040320" cy="1489985"/>
              </a:xfrm>
              <a:custGeom>
                <a:avLst/>
                <a:gdLst>
                  <a:gd name="connsiteX0" fmla="*/ 1238250 w 1276350"/>
                  <a:gd name="connsiteY0" fmla="*/ 371475 h 1828800"/>
                  <a:gd name="connsiteX1" fmla="*/ 1228725 w 1276350"/>
                  <a:gd name="connsiteY1" fmla="*/ 323850 h 1828800"/>
                  <a:gd name="connsiteX2" fmla="*/ 1209675 w 1276350"/>
                  <a:gd name="connsiteY2" fmla="*/ 266700 h 1828800"/>
                  <a:gd name="connsiteX3" fmla="*/ 1190625 w 1276350"/>
                  <a:gd name="connsiteY3" fmla="*/ 190500 h 1828800"/>
                  <a:gd name="connsiteX4" fmla="*/ 1152525 w 1276350"/>
                  <a:gd name="connsiteY4" fmla="*/ 133350 h 1828800"/>
                  <a:gd name="connsiteX5" fmla="*/ 1066800 w 1276350"/>
                  <a:gd name="connsiteY5" fmla="*/ 76200 h 1828800"/>
                  <a:gd name="connsiteX6" fmla="*/ 1009650 w 1276350"/>
                  <a:gd name="connsiteY6" fmla="*/ 57150 h 1828800"/>
                  <a:gd name="connsiteX7" fmla="*/ 981075 w 1276350"/>
                  <a:gd name="connsiteY7" fmla="*/ 47625 h 1828800"/>
                  <a:gd name="connsiteX8" fmla="*/ 923925 w 1276350"/>
                  <a:gd name="connsiteY8" fmla="*/ 19050 h 1828800"/>
                  <a:gd name="connsiteX9" fmla="*/ 895350 w 1276350"/>
                  <a:gd name="connsiteY9" fmla="*/ 0 h 1828800"/>
                  <a:gd name="connsiteX10" fmla="*/ 762000 w 1276350"/>
                  <a:gd name="connsiteY10" fmla="*/ 9525 h 1828800"/>
                  <a:gd name="connsiteX11" fmla="*/ 704850 w 1276350"/>
                  <a:gd name="connsiteY11" fmla="*/ 28575 h 1828800"/>
                  <a:gd name="connsiteX12" fmla="*/ 581025 w 1276350"/>
                  <a:gd name="connsiteY12" fmla="*/ 38100 h 1828800"/>
                  <a:gd name="connsiteX13" fmla="*/ 542925 w 1276350"/>
                  <a:gd name="connsiteY13" fmla="*/ 47625 h 1828800"/>
                  <a:gd name="connsiteX14" fmla="*/ 485775 w 1276350"/>
                  <a:gd name="connsiteY14" fmla="*/ 66675 h 1828800"/>
                  <a:gd name="connsiteX15" fmla="*/ 457200 w 1276350"/>
                  <a:gd name="connsiteY15" fmla="*/ 85725 h 1828800"/>
                  <a:gd name="connsiteX16" fmla="*/ 419100 w 1276350"/>
                  <a:gd name="connsiteY16" fmla="*/ 142875 h 1828800"/>
                  <a:gd name="connsiteX17" fmla="*/ 400050 w 1276350"/>
                  <a:gd name="connsiteY17" fmla="*/ 171450 h 1828800"/>
                  <a:gd name="connsiteX18" fmla="*/ 390525 w 1276350"/>
                  <a:gd name="connsiteY18" fmla="*/ 200025 h 1828800"/>
                  <a:gd name="connsiteX19" fmla="*/ 371475 w 1276350"/>
                  <a:gd name="connsiteY19" fmla="*/ 228600 h 1828800"/>
                  <a:gd name="connsiteX20" fmla="*/ 352425 w 1276350"/>
                  <a:gd name="connsiteY20" fmla="*/ 285750 h 1828800"/>
                  <a:gd name="connsiteX21" fmla="*/ 333375 w 1276350"/>
                  <a:gd name="connsiteY21" fmla="*/ 342900 h 1828800"/>
                  <a:gd name="connsiteX22" fmla="*/ 323850 w 1276350"/>
                  <a:gd name="connsiteY22" fmla="*/ 371475 h 1828800"/>
                  <a:gd name="connsiteX23" fmla="*/ 314325 w 1276350"/>
                  <a:gd name="connsiteY23" fmla="*/ 628650 h 1828800"/>
                  <a:gd name="connsiteX24" fmla="*/ 295275 w 1276350"/>
                  <a:gd name="connsiteY24" fmla="*/ 657225 h 1828800"/>
                  <a:gd name="connsiteX25" fmla="*/ 266700 w 1276350"/>
                  <a:gd name="connsiteY25" fmla="*/ 666750 h 1828800"/>
                  <a:gd name="connsiteX26" fmla="*/ 219075 w 1276350"/>
                  <a:gd name="connsiteY26" fmla="*/ 714375 h 1828800"/>
                  <a:gd name="connsiteX27" fmla="*/ 190500 w 1276350"/>
                  <a:gd name="connsiteY27" fmla="*/ 733425 h 1828800"/>
                  <a:gd name="connsiteX28" fmla="*/ 171450 w 1276350"/>
                  <a:gd name="connsiteY28" fmla="*/ 762000 h 1828800"/>
                  <a:gd name="connsiteX29" fmla="*/ 152400 w 1276350"/>
                  <a:gd name="connsiteY29" fmla="*/ 819150 h 1828800"/>
                  <a:gd name="connsiteX30" fmla="*/ 152400 w 1276350"/>
                  <a:gd name="connsiteY30" fmla="*/ 1085850 h 1828800"/>
                  <a:gd name="connsiteX31" fmla="*/ 114300 w 1276350"/>
                  <a:gd name="connsiteY31" fmla="*/ 1143000 h 1828800"/>
                  <a:gd name="connsiteX32" fmla="*/ 66675 w 1276350"/>
                  <a:gd name="connsiteY32" fmla="*/ 1200150 h 1828800"/>
                  <a:gd name="connsiteX33" fmla="*/ 38100 w 1276350"/>
                  <a:gd name="connsiteY33" fmla="*/ 1219200 h 1828800"/>
                  <a:gd name="connsiteX34" fmla="*/ 28575 w 1276350"/>
                  <a:gd name="connsiteY34" fmla="*/ 1247775 h 1828800"/>
                  <a:gd name="connsiteX35" fmla="*/ 0 w 1276350"/>
                  <a:gd name="connsiteY35" fmla="*/ 1304925 h 1828800"/>
                  <a:gd name="connsiteX36" fmla="*/ 9525 w 1276350"/>
                  <a:gd name="connsiteY36" fmla="*/ 1381125 h 1828800"/>
                  <a:gd name="connsiteX37" fmla="*/ 38100 w 1276350"/>
                  <a:gd name="connsiteY37" fmla="*/ 1485900 h 1828800"/>
                  <a:gd name="connsiteX38" fmla="*/ 47625 w 1276350"/>
                  <a:gd name="connsiteY38" fmla="*/ 1524000 h 1828800"/>
                  <a:gd name="connsiteX39" fmla="*/ 57150 w 1276350"/>
                  <a:gd name="connsiteY39" fmla="*/ 1552575 h 1828800"/>
                  <a:gd name="connsiteX40" fmla="*/ 66675 w 1276350"/>
                  <a:gd name="connsiteY40" fmla="*/ 1590675 h 1828800"/>
                  <a:gd name="connsiteX41" fmla="*/ 76200 w 1276350"/>
                  <a:gd name="connsiteY41" fmla="*/ 1619250 h 1828800"/>
                  <a:gd name="connsiteX42" fmla="*/ 85725 w 1276350"/>
                  <a:gd name="connsiteY42" fmla="*/ 1657350 h 1828800"/>
                  <a:gd name="connsiteX43" fmla="*/ 104775 w 1276350"/>
                  <a:gd name="connsiteY43" fmla="*/ 1685925 h 1828800"/>
                  <a:gd name="connsiteX44" fmla="*/ 161925 w 1276350"/>
                  <a:gd name="connsiteY44" fmla="*/ 1733550 h 1828800"/>
                  <a:gd name="connsiteX45" fmla="*/ 219075 w 1276350"/>
                  <a:gd name="connsiteY45" fmla="*/ 1752600 h 1828800"/>
                  <a:gd name="connsiteX46" fmla="*/ 247650 w 1276350"/>
                  <a:gd name="connsiteY46" fmla="*/ 1762125 h 1828800"/>
                  <a:gd name="connsiteX47" fmla="*/ 304800 w 1276350"/>
                  <a:gd name="connsiteY47" fmla="*/ 1800225 h 1828800"/>
                  <a:gd name="connsiteX48" fmla="*/ 333375 w 1276350"/>
                  <a:gd name="connsiteY48" fmla="*/ 1819275 h 1828800"/>
                  <a:gd name="connsiteX49" fmla="*/ 361950 w 1276350"/>
                  <a:gd name="connsiteY49" fmla="*/ 1828800 h 1828800"/>
                  <a:gd name="connsiteX50" fmla="*/ 504825 w 1276350"/>
                  <a:gd name="connsiteY50" fmla="*/ 1819275 h 1828800"/>
                  <a:gd name="connsiteX51" fmla="*/ 533400 w 1276350"/>
                  <a:gd name="connsiteY51" fmla="*/ 1809750 h 1828800"/>
                  <a:gd name="connsiteX52" fmla="*/ 628650 w 1276350"/>
                  <a:gd name="connsiteY52" fmla="*/ 1781175 h 1828800"/>
                  <a:gd name="connsiteX53" fmla="*/ 685800 w 1276350"/>
                  <a:gd name="connsiteY53" fmla="*/ 1762125 h 1828800"/>
                  <a:gd name="connsiteX54" fmla="*/ 723900 w 1276350"/>
                  <a:gd name="connsiteY54" fmla="*/ 1752600 h 1828800"/>
                  <a:gd name="connsiteX55" fmla="*/ 819150 w 1276350"/>
                  <a:gd name="connsiteY55" fmla="*/ 1743075 h 1828800"/>
                  <a:gd name="connsiteX56" fmla="*/ 866775 w 1276350"/>
                  <a:gd name="connsiteY56" fmla="*/ 1733550 h 1828800"/>
                  <a:gd name="connsiteX57" fmla="*/ 923925 w 1276350"/>
                  <a:gd name="connsiteY57" fmla="*/ 1724025 h 1828800"/>
                  <a:gd name="connsiteX58" fmla="*/ 981075 w 1276350"/>
                  <a:gd name="connsiteY58" fmla="*/ 1704975 h 1828800"/>
                  <a:gd name="connsiteX59" fmla="*/ 1009650 w 1276350"/>
                  <a:gd name="connsiteY59" fmla="*/ 1695450 h 1828800"/>
                  <a:gd name="connsiteX60" fmla="*/ 1066800 w 1276350"/>
                  <a:gd name="connsiteY60" fmla="*/ 1666875 h 1828800"/>
                  <a:gd name="connsiteX61" fmla="*/ 1095375 w 1276350"/>
                  <a:gd name="connsiteY61" fmla="*/ 1647825 h 1828800"/>
                  <a:gd name="connsiteX62" fmla="*/ 1133475 w 1276350"/>
                  <a:gd name="connsiteY62" fmla="*/ 1590675 h 1828800"/>
                  <a:gd name="connsiteX63" fmla="*/ 1143000 w 1276350"/>
                  <a:gd name="connsiteY63" fmla="*/ 1562100 h 1828800"/>
                  <a:gd name="connsiteX64" fmla="*/ 1181100 w 1276350"/>
                  <a:gd name="connsiteY64" fmla="*/ 1504950 h 1828800"/>
                  <a:gd name="connsiteX65" fmla="*/ 1219200 w 1276350"/>
                  <a:gd name="connsiteY65" fmla="*/ 1390650 h 1828800"/>
                  <a:gd name="connsiteX66" fmla="*/ 1228725 w 1276350"/>
                  <a:gd name="connsiteY66" fmla="*/ 1343025 h 1828800"/>
                  <a:gd name="connsiteX67" fmla="*/ 1247775 w 1276350"/>
                  <a:gd name="connsiteY67" fmla="*/ 1257300 h 1828800"/>
                  <a:gd name="connsiteX68" fmla="*/ 1257300 w 1276350"/>
                  <a:gd name="connsiteY68" fmla="*/ 962025 h 1828800"/>
                  <a:gd name="connsiteX69" fmla="*/ 1266825 w 1276350"/>
                  <a:gd name="connsiteY69" fmla="*/ 914400 h 1828800"/>
                  <a:gd name="connsiteX70" fmla="*/ 1276350 w 1276350"/>
                  <a:gd name="connsiteY70" fmla="*/ 847725 h 1828800"/>
                  <a:gd name="connsiteX71" fmla="*/ 1266825 w 1276350"/>
                  <a:gd name="connsiteY71" fmla="*/ 628650 h 1828800"/>
                  <a:gd name="connsiteX72" fmla="*/ 1257300 w 1276350"/>
                  <a:gd name="connsiteY72" fmla="*/ 476250 h 1828800"/>
                  <a:gd name="connsiteX73" fmla="*/ 1238250 w 1276350"/>
                  <a:gd name="connsiteY73" fmla="*/ 381000 h 1828800"/>
                  <a:gd name="connsiteX74" fmla="*/ 1238250 w 1276350"/>
                  <a:gd name="connsiteY74" fmla="*/ 371475 h 1828800"/>
                  <a:gd name="connsiteX0" fmla="*/ 1238250 w 1276350"/>
                  <a:gd name="connsiteY0" fmla="*/ 371475 h 1828800"/>
                  <a:gd name="connsiteX1" fmla="*/ 1228725 w 1276350"/>
                  <a:gd name="connsiteY1" fmla="*/ 323850 h 1828800"/>
                  <a:gd name="connsiteX2" fmla="*/ 1209675 w 1276350"/>
                  <a:gd name="connsiteY2" fmla="*/ 266700 h 1828800"/>
                  <a:gd name="connsiteX3" fmla="*/ 1190625 w 1276350"/>
                  <a:gd name="connsiteY3" fmla="*/ 190500 h 1828800"/>
                  <a:gd name="connsiteX4" fmla="*/ 1152525 w 1276350"/>
                  <a:gd name="connsiteY4" fmla="*/ 133350 h 1828800"/>
                  <a:gd name="connsiteX5" fmla="*/ 1066800 w 1276350"/>
                  <a:gd name="connsiteY5" fmla="*/ 76200 h 1828800"/>
                  <a:gd name="connsiteX6" fmla="*/ 1009650 w 1276350"/>
                  <a:gd name="connsiteY6" fmla="*/ 57150 h 1828800"/>
                  <a:gd name="connsiteX7" fmla="*/ 981075 w 1276350"/>
                  <a:gd name="connsiteY7" fmla="*/ 47625 h 1828800"/>
                  <a:gd name="connsiteX8" fmla="*/ 923925 w 1276350"/>
                  <a:gd name="connsiteY8" fmla="*/ 19050 h 1828800"/>
                  <a:gd name="connsiteX9" fmla="*/ 895350 w 1276350"/>
                  <a:gd name="connsiteY9" fmla="*/ 0 h 1828800"/>
                  <a:gd name="connsiteX10" fmla="*/ 762000 w 1276350"/>
                  <a:gd name="connsiteY10" fmla="*/ 9525 h 1828800"/>
                  <a:gd name="connsiteX11" fmla="*/ 704850 w 1276350"/>
                  <a:gd name="connsiteY11" fmla="*/ 28575 h 1828800"/>
                  <a:gd name="connsiteX12" fmla="*/ 581025 w 1276350"/>
                  <a:gd name="connsiteY12" fmla="*/ 38100 h 1828800"/>
                  <a:gd name="connsiteX13" fmla="*/ 542925 w 1276350"/>
                  <a:gd name="connsiteY13" fmla="*/ 47625 h 1828800"/>
                  <a:gd name="connsiteX14" fmla="*/ 485775 w 1276350"/>
                  <a:gd name="connsiteY14" fmla="*/ 66675 h 1828800"/>
                  <a:gd name="connsiteX15" fmla="*/ 457200 w 1276350"/>
                  <a:gd name="connsiteY15" fmla="*/ 85725 h 1828800"/>
                  <a:gd name="connsiteX16" fmla="*/ 419100 w 1276350"/>
                  <a:gd name="connsiteY16" fmla="*/ 142875 h 1828800"/>
                  <a:gd name="connsiteX17" fmla="*/ 400050 w 1276350"/>
                  <a:gd name="connsiteY17" fmla="*/ 171450 h 1828800"/>
                  <a:gd name="connsiteX18" fmla="*/ 390525 w 1276350"/>
                  <a:gd name="connsiteY18" fmla="*/ 200025 h 1828800"/>
                  <a:gd name="connsiteX19" fmla="*/ 371475 w 1276350"/>
                  <a:gd name="connsiteY19" fmla="*/ 228600 h 1828800"/>
                  <a:gd name="connsiteX20" fmla="*/ 352425 w 1276350"/>
                  <a:gd name="connsiteY20" fmla="*/ 285750 h 1828800"/>
                  <a:gd name="connsiteX21" fmla="*/ 333375 w 1276350"/>
                  <a:gd name="connsiteY21" fmla="*/ 342900 h 1828800"/>
                  <a:gd name="connsiteX22" fmla="*/ 323850 w 1276350"/>
                  <a:gd name="connsiteY22" fmla="*/ 371475 h 1828800"/>
                  <a:gd name="connsiteX23" fmla="*/ 314325 w 1276350"/>
                  <a:gd name="connsiteY23" fmla="*/ 628650 h 1828800"/>
                  <a:gd name="connsiteX24" fmla="*/ 295275 w 1276350"/>
                  <a:gd name="connsiteY24" fmla="*/ 657225 h 1828800"/>
                  <a:gd name="connsiteX25" fmla="*/ 266700 w 1276350"/>
                  <a:gd name="connsiteY25" fmla="*/ 666750 h 1828800"/>
                  <a:gd name="connsiteX26" fmla="*/ 219075 w 1276350"/>
                  <a:gd name="connsiteY26" fmla="*/ 714375 h 1828800"/>
                  <a:gd name="connsiteX27" fmla="*/ 190500 w 1276350"/>
                  <a:gd name="connsiteY27" fmla="*/ 733425 h 1828800"/>
                  <a:gd name="connsiteX28" fmla="*/ 171450 w 1276350"/>
                  <a:gd name="connsiteY28" fmla="*/ 762000 h 1828800"/>
                  <a:gd name="connsiteX29" fmla="*/ 152400 w 1276350"/>
                  <a:gd name="connsiteY29" fmla="*/ 819150 h 1828800"/>
                  <a:gd name="connsiteX30" fmla="*/ 152400 w 1276350"/>
                  <a:gd name="connsiteY30" fmla="*/ 1085850 h 1828800"/>
                  <a:gd name="connsiteX31" fmla="*/ 114300 w 1276350"/>
                  <a:gd name="connsiteY31" fmla="*/ 1143000 h 1828800"/>
                  <a:gd name="connsiteX32" fmla="*/ 66675 w 1276350"/>
                  <a:gd name="connsiteY32" fmla="*/ 1200150 h 1828800"/>
                  <a:gd name="connsiteX33" fmla="*/ 38100 w 1276350"/>
                  <a:gd name="connsiteY33" fmla="*/ 1219200 h 1828800"/>
                  <a:gd name="connsiteX34" fmla="*/ 28575 w 1276350"/>
                  <a:gd name="connsiteY34" fmla="*/ 1247775 h 1828800"/>
                  <a:gd name="connsiteX35" fmla="*/ 0 w 1276350"/>
                  <a:gd name="connsiteY35" fmla="*/ 1304925 h 1828800"/>
                  <a:gd name="connsiteX36" fmla="*/ 9525 w 1276350"/>
                  <a:gd name="connsiteY36" fmla="*/ 1381125 h 1828800"/>
                  <a:gd name="connsiteX37" fmla="*/ 38100 w 1276350"/>
                  <a:gd name="connsiteY37" fmla="*/ 1485900 h 1828800"/>
                  <a:gd name="connsiteX38" fmla="*/ 47625 w 1276350"/>
                  <a:gd name="connsiteY38" fmla="*/ 1524000 h 1828800"/>
                  <a:gd name="connsiteX39" fmla="*/ 57150 w 1276350"/>
                  <a:gd name="connsiteY39" fmla="*/ 1552575 h 1828800"/>
                  <a:gd name="connsiteX40" fmla="*/ 66675 w 1276350"/>
                  <a:gd name="connsiteY40" fmla="*/ 1590675 h 1828800"/>
                  <a:gd name="connsiteX41" fmla="*/ 76200 w 1276350"/>
                  <a:gd name="connsiteY41" fmla="*/ 1619250 h 1828800"/>
                  <a:gd name="connsiteX42" fmla="*/ 85725 w 1276350"/>
                  <a:gd name="connsiteY42" fmla="*/ 1657350 h 1828800"/>
                  <a:gd name="connsiteX43" fmla="*/ 104775 w 1276350"/>
                  <a:gd name="connsiteY43" fmla="*/ 1685925 h 1828800"/>
                  <a:gd name="connsiteX44" fmla="*/ 161925 w 1276350"/>
                  <a:gd name="connsiteY44" fmla="*/ 1733550 h 1828800"/>
                  <a:gd name="connsiteX45" fmla="*/ 219075 w 1276350"/>
                  <a:gd name="connsiteY45" fmla="*/ 1752600 h 1828800"/>
                  <a:gd name="connsiteX46" fmla="*/ 247650 w 1276350"/>
                  <a:gd name="connsiteY46" fmla="*/ 1762125 h 1828800"/>
                  <a:gd name="connsiteX47" fmla="*/ 304800 w 1276350"/>
                  <a:gd name="connsiteY47" fmla="*/ 1800225 h 1828800"/>
                  <a:gd name="connsiteX48" fmla="*/ 333375 w 1276350"/>
                  <a:gd name="connsiteY48" fmla="*/ 1819275 h 1828800"/>
                  <a:gd name="connsiteX49" fmla="*/ 361950 w 1276350"/>
                  <a:gd name="connsiteY49" fmla="*/ 1828800 h 1828800"/>
                  <a:gd name="connsiteX50" fmla="*/ 504825 w 1276350"/>
                  <a:gd name="connsiteY50" fmla="*/ 1819275 h 1828800"/>
                  <a:gd name="connsiteX51" fmla="*/ 533400 w 1276350"/>
                  <a:gd name="connsiteY51" fmla="*/ 1809750 h 1828800"/>
                  <a:gd name="connsiteX52" fmla="*/ 628650 w 1276350"/>
                  <a:gd name="connsiteY52" fmla="*/ 1781175 h 1828800"/>
                  <a:gd name="connsiteX53" fmla="*/ 685800 w 1276350"/>
                  <a:gd name="connsiteY53" fmla="*/ 1762125 h 1828800"/>
                  <a:gd name="connsiteX54" fmla="*/ 723900 w 1276350"/>
                  <a:gd name="connsiteY54" fmla="*/ 1752600 h 1828800"/>
                  <a:gd name="connsiteX55" fmla="*/ 819150 w 1276350"/>
                  <a:gd name="connsiteY55" fmla="*/ 1743075 h 1828800"/>
                  <a:gd name="connsiteX56" fmla="*/ 866775 w 1276350"/>
                  <a:gd name="connsiteY56" fmla="*/ 1733550 h 1828800"/>
                  <a:gd name="connsiteX57" fmla="*/ 923925 w 1276350"/>
                  <a:gd name="connsiteY57" fmla="*/ 1724025 h 1828800"/>
                  <a:gd name="connsiteX58" fmla="*/ 981075 w 1276350"/>
                  <a:gd name="connsiteY58" fmla="*/ 1704975 h 1828800"/>
                  <a:gd name="connsiteX59" fmla="*/ 1009650 w 1276350"/>
                  <a:gd name="connsiteY59" fmla="*/ 1695450 h 1828800"/>
                  <a:gd name="connsiteX60" fmla="*/ 1066800 w 1276350"/>
                  <a:gd name="connsiteY60" fmla="*/ 1666875 h 1828800"/>
                  <a:gd name="connsiteX61" fmla="*/ 1095375 w 1276350"/>
                  <a:gd name="connsiteY61" fmla="*/ 1647825 h 1828800"/>
                  <a:gd name="connsiteX62" fmla="*/ 1133475 w 1276350"/>
                  <a:gd name="connsiteY62" fmla="*/ 1590675 h 1828800"/>
                  <a:gd name="connsiteX63" fmla="*/ 1143000 w 1276350"/>
                  <a:gd name="connsiteY63" fmla="*/ 1562100 h 1828800"/>
                  <a:gd name="connsiteX64" fmla="*/ 1181100 w 1276350"/>
                  <a:gd name="connsiteY64" fmla="*/ 1504950 h 1828800"/>
                  <a:gd name="connsiteX65" fmla="*/ 1219200 w 1276350"/>
                  <a:gd name="connsiteY65" fmla="*/ 1390650 h 1828800"/>
                  <a:gd name="connsiteX66" fmla="*/ 1228725 w 1276350"/>
                  <a:gd name="connsiteY66" fmla="*/ 1343025 h 1828800"/>
                  <a:gd name="connsiteX67" fmla="*/ 1247775 w 1276350"/>
                  <a:gd name="connsiteY67" fmla="*/ 1257300 h 1828800"/>
                  <a:gd name="connsiteX68" fmla="*/ 1257300 w 1276350"/>
                  <a:gd name="connsiteY68" fmla="*/ 962025 h 1828800"/>
                  <a:gd name="connsiteX69" fmla="*/ 1266825 w 1276350"/>
                  <a:gd name="connsiteY69" fmla="*/ 914400 h 1828800"/>
                  <a:gd name="connsiteX70" fmla="*/ 1276350 w 1276350"/>
                  <a:gd name="connsiteY70" fmla="*/ 847725 h 1828800"/>
                  <a:gd name="connsiteX71" fmla="*/ 1266825 w 1276350"/>
                  <a:gd name="connsiteY71" fmla="*/ 628650 h 1828800"/>
                  <a:gd name="connsiteX72" fmla="*/ 1257300 w 1276350"/>
                  <a:gd name="connsiteY72" fmla="*/ 476250 h 1828800"/>
                  <a:gd name="connsiteX73" fmla="*/ 1238250 w 1276350"/>
                  <a:gd name="connsiteY73" fmla="*/ 381000 h 1828800"/>
                  <a:gd name="connsiteX74" fmla="*/ 1238250 w 1276350"/>
                  <a:gd name="connsiteY74" fmla="*/ 371475 h 1828800"/>
                  <a:gd name="connsiteX0" fmla="*/ 1238250 w 1276350"/>
                  <a:gd name="connsiteY0" fmla="*/ 371475 h 1828800"/>
                  <a:gd name="connsiteX1" fmla="*/ 1228725 w 1276350"/>
                  <a:gd name="connsiteY1" fmla="*/ 323850 h 1828800"/>
                  <a:gd name="connsiteX2" fmla="*/ 1209675 w 1276350"/>
                  <a:gd name="connsiteY2" fmla="*/ 266700 h 1828800"/>
                  <a:gd name="connsiteX3" fmla="*/ 1190625 w 1276350"/>
                  <a:gd name="connsiteY3" fmla="*/ 190500 h 1828800"/>
                  <a:gd name="connsiteX4" fmla="*/ 1152525 w 1276350"/>
                  <a:gd name="connsiteY4" fmla="*/ 133350 h 1828800"/>
                  <a:gd name="connsiteX5" fmla="*/ 1066800 w 1276350"/>
                  <a:gd name="connsiteY5" fmla="*/ 76200 h 1828800"/>
                  <a:gd name="connsiteX6" fmla="*/ 1009650 w 1276350"/>
                  <a:gd name="connsiteY6" fmla="*/ 57150 h 1828800"/>
                  <a:gd name="connsiteX7" fmla="*/ 981075 w 1276350"/>
                  <a:gd name="connsiteY7" fmla="*/ 47625 h 1828800"/>
                  <a:gd name="connsiteX8" fmla="*/ 923925 w 1276350"/>
                  <a:gd name="connsiteY8" fmla="*/ 19050 h 1828800"/>
                  <a:gd name="connsiteX9" fmla="*/ 895350 w 1276350"/>
                  <a:gd name="connsiteY9" fmla="*/ 0 h 1828800"/>
                  <a:gd name="connsiteX10" fmla="*/ 762000 w 1276350"/>
                  <a:gd name="connsiteY10" fmla="*/ 9525 h 1828800"/>
                  <a:gd name="connsiteX11" fmla="*/ 704850 w 1276350"/>
                  <a:gd name="connsiteY11" fmla="*/ 28575 h 1828800"/>
                  <a:gd name="connsiteX12" fmla="*/ 581025 w 1276350"/>
                  <a:gd name="connsiteY12" fmla="*/ 38100 h 1828800"/>
                  <a:gd name="connsiteX13" fmla="*/ 542925 w 1276350"/>
                  <a:gd name="connsiteY13" fmla="*/ 47625 h 1828800"/>
                  <a:gd name="connsiteX14" fmla="*/ 485775 w 1276350"/>
                  <a:gd name="connsiteY14" fmla="*/ 66675 h 1828800"/>
                  <a:gd name="connsiteX15" fmla="*/ 419100 w 1276350"/>
                  <a:gd name="connsiteY15" fmla="*/ 142875 h 1828800"/>
                  <a:gd name="connsiteX16" fmla="*/ 400050 w 1276350"/>
                  <a:gd name="connsiteY16" fmla="*/ 171450 h 1828800"/>
                  <a:gd name="connsiteX17" fmla="*/ 390525 w 1276350"/>
                  <a:gd name="connsiteY17" fmla="*/ 200025 h 1828800"/>
                  <a:gd name="connsiteX18" fmla="*/ 371475 w 1276350"/>
                  <a:gd name="connsiteY18" fmla="*/ 228600 h 1828800"/>
                  <a:gd name="connsiteX19" fmla="*/ 352425 w 1276350"/>
                  <a:gd name="connsiteY19" fmla="*/ 285750 h 1828800"/>
                  <a:gd name="connsiteX20" fmla="*/ 333375 w 1276350"/>
                  <a:gd name="connsiteY20" fmla="*/ 342900 h 1828800"/>
                  <a:gd name="connsiteX21" fmla="*/ 323850 w 1276350"/>
                  <a:gd name="connsiteY21" fmla="*/ 371475 h 1828800"/>
                  <a:gd name="connsiteX22" fmla="*/ 314325 w 1276350"/>
                  <a:gd name="connsiteY22" fmla="*/ 628650 h 1828800"/>
                  <a:gd name="connsiteX23" fmla="*/ 295275 w 1276350"/>
                  <a:gd name="connsiteY23" fmla="*/ 657225 h 1828800"/>
                  <a:gd name="connsiteX24" fmla="*/ 266700 w 1276350"/>
                  <a:gd name="connsiteY24" fmla="*/ 666750 h 1828800"/>
                  <a:gd name="connsiteX25" fmla="*/ 219075 w 1276350"/>
                  <a:gd name="connsiteY25" fmla="*/ 714375 h 1828800"/>
                  <a:gd name="connsiteX26" fmla="*/ 190500 w 1276350"/>
                  <a:gd name="connsiteY26" fmla="*/ 733425 h 1828800"/>
                  <a:gd name="connsiteX27" fmla="*/ 171450 w 1276350"/>
                  <a:gd name="connsiteY27" fmla="*/ 762000 h 1828800"/>
                  <a:gd name="connsiteX28" fmla="*/ 152400 w 1276350"/>
                  <a:gd name="connsiteY28" fmla="*/ 819150 h 1828800"/>
                  <a:gd name="connsiteX29" fmla="*/ 152400 w 1276350"/>
                  <a:gd name="connsiteY29" fmla="*/ 1085850 h 1828800"/>
                  <a:gd name="connsiteX30" fmla="*/ 114300 w 1276350"/>
                  <a:gd name="connsiteY30" fmla="*/ 1143000 h 1828800"/>
                  <a:gd name="connsiteX31" fmla="*/ 66675 w 1276350"/>
                  <a:gd name="connsiteY31" fmla="*/ 1200150 h 1828800"/>
                  <a:gd name="connsiteX32" fmla="*/ 38100 w 1276350"/>
                  <a:gd name="connsiteY32" fmla="*/ 1219200 h 1828800"/>
                  <a:gd name="connsiteX33" fmla="*/ 28575 w 1276350"/>
                  <a:gd name="connsiteY33" fmla="*/ 1247775 h 1828800"/>
                  <a:gd name="connsiteX34" fmla="*/ 0 w 1276350"/>
                  <a:gd name="connsiteY34" fmla="*/ 1304925 h 1828800"/>
                  <a:gd name="connsiteX35" fmla="*/ 9525 w 1276350"/>
                  <a:gd name="connsiteY35" fmla="*/ 1381125 h 1828800"/>
                  <a:gd name="connsiteX36" fmla="*/ 38100 w 1276350"/>
                  <a:gd name="connsiteY36" fmla="*/ 1485900 h 1828800"/>
                  <a:gd name="connsiteX37" fmla="*/ 47625 w 1276350"/>
                  <a:gd name="connsiteY37" fmla="*/ 1524000 h 1828800"/>
                  <a:gd name="connsiteX38" fmla="*/ 57150 w 1276350"/>
                  <a:gd name="connsiteY38" fmla="*/ 1552575 h 1828800"/>
                  <a:gd name="connsiteX39" fmla="*/ 66675 w 1276350"/>
                  <a:gd name="connsiteY39" fmla="*/ 1590675 h 1828800"/>
                  <a:gd name="connsiteX40" fmla="*/ 76200 w 1276350"/>
                  <a:gd name="connsiteY40" fmla="*/ 1619250 h 1828800"/>
                  <a:gd name="connsiteX41" fmla="*/ 85725 w 1276350"/>
                  <a:gd name="connsiteY41" fmla="*/ 1657350 h 1828800"/>
                  <a:gd name="connsiteX42" fmla="*/ 104775 w 1276350"/>
                  <a:gd name="connsiteY42" fmla="*/ 1685925 h 1828800"/>
                  <a:gd name="connsiteX43" fmla="*/ 161925 w 1276350"/>
                  <a:gd name="connsiteY43" fmla="*/ 1733550 h 1828800"/>
                  <a:gd name="connsiteX44" fmla="*/ 219075 w 1276350"/>
                  <a:gd name="connsiteY44" fmla="*/ 1752600 h 1828800"/>
                  <a:gd name="connsiteX45" fmla="*/ 247650 w 1276350"/>
                  <a:gd name="connsiteY45" fmla="*/ 1762125 h 1828800"/>
                  <a:gd name="connsiteX46" fmla="*/ 304800 w 1276350"/>
                  <a:gd name="connsiteY46" fmla="*/ 1800225 h 1828800"/>
                  <a:gd name="connsiteX47" fmla="*/ 333375 w 1276350"/>
                  <a:gd name="connsiteY47" fmla="*/ 1819275 h 1828800"/>
                  <a:gd name="connsiteX48" fmla="*/ 361950 w 1276350"/>
                  <a:gd name="connsiteY48" fmla="*/ 1828800 h 1828800"/>
                  <a:gd name="connsiteX49" fmla="*/ 504825 w 1276350"/>
                  <a:gd name="connsiteY49" fmla="*/ 1819275 h 1828800"/>
                  <a:gd name="connsiteX50" fmla="*/ 533400 w 1276350"/>
                  <a:gd name="connsiteY50" fmla="*/ 1809750 h 1828800"/>
                  <a:gd name="connsiteX51" fmla="*/ 628650 w 1276350"/>
                  <a:gd name="connsiteY51" fmla="*/ 1781175 h 1828800"/>
                  <a:gd name="connsiteX52" fmla="*/ 685800 w 1276350"/>
                  <a:gd name="connsiteY52" fmla="*/ 1762125 h 1828800"/>
                  <a:gd name="connsiteX53" fmla="*/ 723900 w 1276350"/>
                  <a:gd name="connsiteY53" fmla="*/ 1752600 h 1828800"/>
                  <a:gd name="connsiteX54" fmla="*/ 819150 w 1276350"/>
                  <a:gd name="connsiteY54" fmla="*/ 1743075 h 1828800"/>
                  <a:gd name="connsiteX55" fmla="*/ 866775 w 1276350"/>
                  <a:gd name="connsiteY55" fmla="*/ 1733550 h 1828800"/>
                  <a:gd name="connsiteX56" fmla="*/ 923925 w 1276350"/>
                  <a:gd name="connsiteY56" fmla="*/ 1724025 h 1828800"/>
                  <a:gd name="connsiteX57" fmla="*/ 981075 w 1276350"/>
                  <a:gd name="connsiteY57" fmla="*/ 1704975 h 1828800"/>
                  <a:gd name="connsiteX58" fmla="*/ 1009650 w 1276350"/>
                  <a:gd name="connsiteY58" fmla="*/ 1695450 h 1828800"/>
                  <a:gd name="connsiteX59" fmla="*/ 1066800 w 1276350"/>
                  <a:gd name="connsiteY59" fmla="*/ 1666875 h 1828800"/>
                  <a:gd name="connsiteX60" fmla="*/ 1095375 w 1276350"/>
                  <a:gd name="connsiteY60" fmla="*/ 1647825 h 1828800"/>
                  <a:gd name="connsiteX61" fmla="*/ 1133475 w 1276350"/>
                  <a:gd name="connsiteY61" fmla="*/ 1590675 h 1828800"/>
                  <a:gd name="connsiteX62" fmla="*/ 1143000 w 1276350"/>
                  <a:gd name="connsiteY62" fmla="*/ 1562100 h 1828800"/>
                  <a:gd name="connsiteX63" fmla="*/ 1181100 w 1276350"/>
                  <a:gd name="connsiteY63" fmla="*/ 1504950 h 1828800"/>
                  <a:gd name="connsiteX64" fmla="*/ 1219200 w 1276350"/>
                  <a:gd name="connsiteY64" fmla="*/ 1390650 h 1828800"/>
                  <a:gd name="connsiteX65" fmla="*/ 1228725 w 1276350"/>
                  <a:gd name="connsiteY65" fmla="*/ 1343025 h 1828800"/>
                  <a:gd name="connsiteX66" fmla="*/ 1247775 w 1276350"/>
                  <a:gd name="connsiteY66" fmla="*/ 1257300 h 1828800"/>
                  <a:gd name="connsiteX67" fmla="*/ 1257300 w 1276350"/>
                  <a:gd name="connsiteY67" fmla="*/ 962025 h 1828800"/>
                  <a:gd name="connsiteX68" fmla="*/ 1266825 w 1276350"/>
                  <a:gd name="connsiteY68" fmla="*/ 914400 h 1828800"/>
                  <a:gd name="connsiteX69" fmla="*/ 1276350 w 1276350"/>
                  <a:gd name="connsiteY69" fmla="*/ 847725 h 1828800"/>
                  <a:gd name="connsiteX70" fmla="*/ 1266825 w 1276350"/>
                  <a:gd name="connsiteY70" fmla="*/ 628650 h 1828800"/>
                  <a:gd name="connsiteX71" fmla="*/ 1257300 w 1276350"/>
                  <a:gd name="connsiteY71" fmla="*/ 476250 h 1828800"/>
                  <a:gd name="connsiteX72" fmla="*/ 1238250 w 1276350"/>
                  <a:gd name="connsiteY72" fmla="*/ 381000 h 1828800"/>
                  <a:gd name="connsiteX73" fmla="*/ 1238250 w 1276350"/>
                  <a:gd name="connsiteY73" fmla="*/ 371475 h 1828800"/>
                  <a:gd name="connsiteX0" fmla="*/ 1238250 w 1276350"/>
                  <a:gd name="connsiteY0" fmla="*/ 371475 h 1828800"/>
                  <a:gd name="connsiteX1" fmla="*/ 1228725 w 1276350"/>
                  <a:gd name="connsiteY1" fmla="*/ 323850 h 1828800"/>
                  <a:gd name="connsiteX2" fmla="*/ 1209675 w 1276350"/>
                  <a:gd name="connsiteY2" fmla="*/ 266700 h 1828800"/>
                  <a:gd name="connsiteX3" fmla="*/ 1190625 w 1276350"/>
                  <a:gd name="connsiteY3" fmla="*/ 190500 h 1828800"/>
                  <a:gd name="connsiteX4" fmla="*/ 1152525 w 1276350"/>
                  <a:gd name="connsiteY4" fmla="*/ 133350 h 1828800"/>
                  <a:gd name="connsiteX5" fmla="*/ 1066800 w 1276350"/>
                  <a:gd name="connsiteY5" fmla="*/ 76200 h 1828800"/>
                  <a:gd name="connsiteX6" fmla="*/ 1009650 w 1276350"/>
                  <a:gd name="connsiteY6" fmla="*/ 57150 h 1828800"/>
                  <a:gd name="connsiteX7" fmla="*/ 981075 w 1276350"/>
                  <a:gd name="connsiteY7" fmla="*/ 47625 h 1828800"/>
                  <a:gd name="connsiteX8" fmla="*/ 923925 w 1276350"/>
                  <a:gd name="connsiteY8" fmla="*/ 19050 h 1828800"/>
                  <a:gd name="connsiteX9" fmla="*/ 895350 w 1276350"/>
                  <a:gd name="connsiteY9" fmla="*/ 0 h 1828800"/>
                  <a:gd name="connsiteX10" fmla="*/ 762000 w 1276350"/>
                  <a:gd name="connsiteY10" fmla="*/ 9525 h 1828800"/>
                  <a:gd name="connsiteX11" fmla="*/ 704850 w 1276350"/>
                  <a:gd name="connsiteY11" fmla="*/ 28575 h 1828800"/>
                  <a:gd name="connsiteX12" fmla="*/ 581025 w 1276350"/>
                  <a:gd name="connsiteY12" fmla="*/ 38100 h 1828800"/>
                  <a:gd name="connsiteX13" fmla="*/ 542925 w 1276350"/>
                  <a:gd name="connsiteY13" fmla="*/ 47625 h 1828800"/>
                  <a:gd name="connsiteX14" fmla="*/ 485775 w 1276350"/>
                  <a:gd name="connsiteY14" fmla="*/ 66675 h 1828800"/>
                  <a:gd name="connsiteX15" fmla="*/ 419100 w 1276350"/>
                  <a:gd name="connsiteY15" fmla="*/ 142875 h 1828800"/>
                  <a:gd name="connsiteX16" fmla="*/ 400050 w 1276350"/>
                  <a:gd name="connsiteY16" fmla="*/ 171450 h 1828800"/>
                  <a:gd name="connsiteX17" fmla="*/ 371475 w 1276350"/>
                  <a:gd name="connsiteY17" fmla="*/ 228600 h 1828800"/>
                  <a:gd name="connsiteX18" fmla="*/ 352425 w 1276350"/>
                  <a:gd name="connsiteY18" fmla="*/ 285750 h 1828800"/>
                  <a:gd name="connsiteX19" fmla="*/ 333375 w 1276350"/>
                  <a:gd name="connsiteY19" fmla="*/ 342900 h 1828800"/>
                  <a:gd name="connsiteX20" fmla="*/ 323850 w 1276350"/>
                  <a:gd name="connsiteY20" fmla="*/ 371475 h 1828800"/>
                  <a:gd name="connsiteX21" fmla="*/ 314325 w 1276350"/>
                  <a:gd name="connsiteY21" fmla="*/ 628650 h 1828800"/>
                  <a:gd name="connsiteX22" fmla="*/ 295275 w 1276350"/>
                  <a:gd name="connsiteY22" fmla="*/ 657225 h 1828800"/>
                  <a:gd name="connsiteX23" fmla="*/ 266700 w 1276350"/>
                  <a:gd name="connsiteY23" fmla="*/ 666750 h 1828800"/>
                  <a:gd name="connsiteX24" fmla="*/ 219075 w 1276350"/>
                  <a:gd name="connsiteY24" fmla="*/ 714375 h 1828800"/>
                  <a:gd name="connsiteX25" fmla="*/ 190500 w 1276350"/>
                  <a:gd name="connsiteY25" fmla="*/ 733425 h 1828800"/>
                  <a:gd name="connsiteX26" fmla="*/ 171450 w 1276350"/>
                  <a:gd name="connsiteY26" fmla="*/ 762000 h 1828800"/>
                  <a:gd name="connsiteX27" fmla="*/ 152400 w 1276350"/>
                  <a:gd name="connsiteY27" fmla="*/ 819150 h 1828800"/>
                  <a:gd name="connsiteX28" fmla="*/ 152400 w 1276350"/>
                  <a:gd name="connsiteY28" fmla="*/ 1085850 h 1828800"/>
                  <a:gd name="connsiteX29" fmla="*/ 114300 w 1276350"/>
                  <a:gd name="connsiteY29" fmla="*/ 1143000 h 1828800"/>
                  <a:gd name="connsiteX30" fmla="*/ 66675 w 1276350"/>
                  <a:gd name="connsiteY30" fmla="*/ 1200150 h 1828800"/>
                  <a:gd name="connsiteX31" fmla="*/ 38100 w 1276350"/>
                  <a:gd name="connsiteY31" fmla="*/ 1219200 h 1828800"/>
                  <a:gd name="connsiteX32" fmla="*/ 28575 w 1276350"/>
                  <a:gd name="connsiteY32" fmla="*/ 1247775 h 1828800"/>
                  <a:gd name="connsiteX33" fmla="*/ 0 w 1276350"/>
                  <a:gd name="connsiteY33" fmla="*/ 1304925 h 1828800"/>
                  <a:gd name="connsiteX34" fmla="*/ 9525 w 1276350"/>
                  <a:gd name="connsiteY34" fmla="*/ 1381125 h 1828800"/>
                  <a:gd name="connsiteX35" fmla="*/ 38100 w 1276350"/>
                  <a:gd name="connsiteY35" fmla="*/ 1485900 h 1828800"/>
                  <a:gd name="connsiteX36" fmla="*/ 47625 w 1276350"/>
                  <a:gd name="connsiteY36" fmla="*/ 1524000 h 1828800"/>
                  <a:gd name="connsiteX37" fmla="*/ 57150 w 1276350"/>
                  <a:gd name="connsiteY37" fmla="*/ 1552575 h 1828800"/>
                  <a:gd name="connsiteX38" fmla="*/ 66675 w 1276350"/>
                  <a:gd name="connsiteY38" fmla="*/ 1590675 h 1828800"/>
                  <a:gd name="connsiteX39" fmla="*/ 76200 w 1276350"/>
                  <a:gd name="connsiteY39" fmla="*/ 1619250 h 1828800"/>
                  <a:gd name="connsiteX40" fmla="*/ 85725 w 1276350"/>
                  <a:gd name="connsiteY40" fmla="*/ 1657350 h 1828800"/>
                  <a:gd name="connsiteX41" fmla="*/ 104775 w 1276350"/>
                  <a:gd name="connsiteY41" fmla="*/ 1685925 h 1828800"/>
                  <a:gd name="connsiteX42" fmla="*/ 161925 w 1276350"/>
                  <a:gd name="connsiteY42" fmla="*/ 1733550 h 1828800"/>
                  <a:gd name="connsiteX43" fmla="*/ 219075 w 1276350"/>
                  <a:gd name="connsiteY43" fmla="*/ 1752600 h 1828800"/>
                  <a:gd name="connsiteX44" fmla="*/ 247650 w 1276350"/>
                  <a:gd name="connsiteY44" fmla="*/ 1762125 h 1828800"/>
                  <a:gd name="connsiteX45" fmla="*/ 304800 w 1276350"/>
                  <a:gd name="connsiteY45" fmla="*/ 1800225 h 1828800"/>
                  <a:gd name="connsiteX46" fmla="*/ 333375 w 1276350"/>
                  <a:gd name="connsiteY46" fmla="*/ 1819275 h 1828800"/>
                  <a:gd name="connsiteX47" fmla="*/ 361950 w 1276350"/>
                  <a:gd name="connsiteY47" fmla="*/ 1828800 h 1828800"/>
                  <a:gd name="connsiteX48" fmla="*/ 504825 w 1276350"/>
                  <a:gd name="connsiteY48" fmla="*/ 1819275 h 1828800"/>
                  <a:gd name="connsiteX49" fmla="*/ 533400 w 1276350"/>
                  <a:gd name="connsiteY49" fmla="*/ 1809750 h 1828800"/>
                  <a:gd name="connsiteX50" fmla="*/ 628650 w 1276350"/>
                  <a:gd name="connsiteY50" fmla="*/ 1781175 h 1828800"/>
                  <a:gd name="connsiteX51" fmla="*/ 685800 w 1276350"/>
                  <a:gd name="connsiteY51" fmla="*/ 1762125 h 1828800"/>
                  <a:gd name="connsiteX52" fmla="*/ 723900 w 1276350"/>
                  <a:gd name="connsiteY52" fmla="*/ 1752600 h 1828800"/>
                  <a:gd name="connsiteX53" fmla="*/ 819150 w 1276350"/>
                  <a:gd name="connsiteY53" fmla="*/ 1743075 h 1828800"/>
                  <a:gd name="connsiteX54" fmla="*/ 866775 w 1276350"/>
                  <a:gd name="connsiteY54" fmla="*/ 1733550 h 1828800"/>
                  <a:gd name="connsiteX55" fmla="*/ 923925 w 1276350"/>
                  <a:gd name="connsiteY55" fmla="*/ 1724025 h 1828800"/>
                  <a:gd name="connsiteX56" fmla="*/ 981075 w 1276350"/>
                  <a:gd name="connsiteY56" fmla="*/ 1704975 h 1828800"/>
                  <a:gd name="connsiteX57" fmla="*/ 1009650 w 1276350"/>
                  <a:gd name="connsiteY57" fmla="*/ 1695450 h 1828800"/>
                  <a:gd name="connsiteX58" fmla="*/ 1066800 w 1276350"/>
                  <a:gd name="connsiteY58" fmla="*/ 1666875 h 1828800"/>
                  <a:gd name="connsiteX59" fmla="*/ 1095375 w 1276350"/>
                  <a:gd name="connsiteY59" fmla="*/ 1647825 h 1828800"/>
                  <a:gd name="connsiteX60" fmla="*/ 1133475 w 1276350"/>
                  <a:gd name="connsiteY60" fmla="*/ 1590675 h 1828800"/>
                  <a:gd name="connsiteX61" fmla="*/ 1143000 w 1276350"/>
                  <a:gd name="connsiteY61" fmla="*/ 1562100 h 1828800"/>
                  <a:gd name="connsiteX62" fmla="*/ 1181100 w 1276350"/>
                  <a:gd name="connsiteY62" fmla="*/ 1504950 h 1828800"/>
                  <a:gd name="connsiteX63" fmla="*/ 1219200 w 1276350"/>
                  <a:gd name="connsiteY63" fmla="*/ 1390650 h 1828800"/>
                  <a:gd name="connsiteX64" fmla="*/ 1228725 w 1276350"/>
                  <a:gd name="connsiteY64" fmla="*/ 1343025 h 1828800"/>
                  <a:gd name="connsiteX65" fmla="*/ 1247775 w 1276350"/>
                  <a:gd name="connsiteY65" fmla="*/ 1257300 h 1828800"/>
                  <a:gd name="connsiteX66" fmla="*/ 1257300 w 1276350"/>
                  <a:gd name="connsiteY66" fmla="*/ 962025 h 1828800"/>
                  <a:gd name="connsiteX67" fmla="*/ 1266825 w 1276350"/>
                  <a:gd name="connsiteY67" fmla="*/ 914400 h 1828800"/>
                  <a:gd name="connsiteX68" fmla="*/ 1276350 w 1276350"/>
                  <a:gd name="connsiteY68" fmla="*/ 847725 h 1828800"/>
                  <a:gd name="connsiteX69" fmla="*/ 1266825 w 1276350"/>
                  <a:gd name="connsiteY69" fmla="*/ 628650 h 1828800"/>
                  <a:gd name="connsiteX70" fmla="*/ 1257300 w 1276350"/>
                  <a:gd name="connsiteY70" fmla="*/ 476250 h 1828800"/>
                  <a:gd name="connsiteX71" fmla="*/ 1238250 w 1276350"/>
                  <a:gd name="connsiteY71" fmla="*/ 381000 h 1828800"/>
                  <a:gd name="connsiteX72" fmla="*/ 1238250 w 1276350"/>
                  <a:gd name="connsiteY72" fmla="*/ 371475 h 1828800"/>
                  <a:gd name="connsiteX0" fmla="*/ 1238250 w 1276350"/>
                  <a:gd name="connsiteY0" fmla="*/ 371475 h 1828800"/>
                  <a:gd name="connsiteX1" fmla="*/ 1228725 w 1276350"/>
                  <a:gd name="connsiteY1" fmla="*/ 323850 h 1828800"/>
                  <a:gd name="connsiteX2" fmla="*/ 1209675 w 1276350"/>
                  <a:gd name="connsiteY2" fmla="*/ 266700 h 1828800"/>
                  <a:gd name="connsiteX3" fmla="*/ 1190625 w 1276350"/>
                  <a:gd name="connsiteY3" fmla="*/ 190500 h 1828800"/>
                  <a:gd name="connsiteX4" fmla="*/ 1152525 w 1276350"/>
                  <a:gd name="connsiteY4" fmla="*/ 133350 h 1828800"/>
                  <a:gd name="connsiteX5" fmla="*/ 1066800 w 1276350"/>
                  <a:gd name="connsiteY5" fmla="*/ 76200 h 1828800"/>
                  <a:gd name="connsiteX6" fmla="*/ 1009650 w 1276350"/>
                  <a:gd name="connsiteY6" fmla="*/ 57150 h 1828800"/>
                  <a:gd name="connsiteX7" fmla="*/ 981075 w 1276350"/>
                  <a:gd name="connsiteY7" fmla="*/ 47625 h 1828800"/>
                  <a:gd name="connsiteX8" fmla="*/ 923925 w 1276350"/>
                  <a:gd name="connsiteY8" fmla="*/ 19050 h 1828800"/>
                  <a:gd name="connsiteX9" fmla="*/ 895350 w 1276350"/>
                  <a:gd name="connsiteY9" fmla="*/ 0 h 1828800"/>
                  <a:gd name="connsiteX10" fmla="*/ 762000 w 1276350"/>
                  <a:gd name="connsiteY10" fmla="*/ 9525 h 1828800"/>
                  <a:gd name="connsiteX11" fmla="*/ 704850 w 1276350"/>
                  <a:gd name="connsiteY11" fmla="*/ 28575 h 1828800"/>
                  <a:gd name="connsiteX12" fmla="*/ 581025 w 1276350"/>
                  <a:gd name="connsiteY12" fmla="*/ 38100 h 1828800"/>
                  <a:gd name="connsiteX13" fmla="*/ 542925 w 1276350"/>
                  <a:gd name="connsiteY13" fmla="*/ 47625 h 1828800"/>
                  <a:gd name="connsiteX14" fmla="*/ 485775 w 1276350"/>
                  <a:gd name="connsiteY14" fmla="*/ 66675 h 1828800"/>
                  <a:gd name="connsiteX15" fmla="*/ 419100 w 1276350"/>
                  <a:gd name="connsiteY15" fmla="*/ 142875 h 1828800"/>
                  <a:gd name="connsiteX16" fmla="*/ 400050 w 1276350"/>
                  <a:gd name="connsiteY16" fmla="*/ 171450 h 1828800"/>
                  <a:gd name="connsiteX17" fmla="*/ 371475 w 1276350"/>
                  <a:gd name="connsiteY17" fmla="*/ 228600 h 1828800"/>
                  <a:gd name="connsiteX18" fmla="*/ 333375 w 1276350"/>
                  <a:gd name="connsiteY18" fmla="*/ 342900 h 1828800"/>
                  <a:gd name="connsiteX19" fmla="*/ 323850 w 1276350"/>
                  <a:gd name="connsiteY19" fmla="*/ 371475 h 1828800"/>
                  <a:gd name="connsiteX20" fmla="*/ 314325 w 1276350"/>
                  <a:gd name="connsiteY20" fmla="*/ 628650 h 1828800"/>
                  <a:gd name="connsiteX21" fmla="*/ 295275 w 1276350"/>
                  <a:gd name="connsiteY21" fmla="*/ 657225 h 1828800"/>
                  <a:gd name="connsiteX22" fmla="*/ 266700 w 1276350"/>
                  <a:gd name="connsiteY22" fmla="*/ 666750 h 1828800"/>
                  <a:gd name="connsiteX23" fmla="*/ 219075 w 1276350"/>
                  <a:gd name="connsiteY23" fmla="*/ 714375 h 1828800"/>
                  <a:gd name="connsiteX24" fmla="*/ 190500 w 1276350"/>
                  <a:gd name="connsiteY24" fmla="*/ 733425 h 1828800"/>
                  <a:gd name="connsiteX25" fmla="*/ 171450 w 1276350"/>
                  <a:gd name="connsiteY25" fmla="*/ 762000 h 1828800"/>
                  <a:gd name="connsiteX26" fmla="*/ 152400 w 1276350"/>
                  <a:gd name="connsiteY26" fmla="*/ 819150 h 1828800"/>
                  <a:gd name="connsiteX27" fmla="*/ 152400 w 1276350"/>
                  <a:gd name="connsiteY27" fmla="*/ 1085850 h 1828800"/>
                  <a:gd name="connsiteX28" fmla="*/ 114300 w 1276350"/>
                  <a:gd name="connsiteY28" fmla="*/ 1143000 h 1828800"/>
                  <a:gd name="connsiteX29" fmla="*/ 66675 w 1276350"/>
                  <a:gd name="connsiteY29" fmla="*/ 1200150 h 1828800"/>
                  <a:gd name="connsiteX30" fmla="*/ 38100 w 1276350"/>
                  <a:gd name="connsiteY30" fmla="*/ 1219200 h 1828800"/>
                  <a:gd name="connsiteX31" fmla="*/ 28575 w 1276350"/>
                  <a:gd name="connsiteY31" fmla="*/ 1247775 h 1828800"/>
                  <a:gd name="connsiteX32" fmla="*/ 0 w 1276350"/>
                  <a:gd name="connsiteY32" fmla="*/ 1304925 h 1828800"/>
                  <a:gd name="connsiteX33" fmla="*/ 9525 w 1276350"/>
                  <a:gd name="connsiteY33" fmla="*/ 1381125 h 1828800"/>
                  <a:gd name="connsiteX34" fmla="*/ 38100 w 1276350"/>
                  <a:gd name="connsiteY34" fmla="*/ 1485900 h 1828800"/>
                  <a:gd name="connsiteX35" fmla="*/ 47625 w 1276350"/>
                  <a:gd name="connsiteY35" fmla="*/ 1524000 h 1828800"/>
                  <a:gd name="connsiteX36" fmla="*/ 57150 w 1276350"/>
                  <a:gd name="connsiteY36" fmla="*/ 1552575 h 1828800"/>
                  <a:gd name="connsiteX37" fmla="*/ 66675 w 1276350"/>
                  <a:gd name="connsiteY37" fmla="*/ 1590675 h 1828800"/>
                  <a:gd name="connsiteX38" fmla="*/ 76200 w 1276350"/>
                  <a:gd name="connsiteY38" fmla="*/ 1619250 h 1828800"/>
                  <a:gd name="connsiteX39" fmla="*/ 85725 w 1276350"/>
                  <a:gd name="connsiteY39" fmla="*/ 1657350 h 1828800"/>
                  <a:gd name="connsiteX40" fmla="*/ 104775 w 1276350"/>
                  <a:gd name="connsiteY40" fmla="*/ 1685925 h 1828800"/>
                  <a:gd name="connsiteX41" fmla="*/ 161925 w 1276350"/>
                  <a:gd name="connsiteY41" fmla="*/ 1733550 h 1828800"/>
                  <a:gd name="connsiteX42" fmla="*/ 219075 w 1276350"/>
                  <a:gd name="connsiteY42" fmla="*/ 1752600 h 1828800"/>
                  <a:gd name="connsiteX43" fmla="*/ 247650 w 1276350"/>
                  <a:gd name="connsiteY43" fmla="*/ 1762125 h 1828800"/>
                  <a:gd name="connsiteX44" fmla="*/ 304800 w 1276350"/>
                  <a:gd name="connsiteY44" fmla="*/ 1800225 h 1828800"/>
                  <a:gd name="connsiteX45" fmla="*/ 333375 w 1276350"/>
                  <a:gd name="connsiteY45" fmla="*/ 1819275 h 1828800"/>
                  <a:gd name="connsiteX46" fmla="*/ 361950 w 1276350"/>
                  <a:gd name="connsiteY46" fmla="*/ 1828800 h 1828800"/>
                  <a:gd name="connsiteX47" fmla="*/ 504825 w 1276350"/>
                  <a:gd name="connsiteY47" fmla="*/ 1819275 h 1828800"/>
                  <a:gd name="connsiteX48" fmla="*/ 533400 w 1276350"/>
                  <a:gd name="connsiteY48" fmla="*/ 1809750 h 1828800"/>
                  <a:gd name="connsiteX49" fmla="*/ 628650 w 1276350"/>
                  <a:gd name="connsiteY49" fmla="*/ 1781175 h 1828800"/>
                  <a:gd name="connsiteX50" fmla="*/ 685800 w 1276350"/>
                  <a:gd name="connsiteY50" fmla="*/ 1762125 h 1828800"/>
                  <a:gd name="connsiteX51" fmla="*/ 723900 w 1276350"/>
                  <a:gd name="connsiteY51" fmla="*/ 1752600 h 1828800"/>
                  <a:gd name="connsiteX52" fmla="*/ 819150 w 1276350"/>
                  <a:gd name="connsiteY52" fmla="*/ 1743075 h 1828800"/>
                  <a:gd name="connsiteX53" fmla="*/ 866775 w 1276350"/>
                  <a:gd name="connsiteY53" fmla="*/ 1733550 h 1828800"/>
                  <a:gd name="connsiteX54" fmla="*/ 923925 w 1276350"/>
                  <a:gd name="connsiteY54" fmla="*/ 1724025 h 1828800"/>
                  <a:gd name="connsiteX55" fmla="*/ 981075 w 1276350"/>
                  <a:gd name="connsiteY55" fmla="*/ 1704975 h 1828800"/>
                  <a:gd name="connsiteX56" fmla="*/ 1009650 w 1276350"/>
                  <a:gd name="connsiteY56" fmla="*/ 1695450 h 1828800"/>
                  <a:gd name="connsiteX57" fmla="*/ 1066800 w 1276350"/>
                  <a:gd name="connsiteY57" fmla="*/ 1666875 h 1828800"/>
                  <a:gd name="connsiteX58" fmla="*/ 1095375 w 1276350"/>
                  <a:gd name="connsiteY58" fmla="*/ 1647825 h 1828800"/>
                  <a:gd name="connsiteX59" fmla="*/ 1133475 w 1276350"/>
                  <a:gd name="connsiteY59" fmla="*/ 1590675 h 1828800"/>
                  <a:gd name="connsiteX60" fmla="*/ 1143000 w 1276350"/>
                  <a:gd name="connsiteY60" fmla="*/ 1562100 h 1828800"/>
                  <a:gd name="connsiteX61" fmla="*/ 1181100 w 1276350"/>
                  <a:gd name="connsiteY61" fmla="*/ 1504950 h 1828800"/>
                  <a:gd name="connsiteX62" fmla="*/ 1219200 w 1276350"/>
                  <a:gd name="connsiteY62" fmla="*/ 1390650 h 1828800"/>
                  <a:gd name="connsiteX63" fmla="*/ 1228725 w 1276350"/>
                  <a:gd name="connsiteY63" fmla="*/ 1343025 h 1828800"/>
                  <a:gd name="connsiteX64" fmla="*/ 1247775 w 1276350"/>
                  <a:gd name="connsiteY64" fmla="*/ 1257300 h 1828800"/>
                  <a:gd name="connsiteX65" fmla="*/ 1257300 w 1276350"/>
                  <a:gd name="connsiteY65" fmla="*/ 962025 h 1828800"/>
                  <a:gd name="connsiteX66" fmla="*/ 1266825 w 1276350"/>
                  <a:gd name="connsiteY66" fmla="*/ 914400 h 1828800"/>
                  <a:gd name="connsiteX67" fmla="*/ 1276350 w 1276350"/>
                  <a:gd name="connsiteY67" fmla="*/ 847725 h 1828800"/>
                  <a:gd name="connsiteX68" fmla="*/ 1266825 w 1276350"/>
                  <a:gd name="connsiteY68" fmla="*/ 628650 h 1828800"/>
                  <a:gd name="connsiteX69" fmla="*/ 1257300 w 1276350"/>
                  <a:gd name="connsiteY69" fmla="*/ 476250 h 1828800"/>
                  <a:gd name="connsiteX70" fmla="*/ 1238250 w 1276350"/>
                  <a:gd name="connsiteY70" fmla="*/ 381000 h 1828800"/>
                  <a:gd name="connsiteX71" fmla="*/ 1238250 w 1276350"/>
                  <a:gd name="connsiteY71" fmla="*/ 371475 h 1828800"/>
                  <a:gd name="connsiteX0" fmla="*/ 1238250 w 1276350"/>
                  <a:gd name="connsiteY0" fmla="*/ 371475 h 1828800"/>
                  <a:gd name="connsiteX1" fmla="*/ 1228725 w 1276350"/>
                  <a:gd name="connsiteY1" fmla="*/ 323850 h 1828800"/>
                  <a:gd name="connsiteX2" fmla="*/ 1209675 w 1276350"/>
                  <a:gd name="connsiteY2" fmla="*/ 266700 h 1828800"/>
                  <a:gd name="connsiteX3" fmla="*/ 1190625 w 1276350"/>
                  <a:gd name="connsiteY3" fmla="*/ 190500 h 1828800"/>
                  <a:gd name="connsiteX4" fmla="*/ 1152525 w 1276350"/>
                  <a:gd name="connsiteY4" fmla="*/ 133350 h 1828800"/>
                  <a:gd name="connsiteX5" fmla="*/ 1066800 w 1276350"/>
                  <a:gd name="connsiteY5" fmla="*/ 76200 h 1828800"/>
                  <a:gd name="connsiteX6" fmla="*/ 1009650 w 1276350"/>
                  <a:gd name="connsiteY6" fmla="*/ 57150 h 1828800"/>
                  <a:gd name="connsiteX7" fmla="*/ 981075 w 1276350"/>
                  <a:gd name="connsiteY7" fmla="*/ 47625 h 1828800"/>
                  <a:gd name="connsiteX8" fmla="*/ 923925 w 1276350"/>
                  <a:gd name="connsiteY8" fmla="*/ 19050 h 1828800"/>
                  <a:gd name="connsiteX9" fmla="*/ 895350 w 1276350"/>
                  <a:gd name="connsiteY9" fmla="*/ 0 h 1828800"/>
                  <a:gd name="connsiteX10" fmla="*/ 762000 w 1276350"/>
                  <a:gd name="connsiteY10" fmla="*/ 9525 h 1828800"/>
                  <a:gd name="connsiteX11" fmla="*/ 704850 w 1276350"/>
                  <a:gd name="connsiteY11" fmla="*/ 28575 h 1828800"/>
                  <a:gd name="connsiteX12" fmla="*/ 581025 w 1276350"/>
                  <a:gd name="connsiteY12" fmla="*/ 38100 h 1828800"/>
                  <a:gd name="connsiteX13" fmla="*/ 542925 w 1276350"/>
                  <a:gd name="connsiteY13" fmla="*/ 47625 h 1828800"/>
                  <a:gd name="connsiteX14" fmla="*/ 485775 w 1276350"/>
                  <a:gd name="connsiteY14" fmla="*/ 66675 h 1828800"/>
                  <a:gd name="connsiteX15" fmla="*/ 419100 w 1276350"/>
                  <a:gd name="connsiteY15" fmla="*/ 142875 h 1828800"/>
                  <a:gd name="connsiteX16" fmla="*/ 400050 w 1276350"/>
                  <a:gd name="connsiteY16" fmla="*/ 171450 h 1828800"/>
                  <a:gd name="connsiteX17" fmla="*/ 371475 w 1276350"/>
                  <a:gd name="connsiteY17" fmla="*/ 228600 h 1828800"/>
                  <a:gd name="connsiteX18" fmla="*/ 333375 w 1276350"/>
                  <a:gd name="connsiteY18" fmla="*/ 342900 h 1828800"/>
                  <a:gd name="connsiteX19" fmla="*/ 323850 w 1276350"/>
                  <a:gd name="connsiteY19" fmla="*/ 371475 h 1828800"/>
                  <a:gd name="connsiteX20" fmla="*/ 314325 w 1276350"/>
                  <a:gd name="connsiteY20" fmla="*/ 628650 h 1828800"/>
                  <a:gd name="connsiteX21" fmla="*/ 266700 w 1276350"/>
                  <a:gd name="connsiteY21" fmla="*/ 666750 h 1828800"/>
                  <a:gd name="connsiteX22" fmla="*/ 219075 w 1276350"/>
                  <a:gd name="connsiteY22" fmla="*/ 714375 h 1828800"/>
                  <a:gd name="connsiteX23" fmla="*/ 190500 w 1276350"/>
                  <a:gd name="connsiteY23" fmla="*/ 733425 h 1828800"/>
                  <a:gd name="connsiteX24" fmla="*/ 171450 w 1276350"/>
                  <a:gd name="connsiteY24" fmla="*/ 762000 h 1828800"/>
                  <a:gd name="connsiteX25" fmla="*/ 152400 w 1276350"/>
                  <a:gd name="connsiteY25" fmla="*/ 819150 h 1828800"/>
                  <a:gd name="connsiteX26" fmla="*/ 152400 w 1276350"/>
                  <a:gd name="connsiteY26" fmla="*/ 1085850 h 1828800"/>
                  <a:gd name="connsiteX27" fmla="*/ 114300 w 1276350"/>
                  <a:gd name="connsiteY27" fmla="*/ 1143000 h 1828800"/>
                  <a:gd name="connsiteX28" fmla="*/ 66675 w 1276350"/>
                  <a:gd name="connsiteY28" fmla="*/ 1200150 h 1828800"/>
                  <a:gd name="connsiteX29" fmla="*/ 38100 w 1276350"/>
                  <a:gd name="connsiteY29" fmla="*/ 1219200 h 1828800"/>
                  <a:gd name="connsiteX30" fmla="*/ 28575 w 1276350"/>
                  <a:gd name="connsiteY30" fmla="*/ 1247775 h 1828800"/>
                  <a:gd name="connsiteX31" fmla="*/ 0 w 1276350"/>
                  <a:gd name="connsiteY31" fmla="*/ 1304925 h 1828800"/>
                  <a:gd name="connsiteX32" fmla="*/ 9525 w 1276350"/>
                  <a:gd name="connsiteY32" fmla="*/ 1381125 h 1828800"/>
                  <a:gd name="connsiteX33" fmla="*/ 38100 w 1276350"/>
                  <a:gd name="connsiteY33" fmla="*/ 1485900 h 1828800"/>
                  <a:gd name="connsiteX34" fmla="*/ 47625 w 1276350"/>
                  <a:gd name="connsiteY34" fmla="*/ 1524000 h 1828800"/>
                  <a:gd name="connsiteX35" fmla="*/ 57150 w 1276350"/>
                  <a:gd name="connsiteY35" fmla="*/ 1552575 h 1828800"/>
                  <a:gd name="connsiteX36" fmla="*/ 66675 w 1276350"/>
                  <a:gd name="connsiteY36" fmla="*/ 1590675 h 1828800"/>
                  <a:gd name="connsiteX37" fmla="*/ 76200 w 1276350"/>
                  <a:gd name="connsiteY37" fmla="*/ 1619250 h 1828800"/>
                  <a:gd name="connsiteX38" fmla="*/ 85725 w 1276350"/>
                  <a:gd name="connsiteY38" fmla="*/ 1657350 h 1828800"/>
                  <a:gd name="connsiteX39" fmla="*/ 104775 w 1276350"/>
                  <a:gd name="connsiteY39" fmla="*/ 1685925 h 1828800"/>
                  <a:gd name="connsiteX40" fmla="*/ 161925 w 1276350"/>
                  <a:gd name="connsiteY40" fmla="*/ 1733550 h 1828800"/>
                  <a:gd name="connsiteX41" fmla="*/ 219075 w 1276350"/>
                  <a:gd name="connsiteY41" fmla="*/ 1752600 h 1828800"/>
                  <a:gd name="connsiteX42" fmla="*/ 247650 w 1276350"/>
                  <a:gd name="connsiteY42" fmla="*/ 1762125 h 1828800"/>
                  <a:gd name="connsiteX43" fmla="*/ 304800 w 1276350"/>
                  <a:gd name="connsiteY43" fmla="*/ 1800225 h 1828800"/>
                  <a:gd name="connsiteX44" fmla="*/ 333375 w 1276350"/>
                  <a:gd name="connsiteY44" fmla="*/ 1819275 h 1828800"/>
                  <a:gd name="connsiteX45" fmla="*/ 361950 w 1276350"/>
                  <a:gd name="connsiteY45" fmla="*/ 1828800 h 1828800"/>
                  <a:gd name="connsiteX46" fmla="*/ 504825 w 1276350"/>
                  <a:gd name="connsiteY46" fmla="*/ 1819275 h 1828800"/>
                  <a:gd name="connsiteX47" fmla="*/ 533400 w 1276350"/>
                  <a:gd name="connsiteY47" fmla="*/ 1809750 h 1828800"/>
                  <a:gd name="connsiteX48" fmla="*/ 628650 w 1276350"/>
                  <a:gd name="connsiteY48" fmla="*/ 1781175 h 1828800"/>
                  <a:gd name="connsiteX49" fmla="*/ 685800 w 1276350"/>
                  <a:gd name="connsiteY49" fmla="*/ 1762125 h 1828800"/>
                  <a:gd name="connsiteX50" fmla="*/ 723900 w 1276350"/>
                  <a:gd name="connsiteY50" fmla="*/ 1752600 h 1828800"/>
                  <a:gd name="connsiteX51" fmla="*/ 819150 w 1276350"/>
                  <a:gd name="connsiteY51" fmla="*/ 1743075 h 1828800"/>
                  <a:gd name="connsiteX52" fmla="*/ 866775 w 1276350"/>
                  <a:gd name="connsiteY52" fmla="*/ 1733550 h 1828800"/>
                  <a:gd name="connsiteX53" fmla="*/ 923925 w 1276350"/>
                  <a:gd name="connsiteY53" fmla="*/ 1724025 h 1828800"/>
                  <a:gd name="connsiteX54" fmla="*/ 981075 w 1276350"/>
                  <a:gd name="connsiteY54" fmla="*/ 1704975 h 1828800"/>
                  <a:gd name="connsiteX55" fmla="*/ 1009650 w 1276350"/>
                  <a:gd name="connsiteY55" fmla="*/ 1695450 h 1828800"/>
                  <a:gd name="connsiteX56" fmla="*/ 1066800 w 1276350"/>
                  <a:gd name="connsiteY56" fmla="*/ 1666875 h 1828800"/>
                  <a:gd name="connsiteX57" fmla="*/ 1095375 w 1276350"/>
                  <a:gd name="connsiteY57" fmla="*/ 1647825 h 1828800"/>
                  <a:gd name="connsiteX58" fmla="*/ 1133475 w 1276350"/>
                  <a:gd name="connsiteY58" fmla="*/ 1590675 h 1828800"/>
                  <a:gd name="connsiteX59" fmla="*/ 1143000 w 1276350"/>
                  <a:gd name="connsiteY59" fmla="*/ 1562100 h 1828800"/>
                  <a:gd name="connsiteX60" fmla="*/ 1181100 w 1276350"/>
                  <a:gd name="connsiteY60" fmla="*/ 1504950 h 1828800"/>
                  <a:gd name="connsiteX61" fmla="*/ 1219200 w 1276350"/>
                  <a:gd name="connsiteY61" fmla="*/ 1390650 h 1828800"/>
                  <a:gd name="connsiteX62" fmla="*/ 1228725 w 1276350"/>
                  <a:gd name="connsiteY62" fmla="*/ 1343025 h 1828800"/>
                  <a:gd name="connsiteX63" fmla="*/ 1247775 w 1276350"/>
                  <a:gd name="connsiteY63" fmla="*/ 1257300 h 1828800"/>
                  <a:gd name="connsiteX64" fmla="*/ 1257300 w 1276350"/>
                  <a:gd name="connsiteY64" fmla="*/ 962025 h 1828800"/>
                  <a:gd name="connsiteX65" fmla="*/ 1266825 w 1276350"/>
                  <a:gd name="connsiteY65" fmla="*/ 914400 h 1828800"/>
                  <a:gd name="connsiteX66" fmla="*/ 1276350 w 1276350"/>
                  <a:gd name="connsiteY66" fmla="*/ 847725 h 1828800"/>
                  <a:gd name="connsiteX67" fmla="*/ 1266825 w 1276350"/>
                  <a:gd name="connsiteY67" fmla="*/ 628650 h 1828800"/>
                  <a:gd name="connsiteX68" fmla="*/ 1257300 w 1276350"/>
                  <a:gd name="connsiteY68" fmla="*/ 476250 h 1828800"/>
                  <a:gd name="connsiteX69" fmla="*/ 1238250 w 1276350"/>
                  <a:gd name="connsiteY69" fmla="*/ 381000 h 1828800"/>
                  <a:gd name="connsiteX70" fmla="*/ 1238250 w 1276350"/>
                  <a:gd name="connsiteY70" fmla="*/ 371475 h 1828800"/>
                  <a:gd name="connsiteX0" fmla="*/ 1238250 w 1276350"/>
                  <a:gd name="connsiteY0" fmla="*/ 371475 h 1828800"/>
                  <a:gd name="connsiteX1" fmla="*/ 1228725 w 1276350"/>
                  <a:gd name="connsiteY1" fmla="*/ 323850 h 1828800"/>
                  <a:gd name="connsiteX2" fmla="*/ 1209675 w 1276350"/>
                  <a:gd name="connsiteY2" fmla="*/ 266700 h 1828800"/>
                  <a:gd name="connsiteX3" fmla="*/ 1190625 w 1276350"/>
                  <a:gd name="connsiteY3" fmla="*/ 190500 h 1828800"/>
                  <a:gd name="connsiteX4" fmla="*/ 1152525 w 1276350"/>
                  <a:gd name="connsiteY4" fmla="*/ 133350 h 1828800"/>
                  <a:gd name="connsiteX5" fmla="*/ 1066800 w 1276350"/>
                  <a:gd name="connsiteY5" fmla="*/ 76200 h 1828800"/>
                  <a:gd name="connsiteX6" fmla="*/ 1009650 w 1276350"/>
                  <a:gd name="connsiteY6" fmla="*/ 57150 h 1828800"/>
                  <a:gd name="connsiteX7" fmla="*/ 981075 w 1276350"/>
                  <a:gd name="connsiteY7" fmla="*/ 47625 h 1828800"/>
                  <a:gd name="connsiteX8" fmla="*/ 923925 w 1276350"/>
                  <a:gd name="connsiteY8" fmla="*/ 19050 h 1828800"/>
                  <a:gd name="connsiteX9" fmla="*/ 895350 w 1276350"/>
                  <a:gd name="connsiteY9" fmla="*/ 0 h 1828800"/>
                  <a:gd name="connsiteX10" fmla="*/ 762000 w 1276350"/>
                  <a:gd name="connsiteY10" fmla="*/ 9525 h 1828800"/>
                  <a:gd name="connsiteX11" fmla="*/ 704850 w 1276350"/>
                  <a:gd name="connsiteY11" fmla="*/ 28575 h 1828800"/>
                  <a:gd name="connsiteX12" fmla="*/ 581025 w 1276350"/>
                  <a:gd name="connsiteY12" fmla="*/ 38100 h 1828800"/>
                  <a:gd name="connsiteX13" fmla="*/ 542925 w 1276350"/>
                  <a:gd name="connsiteY13" fmla="*/ 47625 h 1828800"/>
                  <a:gd name="connsiteX14" fmla="*/ 485775 w 1276350"/>
                  <a:gd name="connsiteY14" fmla="*/ 66675 h 1828800"/>
                  <a:gd name="connsiteX15" fmla="*/ 419100 w 1276350"/>
                  <a:gd name="connsiteY15" fmla="*/ 142875 h 1828800"/>
                  <a:gd name="connsiteX16" fmla="*/ 400050 w 1276350"/>
                  <a:gd name="connsiteY16" fmla="*/ 171450 h 1828800"/>
                  <a:gd name="connsiteX17" fmla="*/ 371475 w 1276350"/>
                  <a:gd name="connsiteY17" fmla="*/ 228600 h 1828800"/>
                  <a:gd name="connsiteX18" fmla="*/ 333375 w 1276350"/>
                  <a:gd name="connsiteY18" fmla="*/ 342900 h 1828800"/>
                  <a:gd name="connsiteX19" fmla="*/ 323850 w 1276350"/>
                  <a:gd name="connsiteY19" fmla="*/ 371475 h 1828800"/>
                  <a:gd name="connsiteX20" fmla="*/ 314325 w 1276350"/>
                  <a:gd name="connsiteY20" fmla="*/ 628650 h 1828800"/>
                  <a:gd name="connsiteX21" fmla="*/ 266700 w 1276350"/>
                  <a:gd name="connsiteY21" fmla="*/ 666750 h 1828800"/>
                  <a:gd name="connsiteX22" fmla="*/ 219075 w 1276350"/>
                  <a:gd name="connsiteY22" fmla="*/ 714375 h 1828800"/>
                  <a:gd name="connsiteX23" fmla="*/ 171450 w 1276350"/>
                  <a:gd name="connsiteY23" fmla="*/ 762000 h 1828800"/>
                  <a:gd name="connsiteX24" fmla="*/ 152400 w 1276350"/>
                  <a:gd name="connsiteY24" fmla="*/ 819150 h 1828800"/>
                  <a:gd name="connsiteX25" fmla="*/ 152400 w 1276350"/>
                  <a:gd name="connsiteY25" fmla="*/ 1085850 h 1828800"/>
                  <a:gd name="connsiteX26" fmla="*/ 114300 w 1276350"/>
                  <a:gd name="connsiteY26" fmla="*/ 1143000 h 1828800"/>
                  <a:gd name="connsiteX27" fmla="*/ 66675 w 1276350"/>
                  <a:gd name="connsiteY27" fmla="*/ 1200150 h 1828800"/>
                  <a:gd name="connsiteX28" fmla="*/ 38100 w 1276350"/>
                  <a:gd name="connsiteY28" fmla="*/ 1219200 h 1828800"/>
                  <a:gd name="connsiteX29" fmla="*/ 28575 w 1276350"/>
                  <a:gd name="connsiteY29" fmla="*/ 1247775 h 1828800"/>
                  <a:gd name="connsiteX30" fmla="*/ 0 w 1276350"/>
                  <a:gd name="connsiteY30" fmla="*/ 1304925 h 1828800"/>
                  <a:gd name="connsiteX31" fmla="*/ 9525 w 1276350"/>
                  <a:gd name="connsiteY31" fmla="*/ 1381125 h 1828800"/>
                  <a:gd name="connsiteX32" fmla="*/ 38100 w 1276350"/>
                  <a:gd name="connsiteY32" fmla="*/ 1485900 h 1828800"/>
                  <a:gd name="connsiteX33" fmla="*/ 47625 w 1276350"/>
                  <a:gd name="connsiteY33" fmla="*/ 1524000 h 1828800"/>
                  <a:gd name="connsiteX34" fmla="*/ 57150 w 1276350"/>
                  <a:gd name="connsiteY34" fmla="*/ 1552575 h 1828800"/>
                  <a:gd name="connsiteX35" fmla="*/ 66675 w 1276350"/>
                  <a:gd name="connsiteY35" fmla="*/ 1590675 h 1828800"/>
                  <a:gd name="connsiteX36" fmla="*/ 76200 w 1276350"/>
                  <a:gd name="connsiteY36" fmla="*/ 1619250 h 1828800"/>
                  <a:gd name="connsiteX37" fmla="*/ 85725 w 1276350"/>
                  <a:gd name="connsiteY37" fmla="*/ 1657350 h 1828800"/>
                  <a:gd name="connsiteX38" fmla="*/ 104775 w 1276350"/>
                  <a:gd name="connsiteY38" fmla="*/ 1685925 h 1828800"/>
                  <a:gd name="connsiteX39" fmla="*/ 161925 w 1276350"/>
                  <a:gd name="connsiteY39" fmla="*/ 1733550 h 1828800"/>
                  <a:gd name="connsiteX40" fmla="*/ 219075 w 1276350"/>
                  <a:gd name="connsiteY40" fmla="*/ 1752600 h 1828800"/>
                  <a:gd name="connsiteX41" fmla="*/ 247650 w 1276350"/>
                  <a:gd name="connsiteY41" fmla="*/ 1762125 h 1828800"/>
                  <a:gd name="connsiteX42" fmla="*/ 304800 w 1276350"/>
                  <a:gd name="connsiteY42" fmla="*/ 1800225 h 1828800"/>
                  <a:gd name="connsiteX43" fmla="*/ 333375 w 1276350"/>
                  <a:gd name="connsiteY43" fmla="*/ 1819275 h 1828800"/>
                  <a:gd name="connsiteX44" fmla="*/ 361950 w 1276350"/>
                  <a:gd name="connsiteY44" fmla="*/ 1828800 h 1828800"/>
                  <a:gd name="connsiteX45" fmla="*/ 504825 w 1276350"/>
                  <a:gd name="connsiteY45" fmla="*/ 1819275 h 1828800"/>
                  <a:gd name="connsiteX46" fmla="*/ 533400 w 1276350"/>
                  <a:gd name="connsiteY46" fmla="*/ 1809750 h 1828800"/>
                  <a:gd name="connsiteX47" fmla="*/ 628650 w 1276350"/>
                  <a:gd name="connsiteY47" fmla="*/ 1781175 h 1828800"/>
                  <a:gd name="connsiteX48" fmla="*/ 685800 w 1276350"/>
                  <a:gd name="connsiteY48" fmla="*/ 1762125 h 1828800"/>
                  <a:gd name="connsiteX49" fmla="*/ 723900 w 1276350"/>
                  <a:gd name="connsiteY49" fmla="*/ 1752600 h 1828800"/>
                  <a:gd name="connsiteX50" fmla="*/ 819150 w 1276350"/>
                  <a:gd name="connsiteY50" fmla="*/ 1743075 h 1828800"/>
                  <a:gd name="connsiteX51" fmla="*/ 866775 w 1276350"/>
                  <a:gd name="connsiteY51" fmla="*/ 1733550 h 1828800"/>
                  <a:gd name="connsiteX52" fmla="*/ 923925 w 1276350"/>
                  <a:gd name="connsiteY52" fmla="*/ 1724025 h 1828800"/>
                  <a:gd name="connsiteX53" fmla="*/ 981075 w 1276350"/>
                  <a:gd name="connsiteY53" fmla="*/ 1704975 h 1828800"/>
                  <a:gd name="connsiteX54" fmla="*/ 1009650 w 1276350"/>
                  <a:gd name="connsiteY54" fmla="*/ 1695450 h 1828800"/>
                  <a:gd name="connsiteX55" fmla="*/ 1066800 w 1276350"/>
                  <a:gd name="connsiteY55" fmla="*/ 1666875 h 1828800"/>
                  <a:gd name="connsiteX56" fmla="*/ 1095375 w 1276350"/>
                  <a:gd name="connsiteY56" fmla="*/ 1647825 h 1828800"/>
                  <a:gd name="connsiteX57" fmla="*/ 1133475 w 1276350"/>
                  <a:gd name="connsiteY57" fmla="*/ 1590675 h 1828800"/>
                  <a:gd name="connsiteX58" fmla="*/ 1143000 w 1276350"/>
                  <a:gd name="connsiteY58" fmla="*/ 1562100 h 1828800"/>
                  <a:gd name="connsiteX59" fmla="*/ 1181100 w 1276350"/>
                  <a:gd name="connsiteY59" fmla="*/ 1504950 h 1828800"/>
                  <a:gd name="connsiteX60" fmla="*/ 1219200 w 1276350"/>
                  <a:gd name="connsiteY60" fmla="*/ 1390650 h 1828800"/>
                  <a:gd name="connsiteX61" fmla="*/ 1228725 w 1276350"/>
                  <a:gd name="connsiteY61" fmla="*/ 1343025 h 1828800"/>
                  <a:gd name="connsiteX62" fmla="*/ 1247775 w 1276350"/>
                  <a:gd name="connsiteY62" fmla="*/ 1257300 h 1828800"/>
                  <a:gd name="connsiteX63" fmla="*/ 1257300 w 1276350"/>
                  <a:gd name="connsiteY63" fmla="*/ 962025 h 1828800"/>
                  <a:gd name="connsiteX64" fmla="*/ 1266825 w 1276350"/>
                  <a:gd name="connsiteY64" fmla="*/ 914400 h 1828800"/>
                  <a:gd name="connsiteX65" fmla="*/ 1276350 w 1276350"/>
                  <a:gd name="connsiteY65" fmla="*/ 847725 h 1828800"/>
                  <a:gd name="connsiteX66" fmla="*/ 1266825 w 1276350"/>
                  <a:gd name="connsiteY66" fmla="*/ 628650 h 1828800"/>
                  <a:gd name="connsiteX67" fmla="*/ 1257300 w 1276350"/>
                  <a:gd name="connsiteY67" fmla="*/ 476250 h 1828800"/>
                  <a:gd name="connsiteX68" fmla="*/ 1238250 w 1276350"/>
                  <a:gd name="connsiteY68" fmla="*/ 381000 h 1828800"/>
                  <a:gd name="connsiteX69" fmla="*/ 1238250 w 1276350"/>
                  <a:gd name="connsiteY69"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66675 w 1276350"/>
                  <a:gd name="connsiteY34" fmla="*/ 1590675 h 1828800"/>
                  <a:gd name="connsiteX35" fmla="*/ 76200 w 1276350"/>
                  <a:gd name="connsiteY35" fmla="*/ 1619250 h 1828800"/>
                  <a:gd name="connsiteX36" fmla="*/ 85725 w 1276350"/>
                  <a:gd name="connsiteY36" fmla="*/ 1657350 h 1828800"/>
                  <a:gd name="connsiteX37" fmla="*/ 104775 w 1276350"/>
                  <a:gd name="connsiteY37" fmla="*/ 1685925 h 1828800"/>
                  <a:gd name="connsiteX38" fmla="*/ 161925 w 1276350"/>
                  <a:gd name="connsiteY38" fmla="*/ 1733550 h 1828800"/>
                  <a:gd name="connsiteX39" fmla="*/ 219075 w 1276350"/>
                  <a:gd name="connsiteY39" fmla="*/ 1752600 h 1828800"/>
                  <a:gd name="connsiteX40" fmla="*/ 247650 w 1276350"/>
                  <a:gd name="connsiteY40" fmla="*/ 1762125 h 1828800"/>
                  <a:gd name="connsiteX41" fmla="*/ 304800 w 1276350"/>
                  <a:gd name="connsiteY41" fmla="*/ 1800225 h 1828800"/>
                  <a:gd name="connsiteX42" fmla="*/ 333375 w 1276350"/>
                  <a:gd name="connsiteY42" fmla="*/ 1819275 h 1828800"/>
                  <a:gd name="connsiteX43" fmla="*/ 361950 w 1276350"/>
                  <a:gd name="connsiteY43" fmla="*/ 1828800 h 1828800"/>
                  <a:gd name="connsiteX44" fmla="*/ 504825 w 1276350"/>
                  <a:gd name="connsiteY44" fmla="*/ 1819275 h 1828800"/>
                  <a:gd name="connsiteX45" fmla="*/ 533400 w 1276350"/>
                  <a:gd name="connsiteY45" fmla="*/ 1809750 h 1828800"/>
                  <a:gd name="connsiteX46" fmla="*/ 628650 w 1276350"/>
                  <a:gd name="connsiteY46" fmla="*/ 1781175 h 1828800"/>
                  <a:gd name="connsiteX47" fmla="*/ 685800 w 1276350"/>
                  <a:gd name="connsiteY47" fmla="*/ 1762125 h 1828800"/>
                  <a:gd name="connsiteX48" fmla="*/ 723900 w 1276350"/>
                  <a:gd name="connsiteY48" fmla="*/ 1752600 h 1828800"/>
                  <a:gd name="connsiteX49" fmla="*/ 819150 w 1276350"/>
                  <a:gd name="connsiteY49" fmla="*/ 1743075 h 1828800"/>
                  <a:gd name="connsiteX50" fmla="*/ 866775 w 1276350"/>
                  <a:gd name="connsiteY50" fmla="*/ 1733550 h 1828800"/>
                  <a:gd name="connsiteX51" fmla="*/ 923925 w 1276350"/>
                  <a:gd name="connsiteY51" fmla="*/ 1724025 h 1828800"/>
                  <a:gd name="connsiteX52" fmla="*/ 981075 w 1276350"/>
                  <a:gd name="connsiteY52" fmla="*/ 1704975 h 1828800"/>
                  <a:gd name="connsiteX53" fmla="*/ 1009650 w 1276350"/>
                  <a:gd name="connsiteY53" fmla="*/ 1695450 h 1828800"/>
                  <a:gd name="connsiteX54" fmla="*/ 1066800 w 1276350"/>
                  <a:gd name="connsiteY54" fmla="*/ 1666875 h 1828800"/>
                  <a:gd name="connsiteX55" fmla="*/ 1095375 w 1276350"/>
                  <a:gd name="connsiteY55" fmla="*/ 1647825 h 1828800"/>
                  <a:gd name="connsiteX56" fmla="*/ 1133475 w 1276350"/>
                  <a:gd name="connsiteY56" fmla="*/ 1590675 h 1828800"/>
                  <a:gd name="connsiteX57" fmla="*/ 1143000 w 1276350"/>
                  <a:gd name="connsiteY57" fmla="*/ 1562100 h 1828800"/>
                  <a:gd name="connsiteX58" fmla="*/ 1181100 w 1276350"/>
                  <a:gd name="connsiteY58" fmla="*/ 1504950 h 1828800"/>
                  <a:gd name="connsiteX59" fmla="*/ 1219200 w 1276350"/>
                  <a:gd name="connsiteY59" fmla="*/ 1390650 h 1828800"/>
                  <a:gd name="connsiteX60" fmla="*/ 1228725 w 1276350"/>
                  <a:gd name="connsiteY60" fmla="*/ 1343025 h 1828800"/>
                  <a:gd name="connsiteX61" fmla="*/ 1247775 w 1276350"/>
                  <a:gd name="connsiteY61" fmla="*/ 1257300 h 1828800"/>
                  <a:gd name="connsiteX62" fmla="*/ 1257300 w 1276350"/>
                  <a:gd name="connsiteY62" fmla="*/ 962025 h 1828800"/>
                  <a:gd name="connsiteX63" fmla="*/ 1266825 w 1276350"/>
                  <a:gd name="connsiteY63" fmla="*/ 914400 h 1828800"/>
                  <a:gd name="connsiteX64" fmla="*/ 1276350 w 1276350"/>
                  <a:gd name="connsiteY64" fmla="*/ 847725 h 1828800"/>
                  <a:gd name="connsiteX65" fmla="*/ 1266825 w 1276350"/>
                  <a:gd name="connsiteY65" fmla="*/ 628650 h 1828800"/>
                  <a:gd name="connsiteX66" fmla="*/ 1257300 w 1276350"/>
                  <a:gd name="connsiteY66" fmla="*/ 476250 h 1828800"/>
                  <a:gd name="connsiteX67" fmla="*/ 1238250 w 1276350"/>
                  <a:gd name="connsiteY67" fmla="*/ 381000 h 1828800"/>
                  <a:gd name="connsiteX68" fmla="*/ 1238250 w 1276350"/>
                  <a:gd name="connsiteY68"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66675 w 1276350"/>
                  <a:gd name="connsiteY34" fmla="*/ 1590675 h 1828800"/>
                  <a:gd name="connsiteX35" fmla="*/ 76200 w 1276350"/>
                  <a:gd name="connsiteY35" fmla="*/ 1619250 h 1828800"/>
                  <a:gd name="connsiteX36" fmla="*/ 85725 w 1276350"/>
                  <a:gd name="connsiteY36" fmla="*/ 1657350 h 1828800"/>
                  <a:gd name="connsiteX37" fmla="*/ 104775 w 1276350"/>
                  <a:gd name="connsiteY37" fmla="*/ 1685925 h 1828800"/>
                  <a:gd name="connsiteX38" fmla="*/ 161925 w 1276350"/>
                  <a:gd name="connsiteY38" fmla="*/ 1733550 h 1828800"/>
                  <a:gd name="connsiteX39" fmla="*/ 219075 w 1276350"/>
                  <a:gd name="connsiteY39" fmla="*/ 1752600 h 1828800"/>
                  <a:gd name="connsiteX40" fmla="*/ 247650 w 1276350"/>
                  <a:gd name="connsiteY40" fmla="*/ 1762125 h 1828800"/>
                  <a:gd name="connsiteX41" fmla="*/ 304800 w 1276350"/>
                  <a:gd name="connsiteY41" fmla="*/ 1800225 h 1828800"/>
                  <a:gd name="connsiteX42" fmla="*/ 333375 w 1276350"/>
                  <a:gd name="connsiteY42" fmla="*/ 1819275 h 1828800"/>
                  <a:gd name="connsiteX43" fmla="*/ 361950 w 1276350"/>
                  <a:gd name="connsiteY43" fmla="*/ 1828800 h 1828800"/>
                  <a:gd name="connsiteX44" fmla="*/ 504825 w 1276350"/>
                  <a:gd name="connsiteY44" fmla="*/ 1819275 h 1828800"/>
                  <a:gd name="connsiteX45" fmla="*/ 533400 w 1276350"/>
                  <a:gd name="connsiteY45" fmla="*/ 1809750 h 1828800"/>
                  <a:gd name="connsiteX46" fmla="*/ 628650 w 1276350"/>
                  <a:gd name="connsiteY46" fmla="*/ 1781175 h 1828800"/>
                  <a:gd name="connsiteX47" fmla="*/ 685800 w 1276350"/>
                  <a:gd name="connsiteY47" fmla="*/ 1762125 h 1828800"/>
                  <a:gd name="connsiteX48" fmla="*/ 723900 w 1276350"/>
                  <a:gd name="connsiteY48" fmla="*/ 1752600 h 1828800"/>
                  <a:gd name="connsiteX49" fmla="*/ 819150 w 1276350"/>
                  <a:gd name="connsiteY49" fmla="*/ 1743075 h 1828800"/>
                  <a:gd name="connsiteX50" fmla="*/ 923925 w 1276350"/>
                  <a:gd name="connsiteY50" fmla="*/ 1724025 h 1828800"/>
                  <a:gd name="connsiteX51" fmla="*/ 981075 w 1276350"/>
                  <a:gd name="connsiteY51" fmla="*/ 1704975 h 1828800"/>
                  <a:gd name="connsiteX52" fmla="*/ 1009650 w 1276350"/>
                  <a:gd name="connsiteY52" fmla="*/ 1695450 h 1828800"/>
                  <a:gd name="connsiteX53" fmla="*/ 1066800 w 1276350"/>
                  <a:gd name="connsiteY53" fmla="*/ 1666875 h 1828800"/>
                  <a:gd name="connsiteX54" fmla="*/ 1095375 w 1276350"/>
                  <a:gd name="connsiteY54" fmla="*/ 1647825 h 1828800"/>
                  <a:gd name="connsiteX55" fmla="*/ 1133475 w 1276350"/>
                  <a:gd name="connsiteY55" fmla="*/ 1590675 h 1828800"/>
                  <a:gd name="connsiteX56" fmla="*/ 1143000 w 1276350"/>
                  <a:gd name="connsiteY56" fmla="*/ 1562100 h 1828800"/>
                  <a:gd name="connsiteX57" fmla="*/ 1181100 w 1276350"/>
                  <a:gd name="connsiteY57" fmla="*/ 1504950 h 1828800"/>
                  <a:gd name="connsiteX58" fmla="*/ 1219200 w 1276350"/>
                  <a:gd name="connsiteY58" fmla="*/ 1390650 h 1828800"/>
                  <a:gd name="connsiteX59" fmla="*/ 1228725 w 1276350"/>
                  <a:gd name="connsiteY59" fmla="*/ 1343025 h 1828800"/>
                  <a:gd name="connsiteX60" fmla="*/ 1247775 w 1276350"/>
                  <a:gd name="connsiteY60" fmla="*/ 1257300 h 1828800"/>
                  <a:gd name="connsiteX61" fmla="*/ 1257300 w 1276350"/>
                  <a:gd name="connsiteY61" fmla="*/ 962025 h 1828800"/>
                  <a:gd name="connsiteX62" fmla="*/ 1266825 w 1276350"/>
                  <a:gd name="connsiteY62" fmla="*/ 914400 h 1828800"/>
                  <a:gd name="connsiteX63" fmla="*/ 1276350 w 1276350"/>
                  <a:gd name="connsiteY63" fmla="*/ 847725 h 1828800"/>
                  <a:gd name="connsiteX64" fmla="*/ 1266825 w 1276350"/>
                  <a:gd name="connsiteY64" fmla="*/ 628650 h 1828800"/>
                  <a:gd name="connsiteX65" fmla="*/ 1257300 w 1276350"/>
                  <a:gd name="connsiteY65" fmla="*/ 476250 h 1828800"/>
                  <a:gd name="connsiteX66" fmla="*/ 1238250 w 1276350"/>
                  <a:gd name="connsiteY66" fmla="*/ 381000 h 1828800"/>
                  <a:gd name="connsiteX67" fmla="*/ 1238250 w 1276350"/>
                  <a:gd name="connsiteY67"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66675 w 1276350"/>
                  <a:gd name="connsiteY34" fmla="*/ 1590675 h 1828800"/>
                  <a:gd name="connsiteX35" fmla="*/ 76200 w 1276350"/>
                  <a:gd name="connsiteY35" fmla="*/ 1619250 h 1828800"/>
                  <a:gd name="connsiteX36" fmla="*/ 85725 w 1276350"/>
                  <a:gd name="connsiteY36" fmla="*/ 1657350 h 1828800"/>
                  <a:gd name="connsiteX37" fmla="*/ 104775 w 1276350"/>
                  <a:gd name="connsiteY37" fmla="*/ 1685925 h 1828800"/>
                  <a:gd name="connsiteX38" fmla="*/ 161925 w 1276350"/>
                  <a:gd name="connsiteY38" fmla="*/ 1733550 h 1828800"/>
                  <a:gd name="connsiteX39" fmla="*/ 219075 w 1276350"/>
                  <a:gd name="connsiteY39" fmla="*/ 1752600 h 1828800"/>
                  <a:gd name="connsiteX40" fmla="*/ 247650 w 1276350"/>
                  <a:gd name="connsiteY40" fmla="*/ 1762125 h 1828800"/>
                  <a:gd name="connsiteX41" fmla="*/ 304800 w 1276350"/>
                  <a:gd name="connsiteY41" fmla="*/ 1800225 h 1828800"/>
                  <a:gd name="connsiteX42" fmla="*/ 333375 w 1276350"/>
                  <a:gd name="connsiteY42" fmla="*/ 1819275 h 1828800"/>
                  <a:gd name="connsiteX43" fmla="*/ 361950 w 1276350"/>
                  <a:gd name="connsiteY43" fmla="*/ 1828800 h 1828800"/>
                  <a:gd name="connsiteX44" fmla="*/ 504825 w 1276350"/>
                  <a:gd name="connsiteY44" fmla="*/ 1819275 h 1828800"/>
                  <a:gd name="connsiteX45" fmla="*/ 533400 w 1276350"/>
                  <a:gd name="connsiteY45" fmla="*/ 1809750 h 1828800"/>
                  <a:gd name="connsiteX46" fmla="*/ 628650 w 1276350"/>
                  <a:gd name="connsiteY46" fmla="*/ 1781175 h 1828800"/>
                  <a:gd name="connsiteX47" fmla="*/ 685800 w 1276350"/>
                  <a:gd name="connsiteY47" fmla="*/ 1762125 h 1828800"/>
                  <a:gd name="connsiteX48" fmla="*/ 723900 w 1276350"/>
                  <a:gd name="connsiteY48" fmla="*/ 1752600 h 1828800"/>
                  <a:gd name="connsiteX49" fmla="*/ 819150 w 1276350"/>
                  <a:gd name="connsiteY49" fmla="*/ 1743075 h 1828800"/>
                  <a:gd name="connsiteX50" fmla="*/ 923925 w 1276350"/>
                  <a:gd name="connsiteY50" fmla="*/ 1724025 h 1828800"/>
                  <a:gd name="connsiteX51" fmla="*/ 1009650 w 1276350"/>
                  <a:gd name="connsiteY51" fmla="*/ 1695450 h 1828800"/>
                  <a:gd name="connsiteX52" fmla="*/ 1066800 w 1276350"/>
                  <a:gd name="connsiteY52" fmla="*/ 1666875 h 1828800"/>
                  <a:gd name="connsiteX53" fmla="*/ 1095375 w 1276350"/>
                  <a:gd name="connsiteY53" fmla="*/ 1647825 h 1828800"/>
                  <a:gd name="connsiteX54" fmla="*/ 1133475 w 1276350"/>
                  <a:gd name="connsiteY54" fmla="*/ 1590675 h 1828800"/>
                  <a:gd name="connsiteX55" fmla="*/ 1143000 w 1276350"/>
                  <a:gd name="connsiteY55" fmla="*/ 1562100 h 1828800"/>
                  <a:gd name="connsiteX56" fmla="*/ 1181100 w 1276350"/>
                  <a:gd name="connsiteY56" fmla="*/ 1504950 h 1828800"/>
                  <a:gd name="connsiteX57" fmla="*/ 1219200 w 1276350"/>
                  <a:gd name="connsiteY57" fmla="*/ 1390650 h 1828800"/>
                  <a:gd name="connsiteX58" fmla="*/ 1228725 w 1276350"/>
                  <a:gd name="connsiteY58" fmla="*/ 1343025 h 1828800"/>
                  <a:gd name="connsiteX59" fmla="*/ 1247775 w 1276350"/>
                  <a:gd name="connsiteY59" fmla="*/ 1257300 h 1828800"/>
                  <a:gd name="connsiteX60" fmla="*/ 1257300 w 1276350"/>
                  <a:gd name="connsiteY60" fmla="*/ 962025 h 1828800"/>
                  <a:gd name="connsiteX61" fmla="*/ 1266825 w 1276350"/>
                  <a:gd name="connsiteY61" fmla="*/ 914400 h 1828800"/>
                  <a:gd name="connsiteX62" fmla="*/ 1276350 w 1276350"/>
                  <a:gd name="connsiteY62" fmla="*/ 847725 h 1828800"/>
                  <a:gd name="connsiteX63" fmla="*/ 1266825 w 1276350"/>
                  <a:gd name="connsiteY63" fmla="*/ 628650 h 1828800"/>
                  <a:gd name="connsiteX64" fmla="*/ 1257300 w 1276350"/>
                  <a:gd name="connsiteY64" fmla="*/ 476250 h 1828800"/>
                  <a:gd name="connsiteX65" fmla="*/ 1238250 w 1276350"/>
                  <a:gd name="connsiteY65" fmla="*/ 381000 h 1828800"/>
                  <a:gd name="connsiteX66" fmla="*/ 1238250 w 1276350"/>
                  <a:gd name="connsiteY66"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66675 w 1276350"/>
                  <a:gd name="connsiteY34" fmla="*/ 1590675 h 1828800"/>
                  <a:gd name="connsiteX35" fmla="*/ 76200 w 1276350"/>
                  <a:gd name="connsiteY35" fmla="*/ 1619250 h 1828800"/>
                  <a:gd name="connsiteX36" fmla="*/ 85725 w 1276350"/>
                  <a:gd name="connsiteY36" fmla="*/ 1657350 h 1828800"/>
                  <a:gd name="connsiteX37" fmla="*/ 104775 w 1276350"/>
                  <a:gd name="connsiteY37" fmla="*/ 1685925 h 1828800"/>
                  <a:gd name="connsiteX38" fmla="*/ 161925 w 1276350"/>
                  <a:gd name="connsiteY38" fmla="*/ 1733550 h 1828800"/>
                  <a:gd name="connsiteX39" fmla="*/ 219075 w 1276350"/>
                  <a:gd name="connsiteY39" fmla="*/ 1752600 h 1828800"/>
                  <a:gd name="connsiteX40" fmla="*/ 247650 w 1276350"/>
                  <a:gd name="connsiteY40" fmla="*/ 1762125 h 1828800"/>
                  <a:gd name="connsiteX41" fmla="*/ 304800 w 1276350"/>
                  <a:gd name="connsiteY41" fmla="*/ 1800225 h 1828800"/>
                  <a:gd name="connsiteX42" fmla="*/ 333375 w 1276350"/>
                  <a:gd name="connsiteY42" fmla="*/ 1819275 h 1828800"/>
                  <a:gd name="connsiteX43" fmla="*/ 361950 w 1276350"/>
                  <a:gd name="connsiteY43" fmla="*/ 1828800 h 1828800"/>
                  <a:gd name="connsiteX44" fmla="*/ 504825 w 1276350"/>
                  <a:gd name="connsiteY44" fmla="*/ 1819275 h 1828800"/>
                  <a:gd name="connsiteX45" fmla="*/ 533400 w 1276350"/>
                  <a:gd name="connsiteY45" fmla="*/ 1809750 h 1828800"/>
                  <a:gd name="connsiteX46" fmla="*/ 628650 w 1276350"/>
                  <a:gd name="connsiteY46" fmla="*/ 1781175 h 1828800"/>
                  <a:gd name="connsiteX47" fmla="*/ 685800 w 1276350"/>
                  <a:gd name="connsiteY47" fmla="*/ 1762125 h 1828800"/>
                  <a:gd name="connsiteX48" fmla="*/ 723900 w 1276350"/>
                  <a:gd name="connsiteY48" fmla="*/ 1752600 h 1828800"/>
                  <a:gd name="connsiteX49" fmla="*/ 819150 w 1276350"/>
                  <a:gd name="connsiteY49" fmla="*/ 1743075 h 1828800"/>
                  <a:gd name="connsiteX50" fmla="*/ 923925 w 1276350"/>
                  <a:gd name="connsiteY50" fmla="*/ 1724025 h 1828800"/>
                  <a:gd name="connsiteX51" fmla="*/ 1009650 w 1276350"/>
                  <a:gd name="connsiteY51" fmla="*/ 1695450 h 1828800"/>
                  <a:gd name="connsiteX52" fmla="*/ 1066800 w 1276350"/>
                  <a:gd name="connsiteY52" fmla="*/ 1666875 h 1828800"/>
                  <a:gd name="connsiteX53" fmla="*/ 1133475 w 1276350"/>
                  <a:gd name="connsiteY53" fmla="*/ 1590675 h 1828800"/>
                  <a:gd name="connsiteX54" fmla="*/ 1143000 w 1276350"/>
                  <a:gd name="connsiteY54" fmla="*/ 1562100 h 1828800"/>
                  <a:gd name="connsiteX55" fmla="*/ 1181100 w 1276350"/>
                  <a:gd name="connsiteY55" fmla="*/ 1504950 h 1828800"/>
                  <a:gd name="connsiteX56" fmla="*/ 1219200 w 1276350"/>
                  <a:gd name="connsiteY56" fmla="*/ 1390650 h 1828800"/>
                  <a:gd name="connsiteX57" fmla="*/ 1228725 w 1276350"/>
                  <a:gd name="connsiteY57" fmla="*/ 1343025 h 1828800"/>
                  <a:gd name="connsiteX58" fmla="*/ 1247775 w 1276350"/>
                  <a:gd name="connsiteY58" fmla="*/ 1257300 h 1828800"/>
                  <a:gd name="connsiteX59" fmla="*/ 1257300 w 1276350"/>
                  <a:gd name="connsiteY59" fmla="*/ 962025 h 1828800"/>
                  <a:gd name="connsiteX60" fmla="*/ 1266825 w 1276350"/>
                  <a:gd name="connsiteY60" fmla="*/ 914400 h 1828800"/>
                  <a:gd name="connsiteX61" fmla="*/ 1276350 w 1276350"/>
                  <a:gd name="connsiteY61" fmla="*/ 847725 h 1828800"/>
                  <a:gd name="connsiteX62" fmla="*/ 1266825 w 1276350"/>
                  <a:gd name="connsiteY62" fmla="*/ 628650 h 1828800"/>
                  <a:gd name="connsiteX63" fmla="*/ 1257300 w 1276350"/>
                  <a:gd name="connsiteY63" fmla="*/ 476250 h 1828800"/>
                  <a:gd name="connsiteX64" fmla="*/ 1238250 w 1276350"/>
                  <a:gd name="connsiteY64" fmla="*/ 381000 h 1828800"/>
                  <a:gd name="connsiteX65" fmla="*/ 1238250 w 1276350"/>
                  <a:gd name="connsiteY65"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66675 w 1276350"/>
                  <a:gd name="connsiteY34" fmla="*/ 1590675 h 1828800"/>
                  <a:gd name="connsiteX35" fmla="*/ 76200 w 1276350"/>
                  <a:gd name="connsiteY35" fmla="*/ 1619250 h 1828800"/>
                  <a:gd name="connsiteX36" fmla="*/ 85725 w 1276350"/>
                  <a:gd name="connsiteY36" fmla="*/ 1657350 h 1828800"/>
                  <a:gd name="connsiteX37" fmla="*/ 104775 w 1276350"/>
                  <a:gd name="connsiteY37" fmla="*/ 1685925 h 1828800"/>
                  <a:gd name="connsiteX38" fmla="*/ 161925 w 1276350"/>
                  <a:gd name="connsiteY38" fmla="*/ 1733550 h 1828800"/>
                  <a:gd name="connsiteX39" fmla="*/ 219075 w 1276350"/>
                  <a:gd name="connsiteY39" fmla="*/ 1752600 h 1828800"/>
                  <a:gd name="connsiteX40" fmla="*/ 247650 w 1276350"/>
                  <a:gd name="connsiteY40" fmla="*/ 1762125 h 1828800"/>
                  <a:gd name="connsiteX41" fmla="*/ 304800 w 1276350"/>
                  <a:gd name="connsiteY41" fmla="*/ 1800225 h 1828800"/>
                  <a:gd name="connsiteX42" fmla="*/ 333375 w 1276350"/>
                  <a:gd name="connsiteY42" fmla="*/ 1819275 h 1828800"/>
                  <a:gd name="connsiteX43" fmla="*/ 361950 w 1276350"/>
                  <a:gd name="connsiteY43" fmla="*/ 1828800 h 1828800"/>
                  <a:gd name="connsiteX44" fmla="*/ 504825 w 1276350"/>
                  <a:gd name="connsiteY44" fmla="*/ 1819275 h 1828800"/>
                  <a:gd name="connsiteX45" fmla="*/ 533400 w 1276350"/>
                  <a:gd name="connsiteY45" fmla="*/ 1809750 h 1828800"/>
                  <a:gd name="connsiteX46" fmla="*/ 628650 w 1276350"/>
                  <a:gd name="connsiteY46" fmla="*/ 1781175 h 1828800"/>
                  <a:gd name="connsiteX47" fmla="*/ 685800 w 1276350"/>
                  <a:gd name="connsiteY47" fmla="*/ 1762125 h 1828800"/>
                  <a:gd name="connsiteX48" fmla="*/ 723900 w 1276350"/>
                  <a:gd name="connsiteY48" fmla="*/ 1752600 h 1828800"/>
                  <a:gd name="connsiteX49" fmla="*/ 819150 w 1276350"/>
                  <a:gd name="connsiteY49" fmla="*/ 1743075 h 1828800"/>
                  <a:gd name="connsiteX50" fmla="*/ 923925 w 1276350"/>
                  <a:gd name="connsiteY50" fmla="*/ 1724025 h 1828800"/>
                  <a:gd name="connsiteX51" fmla="*/ 1009650 w 1276350"/>
                  <a:gd name="connsiteY51" fmla="*/ 1695450 h 1828800"/>
                  <a:gd name="connsiteX52" fmla="*/ 1066800 w 1276350"/>
                  <a:gd name="connsiteY52" fmla="*/ 1666875 h 1828800"/>
                  <a:gd name="connsiteX53" fmla="*/ 1133475 w 1276350"/>
                  <a:gd name="connsiteY53" fmla="*/ 1590675 h 1828800"/>
                  <a:gd name="connsiteX54" fmla="*/ 1181100 w 1276350"/>
                  <a:gd name="connsiteY54" fmla="*/ 1504950 h 1828800"/>
                  <a:gd name="connsiteX55" fmla="*/ 1219200 w 1276350"/>
                  <a:gd name="connsiteY55" fmla="*/ 1390650 h 1828800"/>
                  <a:gd name="connsiteX56" fmla="*/ 1228725 w 1276350"/>
                  <a:gd name="connsiteY56" fmla="*/ 1343025 h 1828800"/>
                  <a:gd name="connsiteX57" fmla="*/ 1247775 w 1276350"/>
                  <a:gd name="connsiteY57" fmla="*/ 1257300 h 1828800"/>
                  <a:gd name="connsiteX58" fmla="*/ 1257300 w 1276350"/>
                  <a:gd name="connsiteY58" fmla="*/ 962025 h 1828800"/>
                  <a:gd name="connsiteX59" fmla="*/ 1266825 w 1276350"/>
                  <a:gd name="connsiteY59" fmla="*/ 914400 h 1828800"/>
                  <a:gd name="connsiteX60" fmla="*/ 1276350 w 1276350"/>
                  <a:gd name="connsiteY60" fmla="*/ 847725 h 1828800"/>
                  <a:gd name="connsiteX61" fmla="*/ 1266825 w 1276350"/>
                  <a:gd name="connsiteY61" fmla="*/ 628650 h 1828800"/>
                  <a:gd name="connsiteX62" fmla="*/ 1257300 w 1276350"/>
                  <a:gd name="connsiteY62" fmla="*/ 476250 h 1828800"/>
                  <a:gd name="connsiteX63" fmla="*/ 1238250 w 1276350"/>
                  <a:gd name="connsiteY63" fmla="*/ 381000 h 1828800"/>
                  <a:gd name="connsiteX64" fmla="*/ 1238250 w 1276350"/>
                  <a:gd name="connsiteY64"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66675 w 1276350"/>
                  <a:gd name="connsiteY34" fmla="*/ 1590675 h 1828800"/>
                  <a:gd name="connsiteX35" fmla="*/ 76200 w 1276350"/>
                  <a:gd name="connsiteY35" fmla="*/ 1619250 h 1828800"/>
                  <a:gd name="connsiteX36" fmla="*/ 85725 w 1276350"/>
                  <a:gd name="connsiteY36" fmla="*/ 1657350 h 1828800"/>
                  <a:gd name="connsiteX37" fmla="*/ 104775 w 1276350"/>
                  <a:gd name="connsiteY37" fmla="*/ 1685925 h 1828800"/>
                  <a:gd name="connsiteX38" fmla="*/ 161925 w 1276350"/>
                  <a:gd name="connsiteY38" fmla="*/ 1733550 h 1828800"/>
                  <a:gd name="connsiteX39" fmla="*/ 219075 w 1276350"/>
                  <a:gd name="connsiteY39" fmla="*/ 1752600 h 1828800"/>
                  <a:gd name="connsiteX40" fmla="*/ 247650 w 1276350"/>
                  <a:gd name="connsiteY40" fmla="*/ 1762125 h 1828800"/>
                  <a:gd name="connsiteX41" fmla="*/ 333375 w 1276350"/>
                  <a:gd name="connsiteY41" fmla="*/ 1819275 h 1828800"/>
                  <a:gd name="connsiteX42" fmla="*/ 361950 w 1276350"/>
                  <a:gd name="connsiteY42" fmla="*/ 1828800 h 1828800"/>
                  <a:gd name="connsiteX43" fmla="*/ 504825 w 1276350"/>
                  <a:gd name="connsiteY43" fmla="*/ 1819275 h 1828800"/>
                  <a:gd name="connsiteX44" fmla="*/ 533400 w 1276350"/>
                  <a:gd name="connsiteY44" fmla="*/ 1809750 h 1828800"/>
                  <a:gd name="connsiteX45" fmla="*/ 628650 w 1276350"/>
                  <a:gd name="connsiteY45" fmla="*/ 1781175 h 1828800"/>
                  <a:gd name="connsiteX46" fmla="*/ 685800 w 1276350"/>
                  <a:gd name="connsiteY46" fmla="*/ 1762125 h 1828800"/>
                  <a:gd name="connsiteX47" fmla="*/ 723900 w 1276350"/>
                  <a:gd name="connsiteY47" fmla="*/ 1752600 h 1828800"/>
                  <a:gd name="connsiteX48" fmla="*/ 819150 w 1276350"/>
                  <a:gd name="connsiteY48" fmla="*/ 1743075 h 1828800"/>
                  <a:gd name="connsiteX49" fmla="*/ 923925 w 1276350"/>
                  <a:gd name="connsiteY49" fmla="*/ 1724025 h 1828800"/>
                  <a:gd name="connsiteX50" fmla="*/ 1009650 w 1276350"/>
                  <a:gd name="connsiteY50" fmla="*/ 1695450 h 1828800"/>
                  <a:gd name="connsiteX51" fmla="*/ 1066800 w 1276350"/>
                  <a:gd name="connsiteY51" fmla="*/ 1666875 h 1828800"/>
                  <a:gd name="connsiteX52" fmla="*/ 1133475 w 1276350"/>
                  <a:gd name="connsiteY52" fmla="*/ 1590675 h 1828800"/>
                  <a:gd name="connsiteX53" fmla="*/ 1181100 w 1276350"/>
                  <a:gd name="connsiteY53" fmla="*/ 1504950 h 1828800"/>
                  <a:gd name="connsiteX54" fmla="*/ 1219200 w 1276350"/>
                  <a:gd name="connsiteY54" fmla="*/ 1390650 h 1828800"/>
                  <a:gd name="connsiteX55" fmla="*/ 1228725 w 1276350"/>
                  <a:gd name="connsiteY55" fmla="*/ 1343025 h 1828800"/>
                  <a:gd name="connsiteX56" fmla="*/ 1247775 w 1276350"/>
                  <a:gd name="connsiteY56" fmla="*/ 1257300 h 1828800"/>
                  <a:gd name="connsiteX57" fmla="*/ 1257300 w 1276350"/>
                  <a:gd name="connsiteY57" fmla="*/ 962025 h 1828800"/>
                  <a:gd name="connsiteX58" fmla="*/ 1266825 w 1276350"/>
                  <a:gd name="connsiteY58" fmla="*/ 914400 h 1828800"/>
                  <a:gd name="connsiteX59" fmla="*/ 1276350 w 1276350"/>
                  <a:gd name="connsiteY59" fmla="*/ 847725 h 1828800"/>
                  <a:gd name="connsiteX60" fmla="*/ 1266825 w 1276350"/>
                  <a:gd name="connsiteY60" fmla="*/ 628650 h 1828800"/>
                  <a:gd name="connsiteX61" fmla="*/ 1257300 w 1276350"/>
                  <a:gd name="connsiteY61" fmla="*/ 476250 h 1828800"/>
                  <a:gd name="connsiteX62" fmla="*/ 1238250 w 1276350"/>
                  <a:gd name="connsiteY62" fmla="*/ 381000 h 1828800"/>
                  <a:gd name="connsiteX63" fmla="*/ 1238250 w 1276350"/>
                  <a:gd name="connsiteY63"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66675 w 1276350"/>
                  <a:gd name="connsiteY34" fmla="*/ 1590675 h 1828800"/>
                  <a:gd name="connsiteX35" fmla="*/ 76200 w 1276350"/>
                  <a:gd name="connsiteY35" fmla="*/ 1619250 h 1828800"/>
                  <a:gd name="connsiteX36" fmla="*/ 104775 w 1276350"/>
                  <a:gd name="connsiteY36" fmla="*/ 1685925 h 1828800"/>
                  <a:gd name="connsiteX37" fmla="*/ 161925 w 1276350"/>
                  <a:gd name="connsiteY37" fmla="*/ 1733550 h 1828800"/>
                  <a:gd name="connsiteX38" fmla="*/ 219075 w 1276350"/>
                  <a:gd name="connsiteY38" fmla="*/ 1752600 h 1828800"/>
                  <a:gd name="connsiteX39" fmla="*/ 247650 w 1276350"/>
                  <a:gd name="connsiteY39" fmla="*/ 1762125 h 1828800"/>
                  <a:gd name="connsiteX40" fmla="*/ 333375 w 1276350"/>
                  <a:gd name="connsiteY40" fmla="*/ 1819275 h 1828800"/>
                  <a:gd name="connsiteX41" fmla="*/ 361950 w 1276350"/>
                  <a:gd name="connsiteY41" fmla="*/ 1828800 h 1828800"/>
                  <a:gd name="connsiteX42" fmla="*/ 504825 w 1276350"/>
                  <a:gd name="connsiteY42" fmla="*/ 1819275 h 1828800"/>
                  <a:gd name="connsiteX43" fmla="*/ 533400 w 1276350"/>
                  <a:gd name="connsiteY43" fmla="*/ 1809750 h 1828800"/>
                  <a:gd name="connsiteX44" fmla="*/ 628650 w 1276350"/>
                  <a:gd name="connsiteY44" fmla="*/ 1781175 h 1828800"/>
                  <a:gd name="connsiteX45" fmla="*/ 685800 w 1276350"/>
                  <a:gd name="connsiteY45" fmla="*/ 1762125 h 1828800"/>
                  <a:gd name="connsiteX46" fmla="*/ 723900 w 1276350"/>
                  <a:gd name="connsiteY46" fmla="*/ 1752600 h 1828800"/>
                  <a:gd name="connsiteX47" fmla="*/ 819150 w 1276350"/>
                  <a:gd name="connsiteY47" fmla="*/ 1743075 h 1828800"/>
                  <a:gd name="connsiteX48" fmla="*/ 923925 w 1276350"/>
                  <a:gd name="connsiteY48" fmla="*/ 1724025 h 1828800"/>
                  <a:gd name="connsiteX49" fmla="*/ 1009650 w 1276350"/>
                  <a:gd name="connsiteY49" fmla="*/ 1695450 h 1828800"/>
                  <a:gd name="connsiteX50" fmla="*/ 1066800 w 1276350"/>
                  <a:gd name="connsiteY50" fmla="*/ 1666875 h 1828800"/>
                  <a:gd name="connsiteX51" fmla="*/ 1133475 w 1276350"/>
                  <a:gd name="connsiteY51" fmla="*/ 1590675 h 1828800"/>
                  <a:gd name="connsiteX52" fmla="*/ 1181100 w 1276350"/>
                  <a:gd name="connsiteY52" fmla="*/ 1504950 h 1828800"/>
                  <a:gd name="connsiteX53" fmla="*/ 1219200 w 1276350"/>
                  <a:gd name="connsiteY53" fmla="*/ 1390650 h 1828800"/>
                  <a:gd name="connsiteX54" fmla="*/ 1228725 w 1276350"/>
                  <a:gd name="connsiteY54" fmla="*/ 1343025 h 1828800"/>
                  <a:gd name="connsiteX55" fmla="*/ 1247775 w 1276350"/>
                  <a:gd name="connsiteY55" fmla="*/ 1257300 h 1828800"/>
                  <a:gd name="connsiteX56" fmla="*/ 1257300 w 1276350"/>
                  <a:gd name="connsiteY56" fmla="*/ 962025 h 1828800"/>
                  <a:gd name="connsiteX57" fmla="*/ 1266825 w 1276350"/>
                  <a:gd name="connsiteY57" fmla="*/ 914400 h 1828800"/>
                  <a:gd name="connsiteX58" fmla="*/ 1276350 w 1276350"/>
                  <a:gd name="connsiteY58" fmla="*/ 847725 h 1828800"/>
                  <a:gd name="connsiteX59" fmla="*/ 1266825 w 1276350"/>
                  <a:gd name="connsiteY59" fmla="*/ 628650 h 1828800"/>
                  <a:gd name="connsiteX60" fmla="*/ 1257300 w 1276350"/>
                  <a:gd name="connsiteY60" fmla="*/ 476250 h 1828800"/>
                  <a:gd name="connsiteX61" fmla="*/ 1238250 w 1276350"/>
                  <a:gd name="connsiteY61" fmla="*/ 381000 h 1828800"/>
                  <a:gd name="connsiteX62" fmla="*/ 1238250 w 1276350"/>
                  <a:gd name="connsiteY62"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47625 w 1276350"/>
                  <a:gd name="connsiteY32" fmla="*/ 1524000 h 1828800"/>
                  <a:gd name="connsiteX33" fmla="*/ 57150 w 1276350"/>
                  <a:gd name="connsiteY33" fmla="*/ 1552575 h 1828800"/>
                  <a:gd name="connsiteX34" fmla="*/ 76200 w 1276350"/>
                  <a:gd name="connsiteY34" fmla="*/ 1619250 h 1828800"/>
                  <a:gd name="connsiteX35" fmla="*/ 104775 w 1276350"/>
                  <a:gd name="connsiteY35" fmla="*/ 1685925 h 1828800"/>
                  <a:gd name="connsiteX36" fmla="*/ 161925 w 1276350"/>
                  <a:gd name="connsiteY36" fmla="*/ 1733550 h 1828800"/>
                  <a:gd name="connsiteX37" fmla="*/ 219075 w 1276350"/>
                  <a:gd name="connsiteY37" fmla="*/ 1752600 h 1828800"/>
                  <a:gd name="connsiteX38" fmla="*/ 247650 w 1276350"/>
                  <a:gd name="connsiteY38" fmla="*/ 1762125 h 1828800"/>
                  <a:gd name="connsiteX39" fmla="*/ 333375 w 1276350"/>
                  <a:gd name="connsiteY39" fmla="*/ 1819275 h 1828800"/>
                  <a:gd name="connsiteX40" fmla="*/ 361950 w 1276350"/>
                  <a:gd name="connsiteY40" fmla="*/ 1828800 h 1828800"/>
                  <a:gd name="connsiteX41" fmla="*/ 504825 w 1276350"/>
                  <a:gd name="connsiteY41" fmla="*/ 1819275 h 1828800"/>
                  <a:gd name="connsiteX42" fmla="*/ 533400 w 1276350"/>
                  <a:gd name="connsiteY42" fmla="*/ 1809750 h 1828800"/>
                  <a:gd name="connsiteX43" fmla="*/ 628650 w 1276350"/>
                  <a:gd name="connsiteY43" fmla="*/ 1781175 h 1828800"/>
                  <a:gd name="connsiteX44" fmla="*/ 685800 w 1276350"/>
                  <a:gd name="connsiteY44" fmla="*/ 1762125 h 1828800"/>
                  <a:gd name="connsiteX45" fmla="*/ 723900 w 1276350"/>
                  <a:gd name="connsiteY45" fmla="*/ 1752600 h 1828800"/>
                  <a:gd name="connsiteX46" fmla="*/ 819150 w 1276350"/>
                  <a:gd name="connsiteY46" fmla="*/ 1743075 h 1828800"/>
                  <a:gd name="connsiteX47" fmla="*/ 923925 w 1276350"/>
                  <a:gd name="connsiteY47" fmla="*/ 1724025 h 1828800"/>
                  <a:gd name="connsiteX48" fmla="*/ 1009650 w 1276350"/>
                  <a:gd name="connsiteY48" fmla="*/ 1695450 h 1828800"/>
                  <a:gd name="connsiteX49" fmla="*/ 1066800 w 1276350"/>
                  <a:gd name="connsiteY49" fmla="*/ 1666875 h 1828800"/>
                  <a:gd name="connsiteX50" fmla="*/ 1133475 w 1276350"/>
                  <a:gd name="connsiteY50" fmla="*/ 1590675 h 1828800"/>
                  <a:gd name="connsiteX51" fmla="*/ 1181100 w 1276350"/>
                  <a:gd name="connsiteY51" fmla="*/ 1504950 h 1828800"/>
                  <a:gd name="connsiteX52" fmla="*/ 1219200 w 1276350"/>
                  <a:gd name="connsiteY52" fmla="*/ 1390650 h 1828800"/>
                  <a:gd name="connsiteX53" fmla="*/ 1228725 w 1276350"/>
                  <a:gd name="connsiteY53" fmla="*/ 1343025 h 1828800"/>
                  <a:gd name="connsiteX54" fmla="*/ 1247775 w 1276350"/>
                  <a:gd name="connsiteY54" fmla="*/ 1257300 h 1828800"/>
                  <a:gd name="connsiteX55" fmla="*/ 1257300 w 1276350"/>
                  <a:gd name="connsiteY55" fmla="*/ 962025 h 1828800"/>
                  <a:gd name="connsiteX56" fmla="*/ 1266825 w 1276350"/>
                  <a:gd name="connsiteY56" fmla="*/ 914400 h 1828800"/>
                  <a:gd name="connsiteX57" fmla="*/ 1276350 w 1276350"/>
                  <a:gd name="connsiteY57" fmla="*/ 847725 h 1828800"/>
                  <a:gd name="connsiteX58" fmla="*/ 1266825 w 1276350"/>
                  <a:gd name="connsiteY58" fmla="*/ 628650 h 1828800"/>
                  <a:gd name="connsiteX59" fmla="*/ 1257300 w 1276350"/>
                  <a:gd name="connsiteY59" fmla="*/ 476250 h 1828800"/>
                  <a:gd name="connsiteX60" fmla="*/ 1238250 w 1276350"/>
                  <a:gd name="connsiteY60" fmla="*/ 381000 h 1828800"/>
                  <a:gd name="connsiteX61" fmla="*/ 1238250 w 1276350"/>
                  <a:gd name="connsiteY61"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38100 w 1276350"/>
                  <a:gd name="connsiteY27" fmla="*/ 1219200 h 1828800"/>
                  <a:gd name="connsiteX28" fmla="*/ 28575 w 1276350"/>
                  <a:gd name="connsiteY28" fmla="*/ 1247775 h 1828800"/>
                  <a:gd name="connsiteX29" fmla="*/ 0 w 1276350"/>
                  <a:gd name="connsiteY29" fmla="*/ 1304925 h 1828800"/>
                  <a:gd name="connsiteX30" fmla="*/ 9525 w 1276350"/>
                  <a:gd name="connsiteY30" fmla="*/ 1381125 h 1828800"/>
                  <a:gd name="connsiteX31" fmla="*/ 38100 w 1276350"/>
                  <a:gd name="connsiteY31" fmla="*/ 1485900 h 1828800"/>
                  <a:gd name="connsiteX32" fmla="*/ 57150 w 1276350"/>
                  <a:gd name="connsiteY32" fmla="*/ 1552575 h 1828800"/>
                  <a:gd name="connsiteX33" fmla="*/ 76200 w 1276350"/>
                  <a:gd name="connsiteY33" fmla="*/ 1619250 h 1828800"/>
                  <a:gd name="connsiteX34" fmla="*/ 104775 w 1276350"/>
                  <a:gd name="connsiteY34" fmla="*/ 1685925 h 1828800"/>
                  <a:gd name="connsiteX35" fmla="*/ 161925 w 1276350"/>
                  <a:gd name="connsiteY35" fmla="*/ 1733550 h 1828800"/>
                  <a:gd name="connsiteX36" fmla="*/ 219075 w 1276350"/>
                  <a:gd name="connsiteY36" fmla="*/ 1752600 h 1828800"/>
                  <a:gd name="connsiteX37" fmla="*/ 247650 w 1276350"/>
                  <a:gd name="connsiteY37" fmla="*/ 1762125 h 1828800"/>
                  <a:gd name="connsiteX38" fmla="*/ 333375 w 1276350"/>
                  <a:gd name="connsiteY38" fmla="*/ 1819275 h 1828800"/>
                  <a:gd name="connsiteX39" fmla="*/ 361950 w 1276350"/>
                  <a:gd name="connsiteY39" fmla="*/ 1828800 h 1828800"/>
                  <a:gd name="connsiteX40" fmla="*/ 504825 w 1276350"/>
                  <a:gd name="connsiteY40" fmla="*/ 1819275 h 1828800"/>
                  <a:gd name="connsiteX41" fmla="*/ 533400 w 1276350"/>
                  <a:gd name="connsiteY41" fmla="*/ 1809750 h 1828800"/>
                  <a:gd name="connsiteX42" fmla="*/ 628650 w 1276350"/>
                  <a:gd name="connsiteY42" fmla="*/ 1781175 h 1828800"/>
                  <a:gd name="connsiteX43" fmla="*/ 685800 w 1276350"/>
                  <a:gd name="connsiteY43" fmla="*/ 1762125 h 1828800"/>
                  <a:gd name="connsiteX44" fmla="*/ 723900 w 1276350"/>
                  <a:gd name="connsiteY44" fmla="*/ 1752600 h 1828800"/>
                  <a:gd name="connsiteX45" fmla="*/ 819150 w 1276350"/>
                  <a:gd name="connsiteY45" fmla="*/ 1743075 h 1828800"/>
                  <a:gd name="connsiteX46" fmla="*/ 923925 w 1276350"/>
                  <a:gd name="connsiteY46" fmla="*/ 1724025 h 1828800"/>
                  <a:gd name="connsiteX47" fmla="*/ 1009650 w 1276350"/>
                  <a:gd name="connsiteY47" fmla="*/ 1695450 h 1828800"/>
                  <a:gd name="connsiteX48" fmla="*/ 1066800 w 1276350"/>
                  <a:gd name="connsiteY48" fmla="*/ 1666875 h 1828800"/>
                  <a:gd name="connsiteX49" fmla="*/ 1133475 w 1276350"/>
                  <a:gd name="connsiteY49" fmla="*/ 1590675 h 1828800"/>
                  <a:gd name="connsiteX50" fmla="*/ 1181100 w 1276350"/>
                  <a:gd name="connsiteY50" fmla="*/ 1504950 h 1828800"/>
                  <a:gd name="connsiteX51" fmla="*/ 1219200 w 1276350"/>
                  <a:gd name="connsiteY51" fmla="*/ 1390650 h 1828800"/>
                  <a:gd name="connsiteX52" fmla="*/ 1228725 w 1276350"/>
                  <a:gd name="connsiteY52" fmla="*/ 1343025 h 1828800"/>
                  <a:gd name="connsiteX53" fmla="*/ 1247775 w 1276350"/>
                  <a:gd name="connsiteY53" fmla="*/ 1257300 h 1828800"/>
                  <a:gd name="connsiteX54" fmla="*/ 1257300 w 1276350"/>
                  <a:gd name="connsiteY54" fmla="*/ 962025 h 1828800"/>
                  <a:gd name="connsiteX55" fmla="*/ 1266825 w 1276350"/>
                  <a:gd name="connsiteY55" fmla="*/ 914400 h 1828800"/>
                  <a:gd name="connsiteX56" fmla="*/ 1276350 w 1276350"/>
                  <a:gd name="connsiteY56" fmla="*/ 847725 h 1828800"/>
                  <a:gd name="connsiteX57" fmla="*/ 1266825 w 1276350"/>
                  <a:gd name="connsiteY57" fmla="*/ 628650 h 1828800"/>
                  <a:gd name="connsiteX58" fmla="*/ 1257300 w 1276350"/>
                  <a:gd name="connsiteY58" fmla="*/ 476250 h 1828800"/>
                  <a:gd name="connsiteX59" fmla="*/ 1238250 w 1276350"/>
                  <a:gd name="connsiteY59" fmla="*/ 381000 h 1828800"/>
                  <a:gd name="connsiteX60" fmla="*/ 1238250 w 1276350"/>
                  <a:gd name="connsiteY60"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28575 w 1276350"/>
                  <a:gd name="connsiteY27" fmla="*/ 1247775 h 1828800"/>
                  <a:gd name="connsiteX28" fmla="*/ 0 w 1276350"/>
                  <a:gd name="connsiteY28" fmla="*/ 1304925 h 1828800"/>
                  <a:gd name="connsiteX29" fmla="*/ 9525 w 1276350"/>
                  <a:gd name="connsiteY29" fmla="*/ 1381125 h 1828800"/>
                  <a:gd name="connsiteX30" fmla="*/ 38100 w 1276350"/>
                  <a:gd name="connsiteY30" fmla="*/ 1485900 h 1828800"/>
                  <a:gd name="connsiteX31" fmla="*/ 57150 w 1276350"/>
                  <a:gd name="connsiteY31" fmla="*/ 1552575 h 1828800"/>
                  <a:gd name="connsiteX32" fmla="*/ 76200 w 1276350"/>
                  <a:gd name="connsiteY32" fmla="*/ 1619250 h 1828800"/>
                  <a:gd name="connsiteX33" fmla="*/ 104775 w 1276350"/>
                  <a:gd name="connsiteY33" fmla="*/ 1685925 h 1828800"/>
                  <a:gd name="connsiteX34" fmla="*/ 161925 w 1276350"/>
                  <a:gd name="connsiteY34" fmla="*/ 1733550 h 1828800"/>
                  <a:gd name="connsiteX35" fmla="*/ 219075 w 1276350"/>
                  <a:gd name="connsiteY35" fmla="*/ 1752600 h 1828800"/>
                  <a:gd name="connsiteX36" fmla="*/ 247650 w 1276350"/>
                  <a:gd name="connsiteY36" fmla="*/ 1762125 h 1828800"/>
                  <a:gd name="connsiteX37" fmla="*/ 333375 w 1276350"/>
                  <a:gd name="connsiteY37" fmla="*/ 1819275 h 1828800"/>
                  <a:gd name="connsiteX38" fmla="*/ 361950 w 1276350"/>
                  <a:gd name="connsiteY38" fmla="*/ 1828800 h 1828800"/>
                  <a:gd name="connsiteX39" fmla="*/ 504825 w 1276350"/>
                  <a:gd name="connsiteY39" fmla="*/ 1819275 h 1828800"/>
                  <a:gd name="connsiteX40" fmla="*/ 533400 w 1276350"/>
                  <a:gd name="connsiteY40" fmla="*/ 1809750 h 1828800"/>
                  <a:gd name="connsiteX41" fmla="*/ 628650 w 1276350"/>
                  <a:gd name="connsiteY41" fmla="*/ 1781175 h 1828800"/>
                  <a:gd name="connsiteX42" fmla="*/ 685800 w 1276350"/>
                  <a:gd name="connsiteY42" fmla="*/ 1762125 h 1828800"/>
                  <a:gd name="connsiteX43" fmla="*/ 723900 w 1276350"/>
                  <a:gd name="connsiteY43" fmla="*/ 1752600 h 1828800"/>
                  <a:gd name="connsiteX44" fmla="*/ 819150 w 1276350"/>
                  <a:gd name="connsiteY44" fmla="*/ 1743075 h 1828800"/>
                  <a:gd name="connsiteX45" fmla="*/ 923925 w 1276350"/>
                  <a:gd name="connsiteY45" fmla="*/ 1724025 h 1828800"/>
                  <a:gd name="connsiteX46" fmla="*/ 1009650 w 1276350"/>
                  <a:gd name="connsiteY46" fmla="*/ 1695450 h 1828800"/>
                  <a:gd name="connsiteX47" fmla="*/ 1066800 w 1276350"/>
                  <a:gd name="connsiteY47" fmla="*/ 1666875 h 1828800"/>
                  <a:gd name="connsiteX48" fmla="*/ 1133475 w 1276350"/>
                  <a:gd name="connsiteY48" fmla="*/ 1590675 h 1828800"/>
                  <a:gd name="connsiteX49" fmla="*/ 1181100 w 1276350"/>
                  <a:gd name="connsiteY49" fmla="*/ 1504950 h 1828800"/>
                  <a:gd name="connsiteX50" fmla="*/ 1219200 w 1276350"/>
                  <a:gd name="connsiteY50" fmla="*/ 1390650 h 1828800"/>
                  <a:gd name="connsiteX51" fmla="*/ 1228725 w 1276350"/>
                  <a:gd name="connsiteY51" fmla="*/ 1343025 h 1828800"/>
                  <a:gd name="connsiteX52" fmla="*/ 1247775 w 1276350"/>
                  <a:gd name="connsiteY52" fmla="*/ 1257300 h 1828800"/>
                  <a:gd name="connsiteX53" fmla="*/ 1257300 w 1276350"/>
                  <a:gd name="connsiteY53" fmla="*/ 962025 h 1828800"/>
                  <a:gd name="connsiteX54" fmla="*/ 1266825 w 1276350"/>
                  <a:gd name="connsiteY54" fmla="*/ 914400 h 1828800"/>
                  <a:gd name="connsiteX55" fmla="*/ 1276350 w 1276350"/>
                  <a:gd name="connsiteY55" fmla="*/ 847725 h 1828800"/>
                  <a:gd name="connsiteX56" fmla="*/ 1266825 w 1276350"/>
                  <a:gd name="connsiteY56" fmla="*/ 628650 h 1828800"/>
                  <a:gd name="connsiteX57" fmla="*/ 1257300 w 1276350"/>
                  <a:gd name="connsiteY57" fmla="*/ 476250 h 1828800"/>
                  <a:gd name="connsiteX58" fmla="*/ 1238250 w 1276350"/>
                  <a:gd name="connsiteY58" fmla="*/ 381000 h 1828800"/>
                  <a:gd name="connsiteX59" fmla="*/ 1238250 w 1276350"/>
                  <a:gd name="connsiteY59"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28575 w 1276350"/>
                  <a:gd name="connsiteY27" fmla="*/ 1247775 h 1828800"/>
                  <a:gd name="connsiteX28" fmla="*/ 0 w 1276350"/>
                  <a:gd name="connsiteY28" fmla="*/ 1304925 h 1828800"/>
                  <a:gd name="connsiteX29" fmla="*/ 9525 w 1276350"/>
                  <a:gd name="connsiteY29" fmla="*/ 1381125 h 1828800"/>
                  <a:gd name="connsiteX30" fmla="*/ 38100 w 1276350"/>
                  <a:gd name="connsiteY30" fmla="*/ 1485900 h 1828800"/>
                  <a:gd name="connsiteX31" fmla="*/ 57150 w 1276350"/>
                  <a:gd name="connsiteY31" fmla="*/ 1552575 h 1828800"/>
                  <a:gd name="connsiteX32" fmla="*/ 76200 w 1276350"/>
                  <a:gd name="connsiteY32" fmla="*/ 1619250 h 1828800"/>
                  <a:gd name="connsiteX33" fmla="*/ 104775 w 1276350"/>
                  <a:gd name="connsiteY33" fmla="*/ 1685925 h 1828800"/>
                  <a:gd name="connsiteX34" fmla="*/ 161925 w 1276350"/>
                  <a:gd name="connsiteY34" fmla="*/ 1733550 h 1828800"/>
                  <a:gd name="connsiteX35" fmla="*/ 219075 w 1276350"/>
                  <a:gd name="connsiteY35" fmla="*/ 1752600 h 1828800"/>
                  <a:gd name="connsiteX36" fmla="*/ 247650 w 1276350"/>
                  <a:gd name="connsiteY36" fmla="*/ 1762125 h 1828800"/>
                  <a:gd name="connsiteX37" fmla="*/ 333375 w 1276350"/>
                  <a:gd name="connsiteY37" fmla="*/ 1819275 h 1828800"/>
                  <a:gd name="connsiteX38" fmla="*/ 361950 w 1276350"/>
                  <a:gd name="connsiteY38" fmla="*/ 1828800 h 1828800"/>
                  <a:gd name="connsiteX39" fmla="*/ 504825 w 1276350"/>
                  <a:gd name="connsiteY39" fmla="*/ 1819275 h 1828800"/>
                  <a:gd name="connsiteX40" fmla="*/ 533400 w 1276350"/>
                  <a:gd name="connsiteY40" fmla="*/ 1809750 h 1828800"/>
                  <a:gd name="connsiteX41" fmla="*/ 628650 w 1276350"/>
                  <a:gd name="connsiteY41" fmla="*/ 1781175 h 1828800"/>
                  <a:gd name="connsiteX42" fmla="*/ 685800 w 1276350"/>
                  <a:gd name="connsiteY42" fmla="*/ 1762125 h 1828800"/>
                  <a:gd name="connsiteX43" fmla="*/ 723900 w 1276350"/>
                  <a:gd name="connsiteY43" fmla="*/ 1752600 h 1828800"/>
                  <a:gd name="connsiteX44" fmla="*/ 819150 w 1276350"/>
                  <a:gd name="connsiteY44" fmla="*/ 1743075 h 1828800"/>
                  <a:gd name="connsiteX45" fmla="*/ 923925 w 1276350"/>
                  <a:gd name="connsiteY45" fmla="*/ 1724025 h 1828800"/>
                  <a:gd name="connsiteX46" fmla="*/ 1009650 w 1276350"/>
                  <a:gd name="connsiteY46" fmla="*/ 1695450 h 1828800"/>
                  <a:gd name="connsiteX47" fmla="*/ 1066800 w 1276350"/>
                  <a:gd name="connsiteY47" fmla="*/ 1666875 h 1828800"/>
                  <a:gd name="connsiteX48" fmla="*/ 1133475 w 1276350"/>
                  <a:gd name="connsiteY48" fmla="*/ 1590675 h 1828800"/>
                  <a:gd name="connsiteX49" fmla="*/ 1181100 w 1276350"/>
                  <a:gd name="connsiteY49" fmla="*/ 1504950 h 1828800"/>
                  <a:gd name="connsiteX50" fmla="*/ 1219200 w 1276350"/>
                  <a:gd name="connsiteY50" fmla="*/ 1390650 h 1828800"/>
                  <a:gd name="connsiteX51" fmla="*/ 1247775 w 1276350"/>
                  <a:gd name="connsiteY51" fmla="*/ 1257300 h 1828800"/>
                  <a:gd name="connsiteX52" fmla="*/ 1257300 w 1276350"/>
                  <a:gd name="connsiteY52" fmla="*/ 962025 h 1828800"/>
                  <a:gd name="connsiteX53" fmla="*/ 1266825 w 1276350"/>
                  <a:gd name="connsiteY53" fmla="*/ 914400 h 1828800"/>
                  <a:gd name="connsiteX54" fmla="*/ 1276350 w 1276350"/>
                  <a:gd name="connsiteY54" fmla="*/ 847725 h 1828800"/>
                  <a:gd name="connsiteX55" fmla="*/ 1266825 w 1276350"/>
                  <a:gd name="connsiteY55" fmla="*/ 628650 h 1828800"/>
                  <a:gd name="connsiteX56" fmla="*/ 1257300 w 1276350"/>
                  <a:gd name="connsiteY56" fmla="*/ 476250 h 1828800"/>
                  <a:gd name="connsiteX57" fmla="*/ 1238250 w 1276350"/>
                  <a:gd name="connsiteY57" fmla="*/ 381000 h 1828800"/>
                  <a:gd name="connsiteX58" fmla="*/ 1238250 w 1276350"/>
                  <a:gd name="connsiteY58"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19100 w 1276350"/>
                  <a:gd name="connsiteY14" fmla="*/ 142875 h 1828800"/>
                  <a:gd name="connsiteX15" fmla="*/ 400050 w 1276350"/>
                  <a:gd name="connsiteY15" fmla="*/ 171450 h 1828800"/>
                  <a:gd name="connsiteX16" fmla="*/ 371475 w 1276350"/>
                  <a:gd name="connsiteY16" fmla="*/ 228600 h 1828800"/>
                  <a:gd name="connsiteX17" fmla="*/ 333375 w 1276350"/>
                  <a:gd name="connsiteY17" fmla="*/ 342900 h 1828800"/>
                  <a:gd name="connsiteX18" fmla="*/ 323850 w 1276350"/>
                  <a:gd name="connsiteY18" fmla="*/ 371475 h 1828800"/>
                  <a:gd name="connsiteX19" fmla="*/ 314325 w 1276350"/>
                  <a:gd name="connsiteY19" fmla="*/ 628650 h 1828800"/>
                  <a:gd name="connsiteX20" fmla="*/ 266700 w 1276350"/>
                  <a:gd name="connsiteY20" fmla="*/ 666750 h 1828800"/>
                  <a:gd name="connsiteX21" fmla="*/ 219075 w 1276350"/>
                  <a:gd name="connsiteY21" fmla="*/ 714375 h 1828800"/>
                  <a:gd name="connsiteX22" fmla="*/ 171450 w 1276350"/>
                  <a:gd name="connsiteY22" fmla="*/ 762000 h 1828800"/>
                  <a:gd name="connsiteX23" fmla="*/ 152400 w 1276350"/>
                  <a:gd name="connsiteY23" fmla="*/ 819150 h 1828800"/>
                  <a:gd name="connsiteX24" fmla="*/ 152400 w 1276350"/>
                  <a:gd name="connsiteY24" fmla="*/ 1085850 h 1828800"/>
                  <a:gd name="connsiteX25" fmla="*/ 114300 w 1276350"/>
                  <a:gd name="connsiteY25" fmla="*/ 1143000 h 1828800"/>
                  <a:gd name="connsiteX26" fmla="*/ 66675 w 1276350"/>
                  <a:gd name="connsiteY26" fmla="*/ 1200150 h 1828800"/>
                  <a:gd name="connsiteX27" fmla="*/ 28575 w 1276350"/>
                  <a:gd name="connsiteY27" fmla="*/ 1247775 h 1828800"/>
                  <a:gd name="connsiteX28" fmla="*/ 0 w 1276350"/>
                  <a:gd name="connsiteY28" fmla="*/ 1304925 h 1828800"/>
                  <a:gd name="connsiteX29" fmla="*/ 9525 w 1276350"/>
                  <a:gd name="connsiteY29" fmla="*/ 1381125 h 1828800"/>
                  <a:gd name="connsiteX30" fmla="*/ 38100 w 1276350"/>
                  <a:gd name="connsiteY30" fmla="*/ 1485900 h 1828800"/>
                  <a:gd name="connsiteX31" fmla="*/ 57150 w 1276350"/>
                  <a:gd name="connsiteY31" fmla="*/ 1552575 h 1828800"/>
                  <a:gd name="connsiteX32" fmla="*/ 76200 w 1276350"/>
                  <a:gd name="connsiteY32" fmla="*/ 1619250 h 1828800"/>
                  <a:gd name="connsiteX33" fmla="*/ 104775 w 1276350"/>
                  <a:gd name="connsiteY33" fmla="*/ 1685925 h 1828800"/>
                  <a:gd name="connsiteX34" fmla="*/ 161925 w 1276350"/>
                  <a:gd name="connsiteY34" fmla="*/ 1733550 h 1828800"/>
                  <a:gd name="connsiteX35" fmla="*/ 219075 w 1276350"/>
                  <a:gd name="connsiteY35" fmla="*/ 1752600 h 1828800"/>
                  <a:gd name="connsiteX36" fmla="*/ 247650 w 1276350"/>
                  <a:gd name="connsiteY36" fmla="*/ 1762125 h 1828800"/>
                  <a:gd name="connsiteX37" fmla="*/ 333375 w 1276350"/>
                  <a:gd name="connsiteY37" fmla="*/ 1819275 h 1828800"/>
                  <a:gd name="connsiteX38" fmla="*/ 361950 w 1276350"/>
                  <a:gd name="connsiteY38" fmla="*/ 1828800 h 1828800"/>
                  <a:gd name="connsiteX39" fmla="*/ 504825 w 1276350"/>
                  <a:gd name="connsiteY39" fmla="*/ 1819275 h 1828800"/>
                  <a:gd name="connsiteX40" fmla="*/ 533400 w 1276350"/>
                  <a:gd name="connsiteY40" fmla="*/ 1809750 h 1828800"/>
                  <a:gd name="connsiteX41" fmla="*/ 628650 w 1276350"/>
                  <a:gd name="connsiteY41" fmla="*/ 1781175 h 1828800"/>
                  <a:gd name="connsiteX42" fmla="*/ 685800 w 1276350"/>
                  <a:gd name="connsiteY42" fmla="*/ 1762125 h 1828800"/>
                  <a:gd name="connsiteX43" fmla="*/ 723900 w 1276350"/>
                  <a:gd name="connsiteY43" fmla="*/ 1752600 h 1828800"/>
                  <a:gd name="connsiteX44" fmla="*/ 819150 w 1276350"/>
                  <a:gd name="connsiteY44" fmla="*/ 1743075 h 1828800"/>
                  <a:gd name="connsiteX45" fmla="*/ 923925 w 1276350"/>
                  <a:gd name="connsiteY45" fmla="*/ 1724025 h 1828800"/>
                  <a:gd name="connsiteX46" fmla="*/ 1009650 w 1276350"/>
                  <a:gd name="connsiteY46" fmla="*/ 1695450 h 1828800"/>
                  <a:gd name="connsiteX47" fmla="*/ 1066800 w 1276350"/>
                  <a:gd name="connsiteY47" fmla="*/ 1666875 h 1828800"/>
                  <a:gd name="connsiteX48" fmla="*/ 1133475 w 1276350"/>
                  <a:gd name="connsiteY48" fmla="*/ 1590675 h 1828800"/>
                  <a:gd name="connsiteX49" fmla="*/ 1181100 w 1276350"/>
                  <a:gd name="connsiteY49" fmla="*/ 1504950 h 1828800"/>
                  <a:gd name="connsiteX50" fmla="*/ 1219200 w 1276350"/>
                  <a:gd name="connsiteY50" fmla="*/ 1390650 h 1828800"/>
                  <a:gd name="connsiteX51" fmla="*/ 1247775 w 1276350"/>
                  <a:gd name="connsiteY51" fmla="*/ 1257300 h 1828800"/>
                  <a:gd name="connsiteX52" fmla="*/ 1257300 w 1276350"/>
                  <a:gd name="connsiteY52" fmla="*/ 962025 h 1828800"/>
                  <a:gd name="connsiteX53" fmla="*/ 1276350 w 1276350"/>
                  <a:gd name="connsiteY53" fmla="*/ 847725 h 1828800"/>
                  <a:gd name="connsiteX54" fmla="*/ 1266825 w 1276350"/>
                  <a:gd name="connsiteY54" fmla="*/ 628650 h 1828800"/>
                  <a:gd name="connsiteX55" fmla="*/ 1257300 w 1276350"/>
                  <a:gd name="connsiteY55" fmla="*/ 476250 h 1828800"/>
                  <a:gd name="connsiteX56" fmla="*/ 1238250 w 1276350"/>
                  <a:gd name="connsiteY56" fmla="*/ 381000 h 1828800"/>
                  <a:gd name="connsiteX57" fmla="*/ 1238250 w 1276350"/>
                  <a:gd name="connsiteY57"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923925 w 1276350"/>
                  <a:gd name="connsiteY7" fmla="*/ 19050 h 1828800"/>
                  <a:gd name="connsiteX8" fmla="*/ 895350 w 1276350"/>
                  <a:gd name="connsiteY8" fmla="*/ 0 h 1828800"/>
                  <a:gd name="connsiteX9" fmla="*/ 762000 w 1276350"/>
                  <a:gd name="connsiteY9" fmla="*/ 9525 h 1828800"/>
                  <a:gd name="connsiteX10" fmla="*/ 704850 w 1276350"/>
                  <a:gd name="connsiteY10" fmla="*/ 28575 h 1828800"/>
                  <a:gd name="connsiteX11" fmla="*/ 581025 w 1276350"/>
                  <a:gd name="connsiteY11" fmla="*/ 38100 h 1828800"/>
                  <a:gd name="connsiteX12" fmla="*/ 542925 w 1276350"/>
                  <a:gd name="connsiteY12" fmla="*/ 47625 h 1828800"/>
                  <a:gd name="connsiteX13" fmla="*/ 485775 w 1276350"/>
                  <a:gd name="connsiteY13" fmla="*/ 66675 h 1828800"/>
                  <a:gd name="connsiteX14" fmla="*/ 400050 w 1276350"/>
                  <a:gd name="connsiteY14" fmla="*/ 171450 h 1828800"/>
                  <a:gd name="connsiteX15" fmla="*/ 371475 w 1276350"/>
                  <a:gd name="connsiteY15" fmla="*/ 228600 h 1828800"/>
                  <a:gd name="connsiteX16" fmla="*/ 333375 w 1276350"/>
                  <a:gd name="connsiteY16" fmla="*/ 342900 h 1828800"/>
                  <a:gd name="connsiteX17" fmla="*/ 323850 w 1276350"/>
                  <a:gd name="connsiteY17" fmla="*/ 371475 h 1828800"/>
                  <a:gd name="connsiteX18" fmla="*/ 314325 w 1276350"/>
                  <a:gd name="connsiteY18" fmla="*/ 628650 h 1828800"/>
                  <a:gd name="connsiteX19" fmla="*/ 266700 w 1276350"/>
                  <a:gd name="connsiteY19" fmla="*/ 666750 h 1828800"/>
                  <a:gd name="connsiteX20" fmla="*/ 219075 w 1276350"/>
                  <a:gd name="connsiteY20" fmla="*/ 714375 h 1828800"/>
                  <a:gd name="connsiteX21" fmla="*/ 171450 w 1276350"/>
                  <a:gd name="connsiteY21" fmla="*/ 762000 h 1828800"/>
                  <a:gd name="connsiteX22" fmla="*/ 152400 w 1276350"/>
                  <a:gd name="connsiteY22" fmla="*/ 819150 h 1828800"/>
                  <a:gd name="connsiteX23" fmla="*/ 152400 w 1276350"/>
                  <a:gd name="connsiteY23" fmla="*/ 1085850 h 1828800"/>
                  <a:gd name="connsiteX24" fmla="*/ 114300 w 1276350"/>
                  <a:gd name="connsiteY24" fmla="*/ 1143000 h 1828800"/>
                  <a:gd name="connsiteX25" fmla="*/ 66675 w 1276350"/>
                  <a:gd name="connsiteY25" fmla="*/ 1200150 h 1828800"/>
                  <a:gd name="connsiteX26" fmla="*/ 28575 w 1276350"/>
                  <a:gd name="connsiteY26" fmla="*/ 1247775 h 1828800"/>
                  <a:gd name="connsiteX27" fmla="*/ 0 w 1276350"/>
                  <a:gd name="connsiteY27" fmla="*/ 1304925 h 1828800"/>
                  <a:gd name="connsiteX28" fmla="*/ 9525 w 1276350"/>
                  <a:gd name="connsiteY28" fmla="*/ 1381125 h 1828800"/>
                  <a:gd name="connsiteX29" fmla="*/ 38100 w 1276350"/>
                  <a:gd name="connsiteY29" fmla="*/ 1485900 h 1828800"/>
                  <a:gd name="connsiteX30" fmla="*/ 57150 w 1276350"/>
                  <a:gd name="connsiteY30" fmla="*/ 1552575 h 1828800"/>
                  <a:gd name="connsiteX31" fmla="*/ 76200 w 1276350"/>
                  <a:gd name="connsiteY31" fmla="*/ 1619250 h 1828800"/>
                  <a:gd name="connsiteX32" fmla="*/ 104775 w 1276350"/>
                  <a:gd name="connsiteY32" fmla="*/ 1685925 h 1828800"/>
                  <a:gd name="connsiteX33" fmla="*/ 161925 w 1276350"/>
                  <a:gd name="connsiteY33" fmla="*/ 1733550 h 1828800"/>
                  <a:gd name="connsiteX34" fmla="*/ 219075 w 1276350"/>
                  <a:gd name="connsiteY34" fmla="*/ 1752600 h 1828800"/>
                  <a:gd name="connsiteX35" fmla="*/ 247650 w 1276350"/>
                  <a:gd name="connsiteY35" fmla="*/ 1762125 h 1828800"/>
                  <a:gd name="connsiteX36" fmla="*/ 333375 w 1276350"/>
                  <a:gd name="connsiteY36" fmla="*/ 1819275 h 1828800"/>
                  <a:gd name="connsiteX37" fmla="*/ 361950 w 1276350"/>
                  <a:gd name="connsiteY37" fmla="*/ 1828800 h 1828800"/>
                  <a:gd name="connsiteX38" fmla="*/ 504825 w 1276350"/>
                  <a:gd name="connsiteY38" fmla="*/ 1819275 h 1828800"/>
                  <a:gd name="connsiteX39" fmla="*/ 533400 w 1276350"/>
                  <a:gd name="connsiteY39" fmla="*/ 1809750 h 1828800"/>
                  <a:gd name="connsiteX40" fmla="*/ 628650 w 1276350"/>
                  <a:gd name="connsiteY40" fmla="*/ 1781175 h 1828800"/>
                  <a:gd name="connsiteX41" fmla="*/ 685800 w 1276350"/>
                  <a:gd name="connsiteY41" fmla="*/ 1762125 h 1828800"/>
                  <a:gd name="connsiteX42" fmla="*/ 723900 w 1276350"/>
                  <a:gd name="connsiteY42" fmla="*/ 1752600 h 1828800"/>
                  <a:gd name="connsiteX43" fmla="*/ 819150 w 1276350"/>
                  <a:gd name="connsiteY43" fmla="*/ 1743075 h 1828800"/>
                  <a:gd name="connsiteX44" fmla="*/ 923925 w 1276350"/>
                  <a:gd name="connsiteY44" fmla="*/ 1724025 h 1828800"/>
                  <a:gd name="connsiteX45" fmla="*/ 1009650 w 1276350"/>
                  <a:gd name="connsiteY45" fmla="*/ 1695450 h 1828800"/>
                  <a:gd name="connsiteX46" fmla="*/ 1066800 w 1276350"/>
                  <a:gd name="connsiteY46" fmla="*/ 1666875 h 1828800"/>
                  <a:gd name="connsiteX47" fmla="*/ 1133475 w 1276350"/>
                  <a:gd name="connsiteY47" fmla="*/ 1590675 h 1828800"/>
                  <a:gd name="connsiteX48" fmla="*/ 1181100 w 1276350"/>
                  <a:gd name="connsiteY48" fmla="*/ 1504950 h 1828800"/>
                  <a:gd name="connsiteX49" fmla="*/ 1219200 w 1276350"/>
                  <a:gd name="connsiteY49" fmla="*/ 1390650 h 1828800"/>
                  <a:gd name="connsiteX50" fmla="*/ 1247775 w 1276350"/>
                  <a:gd name="connsiteY50" fmla="*/ 1257300 h 1828800"/>
                  <a:gd name="connsiteX51" fmla="*/ 1257300 w 1276350"/>
                  <a:gd name="connsiteY51" fmla="*/ 962025 h 1828800"/>
                  <a:gd name="connsiteX52" fmla="*/ 1276350 w 1276350"/>
                  <a:gd name="connsiteY52" fmla="*/ 847725 h 1828800"/>
                  <a:gd name="connsiteX53" fmla="*/ 1266825 w 1276350"/>
                  <a:gd name="connsiteY53" fmla="*/ 628650 h 1828800"/>
                  <a:gd name="connsiteX54" fmla="*/ 1257300 w 1276350"/>
                  <a:gd name="connsiteY54" fmla="*/ 476250 h 1828800"/>
                  <a:gd name="connsiteX55" fmla="*/ 1238250 w 1276350"/>
                  <a:gd name="connsiteY55" fmla="*/ 381000 h 1828800"/>
                  <a:gd name="connsiteX56" fmla="*/ 1238250 w 1276350"/>
                  <a:gd name="connsiteY56" fmla="*/ 371475 h 1828800"/>
                  <a:gd name="connsiteX0" fmla="*/ 1238250 w 1276350"/>
                  <a:gd name="connsiteY0" fmla="*/ 371475 h 1828800"/>
                  <a:gd name="connsiteX1" fmla="*/ 1209675 w 1276350"/>
                  <a:gd name="connsiteY1" fmla="*/ 266700 h 1828800"/>
                  <a:gd name="connsiteX2" fmla="*/ 1190625 w 1276350"/>
                  <a:gd name="connsiteY2" fmla="*/ 190500 h 1828800"/>
                  <a:gd name="connsiteX3" fmla="*/ 1152525 w 1276350"/>
                  <a:gd name="connsiteY3" fmla="*/ 133350 h 1828800"/>
                  <a:gd name="connsiteX4" fmla="*/ 1066800 w 1276350"/>
                  <a:gd name="connsiteY4" fmla="*/ 76200 h 1828800"/>
                  <a:gd name="connsiteX5" fmla="*/ 1009650 w 1276350"/>
                  <a:gd name="connsiteY5" fmla="*/ 57150 h 1828800"/>
                  <a:gd name="connsiteX6" fmla="*/ 981075 w 1276350"/>
                  <a:gd name="connsiteY6" fmla="*/ 47625 h 1828800"/>
                  <a:gd name="connsiteX7" fmla="*/ 895350 w 1276350"/>
                  <a:gd name="connsiteY7" fmla="*/ 0 h 1828800"/>
                  <a:gd name="connsiteX8" fmla="*/ 762000 w 1276350"/>
                  <a:gd name="connsiteY8" fmla="*/ 9525 h 1828800"/>
                  <a:gd name="connsiteX9" fmla="*/ 704850 w 1276350"/>
                  <a:gd name="connsiteY9" fmla="*/ 28575 h 1828800"/>
                  <a:gd name="connsiteX10" fmla="*/ 581025 w 1276350"/>
                  <a:gd name="connsiteY10" fmla="*/ 38100 h 1828800"/>
                  <a:gd name="connsiteX11" fmla="*/ 542925 w 1276350"/>
                  <a:gd name="connsiteY11" fmla="*/ 47625 h 1828800"/>
                  <a:gd name="connsiteX12" fmla="*/ 485775 w 1276350"/>
                  <a:gd name="connsiteY12" fmla="*/ 66675 h 1828800"/>
                  <a:gd name="connsiteX13" fmla="*/ 400050 w 1276350"/>
                  <a:gd name="connsiteY13" fmla="*/ 171450 h 1828800"/>
                  <a:gd name="connsiteX14" fmla="*/ 371475 w 1276350"/>
                  <a:gd name="connsiteY14" fmla="*/ 228600 h 1828800"/>
                  <a:gd name="connsiteX15" fmla="*/ 333375 w 1276350"/>
                  <a:gd name="connsiteY15" fmla="*/ 342900 h 1828800"/>
                  <a:gd name="connsiteX16" fmla="*/ 323850 w 1276350"/>
                  <a:gd name="connsiteY16" fmla="*/ 371475 h 1828800"/>
                  <a:gd name="connsiteX17" fmla="*/ 314325 w 1276350"/>
                  <a:gd name="connsiteY17" fmla="*/ 628650 h 1828800"/>
                  <a:gd name="connsiteX18" fmla="*/ 266700 w 1276350"/>
                  <a:gd name="connsiteY18" fmla="*/ 666750 h 1828800"/>
                  <a:gd name="connsiteX19" fmla="*/ 219075 w 1276350"/>
                  <a:gd name="connsiteY19" fmla="*/ 714375 h 1828800"/>
                  <a:gd name="connsiteX20" fmla="*/ 171450 w 1276350"/>
                  <a:gd name="connsiteY20" fmla="*/ 762000 h 1828800"/>
                  <a:gd name="connsiteX21" fmla="*/ 152400 w 1276350"/>
                  <a:gd name="connsiteY21" fmla="*/ 819150 h 1828800"/>
                  <a:gd name="connsiteX22" fmla="*/ 152400 w 1276350"/>
                  <a:gd name="connsiteY22" fmla="*/ 1085850 h 1828800"/>
                  <a:gd name="connsiteX23" fmla="*/ 114300 w 1276350"/>
                  <a:gd name="connsiteY23" fmla="*/ 1143000 h 1828800"/>
                  <a:gd name="connsiteX24" fmla="*/ 66675 w 1276350"/>
                  <a:gd name="connsiteY24" fmla="*/ 1200150 h 1828800"/>
                  <a:gd name="connsiteX25" fmla="*/ 28575 w 1276350"/>
                  <a:gd name="connsiteY25" fmla="*/ 1247775 h 1828800"/>
                  <a:gd name="connsiteX26" fmla="*/ 0 w 1276350"/>
                  <a:gd name="connsiteY26" fmla="*/ 1304925 h 1828800"/>
                  <a:gd name="connsiteX27" fmla="*/ 9525 w 1276350"/>
                  <a:gd name="connsiteY27" fmla="*/ 1381125 h 1828800"/>
                  <a:gd name="connsiteX28" fmla="*/ 38100 w 1276350"/>
                  <a:gd name="connsiteY28" fmla="*/ 1485900 h 1828800"/>
                  <a:gd name="connsiteX29" fmla="*/ 57150 w 1276350"/>
                  <a:gd name="connsiteY29" fmla="*/ 1552575 h 1828800"/>
                  <a:gd name="connsiteX30" fmla="*/ 76200 w 1276350"/>
                  <a:gd name="connsiteY30" fmla="*/ 1619250 h 1828800"/>
                  <a:gd name="connsiteX31" fmla="*/ 104775 w 1276350"/>
                  <a:gd name="connsiteY31" fmla="*/ 1685925 h 1828800"/>
                  <a:gd name="connsiteX32" fmla="*/ 161925 w 1276350"/>
                  <a:gd name="connsiteY32" fmla="*/ 1733550 h 1828800"/>
                  <a:gd name="connsiteX33" fmla="*/ 219075 w 1276350"/>
                  <a:gd name="connsiteY33" fmla="*/ 1752600 h 1828800"/>
                  <a:gd name="connsiteX34" fmla="*/ 247650 w 1276350"/>
                  <a:gd name="connsiteY34" fmla="*/ 1762125 h 1828800"/>
                  <a:gd name="connsiteX35" fmla="*/ 333375 w 1276350"/>
                  <a:gd name="connsiteY35" fmla="*/ 1819275 h 1828800"/>
                  <a:gd name="connsiteX36" fmla="*/ 361950 w 1276350"/>
                  <a:gd name="connsiteY36" fmla="*/ 1828800 h 1828800"/>
                  <a:gd name="connsiteX37" fmla="*/ 504825 w 1276350"/>
                  <a:gd name="connsiteY37" fmla="*/ 1819275 h 1828800"/>
                  <a:gd name="connsiteX38" fmla="*/ 533400 w 1276350"/>
                  <a:gd name="connsiteY38" fmla="*/ 1809750 h 1828800"/>
                  <a:gd name="connsiteX39" fmla="*/ 628650 w 1276350"/>
                  <a:gd name="connsiteY39" fmla="*/ 1781175 h 1828800"/>
                  <a:gd name="connsiteX40" fmla="*/ 685800 w 1276350"/>
                  <a:gd name="connsiteY40" fmla="*/ 1762125 h 1828800"/>
                  <a:gd name="connsiteX41" fmla="*/ 723900 w 1276350"/>
                  <a:gd name="connsiteY41" fmla="*/ 1752600 h 1828800"/>
                  <a:gd name="connsiteX42" fmla="*/ 819150 w 1276350"/>
                  <a:gd name="connsiteY42" fmla="*/ 1743075 h 1828800"/>
                  <a:gd name="connsiteX43" fmla="*/ 923925 w 1276350"/>
                  <a:gd name="connsiteY43" fmla="*/ 1724025 h 1828800"/>
                  <a:gd name="connsiteX44" fmla="*/ 1009650 w 1276350"/>
                  <a:gd name="connsiteY44" fmla="*/ 1695450 h 1828800"/>
                  <a:gd name="connsiteX45" fmla="*/ 1066800 w 1276350"/>
                  <a:gd name="connsiteY45" fmla="*/ 1666875 h 1828800"/>
                  <a:gd name="connsiteX46" fmla="*/ 1133475 w 1276350"/>
                  <a:gd name="connsiteY46" fmla="*/ 1590675 h 1828800"/>
                  <a:gd name="connsiteX47" fmla="*/ 1181100 w 1276350"/>
                  <a:gd name="connsiteY47" fmla="*/ 1504950 h 1828800"/>
                  <a:gd name="connsiteX48" fmla="*/ 1219200 w 1276350"/>
                  <a:gd name="connsiteY48" fmla="*/ 1390650 h 1828800"/>
                  <a:gd name="connsiteX49" fmla="*/ 1247775 w 1276350"/>
                  <a:gd name="connsiteY49" fmla="*/ 1257300 h 1828800"/>
                  <a:gd name="connsiteX50" fmla="*/ 1257300 w 1276350"/>
                  <a:gd name="connsiteY50" fmla="*/ 962025 h 1828800"/>
                  <a:gd name="connsiteX51" fmla="*/ 1276350 w 1276350"/>
                  <a:gd name="connsiteY51" fmla="*/ 847725 h 1828800"/>
                  <a:gd name="connsiteX52" fmla="*/ 1266825 w 1276350"/>
                  <a:gd name="connsiteY52" fmla="*/ 628650 h 1828800"/>
                  <a:gd name="connsiteX53" fmla="*/ 1257300 w 1276350"/>
                  <a:gd name="connsiteY53" fmla="*/ 476250 h 1828800"/>
                  <a:gd name="connsiteX54" fmla="*/ 1238250 w 1276350"/>
                  <a:gd name="connsiteY54" fmla="*/ 381000 h 1828800"/>
                  <a:gd name="connsiteX55" fmla="*/ 1238250 w 1276350"/>
                  <a:gd name="connsiteY55" fmla="*/ 371475 h 1828800"/>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250 w 1276350"/>
                  <a:gd name="connsiteY0" fmla="*/ 371648 h 1828973"/>
                  <a:gd name="connsiteX1" fmla="*/ 1209675 w 1276350"/>
                  <a:gd name="connsiteY1" fmla="*/ 266873 h 1828973"/>
                  <a:gd name="connsiteX2" fmla="*/ 1190625 w 1276350"/>
                  <a:gd name="connsiteY2" fmla="*/ 190673 h 1828973"/>
                  <a:gd name="connsiteX3" fmla="*/ 1152525 w 1276350"/>
                  <a:gd name="connsiteY3" fmla="*/ 133523 h 1828973"/>
                  <a:gd name="connsiteX4" fmla="*/ 1066800 w 1276350"/>
                  <a:gd name="connsiteY4" fmla="*/ 76373 h 1828973"/>
                  <a:gd name="connsiteX5" fmla="*/ 1009650 w 1276350"/>
                  <a:gd name="connsiteY5" fmla="*/ 57323 h 1828973"/>
                  <a:gd name="connsiteX6" fmla="*/ 981075 w 1276350"/>
                  <a:gd name="connsiteY6" fmla="*/ 47798 h 1828973"/>
                  <a:gd name="connsiteX7" fmla="*/ 895350 w 1276350"/>
                  <a:gd name="connsiteY7" fmla="*/ 173 h 1828973"/>
                  <a:gd name="connsiteX8" fmla="*/ 762000 w 1276350"/>
                  <a:gd name="connsiteY8" fmla="*/ 9698 h 1828973"/>
                  <a:gd name="connsiteX9" fmla="*/ 704850 w 1276350"/>
                  <a:gd name="connsiteY9" fmla="*/ 28748 h 1828973"/>
                  <a:gd name="connsiteX10" fmla="*/ 581025 w 1276350"/>
                  <a:gd name="connsiteY10" fmla="*/ 38273 h 1828973"/>
                  <a:gd name="connsiteX11" fmla="*/ 542925 w 1276350"/>
                  <a:gd name="connsiteY11" fmla="*/ 47798 h 1828973"/>
                  <a:gd name="connsiteX12" fmla="*/ 485775 w 1276350"/>
                  <a:gd name="connsiteY12" fmla="*/ 66848 h 1828973"/>
                  <a:gd name="connsiteX13" fmla="*/ 400050 w 1276350"/>
                  <a:gd name="connsiteY13" fmla="*/ 171623 h 1828973"/>
                  <a:gd name="connsiteX14" fmla="*/ 371475 w 1276350"/>
                  <a:gd name="connsiteY14" fmla="*/ 228773 h 1828973"/>
                  <a:gd name="connsiteX15" fmla="*/ 333375 w 1276350"/>
                  <a:gd name="connsiteY15" fmla="*/ 343073 h 1828973"/>
                  <a:gd name="connsiteX16" fmla="*/ 323850 w 1276350"/>
                  <a:gd name="connsiteY16" fmla="*/ 371648 h 1828973"/>
                  <a:gd name="connsiteX17" fmla="*/ 314325 w 1276350"/>
                  <a:gd name="connsiteY17" fmla="*/ 628823 h 1828973"/>
                  <a:gd name="connsiteX18" fmla="*/ 266700 w 1276350"/>
                  <a:gd name="connsiteY18" fmla="*/ 666923 h 1828973"/>
                  <a:gd name="connsiteX19" fmla="*/ 219075 w 1276350"/>
                  <a:gd name="connsiteY19" fmla="*/ 714548 h 1828973"/>
                  <a:gd name="connsiteX20" fmla="*/ 171450 w 1276350"/>
                  <a:gd name="connsiteY20" fmla="*/ 762173 h 1828973"/>
                  <a:gd name="connsiteX21" fmla="*/ 152400 w 1276350"/>
                  <a:gd name="connsiteY21" fmla="*/ 819323 h 1828973"/>
                  <a:gd name="connsiteX22" fmla="*/ 152400 w 1276350"/>
                  <a:gd name="connsiteY22" fmla="*/ 1086023 h 1828973"/>
                  <a:gd name="connsiteX23" fmla="*/ 114300 w 1276350"/>
                  <a:gd name="connsiteY23" fmla="*/ 1143173 h 1828973"/>
                  <a:gd name="connsiteX24" fmla="*/ 66675 w 1276350"/>
                  <a:gd name="connsiteY24" fmla="*/ 1200323 h 1828973"/>
                  <a:gd name="connsiteX25" fmla="*/ 28575 w 1276350"/>
                  <a:gd name="connsiteY25" fmla="*/ 1247948 h 1828973"/>
                  <a:gd name="connsiteX26" fmla="*/ 0 w 1276350"/>
                  <a:gd name="connsiteY26" fmla="*/ 1305098 h 1828973"/>
                  <a:gd name="connsiteX27" fmla="*/ 9525 w 1276350"/>
                  <a:gd name="connsiteY27" fmla="*/ 1381298 h 1828973"/>
                  <a:gd name="connsiteX28" fmla="*/ 38100 w 1276350"/>
                  <a:gd name="connsiteY28" fmla="*/ 1486073 h 1828973"/>
                  <a:gd name="connsiteX29" fmla="*/ 57150 w 1276350"/>
                  <a:gd name="connsiteY29" fmla="*/ 1552748 h 1828973"/>
                  <a:gd name="connsiteX30" fmla="*/ 76200 w 1276350"/>
                  <a:gd name="connsiteY30" fmla="*/ 1619423 h 1828973"/>
                  <a:gd name="connsiteX31" fmla="*/ 104775 w 1276350"/>
                  <a:gd name="connsiteY31" fmla="*/ 1686098 h 1828973"/>
                  <a:gd name="connsiteX32" fmla="*/ 161925 w 1276350"/>
                  <a:gd name="connsiteY32" fmla="*/ 1733723 h 1828973"/>
                  <a:gd name="connsiteX33" fmla="*/ 219075 w 1276350"/>
                  <a:gd name="connsiteY33" fmla="*/ 1752773 h 1828973"/>
                  <a:gd name="connsiteX34" fmla="*/ 247650 w 1276350"/>
                  <a:gd name="connsiteY34" fmla="*/ 1762298 h 1828973"/>
                  <a:gd name="connsiteX35" fmla="*/ 333375 w 1276350"/>
                  <a:gd name="connsiteY35" fmla="*/ 1819448 h 1828973"/>
                  <a:gd name="connsiteX36" fmla="*/ 361950 w 1276350"/>
                  <a:gd name="connsiteY36" fmla="*/ 1828973 h 1828973"/>
                  <a:gd name="connsiteX37" fmla="*/ 504825 w 1276350"/>
                  <a:gd name="connsiteY37" fmla="*/ 1819448 h 1828973"/>
                  <a:gd name="connsiteX38" fmla="*/ 533400 w 1276350"/>
                  <a:gd name="connsiteY38" fmla="*/ 1809923 h 1828973"/>
                  <a:gd name="connsiteX39" fmla="*/ 628650 w 1276350"/>
                  <a:gd name="connsiteY39" fmla="*/ 1781348 h 1828973"/>
                  <a:gd name="connsiteX40" fmla="*/ 685800 w 1276350"/>
                  <a:gd name="connsiteY40" fmla="*/ 1762298 h 1828973"/>
                  <a:gd name="connsiteX41" fmla="*/ 723900 w 1276350"/>
                  <a:gd name="connsiteY41" fmla="*/ 1752773 h 1828973"/>
                  <a:gd name="connsiteX42" fmla="*/ 819150 w 1276350"/>
                  <a:gd name="connsiteY42" fmla="*/ 1743248 h 1828973"/>
                  <a:gd name="connsiteX43" fmla="*/ 923925 w 1276350"/>
                  <a:gd name="connsiteY43" fmla="*/ 1724198 h 1828973"/>
                  <a:gd name="connsiteX44" fmla="*/ 1009650 w 1276350"/>
                  <a:gd name="connsiteY44" fmla="*/ 1695623 h 1828973"/>
                  <a:gd name="connsiteX45" fmla="*/ 1066800 w 1276350"/>
                  <a:gd name="connsiteY45" fmla="*/ 1667048 h 1828973"/>
                  <a:gd name="connsiteX46" fmla="*/ 1133475 w 1276350"/>
                  <a:gd name="connsiteY46" fmla="*/ 1590848 h 1828973"/>
                  <a:gd name="connsiteX47" fmla="*/ 1181100 w 1276350"/>
                  <a:gd name="connsiteY47" fmla="*/ 1505123 h 1828973"/>
                  <a:gd name="connsiteX48" fmla="*/ 1219200 w 1276350"/>
                  <a:gd name="connsiteY48" fmla="*/ 1390823 h 1828973"/>
                  <a:gd name="connsiteX49" fmla="*/ 1247775 w 1276350"/>
                  <a:gd name="connsiteY49" fmla="*/ 1257473 h 1828973"/>
                  <a:gd name="connsiteX50" fmla="*/ 1257300 w 1276350"/>
                  <a:gd name="connsiteY50" fmla="*/ 962198 h 1828973"/>
                  <a:gd name="connsiteX51" fmla="*/ 1276350 w 1276350"/>
                  <a:gd name="connsiteY51" fmla="*/ 847898 h 1828973"/>
                  <a:gd name="connsiteX52" fmla="*/ 1266825 w 1276350"/>
                  <a:gd name="connsiteY52" fmla="*/ 628823 h 1828973"/>
                  <a:gd name="connsiteX53" fmla="*/ 1257300 w 1276350"/>
                  <a:gd name="connsiteY53" fmla="*/ 476423 h 1828973"/>
                  <a:gd name="connsiteX54" fmla="*/ 1238250 w 1276350"/>
                  <a:gd name="connsiteY54" fmla="*/ 381173 h 1828973"/>
                  <a:gd name="connsiteX55" fmla="*/ 1238250 w 1276350"/>
                  <a:gd name="connsiteY55" fmla="*/ 371648 h 1828973"/>
                  <a:gd name="connsiteX0" fmla="*/ 1238578 w 1276678"/>
                  <a:gd name="connsiteY0" fmla="*/ 371648 h 1828973"/>
                  <a:gd name="connsiteX1" fmla="*/ 1210003 w 1276678"/>
                  <a:gd name="connsiteY1" fmla="*/ 266873 h 1828973"/>
                  <a:gd name="connsiteX2" fmla="*/ 1190953 w 1276678"/>
                  <a:gd name="connsiteY2" fmla="*/ 190673 h 1828973"/>
                  <a:gd name="connsiteX3" fmla="*/ 1152853 w 1276678"/>
                  <a:gd name="connsiteY3" fmla="*/ 133523 h 1828973"/>
                  <a:gd name="connsiteX4" fmla="*/ 1067128 w 1276678"/>
                  <a:gd name="connsiteY4" fmla="*/ 76373 h 1828973"/>
                  <a:gd name="connsiteX5" fmla="*/ 1009978 w 1276678"/>
                  <a:gd name="connsiteY5" fmla="*/ 57323 h 1828973"/>
                  <a:gd name="connsiteX6" fmla="*/ 981403 w 1276678"/>
                  <a:gd name="connsiteY6" fmla="*/ 47798 h 1828973"/>
                  <a:gd name="connsiteX7" fmla="*/ 895678 w 1276678"/>
                  <a:gd name="connsiteY7" fmla="*/ 173 h 1828973"/>
                  <a:gd name="connsiteX8" fmla="*/ 762328 w 1276678"/>
                  <a:gd name="connsiteY8" fmla="*/ 9698 h 1828973"/>
                  <a:gd name="connsiteX9" fmla="*/ 705178 w 1276678"/>
                  <a:gd name="connsiteY9" fmla="*/ 28748 h 1828973"/>
                  <a:gd name="connsiteX10" fmla="*/ 581353 w 1276678"/>
                  <a:gd name="connsiteY10" fmla="*/ 38273 h 1828973"/>
                  <a:gd name="connsiteX11" fmla="*/ 543253 w 1276678"/>
                  <a:gd name="connsiteY11" fmla="*/ 47798 h 1828973"/>
                  <a:gd name="connsiteX12" fmla="*/ 486103 w 1276678"/>
                  <a:gd name="connsiteY12" fmla="*/ 66848 h 1828973"/>
                  <a:gd name="connsiteX13" fmla="*/ 400378 w 1276678"/>
                  <a:gd name="connsiteY13" fmla="*/ 171623 h 1828973"/>
                  <a:gd name="connsiteX14" fmla="*/ 371803 w 1276678"/>
                  <a:gd name="connsiteY14" fmla="*/ 228773 h 1828973"/>
                  <a:gd name="connsiteX15" fmla="*/ 333703 w 1276678"/>
                  <a:gd name="connsiteY15" fmla="*/ 343073 h 1828973"/>
                  <a:gd name="connsiteX16" fmla="*/ 324178 w 1276678"/>
                  <a:gd name="connsiteY16" fmla="*/ 371648 h 1828973"/>
                  <a:gd name="connsiteX17" fmla="*/ 314653 w 1276678"/>
                  <a:gd name="connsiteY17" fmla="*/ 628823 h 1828973"/>
                  <a:gd name="connsiteX18" fmla="*/ 267028 w 1276678"/>
                  <a:gd name="connsiteY18" fmla="*/ 666923 h 1828973"/>
                  <a:gd name="connsiteX19" fmla="*/ 219403 w 1276678"/>
                  <a:gd name="connsiteY19" fmla="*/ 714548 h 1828973"/>
                  <a:gd name="connsiteX20" fmla="*/ 171778 w 1276678"/>
                  <a:gd name="connsiteY20" fmla="*/ 762173 h 1828973"/>
                  <a:gd name="connsiteX21" fmla="*/ 152728 w 1276678"/>
                  <a:gd name="connsiteY21" fmla="*/ 819323 h 1828973"/>
                  <a:gd name="connsiteX22" fmla="*/ 152728 w 1276678"/>
                  <a:gd name="connsiteY22" fmla="*/ 1086023 h 1828973"/>
                  <a:gd name="connsiteX23" fmla="*/ 114628 w 1276678"/>
                  <a:gd name="connsiteY23" fmla="*/ 1143173 h 1828973"/>
                  <a:gd name="connsiteX24" fmla="*/ 67003 w 1276678"/>
                  <a:gd name="connsiteY24" fmla="*/ 1200323 h 1828973"/>
                  <a:gd name="connsiteX25" fmla="*/ 28903 w 1276678"/>
                  <a:gd name="connsiteY25" fmla="*/ 1247948 h 1828973"/>
                  <a:gd name="connsiteX26" fmla="*/ 328 w 1276678"/>
                  <a:gd name="connsiteY26" fmla="*/ 1305098 h 1828973"/>
                  <a:gd name="connsiteX27" fmla="*/ 9853 w 1276678"/>
                  <a:gd name="connsiteY27" fmla="*/ 1381298 h 1828973"/>
                  <a:gd name="connsiteX28" fmla="*/ 38428 w 1276678"/>
                  <a:gd name="connsiteY28" fmla="*/ 1486073 h 1828973"/>
                  <a:gd name="connsiteX29" fmla="*/ 57478 w 1276678"/>
                  <a:gd name="connsiteY29" fmla="*/ 1552748 h 1828973"/>
                  <a:gd name="connsiteX30" fmla="*/ 76528 w 1276678"/>
                  <a:gd name="connsiteY30" fmla="*/ 1619423 h 1828973"/>
                  <a:gd name="connsiteX31" fmla="*/ 105103 w 1276678"/>
                  <a:gd name="connsiteY31" fmla="*/ 1686098 h 1828973"/>
                  <a:gd name="connsiteX32" fmla="*/ 162253 w 1276678"/>
                  <a:gd name="connsiteY32" fmla="*/ 1733723 h 1828973"/>
                  <a:gd name="connsiteX33" fmla="*/ 219403 w 1276678"/>
                  <a:gd name="connsiteY33" fmla="*/ 1752773 h 1828973"/>
                  <a:gd name="connsiteX34" fmla="*/ 247978 w 1276678"/>
                  <a:gd name="connsiteY34" fmla="*/ 1762298 h 1828973"/>
                  <a:gd name="connsiteX35" fmla="*/ 333703 w 1276678"/>
                  <a:gd name="connsiteY35" fmla="*/ 1819448 h 1828973"/>
                  <a:gd name="connsiteX36" fmla="*/ 362278 w 1276678"/>
                  <a:gd name="connsiteY36" fmla="*/ 1828973 h 1828973"/>
                  <a:gd name="connsiteX37" fmla="*/ 505153 w 1276678"/>
                  <a:gd name="connsiteY37" fmla="*/ 1819448 h 1828973"/>
                  <a:gd name="connsiteX38" fmla="*/ 533728 w 1276678"/>
                  <a:gd name="connsiteY38" fmla="*/ 1809923 h 1828973"/>
                  <a:gd name="connsiteX39" fmla="*/ 628978 w 1276678"/>
                  <a:gd name="connsiteY39" fmla="*/ 1781348 h 1828973"/>
                  <a:gd name="connsiteX40" fmla="*/ 686128 w 1276678"/>
                  <a:gd name="connsiteY40" fmla="*/ 1762298 h 1828973"/>
                  <a:gd name="connsiteX41" fmla="*/ 724228 w 1276678"/>
                  <a:gd name="connsiteY41" fmla="*/ 1752773 h 1828973"/>
                  <a:gd name="connsiteX42" fmla="*/ 819478 w 1276678"/>
                  <a:gd name="connsiteY42" fmla="*/ 1743248 h 1828973"/>
                  <a:gd name="connsiteX43" fmla="*/ 924253 w 1276678"/>
                  <a:gd name="connsiteY43" fmla="*/ 1724198 h 1828973"/>
                  <a:gd name="connsiteX44" fmla="*/ 1009978 w 1276678"/>
                  <a:gd name="connsiteY44" fmla="*/ 1695623 h 1828973"/>
                  <a:gd name="connsiteX45" fmla="*/ 1067128 w 1276678"/>
                  <a:gd name="connsiteY45" fmla="*/ 1667048 h 1828973"/>
                  <a:gd name="connsiteX46" fmla="*/ 1133803 w 1276678"/>
                  <a:gd name="connsiteY46" fmla="*/ 1590848 h 1828973"/>
                  <a:gd name="connsiteX47" fmla="*/ 1181428 w 1276678"/>
                  <a:gd name="connsiteY47" fmla="*/ 1505123 h 1828973"/>
                  <a:gd name="connsiteX48" fmla="*/ 1219528 w 1276678"/>
                  <a:gd name="connsiteY48" fmla="*/ 1390823 h 1828973"/>
                  <a:gd name="connsiteX49" fmla="*/ 1248103 w 1276678"/>
                  <a:gd name="connsiteY49" fmla="*/ 1257473 h 1828973"/>
                  <a:gd name="connsiteX50" fmla="*/ 1257628 w 1276678"/>
                  <a:gd name="connsiteY50" fmla="*/ 962198 h 1828973"/>
                  <a:gd name="connsiteX51" fmla="*/ 1276678 w 1276678"/>
                  <a:gd name="connsiteY51" fmla="*/ 847898 h 1828973"/>
                  <a:gd name="connsiteX52" fmla="*/ 1267153 w 1276678"/>
                  <a:gd name="connsiteY52" fmla="*/ 628823 h 1828973"/>
                  <a:gd name="connsiteX53" fmla="*/ 1257628 w 1276678"/>
                  <a:gd name="connsiteY53" fmla="*/ 476423 h 1828973"/>
                  <a:gd name="connsiteX54" fmla="*/ 1238578 w 1276678"/>
                  <a:gd name="connsiteY54" fmla="*/ 381173 h 1828973"/>
                  <a:gd name="connsiteX55" fmla="*/ 1238578 w 1276678"/>
                  <a:gd name="connsiteY55"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72482 w 1277382"/>
                  <a:gd name="connsiteY20" fmla="*/ 762173 h 1828973"/>
                  <a:gd name="connsiteX21" fmla="*/ 153432 w 1277382"/>
                  <a:gd name="connsiteY21" fmla="*/ 819323 h 1828973"/>
                  <a:gd name="connsiteX22" fmla="*/ 153432 w 1277382"/>
                  <a:gd name="connsiteY22" fmla="*/ 1086023 h 1828973"/>
                  <a:gd name="connsiteX23" fmla="*/ 115332 w 1277382"/>
                  <a:gd name="connsiteY23" fmla="*/ 1143173 h 1828973"/>
                  <a:gd name="connsiteX24" fmla="*/ 67707 w 1277382"/>
                  <a:gd name="connsiteY24" fmla="*/ 1200323 h 1828973"/>
                  <a:gd name="connsiteX25" fmla="*/ 29607 w 1277382"/>
                  <a:gd name="connsiteY25" fmla="*/ 1247948 h 1828973"/>
                  <a:gd name="connsiteX26" fmla="*/ 1032 w 1277382"/>
                  <a:gd name="connsiteY26" fmla="*/ 1305098 h 1828973"/>
                  <a:gd name="connsiteX27" fmla="*/ 10557 w 1277382"/>
                  <a:gd name="connsiteY27" fmla="*/ 1381298 h 1828973"/>
                  <a:gd name="connsiteX28" fmla="*/ 39132 w 1277382"/>
                  <a:gd name="connsiteY28" fmla="*/ 1486073 h 1828973"/>
                  <a:gd name="connsiteX29" fmla="*/ 58182 w 1277382"/>
                  <a:gd name="connsiteY29" fmla="*/ 1552748 h 1828973"/>
                  <a:gd name="connsiteX30" fmla="*/ 77232 w 1277382"/>
                  <a:gd name="connsiteY30" fmla="*/ 1619423 h 1828973"/>
                  <a:gd name="connsiteX31" fmla="*/ 105807 w 1277382"/>
                  <a:gd name="connsiteY31" fmla="*/ 1686098 h 1828973"/>
                  <a:gd name="connsiteX32" fmla="*/ 162957 w 1277382"/>
                  <a:gd name="connsiteY32" fmla="*/ 1733723 h 1828973"/>
                  <a:gd name="connsiteX33" fmla="*/ 220107 w 1277382"/>
                  <a:gd name="connsiteY33" fmla="*/ 1752773 h 1828973"/>
                  <a:gd name="connsiteX34" fmla="*/ 248682 w 1277382"/>
                  <a:gd name="connsiteY34" fmla="*/ 1762298 h 1828973"/>
                  <a:gd name="connsiteX35" fmla="*/ 334407 w 1277382"/>
                  <a:gd name="connsiteY35" fmla="*/ 1819448 h 1828973"/>
                  <a:gd name="connsiteX36" fmla="*/ 362982 w 1277382"/>
                  <a:gd name="connsiteY36" fmla="*/ 1828973 h 1828973"/>
                  <a:gd name="connsiteX37" fmla="*/ 505857 w 1277382"/>
                  <a:gd name="connsiteY37" fmla="*/ 1819448 h 1828973"/>
                  <a:gd name="connsiteX38" fmla="*/ 534432 w 1277382"/>
                  <a:gd name="connsiteY38" fmla="*/ 1809923 h 1828973"/>
                  <a:gd name="connsiteX39" fmla="*/ 629682 w 1277382"/>
                  <a:gd name="connsiteY39" fmla="*/ 1781348 h 1828973"/>
                  <a:gd name="connsiteX40" fmla="*/ 686832 w 1277382"/>
                  <a:gd name="connsiteY40" fmla="*/ 1762298 h 1828973"/>
                  <a:gd name="connsiteX41" fmla="*/ 724932 w 1277382"/>
                  <a:gd name="connsiteY41" fmla="*/ 1752773 h 1828973"/>
                  <a:gd name="connsiteX42" fmla="*/ 820182 w 1277382"/>
                  <a:gd name="connsiteY42" fmla="*/ 1743248 h 1828973"/>
                  <a:gd name="connsiteX43" fmla="*/ 924957 w 1277382"/>
                  <a:gd name="connsiteY43" fmla="*/ 1724198 h 1828973"/>
                  <a:gd name="connsiteX44" fmla="*/ 1010682 w 1277382"/>
                  <a:gd name="connsiteY44" fmla="*/ 1695623 h 1828973"/>
                  <a:gd name="connsiteX45" fmla="*/ 1067832 w 1277382"/>
                  <a:gd name="connsiteY45" fmla="*/ 1667048 h 1828973"/>
                  <a:gd name="connsiteX46" fmla="*/ 1134507 w 1277382"/>
                  <a:gd name="connsiteY46" fmla="*/ 1590848 h 1828973"/>
                  <a:gd name="connsiteX47" fmla="*/ 1182132 w 1277382"/>
                  <a:gd name="connsiteY47" fmla="*/ 1505123 h 1828973"/>
                  <a:gd name="connsiteX48" fmla="*/ 1220232 w 1277382"/>
                  <a:gd name="connsiteY48" fmla="*/ 1390823 h 1828973"/>
                  <a:gd name="connsiteX49" fmla="*/ 1248807 w 1277382"/>
                  <a:gd name="connsiteY49" fmla="*/ 1257473 h 1828973"/>
                  <a:gd name="connsiteX50" fmla="*/ 1258332 w 1277382"/>
                  <a:gd name="connsiteY50" fmla="*/ 962198 h 1828973"/>
                  <a:gd name="connsiteX51" fmla="*/ 1277382 w 1277382"/>
                  <a:gd name="connsiteY51" fmla="*/ 847898 h 1828973"/>
                  <a:gd name="connsiteX52" fmla="*/ 1267857 w 1277382"/>
                  <a:gd name="connsiteY52" fmla="*/ 628823 h 1828973"/>
                  <a:gd name="connsiteX53" fmla="*/ 1258332 w 1277382"/>
                  <a:gd name="connsiteY53" fmla="*/ 476423 h 1828973"/>
                  <a:gd name="connsiteX54" fmla="*/ 1239282 w 1277382"/>
                  <a:gd name="connsiteY54" fmla="*/ 381173 h 1828973"/>
                  <a:gd name="connsiteX55" fmla="*/ 1239282 w 1277382"/>
                  <a:gd name="connsiteY55"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72482 w 1277382"/>
                  <a:gd name="connsiteY20" fmla="*/ 762173 h 1828973"/>
                  <a:gd name="connsiteX21" fmla="*/ 153432 w 1277382"/>
                  <a:gd name="connsiteY21" fmla="*/ 819323 h 1828973"/>
                  <a:gd name="connsiteX22" fmla="*/ 153432 w 1277382"/>
                  <a:gd name="connsiteY22" fmla="*/ 1086023 h 1828973"/>
                  <a:gd name="connsiteX23" fmla="*/ 115332 w 1277382"/>
                  <a:gd name="connsiteY23" fmla="*/ 1143173 h 1828973"/>
                  <a:gd name="connsiteX24" fmla="*/ 67707 w 1277382"/>
                  <a:gd name="connsiteY24" fmla="*/ 1200323 h 1828973"/>
                  <a:gd name="connsiteX25" fmla="*/ 29607 w 1277382"/>
                  <a:gd name="connsiteY25" fmla="*/ 1247948 h 1828973"/>
                  <a:gd name="connsiteX26" fmla="*/ 1032 w 1277382"/>
                  <a:gd name="connsiteY26" fmla="*/ 1305098 h 1828973"/>
                  <a:gd name="connsiteX27" fmla="*/ 10557 w 1277382"/>
                  <a:gd name="connsiteY27" fmla="*/ 1381298 h 1828973"/>
                  <a:gd name="connsiteX28" fmla="*/ 39132 w 1277382"/>
                  <a:gd name="connsiteY28" fmla="*/ 1486073 h 1828973"/>
                  <a:gd name="connsiteX29" fmla="*/ 58182 w 1277382"/>
                  <a:gd name="connsiteY29" fmla="*/ 1552748 h 1828973"/>
                  <a:gd name="connsiteX30" fmla="*/ 77232 w 1277382"/>
                  <a:gd name="connsiteY30" fmla="*/ 1619423 h 1828973"/>
                  <a:gd name="connsiteX31" fmla="*/ 105807 w 1277382"/>
                  <a:gd name="connsiteY31" fmla="*/ 1686098 h 1828973"/>
                  <a:gd name="connsiteX32" fmla="*/ 162957 w 1277382"/>
                  <a:gd name="connsiteY32" fmla="*/ 1733723 h 1828973"/>
                  <a:gd name="connsiteX33" fmla="*/ 220107 w 1277382"/>
                  <a:gd name="connsiteY33" fmla="*/ 1752773 h 1828973"/>
                  <a:gd name="connsiteX34" fmla="*/ 248682 w 1277382"/>
                  <a:gd name="connsiteY34" fmla="*/ 1762298 h 1828973"/>
                  <a:gd name="connsiteX35" fmla="*/ 334407 w 1277382"/>
                  <a:gd name="connsiteY35" fmla="*/ 1819448 h 1828973"/>
                  <a:gd name="connsiteX36" fmla="*/ 362982 w 1277382"/>
                  <a:gd name="connsiteY36" fmla="*/ 1828973 h 1828973"/>
                  <a:gd name="connsiteX37" fmla="*/ 534432 w 1277382"/>
                  <a:gd name="connsiteY37" fmla="*/ 1809923 h 1828973"/>
                  <a:gd name="connsiteX38" fmla="*/ 629682 w 1277382"/>
                  <a:gd name="connsiteY38" fmla="*/ 1781348 h 1828973"/>
                  <a:gd name="connsiteX39" fmla="*/ 686832 w 1277382"/>
                  <a:gd name="connsiteY39" fmla="*/ 1762298 h 1828973"/>
                  <a:gd name="connsiteX40" fmla="*/ 724932 w 1277382"/>
                  <a:gd name="connsiteY40" fmla="*/ 1752773 h 1828973"/>
                  <a:gd name="connsiteX41" fmla="*/ 820182 w 1277382"/>
                  <a:gd name="connsiteY41" fmla="*/ 1743248 h 1828973"/>
                  <a:gd name="connsiteX42" fmla="*/ 924957 w 1277382"/>
                  <a:gd name="connsiteY42" fmla="*/ 1724198 h 1828973"/>
                  <a:gd name="connsiteX43" fmla="*/ 1010682 w 1277382"/>
                  <a:gd name="connsiteY43" fmla="*/ 1695623 h 1828973"/>
                  <a:gd name="connsiteX44" fmla="*/ 1067832 w 1277382"/>
                  <a:gd name="connsiteY44" fmla="*/ 1667048 h 1828973"/>
                  <a:gd name="connsiteX45" fmla="*/ 1134507 w 1277382"/>
                  <a:gd name="connsiteY45" fmla="*/ 1590848 h 1828973"/>
                  <a:gd name="connsiteX46" fmla="*/ 1182132 w 1277382"/>
                  <a:gd name="connsiteY46" fmla="*/ 1505123 h 1828973"/>
                  <a:gd name="connsiteX47" fmla="*/ 1220232 w 1277382"/>
                  <a:gd name="connsiteY47" fmla="*/ 1390823 h 1828973"/>
                  <a:gd name="connsiteX48" fmla="*/ 1248807 w 1277382"/>
                  <a:gd name="connsiteY48" fmla="*/ 1257473 h 1828973"/>
                  <a:gd name="connsiteX49" fmla="*/ 1258332 w 1277382"/>
                  <a:gd name="connsiteY49" fmla="*/ 962198 h 1828973"/>
                  <a:gd name="connsiteX50" fmla="*/ 1277382 w 1277382"/>
                  <a:gd name="connsiteY50" fmla="*/ 847898 h 1828973"/>
                  <a:gd name="connsiteX51" fmla="*/ 1267857 w 1277382"/>
                  <a:gd name="connsiteY51" fmla="*/ 628823 h 1828973"/>
                  <a:gd name="connsiteX52" fmla="*/ 1258332 w 1277382"/>
                  <a:gd name="connsiteY52" fmla="*/ 476423 h 1828973"/>
                  <a:gd name="connsiteX53" fmla="*/ 1239282 w 1277382"/>
                  <a:gd name="connsiteY53" fmla="*/ 381173 h 1828973"/>
                  <a:gd name="connsiteX54" fmla="*/ 1239282 w 1277382"/>
                  <a:gd name="connsiteY54"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72482 w 1277382"/>
                  <a:gd name="connsiteY20" fmla="*/ 762173 h 1828973"/>
                  <a:gd name="connsiteX21" fmla="*/ 153432 w 1277382"/>
                  <a:gd name="connsiteY21" fmla="*/ 819323 h 1828973"/>
                  <a:gd name="connsiteX22" fmla="*/ 153432 w 1277382"/>
                  <a:gd name="connsiteY22" fmla="*/ 1086023 h 1828973"/>
                  <a:gd name="connsiteX23" fmla="*/ 115332 w 1277382"/>
                  <a:gd name="connsiteY23" fmla="*/ 1143173 h 1828973"/>
                  <a:gd name="connsiteX24" fmla="*/ 67707 w 1277382"/>
                  <a:gd name="connsiteY24" fmla="*/ 1200323 h 1828973"/>
                  <a:gd name="connsiteX25" fmla="*/ 29607 w 1277382"/>
                  <a:gd name="connsiteY25" fmla="*/ 1247948 h 1828973"/>
                  <a:gd name="connsiteX26" fmla="*/ 1032 w 1277382"/>
                  <a:gd name="connsiteY26" fmla="*/ 1305098 h 1828973"/>
                  <a:gd name="connsiteX27" fmla="*/ 10557 w 1277382"/>
                  <a:gd name="connsiteY27" fmla="*/ 1381298 h 1828973"/>
                  <a:gd name="connsiteX28" fmla="*/ 39132 w 1277382"/>
                  <a:gd name="connsiteY28" fmla="*/ 1486073 h 1828973"/>
                  <a:gd name="connsiteX29" fmla="*/ 58182 w 1277382"/>
                  <a:gd name="connsiteY29" fmla="*/ 1552748 h 1828973"/>
                  <a:gd name="connsiteX30" fmla="*/ 77232 w 1277382"/>
                  <a:gd name="connsiteY30" fmla="*/ 1619423 h 1828973"/>
                  <a:gd name="connsiteX31" fmla="*/ 105807 w 1277382"/>
                  <a:gd name="connsiteY31" fmla="*/ 1686098 h 1828973"/>
                  <a:gd name="connsiteX32" fmla="*/ 162957 w 1277382"/>
                  <a:gd name="connsiteY32" fmla="*/ 1733723 h 1828973"/>
                  <a:gd name="connsiteX33" fmla="*/ 220107 w 1277382"/>
                  <a:gd name="connsiteY33" fmla="*/ 1752773 h 1828973"/>
                  <a:gd name="connsiteX34" fmla="*/ 248682 w 1277382"/>
                  <a:gd name="connsiteY34" fmla="*/ 1762298 h 1828973"/>
                  <a:gd name="connsiteX35" fmla="*/ 334407 w 1277382"/>
                  <a:gd name="connsiteY35" fmla="*/ 1819448 h 1828973"/>
                  <a:gd name="connsiteX36" fmla="*/ 362982 w 1277382"/>
                  <a:gd name="connsiteY36" fmla="*/ 1828973 h 1828973"/>
                  <a:gd name="connsiteX37" fmla="*/ 534432 w 1277382"/>
                  <a:gd name="connsiteY37" fmla="*/ 1809923 h 1828973"/>
                  <a:gd name="connsiteX38" fmla="*/ 629682 w 1277382"/>
                  <a:gd name="connsiteY38" fmla="*/ 1781348 h 1828973"/>
                  <a:gd name="connsiteX39" fmla="*/ 686832 w 1277382"/>
                  <a:gd name="connsiteY39" fmla="*/ 1762298 h 1828973"/>
                  <a:gd name="connsiteX40" fmla="*/ 724932 w 1277382"/>
                  <a:gd name="connsiteY40" fmla="*/ 1752773 h 1828973"/>
                  <a:gd name="connsiteX41" fmla="*/ 820182 w 1277382"/>
                  <a:gd name="connsiteY41" fmla="*/ 1743248 h 1828973"/>
                  <a:gd name="connsiteX42" fmla="*/ 924957 w 1277382"/>
                  <a:gd name="connsiteY42" fmla="*/ 1724198 h 1828973"/>
                  <a:gd name="connsiteX43" fmla="*/ 1010682 w 1277382"/>
                  <a:gd name="connsiteY43" fmla="*/ 1695623 h 1828973"/>
                  <a:gd name="connsiteX44" fmla="*/ 1067832 w 1277382"/>
                  <a:gd name="connsiteY44" fmla="*/ 1667048 h 1828973"/>
                  <a:gd name="connsiteX45" fmla="*/ 1134507 w 1277382"/>
                  <a:gd name="connsiteY45" fmla="*/ 1590848 h 1828973"/>
                  <a:gd name="connsiteX46" fmla="*/ 1182132 w 1277382"/>
                  <a:gd name="connsiteY46" fmla="*/ 1505123 h 1828973"/>
                  <a:gd name="connsiteX47" fmla="*/ 1220232 w 1277382"/>
                  <a:gd name="connsiteY47" fmla="*/ 1390823 h 1828973"/>
                  <a:gd name="connsiteX48" fmla="*/ 1248807 w 1277382"/>
                  <a:gd name="connsiteY48" fmla="*/ 1257473 h 1828973"/>
                  <a:gd name="connsiteX49" fmla="*/ 1258332 w 1277382"/>
                  <a:gd name="connsiteY49" fmla="*/ 962198 h 1828973"/>
                  <a:gd name="connsiteX50" fmla="*/ 1277382 w 1277382"/>
                  <a:gd name="connsiteY50" fmla="*/ 847898 h 1828973"/>
                  <a:gd name="connsiteX51" fmla="*/ 1267857 w 1277382"/>
                  <a:gd name="connsiteY51" fmla="*/ 628823 h 1828973"/>
                  <a:gd name="connsiteX52" fmla="*/ 1258332 w 1277382"/>
                  <a:gd name="connsiteY52" fmla="*/ 476423 h 1828973"/>
                  <a:gd name="connsiteX53" fmla="*/ 1239282 w 1277382"/>
                  <a:gd name="connsiteY53" fmla="*/ 381173 h 1828973"/>
                  <a:gd name="connsiteX54" fmla="*/ 1239282 w 1277382"/>
                  <a:gd name="connsiteY54"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72482 w 1277382"/>
                  <a:gd name="connsiteY20" fmla="*/ 762173 h 1828973"/>
                  <a:gd name="connsiteX21" fmla="*/ 153432 w 1277382"/>
                  <a:gd name="connsiteY21" fmla="*/ 819323 h 1828973"/>
                  <a:gd name="connsiteX22" fmla="*/ 153432 w 1277382"/>
                  <a:gd name="connsiteY22" fmla="*/ 1086023 h 1828973"/>
                  <a:gd name="connsiteX23" fmla="*/ 115332 w 1277382"/>
                  <a:gd name="connsiteY23" fmla="*/ 1143173 h 1828973"/>
                  <a:gd name="connsiteX24" fmla="*/ 67707 w 1277382"/>
                  <a:gd name="connsiteY24" fmla="*/ 1200323 h 1828973"/>
                  <a:gd name="connsiteX25" fmla="*/ 29607 w 1277382"/>
                  <a:gd name="connsiteY25" fmla="*/ 1247948 h 1828973"/>
                  <a:gd name="connsiteX26" fmla="*/ 1032 w 1277382"/>
                  <a:gd name="connsiteY26" fmla="*/ 1305098 h 1828973"/>
                  <a:gd name="connsiteX27" fmla="*/ 10557 w 1277382"/>
                  <a:gd name="connsiteY27" fmla="*/ 1381298 h 1828973"/>
                  <a:gd name="connsiteX28" fmla="*/ 39132 w 1277382"/>
                  <a:gd name="connsiteY28" fmla="*/ 1486073 h 1828973"/>
                  <a:gd name="connsiteX29" fmla="*/ 58182 w 1277382"/>
                  <a:gd name="connsiteY29" fmla="*/ 1552748 h 1828973"/>
                  <a:gd name="connsiteX30" fmla="*/ 77232 w 1277382"/>
                  <a:gd name="connsiteY30" fmla="*/ 1619423 h 1828973"/>
                  <a:gd name="connsiteX31" fmla="*/ 105807 w 1277382"/>
                  <a:gd name="connsiteY31" fmla="*/ 1686098 h 1828973"/>
                  <a:gd name="connsiteX32" fmla="*/ 162957 w 1277382"/>
                  <a:gd name="connsiteY32" fmla="*/ 1733723 h 1828973"/>
                  <a:gd name="connsiteX33" fmla="*/ 220107 w 1277382"/>
                  <a:gd name="connsiteY33" fmla="*/ 1752773 h 1828973"/>
                  <a:gd name="connsiteX34" fmla="*/ 248682 w 1277382"/>
                  <a:gd name="connsiteY34" fmla="*/ 1762298 h 1828973"/>
                  <a:gd name="connsiteX35" fmla="*/ 334407 w 1277382"/>
                  <a:gd name="connsiteY35" fmla="*/ 1819448 h 1828973"/>
                  <a:gd name="connsiteX36" fmla="*/ 362982 w 1277382"/>
                  <a:gd name="connsiteY36" fmla="*/ 1828973 h 1828973"/>
                  <a:gd name="connsiteX37" fmla="*/ 534432 w 1277382"/>
                  <a:gd name="connsiteY37" fmla="*/ 1809923 h 1828973"/>
                  <a:gd name="connsiteX38" fmla="*/ 629682 w 1277382"/>
                  <a:gd name="connsiteY38" fmla="*/ 1781348 h 1828973"/>
                  <a:gd name="connsiteX39" fmla="*/ 686832 w 1277382"/>
                  <a:gd name="connsiteY39" fmla="*/ 1762298 h 1828973"/>
                  <a:gd name="connsiteX40" fmla="*/ 724932 w 1277382"/>
                  <a:gd name="connsiteY40" fmla="*/ 1752773 h 1828973"/>
                  <a:gd name="connsiteX41" fmla="*/ 820182 w 1277382"/>
                  <a:gd name="connsiteY41" fmla="*/ 1743248 h 1828973"/>
                  <a:gd name="connsiteX42" fmla="*/ 924957 w 1277382"/>
                  <a:gd name="connsiteY42" fmla="*/ 1724198 h 1828973"/>
                  <a:gd name="connsiteX43" fmla="*/ 1010682 w 1277382"/>
                  <a:gd name="connsiteY43" fmla="*/ 1695623 h 1828973"/>
                  <a:gd name="connsiteX44" fmla="*/ 1067832 w 1277382"/>
                  <a:gd name="connsiteY44" fmla="*/ 1667048 h 1828973"/>
                  <a:gd name="connsiteX45" fmla="*/ 1134507 w 1277382"/>
                  <a:gd name="connsiteY45" fmla="*/ 1590848 h 1828973"/>
                  <a:gd name="connsiteX46" fmla="*/ 1182132 w 1277382"/>
                  <a:gd name="connsiteY46" fmla="*/ 1505123 h 1828973"/>
                  <a:gd name="connsiteX47" fmla="*/ 1220232 w 1277382"/>
                  <a:gd name="connsiteY47" fmla="*/ 1390823 h 1828973"/>
                  <a:gd name="connsiteX48" fmla="*/ 1248807 w 1277382"/>
                  <a:gd name="connsiteY48" fmla="*/ 1257473 h 1828973"/>
                  <a:gd name="connsiteX49" fmla="*/ 1258332 w 1277382"/>
                  <a:gd name="connsiteY49" fmla="*/ 962198 h 1828973"/>
                  <a:gd name="connsiteX50" fmla="*/ 1277382 w 1277382"/>
                  <a:gd name="connsiteY50" fmla="*/ 847898 h 1828973"/>
                  <a:gd name="connsiteX51" fmla="*/ 1267857 w 1277382"/>
                  <a:gd name="connsiteY51" fmla="*/ 628823 h 1828973"/>
                  <a:gd name="connsiteX52" fmla="*/ 1258332 w 1277382"/>
                  <a:gd name="connsiteY52" fmla="*/ 476423 h 1828973"/>
                  <a:gd name="connsiteX53" fmla="*/ 1239282 w 1277382"/>
                  <a:gd name="connsiteY53" fmla="*/ 381173 h 1828973"/>
                  <a:gd name="connsiteX54" fmla="*/ 1239282 w 1277382"/>
                  <a:gd name="connsiteY54"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72482 w 1277382"/>
                  <a:gd name="connsiteY20" fmla="*/ 762173 h 1828973"/>
                  <a:gd name="connsiteX21" fmla="*/ 153432 w 1277382"/>
                  <a:gd name="connsiteY21" fmla="*/ 819323 h 1828973"/>
                  <a:gd name="connsiteX22" fmla="*/ 153432 w 1277382"/>
                  <a:gd name="connsiteY22" fmla="*/ 1086023 h 1828973"/>
                  <a:gd name="connsiteX23" fmla="*/ 115332 w 1277382"/>
                  <a:gd name="connsiteY23" fmla="*/ 1143173 h 1828973"/>
                  <a:gd name="connsiteX24" fmla="*/ 67707 w 1277382"/>
                  <a:gd name="connsiteY24" fmla="*/ 1200323 h 1828973"/>
                  <a:gd name="connsiteX25" fmla="*/ 29607 w 1277382"/>
                  <a:gd name="connsiteY25" fmla="*/ 1247948 h 1828973"/>
                  <a:gd name="connsiteX26" fmla="*/ 1032 w 1277382"/>
                  <a:gd name="connsiteY26" fmla="*/ 1305098 h 1828973"/>
                  <a:gd name="connsiteX27" fmla="*/ 10557 w 1277382"/>
                  <a:gd name="connsiteY27" fmla="*/ 1381298 h 1828973"/>
                  <a:gd name="connsiteX28" fmla="*/ 39132 w 1277382"/>
                  <a:gd name="connsiteY28" fmla="*/ 1486073 h 1828973"/>
                  <a:gd name="connsiteX29" fmla="*/ 58182 w 1277382"/>
                  <a:gd name="connsiteY29" fmla="*/ 1552748 h 1828973"/>
                  <a:gd name="connsiteX30" fmla="*/ 77232 w 1277382"/>
                  <a:gd name="connsiteY30" fmla="*/ 1619423 h 1828973"/>
                  <a:gd name="connsiteX31" fmla="*/ 105807 w 1277382"/>
                  <a:gd name="connsiteY31" fmla="*/ 1686098 h 1828973"/>
                  <a:gd name="connsiteX32" fmla="*/ 162957 w 1277382"/>
                  <a:gd name="connsiteY32" fmla="*/ 1733723 h 1828973"/>
                  <a:gd name="connsiteX33" fmla="*/ 220107 w 1277382"/>
                  <a:gd name="connsiteY33" fmla="*/ 1752773 h 1828973"/>
                  <a:gd name="connsiteX34" fmla="*/ 248682 w 1277382"/>
                  <a:gd name="connsiteY34" fmla="*/ 1762298 h 1828973"/>
                  <a:gd name="connsiteX35" fmla="*/ 334407 w 1277382"/>
                  <a:gd name="connsiteY35" fmla="*/ 1819448 h 1828973"/>
                  <a:gd name="connsiteX36" fmla="*/ 362982 w 1277382"/>
                  <a:gd name="connsiteY36" fmla="*/ 1828973 h 1828973"/>
                  <a:gd name="connsiteX37" fmla="*/ 534432 w 1277382"/>
                  <a:gd name="connsiteY37" fmla="*/ 1809923 h 1828973"/>
                  <a:gd name="connsiteX38" fmla="*/ 629682 w 1277382"/>
                  <a:gd name="connsiteY38" fmla="*/ 1781348 h 1828973"/>
                  <a:gd name="connsiteX39" fmla="*/ 686832 w 1277382"/>
                  <a:gd name="connsiteY39" fmla="*/ 1762298 h 1828973"/>
                  <a:gd name="connsiteX40" fmla="*/ 724932 w 1277382"/>
                  <a:gd name="connsiteY40" fmla="*/ 1752773 h 1828973"/>
                  <a:gd name="connsiteX41" fmla="*/ 820182 w 1277382"/>
                  <a:gd name="connsiteY41" fmla="*/ 1743248 h 1828973"/>
                  <a:gd name="connsiteX42" fmla="*/ 924957 w 1277382"/>
                  <a:gd name="connsiteY42" fmla="*/ 1724198 h 1828973"/>
                  <a:gd name="connsiteX43" fmla="*/ 1010682 w 1277382"/>
                  <a:gd name="connsiteY43" fmla="*/ 1695623 h 1828973"/>
                  <a:gd name="connsiteX44" fmla="*/ 1067832 w 1277382"/>
                  <a:gd name="connsiteY44" fmla="*/ 1667048 h 1828973"/>
                  <a:gd name="connsiteX45" fmla="*/ 1134507 w 1277382"/>
                  <a:gd name="connsiteY45" fmla="*/ 1590848 h 1828973"/>
                  <a:gd name="connsiteX46" fmla="*/ 1182132 w 1277382"/>
                  <a:gd name="connsiteY46" fmla="*/ 1505123 h 1828973"/>
                  <a:gd name="connsiteX47" fmla="*/ 1220232 w 1277382"/>
                  <a:gd name="connsiteY47" fmla="*/ 1390823 h 1828973"/>
                  <a:gd name="connsiteX48" fmla="*/ 1248807 w 1277382"/>
                  <a:gd name="connsiteY48" fmla="*/ 1257473 h 1828973"/>
                  <a:gd name="connsiteX49" fmla="*/ 1258332 w 1277382"/>
                  <a:gd name="connsiteY49" fmla="*/ 962198 h 1828973"/>
                  <a:gd name="connsiteX50" fmla="*/ 1277382 w 1277382"/>
                  <a:gd name="connsiteY50" fmla="*/ 847898 h 1828973"/>
                  <a:gd name="connsiteX51" fmla="*/ 1267857 w 1277382"/>
                  <a:gd name="connsiteY51" fmla="*/ 628823 h 1828973"/>
                  <a:gd name="connsiteX52" fmla="*/ 1258332 w 1277382"/>
                  <a:gd name="connsiteY52" fmla="*/ 476423 h 1828973"/>
                  <a:gd name="connsiteX53" fmla="*/ 1239282 w 1277382"/>
                  <a:gd name="connsiteY53" fmla="*/ 381173 h 1828973"/>
                  <a:gd name="connsiteX54" fmla="*/ 1239282 w 1277382"/>
                  <a:gd name="connsiteY54"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72482 w 1277382"/>
                  <a:gd name="connsiteY20" fmla="*/ 762173 h 1828973"/>
                  <a:gd name="connsiteX21" fmla="*/ 153432 w 1277382"/>
                  <a:gd name="connsiteY21" fmla="*/ 819323 h 1828973"/>
                  <a:gd name="connsiteX22" fmla="*/ 153432 w 1277382"/>
                  <a:gd name="connsiteY22" fmla="*/ 1086023 h 1828973"/>
                  <a:gd name="connsiteX23" fmla="*/ 115332 w 1277382"/>
                  <a:gd name="connsiteY23" fmla="*/ 1143173 h 1828973"/>
                  <a:gd name="connsiteX24" fmla="*/ 67707 w 1277382"/>
                  <a:gd name="connsiteY24" fmla="*/ 1200323 h 1828973"/>
                  <a:gd name="connsiteX25" fmla="*/ 29607 w 1277382"/>
                  <a:gd name="connsiteY25" fmla="*/ 1247948 h 1828973"/>
                  <a:gd name="connsiteX26" fmla="*/ 1032 w 1277382"/>
                  <a:gd name="connsiteY26" fmla="*/ 1305098 h 1828973"/>
                  <a:gd name="connsiteX27" fmla="*/ 10557 w 1277382"/>
                  <a:gd name="connsiteY27" fmla="*/ 1381298 h 1828973"/>
                  <a:gd name="connsiteX28" fmla="*/ 39132 w 1277382"/>
                  <a:gd name="connsiteY28" fmla="*/ 1486073 h 1828973"/>
                  <a:gd name="connsiteX29" fmla="*/ 58182 w 1277382"/>
                  <a:gd name="connsiteY29" fmla="*/ 1552748 h 1828973"/>
                  <a:gd name="connsiteX30" fmla="*/ 77232 w 1277382"/>
                  <a:gd name="connsiteY30" fmla="*/ 1619423 h 1828973"/>
                  <a:gd name="connsiteX31" fmla="*/ 105807 w 1277382"/>
                  <a:gd name="connsiteY31" fmla="*/ 1686098 h 1828973"/>
                  <a:gd name="connsiteX32" fmla="*/ 162957 w 1277382"/>
                  <a:gd name="connsiteY32" fmla="*/ 1733723 h 1828973"/>
                  <a:gd name="connsiteX33" fmla="*/ 220107 w 1277382"/>
                  <a:gd name="connsiteY33" fmla="*/ 1752773 h 1828973"/>
                  <a:gd name="connsiteX34" fmla="*/ 248682 w 1277382"/>
                  <a:gd name="connsiteY34" fmla="*/ 1762298 h 1828973"/>
                  <a:gd name="connsiteX35" fmla="*/ 334407 w 1277382"/>
                  <a:gd name="connsiteY35" fmla="*/ 1819448 h 1828973"/>
                  <a:gd name="connsiteX36" fmla="*/ 362982 w 1277382"/>
                  <a:gd name="connsiteY36" fmla="*/ 1828973 h 1828973"/>
                  <a:gd name="connsiteX37" fmla="*/ 534432 w 1277382"/>
                  <a:gd name="connsiteY37" fmla="*/ 1809923 h 1828973"/>
                  <a:gd name="connsiteX38" fmla="*/ 629682 w 1277382"/>
                  <a:gd name="connsiteY38" fmla="*/ 1781348 h 1828973"/>
                  <a:gd name="connsiteX39" fmla="*/ 686832 w 1277382"/>
                  <a:gd name="connsiteY39" fmla="*/ 1762298 h 1828973"/>
                  <a:gd name="connsiteX40" fmla="*/ 724932 w 1277382"/>
                  <a:gd name="connsiteY40" fmla="*/ 1752773 h 1828973"/>
                  <a:gd name="connsiteX41" fmla="*/ 820182 w 1277382"/>
                  <a:gd name="connsiteY41" fmla="*/ 1743248 h 1828973"/>
                  <a:gd name="connsiteX42" fmla="*/ 924957 w 1277382"/>
                  <a:gd name="connsiteY42" fmla="*/ 1724198 h 1828973"/>
                  <a:gd name="connsiteX43" fmla="*/ 1010682 w 1277382"/>
                  <a:gd name="connsiteY43" fmla="*/ 1695623 h 1828973"/>
                  <a:gd name="connsiteX44" fmla="*/ 1067832 w 1277382"/>
                  <a:gd name="connsiteY44" fmla="*/ 1667048 h 1828973"/>
                  <a:gd name="connsiteX45" fmla="*/ 1134507 w 1277382"/>
                  <a:gd name="connsiteY45" fmla="*/ 1590848 h 1828973"/>
                  <a:gd name="connsiteX46" fmla="*/ 1182132 w 1277382"/>
                  <a:gd name="connsiteY46" fmla="*/ 1505123 h 1828973"/>
                  <a:gd name="connsiteX47" fmla="*/ 1220232 w 1277382"/>
                  <a:gd name="connsiteY47" fmla="*/ 1390823 h 1828973"/>
                  <a:gd name="connsiteX48" fmla="*/ 1248807 w 1277382"/>
                  <a:gd name="connsiteY48" fmla="*/ 1257473 h 1828973"/>
                  <a:gd name="connsiteX49" fmla="*/ 1258332 w 1277382"/>
                  <a:gd name="connsiteY49" fmla="*/ 962198 h 1828973"/>
                  <a:gd name="connsiteX50" fmla="*/ 1277382 w 1277382"/>
                  <a:gd name="connsiteY50" fmla="*/ 847898 h 1828973"/>
                  <a:gd name="connsiteX51" fmla="*/ 1267857 w 1277382"/>
                  <a:gd name="connsiteY51" fmla="*/ 628823 h 1828973"/>
                  <a:gd name="connsiteX52" fmla="*/ 1258332 w 1277382"/>
                  <a:gd name="connsiteY52" fmla="*/ 476423 h 1828973"/>
                  <a:gd name="connsiteX53" fmla="*/ 1239282 w 1277382"/>
                  <a:gd name="connsiteY53" fmla="*/ 381173 h 1828973"/>
                  <a:gd name="connsiteX54" fmla="*/ 1239282 w 1277382"/>
                  <a:gd name="connsiteY54"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72482 w 1277382"/>
                  <a:gd name="connsiteY20" fmla="*/ 762173 h 1828973"/>
                  <a:gd name="connsiteX21" fmla="*/ 153432 w 1277382"/>
                  <a:gd name="connsiteY21" fmla="*/ 819323 h 1828973"/>
                  <a:gd name="connsiteX22" fmla="*/ 153432 w 1277382"/>
                  <a:gd name="connsiteY22" fmla="*/ 1086023 h 1828973"/>
                  <a:gd name="connsiteX23" fmla="*/ 115332 w 1277382"/>
                  <a:gd name="connsiteY23" fmla="*/ 1143173 h 1828973"/>
                  <a:gd name="connsiteX24" fmla="*/ 67707 w 1277382"/>
                  <a:gd name="connsiteY24" fmla="*/ 1200323 h 1828973"/>
                  <a:gd name="connsiteX25" fmla="*/ 29607 w 1277382"/>
                  <a:gd name="connsiteY25" fmla="*/ 1247948 h 1828973"/>
                  <a:gd name="connsiteX26" fmla="*/ 1032 w 1277382"/>
                  <a:gd name="connsiteY26" fmla="*/ 1305098 h 1828973"/>
                  <a:gd name="connsiteX27" fmla="*/ 10557 w 1277382"/>
                  <a:gd name="connsiteY27" fmla="*/ 1381298 h 1828973"/>
                  <a:gd name="connsiteX28" fmla="*/ 39132 w 1277382"/>
                  <a:gd name="connsiteY28" fmla="*/ 1486073 h 1828973"/>
                  <a:gd name="connsiteX29" fmla="*/ 58182 w 1277382"/>
                  <a:gd name="connsiteY29" fmla="*/ 1552748 h 1828973"/>
                  <a:gd name="connsiteX30" fmla="*/ 77232 w 1277382"/>
                  <a:gd name="connsiteY30" fmla="*/ 1619423 h 1828973"/>
                  <a:gd name="connsiteX31" fmla="*/ 105807 w 1277382"/>
                  <a:gd name="connsiteY31" fmla="*/ 1686098 h 1828973"/>
                  <a:gd name="connsiteX32" fmla="*/ 162957 w 1277382"/>
                  <a:gd name="connsiteY32" fmla="*/ 1733723 h 1828973"/>
                  <a:gd name="connsiteX33" fmla="*/ 220107 w 1277382"/>
                  <a:gd name="connsiteY33" fmla="*/ 1752773 h 1828973"/>
                  <a:gd name="connsiteX34" fmla="*/ 248682 w 1277382"/>
                  <a:gd name="connsiteY34" fmla="*/ 1762298 h 1828973"/>
                  <a:gd name="connsiteX35" fmla="*/ 334407 w 1277382"/>
                  <a:gd name="connsiteY35" fmla="*/ 1819448 h 1828973"/>
                  <a:gd name="connsiteX36" fmla="*/ 362982 w 1277382"/>
                  <a:gd name="connsiteY36" fmla="*/ 1828973 h 1828973"/>
                  <a:gd name="connsiteX37" fmla="*/ 534432 w 1277382"/>
                  <a:gd name="connsiteY37" fmla="*/ 1809923 h 1828973"/>
                  <a:gd name="connsiteX38" fmla="*/ 629682 w 1277382"/>
                  <a:gd name="connsiteY38" fmla="*/ 1781348 h 1828973"/>
                  <a:gd name="connsiteX39" fmla="*/ 686832 w 1277382"/>
                  <a:gd name="connsiteY39" fmla="*/ 1762298 h 1828973"/>
                  <a:gd name="connsiteX40" fmla="*/ 724932 w 1277382"/>
                  <a:gd name="connsiteY40" fmla="*/ 1752773 h 1828973"/>
                  <a:gd name="connsiteX41" fmla="*/ 820182 w 1277382"/>
                  <a:gd name="connsiteY41" fmla="*/ 1743248 h 1828973"/>
                  <a:gd name="connsiteX42" fmla="*/ 924957 w 1277382"/>
                  <a:gd name="connsiteY42" fmla="*/ 1724198 h 1828973"/>
                  <a:gd name="connsiteX43" fmla="*/ 1010682 w 1277382"/>
                  <a:gd name="connsiteY43" fmla="*/ 1695623 h 1828973"/>
                  <a:gd name="connsiteX44" fmla="*/ 1067832 w 1277382"/>
                  <a:gd name="connsiteY44" fmla="*/ 1667048 h 1828973"/>
                  <a:gd name="connsiteX45" fmla="*/ 1134507 w 1277382"/>
                  <a:gd name="connsiteY45" fmla="*/ 1590848 h 1828973"/>
                  <a:gd name="connsiteX46" fmla="*/ 1182132 w 1277382"/>
                  <a:gd name="connsiteY46" fmla="*/ 1505123 h 1828973"/>
                  <a:gd name="connsiteX47" fmla="*/ 1220232 w 1277382"/>
                  <a:gd name="connsiteY47" fmla="*/ 1390823 h 1828973"/>
                  <a:gd name="connsiteX48" fmla="*/ 1248807 w 1277382"/>
                  <a:gd name="connsiteY48" fmla="*/ 1257473 h 1828973"/>
                  <a:gd name="connsiteX49" fmla="*/ 1258332 w 1277382"/>
                  <a:gd name="connsiteY49" fmla="*/ 962198 h 1828973"/>
                  <a:gd name="connsiteX50" fmla="*/ 1277382 w 1277382"/>
                  <a:gd name="connsiteY50" fmla="*/ 847898 h 1828973"/>
                  <a:gd name="connsiteX51" fmla="*/ 1267857 w 1277382"/>
                  <a:gd name="connsiteY51" fmla="*/ 628823 h 1828973"/>
                  <a:gd name="connsiteX52" fmla="*/ 1258332 w 1277382"/>
                  <a:gd name="connsiteY52" fmla="*/ 476423 h 1828973"/>
                  <a:gd name="connsiteX53" fmla="*/ 1239282 w 1277382"/>
                  <a:gd name="connsiteY53" fmla="*/ 381173 h 1828973"/>
                  <a:gd name="connsiteX54" fmla="*/ 1239282 w 1277382"/>
                  <a:gd name="connsiteY54" fmla="*/ 371648 h 1828973"/>
                  <a:gd name="connsiteX0" fmla="*/ 1239282 w 1277382"/>
                  <a:gd name="connsiteY0" fmla="*/ 371648 h 1828973"/>
                  <a:gd name="connsiteX1" fmla="*/ 1210707 w 1277382"/>
                  <a:gd name="connsiteY1" fmla="*/ 266873 h 1828973"/>
                  <a:gd name="connsiteX2" fmla="*/ 1191657 w 1277382"/>
                  <a:gd name="connsiteY2" fmla="*/ 190673 h 1828973"/>
                  <a:gd name="connsiteX3" fmla="*/ 1153557 w 1277382"/>
                  <a:gd name="connsiteY3" fmla="*/ 133523 h 1828973"/>
                  <a:gd name="connsiteX4" fmla="*/ 1067832 w 1277382"/>
                  <a:gd name="connsiteY4" fmla="*/ 76373 h 1828973"/>
                  <a:gd name="connsiteX5" fmla="*/ 1010682 w 1277382"/>
                  <a:gd name="connsiteY5" fmla="*/ 57323 h 1828973"/>
                  <a:gd name="connsiteX6" fmla="*/ 982107 w 1277382"/>
                  <a:gd name="connsiteY6" fmla="*/ 47798 h 1828973"/>
                  <a:gd name="connsiteX7" fmla="*/ 896382 w 1277382"/>
                  <a:gd name="connsiteY7" fmla="*/ 173 h 1828973"/>
                  <a:gd name="connsiteX8" fmla="*/ 763032 w 1277382"/>
                  <a:gd name="connsiteY8" fmla="*/ 9698 h 1828973"/>
                  <a:gd name="connsiteX9" fmla="*/ 705882 w 1277382"/>
                  <a:gd name="connsiteY9" fmla="*/ 28748 h 1828973"/>
                  <a:gd name="connsiteX10" fmla="*/ 582057 w 1277382"/>
                  <a:gd name="connsiteY10" fmla="*/ 38273 h 1828973"/>
                  <a:gd name="connsiteX11" fmla="*/ 543957 w 1277382"/>
                  <a:gd name="connsiteY11" fmla="*/ 47798 h 1828973"/>
                  <a:gd name="connsiteX12" fmla="*/ 486807 w 1277382"/>
                  <a:gd name="connsiteY12" fmla="*/ 66848 h 1828973"/>
                  <a:gd name="connsiteX13" fmla="*/ 401082 w 1277382"/>
                  <a:gd name="connsiteY13" fmla="*/ 171623 h 1828973"/>
                  <a:gd name="connsiteX14" fmla="*/ 372507 w 1277382"/>
                  <a:gd name="connsiteY14" fmla="*/ 228773 h 1828973"/>
                  <a:gd name="connsiteX15" fmla="*/ 334407 w 1277382"/>
                  <a:gd name="connsiteY15" fmla="*/ 343073 h 1828973"/>
                  <a:gd name="connsiteX16" fmla="*/ 324882 w 1277382"/>
                  <a:gd name="connsiteY16" fmla="*/ 371648 h 1828973"/>
                  <a:gd name="connsiteX17" fmla="*/ 315357 w 1277382"/>
                  <a:gd name="connsiteY17" fmla="*/ 628823 h 1828973"/>
                  <a:gd name="connsiteX18" fmla="*/ 267732 w 1277382"/>
                  <a:gd name="connsiteY18" fmla="*/ 666923 h 1828973"/>
                  <a:gd name="connsiteX19" fmla="*/ 220107 w 1277382"/>
                  <a:gd name="connsiteY19" fmla="*/ 714548 h 1828973"/>
                  <a:gd name="connsiteX20" fmla="*/ 153432 w 1277382"/>
                  <a:gd name="connsiteY20" fmla="*/ 819323 h 1828973"/>
                  <a:gd name="connsiteX21" fmla="*/ 153432 w 1277382"/>
                  <a:gd name="connsiteY21" fmla="*/ 1086023 h 1828973"/>
                  <a:gd name="connsiteX22" fmla="*/ 115332 w 1277382"/>
                  <a:gd name="connsiteY22" fmla="*/ 1143173 h 1828973"/>
                  <a:gd name="connsiteX23" fmla="*/ 67707 w 1277382"/>
                  <a:gd name="connsiteY23" fmla="*/ 1200323 h 1828973"/>
                  <a:gd name="connsiteX24" fmla="*/ 29607 w 1277382"/>
                  <a:gd name="connsiteY24" fmla="*/ 1247948 h 1828973"/>
                  <a:gd name="connsiteX25" fmla="*/ 1032 w 1277382"/>
                  <a:gd name="connsiteY25" fmla="*/ 1305098 h 1828973"/>
                  <a:gd name="connsiteX26" fmla="*/ 10557 w 1277382"/>
                  <a:gd name="connsiteY26" fmla="*/ 1381298 h 1828973"/>
                  <a:gd name="connsiteX27" fmla="*/ 39132 w 1277382"/>
                  <a:gd name="connsiteY27" fmla="*/ 1486073 h 1828973"/>
                  <a:gd name="connsiteX28" fmla="*/ 58182 w 1277382"/>
                  <a:gd name="connsiteY28" fmla="*/ 1552748 h 1828973"/>
                  <a:gd name="connsiteX29" fmla="*/ 77232 w 1277382"/>
                  <a:gd name="connsiteY29" fmla="*/ 1619423 h 1828973"/>
                  <a:gd name="connsiteX30" fmla="*/ 105807 w 1277382"/>
                  <a:gd name="connsiteY30" fmla="*/ 1686098 h 1828973"/>
                  <a:gd name="connsiteX31" fmla="*/ 162957 w 1277382"/>
                  <a:gd name="connsiteY31" fmla="*/ 1733723 h 1828973"/>
                  <a:gd name="connsiteX32" fmla="*/ 220107 w 1277382"/>
                  <a:gd name="connsiteY32" fmla="*/ 1752773 h 1828973"/>
                  <a:gd name="connsiteX33" fmla="*/ 248682 w 1277382"/>
                  <a:gd name="connsiteY33" fmla="*/ 1762298 h 1828973"/>
                  <a:gd name="connsiteX34" fmla="*/ 334407 w 1277382"/>
                  <a:gd name="connsiteY34" fmla="*/ 1819448 h 1828973"/>
                  <a:gd name="connsiteX35" fmla="*/ 362982 w 1277382"/>
                  <a:gd name="connsiteY35" fmla="*/ 1828973 h 1828973"/>
                  <a:gd name="connsiteX36" fmla="*/ 534432 w 1277382"/>
                  <a:gd name="connsiteY36" fmla="*/ 1809923 h 1828973"/>
                  <a:gd name="connsiteX37" fmla="*/ 629682 w 1277382"/>
                  <a:gd name="connsiteY37" fmla="*/ 1781348 h 1828973"/>
                  <a:gd name="connsiteX38" fmla="*/ 686832 w 1277382"/>
                  <a:gd name="connsiteY38" fmla="*/ 1762298 h 1828973"/>
                  <a:gd name="connsiteX39" fmla="*/ 724932 w 1277382"/>
                  <a:gd name="connsiteY39" fmla="*/ 1752773 h 1828973"/>
                  <a:gd name="connsiteX40" fmla="*/ 820182 w 1277382"/>
                  <a:gd name="connsiteY40" fmla="*/ 1743248 h 1828973"/>
                  <a:gd name="connsiteX41" fmla="*/ 924957 w 1277382"/>
                  <a:gd name="connsiteY41" fmla="*/ 1724198 h 1828973"/>
                  <a:gd name="connsiteX42" fmla="*/ 1010682 w 1277382"/>
                  <a:gd name="connsiteY42" fmla="*/ 1695623 h 1828973"/>
                  <a:gd name="connsiteX43" fmla="*/ 1067832 w 1277382"/>
                  <a:gd name="connsiteY43" fmla="*/ 1667048 h 1828973"/>
                  <a:gd name="connsiteX44" fmla="*/ 1134507 w 1277382"/>
                  <a:gd name="connsiteY44" fmla="*/ 1590848 h 1828973"/>
                  <a:gd name="connsiteX45" fmla="*/ 1182132 w 1277382"/>
                  <a:gd name="connsiteY45" fmla="*/ 1505123 h 1828973"/>
                  <a:gd name="connsiteX46" fmla="*/ 1220232 w 1277382"/>
                  <a:gd name="connsiteY46" fmla="*/ 1390823 h 1828973"/>
                  <a:gd name="connsiteX47" fmla="*/ 1248807 w 1277382"/>
                  <a:gd name="connsiteY47" fmla="*/ 1257473 h 1828973"/>
                  <a:gd name="connsiteX48" fmla="*/ 1258332 w 1277382"/>
                  <a:gd name="connsiteY48" fmla="*/ 962198 h 1828973"/>
                  <a:gd name="connsiteX49" fmla="*/ 1277382 w 1277382"/>
                  <a:gd name="connsiteY49" fmla="*/ 847898 h 1828973"/>
                  <a:gd name="connsiteX50" fmla="*/ 1267857 w 1277382"/>
                  <a:gd name="connsiteY50" fmla="*/ 628823 h 1828973"/>
                  <a:gd name="connsiteX51" fmla="*/ 1258332 w 1277382"/>
                  <a:gd name="connsiteY51" fmla="*/ 476423 h 1828973"/>
                  <a:gd name="connsiteX52" fmla="*/ 1239282 w 1277382"/>
                  <a:gd name="connsiteY52" fmla="*/ 381173 h 1828973"/>
                  <a:gd name="connsiteX53" fmla="*/ 1239282 w 1277382"/>
                  <a:gd name="connsiteY53" fmla="*/ 371648 h 1828973"/>
                  <a:gd name="connsiteX0" fmla="*/ 1244348 w 1282448"/>
                  <a:gd name="connsiteY0" fmla="*/ 371648 h 1828973"/>
                  <a:gd name="connsiteX1" fmla="*/ 1215773 w 1282448"/>
                  <a:gd name="connsiteY1" fmla="*/ 266873 h 1828973"/>
                  <a:gd name="connsiteX2" fmla="*/ 1196723 w 1282448"/>
                  <a:gd name="connsiteY2" fmla="*/ 190673 h 1828973"/>
                  <a:gd name="connsiteX3" fmla="*/ 1158623 w 1282448"/>
                  <a:gd name="connsiteY3" fmla="*/ 133523 h 1828973"/>
                  <a:gd name="connsiteX4" fmla="*/ 1072898 w 1282448"/>
                  <a:gd name="connsiteY4" fmla="*/ 76373 h 1828973"/>
                  <a:gd name="connsiteX5" fmla="*/ 1015748 w 1282448"/>
                  <a:gd name="connsiteY5" fmla="*/ 57323 h 1828973"/>
                  <a:gd name="connsiteX6" fmla="*/ 987173 w 1282448"/>
                  <a:gd name="connsiteY6" fmla="*/ 47798 h 1828973"/>
                  <a:gd name="connsiteX7" fmla="*/ 901448 w 1282448"/>
                  <a:gd name="connsiteY7" fmla="*/ 173 h 1828973"/>
                  <a:gd name="connsiteX8" fmla="*/ 768098 w 1282448"/>
                  <a:gd name="connsiteY8" fmla="*/ 9698 h 1828973"/>
                  <a:gd name="connsiteX9" fmla="*/ 710948 w 1282448"/>
                  <a:gd name="connsiteY9" fmla="*/ 28748 h 1828973"/>
                  <a:gd name="connsiteX10" fmla="*/ 587123 w 1282448"/>
                  <a:gd name="connsiteY10" fmla="*/ 38273 h 1828973"/>
                  <a:gd name="connsiteX11" fmla="*/ 549023 w 1282448"/>
                  <a:gd name="connsiteY11" fmla="*/ 47798 h 1828973"/>
                  <a:gd name="connsiteX12" fmla="*/ 491873 w 1282448"/>
                  <a:gd name="connsiteY12" fmla="*/ 66848 h 1828973"/>
                  <a:gd name="connsiteX13" fmla="*/ 406148 w 1282448"/>
                  <a:gd name="connsiteY13" fmla="*/ 171623 h 1828973"/>
                  <a:gd name="connsiteX14" fmla="*/ 377573 w 1282448"/>
                  <a:gd name="connsiteY14" fmla="*/ 228773 h 1828973"/>
                  <a:gd name="connsiteX15" fmla="*/ 339473 w 1282448"/>
                  <a:gd name="connsiteY15" fmla="*/ 343073 h 1828973"/>
                  <a:gd name="connsiteX16" fmla="*/ 329948 w 1282448"/>
                  <a:gd name="connsiteY16" fmla="*/ 371648 h 1828973"/>
                  <a:gd name="connsiteX17" fmla="*/ 320423 w 1282448"/>
                  <a:gd name="connsiteY17" fmla="*/ 628823 h 1828973"/>
                  <a:gd name="connsiteX18" fmla="*/ 272798 w 1282448"/>
                  <a:gd name="connsiteY18" fmla="*/ 666923 h 1828973"/>
                  <a:gd name="connsiteX19" fmla="*/ 225173 w 1282448"/>
                  <a:gd name="connsiteY19" fmla="*/ 714548 h 1828973"/>
                  <a:gd name="connsiteX20" fmla="*/ 158498 w 1282448"/>
                  <a:gd name="connsiteY20" fmla="*/ 819323 h 1828973"/>
                  <a:gd name="connsiteX21" fmla="*/ 158498 w 1282448"/>
                  <a:gd name="connsiteY21" fmla="*/ 1086023 h 1828973"/>
                  <a:gd name="connsiteX22" fmla="*/ 120398 w 1282448"/>
                  <a:gd name="connsiteY22" fmla="*/ 1143173 h 1828973"/>
                  <a:gd name="connsiteX23" fmla="*/ 72773 w 1282448"/>
                  <a:gd name="connsiteY23" fmla="*/ 1200323 h 1828973"/>
                  <a:gd name="connsiteX24" fmla="*/ 6098 w 1282448"/>
                  <a:gd name="connsiteY24" fmla="*/ 1305098 h 1828973"/>
                  <a:gd name="connsiteX25" fmla="*/ 15623 w 1282448"/>
                  <a:gd name="connsiteY25" fmla="*/ 1381298 h 1828973"/>
                  <a:gd name="connsiteX26" fmla="*/ 44198 w 1282448"/>
                  <a:gd name="connsiteY26" fmla="*/ 1486073 h 1828973"/>
                  <a:gd name="connsiteX27" fmla="*/ 63248 w 1282448"/>
                  <a:gd name="connsiteY27" fmla="*/ 1552748 h 1828973"/>
                  <a:gd name="connsiteX28" fmla="*/ 82298 w 1282448"/>
                  <a:gd name="connsiteY28" fmla="*/ 1619423 h 1828973"/>
                  <a:gd name="connsiteX29" fmla="*/ 110873 w 1282448"/>
                  <a:gd name="connsiteY29" fmla="*/ 1686098 h 1828973"/>
                  <a:gd name="connsiteX30" fmla="*/ 168023 w 1282448"/>
                  <a:gd name="connsiteY30" fmla="*/ 1733723 h 1828973"/>
                  <a:gd name="connsiteX31" fmla="*/ 225173 w 1282448"/>
                  <a:gd name="connsiteY31" fmla="*/ 1752773 h 1828973"/>
                  <a:gd name="connsiteX32" fmla="*/ 253748 w 1282448"/>
                  <a:gd name="connsiteY32" fmla="*/ 1762298 h 1828973"/>
                  <a:gd name="connsiteX33" fmla="*/ 339473 w 1282448"/>
                  <a:gd name="connsiteY33" fmla="*/ 1819448 h 1828973"/>
                  <a:gd name="connsiteX34" fmla="*/ 368048 w 1282448"/>
                  <a:gd name="connsiteY34" fmla="*/ 1828973 h 1828973"/>
                  <a:gd name="connsiteX35" fmla="*/ 539498 w 1282448"/>
                  <a:gd name="connsiteY35" fmla="*/ 1809923 h 1828973"/>
                  <a:gd name="connsiteX36" fmla="*/ 634748 w 1282448"/>
                  <a:gd name="connsiteY36" fmla="*/ 1781348 h 1828973"/>
                  <a:gd name="connsiteX37" fmla="*/ 691898 w 1282448"/>
                  <a:gd name="connsiteY37" fmla="*/ 1762298 h 1828973"/>
                  <a:gd name="connsiteX38" fmla="*/ 729998 w 1282448"/>
                  <a:gd name="connsiteY38" fmla="*/ 1752773 h 1828973"/>
                  <a:gd name="connsiteX39" fmla="*/ 825248 w 1282448"/>
                  <a:gd name="connsiteY39" fmla="*/ 1743248 h 1828973"/>
                  <a:gd name="connsiteX40" fmla="*/ 930023 w 1282448"/>
                  <a:gd name="connsiteY40" fmla="*/ 1724198 h 1828973"/>
                  <a:gd name="connsiteX41" fmla="*/ 1015748 w 1282448"/>
                  <a:gd name="connsiteY41" fmla="*/ 1695623 h 1828973"/>
                  <a:gd name="connsiteX42" fmla="*/ 1072898 w 1282448"/>
                  <a:gd name="connsiteY42" fmla="*/ 1667048 h 1828973"/>
                  <a:gd name="connsiteX43" fmla="*/ 1139573 w 1282448"/>
                  <a:gd name="connsiteY43" fmla="*/ 1590848 h 1828973"/>
                  <a:gd name="connsiteX44" fmla="*/ 1187198 w 1282448"/>
                  <a:gd name="connsiteY44" fmla="*/ 1505123 h 1828973"/>
                  <a:gd name="connsiteX45" fmla="*/ 1225298 w 1282448"/>
                  <a:gd name="connsiteY45" fmla="*/ 1390823 h 1828973"/>
                  <a:gd name="connsiteX46" fmla="*/ 1253873 w 1282448"/>
                  <a:gd name="connsiteY46" fmla="*/ 1257473 h 1828973"/>
                  <a:gd name="connsiteX47" fmla="*/ 1263398 w 1282448"/>
                  <a:gd name="connsiteY47" fmla="*/ 962198 h 1828973"/>
                  <a:gd name="connsiteX48" fmla="*/ 1282448 w 1282448"/>
                  <a:gd name="connsiteY48" fmla="*/ 847898 h 1828973"/>
                  <a:gd name="connsiteX49" fmla="*/ 1272923 w 1282448"/>
                  <a:gd name="connsiteY49" fmla="*/ 628823 h 1828973"/>
                  <a:gd name="connsiteX50" fmla="*/ 1263398 w 1282448"/>
                  <a:gd name="connsiteY50" fmla="*/ 476423 h 1828973"/>
                  <a:gd name="connsiteX51" fmla="*/ 1244348 w 1282448"/>
                  <a:gd name="connsiteY51" fmla="*/ 381173 h 1828973"/>
                  <a:gd name="connsiteX52" fmla="*/ 1244348 w 1282448"/>
                  <a:gd name="connsiteY52" fmla="*/ 371648 h 1828973"/>
                  <a:gd name="connsiteX0" fmla="*/ 1247796 w 1285896"/>
                  <a:gd name="connsiteY0" fmla="*/ 371648 h 1828973"/>
                  <a:gd name="connsiteX1" fmla="*/ 1219221 w 1285896"/>
                  <a:gd name="connsiteY1" fmla="*/ 266873 h 1828973"/>
                  <a:gd name="connsiteX2" fmla="*/ 1200171 w 1285896"/>
                  <a:gd name="connsiteY2" fmla="*/ 190673 h 1828973"/>
                  <a:gd name="connsiteX3" fmla="*/ 1162071 w 1285896"/>
                  <a:gd name="connsiteY3" fmla="*/ 133523 h 1828973"/>
                  <a:gd name="connsiteX4" fmla="*/ 1076346 w 1285896"/>
                  <a:gd name="connsiteY4" fmla="*/ 76373 h 1828973"/>
                  <a:gd name="connsiteX5" fmla="*/ 1019196 w 1285896"/>
                  <a:gd name="connsiteY5" fmla="*/ 57323 h 1828973"/>
                  <a:gd name="connsiteX6" fmla="*/ 990621 w 1285896"/>
                  <a:gd name="connsiteY6" fmla="*/ 47798 h 1828973"/>
                  <a:gd name="connsiteX7" fmla="*/ 904896 w 1285896"/>
                  <a:gd name="connsiteY7" fmla="*/ 173 h 1828973"/>
                  <a:gd name="connsiteX8" fmla="*/ 771546 w 1285896"/>
                  <a:gd name="connsiteY8" fmla="*/ 9698 h 1828973"/>
                  <a:gd name="connsiteX9" fmla="*/ 714396 w 1285896"/>
                  <a:gd name="connsiteY9" fmla="*/ 28748 h 1828973"/>
                  <a:gd name="connsiteX10" fmla="*/ 590571 w 1285896"/>
                  <a:gd name="connsiteY10" fmla="*/ 38273 h 1828973"/>
                  <a:gd name="connsiteX11" fmla="*/ 552471 w 1285896"/>
                  <a:gd name="connsiteY11" fmla="*/ 47798 h 1828973"/>
                  <a:gd name="connsiteX12" fmla="*/ 495321 w 1285896"/>
                  <a:gd name="connsiteY12" fmla="*/ 66848 h 1828973"/>
                  <a:gd name="connsiteX13" fmla="*/ 409596 w 1285896"/>
                  <a:gd name="connsiteY13" fmla="*/ 171623 h 1828973"/>
                  <a:gd name="connsiteX14" fmla="*/ 381021 w 1285896"/>
                  <a:gd name="connsiteY14" fmla="*/ 228773 h 1828973"/>
                  <a:gd name="connsiteX15" fmla="*/ 342921 w 1285896"/>
                  <a:gd name="connsiteY15" fmla="*/ 343073 h 1828973"/>
                  <a:gd name="connsiteX16" fmla="*/ 333396 w 1285896"/>
                  <a:gd name="connsiteY16" fmla="*/ 371648 h 1828973"/>
                  <a:gd name="connsiteX17" fmla="*/ 323871 w 1285896"/>
                  <a:gd name="connsiteY17" fmla="*/ 628823 h 1828973"/>
                  <a:gd name="connsiteX18" fmla="*/ 276246 w 1285896"/>
                  <a:gd name="connsiteY18" fmla="*/ 666923 h 1828973"/>
                  <a:gd name="connsiteX19" fmla="*/ 228621 w 1285896"/>
                  <a:gd name="connsiteY19" fmla="*/ 714548 h 1828973"/>
                  <a:gd name="connsiteX20" fmla="*/ 161946 w 1285896"/>
                  <a:gd name="connsiteY20" fmla="*/ 819323 h 1828973"/>
                  <a:gd name="connsiteX21" fmla="*/ 161946 w 1285896"/>
                  <a:gd name="connsiteY21" fmla="*/ 1086023 h 1828973"/>
                  <a:gd name="connsiteX22" fmla="*/ 123846 w 1285896"/>
                  <a:gd name="connsiteY22" fmla="*/ 1143173 h 1828973"/>
                  <a:gd name="connsiteX23" fmla="*/ 9546 w 1285896"/>
                  <a:gd name="connsiteY23" fmla="*/ 1305098 h 1828973"/>
                  <a:gd name="connsiteX24" fmla="*/ 19071 w 1285896"/>
                  <a:gd name="connsiteY24" fmla="*/ 1381298 h 1828973"/>
                  <a:gd name="connsiteX25" fmla="*/ 47646 w 1285896"/>
                  <a:gd name="connsiteY25" fmla="*/ 1486073 h 1828973"/>
                  <a:gd name="connsiteX26" fmla="*/ 66696 w 1285896"/>
                  <a:gd name="connsiteY26" fmla="*/ 1552748 h 1828973"/>
                  <a:gd name="connsiteX27" fmla="*/ 85746 w 1285896"/>
                  <a:gd name="connsiteY27" fmla="*/ 1619423 h 1828973"/>
                  <a:gd name="connsiteX28" fmla="*/ 114321 w 1285896"/>
                  <a:gd name="connsiteY28" fmla="*/ 1686098 h 1828973"/>
                  <a:gd name="connsiteX29" fmla="*/ 171471 w 1285896"/>
                  <a:gd name="connsiteY29" fmla="*/ 1733723 h 1828973"/>
                  <a:gd name="connsiteX30" fmla="*/ 228621 w 1285896"/>
                  <a:gd name="connsiteY30" fmla="*/ 1752773 h 1828973"/>
                  <a:gd name="connsiteX31" fmla="*/ 257196 w 1285896"/>
                  <a:gd name="connsiteY31" fmla="*/ 1762298 h 1828973"/>
                  <a:gd name="connsiteX32" fmla="*/ 342921 w 1285896"/>
                  <a:gd name="connsiteY32" fmla="*/ 1819448 h 1828973"/>
                  <a:gd name="connsiteX33" fmla="*/ 371496 w 1285896"/>
                  <a:gd name="connsiteY33" fmla="*/ 1828973 h 1828973"/>
                  <a:gd name="connsiteX34" fmla="*/ 542946 w 1285896"/>
                  <a:gd name="connsiteY34" fmla="*/ 1809923 h 1828973"/>
                  <a:gd name="connsiteX35" fmla="*/ 638196 w 1285896"/>
                  <a:gd name="connsiteY35" fmla="*/ 1781348 h 1828973"/>
                  <a:gd name="connsiteX36" fmla="*/ 695346 w 1285896"/>
                  <a:gd name="connsiteY36" fmla="*/ 1762298 h 1828973"/>
                  <a:gd name="connsiteX37" fmla="*/ 733446 w 1285896"/>
                  <a:gd name="connsiteY37" fmla="*/ 1752773 h 1828973"/>
                  <a:gd name="connsiteX38" fmla="*/ 828696 w 1285896"/>
                  <a:gd name="connsiteY38" fmla="*/ 1743248 h 1828973"/>
                  <a:gd name="connsiteX39" fmla="*/ 933471 w 1285896"/>
                  <a:gd name="connsiteY39" fmla="*/ 1724198 h 1828973"/>
                  <a:gd name="connsiteX40" fmla="*/ 1019196 w 1285896"/>
                  <a:gd name="connsiteY40" fmla="*/ 1695623 h 1828973"/>
                  <a:gd name="connsiteX41" fmla="*/ 1076346 w 1285896"/>
                  <a:gd name="connsiteY41" fmla="*/ 1667048 h 1828973"/>
                  <a:gd name="connsiteX42" fmla="*/ 1143021 w 1285896"/>
                  <a:gd name="connsiteY42" fmla="*/ 1590848 h 1828973"/>
                  <a:gd name="connsiteX43" fmla="*/ 1190646 w 1285896"/>
                  <a:gd name="connsiteY43" fmla="*/ 1505123 h 1828973"/>
                  <a:gd name="connsiteX44" fmla="*/ 1228746 w 1285896"/>
                  <a:gd name="connsiteY44" fmla="*/ 1390823 h 1828973"/>
                  <a:gd name="connsiteX45" fmla="*/ 1257321 w 1285896"/>
                  <a:gd name="connsiteY45" fmla="*/ 1257473 h 1828973"/>
                  <a:gd name="connsiteX46" fmla="*/ 1266846 w 1285896"/>
                  <a:gd name="connsiteY46" fmla="*/ 962198 h 1828973"/>
                  <a:gd name="connsiteX47" fmla="*/ 1285896 w 1285896"/>
                  <a:gd name="connsiteY47" fmla="*/ 847898 h 1828973"/>
                  <a:gd name="connsiteX48" fmla="*/ 1276371 w 1285896"/>
                  <a:gd name="connsiteY48" fmla="*/ 628823 h 1828973"/>
                  <a:gd name="connsiteX49" fmla="*/ 1266846 w 1285896"/>
                  <a:gd name="connsiteY49" fmla="*/ 476423 h 1828973"/>
                  <a:gd name="connsiteX50" fmla="*/ 1247796 w 1285896"/>
                  <a:gd name="connsiteY50" fmla="*/ 381173 h 1828973"/>
                  <a:gd name="connsiteX51" fmla="*/ 1247796 w 1285896"/>
                  <a:gd name="connsiteY51" fmla="*/ 371648 h 1828973"/>
                  <a:gd name="connsiteX0" fmla="*/ 1243176 w 1281276"/>
                  <a:gd name="connsiteY0" fmla="*/ 371648 h 1828973"/>
                  <a:gd name="connsiteX1" fmla="*/ 1214601 w 1281276"/>
                  <a:gd name="connsiteY1" fmla="*/ 266873 h 1828973"/>
                  <a:gd name="connsiteX2" fmla="*/ 1195551 w 1281276"/>
                  <a:gd name="connsiteY2" fmla="*/ 190673 h 1828973"/>
                  <a:gd name="connsiteX3" fmla="*/ 1157451 w 1281276"/>
                  <a:gd name="connsiteY3" fmla="*/ 133523 h 1828973"/>
                  <a:gd name="connsiteX4" fmla="*/ 1071726 w 1281276"/>
                  <a:gd name="connsiteY4" fmla="*/ 76373 h 1828973"/>
                  <a:gd name="connsiteX5" fmla="*/ 1014576 w 1281276"/>
                  <a:gd name="connsiteY5" fmla="*/ 57323 h 1828973"/>
                  <a:gd name="connsiteX6" fmla="*/ 986001 w 1281276"/>
                  <a:gd name="connsiteY6" fmla="*/ 47798 h 1828973"/>
                  <a:gd name="connsiteX7" fmla="*/ 900276 w 1281276"/>
                  <a:gd name="connsiteY7" fmla="*/ 173 h 1828973"/>
                  <a:gd name="connsiteX8" fmla="*/ 766926 w 1281276"/>
                  <a:gd name="connsiteY8" fmla="*/ 9698 h 1828973"/>
                  <a:gd name="connsiteX9" fmla="*/ 709776 w 1281276"/>
                  <a:gd name="connsiteY9" fmla="*/ 28748 h 1828973"/>
                  <a:gd name="connsiteX10" fmla="*/ 585951 w 1281276"/>
                  <a:gd name="connsiteY10" fmla="*/ 38273 h 1828973"/>
                  <a:gd name="connsiteX11" fmla="*/ 547851 w 1281276"/>
                  <a:gd name="connsiteY11" fmla="*/ 47798 h 1828973"/>
                  <a:gd name="connsiteX12" fmla="*/ 490701 w 1281276"/>
                  <a:gd name="connsiteY12" fmla="*/ 66848 h 1828973"/>
                  <a:gd name="connsiteX13" fmla="*/ 404976 w 1281276"/>
                  <a:gd name="connsiteY13" fmla="*/ 171623 h 1828973"/>
                  <a:gd name="connsiteX14" fmla="*/ 376401 w 1281276"/>
                  <a:gd name="connsiteY14" fmla="*/ 228773 h 1828973"/>
                  <a:gd name="connsiteX15" fmla="*/ 338301 w 1281276"/>
                  <a:gd name="connsiteY15" fmla="*/ 343073 h 1828973"/>
                  <a:gd name="connsiteX16" fmla="*/ 328776 w 1281276"/>
                  <a:gd name="connsiteY16" fmla="*/ 371648 h 1828973"/>
                  <a:gd name="connsiteX17" fmla="*/ 319251 w 1281276"/>
                  <a:gd name="connsiteY17" fmla="*/ 628823 h 1828973"/>
                  <a:gd name="connsiteX18" fmla="*/ 271626 w 1281276"/>
                  <a:gd name="connsiteY18" fmla="*/ 666923 h 1828973"/>
                  <a:gd name="connsiteX19" fmla="*/ 224001 w 1281276"/>
                  <a:gd name="connsiteY19" fmla="*/ 714548 h 1828973"/>
                  <a:gd name="connsiteX20" fmla="*/ 157326 w 1281276"/>
                  <a:gd name="connsiteY20" fmla="*/ 819323 h 1828973"/>
                  <a:gd name="connsiteX21" fmla="*/ 157326 w 1281276"/>
                  <a:gd name="connsiteY21" fmla="*/ 1086023 h 1828973"/>
                  <a:gd name="connsiteX22" fmla="*/ 119226 w 1281276"/>
                  <a:gd name="connsiteY22" fmla="*/ 1143173 h 1828973"/>
                  <a:gd name="connsiteX23" fmla="*/ 4926 w 1281276"/>
                  <a:gd name="connsiteY23" fmla="*/ 1305098 h 1828973"/>
                  <a:gd name="connsiteX24" fmla="*/ 14451 w 1281276"/>
                  <a:gd name="connsiteY24" fmla="*/ 1381298 h 1828973"/>
                  <a:gd name="connsiteX25" fmla="*/ 43026 w 1281276"/>
                  <a:gd name="connsiteY25" fmla="*/ 1486073 h 1828973"/>
                  <a:gd name="connsiteX26" fmla="*/ 62076 w 1281276"/>
                  <a:gd name="connsiteY26" fmla="*/ 1552748 h 1828973"/>
                  <a:gd name="connsiteX27" fmla="*/ 81126 w 1281276"/>
                  <a:gd name="connsiteY27" fmla="*/ 1619423 h 1828973"/>
                  <a:gd name="connsiteX28" fmla="*/ 109701 w 1281276"/>
                  <a:gd name="connsiteY28" fmla="*/ 1686098 h 1828973"/>
                  <a:gd name="connsiteX29" fmla="*/ 166851 w 1281276"/>
                  <a:gd name="connsiteY29" fmla="*/ 1733723 h 1828973"/>
                  <a:gd name="connsiteX30" fmla="*/ 224001 w 1281276"/>
                  <a:gd name="connsiteY30" fmla="*/ 1752773 h 1828973"/>
                  <a:gd name="connsiteX31" fmla="*/ 252576 w 1281276"/>
                  <a:gd name="connsiteY31" fmla="*/ 1762298 h 1828973"/>
                  <a:gd name="connsiteX32" fmla="*/ 338301 w 1281276"/>
                  <a:gd name="connsiteY32" fmla="*/ 1819448 h 1828973"/>
                  <a:gd name="connsiteX33" fmla="*/ 366876 w 1281276"/>
                  <a:gd name="connsiteY33" fmla="*/ 1828973 h 1828973"/>
                  <a:gd name="connsiteX34" fmla="*/ 538326 w 1281276"/>
                  <a:gd name="connsiteY34" fmla="*/ 1809923 h 1828973"/>
                  <a:gd name="connsiteX35" fmla="*/ 633576 w 1281276"/>
                  <a:gd name="connsiteY35" fmla="*/ 1781348 h 1828973"/>
                  <a:gd name="connsiteX36" fmla="*/ 690726 w 1281276"/>
                  <a:gd name="connsiteY36" fmla="*/ 1762298 h 1828973"/>
                  <a:gd name="connsiteX37" fmla="*/ 728826 w 1281276"/>
                  <a:gd name="connsiteY37" fmla="*/ 1752773 h 1828973"/>
                  <a:gd name="connsiteX38" fmla="*/ 824076 w 1281276"/>
                  <a:gd name="connsiteY38" fmla="*/ 1743248 h 1828973"/>
                  <a:gd name="connsiteX39" fmla="*/ 928851 w 1281276"/>
                  <a:gd name="connsiteY39" fmla="*/ 1724198 h 1828973"/>
                  <a:gd name="connsiteX40" fmla="*/ 1014576 w 1281276"/>
                  <a:gd name="connsiteY40" fmla="*/ 1695623 h 1828973"/>
                  <a:gd name="connsiteX41" fmla="*/ 1071726 w 1281276"/>
                  <a:gd name="connsiteY41" fmla="*/ 1667048 h 1828973"/>
                  <a:gd name="connsiteX42" fmla="*/ 1138401 w 1281276"/>
                  <a:gd name="connsiteY42" fmla="*/ 1590848 h 1828973"/>
                  <a:gd name="connsiteX43" fmla="*/ 1186026 w 1281276"/>
                  <a:gd name="connsiteY43" fmla="*/ 1505123 h 1828973"/>
                  <a:gd name="connsiteX44" fmla="*/ 1224126 w 1281276"/>
                  <a:gd name="connsiteY44" fmla="*/ 1390823 h 1828973"/>
                  <a:gd name="connsiteX45" fmla="*/ 1252701 w 1281276"/>
                  <a:gd name="connsiteY45" fmla="*/ 1257473 h 1828973"/>
                  <a:gd name="connsiteX46" fmla="*/ 1262226 w 1281276"/>
                  <a:gd name="connsiteY46" fmla="*/ 962198 h 1828973"/>
                  <a:gd name="connsiteX47" fmla="*/ 1281276 w 1281276"/>
                  <a:gd name="connsiteY47" fmla="*/ 847898 h 1828973"/>
                  <a:gd name="connsiteX48" fmla="*/ 1271751 w 1281276"/>
                  <a:gd name="connsiteY48" fmla="*/ 628823 h 1828973"/>
                  <a:gd name="connsiteX49" fmla="*/ 1262226 w 1281276"/>
                  <a:gd name="connsiteY49" fmla="*/ 476423 h 1828973"/>
                  <a:gd name="connsiteX50" fmla="*/ 1243176 w 1281276"/>
                  <a:gd name="connsiteY50" fmla="*/ 381173 h 1828973"/>
                  <a:gd name="connsiteX51" fmla="*/ 1243176 w 1281276"/>
                  <a:gd name="connsiteY51" fmla="*/ 371648 h 1828973"/>
                  <a:gd name="connsiteX0" fmla="*/ 1243176 w 1281276"/>
                  <a:gd name="connsiteY0" fmla="*/ 371648 h 1828973"/>
                  <a:gd name="connsiteX1" fmla="*/ 1214601 w 1281276"/>
                  <a:gd name="connsiteY1" fmla="*/ 266873 h 1828973"/>
                  <a:gd name="connsiteX2" fmla="*/ 1195551 w 1281276"/>
                  <a:gd name="connsiteY2" fmla="*/ 190673 h 1828973"/>
                  <a:gd name="connsiteX3" fmla="*/ 1157451 w 1281276"/>
                  <a:gd name="connsiteY3" fmla="*/ 133523 h 1828973"/>
                  <a:gd name="connsiteX4" fmla="*/ 1071726 w 1281276"/>
                  <a:gd name="connsiteY4" fmla="*/ 76373 h 1828973"/>
                  <a:gd name="connsiteX5" fmla="*/ 1014576 w 1281276"/>
                  <a:gd name="connsiteY5" fmla="*/ 57323 h 1828973"/>
                  <a:gd name="connsiteX6" fmla="*/ 986001 w 1281276"/>
                  <a:gd name="connsiteY6" fmla="*/ 47798 h 1828973"/>
                  <a:gd name="connsiteX7" fmla="*/ 900276 w 1281276"/>
                  <a:gd name="connsiteY7" fmla="*/ 173 h 1828973"/>
                  <a:gd name="connsiteX8" fmla="*/ 766926 w 1281276"/>
                  <a:gd name="connsiteY8" fmla="*/ 9698 h 1828973"/>
                  <a:gd name="connsiteX9" fmla="*/ 709776 w 1281276"/>
                  <a:gd name="connsiteY9" fmla="*/ 28748 h 1828973"/>
                  <a:gd name="connsiteX10" fmla="*/ 585951 w 1281276"/>
                  <a:gd name="connsiteY10" fmla="*/ 38273 h 1828973"/>
                  <a:gd name="connsiteX11" fmla="*/ 547851 w 1281276"/>
                  <a:gd name="connsiteY11" fmla="*/ 47798 h 1828973"/>
                  <a:gd name="connsiteX12" fmla="*/ 490701 w 1281276"/>
                  <a:gd name="connsiteY12" fmla="*/ 66848 h 1828973"/>
                  <a:gd name="connsiteX13" fmla="*/ 404976 w 1281276"/>
                  <a:gd name="connsiteY13" fmla="*/ 171623 h 1828973"/>
                  <a:gd name="connsiteX14" fmla="*/ 376401 w 1281276"/>
                  <a:gd name="connsiteY14" fmla="*/ 228773 h 1828973"/>
                  <a:gd name="connsiteX15" fmla="*/ 338301 w 1281276"/>
                  <a:gd name="connsiteY15" fmla="*/ 343073 h 1828973"/>
                  <a:gd name="connsiteX16" fmla="*/ 328776 w 1281276"/>
                  <a:gd name="connsiteY16" fmla="*/ 371648 h 1828973"/>
                  <a:gd name="connsiteX17" fmla="*/ 271626 w 1281276"/>
                  <a:gd name="connsiteY17" fmla="*/ 666923 h 1828973"/>
                  <a:gd name="connsiteX18" fmla="*/ 224001 w 1281276"/>
                  <a:gd name="connsiteY18" fmla="*/ 714548 h 1828973"/>
                  <a:gd name="connsiteX19" fmla="*/ 157326 w 1281276"/>
                  <a:gd name="connsiteY19" fmla="*/ 819323 h 1828973"/>
                  <a:gd name="connsiteX20" fmla="*/ 157326 w 1281276"/>
                  <a:gd name="connsiteY20" fmla="*/ 1086023 h 1828973"/>
                  <a:gd name="connsiteX21" fmla="*/ 119226 w 1281276"/>
                  <a:gd name="connsiteY21" fmla="*/ 1143173 h 1828973"/>
                  <a:gd name="connsiteX22" fmla="*/ 4926 w 1281276"/>
                  <a:gd name="connsiteY22" fmla="*/ 1305098 h 1828973"/>
                  <a:gd name="connsiteX23" fmla="*/ 14451 w 1281276"/>
                  <a:gd name="connsiteY23" fmla="*/ 1381298 h 1828973"/>
                  <a:gd name="connsiteX24" fmla="*/ 43026 w 1281276"/>
                  <a:gd name="connsiteY24" fmla="*/ 1486073 h 1828973"/>
                  <a:gd name="connsiteX25" fmla="*/ 62076 w 1281276"/>
                  <a:gd name="connsiteY25" fmla="*/ 1552748 h 1828973"/>
                  <a:gd name="connsiteX26" fmla="*/ 81126 w 1281276"/>
                  <a:gd name="connsiteY26" fmla="*/ 1619423 h 1828973"/>
                  <a:gd name="connsiteX27" fmla="*/ 109701 w 1281276"/>
                  <a:gd name="connsiteY27" fmla="*/ 1686098 h 1828973"/>
                  <a:gd name="connsiteX28" fmla="*/ 166851 w 1281276"/>
                  <a:gd name="connsiteY28" fmla="*/ 1733723 h 1828973"/>
                  <a:gd name="connsiteX29" fmla="*/ 224001 w 1281276"/>
                  <a:gd name="connsiteY29" fmla="*/ 1752773 h 1828973"/>
                  <a:gd name="connsiteX30" fmla="*/ 252576 w 1281276"/>
                  <a:gd name="connsiteY30" fmla="*/ 1762298 h 1828973"/>
                  <a:gd name="connsiteX31" fmla="*/ 338301 w 1281276"/>
                  <a:gd name="connsiteY31" fmla="*/ 1819448 h 1828973"/>
                  <a:gd name="connsiteX32" fmla="*/ 366876 w 1281276"/>
                  <a:gd name="connsiteY32" fmla="*/ 1828973 h 1828973"/>
                  <a:gd name="connsiteX33" fmla="*/ 538326 w 1281276"/>
                  <a:gd name="connsiteY33" fmla="*/ 1809923 h 1828973"/>
                  <a:gd name="connsiteX34" fmla="*/ 633576 w 1281276"/>
                  <a:gd name="connsiteY34" fmla="*/ 1781348 h 1828973"/>
                  <a:gd name="connsiteX35" fmla="*/ 690726 w 1281276"/>
                  <a:gd name="connsiteY35" fmla="*/ 1762298 h 1828973"/>
                  <a:gd name="connsiteX36" fmla="*/ 728826 w 1281276"/>
                  <a:gd name="connsiteY36" fmla="*/ 1752773 h 1828973"/>
                  <a:gd name="connsiteX37" fmla="*/ 824076 w 1281276"/>
                  <a:gd name="connsiteY37" fmla="*/ 1743248 h 1828973"/>
                  <a:gd name="connsiteX38" fmla="*/ 928851 w 1281276"/>
                  <a:gd name="connsiteY38" fmla="*/ 1724198 h 1828973"/>
                  <a:gd name="connsiteX39" fmla="*/ 1014576 w 1281276"/>
                  <a:gd name="connsiteY39" fmla="*/ 1695623 h 1828973"/>
                  <a:gd name="connsiteX40" fmla="*/ 1071726 w 1281276"/>
                  <a:gd name="connsiteY40" fmla="*/ 1667048 h 1828973"/>
                  <a:gd name="connsiteX41" fmla="*/ 1138401 w 1281276"/>
                  <a:gd name="connsiteY41" fmla="*/ 1590848 h 1828973"/>
                  <a:gd name="connsiteX42" fmla="*/ 1186026 w 1281276"/>
                  <a:gd name="connsiteY42" fmla="*/ 1505123 h 1828973"/>
                  <a:gd name="connsiteX43" fmla="*/ 1224126 w 1281276"/>
                  <a:gd name="connsiteY43" fmla="*/ 1390823 h 1828973"/>
                  <a:gd name="connsiteX44" fmla="*/ 1252701 w 1281276"/>
                  <a:gd name="connsiteY44" fmla="*/ 1257473 h 1828973"/>
                  <a:gd name="connsiteX45" fmla="*/ 1262226 w 1281276"/>
                  <a:gd name="connsiteY45" fmla="*/ 962198 h 1828973"/>
                  <a:gd name="connsiteX46" fmla="*/ 1281276 w 1281276"/>
                  <a:gd name="connsiteY46" fmla="*/ 847898 h 1828973"/>
                  <a:gd name="connsiteX47" fmla="*/ 1271751 w 1281276"/>
                  <a:gd name="connsiteY47" fmla="*/ 628823 h 1828973"/>
                  <a:gd name="connsiteX48" fmla="*/ 1262226 w 1281276"/>
                  <a:gd name="connsiteY48" fmla="*/ 476423 h 1828973"/>
                  <a:gd name="connsiteX49" fmla="*/ 1243176 w 1281276"/>
                  <a:gd name="connsiteY49" fmla="*/ 381173 h 1828973"/>
                  <a:gd name="connsiteX50" fmla="*/ 1243176 w 1281276"/>
                  <a:gd name="connsiteY50" fmla="*/ 371648 h 1828973"/>
                  <a:gd name="connsiteX0" fmla="*/ 1243176 w 1281276"/>
                  <a:gd name="connsiteY0" fmla="*/ 371648 h 1828973"/>
                  <a:gd name="connsiteX1" fmla="*/ 1214601 w 1281276"/>
                  <a:gd name="connsiteY1" fmla="*/ 266873 h 1828973"/>
                  <a:gd name="connsiteX2" fmla="*/ 1195551 w 1281276"/>
                  <a:gd name="connsiteY2" fmla="*/ 190673 h 1828973"/>
                  <a:gd name="connsiteX3" fmla="*/ 1157451 w 1281276"/>
                  <a:gd name="connsiteY3" fmla="*/ 133523 h 1828973"/>
                  <a:gd name="connsiteX4" fmla="*/ 1071726 w 1281276"/>
                  <a:gd name="connsiteY4" fmla="*/ 76373 h 1828973"/>
                  <a:gd name="connsiteX5" fmla="*/ 1014576 w 1281276"/>
                  <a:gd name="connsiteY5" fmla="*/ 57323 h 1828973"/>
                  <a:gd name="connsiteX6" fmla="*/ 986001 w 1281276"/>
                  <a:gd name="connsiteY6" fmla="*/ 47798 h 1828973"/>
                  <a:gd name="connsiteX7" fmla="*/ 900276 w 1281276"/>
                  <a:gd name="connsiteY7" fmla="*/ 173 h 1828973"/>
                  <a:gd name="connsiteX8" fmla="*/ 766926 w 1281276"/>
                  <a:gd name="connsiteY8" fmla="*/ 9698 h 1828973"/>
                  <a:gd name="connsiteX9" fmla="*/ 709776 w 1281276"/>
                  <a:gd name="connsiteY9" fmla="*/ 28748 h 1828973"/>
                  <a:gd name="connsiteX10" fmla="*/ 585951 w 1281276"/>
                  <a:gd name="connsiteY10" fmla="*/ 38273 h 1828973"/>
                  <a:gd name="connsiteX11" fmla="*/ 547851 w 1281276"/>
                  <a:gd name="connsiteY11" fmla="*/ 47798 h 1828973"/>
                  <a:gd name="connsiteX12" fmla="*/ 490701 w 1281276"/>
                  <a:gd name="connsiteY12" fmla="*/ 66848 h 1828973"/>
                  <a:gd name="connsiteX13" fmla="*/ 404976 w 1281276"/>
                  <a:gd name="connsiteY13" fmla="*/ 171623 h 1828973"/>
                  <a:gd name="connsiteX14" fmla="*/ 376401 w 1281276"/>
                  <a:gd name="connsiteY14" fmla="*/ 228773 h 1828973"/>
                  <a:gd name="connsiteX15" fmla="*/ 338301 w 1281276"/>
                  <a:gd name="connsiteY15" fmla="*/ 343073 h 1828973"/>
                  <a:gd name="connsiteX16" fmla="*/ 328776 w 1281276"/>
                  <a:gd name="connsiteY16" fmla="*/ 371648 h 1828973"/>
                  <a:gd name="connsiteX17" fmla="*/ 271626 w 1281276"/>
                  <a:gd name="connsiteY17" fmla="*/ 666923 h 1828973"/>
                  <a:gd name="connsiteX18" fmla="*/ 157326 w 1281276"/>
                  <a:gd name="connsiteY18" fmla="*/ 819323 h 1828973"/>
                  <a:gd name="connsiteX19" fmla="*/ 157326 w 1281276"/>
                  <a:gd name="connsiteY19" fmla="*/ 1086023 h 1828973"/>
                  <a:gd name="connsiteX20" fmla="*/ 119226 w 1281276"/>
                  <a:gd name="connsiteY20" fmla="*/ 1143173 h 1828973"/>
                  <a:gd name="connsiteX21" fmla="*/ 4926 w 1281276"/>
                  <a:gd name="connsiteY21" fmla="*/ 1305098 h 1828973"/>
                  <a:gd name="connsiteX22" fmla="*/ 14451 w 1281276"/>
                  <a:gd name="connsiteY22" fmla="*/ 1381298 h 1828973"/>
                  <a:gd name="connsiteX23" fmla="*/ 43026 w 1281276"/>
                  <a:gd name="connsiteY23" fmla="*/ 1486073 h 1828973"/>
                  <a:gd name="connsiteX24" fmla="*/ 62076 w 1281276"/>
                  <a:gd name="connsiteY24" fmla="*/ 1552748 h 1828973"/>
                  <a:gd name="connsiteX25" fmla="*/ 81126 w 1281276"/>
                  <a:gd name="connsiteY25" fmla="*/ 1619423 h 1828973"/>
                  <a:gd name="connsiteX26" fmla="*/ 109701 w 1281276"/>
                  <a:gd name="connsiteY26" fmla="*/ 1686098 h 1828973"/>
                  <a:gd name="connsiteX27" fmla="*/ 166851 w 1281276"/>
                  <a:gd name="connsiteY27" fmla="*/ 1733723 h 1828973"/>
                  <a:gd name="connsiteX28" fmla="*/ 224001 w 1281276"/>
                  <a:gd name="connsiteY28" fmla="*/ 1752773 h 1828973"/>
                  <a:gd name="connsiteX29" fmla="*/ 252576 w 1281276"/>
                  <a:gd name="connsiteY29" fmla="*/ 1762298 h 1828973"/>
                  <a:gd name="connsiteX30" fmla="*/ 338301 w 1281276"/>
                  <a:gd name="connsiteY30" fmla="*/ 1819448 h 1828973"/>
                  <a:gd name="connsiteX31" fmla="*/ 366876 w 1281276"/>
                  <a:gd name="connsiteY31" fmla="*/ 1828973 h 1828973"/>
                  <a:gd name="connsiteX32" fmla="*/ 538326 w 1281276"/>
                  <a:gd name="connsiteY32" fmla="*/ 1809923 h 1828973"/>
                  <a:gd name="connsiteX33" fmla="*/ 633576 w 1281276"/>
                  <a:gd name="connsiteY33" fmla="*/ 1781348 h 1828973"/>
                  <a:gd name="connsiteX34" fmla="*/ 690726 w 1281276"/>
                  <a:gd name="connsiteY34" fmla="*/ 1762298 h 1828973"/>
                  <a:gd name="connsiteX35" fmla="*/ 728826 w 1281276"/>
                  <a:gd name="connsiteY35" fmla="*/ 1752773 h 1828973"/>
                  <a:gd name="connsiteX36" fmla="*/ 824076 w 1281276"/>
                  <a:gd name="connsiteY36" fmla="*/ 1743248 h 1828973"/>
                  <a:gd name="connsiteX37" fmla="*/ 928851 w 1281276"/>
                  <a:gd name="connsiteY37" fmla="*/ 1724198 h 1828973"/>
                  <a:gd name="connsiteX38" fmla="*/ 1014576 w 1281276"/>
                  <a:gd name="connsiteY38" fmla="*/ 1695623 h 1828973"/>
                  <a:gd name="connsiteX39" fmla="*/ 1071726 w 1281276"/>
                  <a:gd name="connsiteY39" fmla="*/ 1667048 h 1828973"/>
                  <a:gd name="connsiteX40" fmla="*/ 1138401 w 1281276"/>
                  <a:gd name="connsiteY40" fmla="*/ 1590848 h 1828973"/>
                  <a:gd name="connsiteX41" fmla="*/ 1186026 w 1281276"/>
                  <a:gd name="connsiteY41" fmla="*/ 1505123 h 1828973"/>
                  <a:gd name="connsiteX42" fmla="*/ 1224126 w 1281276"/>
                  <a:gd name="connsiteY42" fmla="*/ 1390823 h 1828973"/>
                  <a:gd name="connsiteX43" fmla="*/ 1252701 w 1281276"/>
                  <a:gd name="connsiteY43" fmla="*/ 1257473 h 1828973"/>
                  <a:gd name="connsiteX44" fmla="*/ 1262226 w 1281276"/>
                  <a:gd name="connsiteY44" fmla="*/ 962198 h 1828973"/>
                  <a:gd name="connsiteX45" fmla="*/ 1281276 w 1281276"/>
                  <a:gd name="connsiteY45" fmla="*/ 847898 h 1828973"/>
                  <a:gd name="connsiteX46" fmla="*/ 1271751 w 1281276"/>
                  <a:gd name="connsiteY46" fmla="*/ 628823 h 1828973"/>
                  <a:gd name="connsiteX47" fmla="*/ 1262226 w 1281276"/>
                  <a:gd name="connsiteY47" fmla="*/ 476423 h 1828973"/>
                  <a:gd name="connsiteX48" fmla="*/ 1243176 w 1281276"/>
                  <a:gd name="connsiteY48" fmla="*/ 381173 h 1828973"/>
                  <a:gd name="connsiteX49" fmla="*/ 1243176 w 1281276"/>
                  <a:gd name="connsiteY49" fmla="*/ 371648 h 1828973"/>
                  <a:gd name="connsiteX0" fmla="*/ 1243176 w 1281276"/>
                  <a:gd name="connsiteY0" fmla="*/ 371648 h 1828973"/>
                  <a:gd name="connsiteX1" fmla="*/ 1214601 w 1281276"/>
                  <a:gd name="connsiteY1" fmla="*/ 266873 h 1828973"/>
                  <a:gd name="connsiteX2" fmla="*/ 1195551 w 1281276"/>
                  <a:gd name="connsiteY2" fmla="*/ 190673 h 1828973"/>
                  <a:gd name="connsiteX3" fmla="*/ 1157451 w 1281276"/>
                  <a:gd name="connsiteY3" fmla="*/ 133523 h 1828973"/>
                  <a:gd name="connsiteX4" fmla="*/ 1071726 w 1281276"/>
                  <a:gd name="connsiteY4" fmla="*/ 76373 h 1828973"/>
                  <a:gd name="connsiteX5" fmla="*/ 1014576 w 1281276"/>
                  <a:gd name="connsiteY5" fmla="*/ 57323 h 1828973"/>
                  <a:gd name="connsiteX6" fmla="*/ 986001 w 1281276"/>
                  <a:gd name="connsiteY6" fmla="*/ 47798 h 1828973"/>
                  <a:gd name="connsiteX7" fmla="*/ 900276 w 1281276"/>
                  <a:gd name="connsiteY7" fmla="*/ 173 h 1828973"/>
                  <a:gd name="connsiteX8" fmla="*/ 766926 w 1281276"/>
                  <a:gd name="connsiteY8" fmla="*/ 9698 h 1828973"/>
                  <a:gd name="connsiteX9" fmla="*/ 709776 w 1281276"/>
                  <a:gd name="connsiteY9" fmla="*/ 28748 h 1828973"/>
                  <a:gd name="connsiteX10" fmla="*/ 585951 w 1281276"/>
                  <a:gd name="connsiteY10" fmla="*/ 38273 h 1828973"/>
                  <a:gd name="connsiteX11" fmla="*/ 547851 w 1281276"/>
                  <a:gd name="connsiteY11" fmla="*/ 47798 h 1828973"/>
                  <a:gd name="connsiteX12" fmla="*/ 490701 w 1281276"/>
                  <a:gd name="connsiteY12" fmla="*/ 66848 h 1828973"/>
                  <a:gd name="connsiteX13" fmla="*/ 404976 w 1281276"/>
                  <a:gd name="connsiteY13" fmla="*/ 171623 h 1828973"/>
                  <a:gd name="connsiteX14" fmla="*/ 376401 w 1281276"/>
                  <a:gd name="connsiteY14" fmla="*/ 228773 h 1828973"/>
                  <a:gd name="connsiteX15" fmla="*/ 338301 w 1281276"/>
                  <a:gd name="connsiteY15" fmla="*/ 343073 h 1828973"/>
                  <a:gd name="connsiteX16" fmla="*/ 328776 w 1281276"/>
                  <a:gd name="connsiteY16" fmla="*/ 371648 h 1828973"/>
                  <a:gd name="connsiteX17" fmla="*/ 271626 w 1281276"/>
                  <a:gd name="connsiteY17" fmla="*/ 666923 h 1828973"/>
                  <a:gd name="connsiteX18" fmla="*/ 157326 w 1281276"/>
                  <a:gd name="connsiteY18" fmla="*/ 819323 h 1828973"/>
                  <a:gd name="connsiteX19" fmla="*/ 157326 w 1281276"/>
                  <a:gd name="connsiteY19" fmla="*/ 1086023 h 1828973"/>
                  <a:gd name="connsiteX20" fmla="*/ 119226 w 1281276"/>
                  <a:gd name="connsiteY20" fmla="*/ 1143173 h 1828973"/>
                  <a:gd name="connsiteX21" fmla="*/ 4926 w 1281276"/>
                  <a:gd name="connsiteY21" fmla="*/ 1305098 h 1828973"/>
                  <a:gd name="connsiteX22" fmla="*/ 14451 w 1281276"/>
                  <a:gd name="connsiteY22" fmla="*/ 1381298 h 1828973"/>
                  <a:gd name="connsiteX23" fmla="*/ 43026 w 1281276"/>
                  <a:gd name="connsiteY23" fmla="*/ 1486073 h 1828973"/>
                  <a:gd name="connsiteX24" fmla="*/ 62076 w 1281276"/>
                  <a:gd name="connsiteY24" fmla="*/ 1552748 h 1828973"/>
                  <a:gd name="connsiteX25" fmla="*/ 81126 w 1281276"/>
                  <a:gd name="connsiteY25" fmla="*/ 1619423 h 1828973"/>
                  <a:gd name="connsiteX26" fmla="*/ 109701 w 1281276"/>
                  <a:gd name="connsiteY26" fmla="*/ 1686098 h 1828973"/>
                  <a:gd name="connsiteX27" fmla="*/ 166851 w 1281276"/>
                  <a:gd name="connsiteY27" fmla="*/ 1733723 h 1828973"/>
                  <a:gd name="connsiteX28" fmla="*/ 224001 w 1281276"/>
                  <a:gd name="connsiteY28" fmla="*/ 1752773 h 1828973"/>
                  <a:gd name="connsiteX29" fmla="*/ 252576 w 1281276"/>
                  <a:gd name="connsiteY29" fmla="*/ 1762298 h 1828973"/>
                  <a:gd name="connsiteX30" fmla="*/ 338301 w 1281276"/>
                  <a:gd name="connsiteY30" fmla="*/ 1819448 h 1828973"/>
                  <a:gd name="connsiteX31" fmla="*/ 366876 w 1281276"/>
                  <a:gd name="connsiteY31" fmla="*/ 1828973 h 1828973"/>
                  <a:gd name="connsiteX32" fmla="*/ 538326 w 1281276"/>
                  <a:gd name="connsiteY32" fmla="*/ 1809923 h 1828973"/>
                  <a:gd name="connsiteX33" fmla="*/ 633576 w 1281276"/>
                  <a:gd name="connsiteY33" fmla="*/ 1781348 h 1828973"/>
                  <a:gd name="connsiteX34" fmla="*/ 690726 w 1281276"/>
                  <a:gd name="connsiteY34" fmla="*/ 1762298 h 1828973"/>
                  <a:gd name="connsiteX35" fmla="*/ 728826 w 1281276"/>
                  <a:gd name="connsiteY35" fmla="*/ 1752773 h 1828973"/>
                  <a:gd name="connsiteX36" fmla="*/ 824076 w 1281276"/>
                  <a:gd name="connsiteY36" fmla="*/ 1743248 h 1828973"/>
                  <a:gd name="connsiteX37" fmla="*/ 928851 w 1281276"/>
                  <a:gd name="connsiteY37" fmla="*/ 1724198 h 1828973"/>
                  <a:gd name="connsiteX38" fmla="*/ 1014576 w 1281276"/>
                  <a:gd name="connsiteY38" fmla="*/ 1695623 h 1828973"/>
                  <a:gd name="connsiteX39" fmla="*/ 1071726 w 1281276"/>
                  <a:gd name="connsiteY39" fmla="*/ 1667048 h 1828973"/>
                  <a:gd name="connsiteX40" fmla="*/ 1138401 w 1281276"/>
                  <a:gd name="connsiteY40" fmla="*/ 1590848 h 1828973"/>
                  <a:gd name="connsiteX41" fmla="*/ 1186026 w 1281276"/>
                  <a:gd name="connsiteY41" fmla="*/ 1505123 h 1828973"/>
                  <a:gd name="connsiteX42" fmla="*/ 1224126 w 1281276"/>
                  <a:gd name="connsiteY42" fmla="*/ 1390823 h 1828973"/>
                  <a:gd name="connsiteX43" fmla="*/ 1252701 w 1281276"/>
                  <a:gd name="connsiteY43" fmla="*/ 1257473 h 1828973"/>
                  <a:gd name="connsiteX44" fmla="*/ 1262226 w 1281276"/>
                  <a:gd name="connsiteY44" fmla="*/ 962198 h 1828973"/>
                  <a:gd name="connsiteX45" fmla="*/ 1281276 w 1281276"/>
                  <a:gd name="connsiteY45" fmla="*/ 847898 h 1828973"/>
                  <a:gd name="connsiteX46" fmla="*/ 1271751 w 1281276"/>
                  <a:gd name="connsiteY46" fmla="*/ 628823 h 1828973"/>
                  <a:gd name="connsiteX47" fmla="*/ 1262226 w 1281276"/>
                  <a:gd name="connsiteY47" fmla="*/ 476423 h 1828973"/>
                  <a:gd name="connsiteX48" fmla="*/ 1243176 w 1281276"/>
                  <a:gd name="connsiteY48" fmla="*/ 381173 h 1828973"/>
                  <a:gd name="connsiteX49" fmla="*/ 1243176 w 1281276"/>
                  <a:gd name="connsiteY49" fmla="*/ 371648 h 1828973"/>
                  <a:gd name="connsiteX0" fmla="*/ 1243176 w 1281276"/>
                  <a:gd name="connsiteY0" fmla="*/ 371648 h 1828973"/>
                  <a:gd name="connsiteX1" fmla="*/ 1214601 w 1281276"/>
                  <a:gd name="connsiteY1" fmla="*/ 266873 h 1828973"/>
                  <a:gd name="connsiteX2" fmla="*/ 1195551 w 1281276"/>
                  <a:gd name="connsiteY2" fmla="*/ 190673 h 1828973"/>
                  <a:gd name="connsiteX3" fmla="*/ 1157451 w 1281276"/>
                  <a:gd name="connsiteY3" fmla="*/ 133523 h 1828973"/>
                  <a:gd name="connsiteX4" fmla="*/ 1071726 w 1281276"/>
                  <a:gd name="connsiteY4" fmla="*/ 76373 h 1828973"/>
                  <a:gd name="connsiteX5" fmla="*/ 1014576 w 1281276"/>
                  <a:gd name="connsiteY5" fmla="*/ 57323 h 1828973"/>
                  <a:gd name="connsiteX6" fmla="*/ 986001 w 1281276"/>
                  <a:gd name="connsiteY6" fmla="*/ 47798 h 1828973"/>
                  <a:gd name="connsiteX7" fmla="*/ 900276 w 1281276"/>
                  <a:gd name="connsiteY7" fmla="*/ 173 h 1828973"/>
                  <a:gd name="connsiteX8" fmla="*/ 766926 w 1281276"/>
                  <a:gd name="connsiteY8" fmla="*/ 9698 h 1828973"/>
                  <a:gd name="connsiteX9" fmla="*/ 709776 w 1281276"/>
                  <a:gd name="connsiteY9" fmla="*/ 28748 h 1828973"/>
                  <a:gd name="connsiteX10" fmla="*/ 585951 w 1281276"/>
                  <a:gd name="connsiteY10" fmla="*/ 38273 h 1828973"/>
                  <a:gd name="connsiteX11" fmla="*/ 547851 w 1281276"/>
                  <a:gd name="connsiteY11" fmla="*/ 47798 h 1828973"/>
                  <a:gd name="connsiteX12" fmla="*/ 490701 w 1281276"/>
                  <a:gd name="connsiteY12" fmla="*/ 66848 h 1828973"/>
                  <a:gd name="connsiteX13" fmla="*/ 404976 w 1281276"/>
                  <a:gd name="connsiteY13" fmla="*/ 171623 h 1828973"/>
                  <a:gd name="connsiteX14" fmla="*/ 376401 w 1281276"/>
                  <a:gd name="connsiteY14" fmla="*/ 228773 h 1828973"/>
                  <a:gd name="connsiteX15" fmla="*/ 338301 w 1281276"/>
                  <a:gd name="connsiteY15" fmla="*/ 343073 h 1828973"/>
                  <a:gd name="connsiteX16" fmla="*/ 328776 w 1281276"/>
                  <a:gd name="connsiteY16" fmla="*/ 371648 h 1828973"/>
                  <a:gd name="connsiteX17" fmla="*/ 271626 w 1281276"/>
                  <a:gd name="connsiteY17" fmla="*/ 666923 h 1828973"/>
                  <a:gd name="connsiteX18" fmla="*/ 157326 w 1281276"/>
                  <a:gd name="connsiteY18" fmla="*/ 819323 h 1828973"/>
                  <a:gd name="connsiteX19" fmla="*/ 157326 w 1281276"/>
                  <a:gd name="connsiteY19" fmla="*/ 1086023 h 1828973"/>
                  <a:gd name="connsiteX20" fmla="*/ 119226 w 1281276"/>
                  <a:gd name="connsiteY20" fmla="*/ 1143173 h 1828973"/>
                  <a:gd name="connsiteX21" fmla="*/ 4926 w 1281276"/>
                  <a:gd name="connsiteY21" fmla="*/ 1305098 h 1828973"/>
                  <a:gd name="connsiteX22" fmla="*/ 14451 w 1281276"/>
                  <a:gd name="connsiteY22" fmla="*/ 1381298 h 1828973"/>
                  <a:gd name="connsiteX23" fmla="*/ 43026 w 1281276"/>
                  <a:gd name="connsiteY23" fmla="*/ 1486073 h 1828973"/>
                  <a:gd name="connsiteX24" fmla="*/ 62076 w 1281276"/>
                  <a:gd name="connsiteY24" fmla="*/ 1552748 h 1828973"/>
                  <a:gd name="connsiteX25" fmla="*/ 81126 w 1281276"/>
                  <a:gd name="connsiteY25" fmla="*/ 1619423 h 1828973"/>
                  <a:gd name="connsiteX26" fmla="*/ 109701 w 1281276"/>
                  <a:gd name="connsiteY26" fmla="*/ 1686098 h 1828973"/>
                  <a:gd name="connsiteX27" fmla="*/ 166851 w 1281276"/>
                  <a:gd name="connsiteY27" fmla="*/ 1733723 h 1828973"/>
                  <a:gd name="connsiteX28" fmla="*/ 224001 w 1281276"/>
                  <a:gd name="connsiteY28" fmla="*/ 1752773 h 1828973"/>
                  <a:gd name="connsiteX29" fmla="*/ 252576 w 1281276"/>
                  <a:gd name="connsiteY29" fmla="*/ 1762298 h 1828973"/>
                  <a:gd name="connsiteX30" fmla="*/ 338301 w 1281276"/>
                  <a:gd name="connsiteY30" fmla="*/ 1819448 h 1828973"/>
                  <a:gd name="connsiteX31" fmla="*/ 366876 w 1281276"/>
                  <a:gd name="connsiteY31" fmla="*/ 1828973 h 1828973"/>
                  <a:gd name="connsiteX32" fmla="*/ 538326 w 1281276"/>
                  <a:gd name="connsiteY32" fmla="*/ 1809923 h 1828973"/>
                  <a:gd name="connsiteX33" fmla="*/ 633576 w 1281276"/>
                  <a:gd name="connsiteY33" fmla="*/ 1781348 h 1828973"/>
                  <a:gd name="connsiteX34" fmla="*/ 690726 w 1281276"/>
                  <a:gd name="connsiteY34" fmla="*/ 1762298 h 1828973"/>
                  <a:gd name="connsiteX35" fmla="*/ 728826 w 1281276"/>
                  <a:gd name="connsiteY35" fmla="*/ 1752773 h 1828973"/>
                  <a:gd name="connsiteX36" fmla="*/ 824076 w 1281276"/>
                  <a:gd name="connsiteY36" fmla="*/ 1743248 h 1828973"/>
                  <a:gd name="connsiteX37" fmla="*/ 928851 w 1281276"/>
                  <a:gd name="connsiteY37" fmla="*/ 1724198 h 1828973"/>
                  <a:gd name="connsiteX38" fmla="*/ 1014576 w 1281276"/>
                  <a:gd name="connsiteY38" fmla="*/ 1695623 h 1828973"/>
                  <a:gd name="connsiteX39" fmla="*/ 1071726 w 1281276"/>
                  <a:gd name="connsiteY39" fmla="*/ 1667048 h 1828973"/>
                  <a:gd name="connsiteX40" fmla="*/ 1138401 w 1281276"/>
                  <a:gd name="connsiteY40" fmla="*/ 1590848 h 1828973"/>
                  <a:gd name="connsiteX41" fmla="*/ 1186026 w 1281276"/>
                  <a:gd name="connsiteY41" fmla="*/ 1505123 h 1828973"/>
                  <a:gd name="connsiteX42" fmla="*/ 1224126 w 1281276"/>
                  <a:gd name="connsiteY42" fmla="*/ 1390823 h 1828973"/>
                  <a:gd name="connsiteX43" fmla="*/ 1252701 w 1281276"/>
                  <a:gd name="connsiteY43" fmla="*/ 1257473 h 1828973"/>
                  <a:gd name="connsiteX44" fmla="*/ 1262226 w 1281276"/>
                  <a:gd name="connsiteY44" fmla="*/ 962198 h 1828973"/>
                  <a:gd name="connsiteX45" fmla="*/ 1281276 w 1281276"/>
                  <a:gd name="connsiteY45" fmla="*/ 847898 h 1828973"/>
                  <a:gd name="connsiteX46" fmla="*/ 1271751 w 1281276"/>
                  <a:gd name="connsiteY46" fmla="*/ 628823 h 1828973"/>
                  <a:gd name="connsiteX47" fmla="*/ 1262226 w 1281276"/>
                  <a:gd name="connsiteY47" fmla="*/ 476423 h 1828973"/>
                  <a:gd name="connsiteX48" fmla="*/ 1243176 w 1281276"/>
                  <a:gd name="connsiteY48" fmla="*/ 381173 h 1828973"/>
                  <a:gd name="connsiteX49" fmla="*/ 1243176 w 1281276"/>
                  <a:gd name="connsiteY49" fmla="*/ 371648 h 1828973"/>
                  <a:gd name="connsiteX0" fmla="*/ 1250586 w 1288686"/>
                  <a:gd name="connsiteY0" fmla="*/ 371648 h 1828973"/>
                  <a:gd name="connsiteX1" fmla="*/ 1222011 w 1288686"/>
                  <a:gd name="connsiteY1" fmla="*/ 266873 h 1828973"/>
                  <a:gd name="connsiteX2" fmla="*/ 1202961 w 1288686"/>
                  <a:gd name="connsiteY2" fmla="*/ 190673 h 1828973"/>
                  <a:gd name="connsiteX3" fmla="*/ 1164861 w 1288686"/>
                  <a:gd name="connsiteY3" fmla="*/ 133523 h 1828973"/>
                  <a:gd name="connsiteX4" fmla="*/ 1079136 w 1288686"/>
                  <a:gd name="connsiteY4" fmla="*/ 76373 h 1828973"/>
                  <a:gd name="connsiteX5" fmla="*/ 1021986 w 1288686"/>
                  <a:gd name="connsiteY5" fmla="*/ 57323 h 1828973"/>
                  <a:gd name="connsiteX6" fmla="*/ 993411 w 1288686"/>
                  <a:gd name="connsiteY6" fmla="*/ 47798 h 1828973"/>
                  <a:gd name="connsiteX7" fmla="*/ 907686 w 1288686"/>
                  <a:gd name="connsiteY7" fmla="*/ 173 h 1828973"/>
                  <a:gd name="connsiteX8" fmla="*/ 774336 w 1288686"/>
                  <a:gd name="connsiteY8" fmla="*/ 9698 h 1828973"/>
                  <a:gd name="connsiteX9" fmla="*/ 717186 w 1288686"/>
                  <a:gd name="connsiteY9" fmla="*/ 28748 h 1828973"/>
                  <a:gd name="connsiteX10" fmla="*/ 593361 w 1288686"/>
                  <a:gd name="connsiteY10" fmla="*/ 38273 h 1828973"/>
                  <a:gd name="connsiteX11" fmla="*/ 555261 w 1288686"/>
                  <a:gd name="connsiteY11" fmla="*/ 47798 h 1828973"/>
                  <a:gd name="connsiteX12" fmla="*/ 498111 w 1288686"/>
                  <a:gd name="connsiteY12" fmla="*/ 66848 h 1828973"/>
                  <a:gd name="connsiteX13" fmla="*/ 412386 w 1288686"/>
                  <a:gd name="connsiteY13" fmla="*/ 171623 h 1828973"/>
                  <a:gd name="connsiteX14" fmla="*/ 383811 w 1288686"/>
                  <a:gd name="connsiteY14" fmla="*/ 228773 h 1828973"/>
                  <a:gd name="connsiteX15" fmla="*/ 345711 w 1288686"/>
                  <a:gd name="connsiteY15" fmla="*/ 343073 h 1828973"/>
                  <a:gd name="connsiteX16" fmla="*/ 336186 w 1288686"/>
                  <a:gd name="connsiteY16" fmla="*/ 371648 h 1828973"/>
                  <a:gd name="connsiteX17" fmla="*/ 279036 w 1288686"/>
                  <a:gd name="connsiteY17" fmla="*/ 666923 h 1828973"/>
                  <a:gd name="connsiteX18" fmla="*/ 164736 w 1288686"/>
                  <a:gd name="connsiteY18" fmla="*/ 819323 h 1828973"/>
                  <a:gd name="connsiteX19" fmla="*/ 164736 w 1288686"/>
                  <a:gd name="connsiteY19" fmla="*/ 1086023 h 1828973"/>
                  <a:gd name="connsiteX20" fmla="*/ 12336 w 1288686"/>
                  <a:gd name="connsiteY20" fmla="*/ 1305098 h 1828973"/>
                  <a:gd name="connsiteX21" fmla="*/ 21861 w 1288686"/>
                  <a:gd name="connsiteY21" fmla="*/ 1381298 h 1828973"/>
                  <a:gd name="connsiteX22" fmla="*/ 50436 w 1288686"/>
                  <a:gd name="connsiteY22" fmla="*/ 1486073 h 1828973"/>
                  <a:gd name="connsiteX23" fmla="*/ 69486 w 1288686"/>
                  <a:gd name="connsiteY23" fmla="*/ 1552748 h 1828973"/>
                  <a:gd name="connsiteX24" fmla="*/ 88536 w 1288686"/>
                  <a:gd name="connsiteY24" fmla="*/ 1619423 h 1828973"/>
                  <a:gd name="connsiteX25" fmla="*/ 117111 w 1288686"/>
                  <a:gd name="connsiteY25" fmla="*/ 1686098 h 1828973"/>
                  <a:gd name="connsiteX26" fmla="*/ 174261 w 1288686"/>
                  <a:gd name="connsiteY26" fmla="*/ 1733723 h 1828973"/>
                  <a:gd name="connsiteX27" fmla="*/ 231411 w 1288686"/>
                  <a:gd name="connsiteY27" fmla="*/ 1752773 h 1828973"/>
                  <a:gd name="connsiteX28" fmla="*/ 259986 w 1288686"/>
                  <a:gd name="connsiteY28" fmla="*/ 1762298 h 1828973"/>
                  <a:gd name="connsiteX29" fmla="*/ 345711 w 1288686"/>
                  <a:gd name="connsiteY29" fmla="*/ 1819448 h 1828973"/>
                  <a:gd name="connsiteX30" fmla="*/ 374286 w 1288686"/>
                  <a:gd name="connsiteY30" fmla="*/ 1828973 h 1828973"/>
                  <a:gd name="connsiteX31" fmla="*/ 545736 w 1288686"/>
                  <a:gd name="connsiteY31" fmla="*/ 1809923 h 1828973"/>
                  <a:gd name="connsiteX32" fmla="*/ 640986 w 1288686"/>
                  <a:gd name="connsiteY32" fmla="*/ 1781348 h 1828973"/>
                  <a:gd name="connsiteX33" fmla="*/ 698136 w 1288686"/>
                  <a:gd name="connsiteY33" fmla="*/ 1762298 h 1828973"/>
                  <a:gd name="connsiteX34" fmla="*/ 736236 w 1288686"/>
                  <a:gd name="connsiteY34" fmla="*/ 1752773 h 1828973"/>
                  <a:gd name="connsiteX35" fmla="*/ 831486 w 1288686"/>
                  <a:gd name="connsiteY35" fmla="*/ 1743248 h 1828973"/>
                  <a:gd name="connsiteX36" fmla="*/ 936261 w 1288686"/>
                  <a:gd name="connsiteY36" fmla="*/ 1724198 h 1828973"/>
                  <a:gd name="connsiteX37" fmla="*/ 1021986 w 1288686"/>
                  <a:gd name="connsiteY37" fmla="*/ 1695623 h 1828973"/>
                  <a:gd name="connsiteX38" fmla="*/ 1079136 w 1288686"/>
                  <a:gd name="connsiteY38" fmla="*/ 1667048 h 1828973"/>
                  <a:gd name="connsiteX39" fmla="*/ 1145811 w 1288686"/>
                  <a:gd name="connsiteY39" fmla="*/ 1590848 h 1828973"/>
                  <a:gd name="connsiteX40" fmla="*/ 1193436 w 1288686"/>
                  <a:gd name="connsiteY40" fmla="*/ 1505123 h 1828973"/>
                  <a:gd name="connsiteX41" fmla="*/ 1231536 w 1288686"/>
                  <a:gd name="connsiteY41" fmla="*/ 1390823 h 1828973"/>
                  <a:gd name="connsiteX42" fmla="*/ 1260111 w 1288686"/>
                  <a:gd name="connsiteY42" fmla="*/ 1257473 h 1828973"/>
                  <a:gd name="connsiteX43" fmla="*/ 1269636 w 1288686"/>
                  <a:gd name="connsiteY43" fmla="*/ 962198 h 1828973"/>
                  <a:gd name="connsiteX44" fmla="*/ 1288686 w 1288686"/>
                  <a:gd name="connsiteY44" fmla="*/ 847898 h 1828973"/>
                  <a:gd name="connsiteX45" fmla="*/ 1279161 w 1288686"/>
                  <a:gd name="connsiteY45" fmla="*/ 628823 h 1828973"/>
                  <a:gd name="connsiteX46" fmla="*/ 1269636 w 1288686"/>
                  <a:gd name="connsiteY46" fmla="*/ 476423 h 1828973"/>
                  <a:gd name="connsiteX47" fmla="*/ 1250586 w 1288686"/>
                  <a:gd name="connsiteY47" fmla="*/ 381173 h 1828973"/>
                  <a:gd name="connsiteX48" fmla="*/ 1250586 w 1288686"/>
                  <a:gd name="connsiteY48" fmla="*/ 371648 h 1828973"/>
                  <a:gd name="connsiteX0" fmla="*/ 1247066 w 1285166"/>
                  <a:gd name="connsiteY0" fmla="*/ 371648 h 1828973"/>
                  <a:gd name="connsiteX1" fmla="*/ 1218491 w 1285166"/>
                  <a:gd name="connsiteY1" fmla="*/ 266873 h 1828973"/>
                  <a:gd name="connsiteX2" fmla="*/ 1199441 w 1285166"/>
                  <a:gd name="connsiteY2" fmla="*/ 190673 h 1828973"/>
                  <a:gd name="connsiteX3" fmla="*/ 1161341 w 1285166"/>
                  <a:gd name="connsiteY3" fmla="*/ 133523 h 1828973"/>
                  <a:gd name="connsiteX4" fmla="*/ 1075616 w 1285166"/>
                  <a:gd name="connsiteY4" fmla="*/ 76373 h 1828973"/>
                  <a:gd name="connsiteX5" fmla="*/ 1018466 w 1285166"/>
                  <a:gd name="connsiteY5" fmla="*/ 57323 h 1828973"/>
                  <a:gd name="connsiteX6" fmla="*/ 989891 w 1285166"/>
                  <a:gd name="connsiteY6" fmla="*/ 47798 h 1828973"/>
                  <a:gd name="connsiteX7" fmla="*/ 904166 w 1285166"/>
                  <a:gd name="connsiteY7" fmla="*/ 173 h 1828973"/>
                  <a:gd name="connsiteX8" fmla="*/ 770816 w 1285166"/>
                  <a:gd name="connsiteY8" fmla="*/ 9698 h 1828973"/>
                  <a:gd name="connsiteX9" fmla="*/ 713666 w 1285166"/>
                  <a:gd name="connsiteY9" fmla="*/ 28748 h 1828973"/>
                  <a:gd name="connsiteX10" fmla="*/ 589841 w 1285166"/>
                  <a:gd name="connsiteY10" fmla="*/ 38273 h 1828973"/>
                  <a:gd name="connsiteX11" fmla="*/ 551741 w 1285166"/>
                  <a:gd name="connsiteY11" fmla="*/ 47798 h 1828973"/>
                  <a:gd name="connsiteX12" fmla="*/ 494591 w 1285166"/>
                  <a:gd name="connsiteY12" fmla="*/ 66848 h 1828973"/>
                  <a:gd name="connsiteX13" fmla="*/ 408866 w 1285166"/>
                  <a:gd name="connsiteY13" fmla="*/ 171623 h 1828973"/>
                  <a:gd name="connsiteX14" fmla="*/ 380291 w 1285166"/>
                  <a:gd name="connsiteY14" fmla="*/ 228773 h 1828973"/>
                  <a:gd name="connsiteX15" fmla="*/ 342191 w 1285166"/>
                  <a:gd name="connsiteY15" fmla="*/ 343073 h 1828973"/>
                  <a:gd name="connsiteX16" fmla="*/ 332666 w 1285166"/>
                  <a:gd name="connsiteY16" fmla="*/ 371648 h 1828973"/>
                  <a:gd name="connsiteX17" fmla="*/ 275516 w 1285166"/>
                  <a:gd name="connsiteY17" fmla="*/ 666923 h 1828973"/>
                  <a:gd name="connsiteX18" fmla="*/ 161216 w 1285166"/>
                  <a:gd name="connsiteY18" fmla="*/ 819323 h 1828973"/>
                  <a:gd name="connsiteX19" fmla="*/ 113089 w 1285166"/>
                  <a:gd name="connsiteY19" fmla="*/ 1069981 h 1828973"/>
                  <a:gd name="connsiteX20" fmla="*/ 8816 w 1285166"/>
                  <a:gd name="connsiteY20" fmla="*/ 1305098 h 1828973"/>
                  <a:gd name="connsiteX21" fmla="*/ 18341 w 1285166"/>
                  <a:gd name="connsiteY21" fmla="*/ 1381298 h 1828973"/>
                  <a:gd name="connsiteX22" fmla="*/ 46916 w 1285166"/>
                  <a:gd name="connsiteY22" fmla="*/ 1486073 h 1828973"/>
                  <a:gd name="connsiteX23" fmla="*/ 65966 w 1285166"/>
                  <a:gd name="connsiteY23" fmla="*/ 1552748 h 1828973"/>
                  <a:gd name="connsiteX24" fmla="*/ 85016 w 1285166"/>
                  <a:gd name="connsiteY24" fmla="*/ 1619423 h 1828973"/>
                  <a:gd name="connsiteX25" fmla="*/ 113591 w 1285166"/>
                  <a:gd name="connsiteY25" fmla="*/ 1686098 h 1828973"/>
                  <a:gd name="connsiteX26" fmla="*/ 170741 w 1285166"/>
                  <a:gd name="connsiteY26" fmla="*/ 1733723 h 1828973"/>
                  <a:gd name="connsiteX27" fmla="*/ 227891 w 1285166"/>
                  <a:gd name="connsiteY27" fmla="*/ 1752773 h 1828973"/>
                  <a:gd name="connsiteX28" fmla="*/ 256466 w 1285166"/>
                  <a:gd name="connsiteY28" fmla="*/ 1762298 h 1828973"/>
                  <a:gd name="connsiteX29" fmla="*/ 342191 w 1285166"/>
                  <a:gd name="connsiteY29" fmla="*/ 1819448 h 1828973"/>
                  <a:gd name="connsiteX30" fmla="*/ 370766 w 1285166"/>
                  <a:gd name="connsiteY30" fmla="*/ 1828973 h 1828973"/>
                  <a:gd name="connsiteX31" fmla="*/ 542216 w 1285166"/>
                  <a:gd name="connsiteY31" fmla="*/ 1809923 h 1828973"/>
                  <a:gd name="connsiteX32" fmla="*/ 637466 w 1285166"/>
                  <a:gd name="connsiteY32" fmla="*/ 1781348 h 1828973"/>
                  <a:gd name="connsiteX33" fmla="*/ 694616 w 1285166"/>
                  <a:gd name="connsiteY33" fmla="*/ 1762298 h 1828973"/>
                  <a:gd name="connsiteX34" fmla="*/ 732716 w 1285166"/>
                  <a:gd name="connsiteY34" fmla="*/ 1752773 h 1828973"/>
                  <a:gd name="connsiteX35" fmla="*/ 827966 w 1285166"/>
                  <a:gd name="connsiteY35" fmla="*/ 1743248 h 1828973"/>
                  <a:gd name="connsiteX36" fmla="*/ 932741 w 1285166"/>
                  <a:gd name="connsiteY36" fmla="*/ 1724198 h 1828973"/>
                  <a:gd name="connsiteX37" fmla="*/ 1018466 w 1285166"/>
                  <a:gd name="connsiteY37" fmla="*/ 1695623 h 1828973"/>
                  <a:gd name="connsiteX38" fmla="*/ 1075616 w 1285166"/>
                  <a:gd name="connsiteY38" fmla="*/ 1667048 h 1828973"/>
                  <a:gd name="connsiteX39" fmla="*/ 1142291 w 1285166"/>
                  <a:gd name="connsiteY39" fmla="*/ 1590848 h 1828973"/>
                  <a:gd name="connsiteX40" fmla="*/ 1189916 w 1285166"/>
                  <a:gd name="connsiteY40" fmla="*/ 1505123 h 1828973"/>
                  <a:gd name="connsiteX41" fmla="*/ 1228016 w 1285166"/>
                  <a:gd name="connsiteY41" fmla="*/ 1390823 h 1828973"/>
                  <a:gd name="connsiteX42" fmla="*/ 1256591 w 1285166"/>
                  <a:gd name="connsiteY42" fmla="*/ 1257473 h 1828973"/>
                  <a:gd name="connsiteX43" fmla="*/ 1266116 w 1285166"/>
                  <a:gd name="connsiteY43" fmla="*/ 962198 h 1828973"/>
                  <a:gd name="connsiteX44" fmla="*/ 1285166 w 1285166"/>
                  <a:gd name="connsiteY44" fmla="*/ 847898 h 1828973"/>
                  <a:gd name="connsiteX45" fmla="*/ 1275641 w 1285166"/>
                  <a:gd name="connsiteY45" fmla="*/ 628823 h 1828973"/>
                  <a:gd name="connsiteX46" fmla="*/ 1266116 w 1285166"/>
                  <a:gd name="connsiteY46" fmla="*/ 476423 h 1828973"/>
                  <a:gd name="connsiteX47" fmla="*/ 1247066 w 1285166"/>
                  <a:gd name="connsiteY47" fmla="*/ 381173 h 1828973"/>
                  <a:gd name="connsiteX48" fmla="*/ 1247066 w 1285166"/>
                  <a:gd name="connsiteY48" fmla="*/ 371648 h 1828973"/>
                  <a:gd name="connsiteX0" fmla="*/ 1249409 w 1287509"/>
                  <a:gd name="connsiteY0" fmla="*/ 371648 h 1828973"/>
                  <a:gd name="connsiteX1" fmla="*/ 1220834 w 1287509"/>
                  <a:gd name="connsiteY1" fmla="*/ 266873 h 1828973"/>
                  <a:gd name="connsiteX2" fmla="*/ 1201784 w 1287509"/>
                  <a:gd name="connsiteY2" fmla="*/ 190673 h 1828973"/>
                  <a:gd name="connsiteX3" fmla="*/ 1163684 w 1287509"/>
                  <a:gd name="connsiteY3" fmla="*/ 133523 h 1828973"/>
                  <a:gd name="connsiteX4" fmla="*/ 1077959 w 1287509"/>
                  <a:gd name="connsiteY4" fmla="*/ 76373 h 1828973"/>
                  <a:gd name="connsiteX5" fmla="*/ 1020809 w 1287509"/>
                  <a:gd name="connsiteY5" fmla="*/ 57323 h 1828973"/>
                  <a:gd name="connsiteX6" fmla="*/ 992234 w 1287509"/>
                  <a:gd name="connsiteY6" fmla="*/ 47798 h 1828973"/>
                  <a:gd name="connsiteX7" fmla="*/ 906509 w 1287509"/>
                  <a:gd name="connsiteY7" fmla="*/ 173 h 1828973"/>
                  <a:gd name="connsiteX8" fmla="*/ 773159 w 1287509"/>
                  <a:gd name="connsiteY8" fmla="*/ 9698 h 1828973"/>
                  <a:gd name="connsiteX9" fmla="*/ 716009 w 1287509"/>
                  <a:gd name="connsiteY9" fmla="*/ 28748 h 1828973"/>
                  <a:gd name="connsiteX10" fmla="*/ 592184 w 1287509"/>
                  <a:gd name="connsiteY10" fmla="*/ 38273 h 1828973"/>
                  <a:gd name="connsiteX11" fmla="*/ 554084 w 1287509"/>
                  <a:gd name="connsiteY11" fmla="*/ 47798 h 1828973"/>
                  <a:gd name="connsiteX12" fmla="*/ 496934 w 1287509"/>
                  <a:gd name="connsiteY12" fmla="*/ 66848 h 1828973"/>
                  <a:gd name="connsiteX13" fmla="*/ 411209 w 1287509"/>
                  <a:gd name="connsiteY13" fmla="*/ 171623 h 1828973"/>
                  <a:gd name="connsiteX14" fmla="*/ 382634 w 1287509"/>
                  <a:gd name="connsiteY14" fmla="*/ 228773 h 1828973"/>
                  <a:gd name="connsiteX15" fmla="*/ 344534 w 1287509"/>
                  <a:gd name="connsiteY15" fmla="*/ 343073 h 1828973"/>
                  <a:gd name="connsiteX16" fmla="*/ 335009 w 1287509"/>
                  <a:gd name="connsiteY16" fmla="*/ 371648 h 1828973"/>
                  <a:gd name="connsiteX17" fmla="*/ 277859 w 1287509"/>
                  <a:gd name="connsiteY17" fmla="*/ 666923 h 1828973"/>
                  <a:gd name="connsiteX18" fmla="*/ 163559 w 1287509"/>
                  <a:gd name="connsiteY18" fmla="*/ 819323 h 1828973"/>
                  <a:gd name="connsiteX19" fmla="*/ 115432 w 1287509"/>
                  <a:gd name="connsiteY19" fmla="*/ 1069981 h 1828973"/>
                  <a:gd name="connsiteX20" fmla="*/ 11159 w 1287509"/>
                  <a:gd name="connsiteY20" fmla="*/ 1305098 h 1828973"/>
                  <a:gd name="connsiteX21" fmla="*/ 20684 w 1287509"/>
                  <a:gd name="connsiteY21" fmla="*/ 1381298 h 1828973"/>
                  <a:gd name="connsiteX22" fmla="*/ 49259 w 1287509"/>
                  <a:gd name="connsiteY22" fmla="*/ 1486073 h 1828973"/>
                  <a:gd name="connsiteX23" fmla="*/ 68309 w 1287509"/>
                  <a:gd name="connsiteY23" fmla="*/ 1552748 h 1828973"/>
                  <a:gd name="connsiteX24" fmla="*/ 87359 w 1287509"/>
                  <a:gd name="connsiteY24" fmla="*/ 1619423 h 1828973"/>
                  <a:gd name="connsiteX25" fmla="*/ 115934 w 1287509"/>
                  <a:gd name="connsiteY25" fmla="*/ 1686098 h 1828973"/>
                  <a:gd name="connsiteX26" fmla="*/ 173084 w 1287509"/>
                  <a:gd name="connsiteY26" fmla="*/ 1733723 h 1828973"/>
                  <a:gd name="connsiteX27" fmla="*/ 230234 w 1287509"/>
                  <a:gd name="connsiteY27" fmla="*/ 1752773 h 1828973"/>
                  <a:gd name="connsiteX28" fmla="*/ 258809 w 1287509"/>
                  <a:gd name="connsiteY28" fmla="*/ 1762298 h 1828973"/>
                  <a:gd name="connsiteX29" fmla="*/ 344534 w 1287509"/>
                  <a:gd name="connsiteY29" fmla="*/ 1819448 h 1828973"/>
                  <a:gd name="connsiteX30" fmla="*/ 373109 w 1287509"/>
                  <a:gd name="connsiteY30" fmla="*/ 1828973 h 1828973"/>
                  <a:gd name="connsiteX31" fmla="*/ 544559 w 1287509"/>
                  <a:gd name="connsiteY31" fmla="*/ 1809923 h 1828973"/>
                  <a:gd name="connsiteX32" fmla="*/ 639809 w 1287509"/>
                  <a:gd name="connsiteY32" fmla="*/ 1781348 h 1828973"/>
                  <a:gd name="connsiteX33" fmla="*/ 696959 w 1287509"/>
                  <a:gd name="connsiteY33" fmla="*/ 1762298 h 1828973"/>
                  <a:gd name="connsiteX34" fmla="*/ 735059 w 1287509"/>
                  <a:gd name="connsiteY34" fmla="*/ 1752773 h 1828973"/>
                  <a:gd name="connsiteX35" fmla="*/ 830309 w 1287509"/>
                  <a:gd name="connsiteY35" fmla="*/ 1743248 h 1828973"/>
                  <a:gd name="connsiteX36" fmla="*/ 935084 w 1287509"/>
                  <a:gd name="connsiteY36" fmla="*/ 1724198 h 1828973"/>
                  <a:gd name="connsiteX37" fmla="*/ 1020809 w 1287509"/>
                  <a:gd name="connsiteY37" fmla="*/ 1695623 h 1828973"/>
                  <a:gd name="connsiteX38" fmla="*/ 1077959 w 1287509"/>
                  <a:gd name="connsiteY38" fmla="*/ 1667048 h 1828973"/>
                  <a:gd name="connsiteX39" fmla="*/ 1144634 w 1287509"/>
                  <a:gd name="connsiteY39" fmla="*/ 1590848 h 1828973"/>
                  <a:gd name="connsiteX40" fmla="*/ 1192259 w 1287509"/>
                  <a:gd name="connsiteY40" fmla="*/ 1505123 h 1828973"/>
                  <a:gd name="connsiteX41" fmla="*/ 1230359 w 1287509"/>
                  <a:gd name="connsiteY41" fmla="*/ 1390823 h 1828973"/>
                  <a:gd name="connsiteX42" fmla="*/ 1258934 w 1287509"/>
                  <a:gd name="connsiteY42" fmla="*/ 1257473 h 1828973"/>
                  <a:gd name="connsiteX43" fmla="*/ 1268459 w 1287509"/>
                  <a:gd name="connsiteY43" fmla="*/ 962198 h 1828973"/>
                  <a:gd name="connsiteX44" fmla="*/ 1287509 w 1287509"/>
                  <a:gd name="connsiteY44" fmla="*/ 847898 h 1828973"/>
                  <a:gd name="connsiteX45" fmla="*/ 1277984 w 1287509"/>
                  <a:gd name="connsiteY45" fmla="*/ 628823 h 1828973"/>
                  <a:gd name="connsiteX46" fmla="*/ 1268459 w 1287509"/>
                  <a:gd name="connsiteY46" fmla="*/ 476423 h 1828973"/>
                  <a:gd name="connsiteX47" fmla="*/ 1249409 w 1287509"/>
                  <a:gd name="connsiteY47" fmla="*/ 381173 h 1828973"/>
                  <a:gd name="connsiteX48" fmla="*/ 1249409 w 1287509"/>
                  <a:gd name="connsiteY48" fmla="*/ 371648 h 1828973"/>
                  <a:gd name="connsiteX0" fmla="*/ 1247326 w 1285426"/>
                  <a:gd name="connsiteY0" fmla="*/ 371648 h 1828973"/>
                  <a:gd name="connsiteX1" fmla="*/ 1218751 w 1285426"/>
                  <a:gd name="connsiteY1" fmla="*/ 266873 h 1828973"/>
                  <a:gd name="connsiteX2" fmla="*/ 1199701 w 1285426"/>
                  <a:gd name="connsiteY2" fmla="*/ 190673 h 1828973"/>
                  <a:gd name="connsiteX3" fmla="*/ 1161601 w 1285426"/>
                  <a:gd name="connsiteY3" fmla="*/ 133523 h 1828973"/>
                  <a:gd name="connsiteX4" fmla="*/ 1075876 w 1285426"/>
                  <a:gd name="connsiteY4" fmla="*/ 76373 h 1828973"/>
                  <a:gd name="connsiteX5" fmla="*/ 1018726 w 1285426"/>
                  <a:gd name="connsiteY5" fmla="*/ 57323 h 1828973"/>
                  <a:gd name="connsiteX6" fmla="*/ 990151 w 1285426"/>
                  <a:gd name="connsiteY6" fmla="*/ 47798 h 1828973"/>
                  <a:gd name="connsiteX7" fmla="*/ 904426 w 1285426"/>
                  <a:gd name="connsiteY7" fmla="*/ 173 h 1828973"/>
                  <a:gd name="connsiteX8" fmla="*/ 771076 w 1285426"/>
                  <a:gd name="connsiteY8" fmla="*/ 9698 h 1828973"/>
                  <a:gd name="connsiteX9" fmla="*/ 713926 w 1285426"/>
                  <a:gd name="connsiteY9" fmla="*/ 28748 h 1828973"/>
                  <a:gd name="connsiteX10" fmla="*/ 590101 w 1285426"/>
                  <a:gd name="connsiteY10" fmla="*/ 38273 h 1828973"/>
                  <a:gd name="connsiteX11" fmla="*/ 552001 w 1285426"/>
                  <a:gd name="connsiteY11" fmla="*/ 47798 h 1828973"/>
                  <a:gd name="connsiteX12" fmla="*/ 494851 w 1285426"/>
                  <a:gd name="connsiteY12" fmla="*/ 66848 h 1828973"/>
                  <a:gd name="connsiteX13" fmla="*/ 409126 w 1285426"/>
                  <a:gd name="connsiteY13" fmla="*/ 171623 h 1828973"/>
                  <a:gd name="connsiteX14" fmla="*/ 380551 w 1285426"/>
                  <a:gd name="connsiteY14" fmla="*/ 228773 h 1828973"/>
                  <a:gd name="connsiteX15" fmla="*/ 342451 w 1285426"/>
                  <a:gd name="connsiteY15" fmla="*/ 343073 h 1828973"/>
                  <a:gd name="connsiteX16" fmla="*/ 332926 w 1285426"/>
                  <a:gd name="connsiteY16" fmla="*/ 371648 h 1828973"/>
                  <a:gd name="connsiteX17" fmla="*/ 275776 w 1285426"/>
                  <a:gd name="connsiteY17" fmla="*/ 666923 h 1828973"/>
                  <a:gd name="connsiteX18" fmla="*/ 161476 w 1285426"/>
                  <a:gd name="connsiteY18" fmla="*/ 819323 h 1828973"/>
                  <a:gd name="connsiteX19" fmla="*/ 113349 w 1285426"/>
                  <a:gd name="connsiteY19" fmla="*/ 1069981 h 1828973"/>
                  <a:gd name="connsiteX20" fmla="*/ 9076 w 1285426"/>
                  <a:gd name="connsiteY20" fmla="*/ 1305098 h 1828973"/>
                  <a:gd name="connsiteX21" fmla="*/ 18601 w 1285426"/>
                  <a:gd name="connsiteY21" fmla="*/ 1381298 h 1828973"/>
                  <a:gd name="connsiteX22" fmla="*/ 66226 w 1285426"/>
                  <a:gd name="connsiteY22" fmla="*/ 1552748 h 1828973"/>
                  <a:gd name="connsiteX23" fmla="*/ 85276 w 1285426"/>
                  <a:gd name="connsiteY23" fmla="*/ 1619423 h 1828973"/>
                  <a:gd name="connsiteX24" fmla="*/ 113851 w 1285426"/>
                  <a:gd name="connsiteY24" fmla="*/ 1686098 h 1828973"/>
                  <a:gd name="connsiteX25" fmla="*/ 171001 w 1285426"/>
                  <a:gd name="connsiteY25" fmla="*/ 1733723 h 1828973"/>
                  <a:gd name="connsiteX26" fmla="*/ 228151 w 1285426"/>
                  <a:gd name="connsiteY26" fmla="*/ 1752773 h 1828973"/>
                  <a:gd name="connsiteX27" fmla="*/ 256726 w 1285426"/>
                  <a:gd name="connsiteY27" fmla="*/ 1762298 h 1828973"/>
                  <a:gd name="connsiteX28" fmla="*/ 342451 w 1285426"/>
                  <a:gd name="connsiteY28" fmla="*/ 1819448 h 1828973"/>
                  <a:gd name="connsiteX29" fmla="*/ 371026 w 1285426"/>
                  <a:gd name="connsiteY29" fmla="*/ 1828973 h 1828973"/>
                  <a:gd name="connsiteX30" fmla="*/ 542476 w 1285426"/>
                  <a:gd name="connsiteY30" fmla="*/ 1809923 h 1828973"/>
                  <a:gd name="connsiteX31" fmla="*/ 637726 w 1285426"/>
                  <a:gd name="connsiteY31" fmla="*/ 1781348 h 1828973"/>
                  <a:gd name="connsiteX32" fmla="*/ 694876 w 1285426"/>
                  <a:gd name="connsiteY32" fmla="*/ 1762298 h 1828973"/>
                  <a:gd name="connsiteX33" fmla="*/ 732976 w 1285426"/>
                  <a:gd name="connsiteY33" fmla="*/ 1752773 h 1828973"/>
                  <a:gd name="connsiteX34" fmla="*/ 828226 w 1285426"/>
                  <a:gd name="connsiteY34" fmla="*/ 1743248 h 1828973"/>
                  <a:gd name="connsiteX35" fmla="*/ 933001 w 1285426"/>
                  <a:gd name="connsiteY35" fmla="*/ 1724198 h 1828973"/>
                  <a:gd name="connsiteX36" fmla="*/ 1018726 w 1285426"/>
                  <a:gd name="connsiteY36" fmla="*/ 1695623 h 1828973"/>
                  <a:gd name="connsiteX37" fmla="*/ 1075876 w 1285426"/>
                  <a:gd name="connsiteY37" fmla="*/ 1667048 h 1828973"/>
                  <a:gd name="connsiteX38" fmla="*/ 1142551 w 1285426"/>
                  <a:gd name="connsiteY38" fmla="*/ 1590848 h 1828973"/>
                  <a:gd name="connsiteX39" fmla="*/ 1190176 w 1285426"/>
                  <a:gd name="connsiteY39" fmla="*/ 1505123 h 1828973"/>
                  <a:gd name="connsiteX40" fmla="*/ 1228276 w 1285426"/>
                  <a:gd name="connsiteY40" fmla="*/ 1390823 h 1828973"/>
                  <a:gd name="connsiteX41" fmla="*/ 1256851 w 1285426"/>
                  <a:gd name="connsiteY41" fmla="*/ 1257473 h 1828973"/>
                  <a:gd name="connsiteX42" fmla="*/ 1266376 w 1285426"/>
                  <a:gd name="connsiteY42" fmla="*/ 962198 h 1828973"/>
                  <a:gd name="connsiteX43" fmla="*/ 1285426 w 1285426"/>
                  <a:gd name="connsiteY43" fmla="*/ 847898 h 1828973"/>
                  <a:gd name="connsiteX44" fmla="*/ 1275901 w 1285426"/>
                  <a:gd name="connsiteY44" fmla="*/ 628823 h 1828973"/>
                  <a:gd name="connsiteX45" fmla="*/ 1266376 w 1285426"/>
                  <a:gd name="connsiteY45" fmla="*/ 476423 h 1828973"/>
                  <a:gd name="connsiteX46" fmla="*/ 1247326 w 1285426"/>
                  <a:gd name="connsiteY46" fmla="*/ 381173 h 1828973"/>
                  <a:gd name="connsiteX47" fmla="*/ 1247326 w 1285426"/>
                  <a:gd name="connsiteY47" fmla="*/ 371648 h 1828973"/>
                  <a:gd name="connsiteX0" fmla="*/ 1247326 w 1285426"/>
                  <a:gd name="connsiteY0" fmla="*/ 371648 h 1828973"/>
                  <a:gd name="connsiteX1" fmla="*/ 1218751 w 1285426"/>
                  <a:gd name="connsiteY1" fmla="*/ 266873 h 1828973"/>
                  <a:gd name="connsiteX2" fmla="*/ 1199701 w 1285426"/>
                  <a:gd name="connsiteY2" fmla="*/ 190673 h 1828973"/>
                  <a:gd name="connsiteX3" fmla="*/ 1161601 w 1285426"/>
                  <a:gd name="connsiteY3" fmla="*/ 133523 h 1828973"/>
                  <a:gd name="connsiteX4" fmla="*/ 1075876 w 1285426"/>
                  <a:gd name="connsiteY4" fmla="*/ 76373 h 1828973"/>
                  <a:gd name="connsiteX5" fmla="*/ 1018726 w 1285426"/>
                  <a:gd name="connsiteY5" fmla="*/ 57323 h 1828973"/>
                  <a:gd name="connsiteX6" fmla="*/ 990151 w 1285426"/>
                  <a:gd name="connsiteY6" fmla="*/ 47798 h 1828973"/>
                  <a:gd name="connsiteX7" fmla="*/ 904426 w 1285426"/>
                  <a:gd name="connsiteY7" fmla="*/ 173 h 1828973"/>
                  <a:gd name="connsiteX8" fmla="*/ 771076 w 1285426"/>
                  <a:gd name="connsiteY8" fmla="*/ 9698 h 1828973"/>
                  <a:gd name="connsiteX9" fmla="*/ 713926 w 1285426"/>
                  <a:gd name="connsiteY9" fmla="*/ 28748 h 1828973"/>
                  <a:gd name="connsiteX10" fmla="*/ 590101 w 1285426"/>
                  <a:gd name="connsiteY10" fmla="*/ 38273 h 1828973"/>
                  <a:gd name="connsiteX11" fmla="*/ 552001 w 1285426"/>
                  <a:gd name="connsiteY11" fmla="*/ 47798 h 1828973"/>
                  <a:gd name="connsiteX12" fmla="*/ 494851 w 1285426"/>
                  <a:gd name="connsiteY12" fmla="*/ 66848 h 1828973"/>
                  <a:gd name="connsiteX13" fmla="*/ 409126 w 1285426"/>
                  <a:gd name="connsiteY13" fmla="*/ 171623 h 1828973"/>
                  <a:gd name="connsiteX14" fmla="*/ 380551 w 1285426"/>
                  <a:gd name="connsiteY14" fmla="*/ 228773 h 1828973"/>
                  <a:gd name="connsiteX15" fmla="*/ 342451 w 1285426"/>
                  <a:gd name="connsiteY15" fmla="*/ 343073 h 1828973"/>
                  <a:gd name="connsiteX16" fmla="*/ 332926 w 1285426"/>
                  <a:gd name="connsiteY16" fmla="*/ 371648 h 1828973"/>
                  <a:gd name="connsiteX17" fmla="*/ 275776 w 1285426"/>
                  <a:gd name="connsiteY17" fmla="*/ 666923 h 1828973"/>
                  <a:gd name="connsiteX18" fmla="*/ 161476 w 1285426"/>
                  <a:gd name="connsiteY18" fmla="*/ 819323 h 1828973"/>
                  <a:gd name="connsiteX19" fmla="*/ 113349 w 1285426"/>
                  <a:gd name="connsiteY19" fmla="*/ 1069981 h 1828973"/>
                  <a:gd name="connsiteX20" fmla="*/ 9076 w 1285426"/>
                  <a:gd name="connsiteY20" fmla="*/ 1305098 h 1828973"/>
                  <a:gd name="connsiteX21" fmla="*/ 18601 w 1285426"/>
                  <a:gd name="connsiteY21" fmla="*/ 1381298 h 1828973"/>
                  <a:gd name="connsiteX22" fmla="*/ 66226 w 1285426"/>
                  <a:gd name="connsiteY22" fmla="*/ 1552748 h 1828973"/>
                  <a:gd name="connsiteX23" fmla="*/ 85276 w 1285426"/>
                  <a:gd name="connsiteY23" fmla="*/ 1619423 h 1828973"/>
                  <a:gd name="connsiteX24" fmla="*/ 113851 w 1285426"/>
                  <a:gd name="connsiteY24" fmla="*/ 1686098 h 1828973"/>
                  <a:gd name="connsiteX25" fmla="*/ 171001 w 1285426"/>
                  <a:gd name="connsiteY25" fmla="*/ 1733723 h 1828973"/>
                  <a:gd name="connsiteX26" fmla="*/ 256726 w 1285426"/>
                  <a:gd name="connsiteY26" fmla="*/ 1762298 h 1828973"/>
                  <a:gd name="connsiteX27" fmla="*/ 342451 w 1285426"/>
                  <a:gd name="connsiteY27" fmla="*/ 1819448 h 1828973"/>
                  <a:gd name="connsiteX28" fmla="*/ 371026 w 1285426"/>
                  <a:gd name="connsiteY28" fmla="*/ 1828973 h 1828973"/>
                  <a:gd name="connsiteX29" fmla="*/ 542476 w 1285426"/>
                  <a:gd name="connsiteY29" fmla="*/ 1809923 h 1828973"/>
                  <a:gd name="connsiteX30" fmla="*/ 637726 w 1285426"/>
                  <a:gd name="connsiteY30" fmla="*/ 1781348 h 1828973"/>
                  <a:gd name="connsiteX31" fmla="*/ 694876 w 1285426"/>
                  <a:gd name="connsiteY31" fmla="*/ 1762298 h 1828973"/>
                  <a:gd name="connsiteX32" fmla="*/ 732976 w 1285426"/>
                  <a:gd name="connsiteY32" fmla="*/ 1752773 h 1828973"/>
                  <a:gd name="connsiteX33" fmla="*/ 828226 w 1285426"/>
                  <a:gd name="connsiteY33" fmla="*/ 1743248 h 1828973"/>
                  <a:gd name="connsiteX34" fmla="*/ 933001 w 1285426"/>
                  <a:gd name="connsiteY34" fmla="*/ 1724198 h 1828973"/>
                  <a:gd name="connsiteX35" fmla="*/ 1018726 w 1285426"/>
                  <a:gd name="connsiteY35" fmla="*/ 1695623 h 1828973"/>
                  <a:gd name="connsiteX36" fmla="*/ 1075876 w 1285426"/>
                  <a:gd name="connsiteY36" fmla="*/ 1667048 h 1828973"/>
                  <a:gd name="connsiteX37" fmla="*/ 1142551 w 1285426"/>
                  <a:gd name="connsiteY37" fmla="*/ 1590848 h 1828973"/>
                  <a:gd name="connsiteX38" fmla="*/ 1190176 w 1285426"/>
                  <a:gd name="connsiteY38" fmla="*/ 1505123 h 1828973"/>
                  <a:gd name="connsiteX39" fmla="*/ 1228276 w 1285426"/>
                  <a:gd name="connsiteY39" fmla="*/ 1390823 h 1828973"/>
                  <a:gd name="connsiteX40" fmla="*/ 1256851 w 1285426"/>
                  <a:gd name="connsiteY40" fmla="*/ 1257473 h 1828973"/>
                  <a:gd name="connsiteX41" fmla="*/ 1266376 w 1285426"/>
                  <a:gd name="connsiteY41" fmla="*/ 962198 h 1828973"/>
                  <a:gd name="connsiteX42" fmla="*/ 1285426 w 1285426"/>
                  <a:gd name="connsiteY42" fmla="*/ 847898 h 1828973"/>
                  <a:gd name="connsiteX43" fmla="*/ 1275901 w 1285426"/>
                  <a:gd name="connsiteY43" fmla="*/ 628823 h 1828973"/>
                  <a:gd name="connsiteX44" fmla="*/ 1266376 w 1285426"/>
                  <a:gd name="connsiteY44" fmla="*/ 476423 h 1828973"/>
                  <a:gd name="connsiteX45" fmla="*/ 1247326 w 1285426"/>
                  <a:gd name="connsiteY45" fmla="*/ 381173 h 1828973"/>
                  <a:gd name="connsiteX46" fmla="*/ 1247326 w 1285426"/>
                  <a:gd name="connsiteY46" fmla="*/ 371648 h 1828973"/>
                  <a:gd name="connsiteX0" fmla="*/ 1247326 w 1285426"/>
                  <a:gd name="connsiteY0" fmla="*/ 371648 h 1828973"/>
                  <a:gd name="connsiteX1" fmla="*/ 1218751 w 1285426"/>
                  <a:gd name="connsiteY1" fmla="*/ 266873 h 1828973"/>
                  <a:gd name="connsiteX2" fmla="*/ 1199701 w 1285426"/>
                  <a:gd name="connsiteY2" fmla="*/ 190673 h 1828973"/>
                  <a:gd name="connsiteX3" fmla="*/ 1161601 w 1285426"/>
                  <a:gd name="connsiteY3" fmla="*/ 133523 h 1828973"/>
                  <a:gd name="connsiteX4" fmla="*/ 1075876 w 1285426"/>
                  <a:gd name="connsiteY4" fmla="*/ 76373 h 1828973"/>
                  <a:gd name="connsiteX5" fmla="*/ 1018726 w 1285426"/>
                  <a:gd name="connsiteY5" fmla="*/ 57323 h 1828973"/>
                  <a:gd name="connsiteX6" fmla="*/ 990151 w 1285426"/>
                  <a:gd name="connsiteY6" fmla="*/ 47798 h 1828973"/>
                  <a:gd name="connsiteX7" fmla="*/ 904426 w 1285426"/>
                  <a:gd name="connsiteY7" fmla="*/ 173 h 1828973"/>
                  <a:gd name="connsiteX8" fmla="*/ 771076 w 1285426"/>
                  <a:gd name="connsiteY8" fmla="*/ 9698 h 1828973"/>
                  <a:gd name="connsiteX9" fmla="*/ 713926 w 1285426"/>
                  <a:gd name="connsiteY9" fmla="*/ 28748 h 1828973"/>
                  <a:gd name="connsiteX10" fmla="*/ 590101 w 1285426"/>
                  <a:gd name="connsiteY10" fmla="*/ 38273 h 1828973"/>
                  <a:gd name="connsiteX11" fmla="*/ 552001 w 1285426"/>
                  <a:gd name="connsiteY11" fmla="*/ 47798 h 1828973"/>
                  <a:gd name="connsiteX12" fmla="*/ 494851 w 1285426"/>
                  <a:gd name="connsiteY12" fmla="*/ 66848 h 1828973"/>
                  <a:gd name="connsiteX13" fmla="*/ 409126 w 1285426"/>
                  <a:gd name="connsiteY13" fmla="*/ 171623 h 1828973"/>
                  <a:gd name="connsiteX14" fmla="*/ 380551 w 1285426"/>
                  <a:gd name="connsiteY14" fmla="*/ 228773 h 1828973"/>
                  <a:gd name="connsiteX15" fmla="*/ 342451 w 1285426"/>
                  <a:gd name="connsiteY15" fmla="*/ 343073 h 1828973"/>
                  <a:gd name="connsiteX16" fmla="*/ 332926 w 1285426"/>
                  <a:gd name="connsiteY16" fmla="*/ 371648 h 1828973"/>
                  <a:gd name="connsiteX17" fmla="*/ 275776 w 1285426"/>
                  <a:gd name="connsiteY17" fmla="*/ 666923 h 1828973"/>
                  <a:gd name="connsiteX18" fmla="*/ 161476 w 1285426"/>
                  <a:gd name="connsiteY18" fmla="*/ 819323 h 1828973"/>
                  <a:gd name="connsiteX19" fmla="*/ 113349 w 1285426"/>
                  <a:gd name="connsiteY19" fmla="*/ 1069981 h 1828973"/>
                  <a:gd name="connsiteX20" fmla="*/ 9076 w 1285426"/>
                  <a:gd name="connsiteY20" fmla="*/ 1305098 h 1828973"/>
                  <a:gd name="connsiteX21" fmla="*/ 18601 w 1285426"/>
                  <a:gd name="connsiteY21" fmla="*/ 1381298 h 1828973"/>
                  <a:gd name="connsiteX22" fmla="*/ 66226 w 1285426"/>
                  <a:gd name="connsiteY22" fmla="*/ 1552748 h 1828973"/>
                  <a:gd name="connsiteX23" fmla="*/ 85276 w 1285426"/>
                  <a:gd name="connsiteY23" fmla="*/ 1619423 h 1828973"/>
                  <a:gd name="connsiteX24" fmla="*/ 113851 w 1285426"/>
                  <a:gd name="connsiteY24" fmla="*/ 1686098 h 1828973"/>
                  <a:gd name="connsiteX25" fmla="*/ 171001 w 1285426"/>
                  <a:gd name="connsiteY25" fmla="*/ 1733723 h 1828973"/>
                  <a:gd name="connsiteX26" fmla="*/ 342451 w 1285426"/>
                  <a:gd name="connsiteY26" fmla="*/ 1819448 h 1828973"/>
                  <a:gd name="connsiteX27" fmla="*/ 371026 w 1285426"/>
                  <a:gd name="connsiteY27" fmla="*/ 1828973 h 1828973"/>
                  <a:gd name="connsiteX28" fmla="*/ 542476 w 1285426"/>
                  <a:gd name="connsiteY28" fmla="*/ 1809923 h 1828973"/>
                  <a:gd name="connsiteX29" fmla="*/ 637726 w 1285426"/>
                  <a:gd name="connsiteY29" fmla="*/ 1781348 h 1828973"/>
                  <a:gd name="connsiteX30" fmla="*/ 694876 w 1285426"/>
                  <a:gd name="connsiteY30" fmla="*/ 1762298 h 1828973"/>
                  <a:gd name="connsiteX31" fmla="*/ 732976 w 1285426"/>
                  <a:gd name="connsiteY31" fmla="*/ 1752773 h 1828973"/>
                  <a:gd name="connsiteX32" fmla="*/ 828226 w 1285426"/>
                  <a:gd name="connsiteY32" fmla="*/ 1743248 h 1828973"/>
                  <a:gd name="connsiteX33" fmla="*/ 933001 w 1285426"/>
                  <a:gd name="connsiteY33" fmla="*/ 1724198 h 1828973"/>
                  <a:gd name="connsiteX34" fmla="*/ 1018726 w 1285426"/>
                  <a:gd name="connsiteY34" fmla="*/ 1695623 h 1828973"/>
                  <a:gd name="connsiteX35" fmla="*/ 1075876 w 1285426"/>
                  <a:gd name="connsiteY35" fmla="*/ 1667048 h 1828973"/>
                  <a:gd name="connsiteX36" fmla="*/ 1142551 w 1285426"/>
                  <a:gd name="connsiteY36" fmla="*/ 1590848 h 1828973"/>
                  <a:gd name="connsiteX37" fmla="*/ 1190176 w 1285426"/>
                  <a:gd name="connsiteY37" fmla="*/ 1505123 h 1828973"/>
                  <a:gd name="connsiteX38" fmla="*/ 1228276 w 1285426"/>
                  <a:gd name="connsiteY38" fmla="*/ 1390823 h 1828973"/>
                  <a:gd name="connsiteX39" fmla="*/ 1256851 w 1285426"/>
                  <a:gd name="connsiteY39" fmla="*/ 1257473 h 1828973"/>
                  <a:gd name="connsiteX40" fmla="*/ 1266376 w 1285426"/>
                  <a:gd name="connsiteY40" fmla="*/ 962198 h 1828973"/>
                  <a:gd name="connsiteX41" fmla="*/ 1285426 w 1285426"/>
                  <a:gd name="connsiteY41" fmla="*/ 847898 h 1828973"/>
                  <a:gd name="connsiteX42" fmla="*/ 1275901 w 1285426"/>
                  <a:gd name="connsiteY42" fmla="*/ 628823 h 1828973"/>
                  <a:gd name="connsiteX43" fmla="*/ 1266376 w 1285426"/>
                  <a:gd name="connsiteY43" fmla="*/ 476423 h 1828973"/>
                  <a:gd name="connsiteX44" fmla="*/ 1247326 w 1285426"/>
                  <a:gd name="connsiteY44" fmla="*/ 381173 h 1828973"/>
                  <a:gd name="connsiteX45" fmla="*/ 1247326 w 1285426"/>
                  <a:gd name="connsiteY45" fmla="*/ 371648 h 1828973"/>
                  <a:gd name="connsiteX0" fmla="*/ 1247326 w 1285426"/>
                  <a:gd name="connsiteY0" fmla="*/ 371648 h 1828973"/>
                  <a:gd name="connsiteX1" fmla="*/ 1218751 w 1285426"/>
                  <a:gd name="connsiteY1" fmla="*/ 266873 h 1828973"/>
                  <a:gd name="connsiteX2" fmla="*/ 1199701 w 1285426"/>
                  <a:gd name="connsiteY2" fmla="*/ 190673 h 1828973"/>
                  <a:gd name="connsiteX3" fmla="*/ 1161601 w 1285426"/>
                  <a:gd name="connsiteY3" fmla="*/ 133523 h 1828973"/>
                  <a:gd name="connsiteX4" fmla="*/ 1075876 w 1285426"/>
                  <a:gd name="connsiteY4" fmla="*/ 76373 h 1828973"/>
                  <a:gd name="connsiteX5" fmla="*/ 1018726 w 1285426"/>
                  <a:gd name="connsiteY5" fmla="*/ 57323 h 1828973"/>
                  <a:gd name="connsiteX6" fmla="*/ 990151 w 1285426"/>
                  <a:gd name="connsiteY6" fmla="*/ 47798 h 1828973"/>
                  <a:gd name="connsiteX7" fmla="*/ 904426 w 1285426"/>
                  <a:gd name="connsiteY7" fmla="*/ 173 h 1828973"/>
                  <a:gd name="connsiteX8" fmla="*/ 771076 w 1285426"/>
                  <a:gd name="connsiteY8" fmla="*/ 9698 h 1828973"/>
                  <a:gd name="connsiteX9" fmla="*/ 713926 w 1285426"/>
                  <a:gd name="connsiteY9" fmla="*/ 28748 h 1828973"/>
                  <a:gd name="connsiteX10" fmla="*/ 590101 w 1285426"/>
                  <a:gd name="connsiteY10" fmla="*/ 38273 h 1828973"/>
                  <a:gd name="connsiteX11" fmla="*/ 494851 w 1285426"/>
                  <a:gd name="connsiteY11" fmla="*/ 66848 h 1828973"/>
                  <a:gd name="connsiteX12" fmla="*/ 409126 w 1285426"/>
                  <a:gd name="connsiteY12" fmla="*/ 171623 h 1828973"/>
                  <a:gd name="connsiteX13" fmla="*/ 380551 w 1285426"/>
                  <a:gd name="connsiteY13" fmla="*/ 228773 h 1828973"/>
                  <a:gd name="connsiteX14" fmla="*/ 342451 w 1285426"/>
                  <a:gd name="connsiteY14" fmla="*/ 343073 h 1828973"/>
                  <a:gd name="connsiteX15" fmla="*/ 332926 w 1285426"/>
                  <a:gd name="connsiteY15" fmla="*/ 371648 h 1828973"/>
                  <a:gd name="connsiteX16" fmla="*/ 275776 w 1285426"/>
                  <a:gd name="connsiteY16" fmla="*/ 666923 h 1828973"/>
                  <a:gd name="connsiteX17" fmla="*/ 161476 w 1285426"/>
                  <a:gd name="connsiteY17" fmla="*/ 819323 h 1828973"/>
                  <a:gd name="connsiteX18" fmla="*/ 113349 w 1285426"/>
                  <a:gd name="connsiteY18" fmla="*/ 1069981 h 1828973"/>
                  <a:gd name="connsiteX19" fmla="*/ 9076 w 1285426"/>
                  <a:gd name="connsiteY19" fmla="*/ 1305098 h 1828973"/>
                  <a:gd name="connsiteX20" fmla="*/ 18601 w 1285426"/>
                  <a:gd name="connsiteY20" fmla="*/ 1381298 h 1828973"/>
                  <a:gd name="connsiteX21" fmla="*/ 66226 w 1285426"/>
                  <a:gd name="connsiteY21" fmla="*/ 1552748 h 1828973"/>
                  <a:gd name="connsiteX22" fmla="*/ 85276 w 1285426"/>
                  <a:gd name="connsiteY22" fmla="*/ 1619423 h 1828973"/>
                  <a:gd name="connsiteX23" fmla="*/ 113851 w 1285426"/>
                  <a:gd name="connsiteY23" fmla="*/ 1686098 h 1828973"/>
                  <a:gd name="connsiteX24" fmla="*/ 171001 w 1285426"/>
                  <a:gd name="connsiteY24" fmla="*/ 1733723 h 1828973"/>
                  <a:gd name="connsiteX25" fmla="*/ 342451 w 1285426"/>
                  <a:gd name="connsiteY25" fmla="*/ 1819448 h 1828973"/>
                  <a:gd name="connsiteX26" fmla="*/ 371026 w 1285426"/>
                  <a:gd name="connsiteY26" fmla="*/ 1828973 h 1828973"/>
                  <a:gd name="connsiteX27" fmla="*/ 542476 w 1285426"/>
                  <a:gd name="connsiteY27" fmla="*/ 1809923 h 1828973"/>
                  <a:gd name="connsiteX28" fmla="*/ 637726 w 1285426"/>
                  <a:gd name="connsiteY28" fmla="*/ 1781348 h 1828973"/>
                  <a:gd name="connsiteX29" fmla="*/ 694876 w 1285426"/>
                  <a:gd name="connsiteY29" fmla="*/ 1762298 h 1828973"/>
                  <a:gd name="connsiteX30" fmla="*/ 732976 w 1285426"/>
                  <a:gd name="connsiteY30" fmla="*/ 1752773 h 1828973"/>
                  <a:gd name="connsiteX31" fmla="*/ 828226 w 1285426"/>
                  <a:gd name="connsiteY31" fmla="*/ 1743248 h 1828973"/>
                  <a:gd name="connsiteX32" fmla="*/ 933001 w 1285426"/>
                  <a:gd name="connsiteY32" fmla="*/ 1724198 h 1828973"/>
                  <a:gd name="connsiteX33" fmla="*/ 1018726 w 1285426"/>
                  <a:gd name="connsiteY33" fmla="*/ 1695623 h 1828973"/>
                  <a:gd name="connsiteX34" fmla="*/ 1075876 w 1285426"/>
                  <a:gd name="connsiteY34" fmla="*/ 1667048 h 1828973"/>
                  <a:gd name="connsiteX35" fmla="*/ 1142551 w 1285426"/>
                  <a:gd name="connsiteY35" fmla="*/ 1590848 h 1828973"/>
                  <a:gd name="connsiteX36" fmla="*/ 1190176 w 1285426"/>
                  <a:gd name="connsiteY36" fmla="*/ 1505123 h 1828973"/>
                  <a:gd name="connsiteX37" fmla="*/ 1228276 w 1285426"/>
                  <a:gd name="connsiteY37" fmla="*/ 1390823 h 1828973"/>
                  <a:gd name="connsiteX38" fmla="*/ 1256851 w 1285426"/>
                  <a:gd name="connsiteY38" fmla="*/ 1257473 h 1828973"/>
                  <a:gd name="connsiteX39" fmla="*/ 1266376 w 1285426"/>
                  <a:gd name="connsiteY39" fmla="*/ 962198 h 1828973"/>
                  <a:gd name="connsiteX40" fmla="*/ 1285426 w 1285426"/>
                  <a:gd name="connsiteY40" fmla="*/ 847898 h 1828973"/>
                  <a:gd name="connsiteX41" fmla="*/ 1275901 w 1285426"/>
                  <a:gd name="connsiteY41" fmla="*/ 628823 h 1828973"/>
                  <a:gd name="connsiteX42" fmla="*/ 1266376 w 1285426"/>
                  <a:gd name="connsiteY42" fmla="*/ 476423 h 1828973"/>
                  <a:gd name="connsiteX43" fmla="*/ 1247326 w 1285426"/>
                  <a:gd name="connsiteY43" fmla="*/ 381173 h 1828973"/>
                  <a:gd name="connsiteX44" fmla="*/ 1247326 w 1285426"/>
                  <a:gd name="connsiteY44" fmla="*/ 371648 h 1828973"/>
                  <a:gd name="connsiteX0" fmla="*/ 1247326 w 1285426"/>
                  <a:gd name="connsiteY0" fmla="*/ 371748 h 1829073"/>
                  <a:gd name="connsiteX1" fmla="*/ 1218751 w 1285426"/>
                  <a:gd name="connsiteY1" fmla="*/ 266973 h 1829073"/>
                  <a:gd name="connsiteX2" fmla="*/ 1199701 w 1285426"/>
                  <a:gd name="connsiteY2" fmla="*/ 190773 h 1829073"/>
                  <a:gd name="connsiteX3" fmla="*/ 1161601 w 1285426"/>
                  <a:gd name="connsiteY3" fmla="*/ 133623 h 1829073"/>
                  <a:gd name="connsiteX4" fmla="*/ 1075876 w 1285426"/>
                  <a:gd name="connsiteY4" fmla="*/ 76473 h 1829073"/>
                  <a:gd name="connsiteX5" fmla="*/ 1018726 w 1285426"/>
                  <a:gd name="connsiteY5" fmla="*/ 57423 h 1829073"/>
                  <a:gd name="connsiteX6" fmla="*/ 990151 w 1285426"/>
                  <a:gd name="connsiteY6" fmla="*/ 47898 h 1829073"/>
                  <a:gd name="connsiteX7" fmla="*/ 904426 w 1285426"/>
                  <a:gd name="connsiteY7" fmla="*/ 273 h 1829073"/>
                  <a:gd name="connsiteX8" fmla="*/ 713926 w 1285426"/>
                  <a:gd name="connsiteY8" fmla="*/ 28848 h 1829073"/>
                  <a:gd name="connsiteX9" fmla="*/ 590101 w 1285426"/>
                  <a:gd name="connsiteY9" fmla="*/ 38373 h 1829073"/>
                  <a:gd name="connsiteX10" fmla="*/ 494851 w 1285426"/>
                  <a:gd name="connsiteY10" fmla="*/ 66948 h 1829073"/>
                  <a:gd name="connsiteX11" fmla="*/ 409126 w 1285426"/>
                  <a:gd name="connsiteY11" fmla="*/ 171723 h 1829073"/>
                  <a:gd name="connsiteX12" fmla="*/ 380551 w 1285426"/>
                  <a:gd name="connsiteY12" fmla="*/ 228873 h 1829073"/>
                  <a:gd name="connsiteX13" fmla="*/ 342451 w 1285426"/>
                  <a:gd name="connsiteY13" fmla="*/ 343173 h 1829073"/>
                  <a:gd name="connsiteX14" fmla="*/ 332926 w 1285426"/>
                  <a:gd name="connsiteY14" fmla="*/ 371748 h 1829073"/>
                  <a:gd name="connsiteX15" fmla="*/ 275776 w 1285426"/>
                  <a:gd name="connsiteY15" fmla="*/ 667023 h 1829073"/>
                  <a:gd name="connsiteX16" fmla="*/ 161476 w 1285426"/>
                  <a:gd name="connsiteY16" fmla="*/ 819423 h 1829073"/>
                  <a:gd name="connsiteX17" fmla="*/ 113349 w 1285426"/>
                  <a:gd name="connsiteY17" fmla="*/ 1070081 h 1829073"/>
                  <a:gd name="connsiteX18" fmla="*/ 9076 w 1285426"/>
                  <a:gd name="connsiteY18" fmla="*/ 1305198 h 1829073"/>
                  <a:gd name="connsiteX19" fmla="*/ 18601 w 1285426"/>
                  <a:gd name="connsiteY19" fmla="*/ 1381398 h 1829073"/>
                  <a:gd name="connsiteX20" fmla="*/ 66226 w 1285426"/>
                  <a:gd name="connsiteY20" fmla="*/ 1552848 h 1829073"/>
                  <a:gd name="connsiteX21" fmla="*/ 85276 w 1285426"/>
                  <a:gd name="connsiteY21" fmla="*/ 1619523 h 1829073"/>
                  <a:gd name="connsiteX22" fmla="*/ 113851 w 1285426"/>
                  <a:gd name="connsiteY22" fmla="*/ 1686198 h 1829073"/>
                  <a:gd name="connsiteX23" fmla="*/ 171001 w 1285426"/>
                  <a:gd name="connsiteY23" fmla="*/ 1733823 h 1829073"/>
                  <a:gd name="connsiteX24" fmla="*/ 342451 w 1285426"/>
                  <a:gd name="connsiteY24" fmla="*/ 1819548 h 1829073"/>
                  <a:gd name="connsiteX25" fmla="*/ 371026 w 1285426"/>
                  <a:gd name="connsiteY25" fmla="*/ 1829073 h 1829073"/>
                  <a:gd name="connsiteX26" fmla="*/ 542476 w 1285426"/>
                  <a:gd name="connsiteY26" fmla="*/ 1810023 h 1829073"/>
                  <a:gd name="connsiteX27" fmla="*/ 637726 w 1285426"/>
                  <a:gd name="connsiteY27" fmla="*/ 1781448 h 1829073"/>
                  <a:gd name="connsiteX28" fmla="*/ 694876 w 1285426"/>
                  <a:gd name="connsiteY28" fmla="*/ 1762398 h 1829073"/>
                  <a:gd name="connsiteX29" fmla="*/ 732976 w 1285426"/>
                  <a:gd name="connsiteY29" fmla="*/ 1752873 h 1829073"/>
                  <a:gd name="connsiteX30" fmla="*/ 828226 w 1285426"/>
                  <a:gd name="connsiteY30" fmla="*/ 1743348 h 1829073"/>
                  <a:gd name="connsiteX31" fmla="*/ 933001 w 1285426"/>
                  <a:gd name="connsiteY31" fmla="*/ 1724298 h 1829073"/>
                  <a:gd name="connsiteX32" fmla="*/ 1018726 w 1285426"/>
                  <a:gd name="connsiteY32" fmla="*/ 1695723 h 1829073"/>
                  <a:gd name="connsiteX33" fmla="*/ 1075876 w 1285426"/>
                  <a:gd name="connsiteY33" fmla="*/ 1667148 h 1829073"/>
                  <a:gd name="connsiteX34" fmla="*/ 1142551 w 1285426"/>
                  <a:gd name="connsiteY34" fmla="*/ 1590948 h 1829073"/>
                  <a:gd name="connsiteX35" fmla="*/ 1190176 w 1285426"/>
                  <a:gd name="connsiteY35" fmla="*/ 1505223 h 1829073"/>
                  <a:gd name="connsiteX36" fmla="*/ 1228276 w 1285426"/>
                  <a:gd name="connsiteY36" fmla="*/ 1390923 h 1829073"/>
                  <a:gd name="connsiteX37" fmla="*/ 1256851 w 1285426"/>
                  <a:gd name="connsiteY37" fmla="*/ 1257573 h 1829073"/>
                  <a:gd name="connsiteX38" fmla="*/ 1266376 w 1285426"/>
                  <a:gd name="connsiteY38" fmla="*/ 962298 h 1829073"/>
                  <a:gd name="connsiteX39" fmla="*/ 1285426 w 1285426"/>
                  <a:gd name="connsiteY39" fmla="*/ 847998 h 1829073"/>
                  <a:gd name="connsiteX40" fmla="*/ 1275901 w 1285426"/>
                  <a:gd name="connsiteY40" fmla="*/ 628923 h 1829073"/>
                  <a:gd name="connsiteX41" fmla="*/ 1266376 w 1285426"/>
                  <a:gd name="connsiteY41" fmla="*/ 476523 h 1829073"/>
                  <a:gd name="connsiteX42" fmla="*/ 1247326 w 1285426"/>
                  <a:gd name="connsiteY42" fmla="*/ 381273 h 1829073"/>
                  <a:gd name="connsiteX43" fmla="*/ 1247326 w 1285426"/>
                  <a:gd name="connsiteY43" fmla="*/ 371748 h 1829073"/>
                  <a:gd name="connsiteX0" fmla="*/ 1247326 w 1285426"/>
                  <a:gd name="connsiteY0" fmla="*/ 382375 h 1839700"/>
                  <a:gd name="connsiteX1" fmla="*/ 1218751 w 1285426"/>
                  <a:gd name="connsiteY1" fmla="*/ 277600 h 1839700"/>
                  <a:gd name="connsiteX2" fmla="*/ 1199701 w 1285426"/>
                  <a:gd name="connsiteY2" fmla="*/ 201400 h 1839700"/>
                  <a:gd name="connsiteX3" fmla="*/ 1161601 w 1285426"/>
                  <a:gd name="connsiteY3" fmla="*/ 144250 h 1839700"/>
                  <a:gd name="connsiteX4" fmla="*/ 1075876 w 1285426"/>
                  <a:gd name="connsiteY4" fmla="*/ 87100 h 1839700"/>
                  <a:gd name="connsiteX5" fmla="*/ 1018726 w 1285426"/>
                  <a:gd name="connsiteY5" fmla="*/ 68050 h 1839700"/>
                  <a:gd name="connsiteX6" fmla="*/ 990151 w 1285426"/>
                  <a:gd name="connsiteY6" fmla="*/ 58525 h 1839700"/>
                  <a:gd name="connsiteX7" fmla="*/ 920468 w 1285426"/>
                  <a:gd name="connsiteY7" fmla="*/ 206 h 1839700"/>
                  <a:gd name="connsiteX8" fmla="*/ 713926 w 1285426"/>
                  <a:gd name="connsiteY8" fmla="*/ 39475 h 1839700"/>
                  <a:gd name="connsiteX9" fmla="*/ 590101 w 1285426"/>
                  <a:gd name="connsiteY9" fmla="*/ 49000 h 1839700"/>
                  <a:gd name="connsiteX10" fmla="*/ 494851 w 1285426"/>
                  <a:gd name="connsiteY10" fmla="*/ 77575 h 1839700"/>
                  <a:gd name="connsiteX11" fmla="*/ 409126 w 1285426"/>
                  <a:gd name="connsiteY11" fmla="*/ 182350 h 1839700"/>
                  <a:gd name="connsiteX12" fmla="*/ 380551 w 1285426"/>
                  <a:gd name="connsiteY12" fmla="*/ 239500 h 1839700"/>
                  <a:gd name="connsiteX13" fmla="*/ 342451 w 1285426"/>
                  <a:gd name="connsiteY13" fmla="*/ 353800 h 1839700"/>
                  <a:gd name="connsiteX14" fmla="*/ 332926 w 1285426"/>
                  <a:gd name="connsiteY14" fmla="*/ 382375 h 1839700"/>
                  <a:gd name="connsiteX15" fmla="*/ 275776 w 1285426"/>
                  <a:gd name="connsiteY15" fmla="*/ 677650 h 1839700"/>
                  <a:gd name="connsiteX16" fmla="*/ 161476 w 1285426"/>
                  <a:gd name="connsiteY16" fmla="*/ 830050 h 1839700"/>
                  <a:gd name="connsiteX17" fmla="*/ 113349 w 1285426"/>
                  <a:gd name="connsiteY17" fmla="*/ 1080708 h 1839700"/>
                  <a:gd name="connsiteX18" fmla="*/ 9076 w 1285426"/>
                  <a:gd name="connsiteY18" fmla="*/ 1315825 h 1839700"/>
                  <a:gd name="connsiteX19" fmla="*/ 18601 w 1285426"/>
                  <a:gd name="connsiteY19" fmla="*/ 1392025 h 1839700"/>
                  <a:gd name="connsiteX20" fmla="*/ 66226 w 1285426"/>
                  <a:gd name="connsiteY20" fmla="*/ 1563475 h 1839700"/>
                  <a:gd name="connsiteX21" fmla="*/ 85276 w 1285426"/>
                  <a:gd name="connsiteY21" fmla="*/ 1630150 h 1839700"/>
                  <a:gd name="connsiteX22" fmla="*/ 113851 w 1285426"/>
                  <a:gd name="connsiteY22" fmla="*/ 1696825 h 1839700"/>
                  <a:gd name="connsiteX23" fmla="*/ 171001 w 1285426"/>
                  <a:gd name="connsiteY23" fmla="*/ 1744450 h 1839700"/>
                  <a:gd name="connsiteX24" fmla="*/ 342451 w 1285426"/>
                  <a:gd name="connsiteY24" fmla="*/ 1830175 h 1839700"/>
                  <a:gd name="connsiteX25" fmla="*/ 371026 w 1285426"/>
                  <a:gd name="connsiteY25" fmla="*/ 1839700 h 1839700"/>
                  <a:gd name="connsiteX26" fmla="*/ 542476 w 1285426"/>
                  <a:gd name="connsiteY26" fmla="*/ 1820650 h 1839700"/>
                  <a:gd name="connsiteX27" fmla="*/ 637726 w 1285426"/>
                  <a:gd name="connsiteY27" fmla="*/ 1792075 h 1839700"/>
                  <a:gd name="connsiteX28" fmla="*/ 694876 w 1285426"/>
                  <a:gd name="connsiteY28" fmla="*/ 1773025 h 1839700"/>
                  <a:gd name="connsiteX29" fmla="*/ 732976 w 1285426"/>
                  <a:gd name="connsiteY29" fmla="*/ 1763500 h 1839700"/>
                  <a:gd name="connsiteX30" fmla="*/ 828226 w 1285426"/>
                  <a:gd name="connsiteY30" fmla="*/ 1753975 h 1839700"/>
                  <a:gd name="connsiteX31" fmla="*/ 933001 w 1285426"/>
                  <a:gd name="connsiteY31" fmla="*/ 1734925 h 1839700"/>
                  <a:gd name="connsiteX32" fmla="*/ 1018726 w 1285426"/>
                  <a:gd name="connsiteY32" fmla="*/ 1706350 h 1839700"/>
                  <a:gd name="connsiteX33" fmla="*/ 1075876 w 1285426"/>
                  <a:gd name="connsiteY33" fmla="*/ 1677775 h 1839700"/>
                  <a:gd name="connsiteX34" fmla="*/ 1142551 w 1285426"/>
                  <a:gd name="connsiteY34" fmla="*/ 1601575 h 1839700"/>
                  <a:gd name="connsiteX35" fmla="*/ 1190176 w 1285426"/>
                  <a:gd name="connsiteY35" fmla="*/ 1515850 h 1839700"/>
                  <a:gd name="connsiteX36" fmla="*/ 1228276 w 1285426"/>
                  <a:gd name="connsiteY36" fmla="*/ 1401550 h 1839700"/>
                  <a:gd name="connsiteX37" fmla="*/ 1256851 w 1285426"/>
                  <a:gd name="connsiteY37" fmla="*/ 1268200 h 1839700"/>
                  <a:gd name="connsiteX38" fmla="*/ 1266376 w 1285426"/>
                  <a:gd name="connsiteY38" fmla="*/ 972925 h 1839700"/>
                  <a:gd name="connsiteX39" fmla="*/ 1285426 w 1285426"/>
                  <a:gd name="connsiteY39" fmla="*/ 858625 h 1839700"/>
                  <a:gd name="connsiteX40" fmla="*/ 1275901 w 1285426"/>
                  <a:gd name="connsiteY40" fmla="*/ 639550 h 1839700"/>
                  <a:gd name="connsiteX41" fmla="*/ 1266376 w 1285426"/>
                  <a:gd name="connsiteY41" fmla="*/ 487150 h 1839700"/>
                  <a:gd name="connsiteX42" fmla="*/ 1247326 w 1285426"/>
                  <a:gd name="connsiteY42" fmla="*/ 391900 h 1839700"/>
                  <a:gd name="connsiteX43" fmla="*/ 1247326 w 1285426"/>
                  <a:gd name="connsiteY43" fmla="*/ 382375 h 1839700"/>
                  <a:gd name="connsiteX0" fmla="*/ 1247326 w 1285426"/>
                  <a:gd name="connsiteY0" fmla="*/ 343108 h 1800433"/>
                  <a:gd name="connsiteX1" fmla="*/ 1218751 w 1285426"/>
                  <a:gd name="connsiteY1" fmla="*/ 238333 h 1800433"/>
                  <a:gd name="connsiteX2" fmla="*/ 1199701 w 1285426"/>
                  <a:gd name="connsiteY2" fmla="*/ 162133 h 1800433"/>
                  <a:gd name="connsiteX3" fmla="*/ 1161601 w 1285426"/>
                  <a:gd name="connsiteY3" fmla="*/ 104983 h 1800433"/>
                  <a:gd name="connsiteX4" fmla="*/ 1075876 w 1285426"/>
                  <a:gd name="connsiteY4" fmla="*/ 47833 h 1800433"/>
                  <a:gd name="connsiteX5" fmla="*/ 1018726 w 1285426"/>
                  <a:gd name="connsiteY5" fmla="*/ 28783 h 1800433"/>
                  <a:gd name="connsiteX6" fmla="*/ 990151 w 1285426"/>
                  <a:gd name="connsiteY6" fmla="*/ 19258 h 1800433"/>
                  <a:gd name="connsiteX7" fmla="*/ 713926 w 1285426"/>
                  <a:gd name="connsiteY7" fmla="*/ 208 h 1800433"/>
                  <a:gd name="connsiteX8" fmla="*/ 590101 w 1285426"/>
                  <a:gd name="connsiteY8" fmla="*/ 9733 h 1800433"/>
                  <a:gd name="connsiteX9" fmla="*/ 494851 w 1285426"/>
                  <a:gd name="connsiteY9" fmla="*/ 38308 h 1800433"/>
                  <a:gd name="connsiteX10" fmla="*/ 409126 w 1285426"/>
                  <a:gd name="connsiteY10" fmla="*/ 143083 h 1800433"/>
                  <a:gd name="connsiteX11" fmla="*/ 380551 w 1285426"/>
                  <a:gd name="connsiteY11" fmla="*/ 200233 h 1800433"/>
                  <a:gd name="connsiteX12" fmla="*/ 342451 w 1285426"/>
                  <a:gd name="connsiteY12" fmla="*/ 314533 h 1800433"/>
                  <a:gd name="connsiteX13" fmla="*/ 332926 w 1285426"/>
                  <a:gd name="connsiteY13" fmla="*/ 343108 h 1800433"/>
                  <a:gd name="connsiteX14" fmla="*/ 275776 w 1285426"/>
                  <a:gd name="connsiteY14" fmla="*/ 638383 h 1800433"/>
                  <a:gd name="connsiteX15" fmla="*/ 161476 w 1285426"/>
                  <a:gd name="connsiteY15" fmla="*/ 790783 h 1800433"/>
                  <a:gd name="connsiteX16" fmla="*/ 113349 w 1285426"/>
                  <a:gd name="connsiteY16" fmla="*/ 1041441 h 1800433"/>
                  <a:gd name="connsiteX17" fmla="*/ 9076 w 1285426"/>
                  <a:gd name="connsiteY17" fmla="*/ 1276558 h 1800433"/>
                  <a:gd name="connsiteX18" fmla="*/ 18601 w 1285426"/>
                  <a:gd name="connsiteY18" fmla="*/ 1352758 h 1800433"/>
                  <a:gd name="connsiteX19" fmla="*/ 66226 w 1285426"/>
                  <a:gd name="connsiteY19" fmla="*/ 1524208 h 1800433"/>
                  <a:gd name="connsiteX20" fmla="*/ 85276 w 1285426"/>
                  <a:gd name="connsiteY20" fmla="*/ 1590883 h 1800433"/>
                  <a:gd name="connsiteX21" fmla="*/ 113851 w 1285426"/>
                  <a:gd name="connsiteY21" fmla="*/ 1657558 h 1800433"/>
                  <a:gd name="connsiteX22" fmla="*/ 171001 w 1285426"/>
                  <a:gd name="connsiteY22" fmla="*/ 1705183 h 1800433"/>
                  <a:gd name="connsiteX23" fmla="*/ 342451 w 1285426"/>
                  <a:gd name="connsiteY23" fmla="*/ 1790908 h 1800433"/>
                  <a:gd name="connsiteX24" fmla="*/ 371026 w 1285426"/>
                  <a:gd name="connsiteY24" fmla="*/ 1800433 h 1800433"/>
                  <a:gd name="connsiteX25" fmla="*/ 542476 w 1285426"/>
                  <a:gd name="connsiteY25" fmla="*/ 1781383 h 1800433"/>
                  <a:gd name="connsiteX26" fmla="*/ 637726 w 1285426"/>
                  <a:gd name="connsiteY26" fmla="*/ 1752808 h 1800433"/>
                  <a:gd name="connsiteX27" fmla="*/ 694876 w 1285426"/>
                  <a:gd name="connsiteY27" fmla="*/ 1733758 h 1800433"/>
                  <a:gd name="connsiteX28" fmla="*/ 732976 w 1285426"/>
                  <a:gd name="connsiteY28" fmla="*/ 1724233 h 1800433"/>
                  <a:gd name="connsiteX29" fmla="*/ 828226 w 1285426"/>
                  <a:gd name="connsiteY29" fmla="*/ 1714708 h 1800433"/>
                  <a:gd name="connsiteX30" fmla="*/ 933001 w 1285426"/>
                  <a:gd name="connsiteY30" fmla="*/ 1695658 h 1800433"/>
                  <a:gd name="connsiteX31" fmla="*/ 1018726 w 1285426"/>
                  <a:gd name="connsiteY31" fmla="*/ 1667083 h 1800433"/>
                  <a:gd name="connsiteX32" fmla="*/ 1075876 w 1285426"/>
                  <a:gd name="connsiteY32" fmla="*/ 1638508 h 1800433"/>
                  <a:gd name="connsiteX33" fmla="*/ 1142551 w 1285426"/>
                  <a:gd name="connsiteY33" fmla="*/ 1562308 h 1800433"/>
                  <a:gd name="connsiteX34" fmla="*/ 1190176 w 1285426"/>
                  <a:gd name="connsiteY34" fmla="*/ 1476583 h 1800433"/>
                  <a:gd name="connsiteX35" fmla="*/ 1228276 w 1285426"/>
                  <a:gd name="connsiteY35" fmla="*/ 1362283 h 1800433"/>
                  <a:gd name="connsiteX36" fmla="*/ 1256851 w 1285426"/>
                  <a:gd name="connsiteY36" fmla="*/ 1228933 h 1800433"/>
                  <a:gd name="connsiteX37" fmla="*/ 1266376 w 1285426"/>
                  <a:gd name="connsiteY37" fmla="*/ 933658 h 1800433"/>
                  <a:gd name="connsiteX38" fmla="*/ 1285426 w 1285426"/>
                  <a:gd name="connsiteY38" fmla="*/ 819358 h 1800433"/>
                  <a:gd name="connsiteX39" fmla="*/ 1275901 w 1285426"/>
                  <a:gd name="connsiteY39" fmla="*/ 600283 h 1800433"/>
                  <a:gd name="connsiteX40" fmla="*/ 1266376 w 1285426"/>
                  <a:gd name="connsiteY40" fmla="*/ 447883 h 1800433"/>
                  <a:gd name="connsiteX41" fmla="*/ 1247326 w 1285426"/>
                  <a:gd name="connsiteY41" fmla="*/ 352633 h 1800433"/>
                  <a:gd name="connsiteX42" fmla="*/ 1247326 w 1285426"/>
                  <a:gd name="connsiteY42" fmla="*/ 343108 h 1800433"/>
                  <a:gd name="connsiteX0" fmla="*/ 1247326 w 1285426"/>
                  <a:gd name="connsiteY0" fmla="*/ 342959 h 1800284"/>
                  <a:gd name="connsiteX1" fmla="*/ 1218751 w 1285426"/>
                  <a:gd name="connsiteY1" fmla="*/ 238184 h 1800284"/>
                  <a:gd name="connsiteX2" fmla="*/ 1199701 w 1285426"/>
                  <a:gd name="connsiteY2" fmla="*/ 161984 h 1800284"/>
                  <a:gd name="connsiteX3" fmla="*/ 1161601 w 1285426"/>
                  <a:gd name="connsiteY3" fmla="*/ 104834 h 1800284"/>
                  <a:gd name="connsiteX4" fmla="*/ 1075876 w 1285426"/>
                  <a:gd name="connsiteY4" fmla="*/ 47684 h 1800284"/>
                  <a:gd name="connsiteX5" fmla="*/ 1018726 w 1285426"/>
                  <a:gd name="connsiteY5" fmla="*/ 28634 h 1800284"/>
                  <a:gd name="connsiteX6" fmla="*/ 990151 w 1285426"/>
                  <a:gd name="connsiteY6" fmla="*/ 19109 h 1800284"/>
                  <a:gd name="connsiteX7" fmla="*/ 713926 w 1285426"/>
                  <a:gd name="connsiteY7" fmla="*/ 59 h 1800284"/>
                  <a:gd name="connsiteX8" fmla="*/ 590101 w 1285426"/>
                  <a:gd name="connsiteY8" fmla="*/ 9584 h 1800284"/>
                  <a:gd name="connsiteX9" fmla="*/ 494851 w 1285426"/>
                  <a:gd name="connsiteY9" fmla="*/ 38159 h 1800284"/>
                  <a:gd name="connsiteX10" fmla="*/ 409126 w 1285426"/>
                  <a:gd name="connsiteY10" fmla="*/ 142934 h 1800284"/>
                  <a:gd name="connsiteX11" fmla="*/ 380551 w 1285426"/>
                  <a:gd name="connsiteY11" fmla="*/ 200084 h 1800284"/>
                  <a:gd name="connsiteX12" fmla="*/ 342451 w 1285426"/>
                  <a:gd name="connsiteY12" fmla="*/ 314384 h 1800284"/>
                  <a:gd name="connsiteX13" fmla="*/ 332926 w 1285426"/>
                  <a:gd name="connsiteY13" fmla="*/ 342959 h 1800284"/>
                  <a:gd name="connsiteX14" fmla="*/ 275776 w 1285426"/>
                  <a:gd name="connsiteY14" fmla="*/ 638234 h 1800284"/>
                  <a:gd name="connsiteX15" fmla="*/ 161476 w 1285426"/>
                  <a:gd name="connsiteY15" fmla="*/ 790634 h 1800284"/>
                  <a:gd name="connsiteX16" fmla="*/ 113349 w 1285426"/>
                  <a:gd name="connsiteY16" fmla="*/ 1041292 h 1800284"/>
                  <a:gd name="connsiteX17" fmla="*/ 9076 w 1285426"/>
                  <a:gd name="connsiteY17" fmla="*/ 1276409 h 1800284"/>
                  <a:gd name="connsiteX18" fmla="*/ 18601 w 1285426"/>
                  <a:gd name="connsiteY18" fmla="*/ 1352609 h 1800284"/>
                  <a:gd name="connsiteX19" fmla="*/ 66226 w 1285426"/>
                  <a:gd name="connsiteY19" fmla="*/ 1524059 h 1800284"/>
                  <a:gd name="connsiteX20" fmla="*/ 85276 w 1285426"/>
                  <a:gd name="connsiteY20" fmla="*/ 1590734 h 1800284"/>
                  <a:gd name="connsiteX21" fmla="*/ 113851 w 1285426"/>
                  <a:gd name="connsiteY21" fmla="*/ 1657409 h 1800284"/>
                  <a:gd name="connsiteX22" fmla="*/ 171001 w 1285426"/>
                  <a:gd name="connsiteY22" fmla="*/ 1705034 h 1800284"/>
                  <a:gd name="connsiteX23" fmla="*/ 342451 w 1285426"/>
                  <a:gd name="connsiteY23" fmla="*/ 1790759 h 1800284"/>
                  <a:gd name="connsiteX24" fmla="*/ 371026 w 1285426"/>
                  <a:gd name="connsiteY24" fmla="*/ 1800284 h 1800284"/>
                  <a:gd name="connsiteX25" fmla="*/ 542476 w 1285426"/>
                  <a:gd name="connsiteY25" fmla="*/ 1781234 h 1800284"/>
                  <a:gd name="connsiteX26" fmla="*/ 637726 w 1285426"/>
                  <a:gd name="connsiteY26" fmla="*/ 1752659 h 1800284"/>
                  <a:gd name="connsiteX27" fmla="*/ 694876 w 1285426"/>
                  <a:gd name="connsiteY27" fmla="*/ 1733609 h 1800284"/>
                  <a:gd name="connsiteX28" fmla="*/ 732976 w 1285426"/>
                  <a:gd name="connsiteY28" fmla="*/ 1724084 h 1800284"/>
                  <a:gd name="connsiteX29" fmla="*/ 828226 w 1285426"/>
                  <a:gd name="connsiteY29" fmla="*/ 1714559 h 1800284"/>
                  <a:gd name="connsiteX30" fmla="*/ 933001 w 1285426"/>
                  <a:gd name="connsiteY30" fmla="*/ 1695509 h 1800284"/>
                  <a:gd name="connsiteX31" fmla="*/ 1018726 w 1285426"/>
                  <a:gd name="connsiteY31" fmla="*/ 1666934 h 1800284"/>
                  <a:gd name="connsiteX32" fmla="*/ 1075876 w 1285426"/>
                  <a:gd name="connsiteY32" fmla="*/ 1638359 h 1800284"/>
                  <a:gd name="connsiteX33" fmla="*/ 1142551 w 1285426"/>
                  <a:gd name="connsiteY33" fmla="*/ 1562159 h 1800284"/>
                  <a:gd name="connsiteX34" fmla="*/ 1190176 w 1285426"/>
                  <a:gd name="connsiteY34" fmla="*/ 1476434 h 1800284"/>
                  <a:gd name="connsiteX35" fmla="*/ 1228276 w 1285426"/>
                  <a:gd name="connsiteY35" fmla="*/ 1362134 h 1800284"/>
                  <a:gd name="connsiteX36" fmla="*/ 1256851 w 1285426"/>
                  <a:gd name="connsiteY36" fmla="*/ 1228784 h 1800284"/>
                  <a:gd name="connsiteX37" fmla="*/ 1266376 w 1285426"/>
                  <a:gd name="connsiteY37" fmla="*/ 933509 h 1800284"/>
                  <a:gd name="connsiteX38" fmla="*/ 1285426 w 1285426"/>
                  <a:gd name="connsiteY38" fmla="*/ 819209 h 1800284"/>
                  <a:gd name="connsiteX39" fmla="*/ 1275901 w 1285426"/>
                  <a:gd name="connsiteY39" fmla="*/ 600134 h 1800284"/>
                  <a:gd name="connsiteX40" fmla="*/ 1266376 w 1285426"/>
                  <a:gd name="connsiteY40" fmla="*/ 447734 h 1800284"/>
                  <a:gd name="connsiteX41" fmla="*/ 1247326 w 1285426"/>
                  <a:gd name="connsiteY41" fmla="*/ 352484 h 1800284"/>
                  <a:gd name="connsiteX42" fmla="*/ 1247326 w 1285426"/>
                  <a:gd name="connsiteY42" fmla="*/ 342959 h 1800284"/>
                  <a:gd name="connsiteX0" fmla="*/ 1239050 w 1277150"/>
                  <a:gd name="connsiteY0" fmla="*/ 342959 h 1800284"/>
                  <a:gd name="connsiteX1" fmla="*/ 1210475 w 1277150"/>
                  <a:gd name="connsiteY1" fmla="*/ 238184 h 1800284"/>
                  <a:gd name="connsiteX2" fmla="*/ 1191425 w 1277150"/>
                  <a:gd name="connsiteY2" fmla="*/ 161984 h 1800284"/>
                  <a:gd name="connsiteX3" fmla="*/ 1153325 w 1277150"/>
                  <a:gd name="connsiteY3" fmla="*/ 104834 h 1800284"/>
                  <a:gd name="connsiteX4" fmla="*/ 1067600 w 1277150"/>
                  <a:gd name="connsiteY4" fmla="*/ 47684 h 1800284"/>
                  <a:gd name="connsiteX5" fmla="*/ 1010450 w 1277150"/>
                  <a:gd name="connsiteY5" fmla="*/ 28634 h 1800284"/>
                  <a:gd name="connsiteX6" fmla="*/ 981875 w 1277150"/>
                  <a:gd name="connsiteY6" fmla="*/ 19109 h 1800284"/>
                  <a:gd name="connsiteX7" fmla="*/ 705650 w 1277150"/>
                  <a:gd name="connsiteY7" fmla="*/ 59 h 1800284"/>
                  <a:gd name="connsiteX8" fmla="*/ 581825 w 1277150"/>
                  <a:gd name="connsiteY8" fmla="*/ 9584 h 1800284"/>
                  <a:gd name="connsiteX9" fmla="*/ 486575 w 1277150"/>
                  <a:gd name="connsiteY9" fmla="*/ 38159 h 1800284"/>
                  <a:gd name="connsiteX10" fmla="*/ 400850 w 1277150"/>
                  <a:gd name="connsiteY10" fmla="*/ 142934 h 1800284"/>
                  <a:gd name="connsiteX11" fmla="*/ 372275 w 1277150"/>
                  <a:gd name="connsiteY11" fmla="*/ 200084 h 1800284"/>
                  <a:gd name="connsiteX12" fmla="*/ 334175 w 1277150"/>
                  <a:gd name="connsiteY12" fmla="*/ 314384 h 1800284"/>
                  <a:gd name="connsiteX13" fmla="*/ 324650 w 1277150"/>
                  <a:gd name="connsiteY13" fmla="*/ 342959 h 1800284"/>
                  <a:gd name="connsiteX14" fmla="*/ 267500 w 1277150"/>
                  <a:gd name="connsiteY14" fmla="*/ 638234 h 1800284"/>
                  <a:gd name="connsiteX15" fmla="*/ 153200 w 1277150"/>
                  <a:gd name="connsiteY15" fmla="*/ 790634 h 1800284"/>
                  <a:gd name="connsiteX16" fmla="*/ 105073 w 1277150"/>
                  <a:gd name="connsiteY16" fmla="*/ 1041292 h 1800284"/>
                  <a:gd name="connsiteX17" fmla="*/ 800 w 1277150"/>
                  <a:gd name="connsiteY17" fmla="*/ 1276409 h 1800284"/>
                  <a:gd name="connsiteX18" fmla="*/ 57950 w 1277150"/>
                  <a:gd name="connsiteY18" fmla="*/ 1524059 h 1800284"/>
                  <a:gd name="connsiteX19" fmla="*/ 77000 w 1277150"/>
                  <a:gd name="connsiteY19" fmla="*/ 1590734 h 1800284"/>
                  <a:gd name="connsiteX20" fmla="*/ 105575 w 1277150"/>
                  <a:gd name="connsiteY20" fmla="*/ 1657409 h 1800284"/>
                  <a:gd name="connsiteX21" fmla="*/ 162725 w 1277150"/>
                  <a:gd name="connsiteY21" fmla="*/ 1705034 h 1800284"/>
                  <a:gd name="connsiteX22" fmla="*/ 334175 w 1277150"/>
                  <a:gd name="connsiteY22" fmla="*/ 1790759 h 1800284"/>
                  <a:gd name="connsiteX23" fmla="*/ 362750 w 1277150"/>
                  <a:gd name="connsiteY23" fmla="*/ 1800284 h 1800284"/>
                  <a:gd name="connsiteX24" fmla="*/ 534200 w 1277150"/>
                  <a:gd name="connsiteY24" fmla="*/ 1781234 h 1800284"/>
                  <a:gd name="connsiteX25" fmla="*/ 629450 w 1277150"/>
                  <a:gd name="connsiteY25" fmla="*/ 1752659 h 1800284"/>
                  <a:gd name="connsiteX26" fmla="*/ 686600 w 1277150"/>
                  <a:gd name="connsiteY26" fmla="*/ 1733609 h 1800284"/>
                  <a:gd name="connsiteX27" fmla="*/ 724700 w 1277150"/>
                  <a:gd name="connsiteY27" fmla="*/ 1724084 h 1800284"/>
                  <a:gd name="connsiteX28" fmla="*/ 819950 w 1277150"/>
                  <a:gd name="connsiteY28" fmla="*/ 1714559 h 1800284"/>
                  <a:gd name="connsiteX29" fmla="*/ 924725 w 1277150"/>
                  <a:gd name="connsiteY29" fmla="*/ 1695509 h 1800284"/>
                  <a:gd name="connsiteX30" fmla="*/ 1010450 w 1277150"/>
                  <a:gd name="connsiteY30" fmla="*/ 1666934 h 1800284"/>
                  <a:gd name="connsiteX31" fmla="*/ 1067600 w 1277150"/>
                  <a:gd name="connsiteY31" fmla="*/ 1638359 h 1800284"/>
                  <a:gd name="connsiteX32" fmla="*/ 1134275 w 1277150"/>
                  <a:gd name="connsiteY32" fmla="*/ 1562159 h 1800284"/>
                  <a:gd name="connsiteX33" fmla="*/ 1181900 w 1277150"/>
                  <a:gd name="connsiteY33" fmla="*/ 1476434 h 1800284"/>
                  <a:gd name="connsiteX34" fmla="*/ 1220000 w 1277150"/>
                  <a:gd name="connsiteY34" fmla="*/ 1362134 h 1800284"/>
                  <a:gd name="connsiteX35" fmla="*/ 1248575 w 1277150"/>
                  <a:gd name="connsiteY35" fmla="*/ 1228784 h 1800284"/>
                  <a:gd name="connsiteX36" fmla="*/ 1258100 w 1277150"/>
                  <a:gd name="connsiteY36" fmla="*/ 933509 h 1800284"/>
                  <a:gd name="connsiteX37" fmla="*/ 1277150 w 1277150"/>
                  <a:gd name="connsiteY37" fmla="*/ 819209 h 1800284"/>
                  <a:gd name="connsiteX38" fmla="*/ 1267625 w 1277150"/>
                  <a:gd name="connsiteY38" fmla="*/ 600134 h 1800284"/>
                  <a:gd name="connsiteX39" fmla="*/ 1258100 w 1277150"/>
                  <a:gd name="connsiteY39" fmla="*/ 447734 h 1800284"/>
                  <a:gd name="connsiteX40" fmla="*/ 1239050 w 1277150"/>
                  <a:gd name="connsiteY40" fmla="*/ 352484 h 1800284"/>
                  <a:gd name="connsiteX41" fmla="*/ 1239050 w 1277150"/>
                  <a:gd name="connsiteY41" fmla="*/ 342959 h 1800284"/>
                  <a:gd name="connsiteX0" fmla="*/ 1239050 w 1277150"/>
                  <a:gd name="connsiteY0" fmla="*/ 342959 h 1800284"/>
                  <a:gd name="connsiteX1" fmla="*/ 1210475 w 1277150"/>
                  <a:gd name="connsiteY1" fmla="*/ 238184 h 1800284"/>
                  <a:gd name="connsiteX2" fmla="*/ 1191425 w 1277150"/>
                  <a:gd name="connsiteY2" fmla="*/ 161984 h 1800284"/>
                  <a:gd name="connsiteX3" fmla="*/ 1153325 w 1277150"/>
                  <a:gd name="connsiteY3" fmla="*/ 104834 h 1800284"/>
                  <a:gd name="connsiteX4" fmla="*/ 1067600 w 1277150"/>
                  <a:gd name="connsiteY4" fmla="*/ 47684 h 1800284"/>
                  <a:gd name="connsiteX5" fmla="*/ 1010450 w 1277150"/>
                  <a:gd name="connsiteY5" fmla="*/ 28634 h 1800284"/>
                  <a:gd name="connsiteX6" fmla="*/ 981875 w 1277150"/>
                  <a:gd name="connsiteY6" fmla="*/ 19109 h 1800284"/>
                  <a:gd name="connsiteX7" fmla="*/ 705650 w 1277150"/>
                  <a:gd name="connsiteY7" fmla="*/ 59 h 1800284"/>
                  <a:gd name="connsiteX8" fmla="*/ 581825 w 1277150"/>
                  <a:gd name="connsiteY8" fmla="*/ 9584 h 1800284"/>
                  <a:gd name="connsiteX9" fmla="*/ 486575 w 1277150"/>
                  <a:gd name="connsiteY9" fmla="*/ 38159 h 1800284"/>
                  <a:gd name="connsiteX10" fmla="*/ 400850 w 1277150"/>
                  <a:gd name="connsiteY10" fmla="*/ 142934 h 1800284"/>
                  <a:gd name="connsiteX11" fmla="*/ 372275 w 1277150"/>
                  <a:gd name="connsiteY11" fmla="*/ 200084 h 1800284"/>
                  <a:gd name="connsiteX12" fmla="*/ 334175 w 1277150"/>
                  <a:gd name="connsiteY12" fmla="*/ 314384 h 1800284"/>
                  <a:gd name="connsiteX13" fmla="*/ 324650 w 1277150"/>
                  <a:gd name="connsiteY13" fmla="*/ 342959 h 1800284"/>
                  <a:gd name="connsiteX14" fmla="*/ 267500 w 1277150"/>
                  <a:gd name="connsiteY14" fmla="*/ 638234 h 1800284"/>
                  <a:gd name="connsiteX15" fmla="*/ 153200 w 1277150"/>
                  <a:gd name="connsiteY15" fmla="*/ 790634 h 1800284"/>
                  <a:gd name="connsiteX16" fmla="*/ 105073 w 1277150"/>
                  <a:gd name="connsiteY16" fmla="*/ 1041292 h 1800284"/>
                  <a:gd name="connsiteX17" fmla="*/ 800 w 1277150"/>
                  <a:gd name="connsiteY17" fmla="*/ 1276409 h 1800284"/>
                  <a:gd name="connsiteX18" fmla="*/ 57950 w 1277150"/>
                  <a:gd name="connsiteY18" fmla="*/ 1524059 h 1800284"/>
                  <a:gd name="connsiteX19" fmla="*/ 77000 w 1277150"/>
                  <a:gd name="connsiteY19" fmla="*/ 1590734 h 1800284"/>
                  <a:gd name="connsiteX20" fmla="*/ 162725 w 1277150"/>
                  <a:gd name="connsiteY20" fmla="*/ 1705034 h 1800284"/>
                  <a:gd name="connsiteX21" fmla="*/ 334175 w 1277150"/>
                  <a:gd name="connsiteY21" fmla="*/ 1790759 h 1800284"/>
                  <a:gd name="connsiteX22" fmla="*/ 362750 w 1277150"/>
                  <a:gd name="connsiteY22" fmla="*/ 1800284 h 1800284"/>
                  <a:gd name="connsiteX23" fmla="*/ 534200 w 1277150"/>
                  <a:gd name="connsiteY23" fmla="*/ 1781234 h 1800284"/>
                  <a:gd name="connsiteX24" fmla="*/ 629450 w 1277150"/>
                  <a:gd name="connsiteY24" fmla="*/ 1752659 h 1800284"/>
                  <a:gd name="connsiteX25" fmla="*/ 686600 w 1277150"/>
                  <a:gd name="connsiteY25" fmla="*/ 1733609 h 1800284"/>
                  <a:gd name="connsiteX26" fmla="*/ 724700 w 1277150"/>
                  <a:gd name="connsiteY26" fmla="*/ 1724084 h 1800284"/>
                  <a:gd name="connsiteX27" fmla="*/ 819950 w 1277150"/>
                  <a:gd name="connsiteY27" fmla="*/ 1714559 h 1800284"/>
                  <a:gd name="connsiteX28" fmla="*/ 924725 w 1277150"/>
                  <a:gd name="connsiteY28" fmla="*/ 1695509 h 1800284"/>
                  <a:gd name="connsiteX29" fmla="*/ 1010450 w 1277150"/>
                  <a:gd name="connsiteY29" fmla="*/ 1666934 h 1800284"/>
                  <a:gd name="connsiteX30" fmla="*/ 1067600 w 1277150"/>
                  <a:gd name="connsiteY30" fmla="*/ 1638359 h 1800284"/>
                  <a:gd name="connsiteX31" fmla="*/ 1134275 w 1277150"/>
                  <a:gd name="connsiteY31" fmla="*/ 1562159 h 1800284"/>
                  <a:gd name="connsiteX32" fmla="*/ 1181900 w 1277150"/>
                  <a:gd name="connsiteY32" fmla="*/ 1476434 h 1800284"/>
                  <a:gd name="connsiteX33" fmla="*/ 1220000 w 1277150"/>
                  <a:gd name="connsiteY33" fmla="*/ 1362134 h 1800284"/>
                  <a:gd name="connsiteX34" fmla="*/ 1248575 w 1277150"/>
                  <a:gd name="connsiteY34" fmla="*/ 1228784 h 1800284"/>
                  <a:gd name="connsiteX35" fmla="*/ 1258100 w 1277150"/>
                  <a:gd name="connsiteY35" fmla="*/ 933509 h 1800284"/>
                  <a:gd name="connsiteX36" fmla="*/ 1277150 w 1277150"/>
                  <a:gd name="connsiteY36" fmla="*/ 819209 h 1800284"/>
                  <a:gd name="connsiteX37" fmla="*/ 1267625 w 1277150"/>
                  <a:gd name="connsiteY37" fmla="*/ 600134 h 1800284"/>
                  <a:gd name="connsiteX38" fmla="*/ 1258100 w 1277150"/>
                  <a:gd name="connsiteY38" fmla="*/ 447734 h 1800284"/>
                  <a:gd name="connsiteX39" fmla="*/ 1239050 w 1277150"/>
                  <a:gd name="connsiteY39" fmla="*/ 352484 h 1800284"/>
                  <a:gd name="connsiteX40" fmla="*/ 1239050 w 1277150"/>
                  <a:gd name="connsiteY40" fmla="*/ 342959 h 1800284"/>
                  <a:gd name="connsiteX0" fmla="*/ 1239050 w 1277150"/>
                  <a:gd name="connsiteY0" fmla="*/ 342959 h 1800284"/>
                  <a:gd name="connsiteX1" fmla="*/ 1210475 w 1277150"/>
                  <a:gd name="connsiteY1" fmla="*/ 238184 h 1800284"/>
                  <a:gd name="connsiteX2" fmla="*/ 1191425 w 1277150"/>
                  <a:gd name="connsiteY2" fmla="*/ 161984 h 1800284"/>
                  <a:gd name="connsiteX3" fmla="*/ 1153325 w 1277150"/>
                  <a:gd name="connsiteY3" fmla="*/ 104834 h 1800284"/>
                  <a:gd name="connsiteX4" fmla="*/ 1067600 w 1277150"/>
                  <a:gd name="connsiteY4" fmla="*/ 47684 h 1800284"/>
                  <a:gd name="connsiteX5" fmla="*/ 1010450 w 1277150"/>
                  <a:gd name="connsiteY5" fmla="*/ 28634 h 1800284"/>
                  <a:gd name="connsiteX6" fmla="*/ 981875 w 1277150"/>
                  <a:gd name="connsiteY6" fmla="*/ 19109 h 1800284"/>
                  <a:gd name="connsiteX7" fmla="*/ 705650 w 1277150"/>
                  <a:gd name="connsiteY7" fmla="*/ 59 h 1800284"/>
                  <a:gd name="connsiteX8" fmla="*/ 581825 w 1277150"/>
                  <a:gd name="connsiteY8" fmla="*/ 9584 h 1800284"/>
                  <a:gd name="connsiteX9" fmla="*/ 486575 w 1277150"/>
                  <a:gd name="connsiteY9" fmla="*/ 38159 h 1800284"/>
                  <a:gd name="connsiteX10" fmla="*/ 400850 w 1277150"/>
                  <a:gd name="connsiteY10" fmla="*/ 142934 h 1800284"/>
                  <a:gd name="connsiteX11" fmla="*/ 372275 w 1277150"/>
                  <a:gd name="connsiteY11" fmla="*/ 200084 h 1800284"/>
                  <a:gd name="connsiteX12" fmla="*/ 334175 w 1277150"/>
                  <a:gd name="connsiteY12" fmla="*/ 314384 h 1800284"/>
                  <a:gd name="connsiteX13" fmla="*/ 324650 w 1277150"/>
                  <a:gd name="connsiteY13" fmla="*/ 342959 h 1800284"/>
                  <a:gd name="connsiteX14" fmla="*/ 267500 w 1277150"/>
                  <a:gd name="connsiteY14" fmla="*/ 638234 h 1800284"/>
                  <a:gd name="connsiteX15" fmla="*/ 153200 w 1277150"/>
                  <a:gd name="connsiteY15" fmla="*/ 790634 h 1800284"/>
                  <a:gd name="connsiteX16" fmla="*/ 105073 w 1277150"/>
                  <a:gd name="connsiteY16" fmla="*/ 1041292 h 1800284"/>
                  <a:gd name="connsiteX17" fmla="*/ 800 w 1277150"/>
                  <a:gd name="connsiteY17" fmla="*/ 1276409 h 1800284"/>
                  <a:gd name="connsiteX18" fmla="*/ 57950 w 1277150"/>
                  <a:gd name="connsiteY18" fmla="*/ 1524059 h 1800284"/>
                  <a:gd name="connsiteX19" fmla="*/ 77000 w 1277150"/>
                  <a:gd name="connsiteY19" fmla="*/ 1590734 h 1800284"/>
                  <a:gd name="connsiteX20" fmla="*/ 162725 w 1277150"/>
                  <a:gd name="connsiteY20" fmla="*/ 1705034 h 1800284"/>
                  <a:gd name="connsiteX21" fmla="*/ 334175 w 1277150"/>
                  <a:gd name="connsiteY21" fmla="*/ 1790759 h 1800284"/>
                  <a:gd name="connsiteX22" fmla="*/ 362750 w 1277150"/>
                  <a:gd name="connsiteY22" fmla="*/ 1800284 h 1800284"/>
                  <a:gd name="connsiteX23" fmla="*/ 534200 w 1277150"/>
                  <a:gd name="connsiteY23" fmla="*/ 1781234 h 1800284"/>
                  <a:gd name="connsiteX24" fmla="*/ 629450 w 1277150"/>
                  <a:gd name="connsiteY24" fmla="*/ 1752659 h 1800284"/>
                  <a:gd name="connsiteX25" fmla="*/ 724700 w 1277150"/>
                  <a:gd name="connsiteY25" fmla="*/ 1724084 h 1800284"/>
                  <a:gd name="connsiteX26" fmla="*/ 819950 w 1277150"/>
                  <a:gd name="connsiteY26" fmla="*/ 1714559 h 1800284"/>
                  <a:gd name="connsiteX27" fmla="*/ 924725 w 1277150"/>
                  <a:gd name="connsiteY27" fmla="*/ 1695509 h 1800284"/>
                  <a:gd name="connsiteX28" fmla="*/ 1010450 w 1277150"/>
                  <a:gd name="connsiteY28" fmla="*/ 1666934 h 1800284"/>
                  <a:gd name="connsiteX29" fmla="*/ 1067600 w 1277150"/>
                  <a:gd name="connsiteY29" fmla="*/ 1638359 h 1800284"/>
                  <a:gd name="connsiteX30" fmla="*/ 1134275 w 1277150"/>
                  <a:gd name="connsiteY30" fmla="*/ 1562159 h 1800284"/>
                  <a:gd name="connsiteX31" fmla="*/ 1181900 w 1277150"/>
                  <a:gd name="connsiteY31" fmla="*/ 1476434 h 1800284"/>
                  <a:gd name="connsiteX32" fmla="*/ 1220000 w 1277150"/>
                  <a:gd name="connsiteY32" fmla="*/ 1362134 h 1800284"/>
                  <a:gd name="connsiteX33" fmla="*/ 1248575 w 1277150"/>
                  <a:gd name="connsiteY33" fmla="*/ 1228784 h 1800284"/>
                  <a:gd name="connsiteX34" fmla="*/ 1258100 w 1277150"/>
                  <a:gd name="connsiteY34" fmla="*/ 933509 h 1800284"/>
                  <a:gd name="connsiteX35" fmla="*/ 1277150 w 1277150"/>
                  <a:gd name="connsiteY35" fmla="*/ 819209 h 1800284"/>
                  <a:gd name="connsiteX36" fmla="*/ 1267625 w 1277150"/>
                  <a:gd name="connsiteY36" fmla="*/ 600134 h 1800284"/>
                  <a:gd name="connsiteX37" fmla="*/ 1258100 w 1277150"/>
                  <a:gd name="connsiteY37" fmla="*/ 447734 h 1800284"/>
                  <a:gd name="connsiteX38" fmla="*/ 1239050 w 1277150"/>
                  <a:gd name="connsiteY38" fmla="*/ 352484 h 1800284"/>
                  <a:gd name="connsiteX39" fmla="*/ 1239050 w 1277150"/>
                  <a:gd name="connsiteY39" fmla="*/ 342959 h 1800284"/>
                  <a:gd name="connsiteX0" fmla="*/ 1239050 w 1277150"/>
                  <a:gd name="connsiteY0" fmla="*/ 342959 h 1800284"/>
                  <a:gd name="connsiteX1" fmla="*/ 1210475 w 1277150"/>
                  <a:gd name="connsiteY1" fmla="*/ 238184 h 1800284"/>
                  <a:gd name="connsiteX2" fmla="*/ 1191425 w 1277150"/>
                  <a:gd name="connsiteY2" fmla="*/ 161984 h 1800284"/>
                  <a:gd name="connsiteX3" fmla="*/ 1153325 w 1277150"/>
                  <a:gd name="connsiteY3" fmla="*/ 104834 h 1800284"/>
                  <a:gd name="connsiteX4" fmla="*/ 1067600 w 1277150"/>
                  <a:gd name="connsiteY4" fmla="*/ 47684 h 1800284"/>
                  <a:gd name="connsiteX5" fmla="*/ 1010450 w 1277150"/>
                  <a:gd name="connsiteY5" fmla="*/ 28634 h 1800284"/>
                  <a:gd name="connsiteX6" fmla="*/ 981875 w 1277150"/>
                  <a:gd name="connsiteY6" fmla="*/ 19109 h 1800284"/>
                  <a:gd name="connsiteX7" fmla="*/ 705650 w 1277150"/>
                  <a:gd name="connsiteY7" fmla="*/ 59 h 1800284"/>
                  <a:gd name="connsiteX8" fmla="*/ 581825 w 1277150"/>
                  <a:gd name="connsiteY8" fmla="*/ 9584 h 1800284"/>
                  <a:gd name="connsiteX9" fmla="*/ 486575 w 1277150"/>
                  <a:gd name="connsiteY9" fmla="*/ 38159 h 1800284"/>
                  <a:gd name="connsiteX10" fmla="*/ 400850 w 1277150"/>
                  <a:gd name="connsiteY10" fmla="*/ 142934 h 1800284"/>
                  <a:gd name="connsiteX11" fmla="*/ 372275 w 1277150"/>
                  <a:gd name="connsiteY11" fmla="*/ 200084 h 1800284"/>
                  <a:gd name="connsiteX12" fmla="*/ 334175 w 1277150"/>
                  <a:gd name="connsiteY12" fmla="*/ 314384 h 1800284"/>
                  <a:gd name="connsiteX13" fmla="*/ 324650 w 1277150"/>
                  <a:gd name="connsiteY13" fmla="*/ 342959 h 1800284"/>
                  <a:gd name="connsiteX14" fmla="*/ 267500 w 1277150"/>
                  <a:gd name="connsiteY14" fmla="*/ 638234 h 1800284"/>
                  <a:gd name="connsiteX15" fmla="*/ 153200 w 1277150"/>
                  <a:gd name="connsiteY15" fmla="*/ 790634 h 1800284"/>
                  <a:gd name="connsiteX16" fmla="*/ 105073 w 1277150"/>
                  <a:gd name="connsiteY16" fmla="*/ 1041292 h 1800284"/>
                  <a:gd name="connsiteX17" fmla="*/ 800 w 1277150"/>
                  <a:gd name="connsiteY17" fmla="*/ 1276409 h 1800284"/>
                  <a:gd name="connsiteX18" fmla="*/ 57950 w 1277150"/>
                  <a:gd name="connsiteY18" fmla="*/ 1524059 h 1800284"/>
                  <a:gd name="connsiteX19" fmla="*/ 77000 w 1277150"/>
                  <a:gd name="connsiteY19" fmla="*/ 1590734 h 1800284"/>
                  <a:gd name="connsiteX20" fmla="*/ 162725 w 1277150"/>
                  <a:gd name="connsiteY20" fmla="*/ 1705034 h 1800284"/>
                  <a:gd name="connsiteX21" fmla="*/ 334175 w 1277150"/>
                  <a:gd name="connsiteY21" fmla="*/ 1790759 h 1800284"/>
                  <a:gd name="connsiteX22" fmla="*/ 362750 w 1277150"/>
                  <a:gd name="connsiteY22" fmla="*/ 1800284 h 1800284"/>
                  <a:gd name="connsiteX23" fmla="*/ 534200 w 1277150"/>
                  <a:gd name="connsiteY23" fmla="*/ 1781234 h 1800284"/>
                  <a:gd name="connsiteX24" fmla="*/ 629450 w 1277150"/>
                  <a:gd name="connsiteY24" fmla="*/ 1752659 h 1800284"/>
                  <a:gd name="connsiteX25" fmla="*/ 724700 w 1277150"/>
                  <a:gd name="connsiteY25" fmla="*/ 1724084 h 1800284"/>
                  <a:gd name="connsiteX26" fmla="*/ 819950 w 1277150"/>
                  <a:gd name="connsiteY26" fmla="*/ 1714559 h 1800284"/>
                  <a:gd name="connsiteX27" fmla="*/ 924725 w 1277150"/>
                  <a:gd name="connsiteY27" fmla="*/ 1695509 h 1800284"/>
                  <a:gd name="connsiteX28" fmla="*/ 1067600 w 1277150"/>
                  <a:gd name="connsiteY28" fmla="*/ 1638359 h 1800284"/>
                  <a:gd name="connsiteX29" fmla="*/ 1134275 w 1277150"/>
                  <a:gd name="connsiteY29" fmla="*/ 1562159 h 1800284"/>
                  <a:gd name="connsiteX30" fmla="*/ 1181900 w 1277150"/>
                  <a:gd name="connsiteY30" fmla="*/ 1476434 h 1800284"/>
                  <a:gd name="connsiteX31" fmla="*/ 1220000 w 1277150"/>
                  <a:gd name="connsiteY31" fmla="*/ 1362134 h 1800284"/>
                  <a:gd name="connsiteX32" fmla="*/ 1248575 w 1277150"/>
                  <a:gd name="connsiteY32" fmla="*/ 1228784 h 1800284"/>
                  <a:gd name="connsiteX33" fmla="*/ 1258100 w 1277150"/>
                  <a:gd name="connsiteY33" fmla="*/ 933509 h 1800284"/>
                  <a:gd name="connsiteX34" fmla="*/ 1277150 w 1277150"/>
                  <a:gd name="connsiteY34" fmla="*/ 819209 h 1800284"/>
                  <a:gd name="connsiteX35" fmla="*/ 1267625 w 1277150"/>
                  <a:gd name="connsiteY35" fmla="*/ 600134 h 1800284"/>
                  <a:gd name="connsiteX36" fmla="*/ 1258100 w 1277150"/>
                  <a:gd name="connsiteY36" fmla="*/ 447734 h 1800284"/>
                  <a:gd name="connsiteX37" fmla="*/ 1239050 w 1277150"/>
                  <a:gd name="connsiteY37" fmla="*/ 352484 h 1800284"/>
                  <a:gd name="connsiteX38" fmla="*/ 1239050 w 1277150"/>
                  <a:gd name="connsiteY38" fmla="*/ 342959 h 1800284"/>
                  <a:gd name="connsiteX0" fmla="*/ 1239050 w 1277150"/>
                  <a:gd name="connsiteY0" fmla="*/ 342959 h 1800284"/>
                  <a:gd name="connsiteX1" fmla="*/ 1210475 w 1277150"/>
                  <a:gd name="connsiteY1" fmla="*/ 238184 h 1800284"/>
                  <a:gd name="connsiteX2" fmla="*/ 1191425 w 1277150"/>
                  <a:gd name="connsiteY2" fmla="*/ 161984 h 1800284"/>
                  <a:gd name="connsiteX3" fmla="*/ 1153325 w 1277150"/>
                  <a:gd name="connsiteY3" fmla="*/ 104834 h 1800284"/>
                  <a:gd name="connsiteX4" fmla="*/ 1067600 w 1277150"/>
                  <a:gd name="connsiteY4" fmla="*/ 47684 h 1800284"/>
                  <a:gd name="connsiteX5" fmla="*/ 1010450 w 1277150"/>
                  <a:gd name="connsiteY5" fmla="*/ 28634 h 1800284"/>
                  <a:gd name="connsiteX6" fmla="*/ 981875 w 1277150"/>
                  <a:gd name="connsiteY6" fmla="*/ 19109 h 1800284"/>
                  <a:gd name="connsiteX7" fmla="*/ 705650 w 1277150"/>
                  <a:gd name="connsiteY7" fmla="*/ 59 h 1800284"/>
                  <a:gd name="connsiteX8" fmla="*/ 581825 w 1277150"/>
                  <a:gd name="connsiteY8" fmla="*/ 9584 h 1800284"/>
                  <a:gd name="connsiteX9" fmla="*/ 486575 w 1277150"/>
                  <a:gd name="connsiteY9" fmla="*/ 38159 h 1800284"/>
                  <a:gd name="connsiteX10" fmla="*/ 400850 w 1277150"/>
                  <a:gd name="connsiteY10" fmla="*/ 142934 h 1800284"/>
                  <a:gd name="connsiteX11" fmla="*/ 372275 w 1277150"/>
                  <a:gd name="connsiteY11" fmla="*/ 200084 h 1800284"/>
                  <a:gd name="connsiteX12" fmla="*/ 334175 w 1277150"/>
                  <a:gd name="connsiteY12" fmla="*/ 314384 h 1800284"/>
                  <a:gd name="connsiteX13" fmla="*/ 324650 w 1277150"/>
                  <a:gd name="connsiteY13" fmla="*/ 342959 h 1800284"/>
                  <a:gd name="connsiteX14" fmla="*/ 267500 w 1277150"/>
                  <a:gd name="connsiteY14" fmla="*/ 638234 h 1800284"/>
                  <a:gd name="connsiteX15" fmla="*/ 153200 w 1277150"/>
                  <a:gd name="connsiteY15" fmla="*/ 790634 h 1800284"/>
                  <a:gd name="connsiteX16" fmla="*/ 105073 w 1277150"/>
                  <a:gd name="connsiteY16" fmla="*/ 1041292 h 1800284"/>
                  <a:gd name="connsiteX17" fmla="*/ 800 w 1277150"/>
                  <a:gd name="connsiteY17" fmla="*/ 1276409 h 1800284"/>
                  <a:gd name="connsiteX18" fmla="*/ 57950 w 1277150"/>
                  <a:gd name="connsiteY18" fmla="*/ 1524059 h 1800284"/>
                  <a:gd name="connsiteX19" fmla="*/ 77000 w 1277150"/>
                  <a:gd name="connsiteY19" fmla="*/ 1590734 h 1800284"/>
                  <a:gd name="connsiteX20" fmla="*/ 162725 w 1277150"/>
                  <a:gd name="connsiteY20" fmla="*/ 1705034 h 1800284"/>
                  <a:gd name="connsiteX21" fmla="*/ 334175 w 1277150"/>
                  <a:gd name="connsiteY21" fmla="*/ 1790759 h 1800284"/>
                  <a:gd name="connsiteX22" fmla="*/ 362750 w 1277150"/>
                  <a:gd name="connsiteY22" fmla="*/ 1800284 h 1800284"/>
                  <a:gd name="connsiteX23" fmla="*/ 534200 w 1277150"/>
                  <a:gd name="connsiteY23" fmla="*/ 1781234 h 1800284"/>
                  <a:gd name="connsiteX24" fmla="*/ 629450 w 1277150"/>
                  <a:gd name="connsiteY24" fmla="*/ 1752659 h 1800284"/>
                  <a:gd name="connsiteX25" fmla="*/ 724700 w 1277150"/>
                  <a:gd name="connsiteY25" fmla="*/ 1724084 h 1800284"/>
                  <a:gd name="connsiteX26" fmla="*/ 819950 w 1277150"/>
                  <a:gd name="connsiteY26" fmla="*/ 1714559 h 1800284"/>
                  <a:gd name="connsiteX27" fmla="*/ 924725 w 1277150"/>
                  <a:gd name="connsiteY27" fmla="*/ 1695509 h 1800284"/>
                  <a:gd name="connsiteX28" fmla="*/ 1067600 w 1277150"/>
                  <a:gd name="connsiteY28" fmla="*/ 1638359 h 1800284"/>
                  <a:gd name="connsiteX29" fmla="*/ 1181900 w 1277150"/>
                  <a:gd name="connsiteY29" fmla="*/ 1476434 h 1800284"/>
                  <a:gd name="connsiteX30" fmla="*/ 1220000 w 1277150"/>
                  <a:gd name="connsiteY30" fmla="*/ 1362134 h 1800284"/>
                  <a:gd name="connsiteX31" fmla="*/ 1248575 w 1277150"/>
                  <a:gd name="connsiteY31" fmla="*/ 1228784 h 1800284"/>
                  <a:gd name="connsiteX32" fmla="*/ 1258100 w 1277150"/>
                  <a:gd name="connsiteY32" fmla="*/ 933509 h 1800284"/>
                  <a:gd name="connsiteX33" fmla="*/ 1277150 w 1277150"/>
                  <a:gd name="connsiteY33" fmla="*/ 819209 h 1800284"/>
                  <a:gd name="connsiteX34" fmla="*/ 1267625 w 1277150"/>
                  <a:gd name="connsiteY34" fmla="*/ 600134 h 1800284"/>
                  <a:gd name="connsiteX35" fmla="*/ 1258100 w 1277150"/>
                  <a:gd name="connsiteY35" fmla="*/ 447734 h 1800284"/>
                  <a:gd name="connsiteX36" fmla="*/ 1239050 w 1277150"/>
                  <a:gd name="connsiteY36" fmla="*/ 352484 h 1800284"/>
                  <a:gd name="connsiteX37" fmla="*/ 1239050 w 1277150"/>
                  <a:gd name="connsiteY37" fmla="*/ 342959 h 1800284"/>
                  <a:gd name="connsiteX0" fmla="*/ 1239050 w 1277150"/>
                  <a:gd name="connsiteY0" fmla="*/ 342959 h 1800284"/>
                  <a:gd name="connsiteX1" fmla="*/ 1210475 w 1277150"/>
                  <a:gd name="connsiteY1" fmla="*/ 238184 h 1800284"/>
                  <a:gd name="connsiteX2" fmla="*/ 1191425 w 1277150"/>
                  <a:gd name="connsiteY2" fmla="*/ 161984 h 1800284"/>
                  <a:gd name="connsiteX3" fmla="*/ 1153325 w 1277150"/>
                  <a:gd name="connsiteY3" fmla="*/ 104834 h 1800284"/>
                  <a:gd name="connsiteX4" fmla="*/ 1067600 w 1277150"/>
                  <a:gd name="connsiteY4" fmla="*/ 47684 h 1800284"/>
                  <a:gd name="connsiteX5" fmla="*/ 1010450 w 1277150"/>
                  <a:gd name="connsiteY5" fmla="*/ 28634 h 1800284"/>
                  <a:gd name="connsiteX6" fmla="*/ 981875 w 1277150"/>
                  <a:gd name="connsiteY6" fmla="*/ 19109 h 1800284"/>
                  <a:gd name="connsiteX7" fmla="*/ 705650 w 1277150"/>
                  <a:gd name="connsiteY7" fmla="*/ 59 h 1800284"/>
                  <a:gd name="connsiteX8" fmla="*/ 581825 w 1277150"/>
                  <a:gd name="connsiteY8" fmla="*/ 9584 h 1800284"/>
                  <a:gd name="connsiteX9" fmla="*/ 486575 w 1277150"/>
                  <a:gd name="connsiteY9" fmla="*/ 38159 h 1800284"/>
                  <a:gd name="connsiteX10" fmla="*/ 400850 w 1277150"/>
                  <a:gd name="connsiteY10" fmla="*/ 142934 h 1800284"/>
                  <a:gd name="connsiteX11" fmla="*/ 372275 w 1277150"/>
                  <a:gd name="connsiteY11" fmla="*/ 200084 h 1800284"/>
                  <a:gd name="connsiteX12" fmla="*/ 334175 w 1277150"/>
                  <a:gd name="connsiteY12" fmla="*/ 314384 h 1800284"/>
                  <a:gd name="connsiteX13" fmla="*/ 324650 w 1277150"/>
                  <a:gd name="connsiteY13" fmla="*/ 342959 h 1800284"/>
                  <a:gd name="connsiteX14" fmla="*/ 267500 w 1277150"/>
                  <a:gd name="connsiteY14" fmla="*/ 638234 h 1800284"/>
                  <a:gd name="connsiteX15" fmla="*/ 153200 w 1277150"/>
                  <a:gd name="connsiteY15" fmla="*/ 790634 h 1800284"/>
                  <a:gd name="connsiteX16" fmla="*/ 105073 w 1277150"/>
                  <a:gd name="connsiteY16" fmla="*/ 1041292 h 1800284"/>
                  <a:gd name="connsiteX17" fmla="*/ 800 w 1277150"/>
                  <a:gd name="connsiteY17" fmla="*/ 1276409 h 1800284"/>
                  <a:gd name="connsiteX18" fmla="*/ 57950 w 1277150"/>
                  <a:gd name="connsiteY18" fmla="*/ 1524059 h 1800284"/>
                  <a:gd name="connsiteX19" fmla="*/ 77000 w 1277150"/>
                  <a:gd name="connsiteY19" fmla="*/ 1590734 h 1800284"/>
                  <a:gd name="connsiteX20" fmla="*/ 162725 w 1277150"/>
                  <a:gd name="connsiteY20" fmla="*/ 1705034 h 1800284"/>
                  <a:gd name="connsiteX21" fmla="*/ 334175 w 1277150"/>
                  <a:gd name="connsiteY21" fmla="*/ 1790759 h 1800284"/>
                  <a:gd name="connsiteX22" fmla="*/ 362750 w 1277150"/>
                  <a:gd name="connsiteY22" fmla="*/ 1800284 h 1800284"/>
                  <a:gd name="connsiteX23" fmla="*/ 534200 w 1277150"/>
                  <a:gd name="connsiteY23" fmla="*/ 1781234 h 1800284"/>
                  <a:gd name="connsiteX24" fmla="*/ 629450 w 1277150"/>
                  <a:gd name="connsiteY24" fmla="*/ 1752659 h 1800284"/>
                  <a:gd name="connsiteX25" fmla="*/ 724700 w 1277150"/>
                  <a:gd name="connsiteY25" fmla="*/ 1724084 h 1800284"/>
                  <a:gd name="connsiteX26" fmla="*/ 819950 w 1277150"/>
                  <a:gd name="connsiteY26" fmla="*/ 1714559 h 1800284"/>
                  <a:gd name="connsiteX27" fmla="*/ 924725 w 1277150"/>
                  <a:gd name="connsiteY27" fmla="*/ 1695509 h 1800284"/>
                  <a:gd name="connsiteX28" fmla="*/ 1067600 w 1277150"/>
                  <a:gd name="connsiteY28" fmla="*/ 1638359 h 1800284"/>
                  <a:gd name="connsiteX29" fmla="*/ 1181900 w 1277150"/>
                  <a:gd name="connsiteY29" fmla="*/ 1476434 h 1800284"/>
                  <a:gd name="connsiteX30" fmla="*/ 1248575 w 1277150"/>
                  <a:gd name="connsiteY30" fmla="*/ 1228784 h 1800284"/>
                  <a:gd name="connsiteX31" fmla="*/ 1258100 w 1277150"/>
                  <a:gd name="connsiteY31" fmla="*/ 933509 h 1800284"/>
                  <a:gd name="connsiteX32" fmla="*/ 1277150 w 1277150"/>
                  <a:gd name="connsiteY32" fmla="*/ 819209 h 1800284"/>
                  <a:gd name="connsiteX33" fmla="*/ 1267625 w 1277150"/>
                  <a:gd name="connsiteY33" fmla="*/ 600134 h 1800284"/>
                  <a:gd name="connsiteX34" fmla="*/ 1258100 w 1277150"/>
                  <a:gd name="connsiteY34" fmla="*/ 447734 h 1800284"/>
                  <a:gd name="connsiteX35" fmla="*/ 1239050 w 1277150"/>
                  <a:gd name="connsiteY35" fmla="*/ 352484 h 1800284"/>
                  <a:gd name="connsiteX36" fmla="*/ 1239050 w 1277150"/>
                  <a:gd name="connsiteY36" fmla="*/ 342959 h 1800284"/>
                  <a:gd name="connsiteX0" fmla="*/ 1239050 w 1277150"/>
                  <a:gd name="connsiteY0" fmla="*/ 342959 h 1800284"/>
                  <a:gd name="connsiteX1" fmla="*/ 1210475 w 1277150"/>
                  <a:gd name="connsiteY1" fmla="*/ 238184 h 1800284"/>
                  <a:gd name="connsiteX2" fmla="*/ 1191425 w 1277150"/>
                  <a:gd name="connsiteY2" fmla="*/ 161984 h 1800284"/>
                  <a:gd name="connsiteX3" fmla="*/ 1153325 w 1277150"/>
                  <a:gd name="connsiteY3" fmla="*/ 104834 h 1800284"/>
                  <a:gd name="connsiteX4" fmla="*/ 1067600 w 1277150"/>
                  <a:gd name="connsiteY4" fmla="*/ 47684 h 1800284"/>
                  <a:gd name="connsiteX5" fmla="*/ 1010450 w 1277150"/>
                  <a:gd name="connsiteY5" fmla="*/ 28634 h 1800284"/>
                  <a:gd name="connsiteX6" fmla="*/ 981875 w 1277150"/>
                  <a:gd name="connsiteY6" fmla="*/ 19109 h 1800284"/>
                  <a:gd name="connsiteX7" fmla="*/ 705650 w 1277150"/>
                  <a:gd name="connsiteY7" fmla="*/ 59 h 1800284"/>
                  <a:gd name="connsiteX8" fmla="*/ 581825 w 1277150"/>
                  <a:gd name="connsiteY8" fmla="*/ 9584 h 1800284"/>
                  <a:gd name="connsiteX9" fmla="*/ 486575 w 1277150"/>
                  <a:gd name="connsiteY9" fmla="*/ 38159 h 1800284"/>
                  <a:gd name="connsiteX10" fmla="*/ 400850 w 1277150"/>
                  <a:gd name="connsiteY10" fmla="*/ 142934 h 1800284"/>
                  <a:gd name="connsiteX11" fmla="*/ 372275 w 1277150"/>
                  <a:gd name="connsiteY11" fmla="*/ 200084 h 1800284"/>
                  <a:gd name="connsiteX12" fmla="*/ 334175 w 1277150"/>
                  <a:gd name="connsiteY12" fmla="*/ 314384 h 1800284"/>
                  <a:gd name="connsiteX13" fmla="*/ 324650 w 1277150"/>
                  <a:gd name="connsiteY13" fmla="*/ 342959 h 1800284"/>
                  <a:gd name="connsiteX14" fmla="*/ 267500 w 1277150"/>
                  <a:gd name="connsiteY14" fmla="*/ 638234 h 1800284"/>
                  <a:gd name="connsiteX15" fmla="*/ 153200 w 1277150"/>
                  <a:gd name="connsiteY15" fmla="*/ 790634 h 1800284"/>
                  <a:gd name="connsiteX16" fmla="*/ 105073 w 1277150"/>
                  <a:gd name="connsiteY16" fmla="*/ 1041292 h 1800284"/>
                  <a:gd name="connsiteX17" fmla="*/ 800 w 1277150"/>
                  <a:gd name="connsiteY17" fmla="*/ 1276409 h 1800284"/>
                  <a:gd name="connsiteX18" fmla="*/ 57950 w 1277150"/>
                  <a:gd name="connsiteY18" fmla="*/ 1524059 h 1800284"/>
                  <a:gd name="connsiteX19" fmla="*/ 77000 w 1277150"/>
                  <a:gd name="connsiteY19" fmla="*/ 1590734 h 1800284"/>
                  <a:gd name="connsiteX20" fmla="*/ 162725 w 1277150"/>
                  <a:gd name="connsiteY20" fmla="*/ 1705034 h 1800284"/>
                  <a:gd name="connsiteX21" fmla="*/ 334175 w 1277150"/>
                  <a:gd name="connsiteY21" fmla="*/ 1790759 h 1800284"/>
                  <a:gd name="connsiteX22" fmla="*/ 362750 w 1277150"/>
                  <a:gd name="connsiteY22" fmla="*/ 1800284 h 1800284"/>
                  <a:gd name="connsiteX23" fmla="*/ 534200 w 1277150"/>
                  <a:gd name="connsiteY23" fmla="*/ 1781234 h 1800284"/>
                  <a:gd name="connsiteX24" fmla="*/ 629450 w 1277150"/>
                  <a:gd name="connsiteY24" fmla="*/ 1752659 h 1800284"/>
                  <a:gd name="connsiteX25" fmla="*/ 724700 w 1277150"/>
                  <a:gd name="connsiteY25" fmla="*/ 1724084 h 1800284"/>
                  <a:gd name="connsiteX26" fmla="*/ 819950 w 1277150"/>
                  <a:gd name="connsiteY26" fmla="*/ 1714559 h 1800284"/>
                  <a:gd name="connsiteX27" fmla="*/ 924725 w 1277150"/>
                  <a:gd name="connsiteY27" fmla="*/ 1695509 h 1800284"/>
                  <a:gd name="connsiteX28" fmla="*/ 1067600 w 1277150"/>
                  <a:gd name="connsiteY28" fmla="*/ 1638359 h 1800284"/>
                  <a:gd name="connsiteX29" fmla="*/ 1181900 w 1277150"/>
                  <a:gd name="connsiteY29" fmla="*/ 1476434 h 1800284"/>
                  <a:gd name="connsiteX30" fmla="*/ 1248575 w 1277150"/>
                  <a:gd name="connsiteY30" fmla="*/ 1228784 h 1800284"/>
                  <a:gd name="connsiteX31" fmla="*/ 1258100 w 1277150"/>
                  <a:gd name="connsiteY31" fmla="*/ 933509 h 1800284"/>
                  <a:gd name="connsiteX32" fmla="*/ 1277150 w 1277150"/>
                  <a:gd name="connsiteY32" fmla="*/ 819209 h 1800284"/>
                  <a:gd name="connsiteX33" fmla="*/ 1267625 w 1277150"/>
                  <a:gd name="connsiteY33" fmla="*/ 600134 h 1800284"/>
                  <a:gd name="connsiteX34" fmla="*/ 1258100 w 1277150"/>
                  <a:gd name="connsiteY34" fmla="*/ 447734 h 1800284"/>
                  <a:gd name="connsiteX35" fmla="*/ 1239050 w 1277150"/>
                  <a:gd name="connsiteY35" fmla="*/ 352484 h 1800284"/>
                  <a:gd name="connsiteX36" fmla="*/ 1239050 w 1277150"/>
                  <a:gd name="connsiteY36" fmla="*/ 342959 h 1800284"/>
                  <a:gd name="connsiteX0" fmla="*/ 1239050 w 1267625"/>
                  <a:gd name="connsiteY0" fmla="*/ 342959 h 1800284"/>
                  <a:gd name="connsiteX1" fmla="*/ 1210475 w 1267625"/>
                  <a:gd name="connsiteY1" fmla="*/ 238184 h 1800284"/>
                  <a:gd name="connsiteX2" fmla="*/ 1191425 w 1267625"/>
                  <a:gd name="connsiteY2" fmla="*/ 161984 h 1800284"/>
                  <a:gd name="connsiteX3" fmla="*/ 1153325 w 1267625"/>
                  <a:gd name="connsiteY3" fmla="*/ 104834 h 1800284"/>
                  <a:gd name="connsiteX4" fmla="*/ 1067600 w 1267625"/>
                  <a:gd name="connsiteY4" fmla="*/ 47684 h 1800284"/>
                  <a:gd name="connsiteX5" fmla="*/ 1010450 w 1267625"/>
                  <a:gd name="connsiteY5" fmla="*/ 28634 h 1800284"/>
                  <a:gd name="connsiteX6" fmla="*/ 981875 w 1267625"/>
                  <a:gd name="connsiteY6" fmla="*/ 19109 h 1800284"/>
                  <a:gd name="connsiteX7" fmla="*/ 705650 w 1267625"/>
                  <a:gd name="connsiteY7" fmla="*/ 59 h 1800284"/>
                  <a:gd name="connsiteX8" fmla="*/ 581825 w 1267625"/>
                  <a:gd name="connsiteY8" fmla="*/ 9584 h 1800284"/>
                  <a:gd name="connsiteX9" fmla="*/ 486575 w 1267625"/>
                  <a:gd name="connsiteY9" fmla="*/ 38159 h 1800284"/>
                  <a:gd name="connsiteX10" fmla="*/ 400850 w 1267625"/>
                  <a:gd name="connsiteY10" fmla="*/ 142934 h 1800284"/>
                  <a:gd name="connsiteX11" fmla="*/ 372275 w 1267625"/>
                  <a:gd name="connsiteY11" fmla="*/ 200084 h 1800284"/>
                  <a:gd name="connsiteX12" fmla="*/ 334175 w 1267625"/>
                  <a:gd name="connsiteY12" fmla="*/ 314384 h 1800284"/>
                  <a:gd name="connsiteX13" fmla="*/ 324650 w 1267625"/>
                  <a:gd name="connsiteY13" fmla="*/ 342959 h 1800284"/>
                  <a:gd name="connsiteX14" fmla="*/ 267500 w 1267625"/>
                  <a:gd name="connsiteY14" fmla="*/ 638234 h 1800284"/>
                  <a:gd name="connsiteX15" fmla="*/ 153200 w 1267625"/>
                  <a:gd name="connsiteY15" fmla="*/ 790634 h 1800284"/>
                  <a:gd name="connsiteX16" fmla="*/ 105073 w 1267625"/>
                  <a:gd name="connsiteY16" fmla="*/ 1041292 h 1800284"/>
                  <a:gd name="connsiteX17" fmla="*/ 800 w 1267625"/>
                  <a:gd name="connsiteY17" fmla="*/ 1276409 h 1800284"/>
                  <a:gd name="connsiteX18" fmla="*/ 57950 w 1267625"/>
                  <a:gd name="connsiteY18" fmla="*/ 1524059 h 1800284"/>
                  <a:gd name="connsiteX19" fmla="*/ 77000 w 1267625"/>
                  <a:gd name="connsiteY19" fmla="*/ 1590734 h 1800284"/>
                  <a:gd name="connsiteX20" fmla="*/ 162725 w 1267625"/>
                  <a:gd name="connsiteY20" fmla="*/ 1705034 h 1800284"/>
                  <a:gd name="connsiteX21" fmla="*/ 334175 w 1267625"/>
                  <a:gd name="connsiteY21" fmla="*/ 1790759 h 1800284"/>
                  <a:gd name="connsiteX22" fmla="*/ 362750 w 1267625"/>
                  <a:gd name="connsiteY22" fmla="*/ 1800284 h 1800284"/>
                  <a:gd name="connsiteX23" fmla="*/ 534200 w 1267625"/>
                  <a:gd name="connsiteY23" fmla="*/ 1781234 h 1800284"/>
                  <a:gd name="connsiteX24" fmla="*/ 629450 w 1267625"/>
                  <a:gd name="connsiteY24" fmla="*/ 1752659 h 1800284"/>
                  <a:gd name="connsiteX25" fmla="*/ 724700 w 1267625"/>
                  <a:gd name="connsiteY25" fmla="*/ 1724084 h 1800284"/>
                  <a:gd name="connsiteX26" fmla="*/ 819950 w 1267625"/>
                  <a:gd name="connsiteY26" fmla="*/ 1714559 h 1800284"/>
                  <a:gd name="connsiteX27" fmla="*/ 924725 w 1267625"/>
                  <a:gd name="connsiteY27" fmla="*/ 1695509 h 1800284"/>
                  <a:gd name="connsiteX28" fmla="*/ 1067600 w 1267625"/>
                  <a:gd name="connsiteY28" fmla="*/ 1638359 h 1800284"/>
                  <a:gd name="connsiteX29" fmla="*/ 1181900 w 1267625"/>
                  <a:gd name="connsiteY29" fmla="*/ 1476434 h 1800284"/>
                  <a:gd name="connsiteX30" fmla="*/ 1248575 w 1267625"/>
                  <a:gd name="connsiteY30" fmla="*/ 1228784 h 1800284"/>
                  <a:gd name="connsiteX31" fmla="*/ 1258100 w 1267625"/>
                  <a:gd name="connsiteY31" fmla="*/ 933509 h 1800284"/>
                  <a:gd name="connsiteX32" fmla="*/ 1267625 w 1267625"/>
                  <a:gd name="connsiteY32" fmla="*/ 600134 h 1800284"/>
                  <a:gd name="connsiteX33" fmla="*/ 1258100 w 1267625"/>
                  <a:gd name="connsiteY33" fmla="*/ 447734 h 1800284"/>
                  <a:gd name="connsiteX34" fmla="*/ 1239050 w 1267625"/>
                  <a:gd name="connsiteY34" fmla="*/ 352484 h 1800284"/>
                  <a:gd name="connsiteX35" fmla="*/ 1239050 w 1267625"/>
                  <a:gd name="connsiteY35" fmla="*/ 342959 h 1800284"/>
                  <a:gd name="connsiteX0" fmla="*/ 1239297 w 1267872"/>
                  <a:gd name="connsiteY0" fmla="*/ 342959 h 1800284"/>
                  <a:gd name="connsiteX1" fmla="*/ 1210722 w 1267872"/>
                  <a:gd name="connsiteY1" fmla="*/ 238184 h 1800284"/>
                  <a:gd name="connsiteX2" fmla="*/ 1191672 w 1267872"/>
                  <a:gd name="connsiteY2" fmla="*/ 161984 h 1800284"/>
                  <a:gd name="connsiteX3" fmla="*/ 1153572 w 1267872"/>
                  <a:gd name="connsiteY3" fmla="*/ 104834 h 1800284"/>
                  <a:gd name="connsiteX4" fmla="*/ 1067847 w 1267872"/>
                  <a:gd name="connsiteY4" fmla="*/ 47684 h 1800284"/>
                  <a:gd name="connsiteX5" fmla="*/ 1010697 w 1267872"/>
                  <a:gd name="connsiteY5" fmla="*/ 28634 h 1800284"/>
                  <a:gd name="connsiteX6" fmla="*/ 982122 w 1267872"/>
                  <a:gd name="connsiteY6" fmla="*/ 19109 h 1800284"/>
                  <a:gd name="connsiteX7" fmla="*/ 705897 w 1267872"/>
                  <a:gd name="connsiteY7" fmla="*/ 59 h 1800284"/>
                  <a:gd name="connsiteX8" fmla="*/ 582072 w 1267872"/>
                  <a:gd name="connsiteY8" fmla="*/ 9584 h 1800284"/>
                  <a:gd name="connsiteX9" fmla="*/ 486822 w 1267872"/>
                  <a:gd name="connsiteY9" fmla="*/ 38159 h 1800284"/>
                  <a:gd name="connsiteX10" fmla="*/ 401097 w 1267872"/>
                  <a:gd name="connsiteY10" fmla="*/ 142934 h 1800284"/>
                  <a:gd name="connsiteX11" fmla="*/ 372522 w 1267872"/>
                  <a:gd name="connsiteY11" fmla="*/ 200084 h 1800284"/>
                  <a:gd name="connsiteX12" fmla="*/ 334422 w 1267872"/>
                  <a:gd name="connsiteY12" fmla="*/ 314384 h 1800284"/>
                  <a:gd name="connsiteX13" fmla="*/ 324897 w 1267872"/>
                  <a:gd name="connsiteY13" fmla="*/ 342959 h 1800284"/>
                  <a:gd name="connsiteX14" fmla="*/ 267747 w 1267872"/>
                  <a:gd name="connsiteY14" fmla="*/ 638234 h 1800284"/>
                  <a:gd name="connsiteX15" fmla="*/ 153447 w 1267872"/>
                  <a:gd name="connsiteY15" fmla="*/ 790634 h 1800284"/>
                  <a:gd name="connsiteX16" fmla="*/ 105320 w 1267872"/>
                  <a:gd name="connsiteY16" fmla="*/ 1041292 h 1800284"/>
                  <a:gd name="connsiteX17" fmla="*/ 1047 w 1267872"/>
                  <a:gd name="connsiteY17" fmla="*/ 1276409 h 1800284"/>
                  <a:gd name="connsiteX18" fmla="*/ 58197 w 1267872"/>
                  <a:gd name="connsiteY18" fmla="*/ 1524059 h 1800284"/>
                  <a:gd name="connsiteX19" fmla="*/ 162972 w 1267872"/>
                  <a:gd name="connsiteY19" fmla="*/ 1705034 h 1800284"/>
                  <a:gd name="connsiteX20" fmla="*/ 334422 w 1267872"/>
                  <a:gd name="connsiteY20" fmla="*/ 1790759 h 1800284"/>
                  <a:gd name="connsiteX21" fmla="*/ 362997 w 1267872"/>
                  <a:gd name="connsiteY21" fmla="*/ 1800284 h 1800284"/>
                  <a:gd name="connsiteX22" fmla="*/ 534447 w 1267872"/>
                  <a:gd name="connsiteY22" fmla="*/ 1781234 h 1800284"/>
                  <a:gd name="connsiteX23" fmla="*/ 629697 w 1267872"/>
                  <a:gd name="connsiteY23" fmla="*/ 1752659 h 1800284"/>
                  <a:gd name="connsiteX24" fmla="*/ 724947 w 1267872"/>
                  <a:gd name="connsiteY24" fmla="*/ 1724084 h 1800284"/>
                  <a:gd name="connsiteX25" fmla="*/ 820197 w 1267872"/>
                  <a:gd name="connsiteY25" fmla="*/ 1714559 h 1800284"/>
                  <a:gd name="connsiteX26" fmla="*/ 924972 w 1267872"/>
                  <a:gd name="connsiteY26" fmla="*/ 1695509 h 1800284"/>
                  <a:gd name="connsiteX27" fmla="*/ 1067847 w 1267872"/>
                  <a:gd name="connsiteY27" fmla="*/ 1638359 h 1800284"/>
                  <a:gd name="connsiteX28" fmla="*/ 1182147 w 1267872"/>
                  <a:gd name="connsiteY28" fmla="*/ 1476434 h 1800284"/>
                  <a:gd name="connsiteX29" fmla="*/ 1248822 w 1267872"/>
                  <a:gd name="connsiteY29" fmla="*/ 1228784 h 1800284"/>
                  <a:gd name="connsiteX30" fmla="*/ 1258347 w 1267872"/>
                  <a:gd name="connsiteY30" fmla="*/ 933509 h 1800284"/>
                  <a:gd name="connsiteX31" fmla="*/ 1267872 w 1267872"/>
                  <a:gd name="connsiteY31" fmla="*/ 600134 h 1800284"/>
                  <a:gd name="connsiteX32" fmla="*/ 1258347 w 1267872"/>
                  <a:gd name="connsiteY32" fmla="*/ 447734 h 1800284"/>
                  <a:gd name="connsiteX33" fmla="*/ 1239297 w 1267872"/>
                  <a:gd name="connsiteY33" fmla="*/ 352484 h 1800284"/>
                  <a:gd name="connsiteX34" fmla="*/ 1239297 w 1267872"/>
                  <a:gd name="connsiteY34" fmla="*/ 342959 h 1800284"/>
                  <a:gd name="connsiteX0" fmla="*/ 1239297 w 1267872"/>
                  <a:gd name="connsiteY0" fmla="*/ 342959 h 1803942"/>
                  <a:gd name="connsiteX1" fmla="*/ 1210722 w 1267872"/>
                  <a:gd name="connsiteY1" fmla="*/ 238184 h 1803942"/>
                  <a:gd name="connsiteX2" fmla="*/ 1191672 w 1267872"/>
                  <a:gd name="connsiteY2" fmla="*/ 161984 h 1803942"/>
                  <a:gd name="connsiteX3" fmla="*/ 1153572 w 1267872"/>
                  <a:gd name="connsiteY3" fmla="*/ 104834 h 1803942"/>
                  <a:gd name="connsiteX4" fmla="*/ 1067847 w 1267872"/>
                  <a:gd name="connsiteY4" fmla="*/ 47684 h 1803942"/>
                  <a:gd name="connsiteX5" fmla="*/ 1010697 w 1267872"/>
                  <a:gd name="connsiteY5" fmla="*/ 28634 h 1803942"/>
                  <a:gd name="connsiteX6" fmla="*/ 982122 w 1267872"/>
                  <a:gd name="connsiteY6" fmla="*/ 19109 h 1803942"/>
                  <a:gd name="connsiteX7" fmla="*/ 705897 w 1267872"/>
                  <a:gd name="connsiteY7" fmla="*/ 59 h 1803942"/>
                  <a:gd name="connsiteX8" fmla="*/ 582072 w 1267872"/>
                  <a:gd name="connsiteY8" fmla="*/ 9584 h 1803942"/>
                  <a:gd name="connsiteX9" fmla="*/ 486822 w 1267872"/>
                  <a:gd name="connsiteY9" fmla="*/ 38159 h 1803942"/>
                  <a:gd name="connsiteX10" fmla="*/ 401097 w 1267872"/>
                  <a:gd name="connsiteY10" fmla="*/ 142934 h 1803942"/>
                  <a:gd name="connsiteX11" fmla="*/ 372522 w 1267872"/>
                  <a:gd name="connsiteY11" fmla="*/ 200084 h 1803942"/>
                  <a:gd name="connsiteX12" fmla="*/ 334422 w 1267872"/>
                  <a:gd name="connsiteY12" fmla="*/ 314384 h 1803942"/>
                  <a:gd name="connsiteX13" fmla="*/ 324897 w 1267872"/>
                  <a:gd name="connsiteY13" fmla="*/ 342959 h 1803942"/>
                  <a:gd name="connsiteX14" fmla="*/ 267747 w 1267872"/>
                  <a:gd name="connsiteY14" fmla="*/ 638234 h 1803942"/>
                  <a:gd name="connsiteX15" fmla="*/ 153447 w 1267872"/>
                  <a:gd name="connsiteY15" fmla="*/ 790634 h 1803942"/>
                  <a:gd name="connsiteX16" fmla="*/ 105320 w 1267872"/>
                  <a:gd name="connsiteY16" fmla="*/ 1041292 h 1803942"/>
                  <a:gd name="connsiteX17" fmla="*/ 1047 w 1267872"/>
                  <a:gd name="connsiteY17" fmla="*/ 1276409 h 1803942"/>
                  <a:gd name="connsiteX18" fmla="*/ 58197 w 1267872"/>
                  <a:gd name="connsiteY18" fmla="*/ 1524059 h 1803942"/>
                  <a:gd name="connsiteX19" fmla="*/ 162972 w 1267872"/>
                  <a:gd name="connsiteY19" fmla="*/ 1705034 h 1803942"/>
                  <a:gd name="connsiteX20" fmla="*/ 362997 w 1267872"/>
                  <a:gd name="connsiteY20" fmla="*/ 1800284 h 1803942"/>
                  <a:gd name="connsiteX21" fmla="*/ 534447 w 1267872"/>
                  <a:gd name="connsiteY21" fmla="*/ 1781234 h 1803942"/>
                  <a:gd name="connsiteX22" fmla="*/ 629697 w 1267872"/>
                  <a:gd name="connsiteY22" fmla="*/ 1752659 h 1803942"/>
                  <a:gd name="connsiteX23" fmla="*/ 724947 w 1267872"/>
                  <a:gd name="connsiteY23" fmla="*/ 1724084 h 1803942"/>
                  <a:gd name="connsiteX24" fmla="*/ 820197 w 1267872"/>
                  <a:gd name="connsiteY24" fmla="*/ 1714559 h 1803942"/>
                  <a:gd name="connsiteX25" fmla="*/ 924972 w 1267872"/>
                  <a:gd name="connsiteY25" fmla="*/ 1695509 h 1803942"/>
                  <a:gd name="connsiteX26" fmla="*/ 1067847 w 1267872"/>
                  <a:gd name="connsiteY26" fmla="*/ 1638359 h 1803942"/>
                  <a:gd name="connsiteX27" fmla="*/ 1182147 w 1267872"/>
                  <a:gd name="connsiteY27" fmla="*/ 1476434 h 1803942"/>
                  <a:gd name="connsiteX28" fmla="*/ 1248822 w 1267872"/>
                  <a:gd name="connsiteY28" fmla="*/ 1228784 h 1803942"/>
                  <a:gd name="connsiteX29" fmla="*/ 1258347 w 1267872"/>
                  <a:gd name="connsiteY29" fmla="*/ 933509 h 1803942"/>
                  <a:gd name="connsiteX30" fmla="*/ 1267872 w 1267872"/>
                  <a:gd name="connsiteY30" fmla="*/ 600134 h 1803942"/>
                  <a:gd name="connsiteX31" fmla="*/ 1258347 w 1267872"/>
                  <a:gd name="connsiteY31" fmla="*/ 447734 h 1803942"/>
                  <a:gd name="connsiteX32" fmla="*/ 1239297 w 1267872"/>
                  <a:gd name="connsiteY32" fmla="*/ 352484 h 1803942"/>
                  <a:gd name="connsiteX33" fmla="*/ 1239297 w 1267872"/>
                  <a:gd name="connsiteY33" fmla="*/ 342959 h 1803942"/>
                  <a:gd name="connsiteX0" fmla="*/ 1239297 w 1267872"/>
                  <a:gd name="connsiteY0" fmla="*/ 342959 h 1804472"/>
                  <a:gd name="connsiteX1" fmla="*/ 1210722 w 1267872"/>
                  <a:gd name="connsiteY1" fmla="*/ 238184 h 1804472"/>
                  <a:gd name="connsiteX2" fmla="*/ 1191672 w 1267872"/>
                  <a:gd name="connsiteY2" fmla="*/ 161984 h 1804472"/>
                  <a:gd name="connsiteX3" fmla="*/ 1153572 w 1267872"/>
                  <a:gd name="connsiteY3" fmla="*/ 104834 h 1804472"/>
                  <a:gd name="connsiteX4" fmla="*/ 1067847 w 1267872"/>
                  <a:gd name="connsiteY4" fmla="*/ 47684 h 1804472"/>
                  <a:gd name="connsiteX5" fmla="*/ 1010697 w 1267872"/>
                  <a:gd name="connsiteY5" fmla="*/ 28634 h 1804472"/>
                  <a:gd name="connsiteX6" fmla="*/ 982122 w 1267872"/>
                  <a:gd name="connsiteY6" fmla="*/ 19109 h 1804472"/>
                  <a:gd name="connsiteX7" fmla="*/ 705897 w 1267872"/>
                  <a:gd name="connsiteY7" fmla="*/ 59 h 1804472"/>
                  <a:gd name="connsiteX8" fmla="*/ 582072 w 1267872"/>
                  <a:gd name="connsiteY8" fmla="*/ 9584 h 1804472"/>
                  <a:gd name="connsiteX9" fmla="*/ 486822 w 1267872"/>
                  <a:gd name="connsiteY9" fmla="*/ 38159 h 1804472"/>
                  <a:gd name="connsiteX10" fmla="*/ 401097 w 1267872"/>
                  <a:gd name="connsiteY10" fmla="*/ 142934 h 1804472"/>
                  <a:gd name="connsiteX11" fmla="*/ 372522 w 1267872"/>
                  <a:gd name="connsiteY11" fmla="*/ 200084 h 1804472"/>
                  <a:gd name="connsiteX12" fmla="*/ 334422 w 1267872"/>
                  <a:gd name="connsiteY12" fmla="*/ 314384 h 1804472"/>
                  <a:gd name="connsiteX13" fmla="*/ 324897 w 1267872"/>
                  <a:gd name="connsiteY13" fmla="*/ 342959 h 1804472"/>
                  <a:gd name="connsiteX14" fmla="*/ 267747 w 1267872"/>
                  <a:gd name="connsiteY14" fmla="*/ 638234 h 1804472"/>
                  <a:gd name="connsiteX15" fmla="*/ 153447 w 1267872"/>
                  <a:gd name="connsiteY15" fmla="*/ 790634 h 1804472"/>
                  <a:gd name="connsiteX16" fmla="*/ 105320 w 1267872"/>
                  <a:gd name="connsiteY16" fmla="*/ 1041292 h 1804472"/>
                  <a:gd name="connsiteX17" fmla="*/ 1047 w 1267872"/>
                  <a:gd name="connsiteY17" fmla="*/ 1276409 h 1804472"/>
                  <a:gd name="connsiteX18" fmla="*/ 58197 w 1267872"/>
                  <a:gd name="connsiteY18" fmla="*/ 1524059 h 1804472"/>
                  <a:gd name="connsiteX19" fmla="*/ 162972 w 1267872"/>
                  <a:gd name="connsiteY19" fmla="*/ 1705034 h 1804472"/>
                  <a:gd name="connsiteX20" fmla="*/ 362997 w 1267872"/>
                  <a:gd name="connsiteY20" fmla="*/ 1800284 h 1804472"/>
                  <a:gd name="connsiteX21" fmla="*/ 534447 w 1267872"/>
                  <a:gd name="connsiteY21" fmla="*/ 1781234 h 1804472"/>
                  <a:gd name="connsiteX22" fmla="*/ 724947 w 1267872"/>
                  <a:gd name="connsiteY22" fmla="*/ 1724084 h 1804472"/>
                  <a:gd name="connsiteX23" fmla="*/ 820197 w 1267872"/>
                  <a:gd name="connsiteY23" fmla="*/ 1714559 h 1804472"/>
                  <a:gd name="connsiteX24" fmla="*/ 924972 w 1267872"/>
                  <a:gd name="connsiteY24" fmla="*/ 1695509 h 1804472"/>
                  <a:gd name="connsiteX25" fmla="*/ 1067847 w 1267872"/>
                  <a:gd name="connsiteY25" fmla="*/ 1638359 h 1804472"/>
                  <a:gd name="connsiteX26" fmla="*/ 1182147 w 1267872"/>
                  <a:gd name="connsiteY26" fmla="*/ 1476434 h 1804472"/>
                  <a:gd name="connsiteX27" fmla="*/ 1248822 w 1267872"/>
                  <a:gd name="connsiteY27" fmla="*/ 1228784 h 1804472"/>
                  <a:gd name="connsiteX28" fmla="*/ 1258347 w 1267872"/>
                  <a:gd name="connsiteY28" fmla="*/ 933509 h 1804472"/>
                  <a:gd name="connsiteX29" fmla="*/ 1267872 w 1267872"/>
                  <a:gd name="connsiteY29" fmla="*/ 600134 h 1804472"/>
                  <a:gd name="connsiteX30" fmla="*/ 1258347 w 1267872"/>
                  <a:gd name="connsiteY30" fmla="*/ 447734 h 1804472"/>
                  <a:gd name="connsiteX31" fmla="*/ 1239297 w 1267872"/>
                  <a:gd name="connsiteY31" fmla="*/ 352484 h 1804472"/>
                  <a:gd name="connsiteX32" fmla="*/ 1239297 w 1267872"/>
                  <a:gd name="connsiteY32" fmla="*/ 342959 h 1804472"/>
                  <a:gd name="connsiteX0" fmla="*/ 1239297 w 1267872"/>
                  <a:gd name="connsiteY0" fmla="*/ 342959 h 1804472"/>
                  <a:gd name="connsiteX1" fmla="*/ 1210722 w 1267872"/>
                  <a:gd name="connsiteY1" fmla="*/ 238184 h 1804472"/>
                  <a:gd name="connsiteX2" fmla="*/ 1191672 w 1267872"/>
                  <a:gd name="connsiteY2" fmla="*/ 161984 h 1804472"/>
                  <a:gd name="connsiteX3" fmla="*/ 1153572 w 1267872"/>
                  <a:gd name="connsiteY3" fmla="*/ 104834 h 1804472"/>
                  <a:gd name="connsiteX4" fmla="*/ 1067847 w 1267872"/>
                  <a:gd name="connsiteY4" fmla="*/ 47684 h 1804472"/>
                  <a:gd name="connsiteX5" fmla="*/ 1010697 w 1267872"/>
                  <a:gd name="connsiteY5" fmla="*/ 28634 h 1804472"/>
                  <a:gd name="connsiteX6" fmla="*/ 982122 w 1267872"/>
                  <a:gd name="connsiteY6" fmla="*/ 19109 h 1804472"/>
                  <a:gd name="connsiteX7" fmla="*/ 705897 w 1267872"/>
                  <a:gd name="connsiteY7" fmla="*/ 59 h 1804472"/>
                  <a:gd name="connsiteX8" fmla="*/ 582072 w 1267872"/>
                  <a:gd name="connsiteY8" fmla="*/ 9584 h 1804472"/>
                  <a:gd name="connsiteX9" fmla="*/ 486822 w 1267872"/>
                  <a:gd name="connsiteY9" fmla="*/ 38159 h 1804472"/>
                  <a:gd name="connsiteX10" fmla="*/ 401097 w 1267872"/>
                  <a:gd name="connsiteY10" fmla="*/ 142934 h 1804472"/>
                  <a:gd name="connsiteX11" fmla="*/ 372522 w 1267872"/>
                  <a:gd name="connsiteY11" fmla="*/ 200084 h 1804472"/>
                  <a:gd name="connsiteX12" fmla="*/ 334422 w 1267872"/>
                  <a:gd name="connsiteY12" fmla="*/ 314384 h 1804472"/>
                  <a:gd name="connsiteX13" fmla="*/ 324897 w 1267872"/>
                  <a:gd name="connsiteY13" fmla="*/ 342959 h 1804472"/>
                  <a:gd name="connsiteX14" fmla="*/ 267747 w 1267872"/>
                  <a:gd name="connsiteY14" fmla="*/ 638234 h 1804472"/>
                  <a:gd name="connsiteX15" fmla="*/ 153447 w 1267872"/>
                  <a:gd name="connsiteY15" fmla="*/ 790634 h 1804472"/>
                  <a:gd name="connsiteX16" fmla="*/ 105320 w 1267872"/>
                  <a:gd name="connsiteY16" fmla="*/ 1041292 h 1804472"/>
                  <a:gd name="connsiteX17" fmla="*/ 1047 w 1267872"/>
                  <a:gd name="connsiteY17" fmla="*/ 1276409 h 1804472"/>
                  <a:gd name="connsiteX18" fmla="*/ 58197 w 1267872"/>
                  <a:gd name="connsiteY18" fmla="*/ 1524059 h 1804472"/>
                  <a:gd name="connsiteX19" fmla="*/ 162972 w 1267872"/>
                  <a:gd name="connsiteY19" fmla="*/ 1705034 h 1804472"/>
                  <a:gd name="connsiteX20" fmla="*/ 362997 w 1267872"/>
                  <a:gd name="connsiteY20" fmla="*/ 1800284 h 1804472"/>
                  <a:gd name="connsiteX21" fmla="*/ 534447 w 1267872"/>
                  <a:gd name="connsiteY21" fmla="*/ 1781234 h 1804472"/>
                  <a:gd name="connsiteX22" fmla="*/ 724947 w 1267872"/>
                  <a:gd name="connsiteY22" fmla="*/ 1724084 h 1804472"/>
                  <a:gd name="connsiteX23" fmla="*/ 820197 w 1267872"/>
                  <a:gd name="connsiteY23" fmla="*/ 1714559 h 1804472"/>
                  <a:gd name="connsiteX24" fmla="*/ 924972 w 1267872"/>
                  <a:gd name="connsiteY24" fmla="*/ 1695509 h 1804472"/>
                  <a:gd name="connsiteX25" fmla="*/ 1067847 w 1267872"/>
                  <a:gd name="connsiteY25" fmla="*/ 1638359 h 1804472"/>
                  <a:gd name="connsiteX26" fmla="*/ 1182147 w 1267872"/>
                  <a:gd name="connsiteY26" fmla="*/ 1476434 h 1804472"/>
                  <a:gd name="connsiteX27" fmla="*/ 1248822 w 1267872"/>
                  <a:gd name="connsiteY27" fmla="*/ 1228784 h 1804472"/>
                  <a:gd name="connsiteX28" fmla="*/ 1258347 w 1267872"/>
                  <a:gd name="connsiteY28" fmla="*/ 933509 h 1804472"/>
                  <a:gd name="connsiteX29" fmla="*/ 1267872 w 1267872"/>
                  <a:gd name="connsiteY29" fmla="*/ 600134 h 1804472"/>
                  <a:gd name="connsiteX30" fmla="*/ 1258347 w 1267872"/>
                  <a:gd name="connsiteY30" fmla="*/ 447734 h 1804472"/>
                  <a:gd name="connsiteX31" fmla="*/ 1239297 w 1267872"/>
                  <a:gd name="connsiteY31" fmla="*/ 352484 h 1804472"/>
                  <a:gd name="connsiteX32" fmla="*/ 1239297 w 1267872"/>
                  <a:gd name="connsiteY32" fmla="*/ 342959 h 1804472"/>
                  <a:gd name="connsiteX0" fmla="*/ 1239297 w 1267872"/>
                  <a:gd name="connsiteY0" fmla="*/ 342959 h 1804472"/>
                  <a:gd name="connsiteX1" fmla="*/ 1210722 w 1267872"/>
                  <a:gd name="connsiteY1" fmla="*/ 238184 h 1804472"/>
                  <a:gd name="connsiteX2" fmla="*/ 1191672 w 1267872"/>
                  <a:gd name="connsiteY2" fmla="*/ 161984 h 1804472"/>
                  <a:gd name="connsiteX3" fmla="*/ 1153572 w 1267872"/>
                  <a:gd name="connsiteY3" fmla="*/ 104834 h 1804472"/>
                  <a:gd name="connsiteX4" fmla="*/ 1067847 w 1267872"/>
                  <a:gd name="connsiteY4" fmla="*/ 47684 h 1804472"/>
                  <a:gd name="connsiteX5" fmla="*/ 1010697 w 1267872"/>
                  <a:gd name="connsiteY5" fmla="*/ 28634 h 1804472"/>
                  <a:gd name="connsiteX6" fmla="*/ 982122 w 1267872"/>
                  <a:gd name="connsiteY6" fmla="*/ 19109 h 1804472"/>
                  <a:gd name="connsiteX7" fmla="*/ 705897 w 1267872"/>
                  <a:gd name="connsiteY7" fmla="*/ 59 h 1804472"/>
                  <a:gd name="connsiteX8" fmla="*/ 582072 w 1267872"/>
                  <a:gd name="connsiteY8" fmla="*/ 9584 h 1804472"/>
                  <a:gd name="connsiteX9" fmla="*/ 486822 w 1267872"/>
                  <a:gd name="connsiteY9" fmla="*/ 38159 h 1804472"/>
                  <a:gd name="connsiteX10" fmla="*/ 401097 w 1267872"/>
                  <a:gd name="connsiteY10" fmla="*/ 142934 h 1804472"/>
                  <a:gd name="connsiteX11" fmla="*/ 372522 w 1267872"/>
                  <a:gd name="connsiteY11" fmla="*/ 200084 h 1804472"/>
                  <a:gd name="connsiteX12" fmla="*/ 334422 w 1267872"/>
                  <a:gd name="connsiteY12" fmla="*/ 314384 h 1804472"/>
                  <a:gd name="connsiteX13" fmla="*/ 324897 w 1267872"/>
                  <a:gd name="connsiteY13" fmla="*/ 342959 h 1804472"/>
                  <a:gd name="connsiteX14" fmla="*/ 267747 w 1267872"/>
                  <a:gd name="connsiteY14" fmla="*/ 638234 h 1804472"/>
                  <a:gd name="connsiteX15" fmla="*/ 153447 w 1267872"/>
                  <a:gd name="connsiteY15" fmla="*/ 790634 h 1804472"/>
                  <a:gd name="connsiteX16" fmla="*/ 105320 w 1267872"/>
                  <a:gd name="connsiteY16" fmla="*/ 1041292 h 1804472"/>
                  <a:gd name="connsiteX17" fmla="*/ 1047 w 1267872"/>
                  <a:gd name="connsiteY17" fmla="*/ 1276409 h 1804472"/>
                  <a:gd name="connsiteX18" fmla="*/ 58197 w 1267872"/>
                  <a:gd name="connsiteY18" fmla="*/ 1524059 h 1804472"/>
                  <a:gd name="connsiteX19" fmla="*/ 162972 w 1267872"/>
                  <a:gd name="connsiteY19" fmla="*/ 1705034 h 1804472"/>
                  <a:gd name="connsiteX20" fmla="*/ 362997 w 1267872"/>
                  <a:gd name="connsiteY20" fmla="*/ 1800284 h 1804472"/>
                  <a:gd name="connsiteX21" fmla="*/ 534447 w 1267872"/>
                  <a:gd name="connsiteY21" fmla="*/ 1781234 h 1804472"/>
                  <a:gd name="connsiteX22" fmla="*/ 724947 w 1267872"/>
                  <a:gd name="connsiteY22" fmla="*/ 1724084 h 1804472"/>
                  <a:gd name="connsiteX23" fmla="*/ 825545 w 1267872"/>
                  <a:gd name="connsiteY23" fmla="*/ 1714559 h 1804472"/>
                  <a:gd name="connsiteX24" fmla="*/ 924972 w 1267872"/>
                  <a:gd name="connsiteY24" fmla="*/ 1695509 h 1804472"/>
                  <a:gd name="connsiteX25" fmla="*/ 1067847 w 1267872"/>
                  <a:gd name="connsiteY25" fmla="*/ 1638359 h 1804472"/>
                  <a:gd name="connsiteX26" fmla="*/ 1182147 w 1267872"/>
                  <a:gd name="connsiteY26" fmla="*/ 1476434 h 1804472"/>
                  <a:gd name="connsiteX27" fmla="*/ 1248822 w 1267872"/>
                  <a:gd name="connsiteY27" fmla="*/ 1228784 h 1804472"/>
                  <a:gd name="connsiteX28" fmla="*/ 1258347 w 1267872"/>
                  <a:gd name="connsiteY28" fmla="*/ 933509 h 1804472"/>
                  <a:gd name="connsiteX29" fmla="*/ 1267872 w 1267872"/>
                  <a:gd name="connsiteY29" fmla="*/ 600134 h 1804472"/>
                  <a:gd name="connsiteX30" fmla="*/ 1258347 w 1267872"/>
                  <a:gd name="connsiteY30" fmla="*/ 447734 h 1804472"/>
                  <a:gd name="connsiteX31" fmla="*/ 1239297 w 1267872"/>
                  <a:gd name="connsiteY31" fmla="*/ 352484 h 1804472"/>
                  <a:gd name="connsiteX32" fmla="*/ 1239297 w 1267872"/>
                  <a:gd name="connsiteY32" fmla="*/ 342959 h 1804472"/>
                  <a:gd name="connsiteX0" fmla="*/ 1239297 w 1267872"/>
                  <a:gd name="connsiteY0" fmla="*/ 342959 h 1804472"/>
                  <a:gd name="connsiteX1" fmla="*/ 1210722 w 1267872"/>
                  <a:gd name="connsiteY1" fmla="*/ 238184 h 1804472"/>
                  <a:gd name="connsiteX2" fmla="*/ 1191672 w 1267872"/>
                  <a:gd name="connsiteY2" fmla="*/ 161984 h 1804472"/>
                  <a:gd name="connsiteX3" fmla="*/ 1153572 w 1267872"/>
                  <a:gd name="connsiteY3" fmla="*/ 104834 h 1804472"/>
                  <a:gd name="connsiteX4" fmla="*/ 1067847 w 1267872"/>
                  <a:gd name="connsiteY4" fmla="*/ 47684 h 1804472"/>
                  <a:gd name="connsiteX5" fmla="*/ 982122 w 1267872"/>
                  <a:gd name="connsiteY5" fmla="*/ 19109 h 1804472"/>
                  <a:gd name="connsiteX6" fmla="*/ 705897 w 1267872"/>
                  <a:gd name="connsiteY6" fmla="*/ 59 h 1804472"/>
                  <a:gd name="connsiteX7" fmla="*/ 582072 w 1267872"/>
                  <a:gd name="connsiteY7" fmla="*/ 9584 h 1804472"/>
                  <a:gd name="connsiteX8" fmla="*/ 486822 w 1267872"/>
                  <a:gd name="connsiteY8" fmla="*/ 38159 h 1804472"/>
                  <a:gd name="connsiteX9" fmla="*/ 401097 w 1267872"/>
                  <a:gd name="connsiteY9" fmla="*/ 142934 h 1804472"/>
                  <a:gd name="connsiteX10" fmla="*/ 372522 w 1267872"/>
                  <a:gd name="connsiteY10" fmla="*/ 200084 h 1804472"/>
                  <a:gd name="connsiteX11" fmla="*/ 334422 w 1267872"/>
                  <a:gd name="connsiteY11" fmla="*/ 314384 h 1804472"/>
                  <a:gd name="connsiteX12" fmla="*/ 324897 w 1267872"/>
                  <a:gd name="connsiteY12" fmla="*/ 342959 h 1804472"/>
                  <a:gd name="connsiteX13" fmla="*/ 267747 w 1267872"/>
                  <a:gd name="connsiteY13" fmla="*/ 638234 h 1804472"/>
                  <a:gd name="connsiteX14" fmla="*/ 153447 w 1267872"/>
                  <a:gd name="connsiteY14" fmla="*/ 790634 h 1804472"/>
                  <a:gd name="connsiteX15" fmla="*/ 105320 w 1267872"/>
                  <a:gd name="connsiteY15" fmla="*/ 1041292 h 1804472"/>
                  <a:gd name="connsiteX16" fmla="*/ 1047 w 1267872"/>
                  <a:gd name="connsiteY16" fmla="*/ 1276409 h 1804472"/>
                  <a:gd name="connsiteX17" fmla="*/ 58197 w 1267872"/>
                  <a:gd name="connsiteY17" fmla="*/ 1524059 h 1804472"/>
                  <a:gd name="connsiteX18" fmla="*/ 162972 w 1267872"/>
                  <a:gd name="connsiteY18" fmla="*/ 1705034 h 1804472"/>
                  <a:gd name="connsiteX19" fmla="*/ 362997 w 1267872"/>
                  <a:gd name="connsiteY19" fmla="*/ 1800284 h 1804472"/>
                  <a:gd name="connsiteX20" fmla="*/ 534447 w 1267872"/>
                  <a:gd name="connsiteY20" fmla="*/ 1781234 h 1804472"/>
                  <a:gd name="connsiteX21" fmla="*/ 724947 w 1267872"/>
                  <a:gd name="connsiteY21" fmla="*/ 1724084 h 1804472"/>
                  <a:gd name="connsiteX22" fmla="*/ 825545 w 1267872"/>
                  <a:gd name="connsiteY22" fmla="*/ 1714559 h 1804472"/>
                  <a:gd name="connsiteX23" fmla="*/ 924972 w 1267872"/>
                  <a:gd name="connsiteY23" fmla="*/ 1695509 h 1804472"/>
                  <a:gd name="connsiteX24" fmla="*/ 1067847 w 1267872"/>
                  <a:gd name="connsiteY24" fmla="*/ 1638359 h 1804472"/>
                  <a:gd name="connsiteX25" fmla="*/ 1182147 w 1267872"/>
                  <a:gd name="connsiteY25" fmla="*/ 1476434 h 1804472"/>
                  <a:gd name="connsiteX26" fmla="*/ 1248822 w 1267872"/>
                  <a:gd name="connsiteY26" fmla="*/ 1228784 h 1804472"/>
                  <a:gd name="connsiteX27" fmla="*/ 1258347 w 1267872"/>
                  <a:gd name="connsiteY27" fmla="*/ 933509 h 1804472"/>
                  <a:gd name="connsiteX28" fmla="*/ 1267872 w 1267872"/>
                  <a:gd name="connsiteY28" fmla="*/ 600134 h 1804472"/>
                  <a:gd name="connsiteX29" fmla="*/ 1258347 w 1267872"/>
                  <a:gd name="connsiteY29" fmla="*/ 447734 h 1804472"/>
                  <a:gd name="connsiteX30" fmla="*/ 1239297 w 1267872"/>
                  <a:gd name="connsiteY30" fmla="*/ 352484 h 1804472"/>
                  <a:gd name="connsiteX31" fmla="*/ 1239297 w 1267872"/>
                  <a:gd name="connsiteY31" fmla="*/ 342959 h 1804472"/>
                  <a:gd name="connsiteX0" fmla="*/ 1239297 w 1267872"/>
                  <a:gd name="connsiteY0" fmla="*/ 342959 h 1804472"/>
                  <a:gd name="connsiteX1" fmla="*/ 1210722 w 1267872"/>
                  <a:gd name="connsiteY1" fmla="*/ 238184 h 1804472"/>
                  <a:gd name="connsiteX2" fmla="*/ 1191672 w 1267872"/>
                  <a:gd name="connsiteY2" fmla="*/ 161984 h 1804472"/>
                  <a:gd name="connsiteX3" fmla="*/ 1153572 w 1267872"/>
                  <a:gd name="connsiteY3" fmla="*/ 104834 h 1804472"/>
                  <a:gd name="connsiteX4" fmla="*/ 982122 w 1267872"/>
                  <a:gd name="connsiteY4" fmla="*/ 19109 h 1804472"/>
                  <a:gd name="connsiteX5" fmla="*/ 705897 w 1267872"/>
                  <a:gd name="connsiteY5" fmla="*/ 59 h 1804472"/>
                  <a:gd name="connsiteX6" fmla="*/ 582072 w 1267872"/>
                  <a:gd name="connsiteY6" fmla="*/ 9584 h 1804472"/>
                  <a:gd name="connsiteX7" fmla="*/ 486822 w 1267872"/>
                  <a:gd name="connsiteY7" fmla="*/ 38159 h 1804472"/>
                  <a:gd name="connsiteX8" fmla="*/ 401097 w 1267872"/>
                  <a:gd name="connsiteY8" fmla="*/ 142934 h 1804472"/>
                  <a:gd name="connsiteX9" fmla="*/ 372522 w 1267872"/>
                  <a:gd name="connsiteY9" fmla="*/ 200084 h 1804472"/>
                  <a:gd name="connsiteX10" fmla="*/ 334422 w 1267872"/>
                  <a:gd name="connsiteY10" fmla="*/ 314384 h 1804472"/>
                  <a:gd name="connsiteX11" fmla="*/ 324897 w 1267872"/>
                  <a:gd name="connsiteY11" fmla="*/ 342959 h 1804472"/>
                  <a:gd name="connsiteX12" fmla="*/ 267747 w 1267872"/>
                  <a:gd name="connsiteY12" fmla="*/ 638234 h 1804472"/>
                  <a:gd name="connsiteX13" fmla="*/ 153447 w 1267872"/>
                  <a:gd name="connsiteY13" fmla="*/ 790634 h 1804472"/>
                  <a:gd name="connsiteX14" fmla="*/ 105320 w 1267872"/>
                  <a:gd name="connsiteY14" fmla="*/ 1041292 h 1804472"/>
                  <a:gd name="connsiteX15" fmla="*/ 1047 w 1267872"/>
                  <a:gd name="connsiteY15" fmla="*/ 1276409 h 1804472"/>
                  <a:gd name="connsiteX16" fmla="*/ 58197 w 1267872"/>
                  <a:gd name="connsiteY16" fmla="*/ 1524059 h 1804472"/>
                  <a:gd name="connsiteX17" fmla="*/ 162972 w 1267872"/>
                  <a:gd name="connsiteY17" fmla="*/ 1705034 h 1804472"/>
                  <a:gd name="connsiteX18" fmla="*/ 362997 w 1267872"/>
                  <a:gd name="connsiteY18" fmla="*/ 1800284 h 1804472"/>
                  <a:gd name="connsiteX19" fmla="*/ 534447 w 1267872"/>
                  <a:gd name="connsiteY19" fmla="*/ 1781234 h 1804472"/>
                  <a:gd name="connsiteX20" fmla="*/ 724947 w 1267872"/>
                  <a:gd name="connsiteY20" fmla="*/ 1724084 h 1804472"/>
                  <a:gd name="connsiteX21" fmla="*/ 825545 w 1267872"/>
                  <a:gd name="connsiteY21" fmla="*/ 1714559 h 1804472"/>
                  <a:gd name="connsiteX22" fmla="*/ 924972 w 1267872"/>
                  <a:gd name="connsiteY22" fmla="*/ 1695509 h 1804472"/>
                  <a:gd name="connsiteX23" fmla="*/ 1067847 w 1267872"/>
                  <a:gd name="connsiteY23" fmla="*/ 1638359 h 1804472"/>
                  <a:gd name="connsiteX24" fmla="*/ 1182147 w 1267872"/>
                  <a:gd name="connsiteY24" fmla="*/ 1476434 h 1804472"/>
                  <a:gd name="connsiteX25" fmla="*/ 1248822 w 1267872"/>
                  <a:gd name="connsiteY25" fmla="*/ 1228784 h 1804472"/>
                  <a:gd name="connsiteX26" fmla="*/ 1258347 w 1267872"/>
                  <a:gd name="connsiteY26" fmla="*/ 933509 h 1804472"/>
                  <a:gd name="connsiteX27" fmla="*/ 1267872 w 1267872"/>
                  <a:gd name="connsiteY27" fmla="*/ 600134 h 1804472"/>
                  <a:gd name="connsiteX28" fmla="*/ 1258347 w 1267872"/>
                  <a:gd name="connsiteY28" fmla="*/ 447734 h 1804472"/>
                  <a:gd name="connsiteX29" fmla="*/ 1239297 w 1267872"/>
                  <a:gd name="connsiteY29" fmla="*/ 352484 h 1804472"/>
                  <a:gd name="connsiteX30" fmla="*/ 1239297 w 1267872"/>
                  <a:gd name="connsiteY30" fmla="*/ 342959 h 1804472"/>
                  <a:gd name="connsiteX0" fmla="*/ 1239297 w 1267872"/>
                  <a:gd name="connsiteY0" fmla="*/ 342959 h 1804472"/>
                  <a:gd name="connsiteX1" fmla="*/ 1210722 w 1267872"/>
                  <a:gd name="connsiteY1" fmla="*/ 238184 h 1804472"/>
                  <a:gd name="connsiteX2" fmla="*/ 1191672 w 1267872"/>
                  <a:gd name="connsiteY2" fmla="*/ 161984 h 1804472"/>
                  <a:gd name="connsiteX3" fmla="*/ 982122 w 1267872"/>
                  <a:gd name="connsiteY3" fmla="*/ 19109 h 1804472"/>
                  <a:gd name="connsiteX4" fmla="*/ 705897 w 1267872"/>
                  <a:gd name="connsiteY4" fmla="*/ 59 h 1804472"/>
                  <a:gd name="connsiteX5" fmla="*/ 582072 w 1267872"/>
                  <a:gd name="connsiteY5" fmla="*/ 9584 h 1804472"/>
                  <a:gd name="connsiteX6" fmla="*/ 486822 w 1267872"/>
                  <a:gd name="connsiteY6" fmla="*/ 38159 h 1804472"/>
                  <a:gd name="connsiteX7" fmla="*/ 401097 w 1267872"/>
                  <a:gd name="connsiteY7" fmla="*/ 142934 h 1804472"/>
                  <a:gd name="connsiteX8" fmla="*/ 372522 w 1267872"/>
                  <a:gd name="connsiteY8" fmla="*/ 200084 h 1804472"/>
                  <a:gd name="connsiteX9" fmla="*/ 334422 w 1267872"/>
                  <a:gd name="connsiteY9" fmla="*/ 314384 h 1804472"/>
                  <a:gd name="connsiteX10" fmla="*/ 324897 w 1267872"/>
                  <a:gd name="connsiteY10" fmla="*/ 342959 h 1804472"/>
                  <a:gd name="connsiteX11" fmla="*/ 267747 w 1267872"/>
                  <a:gd name="connsiteY11" fmla="*/ 638234 h 1804472"/>
                  <a:gd name="connsiteX12" fmla="*/ 153447 w 1267872"/>
                  <a:gd name="connsiteY12" fmla="*/ 790634 h 1804472"/>
                  <a:gd name="connsiteX13" fmla="*/ 105320 w 1267872"/>
                  <a:gd name="connsiteY13" fmla="*/ 1041292 h 1804472"/>
                  <a:gd name="connsiteX14" fmla="*/ 1047 w 1267872"/>
                  <a:gd name="connsiteY14" fmla="*/ 1276409 h 1804472"/>
                  <a:gd name="connsiteX15" fmla="*/ 58197 w 1267872"/>
                  <a:gd name="connsiteY15" fmla="*/ 1524059 h 1804472"/>
                  <a:gd name="connsiteX16" fmla="*/ 162972 w 1267872"/>
                  <a:gd name="connsiteY16" fmla="*/ 1705034 h 1804472"/>
                  <a:gd name="connsiteX17" fmla="*/ 362997 w 1267872"/>
                  <a:gd name="connsiteY17" fmla="*/ 1800284 h 1804472"/>
                  <a:gd name="connsiteX18" fmla="*/ 534447 w 1267872"/>
                  <a:gd name="connsiteY18" fmla="*/ 1781234 h 1804472"/>
                  <a:gd name="connsiteX19" fmla="*/ 724947 w 1267872"/>
                  <a:gd name="connsiteY19" fmla="*/ 1724084 h 1804472"/>
                  <a:gd name="connsiteX20" fmla="*/ 825545 w 1267872"/>
                  <a:gd name="connsiteY20" fmla="*/ 1714559 h 1804472"/>
                  <a:gd name="connsiteX21" fmla="*/ 924972 w 1267872"/>
                  <a:gd name="connsiteY21" fmla="*/ 1695509 h 1804472"/>
                  <a:gd name="connsiteX22" fmla="*/ 1067847 w 1267872"/>
                  <a:gd name="connsiteY22" fmla="*/ 1638359 h 1804472"/>
                  <a:gd name="connsiteX23" fmla="*/ 1182147 w 1267872"/>
                  <a:gd name="connsiteY23" fmla="*/ 1476434 h 1804472"/>
                  <a:gd name="connsiteX24" fmla="*/ 1248822 w 1267872"/>
                  <a:gd name="connsiteY24" fmla="*/ 1228784 h 1804472"/>
                  <a:gd name="connsiteX25" fmla="*/ 1258347 w 1267872"/>
                  <a:gd name="connsiteY25" fmla="*/ 933509 h 1804472"/>
                  <a:gd name="connsiteX26" fmla="*/ 1267872 w 1267872"/>
                  <a:gd name="connsiteY26" fmla="*/ 600134 h 1804472"/>
                  <a:gd name="connsiteX27" fmla="*/ 1258347 w 1267872"/>
                  <a:gd name="connsiteY27" fmla="*/ 447734 h 1804472"/>
                  <a:gd name="connsiteX28" fmla="*/ 1239297 w 1267872"/>
                  <a:gd name="connsiteY28" fmla="*/ 352484 h 1804472"/>
                  <a:gd name="connsiteX29" fmla="*/ 1239297 w 1267872"/>
                  <a:gd name="connsiteY29" fmla="*/ 342959 h 1804472"/>
                  <a:gd name="connsiteX0" fmla="*/ 1239297 w 1267872"/>
                  <a:gd name="connsiteY0" fmla="*/ 343291 h 1804804"/>
                  <a:gd name="connsiteX1" fmla="*/ 1210722 w 1267872"/>
                  <a:gd name="connsiteY1" fmla="*/ 238516 h 1804804"/>
                  <a:gd name="connsiteX2" fmla="*/ 1191672 w 1267872"/>
                  <a:gd name="connsiteY2" fmla="*/ 162316 h 1804804"/>
                  <a:gd name="connsiteX3" fmla="*/ 982122 w 1267872"/>
                  <a:gd name="connsiteY3" fmla="*/ 19441 h 1804804"/>
                  <a:gd name="connsiteX4" fmla="*/ 705897 w 1267872"/>
                  <a:gd name="connsiteY4" fmla="*/ 391 h 1804804"/>
                  <a:gd name="connsiteX5" fmla="*/ 582072 w 1267872"/>
                  <a:gd name="connsiteY5" fmla="*/ 9916 h 1804804"/>
                  <a:gd name="connsiteX6" fmla="*/ 486822 w 1267872"/>
                  <a:gd name="connsiteY6" fmla="*/ 38491 h 1804804"/>
                  <a:gd name="connsiteX7" fmla="*/ 401097 w 1267872"/>
                  <a:gd name="connsiteY7" fmla="*/ 143266 h 1804804"/>
                  <a:gd name="connsiteX8" fmla="*/ 372522 w 1267872"/>
                  <a:gd name="connsiteY8" fmla="*/ 200416 h 1804804"/>
                  <a:gd name="connsiteX9" fmla="*/ 334422 w 1267872"/>
                  <a:gd name="connsiteY9" fmla="*/ 314716 h 1804804"/>
                  <a:gd name="connsiteX10" fmla="*/ 324897 w 1267872"/>
                  <a:gd name="connsiteY10" fmla="*/ 343291 h 1804804"/>
                  <a:gd name="connsiteX11" fmla="*/ 267747 w 1267872"/>
                  <a:gd name="connsiteY11" fmla="*/ 638566 h 1804804"/>
                  <a:gd name="connsiteX12" fmla="*/ 153447 w 1267872"/>
                  <a:gd name="connsiteY12" fmla="*/ 790966 h 1804804"/>
                  <a:gd name="connsiteX13" fmla="*/ 105320 w 1267872"/>
                  <a:gd name="connsiteY13" fmla="*/ 1041624 h 1804804"/>
                  <a:gd name="connsiteX14" fmla="*/ 1047 w 1267872"/>
                  <a:gd name="connsiteY14" fmla="*/ 1276741 h 1804804"/>
                  <a:gd name="connsiteX15" fmla="*/ 58197 w 1267872"/>
                  <a:gd name="connsiteY15" fmla="*/ 1524391 h 1804804"/>
                  <a:gd name="connsiteX16" fmla="*/ 162972 w 1267872"/>
                  <a:gd name="connsiteY16" fmla="*/ 1705366 h 1804804"/>
                  <a:gd name="connsiteX17" fmla="*/ 362997 w 1267872"/>
                  <a:gd name="connsiteY17" fmla="*/ 1800616 h 1804804"/>
                  <a:gd name="connsiteX18" fmla="*/ 534447 w 1267872"/>
                  <a:gd name="connsiteY18" fmla="*/ 1781566 h 1804804"/>
                  <a:gd name="connsiteX19" fmla="*/ 724947 w 1267872"/>
                  <a:gd name="connsiteY19" fmla="*/ 1724416 h 1804804"/>
                  <a:gd name="connsiteX20" fmla="*/ 825545 w 1267872"/>
                  <a:gd name="connsiteY20" fmla="*/ 1714891 h 1804804"/>
                  <a:gd name="connsiteX21" fmla="*/ 924972 w 1267872"/>
                  <a:gd name="connsiteY21" fmla="*/ 1695841 h 1804804"/>
                  <a:gd name="connsiteX22" fmla="*/ 1067847 w 1267872"/>
                  <a:gd name="connsiteY22" fmla="*/ 1638691 h 1804804"/>
                  <a:gd name="connsiteX23" fmla="*/ 1182147 w 1267872"/>
                  <a:gd name="connsiteY23" fmla="*/ 1476766 h 1804804"/>
                  <a:gd name="connsiteX24" fmla="*/ 1248822 w 1267872"/>
                  <a:gd name="connsiteY24" fmla="*/ 1229116 h 1804804"/>
                  <a:gd name="connsiteX25" fmla="*/ 1258347 w 1267872"/>
                  <a:gd name="connsiteY25" fmla="*/ 933841 h 1804804"/>
                  <a:gd name="connsiteX26" fmla="*/ 1267872 w 1267872"/>
                  <a:gd name="connsiteY26" fmla="*/ 600466 h 1804804"/>
                  <a:gd name="connsiteX27" fmla="*/ 1258347 w 1267872"/>
                  <a:gd name="connsiteY27" fmla="*/ 448066 h 1804804"/>
                  <a:gd name="connsiteX28" fmla="*/ 1239297 w 1267872"/>
                  <a:gd name="connsiteY28" fmla="*/ 352816 h 1804804"/>
                  <a:gd name="connsiteX29" fmla="*/ 1239297 w 1267872"/>
                  <a:gd name="connsiteY29" fmla="*/ 343291 h 1804804"/>
                  <a:gd name="connsiteX0" fmla="*/ 1239297 w 1267872"/>
                  <a:gd name="connsiteY0" fmla="*/ 343291 h 1804804"/>
                  <a:gd name="connsiteX1" fmla="*/ 1210722 w 1267872"/>
                  <a:gd name="connsiteY1" fmla="*/ 238516 h 1804804"/>
                  <a:gd name="connsiteX2" fmla="*/ 982122 w 1267872"/>
                  <a:gd name="connsiteY2" fmla="*/ 19441 h 1804804"/>
                  <a:gd name="connsiteX3" fmla="*/ 705897 w 1267872"/>
                  <a:gd name="connsiteY3" fmla="*/ 391 h 1804804"/>
                  <a:gd name="connsiteX4" fmla="*/ 582072 w 1267872"/>
                  <a:gd name="connsiteY4" fmla="*/ 9916 h 1804804"/>
                  <a:gd name="connsiteX5" fmla="*/ 486822 w 1267872"/>
                  <a:gd name="connsiteY5" fmla="*/ 38491 h 1804804"/>
                  <a:gd name="connsiteX6" fmla="*/ 401097 w 1267872"/>
                  <a:gd name="connsiteY6" fmla="*/ 143266 h 1804804"/>
                  <a:gd name="connsiteX7" fmla="*/ 372522 w 1267872"/>
                  <a:gd name="connsiteY7" fmla="*/ 200416 h 1804804"/>
                  <a:gd name="connsiteX8" fmla="*/ 334422 w 1267872"/>
                  <a:gd name="connsiteY8" fmla="*/ 314716 h 1804804"/>
                  <a:gd name="connsiteX9" fmla="*/ 324897 w 1267872"/>
                  <a:gd name="connsiteY9" fmla="*/ 343291 h 1804804"/>
                  <a:gd name="connsiteX10" fmla="*/ 267747 w 1267872"/>
                  <a:gd name="connsiteY10" fmla="*/ 638566 h 1804804"/>
                  <a:gd name="connsiteX11" fmla="*/ 153447 w 1267872"/>
                  <a:gd name="connsiteY11" fmla="*/ 790966 h 1804804"/>
                  <a:gd name="connsiteX12" fmla="*/ 105320 w 1267872"/>
                  <a:gd name="connsiteY12" fmla="*/ 1041624 h 1804804"/>
                  <a:gd name="connsiteX13" fmla="*/ 1047 w 1267872"/>
                  <a:gd name="connsiteY13" fmla="*/ 1276741 h 1804804"/>
                  <a:gd name="connsiteX14" fmla="*/ 58197 w 1267872"/>
                  <a:gd name="connsiteY14" fmla="*/ 1524391 h 1804804"/>
                  <a:gd name="connsiteX15" fmla="*/ 162972 w 1267872"/>
                  <a:gd name="connsiteY15" fmla="*/ 1705366 h 1804804"/>
                  <a:gd name="connsiteX16" fmla="*/ 362997 w 1267872"/>
                  <a:gd name="connsiteY16" fmla="*/ 1800616 h 1804804"/>
                  <a:gd name="connsiteX17" fmla="*/ 534447 w 1267872"/>
                  <a:gd name="connsiteY17" fmla="*/ 1781566 h 1804804"/>
                  <a:gd name="connsiteX18" fmla="*/ 724947 w 1267872"/>
                  <a:gd name="connsiteY18" fmla="*/ 1724416 h 1804804"/>
                  <a:gd name="connsiteX19" fmla="*/ 825545 w 1267872"/>
                  <a:gd name="connsiteY19" fmla="*/ 1714891 h 1804804"/>
                  <a:gd name="connsiteX20" fmla="*/ 924972 w 1267872"/>
                  <a:gd name="connsiteY20" fmla="*/ 1695841 h 1804804"/>
                  <a:gd name="connsiteX21" fmla="*/ 1067847 w 1267872"/>
                  <a:gd name="connsiteY21" fmla="*/ 1638691 h 1804804"/>
                  <a:gd name="connsiteX22" fmla="*/ 1182147 w 1267872"/>
                  <a:gd name="connsiteY22" fmla="*/ 1476766 h 1804804"/>
                  <a:gd name="connsiteX23" fmla="*/ 1248822 w 1267872"/>
                  <a:gd name="connsiteY23" fmla="*/ 1229116 h 1804804"/>
                  <a:gd name="connsiteX24" fmla="*/ 1258347 w 1267872"/>
                  <a:gd name="connsiteY24" fmla="*/ 933841 h 1804804"/>
                  <a:gd name="connsiteX25" fmla="*/ 1267872 w 1267872"/>
                  <a:gd name="connsiteY25" fmla="*/ 600466 h 1804804"/>
                  <a:gd name="connsiteX26" fmla="*/ 1258347 w 1267872"/>
                  <a:gd name="connsiteY26" fmla="*/ 448066 h 1804804"/>
                  <a:gd name="connsiteX27" fmla="*/ 1239297 w 1267872"/>
                  <a:gd name="connsiteY27" fmla="*/ 352816 h 1804804"/>
                  <a:gd name="connsiteX28" fmla="*/ 1239297 w 1267872"/>
                  <a:gd name="connsiteY28" fmla="*/ 343291 h 1804804"/>
                  <a:gd name="connsiteX0" fmla="*/ 1239297 w 1267872"/>
                  <a:gd name="connsiteY0" fmla="*/ 354245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486822 w 1267872"/>
                  <a:gd name="connsiteY5" fmla="*/ 49445 h 1815758"/>
                  <a:gd name="connsiteX6" fmla="*/ 401097 w 1267872"/>
                  <a:gd name="connsiteY6" fmla="*/ 154220 h 1815758"/>
                  <a:gd name="connsiteX7" fmla="*/ 372522 w 1267872"/>
                  <a:gd name="connsiteY7" fmla="*/ 211370 h 1815758"/>
                  <a:gd name="connsiteX8" fmla="*/ 334422 w 1267872"/>
                  <a:gd name="connsiteY8" fmla="*/ 325670 h 1815758"/>
                  <a:gd name="connsiteX9" fmla="*/ 324897 w 1267872"/>
                  <a:gd name="connsiteY9" fmla="*/ 354245 h 1815758"/>
                  <a:gd name="connsiteX10" fmla="*/ 267747 w 1267872"/>
                  <a:gd name="connsiteY10" fmla="*/ 649520 h 1815758"/>
                  <a:gd name="connsiteX11" fmla="*/ 153447 w 1267872"/>
                  <a:gd name="connsiteY11" fmla="*/ 801920 h 1815758"/>
                  <a:gd name="connsiteX12" fmla="*/ 105320 w 1267872"/>
                  <a:gd name="connsiteY12" fmla="*/ 1052578 h 1815758"/>
                  <a:gd name="connsiteX13" fmla="*/ 1047 w 1267872"/>
                  <a:gd name="connsiteY13" fmla="*/ 1287695 h 1815758"/>
                  <a:gd name="connsiteX14" fmla="*/ 58197 w 1267872"/>
                  <a:gd name="connsiteY14" fmla="*/ 1535345 h 1815758"/>
                  <a:gd name="connsiteX15" fmla="*/ 162972 w 1267872"/>
                  <a:gd name="connsiteY15" fmla="*/ 1716320 h 1815758"/>
                  <a:gd name="connsiteX16" fmla="*/ 362997 w 1267872"/>
                  <a:gd name="connsiteY16" fmla="*/ 1811570 h 1815758"/>
                  <a:gd name="connsiteX17" fmla="*/ 534447 w 1267872"/>
                  <a:gd name="connsiteY17" fmla="*/ 1792520 h 1815758"/>
                  <a:gd name="connsiteX18" fmla="*/ 724947 w 1267872"/>
                  <a:gd name="connsiteY18" fmla="*/ 1735370 h 1815758"/>
                  <a:gd name="connsiteX19" fmla="*/ 825545 w 1267872"/>
                  <a:gd name="connsiteY19" fmla="*/ 1725845 h 1815758"/>
                  <a:gd name="connsiteX20" fmla="*/ 924972 w 1267872"/>
                  <a:gd name="connsiteY20" fmla="*/ 1706795 h 1815758"/>
                  <a:gd name="connsiteX21" fmla="*/ 1067847 w 1267872"/>
                  <a:gd name="connsiteY21" fmla="*/ 1649645 h 1815758"/>
                  <a:gd name="connsiteX22" fmla="*/ 1182147 w 1267872"/>
                  <a:gd name="connsiteY22" fmla="*/ 1487720 h 1815758"/>
                  <a:gd name="connsiteX23" fmla="*/ 1248822 w 1267872"/>
                  <a:gd name="connsiteY23" fmla="*/ 1240070 h 1815758"/>
                  <a:gd name="connsiteX24" fmla="*/ 1258347 w 1267872"/>
                  <a:gd name="connsiteY24" fmla="*/ 944795 h 1815758"/>
                  <a:gd name="connsiteX25" fmla="*/ 1267872 w 1267872"/>
                  <a:gd name="connsiteY25" fmla="*/ 611420 h 1815758"/>
                  <a:gd name="connsiteX26" fmla="*/ 1258347 w 1267872"/>
                  <a:gd name="connsiteY26" fmla="*/ 459020 h 1815758"/>
                  <a:gd name="connsiteX27" fmla="*/ 1239297 w 1267872"/>
                  <a:gd name="connsiteY27" fmla="*/ 363770 h 1815758"/>
                  <a:gd name="connsiteX28" fmla="*/ 1239297 w 1267872"/>
                  <a:gd name="connsiteY28" fmla="*/ 354245 h 1815758"/>
                  <a:gd name="connsiteX0" fmla="*/ 1239297 w 1267872"/>
                  <a:gd name="connsiteY0" fmla="*/ 354245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486822 w 1267872"/>
                  <a:gd name="connsiteY5" fmla="*/ 49445 h 1815758"/>
                  <a:gd name="connsiteX6" fmla="*/ 401097 w 1267872"/>
                  <a:gd name="connsiteY6" fmla="*/ 154220 h 1815758"/>
                  <a:gd name="connsiteX7" fmla="*/ 372522 w 1267872"/>
                  <a:gd name="connsiteY7" fmla="*/ 211370 h 1815758"/>
                  <a:gd name="connsiteX8" fmla="*/ 334422 w 1267872"/>
                  <a:gd name="connsiteY8" fmla="*/ 325670 h 1815758"/>
                  <a:gd name="connsiteX9" fmla="*/ 324897 w 1267872"/>
                  <a:gd name="connsiteY9" fmla="*/ 354245 h 1815758"/>
                  <a:gd name="connsiteX10" fmla="*/ 267747 w 1267872"/>
                  <a:gd name="connsiteY10" fmla="*/ 649520 h 1815758"/>
                  <a:gd name="connsiteX11" fmla="*/ 153447 w 1267872"/>
                  <a:gd name="connsiteY11" fmla="*/ 801920 h 1815758"/>
                  <a:gd name="connsiteX12" fmla="*/ 105320 w 1267872"/>
                  <a:gd name="connsiteY12" fmla="*/ 1052578 h 1815758"/>
                  <a:gd name="connsiteX13" fmla="*/ 1047 w 1267872"/>
                  <a:gd name="connsiteY13" fmla="*/ 1287695 h 1815758"/>
                  <a:gd name="connsiteX14" fmla="*/ 58197 w 1267872"/>
                  <a:gd name="connsiteY14" fmla="*/ 1535345 h 1815758"/>
                  <a:gd name="connsiteX15" fmla="*/ 162972 w 1267872"/>
                  <a:gd name="connsiteY15" fmla="*/ 1716320 h 1815758"/>
                  <a:gd name="connsiteX16" fmla="*/ 362997 w 1267872"/>
                  <a:gd name="connsiteY16" fmla="*/ 1811570 h 1815758"/>
                  <a:gd name="connsiteX17" fmla="*/ 534447 w 1267872"/>
                  <a:gd name="connsiteY17" fmla="*/ 1792520 h 1815758"/>
                  <a:gd name="connsiteX18" fmla="*/ 724947 w 1267872"/>
                  <a:gd name="connsiteY18" fmla="*/ 1735370 h 1815758"/>
                  <a:gd name="connsiteX19" fmla="*/ 825545 w 1267872"/>
                  <a:gd name="connsiteY19" fmla="*/ 1725845 h 1815758"/>
                  <a:gd name="connsiteX20" fmla="*/ 924972 w 1267872"/>
                  <a:gd name="connsiteY20" fmla="*/ 1706795 h 1815758"/>
                  <a:gd name="connsiteX21" fmla="*/ 1067847 w 1267872"/>
                  <a:gd name="connsiteY21" fmla="*/ 1649645 h 1815758"/>
                  <a:gd name="connsiteX22" fmla="*/ 1182147 w 1267872"/>
                  <a:gd name="connsiteY22" fmla="*/ 1487720 h 1815758"/>
                  <a:gd name="connsiteX23" fmla="*/ 1248822 w 1267872"/>
                  <a:gd name="connsiteY23" fmla="*/ 1240070 h 1815758"/>
                  <a:gd name="connsiteX24" fmla="*/ 1258347 w 1267872"/>
                  <a:gd name="connsiteY24" fmla="*/ 944795 h 1815758"/>
                  <a:gd name="connsiteX25" fmla="*/ 1267872 w 1267872"/>
                  <a:gd name="connsiteY25" fmla="*/ 611420 h 1815758"/>
                  <a:gd name="connsiteX26" fmla="*/ 1258347 w 1267872"/>
                  <a:gd name="connsiteY26" fmla="*/ 459020 h 1815758"/>
                  <a:gd name="connsiteX27" fmla="*/ 1239297 w 1267872"/>
                  <a:gd name="connsiteY27" fmla="*/ 363770 h 1815758"/>
                  <a:gd name="connsiteX28" fmla="*/ 1239297 w 1267872"/>
                  <a:gd name="connsiteY28" fmla="*/ 354245 h 1815758"/>
                  <a:gd name="connsiteX0" fmla="*/ 1239297 w 1267872"/>
                  <a:gd name="connsiteY0" fmla="*/ 354245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486822 w 1267872"/>
                  <a:gd name="connsiteY5" fmla="*/ 49445 h 1815758"/>
                  <a:gd name="connsiteX6" fmla="*/ 401097 w 1267872"/>
                  <a:gd name="connsiteY6" fmla="*/ 154220 h 1815758"/>
                  <a:gd name="connsiteX7" fmla="*/ 372522 w 1267872"/>
                  <a:gd name="connsiteY7" fmla="*/ 211370 h 1815758"/>
                  <a:gd name="connsiteX8" fmla="*/ 334422 w 1267872"/>
                  <a:gd name="connsiteY8" fmla="*/ 325670 h 1815758"/>
                  <a:gd name="connsiteX9" fmla="*/ 324897 w 1267872"/>
                  <a:gd name="connsiteY9" fmla="*/ 354245 h 1815758"/>
                  <a:gd name="connsiteX10" fmla="*/ 267747 w 1267872"/>
                  <a:gd name="connsiteY10" fmla="*/ 649520 h 1815758"/>
                  <a:gd name="connsiteX11" fmla="*/ 153447 w 1267872"/>
                  <a:gd name="connsiteY11" fmla="*/ 801920 h 1815758"/>
                  <a:gd name="connsiteX12" fmla="*/ 105320 w 1267872"/>
                  <a:gd name="connsiteY12" fmla="*/ 1052578 h 1815758"/>
                  <a:gd name="connsiteX13" fmla="*/ 1047 w 1267872"/>
                  <a:gd name="connsiteY13" fmla="*/ 1287695 h 1815758"/>
                  <a:gd name="connsiteX14" fmla="*/ 58197 w 1267872"/>
                  <a:gd name="connsiteY14" fmla="*/ 1535345 h 1815758"/>
                  <a:gd name="connsiteX15" fmla="*/ 162972 w 1267872"/>
                  <a:gd name="connsiteY15" fmla="*/ 1716320 h 1815758"/>
                  <a:gd name="connsiteX16" fmla="*/ 362997 w 1267872"/>
                  <a:gd name="connsiteY16" fmla="*/ 1811570 h 1815758"/>
                  <a:gd name="connsiteX17" fmla="*/ 534447 w 1267872"/>
                  <a:gd name="connsiteY17" fmla="*/ 1792520 h 1815758"/>
                  <a:gd name="connsiteX18" fmla="*/ 724947 w 1267872"/>
                  <a:gd name="connsiteY18" fmla="*/ 1735370 h 1815758"/>
                  <a:gd name="connsiteX19" fmla="*/ 825545 w 1267872"/>
                  <a:gd name="connsiteY19" fmla="*/ 1725845 h 1815758"/>
                  <a:gd name="connsiteX20" fmla="*/ 924972 w 1267872"/>
                  <a:gd name="connsiteY20" fmla="*/ 1706795 h 1815758"/>
                  <a:gd name="connsiteX21" fmla="*/ 1067847 w 1267872"/>
                  <a:gd name="connsiteY21" fmla="*/ 1649645 h 1815758"/>
                  <a:gd name="connsiteX22" fmla="*/ 1182147 w 1267872"/>
                  <a:gd name="connsiteY22" fmla="*/ 1487720 h 1815758"/>
                  <a:gd name="connsiteX23" fmla="*/ 1248822 w 1267872"/>
                  <a:gd name="connsiteY23" fmla="*/ 1240070 h 1815758"/>
                  <a:gd name="connsiteX24" fmla="*/ 1258347 w 1267872"/>
                  <a:gd name="connsiteY24" fmla="*/ 944795 h 1815758"/>
                  <a:gd name="connsiteX25" fmla="*/ 1267872 w 1267872"/>
                  <a:gd name="connsiteY25" fmla="*/ 611420 h 1815758"/>
                  <a:gd name="connsiteX26" fmla="*/ 1258347 w 1267872"/>
                  <a:gd name="connsiteY26" fmla="*/ 459020 h 1815758"/>
                  <a:gd name="connsiteX27" fmla="*/ 1239297 w 1267872"/>
                  <a:gd name="connsiteY27" fmla="*/ 354245 h 1815758"/>
                  <a:gd name="connsiteX0" fmla="*/ 1258347 w 1267872"/>
                  <a:gd name="connsiteY0" fmla="*/ 459020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486822 w 1267872"/>
                  <a:gd name="connsiteY5" fmla="*/ 49445 h 1815758"/>
                  <a:gd name="connsiteX6" fmla="*/ 401097 w 1267872"/>
                  <a:gd name="connsiteY6" fmla="*/ 154220 h 1815758"/>
                  <a:gd name="connsiteX7" fmla="*/ 372522 w 1267872"/>
                  <a:gd name="connsiteY7" fmla="*/ 211370 h 1815758"/>
                  <a:gd name="connsiteX8" fmla="*/ 334422 w 1267872"/>
                  <a:gd name="connsiteY8" fmla="*/ 325670 h 1815758"/>
                  <a:gd name="connsiteX9" fmla="*/ 324897 w 1267872"/>
                  <a:gd name="connsiteY9" fmla="*/ 354245 h 1815758"/>
                  <a:gd name="connsiteX10" fmla="*/ 267747 w 1267872"/>
                  <a:gd name="connsiteY10" fmla="*/ 649520 h 1815758"/>
                  <a:gd name="connsiteX11" fmla="*/ 153447 w 1267872"/>
                  <a:gd name="connsiteY11" fmla="*/ 801920 h 1815758"/>
                  <a:gd name="connsiteX12" fmla="*/ 105320 w 1267872"/>
                  <a:gd name="connsiteY12" fmla="*/ 1052578 h 1815758"/>
                  <a:gd name="connsiteX13" fmla="*/ 1047 w 1267872"/>
                  <a:gd name="connsiteY13" fmla="*/ 1287695 h 1815758"/>
                  <a:gd name="connsiteX14" fmla="*/ 58197 w 1267872"/>
                  <a:gd name="connsiteY14" fmla="*/ 1535345 h 1815758"/>
                  <a:gd name="connsiteX15" fmla="*/ 162972 w 1267872"/>
                  <a:gd name="connsiteY15" fmla="*/ 1716320 h 1815758"/>
                  <a:gd name="connsiteX16" fmla="*/ 362997 w 1267872"/>
                  <a:gd name="connsiteY16" fmla="*/ 1811570 h 1815758"/>
                  <a:gd name="connsiteX17" fmla="*/ 534447 w 1267872"/>
                  <a:gd name="connsiteY17" fmla="*/ 1792520 h 1815758"/>
                  <a:gd name="connsiteX18" fmla="*/ 724947 w 1267872"/>
                  <a:gd name="connsiteY18" fmla="*/ 1735370 h 1815758"/>
                  <a:gd name="connsiteX19" fmla="*/ 825545 w 1267872"/>
                  <a:gd name="connsiteY19" fmla="*/ 1725845 h 1815758"/>
                  <a:gd name="connsiteX20" fmla="*/ 924972 w 1267872"/>
                  <a:gd name="connsiteY20" fmla="*/ 1706795 h 1815758"/>
                  <a:gd name="connsiteX21" fmla="*/ 1067847 w 1267872"/>
                  <a:gd name="connsiteY21" fmla="*/ 1649645 h 1815758"/>
                  <a:gd name="connsiteX22" fmla="*/ 1182147 w 1267872"/>
                  <a:gd name="connsiteY22" fmla="*/ 1487720 h 1815758"/>
                  <a:gd name="connsiteX23" fmla="*/ 1248822 w 1267872"/>
                  <a:gd name="connsiteY23" fmla="*/ 1240070 h 1815758"/>
                  <a:gd name="connsiteX24" fmla="*/ 1258347 w 1267872"/>
                  <a:gd name="connsiteY24" fmla="*/ 944795 h 1815758"/>
                  <a:gd name="connsiteX25" fmla="*/ 1267872 w 1267872"/>
                  <a:gd name="connsiteY25" fmla="*/ 611420 h 1815758"/>
                  <a:gd name="connsiteX26" fmla="*/ 1258347 w 1267872"/>
                  <a:gd name="connsiteY26" fmla="*/ 459020 h 1815758"/>
                  <a:gd name="connsiteX0" fmla="*/ 1258347 w 1267872"/>
                  <a:gd name="connsiteY0" fmla="*/ 459020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486822 w 1267872"/>
                  <a:gd name="connsiteY5" fmla="*/ 49445 h 1815758"/>
                  <a:gd name="connsiteX6" fmla="*/ 401097 w 1267872"/>
                  <a:gd name="connsiteY6" fmla="*/ 154220 h 1815758"/>
                  <a:gd name="connsiteX7" fmla="*/ 372522 w 1267872"/>
                  <a:gd name="connsiteY7" fmla="*/ 211370 h 1815758"/>
                  <a:gd name="connsiteX8" fmla="*/ 334422 w 1267872"/>
                  <a:gd name="connsiteY8" fmla="*/ 325670 h 1815758"/>
                  <a:gd name="connsiteX9" fmla="*/ 267747 w 1267872"/>
                  <a:gd name="connsiteY9" fmla="*/ 649520 h 1815758"/>
                  <a:gd name="connsiteX10" fmla="*/ 153447 w 1267872"/>
                  <a:gd name="connsiteY10" fmla="*/ 801920 h 1815758"/>
                  <a:gd name="connsiteX11" fmla="*/ 105320 w 1267872"/>
                  <a:gd name="connsiteY11" fmla="*/ 1052578 h 1815758"/>
                  <a:gd name="connsiteX12" fmla="*/ 1047 w 1267872"/>
                  <a:gd name="connsiteY12" fmla="*/ 1287695 h 1815758"/>
                  <a:gd name="connsiteX13" fmla="*/ 58197 w 1267872"/>
                  <a:gd name="connsiteY13" fmla="*/ 1535345 h 1815758"/>
                  <a:gd name="connsiteX14" fmla="*/ 162972 w 1267872"/>
                  <a:gd name="connsiteY14" fmla="*/ 1716320 h 1815758"/>
                  <a:gd name="connsiteX15" fmla="*/ 362997 w 1267872"/>
                  <a:gd name="connsiteY15" fmla="*/ 1811570 h 1815758"/>
                  <a:gd name="connsiteX16" fmla="*/ 534447 w 1267872"/>
                  <a:gd name="connsiteY16" fmla="*/ 1792520 h 1815758"/>
                  <a:gd name="connsiteX17" fmla="*/ 724947 w 1267872"/>
                  <a:gd name="connsiteY17" fmla="*/ 1735370 h 1815758"/>
                  <a:gd name="connsiteX18" fmla="*/ 825545 w 1267872"/>
                  <a:gd name="connsiteY18" fmla="*/ 1725845 h 1815758"/>
                  <a:gd name="connsiteX19" fmla="*/ 924972 w 1267872"/>
                  <a:gd name="connsiteY19" fmla="*/ 1706795 h 1815758"/>
                  <a:gd name="connsiteX20" fmla="*/ 1067847 w 1267872"/>
                  <a:gd name="connsiteY20" fmla="*/ 1649645 h 1815758"/>
                  <a:gd name="connsiteX21" fmla="*/ 1182147 w 1267872"/>
                  <a:gd name="connsiteY21" fmla="*/ 1487720 h 1815758"/>
                  <a:gd name="connsiteX22" fmla="*/ 1248822 w 1267872"/>
                  <a:gd name="connsiteY22" fmla="*/ 1240070 h 1815758"/>
                  <a:gd name="connsiteX23" fmla="*/ 1258347 w 1267872"/>
                  <a:gd name="connsiteY23" fmla="*/ 944795 h 1815758"/>
                  <a:gd name="connsiteX24" fmla="*/ 1267872 w 1267872"/>
                  <a:gd name="connsiteY24" fmla="*/ 611420 h 1815758"/>
                  <a:gd name="connsiteX25" fmla="*/ 1258347 w 1267872"/>
                  <a:gd name="connsiteY25" fmla="*/ 459020 h 1815758"/>
                  <a:gd name="connsiteX0" fmla="*/ 1258347 w 1267872"/>
                  <a:gd name="connsiteY0" fmla="*/ 459020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486822 w 1267872"/>
                  <a:gd name="connsiteY5" fmla="*/ 49445 h 1815758"/>
                  <a:gd name="connsiteX6" fmla="*/ 372522 w 1267872"/>
                  <a:gd name="connsiteY6" fmla="*/ 211370 h 1815758"/>
                  <a:gd name="connsiteX7" fmla="*/ 334422 w 1267872"/>
                  <a:gd name="connsiteY7" fmla="*/ 325670 h 1815758"/>
                  <a:gd name="connsiteX8" fmla="*/ 267747 w 1267872"/>
                  <a:gd name="connsiteY8" fmla="*/ 649520 h 1815758"/>
                  <a:gd name="connsiteX9" fmla="*/ 153447 w 1267872"/>
                  <a:gd name="connsiteY9" fmla="*/ 801920 h 1815758"/>
                  <a:gd name="connsiteX10" fmla="*/ 105320 w 1267872"/>
                  <a:gd name="connsiteY10" fmla="*/ 1052578 h 1815758"/>
                  <a:gd name="connsiteX11" fmla="*/ 1047 w 1267872"/>
                  <a:gd name="connsiteY11" fmla="*/ 1287695 h 1815758"/>
                  <a:gd name="connsiteX12" fmla="*/ 58197 w 1267872"/>
                  <a:gd name="connsiteY12" fmla="*/ 1535345 h 1815758"/>
                  <a:gd name="connsiteX13" fmla="*/ 162972 w 1267872"/>
                  <a:gd name="connsiteY13" fmla="*/ 1716320 h 1815758"/>
                  <a:gd name="connsiteX14" fmla="*/ 362997 w 1267872"/>
                  <a:gd name="connsiteY14" fmla="*/ 1811570 h 1815758"/>
                  <a:gd name="connsiteX15" fmla="*/ 534447 w 1267872"/>
                  <a:gd name="connsiteY15" fmla="*/ 1792520 h 1815758"/>
                  <a:gd name="connsiteX16" fmla="*/ 724947 w 1267872"/>
                  <a:gd name="connsiteY16" fmla="*/ 1735370 h 1815758"/>
                  <a:gd name="connsiteX17" fmla="*/ 825545 w 1267872"/>
                  <a:gd name="connsiteY17" fmla="*/ 1725845 h 1815758"/>
                  <a:gd name="connsiteX18" fmla="*/ 924972 w 1267872"/>
                  <a:gd name="connsiteY18" fmla="*/ 1706795 h 1815758"/>
                  <a:gd name="connsiteX19" fmla="*/ 1067847 w 1267872"/>
                  <a:gd name="connsiteY19" fmla="*/ 1649645 h 1815758"/>
                  <a:gd name="connsiteX20" fmla="*/ 1182147 w 1267872"/>
                  <a:gd name="connsiteY20" fmla="*/ 1487720 h 1815758"/>
                  <a:gd name="connsiteX21" fmla="*/ 1248822 w 1267872"/>
                  <a:gd name="connsiteY21" fmla="*/ 1240070 h 1815758"/>
                  <a:gd name="connsiteX22" fmla="*/ 1258347 w 1267872"/>
                  <a:gd name="connsiteY22" fmla="*/ 944795 h 1815758"/>
                  <a:gd name="connsiteX23" fmla="*/ 1267872 w 1267872"/>
                  <a:gd name="connsiteY23" fmla="*/ 611420 h 1815758"/>
                  <a:gd name="connsiteX24" fmla="*/ 1258347 w 1267872"/>
                  <a:gd name="connsiteY24" fmla="*/ 459020 h 1815758"/>
                  <a:gd name="connsiteX0" fmla="*/ 1258347 w 1267872"/>
                  <a:gd name="connsiteY0" fmla="*/ 459020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372522 w 1267872"/>
                  <a:gd name="connsiteY5" fmla="*/ 211370 h 1815758"/>
                  <a:gd name="connsiteX6" fmla="*/ 334422 w 1267872"/>
                  <a:gd name="connsiteY6" fmla="*/ 325670 h 1815758"/>
                  <a:gd name="connsiteX7" fmla="*/ 267747 w 1267872"/>
                  <a:gd name="connsiteY7" fmla="*/ 649520 h 1815758"/>
                  <a:gd name="connsiteX8" fmla="*/ 153447 w 1267872"/>
                  <a:gd name="connsiteY8" fmla="*/ 801920 h 1815758"/>
                  <a:gd name="connsiteX9" fmla="*/ 105320 w 1267872"/>
                  <a:gd name="connsiteY9" fmla="*/ 1052578 h 1815758"/>
                  <a:gd name="connsiteX10" fmla="*/ 1047 w 1267872"/>
                  <a:gd name="connsiteY10" fmla="*/ 1287695 h 1815758"/>
                  <a:gd name="connsiteX11" fmla="*/ 58197 w 1267872"/>
                  <a:gd name="connsiteY11" fmla="*/ 1535345 h 1815758"/>
                  <a:gd name="connsiteX12" fmla="*/ 162972 w 1267872"/>
                  <a:gd name="connsiteY12" fmla="*/ 1716320 h 1815758"/>
                  <a:gd name="connsiteX13" fmla="*/ 362997 w 1267872"/>
                  <a:gd name="connsiteY13" fmla="*/ 1811570 h 1815758"/>
                  <a:gd name="connsiteX14" fmla="*/ 534447 w 1267872"/>
                  <a:gd name="connsiteY14" fmla="*/ 1792520 h 1815758"/>
                  <a:gd name="connsiteX15" fmla="*/ 724947 w 1267872"/>
                  <a:gd name="connsiteY15" fmla="*/ 1735370 h 1815758"/>
                  <a:gd name="connsiteX16" fmla="*/ 825545 w 1267872"/>
                  <a:gd name="connsiteY16" fmla="*/ 1725845 h 1815758"/>
                  <a:gd name="connsiteX17" fmla="*/ 924972 w 1267872"/>
                  <a:gd name="connsiteY17" fmla="*/ 1706795 h 1815758"/>
                  <a:gd name="connsiteX18" fmla="*/ 1067847 w 1267872"/>
                  <a:gd name="connsiteY18" fmla="*/ 1649645 h 1815758"/>
                  <a:gd name="connsiteX19" fmla="*/ 1182147 w 1267872"/>
                  <a:gd name="connsiteY19" fmla="*/ 1487720 h 1815758"/>
                  <a:gd name="connsiteX20" fmla="*/ 1248822 w 1267872"/>
                  <a:gd name="connsiteY20" fmla="*/ 1240070 h 1815758"/>
                  <a:gd name="connsiteX21" fmla="*/ 1258347 w 1267872"/>
                  <a:gd name="connsiteY21" fmla="*/ 944795 h 1815758"/>
                  <a:gd name="connsiteX22" fmla="*/ 1267872 w 1267872"/>
                  <a:gd name="connsiteY22" fmla="*/ 611420 h 1815758"/>
                  <a:gd name="connsiteX23" fmla="*/ 1258347 w 1267872"/>
                  <a:gd name="connsiteY23" fmla="*/ 459020 h 1815758"/>
                  <a:gd name="connsiteX0" fmla="*/ 1258347 w 1267872"/>
                  <a:gd name="connsiteY0" fmla="*/ 459020 h 1815758"/>
                  <a:gd name="connsiteX1" fmla="*/ 1210722 w 1267872"/>
                  <a:gd name="connsiteY1" fmla="*/ 249470 h 1815758"/>
                  <a:gd name="connsiteX2" fmla="*/ 982122 w 1267872"/>
                  <a:gd name="connsiteY2" fmla="*/ 30395 h 1815758"/>
                  <a:gd name="connsiteX3" fmla="*/ 705897 w 1267872"/>
                  <a:gd name="connsiteY3" fmla="*/ 11345 h 1815758"/>
                  <a:gd name="connsiteX4" fmla="*/ 582072 w 1267872"/>
                  <a:gd name="connsiteY4" fmla="*/ 20870 h 1815758"/>
                  <a:gd name="connsiteX5" fmla="*/ 372522 w 1267872"/>
                  <a:gd name="connsiteY5" fmla="*/ 211370 h 1815758"/>
                  <a:gd name="connsiteX6" fmla="*/ 334422 w 1267872"/>
                  <a:gd name="connsiteY6" fmla="*/ 325670 h 1815758"/>
                  <a:gd name="connsiteX7" fmla="*/ 267747 w 1267872"/>
                  <a:gd name="connsiteY7" fmla="*/ 649520 h 1815758"/>
                  <a:gd name="connsiteX8" fmla="*/ 153447 w 1267872"/>
                  <a:gd name="connsiteY8" fmla="*/ 801920 h 1815758"/>
                  <a:gd name="connsiteX9" fmla="*/ 105320 w 1267872"/>
                  <a:gd name="connsiteY9" fmla="*/ 1052578 h 1815758"/>
                  <a:gd name="connsiteX10" fmla="*/ 1047 w 1267872"/>
                  <a:gd name="connsiteY10" fmla="*/ 1287695 h 1815758"/>
                  <a:gd name="connsiteX11" fmla="*/ 58197 w 1267872"/>
                  <a:gd name="connsiteY11" fmla="*/ 1535345 h 1815758"/>
                  <a:gd name="connsiteX12" fmla="*/ 162972 w 1267872"/>
                  <a:gd name="connsiteY12" fmla="*/ 1716320 h 1815758"/>
                  <a:gd name="connsiteX13" fmla="*/ 362997 w 1267872"/>
                  <a:gd name="connsiteY13" fmla="*/ 1811570 h 1815758"/>
                  <a:gd name="connsiteX14" fmla="*/ 534447 w 1267872"/>
                  <a:gd name="connsiteY14" fmla="*/ 1792520 h 1815758"/>
                  <a:gd name="connsiteX15" fmla="*/ 724947 w 1267872"/>
                  <a:gd name="connsiteY15" fmla="*/ 1735370 h 1815758"/>
                  <a:gd name="connsiteX16" fmla="*/ 825545 w 1267872"/>
                  <a:gd name="connsiteY16" fmla="*/ 1725845 h 1815758"/>
                  <a:gd name="connsiteX17" fmla="*/ 924972 w 1267872"/>
                  <a:gd name="connsiteY17" fmla="*/ 1706795 h 1815758"/>
                  <a:gd name="connsiteX18" fmla="*/ 1067847 w 1267872"/>
                  <a:gd name="connsiteY18" fmla="*/ 1649645 h 1815758"/>
                  <a:gd name="connsiteX19" fmla="*/ 1182147 w 1267872"/>
                  <a:gd name="connsiteY19" fmla="*/ 1487720 h 1815758"/>
                  <a:gd name="connsiteX20" fmla="*/ 1248822 w 1267872"/>
                  <a:gd name="connsiteY20" fmla="*/ 1240070 h 1815758"/>
                  <a:gd name="connsiteX21" fmla="*/ 1258347 w 1267872"/>
                  <a:gd name="connsiteY21" fmla="*/ 944795 h 1815758"/>
                  <a:gd name="connsiteX22" fmla="*/ 1267872 w 1267872"/>
                  <a:gd name="connsiteY22" fmla="*/ 611420 h 1815758"/>
                  <a:gd name="connsiteX23" fmla="*/ 1258347 w 1267872"/>
                  <a:gd name="connsiteY23" fmla="*/ 459020 h 1815758"/>
                  <a:gd name="connsiteX0" fmla="*/ 1258347 w 1267872"/>
                  <a:gd name="connsiteY0" fmla="*/ 459155 h 1815893"/>
                  <a:gd name="connsiteX1" fmla="*/ 1210722 w 1267872"/>
                  <a:gd name="connsiteY1" fmla="*/ 249605 h 1815893"/>
                  <a:gd name="connsiteX2" fmla="*/ 982122 w 1267872"/>
                  <a:gd name="connsiteY2" fmla="*/ 30530 h 1815893"/>
                  <a:gd name="connsiteX3" fmla="*/ 582072 w 1267872"/>
                  <a:gd name="connsiteY3" fmla="*/ 21005 h 1815893"/>
                  <a:gd name="connsiteX4" fmla="*/ 372522 w 1267872"/>
                  <a:gd name="connsiteY4" fmla="*/ 211505 h 1815893"/>
                  <a:gd name="connsiteX5" fmla="*/ 334422 w 1267872"/>
                  <a:gd name="connsiteY5" fmla="*/ 325805 h 1815893"/>
                  <a:gd name="connsiteX6" fmla="*/ 267747 w 1267872"/>
                  <a:gd name="connsiteY6" fmla="*/ 649655 h 1815893"/>
                  <a:gd name="connsiteX7" fmla="*/ 153447 w 1267872"/>
                  <a:gd name="connsiteY7" fmla="*/ 802055 h 1815893"/>
                  <a:gd name="connsiteX8" fmla="*/ 105320 w 1267872"/>
                  <a:gd name="connsiteY8" fmla="*/ 1052713 h 1815893"/>
                  <a:gd name="connsiteX9" fmla="*/ 1047 w 1267872"/>
                  <a:gd name="connsiteY9" fmla="*/ 1287830 h 1815893"/>
                  <a:gd name="connsiteX10" fmla="*/ 58197 w 1267872"/>
                  <a:gd name="connsiteY10" fmla="*/ 1535480 h 1815893"/>
                  <a:gd name="connsiteX11" fmla="*/ 162972 w 1267872"/>
                  <a:gd name="connsiteY11" fmla="*/ 1716455 h 1815893"/>
                  <a:gd name="connsiteX12" fmla="*/ 362997 w 1267872"/>
                  <a:gd name="connsiteY12" fmla="*/ 1811705 h 1815893"/>
                  <a:gd name="connsiteX13" fmla="*/ 534447 w 1267872"/>
                  <a:gd name="connsiteY13" fmla="*/ 1792655 h 1815893"/>
                  <a:gd name="connsiteX14" fmla="*/ 724947 w 1267872"/>
                  <a:gd name="connsiteY14" fmla="*/ 1735505 h 1815893"/>
                  <a:gd name="connsiteX15" fmla="*/ 825545 w 1267872"/>
                  <a:gd name="connsiteY15" fmla="*/ 1725980 h 1815893"/>
                  <a:gd name="connsiteX16" fmla="*/ 924972 w 1267872"/>
                  <a:gd name="connsiteY16" fmla="*/ 1706930 h 1815893"/>
                  <a:gd name="connsiteX17" fmla="*/ 1067847 w 1267872"/>
                  <a:gd name="connsiteY17" fmla="*/ 1649780 h 1815893"/>
                  <a:gd name="connsiteX18" fmla="*/ 1182147 w 1267872"/>
                  <a:gd name="connsiteY18" fmla="*/ 1487855 h 1815893"/>
                  <a:gd name="connsiteX19" fmla="*/ 1248822 w 1267872"/>
                  <a:gd name="connsiteY19" fmla="*/ 1240205 h 1815893"/>
                  <a:gd name="connsiteX20" fmla="*/ 1258347 w 1267872"/>
                  <a:gd name="connsiteY20" fmla="*/ 944930 h 1815893"/>
                  <a:gd name="connsiteX21" fmla="*/ 1267872 w 1267872"/>
                  <a:gd name="connsiteY21" fmla="*/ 611555 h 1815893"/>
                  <a:gd name="connsiteX22" fmla="*/ 1258347 w 1267872"/>
                  <a:gd name="connsiteY22" fmla="*/ 459155 h 1815893"/>
                  <a:gd name="connsiteX0" fmla="*/ 1258347 w 1267872"/>
                  <a:gd name="connsiteY0" fmla="*/ 459155 h 1815893"/>
                  <a:gd name="connsiteX1" fmla="*/ 1210722 w 1267872"/>
                  <a:gd name="connsiteY1" fmla="*/ 249605 h 1815893"/>
                  <a:gd name="connsiteX2" fmla="*/ 982122 w 1267872"/>
                  <a:gd name="connsiteY2" fmla="*/ 30530 h 1815893"/>
                  <a:gd name="connsiteX3" fmla="*/ 582072 w 1267872"/>
                  <a:gd name="connsiteY3" fmla="*/ 21005 h 1815893"/>
                  <a:gd name="connsiteX4" fmla="*/ 372522 w 1267872"/>
                  <a:gd name="connsiteY4" fmla="*/ 211505 h 1815893"/>
                  <a:gd name="connsiteX5" fmla="*/ 334422 w 1267872"/>
                  <a:gd name="connsiteY5" fmla="*/ 325805 h 1815893"/>
                  <a:gd name="connsiteX6" fmla="*/ 267747 w 1267872"/>
                  <a:gd name="connsiteY6" fmla="*/ 649655 h 1815893"/>
                  <a:gd name="connsiteX7" fmla="*/ 153447 w 1267872"/>
                  <a:gd name="connsiteY7" fmla="*/ 802055 h 1815893"/>
                  <a:gd name="connsiteX8" fmla="*/ 105320 w 1267872"/>
                  <a:gd name="connsiteY8" fmla="*/ 1052713 h 1815893"/>
                  <a:gd name="connsiteX9" fmla="*/ 1047 w 1267872"/>
                  <a:gd name="connsiteY9" fmla="*/ 1287830 h 1815893"/>
                  <a:gd name="connsiteX10" fmla="*/ 58197 w 1267872"/>
                  <a:gd name="connsiteY10" fmla="*/ 1535480 h 1815893"/>
                  <a:gd name="connsiteX11" fmla="*/ 162972 w 1267872"/>
                  <a:gd name="connsiteY11" fmla="*/ 1716455 h 1815893"/>
                  <a:gd name="connsiteX12" fmla="*/ 362997 w 1267872"/>
                  <a:gd name="connsiteY12" fmla="*/ 1811705 h 1815893"/>
                  <a:gd name="connsiteX13" fmla="*/ 534447 w 1267872"/>
                  <a:gd name="connsiteY13" fmla="*/ 1792655 h 1815893"/>
                  <a:gd name="connsiteX14" fmla="*/ 724947 w 1267872"/>
                  <a:gd name="connsiteY14" fmla="*/ 1735505 h 1815893"/>
                  <a:gd name="connsiteX15" fmla="*/ 825545 w 1267872"/>
                  <a:gd name="connsiteY15" fmla="*/ 1725980 h 1815893"/>
                  <a:gd name="connsiteX16" fmla="*/ 924972 w 1267872"/>
                  <a:gd name="connsiteY16" fmla="*/ 1706930 h 1815893"/>
                  <a:gd name="connsiteX17" fmla="*/ 1067847 w 1267872"/>
                  <a:gd name="connsiteY17" fmla="*/ 1649780 h 1815893"/>
                  <a:gd name="connsiteX18" fmla="*/ 1182147 w 1267872"/>
                  <a:gd name="connsiteY18" fmla="*/ 1487855 h 1815893"/>
                  <a:gd name="connsiteX19" fmla="*/ 1248822 w 1267872"/>
                  <a:gd name="connsiteY19" fmla="*/ 1240205 h 1815893"/>
                  <a:gd name="connsiteX20" fmla="*/ 1258347 w 1267872"/>
                  <a:gd name="connsiteY20" fmla="*/ 944930 h 1815893"/>
                  <a:gd name="connsiteX21" fmla="*/ 1267872 w 1267872"/>
                  <a:gd name="connsiteY21" fmla="*/ 611555 h 1815893"/>
                  <a:gd name="connsiteX22" fmla="*/ 1258347 w 1267872"/>
                  <a:gd name="connsiteY22" fmla="*/ 459155 h 1815893"/>
                  <a:gd name="connsiteX0" fmla="*/ 1258347 w 1267872"/>
                  <a:gd name="connsiteY0" fmla="*/ 459155 h 1815893"/>
                  <a:gd name="connsiteX1" fmla="*/ 1210722 w 1267872"/>
                  <a:gd name="connsiteY1" fmla="*/ 249605 h 1815893"/>
                  <a:gd name="connsiteX2" fmla="*/ 982122 w 1267872"/>
                  <a:gd name="connsiteY2" fmla="*/ 30530 h 1815893"/>
                  <a:gd name="connsiteX3" fmla="*/ 582072 w 1267872"/>
                  <a:gd name="connsiteY3" fmla="*/ 21005 h 1815893"/>
                  <a:gd name="connsiteX4" fmla="*/ 372522 w 1267872"/>
                  <a:gd name="connsiteY4" fmla="*/ 211505 h 1815893"/>
                  <a:gd name="connsiteX5" fmla="*/ 334422 w 1267872"/>
                  <a:gd name="connsiteY5" fmla="*/ 325805 h 1815893"/>
                  <a:gd name="connsiteX6" fmla="*/ 267747 w 1267872"/>
                  <a:gd name="connsiteY6" fmla="*/ 649655 h 1815893"/>
                  <a:gd name="connsiteX7" fmla="*/ 153447 w 1267872"/>
                  <a:gd name="connsiteY7" fmla="*/ 802055 h 1815893"/>
                  <a:gd name="connsiteX8" fmla="*/ 105320 w 1267872"/>
                  <a:gd name="connsiteY8" fmla="*/ 1052713 h 1815893"/>
                  <a:gd name="connsiteX9" fmla="*/ 1047 w 1267872"/>
                  <a:gd name="connsiteY9" fmla="*/ 1287830 h 1815893"/>
                  <a:gd name="connsiteX10" fmla="*/ 58197 w 1267872"/>
                  <a:gd name="connsiteY10" fmla="*/ 1535480 h 1815893"/>
                  <a:gd name="connsiteX11" fmla="*/ 162972 w 1267872"/>
                  <a:gd name="connsiteY11" fmla="*/ 1716455 h 1815893"/>
                  <a:gd name="connsiteX12" fmla="*/ 362997 w 1267872"/>
                  <a:gd name="connsiteY12" fmla="*/ 1811705 h 1815893"/>
                  <a:gd name="connsiteX13" fmla="*/ 534447 w 1267872"/>
                  <a:gd name="connsiteY13" fmla="*/ 1792655 h 1815893"/>
                  <a:gd name="connsiteX14" fmla="*/ 724947 w 1267872"/>
                  <a:gd name="connsiteY14" fmla="*/ 1735505 h 1815893"/>
                  <a:gd name="connsiteX15" fmla="*/ 825545 w 1267872"/>
                  <a:gd name="connsiteY15" fmla="*/ 1725980 h 1815893"/>
                  <a:gd name="connsiteX16" fmla="*/ 924972 w 1267872"/>
                  <a:gd name="connsiteY16" fmla="*/ 1706930 h 1815893"/>
                  <a:gd name="connsiteX17" fmla="*/ 1067847 w 1267872"/>
                  <a:gd name="connsiteY17" fmla="*/ 1649780 h 1815893"/>
                  <a:gd name="connsiteX18" fmla="*/ 1182147 w 1267872"/>
                  <a:gd name="connsiteY18" fmla="*/ 1487855 h 1815893"/>
                  <a:gd name="connsiteX19" fmla="*/ 1248822 w 1267872"/>
                  <a:gd name="connsiteY19" fmla="*/ 1240205 h 1815893"/>
                  <a:gd name="connsiteX20" fmla="*/ 1258347 w 1267872"/>
                  <a:gd name="connsiteY20" fmla="*/ 944930 h 1815893"/>
                  <a:gd name="connsiteX21" fmla="*/ 1267872 w 1267872"/>
                  <a:gd name="connsiteY21" fmla="*/ 611555 h 1815893"/>
                  <a:gd name="connsiteX22" fmla="*/ 1258347 w 1267872"/>
                  <a:gd name="connsiteY22" fmla="*/ 459155 h 1815893"/>
                  <a:gd name="connsiteX0" fmla="*/ 1258347 w 1267872"/>
                  <a:gd name="connsiteY0" fmla="*/ 459155 h 1815893"/>
                  <a:gd name="connsiteX1" fmla="*/ 1210722 w 1267872"/>
                  <a:gd name="connsiteY1" fmla="*/ 249605 h 1815893"/>
                  <a:gd name="connsiteX2" fmla="*/ 982122 w 1267872"/>
                  <a:gd name="connsiteY2" fmla="*/ 30530 h 1815893"/>
                  <a:gd name="connsiteX3" fmla="*/ 582072 w 1267872"/>
                  <a:gd name="connsiteY3" fmla="*/ 21005 h 1815893"/>
                  <a:gd name="connsiteX4" fmla="*/ 372522 w 1267872"/>
                  <a:gd name="connsiteY4" fmla="*/ 211505 h 1815893"/>
                  <a:gd name="connsiteX5" fmla="*/ 334422 w 1267872"/>
                  <a:gd name="connsiteY5" fmla="*/ 325805 h 1815893"/>
                  <a:gd name="connsiteX6" fmla="*/ 267747 w 1267872"/>
                  <a:gd name="connsiteY6" fmla="*/ 649655 h 1815893"/>
                  <a:gd name="connsiteX7" fmla="*/ 153447 w 1267872"/>
                  <a:gd name="connsiteY7" fmla="*/ 802055 h 1815893"/>
                  <a:gd name="connsiteX8" fmla="*/ 105320 w 1267872"/>
                  <a:gd name="connsiteY8" fmla="*/ 1052713 h 1815893"/>
                  <a:gd name="connsiteX9" fmla="*/ 1047 w 1267872"/>
                  <a:gd name="connsiteY9" fmla="*/ 1287830 h 1815893"/>
                  <a:gd name="connsiteX10" fmla="*/ 58197 w 1267872"/>
                  <a:gd name="connsiteY10" fmla="*/ 1535480 h 1815893"/>
                  <a:gd name="connsiteX11" fmla="*/ 162972 w 1267872"/>
                  <a:gd name="connsiteY11" fmla="*/ 1716455 h 1815893"/>
                  <a:gd name="connsiteX12" fmla="*/ 362997 w 1267872"/>
                  <a:gd name="connsiteY12" fmla="*/ 1811705 h 1815893"/>
                  <a:gd name="connsiteX13" fmla="*/ 534447 w 1267872"/>
                  <a:gd name="connsiteY13" fmla="*/ 1792655 h 1815893"/>
                  <a:gd name="connsiteX14" fmla="*/ 724947 w 1267872"/>
                  <a:gd name="connsiteY14" fmla="*/ 1735505 h 1815893"/>
                  <a:gd name="connsiteX15" fmla="*/ 924972 w 1267872"/>
                  <a:gd name="connsiteY15" fmla="*/ 1706930 h 1815893"/>
                  <a:gd name="connsiteX16" fmla="*/ 1067847 w 1267872"/>
                  <a:gd name="connsiteY16" fmla="*/ 1649780 h 1815893"/>
                  <a:gd name="connsiteX17" fmla="*/ 1182147 w 1267872"/>
                  <a:gd name="connsiteY17" fmla="*/ 1487855 h 1815893"/>
                  <a:gd name="connsiteX18" fmla="*/ 1248822 w 1267872"/>
                  <a:gd name="connsiteY18" fmla="*/ 1240205 h 1815893"/>
                  <a:gd name="connsiteX19" fmla="*/ 1258347 w 1267872"/>
                  <a:gd name="connsiteY19" fmla="*/ 944930 h 1815893"/>
                  <a:gd name="connsiteX20" fmla="*/ 1267872 w 1267872"/>
                  <a:gd name="connsiteY20" fmla="*/ 611555 h 1815893"/>
                  <a:gd name="connsiteX21" fmla="*/ 1258347 w 1267872"/>
                  <a:gd name="connsiteY21" fmla="*/ 459155 h 181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67872" h="1815893">
                    <a:moveTo>
                      <a:pt x="1258347" y="459155"/>
                    </a:moveTo>
                    <a:cubicBezTo>
                      <a:pt x="1248822" y="398830"/>
                      <a:pt x="1256759" y="321042"/>
                      <a:pt x="1210722" y="249605"/>
                    </a:cubicBezTo>
                    <a:cubicBezTo>
                      <a:pt x="1164685" y="178168"/>
                      <a:pt x="1086897" y="68630"/>
                      <a:pt x="982122" y="30530"/>
                    </a:cubicBezTo>
                    <a:cubicBezTo>
                      <a:pt x="877347" y="-7570"/>
                      <a:pt x="683672" y="-9157"/>
                      <a:pt x="582072" y="21005"/>
                    </a:cubicBezTo>
                    <a:cubicBezTo>
                      <a:pt x="480472" y="51167"/>
                      <a:pt x="413797" y="160705"/>
                      <a:pt x="372522" y="211505"/>
                    </a:cubicBezTo>
                    <a:cubicBezTo>
                      <a:pt x="331247" y="262305"/>
                      <a:pt x="337597" y="316280"/>
                      <a:pt x="334422" y="325805"/>
                    </a:cubicBezTo>
                    <a:lnTo>
                      <a:pt x="267747" y="649655"/>
                    </a:lnTo>
                    <a:cubicBezTo>
                      <a:pt x="207087" y="751004"/>
                      <a:pt x="180518" y="734879"/>
                      <a:pt x="153447" y="802055"/>
                    </a:cubicBezTo>
                    <a:cubicBezTo>
                      <a:pt x="126376" y="869231"/>
                      <a:pt x="130720" y="971751"/>
                      <a:pt x="105320" y="1052713"/>
                    </a:cubicBezTo>
                    <a:cubicBezTo>
                      <a:pt x="79920" y="1133675"/>
                      <a:pt x="8901" y="1207369"/>
                      <a:pt x="1047" y="1287830"/>
                    </a:cubicBezTo>
                    <a:cubicBezTo>
                      <a:pt x="-6807" y="1368291"/>
                      <a:pt x="31210" y="1464043"/>
                      <a:pt x="58197" y="1535480"/>
                    </a:cubicBezTo>
                    <a:cubicBezTo>
                      <a:pt x="85184" y="1606917"/>
                      <a:pt x="112172" y="1670418"/>
                      <a:pt x="162972" y="1716455"/>
                    </a:cubicBezTo>
                    <a:cubicBezTo>
                      <a:pt x="213772" y="1762493"/>
                      <a:pt x="301085" y="1799005"/>
                      <a:pt x="362997" y="1811705"/>
                    </a:cubicBezTo>
                    <a:cubicBezTo>
                      <a:pt x="424910" y="1824405"/>
                      <a:pt x="474122" y="1805355"/>
                      <a:pt x="534447" y="1792655"/>
                    </a:cubicBezTo>
                    <a:cubicBezTo>
                      <a:pt x="594772" y="1779955"/>
                      <a:pt x="659860" y="1749792"/>
                      <a:pt x="724947" y="1735505"/>
                    </a:cubicBezTo>
                    <a:cubicBezTo>
                      <a:pt x="790034" y="1721218"/>
                      <a:pt x="867822" y="1721218"/>
                      <a:pt x="924972" y="1706930"/>
                    </a:cubicBezTo>
                    <a:cubicBezTo>
                      <a:pt x="982122" y="1692643"/>
                      <a:pt x="1024985" y="1686293"/>
                      <a:pt x="1067847" y="1649780"/>
                    </a:cubicBezTo>
                    <a:cubicBezTo>
                      <a:pt x="1110710" y="1613268"/>
                      <a:pt x="1151985" y="1556117"/>
                      <a:pt x="1182147" y="1487855"/>
                    </a:cubicBezTo>
                    <a:cubicBezTo>
                      <a:pt x="1212309" y="1419593"/>
                      <a:pt x="1236122" y="1330692"/>
                      <a:pt x="1248822" y="1240205"/>
                    </a:cubicBezTo>
                    <a:cubicBezTo>
                      <a:pt x="1261522" y="1149718"/>
                      <a:pt x="1255172" y="1049705"/>
                      <a:pt x="1258347" y="944930"/>
                    </a:cubicBezTo>
                    <a:cubicBezTo>
                      <a:pt x="1261522" y="840155"/>
                      <a:pt x="1267872" y="692517"/>
                      <a:pt x="1267872" y="611555"/>
                    </a:cubicBezTo>
                    <a:cubicBezTo>
                      <a:pt x="1267872" y="530593"/>
                      <a:pt x="1262756" y="509863"/>
                      <a:pt x="1258347" y="459155"/>
                    </a:cubicBezTo>
                    <a:close/>
                  </a:path>
                </a:pathLst>
              </a:custGeom>
              <a:gradFill flip="none" rotWithShape="1">
                <a:gsLst>
                  <a:gs pos="0">
                    <a:srgbClr val="EDAC55"/>
                  </a:gs>
                  <a:gs pos="61000">
                    <a:srgbClr val="FBA97D"/>
                  </a:gs>
                  <a:gs pos="100000">
                    <a:srgbClr val="7E2506"/>
                  </a:gs>
                </a:gsLst>
                <a:lin ang="5400000" scaled="0"/>
                <a:tileRect/>
              </a:gradFill>
              <a:ln w="6350" cap="flat" cmpd="sng" algn="ctr">
                <a:solidFill>
                  <a:srgbClr val="7E250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49" name="Freeform 448"/>
              <p:cNvSpPr/>
              <p:nvPr/>
            </p:nvSpPr>
            <p:spPr>
              <a:xfrm rot="414563">
                <a:off x="3772964" y="4215356"/>
                <a:ext cx="140535" cy="366513"/>
              </a:xfrm>
              <a:custGeom>
                <a:avLst/>
                <a:gdLst>
                  <a:gd name="connsiteX0" fmla="*/ 68239 w 136478"/>
                  <a:gd name="connsiteY0" fmla="*/ 3786 h 366076"/>
                  <a:gd name="connsiteX1" fmla="*/ 68239 w 136478"/>
                  <a:gd name="connsiteY1" fmla="*/ 153912 h 366076"/>
                  <a:gd name="connsiteX2" fmla="*/ 54591 w 136478"/>
                  <a:gd name="connsiteY2" fmla="*/ 249446 h 366076"/>
                  <a:gd name="connsiteX3" fmla="*/ 40944 w 136478"/>
                  <a:gd name="connsiteY3" fmla="*/ 290389 h 366076"/>
                  <a:gd name="connsiteX4" fmla="*/ 34120 w 136478"/>
                  <a:gd name="connsiteY4" fmla="*/ 310861 h 366076"/>
                  <a:gd name="connsiteX5" fmla="*/ 0 w 136478"/>
                  <a:gd name="connsiteY5" fmla="*/ 351804 h 366076"/>
                  <a:gd name="connsiteX6" fmla="*/ 61415 w 136478"/>
                  <a:gd name="connsiteY6" fmla="*/ 351804 h 366076"/>
                  <a:gd name="connsiteX7" fmla="*/ 81887 w 136478"/>
                  <a:gd name="connsiteY7" fmla="*/ 344980 h 366076"/>
                  <a:gd name="connsiteX8" fmla="*/ 109182 w 136478"/>
                  <a:gd name="connsiteY8" fmla="*/ 304037 h 366076"/>
                  <a:gd name="connsiteX9" fmla="*/ 116006 w 136478"/>
                  <a:gd name="connsiteY9" fmla="*/ 283566 h 366076"/>
                  <a:gd name="connsiteX10" fmla="*/ 136478 w 136478"/>
                  <a:gd name="connsiteY10" fmla="*/ 242622 h 366076"/>
                  <a:gd name="connsiteX11" fmla="*/ 129654 w 136478"/>
                  <a:gd name="connsiteY11" fmla="*/ 106145 h 366076"/>
                  <a:gd name="connsiteX12" fmla="*/ 122830 w 136478"/>
                  <a:gd name="connsiteY12" fmla="*/ 85673 h 366076"/>
                  <a:gd name="connsiteX13" fmla="*/ 95535 w 136478"/>
                  <a:gd name="connsiteY13" fmla="*/ 44730 h 366076"/>
                  <a:gd name="connsiteX14" fmla="*/ 68239 w 136478"/>
                  <a:gd name="connsiteY14" fmla="*/ 3786 h 366076"/>
                  <a:gd name="connsiteX0" fmla="*/ 68470 w 136709"/>
                  <a:gd name="connsiteY0" fmla="*/ 3786 h 366076"/>
                  <a:gd name="connsiteX1" fmla="*/ 68470 w 136709"/>
                  <a:gd name="connsiteY1" fmla="*/ 153912 h 366076"/>
                  <a:gd name="connsiteX2" fmla="*/ 54822 w 136709"/>
                  <a:gd name="connsiteY2" fmla="*/ 249446 h 366076"/>
                  <a:gd name="connsiteX3" fmla="*/ 41175 w 136709"/>
                  <a:gd name="connsiteY3" fmla="*/ 290389 h 366076"/>
                  <a:gd name="connsiteX4" fmla="*/ 231 w 136709"/>
                  <a:gd name="connsiteY4" fmla="*/ 351804 h 366076"/>
                  <a:gd name="connsiteX5" fmla="*/ 61646 w 136709"/>
                  <a:gd name="connsiteY5" fmla="*/ 351804 h 366076"/>
                  <a:gd name="connsiteX6" fmla="*/ 82118 w 136709"/>
                  <a:gd name="connsiteY6" fmla="*/ 344980 h 366076"/>
                  <a:gd name="connsiteX7" fmla="*/ 109413 w 136709"/>
                  <a:gd name="connsiteY7" fmla="*/ 304037 h 366076"/>
                  <a:gd name="connsiteX8" fmla="*/ 116237 w 136709"/>
                  <a:gd name="connsiteY8" fmla="*/ 283566 h 366076"/>
                  <a:gd name="connsiteX9" fmla="*/ 136709 w 136709"/>
                  <a:gd name="connsiteY9" fmla="*/ 242622 h 366076"/>
                  <a:gd name="connsiteX10" fmla="*/ 129885 w 136709"/>
                  <a:gd name="connsiteY10" fmla="*/ 106145 h 366076"/>
                  <a:gd name="connsiteX11" fmla="*/ 123061 w 136709"/>
                  <a:gd name="connsiteY11" fmla="*/ 85673 h 366076"/>
                  <a:gd name="connsiteX12" fmla="*/ 95766 w 136709"/>
                  <a:gd name="connsiteY12" fmla="*/ 44730 h 366076"/>
                  <a:gd name="connsiteX13" fmla="*/ 68470 w 136709"/>
                  <a:gd name="connsiteY13" fmla="*/ 3786 h 366076"/>
                  <a:gd name="connsiteX0" fmla="*/ 68261 w 136500"/>
                  <a:gd name="connsiteY0" fmla="*/ 3786 h 366076"/>
                  <a:gd name="connsiteX1" fmla="*/ 68261 w 136500"/>
                  <a:gd name="connsiteY1" fmla="*/ 153912 h 366076"/>
                  <a:gd name="connsiteX2" fmla="*/ 54613 w 136500"/>
                  <a:gd name="connsiteY2" fmla="*/ 249446 h 366076"/>
                  <a:gd name="connsiteX3" fmla="*/ 22 w 136500"/>
                  <a:gd name="connsiteY3" fmla="*/ 351804 h 366076"/>
                  <a:gd name="connsiteX4" fmla="*/ 61437 w 136500"/>
                  <a:gd name="connsiteY4" fmla="*/ 351804 h 366076"/>
                  <a:gd name="connsiteX5" fmla="*/ 81909 w 136500"/>
                  <a:gd name="connsiteY5" fmla="*/ 344980 h 366076"/>
                  <a:gd name="connsiteX6" fmla="*/ 109204 w 136500"/>
                  <a:gd name="connsiteY6" fmla="*/ 304037 h 366076"/>
                  <a:gd name="connsiteX7" fmla="*/ 116028 w 136500"/>
                  <a:gd name="connsiteY7" fmla="*/ 283566 h 366076"/>
                  <a:gd name="connsiteX8" fmla="*/ 136500 w 136500"/>
                  <a:gd name="connsiteY8" fmla="*/ 242622 h 366076"/>
                  <a:gd name="connsiteX9" fmla="*/ 129676 w 136500"/>
                  <a:gd name="connsiteY9" fmla="*/ 106145 h 366076"/>
                  <a:gd name="connsiteX10" fmla="*/ 122852 w 136500"/>
                  <a:gd name="connsiteY10" fmla="*/ 85673 h 366076"/>
                  <a:gd name="connsiteX11" fmla="*/ 95557 w 136500"/>
                  <a:gd name="connsiteY11" fmla="*/ 44730 h 366076"/>
                  <a:gd name="connsiteX12" fmla="*/ 68261 w 136500"/>
                  <a:gd name="connsiteY12" fmla="*/ 3786 h 366076"/>
                  <a:gd name="connsiteX0" fmla="*/ 68261 w 136500"/>
                  <a:gd name="connsiteY0" fmla="*/ 3786 h 366076"/>
                  <a:gd name="connsiteX1" fmla="*/ 68261 w 136500"/>
                  <a:gd name="connsiteY1" fmla="*/ 153912 h 366076"/>
                  <a:gd name="connsiteX2" fmla="*/ 54613 w 136500"/>
                  <a:gd name="connsiteY2" fmla="*/ 249446 h 366076"/>
                  <a:gd name="connsiteX3" fmla="*/ 22 w 136500"/>
                  <a:gd name="connsiteY3" fmla="*/ 351804 h 366076"/>
                  <a:gd name="connsiteX4" fmla="*/ 61437 w 136500"/>
                  <a:gd name="connsiteY4" fmla="*/ 351804 h 366076"/>
                  <a:gd name="connsiteX5" fmla="*/ 109204 w 136500"/>
                  <a:gd name="connsiteY5" fmla="*/ 304037 h 366076"/>
                  <a:gd name="connsiteX6" fmla="*/ 116028 w 136500"/>
                  <a:gd name="connsiteY6" fmla="*/ 283566 h 366076"/>
                  <a:gd name="connsiteX7" fmla="*/ 136500 w 136500"/>
                  <a:gd name="connsiteY7" fmla="*/ 242622 h 366076"/>
                  <a:gd name="connsiteX8" fmla="*/ 129676 w 136500"/>
                  <a:gd name="connsiteY8" fmla="*/ 106145 h 366076"/>
                  <a:gd name="connsiteX9" fmla="*/ 122852 w 136500"/>
                  <a:gd name="connsiteY9" fmla="*/ 85673 h 366076"/>
                  <a:gd name="connsiteX10" fmla="*/ 95557 w 136500"/>
                  <a:gd name="connsiteY10" fmla="*/ 44730 h 366076"/>
                  <a:gd name="connsiteX11" fmla="*/ 68261 w 136500"/>
                  <a:gd name="connsiteY11" fmla="*/ 3786 h 366076"/>
                  <a:gd name="connsiteX0" fmla="*/ 68261 w 136500"/>
                  <a:gd name="connsiteY0" fmla="*/ 3786 h 366076"/>
                  <a:gd name="connsiteX1" fmla="*/ 68261 w 136500"/>
                  <a:gd name="connsiteY1" fmla="*/ 153912 h 366076"/>
                  <a:gd name="connsiteX2" fmla="*/ 54613 w 136500"/>
                  <a:gd name="connsiteY2" fmla="*/ 249446 h 366076"/>
                  <a:gd name="connsiteX3" fmla="*/ 22 w 136500"/>
                  <a:gd name="connsiteY3" fmla="*/ 351804 h 366076"/>
                  <a:gd name="connsiteX4" fmla="*/ 61437 w 136500"/>
                  <a:gd name="connsiteY4" fmla="*/ 351804 h 366076"/>
                  <a:gd name="connsiteX5" fmla="*/ 109204 w 136500"/>
                  <a:gd name="connsiteY5" fmla="*/ 304037 h 366076"/>
                  <a:gd name="connsiteX6" fmla="*/ 136500 w 136500"/>
                  <a:gd name="connsiteY6" fmla="*/ 242622 h 366076"/>
                  <a:gd name="connsiteX7" fmla="*/ 129676 w 136500"/>
                  <a:gd name="connsiteY7" fmla="*/ 106145 h 366076"/>
                  <a:gd name="connsiteX8" fmla="*/ 122852 w 136500"/>
                  <a:gd name="connsiteY8" fmla="*/ 85673 h 366076"/>
                  <a:gd name="connsiteX9" fmla="*/ 95557 w 136500"/>
                  <a:gd name="connsiteY9" fmla="*/ 44730 h 366076"/>
                  <a:gd name="connsiteX10" fmla="*/ 68261 w 136500"/>
                  <a:gd name="connsiteY10" fmla="*/ 3786 h 366076"/>
                  <a:gd name="connsiteX0" fmla="*/ 68261 w 136500"/>
                  <a:gd name="connsiteY0" fmla="*/ 4473 h 366763"/>
                  <a:gd name="connsiteX1" fmla="*/ 68261 w 136500"/>
                  <a:gd name="connsiteY1" fmla="*/ 154599 h 366763"/>
                  <a:gd name="connsiteX2" fmla="*/ 54613 w 136500"/>
                  <a:gd name="connsiteY2" fmla="*/ 250133 h 366763"/>
                  <a:gd name="connsiteX3" fmla="*/ 22 w 136500"/>
                  <a:gd name="connsiteY3" fmla="*/ 352491 h 366763"/>
                  <a:gd name="connsiteX4" fmla="*/ 61437 w 136500"/>
                  <a:gd name="connsiteY4" fmla="*/ 352491 h 366763"/>
                  <a:gd name="connsiteX5" fmla="*/ 109204 w 136500"/>
                  <a:gd name="connsiteY5" fmla="*/ 304724 h 366763"/>
                  <a:gd name="connsiteX6" fmla="*/ 136500 w 136500"/>
                  <a:gd name="connsiteY6" fmla="*/ 243309 h 366763"/>
                  <a:gd name="connsiteX7" fmla="*/ 129676 w 136500"/>
                  <a:gd name="connsiteY7" fmla="*/ 106832 h 366763"/>
                  <a:gd name="connsiteX8" fmla="*/ 95557 w 136500"/>
                  <a:gd name="connsiteY8" fmla="*/ 45417 h 366763"/>
                  <a:gd name="connsiteX9" fmla="*/ 68261 w 136500"/>
                  <a:gd name="connsiteY9" fmla="*/ 4473 h 366763"/>
                  <a:gd name="connsiteX0" fmla="*/ 76263 w 144502"/>
                  <a:gd name="connsiteY0" fmla="*/ 4473 h 366763"/>
                  <a:gd name="connsiteX1" fmla="*/ 76263 w 144502"/>
                  <a:gd name="connsiteY1" fmla="*/ 154599 h 366763"/>
                  <a:gd name="connsiteX2" fmla="*/ 62615 w 144502"/>
                  <a:gd name="connsiteY2" fmla="*/ 250133 h 366763"/>
                  <a:gd name="connsiteX3" fmla="*/ 8024 w 144502"/>
                  <a:gd name="connsiteY3" fmla="*/ 352491 h 366763"/>
                  <a:gd name="connsiteX4" fmla="*/ 69439 w 144502"/>
                  <a:gd name="connsiteY4" fmla="*/ 352491 h 366763"/>
                  <a:gd name="connsiteX5" fmla="*/ 117206 w 144502"/>
                  <a:gd name="connsiteY5" fmla="*/ 304724 h 366763"/>
                  <a:gd name="connsiteX6" fmla="*/ 144502 w 144502"/>
                  <a:gd name="connsiteY6" fmla="*/ 243309 h 366763"/>
                  <a:gd name="connsiteX7" fmla="*/ 137678 w 144502"/>
                  <a:gd name="connsiteY7" fmla="*/ 106832 h 366763"/>
                  <a:gd name="connsiteX8" fmla="*/ 103559 w 144502"/>
                  <a:gd name="connsiteY8" fmla="*/ 45417 h 366763"/>
                  <a:gd name="connsiteX9" fmla="*/ 76263 w 144502"/>
                  <a:gd name="connsiteY9" fmla="*/ 4473 h 366763"/>
                  <a:gd name="connsiteX0" fmla="*/ 76263 w 144502"/>
                  <a:gd name="connsiteY0" fmla="*/ 4473 h 366763"/>
                  <a:gd name="connsiteX1" fmla="*/ 76263 w 144502"/>
                  <a:gd name="connsiteY1" fmla="*/ 154599 h 366763"/>
                  <a:gd name="connsiteX2" fmla="*/ 62615 w 144502"/>
                  <a:gd name="connsiteY2" fmla="*/ 250133 h 366763"/>
                  <a:gd name="connsiteX3" fmla="*/ 8024 w 144502"/>
                  <a:gd name="connsiteY3" fmla="*/ 352491 h 366763"/>
                  <a:gd name="connsiteX4" fmla="*/ 69439 w 144502"/>
                  <a:gd name="connsiteY4" fmla="*/ 352491 h 366763"/>
                  <a:gd name="connsiteX5" fmla="*/ 117206 w 144502"/>
                  <a:gd name="connsiteY5" fmla="*/ 304724 h 366763"/>
                  <a:gd name="connsiteX6" fmla="*/ 144502 w 144502"/>
                  <a:gd name="connsiteY6" fmla="*/ 243309 h 366763"/>
                  <a:gd name="connsiteX7" fmla="*/ 137678 w 144502"/>
                  <a:gd name="connsiteY7" fmla="*/ 106832 h 366763"/>
                  <a:gd name="connsiteX8" fmla="*/ 103559 w 144502"/>
                  <a:gd name="connsiteY8" fmla="*/ 45417 h 366763"/>
                  <a:gd name="connsiteX9" fmla="*/ 76263 w 144502"/>
                  <a:gd name="connsiteY9" fmla="*/ 4473 h 366763"/>
                  <a:gd name="connsiteX0" fmla="*/ 76263 w 144502"/>
                  <a:gd name="connsiteY0" fmla="*/ 621 h 362911"/>
                  <a:gd name="connsiteX1" fmla="*/ 76263 w 144502"/>
                  <a:gd name="connsiteY1" fmla="*/ 150747 h 362911"/>
                  <a:gd name="connsiteX2" fmla="*/ 62615 w 144502"/>
                  <a:gd name="connsiteY2" fmla="*/ 246281 h 362911"/>
                  <a:gd name="connsiteX3" fmla="*/ 8024 w 144502"/>
                  <a:gd name="connsiteY3" fmla="*/ 348639 h 362911"/>
                  <a:gd name="connsiteX4" fmla="*/ 69439 w 144502"/>
                  <a:gd name="connsiteY4" fmla="*/ 348639 h 362911"/>
                  <a:gd name="connsiteX5" fmla="*/ 117206 w 144502"/>
                  <a:gd name="connsiteY5" fmla="*/ 300872 h 362911"/>
                  <a:gd name="connsiteX6" fmla="*/ 144502 w 144502"/>
                  <a:gd name="connsiteY6" fmla="*/ 239457 h 362911"/>
                  <a:gd name="connsiteX7" fmla="*/ 137678 w 144502"/>
                  <a:gd name="connsiteY7" fmla="*/ 102980 h 362911"/>
                  <a:gd name="connsiteX8" fmla="*/ 76263 w 144502"/>
                  <a:gd name="connsiteY8" fmla="*/ 621 h 362911"/>
                  <a:gd name="connsiteX0" fmla="*/ 76263 w 144502"/>
                  <a:gd name="connsiteY0" fmla="*/ 621 h 362911"/>
                  <a:gd name="connsiteX1" fmla="*/ 76263 w 144502"/>
                  <a:gd name="connsiteY1" fmla="*/ 150747 h 362911"/>
                  <a:gd name="connsiteX2" fmla="*/ 62615 w 144502"/>
                  <a:gd name="connsiteY2" fmla="*/ 246281 h 362911"/>
                  <a:gd name="connsiteX3" fmla="*/ 8024 w 144502"/>
                  <a:gd name="connsiteY3" fmla="*/ 348639 h 362911"/>
                  <a:gd name="connsiteX4" fmla="*/ 69439 w 144502"/>
                  <a:gd name="connsiteY4" fmla="*/ 348639 h 362911"/>
                  <a:gd name="connsiteX5" fmla="*/ 117206 w 144502"/>
                  <a:gd name="connsiteY5" fmla="*/ 300872 h 362911"/>
                  <a:gd name="connsiteX6" fmla="*/ 144502 w 144502"/>
                  <a:gd name="connsiteY6" fmla="*/ 239457 h 362911"/>
                  <a:gd name="connsiteX7" fmla="*/ 137678 w 144502"/>
                  <a:gd name="connsiteY7" fmla="*/ 102980 h 362911"/>
                  <a:gd name="connsiteX8" fmla="*/ 76263 w 144502"/>
                  <a:gd name="connsiteY8" fmla="*/ 621 h 362911"/>
                  <a:gd name="connsiteX0" fmla="*/ 76263 w 144502"/>
                  <a:gd name="connsiteY0" fmla="*/ 621 h 362911"/>
                  <a:gd name="connsiteX1" fmla="*/ 76263 w 144502"/>
                  <a:gd name="connsiteY1" fmla="*/ 150747 h 362911"/>
                  <a:gd name="connsiteX2" fmla="*/ 62615 w 144502"/>
                  <a:gd name="connsiteY2" fmla="*/ 246281 h 362911"/>
                  <a:gd name="connsiteX3" fmla="*/ 8024 w 144502"/>
                  <a:gd name="connsiteY3" fmla="*/ 348639 h 362911"/>
                  <a:gd name="connsiteX4" fmla="*/ 69439 w 144502"/>
                  <a:gd name="connsiteY4" fmla="*/ 348639 h 362911"/>
                  <a:gd name="connsiteX5" fmla="*/ 117206 w 144502"/>
                  <a:gd name="connsiteY5" fmla="*/ 300872 h 362911"/>
                  <a:gd name="connsiteX6" fmla="*/ 144502 w 144502"/>
                  <a:gd name="connsiteY6" fmla="*/ 239457 h 362911"/>
                  <a:gd name="connsiteX7" fmla="*/ 137678 w 144502"/>
                  <a:gd name="connsiteY7" fmla="*/ 102980 h 362911"/>
                  <a:gd name="connsiteX8" fmla="*/ 76263 w 144502"/>
                  <a:gd name="connsiteY8" fmla="*/ 621 h 362911"/>
                  <a:gd name="connsiteX0" fmla="*/ 76263 w 144502"/>
                  <a:gd name="connsiteY0" fmla="*/ 621 h 360275"/>
                  <a:gd name="connsiteX1" fmla="*/ 76263 w 144502"/>
                  <a:gd name="connsiteY1" fmla="*/ 150747 h 360275"/>
                  <a:gd name="connsiteX2" fmla="*/ 62615 w 144502"/>
                  <a:gd name="connsiteY2" fmla="*/ 246281 h 360275"/>
                  <a:gd name="connsiteX3" fmla="*/ 8024 w 144502"/>
                  <a:gd name="connsiteY3" fmla="*/ 348639 h 360275"/>
                  <a:gd name="connsiteX4" fmla="*/ 69439 w 144502"/>
                  <a:gd name="connsiteY4" fmla="*/ 348639 h 360275"/>
                  <a:gd name="connsiteX5" fmla="*/ 117206 w 144502"/>
                  <a:gd name="connsiteY5" fmla="*/ 300872 h 360275"/>
                  <a:gd name="connsiteX6" fmla="*/ 144502 w 144502"/>
                  <a:gd name="connsiteY6" fmla="*/ 239457 h 360275"/>
                  <a:gd name="connsiteX7" fmla="*/ 137678 w 144502"/>
                  <a:gd name="connsiteY7" fmla="*/ 102980 h 360275"/>
                  <a:gd name="connsiteX8" fmla="*/ 76263 w 144502"/>
                  <a:gd name="connsiteY8" fmla="*/ 621 h 360275"/>
                  <a:gd name="connsiteX0" fmla="*/ 76263 w 150346"/>
                  <a:gd name="connsiteY0" fmla="*/ 621 h 363600"/>
                  <a:gd name="connsiteX1" fmla="*/ 76263 w 150346"/>
                  <a:gd name="connsiteY1" fmla="*/ 150747 h 363600"/>
                  <a:gd name="connsiteX2" fmla="*/ 62615 w 150346"/>
                  <a:gd name="connsiteY2" fmla="*/ 246281 h 363600"/>
                  <a:gd name="connsiteX3" fmla="*/ 8024 w 150346"/>
                  <a:gd name="connsiteY3" fmla="*/ 348639 h 363600"/>
                  <a:gd name="connsiteX4" fmla="*/ 69439 w 150346"/>
                  <a:gd name="connsiteY4" fmla="*/ 348639 h 363600"/>
                  <a:gd name="connsiteX5" fmla="*/ 144502 w 150346"/>
                  <a:gd name="connsiteY5" fmla="*/ 239457 h 363600"/>
                  <a:gd name="connsiteX6" fmla="*/ 137678 w 150346"/>
                  <a:gd name="connsiteY6" fmla="*/ 102980 h 363600"/>
                  <a:gd name="connsiteX7" fmla="*/ 76263 w 150346"/>
                  <a:gd name="connsiteY7" fmla="*/ 621 h 363600"/>
                  <a:gd name="connsiteX0" fmla="*/ 76263 w 150346"/>
                  <a:gd name="connsiteY0" fmla="*/ 621 h 363600"/>
                  <a:gd name="connsiteX1" fmla="*/ 76263 w 150346"/>
                  <a:gd name="connsiteY1" fmla="*/ 150747 h 363600"/>
                  <a:gd name="connsiteX2" fmla="*/ 62615 w 150346"/>
                  <a:gd name="connsiteY2" fmla="*/ 246281 h 363600"/>
                  <a:gd name="connsiteX3" fmla="*/ 8024 w 150346"/>
                  <a:gd name="connsiteY3" fmla="*/ 348639 h 363600"/>
                  <a:gd name="connsiteX4" fmla="*/ 69439 w 150346"/>
                  <a:gd name="connsiteY4" fmla="*/ 348639 h 363600"/>
                  <a:gd name="connsiteX5" fmla="*/ 144502 w 150346"/>
                  <a:gd name="connsiteY5" fmla="*/ 239457 h 363600"/>
                  <a:gd name="connsiteX6" fmla="*/ 137678 w 150346"/>
                  <a:gd name="connsiteY6" fmla="*/ 102980 h 363600"/>
                  <a:gd name="connsiteX7" fmla="*/ 76263 w 150346"/>
                  <a:gd name="connsiteY7" fmla="*/ 621 h 363600"/>
                  <a:gd name="connsiteX0" fmla="*/ 70341 w 148960"/>
                  <a:gd name="connsiteY0" fmla="*/ 621 h 348652"/>
                  <a:gd name="connsiteX1" fmla="*/ 70341 w 148960"/>
                  <a:gd name="connsiteY1" fmla="*/ 150747 h 348652"/>
                  <a:gd name="connsiteX2" fmla="*/ 56693 w 148960"/>
                  <a:gd name="connsiteY2" fmla="*/ 246281 h 348652"/>
                  <a:gd name="connsiteX3" fmla="*/ 2102 w 148960"/>
                  <a:gd name="connsiteY3" fmla="*/ 348639 h 348652"/>
                  <a:gd name="connsiteX4" fmla="*/ 138580 w 148960"/>
                  <a:gd name="connsiteY4" fmla="*/ 239457 h 348652"/>
                  <a:gd name="connsiteX5" fmla="*/ 131756 w 148960"/>
                  <a:gd name="connsiteY5" fmla="*/ 102980 h 348652"/>
                  <a:gd name="connsiteX6" fmla="*/ 70341 w 148960"/>
                  <a:gd name="connsiteY6" fmla="*/ 621 h 348652"/>
                  <a:gd name="connsiteX0" fmla="*/ 69819 w 139772"/>
                  <a:gd name="connsiteY0" fmla="*/ 688 h 349675"/>
                  <a:gd name="connsiteX1" fmla="*/ 69819 w 139772"/>
                  <a:gd name="connsiteY1" fmla="*/ 150814 h 349675"/>
                  <a:gd name="connsiteX2" fmla="*/ 56171 w 139772"/>
                  <a:gd name="connsiteY2" fmla="*/ 246348 h 349675"/>
                  <a:gd name="connsiteX3" fmla="*/ 1580 w 139772"/>
                  <a:gd name="connsiteY3" fmla="*/ 348706 h 349675"/>
                  <a:gd name="connsiteX4" fmla="*/ 125183 w 139772"/>
                  <a:gd name="connsiteY4" fmla="*/ 286199 h 349675"/>
                  <a:gd name="connsiteX5" fmla="*/ 131234 w 139772"/>
                  <a:gd name="connsiteY5" fmla="*/ 103047 h 349675"/>
                  <a:gd name="connsiteX6" fmla="*/ 69819 w 139772"/>
                  <a:gd name="connsiteY6" fmla="*/ 688 h 349675"/>
                  <a:gd name="connsiteX0" fmla="*/ 70710 w 140663"/>
                  <a:gd name="connsiteY0" fmla="*/ 688 h 350255"/>
                  <a:gd name="connsiteX1" fmla="*/ 70710 w 140663"/>
                  <a:gd name="connsiteY1" fmla="*/ 150814 h 350255"/>
                  <a:gd name="connsiteX2" fmla="*/ 45527 w 140663"/>
                  <a:gd name="connsiteY2" fmla="*/ 232890 h 350255"/>
                  <a:gd name="connsiteX3" fmla="*/ 2471 w 140663"/>
                  <a:gd name="connsiteY3" fmla="*/ 348706 h 350255"/>
                  <a:gd name="connsiteX4" fmla="*/ 126074 w 140663"/>
                  <a:gd name="connsiteY4" fmla="*/ 286199 h 350255"/>
                  <a:gd name="connsiteX5" fmla="*/ 132125 w 140663"/>
                  <a:gd name="connsiteY5" fmla="*/ 103047 h 350255"/>
                  <a:gd name="connsiteX6" fmla="*/ 70710 w 140663"/>
                  <a:gd name="connsiteY6" fmla="*/ 688 h 350255"/>
                  <a:gd name="connsiteX0" fmla="*/ 70644 w 140597"/>
                  <a:gd name="connsiteY0" fmla="*/ 32 h 349599"/>
                  <a:gd name="connsiteX1" fmla="*/ 61033 w 140597"/>
                  <a:gd name="connsiteY1" fmla="*/ 111706 h 349599"/>
                  <a:gd name="connsiteX2" fmla="*/ 45461 w 140597"/>
                  <a:gd name="connsiteY2" fmla="*/ 232234 h 349599"/>
                  <a:gd name="connsiteX3" fmla="*/ 2405 w 140597"/>
                  <a:gd name="connsiteY3" fmla="*/ 348050 h 349599"/>
                  <a:gd name="connsiteX4" fmla="*/ 126008 w 140597"/>
                  <a:gd name="connsiteY4" fmla="*/ 285543 h 349599"/>
                  <a:gd name="connsiteX5" fmla="*/ 132059 w 140597"/>
                  <a:gd name="connsiteY5" fmla="*/ 102391 h 349599"/>
                  <a:gd name="connsiteX6" fmla="*/ 70644 w 140597"/>
                  <a:gd name="connsiteY6" fmla="*/ 32 h 349599"/>
                  <a:gd name="connsiteX0" fmla="*/ 70644 w 140597"/>
                  <a:gd name="connsiteY0" fmla="*/ 32 h 349599"/>
                  <a:gd name="connsiteX1" fmla="*/ 61033 w 140597"/>
                  <a:gd name="connsiteY1" fmla="*/ 111706 h 349599"/>
                  <a:gd name="connsiteX2" fmla="*/ 45461 w 140597"/>
                  <a:gd name="connsiteY2" fmla="*/ 232234 h 349599"/>
                  <a:gd name="connsiteX3" fmla="*/ 2405 w 140597"/>
                  <a:gd name="connsiteY3" fmla="*/ 348050 h 349599"/>
                  <a:gd name="connsiteX4" fmla="*/ 126008 w 140597"/>
                  <a:gd name="connsiteY4" fmla="*/ 285543 h 349599"/>
                  <a:gd name="connsiteX5" fmla="*/ 132059 w 140597"/>
                  <a:gd name="connsiteY5" fmla="*/ 102391 h 349599"/>
                  <a:gd name="connsiteX6" fmla="*/ 70644 w 140597"/>
                  <a:gd name="connsiteY6" fmla="*/ 32 h 349599"/>
                  <a:gd name="connsiteX0" fmla="*/ 70582 w 140535"/>
                  <a:gd name="connsiteY0" fmla="*/ 306 h 349873"/>
                  <a:gd name="connsiteX1" fmla="*/ 51440 w 140535"/>
                  <a:gd name="connsiteY1" fmla="*/ 133334 h 349873"/>
                  <a:gd name="connsiteX2" fmla="*/ 45399 w 140535"/>
                  <a:gd name="connsiteY2" fmla="*/ 232508 h 349873"/>
                  <a:gd name="connsiteX3" fmla="*/ 2343 w 140535"/>
                  <a:gd name="connsiteY3" fmla="*/ 348324 h 349873"/>
                  <a:gd name="connsiteX4" fmla="*/ 125946 w 140535"/>
                  <a:gd name="connsiteY4" fmla="*/ 285817 h 349873"/>
                  <a:gd name="connsiteX5" fmla="*/ 131997 w 140535"/>
                  <a:gd name="connsiteY5" fmla="*/ 102665 h 349873"/>
                  <a:gd name="connsiteX6" fmla="*/ 70582 w 140535"/>
                  <a:gd name="connsiteY6" fmla="*/ 306 h 349873"/>
                  <a:gd name="connsiteX0" fmla="*/ 70582 w 140535"/>
                  <a:gd name="connsiteY0" fmla="*/ 306 h 349873"/>
                  <a:gd name="connsiteX1" fmla="*/ 51440 w 140535"/>
                  <a:gd name="connsiteY1" fmla="*/ 133334 h 349873"/>
                  <a:gd name="connsiteX2" fmla="*/ 45399 w 140535"/>
                  <a:gd name="connsiteY2" fmla="*/ 232508 h 349873"/>
                  <a:gd name="connsiteX3" fmla="*/ 2343 w 140535"/>
                  <a:gd name="connsiteY3" fmla="*/ 348324 h 349873"/>
                  <a:gd name="connsiteX4" fmla="*/ 125946 w 140535"/>
                  <a:gd name="connsiteY4" fmla="*/ 285817 h 349873"/>
                  <a:gd name="connsiteX5" fmla="*/ 131997 w 140535"/>
                  <a:gd name="connsiteY5" fmla="*/ 102665 h 349873"/>
                  <a:gd name="connsiteX6" fmla="*/ 70582 w 140535"/>
                  <a:gd name="connsiteY6" fmla="*/ 306 h 349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535" h="349873">
                    <a:moveTo>
                      <a:pt x="70582" y="306"/>
                    </a:moveTo>
                    <a:cubicBezTo>
                      <a:pt x="57156" y="5417"/>
                      <a:pt x="52407" y="57233"/>
                      <a:pt x="51440" y="133334"/>
                    </a:cubicBezTo>
                    <a:cubicBezTo>
                      <a:pt x="50473" y="209435"/>
                      <a:pt x="53582" y="196676"/>
                      <a:pt x="45399" y="232508"/>
                    </a:cubicBezTo>
                    <a:cubicBezTo>
                      <a:pt x="37216" y="268340"/>
                      <a:pt x="-11081" y="339439"/>
                      <a:pt x="2343" y="348324"/>
                    </a:cubicBezTo>
                    <a:cubicBezTo>
                      <a:pt x="15767" y="357209"/>
                      <a:pt x="104337" y="326760"/>
                      <a:pt x="125946" y="285817"/>
                    </a:cubicBezTo>
                    <a:cubicBezTo>
                      <a:pt x="147555" y="244874"/>
                      <a:pt x="141224" y="150250"/>
                      <a:pt x="131997" y="102665"/>
                    </a:cubicBezTo>
                    <a:cubicBezTo>
                      <a:pt x="122770" y="55080"/>
                      <a:pt x="84008" y="-4805"/>
                      <a:pt x="70582" y="306"/>
                    </a:cubicBezTo>
                    <a:close/>
                  </a:path>
                </a:pathLst>
              </a:custGeom>
              <a:solidFill>
                <a:schemeClr val="accent6">
                  <a:lumMod val="75000"/>
                  <a:alpha val="54000"/>
                </a:schemeClr>
              </a:solidFill>
              <a:ln>
                <a:noFill/>
              </a:ln>
              <a:effectLst>
                <a:outerShdw blurRad="66675" dist="50800" dir="12540000" algn="tl" rotWithShape="0">
                  <a:srgbClr val="FFFF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sp>
        <p:nvSpPr>
          <p:cNvPr id="460" name="Oval 8"/>
          <p:cNvSpPr/>
          <p:nvPr/>
        </p:nvSpPr>
        <p:spPr>
          <a:xfrm>
            <a:off x="2390775" y="4262438"/>
            <a:ext cx="857250" cy="419100"/>
          </a:xfrm>
          <a:prstGeom prst="ellipse">
            <a:avLst/>
          </a:prstGeom>
          <a:solidFill>
            <a:srgbClr val="98A6AD">
              <a:alpha val="90000"/>
            </a:srgbClr>
          </a:solidFill>
          <a:ln w="6350">
            <a:solidFill>
              <a:schemeClr val="tx1"/>
            </a:solid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61" name="Oval 8"/>
          <p:cNvSpPr/>
          <p:nvPr/>
        </p:nvSpPr>
        <p:spPr>
          <a:xfrm flipH="1">
            <a:off x="5924550" y="4267200"/>
            <a:ext cx="857250" cy="419100"/>
          </a:xfrm>
          <a:prstGeom prst="ellipse">
            <a:avLst/>
          </a:prstGeom>
          <a:solidFill>
            <a:srgbClr val="98A6AD">
              <a:alpha val="90000"/>
            </a:srgbClr>
          </a:solidFill>
          <a:ln w="6350">
            <a:solidFill>
              <a:schemeClr val="tx1"/>
            </a:solid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78" name="Oval 8"/>
          <p:cNvSpPr/>
          <p:nvPr/>
        </p:nvSpPr>
        <p:spPr>
          <a:xfrm flipH="1">
            <a:off x="2305050" y="4267200"/>
            <a:ext cx="857250" cy="419100"/>
          </a:xfrm>
          <a:prstGeom prst="ellipse">
            <a:avLst/>
          </a:prstGeom>
          <a:solidFill>
            <a:srgbClr val="98A6AD">
              <a:alpha val="90000"/>
            </a:srgbClr>
          </a:solidFill>
          <a:ln w="6350">
            <a:solidFill>
              <a:schemeClr val="tx1"/>
            </a:solid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79" name="Rectangle 75"/>
          <p:cNvSpPr>
            <a:spLocks noChangeArrowheads="1"/>
          </p:cNvSpPr>
          <p:nvPr/>
        </p:nvSpPr>
        <p:spPr bwMode="auto">
          <a:xfrm>
            <a:off x="2571750" y="3223030"/>
            <a:ext cx="742950" cy="320270"/>
          </a:xfrm>
          <a:prstGeom prst="rect">
            <a:avLst/>
          </a:prstGeom>
          <a:noFill/>
          <a:ln w="12700">
            <a:noFill/>
            <a:miter lim="800000"/>
            <a:headEnd/>
            <a:tailEnd/>
          </a:ln>
        </p:spPr>
        <p:txBody>
          <a:bodyPr lIns="70247" tIns="35719" rIns="70247" bIns="35719" anchor="ctr">
            <a:prstTxWarp prst="textNoShape">
              <a:avLst/>
            </a:prstTxWarp>
          </a:bodyPr>
          <a:lstStyle/>
          <a:p>
            <a:pPr algn="ctr" defTabSz="700088">
              <a:spcBef>
                <a:spcPct val="50000"/>
              </a:spcBef>
            </a:pPr>
            <a:r>
              <a:rPr lang="en-US" sz="1350" b="1" dirty="0">
                <a:solidFill>
                  <a:schemeClr val="tx1">
                    <a:lumMod val="50000"/>
                    <a:lumOff val="50000"/>
                  </a:schemeClr>
                </a:solidFill>
                <a:latin typeface="Arial" charset="0"/>
              </a:rPr>
              <a:t>CD4</a:t>
            </a:r>
          </a:p>
        </p:txBody>
      </p:sp>
      <p:sp>
        <p:nvSpPr>
          <p:cNvPr id="469" name="Oval 8"/>
          <p:cNvSpPr>
            <a:spLocks noChangeAspect="1"/>
          </p:cNvSpPr>
          <p:nvPr/>
        </p:nvSpPr>
        <p:spPr>
          <a:xfrm rot="1237226" flipH="1">
            <a:off x="3701398" y="3543409"/>
            <a:ext cx="630977" cy="673764"/>
          </a:xfrm>
          <a:prstGeom prst="ellipse">
            <a:avLst/>
          </a:prstGeom>
          <a:solidFill>
            <a:schemeClr val="bg1">
              <a:alpha val="61000"/>
            </a:schemeClr>
          </a:solidFill>
          <a:ln w="6350">
            <a:solidFill>
              <a:schemeClr val="tx1"/>
            </a:solid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73" name="Picture 472" descr="CD4_Green_Fill.png"/>
          <p:cNvPicPr>
            <a:picLocks/>
          </p:cNvPicPr>
          <p:nvPr/>
        </p:nvPicPr>
        <p:blipFill>
          <a:blip r:embed="rId3" cstate="print">
            <a:grayscl/>
            <a:alphaModFix amt="68000"/>
            <a:extLst>
              <a:ext uri="{28A0092B-C50C-407E-A947-70E740481C1C}">
                <a14:useLocalDpi xmlns:a14="http://schemas.microsoft.com/office/drawing/2010/main"/>
              </a:ext>
            </a:extLst>
          </a:blip>
          <a:stretch>
            <a:fillRect/>
          </a:stretch>
        </p:blipFill>
        <p:spPr>
          <a:xfrm rot="1012526">
            <a:off x="2944296" y="3098335"/>
            <a:ext cx="819753" cy="1591298"/>
          </a:xfrm>
          <a:prstGeom prst="rect">
            <a:avLst/>
          </a:prstGeom>
        </p:spPr>
      </p:pic>
      <p:sp>
        <p:nvSpPr>
          <p:cNvPr id="482" name="Oval 8"/>
          <p:cNvSpPr/>
          <p:nvPr/>
        </p:nvSpPr>
        <p:spPr>
          <a:xfrm flipH="1">
            <a:off x="2428200" y="4303260"/>
            <a:ext cx="886500" cy="497340"/>
          </a:xfrm>
          <a:prstGeom prst="ellipse">
            <a:avLst/>
          </a:prstGeom>
          <a:solidFill>
            <a:srgbClr val="98A5AF"/>
          </a:solidFill>
          <a:ln w="6350">
            <a:solidFill>
              <a:schemeClr val="tx1"/>
            </a:solid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83" name="Picture 482" descr="CD4_Green_Fill.png"/>
          <p:cNvPicPr>
            <a:picLocks/>
          </p:cNvPicPr>
          <p:nvPr/>
        </p:nvPicPr>
        <p:blipFill>
          <a:blip r:embed="rId3" cstate="print">
            <a:grayscl/>
            <a:alphaModFix amt="62000"/>
            <a:extLst>
              <a:ext uri="{28A0092B-C50C-407E-A947-70E740481C1C}">
                <a14:useLocalDpi xmlns:a14="http://schemas.microsoft.com/office/drawing/2010/main"/>
              </a:ext>
            </a:extLst>
          </a:blip>
          <a:stretch>
            <a:fillRect/>
          </a:stretch>
        </p:blipFill>
        <p:spPr>
          <a:xfrm rot="20587474" flipH="1">
            <a:off x="5462616" y="3124580"/>
            <a:ext cx="819753" cy="1591298"/>
          </a:xfrm>
          <a:prstGeom prst="rect">
            <a:avLst/>
          </a:prstGeom>
        </p:spPr>
      </p:pic>
      <p:sp>
        <p:nvSpPr>
          <p:cNvPr id="484" name="Oval 8"/>
          <p:cNvSpPr/>
          <p:nvPr/>
        </p:nvSpPr>
        <p:spPr>
          <a:xfrm flipH="1">
            <a:off x="5886450" y="4303260"/>
            <a:ext cx="886500" cy="497340"/>
          </a:xfrm>
          <a:prstGeom prst="ellipse">
            <a:avLst/>
          </a:prstGeom>
          <a:solidFill>
            <a:srgbClr val="98A5AF"/>
          </a:solidFill>
          <a:ln w="6350">
            <a:solidFill>
              <a:schemeClr val="tx1"/>
            </a:solid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15" name="Rounded Rectangle 87"/>
          <p:cNvSpPr/>
          <p:nvPr/>
        </p:nvSpPr>
        <p:spPr>
          <a:xfrm rot="16392635">
            <a:off x="3883118" y="3695170"/>
            <a:ext cx="244931" cy="335105"/>
          </a:xfrm>
          <a:custGeom>
            <a:avLst/>
            <a:gdLst>
              <a:gd name="connsiteX0" fmla="*/ 0 w 271042"/>
              <a:gd name="connsiteY0" fmla="*/ 45175 h 355850"/>
              <a:gd name="connsiteX1" fmla="*/ 45175 w 271042"/>
              <a:gd name="connsiteY1" fmla="*/ 0 h 355850"/>
              <a:gd name="connsiteX2" fmla="*/ 225867 w 271042"/>
              <a:gd name="connsiteY2" fmla="*/ 0 h 355850"/>
              <a:gd name="connsiteX3" fmla="*/ 271042 w 271042"/>
              <a:gd name="connsiteY3" fmla="*/ 45175 h 355850"/>
              <a:gd name="connsiteX4" fmla="*/ 271042 w 271042"/>
              <a:gd name="connsiteY4" fmla="*/ 310675 h 355850"/>
              <a:gd name="connsiteX5" fmla="*/ 225867 w 271042"/>
              <a:gd name="connsiteY5" fmla="*/ 355850 h 355850"/>
              <a:gd name="connsiteX6" fmla="*/ 45175 w 271042"/>
              <a:gd name="connsiteY6" fmla="*/ 355850 h 355850"/>
              <a:gd name="connsiteX7" fmla="*/ 0 w 271042"/>
              <a:gd name="connsiteY7" fmla="*/ 310675 h 355850"/>
              <a:gd name="connsiteX8" fmla="*/ 0 w 271042"/>
              <a:gd name="connsiteY8" fmla="*/ 45175 h 355850"/>
              <a:gd name="connsiteX0" fmla="*/ 0 w 271042"/>
              <a:gd name="connsiteY0" fmla="*/ 54972 h 365647"/>
              <a:gd name="connsiteX1" fmla="*/ 113755 w 271042"/>
              <a:gd name="connsiteY1" fmla="*/ 0 h 365647"/>
              <a:gd name="connsiteX2" fmla="*/ 225867 w 271042"/>
              <a:gd name="connsiteY2" fmla="*/ 9797 h 365647"/>
              <a:gd name="connsiteX3" fmla="*/ 271042 w 271042"/>
              <a:gd name="connsiteY3" fmla="*/ 54972 h 365647"/>
              <a:gd name="connsiteX4" fmla="*/ 271042 w 271042"/>
              <a:gd name="connsiteY4" fmla="*/ 320472 h 365647"/>
              <a:gd name="connsiteX5" fmla="*/ 225867 w 271042"/>
              <a:gd name="connsiteY5" fmla="*/ 365647 h 365647"/>
              <a:gd name="connsiteX6" fmla="*/ 45175 w 271042"/>
              <a:gd name="connsiteY6" fmla="*/ 365647 h 365647"/>
              <a:gd name="connsiteX7" fmla="*/ 0 w 271042"/>
              <a:gd name="connsiteY7" fmla="*/ 320472 h 365647"/>
              <a:gd name="connsiteX8" fmla="*/ 0 w 271042"/>
              <a:gd name="connsiteY8" fmla="*/ 54972 h 365647"/>
              <a:gd name="connsiteX0" fmla="*/ 3266 w 271042"/>
              <a:gd name="connsiteY0" fmla="*/ 94160 h 365647"/>
              <a:gd name="connsiteX1" fmla="*/ 113755 w 271042"/>
              <a:gd name="connsiteY1" fmla="*/ 0 h 365647"/>
              <a:gd name="connsiteX2" fmla="*/ 225867 w 271042"/>
              <a:gd name="connsiteY2" fmla="*/ 9797 h 365647"/>
              <a:gd name="connsiteX3" fmla="*/ 271042 w 271042"/>
              <a:gd name="connsiteY3" fmla="*/ 54972 h 365647"/>
              <a:gd name="connsiteX4" fmla="*/ 271042 w 271042"/>
              <a:gd name="connsiteY4" fmla="*/ 320472 h 365647"/>
              <a:gd name="connsiteX5" fmla="*/ 225867 w 271042"/>
              <a:gd name="connsiteY5" fmla="*/ 365647 h 365647"/>
              <a:gd name="connsiteX6" fmla="*/ 45175 w 271042"/>
              <a:gd name="connsiteY6" fmla="*/ 365647 h 365647"/>
              <a:gd name="connsiteX7" fmla="*/ 0 w 271042"/>
              <a:gd name="connsiteY7" fmla="*/ 320472 h 365647"/>
              <a:gd name="connsiteX8" fmla="*/ 3266 w 271042"/>
              <a:gd name="connsiteY8" fmla="*/ 94160 h 365647"/>
              <a:gd name="connsiteX0" fmla="*/ 3266 w 271042"/>
              <a:gd name="connsiteY0" fmla="*/ 94160 h 365647"/>
              <a:gd name="connsiteX1" fmla="*/ 113755 w 271042"/>
              <a:gd name="connsiteY1" fmla="*/ 0 h 365647"/>
              <a:gd name="connsiteX2" fmla="*/ 225867 w 271042"/>
              <a:gd name="connsiteY2" fmla="*/ 9797 h 365647"/>
              <a:gd name="connsiteX3" fmla="*/ 271042 w 271042"/>
              <a:gd name="connsiteY3" fmla="*/ 54972 h 365647"/>
              <a:gd name="connsiteX4" fmla="*/ 271042 w 271042"/>
              <a:gd name="connsiteY4" fmla="*/ 320472 h 365647"/>
              <a:gd name="connsiteX5" fmla="*/ 225867 w 271042"/>
              <a:gd name="connsiteY5" fmla="*/ 365647 h 365647"/>
              <a:gd name="connsiteX6" fmla="*/ 45175 w 271042"/>
              <a:gd name="connsiteY6" fmla="*/ 365647 h 365647"/>
              <a:gd name="connsiteX7" fmla="*/ 0 w 271042"/>
              <a:gd name="connsiteY7" fmla="*/ 320472 h 365647"/>
              <a:gd name="connsiteX8" fmla="*/ 3266 w 271042"/>
              <a:gd name="connsiteY8" fmla="*/ 94160 h 365647"/>
              <a:gd name="connsiteX0" fmla="*/ 3266 w 271042"/>
              <a:gd name="connsiteY0" fmla="*/ 96089 h 367576"/>
              <a:gd name="connsiteX1" fmla="*/ 113755 w 271042"/>
              <a:gd name="connsiteY1" fmla="*/ 1929 h 367576"/>
              <a:gd name="connsiteX2" fmla="*/ 271042 w 271042"/>
              <a:gd name="connsiteY2" fmla="*/ 56901 h 367576"/>
              <a:gd name="connsiteX3" fmla="*/ 271042 w 271042"/>
              <a:gd name="connsiteY3" fmla="*/ 322401 h 367576"/>
              <a:gd name="connsiteX4" fmla="*/ 225867 w 271042"/>
              <a:gd name="connsiteY4" fmla="*/ 367576 h 367576"/>
              <a:gd name="connsiteX5" fmla="*/ 45175 w 271042"/>
              <a:gd name="connsiteY5" fmla="*/ 367576 h 367576"/>
              <a:gd name="connsiteX6" fmla="*/ 0 w 271042"/>
              <a:gd name="connsiteY6" fmla="*/ 322401 h 367576"/>
              <a:gd name="connsiteX7" fmla="*/ 3266 w 271042"/>
              <a:gd name="connsiteY7" fmla="*/ 96089 h 367576"/>
              <a:gd name="connsiteX0" fmla="*/ 3266 w 271042"/>
              <a:gd name="connsiteY0" fmla="*/ 94766 h 366253"/>
              <a:gd name="connsiteX1" fmla="*/ 113755 w 271042"/>
              <a:gd name="connsiteY1" fmla="*/ 606 h 366253"/>
              <a:gd name="connsiteX2" fmla="*/ 264511 w 271042"/>
              <a:gd name="connsiteY2" fmla="*/ 94766 h 366253"/>
              <a:gd name="connsiteX3" fmla="*/ 271042 w 271042"/>
              <a:gd name="connsiteY3" fmla="*/ 321078 h 366253"/>
              <a:gd name="connsiteX4" fmla="*/ 225867 w 271042"/>
              <a:gd name="connsiteY4" fmla="*/ 366253 h 366253"/>
              <a:gd name="connsiteX5" fmla="*/ 45175 w 271042"/>
              <a:gd name="connsiteY5" fmla="*/ 366253 h 366253"/>
              <a:gd name="connsiteX6" fmla="*/ 0 w 271042"/>
              <a:gd name="connsiteY6" fmla="*/ 321078 h 366253"/>
              <a:gd name="connsiteX7" fmla="*/ 3266 w 271042"/>
              <a:gd name="connsiteY7" fmla="*/ 94766 h 366253"/>
              <a:gd name="connsiteX0" fmla="*/ 3266 w 271042"/>
              <a:gd name="connsiteY0" fmla="*/ 95012 h 366499"/>
              <a:gd name="connsiteX1" fmla="*/ 113755 w 271042"/>
              <a:gd name="connsiteY1" fmla="*/ 852 h 366499"/>
              <a:gd name="connsiteX2" fmla="*/ 264511 w 271042"/>
              <a:gd name="connsiteY2" fmla="*/ 95012 h 366499"/>
              <a:gd name="connsiteX3" fmla="*/ 271042 w 271042"/>
              <a:gd name="connsiteY3" fmla="*/ 321324 h 366499"/>
              <a:gd name="connsiteX4" fmla="*/ 225867 w 271042"/>
              <a:gd name="connsiteY4" fmla="*/ 366499 h 366499"/>
              <a:gd name="connsiteX5" fmla="*/ 45175 w 271042"/>
              <a:gd name="connsiteY5" fmla="*/ 366499 h 366499"/>
              <a:gd name="connsiteX6" fmla="*/ 0 w 271042"/>
              <a:gd name="connsiteY6" fmla="*/ 321324 h 366499"/>
              <a:gd name="connsiteX7" fmla="*/ 3266 w 271042"/>
              <a:gd name="connsiteY7" fmla="*/ 95012 h 366499"/>
              <a:gd name="connsiteX0" fmla="*/ 3266 w 271042"/>
              <a:gd name="connsiteY0" fmla="*/ 111090 h 382577"/>
              <a:gd name="connsiteX1" fmla="*/ 126817 w 271042"/>
              <a:gd name="connsiteY1" fmla="*/ 601 h 382577"/>
              <a:gd name="connsiteX2" fmla="*/ 264511 w 271042"/>
              <a:gd name="connsiteY2" fmla="*/ 111090 h 382577"/>
              <a:gd name="connsiteX3" fmla="*/ 271042 w 271042"/>
              <a:gd name="connsiteY3" fmla="*/ 337402 h 382577"/>
              <a:gd name="connsiteX4" fmla="*/ 225867 w 271042"/>
              <a:gd name="connsiteY4" fmla="*/ 382577 h 382577"/>
              <a:gd name="connsiteX5" fmla="*/ 45175 w 271042"/>
              <a:gd name="connsiteY5" fmla="*/ 382577 h 382577"/>
              <a:gd name="connsiteX6" fmla="*/ 0 w 271042"/>
              <a:gd name="connsiteY6" fmla="*/ 337402 h 382577"/>
              <a:gd name="connsiteX7" fmla="*/ 3266 w 271042"/>
              <a:gd name="connsiteY7" fmla="*/ 111090 h 382577"/>
              <a:gd name="connsiteX0" fmla="*/ 3266 w 271042"/>
              <a:gd name="connsiteY0" fmla="*/ 111090 h 382577"/>
              <a:gd name="connsiteX1" fmla="*/ 126817 w 271042"/>
              <a:gd name="connsiteY1" fmla="*/ 601 h 382577"/>
              <a:gd name="connsiteX2" fmla="*/ 264511 w 271042"/>
              <a:gd name="connsiteY2" fmla="*/ 111090 h 382577"/>
              <a:gd name="connsiteX3" fmla="*/ 271042 w 271042"/>
              <a:gd name="connsiteY3" fmla="*/ 337402 h 382577"/>
              <a:gd name="connsiteX4" fmla="*/ 225867 w 271042"/>
              <a:gd name="connsiteY4" fmla="*/ 382577 h 382577"/>
              <a:gd name="connsiteX5" fmla="*/ 45175 w 271042"/>
              <a:gd name="connsiteY5" fmla="*/ 382577 h 382577"/>
              <a:gd name="connsiteX6" fmla="*/ 0 w 271042"/>
              <a:gd name="connsiteY6" fmla="*/ 337402 h 382577"/>
              <a:gd name="connsiteX7" fmla="*/ 3266 w 271042"/>
              <a:gd name="connsiteY7" fmla="*/ 111090 h 382577"/>
              <a:gd name="connsiteX0" fmla="*/ 3266 w 271042"/>
              <a:gd name="connsiteY0" fmla="*/ 111090 h 382577"/>
              <a:gd name="connsiteX1" fmla="*/ 126817 w 271042"/>
              <a:gd name="connsiteY1" fmla="*/ 601 h 382577"/>
              <a:gd name="connsiteX2" fmla="*/ 264511 w 271042"/>
              <a:gd name="connsiteY2" fmla="*/ 111090 h 382577"/>
              <a:gd name="connsiteX3" fmla="*/ 271042 w 271042"/>
              <a:gd name="connsiteY3" fmla="*/ 337402 h 382577"/>
              <a:gd name="connsiteX4" fmla="*/ 225867 w 271042"/>
              <a:gd name="connsiteY4" fmla="*/ 382577 h 382577"/>
              <a:gd name="connsiteX5" fmla="*/ 45175 w 271042"/>
              <a:gd name="connsiteY5" fmla="*/ 382577 h 382577"/>
              <a:gd name="connsiteX6" fmla="*/ 0 w 271042"/>
              <a:gd name="connsiteY6" fmla="*/ 337402 h 382577"/>
              <a:gd name="connsiteX7" fmla="*/ 3266 w 271042"/>
              <a:gd name="connsiteY7" fmla="*/ 111090 h 382577"/>
              <a:gd name="connsiteX0" fmla="*/ 3266 w 271042"/>
              <a:gd name="connsiteY0" fmla="*/ 110660 h 382147"/>
              <a:gd name="connsiteX1" fmla="*/ 126817 w 271042"/>
              <a:gd name="connsiteY1" fmla="*/ 171 h 382147"/>
              <a:gd name="connsiteX2" fmla="*/ 264511 w 271042"/>
              <a:gd name="connsiteY2" fmla="*/ 110660 h 382147"/>
              <a:gd name="connsiteX3" fmla="*/ 271042 w 271042"/>
              <a:gd name="connsiteY3" fmla="*/ 336972 h 382147"/>
              <a:gd name="connsiteX4" fmla="*/ 225867 w 271042"/>
              <a:gd name="connsiteY4" fmla="*/ 382147 h 382147"/>
              <a:gd name="connsiteX5" fmla="*/ 45175 w 271042"/>
              <a:gd name="connsiteY5" fmla="*/ 382147 h 382147"/>
              <a:gd name="connsiteX6" fmla="*/ 0 w 271042"/>
              <a:gd name="connsiteY6" fmla="*/ 336972 h 382147"/>
              <a:gd name="connsiteX7" fmla="*/ 3266 w 271042"/>
              <a:gd name="connsiteY7" fmla="*/ 110660 h 382147"/>
              <a:gd name="connsiteX0" fmla="*/ 3266 w 271042"/>
              <a:gd name="connsiteY0" fmla="*/ 120427 h 391914"/>
              <a:gd name="connsiteX1" fmla="*/ 162740 w 271042"/>
              <a:gd name="connsiteY1" fmla="*/ 141 h 391914"/>
              <a:gd name="connsiteX2" fmla="*/ 264511 w 271042"/>
              <a:gd name="connsiteY2" fmla="*/ 120427 h 391914"/>
              <a:gd name="connsiteX3" fmla="*/ 271042 w 271042"/>
              <a:gd name="connsiteY3" fmla="*/ 346739 h 391914"/>
              <a:gd name="connsiteX4" fmla="*/ 225867 w 271042"/>
              <a:gd name="connsiteY4" fmla="*/ 391914 h 391914"/>
              <a:gd name="connsiteX5" fmla="*/ 45175 w 271042"/>
              <a:gd name="connsiteY5" fmla="*/ 391914 h 391914"/>
              <a:gd name="connsiteX6" fmla="*/ 0 w 271042"/>
              <a:gd name="connsiteY6" fmla="*/ 346739 h 391914"/>
              <a:gd name="connsiteX7" fmla="*/ 3266 w 271042"/>
              <a:gd name="connsiteY7" fmla="*/ 120427 h 391914"/>
              <a:gd name="connsiteX0" fmla="*/ 35923 w 303699"/>
              <a:gd name="connsiteY0" fmla="*/ 120427 h 391914"/>
              <a:gd name="connsiteX1" fmla="*/ 195397 w 303699"/>
              <a:gd name="connsiteY1" fmla="*/ 141 h 391914"/>
              <a:gd name="connsiteX2" fmla="*/ 297168 w 303699"/>
              <a:gd name="connsiteY2" fmla="*/ 120427 h 391914"/>
              <a:gd name="connsiteX3" fmla="*/ 303699 w 303699"/>
              <a:gd name="connsiteY3" fmla="*/ 346739 h 391914"/>
              <a:gd name="connsiteX4" fmla="*/ 258524 w 303699"/>
              <a:gd name="connsiteY4" fmla="*/ 391914 h 391914"/>
              <a:gd name="connsiteX5" fmla="*/ 77832 w 303699"/>
              <a:gd name="connsiteY5" fmla="*/ 391914 h 391914"/>
              <a:gd name="connsiteX6" fmla="*/ 0 w 303699"/>
              <a:gd name="connsiteY6" fmla="*/ 343473 h 391914"/>
              <a:gd name="connsiteX7" fmla="*/ 35923 w 303699"/>
              <a:gd name="connsiteY7" fmla="*/ 120427 h 391914"/>
              <a:gd name="connsiteX0" fmla="*/ 29392 w 303699"/>
              <a:gd name="connsiteY0" fmla="*/ 110630 h 391914"/>
              <a:gd name="connsiteX1" fmla="*/ 195397 w 303699"/>
              <a:gd name="connsiteY1" fmla="*/ 141 h 391914"/>
              <a:gd name="connsiteX2" fmla="*/ 297168 w 303699"/>
              <a:gd name="connsiteY2" fmla="*/ 120427 h 391914"/>
              <a:gd name="connsiteX3" fmla="*/ 303699 w 303699"/>
              <a:gd name="connsiteY3" fmla="*/ 346739 h 391914"/>
              <a:gd name="connsiteX4" fmla="*/ 258524 w 303699"/>
              <a:gd name="connsiteY4" fmla="*/ 391914 h 391914"/>
              <a:gd name="connsiteX5" fmla="*/ 77832 w 303699"/>
              <a:gd name="connsiteY5" fmla="*/ 391914 h 391914"/>
              <a:gd name="connsiteX6" fmla="*/ 0 w 303699"/>
              <a:gd name="connsiteY6" fmla="*/ 343473 h 391914"/>
              <a:gd name="connsiteX7" fmla="*/ 29392 w 303699"/>
              <a:gd name="connsiteY7" fmla="*/ 110630 h 391914"/>
              <a:gd name="connsiteX0" fmla="*/ 29392 w 303699"/>
              <a:gd name="connsiteY0" fmla="*/ 110630 h 391914"/>
              <a:gd name="connsiteX1" fmla="*/ 195397 w 303699"/>
              <a:gd name="connsiteY1" fmla="*/ 141 h 391914"/>
              <a:gd name="connsiteX2" fmla="*/ 297168 w 303699"/>
              <a:gd name="connsiteY2" fmla="*/ 120427 h 391914"/>
              <a:gd name="connsiteX3" fmla="*/ 303699 w 303699"/>
              <a:gd name="connsiteY3" fmla="*/ 346739 h 391914"/>
              <a:gd name="connsiteX4" fmla="*/ 258524 w 303699"/>
              <a:gd name="connsiteY4" fmla="*/ 391914 h 391914"/>
              <a:gd name="connsiteX5" fmla="*/ 77832 w 303699"/>
              <a:gd name="connsiteY5" fmla="*/ 391914 h 391914"/>
              <a:gd name="connsiteX6" fmla="*/ 0 w 303699"/>
              <a:gd name="connsiteY6" fmla="*/ 343473 h 391914"/>
              <a:gd name="connsiteX7" fmla="*/ 29392 w 303699"/>
              <a:gd name="connsiteY7" fmla="*/ 110630 h 391914"/>
              <a:gd name="connsiteX0" fmla="*/ 29392 w 303699"/>
              <a:gd name="connsiteY0" fmla="*/ 110630 h 391914"/>
              <a:gd name="connsiteX1" fmla="*/ 195397 w 303699"/>
              <a:gd name="connsiteY1" fmla="*/ 141 h 391914"/>
              <a:gd name="connsiteX2" fmla="*/ 297168 w 303699"/>
              <a:gd name="connsiteY2" fmla="*/ 120427 h 391914"/>
              <a:gd name="connsiteX3" fmla="*/ 303699 w 303699"/>
              <a:gd name="connsiteY3" fmla="*/ 346739 h 391914"/>
              <a:gd name="connsiteX4" fmla="*/ 258524 w 303699"/>
              <a:gd name="connsiteY4" fmla="*/ 391914 h 391914"/>
              <a:gd name="connsiteX5" fmla="*/ 77832 w 303699"/>
              <a:gd name="connsiteY5" fmla="*/ 391914 h 391914"/>
              <a:gd name="connsiteX6" fmla="*/ 0 w 303699"/>
              <a:gd name="connsiteY6" fmla="*/ 343473 h 391914"/>
              <a:gd name="connsiteX7" fmla="*/ 29392 w 303699"/>
              <a:gd name="connsiteY7" fmla="*/ 110630 h 391914"/>
              <a:gd name="connsiteX0" fmla="*/ 29392 w 303699"/>
              <a:gd name="connsiteY0" fmla="*/ 110630 h 392004"/>
              <a:gd name="connsiteX1" fmla="*/ 195397 w 303699"/>
              <a:gd name="connsiteY1" fmla="*/ 141 h 392004"/>
              <a:gd name="connsiteX2" fmla="*/ 297168 w 303699"/>
              <a:gd name="connsiteY2" fmla="*/ 120427 h 392004"/>
              <a:gd name="connsiteX3" fmla="*/ 303699 w 303699"/>
              <a:gd name="connsiteY3" fmla="*/ 346739 h 392004"/>
              <a:gd name="connsiteX4" fmla="*/ 77832 w 303699"/>
              <a:gd name="connsiteY4" fmla="*/ 391914 h 392004"/>
              <a:gd name="connsiteX5" fmla="*/ 0 w 303699"/>
              <a:gd name="connsiteY5" fmla="*/ 343473 h 392004"/>
              <a:gd name="connsiteX6" fmla="*/ 29392 w 303699"/>
              <a:gd name="connsiteY6" fmla="*/ 110630 h 392004"/>
              <a:gd name="connsiteX0" fmla="*/ 29392 w 303699"/>
              <a:gd name="connsiteY0" fmla="*/ 110630 h 397874"/>
              <a:gd name="connsiteX1" fmla="*/ 195397 w 303699"/>
              <a:gd name="connsiteY1" fmla="*/ 141 h 397874"/>
              <a:gd name="connsiteX2" fmla="*/ 297168 w 303699"/>
              <a:gd name="connsiteY2" fmla="*/ 120427 h 397874"/>
              <a:gd name="connsiteX3" fmla="*/ 303699 w 303699"/>
              <a:gd name="connsiteY3" fmla="*/ 346739 h 397874"/>
              <a:gd name="connsiteX4" fmla="*/ 77832 w 303699"/>
              <a:gd name="connsiteY4" fmla="*/ 391914 h 397874"/>
              <a:gd name="connsiteX5" fmla="*/ 0 w 303699"/>
              <a:gd name="connsiteY5" fmla="*/ 343473 h 397874"/>
              <a:gd name="connsiteX6" fmla="*/ 29392 w 303699"/>
              <a:gd name="connsiteY6" fmla="*/ 110630 h 397874"/>
              <a:gd name="connsiteX0" fmla="*/ 29392 w 297168"/>
              <a:gd name="connsiteY0" fmla="*/ 110630 h 395474"/>
              <a:gd name="connsiteX1" fmla="*/ 195397 w 297168"/>
              <a:gd name="connsiteY1" fmla="*/ 141 h 395474"/>
              <a:gd name="connsiteX2" fmla="*/ 297168 w 297168"/>
              <a:gd name="connsiteY2" fmla="*/ 120427 h 395474"/>
              <a:gd name="connsiteX3" fmla="*/ 287371 w 297168"/>
              <a:gd name="connsiteY3" fmla="*/ 340208 h 395474"/>
              <a:gd name="connsiteX4" fmla="*/ 77832 w 297168"/>
              <a:gd name="connsiteY4" fmla="*/ 391914 h 395474"/>
              <a:gd name="connsiteX5" fmla="*/ 0 w 297168"/>
              <a:gd name="connsiteY5" fmla="*/ 343473 h 395474"/>
              <a:gd name="connsiteX6" fmla="*/ 29392 w 297168"/>
              <a:gd name="connsiteY6" fmla="*/ 110630 h 395474"/>
              <a:gd name="connsiteX0" fmla="*/ 29392 w 297168"/>
              <a:gd name="connsiteY0" fmla="*/ 110630 h 395474"/>
              <a:gd name="connsiteX1" fmla="*/ 195397 w 297168"/>
              <a:gd name="connsiteY1" fmla="*/ 141 h 395474"/>
              <a:gd name="connsiteX2" fmla="*/ 297168 w 297168"/>
              <a:gd name="connsiteY2" fmla="*/ 120427 h 395474"/>
              <a:gd name="connsiteX3" fmla="*/ 287371 w 297168"/>
              <a:gd name="connsiteY3" fmla="*/ 340208 h 395474"/>
              <a:gd name="connsiteX4" fmla="*/ 77832 w 297168"/>
              <a:gd name="connsiteY4" fmla="*/ 391914 h 395474"/>
              <a:gd name="connsiteX5" fmla="*/ 0 w 297168"/>
              <a:gd name="connsiteY5" fmla="*/ 343473 h 395474"/>
              <a:gd name="connsiteX6" fmla="*/ 29392 w 297168"/>
              <a:gd name="connsiteY6" fmla="*/ 110630 h 395474"/>
              <a:gd name="connsiteX0" fmla="*/ 29392 w 297168"/>
              <a:gd name="connsiteY0" fmla="*/ 110630 h 397357"/>
              <a:gd name="connsiteX1" fmla="*/ 195397 w 297168"/>
              <a:gd name="connsiteY1" fmla="*/ 141 h 397357"/>
              <a:gd name="connsiteX2" fmla="*/ 297168 w 297168"/>
              <a:gd name="connsiteY2" fmla="*/ 120427 h 397357"/>
              <a:gd name="connsiteX3" fmla="*/ 287371 w 297168"/>
              <a:gd name="connsiteY3" fmla="*/ 340208 h 397357"/>
              <a:gd name="connsiteX4" fmla="*/ 77832 w 297168"/>
              <a:gd name="connsiteY4" fmla="*/ 391914 h 397357"/>
              <a:gd name="connsiteX5" fmla="*/ 0 w 297168"/>
              <a:gd name="connsiteY5" fmla="*/ 343473 h 397357"/>
              <a:gd name="connsiteX6" fmla="*/ 29392 w 297168"/>
              <a:gd name="connsiteY6" fmla="*/ 110630 h 397357"/>
              <a:gd name="connsiteX0" fmla="*/ 29392 w 297168"/>
              <a:gd name="connsiteY0" fmla="*/ 110630 h 406574"/>
              <a:gd name="connsiteX1" fmla="*/ 195397 w 297168"/>
              <a:gd name="connsiteY1" fmla="*/ 141 h 406574"/>
              <a:gd name="connsiteX2" fmla="*/ 297168 w 297168"/>
              <a:gd name="connsiteY2" fmla="*/ 120427 h 406574"/>
              <a:gd name="connsiteX3" fmla="*/ 287371 w 297168"/>
              <a:gd name="connsiteY3" fmla="*/ 340208 h 406574"/>
              <a:gd name="connsiteX4" fmla="*/ 77832 w 297168"/>
              <a:gd name="connsiteY4" fmla="*/ 404977 h 406574"/>
              <a:gd name="connsiteX5" fmla="*/ 0 w 297168"/>
              <a:gd name="connsiteY5" fmla="*/ 343473 h 406574"/>
              <a:gd name="connsiteX6" fmla="*/ 29392 w 297168"/>
              <a:gd name="connsiteY6" fmla="*/ 110630 h 40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7168" h="406574">
                <a:moveTo>
                  <a:pt x="29392" y="110630"/>
                </a:moveTo>
                <a:cubicBezTo>
                  <a:pt x="65314" y="23633"/>
                  <a:pt x="118196" y="141"/>
                  <a:pt x="195397" y="141"/>
                </a:cubicBezTo>
                <a:cubicBezTo>
                  <a:pt x="285746" y="-3125"/>
                  <a:pt x="293814" y="50686"/>
                  <a:pt x="297168" y="120427"/>
                </a:cubicBezTo>
                <a:cubicBezTo>
                  <a:pt x="293902" y="193687"/>
                  <a:pt x="293902" y="234291"/>
                  <a:pt x="287371" y="340208"/>
                </a:cubicBezTo>
                <a:cubicBezTo>
                  <a:pt x="280207" y="421379"/>
                  <a:pt x="128448" y="405521"/>
                  <a:pt x="77832" y="404977"/>
                </a:cubicBezTo>
                <a:cubicBezTo>
                  <a:pt x="52883" y="404977"/>
                  <a:pt x="0" y="368422"/>
                  <a:pt x="0" y="343473"/>
                </a:cubicBezTo>
                <a:cubicBezTo>
                  <a:pt x="1089" y="268036"/>
                  <a:pt x="2177" y="199130"/>
                  <a:pt x="29392" y="110630"/>
                </a:cubicBezTo>
                <a:close/>
              </a:path>
            </a:pathLst>
          </a:custGeom>
          <a:solidFill>
            <a:schemeClr val="accent2">
              <a:lumMod val="75000"/>
              <a:alpha val="37000"/>
            </a:schemeClr>
          </a:solidFill>
          <a:ln w="9525">
            <a:solidFill>
              <a:schemeClr val="accent5">
                <a:lumMod val="50000"/>
              </a:schemeClr>
            </a:solidFill>
            <a:prstDash val="sysDot"/>
          </a:ln>
          <a:effectLst>
            <a:glow rad="12700">
              <a:srgbClr val="FFFF00">
                <a:alpha val="32000"/>
              </a:srgbClr>
            </a:glow>
            <a:outerShdw blurRad="82550" dir="4680000" sx="115000" sy="115000" algn="tl" rotWithShape="0">
              <a:srgbClr val="FFFF00"/>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w="12700">
                <a:solidFill>
                  <a:schemeClr val="tx1"/>
                </a:solidFill>
              </a:ln>
            </a:endParaRPr>
          </a:p>
        </p:txBody>
      </p:sp>
      <p:sp>
        <p:nvSpPr>
          <p:cNvPr id="517" name="Oval 8"/>
          <p:cNvSpPr>
            <a:spLocks noChangeAspect="1"/>
          </p:cNvSpPr>
          <p:nvPr/>
        </p:nvSpPr>
        <p:spPr>
          <a:xfrm rot="353365" flipH="1">
            <a:off x="4944750" y="3569879"/>
            <a:ext cx="586995" cy="653190"/>
          </a:xfrm>
          <a:prstGeom prst="ellipse">
            <a:avLst/>
          </a:prstGeom>
          <a:solidFill>
            <a:schemeClr val="bg1">
              <a:alpha val="69000"/>
            </a:schemeClr>
          </a:solidFill>
          <a:ln w="6350">
            <a:solidFill>
              <a:schemeClr val="tx1"/>
            </a:solid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16" name="Rounded Rectangle 87"/>
          <p:cNvSpPr/>
          <p:nvPr/>
        </p:nvSpPr>
        <p:spPr>
          <a:xfrm rot="5207365" flipH="1">
            <a:off x="5089388" y="3655726"/>
            <a:ext cx="244931" cy="335105"/>
          </a:xfrm>
          <a:custGeom>
            <a:avLst/>
            <a:gdLst>
              <a:gd name="connsiteX0" fmla="*/ 0 w 271042"/>
              <a:gd name="connsiteY0" fmla="*/ 45175 h 355850"/>
              <a:gd name="connsiteX1" fmla="*/ 45175 w 271042"/>
              <a:gd name="connsiteY1" fmla="*/ 0 h 355850"/>
              <a:gd name="connsiteX2" fmla="*/ 225867 w 271042"/>
              <a:gd name="connsiteY2" fmla="*/ 0 h 355850"/>
              <a:gd name="connsiteX3" fmla="*/ 271042 w 271042"/>
              <a:gd name="connsiteY3" fmla="*/ 45175 h 355850"/>
              <a:gd name="connsiteX4" fmla="*/ 271042 w 271042"/>
              <a:gd name="connsiteY4" fmla="*/ 310675 h 355850"/>
              <a:gd name="connsiteX5" fmla="*/ 225867 w 271042"/>
              <a:gd name="connsiteY5" fmla="*/ 355850 h 355850"/>
              <a:gd name="connsiteX6" fmla="*/ 45175 w 271042"/>
              <a:gd name="connsiteY6" fmla="*/ 355850 h 355850"/>
              <a:gd name="connsiteX7" fmla="*/ 0 w 271042"/>
              <a:gd name="connsiteY7" fmla="*/ 310675 h 355850"/>
              <a:gd name="connsiteX8" fmla="*/ 0 w 271042"/>
              <a:gd name="connsiteY8" fmla="*/ 45175 h 355850"/>
              <a:gd name="connsiteX0" fmla="*/ 0 w 271042"/>
              <a:gd name="connsiteY0" fmla="*/ 54972 h 365647"/>
              <a:gd name="connsiteX1" fmla="*/ 113755 w 271042"/>
              <a:gd name="connsiteY1" fmla="*/ 0 h 365647"/>
              <a:gd name="connsiteX2" fmla="*/ 225867 w 271042"/>
              <a:gd name="connsiteY2" fmla="*/ 9797 h 365647"/>
              <a:gd name="connsiteX3" fmla="*/ 271042 w 271042"/>
              <a:gd name="connsiteY3" fmla="*/ 54972 h 365647"/>
              <a:gd name="connsiteX4" fmla="*/ 271042 w 271042"/>
              <a:gd name="connsiteY4" fmla="*/ 320472 h 365647"/>
              <a:gd name="connsiteX5" fmla="*/ 225867 w 271042"/>
              <a:gd name="connsiteY5" fmla="*/ 365647 h 365647"/>
              <a:gd name="connsiteX6" fmla="*/ 45175 w 271042"/>
              <a:gd name="connsiteY6" fmla="*/ 365647 h 365647"/>
              <a:gd name="connsiteX7" fmla="*/ 0 w 271042"/>
              <a:gd name="connsiteY7" fmla="*/ 320472 h 365647"/>
              <a:gd name="connsiteX8" fmla="*/ 0 w 271042"/>
              <a:gd name="connsiteY8" fmla="*/ 54972 h 365647"/>
              <a:gd name="connsiteX0" fmla="*/ 3266 w 271042"/>
              <a:gd name="connsiteY0" fmla="*/ 94160 h 365647"/>
              <a:gd name="connsiteX1" fmla="*/ 113755 w 271042"/>
              <a:gd name="connsiteY1" fmla="*/ 0 h 365647"/>
              <a:gd name="connsiteX2" fmla="*/ 225867 w 271042"/>
              <a:gd name="connsiteY2" fmla="*/ 9797 h 365647"/>
              <a:gd name="connsiteX3" fmla="*/ 271042 w 271042"/>
              <a:gd name="connsiteY3" fmla="*/ 54972 h 365647"/>
              <a:gd name="connsiteX4" fmla="*/ 271042 w 271042"/>
              <a:gd name="connsiteY4" fmla="*/ 320472 h 365647"/>
              <a:gd name="connsiteX5" fmla="*/ 225867 w 271042"/>
              <a:gd name="connsiteY5" fmla="*/ 365647 h 365647"/>
              <a:gd name="connsiteX6" fmla="*/ 45175 w 271042"/>
              <a:gd name="connsiteY6" fmla="*/ 365647 h 365647"/>
              <a:gd name="connsiteX7" fmla="*/ 0 w 271042"/>
              <a:gd name="connsiteY7" fmla="*/ 320472 h 365647"/>
              <a:gd name="connsiteX8" fmla="*/ 3266 w 271042"/>
              <a:gd name="connsiteY8" fmla="*/ 94160 h 365647"/>
              <a:gd name="connsiteX0" fmla="*/ 3266 w 271042"/>
              <a:gd name="connsiteY0" fmla="*/ 94160 h 365647"/>
              <a:gd name="connsiteX1" fmla="*/ 113755 w 271042"/>
              <a:gd name="connsiteY1" fmla="*/ 0 h 365647"/>
              <a:gd name="connsiteX2" fmla="*/ 225867 w 271042"/>
              <a:gd name="connsiteY2" fmla="*/ 9797 h 365647"/>
              <a:gd name="connsiteX3" fmla="*/ 271042 w 271042"/>
              <a:gd name="connsiteY3" fmla="*/ 54972 h 365647"/>
              <a:gd name="connsiteX4" fmla="*/ 271042 w 271042"/>
              <a:gd name="connsiteY4" fmla="*/ 320472 h 365647"/>
              <a:gd name="connsiteX5" fmla="*/ 225867 w 271042"/>
              <a:gd name="connsiteY5" fmla="*/ 365647 h 365647"/>
              <a:gd name="connsiteX6" fmla="*/ 45175 w 271042"/>
              <a:gd name="connsiteY6" fmla="*/ 365647 h 365647"/>
              <a:gd name="connsiteX7" fmla="*/ 0 w 271042"/>
              <a:gd name="connsiteY7" fmla="*/ 320472 h 365647"/>
              <a:gd name="connsiteX8" fmla="*/ 3266 w 271042"/>
              <a:gd name="connsiteY8" fmla="*/ 94160 h 365647"/>
              <a:gd name="connsiteX0" fmla="*/ 3266 w 271042"/>
              <a:gd name="connsiteY0" fmla="*/ 96089 h 367576"/>
              <a:gd name="connsiteX1" fmla="*/ 113755 w 271042"/>
              <a:gd name="connsiteY1" fmla="*/ 1929 h 367576"/>
              <a:gd name="connsiteX2" fmla="*/ 271042 w 271042"/>
              <a:gd name="connsiteY2" fmla="*/ 56901 h 367576"/>
              <a:gd name="connsiteX3" fmla="*/ 271042 w 271042"/>
              <a:gd name="connsiteY3" fmla="*/ 322401 h 367576"/>
              <a:gd name="connsiteX4" fmla="*/ 225867 w 271042"/>
              <a:gd name="connsiteY4" fmla="*/ 367576 h 367576"/>
              <a:gd name="connsiteX5" fmla="*/ 45175 w 271042"/>
              <a:gd name="connsiteY5" fmla="*/ 367576 h 367576"/>
              <a:gd name="connsiteX6" fmla="*/ 0 w 271042"/>
              <a:gd name="connsiteY6" fmla="*/ 322401 h 367576"/>
              <a:gd name="connsiteX7" fmla="*/ 3266 w 271042"/>
              <a:gd name="connsiteY7" fmla="*/ 96089 h 367576"/>
              <a:gd name="connsiteX0" fmla="*/ 3266 w 271042"/>
              <a:gd name="connsiteY0" fmla="*/ 94766 h 366253"/>
              <a:gd name="connsiteX1" fmla="*/ 113755 w 271042"/>
              <a:gd name="connsiteY1" fmla="*/ 606 h 366253"/>
              <a:gd name="connsiteX2" fmla="*/ 264511 w 271042"/>
              <a:gd name="connsiteY2" fmla="*/ 94766 h 366253"/>
              <a:gd name="connsiteX3" fmla="*/ 271042 w 271042"/>
              <a:gd name="connsiteY3" fmla="*/ 321078 h 366253"/>
              <a:gd name="connsiteX4" fmla="*/ 225867 w 271042"/>
              <a:gd name="connsiteY4" fmla="*/ 366253 h 366253"/>
              <a:gd name="connsiteX5" fmla="*/ 45175 w 271042"/>
              <a:gd name="connsiteY5" fmla="*/ 366253 h 366253"/>
              <a:gd name="connsiteX6" fmla="*/ 0 w 271042"/>
              <a:gd name="connsiteY6" fmla="*/ 321078 h 366253"/>
              <a:gd name="connsiteX7" fmla="*/ 3266 w 271042"/>
              <a:gd name="connsiteY7" fmla="*/ 94766 h 366253"/>
              <a:gd name="connsiteX0" fmla="*/ 3266 w 271042"/>
              <a:gd name="connsiteY0" fmla="*/ 95012 h 366499"/>
              <a:gd name="connsiteX1" fmla="*/ 113755 w 271042"/>
              <a:gd name="connsiteY1" fmla="*/ 852 h 366499"/>
              <a:gd name="connsiteX2" fmla="*/ 264511 w 271042"/>
              <a:gd name="connsiteY2" fmla="*/ 95012 h 366499"/>
              <a:gd name="connsiteX3" fmla="*/ 271042 w 271042"/>
              <a:gd name="connsiteY3" fmla="*/ 321324 h 366499"/>
              <a:gd name="connsiteX4" fmla="*/ 225867 w 271042"/>
              <a:gd name="connsiteY4" fmla="*/ 366499 h 366499"/>
              <a:gd name="connsiteX5" fmla="*/ 45175 w 271042"/>
              <a:gd name="connsiteY5" fmla="*/ 366499 h 366499"/>
              <a:gd name="connsiteX6" fmla="*/ 0 w 271042"/>
              <a:gd name="connsiteY6" fmla="*/ 321324 h 366499"/>
              <a:gd name="connsiteX7" fmla="*/ 3266 w 271042"/>
              <a:gd name="connsiteY7" fmla="*/ 95012 h 366499"/>
              <a:gd name="connsiteX0" fmla="*/ 3266 w 271042"/>
              <a:gd name="connsiteY0" fmla="*/ 111090 h 382577"/>
              <a:gd name="connsiteX1" fmla="*/ 126817 w 271042"/>
              <a:gd name="connsiteY1" fmla="*/ 601 h 382577"/>
              <a:gd name="connsiteX2" fmla="*/ 264511 w 271042"/>
              <a:gd name="connsiteY2" fmla="*/ 111090 h 382577"/>
              <a:gd name="connsiteX3" fmla="*/ 271042 w 271042"/>
              <a:gd name="connsiteY3" fmla="*/ 337402 h 382577"/>
              <a:gd name="connsiteX4" fmla="*/ 225867 w 271042"/>
              <a:gd name="connsiteY4" fmla="*/ 382577 h 382577"/>
              <a:gd name="connsiteX5" fmla="*/ 45175 w 271042"/>
              <a:gd name="connsiteY5" fmla="*/ 382577 h 382577"/>
              <a:gd name="connsiteX6" fmla="*/ 0 w 271042"/>
              <a:gd name="connsiteY6" fmla="*/ 337402 h 382577"/>
              <a:gd name="connsiteX7" fmla="*/ 3266 w 271042"/>
              <a:gd name="connsiteY7" fmla="*/ 111090 h 382577"/>
              <a:gd name="connsiteX0" fmla="*/ 3266 w 271042"/>
              <a:gd name="connsiteY0" fmla="*/ 111090 h 382577"/>
              <a:gd name="connsiteX1" fmla="*/ 126817 w 271042"/>
              <a:gd name="connsiteY1" fmla="*/ 601 h 382577"/>
              <a:gd name="connsiteX2" fmla="*/ 264511 w 271042"/>
              <a:gd name="connsiteY2" fmla="*/ 111090 h 382577"/>
              <a:gd name="connsiteX3" fmla="*/ 271042 w 271042"/>
              <a:gd name="connsiteY3" fmla="*/ 337402 h 382577"/>
              <a:gd name="connsiteX4" fmla="*/ 225867 w 271042"/>
              <a:gd name="connsiteY4" fmla="*/ 382577 h 382577"/>
              <a:gd name="connsiteX5" fmla="*/ 45175 w 271042"/>
              <a:gd name="connsiteY5" fmla="*/ 382577 h 382577"/>
              <a:gd name="connsiteX6" fmla="*/ 0 w 271042"/>
              <a:gd name="connsiteY6" fmla="*/ 337402 h 382577"/>
              <a:gd name="connsiteX7" fmla="*/ 3266 w 271042"/>
              <a:gd name="connsiteY7" fmla="*/ 111090 h 382577"/>
              <a:gd name="connsiteX0" fmla="*/ 3266 w 271042"/>
              <a:gd name="connsiteY0" fmla="*/ 111090 h 382577"/>
              <a:gd name="connsiteX1" fmla="*/ 126817 w 271042"/>
              <a:gd name="connsiteY1" fmla="*/ 601 h 382577"/>
              <a:gd name="connsiteX2" fmla="*/ 264511 w 271042"/>
              <a:gd name="connsiteY2" fmla="*/ 111090 h 382577"/>
              <a:gd name="connsiteX3" fmla="*/ 271042 w 271042"/>
              <a:gd name="connsiteY3" fmla="*/ 337402 h 382577"/>
              <a:gd name="connsiteX4" fmla="*/ 225867 w 271042"/>
              <a:gd name="connsiteY4" fmla="*/ 382577 h 382577"/>
              <a:gd name="connsiteX5" fmla="*/ 45175 w 271042"/>
              <a:gd name="connsiteY5" fmla="*/ 382577 h 382577"/>
              <a:gd name="connsiteX6" fmla="*/ 0 w 271042"/>
              <a:gd name="connsiteY6" fmla="*/ 337402 h 382577"/>
              <a:gd name="connsiteX7" fmla="*/ 3266 w 271042"/>
              <a:gd name="connsiteY7" fmla="*/ 111090 h 382577"/>
              <a:gd name="connsiteX0" fmla="*/ 3266 w 271042"/>
              <a:gd name="connsiteY0" fmla="*/ 110660 h 382147"/>
              <a:gd name="connsiteX1" fmla="*/ 126817 w 271042"/>
              <a:gd name="connsiteY1" fmla="*/ 171 h 382147"/>
              <a:gd name="connsiteX2" fmla="*/ 264511 w 271042"/>
              <a:gd name="connsiteY2" fmla="*/ 110660 h 382147"/>
              <a:gd name="connsiteX3" fmla="*/ 271042 w 271042"/>
              <a:gd name="connsiteY3" fmla="*/ 336972 h 382147"/>
              <a:gd name="connsiteX4" fmla="*/ 225867 w 271042"/>
              <a:gd name="connsiteY4" fmla="*/ 382147 h 382147"/>
              <a:gd name="connsiteX5" fmla="*/ 45175 w 271042"/>
              <a:gd name="connsiteY5" fmla="*/ 382147 h 382147"/>
              <a:gd name="connsiteX6" fmla="*/ 0 w 271042"/>
              <a:gd name="connsiteY6" fmla="*/ 336972 h 382147"/>
              <a:gd name="connsiteX7" fmla="*/ 3266 w 271042"/>
              <a:gd name="connsiteY7" fmla="*/ 110660 h 382147"/>
              <a:gd name="connsiteX0" fmla="*/ 3266 w 271042"/>
              <a:gd name="connsiteY0" fmla="*/ 120427 h 391914"/>
              <a:gd name="connsiteX1" fmla="*/ 162740 w 271042"/>
              <a:gd name="connsiteY1" fmla="*/ 141 h 391914"/>
              <a:gd name="connsiteX2" fmla="*/ 264511 w 271042"/>
              <a:gd name="connsiteY2" fmla="*/ 120427 h 391914"/>
              <a:gd name="connsiteX3" fmla="*/ 271042 w 271042"/>
              <a:gd name="connsiteY3" fmla="*/ 346739 h 391914"/>
              <a:gd name="connsiteX4" fmla="*/ 225867 w 271042"/>
              <a:gd name="connsiteY4" fmla="*/ 391914 h 391914"/>
              <a:gd name="connsiteX5" fmla="*/ 45175 w 271042"/>
              <a:gd name="connsiteY5" fmla="*/ 391914 h 391914"/>
              <a:gd name="connsiteX6" fmla="*/ 0 w 271042"/>
              <a:gd name="connsiteY6" fmla="*/ 346739 h 391914"/>
              <a:gd name="connsiteX7" fmla="*/ 3266 w 271042"/>
              <a:gd name="connsiteY7" fmla="*/ 120427 h 391914"/>
              <a:gd name="connsiteX0" fmla="*/ 35923 w 303699"/>
              <a:gd name="connsiteY0" fmla="*/ 120427 h 391914"/>
              <a:gd name="connsiteX1" fmla="*/ 195397 w 303699"/>
              <a:gd name="connsiteY1" fmla="*/ 141 h 391914"/>
              <a:gd name="connsiteX2" fmla="*/ 297168 w 303699"/>
              <a:gd name="connsiteY2" fmla="*/ 120427 h 391914"/>
              <a:gd name="connsiteX3" fmla="*/ 303699 w 303699"/>
              <a:gd name="connsiteY3" fmla="*/ 346739 h 391914"/>
              <a:gd name="connsiteX4" fmla="*/ 258524 w 303699"/>
              <a:gd name="connsiteY4" fmla="*/ 391914 h 391914"/>
              <a:gd name="connsiteX5" fmla="*/ 77832 w 303699"/>
              <a:gd name="connsiteY5" fmla="*/ 391914 h 391914"/>
              <a:gd name="connsiteX6" fmla="*/ 0 w 303699"/>
              <a:gd name="connsiteY6" fmla="*/ 343473 h 391914"/>
              <a:gd name="connsiteX7" fmla="*/ 35923 w 303699"/>
              <a:gd name="connsiteY7" fmla="*/ 120427 h 391914"/>
              <a:gd name="connsiteX0" fmla="*/ 29392 w 303699"/>
              <a:gd name="connsiteY0" fmla="*/ 110630 h 391914"/>
              <a:gd name="connsiteX1" fmla="*/ 195397 w 303699"/>
              <a:gd name="connsiteY1" fmla="*/ 141 h 391914"/>
              <a:gd name="connsiteX2" fmla="*/ 297168 w 303699"/>
              <a:gd name="connsiteY2" fmla="*/ 120427 h 391914"/>
              <a:gd name="connsiteX3" fmla="*/ 303699 w 303699"/>
              <a:gd name="connsiteY3" fmla="*/ 346739 h 391914"/>
              <a:gd name="connsiteX4" fmla="*/ 258524 w 303699"/>
              <a:gd name="connsiteY4" fmla="*/ 391914 h 391914"/>
              <a:gd name="connsiteX5" fmla="*/ 77832 w 303699"/>
              <a:gd name="connsiteY5" fmla="*/ 391914 h 391914"/>
              <a:gd name="connsiteX6" fmla="*/ 0 w 303699"/>
              <a:gd name="connsiteY6" fmla="*/ 343473 h 391914"/>
              <a:gd name="connsiteX7" fmla="*/ 29392 w 303699"/>
              <a:gd name="connsiteY7" fmla="*/ 110630 h 391914"/>
              <a:gd name="connsiteX0" fmla="*/ 29392 w 303699"/>
              <a:gd name="connsiteY0" fmla="*/ 110630 h 391914"/>
              <a:gd name="connsiteX1" fmla="*/ 195397 w 303699"/>
              <a:gd name="connsiteY1" fmla="*/ 141 h 391914"/>
              <a:gd name="connsiteX2" fmla="*/ 297168 w 303699"/>
              <a:gd name="connsiteY2" fmla="*/ 120427 h 391914"/>
              <a:gd name="connsiteX3" fmla="*/ 303699 w 303699"/>
              <a:gd name="connsiteY3" fmla="*/ 346739 h 391914"/>
              <a:gd name="connsiteX4" fmla="*/ 258524 w 303699"/>
              <a:gd name="connsiteY4" fmla="*/ 391914 h 391914"/>
              <a:gd name="connsiteX5" fmla="*/ 77832 w 303699"/>
              <a:gd name="connsiteY5" fmla="*/ 391914 h 391914"/>
              <a:gd name="connsiteX6" fmla="*/ 0 w 303699"/>
              <a:gd name="connsiteY6" fmla="*/ 343473 h 391914"/>
              <a:gd name="connsiteX7" fmla="*/ 29392 w 303699"/>
              <a:gd name="connsiteY7" fmla="*/ 110630 h 391914"/>
              <a:gd name="connsiteX0" fmla="*/ 29392 w 303699"/>
              <a:gd name="connsiteY0" fmla="*/ 110630 h 391914"/>
              <a:gd name="connsiteX1" fmla="*/ 195397 w 303699"/>
              <a:gd name="connsiteY1" fmla="*/ 141 h 391914"/>
              <a:gd name="connsiteX2" fmla="*/ 297168 w 303699"/>
              <a:gd name="connsiteY2" fmla="*/ 120427 h 391914"/>
              <a:gd name="connsiteX3" fmla="*/ 303699 w 303699"/>
              <a:gd name="connsiteY3" fmla="*/ 346739 h 391914"/>
              <a:gd name="connsiteX4" fmla="*/ 258524 w 303699"/>
              <a:gd name="connsiteY4" fmla="*/ 391914 h 391914"/>
              <a:gd name="connsiteX5" fmla="*/ 77832 w 303699"/>
              <a:gd name="connsiteY5" fmla="*/ 391914 h 391914"/>
              <a:gd name="connsiteX6" fmla="*/ 0 w 303699"/>
              <a:gd name="connsiteY6" fmla="*/ 343473 h 391914"/>
              <a:gd name="connsiteX7" fmla="*/ 29392 w 303699"/>
              <a:gd name="connsiteY7" fmla="*/ 110630 h 391914"/>
              <a:gd name="connsiteX0" fmla="*/ 29392 w 303699"/>
              <a:gd name="connsiteY0" fmla="*/ 110630 h 392004"/>
              <a:gd name="connsiteX1" fmla="*/ 195397 w 303699"/>
              <a:gd name="connsiteY1" fmla="*/ 141 h 392004"/>
              <a:gd name="connsiteX2" fmla="*/ 297168 w 303699"/>
              <a:gd name="connsiteY2" fmla="*/ 120427 h 392004"/>
              <a:gd name="connsiteX3" fmla="*/ 303699 w 303699"/>
              <a:gd name="connsiteY3" fmla="*/ 346739 h 392004"/>
              <a:gd name="connsiteX4" fmla="*/ 77832 w 303699"/>
              <a:gd name="connsiteY4" fmla="*/ 391914 h 392004"/>
              <a:gd name="connsiteX5" fmla="*/ 0 w 303699"/>
              <a:gd name="connsiteY5" fmla="*/ 343473 h 392004"/>
              <a:gd name="connsiteX6" fmla="*/ 29392 w 303699"/>
              <a:gd name="connsiteY6" fmla="*/ 110630 h 392004"/>
              <a:gd name="connsiteX0" fmla="*/ 29392 w 303699"/>
              <a:gd name="connsiteY0" fmla="*/ 110630 h 397874"/>
              <a:gd name="connsiteX1" fmla="*/ 195397 w 303699"/>
              <a:gd name="connsiteY1" fmla="*/ 141 h 397874"/>
              <a:gd name="connsiteX2" fmla="*/ 297168 w 303699"/>
              <a:gd name="connsiteY2" fmla="*/ 120427 h 397874"/>
              <a:gd name="connsiteX3" fmla="*/ 303699 w 303699"/>
              <a:gd name="connsiteY3" fmla="*/ 346739 h 397874"/>
              <a:gd name="connsiteX4" fmla="*/ 77832 w 303699"/>
              <a:gd name="connsiteY4" fmla="*/ 391914 h 397874"/>
              <a:gd name="connsiteX5" fmla="*/ 0 w 303699"/>
              <a:gd name="connsiteY5" fmla="*/ 343473 h 397874"/>
              <a:gd name="connsiteX6" fmla="*/ 29392 w 303699"/>
              <a:gd name="connsiteY6" fmla="*/ 110630 h 397874"/>
              <a:gd name="connsiteX0" fmla="*/ 29392 w 297168"/>
              <a:gd name="connsiteY0" fmla="*/ 110630 h 395474"/>
              <a:gd name="connsiteX1" fmla="*/ 195397 w 297168"/>
              <a:gd name="connsiteY1" fmla="*/ 141 h 395474"/>
              <a:gd name="connsiteX2" fmla="*/ 297168 w 297168"/>
              <a:gd name="connsiteY2" fmla="*/ 120427 h 395474"/>
              <a:gd name="connsiteX3" fmla="*/ 287371 w 297168"/>
              <a:gd name="connsiteY3" fmla="*/ 340208 h 395474"/>
              <a:gd name="connsiteX4" fmla="*/ 77832 w 297168"/>
              <a:gd name="connsiteY4" fmla="*/ 391914 h 395474"/>
              <a:gd name="connsiteX5" fmla="*/ 0 w 297168"/>
              <a:gd name="connsiteY5" fmla="*/ 343473 h 395474"/>
              <a:gd name="connsiteX6" fmla="*/ 29392 w 297168"/>
              <a:gd name="connsiteY6" fmla="*/ 110630 h 395474"/>
              <a:gd name="connsiteX0" fmla="*/ 29392 w 297168"/>
              <a:gd name="connsiteY0" fmla="*/ 110630 h 395474"/>
              <a:gd name="connsiteX1" fmla="*/ 195397 w 297168"/>
              <a:gd name="connsiteY1" fmla="*/ 141 h 395474"/>
              <a:gd name="connsiteX2" fmla="*/ 297168 w 297168"/>
              <a:gd name="connsiteY2" fmla="*/ 120427 h 395474"/>
              <a:gd name="connsiteX3" fmla="*/ 287371 w 297168"/>
              <a:gd name="connsiteY3" fmla="*/ 340208 h 395474"/>
              <a:gd name="connsiteX4" fmla="*/ 77832 w 297168"/>
              <a:gd name="connsiteY4" fmla="*/ 391914 h 395474"/>
              <a:gd name="connsiteX5" fmla="*/ 0 w 297168"/>
              <a:gd name="connsiteY5" fmla="*/ 343473 h 395474"/>
              <a:gd name="connsiteX6" fmla="*/ 29392 w 297168"/>
              <a:gd name="connsiteY6" fmla="*/ 110630 h 395474"/>
              <a:gd name="connsiteX0" fmla="*/ 29392 w 297168"/>
              <a:gd name="connsiteY0" fmla="*/ 110630 h 397357"/>
              <a:gd name="connsiteX1" fmla="*/ 195397 w 297168"/>
              <a:gd name="connsiteY1" fmla="*/ 141 h 397357"/>
              <a:gd name="connsiteX2" fmla="*/ 297168 w 297168"/>
              <a:gd name="connsiteY2" fmla="*/ 120427 h 397357"/>
              <a:gd name="connsiteX3" fmla="*/ 287371 w 297168"/>
              <a:gd name="connsiteY3" fmla="*/ 340208 h 397357"/>
              <a:gd name="connsiteX4" fmla="*/ 77832 w 297168"/>
              <a:gd name="connsiteY4" fmla="*/ 391914 h 397357"/>
              <a:gd name="connsiteX5" fmla="*/ 0 w 297168"/>
              <a:gd name="connsiteY5" fmla="*/ 343473 h 397357"/>
              <a:gd name="connsiteX6" fmla="*/ 29392 w 297168"/>
              <a:gd name="connsiteY6" fmla="*/ 110630 h 397357"/>
              <a:gd name="connsiteX0" fmla="*/ 29392 w 297168"/>
              <a:gd name="connsiteY0" fmla="*/ 110630 h 406574"/>
              <a:gd name="connsiteX1" fmla="*/ 195397 w 297168"/>
              <a:gd name="connsiteY1" fmla="*/ 141 h 406574"/>
              <a:gd name="connsiteX2" fmla="*/ 297168 w 297168"/>
              <a:gd name="connsiteY2" fmla="*/ 120427 h 406574"/>
              <a:gd name="connsiteX3" fmla="*/ 287371 w 297168"/>
              <a:gd name="connsiteY3" fmla="*/ 340208 h 406574"/>
              <a:gd name="connsiteX4" fmla="*/ 77832 w 297168"/>
              <a:gd name="connsiteY4" fmla="*/ 404977 h 406574"/>
              <a:gd name="connsiteX5" fmla="*/ 0 w 297168"/>
              <a:gd name="connsiteY5" fmla="*/ 343473 h 406574"/>
              <a:gd name="connsiteX6" fmla="*/ 29392 w 297168"/>
              <a:gd name="connsiteY6" fmla="*/ 110630 h 40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7168" h="406574">
                <a:moveTo>
                  <a:pt x="29392" y="110630"/>
                </a:moveTo>
                <a:cubicBezTo>
                  <a:pt x="65314" y="23633"/>
                  <a:pt x="118196" y="141"/>
                  <a:pt x="195397" y="141"/>
                </a:cubicBezTo>
                <a:cubicBezTo>
                  <a:pt x="285746" y="-3125"/>
                  <a:pt x="293814" y="50686"/>
                  <a:pt x="297168" y="120427"/>
                </a:cubicBezTo>
                <a:cubicBezTo>
                  <a:pt x="293902" y="193687"/>
                  <a:pt x="293902" y="234291"/>
                  <a:pt x="287371" y="340208"/>
                </a:cubicBezTo>
                <a:cubicBezTo>
                  <a:pt x="280207" y="421379"/>
                  <a:pt x="128448" y="405521"/>
                  <a:pt x="77832" y="404977"/>
                </a:cubicBezTo>
                <a:cubicBezTo>
                  <a:pt x="52883" y="404977"/>
                  <a:pt x="0" y="368422"/>
                  <a:pt x="0" y="343473"/>
                </a:cubicBezTo>
                <a:cubicBezTo>
                  <a:pt x="1089" y="268036"/>
                  <a:pt x="2177" y="199130"/>
                  <a:pt x="29392" y="110630"/>
                </a:cubicBezTo>
                <a:close/>
              </a:path>
            </a:pathLst>
          </a:custGeom>
          <a:solidFill>
            <a:schemeClr val="accent2">
              <a:lumMod val="75000"/>
              <a:alpha val="37000"/>
            </a:schemeClr>
          </a:solidFill>
          <a:ln w="9525">
            <a:solidFill>
              <a:schemeClr val="accent5">
                <a:lumMod val="50000"/>
              </a:schemeClr>
            </a:solidFill>
            <a:prstDash val="sysDot"/>
          </a:ln>
          <a:effectLst>
            <a:glow rad="12700">
              <a:srgbClr val="FFFF00">
                <a:alpha val="32000"/>
              </a:srgbClr>
            </a:glow>
            <a:outerShdw blurRad="82550" dir="4680000" sx="115000" sy="115000" algn="tl" rotWithShape="0">
              <a:srgbClr val="FFFF00"/>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w="12700">
                <a:solidFill>
                  <a:schemeClr val="tx1"/>
                </a:solidFill>
              </a:ln>
            </a:endParaRPr>
          </a:p>
        </p:txBody>
      </p:sp>
      <p:sp>
        <p:nvSpPr>
          <p:cNvPr id="518" name="Rectangle 517"/>
          <p:cNvSpPr/>
          <p:nvPr/>
        </p:nvSpPr>
        <p:spPr>
          <a:xfrm>
            <a:off x="3754905" y="3371850"/>
            <a:ext cx="685786" cy="406906"/>
          </a:xfrm>
          <a:prstGeom prst="rect">
            <a:avLst/>
          </a:prstGeom>
          <a:noFill/>
          <a:ln w="1270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b="1" dirty="0">
                <a:solidFill>
                  <a:srgbClr val="5C4B27"/>
                </a:solidFill>
              </a:rPr>
              <a:t>V3</a:t>
            </a:r>
          </a:p>
        </p:txBody>
      </p:sp>
      <p:sp>
        <p:nvSpPr>
          <p:cNvPr id="519" name="Rectangle 518"/>
          <p:cNvSpPr/>
          <p:nvPr/>
        </p:nvSpPr>
        <p:spPr>
          <a:xfrm>
            <a:off x="4743450" y="3371850"/>
            <a:ext cx="685786" cy="406906"/>
          </a:xfrm>
          <a:prstGeom prst="rect">
            <a:avLst/>
          </a:prstGeom>
          <a:noFill/>
          <a:ln w="1270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b="1" dirty="0">
                <a:solidFill>
                  <a:srgbClr val="5C4B27"/>
                </a:solidFill>
              </a:rPr>
              <a:t>V3</a:t>
            </a:r>
          </a:p>
        </p:txBody>
      </p:sp>
      <p:sp>
        <p:nvSpPr>
          <p:cNvPr id="117" name="Rectangle 75"/>
          <p:cNvSpPr>
            <a:spLocks noChangeArrowheads="1"/>
          </p:cNvSpPr>
          <p:nvPr/>
        </p:nvSpPr>
        <p:spPr bwMode="auto">
          <a:xfrm>
            <a:off x="4963185" y="4663787"/>
            <a:ext cx="776625" cy="320270"/>
          </a:xfrm>
          <a:prstGeom prst="rect">
            <a:avLst/>
          </a:prstGeom>
          <a:noFill/>
          <a:ln w="12700">
            <a:noFill/>
            <a:miter lim="800000"/>
            <a:headEnd/>
            <a:tailEnd/>
          </a:ln>
        </p:spPr>
        <p:txBody>
          <a:bodyPr lIns="70247" tIns="35719" rIns="70247" bIns="35719" anchor="ctr">
            <a:prstTxWarp prst="textNoShape">
              <a:avLst/>
            </a:prstTxWarp>
          </a:bodyPr>
          <a:lstStyle/>
          <a:p>
            <a:pPr algn="ctr" defTabSz="700088">
              <a:spcBef>
                <a:spcPct val="50000"/>
              </a:spcBef>
            </a:pPr>
            <a:r>
              <a:rPr lang="en-US" sz="1500" b="1" dirty="0">
                <a:solidFill>
                  <a:schemeClr val="accent1"/>
                </a:solidFill>
                <a:latin typeface="Arial" charset="0"/>
              </a:rPr>
              <a:t>CCR5 </a:t>
            </a:r>
          </a:p>
        </p:txBody>
      </p:sp>
      <p:sp>
        <p:nvSpPr>
          <p:cNvPr id="118" name="Rectangle 75"/>
          <p:cNvSpPr>
            <a:spLocks noChangeArrowheads="1"/>
          </p:cNvSpPr>
          <p:nvPr/>
        </p:nvSpPr>
        <p:spPr bwMode="auto">
          <a:xfrm>
            <a:off x="3566775" y="4663787"/>
            <a:ext cx="776625" cy="320270"/>
          </a:xfrm>
          <a:prstGeom prst="rect">
            <a:avLst/>
          </a:prstGeom>
          <a:noFill/>
          <a:ln w="12700">
            <a:noFill/>
            <a:miter lim="800000"/>
            <a:headEnd/>
            <a:tailEnd/>
          </a:ln>
        </p:spPr>
        <p:txBody>
          <a:bodyPr lIns="70247" tIns="35719" rIns="70247" bIns="35719" anchor="ctr">
            <a:prstTxWarp prst="textNoShape">
              <a:avLst/>
            </a:prstTxWarp>
          </a:bodyPr>
          <a:lstStyle/>
          <a:p>
            <a:pPr algn="ctr" defTabSz="700088">
              <a:spcBef>
                <a:spcPct val="50000"/>
              </a:spcBef>
            </a:pPr>
            <a:r>
              <a:rPr lang="en-US" sz="1500" b="1" dirty="0">
                <a:solidFill>
                  <a:schemeClr val="accent1"/>
                </a:solidFill>
                <a:latin typeface="Arial" charset="0"/>
              </a:rPr>
              <a:t>CCR5 </a:t>
            </a:r>
          </a:p>
        </p:txBody>
      </p:sp>
      <p:sp>
        <p:nvSpPr>
          <p:cNvPr id="120" name="Rectangle 25">
            <a:extLst>
              <a:ext uri="{FF2B5EF4-FFF2-40B4-BE49-F238E27FC236}">
                <a16:creationId xmlns:a16="http://schemas.microsoft.com/office/drawing/2014/main" id="{DB23B0BB-8E23-2B45-9F3D-8C246FFB0857}"/>
              </a:ext>
            </a:extLst>
          </p:cNvPr>
          <p:cNvSpPr>
            <a:spLocks noChangeArrowheads="1"/>
          </p:cNvSpPr>
          <p:nvPr/>
        </p:nvSpPr>
        <p:spPr bwMode="auto">
          <a:xfrm>
            <a:off x="221245" y="1209972"/>
            <a:ext cx="790814" cy="320270"/>
          </a:xfrm>
          <a:prstGeom prst="rect">
            <a:avLst/>
          </a:prstGeom>
          <a:noFill/>
          <a:ln w="12700">
            <a:noFill/>
            <a:miter lim="800000"/>
            <a:headEnd/>
            <a:tailEnd/>
          </a:ln>
        </p:spPr>
        <p:txBody>
          <a:bodyPr lIns="70247" tIns="35719" rIns="70247" bIns="35719" anchor="ctr">
            <a:prstTxWarp prst="textNoShape">
              <a:avLst/>
            </a:prstTxWarp>
          </a:bodyPr>
          <a:lstStyle/>
          <a:p>
            <a:pPr defTabSz="701279">
              <a:spcBef>
                <a:spcPct val="2000"/>
              </a:spcBef>
            </a:pPr>
            <a:r>
              <a:rPr lang="en-US" sz="1800" dirty="0">
                <a:solidFill>
                  <a:srgbClr val="000000"/>
                </a:solidFill>
                <a:latin typeface="Arial" charset="0"/>
              </a:rPr>
              <a:t>HIV</a:t>
            </a:r>
          </a:p>
        </p:txBody>
      </p:sp>
    </p:spTree>
    <p:extLst>
      <p:ext uri="{BB962C8B-B14F-4D97-AF65-F5344CB8AC3E}">
        <p14:creationId xmlns:p14="http://schemas.microsoft.com/office/powerpoint/2010/main" val="38633502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40960">
        <p159:morph option="byObject"/>
      </p:transition>
    </mc:Choice>
    <mc:Fallback xmlns="">
      <p:transition spd="slow" advTm="4096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F6162-4CAB-7141-90C7-AE0247100216}"/>
              </a:ext>
            </a:extLst>
          </p:cNvPr>
          <p:cNvSpPr>
            <a:spLocks noGrp="1"/>
          </p:cNvSpPr>
          <p:nvPr>
            <p:ph type="title"/>
          </p:nvPr>
        </p:nvSpPr>
        <p:spPr/>
        <p:txBody>
          <a:bodyPr>
            <a:normAutofit/>
          </a:bodyPr>
          <a:lstStyle/>
          <a:p>
            <a:r>
              <a:rPr lang="en-US" sz="2000" dirty="0" err="1"/>
              <a:t>Ibulizamab-uiyk</a:t>
            </a:r>
            <a:endParaRPr lang="en-US" sz="2000" dirty="0"/>
          </a:p>
        </p:txBody>
      </p:sp>
      <p:sp>
        <p:nvSpPr>
          <p:cNvPr id="3" name="Text Placeholder 2">
            <a:extLst>
              <a:ext uri="{FF2B5EF4-FFF2-40B4-BE49-F238E27FC236}">
                <a16:creationId xmlns:a16="http://schemas.microsoft.com/office/drawing/2014/main" id="{6AC72104-6D3C-9F4C-A650-5F8E60E3C405}"/>
              </a:ext>
            </a:extLst>
          </p:cNvPr>
          <p:cNvSpPr>
            <a:spLocks noGrp="1"/>
          </p:cNvSpPr>
          <p:nvPr>
            <p:ph type="body" sz="quarter" idx="14"/>
          </p:nvPr>
        </p:nvSpPr>
        <p:spPr/>
        <p:txBody>
          <a:bodyPr/>
          <a:lstStyle/>
          <a:p>
            <a:r>
              <a:rPr lang="en-US" dirty="0"/>
              <a:t>Illustration: David H. Spach, MD</a:t>
            </a:r>
          </a:p>
        </p:txBody>
      </p:sp>
      <p:sp>
        <p:nvSpPr>
          <p:cNvPr id="69" name="TextBox 68">
            <a:extLst>
              <a:ext uri="{FF2B5EF4-FFF2-40B4-BE49-F238E27FC236}">
                <a16:creationId xmlns:a16="http://schemas.microsoft.com/office/drawing/2014/main" id="{25AB3538-1124-6C41-88E1-14147CCF4F0B}"/>
              </a:ext>
            </a:extLst>
          </p:cNvPr>
          <p:cNvSpPr txBox="1"/>
          <p:nvPr/>
        </p:nvSpPr>
        <p:spPr>
          <a:xfrm>
            <a:off x="2901729" y="4518545"/>
            <a:ext cx="3340542" cy="338554"/>
          </a:xfrm>
          <a:prstGeom prst="rect">
            <a:avLst/>
          </a:prstGeom>
          <a:noFill/>
        </p:spPr>
        <p:txBody>
          <a:bodyPr wrap="square" rtlCol="0">
            <a:spAutoFit/>
          </a:bodyPr>
          <a:lstStyle/>
          <a:p>
            <a:pPr algn="ctr"/>
            <a:r>
              <a:rPr lang="en-US" sz="1600" dirty="0">
                <a:latin typeface="Arial"/>
                <a:cs typeface="Arial"/>
              </a:rPr>
              <a:t>Humanized Monoclonal Antibody</a:t>
            </a:r>
          </a:p>
        </p:txBody>
      </p:sp>
      <p:grpSp>
        <p:nvGrpSpPr>
          <p:cNvPr id="70" name="Group 69">
            <a:extLst>
              <a:ext uri="{FF2B5EF4-FFF2-40B4-BE49-F238E27FC236}">
                <a16:creationId xmlns:a16="http://schemas.microsoft.com/office/drawing/2014/main" id="{8C3022B4-B46D-134F-BC40-0FC6AEC94CE9}"/>
              </a:ext>
            </a:extLst>
          </p:cNvPr>
          <p:cNvGrpSpPr/>
          <p:nvPr/>
        </p:nvGrpSpPr>
        <p:grpSpPr>
          <a:xfrm>
            <a:off x="3396548" y="1295118"/>
            <a:ext cx="2350903" cy="2992100"/>
            <a:chOff x="5813014" y="1295118"/>
            <a:chExt cx="2350903" cy="2992100"/>
          </a:xfrm>
        </p:grpSpPr>
        <p:cxnSp>
          <p:nvCxnSpPr>
            <p:cNvPr id="71" name="Straight Connector 70">
              <a:extLst>
                <a:ext uri="{FF2B5EF4-FFF2-40B4-BE49-F238E27FC236}">
                  <a16:creationId xmlns:a16="http://schemas.microsoft.com/office/drawing/2014/main" id="{12C0EDD0-5BD4-A042-8C69-C603A7814038}"/>
                </a:ext>
              </a:extLst>
            </p:cNvPr>
            <p:cNvCxnSpPr>
              <a:cxnSpLocks/>
              <a:endCxn id="79" idx="0"/>
            </p:cNvCxnSpPr>
            <p:nvPr/>
          </p:nvCxnSpPr>
          <p:spPr>
            <a:xfrm rot="462315">
              <a:off x="6103309" y="1978603"/>
              <a:ext cx="106337" cy="136232"/>
            </a:xfrm>
            <a:prstGeom prst="line">
              <a:avLst/>
            </a:prstGeom>
            <a:ln w="317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2" name="Rounded Rectangle 71">
              <a:extLst>
                <a:ext uri="{FF2B5EF4-FFF2-40B4-BE49-F238E27FC236}">
                  <a16:creationId xmlns:a16="http://schemas.microsoft.com/office/drawing/2014/main" id="{4E281A01-0292-7F47-B3BC-F740BADB6ACB}"/>
                </a:ext>
              </a:extLst>
            </p:cNvPr>
            <p:cNvSpPr/>
            <p:nvPr/>
          </p:nvSpPr>
          <p:spPr>
            <a:xfrm rot="20034886" flipH="1">
              <a:off x="5892587" y="1426372"/>
              <a:ext cx="237066" cy="677333"/>
            </a:xfrm>
            <a:prstGeom prst="roundRect">
              <a:avLst/>
            </a:prstGeom>
            <a:pattFill prst="pct90">
              <a:fgClr>
                <a:schemeClr val="tx1">
                  <a:lumMod val="50000"/>
                  <a:lumOff val="50000"/>
                </a:schemeClr>
              </a:fgClr>
              <a:bgClr>
                <a:prstClr val="white"/>
              </a:bgClr>
            </a:patt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cxnSp>
          <p:nvCxnSpPr>
            <p:cNvPr id="73" name="Straight Connector 72">
              <a:extLst>
                <a:ext uri="{FF2B5EF4-FFF2-40B4-BE49-F238E27FC236}">
                  <a16:creationId xmlns:a16="http://schemas.microsoft.com/office/drawing/2014/main" id="{A59A95C0-A3BB-AD40-8589-1BDA9896CDC5}"/>
                </a:ext>
              </a:extLst>
            </p:cNvPr>
            <p:cNvCxnSpPr>
              <a:cxnSpLocks/>
            </p:cNvCxnSpPr>
            <p:nvPr/>
          </p:nvCxnSpPr>
          <p:spPr>
            <a:xfrm flipH="1">
              <a:off x="6503138" y="2543622"/>
              <a:ext cx="176106" cy="98400"/>
            </a:xfrm>
            <a:prstGeom prst="line">
              <a:avLst/>
            </a:prstGeom>
            <a:ln w="22225">
              <a:solidFill>
                <a:srgbClr val="523D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1F912A6F-C120-AE46-984B-747BA9ADADA5}"/>
                </a:ext>
              </a:extLst>
            </p:cNvPr>
            <p:cNvCxnSpPr>
              <a:cxnSpLocks/>
            </p:cNvCxnSpPr>
            <p:nvPr/>
          </p:nvCxnSpPr>
          <p:spPr>
            <a:xfrm>
              <a:off x="7298717" y="2510233"/>
              <a:ext cx="176106" cy="98400"/>
            </a:xfrm>
            <a:prstGeom prst="line">
              <a:avLst/>
            </a:prstGeom>
            <a:ln w="22225">
              <a:solidFill>
                <a:srgbClr val="523D00"/>
              </a:solidFill>
            </a:ln>
          </p:spPr>
          <p:style>
            <a:lnRef idx="1">
              <a:schemeClr val="accent1"/>
            </a:lnRef>
            <a:fillRef idx="0">
              <a:schemeClr val="accent1"/>
            </a:fillRef>
            <a:effectRef idx="0">
              <a:schemeClr val="accent1"/>
            </a:effectRef>
            <a:fontRef idx="minor">
              <a:schemeClr val="tx1"/>
            </a:fontRef>
          </p:style>
        </p:cxnSp>
        <p:sp>
          <p:nvSpPr>
            <p:cNvPr id="75" name="Freeform 74">
              <a:extLst>
                <a:ext uri="{FF2B5EF4-FFF2-40B4-BE49-F238E27FC236}">
                  <a16:creationId xmlns:a16="http://schemas.microsoft.com/office/drawing/2014/main" id="{B3144991-0A7C-ED4E-82FB-F1369136EA84}"/>
                </a:ext>
              </a:extLst>
            </p:cNvPr>
            <p:cNvSpPr/>
            <p:nvPr/>
          </p:nvSpPr>
          <p:spPr>
            <a:xfrm>
              <a:off x="6373305" y="1845216"/>
              <a:ext cx="460095" cy="1966223"/>
            </a:xfrm>
            <a:custGeom>
              <a:avLst/>
              <a:gdLst>
                <a:gd name="connsiteX0" fmla="*/ 677334 w 721427"/>
                <a:gd name="connsiteY0" fmla="*/ 2133600 h 2133600"/>
                <a:gd name="connsiteX1" fmla="*/ 685800 w 721427"/>
                <a:gd name="connsiteY1" fmla="*/ 973666 h 2133600"/>
                <a:gd name="connsiteX2" fmla="*/ 287867 w 721427"/>
                <a:gd name="connsiteY2" fmla="*/ 431800 h 2133600"/>
                <a:gd name="connsiteX3" fmla="*/ 0 w 721427"/>
                <a:gd name="connsiteY3" fmla="*/ 0 h 2133600"/>
                <a:gd name="connsiteX0" fmla="*/ 677334 w 697206"/>
                <a:gd name="connsiteY0" fmla="*/ 2133600 h 2133600"/>
                <a:gd name="connsiteX1" fmla="*/ 635000 w 697206"/>
                <a:gd name="connsiteY1" fmla="*/ 999066 h 2133600"/>
                <a:gd name="connsiteX2" fmla="*/ 287867 w 697206"/>
                <a:gd name="connsiteY2" fmla="*/ 431800 h 2133600"/>
                <a:gd name="connsiteX3" fmla="*/ 0 w 697206"/>
                <a:gd name="connsiteY3" fmla="*/ 0 h 2133600"/>
                <a:gd name="connsiteX0" fmla="*/ 677334 w 690568"/>
                <a:gd name="connsiteY0" fmla="*/ 2133600 h 2133600"/>
                <a:gd name="connsiteX1" fmla="*/ 635000 w 690568"/>
                <a:gd name="connsiteY1" fmla="*/ 999066 h 2133600"/>
                <a:gd name="connsiteX2" fmla="*/ 287867 w 690568"/>
                <a:gd name="connsiteY2" fmla="*/ 431800 h 2133600"/>
                <a:gd name="connsiteX3" fmla="*/ 0 w 690568"/>
                <a:gd name="connsiteY3" fmla="*/ 0 h 2133600"/>
                <a:gd name="connsiteX0" fmla="*/ 668867 w 691084"/>
                <a:gd name="connsiteY0" fmla="*/ 2159000 h 2159000"/>
                <a:gd name="connsiteX1" fmla="*/ 635000 w 691084"/>
                <a:gd name="connsiteY1" fmla="*/ 999066 h 2159000"/>
                <a:gd name="connsiteX2" fmla="*/ 287867 w 691084"/>
                <a:gd name="connsiteY2" fmla="*/ 431800 h 2159000"/>
                <a:gd name="connsiteX3" fmla="*/ 0 w 691084"/>
                <a:gd name="connsiteY3" fmla="*/ 0 h 2159000"/>
                <a:gd name="connsiteX0" fmla="*/ 668867 w 673632"/>
                <a:gd name="connsiteY0" fmla="*/ 2159000 h 2159000"/>
                <a:gd name="connsiteX1" fmla="*/ 635000 w 673632"/>
                <a:gd name="connsiteY1" fmla="*/ 999066 h 2159000"/>
                <a:gd name="connsiteX2" fmla="*/ 287867 w 673632"/>
                <a:gd name="connsiteY2" fmla="*/ 431800 h 2159000"/>
                <a:gd name="connsiteX3" fmla="*/ 0 w 673632"/>
                <a:gd name="connsiteY3" fmla="*/ 0 h 2159000"/>
                <a:gd name="connsiteX0" fmla="*/ 668867 w 676876"/>
                <a:gd name="connsiteY0" fmla="*/ 2159000 h 2159000"/>
                <a:gd name="connsiteX1" fmla="*/ 635000 w 676876"/>
                <a:gd name="connsiteY1" fmla="*/ 999066 h 2159000"/>
                <a:gd name="connsiteX2" fmla="*/ 287867 w 676876"/>
                <a:gd name="connsiteY2" fmla="*/ 431800 h 2159000"/>
                <a:gd name="connsiteX3" fmla="*/ 0 w 676876"/>
                <a:gd name="connsiteY3" fmla="*/ 0 h 2159000"/>
                <a:gd name="connsiteX0" fmla="*/ 668867 w 673475"/>
                <a:gd name="connsiteY0" fmla="*/ 2159000 h 2159000"/>
                <a:gd name="connsiteX1" fmla="*/ 626533 w 673475"/>
                <a:gd name="connsiteY1" fmla="*/ 1024466 h 2159000"/>
                <a:gd name="connsiteX2" fmla="*/ 287867 w 673475"/>
                <a:gd name="connsiteY2" fmla="*/ 431800 h 2159000"/>
                <a:gd name="connsiteX3" fmla="*/ 0 w 673475"/>
                <a:gd name="connsiteY3" fmla="*/ 0 h 2159000"/>
                <a:gd name="connsiteX0" fmla="*/ 668867 w 682097"/>
                <a:gd name="connsiteY0" fmla="*/ 2159000 h 2159000"/>
                <a:gd name="connsiteX1" fmla="*/ 626533 w 682097"/>
                <a:gd name="connsiteY1" fmla="*/ 1024466 h 2159000"/>
                <a:gd name="connsiteX2" fmla="*/ 287867 w 682097"/>
                <a:gd name="connsiteY2" fmla="*/ 431800 h 2159000"/>
                <a:gd name="connsiteX3" fmla="*/ 0 w 682097"/>
                <a:gd name="connsiteY3" fmla="*/ 0 h 2159000"/>
                <a:gd name="connsiteX0" fmla="*/ 668867 w 670655"/>
                <a:gd name="connsiteY0" fmla="*/ 2159000 h 2159000"/>
                <a:gd name="connsiteX1" fmla="*/ 592666 w 670655"/>
                <a:gd name="connsiteY1" fmla="*/ 1041399 h 2159000"/>
                <a:gd name="connsiteX2" fmla="*/ 287867 w 670655"/>
                <a:gd name="connsiteY2" fmla="*/ 431800 h 2159000"/>
                <a:gd name="connsiteX3" fmla="*/ 0 w 670655"/>
                <a:gd name="connsiteY3" fmla="*/ 0 h 2159000"/>
                <a:gd name="connsiteX0" fmla="*/ 668867 w 669005"/>
                <a:gd name="connsiteY0" fmla="*/ 2159000 h 2159000"/>
                <a:gd name="connsiteX1" fmla="*/ 592666 w 669005"/>
                <a:gd name="connsiteY1" fmla="*/ 1041399 h 2159000"/>
                <a:gd name="connsiteX2" fmla="*/ 287867 w 669005"/>
                <a:gd name="connsiteY2" fmla="*/ 431800 h 2159000"/>
                <a:gd name="connsiteX3" fmla="*/ 0 w 669005"/>
                <a:gd name="connsiteY3" fmla="*/ 0 h 2159000"/>
                <a:gd name="connsiteX0" fmla="*/ 668867 w 670127"/>
                <a:gd name="connsiteY0" fmla="*/ 2159000 h 2159000"/>
                <a:gd name="connsiteX1" fmla="*/ 634999 w 670127"/>
                <a:gd name="connsiteY1" fmla="*/ 1066799 h 2159000"/>
                <a:gd name="connsiteX2" fmla="*/ 287867 w 670127"/>
                <a:gd name="connsiteY2" fmla="*/ 431800 h 2159000"/>
                <a:gd name="connsiteX3" fmla="*/ 0 w 670127"/>
                <a:gd name="connsiteY3" fmla="*/ 0 h 2159000"/>
                <a:gd name="connsiteX0" fmla="*/ 668867 w 683259"/>
                <a:gd name="connsiteY0" fmla="*/ 2159000 h 2159000"/>
                <a:gd name="connsiteX1" fmla="*/ 634999 w 683259"/>
                <a:gd name="connsiteY1" fmla="*/ 1066799 h 2159000"/>
                <a:gd name="connsiteX2" fmla="*/ 287867 w 683259"/>
                <a:gd name="connsiteY2" fmla="*/ 431800 h 2159000"/>
                <a:gd name="connsiteX3" fmla="*/ 0 w 683259"/>
                <a:gd name="connsiteY3" fmla="*/ 0 h 2159000"/>
                <a:gd name="connsiteX0" fmla="*/ 668867 w 690155"/>
                <a:gd name="connsiteY0" fmla="*/ 2159000 h 2159000"/>
                <a:gd name="connsiteX1" fmla="*/ 634999 w 690155"/>
                <a:gd name="connsiteY1" fmla="*/ 1066799 h 2159000"/>
                <a:gd name="connsiteX2" fmla="*/ 287867 w 690155"/>
                <a:gd name="connsiteY2" fmla="*/ 431800 h 2159000"/>
                <a:gd name="connsiteX3" fmla="*/ 0 w 690155"/>
                <a:gd name="connsiteY3" fmla="*/ 0 h 2159000"/>
                <a:gd name="connsiteX0" fmla="*/ 677373 w 682372"/>
                <a:gd name="connsiteY0" fmla="*/ 2167507 h 2167507"/>
                <a:gd name="connsiteX1" fmla="*/ 634999 w 682372"/>
                <a:gd name="connsiteY1" fmla="*/ 1066799 h 2167507"/>
                <a:gd name="connsiteX2" fmla="*/ 287867 w 682372"/>
                <a:gd name="connsiteY2" fmla="*/ 431800 h 2167507"/>
                <a:gd name="connsiteX3" fmla="*/ 0 w 682372"/>
                <a:gd name="connsiteY3" fmla="*/ 0 h 2167507"/>
                <a:gd name="connsiteX0" fmla="*/ 677373 w 682372"/>
                <a:gd name="connsiteY0" fmla="*/ 2167507 h 2167507"/>
                <a:gd name="connsiteX1" fmla="*/ 634999 w 682372"/>
                <a:gd name="connsiteY1" fmla="*/ 1066799 h 2167507"/>
                <a:gd name="connsiteX2" fmla="*/ 287867 w 682372"/>
                <a:gd name="connsiteY2" fmla="*/ 431800 h 2167507"/>
                <a:gd name="connsiteX3" fmla="*/ 0 w 682372"/>
                <a:gd name="connsiteY3" fmla="*/ 0 h 2167507"/>
                <a:gd name="connsiteX0" fmla="*/ 677373 w 682372"/>
                <a:gd name="connsiteY0" fmla="*/ 2167507 h 2167507"/>
                <a:gd name="connsiteX1" fmla="*/ 634999 w 682372"/>
                <a:gd name="connsiteY1" fmla="*/ 1066799 h 2167507"/>
                <a:gd name="connsiteX2" fmla="*/ 287867 w 682372"/>
                <a:gd name="connsiteY2" fmla="*/ 431800 h 2167507"/>
                <a:gd name="connsiteX3" fmla="*/ 0 w 682372"/>
                <a:gd name="connsiteY3" fmla="*/ 0 h 2167507"/>
                <a:gd name="connsiteX0" fmla="*/ 690132 w 695131"/>
                <a:gd name="connsiteY0" fmla="*/ 2163254 h 2163254"/>
                <a:gd name="connsiteX1" fmla="*/ 647758 w 695131"/>
                <a:gd name="connsiteY1" fmla="*/ 1062546 h 2163254"/>
                <a:gd name="connsiteX2" fmla="*/ 300626 w 695131"/>
                <a:gd name="connsiteY2" fmla="*/ 427547 h 2163254"/>
                <a:gd name="connsiteX3" fmla="*/ 0 w 695131"/>
                <a:gd name="connsiteY3" fmla="*/ 0 h 2163254"/>
                <a:gd name="connsiteX0" fmla="*/ 690132 w 707221"/>
                <a:gd name="connsiteY0" fmla="*/ 2163254 h 2163254"/>
                <a:gd name="connsiteX1" fmla="*/ 647758 w 707221"/>
                <a:gd name="connsiteY1" fmla="*/ 1062546 h 2163254"/>
                <a:gd name="connsiteX2" fmla="*/ 300626 w 707221"/>
                <a:gd name="connsiteY2" fmla="*/ 427547 h 2163254"/>
                <a:gd name="connsiteX3" fmla="*/ 0 w 707221"/>
                <a:gd name="connsiteY3" fmla="*/ 0 h 2163254"/>
                <a:gd name="connsiteX0" fmla="*/ 690132 w 719364"/>
                <a:gd name="connsiteY0" fmla="*/ 2163254 h 2163254"/>
                <a:gd name="connsiteX1" fmla="*/ 647758 w 719364"/>
                <a:gd name="connsiteY1" fmla="*/ 1062546 h 2163254"/>
                <a:gd name="connsiteX2" fmla="*/ 300626 w 719364"/>
                <a:gd name="connsiteY2" fmla="*/ 427547 h 2163254"/>
                <a:gd name="connsiteX3" fmla="*/ 0 w 719364"/>
                <a:gd name="connsiteY3" fmla="*/ 0 h 2163254"/>
                <a:gd name="connsiteX0" fmla="*/ 690132 w 733013"/>
                <a:gd name="connsiteY0" fmla="*/ 2163254 h 2163254"/>
                <a:gd name="connsiteX1" fmla="*/ 669023 w 733013"/>
                <a:gd name="connsiteY1" fmla="*/ 1032775 h 2163254"/>
                <a:gd name="connsiteX2" fmla="*/ 300626 w 733013"/>
                <a:gd name="connsiteY2" fmla="*/ 427547 h 2163254"/>
                <a:gd name="connsiteX3" fmla="*/ 0 w 733013"/>
                <a:gd name="connsiteY3" fmla="*/ 0 h 2163254"/>
                <a:gd name="connsiteX0" fmla="*/ 690132 w 718172"/>
                <a:gd name="connsiteY0" fmla="*/ 2163254 h 2163254"/>
                <a:gd name="connsiteX1" fmla="*/ 669023 w 718172"/>
                <a:gd name="connsiteY1" fmla="*/ 1032775 h 2163254"/>
                <a:gd name="connsiteX2" fmla="*/ 300626 w 718172"/>
                <a:gd name="connsiteY2" fmla="*/ 427547 h 2163254"/>
                <a:gd name="connsiteX3" fmla="*/ 0 w 718172"/>
                <a:gd name="connsiteY3" fmla="*/ 0 h 2163254"/>
                <a:gd name="connsiteX0" fmla="*/ 690132 w 705479"/>
                <a:gd name="connsiteY0" fmla="*/ 2163254 h 2163254"/>
                <a:gd name="connsiteX1" fmla="*/ 669023 w 705479"/>
                <a:gd name="connsiteY1" fmla="*/ 1032775 h 2163254"/>
                <a:gd name="connsiteX2" fmla="*/ 300626 w 705479"/>
                <a:gd name="connsiteY2" fmla="*/ 427547 h 2163254"/>
                <a:gd name="connsiteX3" fmla="*/ 0 w 705479"/>
                <a:gd name="connsiteY3" fmla="*/ 0 h 2163254"/>
                <a:gd name="connsiteX0" fmla="*/ 690132 w 727426"/>
                <a:gd name="connsiteY0" fmla="*/ 2163254 h 2163254"/>
                <a:gd name="connsiteX1" fmla="*/ 669023 w 727426"/>
                <a:gd name="connsiteY1" fmla="*/ 1032775 h 2163254"/>
                <a:gd name="connsiteX2" fmla="*/ 300626 w 727426"/>
                <a:gd name="connsiteY2" fmla="*/ 427547 h 2163254"/>
                <a:gd name="connsiteX3" fmla="*/ 0 w 727426"/>
                <a:gd name="connsiteY3" fmla="*/ 0 h 2163254"/>
                <a:gd name="connsiteX0" fmla="*/ 690132 w 711654"/>
                <a:gd name="connsiteY0" fmla="*/ 2163254 h 2163254"/>
                <a:gd name="connsiteX1" fmla="*/ 643504 w 711654"/>
                <a:gd name="connsiteY1" fmla="*/ 1037028 h 2163254"/>
                <a:gd name="connsiteX2" fmla="*/ 300626 w 711654"/>
                <a:gd name="connsiteY2" fmla="*/ 427547 h 2163254"/>
                <a:gd name="connsiteX3" fmla="*/ 0 w 711654"/>
                <a:gd name="connsiteY3" fmla="*/ 0 h 2163254"/>
                <a:gd name="connsiteX0" fmla="*/ 690132 w 707112"/>
                <a:gd name="connsiteY0" fmla="*/ 2163254 h 2163254"/>
                <a:gd name="connsiteX1" fmla="*/ 634998 w 707112"/>
                <a:gd name="connsiteY1" fmla="*/ 1049788 h 2163254"/>
                <a:gd name="connsiteX2" fmla="*/ 300626 w 707112"/>
                <a:gd name="connsiteY2" fmla="*/ 427547 h 2163254"/>
                <a:gd name="connsiteX3" fmla="*/ 0 w 707112"/>
                <a:gd name="connsiteY3" fmla="*/ 0 h 2163254"/>
                <a:gd name="connsiteX0" fmla="*/ 690132 w 691837"/>
                <a:gd name="connsiteY0" fmla="*/ 2167507 h 2167507"/>
                <a:gd name="connsiteX1" fmla="*/ 634998 w 691837"/>
                <a:gd name="connsiteY1" fmla="*/ 1049788 h 2167507"/>
                <a:gd name="connsiteX2" fmla="*/ 300626 w 691837"/>
                <a:gd name="connsiteY2" fmla="*/ 427547 h 2167507"/>
                <a:gd name="connsiteX3" fmla="*/ 0 w 691837"/>
                <a:gd name="connsiteY3" fmla="*/ 0 h 2167507"/>
                <a:gd name="connsiteX0" fmla="*/ 690132 w 706759"/>
                <a:gd name="connsiteY0" fmla="*/ 2167507 h 2167507"/>
                <a:gd name="connsiteX1" fmla="*/ 634998 w 706759"/>
                <a:gd name="connsiteY1" fmla="*/ 1049788 h 2167507"/>
                <a:gd name="connsiteX2" fmla="*/ 0 w 706759"/>
                <a:gd name="connsiteY2" fmla="*/ 0 h 2167507"/>
                <a:gd name="connsiteX0" fmla="*/ 690132 w 696804"/>
                <a:gd name="connsiteY0" fmla="*/ 2167507 h 2167507"/>
                <a:gd name="connsiteX1" fmla="*/ 634998 w 696804"/>
                <a:gd name="connsiteY1" fmla="*/ 1049788 h 2167507"/>
                <a:gd name="connsiteX2" fmla="*/ 0 w 696804"/>
                <a:gd name="connsiteY2" fmla="*/ 0 h 2167507"/>
                <a:gd name="connsiteX0" fmla="*/ 672879 w 697890"/>
                <a:gd name="connsiteY0" fmla="*/ 2179009 h 2179009"/>
                <a:gd name="connsiteX1" fmla="*/ 634998 w 697890"/>
                <a:gd name="connsiteY1" fmla="*/ 1049788 h 2179009"/>
                <a:gd name="connsiteX2" fmla="*/ 0 w 697890"/>
                <a:gd name="connsiteY2" fmla="*/ 0 h 2179009"/>
                <a:gd name="connsiteX0" fmla="*/ 672879 w 685680"/>
                <a:gd name="connsiteY0" fmla="*/ 2179009 h 2179009"/>
                <a:gd name="connsiteX1" fmla="*/ 611994 w 685680"/>
                <a:gd name="connsiteY1" fmla="*/ 998029 h 2179009"/>
                <a:gd name="connsiteX2" fmla="*/ 0 w 685680"/>
                <a:gd name="connsiteY2" fmla="*/ 0 h 2179009"/>
                <a:gd name="connsiteX0" fmla="*/ 672879 w 692035"/>
                <a:gd name="connsiteY0" fmla="*/ 2179009 h 2179009"/>
                <a:gd name="connsiteX1" fmla="*/ 611994 w 692035"/>
                <a:gd name="connsiteY1" fmla="*/ 998029 h 2179009"/>
                <a:gd name="connsiteX2" fmla="*/ 0 w 692035"/>
                <a:gd name="connsiteY2" fmla="*/ 0 h 2179009"/>
                <a:gd name="connsiteX0" fmla="*/ 701634 w 705651"/>
                <a:gd name="connsiteY0" fmla="*/ 2179009 h 2179009"/>
                <a:gd name="connsiteX1" fmla="*/ 611994 w 705651"/>
                <a:gd name="connsiteY1" fmla="*/ 998029 h 2179009"/>
                <a:gd name="connsiteX2" fmla="*/ 0 w 705651"/>
                <a:gd name="connsiteY2" fmla="*/ 0 h 2179009"/>
                <a:gd name="connsiteX0" fmla="*/ 701634 w 702837"/>
                <a:gd name="connsiteY0" fmla="*/ 2179009 h 2179009"/>
                <a:gd name="connsiteX1" fmla="*/ 594741 w 702837"/>
                <a:gd name="connsiteY1" fmla="*/ 1009531 h 2179009"/>
                <a:gd name="connsiteX2" fmla="*/ 0 w 702837"/>
                <a:gd name="connsiteY2" fmla="*/ 0 h 2179009"/>
                <a:gd name="connsiteX0" fmla="*/ 701634 w 701925"/>
                <a:gd name="connsiteY0" fmla="*/ 2179009 h 2179009"/>
                <a:gd name="connsiteX1" fmla="*/ 571737 w 701925"/>
                <a:gd name="connsiteY1" fmla="*/ 1021033 h 2179009"/>
                <a:gd name="connsiteX2" fmla="*/ 0 w 701925"/>
                <a:gd name="connsiteY2" fmla="*/ 0 h 2179009"/>
                <a:gd name="connsiteX0" fmla="*/ 678630 w 679548"/>
                <a:gd name="connsiteY0" fmla="*/ 2190510 h 2190510"/>
                <a:gd name="connsiteX1" fmla="*/ 571737 w 679548"/>
                <a:gd name="connsiteY1" fmla="*/ 1021033 h 2190510"/>
                <a:gd name="connsiteX2" fmla="*/ 0 w 679548"/>
                <a:gd name="connsiteY2" fmla="*/ 0 h 2190510"/>
                <a:gd name="connsiteX0" fmla="*/ 678630 w 685027"/>
                <a:gd name="connsiteY0" fmla="*/ 2190510 h 2190510"/>
                <a:gd name="connsiteX1" fmla="*/ 571737 w 685027"/>
                <a:gd name="connsiteY1" fmla="*/ 1021033 h 2190510"/>
                <a:gd name="connsiteX2" fmla="*/ 0 w 685027"/>
                <a:gd name="connsiteY2" fmla="*/ 0 h 2190510"/>
                <a:gd name="connsiteX0" fmla="*/ 678630 w 681490"/>
                <a:gd name="connsiteY0" fmla="*/ 2190510 h 2190510"/>
                <a:gd name="connsiteX1" fmla="*/ 571737 w 681490"/>
                <a:gd name="connsiteY1" fmla="*/ 1021033 h 2190510"/>
                <a:gd name="connsiteX2" fmla="*/ 0 w 681490"/>
                <a:gd name="connsiteY2" fmla="*/ 0 h 2190510"/>
                <a:gd name="connsiteX0" fmla="*/ 678630 w 695277"/>
                <a:gd name="connsiteY0" fmla="*/ 2190510 h 2190510"/>
                <a:gd name="connsiteX1" fmla="*/ 611994 w 695277"/>
                <a:gd name="connsiteY1" fmla="*/ 1015282 h 2190510"/>
                <a:gd name="connsiteX2" fmla="*/ 0 w 695277"/>
                <a:gd name="connsiteY2" fmla="*/ 0 h 2190510"/>
                <a:gd name="connsiteX0" fmla="*/ 678630 w 714940"/>
                <a:gd name="connsiteY0" fmla="*/ 2190510 h 2190510"/>
                <a:gd name="connsiteX1" fmla="*/ 646500 w 714940"/>
                <a:gd name="connsiteY1" fmla="*/ 1009531 h 2190510"/>
                <a:gd name="connsiteX2" fmla="*/ 0 w 714940"/>
                <a:gd name="connsiteY2" fmla="*/ 0 h 2190510"/>
                <a:gd name="connsiteX0" fmla="*/ 678630 w 697906"/>
                <a:gd name="connsiteY0" fmla="*/ 2190510 h 2190510"/>
                <a:gd name="connsiteX1" fmla="*/ 646500 w 697906"/>
                <a:gd name="connsiteY1" fmla="*/ 1009531 h 2190510"/>
                <a:gd name="connsiteX2" fmla="*/ 0 w 697906"/>
                <a:gd name="connsiteY2" fmla="*/ 0 h 2190510"/>
                <a:gd name="connsiteX0" fmla="*/ 678630 w 712467"/>
                <a:gd name="connsiteY0" fmla="*/ 2190510 h 2190510"/>
                <a:gd name="connsiteX1" fmla="*/ 646500 w 712467"/>
                <a:gd name="connsiteY1" fmla="*/ 1009531 h 2190510"/>
                <a:gd name="connsiteX2" fmla="*/ 0 w 712467"/>
                <a:gd name="connsiteY2" fmla="*/ 0 h 2190510"/>
                <a:gd name="connsiteX0" fmla="*/ 678630 w 695556"/>
                <a:gd name="connsiteY0" fmla="*/ 2190510 h 2190510"/>
                <a:gd name="connsiteX1" fmla="*/ 646500 w 695556"/>
                <a:gd name="connsiteY1" fmla="*/ 1009531 h 2190510"/>
                <a:gd name="connsiteX2" fmla="*/ 0 w 695556"/>
                <a:gd name="connsiteY2" fmla="*/ 0 h 2190510"/>
                <a:gd name="connsiteX0" fmla="*/ 678630 w 712467"/>
                <a:gd name="connsiteY0" fmla="*/ 2190510 h 2190510"/>
                <a:gd name="connsiteX1" fmla="*/ 646500 w 712467"/>
                <a:gd name="connsiteY1" fmla="*/ 1009531 h 2190510"/>
                <a:gd name="connsiteX2" fmla="*/ 0 w 712467"/>
                <a:gd name="connsiteY2" fmla="*/ 0 h 2190510"/>
                <a:gd name="connsiteX0" fmla="*/ 655626 w 698238"/>
                <a:gd name="connsiteY0" fmla="*/ 2202012 h 2202012"/>
                <a:gd name="connsiteX1" fmla="*/ 646500 w 698238"/>
                <a:gd name="connsiteY1" fmla="*/ 1009531 h 2202012"/>
                <a:gd name="connsiteX2" fmla="*/ 0 w 698238"/>
                <a:gd name="connsiteY2" fmla="*/ 0 h 2202012"/>
                <a:gd name="connsiteX0" fmla="*/ 655626 w 688544"/>
                <a:gd name="connsiteY0" fmla="*/ 2202012 h 2202012"/>
                <a:gd name="connsiteX1" fmla="*/ 646500 w 688544"/>
                <a:gd name="connsiteY1" fmla="*/ 1009531 h 2202012"/>
                <a:gd name="connsiteX2" fmla="*/ 0 w 688544"/>
                <a:gd name="connsiteY2" fmla="*/ 0 h 2202012"/>
                <a:gd name="connsiteX0" fmla="*/ 655626 w 706026"/>
                <a:gd name="connsiteY0" fmla="*/ 2202012 h 2202012"/>
                <a:gd name="connsiteX1" fmla="*/ 646500 w 706026"/>
                <a:gd name="connsiteY1" fmla="*/ 1009531 h 2202012"/>
                <a:gd name="connsiteX2" fmla="*/ 0 w 706026"/>
                <a:gd name="connsiteY2" fmla="*/ 0 h 2202012"/>
                <a:gd name="connsiteX0" fmla="*/ 695883 w 726658"/>
                <a:gd name="connsiteY0" fmla="*/ 2190510 h 2190510"/>
                <a:gd name="connsiteX1" fmla="*/ 646500 w 726658"/>
                <a:gd name="connsiteY1" fmla="*/ 1009531 h 2190510"/>
                <a:gd name="connsiteX2" fmla="*/ 0 w 726658"/>
                <a:gd name="connsiteY2" fmla="*/ 0 h 2190510"/>
                <a:gd name="connsiteX0" fmla="*/ 695883 w 711965"/>
                <a:gd name="connsiteY0" fmla="*/ 2190510 h 2190510"/>
                <a:gd name="connsiteX1" fmla="*/ 646500 w 711965"/>
                <a:gd name="connsiteY1" fmla="*/ 1009531 h 2190510"/>
                <a:gd name="connsiteX2" fmla="*/ 0 w 711965"/>
                <a:gd name="connsiteY2" fmla="*/ 0 h 2190510"/>
                <a:gd name="connsiteX0" fmla="*/ 695883 w 706539"/>
                <a:gd name="connsiteY0" fmla="*/ 2190510 h 2190510"/>
                <a:gd name="connsiteX1" fmla="*/ 646500 w 706539"/>
                <a:gd name="connsiteY1" fmla="*/ 1009531 h 2190510"/>
                <a:gd name="connsiteX2" fmla="*/ 0 w 706539"/>
                <a:gd name="connsiteY2" fmla="*/ 0 h 2190510"/>
                <a:gd name="connsiteX0" fmla="*/ 615370 w 620318"/>
                <a:gd name="connsiteY0" fmla="*/ 2202012 h 2202012"/>
                <a:gd name="connsiteX1" fmla="*/ 565987 w 620318"/>
                <a:gd name="connsiteY1" fmla="*/ 1021033 h 2202012"/>
                <a:gd name="connsiteX2" fmla="*/ 0 w 620318"/>
                <a:gd name="connsiteY2" fmla="*/ 0 h 2202012"/>
                <a:gd name="connsiteX0" fmla="*/ 460095 w 460095"/>
                <a:gd name="connsiteY0" fmla="*/ 1966223 h 1966223"/>
                <a:gd name="connsiteX1" fmla="*/ 410712 w 460095"/>
                <a:gd name="connsiteY1" fmla="*/ 785244 h 1966223"/>
                <a:gd name="connsiteX2" fmla="*/ 0 w 460095"/>
                <a:gd name="connsiteY2" fmla="*/ 0 h 1966223"/>
                <a:gd name="connsiteX0" fmla="*/ 460095 w 460095"/>
                <a:gd name="connsiteY0" fmla="*/ 1966223 h 1966223"/>
                <a:gd name="connsiteX1" fmla="*/ 410712 w 460095"/>
                <a:gd name="connsiteY1" fmla="*/ 785244 h 1966223"/>
                <a:gd name="connsiteX2" fmla="*/ 0 w 460095"/>
                <a:gd name="connsiteY2" fmla="*/ 0 h 1966223"/>
                <a:gd name="connsiteX0" fmla="*/ 460095 w 460095"/>
                <a:gd name="connsiteY0" fmla="*/ 1966223 h 1966223"/>
                <a:gd name="connsiteX1" fmla="*/ 399210 w 460095"/>
                <a:gd name="connsiteY1" fmla="*/ 808248 h 1966223"/>
                <a:gd name="connsiteX2" fmla="*/ 0 w 460095"/>
                <a:gd name="connsiteY2" fmla="*/ 0 h 1966223"/>
              </a:gdLst>
              <a:ahLst/>
              <a:cxnLst>
                <a:cxn ang="0">
                  <a:pos x="connsiteX0" y="connsiteY0"/>
                </a:cxn>
                <a:cxn ang="0">
                  <a:pos x="connsiteX1" y="connsiteY1"/>
                </a:cxn>
                <a:cxn ang="0">
                  <a:pos x="connsiteX2" y="connsiteY2"/>
                </a:cxn>
              </a:cxnLst>
              <a:rect l="l" t="t" r="r" b="b"/>
              <a:pathLst>
                <a:path w="460095" h="1966223">
                  <a:moveTo>
                    <a:pt x="460095" y="1966223"/>
                  </a:moveTo>
                  <a:cubicBezTo>
                    <a:pt x="434161" y="1607626"/>
                    <a:pt x="475892" y="1135952"/>
                    <a:pt x="399210" y="808248"/>
                  </a:cubicBezTo>
                  <a:cubicBezTo>
                    <a:pt x="322528" y="480544"/>
                    <a:pt x="126540" y="235959"/>
                    <a:pt x="0" y="0"/>
                  </a:cubicBezTo>
                </a:path>
              </a:pathLst>
            </a:custGeom>
            <a:noFill/>
            <a:ln w="317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76" name="Rounded Rectangle 75">
              <a:extLst>
                <a:ext uri="{FF2B5EF4-FFF2-40B4-BE49-F238E27FC236}">
                  <a16:creationId xmlns:a16="http://schemas.microsoft.com/office/drawing/2014/main" id="{B105E414-51E0-E14B-9C80-371E56B6B664}"/>
                </a:ext>
              </a:extLst>
            </p:cNvPr>
            <p:cNvSpPr/>
            <p:nvPr/>
          </p:nvSpPr>
          <p:spPr>
            <a:xfrm>
              <a:off x="6696366" y="3609885"/>
              <a:ext cx="237066" cy="677333"/>
            </a:xfrm>
            <a:prstGeom prst="roundRect">
              <a:avLst/>
            </a:prstGeom>
            <a:pattFill prst="pct90"/>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77" name="Rounded Rectangle 76">
              <a:extLst>
                <a:ext uri="{FF2B5EF4-FFF2-40B4-BE49-F238E27FC236}">
                  <a16:creationId xmlns:a16="http://schemas.microsoft.com/office/drawing/2014/main" id="{68E03B10-12A3-2146-814D-780978EA61B5}"/>
                </a:ext>
              </a:extLst>
            </p:cNvPr>
            <p:cNvSpPr/>
            <p:nvPr/>
          </p:nvSpPr>
          <p:spPr>
            <a:xfrm>
              <a:off x="6696366" y="2873606"/>
              <a:ext cx="237066" cy="677333"/>
            </a:xfrm>
            <a:prstGeom prst="roundRect">
              <a:avLst/>
            </a:prstGeom>
            <a:pattFill prst="pct90"/>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78" name="Freeform 77">
              <a:extLst>
                <a:ext uri="{FF2B5EF4-FFF2-40B4-BE49-F238E27FC236}">
                  <a16:creationId xmlns:a16="http://schemas.microsoft.com/office/drawing/2014/main" id="{75E04247-8457-914C-9845-15CA3243CE52}"/>
                </a:ext>
              </a:extLst>
            </p:cNvPr>
            <p:cNvSpPr/>
            <p:nvPr/>
          </p:nvSpPr>
          <p:spPr>
            <a:xfrm flipH="1">
              <a:off x="7141051" y="1850968"/>
              <a:ext cx="456384" cy="1960472"/>
            </a:xfrm>
            <a:custGeom>
              <a:avLst/>
              <a:gdLst>
                <a:gd name="connsiteX0" fmla="*/ 677334 w 721427"/>
                <a:gd name="connsiteY0" fmla="*/ 2133600 h 2133600"/>
                <a:gd name="connsiteX1" fmla="*/ 685800 w 721427"/>
                <a:gd name="connsiteY1" fmla="*/ 973666 h 2133600"/>
                <a:gd name="connsiteX2" fmla="*/ 287867 w 721427"/>
                <a:gd name="connsiteY2" fmla="*/ 431800 h 2133600"/>
                <a:gd name="connsiteX3" fmla="*/ 0 w 721427"/>
                <a:gd name="connsiteY3" fmla="*/ 0 h 2133600"/>
                <a:gd name="connsiteX0" fmla="*/ 677334 w 697206"/>
                <a:gd name="connsiteY0" fmla="*/ 2133600 h 2133600"/>
                <a:gd name="connsiteX1" fmla="*/ 635000 w 697206"/>
                <a:gd name="connsiteY1" fmla="*/ 999066 h 2133600"/>
                <a:gd name="connsiteX2" fmla="*/ 287867 w 697206"/>
                <a:gd name="connsiteY2" fmla="*/ 431800 h 2133600"/>
                <a:gd name="connsiteX3" fmla="*/ 0 w 697206"/>
                <a:gd name="connsiteY3" fmla="*/ 0 h 2133600"/>
                <a:gd name="connsiteX0" fmla="*/ 677334 w 690568"/>
                <a:gd name="connsiteY0" fmla="*/ 2133600 h 2133600"/>
                <a:gd name="connsiteX1" fmla="*/ 635000 w 690568"/>
                <a:gd name="connsiteY1" fmla="*/ 999066 h 2133600"/>
                <a:gd name="connsiteX2" fmla="*/ 287867 w 690568"/>
                <a:gd name="connsiteY2" fmla="*/ 431800 h 2133600"/>
                <a:gd name="connsiteX3" fmla="*/ 0 w 690568"/>
                <a:gd name="connsiteY3" fmla="*/ 0 h 2133600"/>
                <a:gd name="connsiteX0" fmla="*/ 668867 w 691084"/>
                <a:gd name="connsiteY0" fmla="*/ 2159000 h 2159000"/>
                <a:gd name="connsiteX1" fmla="*/ 635000 w 691084"/>
                <a:gd name="connsiteY1" fmla="*/ 999066 h 2159000"/>
                <a:gd name="connsiteX2" fmla="*/ 287867 w 691084"/>
                <a:gd name="connsiteY2" fmla="*/ 431800 h 2159000"/>
                <a:gd name="connsiteX3" fmla="*/ 0 w 691084"/>
                <a:gd name="connsiteY3" fmla="*/ 0 h 2159000"/>
                <a:gd name="connsiteX0" fmla="*/ 668867 w 673632"/>
                <a:gd name="connsiteY0" fmla="*/ 2159000 h 2159000"/>
                <a:gd name="connsiteX1" fmla="*/ 635000 w 673632"/>
                <a:gd name="connsiteY1" fmla="*/ 999066 h 2159000"/>
                <a:gd name="connsiteX2" fmla="*/ 287867 w 673632"/>
                <a:gd name="connsiteY2" fmla="*/ 431800 h 2159000"/>
                <a:gd name="connsiteX3" fmla="*/ 0 w 673632"/>
                <a:gd name="connsiteY3" fmla="*/ 0 h 2159000"/>
                <a:gd name="connsiteX0" fmla="*/ 668867 w 676876"/>
                <a:gd name="connsiteY0" fmla="*/ 2159000 h 2159000"/>
                <a:gd name="connsiteX1" fmla="*/ 635000 w 676876"/>
                <a:gd name="connsiteY1" fmla="*/ 999066 h 2159000"/>
                <a:gd name="connsiteX2" fmla="*/ 287867 w 676876"/>
                <a:gd name="connsiteY2" fmla="*/ 431800 h 2159000"/>
                <a:gd name="connsiteX3" fmla="*/ 0 w 676876"/>
                <a:gd name="connsiteY3" fmla="*/ 0 h 2159000"/>
                <a:gd name="connsiteX0" fmla="*/ 668867 w 673475"/>
                <a:gd name="connsiteY0" fmla="*/ 2159000 h 2159000"/>
                <a:gd name="connsiteX1" fmla="*/ 626533 w 673475"/>
                <a:gd name="connsiteY1" fmla="*/ 1024466 h 2159000"/>
                <a:gd name="connsiteX2" fmla="*/ 287867 w 673475"/>
                <a:gd name="connsiteY2" fmla="*/ 431800 h 2159000"/>
                <a:gd name="connsiteX3" fmla="*/ 0 w 673475"/>
                <a:gd name="connsiteY3" fmla="*/ 0 h 2159000"/>
                <a:gd name="connsiteX0" fmla="*/ 668867 w 682097"/>
                <a:gd name="connsiteY0" fmla="*/ 2159000 h 2159000"/>
                <a:gd name="connsiteX1" fmla="*/ 626533 w 682097"/>
                <a:gd name="connsiteY1" fmla="*/ 1024466 h 2159000"/>
                <a:gd name="connsiteX2" fmla="*/ 287867 w 682097"/>
                <a:gd name="connsiteY2" fmla="*/ 431800 h 2159000"/>
                <a:gd name="connsiteX3" fmla="*/ 0 w 682097"/>
                <a:gd name="connsiteY3" fmla="*/ 0 h 2159000"/>
                <a:gd name="connsiteX0" fmla="*/ 668867 w 670655"/>
                <a:gd name="connsiteY0" fmla="*/ 2159000 h 2159000"/>
                <a:gd name="connsiteX1" fmla="*/ 592666 w 670655"/>
                <a:gd name="connsiteY1" fmla="*/ 1041399 h 2159000"/>
                <a:gd name="connsiteX2" fmla="*/ 287867 w 670655"/>
                <a:gd name="connsiteY2" fmla="*/ 431800 h 2159000"/>
                <a:gd name="connsiteX3" fmla="*/ 0 w 670655"/>
                <a:gd name="connsiteY3" fmla="*/ 0 h 2159000"/>
                <a:gd name="connsiteX0" fmla="*/ 668867 w 669005"/>
                <a:gd name="connsiteY0" fmla="*/ 2159000 h 2159000"/>
                <a:gd name="connsiteX1" fmla="*/ 592666 w 669005"/>
                <a:gd name="connsiteY1" fmla="*/ 1041399 h 2159000"/>
                <a:gd name="connsiteX2" fmla="*/ 287867 w 669005"/>
                <a:gd name="connsiteY2" fmla="*/ 431800 h 2159000"/>
                <a:gd name="connsiteX3" fmla="*/ 0 w 669005"/>
                <a:gd name="connsiteY3" fmla="*/ 0 h 2159000"/>
                <a:gd name="connsiteX0" fmla="*/ 668867 w 670127"/>
                <a:gd name="connsiteY0" fmla="*/ 2159000 h 2159000"/>
                <a:gd name="connsiteX1" fmla="*/ 634999 w 670127"/>
                <a:gd name="connsiteY1" fmla="*/ 1066799 h 2159000"/>
                <a:gd name="connsiteX2" fmla="*/ 287867 w 670127"/>
                <a:gd name="connsiteY2" fmla="*/ 431800 h 2159000"/>
                <a:gd name="connsiteX3" fmla="*/ 0 w 670127"/>
                <a:gd name="connsiteY3" fmla="*/ 0 h 2159000"/>
                <a:gd name="connsiteX0" fmla="*/ 668867 w 683259"/>
                <a:gd name="connsiteY0" fmla="*/ 2159000 h 2159000"/>
                <a:gd name="connsiteX1" fmla="*/ 634999 w 683259"/>
                <a:gd name="connsiteY1" fmla="*/ 1066799 h 2159000"/>
                <a:gd name="connsiteX2" fmla="*/ 287867 w 683259"/>
                <a:gd name="connsiteY2" fmla="*/ 431800 h 2159000"/>
                <a:gd name="connsiteX3" fmla="*/ 0 w 683259"/>
                <a:gd name="connsiteY3" fmla="*/ 0 h 2159000"/>
                <a:gd name="connsiteX0" fmla="*/ 668867 w 690155"/>
                <a:gd name="connsiteY0" fmla="*/ 2159000 h 2159000"/>
                <a:gd name="connsiteX1" fmla="*/ 634999 w 690155"/>
                <a:gd name="connsiteY1" fmla="*/ 1066799 h 2159000"/>
                <a:gd name="connsiteX2" fmla="*/ 287867 w 690155"/>
                <a:gd name="connsiteY2" fmla="*/ 431800 h 2159000"/>
                <a:gd name="connsiteX3" fmla="*/ 0 w 690155"/>
                <a:gd name="connsiteY3" fmla="*/ 0 h 2159000"/>
                <a:gd name="connsiteX0" fmla="*/ 677373 w 682372"/>
                <a:gd name="connsiteY0" fmla="*/ 2167507 h 2167507"/>
                <a:gd name="connsiteX1" fmla="*/ 634999 w 682372"/>
                <a:gd name="connsiteY1" fmla="*/ 1066799 h 2167507"/>
                <a:gd name="connsiteX2" fmla="*/ 287867 w 682372"/>
                <a:gd name="connsiteY2" fmla="*/ 431800 h 2167507"/>
                <a:gd name="connsiteX3" fmla="*/ 0 w 682372"/>
                <a:gd name="connsiteY3" fmla="*/ 0 h 2167507"/>
                <a:gd name="connsiteX0" fmla="*/ 677373 w 682372"/>
                <a:gd name="connsiteY0" fmla="*/ 2167507 h 2167507"/>
                <a:gd name="connsiteX1" fmla="*/ 634999 w 682372"/>
                <a:gd name="connsiteY1" fmla="*/ 1066799 h 2167507"/>
                <a:gd name="connsiteX2" fmla="*/ 287867 w 682372"/>
                <a:gd name="connsiteY2" fmla="*/ 431800 h 2167507"/>
                <a:gd name="connsiteX3" fmla="*/ 0 w 682372"/>
                <a:gd name="connsiteY3" fmla="*/ 0 h 2167507"/>
                <a:gd name="connsiteX0" fmla="*/ 677373 w 682372"/>
                <a:gd name="connsiteY0" fmla="*/ 2167507 h 2167507"/>
                <a:gd name="connsiteX1" fmla="*/ 634999 w 682372"/>
                <a:gd name="connsiteY1" fmla="*/ 1066799 h 2167507"/>
                <a:gd name="connsiteX2" fmla="*/ 287867 w 682372"/>
                <a:gd name="connsiteY2" fmla="*/ 431800 h 2167507"/>
                <a:gd name="connsiteX3" fmla="*/ 0 w 682372"/>
                <a:gd name="connsiteY3" fmla="*/ 0 h 2167507"/>
                <a:gd name="connsiteX0" fmla="*/ 690132 w 695131"/>
                <a:gd name="connsiteY0" fmla="*/ 2163254 h 2163254"/>
                <a:gd name="connsiteX1" fmla="*/ 647758 w 695131"/>
                <a:gd name="connsiteY1" fmla="*/ 1062546 h 2163254"/>
                <a:gd name="connsiteX2" fmla="*/ 300626 w 695131"/>
                <a:gd name="connsiteY2" fmla="*/ 427547 h 2163254"/>
                <a:gd name="connsiteX3" fmla="*/ 0 w 695131"/>
                <a:gd name="connsiteY3" fmla="*/ 0 h 2163254"/>
                <a:gd name="connsiteX0" fmla="*/ 690132 w 707221"/>
                <a:gd name="connsiteY0" fmla="*/ 2163254 h 2163254"/>
                <a:gd name="connsiteX1" fmla="*/ 647758 w 707221"/>
                <a:gd name="connsiteY1" fmla="*/ 1062546 h 2163254"/>
                <a:gd name="connsiteX2" fmla="*/ 300626 w 707221"/>
                <a:gd name="connsiteY2" fmla="*/ 427547 h 2163254"/>
                <a:gd name="connsiteX3" fmla="*/ 0 w 707221"/>
                <a:gd name="connsiteY3" fmla="*/ 0 h 2163254"/>
                <a:gd name="connsiteX0" fmla="*/ 690132 w 719364"/>
                <a:gd name="connsiteY0" fmla="*/ 2163254 h 2163254"/>
                <a:gd name="connsiteX1" fmla="*/ 647758 w 719364"/>
                <a:gd name="connsiteY1" fmla="*/ 1062546 h 2163254"/>
                <a:gd name="connsiteX2" fmla="*/ 300626 w 719364"/>
                <a:gd name="connsiteY2" fmla="*/ 427547 h 2163254"/>
                <a:gd name="connsiteX3" fmla="*/ 0 w 719364"/>
                <a:gd name="connsiteY3" fmla="*/ 0 h 2163254"/>
                <a:gd name="connsiteX0" fmla="*/ 690132 w 733013"/>
                <a:gd name="connsiteY0" fmla="*/ 2163254 h 2163254"/>
                <a:gd name="connsiteX1" fmla="*/ 669023 w 733013"/>
                <a:gd name="connsiteY1" fmla="*/ 1032775 h 2163254"/>
                <a:gd name="connsiteX2" fmla="*/ 300626 w 733013"/>
                <a:gd name="connsiteY2" fmla="*/ 427547 h 2163254"/>
                <a:gd name="connsiteX3" fmla="*/ 0 w 733013"/>
                <a:gd name="connsiteY3" fmla="*/ 0 h 2163254"/>
                <a:gd name="connsiteX0" fmla="*/ 690132 w 718172"/>
                <a:gd name="connsiteY0" fmla="*/ 2163254 h 2163254"/>
                <a:gd name="connsiteX1" fmla="*/ 669023 w 718172"/>
                <a:gd name="connsiteY1" fmla="*/ 1032775 h 2163254"/>
                <a:gd name="connsiteX2" fmla="*/ 300626 w 718172"/>
                <a:gd name="connsiteY2" fmla="*/ 427547 h 2163254"/>
                <a:gd name="connsiteX3" fmla="*/ 0 w 718172"/>
                <a:gd name="connsiteY3" fmla="*/ 0 h 2163254"/>
                <a:gd name="connsiteX0" fmla="*/ 690132 w 705479"/>
                <a:gd name="connsiteY0" fmla="*/ 2163254 h 2163254"/>
                <a:gd name="connsiteX1" fmla="*/ 669023 w 705479"/>
                <a:gd name="connsiteY1" fmla="*/ 1032775 h 2163254"/>
                <a:gd name="connsiteX2" fmla="*/ 300626 w 705479"/>
                <a:gd name="connsiteY2" fmla="*/ 427547 h 2163254"/>
                <a:gd name="connsiteX3" fmla="*/ 0 w 705479"/>
                <a:gd name="connsiteY3" fmla="*/ 0 h 2163254"/>
                <a:gd name="connsiteX0" fmla="*/ 690132 w 727426"/>
                <a:gd name="connsiteY0" fmla="*/ 2163254 h 2163254"/>
                <a:gd name="connsiteX1" fmla="*/ 669023 w 727426"/>
                <a:gd name="connsiteY1" fmla="*/ 1032775 h 2163254"/>
                <a:gd name="connsiteX2" fmla="*/ 300626 w 727426"/>
                <a:gd name="connsiteY2" fmla="*/ 427547 h 2163254"/>
                <a:gd name="connsiteX3" fmla="*/ 0 w 727426"/>
                <a:gd name="connsiteY3" fmla="*/ 0 h 2163254"/>
                <a:gd name="connsiteX0" fmla="*/ 690132 w 711654"/>
                <a:gd name="connsiteY0" fmla="*/ 2163254 h 2163254"/>
                <a:gd name="connsiteX1" fmla="*/ 643504 w 711654"/>
                <a:gd name="connsiteY1" fmla="*/ 1037028 h 2163254"/>
                <a:gd name="connsiteX2" fmla="*/ 300626 w 711654"/>
                <a:gd name="connsiteY2" fmla="*/ 427547 h 2163254"/>
                <a:gd name="connsiteX3" fmla="*/ 0 w 711654"/>
                <a:gd name="connsiteY3" fmla="*/ 0 h 2163254"/>
                <a:gd name="connsiteX0" fmla="*/ 690132 w 707112"/>
                <a:gd name="connsiteY0" fmla="*/ 2163254 h 2163254"/>
                <a:gd name="connsiteX1" fmla="*/ 634998 w 707112"/>
                <a:gd name="connsiteY1" fmla="*/ 1049788 h 2163254"/>
                <a:gd name="connsiteX2" fmla="*/ 300626 w 707112"/>
                <a:gd name="connsiteY2" fmla="*/ 427547 h 2163254"/>
                <a:gd name="connsiteX3" fmla="*/ 0 w 707112"/>
                <a:gd name="connsiteY3" fmla="*/ 0 h 2163254"/>
                <a:gd name="connsiteX0" fmla="*/ 690132 w 691837"/>
                <a:gd name="connsiteY0" fmla="*/ 2167507 h 2167507"/>
                <a:gd name="connsiteX1" fmla="*/ 634998 w 691837"/>
                <a:gd name="connsiteY1" fmla="*/ 1049788 h 2167507"/>
                <a:gd name="connsiteX2" fmla="*/ 300626 w 691837"/>
                <a:gd name="connsiteY2" fmla="*/ 427547 h 2167507"/>
                <a:gd name="connsiteX3" fmla="*/ 0 w 691837"/>
                <a:gd name="connsiteY3" fmla="*/ 0 h 2167507"/>
                <a:gd name="connsiteX0" fmla="*/ 690132 w 706759"/>
                <a:gd name="connsiteY0" fmla="*/ 2167507 h 2167507"/>
                <a:gd name="connsiteX1" fmla="*/ 634998 w 706759"/>
                <a:gd name="connsiteY1" fmla="*/ 1049788 h 2167507"/>
                <a:gd name="connsiteX2" fmla="*/ 0 w 706759"/>
                <a:gd name="connsiteY2" fmla="*/ 0 h 2167507"/>
                <a:gd name="connsiteX0" fmla="*/ 690132 w 696804"/>
                <a:gd name="connsiteY0" fmla="*/ 2167507 h 2167507"/>
                <a:gd name="connsiteX1" fmla="*/ 634998 w 696804"/>
                <a:gd name="connsiteY1" fmla="*/ 1049788 h 2167507"/>
                <a:gd name="connsiteX2" fmla="*/ 0 w 696804"/>
                <a:gd name="connsiteY2" fmla="*/ 0 h 2167507"/>
                <a:gd name="connsiteX0" fmla="*/ 672879 w 697890"/>
                <a:gd name="connsiteY0" fmla="*/ 2179009 h 2179009"/>
                <a:gd name="connsiteX1" fmla="*/ 634998 w 697890"/>
                <a:gd name="connsiteY1" fmla="*/ 1049788 h 2179009"/>
                <a:gd name="connsiteX2" fmla="*/ 0 w 697890"/>
                <a:gd name="connsiteY2" fmla="*/ 0 h 2179009"/>
                <a:gd name="connsiteX0" fmla="*/ 672879 w 685680"/>
                <a:gd name="connsiteY0" fmla="*/ 2179009 h 2179009"/>
                <a:gd name="connsiteX1" fmla="*/ 611994 w 685680"/>
                <a:gd name="connsiteY1" fmla="*/ 998029 h 2179009"/>
                <a:gd name="connsiteX2" fmla="*/ 0 w 685680"/>
                <a:gd name="connsiteY2" fmla="*/ 0 h 2179009"/>
                <a:gd name="connsiteX0" fmla="*/ 672879 w 692035"/>
                <a:gd name="connsiteY0" fmla="*/ 2179009 h 2179009"/>
                <a:gd name="connsiteX1" fmla="*/ 611994 w 692035"/>
                <a:gd name="connsiteY1" fmla="*/ 998029 h 2179009"/>
                <a:gd name="connsiteX2" fmla="*/ 0 w 692035"/>
                <a:gd name="connsiteY2" fmla="*/ 0 h 2179009"/>
                <a:gd name="connsiteX0" fmla="*/ 701634 w 705651"/>
                <a:gd name="connsiteY0" fmla="*/ 2179009 h 2179009"/>
                <a:gd name="connsiteX1" fmla="*/ 611994 w 705651"/>
                <a:gd name="connsiteY1" fmla="*/ 998029 h 2179009"/>
                <a:gd name="connsiteX2" fmla="*/ 0 w 705651"/>
                <a:gd name="connsiteY2" fmla="*/ 0 h 2179009"/>
                <a:gd name="connsiteX0" fmla="*/ 701634 w 702837"/>
                <a:gd name="connsiteY0" fmla="*/ 2179009 h 2179009"/>
                <a:gd name="connsiteX1" fmla="*/ 594741 w 702837"/>
                <a:gd name="connsiteY1" fmla="*/ 1009531 h 2179009"/>
                <a:gd name="connsiteX2" fmla="*/ 0 w 702837"/>
                <a:gd name="connsiteY2" fmla="*/ 0 h 2179009"/>
                <a:gd name="connsiteX0" fmla="*/ 701634 w 701925"/>
                <a:gd name="connsiteY0" fmla="*/ 2179009 h 2179009"/>
                <a:gd name="connsiteX1" fmla="*/ 571737 w 701925"/>
                <a:gd name="connsiteY1" fmla="*/ 1021033 h 2179009"/>
                <a:gd name="connsiteX2" fmla="*/ 0 w 701925"/>
                <a:gd name="connsiteY2" fmla="*/ 0 h 2179009"/>
                <a:gd name="connsiteX0" fmla="*/ 678630 w 679548"/>
                <a:gd name="connsiteY0" fmla="*/ 2190510 h 2190510"/>
                <a:gd name="connsiteX1" fmla="*/ 571737 w 679548"/>
                <a:gd name="connsiteY1" fmla="*/ 1021033 h 2190510"/>
                <a:gd name="connsiteX2" fmla="*/ 0 w 679548"/>
                <a:gd name="connsiteY2" fmla="*/ 0 h 2190510"/>
                <a:gd name="connsiteX0" fmla="*/ 678630 w 685027"/>
                <a:gd name="connsiteY0" fmla="*/ 2190510 h 2190510"/>
                <a:gd name="connsiteX1" fmla="*/ 571737 w 685027"/>
                <a:gd name="connsiteY1" fmla="*/ 1021033 h 2190510"/>
                <a:gd name="connsiteX2" fmla="*/ 0 w 685027"/>
                <a:gd name="connsiteY2" fmla="*/ 0 h 2190510"/>
                <a:gd name="connsiteX0" fmla="*/ 678630 w 681490"/>
                <a:gd name="connsiteY0" fmla="*/ 2190510 h 2190510"/>
                <a:gd name="connsiteX1" fmla="*/ 571737 w 681490"/>
                <a:gd name="connsiteY1" fmla="*/ 1021033 h 2190510"/>
                <a:gd name="connsiteX2" fmla="*/ 0 w 681490"/>
                <a:gd name="connsiteY2" fmla="*/ 0 h 2190510"/>
                <a:gd name="connsiteX0" fmla="*/ 678630 w 695277"/>
                <a:gd name="connsiteY0" fmla="*/ 2190510 h 2190510"/>
                <a:gd name="connsiteX1" fmla="*/ 611994 w 695277"/>
                <a:gd name="connsiteY1" fmla="*/ 1015282 h 2190510"/>
                <a:gd name="connsiteX2" fmla="*/ 0 w 695277"/>
                <a:gd name="connsiteY2" fmla="*/ 0 h 2190510"/>
                <a:gd name="connsiteX0" fmla="*/ 678630 w 714940"/>
                <a:gd name="connsiteY0" fmla="*/ 2190510 h 2190510"/>
                <a:gd name="connsiteX1" fmla="*/ 646500 w 714940"/>
                <a:gd name="connsiteY1" fmla="*/ 1009531 h 2190510"/>
                <a:gd name="connsiteX2" fmla="*/ 0 w 714940"/>
                <a:gd name="connsiteY2" fmla="*/ 0 h 2190510"/>
                <a:gd name="connsiteX0" fmla="*/ 678630 w 697906"/>
                <a:gd name="connsiteY0" fmla="*/ 2190510 h 2190510"/>
                <a:gd name="connsiteX1" fmla="*/ 646500 w 697906"/>
                <a:gd name="connsiteY1" fmla="*/ 1009531 h 2190510"/>
                <a:gd name="connsiteX2" fmla="*/ 0 w 697906"/>
                <a:gd name="connsiteY2" fmla="*/ 0 h 2190510"/>
                <a:gd name="connsiteX0" fmla="*/ 678630 w 712467"/>
                <a:gd name="connsiteY0" fmla="*/ 2190510 h 2190510"/>
                <a:gd name="connsiteX1" fmla="*/ 646500 w 712467"/>
                <a:gd name="connsiteY1" fmla="*/ 1009531 h 2190510"/>
                <a:gd name="connsiteX2" fmla="*/ 0 w 712467"/>
                <a:gd name="connsiteY2" fmla="*/ 0 h 2190510"/>
                <a:gd name="connsiteX0" fmla="*/ 678630 w 695556"/>
                <a:gd name="connsiteY0" fmla="*/ 2190510 h 2190510"/>
                <a:gd name="connsiteX1" fmla="*/ 646500 w 695556"/>
                <a:gd name="connsiteY1" fmla="*/ 1009531 h 2190510"/>
                <a:gd name="connsiteX2" fmla="*/ 0 w 695556"/>
                <a:gd name="connsiteY2" fmla="*/ 0 h 2190510"/>
                <a:gd name="connsiteX0" fmla="*/ 678630 w 712467"/>
                <a:gd name="connsiteY0" fmla="*/ 2190510 h 2190510"/>
                <a:gd name="connsiteX1" fmla="*/ 646500 w 712467"/>
                <a:gd name="connsiteY1" fmla="*/ 1009531 h 2190510"/>
                <a:gd name="connsiteX2" fmla="*/ 0 w 712467"/>
                <a:gd name="connsiteY2" fmla="*/ 0 h 2190510"/>
                <a:gd name="connsiteX0" fmla="*/ 655626 w 698238"/>
                <a:gd name="connsiteY0" fmla="*/ 2202012 h 2202012"/>
                <a:gd name="connsiteX1" fmla="*/ 646500 w 698238"/>
                <a:gd name="connsiteY1" fmla="*/ 1009531 h 2202012"/>
                <a:gd name="connsiteX2" fmla="*/ 0 w 698238"/>
                <a:gd name="connsiteY2" fmla="*/ 0 h 2202012"/>
                <a:gd name="connsiteX0" fmla="*/ 655626 w 688544"/>
                <a:gd name="connsiteY0" fmla="*/ 2202012 h 2202012"/>
                <a:gd name="connsiteX1" fmla="*/ 646500 w 688544"/>
                <a:gd name="connsiteY1" fmla="*/ 1009531 h 2202012"/>
                <a:gd name="connsiteX2" fmla="*/ 0 w 688544"/>
                <a:gd name="connsiteY2" fmla="*/ 0 h 2202012"/>
                <a:gd name="connsiteX0" fmla="*/ 655626 w 706026"/>
                <a:gd name="connsiteY0" fmla="*/ 2202012 h 2202012"/>
                <a:gd name="connsiteX1" fmla="*/ 646500 w 706026"/>
                <a:gd name="connsiteY1" fmla="*/ 1009531 h 2202012"/>
                <a:gd name="connsiteX2" fmla="*/ 0 w 706026"/>
                <a:gd name="connsiteY2" fmla="*/ 0 h 2202012"/>
                <a:gd name="connsiteX0" fmla="*/ 695883 w 726658"/>
                <a:gd name="connsiteY0" fmla="*/ 2190510 h 2190510"/>
                <a:gd name="connsiteX1" fmla="*/ 646500 w 726658"/>
                <a:gd name="connsiteY1" fmla="*/ 1009531 h 2190510"/>
                <a:gd name="connsiteX2" fmla="*/ 0 w 726658"/>
                <a:gd name="connsiteY2" fmla="*/ 0 h 2190510"/>
                <a:gd name="connsiteX0" fmla="*/ 695883 w 711965"/>
                <a:gd name="connsiteY0" fmla="*/ 2190510 h 2190510"/>
                <a:gd name="connsiteX1" fmla="*/ 646500 w 711965"/>
                <a:gd name="connsiteY1" fmla="*/ 1009531 h 2190510"/>
                <a:gd name="connsiteX2" fmla="*/ 0 w 711965"/>
                <a:gd name="connsiteY2" fmla="*/ 0 h 2190510"/>
                <a:gd name="connsiteX0" fmla="*/ 695883 w 706539"/>
                <a:gd name="connsiteY0" fmla="*/ 2190510 h 2190510"/>
                <a:gd name="connsiteX1" fmla="*/ 646500 w 706539"/>
                <a:gd name="connsiteY1" fmla="*/ 1009531 h 2190510"/>
                <a:gd name="connsiteX2" fmla="*/ 0 w 706539"/>
                <a:gd name="connsiteY2" fmla="*/ 0 h 2190510"/>
                <a:gd name="connsiteX0" fmla="*/ 500351 w 500351"/>
                <a:gd name="connsiteY0" fmla="*/ 2035235 h 2035235"/>
                <a:gd name="connsiteX1" fmla="*/ 450968 w 500351"/>
                <a:gd name="connsiteY1" fmla="*/ 854256 h 2035235"/>
                <a:gd name="connsiteX2" fmla="*/ 0 w 500351"/>
                <a:gd name="connsiteY2" fmla="*/ 0 h 2035235"/>
                <a:gd name="connsiteX0" fmla="*/ 500351 w 500351"/>
                <a:gd name="connsiteY0" fmla="*/ 2035235 h 2035235"/>
                <a:gd name="connsiteX1" fmla="*/ 450968 w 500351"/>
                <a:gd name="connsiteY1" fmla="*/ 854256 h 2035235"/>
                <a:gd name="connsiteX2" fmla="*/ 0 w 500351"/>
                <a:gd name="connsiteY2" fmla="*/ 0 h 2035235"/>
                <a:gd name="connsiteX0" fmla="*/ 448593 w 448593"/>
                <a:gd name="connsiteY0" fmla="*/ 1960472 h 1960472"/>
                <a:gd name="connsiteX1" fmla="*/ 399210 w 448593"/>
                <a:gd name="connsiteY1" fmla="*/ 779493 h 1960472"/>
                <a:gd name="connsiteX2" fmla="*/ 0 w 448593"/>
                <a:gd name="connsiteY2" fmla="*/ 0 h 1960472"/>
                <a:gd name="connsiteX0" fmla="*/ 448593 w 456384"/>
                <a:gd name="connsiteY0" fmla="*/ 1960472 h 1960472"/>
                <a:gd name="connsiteX1" fmla="*/ 399210 w 456384"/>
                <a:gd name="connsiteY1" fmla="*/ 779493 h 1960472"/>
                <a:gd name="connsiteX2" fmla="*/ 0 w 456384"/>
                <a:gd name="connsiteY2" fmla="*/ 0 h 1960472"/>
              </a:gdLst>
              <a:ahLst/>
              <a:cxnLst>
                <a:cxn ang="0">
                  <a:pos x="connsiteX0" y="connsiteY0"/>
                </a:cxn>
                <a:cxn ang="0">
                  <a:pos x="connsiteX1" y="connsiteY1"/>
                </a:cxn>
                <a:cxn ang="0">
                  <a:pos x="connsiteX2" y="connsiteY2"/>
                </a:cxn>
              </a:cxnLst>
              <a:rect l="l" t="t" r="r" b="b"/>
              <a:pathLst>
                <a:path w="456384" h="1960472">
                  <a:moveTo>
                    <a:pt x="448593" y="1960472"/>
                  </a:moveTo>
                  <a:cubicBezTo>
                    <a:pt x="422659" y="1601875"/>
                    <a:pt x="508480" y="1088985"/>
                    <a:pt x="399210" y="779493"/>
                  </a:cubicBezTo>
                  <a:cubicBezTo>
                    <a:pt x="289940" y="470001"/>
                    <a:pt x="120789" y="235959"/>
                    <a:pt x="0" y="0"/>
                  </a:cubicBezTo>
                </a:path>
              </a:pathLst>
            </a:custGeom>
            <a:noFill/>
            <a:ln w="317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79" name="Rounded Rectangle 78">
              <a:extLst>
                <a:ext uri="{FF2B5EF4-FFF2-40B4-BE49-F238E27FC236}">
                  <a16:creationId xmlns:a16="http://schemas.microsoft.com/office/drawing/2014/main" id="{49FA4965-14DC-BB44-AFA6-4BE472BFFAA0}"/>
                </a:ext>
              </a:extLst>
            </p:cNvPr>
            <p:cNvSpPr/>
            <p:nvPr/>
          </p:nvSpPr>
          <p:spPr>
            <a:xfrm rot="20034886" flipH="1">
              <a:off x="6230415" y="2086852"/>
              <a:ext cx="237066" cy="677333"/>
            </a:xfrm>
            <a:prstGeom prst="roundRect">
              <a:avLst/>
            </a:prstGeom>
            <a:pattFill prst="pct90">
              <a:fgClr>
                <a:schemeClr val="tx1">
                  <a:lumMod val="50000"/>
                  <a:lumOff val="50000"/>
                </a:schemeClr>
              </a:fgClr>
              <a:bgClr>
                <a:prstClr val="white"/>
              </a:bgClr>
            </a:patt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80" name="Rounded Rectangle 79">
              <a:extLst>
                <a:ext uri="{FF2B5EF4-FFF2-40B4-BE49-F238E27FC236}">
                  <a16:creationId xmlns:a16="http://schemas.microsoft.com/office/drawing/2014/main" id="{F3579AB8-4A94-1448-BAAD-16CAD8392EB8}"/>
                </a:ext>
              </a:extLst>
            </p:cNvPr>
            <p:cNvSpPr/>
            <p:nvPr/>
          </p:nvSpPr>
          <p:spPr>
            <a:xfrm rot="20034886" flipH="1">
              <a:off x="6481575" y="1950612"/>
              <a:ext cx="237066" cy="677333"/>
            </a:xfrm>
            <a:prstGeom prst="roundRect">
              <a:avLst/>
            </a:prstGeom>
            <a:pattFill prst="pct90"/>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81" name="Rounded Rectangle 80">
              <a:extLst>
                <a:ext uri="{FF2B5EF4-FFF2-40B4-BE49-F238E27FC236}">
                  <a16:creationId xmlns:a16="http://schemas.microsoft.com/office/drawing/2014/main" id="{EEEF2604-9672-3646-939D-49E45B79589A}"/>
                </a:ext>
              </a:extLst>
            </p:cNvPr>
            <p:cNvSpPr/>
            <p:nvPr/>
          </p:nvSpPr>
          <p:spPr>
            <a:xfrm rot="20034886" flipH="1">
              <a:off x="6151656" y="1295118"/>
              <a:ext cx="237066" cy="677333"/>
            </a:xfrm>
            <a:prstGeom prst="roundRect">
              <a:avLst/>
            </a:prstGeom>
            <a:pattFill prst="pct90">
              <a:fgClr>
                <a:prstClr val="black"/>
              </a:fgClr>
              <a:bgClr>
                <a:schemeClr val="bg1"/>
              </a:bgClr>
            </a:patt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cxnSp>
          <p:nvCxnSpPr>
            <p:cNvPr id="82" name="Straight Connector 81">
              <a:extLst>
                <a:ext uri="{FF2B5EF4-FFF2-40B4-BE49-F238E27FC236}">
                  <a16:creationId xmlns:a16="http://schemas.microsoft.com/office/drawing/2014/main" id="{3890AB70-EF04-7543-AA55-DC28E46E8D03}"/>
                </a:ext>
              </a:extLst>
            </p:cNvPr>
            <p:cNvCxnSpPr>
              <a:cxnSpLocks noChangeAspect="1"/>
            </p:cNvCxnSpPr>
            <p:nvPr/>
          </p:nvCxnSpPr>
          <p:spPr>
            <a:xfrm rot="462315" flipV="1">
              <a:off x="5813014" y="1497070"/>
              <a:ext cx="195143" cy="137160"/>
            </a:xfrm>
            <a:prstGeom prst="line">
              <a:avLst/>
            </a:prstGeom>
            <a:ln w="349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0ACA63AB-EBC6-054F-A9E7-2DBB9CD6A5DE}"/>
                </a:ext>
              </a:extLst>
            </p:cNvPr>
            <p:cNvCxnSpPr>
              <a:cxnSpLocks noChangeAspect="1"/>
            </p:cNvCxnSpPr>
            <p:nvPr/>
          </p:nvCxnSpPr>
          <p:spPr>
            <a:xfrm rot="462315" flipV="1">
              <a:off x="5835339" y="1546518"/>
              <a:ext cx="195143" cy="137160"/>
            </a:xfrm>
            <a:prstGeom prst="line">
              <a:avLst/>
            </a:prstGeom>
            <a:ln w="349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7505E92F-4465-1043-ABFF-DF007E5FD128}"/>
                </a:ext>
              </a:extLst>
            </p:cNvPr>
            <p:cNvCxnSpPr>
              <a:cxnSpLocks noChangeAspect="1"/>
            </p:cNvCxnSpPr>
            <p:nvPr/>
          </p:nvCxnSpPr>
          <p:spPr>
            <a:xfrm rot="462315" flipV="1">
              <a:off x="5869835" y="1591808"/>
              <a:ext cx="195143" cy="137160"/>
            </a:xfrm>
            <a:prstGeom prst="line">
              <a:avLst/>
            </a:prstGeom>
            <a:ln w="349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BA09D28-E270-9B4C-A3DA-F51A05D139A3}"/>
                </a:ext>
              </a:extLst>
            </p:cNvPr>
            <p:cNvCxnSpPr>
              <a:cxnSpLocks noChangeAspect="1"/>
            </p:cNvCxnSpPr>
            <p:nvPr/>
          </p:nvCxnSpPr>
          <p:spPr>
            <a:xfrm rot="462315" flipV="1">
              <a:off x="6073963" y="1369881"/>
              <a:ext cx="195143" cy="137160"/>
            </a:xfrm>
            <a:prstGeom prst="line">
              <a:avLst/>
            </a:prstGeom>
            <a:ln w="349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292D8975-D5F1-7049-B57B-A87F3A0B7A1D}"/>
                </a:ext>
              </a:extLst>
            </p:cNvPr>
            <p:cNvCxnSpPr>
              <a:cxnSpLocks noChangeAspect="1"/>
            </p:cNvCxnSpPr>
            <p:nvPr/>
          </p:nvCxnSpPr>
          <p:spPr>
            <a:xfrm rot="462315" flipV="1">
              <a:off x="6096287" y="1419329"/>
              <a:ext cx="195143" cy="137160"/>
            </a:xfrm>
            <a:prstGeom prst="line">
              <a:avLst/>
            </a:prstGeom>
            <a:ln w="349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47FD297E-7DAE-FE43-8115-3FD4FCC5C14E}"/>
                </a:ext>
              </a:extLst>
            </p:cNvPr>
            <p:cNvCxnSpPr>
              <a:cxnSpLocks noChangeAspect="1"/>
            </p:cNvCxnSpPr>
            <p:nvPr/>
          </p:nvCxnSpPr>
          <p:spPr>
            <a:xfrm rot="462315" flipV="1">
              <a:off x="6130783" y="1464619"/>
              <a:ext cx="195143" cy="137160"/>
            </a:xfrm>
            <a:prstGeom prst="line">
              <a:avLst/>
            </a:prstGeom>
            <a:ln w="34925">
              <a:solidFill>
                <a:srgbClr val="FFC000"/>
              </a:solidFill>
            </a:ln>
          </p:spPr>
          <p:style>
            <a:lnRef idx="1">
              <a:schemeClr val="accent1"/>
            </a:lnRef>
            <a:fillRef idx="0">
              <a:schemeClr val="accent1"/>
            </a:fillRef>
            <a:effectRef idx="0">
              <a:schemeClr val="accent1"/>
            </a:effectRef>
            <a:fontRef idx="minor">
              <a:schemeClr val="tx1"/>
            </a:fontRef>
          </p:style>
        </p:cxnSp>
        <p:sp>
          <p:nvSpPr>
            <p:cNvPr id="88" name="Rounded Rectangle 87">
              <a:extLst>
                <a:ext uri="{FF2B5EF4-FFF2-40B4-BE49-F238E27FC236}">
                  <a16:creationId xmlns:a16="http://schemas.microsoft.com/office/drawing/2014/main" id="{B7CF01F3-5F25-0149-BA7E-2EFAEB212E50}"/>
                </a:ext>
              </a:extLst>
            </p:cNvPr>
            <p:cNvSpPr/>
            <p:nvPr/>
          </p:nvSpPr>
          <p:spPr>
            <a:xfrm>
              <a:off x="7029920" y="3609885"/>
              <a:ext cx="237066" cy="677333"/>
            </a:xfrm>
            <a:prstGeom prst="roundRect">
              <a:avLst/>
            </a:prstGeom>
            <a:pattFill prst="pct90"/>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89" name="Rounded Rectangle 88">
              <a:extLst>
                <a:ext uri="{FF2B5EF4-FFF2-40B4-BE49-F238E27FC236}">
                  <a16:creationId xmlns:a16="http://schemas.microsoft.com/office/drawing/2014/main" id="{37EB720F-DE8A-4B44-BD13-013D2A1738EB}"/>
                </a:ext>
              </a:extLst>
            </p:cNvPr>
            <p:cNvSpPr/>
            <p:nvPr/>
          </p:nvSpPr>
          <p:spPr>
            <a:xfrm>
              <a:off x="7029920" y="2873606"/>
              <a:ext cx="237066" cy="677333"/>
            </a:xfrm>
            <a:prstGeom prst="roundRect">
              <a:avLst/>
            </a:prstGeom>
            <a:pattFill prst="pct90"/>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cxnSp>
          <p:nvCxnSpPr>
            <p:cNvPr id="90" name="Straight Connector 89">
              <a:extLst>
                <a:ext uri="{FF2B5EF4-FFF2-40B4-BE49-F238E27FC236}">
                  <a16:creationId xmlns:a16="http://schemas.microsoft.com/office/drawing/2014/main" id="{351096AA-BD2B-804B-A293-CA8992637A05}"/>
                </a:ext>
              </a:extLst>
            </p:cNvPr>
            <p:cNvCxnSpPr>
              <a:cxnSpLocks/>
              <a:endCxn id="91" idx="0"/>
            </p:cNvCxnSpPr>
            <p:nvPr/>
          </p:nvCxnSpPr>
          <p:spPr>
            <a:xfrm rot="21137685" flipH="1">
              <a:off x="7767285" y="1978603"/>
              <a:ext cx="106337" cy="136232"/>
            </a:xfrm>
            <a:prstGeom prst="line">
              <a:avLst/>
            </a:prstGeom>
            <a:ln w="317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1" name="Rounded Rectangle 90">
              <a:extLst>
                <a:ext uri="{FF2B5EF4-FFF2-40B4-BE49-F238E27FC236}">
                  <a16:creationId xmlns:a16="http://schemas.microsoft.com/office/drawing/2014/main" id="{59229CE8-C093-AE47-909D-99CC10335FCA}"/>
                </a:ext>
              </a:extLst>
            </p:cNvPr>
            <p:cNvSpPr/>
            <p:nvPr/>
          </p:nvSpPr>
          <p:spPr>
            <a:xfrm rot="1565114">
              <a:off x="7509450" y="2086852"/>
              <a:ext cx="237066" cy="677333"/>
            </a:xfrm>
            <a:prstGeom prst="roundRect">
              <a:avLst/>
            </a:prstGeom>
            <a:pattFill prst="pct90">
              <a:fgClr>
                <a:schemeClr val="tx1">
                  <a:lumMod val="50000"/>
                  <a:lumOff val="50000"/>
                </a:schemeClr>
              </a:fgClr>
              <a:bgClr>
                <a:prstClr val="white"/>
              </a:bgClr>
            </a:patt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92" name="Rounded Rectangle 91">
              <a:extLst>
                <a:ext uri="{FF2B5EF4-FFF2-40B4-BE49-F238E27FC236}">
                  <a16:creationId xmlns:a16="http://schemas.microsoft.com/office/drawing/2014/main" id="{3B2EB2D3-E3D2-0F41-AC16-68C971B23871}"/>
                </a:ext>
              </a:extLst>
            </p:cNvPr>
            <p:cNvSpPr/>
            <p:nvPr/>
          </p:nvSpPr>
          <p:spPr>
            <a:xfrm rot="1565114">
              <a:off x="7258290" y="1950612"/>
              <a:ext cx="237066" cy="677333"/>
            </a:xfrm>
            <a:prstGeom prst="roundRect">
              <a:avLst/>
            </a:prstGeom>
            <a:pattFill prst="pct90"/>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93" name="Rounded Rectangle 92">
              <a:extLst>
                <a:ext uri="{FF2B5EF4-FFF2-40B4-BE49-F238E27FC236}">
                  <a16:creationId xmlns:a16="http://schemas.microsoft.com/office/drawing/2014/main" id="{75B751C1-BC82-5943-98EE-980ABB68CF4C}"/>
                </a:ext>
              </a:extLst>
            </p:cNvPr>
            <p:cNvSpPr/>
            <p:nvPr/>
          </p:nvSpPr>
          <p:spPr>
            <a:xfrm rot="1565114">
              <a:off x="7856070" y="1426372"/>
              <a:ext cx="237066" cy="677333"/>
            </a:xfrm>
            <a:prstGeom prst="roundRect">
              <a:avLst/>
            </a:prstGeom>
            <a:pattFill prst="pct90">
              <a:fgClr>
                <a:schemeClr val="tx1">
                  <a:lumMod val="50000"/>
                  <a:lumOff val="50000"/>
                </a:schemeClr>
              </a:fgClr>
              <a:bgClr>
                <a:prstClr val="white"/>
              </a:bgClr>
            </a:patt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94" name="Rounded Rectangle 93">
              <a:extLst>
                <a:ext uri="{FF2B5EF4-FFF2-40B4-BE49-F238E27FC236}">
                  <a16:creationId xmlns:a16="http://schemas.microsoft.com/office/drawing/2014/main" id="{48F8D049-CF11-C04E-BE40-C23D29C8F0F3}"/>
                </a:ext>
              </a:extLst>
            </p:cNvPr>
            <p:cNvSpPr/>
            <p:nvPr/>
          </p:nvSpPr>
          <p:spPr>
            <a:xfrm rot="1565114">
              <a:off x="7588209" y="1295118"/>
              <a:ext cx="237066" cy="677333"/>
            </a:xfrm>
            <a:prstGeom prst="roundRect">
              <a:avLst/>
            </a:prstGeom>
            <a:pattFill prst="pct90"/>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cxnSp>
          <p:nvCxnSpPr>
            <p:cNvPr id="95" name="Straight Connector 94">
              <a:extLst>
                <a:ext uri="{FF2B5EF4-FFF2-40B4-BE49-F238E27FC236}">
                  <a16:creationId xmlns:a16="http://schemas.microsoft.com/office/drawing/2014/main" id="{9DF29EF8-6259-D444-A61C-765259F2DB5D}"/>
                </a:ext>
              </a:extLst>
            </p:cNvPr>
            <p:cNvCxnSpPr>
              <a:cxnSpLocks noChangeAspect="1"/>
            </p:cNvCxnSpPr>
            <p:nvPr/>
          </p:nvCxnSpPr>
          <p:spPr>
            <a:xfrm rot="21137685" flipH="1" flipV="1">
              <a:off x="7968774" y="1497070"/>
              <a:ext cx="195143" cy="137160"/>
            </a:xfrm>
            <a:prstGeom prst="line">
              <a:avLst/>
            </a:prstGeom>
            <a:ln w="349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613DDDE1-2330-0A4E-B37E-E7486879EC2A}"/>
                </a:ext>
              </a:extLst>
            </p:cNvPr>
            <p:cNvCxnSpPr>
              <a:cxnSpLocks noChangeAspect="1"/>
            </p:cNvCxnSpPr>
            <p:nvPr/>
          </p:nvCxnSpPr>
          <p:spPr>
            <a:xfrm rot="21137685" flipH="1" flipV="1">
              <a:off x="7946449" y="1546518"/>
              <a:ext cx="195143" cy="137160"/>
            </a:xfrm>
            <a:prstGeom prst="line">
              <a:avLst/>
            </a:prstGeom>
            <a:ln w="349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2897C518-FF93-8445-971B-B4E6F6F2A332}"/>
                </a:ext>
              </a:extLst>
            </p:cNvPr>
            <p:cNvCxnSpPr>
              <a:cxnSpLocks noChangeAspect="1"/>
            </p:cNvCxnSpPr>
            <p:nvPr/>
          </p:nvCxnSpPr>
          <p:spPr>
            <a:xfrm rot="21137685" flipH="1" flipV="1">
              <a:off x="7921682" y="1601537"/>
              <a:ext cx="195143" cy="137160"/>
            </a:xfrm>
            <a:prstGeom prst="line">
              <a:avLst/>
            </a:prstGeom>
            <a:ln w="349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02531A7D-054F-914A-BF68-3482F10A9604}"/>
                </a:ext>
              </a:extLst>
            </p:cNvPr>
            <p:cNvCxnSpPr>
              <a:cxnSpLocks noChangeAspect="1"/>
            </p:cNvCxnSpPr>
            <p:nvPr/>
          </p:nvCxnSpPr>
          <p:spPr>
            <a:xfrm rot="21137685" flipH="1" flipV="1">
              <a:off x="7707825" y="1369881"/>
              <a:ext cx="195143" cy="137160"/>
            </a:xfrm>
            <a:prstGeom prst="line">
              <a:avLst/>
            </a:prstGeom>
            <a:ln w="349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EEC70701-5606-9E43-9EBE-77C0B61010D5}"/>
                </a:ext>
              </a:extLst>
            </p:cNvPr>
            <p:cNvCxnSpPr>
              <a:cxnSpLocks noChangeAspect="1"/>
            </p:cNvCxnSpPr>
            <p:nvPr/>
          </p:nvCxnSpPr>
          <p:spPr>
            <a:xfrm rot="21137685" flipH="1" flipV="1">
              <a:off x="7685501" y="1419329"/>
              <a:ext cx="195143" cy="137160"/>
            </a:xfrm>
            <a:prstGeom prst="line">
              <a:avLst/>
            </a:prstGeom>
            <a:ln w="349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F396DE19-30F6-A941-8C9C-18F9C218C5DE}"/>
                </a:ext>
              </a:extLst>
            </p:cNvPr>
            <p:cNvCxnSpPr>
              <a:cxnSpLocks noChangeAspect="1"/>
            </p:cNvCxnSpPr>
            <p:nvPr/>
          </p:nvCxnSpPr>
          <p:spPr>
            <a:xfrm rot="21137685" flipH="1" flipV="1">
              <a:off x="7651005" y="1464619"/>
              <a:ext cx="195143" cy="137160"/>
            </a:xfrm>
            <a:prstGeom prst="line">
              <a:avLst/>
            </a:prstGeom>
            <a:ln w="349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EF9C846-0A84-5340-990E-30922009EFC3}"/>
                </a:ext>
              </a:extLst>
            </p:cNvPr>
            <p:cNvCxnSpPr/>
            <p:nvPr/>
          </p:nvCxnSpPr>
          <p:spPr>
            <a:xfrm>
              <a:off x="6788764" y="2699718"/>
              <a:ext cx="384048"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E633CF1D-0EB4-3740-83A8-9EC40B0626B8}"/>
                </a:ext>
              </a:extLst>
            </p:cNvPr>
            <p:cNvCxnSpPr/>
            <p:nvPr/>
          </p:nvCxnSpPr>
          <p:spPr>
            <a:xfrm>
              <a:off x="6788764" y="2774481"/>
              <a:ext cx="36576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656241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6122">
        <p159:morph option="byObject"/>
      </p:transition>
    </mc:Choice>
    <mc:Fallback xmlns="">
      <p:transition spd="slow" advTm="26122">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Host Cell CD4 Receptor</a:t>
            </a:r>
          </a:p>
        </p:txBody>
      </p:sp>
      <p:sp>
        <p:nvSpPr>
          <p:cNvPr id="8" name="Text Placeholder 7">
            <a:extLst>
              <a:ext uri="{FF2B5EF4-FFF2-40B4-BE49-F238E27FC236}">
                <a16:creationId xmlns:a16="http://schemas.microsoft.com/office/drawing/2014/main" id="{CC208532-C017-2F4B-A88A-773394B5064E}"/>
              </a:ext>
            </a:extLst>
          </p:cNvPr>
          <p:cNvSpPr>
            <a:spLocks noGrp="1"/>
          </p:cNvSpPr>
          <p:nvPr>
            <p:ph type="body" sz="quarter" idx="14"/>
          </p:nvPr>
        </p:nvSpPr>
        <p:spPr/>
        <p:txBody>
          <a:bodyPr/>
          <a:lstStyle/>
          <a:p>
            <a:r>
              <a:rPr lang="en-US" dirty="0"/>
              <a:t>Illustration: David H. Spach, MD</a:t>
            </a:r>
          </a:p>
        </p:txBody>
      </p:sp>
      <p:sp>
        <p:nvSpPr>
          <p:cNvPr id="38" name="Oval 37"/>
          <p:cNvSpPr/>
          <p:nvPr/>
        </p:nvSpPr>
        <p:spPr>
          <a:xfrm rot="21186330">
            <a:off x="3973335" y="2213266"/>
            <a:ext cx="1064929" cy="563716"/>
          </a:xfrm>
          <a:prstGeom prst="ellipse">
            <a:avLst/>
          </a:prstGeom>
          <a:solidFill>
            <a:srgbClr val="FFFFFF">
              <a:alpha val="39000"/>
            </a:srgbClr>
          </a:solidFill>
          <a:ln w="6350">
            <a:solidFill>
              <a:schemeClr val="tx1"/>
            </a:solidFill>
          </a:ln>
          <a:effectLst>
            <a:softEdge rad="304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3" name="Group 2"/>
          <p:cNvGrpSpPr/>
          <p:nvPr/>
        </p:nvGrpSpPr>
        <p:grpSpPr>
          <a:xfrm>
            <a:off x="2228850" y="2379985"/>
            <a:ext cx="2457450" cy="2400301"/>
            <a:chOff x="965199" y="1798964"/>
            <a:chExt cx="3890896" cy="3838454"/>
          </a:xfrm>
        </p:grpSpPr>
        <p:sp>
          <p:nvSpPr>
            <p:cNvPr id="146" name="Freeform 34"/>
            <p:cNvSpPr>
              <a:spLocks noChangeAspect="1"/>
            </p:cNvSpPr>
            <p:nvPr/>
          </p:nvSpPr>
          <p:spPr bwMode="auto">
            <a:xfrm>
              <a:off x="1196001" y="1798963"/>
              <a:ext cx="3660094" cy="3838454"/>
            </a:xfrm>
            <a:custGeom>
              <a:avLst/>
              <a:gdLst>
                <a:gd name="connsiteX0" fmla="*/ 0 w 9714"/>
                <a:gd name="connsiteY0" fmla="*/ 9876 h 9876"/>
                <a:gd name="connsiteX1" fmla="*/ 88 w 9714"/>
                <a:gd name="connsiteY1" fmla="*/ 4224 h 9876"/>
                <a:gd name="connsiteX2" fmla="*/ 530 w 9714"/>
                <a:gd name="connsiteY2" fmla="*/ 2733 h 9876"/>
                <a:gd name="connsiteX3" fmla="*/ 1236 w 9714"/>
                <a:gd name="connsiteY3" fmla="*/ 2422 h 9876"/>
                <a:gd name="connsiteX4" fmla="*/ 1501 w 9714"/>
                <a:gd name="connsiteY4" fmla="*/ 2360 h 9876"/>
                <a:gd name="connsiteX5" fmla="*/ 3090 w 9714"/>
                <a:gd name="connsiteY5" fmla="*/ 2360 h 9876"/>
                <a:gd name="connsiteX6" fmla="*/ 3267 w 9714"/>
                <a:gd name="connsiteY6" fmla="*/ 2112 h 9876"/>
                <a:gd name="connsiteX7" fmla="*/ 3797 w 9714"/>
                <a:gd name="connsiteY7" fmla="*/ 1863 h 9876"/>
                <a:gd name="connsiteX8" fmla="*/ 5298 w 9714"/>
                <a:gd name="connsiteY8" fmla="*/ 1180 h 9876"/>
                <a:gd name="connsiteX9" fmla="*/ 5828 w 9714"/>
                <a:gd name="connsiteY9" fmla="*/ 932 h 9876"/>
                <a:gd name="connsiteX10" fmla="*/ 6799 w 9714"/>
                <a:gd name="connsiteY10" fmla="*/ 311 h 9876"/>
                <a:gd name="connsiteX11" fmla="*/ 7594 w 9714"/>
                <a:gd name="connsiteY11" fmla="*/ 0 h 9876"/>
                <a:gd name="connsiteX12" fmla="*/ 8918 w 9714"/>
                <a:gd name="connsiteY12" fmla="*/ 186 h 9876"/>
                <a:gd name="connsiteX13" fmla="*/ 9536 w 9714"/>
                <a:gd name="connsiteY13" fmla="*/ 683 h 9876"/>
                <a:gd name="connsiteX14" fmla="*/ 9713 w 9714"/>
                <a:gd name="connsiteY14" fmla="*/ 870 h 9876"/>
                <a:gd name="connsiteX15" fmla="*/ 9624 w 9714"/>
                <a:gd name="connsiteY15" fmla="*/ 1615 h 9876"/>
                <a:gd name="connsiteX16" fmla="*/ 9095 w 9714"/>
                <a:gd name="connsiteY16" fmla="*/ 1739 h 9876"/>
                <a:gd name="connsiteX17" fmla="*/ 7770 w 9714"/>
                <a:gd name="connsiteY17" fmla="*/ 1801 h 9876"/>
                <a:gd name="connsiteX18" fmla="*/ 7417 w 9714"/>
                <a:gd name="connsiteY18" fmla="*/ 2298 h 9876"/>
                <a:gd name="connsiteX19" fmla="*/ 6887 w 9714"/>
                <a:gd name="connsiteY19" fmla="*/ 2422 h 9876"/>
                <a:gd name="connsiteX20" fmla="*/ 5828 w 9714"/>
                <a:gd name="connsiteY20" fmla="*/ 2484 h 9876"/>
                <a:gd name="connsiteX21" fmla="*/ 5563 w 9714"/>
                <a:gd name="connsiteY21" fmla="*/ 2547 h 9876"/>
                <a:gd name="connsiteX22" fmla="*/ 5298 w 9714"/>
                <a:gd name="connsiteY22" fmla="*/ 2919 h 9876"/>
                <a:gd name="connsiteX23" fmla="*/ 4768 w 9714"/>
                <a:gd name="connsiteY23" fmla="*/ 3043 h 9876"/>
                <a:gd name="connsiteX24" fmla="*/ 4503 w 9714"/>
                <a:gd name="connsiteY24" fmla="*/ 3106 h 9876"/>
                <a:gd name="connsiteX25" fmla="*/ 1942 w 9714"/>
                <a:gd name="connsiteY25" fmla="*/ 3416 h 9876"/>
                <a:gd name="connsiteX26" fmla="*/ 1324 w 9714"/>
                <a:gd name="connsiteY26" fmla="*/ 5590 h 9876"/>
                <a:gd name="connsiteX27" fmla="*/ 1157 w 9714"/>
                <a:gd name="connsiteY27" fmla="*/ 8372 h 9876"/>
                <a:gd name="connsiteX0" fmla="*/ 25 w 9975"/>
                <a:gd name="connsiteY0" fmla="*/ 8661 h 8661"/>
                <a:gd name="connsiteX1" fmla="*/ 66 w 9975"/>
                <a:gd name="connsiteY1" fmla="*/ 4277 h 8661"/>
                <a:gd name="connsiteX2" fmla="*/ 521 w 9975"/>
                <a:gd name="connsiteY2" fmla="*/ 2767 h 8661"/>
                <a:gd name="connsiteX3" fmla="*/ 1247 w 9975"/>
                <a:gd name="connsiteY3" fmla="*/ 2452 h 8661"/>
                <a:gd name="connsiteX4" fmla="*/ 1520 w 9975"/>
                <a:gd name="connsiteY4" fmla="*/ 2390 h 8661"/>
                <a:gd name="connsiteX5" fmla="*/ 3156 w 9975"/>
                <a:gd name="connsiteY5" fmla="*/ 2390 h 8661"/>
                <a:gd name="connsiteX6" fmla="*/ 3338 w 9975"/>
                <a:gd name="connsiteY6" fmla="*/ 2139 h 8661"/>
                <a:gd name="connsiteX7" fmla="*/ 3884 w 9975"/>
                <a:gd name="connsiteY7" fmla="*/ 1886 h 8661"/>
                <a:gd name="connsiteX8" fmla="*/ 5429 w 9975"/>
                <a:gd name="connsiteY8" fmla="*/ 1195 h 8661"/>
                <a:gd name="connsiteX9" fmla="*/ 5975 w 9975"/>
                <a:gd name="connsiteY9" fmla="*/ 944 h 8661"/>
                <a:gd name="connsiteX10" fmla="*/ 6974 w 9975"/>
                <a:gd name="connsiteY10" fmla="*/ 315 h 8661"/>
                <a:gd name="connsiteX11" fmla="*/ 7793 w 9975"/>
                <a:gd name="connsiteY11" fmla="*/ 0 h 8661"/>
                <a:gd name="connsiteX12" fmla="*/ 9156 w 9975"/>
                <a:gd name="connsiteY12" fmla="*/ 188 h 8661"/>
                <a:gd name="connsiteX13" fmla="*/ 9792 w 9975"/>
                <a:gd name="connsiteY13" fmla="*/ 692 h 8661"/>
                <a:gd name="connsiteX14" fmla="*/ 9974 w 9975"/>
                <a:gd name="connsiteY14" fmla="*/ 881 h 8661"/>
                <a:gd name="connsiteX15" fmla="*/ 9882 w 9975"/>
                <a:gd name="connsiteY15" fmla="*/ 1635 h 8661"/>
                <a:gd name="connsiteX16" fmla="*/ 9338 w 9975"/>
                <a:gd name="connsiteY16" fmla="*/ 1761 h 8661"/>
                <a:gd name="connsiteX17" fmla="*/ 7974 w 9975"/>
                <a:gd name="connsiteY17" fmla="*/ 1824 h 8661"/>
                <a:gd name="connsiteX18" fmla="*/ 7610 w 9975"/>
                <a:gd name="connsiteY18" fmla="*/ 2327 h 8661"/>
                <a:gd name="connsiteX19" fmla="*/ 7065 w 9975"/>
                <a:gd name="connsiteY19" fmla="*/ 2452 h 8661"/>
                <a:gd name="connsiteX20" fmla="*/ 5975 w 9975"/>
                <a:gd name="connsiteY20" fmla="*/ 2515 h 8661"/>
                <a:gd name="connsiteX21" fmla="*/ 5702 w 9975"/>
                <a:gd name="connsiteY21" fmla="*/ 2579 h 8661"/>
                <a:gd name="connsiteX22" fmla="*/ 5429 w 9975"/>
                <a:gd name="connsiteY22" fmla="*/ 2956 h 8661"/>
                <a:gd name="connsiteX23" fmla="*/ 4883 w 9975"/>
                <a:gd name="connsiteY23" fmla="*/ 3081 h 8661"/>
                <a:gd name="connsiteX24" fmla="*/ 4611 w 9975"/>
                <a:gd name="connsiteY24" fmla="*/ 3145 h 8661"/>
                <a:gd name="connsiteX25" fmla="*/ 1974 w 9975"/>
                <a:gd name="connsiteY25" fmla="*/ 3459 h 8661"/>
                <a:gd name="connsiteX26" fmla="*/ 1338 w 9975"/>
                <a:gd name="connsiteY26" fmla="*/ 5660 h 8661"/>
                <a:gd name="connsiteX27" fmla="*/ 1166 w 9975"/>
                <a:gd name="connsiteY27" fmla="*/ 8477 h 8661"/>
                <a:gd name="connsiteX0" fmla="*/ 0 w 10228"/>
                <a:gd name="connsiteY0" fmla="*/ 9722 h 9788"/>
                <a:gd name="connsiteX1" fmla="*/ 294 w 10228"/>
                <a:gd name="connsiteY1" fmla="*/ 4938 h 9788"/>
                <a:gd name="connsiteX2" fmla="*/ 750 w 10228"/>
                <a:gd name="connsiteY2" fmla="*/ 3195 h 9788"/>
                <a:gd name="connsiteX3" fmla="*/ 1478 w 10228"/>
                <a:gd name="connsiteY3" fmla="*/ 2831 h 9788"/>
                <a:gd name="connsiteX4" fmla="*/ 1752 w 10228"/>
                <a:gd name="connsiteY4" fmla="*/ 2759 h 9788"/>
                <a:gd name="connsiteX5" fmla="*/ 3392 w 10228"/>
                <a:gd name="connsiteY5" fmla="*/ 2759 h 9788"/>
                <a:gd name="connsiteX6" fmla="*/ 3574 w 10228"/>
                <a:gd name="connsiteY6" fmla="*/ 2470 h 9788"/>
                <a:gd name="connsiteX7" fmla="*/ 4122 w 10228"/>
                <a:gd name="connsiteY7" fmla="*/ 2178 h 9788"/>
                <a:gd name="connsiteX8" fmla="*/ 5671 w 10228"/>
                <a:gd name="connsiteY8" fmla="*/ 1380 h 9788"/>
                <a:gd name="connsiteX9" fmla="*/ 6218 w 10228"/>
                <a:gd name="connsiteY9" fmla="*/ 1090 h 9788"/>
                <a:gd name="connsiteX10" fmla="*/ 7219 w 10228"/>
                <a:gd name="connsiteY10" fmla="*/ 364 h 9788"/>
                <a:gd name="connsiteX11" fmla="*/ 8041 w 10228"/>
                <a:gd name="connsiteY11" fmla="*/ 0 h 9788"/>
                <a:gd name="connsiteX12" fmla="*/ 9407 w 10228"/>
                <a:gd name="connsiteY12" fmla="*/ 217 h 9788"/>
                <a:gd name="connsiteX13" fmla="*/ 10045 w 10228"/>
                <a:gd name="connsiteY13" fmla="*/ 799 h 9788"/>
                <a:gd name="connsiteX14" fmla="*/ 10227 w 10228"/>
                <a:gd name="connsiteY14" fmla="*/ 1017 h 9788"/>
                <a:gd name="connsiteX15" fmla="*/ 10135 w 10228"/>
                <a:gd name="connsiteY15" fmla="*/ 1888 h 9788"/>
                <a:gd name="connsiteX16" fmla="*/ 9589 w 10228"/>
                <a:gd name="connsiteY16" fmla="*/ 2033 h 9788"/>
                <a:gd name="connsiteX17" fmla="*/ 8222 w 10228"/>
                <a:gd name="connsiteY17" fmla="*/ 2106 h 9788"/>
                <a:gd name="connsiteX18" fmla="*/ 7857 w 10228"/>
                <a:gd name="connsiteY18" fmla="*/ 2687 h 9788"/>
                <a:gd name="connsiteX19" fmla="*/ 7311 w 10228"/>
                <a:gd name="connsiteY19" fmla="*/ 2831 h 9788"/>
                <a:gd name="connsiteX20" fmla="*/ 6218 w 10228"/>
                <a:gd name="connsiteY20" fmla="*/ 2904 h 9788"/>
                <a:gd name="connsiteX21" fmla="*/ 5944 w 10228"/>
                <a:gd name="connsiteY21" fmla="*/ 2978 h 9788"/>
                <a:gd name="connsiteX22" fmla="*/ 5671 w 10228"/>
                <a:gd name="connsiteY22" fmla="*/ 3413 h 9788"/>
                <a:gd name="connsiteX23" fmla="*/ 5123 w 10228"/>
                <a:gd name="connsiteY23" fmla="*/ 3557 h 9788"/>
                <a:gd name="connsiteX24" fmla="*/ 4851 w 10228"/>
                <a:gd name="connsiteY24" fmla="*/ 3631 h 9788"/>
                <a:gd name="connsiteX25" fmla="*/ 2207 w 10228"/>
                <a:gd name="connsiteY25" fmla="*/ 3994 h 9788"/>
                <a:gd name="connsiteX26" fmla="*/ 1569 w 10228"/>
                <a:gd name="connsiteY26" fmla="*/ 6535 h 9788"/>
                <a:gd name="connsiteX27" fmla="*/ 1397 w 10228"/>
                <a:gd name="connsiteY27" fmla="*/ 9788 h 9788"/>
                <a:gd name="connsiteX0" fmla="*/ 0 w 10000"/>
                <a:gd name="connsiteY0" fmla="*/ 9933 h 10000"/>
                <a:gd name="connsiteX1" fmla="*/ 287 w 10000"/>
                <a:gd name="connsiteY1" fmla="*/ 5045 h 10000"/>
                <a:gd name="connsiteX2" fmla="*/ 733 w 10000"/>
                <a:gd name="connsiteY2" fmla="*/ 3264 h 10000"/>
                <a:gd name="connsiteX3" fmla="*/ 1445 w 10000"/>
                <a:gd name="connsiteY3" fmla="*/ 2892 h 10000"/>
                <a:gd name="connsiteX4" fmla="*/ 1713 w 10000"/>
                <a:gd name="connsiteY4" fmla="*/ 2819 h 10000"/>
                <a:gd name="connsiteX5" fmla="*/ 3316 w 10000"/>
                <a:gd name="connsiteY5" fmla="*/ 2819 h 10000"/>
                <a:gd name="connsiteX6" fmla="*/ 3494 w 10000"/>
                <a:gd name="connsiteY6" fmla="*/ 2523 h 10000"/>
                <a:gd name="connsiteX7" fmla="*/ 4030 w 10000"/>
                <a:gd name="connsiteY7" fmla="*/ 2225 h 10000"/>
                <a:gd name="connsiteX8" fmla="*/ 5545 w 10000"/>
                <a:gd name="connsiteY8" fmla="*/ 1410 h 10000"/>
                <a:gd name="connsiteX9" fmla="*/ 6079 w 10000"/>
                <a:gd name="connsiteY9" fmla="*/ 1114 h 10000"/>
                <a:gd name="connsiteX10" fmla="*/ 7058 w 10000"/>
                <a:gd name="connsiteY10" fmla="*/ 372 h 10000"/>
                <a:gd name="connsiteX11" fmla="*/ 7862 w 10000"/>
                <a:gd name="connsiteY11" fmla="*/ 0 h 10000"/>
                <a:gd name="connsiteX12" fmla="*/ 9197 w 10000"/>
                <a:gd name="connsiteY12" fmla="*/ 222 h 10000"/>
                <a:gd name="connsiteX13" fmla="*/ 9821 w 10000"/>
                <a:gd name="connsiteY13" fmla="*/ 816 h 10000"/>
                <a:gd name="connsiteX14" fmla="*/ 9999 w 10000"/>
                <a:gd name="connsiteY14" fmla="*/ 1039 h 10000"/>
                <a:gd name="connsiteX15" fmla="*/ 9909 w 10000"/>
                <a:gd name="connsiteY15" fmla="*/ 1929 h 10000"/>
                <a:gd name="connsiteX16" fmla="*/ 9375 w 10000"/>
                <a:gd name="connsiteY16" fmla="*/ 2077 h 10000"/>
                <a:gd name="connsiteX17" fmla="*/ 8039 w 10000"/>
                <a:gd name="connsiteY17" fmla="*/ 2152 h 10000"/>
                <a:gd name="connsiteX18" fmla="*/ 7682 w 10000"/>
                <a:gd name="connsiteY18" fmla="*/ 2745 h 10000"/>
                <a:gd name="connsiteX19" fmla="*/ 7148 w 10000"/>
                <a:gd name="connsiteY19" fmla="*/ 2892 h 10000"/>
                <a:gd name="connsiteX20" fmla="*/ 6079 w 10000"/>
                <a:gd name="connsiteY20" fmla="*/ 2967 h 10000"/>
                <a:gd name="connsiteX21" fmla="*/ 5811 w 10000"/>
                <a:gd name="connsiteY21" fmla="*/ 3043 h 10000"/>
                <a:gd name="connsiteX22" fmla="*/ 5545 w 10000"/>
                <a:gd name="connsiteY22" fmla="*/ 3487 h 10000"/>
                <a:gd name="connsiteX23" fmla="*/ 5009 w 10000"/>
                <a:gd name="connsiteY23" fmla="*/ 3634 h 10000"/>
                <a:gd name="connsiteX24" fmla="*/ 4743 w 10000"/>
                <a:gd name="connsiteY24" fmla="*/ 3710 h 10000"/>
                <a:gd name="connsiteX25" fmla="*/ 2158 w 10000"/>
                <a:gd name="connsiteY25" fmla="*/ 4081 h 10000"/>
                <a:gd name="connsiteX26" fmla="*/ 1534 w 10000"/>
                <a:gd name="connsiteY26" fmla="*/ 6677 h 10000"/>
                <a:gd name="connsiteX27" fmla="*/ 1366 w 10000"/>
                <a:gd name="connsiteY27" fmla="*/ 10000 h 10000"/>
                <a:gd name="connsiteX0" fmla="*/ 0 w 10000"/>
                <a:gd name="connsiteY0" fmla="*/ 9933 h 10000"/>
                <a:gd name="connsiteX1" fmla="*/ 287 w 10000"/>
                <a:gd name="connsiteY1" fmla="*/ 5045 h 10000"/>
                <a:gd name="connsiteX2" fmla="*/ 733 w 10000"/>
                <a:gd name="connsiteY2" fmla="*/ 3264 h 10000"/>
                <a:gd name="connsiteX3" fmla="*/ 1445 w 10000"/>
                <a:gd name="connsiteY3" fmla="*/ 2892 h 10000"/>
                <a:gd name="connsiteX4" fmla="*/ 1713 w 10000"/>
                <a:gd name="connsiteY4" fmla="*/ 2819 h 10000"/>
                <a:gd name="connsiteX5" fmla="*/ 3316 w 10000"/>
                <a:gd name="connsiteY5" fmla="*/ 2819 h 10000"/>
                <a:gd name="connsiteX6" fmla="*/ 3494 w 10000"/>
                <a:gd name="connsiteY6" fmla="*/ 2523 h 10000"/>
                <a:gd name="connsiteX7" fmla="*/ 4030 w 10000"/>
                <a:gd name="connsiteY7" fmla="*/ 2225 h 10000"/>
                <a:gd name="connsiteX8" fmla="*/ 5545 w 10000"/>
                <a:gd name="connsiteY8" fmla="*/ 1410 h 10000"/>
                <a:gd name="connsiteX9" fmla="*/ 6079 w 10000"/>
                <a:gd name="connsiteY9" fmla="*/ 1114 h 10000"/>
                <a:gd name="connsiteX10" fmla="*/ 7058 w 10000"/>
                <a:gd name="connsiteY10" fmla="*/ 372 h 10000"/>
                <a:gd name="connsiteX11" fmla="*/ 7862 w 10000"/>
                <a:gd name="connsiteY11" fmla="*/ 0 h 10000"/>
                <a:gd name="connsiteX12" fmla="*/ 9197 w 10000"/>
                <a:gd name="connsiteY12" fmla="*/ 222 h 10000"/>
                <a:gd name="connsiteX13" fmla="*/ 9821 w 10000"/>
                <a:gd name="connsiteY13" fmla="*/ 816 h 10000"/>
                <a:gd name="connsiteX14" fmla="*/ 9999 w 10000"/>
                <a:gd name="connsiteY14" fmla="*/ 1039 h 10000"/>
                <a:gd name="connsiteX15" fmla="*/ 9909 w 10000"/>
                <a:gd name="connsiteY15" fmla="*/ 1929 h 10000"/>
                <a:gd name="connsiteX16" fmla="*/ 9375 w 10000"/>
                <a:gd name="connsiteY16" fmla="*/ 2077 h 10000"/>
                <a:gd name="connsiteX17" fmla="*/ 8039 w 10000"/>
                <a:gd name="connsiteY17" fmla="*/ 2152 h 10000"/>
                <a:gd name="connsiteX18" fmla="*/ 7682 w 10000"/>
                <a:gd name="connsiteY18" fmla="*/ 2745 h 10000"/>
                <a:gd name="connsiteX19" fmla="*/ 7148 w 10000"/>
                <a:gd name="connsiteY19" fmla="*/ 2892 h 10000"/>
                <a:gd name="connsiteX20" fmla="*/ 6079 w 10000"/>
                <a:gd name="connsiteY20" fmla="*/ 2967 h 10000"/>
                <a:gd name="connsiteX21" fmla="*/ 5811 w 10000"/>
                <a:gd name="connsiteY21" fmla="*/ 3043 h 10000"/>
                <a:gd name="connsiteX22" fmla="*/ 5545 w 10000"/>
                <a:gd name="connsiteY22" fmla="*/ 3487 h 10000"/>
                <a:gd name="connsiteX23" fmla="*/ 5009 w 10000"/>
                <a:gd name="connsiteY23" fmla="*/ 3634 h 10000"/>
                <a:gd name="connsiteX24" fmla="*/ 4743 w 10000"/>
                <a:gd name="connsiteY24" fmla="*/ 3710 h 10000"/>
                <a:gd name="connsiteX25" fmla="*/ 2158 w 10000"/>
                <a:gd name="connsiteY25" fmla="*/ 4081 h 10000"/>
                <a:gd name="connsiteX26" fmla="*/ 1336 w 10000"/>
                <a:gd name="connsiteY26" fmla="*/ 6677 h 10000"/>
                <a:gd name="connsiteX27" fmla="*/ 1366 w 10000"/>
                <a:gd name="connsiteY27" fmla="*/ 10000 h 10000"/>
                <a:gd name="connsiteX0" fmla="*/ 0 w 10000"/>
                <a:gd name="connsiteY0" fmla="*/ 9933 h 9933"/>
                <a:gd name="connsiteX1" fmla="*/ 287 w 10000"/>
                <a:gd name="connsiteY1" fmla="*/ 5045 h 9933"/>
                <a:gd name="connsiteX2" fmla="*/ 733 w 10000"/>
                <a:gd name="connsiteY2" fmla="*/ 3264 h 9933"/>
                <a:gd name="connsiteX3" fmla="*/ 1445 w 10000"/>
                <a:gd name="connsiteY3" fmla="*/ 2892 h 9933"/>
                <a:gd name="connsiteX4" fmla="*/ 1713 w 10000"/>
                <a:gd name="connsiteY4" fmla="*/ 2819 h 9933"/>
                <a:gd name="connsiteX5" fmla="*/ 3316 w 10000"/>
                <a:gd name="connsiteY5" fmla="*/ 2819 h 9933"/>
                <a:gd name="connsiteX6" fmla="*/ 3494 w 10000"/>
                <a:gd name="connsiteY6" fmla="*/ 2523 h 9933"/>
                <a:gd name="connsiteX7" fmla="*/ 4030 w 10000"/>
                <a:gd name="connsiteY7" fmla="*/ 2225 h 9933"/>
                <a:gd name="connsiteX8" fmla="*/ 5545 w 10000"/>
                <a:gd name="connsiteY8" fmla="*/ 1410 h 9933"/>
                <a:gd name="connsiteX9" fmla="*/ 6079 w 10000"/>
                <a:gd name="connsiteY9" fmla="*/ 1114 h 9933"/>
                <a:gd name="connsiteX10" fmla="*/ 7058 w 10000"/>
                <a:gd name="connsiteY10" fmla="*/ 372 h 9933"/>
                <a:gd name="connsiteX11" fmla="*/ 7862 w 10000"/>
                <a:gd name="connsiteY11" fmla="*/ 0 h 9933"/>
                <a:gd name="connsiteX12" fmla="*/ 9197 w 10000"/>
                <a:gd name="connsiteY12" fmla="*/ 222 h 9933"/>
                <a:gd name="connsiteX13" fmla="*/ 9821 w 10000"/>
                <a:gd name="connsiteY13" fmla="*/ 816 h 9933"/>
                <a:gd name="connsiteX14" fmla="*/ 9999 w 10000"/>
                <a:gd name="connsiteY14" fmla="*/ 1039 h 9933"/>
                <a:gd name="connsiteX15" fmla="*/ 9909 w 10000"/>
                <a:gd name="connsiteY15" fmla="*/ 1929 h 9933"/>
                <a:gd name="connsiteX16" fmla="*/ 9375 w 10000"/>
                <a:gd name="connsiteY16" fmla="*/ 2077 h 9933"/>
                <a:gd name="connsiteX17" fmla="*/ 8039 w 10000"/>
                <a:gd name="connsiteY17" fmla="*/ 2152 h 9933"/>
                <a:gd name="connsiteX18" fmla="*/ 7682 w 10000"/>
                <a:gd name="connsiteY18" fmla="*/ 2745 h 9933"/>
                <a:gd name="connsiteX19" fmla="*/ 7148 w 10000"/>
                <a:gd name="connsiteY19" fmla="*/ 2892 h 9933"/>
                <a:gd name="connsiteX20" fmla="*/ 6079 w 10000"/>
                <a:gd name="connsiteY20" fmla="*/ 2967 h 9933"/>
                <a:gd name="connsiteX21" fmla="*/ 5811 w 10000"/>
                <a:gd name="connsiteY21" fmla="*/ 3043 h 9933"/>
                <a:gd name="connsiteX22" fmla="*/ 5545 w 10000"/>
                <a:gd name="connsiteY22" fmla="*/ 3487 h 9933"/>
                <a:gd name="connsiteX23" fmla="*/ 5009 w 10000"/>
                <a:gd name="connsiteY23" fmla="*/ 3634 h 9933"/>
                <a:gd name="connsiteX24" fmla="*/ 4743 w 10000"/>
                <a:gd name="connsiteY24" fmla="*/ 3710 h 9933"/>
                <a:gd name="connsiteX25" fmla="*/ 2158 w 10000"/>
                <a:gd name="connsiteY25" fmla="*/ 4081 h 9933"/>
                <a:gd name="connsiteX26" fmla="*/ 1336 w 10000"/>
                <a:gd name="connsiteY26" fmla="*/ 6677 h 9933"/>
                <a:gd name="connsiteX27" fmla="*/ 1415 w 10000"/>
                <a:gd name="connsiteY27" fmla="*/ 9554 h 9933"/>
                <a:gd name="connsiteX0" fmla="*/ 0 w 9951"/>
                <a:gd name="connsiteY0" fmla="*/ 9551 h 9618"/>
                <a:gd name="connsiteX1" fmla="*/ 238 w 9951"/>
                <a:gd name="connsiteY1" fmla="*/ 5079 h 9618"/>
                <a:gd name="connsiteX2" fmla="*/ 684 w 9951"/>
                <a:gd name="connsiteY2" fmla="*/ 3286 h 9618"/>
                <a:gd name="connsiteX3" fmla="*/ 1396 w 9951"/>
                <a:gd name="connsiteY3" fmla="*/ 2912 h 9618"/>
                <a:gd name="connsiteX4" fmla="*/ 1664 w 9951"/>
                <a:gd name="connsiteY4" fmla="*/ 2838 h 9618"/>
                <a:gd name="connsiteX5" fmla="*/ 3267 w 9951"/>
                <a:gd name="connsiteY5" fmla="*/ 2838 h 9618"/>
                <a:gd name="connsiteX6" fmla="*/ 3445 w 9951"/>
                <a:gd name="connsiteY6" fmla="*/ 2540 h 9618"/>
                <a:gd name="connsiteX7" fmla="*/ 3981 w 9951"/>
                <a:gd name="connsiteY7" fmla="*/ 2240 h 9618"/>
                <a:gd name="connsiteX8" fmla="*/ 5496 w 9951"/>
                <a:gd name="connsiteY8" fmla="*/ 1420 h 9618"/>
                <a:gd name="connsiteX9" fmla="*/ 6030 w 9951"/>
                <a:gd name="connsiteY9" fmla="*/ 1122 h 9618"/>
                <a:gd name="connsiteX10" fmla="*/ 7009 w 9951"/>
                <a:gd name="connsiteY10" fmla="*/ 375 h 9618"/>
                <a:gd name="connsiteX11" fmla="*/ 7813 w 9951"/>
                <a:gd name="connsiteY11" fmla="*/ 0 h 9618"/>
                <a:gd name="connsiteX12" fmla="*/ 9148 w 9951"/>
                <a:gd name="connsiteY12" fmla="*/ 223 h 9618"/>
                <a:gd name="connsiteX13" fmla="*/ 9772 w 9951"/>
                <a:gd name="connsiteY13" fmla="*/ 822 h 9618"/>
                <a:gd name="connsiteX14" fmla="*/ 9950 w 9951"/>
                <a:gd name="connsiteY14" fmla="*/ 1046 h 9618"/>
                <a:gd name="connsiteX15" fmla="*/ 9860 w 9951"/>
                <a:gd name="connsiteY15" fmla="*/ 1942 h 9618"/>
                <a:gd name="connsiteX16" fmla="*/ 9326 w 9951"/>
                <a:gd name="connsiteY16" fmla="*/ 2091 h 9618"/>
                <a:gd name="connsiteX17" fmla="*/ 7990 w 9951"/>
                <a:gd name="connsiteY17" fmla="*/ 2167 h 9618"/>
                <a:gd name="connsiteX18" fmla="*/ 7633 w 9951"/>
                <a:gd name="connsiteY18" fmla="*/ 2764 h 9618"/>
                <a:gd name="connsiteX19" fmla="*/ 7099 w 9951"/>
                <a:gd name="connsiteY19" fmla="*/ 2912 h 9618"/>
                <a:gd name="connsiteX20" fmla="*/ 6030 w 9951"/>
                <a:gd name="connsiteY20" fmla="*/ 2987 h 9618"/>
                <a:gd name="connsiteX21" fmla="*/ 5762 w 9951"/>
                <a:gd name="connsiteY21" fmla="*/ 3064 h 9618"/>
                <a:gd name="connsiteX22" fmla="*/ 5496 w 9951"/>
                <a:gd name="connsiteY22" fmla="*/ 3511 h 9618"/>
                <a:gd name="connsiteX23" fmla="*/ 4960 w 9951"/>
                <a:gd name="connsiteY23" fmla="*/ 3659 h 9618"/>
                <a:gd name="connsiteX24" fmla="*/ 4694 w 9951"/>
                <a:gd name="connsiteY24" fmla="*/ 3735 h 9618"/>
                <a:gd name="connsiteX25" fmla="*/ 2109 w 9951"/>
                <a:gd name="connsiteY25" fmla="*/ 4109 h 9618"/>
                <a:gd name="connsiteX26" fmla="*/ 1287 w 9951"/>
                <a:gd name="connsiteY26" fmla="*/ 6722 h 9618"/>
                <a:gd name="connsiteX27" fmla="*/ 1366 w 9951"/>
                <a:gd name="connsiteY27" fmla="*/ 9618 h 9618"/>
                <a:gd name="connsiteX0" fmla="*/ 0 w 10000"/>
                <a:gd name="connsiteY0" fmla="*/ 9930 h 9930"/>
                <a:gd name="connsiteX1" fmla="*/ 239 w 10000"/>
                <a:gd name="connsiteY1" fmla="*/ 5281 h 9930"/>
                <a:gd name="connsiteX2" fmla="*/ 687 w 10000"/>
                <a:gd name="connsiteY2" fmla="*/ 3417 h 9930"/>
                <a:gd name="connsiteX3" fmla="*/ 1403 w 10000"/>
                <a:gd name="connsiteY3" fmla="*/ 3028 h 9930"/>
                <a:gd name="connsiteX4" fmla="*/ 1672 w 10000"/>
                <a:gd name="connsiteY4" fmla="*/ 2951 h 9930"/>
                <a:gd name="connsiteX5" fmla="*/ 3283 w 10000"/>
                <a:gd name="connsiteY5" fmla="*/ 2951 h 9930"/>
                <a:gd name="connsiteX6" fmla="*/ 3462 w 10000"/>
                <a:gd name="connsiteY6" fmla="*/ 2641 h 9930"/>
                <a:gd name="connsiteX7" fmla="*/ 4001 w 10000"/>
                <a:gd name="connsiteY7" fmla="*/ 2329 h 9930"/>
                <a:gd name="connsiteX8" fmla="*/ 5523 w 10000"/>
                <a:gd name="connsiteY8" fmla="*/ 1476 h 9930"/>
                <a:gd name="connsiteX9" fmla="*/ 6060 w 10000"/>
                <a:gd name="connsiteY9" fmla="*/ 1167 h 9930"/>
                <a:gd name="connsiteX10" fmla="*/ 7044 w 10000"/>
                <a:gd name="connsiteY10" fmla="*/ 390 h 9930"/>
                <a:gd name="connsiteX11" fmla="*/ 7851 w 10000"/>
                <a:gd name="connsiteY11" fmla="*/ 0 h 9930"/>
                <a:gd name="connsiteX12" fmla="*/ 9193 w 10000"/>
                <a:gd name="connsiteY12" fmla="*/ 232 h 9930"/>
                <a:gd name="connsiteX13" fmla="*/ 9820 w 10000"/>
                <a:gd name="connsiteY13" fmla="*/ 855 h 9930"/>
                <a:gd name="connsiteX14" fmla="*/ 9999 w 10000"/>
                <a:gd name="connsiteY14" fmla="*/ 1088 h 9930"/>
                <a:gd name="connsiteX15" fmla="*/ 9909 w 10000"/>
                <a:gd name="connsiteY15" fmla="*/ 2019 h 9930"/>
                <a:gd name="connsiteX16" fmla="*/ 9372 w 10000"/>
                <a:gd name="connsiteY16" fmla="*/ 2174 h 9930"/>
                <a:gd name="connsiteX17" fmla="*/ 8029 w 10000"/>
                <a:gd name="connsiteY17" fmla="*/ 2253 h 9930"/>
                <a:gd name="connsiteX18" fmla="*/ 7671 w 10000"/>
                <a:gd name="connsiteY18" fmla="*/ 2874 h 9930"/>
                <a:gd name="connsiteX19" fmla="*/ 7134 w 10000"/>
                <a:gd name="connsiteY19" fmla="*/ 3028 h 9930"/>
                <a:gd name="connsiteX20" fmla="*/ 6060 w 10000"/>
                <a:gd name="connsiteY20" fmla="*/ 3106 h 9930"/>
                <a:gd name="connsiteX21" fmla="*/ 5790 w 10000"/>
                <a:gd name="connsiteY21" fmla="*/ 3186 h 9930"/>
                <a:gd name="connsiteX22" fmla="*/ 5523 w 10000"/>
                <a:gd name="connsiteY22" fmla="*/ 3650 h 9930"/>
                <a:gd name="connsiteX23" fmla="*/ 4984 w 10000"/>
                <a:gd name="connsiteY23" fmla="*/ 3804 h 9930"/>
                <a:gd name="connsiteX24" fmla="*/ 4717 w 10000"/>
                <a:gd name="connsiteY24" fmla="*/ 3883 h 9930"/>
                <a:gd name="connsiteX25" fmla="*/ 2119 w 10000"/>
                <a:gd name="connsiteY25" fmla="*/ 4272 h 9930"/>
                <a:gd name="connsiteX26" fmla="*/ 1293 w 10000"/>
                <a:gd name="connsiteY26" fmla="*/ 6989 h 9930"/>
                <a:gd name="connsiteX27" fmla="*/ 1472 w 10000"/>
                <a:gd name="connsiteY27" fmla="*/ 9830 h 9930"/>
                <a:gd name="connsiteX0" fmla="*/ 0 w 10000"/>
                <a:gd name="connsiteY0" fmla="*/ 9791 h 9791"/>
                <a:gd name="connsiteX1" fmla="*/ 239 w 10000"/>
                <a:gd name="connsiteY1" fmla="*/ 5109 h 9791"/>
                <a:gd name="connsiteX2" fmla="*/ 687 w 10000"/>
                <a:gd name="connsiteY2" fmla="*/ 3232 h 9791"/>
                <a:gd name="connsiteX3" fmla="*/ 1403 w 10000"/>
                <a:gd name="connsiteY3" fmla="*/ 2840 h 9791"/>
                <a:gd name="connsiteX4" fmla="*/ 1672 w 10000"/>
                <a:gd name="connsiteY4" fmla="*/ 2763 h 9791"/>
                <a:gd name="connsiteX5" fmla="*/ 3283 w 10000"/>
                <a:gd name="connsiteY5" fmla="*/ 2763 h 9791"/>
                <a:gd name="connsiteX6" fmla="*/ 3462 w 10000"/>
                <a:gd name="connsiteY6" fmla="*/ 2451 h 9791"/>
                <a:gd name="connsiteX7" fmla="*/ 4001 w 10000"/>
                <a:gd name="connsiteY7" fmla="*/ 2136 h 9791"/>
                <a:gd name="connsiteX8" fmla="*/ 5523 w 10000"/>
                <a:gd name="connsiteY8" fmla="*/ 1277 h 9791"/>
                <a:gd name="connsiteX9" fmla="*/ 6060 w 10000"/>
                <a:gd name="connsiteY9" fmla="*/ 966 h 9791"/>
                <a:gd name="connsiteX10" fmla="*/ 7044 w 10000"/>
                <a:gd name="connsiteY10" fmla="*/ 184 h 9791"/>
                <a:gd name="connsiteX11" fmla="*/ 7932 w 10000"/>
                <a:gd name="connsiteY11" fmla="*/ 140 h 9791"/>
                <a:gd name="connsiteX12" fmla="*/ 9193 w 10000"/>
                <a:gd name="connsiteY12" fmla="*/ 25 h 9791"/>
                <a:gd name="connsiteX13" fmla="*/ 9820 w 10000"/>
                <a:gd name="connsiteY13" fmla="*/ 652 h 9791"/>
                <a:gd name="connsiteX14" fmla="*/ 9999 w 10000"/>
                <a:gd name="connsiteY14" fmla="*/ 887 h 9791"/>
                <a:gd name="connsiteX15" fmla="*/ 9909 w 10000"/>
                <a:gd name="connsiteY15" fmla="*/ 1824 h 9791"/>
                <a:gd name="connsiteX16" fmla="*/ 9372 w 10000"/>
                <a:gd name="connsiteY16" fmla="*/ 1980 h 9791"/>
                <a:gd name="connsiteX17" fmla="*/ 8029 w 10000"/>
                <a:gd name="connsiteY17" fmla="*/ 2060 h 9791"/>
                <a:gd name="connsiteX18" fmla="*/ 7671 w 10000"/>
                <a:gd name="connsiteY18" fmla="*/ 2685 h 9791"/>
                <a:gd name="connsiteX19" fmla="*/ 7134 w 10000"/>
                <a:gd name="connsiteY19" fmla="*/ 2840 h 9791"/>
                <a:gd name="connsiteX20" fmla="*/ 6060 w 10000"/>
                <a:gd name="connsiteY20" fmla="*/ 2919 h 9791"/>
                <a:gd name="connsiteX21" fmla="*/ 5790 w 10000"/>
                <a:gd name="connsiteY21" fmla="*/ 2999 h 9791"/>
                <a:gd name="connsiteX22" fmla="*/ 5523 w 10000"/>
                <a:gd name="connsiteY22" fmla="*/ 3467 h 9791"/>
                <a:gd name="connsiteX23" fmla="*/ 4984 w 10000"/>
                <a:gd name="connsiteY23" fmla="*/ 3622 h 9791"/>
                <a:gd name="connsiteX24" fmla="*/ 4717 w 10000"/>
                <a:gd name="connsiteY24" fmla="*/ 3701 h 9791"/>
                <a:gd name="connsiteX25" fmla="*/ 2119 w 10000"/>
                <a:gd name="connsiteY25" fmla="*/ 4093 h 9791"/>
                <a:gd name="connsiteX26" fmla="*/ 1293 w 10000"/>
                <a:gd name="connsiteY26" fmla="*/ 6829 h 9791"/>
                <a:gd name="connsiteX27" fmla="*/ 1472 w 10000"/>
                <a:gd name="connsiteY27" fmla="*/ 9690 h 9791"/>
                <a:gd name="connsiteX0" fmla="*/ 0 w 10000"/>
                <a:gd name="connsiteY0" fmla="*/ 10000 h 10000"/>
                <a:gd name="connsiteX1" fmla="*/ 239 w 10000"/>
                <a:gd name="connsiteY1" fmla="*/ 5218 h 10000"/>
                <a:gd name="connsiteX2" fmla="*/ 687 w 10000"/>
                <a:gd name="connsiteY2" fmla="*/ 3301 h 10000"/>
                <a:gd name="connsiteX3" fmla="*/ 1403 w 10000"/>
                <a:gd name="connsiteY3" fmla="*/ 2901 h 10000"/>
                <a:gd name="connsiteX4" fmla="*/ 1672 w 10000"/>
                <a:gd name="connsiteY4" fmla="*/ 2822 h 10000"/>
                <a:gd name="connsiteX5" fmla="*/ 3283 w 10000"/>
                <a:gd name="connsiteY5" fmla="*/ 2822 h 10000"/>
                <a:gd name="connsiteX6" fmla="*/ 3462 w 10000"/>
                <a:gd name="connsiteY6" fmla="*/ 2503 h 10000"/>
                <a:gd name="connsiteX7" fmla="*/ 4001 w 10000"/>
                <a:gd name="connsiteY7" fmla="*/ 2182 h 10000"/>
                <a:gd name="connsiteX8" fmla="*/ 5523 w 10000"/>
                <a:gd name="connsiteY8" fmla="*/ 1304 h 10000"/>
                <a:gd name="connsiteX9" fmla="*/ 6060 w 10000"/>
                <a:gd name="connsiteY9" fmla="*/ 987 h 10000"/>
                <a:gd name="connsiteX10" fmla="*/ 7003 w 10000"/>
                <a:gd name="connsiteY10" fmla="*/ 652 h 10000"/>
                <a:gd name="connsiteX11" fmla="*/ 7932 w 10000"/>
                <a:gd name="connsiteY11" fmla="*/ 143 h 10000"/>
                <a:gd name="connsiteX12" fmla="*/ 9193 w 10000"/>
                <a:gd name="connsiteY12" fmla="*/ 26 h 10000"/>
                <a:gd name="connsiteX13" fmla="*/ 9820 w 10000"/>
                <a:gd name="connsiteY13" fmla="*/ 666 h 10000"/>
                <a:gd name="connsiteX14" fmla="*/ 9999 w 10000"/>
                <a:gd name="connsiteY14" fmla="*/ 906 h 10000"/>
                <a:gd name="connsiteX15" fmla="*/ 9909 w 10000"/>
                <a:gd name="connsiteY15" fmla="*/ 1863 h 10000"/>
                <a:gd name="connsiteX16" fmla="*/ 9372 w 10000"/>
                <a:gd name="connsiteY16" fmla="*/ 2022 h 10000"/>
                <a:gd name="connsiteX17" fmla="*/ 8029 w 10000"/>
                <a:gd name="connsiteY17" fmla="*/ 2104 h 10000"/>
                <a:gd name="connsiteX18" fmla="*/ 7671 w 10000"/>
                <a:gd name="connsiteY18" fmla="*/ 2742 h 10000"/>
                <a:gd name="connsiteX19" fmla="*/ 7134 w 10000"/>
                <a:gd name="connsiteY19" fmla="*/ 2901 h 10000"/>
                <a:gd name="connsiteX20" fmla="*/ 6060 w 10000"/>
                <a:gd name="connsiteY20" fmla="*/ 2981 h 10000"/>
                <a:gd name="connsiteX21" fmla="*/ 5790 w 10000"/>
                <a:gd name="connsiteY21" fmla="*/ 3063 h 10000"/>
                <a:gd name="connsiteX22" fmla="*/ 5523 w 10000"/>
                <a:gd name="connsiteY22" fmla="*/ 3541 h 10000"/>
                <a:gd name="connsiteX23" fmla="*/ 4984 w 10000"/>
                <a:gd name="connsiteY23" fmla="*/ 3699 h 10000"/>
                <a:gd name="connsiteX24" fmla="*/ 4717 w 10000"/>
                <a:gd name="connsiteY24" fmla="*/ 3780 h 10000"/>
                <a:gd name="connsiteX25" fmla="*/ 2119 w 10000"/>
                <a:gd name="connsiteY25" fmla="*/ 4180 h 10000"/>
                <a:gd name="connsiteX26" fmla="*/ 1293 w 10000"/>
                <a:gd name="connsiteY26" fmla="*/ 6975 h 10000"/>
                <a:gd name="connsiteX27" fmla="*/ 1472 w 10000"/>
                <a:gd name="connsiteY27" fmla="*/ 9897 h 10000"/>
                <a:gd name="connsiteX0" fmla="*/ 0 w 10000"/>
                <a:gd name="connsiteY0" fmla="*/ 10000 h 10000"/>
                <a:gd name="connsiteX1" fmla="*/ 239 w 10000"/>
                <a:gd name="connsiteY1" fmla="*/ 5218 h 10000"/>
                <a:gd name="connsiteX2" fmla="*/ 687 w 10000"/>
                <a:gd name="connsiteY2" fmla="*/ 3301 h 10000"/>
                <a:gd name="connsiteX3" fmla="*/ 1403 w 10000"/>
                <a:gd name="connsiteY3" fmla="*/ 2901 h 10000"/>
                <a:gd name="connsiteX4" fmla="*/ 1672 w 10000"/>
                <a:gd name="connsiteY4" fmla="*/ 2822 h 10000"/>
                <a:gd name="connsiteX5" fmla="*/ 3283 w 10000"/>
                <a:gd name="connsiteY5" fmla="*/ 2822 h 10000"/>
                <a:gd name="connsiteX6" fmla="*/ 3462 w 10000"/>
                <a:gd name="connsiteY6" fmla="*/ 2503 h 10000"/>
                <a:gd name="connsiteX7" fmla="*/ 4001 w 10000"/>
                <a:gd name="connsiteY7" fmla="*/ 2182 h 10000"/>
                <a:gd name="connsiteX8" fmla="*/ 5523 w 10000"/>
                <a:gd name="connsiteY8" fmla="*/ 1304 h 10000"/>
                <a:gd name="connsiteX9" fmla="*/ 6060 w 10000"/>
                <a:gd name="connsiteY9" fmla="*/ 987 h 10000"/>
                <a:gd name="connsiteX10" fmla="*/ 7084 w 10000"/>
                <a:gd name="connsiteY10" fmla="*/ 830 h 10000"/>
                <a:gd name="connsiteX11" fmla="*/ 7932 w 10000"/>
                <a:gd name="connsiteY11" fmla="*/ 143 h 10000"/>
                <a:gd name="connsiteX12" fmla="*/ 9193 w 10000"/>
                <a:gd name="connsiteY12" fmla="*/ 26 h 10000"/>
                <a:gd name="connsiteX13" fmla="*/ 9820 w 10000"/>
                <a:gd name="connsiteY13" fmla="*/ 666 h 10000"/>
                <a:gd name="connsiteX14" fmla="*/ 9999 w 10000"/>
                <a:gd name="connsiteY14" fmla="*/ 906 h 10000"/>
                <a:gd name="connsiteX15" fmla="*/ 9909 w 10000"/>
                <a:gd name="connsiteY15" fmla="*/ 1863 h 10000"/>
                <a:gd name="connsiteX16" fmla="*/ 9372 w 10000"/>
                <a:gd name="connsiteY16" fmla="*/ 2022 h 10000"/>
                <a:gd name="connsiteX17" fmla="*/ 8029 w 10000"/>
                <a:gd name="connsiteY17" fmla="*/ 2104 h 10000"/>
                <a:gd name="connsiteX18" fmla="*/ 7671 w 10000"/>
                <a:gd name="connsiteY18" fmla="*/ 2742 h 10000"/>
                <a:gd name="connsiteX19" fmla="*/ 7134 w 10000"/>
                <a:gd name="connsiteY19" fmla="*/ 2901 h 10000"/>
                <a:gd name="connsiteX20" fmla="*/ 6060 w 10000"/>
                <a:gd name="connsiteY20" fmla="*/ 2981 h 10000"/>
                <a:gd name="connsiteX21" fmla="*/ 5790 w 10000"/>
                <a:gd name="connsiteY21" fmla="*/ 3063 h 10000"/>
                <a:gd name="connsiteX22" fmla="*/ 5523 w 10000"/>
                <a:gd name="connsiteY22" fmla="*/ 3541 h 10000"/>
                <a:gd name="connsiteX23" fmla="*/ 4984 w 10000"/>
                <a:gd name="connsiteY23" fmla="*/ 3699 h 10000"/>
                <a:gd name="connsiteX24" fmla="*/ 4717 w 10000"/>
                <a:gd name="connsiteY24" fmla="*/ 3780 h 10000"/>
                <a:gd name="connsiteX25" fmla="*/ 2119 w 10000"/>
                <a:gd name="connsiteY25" fmla="*/ 4180 h 10000"/>
                <a:gd name="connsiteX26" fmla="*/ 1293 w 10000"/>
                <a:gd name="connsiteY26" fmla="*/ 6975 h 10000"/>
                <a:gd name="connsiteX27" fmla="*/ 1472 w 10000"/>
                <a:gd name="connsiteY27" fmla="*/ 9897 h 10000"/>
                <a:gd name="connsiteX0" fmla="*/ 0 w 10000"/>
                <a:gd name="connsiteY0" fmla="*/ 10000 h 10000"/>
                <a:gd name="connsiteX1" fmla="*/ 239 w 10000"/>
                <a:gd name="connsiteY1" fmla="*/ 5218 h 10000"/>
                <a:gd name="connsiteX2" fmla="*/ 687 w 10000"/>
                <a:gd name="connsiteY2" fmla="*/ 3301 h 10000"/>
                <a:gd name="connsiteX3" fmla="*/ 1403 w 10000"/>
                <a:gd name="connsiteY3" fmla="*/ 2901 h 10000"/>
                <a:gd name="connsiteX4" fmla="*/ 1672 w 10000"/>
                <a:gd name="connsiteY4" fmla="*/ 2822 h 10000"/>
                <a:gd name="connsiteX5" fmla="*/ 3283 w 10000"/>
                <a:gd name="connsiteY5" fmla="*/ 2822 h 10000"/>
                <a:gd name="connsiteX6" fmla="*/ 3462 w 10000"/>
                <a:gd name="connsiteY6" fmla="*/ 2503 h 10000"/>
                <a:gd name="connsiteX7" fmla="*/ 4001 w 10000"/>
                <a:gd name="connsiteY7" fmla="*/ 2182 h 10000"/>
                <a:gd name="connsiteX8" fmla="*/ 5523 w 10000"/>
                <a:gd name="connsiteY8" fmla="*/ 1304 h 10000"/>
                <a:gd name="connsiteX9" fmla="*/ 5938 w 10000"/>
                <a:gd name="connsiteY9" fmla="*/ 880 h 10000"/>
                <a:gd name="connsiteX10" fmla="*/ 7084 w 10000"/>
                <a:gd name="connsiteY10" fmla="*/ 830 h 10000"/>
                <a:gd name="connsiteX11" fmla="*/ 7932 w 10000"/>
                <a:gd name="connsiteY11" fmla="*/ 143 h 10000"/>
                <a:gd name="connsiteX12" fmla="*/ 9193 w 10000"/>
                <a:gd name="connsiteY12" fmla="*/ 26 h 10000"/>
                <a:gd name="connsiteX13" fmla="*/ 9820 w 10000"/>
                <a:gd name="connsiteY13" fmla="*/ 666 h 10000"/>
                <a:gd name="connsiteX14" fmla="*/ 9999 w 10000"/>
                <a:gd name="connsiteY14" fmla="*/ 906 h 10000"/>
                <a:gd name="connsiteX15" fmla="*/ 9909 w 10000"/>
                <a:gd name="connsiteY15" fmla="*/ 1863 h 10000"/>
                <a:gd name="connsiteX16" fmla="*/ 9372 w 10000"/>
                <a:gd name="connsiteY16" fmla="*/ 2022 h 10000"/>
                <a:gd name="connsiteX17" fmla="*/ 8029 w 10000"/>
                <a:gd name="connsiteY17" fmla="*/ 2104 h 10000"/>
                <a:gd name="connsiteX18" fmla="*/ 7671 w 10000"/>
                <a:gd name="connsiteY18" fmla="*/ 2742 h 10000"/>
                <a:gd name="connsiteX19" fmla="*/ 7134 w 10000"/>
                <a:gd name="connsiteY19" fmla="*/ 2901 h 10000"/>
                <a:gd name="connsiteX20" fmla="*/ 6060 w 10000"/>
                <a:gd name="connsiteY20" fmla="*/ 2981 h 10000"/>
                <a:gd name="connsiteX21" fmla="*/ 5790 w 10000"/>
                <a:gd name="connsiteY21" fmla="*/ 3063 h 10000"/>
                <a:gd name="connsiteX22" fmla="*/ 5523 w 10000"/>
                <a:gd name="connsiteY22" fmla="*/ 3541 h 10000"/>
                <a:gd name="connsiteX23" fmla="*/ 4984 w 10000"/>
                <a:gd name="connsiteY23" fmla="*/ 3699 h 10000"/>
                <a:gd name="connsiteX24" fmla="*/ 4717 w 10000"/>
                <a:gd name="connsiteY24" fmla="*/ 3780 h 10000"/>
                <a:gd name="connsiteX25" fmla="*/ 2119 w 10000"/>
                <a:gd name="connsiteY25" fmla="*/ 4180 h 10000"/>
                <a:gd name="connsiteX26" fmla="*/ 1293 w 10000"/>
                <a:gd name="connsiteY26" fmla="*/ 6975 h 10000"/>
                <a:gd name="connsiteX27" fmla="*/ 1472 w 10000"/>
                <a:gd name="connsiteY27" fmla="*/ 9897 h 10000"/>
                <a:gd name="connsiteX0" fmla="*/ 0 w 10000"/>
                <a:gd name="connsiteY0" fmla="*/ 10000 h 10000"/>
                <a:gd name="connsiteX1" fmla="*/ 239 w 10000"/>
                <a:gd name="connsiteY1" fmla="*/ 5218 h 10000"/>
                <a:gd name="connsiteX2" fmla="*/ 687 w 10000"/>
                <a:gd name="connsiteY2" fmla="*/ 3301 h 10000"/>
                <a:gd name="connsiteX3" fmla="*/ 1403 w 10000"/>
                <a:gd name="connsiteY3" fmla="*/ 2901 h 10000"/>
                <a:gd name="connsiteX4" fmla="*/ 1672 w 10000"/>
                <a:gd name="connsiteY4" fmla="*/ 2822 h 10000"/>
                <a:gd name="connsiteX5" fmla="*/ 3283 w 10000"/>
                <a:gd name="connsiteY5" fmla="*/ 2822 h 10000"/>
                <a:gd name="connsiteX6" fmla="*/ 3462 w 10000"/>
                <a:gd name="connsiteY6" fmla="*/ 2503 h 10000"/>
                <a:gd name="connsiteX7" fmla="*/ 4001 w 10000"/>
                <a:gd name="connsiteY7" fmla="*/ 2182 h 10000"/>
                <a:gd name="connsiteX8" fmla="*/ 5360 w 10000"/>
                <a:gd name="connsiteY8" fmla="*/ 1233 h 10000"/>
                <a:gd name="connsiteX9" fmla="*/ 5938 w 10000"/>
                <a:gd name="connsiteY9" fmla="*/ 880 h 10000"/>
                <a:gd name="connsiteX10" fmla="*/ 7084 w 10000"/>
                <a:gd name="connsiteY10" fmla="*/ 830 h 10000"/>
                <a:gd name="connsiteX11" fmla="*/ 7932 w 10000"/>
                <a:gd name="connsiteY11" fmla="*/ 143 h 10000"/>
                <a:gd name="connsiteX12" fmla="*/ 9193 w 10000"/>
                <a:gd name="connsiteY12" fmla="*/ 26 h 10000"/>
                <a:gd name="connsiteX13" fmla="*/ 9820 w 10000"/>
                <a:gd name="connsiteY13" fmla="*/ 666 h 10000"/>
                <a:gd name="connsiteX14" fmla="*/ 9999 w 10000"/>
                <a:gd name="connsiteY14" fmla="*/ 906 h 10000"/>
                <a:gd name="connsiteX15" fmla="*/ 9909 w 10000"/>
                <a:gd name="connsiteY15" fmla="*/ 1863 h 10000"/>
                <a:gd name="connsiteX16" fmla="*/ 9372 w 10000"/>
                <a:gd name="connsiteY16" fmla="*/ 2022 h 10000"/>
                <a:gd name="connsiteX17" fmla="*/ 8029 w 10000"/>
                <a:gd name="connsiteY17" fmla="*/ 2104 h 10000"/>
                <a:gd name="connsiteX18" fmla="*/ 7671 w 10000"/>
                <a:gd name="connsiteY18" fmla="*/ 2742 h 10000"/>
                <a:gd name="connsiteX19" fmla="*/ 7134 w 10000"/>
                <a:gd name="connsiteY19" fmla="*/ 2901 h 10000"/>
                <a:gd name="connsiteX20" fmla="*/ 6060 w 10000"/>
                <a:gd name="connsiteY20" fmla="*/ 2981 h 10000"/>
                <a:gd name="connsiteX21" fmla="*/ 5790 w 10000"/>
                <a:gd name="connsiteY21" fmla="*/ 3063 h 10000"/>
                <a:gd name="connsiteX22" fmla="*/ 5523 w 10000"/>
                <a:gd name="connsiteY22" fmla="*/ 3541 h 10000"/>
                <a:gd name="connsiteX23" fmla="*/ 4984 w 10000"/>
                <a:gd name="connsiteY23" fmla="*/ 3699 h 10000"/>
                <a:gd name="connsiteX24" fmla="*/ 4717 w 10000"/>
                <a:gd name="connsiteY24" fmla="*/ 3780 h 10000"/>
                <a:gd name="connsiteX25" fmla="*/ 2119 w 10000"/>
                <a:gd name="connsiteY25" fmla="*/ 4180 h 10000"/>
                <a:gd name="connsiteX26" fmla="*/ 1293 w 10000"/>
                <a:gd name="connsiteY26" fmla="*/ 6975 h 10000"/>
                <a:gd name="connsiteX27" fmla="*/ 1472 w 10000"/>
                <a:gd name="connsiteY27" fmla="*/ 9897 h 10000"/>
                <a:gd name="connsiteX0" fmla="*/ 0 w 10000"/>
                <a:gd name="connsiteY0" fmla="*/ 10000 h 10000"/>
                <a:gd name="connsiteX1" fmla="*/ 239 w 10000"/>
                <a:gd name="connsiteY1" fmla="*/ 5218 h 10000"/>
                <a:gd name="connsiteX2" fmla="*/ 687 w 10000"/>
                <a:gd name="connsiteY2" fmla="*/ 3301 h 10000"/>
                <a:gd name="connsiteX3" fmla="*/ 1403 w 10000"/>
                <a:gd name="connsiteY3" fmla="*/ 2901 h 10000"/>
                <a:gd name="connsiteX4" fmla="*/ 1672 w 10000"/>
                <a:gd name="connsiteY4" fmla="*/ 2822 h 10000"/>
                <a:gd name="connsiteX5" fmla="*/ 3283 w 10000"/>
                <a:gd name="connsiteY5" fmla="*/ 2822 h 10000"/>
                <a:gd name="connsiteX6" fmla="*/ 3462 w 10000"/>
                <a:gd name="connsiteY6" fmla="*/ 2503 h 10000"/>
                <a:gd name="connsiteX7" fmla="*/ 4001 w 10000"/>
                <a:gd name="connsiteY7" fmla="*/ 2182 h 10000"/>
                <a:gd name="connsiteX8" fmla="*/ 5360 w 10000"/>
                <a:gd name="connsiteY8" fmla="*/ 1233 h 10000"/>
                <a:gd name="connsiteX9" fmla="*/ 5938 w 10000"/>
                <a:gd name="connsiteY9" fmla="*/ 880 h 10000"/>
                <a:gd name="connsiteX10" fmla="*/ 7084 w 10000"/>
                <a:gd name="connsiteY10" fmla="*/ 830 h 10000"/>
                <a:gd name="connsiteX11" fmla="*/ 7932 w 10000"/>
                <a:gd name="connsiteY11" fmla="*/ 143 h 10000"/>
                <a:gd name="connsiteX12" fmla="*/ 9193 w 10000"/>
                <a:gd name="connsiteY12" fmla="*/ 26 h 10000"/>
                <a:gd name="connsiteX13" fmla="*/ 9820 w 10000"/>
                <a:gd name="connsiteY13" fmla="*/ 666 h 10000"/>
                <a:gd name="connsiteX14" fmla="*/ 9999 w 10000"/>
                <a:gd name="connsiteY14" fmla="*/ 906 h 10000"/>
                <a:gd name="connsiteX15" fmla="*/ 9909 w 10000"/>
                <a:gd name="connsiteY15" fmla="*/ 1863 h 10000"/>
                <a:gd name="connsiteX16" fmla="*/ 9372 w 10000"/>
                <a:gd name="connsiteY16" fmla="*/ 2022 h 10000"/>
                <a:gd name="connsiteX17" fmla="*/ 8029 w 10000"/>
                <a:gd name="connsiteY17" fmla="*/ 2104 h 10000"/>
                <a:gd name="connsiteX18" fmla="*/ 7134 w 10000"/>
                <a:gd name="connsiteY18" fmla="*/ 2901 h 10000"/>
                <a:gd name="connsiteX19" fmla="*/ 6060 w 10000"/>
                <a:gd name="connsiteY19" fmla="*/ 2981 h 10000"/>
                <a:gd name="connsiteX20" fmla="*/ 5790 w 10000"/>
                <a:gd name="connsiteY20" fmla="*/ 3063 h 10000"/>
                <a:gd name="connsiteX21" fmla="*/ 5523 w 10000"/>
                <a:gd name="connsiteY21" fmla="*/ 3541 h 10000"/>
                <a:gd name="connsiteX22" fmla="*/ 4984 w 10000"/>
                <a:gd name="connsiteY22" fmla="*/ 3699 h 10000"/>
                <a:gd name="connsiteX23" fmla="*/ 4717 w 10000"/>
                <a:gd name="connsiteY23" fmla="*/ 3780 h 10000"/>
                <a:gd name="connsiteX24" fmla="*/ 2119 w 10000"/>
                <a:gd name="connsiteY24" fmla="*/ 4180 h 10000"/>
                <a:gd name="connsiteX25" fmla="*/ 1293 w 10000"/>
                <a:gd name="connsiteY25" fmla="*/ 6975 h 10000"/>
                <a:gd name="connsiteX26" fmla="*/ 1472 w 10000"/>
                <a:gd name="connsiteY26" fmla="*/ 9897 h 10000"/>
                <a:gd name="connsiteX0" fmla="*/ 0 w 10000"/>
                <a:gd name="connsiteY0" fmla="*/ 10000 h 10000"/>
                <a:gd name="connsiteX1" fmla="*/ 239 w 10000"/>
                <a:gd name="connsiteY1" fmla="*/ 5218 h 10000"/>
                <a:gd name="connsiteX2" fmla="*/ 687 w 10000"/>
                <a:gd name="connsiteY2" fmla="*/ 3301 h 10000"/>
                <a:gd name="connsiteX3" fmla="*/ 1403 w 10000"/>
                <a:gd name="connsiteY3" fmla="*/ 2901 h 10000"/>
                <a:gd name="connsiteX4" fmla="*/ 1672 w 10000"/>
                <a:gd name="connsiteY4" fmla="*/ 2822 h 10000"/>
                <a:gd name="connsiteX5" fmla="*/ 3283 w 10000"/>
                <a:gd name="connsiteY5" fmla="*/ 2822 h 10000"/>
                <a:gd name="connsiteX6" fmla="*/ 3462 w 10000"/>
                <a:gd name="connsiteY6" fmla="*/ 2503 h 10000"/>
                <a:gd name="connsiteX7" fmla="*/ 4001 w 10000"/>
                <a:gd name="connsiteY7" fmla="*/ 2182 h 10000"/>
                <a:gd name="connsiteX8" fmla="*/ 5360 w 10000"/>
                <a:gd name="connsiteY8" fmla="*/ 1233 h 10000"/>
                <a:gd name="connsiteX9" fmla="*/ 5938 w 10000"/>
                <a:gd name="connsiteY9" fmla="*/ 880 h 10000"/>
                <a:gd name="connsiteX10" fmla="*/ 7084 w 10000"/>
                <a:gd name="connsiteY10" fmla="*/ 830 h 10000"/>
                <a:gd name="connsiteX11" fmla="*/ 7932 w 10000"/>
                <a:gd name="connsiteY11" fmla="*/ 143 h 10000"/>
                <a:gd name="connsiteX12" fmla="*/ 9193 w 10000"/>
                <a:gd name="connsiteY12" fmla="*/ 26 h 10000"/>
                <a:gd name="connsiteX13" fmla="*/ 9820 w 10000"/>
                <a:gd name="connsiteY13" fmla="*/ 666 h 10000"/>
                <a:gd name="connsiteX14" fmla="*/ 9999 w 10000"/>
                <a:gd name="connsiteY14" fmla="*/ 906 h 10000"/>
                <a:gd name="connsiteX15" fmla="*/ 9909 w 10000"/>
                <a:gd name="connsiteY15" fmla="*/ 1863 h 10000"/>
                <a:gd name="connsiteX16" fmla="*/ 9372 w 10000"/>
                <a:gd name="connsiteY16" fmla="*/ 2022 h 10000"/>
                <a:gd name="connsiteX17" fmla="*/ 8029 w 10000"/>
                <a:gd name="connsiteY17" fmla="*/ 2104 h 10000"/>
                <a:gd name="connsiteX18" fmla="*/ 7134 w 10000"/>
                <a:gd name="connsiteY18" fmla="*/ 2901 h 10000"/>
                <a:gd name="connsiteX19" fmla="*/ 6060 w 10000"/>
                <a:gd name="connsiteY19" fmla="*/ 2981 h 10000"/>
                <a:gd name="connsiteX20" fmla="*/ 5790 w 10000"/>
                <a:gd name="connsiteY20" fmla="*/ 3063 h 10000"/>
                <a:gd name="connsiteX21" fmla="*/ 5523 w 10000"/>
                <a:gd name="connsiteY21" fmla="*/ 3541 h 10000"/>
                <a:gd name="connsiteX22" fmla="*/ 4984 w 10000"/>
                <a:gd name="connsiteY22" fmla="*/ 3699 h 10000"/>
                <a:gd name="connsiteX23" fmla="*/ 4717 w 10000"/>
                <a:gd name="connsiteY23" fmla="*/ 3780 h 10000"/>
                <a:gd name="connsiteX24" fmla="*/ 2119 w 10000"/>
                <a:gd name="connsiteY24" fmla="*/ 4180 h 10000"/>
                <a:gd name="connsiteX25" fmla="*/ 1293 w 10000"/>
                <a:gd name="connsiteY25" fmla="*/ 6975 h 10000"/>
                <a:gd name="connsiteX26" fmla="*/ 1472 w 10000"/>
                <a:gd name="connsiteY26" fmla="*/ 9897 h 10000"/>
                <a:gd name="connsiteX0" fmla="*/ 0 w 10000"/>
                <a:gd name="connsiteY0" fmla="*/ 10000 h 10000"/>
                <a:gd name="connsiteX1" fmla="*/ 239 w 10000"/>
                <a:gd name="connsiteY1" fmla="*/ 5218 h 10000"/>
                <a:gd name="connsiteX2" fmla="*/ 687 w 10000"/>
                <a:gd name="connsiteY2" fmla="*/ 3301 h 10000"/>
                <a:gd name="connsiteX3" fmla="*/ 1403 w 10000"/>
                <a:gd name="connsiteY3" fmla="*/ 2901 h 10000"/>
                <a:gd name="connsiteX4" fmla="*/ 1672 w 10000"/>
                <a:gd name="connsiteY4" fmla="*/ 2822 h 10000"/>
                <a:gd name="connsiteX5" fmla="*/ 3283 w 10000"/>
                <a:gd name="connsiteY5" fmla="*/ 2822 h 10000"/>
                <a:gd name="connsiteX6" fmla="*/ 3462 w 10000"/>
                <a:gd name="connsiteY6" fmla="*/ 2503 h 10000"/>
                <a:gd name="connsiteX7" fmla="*/ 4001 w 10000"/>
                <a:gd name="connsiteY7" fmla="*/ 2182 h 10000"/>
                <a:gd name="connsiteX8" fmla="*/ 5360 w 10000"/>
                <a:gd name="connsiteY8" fmla="*/ 1233 h 10000"/>
                <a:gd name="connsiteX9" fmla="*/ 5938 w 10000"/>
                <a:gd name="connsiteY9" fmla="*/ 1094 h 10000"/>
                <a:gd name="connsiteX10" fmla="*/ 7084 w 10000"/>
                <a:gd name="connsiteY10" fmla="*/ 830 h 10000"/>
                <a:gd name="connsiteX11" fmla="*/ 7932 w 10000"/>
                <a:gd name="connsiteY11" fmla="*/ 143 h 10000"/>
                <a:gd name="connsiteX12" fmla="*/ 9193 w 10000"/>
                <a:gd name="connsiteY12" fmla="*/ 26 h 10000"/>
                <a:gd name="connsiteX13" fmla="*/ 9820 w 10000"/>
                <a:gd name="connsiteY13" fmla="*/ 666 h 10000"/>
                <a:gd name="connsiteX14" fmla="*/ 9999 w 10000"/>
                <a:gd name="connsiteY14" fmla="*/ 906 h 10000"/>
                <a:gd name="connsiteX15" fmla="*/ 9909 w 10000"/>
                <a:gd name="connsiteY15" fmla="*/ 1863 h 10000"/>
                <a:gd name="connsiteX16" fmla="*/ 9372 w 10000"/>
                <a:gd name="connsiteY16" fmla="*/ 2022 h 10000"/>
                <a:gd name="connsiteX17" fmla="*/ 8029 w 10000"/>
                <a:gd name="connsiteY17" fmla="*/ 2104 h 10000"/>
                <a:gd name="connsiteX18" fmla="*/ 7134 w 10000"/>
                <a:gd name="connsiteY18" fmla="*/ 2901 h 10000"/>
                <a:gd name="connsiteX19" fmla="*/ 6060 w 10000"/>
                <a:gd name="connsiteY19" fmla="*/ 2981 h 10000"/>
                <a:gd name="connsiteX20" fmla="*/ 5790 w 10000"/>
                <a:gd name="connsiteY20" fmla="*/ 3063 h 10000"/>
                <a:gd name="connsiteX21" fmla="*/ 5523 w 10000"/>
                <a:gd name="connsiteY21" fmla="*/ 3541 h 10000"/>
                <a:gd name="connsiteX22" fmla="*/ 4984 w 10000"/>
                <a:gd name="connsiteY22" fmla="*/ 3699 h 10000"/>
                <a:gd name="connsiteX23" fmla="*/ 4717 w 10000"/>
                <a:gd name="connsiteY23" fmla="*/ 3780 h 10000"/>
                <a:gd name="connsiteX24" fmla="*/ 2119 w 10000"/>
                <a:gd name="connsiteY24" fmla="*/ 4180 h 10000"/>
                <a:gd name="connsiteX25" fmla="*/ 1293 w 10000"/>
                <a:gd name="connsiteY25" fmla="*/ 6975 h 10000"/>
                <a:gd name="connsiteX26" fmla="*/ 1472 w 10000"/>
                <a:gd name="connsiteY26" fmla="*/ 9897 h 10000"/>
                <a:gd name="connsiteX0" fmla="*/ 0 w 10000"/>
                <a:gd name="connsiteY0" fmla="*/ 10000 h 10000"/>
                <a:gd name="connsiteX1" fmla="*/ 239 w 10000"/>
                <a:gd name="connsiteY1" fmla="*/ 5218 h 10000"/>
                <a:gd name="connsiteX2" fmla="*/ 687 w 10000"/>
                <a:gd name="connsiteY2" fmla="*/ 3301 h 10000"/>
                <a:gd name="connsiteX3" fmla="*/ 1403 w 10000"/>
                <a:gd name="connsiteY3" fmla="*/ 2901 h 10000"/>
                <a:gd name="connsiteX4" fmla="*/ 1672 w 10000"/>
                <a:gd name="connsiteY4" fmla="*/ 2822 h 10000"/>
                <a:gd name="connsiteX5" fmla="*/ 3283 w 10000"/>
                <a:gd name="connsiteY5" fmla="*/ 2822 h 10000"/>
                <a:gd name="connsiteX6" fmla="*/ 3462 w 10000"/>
                <a:gd name="connsiteY6" fmla="*/ 2503 h 10000"/>
                <a:gd name="connsiteX7" fmla="*/ 4001 w 10000"/>
                <a:gd name="connsiteY7" fmla="*/ 2182 h 10000"/>
                <a:gd name="connsiteX8" fmla="*/ 5360 w 10000"/>
                <a:gd name="connsiteY8" fmla="*/ 1233 h 10000"/>
                <a:gd name="connsiteX9" fmla="*/ 5938 w 10000"/>
                <a:gd name="connsiteY9" fmla="*/ 1094 h 10000"/>
                <a:gd name="connsiteX10" fmla="*/ 6301 w 10000"/>
                <a:gd name="connsiteY10" fmla="*/ 714 h 10000"/>
                <a:gd name="connsiteX11" fmla="*/ 7084 w 10000"/>
                <a:gd name="connsiteY11" fmla="*/ 830 h 10000"/>
                <a:gd name="connsiteX12" fmla="*/ 7932 w 10000"/>
                <a:gd name="connsiteY12" fmla="*/ 143 h 10000"/>
                <a:gd name="connsiteX13" fmla="*/ 9193 w 10000"/>
                <a:gd name="connsiteY13" fmla="*/ 26 h 10000"/>
                <a:gd name="connsiteX14" fmla="*/ 9820 w 10000"/>
                <a:gd name="connsiteY14" fmla="*/ 666 h 10000"/>
                <a:gd name="connsiteX15" fmla="*/ 9999 w 10000"/>
                <a:gd name="connsiteY15" fmla="*/ 906 h 10000"/>
                <a:gd name="connsiteX16" fmla="*/ 9909 w 10000"/>
                <a:gd name="connsiteY16" fmla="*/ 1863 h 10000"/>
                <a:gd name="connsiteX17" fmla="*/ 9372 w 10000"/>
                <a:gd name="connsiteY17" fmla="*/ 2022 h 10000"/>
                <a:gd name="connsiteX18" fmla="*/ 8029 w 10000"/>
                <a:gd name="connsiteY18" fmla="*/ 2104 h 10000"/>
                <a:gd name="connsiteX19" fmla="*/ 7134 w 10000"/>
                <a:gd name="connsiteY19" fmla="*/ 2901 h 10000"/>
                <a:gd name="connsiteX20" fmla="*/ 6060 w 10000"/>
                <a:gd name="connsiteY20" fmla="*/ 2981 h 10000"/>
                <a:gd name="connsiteX21" fmla="*/ 5790 w 10000"/>
                <a:gd name="connsiteY21" fmla="*/ 3063 h 10000"/>
                <a:gd name="connsiteX22" fmla="*/ 5523 w 10000"/>
                <a:gd name="connsiteY22" fmla="*/ 3541 h 10000"/>
                <a:gd name="connsiteX23" fmla="*/ 4984 w 10000"/>
                <a:gd name="connsiteY23" fmla="*/ 3699 h 10000"/>
                <a:gd name="connsiteX24" fmla="*/ 4717 w 10000"/>
                <a:gd name="connsiteY24" fmla="*/ 3780 h 10000"/>
                <a:gd name="connsiteX25" fmla="*/ 2119 w 10000"/>
                <a:gd name="connsiteY25" fmla="*/ 4180 h 10000"/>
                <a:gd name="connsiteX26" fmla="*/ 1293 w 10000"/>
                <a:gd name="connsiteY26" fmla="*/ 6975 h 10000"/>
                <a:gd name="connsiteX27" fmla="*/ 1472 w 10000"/>
                <a:gd name="connsiteY27" fmla="*/ 9897 h 10000"/>
                <a:gd name="connsiteX0" fmla="*/ 0 w 10000"/>
                <a:gd name="connsiteY0" fmla="*/ 10000 h 10000"/>
                <a:gd name="connsiteX1" fmla="*/ 239 w 10000"/>
                <a:gd name="connsiteY1" fmla="*/ 5218 h 10000"/>
                <a:gd name="connsiteX2" fmla="*/ 687 w 10000"/>
                <a:gd name="connsiteY2" fmla="*/ 3301 h 10000"/>
                <a:gd name="connsiteX3" fmla="*/ 1403 w 10000"/>
                <a:gd name="connsiteY3" fmla="*/ 2901 h 10000"/>
                <a:gd name="connsiteX4" fmla="*/ 1672 w 10000"/>
                <a:gd name="connsiteY4" fmla="*/ 2822 h 10000"/>
                <a:gd name="connsiteX5" fmla="*/ 3283 w 10000"/>
                <a:gd name="connsiteY5" fmla="*/ 2822 h 10000"/>
                <a:gd name="connsiteX6" fmla="*/ 3462 w 10000"/>
                <a:gd name="connsiteY6" fmla="*/ 2503 h 10000"/>
                <a:gd name="connsiteX7" fmla="*/ 4001 w 10000"/>
                <a:gd name="connsiteY7" fmla="*/ 2182 h 10000"/>
                <a:gd name="connsiteX8" fmla="*/ 5360 w 10000"/>
                <a:gd name="connsiteY8" fmla="*/ 1233 h 10000"/>
                <a:gd name="connsiteX9" fmla="*/ 5694 w 10000"/>
                <a:gd name="connsiteY9" fmla="*/ 1023 h 10000"/>
                <a:gd name="connsiteX10" fmla="*/ 6301 w 10000"/>
                <a:gd name="connsiteY10" fmla="*/ 714 h 10000"/>
                <a:gd name="connsiteX11" fmla="*/ 7084 w 10000"/>
                <a:gd name="connsiteY11" fmla="*/ 830 h 10000"/>
                <a:gd name="connsiteX12" fmla="*/ 7932 w 10000"/>
                <a:gd name="connsiteY12" fmla="*/ 143 h 10000"/>
                <a:gd name="connsiteX13" fmla="*/ 9193 w 10000"/>
                <a:gd name="connsiteY13" fmla="*/ 26 h 10000"/>
                <a:gd name="connsiteX14" fmla="*/ 9820 w 10000"/>
                <a:gd name="connsiteY14" fmla="*/ 666 h 10000"/>
                <a:gd name="connsiteX15" fmla="*/ 9999 w 10000"/>
                <a:gd name="connsiteY15" fmla="*/ 906 h 10000"/>
                <a:gd name="connsiteX16" fmla="*/ 9909 w 10000"/>
                <a:gd name="connsiteY16" fmla="*/ 1863 h 10000"/>
                <a:gd name="connsiteX17" fmla="*/ 9372 w 10000"/>
                <a:gd name="connsiteY17" fmla="*/ 2022 h 10000"/>
                <a:gd name="connsiteX18" fmla="*/ 8029 w 10000"/>
                <a:gd name="connsiteY18" fmla="*/ 2104 h 10000"/>
                <a:gd name="connsiteX19" fmla="*/ 7134 w 10000"/>
                <a:gd name="connsiteY19" fmla="*/ 2901 h 10000"/>
                <a:gd name="connsiteX20" fmla="*/ 6060 w 10000"/>
                <a:gd name="connsiteY20" fmla="*/ 2981 h 10000"/>
                <a:gd name="connsiteX21" fmla="*/ 5790 w 10000"/>
                <a:gd name="connsiteY21" fmla="*/ 3063 h 10000"/>
                <a:gd name="connsiteX22" fmla="*/ 5523 w 10000"/>
                <a:gd name="connsiteY22" fmla="*/ 3541 h 10000"/>
                <a:gd name="connsiteX23" fmla="*/ 4984 w 10000"/>
                <a:gd name="connsiteY23" fmla="*/ 3699 h 10000"/>
                <a:gd name="connsiteX24" fmla="*/ 4717 w 10000"/>
                <a:gd name="connsiteY24" fmla="*/ 3780 h 10000"/>
                <a:gd name="connsiteX25" fmla="*/ 2119 w 10000"/>
                <a:gd name="connsiteY25" fmla="*/ 4180 h 10000"/>
                <a:gd name="connsiteX26" fmla="*/ 1293 w 10000"/>
                <a:gd name="connsiteY26" fmla="*/ 6975 h 10000"/>
                <a:gd name="connsiteX27" fmla="*/ 1472 w 10000"/>
                <a:gd name="connsiteY27" fmla="*/ 9897 h 10000"/>
                <a:gd name="connsiteX0" fmla="*/ 0 w 10000"/>
                <a:gd name="connsiteY0" fmla="*/ 10000 h 10000"/>
                <a:gd name="connsiteX1" fmla="*/ 239 w 10000"/>
                <a:gd name="connsiteY1" fmla="*/ 5218 h 10000"/>
                <a:gd name="connsiteX2" fmla="*/ 687 w 10000"/>
                <a:gd name="connsiteY2" fmla="*/ 3301 h 10000"/>
                <a:gd name="connsiteX3" fmla="*/ 1403 w 10000"/>
                <a:gd name="connsiteY3" fmla="*/ 2901 h 10000"/>
                <a:gd name="connsiteX4" fmla="*/ 1672 w 10000"/>
                <a:gd name="connsiteY4" fmla="*/ 2822 h 10000"/>
                <a:gd name="connsiteX5" fmla="*/ 3283 w 10000"/>
                <a:gd name="connsiteY5" fmla="*/ 2822 h 10000"/>
                <a:gd name="connsiteX6" fmla="*/ 3462 w 10000"/>
                <a:gd name="connsiteY6" fmla="*/ 2503 h 10000"/>
                <a:gd name="connsiteX7" fmla="*/ 3798 w 10000"/>
                <a:gd name="connsiteY7" fmla="*/ 2075 h 10000"/>
                <a:gd name="connsiteX8" fmla="*/ 5360 w 10000"/>
                <a:gd name="connsiteY8" fmla="*/ 1233 h 10000"/>
                <a:gd name="connsiteX9" fmla="*/ 5694 w 10000"/>
                <a:gd name="connsiteY9" fmla="*/ 1023 h 10000"/>
                <a:gd name="connsiteX10" fmla="*/ 6301 w 10000"/>
                <a:gd name="connsiteY10" fmla="*/ 714 h 10000"/>
                <a:gd name="connsiteX11" fmla="*/ 7084 w 10000"/>
                <a:gd name="connsiteY11" fmla="*/ 830 h 10000"/>
                <a:gd name="connsiteX12" fmla="*/ 7932 w 10000"/>
                <a:gd name="connsiteY12" fmla="*/ 143 h 10000"/>
                <a:gd name="connsiteX13" fmla="*/ 9193 w 10000"/>
                <a:gd name="connsiteY13" fmla="*/ 26 h 10000"/>
                <a:gd name="connsiteX14" fmla="*/ 9820 w 10000"/>
                <a:gd name="connsiteY14" fmla="*/ 666 h 10000"/>
                <a:gd name="connsiteX15" fmla="*/ 9999 w 10000"/>
                <a:gd name="connsiteY15" fmla="*/ 906 h 10000"/>
                <a:gd name="connsiteX16" fmla="*/ 9909 w 10000"/>
                <a:gd name="connsiteY16" fmla="*/ 1863 h 10000"/>
                <a:gd name="connsiteX17" fmla="*/ 9372 w 10000"/>
                <a:gd name="connsiteY17" fmla="*/ 2022 h 10000"/>
                <a:gd name="connsiteX18" fmla="*/ 8029 w 10000"/>
                <a:gd name="connsiteY18" fmla="*/ 2104 h 10000"/>
                <a:gd name="connsiteX19" fmla="*/ 7134 w 10000"/>
                <a:gd name="connsiteY19" fmla="*/ 2901 h 10000"/>
                <a:gd name="connsiteX20" fmla="*/ 6060 w 10000"/>
                <a:gd name="connsiteY20" fmla="*/ 2981 h 10000"/>
                <a:gd name="connsiteX21" fmla="*/ 5790 w 10000"/>
                <a:gd name="connsiteY21" fmla="*/ 3063 h 10000"/>
                <a:gd name="connsiteX22" fmla="*/ 5523 w 10000"/>
                <a:gd name="connsiteY22" fmla="*/ 3541 h 10000"/>
                <a:gd name="connsiteX23" fmla="*/ 4984 w 10000"/>
                <a:gd name="connsiteY23" fmla="*/ 3699 h 10000"/>
                <a:gd name="connsiteX24" fmla="*/ 4717 w 10000"/>
                <a:gd name="connsiteY24" fmla="*/ 3780 h 10000"/>
                <a:gd name="connsiteX25" fmla="*/ 2119 w 10000"/>
                <a:gd name="connsiteY25" fmla="*/ 4180 h 10000"/>
                <a:gd name="connsiteX26" fmla="*/ 1293 w 10000"/>
                <a:gd name="connsiteY26" fmla="*/ 6975 h 10000"/>
                <a:gd name="connsiteX27" fmla="*/ 1472 w 10000"/>
                <a:gd name="connsiteY27" fmla="*/ 9897 h 10000"/>
                <a:gd name="connsiteX0" fmla="*/ 0 w 10000"/>
                <a:gd name="connsiteY0" fmla="*/ 10000 h 10000"/>
                <a:gd name="connsiteX1" fmla="*/ 239 w 10000"/>
                <a:gd name="connsiteY1" fmla="*/ 5218 h 10000"/>
                <a:gd name="connsiteX2" fmla="*/ 687 w 10000"/>
                <a:gd name="connsiteY2" fmla="*/ 3301 h 10000"/>
                <a:gd name="connsiteX3" fmla="*/ 1403 w 10000"/>
                <a:gd name="connsiteY3" fmla="*/ 2901 h 10000"/>
                <a:gd name="connsiteX4" fmla="*/ 1672 w 10000"/>
                <a:gd name="connsiteY4" fmla="*/ 2822 h 10000"/>
                <a:gd name="connsiteX5" fmla="*/ 3283 w 10000"/>
                <a:gd name="connsiteY5" fmla="*/ 2822 h 10000"/>
                <a:gd name="connsiteX6" fmla="*/ 3462 w 10000"/>
                <a:gd name="connsiteY6" fmla="*/ 2503 h 10000"/>
                <a:gd name="connsiteX7" fmla="*/ 3798 w 10000"/>
                <a:gd name="connsiteY7" fmla="*/ 2075 h 10000"/>
                <a:gd name="connsiteX8" fmla="*/ 5360 w 10000"/>
                <a:gd name="connsiteY8" fmla="*/ 1233 h 10000"/>
                <a:gd name="connsiteX9" fmla="*/ 5694 w 10000"/>
                <a:gd name="connsiteY9" fmla="*/ 1023 h 10000"/>
                <a:gd name="connsiteX10" fmla="*/ 6301 w 10000"/>
                <a:gd name="connsiteY10" fmla="*/ 714 h 10000"/>
                <a:gd name="connsiteX11" fmla="*/ 7084 w 10000"/>
                <a:gd name="connsiteY11" fmla="*/ 830 h 10000"/>
                <a:gd name="connsiteX12" fmla="*/ 7932 w 10000"/>
                <a:gd name="connsiteY12" fmla="*/ 143 h 10000"/>
                <a:gd name="connsiteX13" fmla="*/ 9193 w 10000"/>
                <a:gd name="connsiteY13" fmla="*/ 26 h 10000"/>
                <a:gd name="connsiteX14" fmla="*/ 9820 w 10000"/>
                <a:gd name="connsiteY14" fmla="*/ 666 h 10000"/>
                <a:gd name="connsiteX15" fmla="*/ 9999 w 10000"/>
                <a:gd name="connsiteY15" fmla="*/ 906 h 10000"/>
                <a:gd name="connsiteX16" fmla="*/ 9909 w 10000"/>
                <a:gd name="connsiteY16" fmla="*/ 1863 h 10000"/>
                <a:gd name="connsiteX17" fmla="*/ 9372 w 10000"/>
                <a:gd name="connsiteY17" fmla="*/ 2022 h 10000"/>
                <a:gd name="connsiteX18" fmla="*/ 8029 w 10000"/>
                <a:gd name="connsiteY18" fmla="*/ 2104 h 10000"/>
                <a:gd name="connsiteX19" fmla="*/ 7134 w 10000"/>
                <a:gd name="connsiteY19" fmla="*/ 2901 h 10000"/>
                <a:gd name="connsiteX20" fmla="*/ 6060 w 10000"/>
                <a:gd name="connsiteY20" fmla="*/ 2981 h 10000"/>
                <a:gd name="connsiteX21" fmla="*/ 5523 w 10000"/>
                <a:gd name="connsiteY21" fmla="*/ 3541 h 10000"/>
                <a:gd name="connsiteX22" fmla="*/ 4984 w 10000"/>
                <a:gd name="connsiteY22" fmla="*/ 3699 h 10000"/>
                <a:gd name="connsiteX23" fmla="*/ 4717 w 10000"/>
                <a:gd name="connsiteY23" fmla="*/ 3780 h 10000"/>
                <a:gd name="connsiteX24" fmla="*/ 2119 w 10000"/>
                <a:gd name="connsiteY24" fmla="*/ 4180 h 10000"/>
                <a:gd name="connsiteX25" fmla="*/ 1293 w 10000"/>
                <a:gd name="connsiteY25" fmla="*/ 6975 h 10000"/>
                <a:gd name="connsiteX26" fmla="*/ 1472 w 10000"/>
                <a:gd name="connsiteY26" fmla="*/ 9897 h 10000"/>
                <a:gd name="connsiteX0" fmla="*/ 0 w 10000"/>
                <a:gd name="connsiteY0" fmla="*/ 10000 h 10000"/>
                <a:gd name="connsiteX1" fmla="*/ 239 w 10000"/>
                <a:gd name="connsiteY1" fmla="*/ 5218 h 10000"/>
                <a:gd name="connsiteX2" fmla="*/ 687 w 10000"/>
                <a:gd name="connsiteY2" fmla="*/ 3301 h 10000"/>
                <a:gd name="connsiteX3" fmla="*/ 1403 w 10000"/>
                <a:gd name="connsiteY3" fmla="*/ 2901 h 10000"/>
                <a:gd name="connsiteX4" fmla="*/ 1672 w 10000"/>
                <a:gd name="connsiteY4" fmla="*/ 2822 h 10000"/>
                <a:gd name="connsiteX5" fmla="*/ 3283 w 10000"/>
                <a:gd name="connsiteY5" fmla="*/ 2822 h 10000"/>
                <a:gd name="connsiteX6" fmla="*/ 3462 w 10000"/>
                <a:gd name="connsiteY6" fmla="*/ 2503 h 10000"/>
                <a:gd name="connsiteX7" fmla="*/ 3798 w 10000"/>
                <a:gd name="connsiteY7" fmla="*/ 2075 h 10000"/>
                <a:gd name="connsiteX8" fmla="*/ 5360 w 10000"/>
                <a:gd name="connsiteY8" fmla="*/ 1233 h 10000"/>
                <a:gd name="connsiteX9" fmla="*/ 5694 w 10000"/>
                <a:gd name="connsiteY9" fmla="*/ 1023 h 10000"/>
                <a:gd name="connsiteX10" fmla="*/ 6301 w 10000"/>
                <a:gd name="connsiteY10" fmla="*/ 714 h 10000"/>
                <a:gd name="connsiteX11" fmla="*/ 7084 w 10000"/>
                <a:gd name="connsiteY11" fmla="*/ 830 h 10000"/>
                <a:gd name="connsiteX12" fmla="*/ 7932 w 10000"/>
                <a:gd name="connsiteY12" fmla="*/ 143 h 10000"/>
                <a:gd name="connsiteX13" fmla="*/ 9193 w 10000"/>
                <a:gd name="connsiteY13" fmla="*/ 26 h 10000"/>
                <a:gd name="connsiteX14" fmla="*/ 9820 w 10000"/>
                <a:gd name="connsiteY14" fmla="*/ 666 h 10000"/>
                <a:gd name="connsiteX15" fmla="*/ 9999 w 10000"/>
                <a:gd name="connsiteY15" fmla="*/ 906 h 10000"/>
                <a:gd name="connsiteX16" fmla="*/ 9909 w 10000"/>
                <a:gd name="connsiteY16" fmla="*/ 1863 h 10000"/>
                <a:gd name="connsiteX17" fmla="*/ 9372 w 10000"/>
                <a:gd name="connsiteY17" fmla="*/ 2022 h 10000"/>
                <a:gd name="connsiteX18" fmla="*/ 8029 w 10000"/>
                <a:gd name="connsiteY18" fmla="*/ 2104 h 10000"/>
                <a:gd name="connsiteX19" fmla="*/ 7134 w 10000"/>
                <a:gd name="connsiteY19" fmla="*/ 2901 h 10000"/>
                <a:gd name="connsiteX20" fmla="*/ 6060 w 10000"/>
                <a:gd name="connsiteY20" fmla="*/ 2981 h 10000"/>
                <a:gd name="connsiteX21" fmla="*/ 4984 w 10000"/>
                <a:gd name="connsiteY21" fmla="*/ 3699 h 10000"/>
                <a:gd name="connsiteX22" fmla="*/ 4717 w 10000"/>
                <a:gd name="connsiteY22" fmla="*/ 3780 h 10000"/>
                <a:gd name="connsiteX23" fmla="*/ 2119 w 10000"/>
                <a:gd name="connsiteY23" fmla="*/ 4180 h 10000"/>
                <a:gd name="connsiteX24" fmla="*/ 1293 w 10000"/>
                <a:gd name="connsiteY24" fmla="*/ 6975 h 10000"/>
                <a:gd name="connsiteX25" fmla="*/ 1472 w 10000"/>
                <a:gd name="connsiteY25" fmla="*/ 9897 h 10000"/>
                <a:gd name="connsiteX0" fmla="*/ 0 w 10000"/>
                <a:gd name="connsiteY0" fmla="*/ 10000 h 10000"/>
                <a:gd name="connsiteX1" fmla="*/ 239 w 10000"/>
                <a:gd name="connsiteY1" fmla="*/ 5218 h 10000"/>
                <a:gd name="connsiteX2" fmla="*/ 687 w 10000"/>
                <a:gd name="connsiteY2" fmla="*/ 3301 h 10000"/>
                <a:gd name="connsiteX3" fmla="*/ 1403 w 10000"/>
                <a:gd name="connsiteY3" fmla="*/ 2901 h 10000"/>
                <a:gd name="connsiteX4" fmla="*/ 1672 w 10000"/>
                <a:gd name="connsiteY4" fmla="*/ 2822 h 10000"/>
                <a:gd name="connsiteX5" fmla="*/ 3462 w 10000"/>
                <a:gd name="connsiteY5" fmla="*/ 2503 h 10000"/>
                <a:gd name="connsiteX6" fmla="*/ 3798 w 10000"/>
                <a:gd name="connsiteY6" fmla="*/ 2075 h 10000"/>
                <a:gd name="connsiteX7" fmla="*/ 5360 w 10000"/>
                <a:gd name="connsiteY7" fmla="*/ 1233 h 10000"/>
                <a:gd name="connsiteX8" fmla="*/ 5694 w 10000"/>
                <a:gd name="connsiteY8" fmla="*/ 1023 h 10000"/>
                <a:gd name="connsiteX9" fmla="*/ 6301 w 10000"/>
                <a:gd name="connsiteY9" fmla="*/ 714 h 10000"/>
                <a:gd name="connsiteX10" fmla="*/ 7084 w 10000"/>
                <a:gd name="connsiteY10" fmla="*/ 830 h 10000"/>
                <a:gd name="connsiteX11" fmla="*/ 7932 w 10000"/>
                <a:gd name="connsiteY11" fmla="*/ 143 h 10000"/>
                <a:gd name="connsiteX12" fmla="*/ 9193 w 10000"/>
                <a:gd name="connsiteY12" fmla="*/ 26 h 10000"/>
                <a:gd name="connsiteX13" fmla="*/ 9820 w 10000"/>
                <a:gd name="connsiteY13" fmla="*/ 666 h 10000"/>
                <a:gd name="connsiteX14" fmla="*/ 9999 w 10000"/>
                <a:gd name="connsiteY14" fmla="*/ 906 h 10000"/>
                <a:gd name="connsiteX15" fmla="*/ 9909 w 10000"/>
                <a:gd name="connsiteY15" fmla="*/ 1863 h 10000"/>
                <a:gd name="connsiteX16" fmla="*/ 9372 w 10000"/>
                <a:gd name="connsiteY16" fmla="*/ 2022 h 10000"/>
                <a:gd name="connsiteX17" fmla="*/ 8029 w 10000"/>
                <a:gd name="connsiteY17" fmla="*/ 2104 h 10000"/>
                <a:gd name="connsiteX18" fmla="*/ 7134 w 10000"/>
                <a:gd name="connsiteY18" fmla="*/ 2901 h 10000"/>
                <a:gd name="connsiteX19" fmla="*/ 6060 w 10000"/>
                <a:gd name="connsiteY19" fmla="*/ 2981 h 10000"/>
                <a:gd name="connsiteX20" fmla="*/ 4984 w 10000"/>
                <a:gd name="connsiteY20" fmla="*/ 3699 h 10000"/>
                <a:gd name="connsiteX21" fmla="*/ 4717 w 10000"/>
                <a:gd name="connsiteY21" fmla="*/ 3780 h 10000"/>
                <a:gd name="connsiteX22" fmla="*/ 2119 w 10000"/>
                <a:gd name="connsiteY22" fmla="*/ 4180 h 10000"/>
                <a:gd name="connsiteX23" fmla="*/ 1293 w 10000"/>
                <a:gd name="connsiteY23" fmla="*/ 6975 h 10000"/>
                <a:gd name="connsiteX24" fmla="*/ 1472 w 10000"/>
                <a:gd name="connsiteY24" fmla="*/ 9897 h 10000"/>
                <a:gd name="connsiteX0" fmla="*/ 0 w 10000"/>
                <a:gd name="connsiteY0" fmla="*/ 10000 h 10000"/>
                <a:gd name="connsiteX1" fmla="*/ 239 w 10000"/>
                <a:gd name="connsiteY1" fmla="*/ 5218 h 10000"/>
                <a:gd name="connsiteX2" fmla="*/ 687 w 10000"/>
                <a:gd name="connsiteY2" fmla="*/ 3301 h 10000"/>
                <a:gd name="connsiteX3" fmla="*/ 1403 w 10000"/>
                <a:gd name="connsiteY3" fmla="*/ 2901 h 10000"/>
                <a:gd name="connsiteX4" fmla="*/ 1672 w 10000"/>
                <a:gd name="connsiteY4" fmla="*/ 2822 h 10000"/>
                <a:gd name="connsiteX5" fmla="*/ 3462 w 10000"/>
                <a:gd name="connsiteY5" fmla="*/ 2503 h 10000"/>
                <a:gd name="connsiteX6" fmla="*/ 3798 w 10000"/>
                <a:gd name="connsiteY6" fmla="*/ 2075 h 10000"/>
                <a:gd name="connsiteX7" fmla="*/ 5360 w 10000"/>
                <a:gd name="connsiteY7" fmla="*/ 1233 h 10000"/>
                <a:gd name="connsiteX8" fmla="*/ 5694 w 10000"/>
                <a:gd name="connsiteY8" fmla="*/ 1023 h 10000"/>
                <a:gd name="connsiteX9" fmla="*/ 6301 w 10000"/>
                <a:gd name="connsiteY9" fmla="*/ 714 h 10000"/>
                <a:gd name="connsiteX10" fmla="*/ 7043 w 10000"/>
                <a:gd name="connsiteY10" fmla="*/ 723 h 10000"/>
                <a:gd name="connsiteX11" fmla="*/ 7932 w 10000"/>
                <a:gd name="connsiteY11" fmla="*/ 143 h 10000"/>
                <a:gd name="connsiteX12" fmla="*/ 9193 w 10000"/>
                <a:gd name="connsiteY12" fmla="*/ 26 h 10000"/>
                <a:gd name="connsiteX13" fmla="*/ 9820 w 10000"/>
                <a:gd name="connsiteY13" fmla="*/ 666 h 10000"/>
                <a:gd name="connsiteX14" fmla="*/ 9999 w 10000"/>
                <a:gd name="connsiteY14" fmla="*/ 906 h 10000"/>
                <a:gd name="connsiteX15" fmla="*/ 9909 w 10000"/>
                <a:gd name="connsiteY15" fmla="*/ 1863 h 10000"/>
                <a:gd name="connsiteX16" fmla="*/ 9372 w 10000"/>
                <a:gd name="connsiteY16" fmla="*/ 2022 h 10000"/>
                <a:gd name="connsiteX17" fmla="*/ 8029 w 10000"/>
                <a:gd name="connsiteY17" fmla="*/ 2104 h 10000"/>
                <a:gd name="connsiteX18" fmla="*/ 7134 w 10000"/>
                <a:gd name="connsiteY18" fmla="*/ 2901 h 10000"/>
                <a:gd name="connsiteX19" fmla="*/ 6060 w 10000"/>
                <a:gd name="connsiteY19" fmla="*/ 2981 h 10000"/>
                <a:gd name="connsiteX20" fmla="*/ 4984 w 10000"/>
                <a:gd name="connsiteY20" fmla="*/ 3699 h 10000"/>
                <a:gd name="connsiteX21" fmla="*/ 4717 w 10000"/>
                <a:gd name="connsiteY21" fmla="*/ 3780 h 10000"/>
                <a:gd name="connsiteX22" fmla="*/ 2119 w 10000"/>
                <a:gd name="connsiteY22" fmla="*/ 4180 h 10000"/>
                <a:gd name="connsiteX23" fmla="*/ 1293 w 10000"/>
                <a:gd name="connsiteY23" fmla="*/ 6975 h 10000"/>
                <a:gd name="connsiteX24" fmla="*/ 1472 w 10000"/>
                <a:gd name="connsiteY24" fmla="*/ 9897 h 10000"/>
                <a:gd name="connsiteX0" fmla="*/ 0 w 10000"/>
                <a:gd name="connsiteY0" fmla="*/ 10000 h 10000"/>
                <a:gd name="connsiteX1" fmla="*/ 239 w 10000"/>
                <a:gd name="connsiteY1" fmla="*/ 5218 h 10000"/>
                <a:gd name="connsiteX2" fmla="*/ 687 w 10000"/>
                <a:gd name="connsiteY2" fmla="*/ 3301 h 10000"/>
                <a:gd name="connsiteX3" fmla="*/ 1403 w 10000"/>
                <a:gd name="connsiteY3" fmla="*/ 2901 h 10000"/>
                <a:gd name="connsiteX4" fmla="*/ 1672 w 10000"/>
                <a:gd name="connsiteY4" fmla="*/ 2822 h 10000"/>
                <a:gd name="connsiteX5" fmla="*/ 3462 w 10000"/>
                <a:gd name="connsiteY5" fmla="*/ 2503 h 10000"/>
                <a:gd name="connsiteX6" fmla="*/ 3798 w 10000"/>
                <a:gd name="connsiteY6" fmla="*/ 2075 h 10000"/>
                <a:gd name="connsiteX7" fmla="*/ 5360 w 10000"/>
                <a:gd name="connsiteY7" fmla="*/ 1518 h 10000"/>
                <a:gd name="connsiteX8" fmla="*/ 5694 w 10000"/>
                <a:gd name="connsiteY8" fmla="*/ 1023 h 10000"/>
                <a:gd name="connsiteX9" fmla="*/ 6301 w 10000"/>
                <a:gd name="connsiteY9" fmla="*/ 714 h 10000"/>
                <a:gd name="connsiteX10" fmla="*/ 7043 w 10000"/>
                <a:gd name="connsiteY10" fmla="*/ 723 h 10000"/>
                <a:gd name="connsiteX11" fmla="*/ 7932 w 10000"/>
                <a:gd name="connsiteY11" fmla="*/ 143 h 10000"/>
                <a:gd name="connsiteX12" fmla="*/ 9193 w 10000"/>
                <a:gd name="connsiteY12" fmla="*/ 26 h 10000"/>
                <a:gd name="connsiteX13" fmla="*/ 9820 w 10000"/>
                <a:gd name="connsiteY13" fmla="*/ 666 h 10000"/>
                <a:gd name="connsiteX14" fmla="*/ 9999 w 10000"/>
                <a:gd name="connsiteY14" fmla="*/ 906 h 10000"/>
                <a:gd name="connsiteX15" fmla="*/ 9909 w 10000"/>
                <a:gd name="connsiteY15" fmla="*/ 1863 h 10000"/>
                <a:gd name="connsiteX16" fmla="*/ 9372 w 10000"/>
                <a:gd name="connsiteY16" fmla="*/ 2022 h 10000"/>
                <a:gd name="connsiteX17" fmla="*/ 8029 w 10000"/>
                <a:gd name="connsiteY17" fmla="*/ 2104 h 10000"/>
                <a:gd name="connsiteX18" fmla="*/ 7134 w 10000"/>
                <a:gd name="connsiteY18" fmla="*/ 2901 h 10000"/>
                <a:gd name="connsiteX19" fmla="*/ 6060 w 10000"/>
                <a:gd name="connsiteY19" fmla="*/ 2981 h 10000"/>
                <a:gd name="connsiteX20" fmla="*/ 4984 w 10000"/>
                <a:gd name="connsiteY20" fmla="*/ 3699 h 10000"/>
                <a:gd name="connsiteX21" fmla="*/ 4717 w 10000"/>
                <a:gd name="connsiteY21" fmla="*/ 3780 h 10000"/>
                <a:gd name="connsiteX22" fmla="*/ 2119 w 10000"/>
                <a:gd name="connsiteY22" fmla="*/ 4180 h 10000"/>
                <a:gd name="connsiteX23" fmla="*/ 1293 w 10000"/>
                <a:gd name="connsiteY23" fmla="*/ 6975 h 10000"/>
                <a:gd name="connsiteX24" fmla="*/ 1472 w 10000"/>
                <a:gd name="connsiteY24" fmla="*/ 9897 h 10000"/>
                <a:gd name="connsiteX0" fmla="*/ 0 w 10000"/>
                <a:gd name="connsiteY0" fmla="*/ 10000 h 10000"/>
                <a:gd name="connsiteX1" fmla="*/ 239 w 10000"/>
                <a:gd name="connsiteY1" fmla="*/ 5218 h 10000"/>
                <a:gd name="connsiteX2" fmla="*/ 687 w 10000"/>
                <a:gd name="connsiteY2" fmla="*/ 3301 h 10000"/>
                <a:gd name="connsiteX3" fmla="*/ 1403 w 10000"/>
                <a:gd name="connsiteY3" fmla="*/ 2901 h 10000"/>
                <a:gd name="connsiteX4" fmla="*/ 1672 w 10000"/>
                <a:gd name="connsiteY4" fmla="*/ 2822 h 10000"/>
                <a:gd name="connsiteX5" fmla="*/ 3462 w 10000"/>
                <a:gd name="connsiteY5" fmla="*/ 2503 h 10000"/>
                <a:gd name="connsiteX6" fmla="*/ 3635 w 10000"/>
                <a:gd name="connsiteY6" fmla="*/ 1932 h 10000"/>
                <a:gd name="connsiteX7" fmla="*/ 5360 w 10000"/>
                <a:gd name="connsiteY7" fmla="*/ 1518 h 10000"/>
                <a:gd name="connsiteX8" fmla="*/ 5694 w 10000"/>
                <a:gd name="connsiteY8" fmla="*/ 1023 h 10000"/>
                <a:gd name="connsiteX9" fmla="*/ 6301 w 10000"/>
                <a:gd name="connsiteY9" fmla="*/ 714 h 10000"/>
                <a:gd name="connsiteX10" fmla="*/ 7043 w 10000"/>
                <a:gd name="connsiteY10" fmla="*/ 723 h 10000"/>
                <a:gd name="connsiteX11" fmla="*/ 7932 w 10000"/>
                <a:gd name="connsiteY11" fmla="*/ 143 h 10000"/>
                <a:gd name="connsiteX12" fmla="*/ 9193 w 10000"/>
                <a:gd name="connsiteY12" fmla="*/ 26 h 10000"/>
                <a:gd name="connsiteX13" fmla="*/ 9820 w 10000"/>
                <a:gd name="connsiteY13" fmla="*/ 666 h 10000"/>
                <a:gd name="connsiteX14" fmla="*/ 9999 w 10000"/>
                <a:gd name="connsiteY14" fmla="*/ 906 h 10000"/>
                <a:gd name="connsiteX15" fmla="*/ 9909 w 10000"/>
                <a:gd name="connsiteY15" fmla="*/ 1863 h 10000"/>
                <a:gd name="connsiteX16" fmla="*/ 9372 w 10000"/>
                <a:gd name="connsiteY16" fmla="*/ 2022 h 10000"/>
                <a:gd name="connsiteX17" fmla="*/ 8029 w 10000"/>
                <a:gd name="connsiteY17" fmla="*/ 2104 h 10000"/>
                <a:gd name="connsiteX18" fmla="*/ 7134 w 10000"/>
                <a:gd name="connsiteY18" fmla="*/ 2901 h 10000"/>
                <a:gd name="connsiteX19" fmla="*/ 6060 w 10000"/>
                <a:gd name="connsiteY19" fmla="*/ 2981 h 10000"/>
                <a:gd name="connsiteX20" fmla="*/ 4984 w 10000"/>
                <a:gd name="connsiteY20" fmla="*/ 3699 h 10000"/>
                <a:gd name="connsiteX21" fmla="*/ 4717 w 10000"/>
                <a:gd name="connsiteY21" fmla="*/ 3780 h 10000"/>
                <a:gd name="connsiteX22" fmla="*/ 2119 w 10000"/>
                <a:gd name="connsiteY22" fmla="*/ 4180 h 10000"/>
                <a:gd name="connsiteX23" fmla="*/ 1293 w 10000"/>
                <a:gd name="connsiteY23" fmla="*/ 6975 h 10000"/>
                <a:gd name="connsiteX24" fmla="*/ 1472 w 10000"/>
                <a:gd name="connsiteY24" fmla="*/ 9897 h 10000"/>
                <a:gd name="connsiteX0" fmla="*/ 0 w 10000"/>
                <a:gd name="connsiteY0" fmla="*/ 10000 h 10000"/>
                <a:gd name="connsiteX1" fmla="*/ 239 w 10000"/>
                <a:gd name="connsiteY1" fmla="*/ 5218 h 10000"/>
                <a:gd name="connsiteX2" fmla="*/ 687 w 10000"/>
                <a:gd name="connsiteY2" fmla="*/ 3301 h 10000"/>
                <a:gd name="connsiteX3" fmla="*/ 1403 w 10000"/>
                <a:gd name="connsiteY3" fmla="*/ 2901 h 10000"/>
                <a:gd name="connsiteX4" fmla="*/ 1672 w 10000"/>
                <a:gd name="connsiteY4" fmla="*/ 2822 h 10000"/>
                <a:gd name="connsiteX5" fmla="*/ 3462 w 10000"/>
                <a:gd name="connsiteY5" fmla="*/ 2503 h 10000"/>
                <a:gd name="connsiteX6" fmla="*/ 3635 w 10000"/>
                <a:gd name="connsiteY6" fmla="*/ 1932 h 10000"/>
                <a:gd name="connsiteX7" fmla="*/ 5360 w 10000"/>
                <a:gd name="connsiteY7" fmla="*/ 1518 h 10000"/>
                <a:gd name="connsiteX8" fmla="*/ 5694 w 10000"/>
                <a:gd name="connsiteY8" fmla="*/ 1023 h 10000"/>
                <a:gd name="connsiteX9" fmla="*/ 6301 w 10000"/>
                <a:gd name="connsiteY9" fmla="*/ 714 h 10000"/>
                <a:gd name="connsiteX10" fmla="*/ 7043 w 10000"/>
                <a:gd name="connsiteY10" fmla="*/ 723 h 10000"/>
                <a:gd name="connsiteX11" fmla="*/ 7932 w 10000"/>
                <a:gd name="connsiteY11" fmla="*/ 143 h 10000"/>
                <a:gd name="connsiteX12" fmla="*/ 9193 w 10000"/>
                <a:gd name="connsiteY12" fmla="*/ 26 h 10000"/>
                <a:gd name="connsiteX13" fmla="*/ 9820 w 10000"/>
                <a:gd name="connsiteY13" fmla="*/ 666 h 10000"/>
                <a:gd name="connsiteX14" fmla="*/ 9999 w 10000"/>
                <a:gd name="connsiteY14" fmla="*/ 906 h 10000"/>
                <a:gd name="connsiteX15" fmla="*/ 9909 w 10000"/>
                <a:gd name="connsiteY15" fmla="*/ 1863 h 10000"/>
                <a:gd name="connsiteX16" fmla="*/ 9372 w 10000"/>
                <a:gd name="connsiteY16" fmla="*/ 2022 h 10000"/>
                <a:gd name="connsiteX17" fmla="*/ 8029 w 10000"/>
                <a:gd name="connsiteY17" fmla="*/ 2104 h 10000"/>
                <a:gd name="connsiteX18" fmla="*/ 7134 w 10000"/>
                <a:gd name="connsiteY18" fmla="*/ 2901 h 10000"/>
                <a:gd name="connsiteX19" fmla="*/ 6060 w 10000"/>
                <a:gd name="connsiteY19" fmla="*/ 2981 h 10000"/>
                <a:gd name="connsiteX20" fmla="*/ 5187 w 10000"/>
                <a:gd name="connsiteY20" fmla="*/ 3842 h 10000"/>
                <a:gd name="connsiteX21" fmla="*/ 4717 w 10000"/>
                <a:gd name="connsiteY21" fmla="*/ 3780 h 10000"/>
                <a:gd name="connsiteX22" fmla="*/ 2119 w 10000"/>
                <a:gd name="connsiteY22" fmla="*/ 4180 h 10000"/>
                <a:gd name="connsiteX23" fmla="*/ 1293 w 10000"/>
                <a:gd name="connsiteY23" fmla="*/ 6975 h 10000"/>
                <a:gd name="connsiteX24" fmla="*/ 1472 w 10000"/>
                <a:gd name="connsiteY24" fmla="*/ 9897 h 10000"/>
                <a:gd name="connsiteX0" fmla="*/ 0 w 10000"/>
                <a:gd name="connsiteY0" fmla="*/ 10000 h 10000"/>
                <a:gd name="connsiteX1" fmla="*/ 239 w 10000"/>
                <a:gd name="connsiteY1" fmla="*/ 5218 h 10000"/>
                <a:gd name="connsiteX2" fmla="*/ 687 w 10000"/>
                <a:gd name="connsiteY2" fmla="*/ 3301 h 10000"/>
                <a:gd name="connsiteX3" fmla="*/ 1403 w 10000"/>
                <a:gd name="connsiteY3" fmla="*/ 2901 h 10000"/>
                <a:gd name="connsiteX4" fmla="*/ 1672 w 10000"/>
                <a:gd name="connsiteY4" fmla="*/ 2822 h 10000"/>
                <a:gd name="connsiteX5" fmla="*/ 3462 w 10000"/>
                <a:gd name="connsiteY5" fmla="*/ 2503 h 10000"/>
                <a:gd name="connsiteX6" fmla="*/ 3635 w 10000"/>
                <a:gd name="connsiteY6" fmla="*/ 1932 h 10000"/>
                <a:gd name="connsiteX7" fmla="*/ 5360 w 10000"/>
                <a:gd name="connsiteY7" fmla="*/ 1518 h 10000"/>
                <a:gd name="connsiteX8" fmla="*/ 5694 w 10000"/>
                <a:gd name="connsiteY8" fmla="*/ 1023 h 10000"/>
                <a:gd name="connsiteX9" fmla="*/ 6301 w 10000"/>
                <a:gd name="connsiteY9" fmla="*/ 714 h 10000"/>
                <a:gd name="connsiteX10" fmla="*/ 7043 w 10000"/>
                <a:gd name="connsiteY10" fmla="*/ 723 h 10000"/>
                <a:gd name="connsiteX11" fmla="*/ 7932 w 10000"/>
                <a:gd name="connsiteY11" fmla="*/ 143 h 10000"/>
                <a:gd name="connsiteX12" fmla="*/ 9193 w 10000"/>
                <a:gd name="connsiteY12" fmla="*/ 26 h 10000"/>
                <a:gd name="connsiteX13" fmla="*/ 9820 w 10000"/>
                <a:gd name="connsiteY13" fmla="*/ 666 h 10000"/>
                <a:gd name="connsiteX14" fmla="*/ 9999 w 10000"/>
                <a:gd name="connsiteY14" fmla="*/ 906 h 10000"/>
                <a:gd name="connsiteX15" fmla="*/ 9909 w 10000"/>
                <a:gd name="connsiteY15" fmla="*/ 1863 h 10000"/>
                <a:gd name="connsiteX16" fmla="*/ 9372 w 10000"/>
                <a:gd name="connsiteY16" fmla="*/ 2022 h 10000"/>
                <a:gd name="connsiteX17" fmla="*/ 8029 w 10000"/>
                <a:gd name="connsiteY17" fmla="*/ 2104 h 10000"/>
                <a:gd name="connsiteX18" fmla="*/ 7134 w 10000"/>
                <a:gd name="connsiteY18" fmla="*/ 2901 h 10000"/>
                <a:gd name="connsiteX19" fmla="*/ 6060 w 10000"/>
                <a:gd name="connsiteY19" fmla="*/ 2981 h 10000"/>
                <a:gd name="connsiteX20" fmla="*/ 5024 w 10000"/>
                <a:gd name="connsiteY20" fmla="*/ 3699 h 10000"/>
                <a:gd name="connsiteX21" fmla="*/ 4717 w 10000"/>
                <a:gd name="connsiteY21" fmla="*/ 3780 h 10000"/>
                <a:gd name="connsiteX22" fmla="*/ 2119 w 10000"/>
                <a:gd name="connsiteY22" fmla="*/ 4180 h 10000"/>
                <a:gd name="connsiteX23" fmla="*/ 1293 w 10000"/>
                <a:gd name="connsiteY23" fmla="*/ 6975 h 10000"/>
                <a:gd name="connsiteX24" fmla="*/ 1472 w 10000"/>
                <a:gd name="connsiteY24" fmla="*/ 9897 h 10000"/>
                <a:gd name="connsiteX0" fmla="*/ 0 w 10000"/>
                <a:gd name="connsiteY0" fmla="*/ 10000 h 10000"/>
                <a:gd name="connsiteX1" fmla="*/ 239 w 10000"/>
                <a:gd name="connsiteY1" fmla="*/ 5218 h 10000"/>
                <a:gd name="connsiteX2" fmla="*/ 687 w 10000"/>
                <a:gd name="connsiteY2" fmla="*/ 3301 h 10000"/>
                <a:gd name="connsiteX3" fmla="*/ 1403 w 10000"/>
                <a:gd name="connsiteY3" fmla="*/ 2901 h 10000"/>
                <a:gd name="connsiteX4" fmla="*/ 1672 w 10000"/>
                <a:gd name="connsiteY4" fmla="*/ 2822 h 10000"/>
                <a:gd name="connsiteX5" fmla="*/ 3462 w 10000"/>
                <a:gd name="connsiteY5" fmla="*/ 2503 h 10000"/>
                <a:gd name="connsiteX6" fmla="*/ 3635 w 10000"/>
                <a:gd name="connsiteY6" fmla="*/ 1932 h 10000"/>
                <a:gd name="connsiteX7" fmla="*/ 5360 w 10000"/>
                <a:gd name="connsiteY7" fmla="*/ 1518 h 10000"/>
                <a:gd name="connsiteX8" fmla="*/ 5694 w 10000"/>
                <a:gd name="connsiteY8" fmla="*/ 1023 h 10000"/>
                <a:gd name="connsiteX9" fmla="*/ 6301 w 10000"/>
                <a:gd name="connsiteY9" fmla="*/ 714 h 10000"/>
                <a:gd name="connsiteX10" fmla="*/ 7043 w 10000"/>
                <a:gd name="connsiteY10" fmla="*/ 723 h 10000"/>
                <a:gd name="connsiteX11" fmla="*/ 7932 w 10000"/>
                <a:gd name="connsiteY11" fmla="*/ 143 h 10000"/>
                <a:gd name="connsiteX12" fmla="*/ 9193 w 10000"/>
                <a:gd name="connsiteY12" fmla="*/ 26 h 10000"/>
                <a:gd name="connsiteX13" fmla="*/ 9820 w 10000"/>
                <a:gd name="connsiteY13" fmla="*/ 666 h 10000"/>
                <a:gd name="connsiteX14" fmla="*/ 9999 w 10000"/>
                <a:gd name="connsiteY14" fmla="*/ 906 h 10000"/>
                <a:gd name="connsiteX15" fmla="*/ 9909 w 10000"/>
                <a:gd name="connsiteY15" fmla="*/ 1863 h 10000"/>
                <a:gd name="connsiteX16" fmla="*/ 9372 w 10000"/>
                <a:gd name="connsiteY16" fmla="*/ 2022 h 10000"/>
                <a:gd name="connsiteX17" fmla="*/ 8029 w 10000"/>
                <a:gd name="connsiteY17" fmla="*/ 2104 h 10000"/>
                <a:gd name="connsiteX18" fmla="*/ 7134 w 10000"/>
                <a:gd name="connsiteY18" fmla="*/ 2901 h 10000"/>
                <a:gd name="connsiteX19" fmla="*/ 6060 w 10000"/>
                <a:gd name="connsiteY19" fmla="*/ 2981 h 10000"/>
                <a:gd name="connsiteX20" fmla="*/ 5024 w 10000"/>
                <a:gd name="connsiteY20" fmla="*/ 3699 h 10000"/>
                <a:gd name="connsiteX21" fmla="*/ 3985 w 10000"/>
                <a:gd name="connsiteY21" fmla="*/ 3673 h 10000"/>
                <a:gd name="connsiteX22" fmla="*/ 2119 w 10000"/>
                <a:gd name="connsiteY22" fmla="*/ 4180 h 10000"/>
                <a:gd name="connsiteX23" fmla="*/ 1293 w 10000"/>
                <a:gd name="connsiteY23" fmla="*/ 6975 h 10000"/>
                <a:gd name="connsiteX24" fmla="*/ 1472 w 10000"/>
                <a:gd name="connsiteY24" fmla="*/ 9897 h 10000"/>
                <a:gd name="connsiteX0" fmla="*/ 0 w 10000"/>
                <a:gd name="connsiteY0" fmla="*/ 10000 h 10000"/>
                <a:gd name="connsiteX1" fmla="*/ 239 w 10000"/>
                <a:gd name="connsiteY1" fmla="*/ 5218 h 10000"/>
                <a:gd name="connsiteX2" fmla="*/ 687 w 10000"/>
                <a:gd name="connsiteY2" fmla="*/ 3301 h 10000"/>
                <a:gd name="connsiteX3" fmla="*/ 1403 w 10000"/>
                <a:gd name="connsiteY3" fmla="*/ 2901 h 10000"/>
                <a:gd name="connsiteX4" fmla="*/ 1672 w 10000"/>
                <a:gd name="connsiteY4" fmla="*/ 2822 h 10000"/>
                <a:gd name="connsiteX5" fmla="*/ 3462 w 10000"/>
                <a:gd name="connsiteY5" fmla="*/ 2503 h 10000"/>
                <a:gd name="connsiteX6" fmla="*/ 3635 w 10000"/>
                <a:gd name="connsiteY6" fmla="*/ 1932 h 10000"/>
                <a:gd name="connsiteX7" fmla="*/ 5360 w 10000"/>
                <a:gd name="connsiteY7" fmla="*/ 1518 h 10000"/>
                <a:gd name="connsiteX8" fmla="*/ 5694 w 10000"/>
                <a:gd name="connsiteY8" fmla="*/ 1023 h 10000"/>
                <a:gd name="connsiteX9" fmla="*/ 6301 w 10000"/>
                <a:gd name="connsiteY9" fmla="*/ 714 h 10000"/>
                <a:gd name="connsiteX10" fmla="*/ 7043 w 10000"/>
                <a:gd name="connsiteY10" fmla="*/ 723 h 10000"/>
                <a:gd name="connsiteX11" fmla="*/ 7932 w 10000"/>
                <a:gd name="connsiteY11" fmla="*/ 143 h 10000"/>
                <a:gd name="connsiteX12" fmla="*/ 9193 w 10000"/>
                <a:gd name="connsiteY12" fmla="*/ 26 h 10000"/>
                <a:gd name="connsiteX13" fmla="*/ 9820 w 10000"/>
                <a:gd name="connsiteY13" fmla="*/ 666 h 10000"/>
                <a:gd name="connsiteX14" fmla="*/ 9999 w 10000"/>
                <a:gd name="connsiteY14" fmla="*/ 906 h 10000"/>
                <a:gd name="connsiteX15" fmla="*/ 9909 w 10000"/>
                <a:gd name="connsiteY15" fmla="*/ 1863 h 10000"/>
                <a:gd name="connsiteX16" fmla="*/ 9372 w 10000"/>
                <a:gd name="connsiteY16" fmla="*/ 2022 h 10000"/>
                <a:gd name="connsiteX17" fmla="*/ 8029 w 10000"/>
                <a:gd name="connsiteY17" fmla="*/ 2104 h 10000"/>
                <a:gd name="connsiteX18" fmla="*/ 7134 w 10000"/>
                <a:gd name="connsiteY18" fmla="*/ 2901 h 10000"/>
                <a:gd name="connsiteX19" fmla="*/ 6060 w 10000"/>
                <a:gd name="connsiteY19" fmla="*/ 2981 h 10000"/>
                <a:gd name="connsiteX20" fmla="*/ 5024 w 10000"/>
                <a:gd name="connsiteY20" fmla="*/ 3699 h 10000"/>
                <a:gd name="connsiteX21" fmla="*/ 3985 w 10000"/>
                <a:gd name="connsiteY21" fmla="*/ 3673 h 10000"/>
                <a:gd name="connsiteX22" fmla="*/ 2119 w 10000"/>
                <a:gd name="connsiteY22" fmla="*/ 4180 h 10000"/>
                <a:gd name="connsiteX23" fmla="*/ 1293 w 10000"/>
                <a:gd name="connsiteY23" fmla="*/ 6975 h 10000"/>
                <a:gd name="connsiteX24" fmla="*/ 1472 w 10000"/>
                <a:gd name="connsiteY24" fmla="*/ 9897 h 10000"/>
                <a:gd name="connsiteX0" fmla="*/ 0 w 10000"/>
                <a:gd name="connsiteY0" fmla="*/ 10000 h 10000"/>
                <a:gd name="connsiteX1" fmla="*/ 239 w 10000"/>
                <a:gd name="connsiteY1" fmla="*/ 5218 h 10000"/>
                <a:gd name="connsiteX2" fmla="*/ 687 w 10000"/>
                <a:gd name="connsiteY2" fmla="*/ 3301 h 10000"/>
                <a:gd name="connsiteX3" fmla="*/ 1403 w 10000"/>
                <a:gd name="connsiteY3" fmla="*/ 2901 h 10000"/>
                <a:gd name="connsiteX4" fmla="*/ 1672 w 10000"/>
                <a:gd name="connsiteY4" fmla="*/ 2822 h 10000"/>
                <a:gd name="connsiteX5" fmla="*/ 3137 w 10000"/>
                <a:gd name="connsiteY5" fmla="*/ 2396 h 10000"/>
                <a:gd name="connsiteX6" fmla="*/ 3635 w 10000"/>
                <a:gd name="connsiteY6" fmla="*/ 1932 h 10000"/>
                <a:gd name="connsiteX7" fmla="*/ 5360 w 10000"/>
                <a:gd name="connsiteY7" fmla="*/ 1518 h 10000"/>
                <a:gd name="connsiteX8" fmla="*/ 5694 w 10000"/>
                <a:gd name="connsiteY8" fmla="*/ 1023 h 10000"/>
                <a:gd name="connsiteX9" fmla="*/ 6301 w 10000"/>
                <a:gd name="connsiteY9" fmla="*/ 714 h 10000"/>
                <a:gd name="connsiteX10" fmla="*/ 7043 w 10000"/>
                <a:gd name="connsiteY10" fmla="*/ 723 h 10000"/>
                <a:gd name="connsiteX11" fmla="*/ 7932 w 10000"/>
                <a:gd name="connsiteY11" fmla="*/ 143 h 10000"/>
                <a:gd name="connsiteX12" fmla="*/ 9193 w 10000"/>
                <a:gd name="connsiteY12" fmla="*/ 26 h 10000"/>
                <a:gd name="connsiteX13" fmla="*/ 9820 w 10000"/>
                <a:gd name="connsiteY13" fmla="*/ 666 h 10000"/>
                <a:gd name="connsiteX14" fmla="*/ 9999 w 10000"/>
                <a:gd name="connsiteY14" fmla="*/ 906 h 10000"/>
                <a:gd name="connsiteX15" fmla="*/ 9909 w 10000"/>
                <a:gd name="connsiteY15" fmla="*/ 1863 h 10000"/>
                <a:gd name="connsiteX16" fmla="*/ 9372 w 10000"/>
                <a:gd name="connsiteY16" fmla="*/ 2022 h 10000"/>
                <a:gd name="connsiteX17" fmla="*/ 8029 w 10000"/>
                <a:gd name="connsiteY17" fmla="*/ 2104 h 10000"/>
                <a:gd name="connsiteX18" fmla="*/ 7134 w 10000"/>
                <a:gd name="connsiteY18" fmla="*/ 2901 h 10000"/>
                <a:gd name="connsiteX19" fmla="*/ 6060 w 10000"/>
                <a:gd name="connsiteY19" fmla="*/ 2981 h 10000"/>
                <a:gd name="connsiteX20" fmla="*/ 5024 w 10000"/>
                <a:gd name="connsiteY20" fmla="*/ 3699 h 10000"/>
                <a:gd name="connsiteX21" fmla="*/ 3985 w 10000"/>
                <a:gd name="connsiteY21" fmla="*/ 3673 h 10000"/>
                <a:gd name="connsiteX22" fmla="*/ 2119 w 10000"/>
                <a:gd name="connsiteY22" fmla="*/ 4180 h 10000"/>
                <a:gd name="connsiteX23" fmla="*/ 1293 w 10000"/>
                <a:gd name="connsiteY23" fmla="*/ 6975 h 10000"/>
                <a:gd name="connsiteX24" fmla="*/ 1472 w 10000"/>
                <a:gd name="connsiteY24" fmla="*/ 9897 h 10000"/>
                <a:gd name="connsiteX0" fmla="*/ 0 w 10000"/>
                <a:gd name="connsiteY0" fmla="*/ 10000 h 10000"/>
                <a:gd name="connsiteX1" fmla="*/ 239 w 10000"/>
                <a:gd name="connsiteY1" fmla="*/ 5218 h 10000"/>
                <a:gd name="connsiteX2" fmla="*/ 687 w 10000"/>
                <a:gd name="connsiteY2" fmla="*/ 3301 h 10000"/>
                <a:gd name="connsiteX3" fmla="*/ 1403 w 10000"/>
                <a:gd name="connsiteY3" fmla="*/ 2901 h 10000"/>
                <a:gd name="connsiteX4" fmla="*/ 1672 w 10000"/>
                <a:gd name="connsiteY4" fmla="*/ 2822 h 10000"/>
                <a:gd name="connsiteX5" fmla="*/ 3137 w 10000"/>
                <a:gd name="connsiteY5" fmla="*/ 2396 h 10000"/>
                <a:gd name="connsiteX6" fmla="*/ 3635 w 10000"/>
                <a:gd name="connsiteY6" fmla="*/ 1932 h 10000"/>
                <a:gd name="connsiteX7" fmla="*/ 5360 w 10000"/>
                <a:gd name="connsiteY7" fmla="*/ 1518 h 10000"/>
                <a:gd name="connsiteX8" fmla="*/ 5694 w 10000"/>
                <a:gd name="connsiteY8" fmla="*/ 1023 h 10000"/>
                <a:gd name="connsiteX9" fmla="*/ 6301 w 10000"/>
                <a:gd name="connsiteY9" fmla="*/ 714 h 10000"/>
                <a:gd name="connsiteX10" fmla="*/ 7043 w 10000"/>
                <a:gd name="connsiteY10" fmla="*/ 723 h 10000"/>
                <a:gd name="connsiteX11" fmla="*/ 7932 w 10000"/>
                <a:gd name="connsiteY11" fmla="*/ 143 h 10000"/>
                <a:gd name="connsiteX12" fmla="*/ 9193 w 10000"/>
                <a:gd name="connsiteY12" fmla="*/ 26 h 10000"/>
                <a:gd name="connsiteX13" fmla="*/ 9820 w 10000"/>
                <a:gd name="connsiteY13" fmla="*/ 666 h 10000"/>
                <a:gd name="connsiteX14" fmla="*/ 9999 w 10000"/>
                <a:gd name="connsiteY14" fmla="*/ 906 h 10000"/>
                <a:gd name="connsiteX15" fmla="*/ 9909 w 10000"/>
                <a:gd name="connsiteY15" fmla="*/ 1863 h 10000"/>
                <a:gd name="connsiteX16" fmla="*/ 9372 w 10000"/>
                <a:gd name="connsiteY16" fmla="*/ 2022 h 10000"/>
                <a:gd name="connsiteX17" fmla="*/ 8029 w 10000"/>
                <a:gd name="connsiteY17" fmla="*/ 2104 h 10000"/>
                <a:gd name="connsiteX18" fmla="*/ 7134 w 10000"/>
                <a:gd name="connsiteY18" fmla="*/ 2901 h 10000"/>
                <a:gd name="connsiteX19" fmla="*/ 6060 w 10000"/>
                <a:gd name="connsiteY19" fmla="*/ 2981 h 10000"/>
                <a:gd name="connsiteX20" fmla="*/ 5024 w 10000"/>
                <a:gd name="connsiteY20" fmla="*/ 3699 h 10000"/>
                <a:gd name="connsiteX21" fmla="*/ 3700 w 10000"/>
                <a:gd name="connsiteY21" fmla="*/ 3637 h 10000"/>
                <a:gd name="connsiteX22" fmla="*/ 2119 w 10000"/>
                <a:gd name="connsiteY22" fmla="*/ 4180 h 10000"/>
                <a:gd name="connsiteX23" fmla="*/ 1293 w 10000"/>
                <a:gd name="connsiteY23" fmla="*/ 6975 h 10000"/>
                <a:gd name="connsiteX24" fmla="*/ 1472 w 10000"/>
                <a:gd name="connsiteY24" fmla="*/ 9897 h 10000"/>
                <a:gd name="connsiteX0" fmla="*/ 0 w 10000"/>
                <a:gd name="connsiteY0" fmla="*/ 10000 h 10000"/>
                <a:gd name="connsiteX1" fmla="*/ 239 w 10000"/>
                <a:gd name="connsiteY1" fmla="*/ 5218 h 10000"/>
                <a:gd name="connsiteX2" fmla="*/ 687 w 10000"/>
                <a:gd name="connsiteY2" fmla="*/ 3301 h 10000"/>
                <a:gd name="connsiteX3" fmla="*/ 1403 w 10000"/>
                <a:gd name="connsiteY3" fmla="*/ 2901 h 10000"/>
                <a:gd name="connsiteX4" fmla="*/ 1672 w 10000"/>
                <a:gd name="connsiteY4" fmla="*/ 2822 h 10000"/>
                <a:gd name="connsiteX5" fmla="*/ 3137 w 10000"/>
                <a:gd name="connsiteY5" fmla="*/ 2396 h 10000"/>
                <a:gd name="connsiteX6" fmla="*/ 3635 w 10000"/>
                <a:gd name="connsiteY6" fmla="*/ 1932 h 10000"/>
                <a:gd name="connsiteX7" fmla="*/ 5360 w 10000"/>
                <a:gd name="connsiteY7" fmla="*/ 1518 h 10000"/>
                <a:gd name="connsiteX8" fmla="*/ 5694 w 10000"/>
                <a:gd name="connsiteY8" fmla="*/ 1023 h 10000"/>
                <a:gd name="connsiteX9" fmla="*/ 6301 w 10000"/>
                <a:gd name="connsiteY9" fmla="*/ 714 h 10000"/>
                <a:gd name="connsiteX10" fmla="*/ 7043 w 10000"/>
                <a:gd name="connsiteY10" fmla="*/ 723 h 10000"/>
                <a:gd name="connsiteX11" fmla="*/ 7932 w 10000"/>
                <a:gd name="connsiteY11" fmla="*/ 143 h 10000"/>
                <a:gd name="connsiteX12" fmla="*/ 9193 w 10000"/>
                <a:gd name="connsiteY12" fmla="*/ 26 h 10000"/>
                <a:gd name="connsiteX13" fmla="*/ 9820 w 10000"/>
                <a:gd name="connsiteY13" fmla="*/ 666 h 10000"/>
                <a:gd name="connsiteX14" fmla="*/ 9999 w 10000"/>
                <a:gd name="connsiteY14" fmla="*/ 906 h 10000"/>
                <a:gd name="connsiteX15" fmla="*/ 9909 w 10000"/>
                <a:gd name="connsiteY15" fmla="*/ 1863 h 10000"/>
                <a:gd name="connsiteX16" fmla="*/ 9372 w 10000"/>
                <a:gd name="connsiteY16" fmla="*/ 2022 h 10000"/>
                <a:gd name="connsiteX17" fmla="*/ 8029 w 10000"/>
                <a:gd name="connsiteY17" fmla="*/ 2104 h 10000"/>
                <a:gd name="connsiteX18" fmla="*/ 7134 w 10000"/>
                <a:gd name="connsiteY18" fmla="*/ 2901 h 10000"/>
                <a:gd name="connsiteX19" fmla="*/ 6060 w 10000"/>
                <a:gd name="connsiteY19" fmla="*/ 2981 h 10000"/>
                <a:gd name="connsiteX20" fmla="*/ 5024 w 10000"/>
                <a:gd name="connsiteY20" fmla="*/ 3699 h 10000"/>
                <a:gd name="connsiteX21" fmla="*/ 3700 w 10000"/>
                <a:gd name="connsiteY21" fmla="*/ 3637 h 10000"/>
                <a:gd name="connsiteX22" fmla="*/ 2119 w 10000"/>
                <a:gd name="connsiteY22" fmla="*/ 4180 h 10000"/>
                <a:gd name="connsiteX23" fmla="*/ 1293 w 10000"/>
                <a:gd name="connsiteY23" fmla="*/ 6975 h 10000"/>
                <a:gd name="connsiteX24" fmla="*/ 1472 w 10000"/>
                <a:gd name="connsiteY24" fmla="*/ 9897 h 10000"/>
                <a:gd name="connsiteX0" fmla="*/ 0 w 9945"/>
                <a:gd name="connsiteY0" fmla="*/ 10000 h 10000"/>
                <a:gd name="connsiteX1" fmla="*/ 239 w 9945"/>
                <a:gd name="connsiteY1" fmla="*/ 5218 h 10000"/>
                <a:gd name="connsiteX2" fmla="*/ 687 w 9945"/>
                <a:gd name="connsiteY2" fmla="*/ 3301 h 10000"/>
                <a:gd name="connsiteX3" fmla="*/ 1403 w 9945"/>
                <a:gd name="connsiteY3" fmla="*/ 2901 h 10000"/>
                <a:gd name="connsiteX4" fmla="*/ 1672 w 9945"/>
                <a:gd name="connsiteY4" fmla="*/ 2822 h 10000"/>
                <a:gd name="connsiteX5" fmla="*/ 3137 w 9945"/>
                <a:gd name="connsiteY5" fmla="*/ 2396 h 10000"/>
                <a:gd name="connsiteX6" fmla="*/ 3635 w 9945"/>
                <a:gd name="connsiteY6" fmla="*/ 1932 h 10000"/>
                <a:gd name="connsiteX7" fmla="*/ 5360 w 9945"/>
                <a:gd name="connsiteY7" fmla="*/ 1518 h 10000"/>
                <a:gd name="connsiteX8" fmla="*/ 5694 w 9945"/>
                <a:gd name="connsiteY8" fmla="*/ 1023 h 10000"/>
                <a:gd name="connsiteX9" fmla="*/ 6301 w 9945"/>
                <a:gd name="connsiteY9" fmla="*/ 714 h 10000"/>
                <a:gd name="connsiteX10" fmla="*/ 7043 w 9945"/>
                <a:gd name="connsiteY10" fmla="*/ 723 h 10000"/>
                <a:gd name="connsiteX11" fmla="*/ 7932 w 9945"/>
                <a:gd name="connsiteY11" fmla="*/ 143 h 10000"/>
                <a:gd name="connsiteX12" fmla="*/ 9193 w 9945"/>
                <a:gd name="connsiteY12" fmla="*/ 26 h 10000"/>
                <a:gd name="connsiteX13" fmla="*/ 9820 w 9945"/>
                <a:gd name="connsiteY13" fmla="*/ 666 h 10000"/>
                <a:gd name="connsiteX14" fmla="*/ 9909 w 9945"/>
                <a:gd name="connsiteY14" fmla="*/ 1863 h 10000"/>
                <a:gd name="connsiteX15" fmla="*/ 9372 w 9945"/>
                <a:gd name="connsiteY15" fmla="*/ 2022 h 10000"/>
                <a:gd name="connsiteX16" fmla="*/ 8029 w 9945"/>
                <a:gd name="connsiteY16" fmla="*/ 2104 h 10000"/>
                <a:gd name="connsiteX17" fmla="*/ 7134 w 9945"/>
                <a:gd name="connsiteY17" fmla="*/ 2901 h 10000"/>
                <a:gd name="connsiteX18" fmla="*/ 6060 w 9945"/>
                <a:gd name="connsiteY18" fmla="*/ 2981 h 10000"/>
                <a:gd name="connsiteX19" fmla="*/ 5024 w 9945"/>
                <a:gd name="connsiteY19" fmla="*/ 3699 h 10000"/>
                <a:gd name="connsiteX20" fmla="*/ 3700 w 9945"/>
                <a:gd name="connsiteY20" fmla="*/ 3637 h 10000"/>
                <a:gd name="connsiteX21" fmla="*/ 2119 w 9945"/>
                <a:gd name="connsiteY21" fmla="*/ 4180 h 10000"/>
                <a:gd name="connsiteX22" fmla="*/ 1293 w 9945"/>
                <a:gd name="connsiteY22" fmla="*/ 6975 h 10000"/>
                <a:gd name="connsiteX23" fmla="*/ 1472 w 9945"/>
                <a:gd name="connsiteY23" fmla="*/ 9897 h 10000"/>
                <a:gd name="connsiteX0" fmla="*/ 0 w 9925"/>
                <a:gd name="connsiteY0" fmla="*/ 10000 h 10000"/>
                <a:gd name="connsiteX1" fmla="*/ 240 w 9925"/>
                <a:gd name="connsiteY1" fmla="*/ 5218 h 10000"/>
                <a:gd name="connsiteX2" fmla="*/ 691 w 9925"/>
                <a:gd name="connsiteY2" fmla="*/ 3301 h 10000"/>
                <a:gd name="connsiteX3" fmla="*/ 1411 w 9925"/>
                <a:gd name="connsiteY3" fmla="*/ 2901 h 10000"/>
                <a:gd name="connsiteX4" fmla="*/ 1681 w 9925"/>
                <a:gd name="connsiteY4" fmla="*/ 2822 h 10000"/>
                <a:gd name="connsiteX5" fmla="*/ 3154 w 9925"/>
                <a:gd name="connsiteY5" fmla="*/ 2396 h 10000"/>
                <a:gd name="connsiteX6" fmla="*/ 3655 w 9925"/>
                <a:gd name="connsiteY6" fmla="*/ 1932 h 10000"/>
                <a:gd name="connsiteX7" fmla="*/ 5390 w 9925"/>
                <a:gd name="connsiteY7" fmla="*/ 1518 h 10000"/>
                <a:gd name="connsiteX8" fmla="*/ 5725 w 9925"/>
                <a:gd name="connsiteY8" fmla="*/ 1023 h 10000"/>
                <a:gd name="connsiteX9" fmla="*/ 6336 w 9925"/>
                <a:gd name="connsiteY9" fmla="*/ 714 h 10000"/>
                <a:gd name="connsiteX10" fmla="*/ 7082 w 9925"/>
                <a:gd name="connsiteY10" fmla="*/ 723 h 10000"/>
                <a:gd name="connsiteX11" fmla="*/ 7976 w 9925"/>
                <a:gd name="connsiteY11" fmla="*/ 143 h 10000"/>
                <a:gd name="connsiteX12" fmla="*/ 9244 w 9925"/>
                <a:gd name="connsiteY12" fmla="*/ 26 h 10000"/>
                <a:gd name="connsiteX13" fmla="*/ 9874 w 9925"/>
                <a:gd name="connsiteY13" fmla="*/ 666 h 10000"/>
                <a:gd name="connsiteX14" fmla="*/ 9800 w 9925"/>
                <a:gd name="connsiteY14" fmla="*/ 1792 h 10000"/>
                <a:gd name="connsiteX15" fmla="*/ 9424 w 9925"/>
                <a:gd name="connsiteY15" fmla="*/ 2022 h 10000"/>
                <a:gd name="connsiteX16" fmla="*/ 8073 w 9925"/>
                <a:gd name="connsiteY16" fmla="*/ 2104 h 10000"/>
                <a:gd name="connsiteX17" fmla="*/ 7173 w 9925"/>
                <a:gd name="connsiteY17" fmla="*/ 2901 h 10000"/>
                <a:gd name="connsiteX18" fmla="*/ 6094 w 9925"/>
                <a:gd name="connsiteY18" fmla="*/ 2981 h 10000"/>
                <a:gd name="connsiteX19" fmla="*/ 5052 w 9925"/>
                <a:gd name="connsiteY19" fmla="*/ 3699 h 10000"/>
                <a:gd name="connsiteX20" fmla="*/ 3720 w 9925"/>
                <a:gd name="connsiteY20" fmla="*/ 3637 h 10000"/>
                <a:gd name="connsiteX21" fmla="*/ 2131 w 9925"/>
                <a:gd name="connsiteY21" fmla="*/ 4180 h 10000"/>
                <a:gd name="connsiteX22" fmla="*/ 1300 w 9925"/>
                <a:gd name="connsiteY22" fmla="*/ 6975 h 10000"/>
                <a:gd name="connsiteX23" fmla="*/ 1480 w 9925"/>
                <a:gd name="connsiteY23" fmla="*/ 9897 h 10000"/>
                <a:gd name="connsiteX0" fmla="*/ 0 w 10037"/>
                <a:gd name="connsiteY0" fmla="*/ 10000 h 10000"/>
                <a:gd name="connsiteX1" fmla="*/ 242 w 10037"/>
                <a:gd name="connsiteY1" fmla="*/ 5218 h 10000"/>
                <a:gd name="connsiteX2" fmla="*/ 696 w 10037"/>
                <a:gd name="connsiteY2" fmla="*/ 3301 h 10000"/>
                <a:gd name="connsiteX3" fmla="*/ 1422 w 10037"/>
                <a:gd name="connsiteY3" fmla="*/ 2901 h 10000"/>
                <a:gd name="connsiteX4" fmla="*/ 1694 w 10037"/>
                <a:gd name="connsiteY4" fmla="*/ 2822 h 10000"/>
                <a:gd name="connsiteX5" fmla="*/ 3178 w 10037"/>
                <a:gd name="connsiteY5" fmla="*/ 2396 h 10000"/>
                <a:gd name="connsiteX6" fmla="*/ 3683 w 10037"/>
                <a:gd name="connsiteY6" fmla="*/ 1932 h 10000"/>
                <a:gd name="connsiteX7" fmla="*/ 5431 w 10037"/>
                <a:gd name="connsiteY7" fmla="*/ 1518 h 10000"/>
                <a:gd name="connsiteX8" fmla="*/ 5768 w 10037"/>
                <a:gd name="connsiteY8" fmla="*/ 1023 h 10000"/>
                <a:gd name="connsiteX9" fmla="*/ 6384 w 10037"/>
                <a:gd name="connsiteY9" fmla="*/ 714 h 10000"/>
                <a:gd name="connsiteX10" fmla="*/ 7136 w 10037"/>
                <a:gd name="connsiteY10" fmla="*/ 723 h 10000"/>
                <a:gd name="connsiteX11" fmla="*/ 8036 w 10037"/>
                <a:gd name="connsiteY11" fmla="*/ 143 h 10000"/>
                <a:gd name="connsiteX12" fmla="*/ 9314 w 10037"/>
                <a:gd name="connsiteY12" fmla="*/ 26 h 10000"/>
                <a:gd name="connsiteX13" fmla="*/ 9949 w 10037"/>
                <a:gd name="connsiteY13" fmla="*/ 666 h 10000"/>
                <a:gd name="connsiteX14" fmla="*/ 9874 w 10037"/>
                <a:gd name="connsiteY14" fmla="*/ 1792 h 10000"/>
                <a:gd name="connsiteX15" fmla="*/ 9495 w 10037"/>
                <a:gd name="connsiteY15" fmla="*/ 2022 h 10000"/>
                <a:gd name="connsiteX16" fmla="*/ 8134 w 10037"/>
                <a:gd name="connsiteY16" fmla="*/ 2104 h 10000"/>
                <a:gd name="connsiteX17" fmla="*/ 7227 w 10037"/>
                <a:gd name="connsiteY17" fmla="*/ 2901 h 10000"/>
                <a:gd name="connsiteX18" fmla="*/ 6140 w 10037"/>
                <a:gd name="connsiteY18" fmla="*/ 2981 h 10000"/>
                <a:gd name="connsiteX19" fmla="*/ 5090 w 10037"/>
                <a:gd name="connsiteY19" fmla="*/ 3699 h 10000"/>
                <a:gd name="connsiteX20" fmla="*/ 3748 w 10037"/>
                <a:gd name="connsiteY20" fmla="*/ 3637 h 10000"/>
                <a:gd name="connsiteX21" fmla="*/ 2147 w 10037"/>
                <a:gd name="connsiteY21" fmla="*/ 4180 h 10000"/>
                <a:gd name="connsiteX22" fmla="*/ 1310 w 10037"/>
                <a:gd name="connsiteY22" fmla="*/ 6975 h 10000"/>
                <a:gd name="connsiteX23" fmla="*/ 1491 w 10037"/>
                <a:gd name="connsiteY23" fmla="*/ 9897 h 10000"/>
                <a:gd name="connsiteX0" fmla="*/ 0 w 10037"/>
                <a:gd name="connsiteY0" fmla="*/ 10000 h 10000"/>
                <a:gd name="connsiteX1" fmla="*/ 242 w 10037"/>
                <a:gd name="connsiteY1" fmla="*/ 5218 h 10000"/>
                <a:gd name="connsiteX2" fmla="*/ 696 w 10037"/>
                <a:gd name="connsiteY2" fmla="*/ 3301 h 10000"/>
                <a:gd name="connsiteX3" fmla="*/ 1422 w 10037"/>
                <a:gd name="connsiteY3" fmla="*/ 2901 h 10000"/>
                <a:gd name="connsiteX4" fmla="*/ 2106 w 10037"/>
                <a:gd name="connsiteY4" fmla="*/ 2430 h 10000"/>
                <a:gd name="connsiteX5" fmla="*/ 3178 w 10037"/>
                <a:gd name="connsiteY5" fmla="*/ 2396 h 10000"/>
                <a:gd name="connsiteX6" fmla="*/ 3683 w 10037"/>
                <a:gd name="connsiteY6" fmla="*/ 1932 h 10000"/>
                <a:gd name="connsiteX7" fmla="*/ 5431 w 10037"/>
                <a:gd name="connsiteY7" fmla="*/ 1518 h 10000"/>
                <a:gd name="connsiteX8" fmla="*/ 5768 w 10037"/>
                <a:gd name="connsiteY8" fmla="*/ 1023 h 10000"/>
                <a:gd name="connsiteX9" fmla="*/ 6384 w 10037"/>
                <a:gd name="connsiteY9" fmla="*/ 714 h 10000"/>
                <a:gd name="connsiteX10" fmla="*/ 7136 w 10037"/>
                <a:gd name="connsiteY10" fmla="*/ 723 h 10000"/>
                <a:gd name="connsiteX11" fmla="*/ 8036 w 10037"/>
                <a:gd name="connsiteY11" fmla="*/ 143 h 10000"/>
                <a:gd name="connsiteX12" fmla="*/ 9314 w 10037"/>
                <a:gd name="connsiteY12" fmla="*/ 26 h 10000"/>
                <a:gd name="connsiteX13" fmla="*/ 9949 w 10037"/>
                <a:gd name="connsiteY13" fmla="*/ 666 h 10000"/>
                <a:gd name="connsiteX14" fmla="*/ 9874 w 10037"/>
                <a:gd name="connsiteY14" fmla="*/ 1792 h 10000"/>
                <a:gd name="connsiteX15" fmla="*/ 9495 w 10037"/>
                <a:gd name="connsiteY15" fmla="*/ 2022 h 10000"/>
                <a:gd name="connsiteX16" fmla="*/ 8134 w 10037"/>
                <a:gd name="connsiteY16" fmla="*/ 2104 h 10000"/>
                <a:gd name="connsiteX17" fmla="*/ 7227 w 10037"/>
                <a:gd name="connsiteY17" fmla="*/ 2901 h 10000"/>
                <a:gd name="connsiteX18" fmla="*/ 6140 w 10037"/>
                <a:gd name="connsiteY18" fmla="*/ 2981 h 10000"/>
                <a:gd name="connsiteX19" fmla="*/ 5090 w 10037"/>
                <a:gd name="connsiteY19" fmla="*/ 3699 h 10000"/>
                <a:gd name="connsiteX20" fmla="*/ 3748 w 10037"/>
                <a:gd name="connsiteY20" fmla="*/ 3637 h 10000"/>
                <a:gd name="connsiteX21" fmla="*/ 2147 w 10037"/>
                <a:gd name="connsiteY21" fmla="*/ 4180 h 10000"/>
                <a:gd name="connsiteX22" fmla="*/ 1310 w 10037"/>
                <a:gd name="connsiteY22" fmla="*/ 6975 h 10000"/>
                <a:gd name="connsiteX23" fmla="*/ 1491 w 10037"/>
                <a:gd name="connsiteY23" fmla="*/ 9897 h 10000"/>
                <a:gd name="connsiteX0" fmla="*/ 0 w 10037"/>
                <a:gd name="connsiteY0" fmla="*/ 10000 h 10000"/>
                <a:gd name="connsiteX1" fmla="*/ 242 w 10037"/>
                <a:gd name="connsiteY1" fmla="*/ 5218 h 10000"/>
                <a:gd name="connsiteX2" fmla="*/ 696 w 10037"/>
                <a:gd name="connsiteY2" fmla="*/ 3301 h 10000"/>
                <a:gd name="connsiteX3" fmla="*/ 1319 w 10037"/>
                <a:gd name="connsiteY3" fmla="*/ 2847 h 10000"/>
                <a:gd name="connsiteX4" fmla="*/ 2106 w 10037"/>
                <a:gd name="connsiteY4" fmla="*/ 2430 h 10000"/>
                <a:gd name="connsiteX5" fmla="*/ 3178 w 10037"/>
                <a:gd name="connsiteY5" fmla="*/ 2396 h 10000"/>
                <a:gd name="connsiteX6" fmla="*/ 3683 w 10037"/>
                <a:gd name="connsiteY6" fmla="*/ 1932 h 10000"/>
                <a:gd name="connsiteX7" fmla="*/ 5431 w 10037"/>
                <a:gd name="connsiteY7" fmla="*/ 1518 h 10000"/>
                <a:gd name="connsiteX8" fmla="*/ 5768 w 10037"/>
                <a:gd name="connsiteY8" fmla="*/ 1023 h 10000"/>
                <a:gd name="connsiteX9" fmla="*/ 6384 w 10037"/>
                <a:gd name="connsiteY9" fmla="*/ 714 h 10000"/>
                <a:gd name="connsiteX10" fmla="*/ 7136 w 10037"/>
                <a:gd name="connsiteY10" fmla="*/ 723 h 10000"/>
                <a:gd name="connsiteX11" fmla="*/ 8036 w 10037"/>
                <a:gd name="connsiteY11" fmla="*/ 143 h 10000"/>
                <a:gd name="connsiteX12" fmla="*/ 9314 w 10037"/>
                <a:gd name="connsiteY12" fmla="*/ 26 h 10000"/>
                <a:gd name="connsiteX13" fmla="*/ 9949 w 10037"/>
                <a:gd name="connsiteY13" fmla="*/ 666 h 10000"/>
                <a:gd name="connsiteX14" fmla="*/ 9874 w 10037"/>
                <a:gd name="connsiteY14" fmla="*/ 1792 h 10000"/>
                <a:gd name="connsiteX15" fmla="*/ 9495 w 10037"/>
                <a:gd name="connsiteY15" fmla="*/ 2022 h 10000"/>
                <a:gd name="connsiteX16" fmla="*/ 8134 w 10037"/>
                <a:gd name="connsiteY16" fmla="*/ 2104 h 10000"/>
                <a:gd name="connsiteX17" fmla="*/ 7227 w 10037"/>
                <a:gd name="connsiteY17" fmla="*/ 2901 h 10000"/>
                <a:gd name="connsiteX18" fmla="*/ 6140 w 10037"/>
                <a:gd name="connsiteY18" fmla="*/ 2981 h 10000"/>
                <a:gd name="connsiteX19" fmla="*/ 5090 w 10037"/>
                <a:gd name="connsiteY19" fmla="*/ 3699 h 10000"/>
                <a:gd name="connsiteX20" fmla="*/ 3748 w 10037"/>
                <a:gd name="connsiteY20" fmla="*/ 3637 h 10000"/>
                <a:gd name="connsiteX21" fmla="*/ 2147 w 10037"/>
                <a:gd name="connsiteY21" fmla="*/ 4180 h 10000"/>
                <a:gd name="connsiteX22" fmla="*/ 1310 w 10037"/>
                <a:gd name="connsiteY22" fmla="*/ 6975 h 10000"/>
                <a:gd name="connsiteX23" fmla="*/ 1491 w 10037"/>
                <a:gd name="connsiteY23" fmla="*/ 9897 h 10000"/>
                <a:gd name="connsiteX0" fmla="*/ 0 w 10037"/>
                <a:gd name="connsiteY0" fmla="*/ 10000 h 10000"/>
                <a:gd name="connsiteX1" fmla="*/ 242 w 10037"/>
                <a:gd name="connsiteY1" fmla="*/ 5218 h 10000"/>
                <a:gd name="connsiteX2" fmla="*/ 572 w 10037"/>
                <a:gd name="connsiteY2" fmla="*/ 3301 h 10000"/>
                <a:gd name="connsiteX3" fmla="*/ 1319 w 10037"/>
                <a:gd name="connsiteY3" fmla="*/ 2847 h 10000"/>
                <a:gd name="connsiteX4" fmla="*/ 2106 w 10037"/>
                <a:gd name="connsiteY4" fmla="*/ 2430 h 10000"/>
                <a:gd name="connsiteX5" fmla="*/ 3178 w 10037"/>
                <a:gd name="connsiteY5" fmla="*/ 2396 h 10000"/>
                <a:gd name="connsiteX6" fmla="*/ 3683 w 10037"/>
                <a:gd name="connsiteY6" fmla="*/ 1932 h 10000"/>
                <a:gd name="connsiteX7" fmla="*/ 5431 w 10037"/>
                <a:gd name="connsiteY7" fmla="*/ 1518 h 10000"/>
                <a:gd name="connsiteX8" fmla="*/ 5768 w 10037"/>
                <a:gd name="connsiteY8" fmla="*/ 1023 h 10000"/>
                <a:gd name="connsiteX9" fmla="*/ 6384 w 10037"/>
                <a:gd name="connsiteY9" fmla="*/ 714 h 10000"/>
                <a:gd name="connsiteX10" fmla="*/ 7136 w 10037"/>
                <a:gd name="connsiteY10" fmla="*/ 723 h 10000"/>
                <a:gd name="connsiteX11" fmla="*/ 8036 w 10037"/>
                <a:gd name="connsiteY11" fmla="*/ 143 h 10000"/>
                <a:gd name="connsiteX12" fmla="*/ 9314 w 10037"/>
                <a:gd name="connsiteY12" fmla="*/ 26 h 10000"/>
                <a:gd name="connsiteX13" fmla="*/ 9949 w 10037"/>
                <a:gd name="connsiteY13" fmla="*/ 666 h 10000"/>
                <a:gd name="connsiteX14" fmla="*/ 9874 w 10037"/>
                <a:gd name="connsiteY14" fmla="*/ 1792 h 10000"/>
                <a:gd name="connsiteX15" fmla="*/ 9495 w 10037"/>
                <a:gd name="connsiteY15" fmla="*/ 2022 h 10000"/>
                <a:gd name="connsiteX16" fmla="*/ 8134 w 10037"/>
                <a:gd name="connsiteY16" fmla="*/ 2104 h 10000"/>
                <a:gd name="connsiteX17" fmla="*/ 7227 w 10037"/>
                <a:gd name="connsiteY17" fmla="*/ 2901 h 10000"/>
                <a:gd name="connsiteX18" fmla="*/ 6140 w 10037"/>
                <a:gd name="connsiteY18" fmla="*/ 2981 h 10000"/>
                <a:gd name="connsiteX19" fmla="*/ 5090 w 10037"/>
                <a:gd name="connsiteY19" fmla="*/ 3699 h 10000"/>
                <a:gd name="connsiteX20" fmla="*/ 3748 w 10037"/>
                <a:gd name="connsiteY20" fmla="*/ 3637 h 10000"/>
                <a:gd name="connsiteX21" fmla="*/ 2147 w 10037"/>
                <a:gd name="connsiteY21" fmla="*/ 4180 h 10000"/>
                <a:gd name="connsiteX22" fmla="*/ 1310 w 10037"/>
                <a:gd name="connsiteY22" fmla="*/ 6975 h 10000"/>
                <a:gd name="connsiteX23" fmla="*/ 1491 w 10037"/>
                <a:gd name="connsiteY23" fmla="*/ 9897 h 10000"/>
                <a:gd name="connsiteX0" fmla="*/ 0 w 10037"/>
                <a:gd name="connsiteY0" fmla="*/ 10000 h 10000"/>
                <a:gd name="connsiteX1" fmla="*/ 242 w 10037"/>
                <a:gd name="connsiteY1" fmla="*/ 5218 h 10000"/>
                <a:gd name="connsiteX2" fmla="*/ 572 w 10037"/>
                <a:gd name="connsiteY2" fmla="*/ 3301 h 10000"/>
                <a:gd name="connsiteX3" fmla="*/ 1422 w 10037"/>
                <a:gd name="connsiteY3" fmla="*/ 2758 h 10000"/>
                <a:gd name="connsiteX4" fmla="*/ 2106 w 10037"/>
                <a:gd name="connsiteY4" fmla="*/ 2430 h 10000"/>
                <a:gd name="connsiteX5" fmla="*/ 3178 w 10037"/>
                <a:gd name="connsiteY5" fmla="*/ 2396 h 10000"/>
                <a:gd name="connsiteX6" fmla="*/ 3683 w 10037"/>
                <a:gd name="connsiteY6" fmla="*/ 1932 h 10000"/>
                <a:gd name="connsiteX7" fmla="*/ 5431 w 10037"/>
                <a:gd name="connsiteY7" fmla="*/ 1518 h 10000"/>
                <a:gd name="connsiteX8" fmla="*/ 5768 w 10037"/>
                <a:gd name="connsiteY8" fmla="*/ 1023 h 10000"/>
                <a:gd name="connsiteX9" fmla="*/ 6384 w 10037"/>
                <a:gd name="connsiteY9" fmla="*/ 714 h 10000"/>
                <a:gd name="connsiteX10" fmla="*/ 7136 w 10037"/>
                <a:gd name="connsiteY10" fmla="*/ 723 h 10000"/>
                <a:gd name="connsiteX11" fmla="*/ 8036 w 10037"/>
                <a:gd name="connsiteY11" fmla="*/ 143 h 10000"/>
                <a:gd name="connsiteX12" fmla="*/ 9314 w 10037"/>
                <a:gd name="connsiteY12" fmla="*/ 26 h 10000"/>
                <a:gd name="connsiteX13" fmla="*/ 9949 w 10037"/>
                <a:gd name="connsiteY13" fmla="*/ 666 h 10000"/>
                <a:gd name="connsiteX14" fmla="*/ 9874 w 10037"/>
                <a:gd name="connsiteY14" fmla="*/ 1792 h 10000"/>
                <a:gd name="connsiteX15" fmla="*/ 9495 w 10037"/>
                <a:gd name="connsiteY15" fmla="*/ 2022 h 10000"/>
                <a:gd name="connsiteX16" fmla="*/ 8134 w 10037"/>
                <a:gd name="connsiteY16" fmla="*/ 2104 h 10000"/>
                <a:gd name="connsiteX17" fmla="*/ 7227 w 10037"/>
                <a:gd name="connsiteY17" fmla="*/ 2901 h 10000"/>
                <a:gd name="connsiteX18" fmla="*/ 6140 w 10037"/>
                <a:gd name="connsiteY18" fmla="*/ 2981 h 10000"/>
                <a:gd name="connsiteX19" fmla="*/ 5090 w 10037"/>
                <a:gd name="connsiteY19" fmla="*/ 3699 h 10000"/>
                <a:gd name="connsiteX20" fmla="*/ 3748 w 10037"/>
                <a:gd name="connsiteY20" fmla="*/ 3637 h 10000"/>
                <a:gd name="connsiteX21" fmla="*/ 2147 w 10037"/>
                <a:gd name="connsiteY21" fmla="*/ 4180 h 10000"/>
                <a:gd name="connsiteX22" fmla="*/ 1310 w 10037"/>
                <a:gd name="connsiteY22" fmla="*/ 6975 h 10000"/>
                <a:gd name="connsiteX23" fmla="*/ 1491 w 10037"/>
                <a:gd name="connsiteY23" fmla="*/ 9897 h 10000"/>
                <a:gd name="connsiteX0" fmla="*/ 0 w 10037"/>
                <a:gd name="connsiteY0" fmla="*/ 10000 h 10000"/>
                <a:gd name="connsiteX1" fmla="*/ 242 w 10037"/>
                <a:gd name="connsiteY1" fmla="*/ 5218 h 10000"/>
                <a:gd name="connsiteX2" fmla="*/ 572 w 10037"/>
                <a:gd name="connsiteY2" fmla="*/ 3301 h 10000"/>
                <a:gd name="connsiteX3" fmla="*/ 1422 w 10037"/>
                <a:gd name="connsiteY3" fmla="*/ 2758 h 10000"/>
                <a:gd name="connsiteX4" fmla="*/ 2106 w 10037"/>
                <a:gd name="connsiteY4" fmla="*/ 2430 h 10000"/>
                <a:gd name="connsiteX5" fmla="*/ 3178 w 10037"/>
                <a:gd name="connsiteY5" fmla="*/ 2396 h 10000"/>
                <a:gd name="connsiteX6" fmla="*/ 3683 w 10037"/>
                <a:gd name="connsiteY6" fmla="*/ 1932 h 10000"/>
                <a:gd name="connsiteX7" fmla="*/ 5431 w 10037"/>
                <a:gd name="connsiteY7" fmla="*/ 1518 h 10000"/>
                <a:gd name="connsiteX8" fmla="*/ 5768 w 10037"/>
                <a:gd name="connsiteY8" fmla="*/ 1023 h 10000"/>
                <a:gd name="connsiteX9" fmla="*/ 6384 w 10037"/>
                <a:gd name="connsiteY9" fmla="*/ 714 h 10000"/>
                <a:gd name="connsiteX10" fmla="*/ 7136 w 10037"/>
                <a:gd name="connsiteY10" fmla="*/ 723 h 10000"/>
                <a:gd name="connsiteX11" fmla="*/ 8036 w 10037"/>
                <a:gd name="connsiteY11" fmla="*/ 143 h 10000"/>
                <a:gd name="connsiteX12" fmla="*/ 9314 w 10037"/>
                <a:gd name="connsiteY12" fmla="*/ 26 h 10000"/>
                <a:gd name="connsiteX13" fmla="*/ 9949 w 10037"/>
                <a:gd name="connsiteY13" fmla="*/ 666 h 10000"/>
                <a:gd name="connsiteX14" fmla="*/ 9874 w 10037"/>
                <a:gd name="connsiteY14" fmla="*/ 1792 h 10000"/>
                <a:gd name="connsiteX15" fmla="*/ 9495 w 10037"/>
                <a:gd name="connsiteY15" fmla="*/ 2022 h 10000"/>
                <a:gd name="connsiteX16" fmla="*/ 8134 w 10037"/>
                <a:gd name="connsiteY16" fmla="*/ 2104 h 10000"/>
                <a:gd name="connsiteX17" fmla="*/ 7227 w 10037"/>
                <a:gd name="connsiteY17" fmla="*/ 2901 h 10000"/>
                <a:gd name="connsiteX18" fmla="*/ 6140 w 10037"/>
                <a:gd name="connsiteY18" fmla="*/ 2981 h 10000"/>
                <a:gd name="connsiteX19" fmla="*/ 5090 w 10037"/>
                <a:gd name="connsiteY19" fmla="*/ 3699 h 10000"/>
                <a:gd name="connsiteX20" fmla="*/ 3748 w 10037"/>
                <a:gd name="connsiteY20" fmla="*/ 3637 h 10000"/>
                <a:gd name="connsiteX21" fmla="*/ 2188 w 10037"/>
                <a:gd name="connsiteY21" fmla="*/ 4412 h 10000"/>
                <a:gd name="connsiteX22" fmla="*/ 1310 w 10037"/>
                <a:gd name="connsiteY22" fmla="*/ 6975 h 10000"/>
                <a:gd name="connsiteX23" fmla="*/ 1491 w 10037"/>
                <a:gd name="connsiteY23" fmla="*/ 9897 h 10000"/>
                <a:gd name="connsiteX0" fmla="*/ 0 w 10037"/>
                <a:gd name="connsiteY0" fmla="*/ 10000 h 10000"/>
                <a:gd name="connsiteX1" fmla="*/ 242 w 10037"/>
                <a:gd name="connsiteY1" fmla="*/ 5218 h 10000"/>
                <a:gd name="connsiteX2" fmla="*/ 572 w 10037"/>
                <a:gd name="connsiteY2" fmla="*/ 3301 h 10000"/>
                <a:gd name="connsiteX3" fmla="*/ 1422 w 10037"/>
                <a:gd name="connsiteY3" fmla="*/ 2758 h 10000"/>
                <a:gd name="connsiteX4" fmla="*/ 2106 w 10037"/>
                <a:gd name="connsiteY4" fmla="*/ 2430 h 10000"/>
                <a:gd name="connsiteX5" fmla="*/ 3178 w 10037"/>
                <a:gd name="connsiteY5" fmla="*/ 2396 h 10000"/>
                <a:gd name="connsiteX6" fmla="*/ 3683 w 10037"/>
                <a:gd name="connsiteY6" fmla="*/ 1932 h 10000"/>
                <a:gd name="connsiteX7" fmla="*/ 5431 w 10037"/>
                <a:gd name="connsiteY7" fmla="*/ 1518 h 10000"/>
                <a:gd name="connsiteX8" fmla="*/ 5768 w 10037"/>
                <a:gd name="connsiteY8" fmla="*/ 1023 h 10000"/>
                <a:gd name="connsiteX9" fmla="*/ 6384 w 10037"/>
                <a:gd name="connsiteY9" fmla="*/ 714 h 10000"/>
                <a:gd name="connsiteX10" fmla="*/ 7136 w 10037"/>
                <a:gd name="connsiteY10" fmla="*/ 723 h 10000"/>
                <a:gd name="connsiteX11" fmla="*/ 8036 w 10037"/>
                <a:gd name="connsiteY11" fmla="*/ 143 h 10000"/>
                <a:gd name="connsiteX12" fmla="*/ 9314 w 10037"/>
                <a:gd name="connsiteY12" fmla="*/ 26 h 10000"/>
                <a:gd name="connsiteX13" fmla="*/ 9949 w 10037"/>
                <a:gd name="connsiteY13" fmla="*/ 666 h 10000"/>
                <a:gd name="connsiteX14" fmla="*/ 9874 w 10037"/>
                <a:gd name="connsiteY14" fmla="*/ 1792 h 10000"/>
                <a:gd name="connsiteX15" fmla="*/ 9495 w 10037"/>
                <a:gd name="connsiteY15" fmla="*/ 2022 h 10000"/>
                <a:gd name="connsiteX16" fmla="*/ 8134 w 10037"/>
                <a:gd name="connsiteY16" fmla="*/ 2104 h 10000"/>
                <a:gd name="connsiteX17" fmla="*/ 7227 w 10037"/>
                <a:gd name="connsiteY17" fmla="*/ 2901 h 10000"/>
                <a:gd name="connsiteX18" fmla="*/ 6140 w 10037"/>
                <a:gd name="connsiteY18" fmla="*/ 2981 h 10000"/>
                <a:gd name="connsiteX19" fmla="*/ 5090 w 10037"/>
                <a:gd name="connsiteY19" fmla="*/ 3699 h 10000"/>
                <a:gd name="connsiteX20" fmla="*/ 3748 w 10037"/>
                <a:gd name="connsiteY20" fmla="*/ 3637 h 10000"/>
                <a:gd name="connsiteX21" fmla="*/ 2291 w 10037"/>
                <a:gd name="connsiteY21" fmla="*/ 4537 h 10000"/>
                <a:gd name="connsiteX22" fmla="*/ 1310 w 10037"/>
                <a:gd name="connsiteY22" fmla="*/ 6975 h 10000"/>
                <a:gd name="connsiteX23" fmla="*/ 1491 w 10037"/>
                <a:gd name="connsiteY23" fmla="*/ 9897 h 10000"/>
                <a:gd name="connsiteX0" fmla="*/ 0 w 10037"/>
                <a:gd name="connsiteY0" fmla="*/ 10000 h 10000"/>
                <a:gd name="connsiteX1" fmla="*/ 242 w 10037"/>
                <a:gd name="connsiteY1" fmla="*/ 5218 h 10000"/>
                <a:gd name="connsiteX2" fmla="*/ 572 w 10037"/>
                <a:gd name="connsiteY2" fmla="*/ 3301 h 10000"/>
                <a:gd name="connsiteX3" fmla="*/ 1422 w 10037"/>
                <a:gd name="connsiteY3" fmla="*/ 2758 h 10000"/>
                <a:gd name="connsiteX4" fmla="*/ 2106 w 10037"/>
                <a:gd name="connsiteY4" fmla="*/ 2430 h 10000"/>
                <a:gd name="connsiteX5" fmla="*/ 3178 w 10037"/>
                <a:gd name="connsiteY5" fmla="*/ 2396 h 10000"/>
                <a:gd name="connsiteX6" fmla="*/ 3683 w 10037"/>
                <a:gd name="connsiteY6" fmla="*/ 1932 h 10000"/>
                <a:gd name="connsiteX7" fmla="*/ 5431 w 10037"/>
                <a:gd name="connsiteY7" fmla="*/ 1518 h 10000"/>
                <a:gd name="connsiteX8" fmla="*/ 5768 w 10037"/>
                <a:gd name="connsiteY8" fmla="*/ 1023 h 10000"/>
                <a:gd name="connsiteX9" fmla="*/ 6384 w 10037"/>
                <a:gd name="connsiteY9" fmla="*/ 714 h 10000"/>
                <a:gd name="connsiteX10" fmla="*/ 7136 w 10037"/>
                <a:gd name="connsiteY10" fmla="*/ 723 h 10000"/>
                <a:gd name="connsiteX11" fmla="*/ 8036 w 10037"/>
                <a:gd name="connsiteY11" fmla="*/ 143 h 10000"/>
                <a:gd name="connsiteX12" fmla="*/ 9314 w 10037"/>
                <a:gd name="connsiteY12" fmla="*/ 26 h 10000"/>
                <a:gd name="connsiteX13" fmla="*/ 9949 w 10037"/>
                <a:gd name="connsiteY13" fmla="*/ 666 h 10000"/>
                <a:gd name="connsiteX14" fmla="*/ 9874 w 10037"/>
                <a:gd name="connsiteY14" fmla="*/ 1792 h 10000"/>
                <a:gd name="connsiteX15" fmla="*/ 9495 w 10037"/>
                <a:gd name="connsiteY15" fmla="*/ 2022 h 10000"/>
                <a:gd name="connsiteX16" fmla="*/ 8134 w 10037"/>
                <a:gd name="connsiteY16" fmla="*/ 2104 h 10000"/>
                <a:gd name="connsiteX17" fmla="*/ 7227 w 10037"/>
                <a:gd name="connsiteY17" fmla="*/ 2901 h 10000"/>
                <a:gd name="connsiteX18" fmla="*/ 6140 w 10037"/>
                <a:gd name="connsiteY18" fmla="*/ 2981 h 10000"/>
                <a:gd name="connsiteX19" fmla="*/ 5090 w 10037"/>
                <a:gd name="connsiteY19" fmla="*/ 3699 h 10000"/>
                <a:gd name="connsiteX20" fmla="*/ 3460 w 10037"/>
                <a:gd name="connsiteY20" fmla="*/ 3940 h 10000"/>
                <a:gd name="connsiteX21" fmla="*/ 2291 w 10037"/>
                <a:gd name="connsiteY21" fmla="*/ 4537 h 10000"/>
                <a:gd name="connsiteX22" fmla="*/ 1310 w 10037"/>
                <a:gd name="connsiteY22" fmla="*/ 6975 h 10000"/>
                <a:gd name="connsiteX23" fmla="*/ 1491 w 10037"/>
                <a:gd name="connsiteY23" fmla="*/ 9897 h 10000"/>
                <a:gd name="connsiteX0" fmla="*/ 0 w 10037"/>
                <a:gd name="connsiteY0" fmla="*/ 10000 h 10000"/>
                <a:gd name="connsiteX1" fmla="*/ 242 w 10037"/>
                <a:gd name="connsiteY1" fmla="*/ 5218 h 10000"/>
                <a:gd name="connsiteX2" fmla="*/ 572 w 10037"/>
                <a:gd name="connsiteY2" fmla="*/ 3301 h 10000"/>
                <a:gd name="connsiteX3" fmla="*/ 1422 w 10037"/>
                <a:gd name="connsiteY3" fmla="*/ 2758 h 10000"/>
                <a:gd name="connsiteX4" fmla="*/ 2106 w 10037"/>
                <a:gd name="connsiteY4" fmla="*/ 2430 h 10000"/>
                <a:gd name="connsiteX5" fmla="*/ 2828 w 10037"/>
                <a:gd name="connsiteY5" fmla="*/ 2485 h 10000"/>
                <a:gd name="connsiteX6" fmla="*/ 3683 w 10037"/>
                <a:gd name="connsiteY6" fmla="*/ 1932 h 10000"/>
                <a:gd name="connsiteX7" fmla="*/ 5431 w 10037"/>
                <a:gd name="connsiteY7" fmla="*/ 1518 h 10000"/>
                <a:gd name="connsiteX8" fmla="*/ 5768 w 10037"/>
                <a:gd name="connsiteY8" fmla="*/ 1023 h 10000"/>
                <a:gd name="connsiteX9" fmla="*/ 6384 w 10037"/>
                <a:gd name="connsiteY9" fmla="*/ 714 h 10000"/>
                <a:gd name="connsiteX10" fmla="*/ 7136 w 10037"/>
                <a:gd name="connsiteY10" fmla="*/ 723 h 10000"/>
                <a:gd name="connsiteX11" fmla="*/ 8036 w 10037"/>
                <a:gd name="connsiteY11" fmla="*/ 143 h 10000"/>
                <a:gd name="connsiteX12" fmla="*/ 9314 w 10037"/>
                <a:gd name="connsiteY12" fmla="*/ 26 h 10000"/>
                <a:gd name="connsiteX13" fmla="*/ 9949 w 10037"/>
                <a:gd name="connsiteY13" fmla="*/ 666 h 10000"/>
                <a:gd name="connsiteX14" fmla="*/ 9874 w 10037"/>
                <a:gd name="connsiteY14" fmla="*/ 1792 h 10000"/>
                <a:gd name="connsiteX15" fmla="*/ 9495 w 10037"/>
                <a:gd name="connsiteY15" fmla="*/ 2022 h 10000"/>
                <a:gd name="connsiteX16" fmla="*/ 8134 w 10037"/>
                <a:gd name="connsiteY16" fmla="*/ 2104 h 10000"/>
                <a:gd name="connsiteX17" fmla="*/ 7227 w 10037"/>
                <a:gd name="connsiteY17" fmla="*/ 2901 h 10000"/>
                <a:gd name="connsiteX18" fmla="*/ 6140 w 10037"/>
                <a:gd name="connsiteY18" fmla="*/ 2981 h 10000"/>
                <a:gd name="connsiteX19" fmla="*/ 5090 w 10037"/>
                <a:gd name="connsiteY19" fmla="*/ 3699 h 10000"/>
                <a:gd name="connsiteX20" fmla="*/ 3460 w 10037"/>
                <a:gd name="connsiteY20" fmla="*/ 3940 h 10000"/>
                <a:gd name="connsiteX21" fmla="*/ 2291 w 10037"/>
                <a:gd name="connsiteY21" fmla="*/ 4537 h 10000"/>
                <a:gd name="connsiteX22" fmla="*/ 1310 w 10037"/>
                <a:gd name="connsiteY22" fmla="*/ 6975 h 10000"/>
                <a:gd name="connsiteX23" fmla="*/ 1491 w 10037"/>
                <a:gd name="connsiteY23" fmla="*/ 9897 h 10000"/>
                <a:gd name="connsiteX0" fmla="*/ 0 w 10037"/>
                <a:gd name="connsiteY0" fmla="*/ 10000 h 10000"/>
                <a:gd name="connsiteX1" fmla="*/ 242 w 10037"/>
                <a:gd name="connsiteY1" fmla="*/ 5218 h 10000"/>
                <a:gd name="connsiteX2" fmla="*/ 572 w 10037"/>
                <a:gd name="connsiteY2" fmla="*/ 3301 h 10000"/>
                <a:gd name="connsiteX3" fmla="*/ 1422 w 10037"/>
                <a:gd name="connsiteY3" fmla="*/ 2758 h 10000"/>
                <a:gd name="connsiteX4" fmla="*/ 1859 w 10037"/>
                <a:gd name="connsiteY4" fmla="*/ 2608 h 10000"/>
                <a:gd name="connsiteX5" fmla="*/ 2828 w 10037"/>
                <a:gd name="connsiteY5" fmla="*/ 2485 h 10000"/>
                <a:gd name="connsiteX6" fmla="*/ 3683 w 10037"/>
                <a:gd name="connsiteY6" fmla="*/ 1932 h 10000"/>
                <a:gd name="connsiteX7" fmla="*/ 5431 w 10037"/>
                <a:gd name="connsiteY7" fmla="*/ 1518 h 10000"/>
                <a:gd name="connsiteX8" fmla="*/ 5768 w 10037"/>
                <a:gd name="connsiteY8" fmla="*/ 1023 h 10000"/>
                <a:gd name="connsiteX9" fmla="*/ 6384 w 10037"/>
                <a:gd name="connsiteY9" fmla="*/ 714 h 10000"/>
                <a:gd name="connsiteX10" fmla="*/ 7136 w 10037"/>
                <a:gd name="connsiteY10" fmla="*/ 723 h 10000"/>
                <a:gd name="connsiteX11" fmla="*/ 8036 w 10037"/>
                <a:gd name="connsiteY11" fmla="*/ 143 h 10000"/>
                <a:gd name="connsiteX12" fmla="*/ 9314 w 10037"/>
                <a:gd name="connsiteY12" fmla="*/ 26 h 10000"/>
                <a:gd name="connsiteX13" fmla="*/ 9949 w 10037"/>
                <a:gd name="connsiteY13" fmla="*/ 666 h 10000"/>
                <a:gd name="connsiteX14" fmla="*/ 9874 w 10037"/>
                <a:gd name="connsiteY14" fmla="*/ 1792 h 10000"/>
                <a:gd name="connsiteX15" fmla="*/ 9495 w 10037"/>
                <a:gd name="connsiteY15" fmla="*/ 2022 h 10000"/>
                <a:gd name="connsiteX16" fmla="*/ 8134 w 10037"/>
                <a:gd name="connsiteY16" fmla="*/ 2104 h 10000"/>
                <a:gd name="connsiteX17" fmla="*/ 7227 w 10037"/>
                <a:gd name="connsiteY17" fmla="*/ 2901 h 10000"/>
                <a:gd name="connsiteX18" fmla="*/ 6140 w 10037"/>
                <a:gd name="connsiteY18" fmla="*/ 2981 h 10000"/>
                <a:gd name="connsiteX19" fmla="*/ 5090 w 10037"/>
                <a:gd name="connsiteY19" fmla="*/ 3699 h 10000"/>
                <a:gd name="connsiteX20" fmla="*/ 3460 w 10037"/>
                <a:gd name="connsiteY20" fmla="*/ 3940 h 10000"/>
                <a:gd name="connsiteX21" fmla="*/ 2291 w 10037"/>
                <a:gd name="connsiteY21" fmla="*/ 4537 h 10000"/>
                <a:gd name="connsiteX22" fmla="*/ 1310 w 10037"/>
                <a:gd name="connsiteY22" fmla="*/ 6975 h 10000"/>
                <a:gd name="connsiteX23" fmla="*/ 1491 w 10037"/>
                <a:gd name="connsiteY23" fmla="*/ 9897 h 10000"/>
                <a:gd name="connsiteX0" fmla="*/ 0 w 10037"/>
                <a:gd name="connsiteY0" fmla="*/ 10000 h 10000"/>
                <a:gd name="connsiteX1" fmla="*/ 242 w 10037"/>
                <a:gd name="connsiteY1" fmla="*/ 5218 h 10000"/>
                <a:gd name="connsiteX2" fmla="*/ 572 w 10037"/>
                <a:gd name="connsiteY2" fmla="*/ 3301 h 10000"/>
                <a:gd name="connsiteX3" fmla="*/ 1422 w 10037"/>
                <a:gd name="connsiteY3" fmla="*/ 2758 h 10000"/>
                <a:gd name="connsiteX4" fmla="*/ 1859 w 10037"/>
                <a:gd name="connsiteY4" fmla="*/ 2608 h 10000"/>
                <a:gd name="connsiteX5" fmla="*/ 2828 w 10037"/>
                <a:gd name="connsiteY5" fmla="*/ 2485 h 10000"/>
                <a:gd name="connsiteX6" fmla="*/ 3683 w 10037"/>
                <a:gd name="connsiteY6" fmla="*/ 1932 h 10000"/>
                <a:gd name="connsiteX7" fmla="*/ 5431 w 10037"/>
                <a:gd name="connsiteY7" fmla="*/ 1518 h 10000"/>
                <a:gd name="connsiteX8" fmla="*/ 5768 w 10037"/>
                <a:gd name="connsiteY8" fmla="*/ 1023 h 10000"/>
                <a:gd name="connsiteX9" fmla="*/ 6384 w 10037"/>
                <a:gd name="connsiteY9" fmla="*/ 714 h 10000"/>
                <a:gd name="connsiteX10" fmla="*/ 7136 w 10037"/>
                <a:gd name="connsiteY10" fmla="*/ 723 h 10000"/>
                <a:gd name="connsiteX11" fmla="*/ 8036 w 10037"/>
                <a:gd name="connsiteY11" fmla="*/ 143 h 10000"/>
                <a:gd name="connsiteX12" fmla="*/ 9314 w 10037"/>
                <a:gd name="connsiteY12" fmla="*/ 26 h 10000"/>
                <a:gd name="connsiteX13" fmla="*/ 9949 w 10037"/>
                <a:gd name="connsiteY13" fmla="*/ 666 h 10000"/>
                <a:gd name="connsiteX14" fmla="*/ 9874 w 10037"/>
                <a:gd name="connsiteY14" fmla="*/ 1792 h 10000"/>
                <a:gd name="connsiteX15" fmla="*/ 9495 w 10037"/>
                <a:gd name="connsiteY15" fmla="*/ 2022 h 10000"/>
                <a:gd name="connsiteX16" fmla="*/ 8134 w 10037"/>
                <a:gd name="connsiteY16" fmla="*/ 2104 h 10000"/>
                <a:gd name="connsiteX17" fmla="*/ 7227 w 10037"/>
                <a:gd name="connsiteY17" fmla="*/ 2901 h 10000"/>
                <a:gd name="connsiteX18" fmla="*/ 6140 w 10037"/>
                <a:gd name="connsiteY18" fmla="*/ 2981 h 10000"/>
                <a:gd name="connsiteX19" fmla="*/ 5090 w 10037"/>
                <a:gd name="connsiteY19" fmla="*/ 3699 h 10000"/>
                <a:gd name="connsiteX20" fmla="*/ 3460 w 10037"/>
                <a:gd name="connsiteY20" fmla="*/ 3940 h 10000"/>
                <a:gd name="connsiteX21" fmla="*/ 2291 w 10037"/>
                <a:gd name="connsiteY21" fmla="*/ 4537 h 10000"/>
                <a:gd name="connsiteX22" fmla="*/ 1310 w 10037"/>
                <a:gd name="connsiteY22" fmla="*/ 6975 h 10000"/>
                <a:gd name="connsiteX23" fmla="*/ 1491 w 10037"/>
                <a:gd name="connsiteY23" fmla="*/ 9897 h 10000"/>
                <a:gd name="connsiteX0" fmla="*/ 0 w 10037"/>
                <a:gd name="connsiteY0" fmla="*/ 10000 h 10000"/>
                <a:gd name="connsiteX1" fmla="*/ 242 w 10037"/>
                <a:gd name="connsiteY1" fmla="*/ 5218 h 10000"/>
                <a:gd name="connsiteX2" fmla="*/ 593 w 10037"/>
                <a:gd name="connsiteY2" fmla="*/ 2998 h 10000"/>
                <a:gd name="connsiteX3" fmla="*/ 1422 w 10037"/>
                <a:gd name="connsiteY3" fmla="*/ 2758 h 10000"/>
                <a:gd name="connsiteX4" fmla="*/ 1859 w 10037"/>
                <a:gd name="connsiteY4" fmla="*/ 2608 h 10000"/>
                <a:gd name="connsiteX5" fmla="*/ 2828 w 10037"/>
                <a:gd name="connsiteY5" fmla="*/ 2485 h 10000"/>
                <a:gd name="connsiteX6" fmla="*/ 3683 w 10037"/>
                <a:gd name="connsiteY6" fmla="*/ 1932 h 10000"/>
                <a:gd name="connsiteX7" fmla="*/ 5431 w 10037"/>
                <a:gd name="connsiteY7" fmla="*/ 1518 h 10000"/>
                <a:gd name="connsiteX8" fmla="*/ 5768 w 10037"/>
                <a:gd name="connsiteY8" fmla="*/ 1023 h 10000"/>
                <a:gd name="connsiteX9" fmla="*/ 6384 w 10037"/>
                <a:gd name="connsiteY9" fmla="*/ 714 h 10000"/>
                <a:gd name="connsiteX10" fmla="*/ 7136 w 10037"/>
                <a:gd name="connsiteY10" fmla="*/ 723 h 10000"/>
                <a:gd name="connsiteX11" fmla="*/ 8036 w 10037"/>
                <a:gd name="connsiteY11" fmla="*/ 143 h 10000"/>
                <a:gd name="connsiteX12" fmla="*/ 9314 w 10037"/>
                <a:gd name="connsiteY12" fmla="*/ 26 h 10000"/>
                <a:gd name="connsiteX13" fmla="*/ 9949 w 10037"/>
                <a:gd name="connsiteY13" fmla="*/ 666 h 10000"/>
                <a:gd name="connsiteX14" fmla="*/ 9874 w 10037"/>
                <a:gd name="connsiteY14" fmla="*/ 1792 h 10000"/>
                <a:gd name="connsiteX15" fmla="*/ 9495 w 10037"/>
                <a:gd name="connsiteY15" fmla="*/ 2022 h 10000"/>
                <a:gd name="connsiteX16" fmla="*/ 8134 w 10037"/>
                <a:gd name="connsiteY16" fmla="*/ 2104 h 10000"/>
                <a:gd name="connsiteX17" fmla="*/ 7227 w 10037"/>
                <a:gd name="connsiteY17" fmla="*/ 2901 h 10000"/>
                <a:gd name="connsiteX18" fmla="*/ 6140 w 10037"/>
                <a:gd name="connsiteY18" fmla="*/ 2981 h 10000"/>
                <a:gd name="connsiteX19" fmla="*/ 5090 w 10037"/>
                <a:gd name="connsiteY19" fmla="*/ 3699 h 10000"/>
                <a:gd name="connsiteX20" fmla="*/ 3460 w 10037"/>
                <a:gd name="connsiteY20" fmla="*/ 3940 h 10000"/>
                <a:gd name="connsiteX21" fmla="*/ 2291 w 10037"/>
                <a:gd name="connsiteY21" fmla="*/ 4537 h 10000"/>
                <a:gd name="connsiteX22" fmla="*/ 1310 w 10037"/>
                <a:gd name="connsiteY22" fmla="*/ 6975 h 10000"/>
                <a:gd name="connsiteX23" fmla="*/ 1491 w 10037"/>
                <a:gd name="connsiteY23" fmla="*/ 9897 h 10000"/>
                <a:gd name="connsiteX0" fmla="*/ 0 w 10037"/>
                <a:gd name="connsiteY0" fmla="*/ 10000 h 10000"/>
                <a:gd name="connsiteX1" fmla="*/ 242 w 10037"/>
                <a:gd name="connsiteY1" fmla="*/ 5218 h 10000"/>
                <a:gd name="connsiteX2" fmla="*/ 593 w 10037"/>
                <a:gd name="connsiteY2" fmla="*/ 2998 h 10000"/>
                <a:gd name="connsiteX3" fmla="*/ 1381 w 10037"/>
                <a:gd name="connsiteY3" fmla="*/ 2580 h 10000"/>
                <a:gd name="connsiteX4" fmla="*/ 1859 w 10037"/>
                <a:gd name="connsiteY4" fmla="*/ 2608 h 10000"/>
                <a:gd name="connsiteX5" fmla="*/ 2828 w 10037"/>
                <a:gd name="connsiteY5" fmla="*/ 2485 h 10000"/>
                <a:gd name="connsiteX6" fmla="*/ 3683 w 10037"/>
                <a:gd name="connsiteY6" fmla="*/ 1932 h 10000"/>
                <a:gd name="connsiteX7" fmla="*/ 5431 w 10037"/>
                <a:gd name="connsiteY7" fmla="*/ 1518 h 10000"/>
                <a:gd name="connsiteX8" fmla="*/ 5768 w 10037"/>
                <a:gd name="connsiteY8" fmla="*/ 1023 h 10000"/>
                <a:gd name="connsiteX9" fmla="*/ 6384 w 10037"/>
                <a:gd name="connsiteY9" fmla="*/ 714 h 10000"/>
                <a:gd name="connsiteX10" fmla="*/ 7136 w 10037"/>
                <a:gd name="connsiteY10" fmla="*/ 723 h 10000"/>
                <a:gd name="connsiteX11" fmla="*/ 8036 w 10037"/>
                <a:gd name="connsiteY11" fmla="*/ 143 h 10000"/>
                <a:gd name="connsiteX12" fmla="*/ 9314 w 10037"/>
                <a:gd name="connsiteY12" fmla="*/ 26 h 10000"/>
                <a:gd name="connsiteX13" fmla="*/ 9949 w 10037"/>
                <a:gd name="connsiteY13" fmla="*/ 666 h 10000"/>
                <a:gd name="connsiteX14" fmla="*/ 9874 w 10037"/>
                <a:gd name="connsiteY14" fmla="*/ 1792 h 10000"/>
                <a:gd name="connsiteX15" fmla="*/ 9495 w 10037"/>
                <a:gd name="connsiteY15" fmla="*/ 2022 h 10000"/>
                <a:gd name="connsiteX16" fmla="*/ 8134 w 10037"/>
                <a:gd name="connsiteY16" fmla="*/ 2104 h 10000"/>
                <a:gd name="connsiteX17" fmla="*/ 7227 w 10037"/>
                <a:gd name="connsiteY17" fmla="*/ 2901 h 10000"/>
                <a:gd name="connsiteX18" fmla="*/ 6140 w 10037"/>
                <a:gd name="connsiteY18" fmla="*/ 2981 h 10000"/>
                <a:gd name="connsiteX19" fmla="*/ 5090 w 10037"/>
                <a:gd name="connsiteY19" fmla="*/ 3699 h 10000"/>
                <a:gd name="connsiteX20" fmla="*/ 3460 w 10037"/>
                <a:gd name="connsiteY20" fmla="*/ 3940 h 10000"/>
                <a:gd name="connsiteX21" fmla="*/ 2291 w 10037"/>
                <a:gd name="connsiteY21" fmla="*/ 4537 h 10000"/>
                <a:gd name="connsiteX22" fmla="*/ 1310 w 10037"/>
                <a:gd name="connsiteY22" fmla="*/ 6975 h 10000"/>
                <a:gd name="connsiteX23" fmla="*/ 1491 w 10037"/>
                <a:gd name="connsiteY23" fmla="*/ 9897 h 10000"/>
                <a:gd name="connsiteX0" fmla="*/ 0 w 10037"/>
                <a:gd name="connsiteY0" fmla="*/ 10000 h 10000"/>
                <a:gd name="connsiteX1" fmla="*/ 242 w 10037"/>
                <a:gd name="connsiteY1" fmla="*/ 5218 h 10000"/>
                <a:gd name="connsiteX2" fmla="*/ 593 w 10037"/>
                <a:gd name="connsiteY2" fmla="*/ 2998 h 10000"/>
                <a:gd name="connsiteX3" fmla="*/ 1381 w 10037"/>
                <a:gd name="connsiteY3" fmla="*/ 2580 h 10000"/>
                <a:gd name="connsiteX4" fmla="*/ 1859 w 10037"/>
                <a:gd name="connsiteY4" fmla="*/ 2608 h 10000"/>
                <a:gd name="connsiteX5" fmla="*/ 2828 w 10037"/>
                <a:gd name="connsiteY5" fmla="*/ 2485 h 10000"/>
                <a:gd name="connsiteX6" fmla="*/ 3683 w 10037"/>
                <a:gd name="connsiteY6" fmla="*/ 1932 h 10000"/>
                <a:gd name="connsiteX7" fmla="*/ 5431 w 10037"/>
                <a:gd name="connsiteY7" fmla="*/ 1518 h 10000"/>
                <a:gd name="connsiteX8" fmla="*/ 5768 w 10037"/>
                <a:gd name="connsiteY8" fmla="*/ 1023 h 10000"/>
                <a:gd name="connsiteX9" fmla="*/ 6384 w 10037"/>
                <a:gd name="connsiteY9" fmla="*/ 714 h 10000"/>
                <a:gd name="connsiteX10" fmla="*/ 7136 w 10037"/>
                <a:gd name="connsiteY10" fmla="*/ 723 h 10000"/>
                <a:gd name="connsiteX11" fmla="*/ 8036 w 10037"/>
                <a:gd name="connsiteY11" fmla="*/ 143 h 10000"/>
                <a:gd name="connsiteX12" fmla="*/ 9314 w 10037"/>
                <a:gd name="connsiteY12" fmla="*/ 26 h 10000"/>
                <a:gd name="connsiteX13" fmla="*/ 9949 w 10037"/>
                <a:gd name="connsiteY13" fmla="*/ 666 h 10000"/>
                <a:gd name="connsiteX14" fmla="*/ 9874 w 10037"/>
                <a:gd name="connsiteY14" fmla="*/ 1792 h 10000"/>
                <a:gd name="connsiteX15" fmla="*/ 9495 w 10037"/>
                <a:gd name="connsiteY15" fmla="*/ 2022 h 10000"/>
                <a:gd name="connsiteX16" fmla="*/ 8134 w 10037"/>
                <a:gd name="connsiteY16" fmla="*/ 2104 h 10000"/>
                <a:gd name="connsiteX17" fmla="*/ 7227 w 10037"/>
                <a:gd name="connsiteY17" fmla="*/ 2901 h 10000"/>
                <a:gd name="connsiteX18" fmla="*/ 6140 w 10037"/>
                <a:gd name="connsiteY18" fmla="*/ 2981 h 10000"/>
                <a:gd name="connsiteX19" fmla="*/ 5090 w 10037"/>
                <a:gd name="connsiteY19" fmla="*/ 3699 h 10000"/>
                <a:gd name="connsiteX20" fmla="*/ 3460 w 10037"/>
                <a:gd name="connsiteY20" fmla="*/ 3940 h 10000"/>
                <a:gd name="connsiteX21" fmla="*/ 2291 w 10037"/>
                <a:gd name="connsiteY21" fmla="*/ 4537 h 10000"/>
                <a:gd name="connsiteX22" fmla="*/ 1557 w 10037"/>
                <a:gd name="connsiteY22" fmla="*/ 6975 h 10000"/>
                <a:gd name="connsiteX23" fmla="*/ 1491 w 10037"/>
                <a:gd name="connsiteY23" fmla="*/ 9897 h 10000"/>
                <a:gd name="connsiteX0" fmla="*/ 0 w 10037"/>
                <a:gd name="connsiteY0" fmla="*/ 10000 h 10000"/>
                <a:gd name="connsiteX1" fmla="*/ 242 w 10037"/>
                <a:gd name="connsiteY1" fmla="*/ 5218 h 10000"/>
                <a:gd name="connsiteX2" fmla="*/ 593 w 10037"/>
                <a:gd name="connsiteY2" fmla="*/ 2998 h 10000"/>
                <a:gd name="connsiteX3" fmla="*/ 1381 w 10037"/>
                <a:gd name="connsiteY3" fmla="*/ 2580 h 10000"/>
                <a:gd name="connsiteX4" fmla="*/ 1859 w 10037"/>
                <a:gd name="connsiteY4" fmla="*/ 2608 h 10000"/>
                <a:gd name="connsiteX5" fmla="*/ 2828 w 10037"/>
                <a:gd name="connsiteY5" fmla="*/ 2485 h 10000"/>
                <a:gd name="connsiteX6" fmla="*/ 3683 w 10037"/>
                <a:gd name="connsiteY6" fmla="*/ 1932 h 10000"/>
                <a:gd name="connsiteX7" fmla="*/ 5431 w 10037"/>
                <a:gd name="connsiteY7" fmla="*/ 1518 h 10000"/>
                <a:gd name="connsiteX8" fmla="*/ 5768 w 10037"/>
                <a:gd name="connsiteY8" fmla="*/ 1023 h 10000"/>
                <a:gd name="connsiteX9" fmla="*/ 6384 w 10037"/>
                <a:gd name="connsiteY9" fmla="*/ 714 h 10000"/>
                <a:gd name="connsiteX10" fmla="*/ 7136 w 10037"/>
                <a:gd name="connsiteY10" fmla="*/ 723 h 10000"/>
                <a:gd name="connsiteX11" fmla="*/ 8036 w 10037"/>
                <a:gd name="connsiteY11" fmla="*/ 143 h 10000"/>
                <a:gd name="connsiteX12" fmla="*/ 9314 w 10037"/>
                <a:gd name="connsiteY12" fmla="*/ 26 h 10000"/>
                <a:gd name="connsiteX13" fmla="*/ 9949 w 10037"/>
                <a:gd name="connsiteY13" fmla="*/ 666 h 10000"/>
                <a:gd name="connsiteX14" fmla="*/ 9874 w 10037"/>
                <a:gd name="connsiteY14" fmla="*/ 1792 h 10000"/>
                <a:gd name="connsiteX15" fmla="*/ 9495 w 10037"/>
                <a:gd name="connsiteY15" fmla="*/ 2022 h 10000"/>
                <a:gd name="connsiteX16" fmla="*/ 8134 w 10037"/>
                <a:gd name="connsiteY16" fmla="*/ 2104 h 10000"/>
                <a:gd name="connsiteX17" fmla="*/ 7227 w 10037"/>
                <a:gd name="connsiteY17" fmla="*/ 2901 h 10000"/>
                <a:gd name="connsiteX18" fmla="*/ 6140 w 10037"/>
                <a:gd name="connsiteY18" fmla="*/ 2981 h 10000"/>
                <a:gd name="connsiteX19" fmla="*/ 5090 w 10037"/>
                <a:gd name="connsiteY19" fmla="*/ 3699 h 10000"/>
                <a:gd name="connsiteX20" fmla="*/ 3460 w 10037"/>
                <a:gd name="connsiteY20" fmla="*/ 3940 h 10000"/>
                <a:gd name="connsiteX21" fmla="*/ 2291 w 10037"/>
                <a:gd name="connsiteY21" fmla="*/ 4537 h 10000"/>
                <a:gd name="connsiteX22" fmla="*/ 1639 w 10037"/>
                <a:gd name="connsiteY22" fmla="*/ 6957 h 10000"/>
                <a:gd name="connsiteX23" fmla="*/ 1491 w 10037"/>
                <a:gd name="connsiteY23" fmla="*/ 9897 h 10000"/>
                <a:gd name="connsiteX0" fmla="*/ 0 w 10037"/>
                <a:gd name="connsiteY0" fmla="*/ 10000 h 10000"/>
                <a:gd name="connsiteX1" fmla="*/ 242 w 10037"/>
                <a:gd name="connsiteY1" fmla="*/ 5218 h 10000"/>
                <a:gd name="connsiteX2" fmla="*/ 593 w 10037"/>
                <a:gd name="connsiteY2" fmla="*/ 2998 h 10000"/>
                <a:gd name="connsiteX3" fmla="*/ 1381 w 10037"/>
                <a:gd name="connsiteY3" fmla="*/ 2580 h 10000"/>
                <a:gd name="connsiteX4" fmla="*/ 1859 w 10037"/>
                <a:gd name="connsiteY4" fmla="*/ 2608 h 10000"/>
                <a:gd name="connsiteX5" fmla="*/ 2828 w 10037"/>
                <a:gd name="connsiteY5" fmla="*/ 2485 h 10000"/>
                <a:gd name="connsiteX6" fmla="*/ 3683 w 10037"/>
                <a:gd name="connsiteY6" fmla="*/ 1932 h 10000"/>
                <a:gd name="connsiteX7" fmla="*/ 5431 w 10037"/>
                <a:gd name="connsiteY7" fmla="*/ 1518 h 10000"/>
                <a:gd name="connsiteX8" fmla="*/ 5768 w 10037"/>
                <a:gd name="connsiteY8" fmla="*/ 1023 h 10000"/>
                <a:gd name="connsiteX9" fmla="*/ 6384 w 10037"/>
                <a:gd name="connsiteY9" fmla="*/ 714 h 10000"/>
                <a:gd name="connsiteX10" fmla="*/ 7136 w 10037"/>
                <a:gd name="connsiteY10" fmla="*/ 723 h 10000"/>
                <a:gd name="connsiteX11" fmla="*/ 8036 w 10037"/>
                <a:gd name="connsiteY11" fmla="*/ 143 h 10000"/>
                <a:gd name="connsiteX12" fmla="*/ 9314 w 10037"/>
                <a:gd name="connsiteY12" fmla="*/ 26 h 10000"/>
                <a:gd name="connsiteX13" fmla="*/ 9949 w 10037"/>
                <a:gd name="connsiteY13" fmla="*/ 666 h 10000"/>
                <a:gd name="connsiteX14" fmla="*/ 9874 w 10037"/>
                <a:gd name="connsiteY14" fmla="*/ 1792 h 10000"/>
                <a:gd name="connsiteX15" fmla="*/ 9495 w 10037"/>
                <a:gd name="connsiteY15" fmla="*/ 2022 h 10000"/>
                <a:gd name="connsiteX16" fmla="*/ 8134 w 10037"/>
                <a:gd name="connsiteY16" fmla="*/ 2104 h 10000"/>
                <a:gd name="connsiteX17" fmla="*/ 7227 w 10037"/>
                <a:gd name="connsiteY17" fmla="*/ 2901 h 10000"/>
                <a:gd name="connsiteX18" fmla="*/ 6140 w 10037"/>
                <a:gd name="connsiteY18" fmla="*/ 2981 h 10000"/>
                <a:gd name="connsiteX19" fmla="*/ 5090 w 10037"/>
                <a:gd name="connsiteY19" fmla="*/ 3699 h 10000"/>
                <a:gd name="connsiteX20" fmla="*/ 3460 w 10037"/>
                <a:gd name="connsiteY20" fmla="*/ 3940 h 10000"/>
                <a:gd name="connsiteX21" fmla="*/ 2312 w 10037"/>
                <a:gd name="connsiteY21" fmla="*/ 4698 h 10000"/>
                <a:gd name="connsiteX22" fmla="*/ 1639 w 10037"/>
                <a:gd name="connsiteY22" fmla="*/ 6957 h 10000"/>
                <a:gd name="connsiteX23" fmla="*/ 1491 w 10037"/>
                <a:gd name="connsiteY23" fmla="*/ 9897 h 10000"/>
                <a:gd name="connsiteX0" fmla="*/ 0 w 10037"/>
                <a:gd name="connsiteY0" fmla="*/ 10000 h 10000"/>
                <a:gd name="connsiteX1" fmla="*/ 242 w 10037"/>
                <a:gd name="connsiteY1" fmla="*/ 5218 h 10000"/>
                <a:gd name="connsiteX2" fmla="*/ 593 w 10037"/>
                <a:gd name="connsiteY2" fmla="*/ 2998 h 10000"/>
                <a:gd name="connsiteX3" fmla="*/ 1381 w 10037"/>
                <a:gd name="connsiteY3" fmla="*/ 2580 h 10000"/>
                <a:gd name="connsiteX4" fmla="*/ 1859 w 10037"/>
                <a:gd name="connsiteY4" fmla="*/ 2608 h 10000"/>
                <a:gd name="connsiteX5" fmla="*/ 2828 w 10037"/>
                <a:gd name="connsiteY5" fmla="*/ 2485 h 10000"/>
                <a:gd name="connsiteX6" fmla="*/ 3683 w 10037"/>
                <a:gd name="connsiteY6" fmla="*/ 1932 h 10000"/>
                <a:gd name="connsiteX7" fmla="*/ 5431 w 10037"/>
                <a:gd name="connsiteY7" fmla="*/ 1518 h 10000"/>
                <a:gd name="connsiteX8" fmla="*/ 5768 w 10037"/>
                <a:gd name="connsiteY8" fmla="*/ 1023 h 10000"/>
                <a:gd name="connsiteX9" fmla="*/ 6384 w 10037"/>
                <a:gd name="connsiteY9" fmla="*/ 714 h 10000"/>
                <a:gd name="connsiteX10" fmla="*/ 7136 w 10037"/>
                <a:gd name="connsiteY10" fmla="*/ 723 h 10000"/>
                <a:gd name="connsiteX11" fmla="*/ 8036 w 10037"/>
                <a:gd name="connsiteY11" fmla="*/ 143 h 10000"/>
                <a:gd name="connsiteX12" fmla="*/ 9314 w 10037"/>
                <a:gd name="connsiteY12" fmla="*/ 26 h 10000"/>
                <a:gd name="connsiteX13" fmla="*/ 9949 w 10037"/>
                <a:gd name="connsiteY13" fmla="*/ 666 h 10000"/>
                <a:gd name="connsiteX14" fmla="*/ 9874 w 10037"/>
                <a:gd name="connsiteY14" fmla="*/ 1792 h 10000"/>
                <a:gd name="connsiteX15" fmla="*/ 9495 w 10037"/>
                <a:gd name="connsiteY15" fmla="*/ 2022 h 10000"/>
                <a:gd name="connsiteX16" fmla="*/ 8134 w 10037"/>
                <a:gd name="connsiteY16" fmla="*/ 2104 h 10000"/>
                <a:gd name="connsiteX17" fmla="*/ 7227 w 10037"/>
                <a:gd name="connsiteY17" fmla="*/ 2901 h 10000"/>
                <a:gd name="connsiteX18" fmla="*/ 6140 w 10037"/>
                <a:gd name="connsiteY18" fmla="*/ 2981 h 10000"/>
                <a:gd name="connsiteX19" fmla="*/ 5090 w 10037"/>
                <a:gd name="connsiteY19" fmla="*/ 3699 h 10000"/>
                <a:gd name="connsiteX20" fmla="*/ 3460 w 10037"/>
                <a:gd name="connsiteY20" fmla="*/ 3940 h 10000"/>
                <a:gd name="connsiteX21" fmla="*/ 2291 w 10037"/>
                <a:gd name="connsiteY21" fmla="*/ 4859 h 10000"/>
                <a:gd name="connsiteX22" fmla="*/ 1639 w 10037"/>
                <a:gd name="connsiteY22" fmla="*/ 6957 h 10000"/>
                <a:gd name="connsiteX23" fmla="*/ 1491 w 10037"/>
                <a:gd name="connsiteY23" fmla="*/ 9897 h 10000"/>
                <a:gd name="connsiteX0" fmla="*/ 0 w 10037"/>
                <a:gd name="connsiteY0" fmla="*/ 10000 h 10000"/>
                <a:gd name="connsiteX1" fmla="*/ 242 w 10037"/>
                <a:gd name="connsiteY1" fmla="*/ 5218 h 10000"/>
                <a:gd name="connsiteX2" fmla="*/ 552 w 10037"/>
                <a:gd name="connsiteY2" fmla="*/ 2784 h 10000"/>
                <a:gd name="connsiteX3" fmla="*/ 1381 w 10037"/>
                <a:gd name="connsiteY3" fmla="*/ 2580 h 10000"/>
                <a:gd name="connsiteX4" fmla="*/ 1859 w 10037"/>
                <a:gd name="connsiteY4" fmla="*/ 2608 h 10000"/>
                <a:gd name="connsiteX5" fmla="*/ 2828 w 10037"/>
                <a:gd name="connsiteY5" fmla="*/ 2485 h 10000"/>
                <a:gd name="connsiteX6" fmla="*/ 3683 w 10037"/>
                <a:gd name="connsiteY6" fmla="*/ 1932 h 10000"/>
                <a:gd name="connsiteX7" fmla="*/ 5431 w 10037"/>
                <a:gd name="connsiteY7" fmla="*/ 1518 h 10000"/>
                <a:gd name="connsiteX8" fmla="*/ 5768 w 10037"/>
                <a:gd name="connsiteY8" fmla="*/ 1023 h 10000"/>
                <a:gd name="connsiteX9" fmla="*/ 6384 w 10037"/>
                <a:gd name="connsiteY9" fmla="*/ 714 h 10000"/>
                <a:gd name="connsiteX10" fmla="*/ 7136 w 10037"/>
                <a:gd name="connsiteY10" fmla="*/ 723 h 10000"/>
                <a:gd name="connsiteX11" fmla="*/ 8036 w 10037"/>
                <a:gd name="connsiteY11" fmla="*/ 143 h 10000"/>
                <a:gd name="connsiteX12" fmla="*/ 9314 w 10037"/>
                <a:gd name="connsiteY12" fmla="*/ 26 h 10000"/>
                <a:gd name="connsiteX13" fmla="*/ 9949 w 10037"/>
                <a:gd name="connsiteY13" fmla="*/ 666 h 10000"/>
                <a:gd name="connsiteX14" fmla="*/ 9874 w 10037"/>
                <a:gd name="connsiteY14" fmla="*/ 1792 h 10000"/>
                <a:gd name="connsiteX15" fmla="*/ 9495 w 10037"/>
                <a:gd name="connsiteY15" fmla="*/ 2022 h 10000"/>
                <a:gd name="connsiteX16" fmla="*/ 8134 w 10037"/>
                <a:gd name="connsiteY16" fmla="*/ 2104 h 10000"/>
                <a:gd name="connsiteX17" fmla="*/ 7227 w 10037"/>
                <a:gd name="connsiteY17" fmla="*/ 2901 h 10000"/>
                <a:gd name="connsiteX18" fmla="*/ 6140 w 10037"/>
                <a:gd name="connsiteY18" fmla="*/ 2981 h 10000"/>
                <a:gd name="connsiteX19" fmla="*/ 5090 w 10037"/>
                <a:gd name="connsiteY19" fmla="*/ 3699 h 10000"/>
                <a:gd name="connsiteX20" fmla="*/ 3460 w 10037"/>
                <a:gd name="connsiteY20" fmla="*/ 3940 h 10000"/>
                <a:gd name="connsiteX21" fmla="*/ 2291 w 10037"/>
                <a:gd name="connsiteY21" fmla="*/ 4859 h 10000"/>
                <a:gd name="connsiteX22" fmla="*/ 1639 w 10037"/>
                <a:gd name="connsiteY22" fmla="*/ 6957 h 10000"/>
                <a:gd name="connsiteX23" fmla="*/ 1491 w 10037"/>
                <a:gd name="connsiteY23" fmla="*/ 9897 h 10000"/>
                <a:gd name="connsiteX0" fmla="*/ 0 w 10037"/>
                <a:gd name="connsiteY0" fmla="*/ 10000 h 10000"/>
                <a:gd name="connsiteX1" fmla="*/ 242 w 10037"/>
                <a:gd name="connsiteY1" fmla="*/ 5218 h 10000"/>
                <a:gd name="connsiteX2" fmla="*/ 552 w 10037"/>
                <a:gd name="connsiteY2" fmla="*/ 2784 h 10000"/>
                <a:gd name="connsiteX3" fmla="*/ 1319 w 10037"/>
                <a:gd name="connsiteY3" fmla="*/ 2455 h 10000"/>
                <a:gd name="connsiteX4" fmla="*/ 1859 w 10037"/>
                <a:gd name="connsiteY4" fmla="*/ 2608 h 10000"/>
                <a:gd name="connsiteX5" fmla="*/ 2828 w 10037"/>
                <a:gd name="connsiteY5" fmla="*/ 2485 h 10000"/>
                <a:gd name="connsiteX6" fmla="*/ 3683 w 10037"/>
                <a:gd name="connsiteY6" fmla="*/ 1932 h 10000"/>
                <a:gd name="connsiteX7" fmla="*/ 5431 w 10037"/>
                <a:gd name="connsiteY7" fmla="*/ 1518 h 10000"/>
                <a:gd name="connsiteX8" fmla="*/ 5768 w 10037"/>
                <a:gd name="connsiteY8" fmla="*/ 1023 h 10000"/>
                <a:gd name="connsiteX9" fmla="*/ 6384 w 10037"/>
                <a:gd name="connsiteY9" fmla="*/ 714 h 10000"/>
                <a:gd name="connsiteX10" fmla="*/ 7136 w 10037"/>
                <a:gd name="connsiteY10" fmla="*/ 723 h 10000"/>
                <a:gd name="connsiteX11" fmla="*/ 8036 w 10037"/>
                <a:gd name="connsiteY11" fmla="*/ 143 h 10000"/>
                <a:gd name="connsiteX12" fmla="*/ 9314 w 10037"/>
                <a:gd name="connsiteY12" fmla="*/ 26 h 10000"/>
                <a:gd name="connsiteX13" fmla="*/ 9949 w 10037"/>
                <a:gd name="connsiteY13" fmla="*/ 666 h 10000"/>
                <a:gd name="connsiteX14" fmla="*/ 9874 w 10037"/>
                <a:gd name="connsiteY14" fmla="*/ 1792 h 10000"/>
                <a:gd name="connsiteX15" fmla="*/ 9495 w 10037"/>
                <a:gd name="connsiteY15" fmla="*/ 2022 h 10000"/>
                <a:gd name="connsiteX16" fmla="*/ 8134 w 10037"/>
                <a:gd name="connsiteY16" fmla="*/ 2104 h 10000"/>
                <a:gd name="connsiteX17" fmla="*/ 7227 w 10037"/>
                <a:gd name="connsiteY17" fmla="*/ 2901 h 10000"/>
                <a:gd name="connsiteX18" fmla="*/ 6140 w 10037"/>
                <a:gd name="connsiteY18" fmla="*/ 2981 h 10000"/>
                <a:gd name="connsiteX19" fmla="*/ 5090 w 10037"/>
                <a:gd name="connsiteY19" fmla="*/ 3699 h 10000"/>
                <a:gd name="connsiteX20" fmla="*/ 3460 w 10037"/>
                <a:gd name="connsiteY20" fmla="*/ 3940 h 10000"/>
                <a:gd name="connsiteX21" fmla="*/ 2291 w 10037"/>
                <a:gd name="connsiteY21" fmla="*/ 4859 h 10000"/>
                <a:gd name="connsiteX22" fmla="*/ 1639 w 10037"/>
                <a:gd name="connsiteY22" fmla="*/ 6957 h 10000"/>
                <a:gd name="connsiteX23" fmla="*/ 1491 w 10037"/>
                <a:gd name="connsiteY23" fmla="*/ 9897 h 10000"/>
                <a:gd name="connsiteX0" fmla="*/ 0 w 10037"/>
                <a:gd name="connsiteY0" fmla="*/ 10000 h 10000"/>
                <a:gd name="connsiteX1" fmla="*/ 242 w 10037"/>
                <a:gd name="connsiteY1" fmla="*/ 5218 h 10000"/>
                <a:gd name="connsiteX2" fmla="*/ 552 w 10037"/>
                <a:gd name="connsiteY2" fmla="*/ 2784 h 10000"/>
                <a:gd name="connsiteX3" fmla="*/ 1319 w 10037"/>
                <a:gd name="connsiteY3" fmla="*/ 2455 h 10000"/>
                <a:gd name="connsiteX4" fmla="*/ 1756 w 10037"/>
                <a:gd name="connsiteY4" fmla="*/ 2430 h 10000"/>
                <a:gd name="connsiteX5" fmla="*/ 2828 w 10037"/>
                <a:gd name="connsiteY5" fmla="*/ 2485 h 10000"/>
                <a:gd name="connsiteX6" fmla="*/ 3683 w 10037"/>
                <a:gd name="connsiteY6" fmla="*/ 1932 h 10000"/>
                <a:gd name="connsiteX7" fmla="*/ 5431 w 10037"/>
                <a:gd name="connsiteY7" fmla="*/ 1518 h 10000"/>
                <a:gd name="connsiteX8" fmla="*/ 5768 w 10037"/>
                <a:gd name="connsiteY8" fmla="*/ 1023 h 10000"/>
                <a:gd name="connsiteX9" fmla="*/ 6384 w 10037"/>
                <a:gd name="connsiteY9" fmla="*/ 714 h 10000"/>
                <a:gd name="connsiteX10" fmla="*/ 7136 w 10037"/>
                <a:gd name="connsiteY10" fmla="*/ 723 h 10000"/>
                <a:gd name="connsiteX11" fmla="*/ 8036 w 10037"/>
                <a:gd name="connsiteY11" fmla="*/ 143 h 10000"/>
                <a:gd name="connsiteX12" fmla="*/ 9314 w 10037"/>
                <a:gd name="connsiteY12" fmla="*/ 26 h 10000"/>
                <a:gd name="connsiteX13" fmla="*/ 9949 w 10037"/>
                <a:gd name="connsiteY13" fmla="*/ 666 h 10000"/>
                <a:gd name="connsiteX14" fmla="*/ 9874 w 10037"/>
                <a:gd name="connsiteY14" fmla="*/ 1792 h 10000"/>
                <a:gd name="connsiteX15" fmla="*/ 9495 w 10037"/>
                <a:gd name="connsiteY15" fmla="*/ 2022 h 10000"/>
                <a:gd name="connsiteX16" fmla="*/ 8134 w 10037"/>
                <a:gd name="connsiteY16" fmla="*/ 2104 h 10000"/>
                <a:gd name="connsiteX17" fmla="*/ 7227 w 10037"/>
                <a:gd name="connsiteY17" fmla="*/ 2901 h 10000"/>
                <a:gd name="connsiteX18" fmla="*/ 6140 w 10037"/>
                <a:gd name="connsiteY18" fmla="*/ 2981 h 10000"/>
                <a:gd name="connsiteX19" fmla="*/ 5090 w 10037"/>
                <a:gd name="connsiteY19" fmla="*/ 3699 h 10000"/>
                <a:gd name="connsiteX20" fmla="*/ 3460 w 10037"/>
                <a:gd name="connsiteY20" fmla="*/ 3940 h 10000"/>
                <a:gd name="connsiteX21" fmla="*/ 2291 w 10037"/>
                <a:gd name="connsiteY21" fmla="*/ 4859 h 10000"/>
                <a:gd name="connsiteX22" fmla="*/ 1639 w 10037"/>
                <a:gd name="connsiteY22" fmla="*/ 6957 h 10000"/>
                <a:gd name="connsiteX23" fmla="*/ 1491 w 10037"/>
                <a:gd name="connsiteY23" fmla="*/ 9897 h 10000"/>
                <a:gd name="connsiteX0" fmla="*/ 0 w 10037"/>
                <a:gd name="connsiteY0" fmla="*/ 10000 h 10000"/>
                <a:gd name="connsiteX1" fmla="*/ 242 w 10037"/>
                <a:gd name="connsiteY1" fmla="*/ 5218 h 10000"/>
                <a:gd name="connsiteX2" fmla="*/ 552 w 10037"/>
                <a:gd name="connsiteY2" fmla="*/ 2784 h 10000"/>
                <a:gd name="connsiteX3" fmla="*/ 1319 w 10037"/>
                <a:gd name="connsiteY3" fmla="*/ 2384 h 10000"/>
                <a:gd name="connsiteX4" fmla="*/ 1756 w 10037"/>
                <a:gd name="connsiteY4" fmla="*/ 2430 h 10000"/>
                <a:gd name="connsiteX5" fmla="*/ 2828 w 10037"/>
                <a:gd name="connsiteY5" fmla="*/ 2485 h 10000"/>
                <a:gd name="connsiteX6" fmla="*/ 3683 w 10037"/>
                <a:gd name="connsiteY6" fmla="*/ 1932 h 10000"/>
                <a:gd name="connsiteX7" fmla="*/ 5431 w 10037"/>
                <a:gd name="connsiteY7" fmla="*/ 1518 h 10000"/>
                <a:gd name="connsiteX8" fmla="*/ 5768 w 10037"/>
                <a:gd name="connsiteY8" fmla="*/ 1023 h 10000"/>
                <a:gd name="connsiteX9" fmla="*/ 6384 w 10037"/>
                <a:gd name="connsiteY9" fmla="*/ 714 h 10000"/>
                <a:gd name="connsiteX10" fmla="*/ 7136 w 10037"/>
                <a:gd name="connsiteY10" fmla="*/ 723 h 10000"/>
                <a:gd name="connsiteX11" fmla="*/ 8036 w 10037"/>
                <a:gd name="connsiteY11" fmla="*/ 143 h 10000"/>
                <a:gd name="connsiteX12" fmla="*/ 9314 w 10037"/>
                <a:gd name="connsiteY12" fmla="*/ 26 h 10000"/>
                <a:gd name="connsiteX13" fmla="*/ 9949 w 10037"/>
                <a:gd name="connsiteY13" fmla="*/ 666 h 10000"/>
                <a:gd name="connsiteX14" fmla="*/ 9874 w 10037"/>
                <a:gd name="connsiteY14" fmla="*/ 1792 h 10000"/>
                <a:gd name="connsiteX15" fmla="*/ 9495 w 10037"/>
                <a:gd name="connsiteY15" fmla="*/ 2022 h 10000"/>
                <a:gd name="connsiteX16" fmla="*/ 8134 w 10037"/>
                <a:gd name="connsiteY16" fmla="*/ 2104 h 10000"/>
                <a:gd name="connsiteX17" fmla="*/ 7227 w 10037"/>
                <a:gd name="connsiteY17" fmla="*/ 2901 h 10000"/>
                <a:gd name="connsiteX18" fmla="*/ 6140 w 10037"/>
                <a:gd name="connsiteY18" fmla="*/ 2981 h 10000"/>
                <a:gd name="connsiteX19" fmla="*/ 5090 w 10037"/>
                <a:gd name="connsiteY19" fmla="*/ 3699 h 10000"/>
                <a:gd name="connsiteX20" fmla="*/ 3460 w 10037"/>
                <a:gd name="connsiteY20" fmla="*/ 3940 h 10000"/>
                <a:gd name="connsiteX21" fmla="*/ 2291 w 10037"/>
                <a:gd name="connsiteY21" fmla="*/ 4859 h 10000"/>
                <a:gd name="connsiteX22" fmla="*/ 1639 w 10037"/>
                <a:gd name="connsiteY22" fmla="*/ 6957 h 10000"/>
                <a:gd name="connsiteX23" fmla="*/ 1491 w 10037"/>
                <a:gd name="connsiteY23" fmla="*/ 9897 h 10000"/>
                <a:gd name="connsiteX0" fmla="*/ 0 w 10037"/>
                <a:gd name="connsiteY0" fmla="*/ 10000 h 10000"/>
                <a:gd name="connsiteX1" fmla="*/ 242 w 10037"/>
                <a:gd name="connsiteY1" fmla="*/ 5218 h 10000"/>
                <a:gd name="connsiteX2" fmla="*/ 552 w 10037"/>
                <a:gd name="connsiteY2" fmla="*/ 2784 h 10000"/>
                <a:gd name="connsiteX3" fmla="*/ 1319 w 10037"/>
                <a:gd name="connsiteY3" fmla="*/ 2384 h 10000"/>
                <a:gd name="connsiteX4" fmla="*/ 1756 w 10037"/>
                <a:gd name="connsiteY4" fmla="*/ 2430 h 10000"/>
                <a:gd name="connsiteX5" fmla="*/ 2828 w 10037"/>
                <a:gd name="connsiteY5" fmla="*/ 2485 h 10000"/>
                <a:gd name="connsiteX6" fmla="*/ 3683 w 10037"/>
                <a:gd name="connsiteY6" fmla="*/ 1932 h 10000"/>
                <a:gd name="connsiteX7" fmla="*/ 5431 w 10037"/>
                <a:gd name="connsiteY7" fmla="*/ 1518 h 10000"/>
                <a:gd name="connsiteX8" fmla="*/ 5768 w 10037"/>
                <a:gd name="connsiteY8" fmla="*/ 1023 h 10000"/>
                <a:gd name="connsiteX9" fmla="*/ 6384 w 10037"/>
                <a:gd name="connsiteY9" fmla="*/ 714 h 10000"/>
                <a:gd name="connsiteX10" fmla="*/ 7136 w 10037"/>
                <a:gd name="connsiteY10" fmla="*/ 723 h 10000"/>
                <a:gd name="connsiteX11" fmla="*/ 8036 w 10037"/>
                <a:gd name="connsiteY11" fmla="*/ 143 h 10000"/>
                <a:gd name="connsiteX12" fmla="*/ 9314 w 10037"/>
                <a:gd name="connsiteY12" fmla="*/ 26 h 10000"/>
                <a:gd name="connsiteX13" fmla="*/ 9949 w 10037"/>
                <a:gd name="connsiteY13" fmla="*/ 666 h 10000"/>
                <a:gd name="connsiteX14" fmla="*/ 9874 w 10037"/>
                <a:gd name="connsiteY14" fmla="*/ 1792 h 10000"/>
                <a:gd name="connsiteX15" fmla="*/ 9495 w 10037"/>
                <a:gd name="connsiteY15" fmla="*/ 2022 h 10000"/>
                <a:gd name="connsiteX16" fmla="*/ 8134 w 10037"/>
                <a:gd name="connsiteY16" fmla="*/ 2104 h 10000"/>
                <a:gd name="connsiteX17" fmla="*/ 7227 w 10037"/>
                <a:gd name="connsiteY17" fmla="*/ 2901 h 10000"/>
                <a:gd name="connsiteX18" fmla="*/ 6140 w 10037"/>
                <a:gd name="connsiteY18" fmla="*/ 2981 h 10000"/>
                <a:gd name="connsiteX19" fmla="*/ 5090 w 10037"/>
                <a:gd name="connsiteY19" fmla="*/ 3699 h 10000"/>
                <a:gd name="connsiteX20" fmla="*/ 3460 w 10037"/>
                <a:gd name="connsiteY20" fmla="*/ 3940 h 10000"/>
                <a:gd name="connsiteX21" fmla="*/ 2291 w 10037"/>
                <a:gd name="connsiteY21" fmla="*/ 4859 h 10000"/>
                <a:gd name="connsiteX22" fmla="*/ 1639 w 10037"/>
                <a:gd name="connsiteY22" fmla="*/ 6957 h 10000"/>
                <a:gd name="connsiteX23" fmla="*/ 1676 w 10037"/>
                <a:gd name="connsiteY23" fmla="*/ 9790 h 10000"/>
                <a:gd name="connsiteX0" fmla="*/ 0 w 10099"/>
                <a:gd name="connsiteY0" fmla="*/ 9465 h 9790"/>
                <a:gd name="connsiteX1" fmla="*/ 304 w 10099"/>
                <a:gd name="connsiteY1" fmla="*/ 5218 h 9790"/>
                <a:gd name="connsiteX2" fmla="*/ 614 w 10099"/>
                <a:gd name="connsiteY2" fmla="*/ 2784 h 9790"/>
                <a:gd name="connsiteX3" fmla="*/ 1381 w 10099"/>
                <a:gd name="connsiteY3" fmla="*/ 2384 h 9790"/>
                <a:gd name="connsiteX4" fmla="*/ 1818 w 10099"/>
                <a:gd name="connsiteY4" fmla="*/ 2430 h 9790"/>
                <a:gd name="connsiteX5" fmla="*/ 2890 w 10099"/>
                <a:gd name="connsiteY5" fmla="*/ 2485 h 9790"/>
                <a:gd name="connsiteX6" fmla="*/ 3745 w 10099"/>
                <a:gd name="connsiteY6" fmla="*/ 1932 h 9790"/>
                <a:gd name="connsiteX7" fmla="*/ 5493 w 10099"/>
                <a:gd name="connsiteY7" fmla="*/ 1518 h 9790"/>
                <a:gd name="connsiteX8" fmla="*/ 5830 w 10099"/>
                <a:gd name="connsiteY8" fmla="*/ 1023 h 9790"/>
                <a:gd name="connsiteX9" fmla="*/ 6446 w 10099"/>
                <a:gd name="connsiteY9" fmla="*/ 714 h 9790"/>
                <a:gd name="connsiteX10" fmla="*/ 7198 w 10099"/>
                <a:gd name="connsiteY10" fmla="*/ 723 h 9790"/>
                <a:gd name="connsiteX11" fmla="*/ 8098 w 10099"/>
                <a:gd name="connsiteY11" fmla="*/ 143 h 9790"/>
                <a:gd name="connsiteX12" fmla="*/ 9376 w 10099"/>
                <a:gd name="connsiteY12" fmla="*/ 26 h 9790"/>
                <a:gd name="connsiteX13" fmla="*/ 10011 w 10099"/>
                <a:gd name="connsiteY13" fmla="*/ 666 h 9790"/>
                <a:gd name="connsiteX14" fmla="*/ 9936 w 10099"/>
                <a:gd name="connsiteY14" fmla="*/ 1792 h 9790"/>
                <a:gd name="connsiteX15" fmla="*/ 9557 w 10099"/>
                <a:gd name="connsiteY15" fmla="*/ 2022 h 9790"/>
                <a:gd name="connsiteX16" fmla="*/ 8196 w 10099"/>
                <a:gd name="connsiteY16" fmla="*/ 2104 h 9790"/>
                <a:gd name="connsiteX17" fmla="*/ 7289 w 10099"/>
                <a:gd name="connsiteY17" fmla="*/ 2901 h 9790"/>
                <a:gd name="connsiteX18" fmla="*/ 6202 w 10099"/>
                <a:gd name="connsiteY18" fmla="*/ 2981 h 9790"/>
                <a:gd name="connsiteX19" fmla="*/ 5152 w 10099"/>
                <a:gd name="connsiteY19" fmla="*/ 3699 h 9790"/>
                <a:gd name="connsiteX20" fmla="*/ 3522 w 10099"/>
                <a:gd name="connsiteY20" fmla="*/ 3940 h 9790"/>
                <a:gd name="connsiteX21" fmla="*/ 2353 w 10099"/>
                <a:gd name="connsiteY21" fmla="*/ 4859 h 9790"/>
                <a:gd name="connsiteX22" fmla="*/ 1701 w 10099"/>
                <a:gd name="connsiteY22" fmla="*/ 6957 h 9790"/>
                <a:gd name="connsiteX23" fmla="*/ 1738 w 10099"/>
                <a:gd name="connsiteY23" fmla="*/ 9790 h 9790"/>
                <a:gd name="connsiteX0" fmla="*/ 0 w 10000"/>
                <a:gd name="connsiteY0" fmla="*/ 9668 h 9727"/>
                <a:gd name="connsiteX1" fmla="*/ 301 w 10000"/>
                <a:gd name="connsiteY1" fmla="*/ 5330 h 9727"/>
                <a:gd name="connsiteX2" fmla="*/ 608 w 10000"/>
                <a:gd name="connsiteY2" fmla="*/ 2844 h 9727"/>
                <a:gd name="connsiteX3" fmla="*/ 1367 w 10000"/>
                <a:gd name="connsiteY3" fmla="*/ 2435 h 9727"/>
                <a:gd name="connsiteX4" fmla="*/ 1800 w 10000"/>
                <a:gd name="connsiteY4" fmla="*/ 2482 h 9727"/>
                <a:gd name="connsiteX5" fmla="*/ 2862 w 10000"/>
                <a:gd name="connsiteY5" fmla="*/ 2538 h 9727"/>
                <a:gd name="connsiteX6" fmla="*/ 3708 w 10000"/>
                <a:gd name="connsiteY6" fmla="*/ 1973 h 9727"/>
                <a:gd name="connsiteX7" fmla="*/ 5439 w 10000"/>
                <a:gd name="connsiteY7" fmla="*/ 1551 h 9727"/>
                <a:gd name="connsiteX8" fmla="*/ 5773 w 10000"/>
                <a:gd name="connsiteY8" fmla="*/ 1045 h 9727"/>
                <a:gd name="connsiteX9" fmla="*/ 6383 w 10000"/>
                <a:gd name="connsiteY9" fmla="*/ 729 h 9727"/>
                <a:gd name="connsiteX10" fmla="*/ 7127 w 10000"/>
                <a:gd name="connsiteY10" fmla="*/ 739 h 9727"/>
                <a:gd name="connsiteX11" fmla="*/ 8019 w 10000"/>
                <a:gd name="connsiteY11" fmla="*/ 146 h 9727"/>
                <a:gd name="connsiteX12" fmla="*/ 9284 w 10000"/>
                <a:gd name="connsiteY12" fmla="*/ 27 h 9727"/>
                <a:gd name="connsiteX13" fmla="*/ 9913 w 10000"/>
                <a:gd name="connsiteY13" fmla="*/ 680 h 9727"/>
                <a:gd name="connsiteX14" fmla="*/ 9839 w 10000"/>
                <a:gd name="connsiteY14" fmla="*/ 1830 h 9727"/>
                <a:gd name="connsiteX15" fmla="*/ 9463 w 10000"/>
                <a:gd name="connsiteY15" fmla="*/ 2065 h 9727"/>
                <a:gd name="connsiteX16" fmla="*/ 8116 w 10000"/>
                <a:gd name="connsiteY16" fmla="*/ 2149 h 9727"/>
                <a:gd name="connsiteX17" fmla="*/ 7218 w 10000"/>
                <a:gd name="connsiteY17" fmla="*/ 2963 h 9727"/>
                <a:gd name="connsiteX18" fmla="*/ 6141 w 10000"/>
                <a:gd name="connsiteY18" fmla="*/ 3045 h 9727"/>
                <a:gd name="connsiteX19" fmla="*/ 5101 w 10000"/>
                <a:gd name="connsiteY19" fmla="*/ 3778 h 9727"/>
                <a:gd name="connsiteX20" fmla="*/ 3487 w 10000"/>
                <a:gd name="connsiteY20" fmla="*/ 4025 h 9727"/>
                <a:gd name="connsiteX21" fmla="*/ 2330 w 10000"/>
                <a:gd name="connsiteY21" fmla="*/ 4963 h 9727"/>
                <a:gd name="connsiteX22" fmla="*/ 1684 w 10000"/>
                <a:gd name="connsiteY22" fmla="*/ 7106 h 9727"/>
                <a:gd name="connsiteX23" fmla="*/ 1905 w 10000"/>
                <a:gd name="connsiteY23" fmla="*/ 9727 h 9727"/>
                <a:gd name="connsiteX0" fmla="*/ 0 w 10000"/>
                <a:gd name="connsiteY0" fmla="*/ 9939 h 10000"/>
                <a:gd name="connsiteX1" fmla="*/ 301 w 10000"/>
                <a:gd name="connsiteY1" fmla="*/ 5480 h 10000"/>
                <a:gd name="connsiteX2" fmla="*/ 608 w 10000"/>
                <a:gd name="connsiteY2" fmla="*/ 2924 h 10000"/>
                <a:gd name="connsiteX3" fmla="*/ 1367 w 10000"/>
                <a:gd name="connsiteY3" fmla="*/ 2503 h 10000"/>
                <a:gd name="connsiteX4" fmla="*/ 1800 w 10000"/>
                <a:gd name="connsiteY4" fmla="*/ 2552 h 10000"/>
                <a:gd name="connsiteX5" fmla="*/ 2862 w 10000"/>
                <a:gd name="connsiteY5" fmla="*/ 2609 h 10000"/>
                <a:gd name="connsiteX6" fmla="*/ 3708 w 10000"/>
                <a:gd name="connsiteY6" fmla="*/ 2028 h 10000"/>
                <a:gd name="connsiteX7" fmla="*/ 5439 w 10000"/>
                <a:gd name="connsiteY7" fmla="*/ 1595 h 10000"/>
                <a:gd name="connsiteX8" fmla="*/ 5773 w 10000"/>
                <a:gd name="connsiteY8" fmla="*/ 1074 h 10000"/>
                <a:gd name="connsiteX9" fmla="*/ 6383 w 10000"/>
                <a:gd name="connsiteY9" fmla="*/ 749 h 10000"/>
                <a:gd name="connsiteX10" fmla="*/ 7127 w 10000"/>
                <a:gd name="connsiteY10" fmla="*/ 760 h 10000"/>
                <a:gd name="connsiteX11" fmla="*/ 8019 w 10000"/>
                <a:gd name="connsiteY11" fmla="*/ 150 h 10000"/>
                <a:gd name="connsiteX12" fmla="*/ 9284 w 10000"/>
                <a:gd name="connsiteY12" fmla="*/ 28 h 10000"/>
                <a:gd name="connsiteX13" fmla="*/ 9913 w 10000"/>
                <a:gd name="connsiteY13" fmla="*/ 699 h 10000"/>
                <a:gd name="connsiteX14" fmla="*/ 9839 w 10000"/>
                <a:gd name="connsiteY14" fmla="*/ 1881 h 10000"/>
                <a:gd name="connsiteX15" fmla="*/ 9463 w 10000"/>
                <a:gd name="connsiteY15" fmla="*/ 2123 h 10000"/>
                <a:gd name="connsiteX16" fmla="*/ 8116 w 10000"/>
                <a:gd name="connsiteY16" fmla="*/ 2209 h 10000"/>
                <a:gd name="connsiteX17" fmla="*/ 7218 w 10000"/>
                <a:gd name="connsiteY17" fmla="*/ 3046 h 10000"/>
                <a:gd name="connsiteX18" fmla="*/ 6141 w 10000"/>
                <a:gd name="connsiteY18" fmla="*/ 3130 h 10000"/>
                <a:gd name="connsiteX19" fmla="*/ 5101 w 10000"/>
                <a:gd name="connsiteY19" fmla="*/ 3884 h 10000"/>
                <a:gd name="connsiteX20" fmla="*/ 3487 w 10000"/>
                <a:gd name="connsiteY20" fmla="*/ 4138 h 10000"/>
                <a:gd name="connsiteX21" fmla="*/ 2330 w 10000"/>
                <a:gd name="connsiteY21" fmla="*/ 5102 h 10000"/>
                <a:gd name="connsiteX22" fmla="*/ 1827 w 10000"/>
                <a:gd name="connsiteY22" fmla="*/ 7305 h 10000"/>
                <a:gd name="connsiteX23" fmla="*/ 1905 w 10000"/>
                <a:gd name="connsiteY23" fmla="*/ 10000 h 10000"/>
                <a:gd name="connsiteX0" fmla="*/ 0 w 10000"/>
                <a:gd name="connsiteY0" fmla="*/ 9939 h 10000"/>
                <a:gd name="connsiteX1" fmla="*/ 301 w 10000"/>
                <a:gd name="connsiteY1" fmla="*/ 5480 h 10000"/>
                <a:gd name="connsiteX2" fmla="*/ 608 w 10000"/>
                <a:gd name="connsiteY2" fmla="*/ 2924 h 10000"/>
                <a:gd name="connsiteX3" fmla="*/ 1367 w 10000"/>
                <a:gd name="connsiteY3" fmla="*/ 2503 h 10000"/>
                <a:gd name="connsiteX4" fmla="*/ 1800 w 10000"/>
                <a:gd name="connsiteY4" fmla="*/ 2552 h 10000"/>
                <a:gd name="connsiteX5" fmla="*/ 2862 w 10000"/>
                <a:gd name="connsiteY5" fmla="*/ 2609 h 10000"/>
                <a:gd name="connsiteX6" fmla="*/ 3708 w 10000"/>
                <a:gd name="connsiteY6" fmla="*/ 2028 h 10000"/>
                <a:gd name="connsiteX7" fmla="*/ 5439 w 10000"/>
                <a:gd name="connsiteY7" fmla="*/ 1595 h 10000"/>
                <a:gd name="connsiteX8" fmla="*/ 5773 w 10000"/>
                <a:gd name="connsiteY8" fmla="*/ 1074 h 10000"/>
                <a:gd name="connsiteX9" fmla="*/ 6383 w 10000"/>
                <a:gd name="connsiteY9" fmla="*/ 749 h 10000"/>
                <a:gd name="connsiteX10" fmla="*/ 7127 w 10000"/>
                <a:gd name="connsiteY10" fmla="*/ 760 h 10000"/>
                <a:gd name="connsiteX11" fmla="*/ 8019 w 10000"/>
                <a:gd name="connsiteY11" fmla="*/ 150 h 10000"/>
                <a:gd name="connsiteX12" fmla="*/ 9284 w 10000"/>
                <a:gd name="connsiteY12" fmla="*/ 28 h 10000"/>
                <a:gd name="connsiteX13" fmla="*/ 9913 w 10000"/>
                <a:gd name="connsiteY13" fmla="*/ 699 h 10000"/>
                <a:gd name="connsiteX14" fmla="*/ 9839 w 10000"/>
                <a:gd name="connsiteY14" fmla="*/ 1881 h 10000"/>
                <a:gd name="connsiteX15" fmla="*/ 9463 w 10000"/>
                <a:gd name="connsiteY15" fmla="*/ 2123 h 10000"/>
                <a:gd name="connsiteX16" fmla="*/ 8116 w 10000"/>
                <a:gd name="connsiteY16" fmla="*/ 2209 h 10000"/>
                <a:gd name="connsiteX17" fmla="*/ 7218 w 10000"/>
                <a:gd name="connsiteY17" fmla="*/ 3046 h 10000"/>
                <a:gd name="connsiteX18" fmla="*/ 6141 w 10000"/>
                <a:gd name="connsiteY18" fmla="*/ 3130 h 10000"/>
                <a:gd name="connsiteX19" fmla="*/ 5101 w 10000"/>
                <a:gd name="connsiteY19" fmla="*/ 3884 h 10000"/>
                <a:gd name="connsiteX20" fmla="*/ 3487 w 10000"/>
                <a:gd name="connsiteY20" fmla="*/ 4138 h 10000"/>
                <a:gd name="connsiteX21" fmla="*/ 2330 w 10000"/>
                <a:gd name="connsiteY21" fmla="*/ 5102 h 10000"/>
                <a:gd name="connsiteX22" fmla="*/ 2133 w 10000"/>
                <a:gd name="connsiteY22" fmla="*/ 7324 h 10000"/>
                <a:gd name="connsiteX23" fmla="*/ 1905 w 10000"/>
                <a:gd name="connsiteY23" fmla="*/ 10000 h 10000"/>
                <a:gd name="connsiteX0" fmla="*/ 0 w 10000"/>
                <a:gd name="connsiteY0" fmla="*/ 9939 h 10000"/>
                <a:gd name="connsiteX1" fmla="*/ 301 w 10000"/>
                <a:gd name="connsiteY1" fmla="*/ 5480 h 10000"/>
                <a:gd name="connsiteX2" fmla="*/ 608 w 10000"/>
                <a:gd name="connsiteY2" fmla="*/ 2924 h 10000"/>
                <a:gd name="connsiteX3" fmla="*/ 1367 w 10000"/>
                <a:gd name="connsiteY3" fmla="*/ 2503 h 10000"/>
                <a:gd name="connsiteX4" fmla="*/ 1800 w 10000"/>
                <a:gd name="connsiteY4" fmla="*/ 2552 h 10000"/>
                <a:gd name="connsiteX5" fmla="*/ 2862 w 10000"/>
                <a:gd name="connsiteY5" fmla="*/ 2609 h 10000"/>
                <a:gd name="connsiteX6" fmla="*/ 3708 w 10000"/>
                <a:gd name="connsiteY6" fmla="*/ 2028 h 10000"/>
                <a:gd name="connsiteX7" fmla="*/ 5439 w 10000"/>
                <a:gd name="connsiteY7" fmla="*/ 1595 h 10000"/>
                <a:gd name="connsiteX8" fmla="*/ 5773 w 10000"/>
                <a:gd name="connsiteY8" fmla="*/ 1074 h 10000"/>
                <a:gd name="connsiteX9" fmla="*/ 6383 w 10000"/>
                <a:gd name="connsiteY9" fmla="*/ 749 h 10000"/>
                <a:gd name="connsiteX10" fmla="*/ 7127 w 10000"/>
                <a:gd name="connsiteY10" fmla="*/ 760 h 10000"/>
                <a:gd name="connsiteX11" fmla="*/ 8019 w 10000"/>
                <a:gd name="connsiteY11" fmla="*/ 150 h 10000"/>
                <a:gd name="connsiteX12" fmla="*/ 9284 w 10000"/>
                <a:gd name="connsiteY12" fmla="*/ 28 h 10000"/>
                <a:gd name="connsiteX13" fmla="*/ 9913 w 10000"/>
                <a:gd name="connsiteY13" fmla="*/ 699 h 10000"/>
                <a:gd name="connsiteX14" fmla="*/ 9839 w 10000"/>
                <a:gd name="connsiteY14" fmla="*/ 1881 h 10000"/>
                <a:gd name="connsiteX15" fmla="*/ 9463 w 10000"/>
                <a:gd name="connsiteY15" fmla="*/ 2123 h 10000"/>
                <a:gd name="connsiteX16" fmla="*/ 8116 w 10000"/>
                <a:gd name="connsiteY16" fmla="*/ 2209 h 10000"/>
                <a:gd name="connsiteX17" fmla="*/ 7218 w 10000"/>
                <a:gd name="connsiteY17" fmla="*/ 3046 h 10000"/>
                <a:gd name="connsiteX18" fmla="*/ 6141 w 10000"/>
                <a:gd name="connsiteY18" fmla="*/ 3130 h 10000"/>
                <a:gd name="connsiteX19" fmla="*/ 5101 w 10000"/>
                <a:gd name="connsiteY19" fmla="*/ 3884 h 10000"/>
                <a:gd name="connsiteX20" fmla="*/ 3487 w 10000"/>
                <a:gd name="connsiteY20" fmla="*/ 4138 h 10000"/>
                <a:gd name="connsiteX21" fmla="*/ 2330 w 10000"/>
                <a:gd name="connsiteY21" fmla="*/ 5102 h 10000"/>
                <a:gd name="connsiteX22" fmla="*/ 1929 w 10000"/>
                <a:gd name="connsiteY22" fmla="*/ 7324 h 10000"/>
                <a:gd name="connsiteX23" fmla="*/ 1905 w 10000"/>
                <a:gd name="connsiteY23" fmla="*/ 10000 h 10000"/>
                <a:gd name="connsiteX0" fmla="*/ 0 w 10000"/>
                <a:gd name="connsiteY0" fmla="*/ 9939 h 10000"/>
                <a:gd name="connsiteX1" fmla="*/ 301 w 10000"/>
                <a:gd name="connsiteY1" fmla="*/ 5480 h 10000"/>
                <a:gd name="connsiteX2" fmla="*/ 608 w 10000"/>
                <a:gd name="connsiteY2" fmla="*/ 2924 h 10000"/>
                <a:gd name="connsiteX3" fmla="*/ 1367 w 10000"/>
                <a:gd name="connsiteY3" fmla="*/ 2503 h 10000"/>
                <a:gd name="connsiteX4" fmla="*/ 1800 w 10000"/>
                <a:gd name="connsiteY4" fmla="*/ 2552 h 10000"/>
                <a:gd name="connsiteX5" fmla="*/ 2862 w 10000"/>
                <a:gd name="connsiteY5" fmla="*/ 2609 h 10000"/>
                <a:gd name="connsiteX6" fmla="*/ 3708 w 10000"/>
                <a:gd name="connsiteY6" fmla="*/ 2028 h 10000"/>
                <a:gd name="connsiteX7" fmla="*/ 5439 w 10000"/>
                <a:gd name="connsiteY7" fmla="*/ 1595 h 10000"/>
                <a:gd name="connsiteX8" fmla="*/ 5773 w 10000"/>
                <a:gd name="connsiteY8" fmla="*/ 1074 h 10000"/>
                <a:gd name="connsiteX9" fmla="*/ 6383 w 10000"/>
                <a:gd name="connsiteY9" fmla="*/ 749 h 10000"/>
                <a:gd name="connsiteX10" fmla="*/ 7127 w 10000"/>
                <a:gd name="connsiteY10" fmla="*/ 760 h 10000"/>
                <a:gd name="connsiteX11" fmla="*/ 8019 w 10000"/>
                <a:gd name="connsiteY11" fmla="*/ 150 h 10000"/>
                <a:gd name="connsiteX12" fmla="*/ 9284 w 10000"/>
                <a:gd name="connsiteY12" fmla="*/ 28 h 10000"/>
                <a:gd name="connsiteX13" fmla="*/ 9913 w 10000"/>
                <a:gd name="connsiteY13" fmla="*/ 699 h 10000"/>
                <a:gd name="connsiteX14" fmla="*/ 9839 w 10000"/>
                <a:gd name="connsiteY14" fmla="*/ 1881 h 10000"/>
                <a:gd name="connsiteX15" fmla="*/ 9463 w 10000"/>
                <a:gd name="connsiteY15" fmla="*/ 2123 h 10000"/>
                <a:gd name="connsiteX16" fmla="*/ 8116 w 10000"/>
                <a:gd name="connsiteY16" fmla="*/ 2209 h 10000"/>
                <a:gd name="connsiteX17" fmla="*/ 7218 w 10000"/>
                <a:gd name="connsiteY17" fmla="*/ 3046 h 10000"/>
                <a:gd name="connsiteX18" fmla="*/ 6141 w 10000"/>
                <a:gd name="connsiteY18" fmla="*/ 3130 h 10000"/>
                <a:gd name="connsiteX19" fmla="*/ 5101 w 10000"/>
                <a:gd name="connsiteY19" fmla="*/ 3884 h 10000"/>
                <a:gd name="connsiteX20" fmla="*/ 3487 w 10000"/>
                <a:gd name="connsiteY20" fmla="*/ 4138 h 10000"/>
                <a:gd name="connsiteX21" fmla="*/ 2412 w 10000"/>
                <a:gd name="connsiteY21" fmla="*/ 5214 h 10000"/>
                <a:gd name="connsiteX22" fmla="*/ 1929 w 10000"/>
                <a:gd name="connsiteY22" fmla="*/ 7324 h 10000"/>
                <a:gd name="connsiteX23" fmla="*/ 1905 w 10000"/>
                <a:gd name="connsiteY23" fmla="*/ 10000 h 10000"/>
                <a:gd name="connsiteX0" fmla="*/ 0 w 10000"/>
                <a:gd name="connsiteY0" fmla="*/ 9939 h 10000"/>
                <a:gd name="connsiteX1" fmla="*/ 301 w 10000"/>
                <a:gd name="connsiteY1" fmla="*/ 5480 h 10000"/>
                <a:gd name="connsiteX2" fmla="*/ 608 w 10000"/>
                <a:gd name="connsiteY2" fmla="*/ 2924 h 10000"/>
                <a:gd name="connsiteX3" fmla="*/ 1367 w 10000"/>
                <a:gd name="connsiteY3" fmla="*/ 2503 h 10000"/>
                <a:gd name="connsiteX4" fmla="*/ 1800 w 10000"/>
                <a:gd name="connsiteY4" fmla="*/ 2552 h 10000"/>
                <a:gd name="connsiteX5" fmla="*/ 2862 w 10000"/>
                <a:gd name="connsiteY5" fmla="*/ 2609 h 10000"/>
                <a:gd name="connsiteX6" fmla="*/ 3708 w 10000"/>
                <a:gd name="connsiteY6" fmla="*/ 2028 h 10000"/>
                <a:gd name="connsiteX7" fmla="*/ 5439 w 10000"/>
                <a:gd name="connsiteY7" fmla="*/ 1595 h 10000"/>
                <a:gd name="connsiteX8" fmla="*/ 5773 w 10000"/>
                <a:gd name="connsiteY8" fmla="*/ 1074 h 10000"/>
                <a:gd name="connsiteX9" fmla="*/ 6383 w 10000"/>
                <a:gd name="connsiteY9" fmla="*/ 749 h 10000"/>
                <a:gd name="connsiteX10" fmla="*/ 7127 w 10000"/>
                <a:gd name="connsiteY10" fmla="*/ 760 h 10000"/>
                <a:gd name="connsiteX11" fmla="*/ 8019 w 10000"/>
                <a:gd name="connsiteY11" fmla="*/ 150 h 10000"/>
                <a:gd name="connsiteX12" fmla="*/ 9284 w 10000"/>
                <a:gd name="connsiteY12" fmla="*/ 28 h 10000"/>
                <a:gd name="connsiteX13" fmla="*/ 9913 w 10000"/>
                <a:gd name="connsiteY13" fmla="*/ 699 h 10000"/>
                <a:gd name="connsiteX14" fmla="*/ 9839 w 10000"/>
                <a:gd name="connsiteY14" fmla="*/ 1881 h 10000"/>
                <a:gd name="connsiteX15" fmla="*/ 9463 w 10000"/>
                <a:gd name="connsiteY15" fmla="*/ 2123 h 10000"/>
                <a:gd name="connsiteX16" fmla="*/ 8116 w 10000"/>
                <a:gd name="connsiteY16" fmla="*/ 2209 h 10000"/>
                <a:gd name="connsiteX17" fmla="*/ 7218 w 10000"/>
                <a:gd name="connsiteY17" fmla="*/ 3046 h 10000"/>
                <a:gd name="connsiteX18" fmla="*/ 6141 w 10000"/>
                <a:gd name="connsiteY18" fmla="*/ 3130 h 10000"/>
                <a:gd name="connsiteX19" fmla="*/ 5101 w 10000"/>
                <a:gd name="connsiteY19" fmla="*/ 3884 h 10000"/>
                <a:gd name="connsiteX20" fmla="*/ 3487 w 10000"/>
                <a:gd name="connsiteY20" fmla="*/ 4138 h 10000"/>
                <a:gd name="connsiteX21" fmla="*/ 2127 w 10000"/>
                <a:gd name="connsiteY21" fmla="*/ 5120 h 10000"/>
                <a:gd name="connsiteX22" fmla="*/ 1929 w 10000"/>
                <a:gd name="connsiteY22" fmla="*/ 7324 h 10000"/>
                <a:gd name="connsiteX23" fmla="*/ 1905 w 10000"/>
                <a:gd name="connsiteY23" fmla="*/ 10000 h 10000"/>
                <a:gd name="connsiteX0" fmla="*/ 0 w 10000"/>
                <a:gd name="connsiteY0" fmla="*/ 9939 h 10000"/>
                <a:gd name="connsiteX1" fmla="*/ 301 w 10000"/>
                <a:gd name="connsiteY1" fmla="*/ 5480 h 10000"/>
                <a:gd name="connsiteX2" fmla="*/ 608 w 10000"/>
                <a:gd name="connsiteY2" fmla="*/ 2924 h 10000"/>
                <a:gd name="connsiteX3" fmla="*/ 1367 w 10000"/>
                <a:gd name="connsiteY3" fmla="*/ 2503 h 10000"/>
                <a:gd name="connsiteX4" fmla="*/ 1800 w 10000"/>
                <a:gd name="connsiteY4" fmla="*/ 2552 h 10000"/>
                <a:gd name="connsiteX5" fmla="*/ 2862 w 10000"/>
                <a:gd name="connsiteY5" fmla="*/ 2609 h 10000"/>
                <a:gd name="connsiteX6" fmla="*/ 3708 w 10000"/>
                <a:gd name="connsiteY6" fmla="*/ 2028 h 10000"/>
                <a:gd name="connsiteX7" fmla="*/ 5439 w 10000"/>
                <a:gd name="connsiteY7" fmla="*/ 1595 h 10000"/>
                <a:gd name="connsiteX8" fmla="*/ 5773 w 10000"/>
                <a:gd name="connsiteY8" fmla="*/ 1074 h 10000"/>
                <a:gd name="connsiteX9" fmla="*/ 6383 w 10000"/>
                <a:gd name="connsiteY9" fmla="*/ 749 h 10000"/>
                <a:gd name="connsiteX10" fmla="*/ 7127 w 10000"/>
                <a:gd name="connsiteY10" fmla="*/ 760 h 10000"/>
                <a:gd name="connsiteX11" fmla="*/ 8019 w 10000"/>
                <a:gd name="connsiteY11" fmla="*/ 150 h 10000"/>
                <a:gd name="connsiteX12" fmla="*/ 9284 w 10000"/>
                <a:gd name="connsiteY12" fmla="*/ 28 h 10000"/>
                <a:gd name="connsiteX13" fmla="*/ 9913 w 10000"/>
                <a:gd name="connsiteY13" fmla="*/ 699 h 10000"/>
                <a:gd name="connsiteX14" fmla="*/ 9839 w 10000"/>
                <a:gd name="connsiteY14" fmla="*/ 1881 h 10000"/>
                <a:gd name="connsiteX15" fmla="*/ 9463 w 10000"/>
                <a:gd name="connsiteY15" fmla="*/ 2123 h 10000"/>
                <a:gd name="connsiteX16" fmla="*/ 8116 w 10000"/>
                <a:gd name="connsiteY16" fmla="*/ 2209 h 10000"/>
                <a:gd name="connsiteX17" fmla="*/ 7218 w 10000"/>
                <a:gd name="connsiteY17" fmla="*/ 3046 h 10000"/>
                <a:gd name="connsiteX18" fmla="*/ 6141 w 10000"/>
                <a:gd name="connsiteY18" fmla="*/ 3130 h 10000"/>
                <a:gd name="connsiteX19" fmla="*/ 5101 w 10000"/>
                <a:gd name="connsiteY19" fmla="*/ 3884 h 10000"/>
                <a:gd name="connsiteX20" fmla="*/ 3487 w 10000"/>
                <a:gd name="connsiteY20" fmla="*/ 4138 h 10000"/>
                <a:gd name="connsiteX21" fmla="*/ 2127 w 10000"/>
                <a:gd name="connsiteY21" fmla="*/ 5120 h 10000"/>
                <a:gd name="connsiteX22" fmla="*/ 1909 w 10000"/>
                <a:gd name="connsiteY22" fmla="*/ 7399 h 10000"/>
                <a:gd name="connsiteX23" fmla="*/ 1905 w 10000"/>
                <a:gd name="connsiteY23" fmla="*/ 10000 h 10000"/>
                <a:gd name="connsiteX0" fmla="*/ 0 w 10000"/>
                <a:gd name="connsiteY0" fmla="*/ 9939 h 10000"/>
                <a:gd name="connsiteX1" fmla="*/ 301 w 10000"/>
                <a:gd name="connsiteY1" fmla="*/ 5480 h 10000"/>
                <a:gd name="connsiteX2" fmla="*/ 608 w 10000"/>
                <a:gd name="connsiteY2" fmla="*/ 2924 h 10000"/>
                <a:gd name="connsiteX3" fmla="*/ 1367 w 10000"/>
                <a:gd name="connsiteY3" fmla="*/ 2503 h 10000"/>
                <a:gd name="connsiteX4" fmla="*/ 1800 w 10000"/>
                <a:gd name="connsiteY4" fmla="*/ 2552 h 10000"/>
                <a:gd name="connsiteX5" fmla="*/ 2862 w 10000"/>
                <a:gd name="connsiteY5" fmla="*/ 2609 h 10000"/>
                <a:gd name="connsiteX6" fmla="*/ 3708 w 10000"/>
                <a:gd name="connsiteY6" fmla="*/ 2028 h 10000"/>
                <a:gd name="connsiteX7" fmla="*/ 5439 w 10000"/>
                <a:gd name="connsiteY7" fmla="*/ 1595 h 10000"/>
                <a:gd name="connsiteX8" fmla="*/ 5773 w 10000"/>
                <a:gd name="connsiteY8" fmla="*/ 1074 h 10000"/>
                <a:gd name="connsiteX9" fmla="*/ 6383 w 10000"/>
                <a:gd name="connsiteY9" fmla="*/ 749 h 10000"/>
                <a:gd name="connsiteX10" fmla="*/ 7127 w 10000"/>
                <a:gd name="connsiteY10" fmla="*/ 760 h 10000"/>
                <a:gd name="connsiteX11" fmla="*/ 8019 w 10000"/>
                <a:gd name="connsiteY11" fmla="*/ 150 h 10000"/>
                <a:gd name="connsiteX12" fmla="*/ 9284 w 10000"/>
                <a:gd name="connsiteY12" fmla="*/ 28 h 10000"/>
                <a:gd name="connsiteX13" fmla="*/ 9913 w 10000"/>
                <a:gd name="connsiteY13" fmla="*/ 699 h 10000"/>
                <a:gd name="connsiteX14" fmla="*/ 9839 w 10000"/>
                <a:gd name="connsiteY14" fmla="*/ 1881 h 10000"/>
                <a:gd name="connsiteX15" fmla="*/ 9463 w 10000"/>
                <a:gd name="connsiteY15" fmla="*/ 2123 h 10000"/>
                <a:gd name="connsiteX16" fmla="*/ 8116 w 10000"/>
                <a:gd name="connsiteY16" fmla="*/ 2209 h 10000"/>
                <a:gd name="connsiteX17" fmla="*/ 7218 w 10000"/>
                <a:gd name="connsiteY17" fmla="*/ 3046 h 10000"/>
                <a:gd name="connsiteX18" fmla="*/ 6141 w 10000"/>
                <a:gd name="connsiteY18" fmla="*/ 3130 h 10000"/>
                <a:gd name="connsiteX19" fmla="*/ 5101 w 10000"/>
                <a:gd name="connsiteY19" fmla="*/ 3884 h 10000"/>
                <a:gd name="connsiteX20" fmla="*/ 3487 w 10000"/>
                <a:gd name="connsiteY20" fmla="*/ 4138 h 10000"/>
                <a:gd name="connsiteX21" fmla="*/ 2127 w 10000"/>
                <a:gd name="connsiteY21" fmla="*/ 5120 h 10000"/>
                <a:gd name="connsiteX22" fmla="*/ 1909 w 10000"/>
                <a:gd name="connsiteY22" fmla="*/ 7399 h 10000"/>
                <a:gd name="connsiteX23" fmla="*/ 1905 w 10000"/>
                <a:gd name="connsiteY23" fmla="*/ 10000 h 10000"/>
                <a:gd name="connsiteX0" fmla="*/ 0 w 10000"/>
                <a:gd name="connsiteY0" fmla="*/ 9939 h 10000"/>
                <a:gd name="connsiteX1" fmla="*/ 301 w 10000"/>
                <a:gd name="connsiteY1" fmla="*/ 5480 h 10000"/>
                <a:gd name="connsiteX2" fmla="*/ 608 w 10000"/>
                <a:gd name="connsiteY2" fmla="*/ 2924 h 10000"/>
                <a:gd name="connsiteX3" fmla="*/ 1367 w 10000"/>
                <a:gd name="connsiteY3" fmla="*/ 2503 h 10000"/>
                <a:gd name="connsiteX4" fmla="*/ 1800 w 10000"/>
                <a:gd name="connsiteY4" fmla="*/ 2552 h 10000"/>
                <a:gd name="connsiteX5" fmla="*/ 2862 w 10000"/>
                <a:gd name="connsiteY5" fmla="*/ 2609 h 10000"/>
                <a:gd name="connsiteX6" fmla="*/ 3708 w 10000"/>
                <a:gd name="connsiteY6" fmla="*/ 2028 h 10000"/>
                <a:gd name="connsiteX7" fmla="*/ 5439 w 10000"/>
                <a:gd name="connsiteY7" fmla="*/ 1595 h 10000"/>
                <a:gd name="connsiteX8" fmla="*/ 5773 w 10000"/>
                <a:gd name="connsiteY8" fmla="*/ 1074 h 10000"/>
                <a:gd name="connsiteX9" fmla="*/ 6383 w 10000"/>
                <a:gd name="connsiteY9" fmla="*/ 749 h 10000"/>
                <a:gd name="connsiteX10" fmla="*/ 7127 w 10000"/>
                <a:gd name="connsiteY10" fmla="*/ 760 h 10000"/>
                <a:gd name="connsiteX11" fmla="*/ 8019 w 10000"/>
                <a:gd name="connsiteY11" fmla="*/ 150 h 10000"/>
                <a:gd name="connsiteX12" fmla="*/ 9284 w 10000"/>
                <a:gd name="connsiteY12" fmla="*/ 28 h 10000"/>
                <a:gd name="connsiteX13" fmla="*/ 9913 w 10000"/>
                <a:gd name="connsiteY13" fmla="*/ 699 h 10000"/>
                <a:gd name="connsiteX14" fmla="*/ 9839 w 10000"/>
                <a:gd name="connsiteY14" fmla="*/ 1881 h 10000"/>
                <a:gd name="connsiteX15" fmla="*/ 9463 w 10000"/>
                <a:gd name="connsiteY15" fmla="*/ 2123 h 10000"/>
                <a:gd name="connsiteX16" fmla="*/ 8116 w 10000"/>
                <a:gd name="connsiteY16" fmla="*/ 2209 h 10000"/>
                <a:gd name="connsiteX17" fmla="*/ 7218 w 10000"/>
                <a:gd name="connsiteY17" fmla="*/ 3046 h 10000"/>
                <a:gd name="connsiteX18" fmla="*/ 6141 w 10000"/>
                <a:gd name="connsiteY18" fmla="*/ 3130 h 10000"/>
                <a:gd name="connsiteX19" fmla="*/ 5101 w 10000"/>
                <a:gd name="connsiteY19" fmla="*/ 3884 h 10000"/>
                <a:gd name="connsiteX20" fmla="*/ 3487 w 10000"/>
                <a:gd name="connsiteY20" fmla="*/ 4138 h 10000"/>
                <a:gd name="connsiteX21" fmla="*/ 2249 w 10000"/>
                <a:gd name="connsiteY21" fmla="*/ 5120 h 10000"/>
                <a:gd name="connsiteX22" fmla="*/ 1909 w 10000"/>
                <a:gd name="connsiteY22" fmla="*/ 7399 h 10000"/>
                <a:gd name="connsiteX23" fmla="*/ 1905 w 10000"/>
                <a:gd name="connsiteY23" fmla="*/ 10000 h 10000"/>
                <a:gd name="connsiteX0" fmla="*/ 0 w 10000"/>
                <a:gd name="connsiteY0" fmla="*/ 9939 h 10000"/>
                <a:gd name="connsiteX1" fmla="*/ 301 w 10000"/>
                <a:gd name="connsiteY1" fmla="*/ 5480 h 10000"/>
                <a:gd name="connsiteX2" fmla="*/ 608 w 10000"/>
                <a:gd name="connsiteY2" fmla="*/ 2924 h 10000"/>
                <a:gd name="connsiteX3" fmla="*/ 1367 w 10000"/>
                <a:gd name="connsiteY3" fmla="*/ 2503 h 10000"/>
                <a:gd name="connsiteX4" fmla="*/ 1800 w 10000"/>
                <a:gd name="connsiteY4" fmla="*/ 2552 h 10000"/>
                <a:gd name="connsiteX5" fmla="*/ 2862 w 10000"/>
                <a:gd name="connsiteY5" fmla="*/ 2609 h 10000"/>
                <a:gd name="connsiteX6" fmla="*/ 3708 w 10000"/>
                <a:gd name="connsiteY6" fmla="*/ 2028 h 10000"/>
                <a:gd name="connsiteX7" fmla="*/ 5439 w 10000"/>
                <a:gd name="connsiteY7" fmla="*/ 1595 h 10000"/>
                <a:gd name="connsiteX8" fmla="*/ 5773 w 10000"/>
                <a:gd name="connsiteY8" fmla="*/ 1074 h 10000"/>
                <a:gd name="connsiteX9" fmla="*/ 6383 w 10000"/>
                <a:gd name="connsiteY9" fmla="*/ 749 h 10000"/>
                <a:gd name="connsiteX10" fmla="*/ 7127 w 10000"/>
                <a:gd name="connsiteY10" fmla="*/ 760 h 10000"/>
                <a:gd name="connsiteX11" fmla="*/ 8019 w 10000"/>
                <a:gd name="connsiteY11" fmla="*/ 150 h 10000"/>
                <a:gd name="connsiteX12" fmla="*/ 9284 w 10000"/>
                <a:gd name="connsiteY12" fmla="*/ 28 h 10000"/>
                <a:gd name="connsiteX13" fmla="*/ 9913 w 10000"/>
                <a:gd name="connsiteY13" fmla="*/ 699 h 10000"/>
                <a:gd name="connsiteX14" fmla="*/ 9839 w 10000"/>
                <a:gd name="connsiteY14" fmla="*/ 1881 h 10000"/>
                <a:gd name="connsiteX15" fmla="*/ 9463 w 10000"/>
                <a:gd name="connsiteY15" fmla="*/ 2123 h 10000"/>
                <a:gd name="connsiteX16" fmla="*/ 8116 w 10000"/>
                <a:gd name="connsiteY16" fmla="*/ 2209 h 10000"/>
                <a:gd name="connsiteX17" fmla="*/ 7218 w 10000"/>
                <a:gd name="connsiteY17" fmla="*/ 3046 h 10000"/>
                <a:gd name="connsiteX18" fmla="*/ 6141 w 10000"/>
                <a:gd name="connsiteY18" fmla="*/ 3130 h 10000"/>
                <a:gd name="connsiteX19" fmla="*/ 5101 w 10000"/>
                <a:gd name="connsiteY19" fmla="*/ 3884 h 10000"/>
                <a:gd name="connsiteX20" fmla="*/ 3487 w 10000"/>
                <a:gd name="connsiteY20" fmla="*/ 4138 h 10000"/>
                <a:gd name="connsiteX21" fmla="*/ 2249 w 10000"/>
                <a:gd name="connsiteY21" fmla="*/ 5120 h 10000"/>
                <a:gd name="connsiteX22" fmla="*/ 1909 w 10000"/>
                <a:gd name="connsiteY22" fmla="*/ 7399 h 10000"/>
                <a:gd name="connsiteX23" fmla="*/ 1905 w 10000"/>
                <a:gd name="connsiteY23" fmla="*/ 10000 h 10000"/>
                <a:gd name="connsiteX0" fmla="*/ 0 w 10145"/>
                <a:gd name="connsiteY0" fmla="*/ 9939 h 10000"/>
                <a:gd name="connsiteX1" fmla="*/ 301 w 10145"/>
                <a:gd name="connsiteY1" fmla="*/ 5480 h 10000"/>
                <a:gd name="connsiteX2" fmla="*/ 608 w 10145"/>
                <a:gd name="connsiteY2" fmla="*/ 2924 h 10000"/>
                <a:gd name="connsiteX3" fmla="*/ 1367 w 10145"/>
                <a:gd name="connsiteY3" fmla="*/ 2503 h 10000"/>
                <a:gd name="connsiteX4" fmla="*/ 1800 w 10145"/>
                <a:gd name="connsiteY4" fmla="*/ 2552 h 10000"/>
                <a:gd name="connsiteX5" fmla="*/ 2862 w 10145"/>
                <a:gd name="connsiteY5" fmla="*/ 2609 h 10000"/>
                <a:gd name="connsiteX6" fmla="*/ 3708 w 10145"/>
                <a:gd name="connsiteY6" fmla="*/ 2028 h 10000"/>
                <a:gd name="connsiteX7" fmla="*/ 5439 w 10145"/>
                <a:gd name="connsiteY7" fmla="*/ 1595 h 10000"/>
                <a:gd name="connsiteX8" fmla="*/ 5773 w 10145"/>
                <a:gd name="connsiteY8" fmla="*/ 1074 h 10000"/>
                <a:gd name="connsiteX9" fmla="*/ 6383 w 10145"/>
                <a:gd name="connsiteY9" fmla="*/ 749 h 10000"/>
                <a:gd name="connsiteX10" fmla="*/ 7127 w 10145"/>
                <a:gd name="connsiteY10" fmla="*/ 760 h 10000"/>
                <a:gd name="connsiteX11" fmla="*/ 8019 w 10145"/>
                <a:gd name="connsiteY11" fmla="*/ 150 h 10000"/>
                <a:gd name="connsiteX12" fmla="*/ 9284 w 10145"/>
                <a:gd name="connsiteY12" fmla="*/ 28 h 10000"/>
                <a:gd name="connsiteX13" fmla="*/ 10117 w 10145"/>
                <a:gd name="connsiteY13" fmla="*/ 699 h 10000"/>
                <a:gd name="connsiteX14" fmla="*/ 9839 w 10145"/>
                <a:gd name="connsiteY14" fmla="*/ 1881 h 10000"/>
                <a:gd name="connsiteX15" fmla="*/ 9463 w 10145"/>
                <a:gd name="connsiteY15" fmla="*/ 2123 h 10000"/>
                <a:gd name="connsiteX16" fmla="*/ 8116 w 10145"/>
                <a:gd name="connsiteY16" fmla="*/ 2209 h 10000"/>
                <a:gd name="connsiteX17" fmla="*/ 7218 w 10145"/>
                <a:gd name="connsiteY17" fmla="*/ 3046 h 10000"/>
                <a:gd name="connsiteX18" fmla="*/ 6141 w 10145"/>
                <a:gd name="connsiteY18" fmla="*/ 3130 h 10000"/>
                <a:gd name="connsiteX19" fmla="*/ 5101 w 10145"/>
                <a:gd name="connsiteY19" fmla="*/ 3884 h 10000"/>
                <a:gd name="connsiteX20" fmla="*/ 3487 w 10145"/>
                <a:gd name="connsiteY20" fmla="*/ 4138 h 10000"/>
                <a:gd name="connsiteX21" fmla="*/ 2249 w 10145"/>
                <a:gd name="connsiteY21" fmla="*/ 5120 h 10000"/>
                <a:gd name="connsiteX22" fmla="*/ 1909 w 10145"/>
                <a:gd name="connsiteY22" fmla="*/ 7399 h 10000"/>
                <a:gd name="connsiteX23" fmla="*/ 1905 w 10145"/>
                <a:gd name="connsiteY23" fmla="*/ 10000 h 10000"/>
                <a:gd name="connsiteX0" fmla="*/ 0 w 10145"/>
                <a:gd name="connsiteY0" fmla="*/ 9839 h 9900"/>
                <a:gd name="connsiteX1" fmla="*/ 301 w 10145"/>
                <a:gd name="connsiteY1" fmla="*/ 5380 h 9900"/>
                <a:gd name="connsiteX2" fmla="*/ 608 w 10145"/>
                <a:gd name="connsiteY2" fmla="*/ 2824 h 9900"/>
                <a:gd name="connsiteX3" fmla="*/ 1367 w 10145"/>
                <a:gd name="connsiteY3" fmla="*/ 2403 h 9900"/>
                <a:gd name="connsiteX4" fmla="*/ 1800 w 10145"/>
                <a:gd name="connsiteY4" fmla="*/ 2452 h 9900"/>
                <a:gd name="connsiteX5" fmla="*/ 2862 w 10145"/>
                <a:gd name="connsiteY5" fmla="*/ 2509 h 9900"/>
                <a:gd name="connsiteX6" fmla="*/ 3708 w 10145"/>
                <a:gd name="connsiteY6" fmla="*/ 1928 h 9900"/>
                <a:gd name="connsiteX7" fmla="*/ 5439 w 10145"/>
                <a:gd name="connsiteY7" fmla="*/ 1495 h 9900"/>
                <a:gd name="connsiteX8" fmla="*/ 5773 w 10145"/>
                <a:gd name="connsiteY8" fmla="*/ 974 h 9900"/>
                <a:gd name="connsiteX9" fmla="*/ 6383 w 10145"/>
                <a:gd name="connsiteY9" fmla="*/ 649 h 9900"/>
                <a:gd name="connsiteX10" fmla="*/ 7127 w 10145"/>
                <a:gd name="connsiteY10" fmla="*/ 660 h 9900"/>
                <a:gd name="connsiteX11" fmla="*/ 8019 w 10145"/>
                <a:gd name="connsiteY11" fmla="*/ 50 h 9900"/>
                <a:gd name="connsiteX12" fmla="*/ 9325 w 10145"/>
                <a:gd name="connsiteY12" fmla="*/ 40 h 9900"/>
                <a:gd name="connsiteX13" fmla="*/ 10117 w 10145"/>
                <a:gd name="connsiteY13" fmla="*/ 599 h 9900"/>
                <a:gd name="connsiteX14" fmla="*/ 9839 w 10145"/>
                <a:gd name="connsiteY14" fmla="*/ 1781 h 9900"/>
                <a:gd name="connsiteX15" fmla="*/ 9463 w 10145"/>
                <a:gd name="connsiteY15" fmla="*/ 2023 h 9900"/>
                <a:gd name="connsiteX16" fmla="*/ 8116 w 10145"/>
                <a:gd name="connsiteY16" fmla="*/ 2109 h 9900"/>
                <a:gd name="connsiteX17" fmla="*/ 7218 w 10145"/>
                <a:gd name="connsiteY17" fmla="*/ 2946 h 9900"/>
                <a:gd name="connsiteX18" fmla="*/ 6141 w 10145"/>
                <a:gd name="connsiteY18" fmla="*/ 3030 h 9900"/>
                <a:gd name="connsiteX19" fmla="*/ 5101 w 10145"/>
                <a:gd name="connsiteY19" fmla="*/ 3784 h 9900"/>
                <a:gd name="connsiteX20" fmla="*/ 3487 w 10145"/>
                <a:gd name="connsiteY20" fmla="*/ 4038 h 9900"/>
                <a:gd name="connsiteX21" fmla="*/ 2249 w 10145"/>
                <a:gd name="connsiteY21" fmla="*/ 5020 h 9900"/>
                <a:gd name="connsiteX22" fmla="*/ 1909 w 10145"/>
                <a:gd name="connsiteY22" fmla="*/ 7299 h 9900"/>
                <a:gd name="connsiteX23" fmla="*/ 1905 w 10145"/>
                <a:gd name="connsiteY23" fmla="*/ 9900 h 9900"/>
                <a:gd name="connsiteX0" fmla="*/ 0 w 10010"/>
                <a:gd name="connsiteY0" fmla="*/ 9938 h 10000"/>
                <a:gd name="connsiteX1" fmla="*/ 297 w 10010"/>
                <a:gd name="connsiteY1" fmla="*/ 5434 h 10000"/>
                <a:gd name="connsiteX2" fmla="*/ 599 w 10010"/>
                <a:gd name="connsiteY2" fmla="*/ 2853 h 10000"/>
                <a:gd name="connsiteX3" fmla="*/ 1347 w 10010"/>
                <a:gd name="connsiteY3" fmla="*/ 2427 h 10000"/>
                <a:gd name="connsiteX4" fmla="*/ 1774 w 10010"/>
                <a:gd name="connsiteY4" fmla="*/ 2477 h 10000"/>
                <a:gd name="connsiteX5" fmla="*/ 2821 w 10010"/>
                <a:gd name="connsiteY5" fmla="*/ 2534 h 10000"/>
                <a:gd name="connsiteX6" fmla="*/ 3655 w 10010"/>
                <a:gd name="connsiteY6" fmla="*/ 1947 h 10000"/>
                <a:gd name="connsiteX7" fmla="*/ 5361 w 10010"/>
                <a:gd name="connsiteY7" fmla="*/ 1510 h 10000"/>
                <a:gd name="connsiteX8" fmla="*/ 5690 w 10010"/>
                <a:gd name="connsiteY8" fmla="*/ 984 h 10000"/>
                <a:gd name="connsiteX9" fmla="*/ 6292 w 10010"/>
                <a:gd name="connsiteY9" fmla="*/ 656 h 10000"/>
                <a:gd name="connsiteX10" fmla="*/ 7025 w 10010"/>
                <a:gd name="connsiteY10" fmla="*/ 667 h 10000"/>
                <a:gd name="connsiteX11" fmla="*/ 7904 w 10010"/>
                <a:gd name="connsiteY11" fmla="*/ 51 h 10000"/>
                <a:gd name="connsiteX12" fmla="*/ 9192 w 10010"/>
                <a:gd name="connsiteY12" fmla="*/ 40 h 10000"/>
                <a:gd name="connsiteX13" fmla="*/ 9972 w 10010"/>
                <a:gd name="connsiteY13" fmla="*/ 605 h 10000"/>
                <a:gd name="connsiteX14" fmla="*/ 9798 w 10010"/>
                <a:gd name="connsiteY14" fmla="*/ 1704 h 10000"/>
                <a:gd name="connsiteX15" fmla="*/ 9328 w 10010"/>
                <a:gd name="connsiteY15" fmla="*/ 2043 h 10000"/>
                <a:gd name="connsiteX16" fmla="*/ 8000 w 10010"/>
                <a:gd name="connsiteY16" fmla="*/ 2130 h 10000"/>
                <a:gd name="connsiteX17" fmla="*/ 7115 w 10010"/>
                <a:gd name="connsiteY17" fmla="*/ 2976 h 10000"/>
                <a:gd name="connsiteX18" fmla="*/ 6053 w 10010"/>
                <a:gd name="connsiteY18" fmla="*/ 3061 h 10000"/>
                <a:gd name="connsiteX19" fmla="*/ 5028 w 10010"/>
                <a:gd name="connsiteY19" fmla="*/ 3822 h 10000"/>
                <a:gd name="connsiteX20" fmla="*/ 3437 w 10010"/>
                <a:gd name="connsiteY20" fmla="*/ 4079 h 10000"/>
                <a:gd name="connsiteX21" fmla="*/ 2217 w 10010"/>
                <a:gd name="connsiteY21" fmla="*/ 5071 h 10000"/>
                <a:gd name="connsiteX22" fmla="*/ 1882 w 10010"/>
                <a:gd name="connsiteY22" fmla="*/ 7373 h 10000"/>
                <a:gd name="connsiteX23" fmla="*/ 1878 w 10010"/>
                <a:gd name="connsiteY23" fmla="*/ 10000 h 10000"/>
                <a:gd name="connsiteX0" fmla="*/ 0 w 10010"/>
                <a:gd name="connsiteY0" fmla="*/ 9938 h 10000"/>
                <a:gd name="connsiteX1" fmla="*/ 297 w 10010"/>
                <a:gd name="connsiteY1" fmla="*/ 5434 h 10000"/>
                <a:gd name="connsiteX2" fmla="*/ 599 w 10010"/>
                <a:gd name="connsiteY2" fmla="*/ 2853 h 10000"/>
                <a:gd name="connsiteX3" fmla="*/ 1347 w 10010"/>
                <a:gd name="connsiteY3" fmla="*/ 2427 h 10000"/>
                <a:gd name="connsiteX4" fmla="*/ 1774 w 10010"/>
                <a:gd name="connsiteY4" fmla="*/ 2477 h 10000"/>
                <a:gd name="connsiteX5" fmla="*/ 2821 w 10010"/>
                <a:gd name="connsiteY5" fmla="*/ 2534 h 10000"/>
                <a:gd name="connsiteX6" fmla="*/ 3534 w 10010"/>
                <a:gd name="connsiteY6" fmla="*/ 1928 h 10000"/>
                <a:gd name="connsiteX7" fmla="*/ 5361 w 10010"/>
                <a:gd name="connsiteY7" fmla="*/ 1510 h 10000"/>
                <a:gd name="connsiteX8" fmla="*/ 5690 w 10010"/>
                <a:gd name="connsiteY8" fmla="*/ 984 h 10000"/>
                <a:gd name="connsiteX9" fmla="*/ 6292 w 10010"/>
                <a:gd name="connsiteY9" fmla="*/ 656 h 10000"/>
                <a:gd name="connsiteX10" fmla="*/ 7025 w 10010"/>
                <a:gd name="connsiteY10" fmla="*/ 667 h 10000"/>
                <a:gd name="connsiteX11" fmla="*/ 7904 w 10010"/>
                <a:gd name="connsiteY11" fmla="*/ 51 h 10000"/>
                <a:gd name="connsiteX12" fmla="*/ 9192 w 10010"/>
                <a:gd name="connsiteY12" fmla="*/ 40 h 10000"/>
                <a:gd name="connsiteX13" fmla="*/ 9972 w 10010"/>
                <a:gd name="connsiteY13" fmla="*/ 605 h 10000"/>
                <a:gd name="connsiteX14" fmla="*/ 9798 w 10010"/>
                <a:gd name="connsiteY14" fmla="*/ 1704 h 10000"/>
                <a:gd name="connsiteX15" fmla="*/ 9328 w 10010"/>
                <a:gd name="connsiteY15" fmla="*/ 2043 h 10000"/>
                <a:gd name="connsiteX16" fmla="*/ 8000 w 10010"/>
                <a:gd name="connsiteY16" fmla="*/ 2130 h 10000"/>
                <a:gd name="connsiteX17" fmla="*/ 7115 w 10010"/>
                <a:gd name="connsiteY17" fmla="*/ 2976 h 10000"/>
                <a:gd name="connsiteX18" fmla="*/ 6053 w 10010"/>
                <a:gd name="connsiteY18" fmla="*/ 3061 h 10000"/>
                <a:gd name="connsiteX19" fmla="*/ 5028 w 10010"/>
                <a:gd name="connsiteY19" fmla="*/ 3822 h 10000"/>
                <a:gd name="connsiteX20" fmla="*/ 3437 w 10010"/>
                <a:gd name="connsiteY20" fmla="*/ 4079 h 10000"/>
                <a:gd name="connsiteX21" fmla="*/ 2217 w 10010"/>
                <a:gd name="connsiteY21" fmla="*/ 5071 h 10000"/>
                <a:gd name="connsiteX22" fmla="*/ 1882 w 10010"/>
                <a:gd name="connsiteY22" fmla="*/ 7373 h 10000"/>
                <a:gd name="connsiteX23" fmla="*/ 1878 w 10010"/>
                <a:gd name="connsiteY23" fmla="*/ 10000 h 10000"/>
                <a:gd name="connsiteX0" fmla="*/ 0 w 10010"/>
                <a:gd name="connsiteY0" fmla="*/ 9938 h 10000"/>
                <a:gd name="connsiteX1" fmla="*/ 297 w 10010"/>
                <a:gd name="connsiteY1" fmla="*/ 5434 h 10000"/>
                <a:gd name="connsiteX2" fmla="*/ 599 w 10010"/>
                <a:gd name="connsiteY2" fmla="*/ 2853 h 10000"/>
                <a:gd name="connsiteX3" fmla="*/ 1347 w 10010"/>
                <a:gd name="connsiteY3" fmla="*/ 2427 h 10000"/>
                <a:gd name="connsiteX4" fmla="*/ 1774 w 10010"/>
                <a:gd name="connsiteY4" fmla="*/ 2477 h 10000"/>
                <a:gd name="connsiteX5" fmla="*/ 2821 w 10010"/>
                <a:gd name="connsiteY5" fmla="*/ 2534 h 10000"/>
                <a:gd name="connsiteX6" fmla="*/ 3534 w 10010"/>
                <a:gd name="connsiteY6" fmla="*/ 1928 h 10000"/>
                <a:gd name="connsiteX7" fmla="*/ 5361 w 10010"/>
                <a:gd name="connsiteY7" fmla="*/ 1510 h 10000"/>
                <a:gd name="connsiteX8" fmla="*/ 5690 w 10010"/>
                <a:gd name="connsiteY8" fmla="*/ 984 h 10000"/>
                <a:gd name="connsiteX9" fmla="*/ 6292 w 10010"/>
                <a:gd name="connsiteY9" fmla="*/ 656 h 10000"/>
                <a:gd name="connsiteX10" fmla="*/ 7025 w 10010"/>
                <a:gd name="connsiteY10" fmla="*/ 667 h 10000"/>
                <a:gd name="connsiteX11" fmla="*/ 7904 w 10010"/>
                <a:gd name="connsiteY11" fmla="*/ 51 h 10000"/>
                <a:gd name="connsiteX12" fmla="*/ 9192 w 10010"/>
                <a:gd name="connsiteY12" fmla="*/ 40 h 10000"/>
                <a:gd name="connsiteX13" fmla="*/ 9972 w 10010"/>
                <a:gd name="connsiteY13" fmla="*/ 605 h 10000"/>
                <a:gd name="connsiteX14" fmla="*/ 9798 w 10010"/>
                <a:gd name="connsiteY14" fmla="*/ 1704 h 10000"/>
                <a:gd name="connsiteX15" fmla="*/ 9328 w 10010"/>
                <a:gd name="connsiteY15" fmla="*/ 2043 h 10000"/>
                <a:gd name="connsiteX16" fmla="*/ 8000 w 10010"/>
                <a:gd name="connsiteY16" fmla="*/ 2130 h 10000"/>
                <a:gd name="connsiteX17" fmla="*/ 7115 w 10010"/>
                <a:gd name="connsiteY17" fmla="*/ 2976 h 10000"/>
                <a:gd name="connsiteX18" fmla="*/ 6053 w 10010"/>
                <a:gd name="connsiteY18" fmla="*/ 3061 h 10000"/>
                <a:gd name="connsiteX19" fmla="*/ 5028 w 10010"/>
                <a:gd name="connsiteY19" fmla="*/ 3822 h 10000"/>
                <a:gd name="connsiteX20" fmla="*/ 3236 w 10010"/>
                <a:gd name="connsiteY20" fmla="*/ 4117 h 10000"/>
                <a:gd name="connsiteX21" fmla="*/ 2217 w 10010"/>
                <a:gd name="connsiteY21" fmla="*/ 5071 h 10000"/>
                <a:gd name="connsiteX22" fmla="*/ 1882 w 10010"/>
                <a:gd name="connsiteY22" fmla="*/ 7373 h 10000"/>
                <a:gd name="connsiteX23" fmla="*/ 1878 w 10010"/>
                <a:gd name="connsiteY23" fmla="*/ 10000 h 10000"/>
                <a:gd name="connsiteX0" fmla="*/ 0 w 10010"/>
                <a:gd name="connsiteY0" fmla="*/ 9938 h 10000"/>
                <a:gd name="connsiteX1" fmla="*/ 297 w 10010"/>
                <a:gd name="connsiteY1" fmla="*/ 5434 h 10000"/>
                <a:gd name="connsiteX2" fmla="*/ 599 w 10010"/>
                <a:gd name="connsiteY2" fmla="*/ 2853 h 10000"/>
                <a:gd name="connsiteX3" fmla="*/ 1347 w 10010"/>
                <a:gd name="connsiteY3" fmla="*/ 2427 h 10000"/>
                <a:gd name="connsiteX4" fmla="*/ 1774 w 10010"/>
                <a:gd name="connsiteY4" fmla="*/ 2477 h 10000"/>
                <a:gd name="connsiteX5" fmla="*/ 2640 w 10010"/>
                <a:gd name="connsiteY5" fmla="*/ 2629 h 10000"/>
                <a:gd name="connsiteX6" fmla="*/ 3534 w 10010"/>
                <a:gd name="connsiteY6" fmla="*/ 1928 h 10000"/>
                <a:gd name="connsiteX7" fmla="*/ 5361 w 10010"/>
                <a:gd name="connsiteY7" fmla="*/ 1510 h 10000"/>
                <a:gd name="connsiteX8" fmla="*/ 5690 w 10010"/>
                <a:gd name="connsiteY8" fmla="*/ 984 h 10000"/>
                <a:gd name="connsiteX9" fmla="*/ 6292 w 10010"/>
                <a:gd name="connsiteY9" fmla="*/ 656 h 10000"/>
                <a:gd name="connsiteX10" fmla="*/ 7025 w 10010"/>
                <a:gd name="connsiteY10" fmla="*/ 667 h 10000"/>
                <a:gd name="connsiteX11" fmla="*/ 7904 w 10010"/>
                <a:gd name="connsiteY11" fmla="*/ 51 h 10000"/>
                <a:gd name="connsiteX12" fmla="*/ 9192 w 10010"/>
                <a:gd name="connsiteY12" fmla="*/ 40 h 10000"/>
                <a:gd name="connsiteX13" fmla="*/ 9972 w 10010"/>
                <a:gd name="connsiteY13" fmla="*/ 605 h 10000"/>
                <a:gd name="connsiteX14" fmla="*/ 9798 w 10010"/>
                <a:gd name="connsiteY14" fmla="*/ 1704 h 10000"/>
                <a:gd name="connsiteX15" fmla="*/ 9328 w 10010"/>
                <a:gd name="connsiteY15" fmla="*/ 2043 h 10000"/>
                <a:gd name="connsiteX16" fmla="*/ 8000 w 10010"/>
                <a:gd name="connsiteY16" fmla="*/ 2130 h 10000"/>
                <a:gd name="connsiteX17" fmla="*/ 7115 w 10010"/>
                <a:gd name="connsiteY17" fmla="*/ 2976 h 10000"/>
                <a:gd name="connsiteX18" fmla="*/ 6053 w 10010"/>
                <a:gd name="connsiteY18" fmla="*/ 3061 h 10000"/>
                <a:gd name="connsiteX19" fmla="*/ 5028 w 10010"/>
                <a:gd name="connsiteY19" fmla="*/ 3822 h 10000"/>
                <a:gd name="connsiteX20" fmla="*/ 3236 w 10010"/>
                <a:gd name="connsiteY20" fmla="*/ 4117 h 10000"/>
                <a:gd name="connsiteX21" fmla="*/ 2217 w 10010"/>
                <a:gd name="connsiteY21" fmla="*/ 5071 h 10000"/>
                <a:gd name="connsiteX22" fmla="*/ 1882 w 10010"/>
                <a:gd name="connsiteY22" fmla="*/ 7373 h 10000"/>
                <a:gd name="connsiteX23" fmla="*/ 1878 w 10010"/>
                <a:gd name="connsiteY23" fmla="*/ 10000 h 10000"/>
                <a:gd name="connsiteX0" fmla="*/ 0 w 10010"/>
                <a:gd name="connsiteY0" fmla="*/ 9938 h 10000"/>
                <a:gd name="connsiteX1" fmla="*/ 297 w 10010"/>
                <a:gd name="connsiteY1" fmla="*/ 5434 h 10000"/>
                <a:gd name="connsiteX2" fmla="*/ 478 w 10010"/>
                <a:gd name="connsiteY2" fmla="*/ 2739 h 10000"/>
                <a:gd name="connsiteX3" fmla="*/ 1347 w 10010"/>
                <a:gd name="connsiteY3" fmla="*/ 2427 h 10000"/>
                <a:gd name="connsiteX4" fmla="*/ 1774 w 10010"/>
                <a:gd name="connsiteY4" fmla="*/ 2477 h 10000"/>
                <a:gd name="connsiteX5" fmla="*/ 2640 w 10010"/>
                <a:gd name="connsiteY5" fmla="*/ 2629 h 10000"/>
                <a:gd name="connsiteX6" fmla="*/ 3534 w 10010"/>
                <a:gd name="connsiteY6" fmla="*/ 1928 h 10000"/>
                <a:gd name="connsiteX7" fmla="*/ 5361 w 10010"/>
                <a:gd name="connsiteY7" fmla="*/ 1510 h 10000"/>
                <a:gd name="connsiteX8" fmla="*/ 5690 w 10010"/>
                <a:gd name="connsiteY8" fmla="*/ 984 h 10000"/>
                <a:gd name="connsiteX9" fmla="*/ 6292 w 10010"/>
                <a:gd name="connsiteY9" fmla="*/ 656 h 10000"/>
                <a:gd name="connsiteX10" fmla="*/ 7025 w 10010"/>
                <a:gd name="connsiteY10" fmla="*/ 667 h 10000"/>
                <a:gd name="connsiteX11" fmla="*/ 7904 w 10010"/>
                <a:gd name="connsiteY11" fmla="*/ 51 h 10000"/>
                <a:gd name="connsiteX12" fmla="*/ 9192 w 10010"/>
                <a:gd name="connsiteY12" fmla="*/ 40 h 10000"/>
                <a:gd name="connsiteX13" fmla="*/ 9972 w 10010"/>
                <a:gd name="connsiteY13" fmla="*/ 605 h 10000"/>
                <a:gd name="connsiteX14" fmla="*/ 9798 w 10010"/>
                <a:gd name="connsiteY14" fmla="*/ 1704 h 10000"/>
                <a:gd name="connsiteX15" fmla="*/ 9328 w 10010"/>
                <a:gd name="connsiteY15" fmla="*/ 2043 h 10000"/>
                <a:gd name="connsiteX16" fmla="*/ 8000 w 10010"/>
                <a:gd name="connsiteY16" fmla="*/ 2130 h 10000"/>
                <a:gd name="connsiteX17" fmla="*/ 7115 w 10010"/>
                <a:gd name="connsiteY17" fmla="*/ 2976 h 10000"/>
                <a:gd name="connsiteX18" fmla="*/ 6053 w 10010"/>
                <a:gd name="connsiteY18" fmla="*/ 3061 h 10000"/>
                <a:gd name="connsiteX19" fmla="*/ 5028 w 10010"/>
                <a:gd name="connsiteY19" fmla="*/ 3822 h 10000"/>
                <a:gd name="connsiteX20" fmla="*/ 3236 w 10010"/>
                <a:gd name="connsiteY20" fmla="*/ 4117 h 10000"/>
                <a:gd name="connsiteX21" fmla="*/ 2217 w 10010"/>
                <a:gd name="connsiteY21" fmla="*/ 5071 h 10000"/>
                <a:gd name="connsiteX22" fmla="*/ 1882 w 10010"/>
                <a:gd name="connsiteY22" fmla="*/ 7373 h 10000"/>
                <a:gd name="connsiteX23" fmla="*/ 1878 w 10010"/>
                <a:gd name="connsiteY23" fmla="*/ 10000 h 10000"/>
                <a:gd name="connsiteX0" fmla="*/ 0 w 10010"/>
                <a:gd name="connsiteY0" fmla="*/ 9938 h 10000"/>
                <a:gd name="connsiteX1" fmla="*/ 297 w 10010"/>
                <a:gd name="connsiteY1" fmla="*/ 5434 h 10000"/>
                <a:gd name="connsiteX2" fmla="*/ 779 w 10010"/>
                <a:gd name="connsiteY2" fmla="*/ 2663 h 10000"/>
                <a:gd name="connsiteX3" fmla="*/ 1347 w 10010"/>
                <a:gd name="connsiteY3" fmla="*/ 2427 h 10000"/>
                <a:gd name="connsiteX4" fmla="*/ 1774 w 10010"/>
                <a:gd name="connsiteY4" fmla="*/ 2477 h 10000"/>
                <a:gd name="connsiteX5" fmla="*/ 2640 w 10010"/>
                <a:gd name="connsiteY5" fmla="*/ 2629 h 10000"/>
                <a:gd name="connsiteX6" fmla="*/ 3534 w 10010"/>
                <a:gd name="connsiteY6" fmla="*/ 1928 h 10000"/>
                <a:gd name="connsiteX7" fmla="*/ 5361 w 10010"/>
                <a:gd name="connsiteY7" fmla="*/ 1510 h 10000"/>
                <a:gd name="connsiteX8" fmla="*/ 5690 w 10010"/>
                <a:gd name="connsiteY8" fmla="*/ 984 h 10000"/>
                <a:gd name="connsiteX9" fmla="*/ 6292 w 10010"/>
                <a:gd name="connsiteY9" fmla="*/ 656 h 10000"/>
                <a:gd name="connsiteX10" fmla="*/ 7025 w 10010"/>
                <a:gd name="connsiteY10" fmla="*/ 667 h 10000"/>
                <a:gd name="connsiteX11" fmla="*/ 7904 w 10010"/>
                <a:gd name="connsiteY11" fmla="*/ 51 h 10000"/>
                <a:gd name="connsiteX12" fmla="*/ 9192 w 10010"/>
                <a:gd name="connsiteY12" fmla="*/ 40 h 10000"/>
                <a:gd name="connsiteX13" fmla="*/ 9972 w 10010"/>
                <a:gd name="connsiteY13" fmla="*/ 605 h 10000"/>
                <a:gd name="connsiteX14" fmla="*/ 9798 w 10010"/>
                <a:gd name="connsiteY14" fmla="*/ 1704 h 10000"/>
                <a:gd name="connsiteX15" fmla="*/ 9328 w 10010"/>
                <a:gd name="connsiteY15" fmla="*/ 2043 h 10000"/>
                <a:gd name="connsiteX16" fmla="*/ 8000 w 10010"/>
                <a:gd name="connsiteY16" fmla="*/ 2130 h 10000"/>
                <a:gd name="connsiteX17" fmla="*/ 7115 w 10010"/>
                <a:gd name="connsiteY17" fmla="*/ 2976 h 10000"/>
                <a:gd name="connsiteX18" fmla="*/ 6053 w 10010"/>
                <a:gd name="connsiteY18" fmla="*/ 3061 h 10000"/>
                <a:gd name="connsiteX19" fmla="*/ 5028 w 10010"/>
                <a:gd name="connsiteY19" fmla="*/ 3822 h 10000"/>
                <a:gd name="connsiteX20" fmla="*/ 3236 w 10010"/>
                <a:gd name="connsiteY20" fmla="*/ 4117 h 10000"/>
                <a:gd name="connsiteX21" fmla="*/ 2217 w 10010"/>
                <a:gd name="connsiteY21" fmla="*/ 5071 h 10000"/>
                <a:gd name="connsiteX22" fmla="*/ 1882 w 10010"/>
                <a:gd name="connsiteY22" fmla="*/ 7373 h 10000"/>
                <a:gd name="connsiteX23" fmla="*/ 1878 w 10010"/>
                <a:gd name="connsiteY23" fmla="*/ 10000 h 10000"/>
                <a:gd name="connsiteX0" fmla="*/ 0 w 10010"/>
                <a:gd name="connsiteY0" fmla="*/ 9938 h 10000"/>
                <a:gd name="connsiteX1" fmla="*/ 297 w 10010"/>
                <a:gd name="connsiteY1" fmla="*/ 5434 h 10000"/>
                <a:gd name="connsiteX2" fmla="*/ 779 w 10010"/>
                <a:gd name="connsiteY2" fmla="*/ 2663 h 10000"/>
                <a:gd name="connsiteX3" fmla="*/ 1307 w 10010"/>
                <a:gd name="connsiteY3" fmla="*/ 2389 h 10000"/>
                <a:gd name="connsiteX4" fmla="*/ 1774 w 10010"/>
                <a:gd name="connsiteY4" fmla="*/ 2477 h 10000"/>
                <a:gd name="connsiteX5" fmla="*/ 2640 w 10010"/>
                <a:gd name="connsiteY5" fmla="*/ 2629 h 10000"/>
                <a:gd name="connsiteX6" fmla="*/ 3534 w 10010"/>
                <a:gd name="connsiteY6" fmla="*/ 1928 h 10000"/>
                <a:gd name="connsiteX7" fmla="*/ 5361 w 10010"/>
                <a:gd name="connsiteY7" fmla="*/ 1510 h 10000"/>
                <a:gd name="connsiteX8" fmla="*/ 5690 w 10010"/>
                <a:gd name="connsiteY8" fmla="*/ 984 h 10000"/>
                <a:gd name="connsiteX9" fmla="*/ 6292 w 10010"/>
                <a:gd name="connsiteY9" fmla="*/ 656 h 10000"/>
                <a:gd name="connsiteX10" fmla="*/ 7025 w 10010"/>
                <a:gd name="connsiteY10" fmla="*/ 667 h 10000"/>
                <a:gd name="connsiteX11" fmla="*/ 7904 w 10010"/>
                <a:gd name="connsiteY11" fmla="*/ 51 h 10000"/>
                <a:gd name="connsiteX12" fmla="*/ 9192 w 10010"/>
                <a:gd name="connsiteY12" fmla="*/ 40 h 10000"/>
                <a:gd name="connsiteX13" fmla="*/ 9972 w 10010"/>
                <a:gd name="connsiteY13" fmla="*/ 605 h 10000"/>
                <a:gd name="connsiteX14" fmla="*/ 9798 w 10010"/>
                <a:gd name="connsiteY14" fmla="*/ 1704 h 10000"/>
                <a:gd name="connsiteX15" fmla="*/ 9328 w 10010"/>
                <a:gd name="connsiteY15" fmla="*/ 2043 h 10000"/>
                <a:gd name="connsiteX16" fmla="*/ 8000 w 10010"/>
                <a:gd name="connsiteY16" fmla="*/ 2130 h 10000"/>
                <a:gd name="connsiteX17" fmla="*/ 7115 w 10010"/>
                <a:gd name="connsiteY17" fmla="*/ 2976 h 10000"/>
                <a:gd name="connsiteX18" fmla="*/ 6053 w 10010"/>
                <a:gd name="connsiteY18" fmla="*/ 3061 h 10000"/>
                <a:gd name="connsiteX19" fmla="*/ 5028 w 10010"/>
                <a:gd name="connsiteY19" fmla="*/ 3822 h 10000"/>
                <a:gd name="connsiteX20" fmla="*/ 3236 w 10010"/>
                <a:gd name="connsiteY20" fmla="*/ 4117 h 10000"/>
                <a:gd name="connsiteX21" fmla="*/ 2217 w 10010"/>
                <a:gd name="connsiteY21" fmla="*/ 5071 h 10000"/>
                <a:gd name="connsiteX22" fmla="*/ 1882 w 10010"/>
                <a:gd name="connsiteY22" fmla="*/ 7373 h 10000"/>
                <a:gd name="connsiteX23" fmla="*/ 1878 w 10010"/>
                <a:gd name="connsiteY23" fmla="*/ 10000 h 10000"/>
                <a:gd name="connsiteX0" fmla="*/ 0 w 10010"/>
                <a:gd name="connsiteY0" fmla="*/ 9938 h 10000"/>
                <a:gd name="connsiteX1" fmla="*/ 297 w 10010"/>
                <a:gd name="connsiteY1" fmla="*/ 5434 h 10000"/>
                <a:gd name="connsiteX2" fmla="*/ 779 w 10010"/>
                <a:gd name="connsiteY2" fmla="*/ 2663 h 10000"/>
                <a:gd name="connsiteX3" fmla="*/ 1428 w 10010"/>
                <a:gd name="connsiteY3" fmla="*/ 2389 h 10000"/>
                <a:gd name="connsiteX4" fmla="*/ 1774 w 10010"/>
                <a:gd name="connsiteY4" fmla="*/ 2477 h 10000"/>
                <a:gd name="connsiteX5" fmla="*/ 2640 w 10010"/>
                <a:gd name="connsiteY5" fmla="*/ 2629 h 10000"/>
                <a:gd name="connsiteX6" fmla="*/ 3534 w 10010"/>
                <a:gd name="connsiteY6" fmla="*/ 1928 h 10000"/>
                <a:gd name="connsiteX7" fmla="*/ 5361 w 10010"/>
                <a:gd name="connsiteY7" fmla="*/ 1510 h 10000"/>
                <a:gd name="connsiteX8" fmla="*/ 5690 w 10010"/>
                <a:gd name="connsiteY8" fmla="*/ 984 h 10000"/>
                <a:gd name="connsiteX9" fmla="*/ 6292 w 10010"/>
                <a:gd name="connsiteY9" fmla="*/ 656 h 10000"/>
                <a:gd name="connsiteX10" fmla="*/ 7025 w 10010"/>
                <a:gd name="connsiteY10" fmla="*/ 667 h 10000"/>
                <a:gd name="connsiteX11" fmla="*/ 7904 w 10010"/>
                <a:gd name="connsiteY11" fmla="*/ 51 h 10000"/>
                <a:gd name="connsiteX12" fmla="*/ 9192 w 10010"/>
                <a:gd name="connsiteY12" fmla="*/ 40 h 10000"/>
                <a:gd name="connsiteX13" fmla="*/ 9972 w 10010"/>
                <a:gd name="connsiteY13" fmla="*/ 605 h 10000"/>
                <a:gd name="connsiteX14" fmla="*/ 9798 w 10010"/>
                <a:gd name="connsiteY14" fmla="*/ 1704 h 10000"/>
                <a:gd name="connsiteX15" fmla="*/ 9328 w 10010"/>
                <a:gd name="connsiteY15" fmla="*/ 2043 h 10000"/>
                <a:gd name="connsiteX16" fmla="*/ 8000 w 10010"/>
                <a:gd name="connsiteY16" fmla="*/ 2130 h 10000"/>
                <a:gd name="connsiteX17" fmla="*/ 7115 w 10010"/>
                <a:gd name="connsiteY17" fmla="*/ 2976 h 10000"/>
                <a:gd name="connsiteX18" fmla="*/ 6053 w 10010"/>
                <a:gd name="connsiteY18" fmla="*/ 3061 h 10000"/>
                <a:gd name="connsiteX19" fmla="*/ 5028 w 10010"/>
                <a:gd name="connsiteY19" fmla="*/ 3822 h 10000"/>
                <a:gd name="connsiteX20" fmla="*/ 3236 w 10010"/>
                <a:gd name="connsiteY20" fmla="*/ 4117 h 10000"/>
                <a:gd name="connsiteX21" fmla="*/ 2217 w 10010"/>
                <a:gd name="connsiteY21" fmla="*/ 5071 h 10000"/>
                <a:gd name="connsiteX22" fmla="*/ 1882 w 10010"/>
                <a:gd name="connsiteY22" fmla="*/ 7373 h 10000"/>
                <a:gd name="connsiteX23" fmla="*/ 1878 w 10010"/>
                <a:gd name="connsiteY23" fmla="*/ 10000 h 10000"/>
                <a:gd name="connsiteX0" fmla="*/ 0 w 10010"/>
                <a:gd name="connsiteY0" fmla="*/ 9938 h 10000"/>
                <a:gd name="connsiteX1" fmla="*/ 297 w 10010"/>
                <a:gd name="connsiteY1" fmla="*/ 5434 h 10000"/>
                <a:gd name="connsiteX2" fmla="*/ 779 w 10010"/>
                <a:gd name="connsiteY2" fmla="*/ 2663 h 10000"/>
                <a:gd name="connsiteX3" fmla="*/ 1774 w 10010"/>
                <a:gd name="connsiteY3" fmla="*/ 2477 h 10000"/>
                <a:gd name="connsiteX4" fmla="*/ 2640 w 10010"/>
                <a:gd name="connsiteY4" fmla="*/ 2629 h 10000"/>
                <a:gd name="connsiteX5" fmla="*/ 3534 w 10010"/>
                <a:gd name="connsiteY5" fmla="*/ 1928 h 10000"/>
                <a:gd name="connsiteX6" fmla="*/ 5361 w 10010"/>
                <a:gd name="connsiteY6" fmla="*/ 1510 h 10000"/>
                <a:gd name="connsiteX7" fmla="*/ 5690 w 10010"/>
                <a:gd name="connsiteY7" fmla="*/ 984 h 10000"/>
                <a:gd name="connsiteX8" fmla="*/ 6292 w 10010"/>
                <a:gd name="connsiteY8" fmla="*/ 656 h 10000"/>
                <a:gd name="connsiteX9" fmla="*/ 7025 w 10010"/>
                <a:gd name="connsiteY9" fmla="*/ 667 h 10000"/>
                <a:gd name="connsiteX10" fmla="*/ 7904 w 10010"/>
                <a:gd name="connsiteY10" fmla="*/ 51 h 10000"/>
                <a:gd name="connsiteX11" fmla="*/ 9192 w 10010"/>
                <a:gd name="connsiteY11" fmla="*/ 40 h 10000"/>
                <a:gd name="connsiteX12" fmla="*/ 9972 w 10010"/>
                <a:gd name="connsiteY12" fmla="*/ 605 h 10000"/>
                <a:gd name="connsiteX13" fmla="*/ 9798 w 10010"/>
                <a:gd name="connsiteY13" fmla="*/ 1704 h 10000"/>
                <a:gd name="connsiteX14" fmla="*/ 9328 w 10010"/>
                <a:gd name="connsiteY14" fmla="*/ 2043 h 10000"/>
                <a:gd name="connsiteX15" fmla="*/ 8000 w 10010"/>
                <a:gd name="connsiteY15" fmla="*/ 2130 h 10000"/>
                <a:gd name="connsiteX16" fmla="*/ 7115 w 10010"/>
                <a:gd name="connsiteY16" fmla="*/ 2976 h 10000"/>
                <a:gd name="connsiteX17" fmla="*/ 6053 w 10010"/>
                <a:gd name="connsiteY17" fmla="*/ 3061 h 10000"/>
                <a:gd name="connsiteX18" fmla="*/ 5028 w 10010"/>
                <a:gd name="connsiteY18" fmla="*/ 3822 h 10000"/>
                <a:gd name="connsiteX19" fmla="*/ 3236 w 10010"/>
                <a:gd name="connsiteY19" fmla="*/ 4117 h 10000"/>
                <a:gd name="connsiteX20" fmla="*/ 2217 w 10010"/>
                <a:gd name="connsiteY20" fmla="*/ 5071 h 10000"/>
                <a:gd name="connsiteX21" fmla="*/ 1882 w 10010"/>
                <a:gd name="connsiteY21" fmla="*/ 7373 h 10000"/>
                <a:gd name="connsiteX22" fmla="*/ 1878 w 10010"/>
                <a:gd name="connsiteY22" fmla="*/ 10000 h 10000"/>
                <a:gd name="connsiteX0" fmla="*/ 0 w 10010"/>
                <a:gd name="connsiteY0" fmla="*/ 9938 h 10000"/>
                <a:gd name="connsiteX1" fmla="*/ 297 w 10010"/>
                <a:gd name="connsiteY1" fmla="*/ 5434 h 10000"/>
                <a:gd name="connsiteX2" fmla="*/ 679 w 10010"/>
                <a:gd name="connsiteY2" fmla="*/ 2644 h 10000"/>
                <a:gd name="connsiteX3" fmla="*/ 1774 w 10010"/>
                <a:gd name="connsiteY3" fmla="*/ 2477 h 10000"/>
                <a:gd name="connsiteX4" fmla="*/ 2640 w 10010"/>
                <a:gd name="connsiteY4" fmla="*/ 2629 h 10000"/>
                <a:gd name="connsiteX5" fmla="*/ 3534 w 10010"/>
                <a:gd name="connsiteY5" fmla="*/ 1928 h 10000"/>
                <a:gd name="connsiteX6" fmla="*/ 5361 w 10010"/>
                <a:gd name="connsiteY6" fmla="*/ 1510 h 10000"/>
                <a:gd name="connsiteX7" fmla="*/ 5690 w 10010"/>
                <a:gd name="connsiteY7" fmla="*/ 984 h 10000"/>
                <a:gd name="connsiteX8" fmla="*/ 6292 w 10010"/>
                <a:gd name="connsiteY8" fmla="*/ 656 h 10000"/>
                <a:gd name="connsiteX9" fmla="*/ 7025 w 10010"/>
                <a:gd name="connsiteY9" fmla="*/ 667 h 10000"/>
                <a:gd name="connsiteX10" fmla="*/ 7904 w 10010"/>
                <a:gd name="connsiteY10" fmla="*/ 51 h 10000"/>
                <a:gd name="connsiteX11" fmla="*/ 9192 w 10010"/>
                <a:gd name="connsiteY11" fmla="*/ 40 h 10000"/>
                <a:gd name="connsiteX12" fmla="*/ 9972 w 10010"/>
                <a:gd name="connsiteY12" fmla="*/ 605 h 10000"/>
                <a:gd name="connsiteX13" fmla="*/ 9798 w 10010"/>
                <a:gd name="connsiteY13" fmla="*/ 1704 h 10000"/>
                <a:gd name="connsiteX14" fmla="*/ 9328 w 10010"/>
                <a:gd name="connsiteY14" fmla="*/ 2043 h 10000"/>
                <a:gd name="connsiteX15" fmla="*/ 8000 w 10010"/>
                <a:gd name="connsiteY15" fmla="*/ 2130 h 10000"/>
                <a:gd name="connsiteX16" fmla="*/ 7115 w 10010"/>
                <a:gd name="connsiteY16" fmla="*/ 2976 h 10000"/>
                <a:gd name="connsiteX17" fmla="*/ 6053 w 10010"/>
                <a:gd name="connsiteY17" fmla="*/ 3061 h 10000"/>
                <a:gd name="connsiteX18" fmla="*/ 5028 w 10010"/>
                <a:gd name="connsiteY18" fmla="*/ 3822 h 10000"/>
                <a:gd name="connsiteX19" fmla="*/ 3236 w 10010"/>
                <a:gd name="connsiteY19" fmla="*/ 4117 h 10000"/>
                <a:gd name="connsiteX20" fmla="*/ 2217 w 10010"/>
                <a:gd name="connsiteY20" fmla="*/ 5071 h 10000"/>
                <a:gd name="connsiteX21" fmla="*/ 1882 w 10010"/>
                <a:gd name="connsiteY21" fmla="*/ 7373 h 10000"/>
                <a:gd name="connsiteX22" fmla="*/ 1878 w 10010"/>
                <a:gd name="connsiteY22" fmla="*/ 10000 h 10000"/>
                <a:gd name="connsiteX0" fmla="*/ 0 w 10010"/>
                <a:gd name="connsiteY0" fmla="*/ 9938 h 10000"/>
                <a:gd name="connsiteX1" fmla="*/ 297 w 10010"/>
                <a:gd name="connsiteY1" fmla="*/ 5434 h 10000"/>
                <a:gd name="connsiteX2" fmla="*/ 739 w 10010"/>
                <a:gd name="connsiteY2" fmla="*/ 2549 h 10000"/>
                <a:gd name="connsiteX3" fmla="*/ 1774 w 10010"/>
                <a:gd name="connsiteY3" fmla="*/ 2477 h 10000"/>
                <a:gd name="connsiteX4" fmla="*/ 2640 w 10010"/>
                <a:gd name="connsiteY4" fmla="*/ 2629 h 10000"/>
                <a:gd name="connsiteX5" fmla="*/ 3534 w 10010"/>
                <a:gd name="connsiteY5" fmla="*/ 1928 h 10000"/>
                <a:gd name="connsiteX6" fmla="*/ 5361 w 10010"/>
                <a:gd name="connsiteY6" fmla="*/ 1510 h 10000"/>
                <a:gd name="connsiteX7" fmla="*/ 5690 w 10010"/>
                <a:gd name="connsiteY7" fmla="*/ 984 h 10000"/>
                <a:gd name="connsiteX8" fmla="*/ 6292 w 10010"/>
                <a:gd name="connsiteY8" fmla="*/ 656 h 10000"/>
                <a:gd name="connsiteX9" fmla="*/ 7025 w 10010"/>
                <a:gd name="connsiteY9" fmla="*/ 667 h 10000"/>
                <a:gd name="connsiteX10" fmla="*/ 7904 w 10010"/>
                <a:gd name="connsiteY10" fmla="*/ 51 h 10000"/>
                <a:gd name="connsiteX11" fmla="*/ 9192 w 10010"/>
                <a:gd name="connsiteY11" fmla="*/ 40 h 10000"/>
                <a:gd name="connsiteX12" fmla="*/ 9972 w 10010"/>
                <a:gd name="connsiteY12" fmla="*/ 605 h 10000"/>
                <a:gd name="connsiteX13" fmla="*/ 9798 w 10010"/>
                <a:gd name="connsiteY13" fmla="*/ 1704 h 10000"/>
                <a:gd name="connsiteX14" fmla="*/ 9328 w 10010"/>
                <a:gd name="connsiteY14" fmla="*/ 2043 h 10000"/>
                <a:gd name="connsiteX15" fmla="*/ 8000 w 10010"/>
                <a:gd name="connsiteY15" fmla="*/ 2130 h 10000"/>
                <a:gd name="connsiteX16" fmla="*/ 7115 w 10010"/>
                <a:gd name="connsiteY16" fmla="*/ 2976 h 10000"/>
                <a:gd name="connsiteX17" fmla="*/ 6053 w 10010"/>
                <a:gd name="connsiteY17" fmla="*/ 3061 h 10000"/>
                <a:gd name="connsiteX18" fmla="*/ 5028 w 10010"/>
                <a:gd name="connsiteY18" fmla="*/ 3822 h 10000"/>
                <a:gd name="connsiteX19" fmla="*/ 3236 w 10010"/>
                <a:gd name="connsiteY19" fmla="*/ 4117 h 10000"/>
                <a:gd name="connsiteX20" fmla="*/ 2217 w 10010"/>
                <a:gd name="connsiteY20" fmla="*/ 5071 h 10000"/>
                <a:gd name="connsiteX21" fmla="*/ 1882 w 10010"/>
                <a:gd name="connsiteY21" fmla="*/ 7373 h 10000"/>
                <a:gd name="connsiteX22" fmla="*/ 1878 w 10010"/>
                <a:gd name="connsiteY22" fmla="*/ 10000 h 10000"/>
                <a:gd name="connsiteX0" fmla="*/ 0 w 10010"/>
                <a:gd name="connsiteY0" fmla="*/ 9938 h 10000"/>
                <a:gd name="connsiteX1" fmla="*/ 297 w 10010"/>
                <a:gd name="connsiteY1" fmla="*/ 5434 h 10000"/>
                <a:gd name="connsiteX2" fmla="*/ 659 w 10010"/>
                <a:gd name="connsiteY2" fmla="*/ 2511 h 10000"/>
                <a:gd name="connsiteX3" fmla="*/ 1774 w 10010"/>
                <a:gd name="connsiteY3" fmla="*/ 2477 h 10000"/>
                <a:gd name="connsiteX4" fmla="*/ 2640 w 10010"/>
                <a:gd name="connsiteY4" fmla="*/ 2629 h 10000"/>
                <a:gd name="connsiteX5" fmla="*/ 3534 w 10010"/>
                <a:gd name="connsiteY5" fmla="*/ 1928 h 10000"/>
                <a:gd name="connsiteX6" fmla="*/ 5361 w 10010"/>
                <a:gd name="connsiteY6" fmla="*/ 1510 h 10000"/>
                <a:gd name="connsiteX7" fmla="*/ 5690 w 10010"/>
                <a:gd name="connsiteY7" fmla="*/ 984 h 10000"/>
                <a:gd name="connsiteX8" fmla="*/ 6292 w 10010"/>
                <a:gd name="connsiteY8" fmla="*/ 656 h 10000"/>
                <a:gd name="connsiteX9" fmla="*/ 7025 w 10010"/>
                <a:gd name="connsiteY9" fmla="*/ 667 h 10000"/>
                <a:gd name="connsiteX10" fmla="*/ 7904 w 10010"/>
                <a:gd name="connsiteY10" fmla="*/ 51 h 10000"/>
                <a:gd name="connsiteX11" fmla="*/ 9192 w 10010"/>
                <a:gd name="connsiteY11" fmla="*/ 40 h 10000"/>
                <a:gd name="connsiteX12" fmla="*/ 9972 w 10010"/>
                <a:gd name="connsiteY12" fmla="*/ 605 h 10000"/>
                <a:gd name="connsiteX13" fmla="*/ 9798 w 10010"/>
                <a:gd name="connsiteY13" fmla="*/ 1704 h 10000"/>
                <a:gd name="connsiteX14" fmla="*/ 9328 w 10010"/>
                <a:gd name="connsiteY14" fmla="*/ 2043 h 10000"/>
                <a:gd name="connsiteX15" fmla="*/ 8000 w 10010"/>
                <a:gd name="connsiteY15" fmla="*/ 2130 h 10000"/>
                <a:gd name="connsiteX16" fmla="*/ 7115 w 10010"/>
                <a:gd name="connsiteY16" fmla="*/ 2976 h 10000"/>
                <a:gd name="connsiteX17" fmla="*/ 6053 w 10010"/>
                <a:gd name="connsiteY17" fmla="*/ 3061 h 10000"/>
                <a:gd name="connsiteX18" fmla="*/ 5028 w 10010"/>
                <a:gd name="connsiteY18" fmla="*/ 3822 h 10000"/>
                <a:gd name="connsiteX19" fmla="*/ 3236 w 10010"/>
                <a:gd name="connsiteY19" fmla="*/ 4117 h 10000"/>
                <a:gd name="connsiteX20" fmla="*/ 2217 w 10010"/>
                <a:gd name="connsiteY20" fmla="*/ 5071 h 10000"/>
                <a:gd name="connsiteX21" fmla="*/ 1882 w 10010"/>
                <a:gd name="connsiteY21" fmla="*/ 7373 h 10000"/>
                <a:gd name="connsiteX22" fmla="*/ 1878 w 10010"/>
                <a:gd name="connsiteY22" fmla="*/ 10000 h 10000"/>
                <a:gd name="connsiteX0" fmla="*/ 0 w 10010"/>
                <a:gd name="connsiteY0" fmla="*/ 9938 h 10000"/>
                <a:gd name="connsiteX1" fmla="*/ 116 w 10010"/>
                <a:gd name="connsiteY1" fmla="*/ 5472 h 10000"/>
                <a:gd name="connsiteX2" fmla="*/ 659 w 10010"/>
                <a:gd name="connsiteY2" fmla="*/ 2511 h 10000"/>
                <a:gd name="connsiteX3" fmla="*/ 1774 w 10010"/>
                <a:gd name="connsiteY3" fmla="*/ 2477 h 10000"/>
                <a:gd name="connsiteX4" fmla="*/ 2640 w 10010"/>
                <a:gd name="connsiteY4" fmla="*/ 2629 h 10000"/>
                <a:gd name="connsiteX5" fmla="*/ 3534 w 10010"/>
                <a:gd name="connsiteY5" fmla="*/ 1928 h 10000"/>
                <a:gd name="connsiteX6" fmla="*/ 5361 w 10010"/>
                <a:gd name="connsiteY6" fmla="*/ 1510 h 10000"/>
                <a:gd name="connsiteX7" fmla="*/ 5690 w 10010"/>
                <a:gd name="connsiteY7" fmla="*/ 984 h 10000"/>
                <a:gd name="connsiteX8" fmla="*/ 6292 w 10010"/>
                <a:gd name="connsiteY8" fmla="*/ 656 h 10000"/>
                <a:gd name="connsiteX9" fmla="*/ 7025 w 10010"/>
                <a:gd name="connsiteY9" fmla="*/ 667 h 10000"/>
                <a:gd name="connsiteX10" fmla="*/ 7904 w 10010"/>
                <a:gd name="connsiteY10" fmla="*/ 51 h 10000"/>
                <a:gd name="connsiteX11" fmla="*/ 9192 w 10010"/>
                <a:gd name="connsiteY11" fmla="*/ 40 h 10000"/>
                <a:gd name="connsiteX12" fmla="*/ 9972 w 10010"/>
                <a:gd name="connsiteY12" fmla="*/ 605 h 10000"/>
                <a:gd name="connsiteX13" fmla="*/ 9798 w 10010"/>
                <a:gd name="connsiteY13" fmla="*/ 1704 h 10000"/>
                <a:gd name="connsiteX14" fmla="*/ 9328 w 10010"/>
                <a:gd name="connsiteY14" fmla="*/ 2043 h 10000"/>
                <a:gd name="connsiteX15" fmla="*/ 8000 w 10010"/>
                <a:gd name="connsiteY15" fmla="*/ 2130 h 10000"/>
                <a:gd name="connsiteX16" fmla="*/ 7115 w 10010"/>
                <a:gd name="connsiteY16" fmla="*/ 2976 h 10000"/>
                <a:gd name="connsiteX17" fmla="*/ 6053 w 10010"/>
                <a:gd name="connsiteY17" fmla="*/ 3061 h 10000"/>
                <a:gd name="connsiteX18" fmla="*/ 5028 w 10010"/>
                <a:gd name="connsiteY18" fmla="*/ 3822 h 10000"/>
                <a:gd name="connsiteX19" fmla="*/ 3236 w 10010"/>
                <a:gd name="connsiteY19" fmla="*/ 4117 h 10000"/>
                <a:gd name="connsiteX20" fmla="*/ 2217 w 10010"/>
                <a:gd name="connsiteY20" fmla="*/ 5071 h 10000"/>
                <a:gd name="connsiteX21" fmla="*/ 1882 w 10010"/>
                <a:gd name="connsiteY21" fmla="*/ 7373 h 10000"/>
                <a:gd name="connsiteX22" fmla="*/ 1878 w 10010"/>
                <a:gd name="connsiteY22" fmla="*/ 10000 h 10000"/>
                <a:gd name="connsiteX0" fmla="*/ 0 w 10010"/>
                <a:gd name="connsiteY0" fmla="*/ 9938 h 10000"/>
                <a:gd name="connsiteX1" fmla="*/ 116 w 10010"/>
                <a:gd name="connsiteY1" fmla="*/ 5472 h 10000"/>
                <a:gd name="connsiteX2" fmla="*/ 659 w 10010"/>
                <a:gd name="connsiteY2" fmla="*/ 2511 h 10000"/>
                <a:gd name="connsiteX3" fmla="*/ 1754 w 10010"/>
                <a:gd name="connsiteY3" fmla="*/ 2345 h 10000"/>
                <a:gd name="connsiteX4" fmla="*/ 2640 w 10010"/>
                <a:gd name="connsiteY4" fmla="*/ 2629 h 10000"/>
                <a:gd name="connsiteX5" fmla="*/ 3534 w 10010"/>
                <a:gd name="connsiteY5" fmla="*/ 1928 h 10000"/>
                <a:gd name="connsiteX6" fmla="*/ 5361 w 10010"/>
                <a:gd name="connsiteY6" fmla="*/ 1510 h 10000"/>
                <a:gd name="connsiteX7" fmla="*/ 5690 w 10010"/>
                <a:gd name="connsiteY7" fmla="*/ 984 h 10000"/>
                <a:gd name="connsiteX8" fmla="*/ 6292 w 10010"/>
                <a:gd name="connsiteY8" fmla="*/ 656 h 10000"/>
                <a:gd name="connsiteX9" fmla="*/ 7025 w 10010"/>
                <a:gd name="connsiteY9" fmla="*/ 667 h 10000"/>
                <a:gd name="connsiteX10" fmla="*/ 7904 w 10010"/>
                <a:gd name="connsiteY10" fmla="*/ 51 h 10000"/>
                <a:gd name="connsiteX11" fmla="*/ 9192 w 10010"/>
                <a:gd name="connsiteY11" fmla="*/ 40 h 10000"/>
                <a:gd name="connsiteX12" fmla="*/ 9972 w 10010"/>
                <a:gd name="connsiteY12" fmla="*/ 605 h 10000"/>
                <a:gd name="connsiteX13" fmla="*/ 9798 w 10010"/>
                <a:gd name="connsiteY13" fmla="*/ 1704 h 10000"/>
                <a:gd name="connsiteX14" fmla="*/ 9328 w 10010"/>
                <a:gd name="connsiteY14" fmla="*/ 2043 h 10000"/>
                <a:gd name="connsiteX15" fmla="*/ 8000 w 10010"/>
                <a:gd name="connsiteY15" fmla="*/ 2130 h 10000"/>
                <a:gd name="connsiteX16" fmla="*/ 7115 w 10010"/>
                <a:gd name="connsiteY16" fmla="*/ 2976 h 10000"/>
                <a:gd name="connsiteX17" fmla="*/ 6053 w 10010"/>
                <a:gd name="connsiteY17" fmla="*/ 3061 h 10000"/>
                <a:gd name="connsiteX18" fmla="*/ 5028 w 10010"/>
                <a:gd name="connsiteY18" fmla="*/ 3822 h 10000"/>
                <a:gd name="connsiteX19" fmla="*/ 3236 w 10010"/>
                <a:gd name="connsiteY19" fmla="*/ 4117 h 10000"/>
                <a:gd name="connsiteX20" fmla="*/ 2217 w 10010"/>
                <a:gd name="connsiteY20" fmla="*/ 5071 h 10000"/>
                <a:gd name="connsiteX21" fmla="*/ 1882 w 10010"/>
                <a:gd name="connsiteY21" fmla="*/ 7373 h 10000"/>
                <a:gd name="connsiteX22" fmla="*/ 1878 w 10010"/>
                <a:gd name="connsiteY22" fmla="*/ 10000 h 10000"/>
                <a:gd name="connsiteX0" fmla="*/ 0 w 10010"/>
                <a:gd name="connsiteY0" fmla="*/ 9938 h 10000"/>
                <a:gd name="connsiteX1" fmla="*/ 116 w 10010"/>
                <a:gd name="connsiteY1" fmla="*/ 5472 h 10000"/>
                <a:gd name="connsiteX2" fmla="*/ 579 w 10010"/>
                <a:gd name="connsiteY2" fmla="*/ 2738 h 10000"/>
                <a:gd name="connsiteX3" fmla="*/ 1754 w 10010"/>
                <a:gd name="connsiteY3" fmla="*/ 2345 h 10000"/>
                <a:gd name="connsiteX4" fmla="*/ 2640 w 10010"/>
                <a:gd name="connsiteY4" fmla="*/ 2629 h 10000"/>
                <a:gd name="connsiteX5" fmla="*/ 3534 w 10010"/>
                <a:gd name="connsiteY5" fmla="*/ 1928 h 10000"/>
                <a:gd name="connsiteX6" fmla="*/ 5361 w 10010"/>
                <a:gd name="connsiteY6" fmla="*/ 1510 h 10000"/>
                <a:gd name="connsiteX7" fmla="*/ 5690 w 10010"/>
                <a:gd name="connsiteY7" fmla="*/ 984 h 10000"/>
                <a:gd name="connsiteX8" fmla="*/ 6292 w 10010"/>
                <a:gd name="connsiteY8" fmla="*/ 656 h 10000"/>
                <a:gd name="connsiteX9" fmla="*/ 7025 w 10010"/>
                <a:gd name="connsiteY9" fmla="*/ 667 h 10000"/>
                <a:gd name="connsiteX10" fmla="*/ 7904 w 10010"/>
                <a:gd name="connsiteY10" fmla="*/ 51 h 10000"/>
                <a:gd name="connsiteX11" fmla="*/ 9192 w 10010"/>
                <a:gd name="connsiteY11" fmla="*/ 40 h 10000"/>
                <a:gd name="connsiteX12" fmla="*/ 9972 w 10010"/>
                <a:gd name="connsiteY12" fmla="*/ 605 h 10000"/>
                <a:gd name="connsiteX13" fmla="*/ 9798 w 10010"/>
                <a:gd name="connsiteY13" fmla="*/ 1704 h 10000"/>
                <a:gd name="connsiteX14" fmla="*/ 9328 w 10010"/>
                <a:gd name="connsiteY14" fmla="*/ 2043 h 10000"/>
                <a:gd name="connsiteX15" fmla="*/ 8000 w 10010"/>
                <a:gd name="connsiteY15" fmla="*/ 2130 h 10000"/>
                <a:gd name="connsiteX16" fmla="*/ 7115 w 10010"/>
                <a:gd name="connsiteY16" fmla="*/ 2976 h 10000"/>
                <a:gd name="connsiteX17" fmla="*/ 6053 w 10010"/>
                <a:gd name="connsiteY17" fmla="*/ 3061 h 10000"/>
                <a:gd name="connsiteX18" fmla="*/ 5028 w 10010"/>
                <a:gd name="connsiteY18" fmla="*/ 3822 h 10000"/>
                <a:gd name="connsiteX19" fmla="*/ 3236 w 10010"/>
                <a:gd name="connsiteY19" fmla="*/ 4117 h 10000"/>
                <a:gd name="connsiteX20" fmla="*/ 2217 w 10010"/>
                <a:gd name="connsiteY20" fmla="*/ 5071 h 10000"/>
                <a:gd name="connsiteX21" fmla="*/ 1882 w 10010"/>
                <a:gd name="connsiteY21" fmla="*/ 7373 h 10000"/>
                <a:gd name="connsiteX22" fmla="*/ 1878 w 10010"/>
                <a:gd name="connsiteY22" fmla="*/ 10000 h 10000"/>
                <a:gd name="connsiteX0" fmla="*/ 0 w 10010"/>
                <a:gd name="connsiteY0" fmla="*/ 9941 h 10003"/>
                <a:gd name="connsiteX1" fmla="*/ 116 w 10010"/>
                <a:gd name="connsiteY1" fmla="*/ 5475 h 10003"/>
                <a:gd name="connsiteX2" fmla="*/ 579 w 10010"/>
                <a:gd name="connsiteY2" fmla="*/ 2741 h 10003"/>
                <a:gd name="connsiteX3" fmla="*/ 1754 w 10010"/>
                <a:gd name="connsiteY3" fmla="*/ 2348 h 10003"/>
                <a:gd name="connsiteX4" fmla="*/ 2640 w 10010"/>
                <a:gd name="connsiteY4" fmla="*/ 2632 h 10003"/>
                <a:gd name="connsiteX5" fmla="*/ 3534 w 10010"/>
                <a:gd name="connsiteY5" fmla="*/ 1931 h 10003"/>
                <a:gd name="connsiteX6" fmla="*/ 5361 w 10010"/>
                <a:gd name="connsiteY6" fmla="*/ 1513 h 10003"/>
                <a:gd name="connsiteX7" fmla="*/ 5690 w 10010"/>
                <a:gd name="connsiteY7" fmla="*/ 987 h 10003"/>
                <a:gd name="connsiteX8" fmla="*/ 6292 w 10010"/>
                <a:gd name="connsiteY8" fmla="*/ 659 h 10003"/>
                <a:gd name="connsiteX9" fmla="*/ 7025 w 10010"/>
                <a:gd name="connsiteY9" fmla="*/ 670 h 10003"/>
                <a:gd name="connsiteX10" fmla="*/ 8085 w 10010"/>
                <a:gd name="connsiteY10" fmla="*/ 35 h 10003"/>
                <a:gd name="connsiteX11" fmla="*/ 9192 w 10010"/>
                <a:gd name="connsiteY11" fmla="*/ 43 h 10003"/>
                <a:gd name="connsiteX12" fmla="*/ 9972 w 10010"/>
                <a:gd name="connsiteY12" fmla="*/ 608 h 10003"/>
                <a:gd name="connsiteX13" fmla="*/ 9798 w 10010"/>
                <a:gd name="connsiteY13" fmla="*/ 1707 h 10003"/>
                <a:gd name="connsiteX14" fmla="*/ 9328 w 10010"/>
                <a:gd name="connsiteY14" fmla="*/ 2046 h 10003"/>
                <a:gd name="connsiteX15" fmla="*/ 8000 w 10010"/>
                <a:gd name="connsiteY15" fmla="*/ 2133 h 10003"/>
                <a:gd name="connsiteX16" fmla="*/ 7115 w 10010"/>
                <a:gd name="connsiteY16" fmla="*/ 2979 h 10003"/>
                <a:gd name="connsiteX17" fmla="*/ 6053 w 10010"/>
                <a:gd name="connsiteY17" fmla="*/ 3064 h 10003"/>
                <a:gd name="connsiteX18" fmla="*/ 5028 w 10010"/>
                <a:gd name="connsiteY18" fmla="*/ 3825 h 10003"/>
                <a:gd name="connsiteX19" fmla="*/ 3236 w 10010"/>
                <a:gd name="connsiteY19" fmla="*/ 4120 h 10003"/>
                <a:gd name="connsiteX20" fmla="*/ 2217 w 10010"/>
                <a:gd name="connsiteY20" fmla="*/ 5074 h 10003"/>
                <a:gd name="connsiteX21" fmla="*/ 1882 w 10010"/>
                <a:gd name="connsiteY21" fmla="*/ 7376 h 10003"/>
                <a:gd name="connsiteX22" fmla="*/ 1878 w 10010"/>
                <a:gd name="connsiteY22" fmla="*/ 10003 h 10003"/>
                <a:gd name="connsiteX0" fmla="*/ 0 w 10010"/>
                <a:gd name="connsiteY0" fmla="*/ 9941 h 10003"/>
                <a:gd name="connsiteX1" fmla="*/ 116 w 10010"/>
                <a:gd name="connsiteY1" fmla="*/ 5475 h 10003"/>
                <a:gd name="connsiteX2" fmla="*/ 579 w 10010"/>
                <a:gd name="connsiteY2" fmla="*/ 2741 h 10003"/>
                <a:gd name="connsiteX3" fmla="*/ 1754 w 10010"/>
                <a:gd name="connsiteY3" fmla="*/ 2348 h 10003"/>
                <a:gd name="connsiteX4" fmla="*/ 2640 w 10010"/>
                <a:gd name="connsiteY4" fmla="*/ 2632 h 10003"/>
                <a:gd name="connsiteX5" fmla="*/ 3534 w 10010"/>
                <a:gd name="connsiteY5" fmla="*/ 1931 h 10003"/>
                <a:gd name="connsiteX6" fmla="*/ 5361 w 10010"/>
                <a:gd name="connsiteY6" fmla="*/ 1513 h 10003"/>
                <a:gd name="connsiteX7" fmla="*/ 5690 w 10010"/>
                <a:gd name="connsiteY7" fmla="*/ 987 h 10003"/>
                <a:gd name="connsiteX8" fmla="*/ 6292 w 10010"/>
                <a:gd name="connsiteY8" fmla="*/ 659 h 10003"/>
                <a:gd name="connsiteX9" fmla="*/ 7025 w 10010"/>
                <a:gd name="connsiteY9" fmla="*/ 670 h 10003"/>
                <a:gd name="connsiteX10" fmla="*/ 8085 w 10010"/>
                <a:gd name="connsiteY10" fmla="*/ 35 h 10003"/>
                <a:gd name="connsiteX11" fmla="*/ 9192 w 10010"/>
                <a:gd name="connsiteY11" fmla="*/ 43 h 10003"/>
                <a:gd name="connsiteX12" fmla="*/ 9972 w 10010"/>
                <a:gd name="connsiteY12" fmla="*/ 608 h 10003"/>
                <a:gd name="connsiteX13" fmla="*/ 9798 w 10010"/>
                <a:gd name="connsiteY13" fmla="*/ 1707 h 10003"/>
                <a:gd name="connsiteX14" fmla="*/ 9328 w 10010"/>
                <a:gd name="connsiteY14" fmla="*/ 2046 h 10003"/>
                <a:gd name="connsiteX15" fmla="*/ 8000 w 10010"/>
                <a:gd name="connsiteY15" fmla="*/ 2133 h 10003"/>
                <a:gd name="connsiteX16" fmla="*/ 7115 w 10010"/>
                <a:gd name="connsiteY16" fmla="*/ 2979 h 10003"/>
                <a:gd name="connsiteX17" fmla="*/ 6053 w 10010"/>
                <a:gd name="connsiteY17" fmla="*/ 3064 h 10003"/>
                <a:gd name="connsiteX18" fmla="*/ 5028 w 10010"/>
                <a:gd name="connsiteY18" fmla="*/ 3825 h 10003"/>
                <a:gd name="connsiteX19" fmla="*/ 3236 w 10010"/>
                <a:gd name="connsiteY19" fmla="*/ 4120 h 10003"/>
                <a:gd name="connsiteX20" fmla="*/ 2217 w 10010"/>
                <a:gd name="connsiteY20" fmla="*/ 5074 h 10003"/>
                <a:gd name="connsiteX21" fmla="*/ 1882 w 10010"/>
                <a:gd name="connsiteY21" fmla="*/ 7376 h 10003"/>
                <a:gd name="connsiteX22" fmla="*/ 1878 w 10010"/>
                <a:gd name="connsiteY22" fmla="*/ 10003 h 10003"/>
                <a:gd name="connsiteX0" fmla="*/ 0 w 10010"/>
                <a:gd name="connsiteY0" fmla="*/ 9941 h 9941"/>
                <a:gd name="connsiteX1" fmla="*/ 116 w 10010"/>
                <a:gd name="connsiteY1" fmla="*/ 5475 h 9941"/>
                <a:gd name="connsiteX2" fmla="*/ 579 w 10010"/>
                <a:gd name="connsiteY2" fmla="*/ 2741 h 9941"/>
                <a:gd name="connsiteX3" fmla="*/ 1754 w 10010"/>
                <a:gd name="connsiteY3" fmla="*/ 2348 h 9941"/>
                <a:gd name="connsiteX4" fmla="*/ 2640 w 10010"/>
                <a:gd name="connsiteY4" fmla="*/ 2632 h 9941"/>
                <a:gd name="connsiteX5" fmla="*/ 3534 w 10010"/>
                <a:gd name="connsiteY5" fmla="*/ 1931 h 9941"/>
                <a:gd name="connsiteX6" fmla="*/ 5361 w 10010"/>
                <a:gd name="connsiteY6" fmla="*/ 1513 h 9941"/>
                <a:gd name="connsiteX7" fmla="*/ 5690 w 10010"/>
                <a:gd name="connsiteY7" fmla="*/ 987 h 9941"/>
                <a:gd name="connsiteX8" fmla="*/ 6292 w 10010"/>
                <a:gd name="connsiteY8" fmla="*/ 659 h 9941"/>
                <a:gd name="connsiteX9" fmla="*/ 7025 w 10010"/>
                <a:gd name="connsiteY9" fmla="*/ 670 h 9941"/>
                <a:gd name="connsiteX10" fmla="*/ 8085 w 10010"/>
                <a:gd name="connsiteY10" fmla="*/ 35 h 9941"/>
                <a:gd name="connsiteX11" fmla="*/ 9192 w 10010"/>
                <a:gd name="connsiteY11" fmla="*/ 43 h 9941"/>
                <a:gd name="connsiteX12" fmla="*/ 9972 w 10010"/>
                <a:gd name="connsiteY12" fmla="*/ 608 h 9941"/>
                <a:gd name="connsiteX13" fmla="*/ 9798 w 10010"/>
                <a:gd name="connsiteY13" fmla="*/ 1707 h 9941"/>
                <a:gd name="connsiteX14" fmla="*/ 9328 w 10010"/>
                <a:gd name="connsiteY14" fmla="*/ 2046 h 9941"/>
                <a:gd name="connsiteX15" fmla="*/ 8000 w 10010"/>
                <a:gd name="connsiteY15" fmla="*/ 2133 h 9941"/>
                <a:gd name="connsiteX16" fmla="*/ 7115 w 10010"/>
                <a:gd name="connsiteY16" fmla="*/ 2979 h 9941"/>
                <a:gd name="connsiteX17" fmla="*/ 6053 w 10010"/>
                <a:gd name="connsiteY17" fmla="*/ 3064 h 9941"/>
                <a:gd name="connsiteX18" fmla="*/ 5028 w 10010"/>
                <a:gd name="connsiteY18" fmla="*/ 3825 h 9941"/>
                <a:gd name="connsiteX19" fmla="*/ 3236 w 10010"/>
                <a:gd name="connsiteY19" fmla="*/ 4120 h 9941"/>
                <a:gd name="connsiteX20" fmla="*/ 2217 w 10010"/>
                <a:gd name="connsiteY20" fmla="*/ 5074 h 9941"/>
                <a:gd name="connsiteX21" fmla="*/ 1882 w 10010"/>
                <a:gd name="connsiteY21" fmla="*/ 7376 h 9941"/>
                <a:gd name="connsiteX22" fmla="*/ 1818 w 10010"/>
                <a:gd name="connsiteY22" fmla="*/ 9890 h 9941"/>
                <a:gd name="connsiteX0" fmla="*/ 0 w 10000"/>
                <a:gd name="connsiteY0" fmla="*/ 10000 h 10044"/>
                <a:gd name="connsiteX1" fmla="*/ 116 w 10000"/>
                <a:gd name="connsiteY1" fmla="*/ 5507 h 10044"/>
                <a:gd name="connsiteX2" fmla="*/ 578 w 10000"/>
                <a:gd name="connsiteY2" fmla="*/ 2757 h 10044"/>
                <a:gd name="connsiteX3" fmla="*/ 1752 w 10000"/>
                <a:gd name="connsiteY3" fmla="*/ 2362 h 10044"/>
                <a:gd name="connsiteX4" fmla="*/ 2637 w 10000"/>
                <a:gd name="connsiteY4" fmla="*/ 2648 h 10044"/>
                <a:gd name="connsiteX5" fmla="*/ 3530 w 10000"/>
                <a:gd name="connsiteY5" fmla="*/ 1942 h 10044"/>
                <a:gd name="connsiteX6" fmla="*/ 5356 w 10000"/>
                <a:gd name="connsiteY6" fmla="*/ 1522 h 10044"/>
                <a:gd name="connsiteX7" fmla="*/ 5684 w 10000"/>
                <a:gd name="connsiteY7" fmla="*/ 993 h 10044"/>
                <a:gd name="connsiteX8" fmla="*/ 6286 w 10000"/>
                <a:gd name="connsiteY8" fmla="*/ 663 h 10044"/>
                <a:gd name="connsiteX9" fmla="*/ 7018 w 10000"/>
                <a:gd name="connsiteY9" fmla="*/ 674 h 10044"/>
                <a:gd name="connsiteX10" fmla="*/ 8077 w 10000"/>
                <a:gd name="connsiteY10" fmla="*/ 35 h 10044"/>
                <a:gd name="connsiteX11" fmla="*/ 9183 w 10000"/>
                <a:gd name="connsiteY11" fmla="*/ 43 h 10044"/>
                <a:gd name="connsiteX12" fmla="*/ 9962 w 10000"/>
                <a:gd name="connsiteY12" fmla="*/ 612 h 10044"/>
                <a:gd name="connsiteX13" fmla="*/ 9788 w 10000"/>
                <a:gd name="connsiteY13" fmla="*/ 1717 h 10044"/>
                <a:gd name="connsiteX14" fmla="*/ 9319 w 10000"/>
                <a:gd name="connsiteY14" fmla="*/ 2058 h 10044"/>
                <a:gd name="connsiteX15" fmla="*/ 7992 w 10000"/>
                <a:gd name="connsiteY15" fmla="*/ 2146 h 10044"/>
                <a:gd name="connsiteX16" fmla="*/ 7108 w 10000"/>
                <a:gd name="connsiteY16" fmla="*/ 2997 h 10044"/>
                <a:gd name="connsiteX17" fmla="*/ 6047 w 10000"/>
                <a:gd name="connsiteY17" fmla="*/ 3082 h 10044"/>
                <a:gd name="connsiteX18" fmla="*/ 5023 w 10000"/>
                <a:gd name="connsiteY18" fmla="*/ 3848 h 10044"/>
                <a:gd name="connsiteX19" fmla="*/ 3233 w 10000"/>
                <a:gd name="connsiteY19" fmla="*/ 4144 h 10044"/>
                <a:gd name="connsiteX20" fmla="*/ 2215 w 10000"/>
                <a:gd name="connsiteY20" fmla="*/ 5104 h 10044"/>
                <a:gd name="connsiteX21" fmla="*/ 1880 w 10000"/>
                <a:gd name="connsiteY21" fmla="*/ 7420 h 10044"/>
                <a:gd name="connsiteX22" fmla="*/ 1836 w 10000"/>
                <a:gd name="connsiteY22" fmla="*/ 10044 h 10044"/>
                <a:gd name="connsiteX0" fmla="*/ 0 w 10000"/>
                <a:gd name="connsiteY0" fmla="*/ 10000 h 10000"/>
                <a:gd name="connsiteX1" fmla="*/ 116 w 10000"/>
                <a:gd name="connsiteY1" fmla="*/ 5507 h 10000"/>
                <a:gd name="connsiteX2" fmla="*/ 578 w 10000"/>
                <a:gd name="connsiteY2" fmla="*/ 2757 h 10000"/>
                <a:gd name="connsiteX3" fmla="*/ 1752 w 10000"/>
                <a:gd name="connsiteY3" fmla="*/ 2362 h 10000"/>
                <a:gd name="connsiteX4" fmla="*/ 2637 w 10000"/>
                <a:gd name="connsiteY4" fmla="*/ 2648 h 10000"/>
                <a:gd name="connsiteX5" fmla="*/ 3530 w 10000"/>
                <a:gd name="connsiteY5" fmla="*/ 1942 h 10000"/>
                <a:gd name="connsiteX6" fmla="*/ 5356 w 10000"/>
                <a:gd name="connsiteY6" fmla="*/ 1522 h 10000"/>
                <a:gd name="connsiteX7" fmla="*/ 5684 w 10000"/>
                <a:gd name="connsiteY7" fmla="*/ 993 h 10000"/>
                <a:gd name="connsiteX8" fmla="*/ 6286 w 10000"/>
                <a:gd name="connsiteY8" fmla="*/ 663 h 10000"/>
                <a:gd name="connsiteX9" fmla="*/ 7018 w 10000"/>
                <a:gd name="connsiteY9" fmla="*/ 674 h 10000"/>
                <a:gd name="connsiteX10" fmla="*/ 8077 w 10000"/>
                <a:gd name="connsiteY10" fmla="*/ 35 h 10000"/>
                <a:gd name="connsiteX11" fmla="*/ 9183 w 10000"/>
                <a:gd name="connsiteY11" fmla="*/ 43 h 10000"/>
                <a:gd name="connsiteX12" fmla="*/ 9962 w 10000"/>
                <a:gd name="connsiteY12" fmla="*/ 612 h 10000"/>
                <a:gd name="connsiteX13" fmla="*/ 9788 w 10000"/>
                <a:gd name="connsiteY13" fmla="*/ 1717 h 10000"/>
                <a:gd name="connsiteX14" fmla="*/ 9319 w 10000"/>
                <a:gd name="connsiteY14" fmla="*/ 2058 h 10000"/>
                <a:gd name="connsiteX15" fmla="*/ 7992 w 10000"/>
                <a:gd name="connsiteY15" fmla="*/ 2146 h 10000"/>
                <a:gd name="connsiteX16" fmla="*/ 7108 w 10000"/>
                <a:gd name="connsiteY16" fmla="*/ 2997 h 10000"/>
                <a:gd name="connsiteX17" fmla="*/ 6047 w 10000"/>
                <a:gd name="connsiteY17" fmla="*/ 3082 h 10000"/>
                <a:gd name="connsiteX18" fmla="*/ 5023 w 10000"/>
                <a:gd name="connsiteY18" fmla="*/ 3848 h 10000"/>
                <a:gd name="connsiteX19" fmla="*/ 3233 w 10000"/>
                <a:gd name="connsiteY19" fmla="*/ 4144 h 10000"/>
                <a:gd name="connsiteX20" fmla="*/ 2215 w 10000"/>
                <a:gd name="connsiteY20" fmla="*/ 5104 h 10000"/>
                <a:gd name="connsiteX21" fmla="*/ 1880 w 10000"/>
                <a:gd name="connsiteY21" fmla="*/ 7420 h 10000"/>
                <a:gd name="connsiteX22" fmla="*/ 1836 w 10000"/>
                <a:gd name="connsiteY22" fmla="*/ 9968 h 10000"/>
                <a:gd name="connsiteX0" fmla="*/ 0 w 10147"/>
                <a:gd name="connsiteY0" fmla="*/ 10000 h 10000"/>
                <a:gd name="connsiteX1" fmla="*/ 116 w 10147"/>
                <a:gd name="connsiteY1" fmla="*/ 5507 h 10000"/>
                <a:gd name="connsiteX2" fmla="*/ 578 w 10147"/>
                <a:gd name="connsiteY2" fmla="*/ 2757 h 10000"/>
                <a:gd name="connsiteX3" fmla="*/ 1752 w 10147"/>
                <a:gd name="connsiteY3" fmla="*/ 2362 h 10000"/>
                <a:gd name="connsiteX4" fmla="*/ 2637 w 10147"/>
                <a:gd name="connsiteY4" fmla="*/ 2648 h 10000"/>
                <a:gd name="connsiteX5" fmla="*/ 3530 w 10147"/>
                <a:gd name="connsiteY5" fmla="*/ 1942 h 10000"/>
                <a:gd name="connsiteX6" fmla="*/ 5356 w 10147"/>
                <a:gd name="connsiteY6" fmla="*/ 1522 h 10000"/>
                <a:gd name="connsiteX7" fmla="*/ 5684 w 10147"/>
                <a:gd name="connsiteY7" fmla="*/ 993 h 10000"/>
                <a:gd name="connsiteX8" fmla="*/ 6286 w 10147"/>
                <a:gd name="connsiteY8" fmla="*/ 663 h 10000"/>
                <a:gd name="connsiteX9" fmla="*/ 7018 w 10147"/>
                <a:gd name="connsiteY9" fmla="*/ 674 h 10000"/>
                <a:gd name="connsiteX10" fmla="*/ 8077 w 10147"/>
                <a:gd name="connsiteY10" fmla="*/ 35 h 10000"/>
                <a:gd name="connsiteX11" fmla="*/ 9183 w 10147"/>
                <a:gd name="connsiteY11" fmla="*/ 43 h 10000"/>
                <a:gd name="connsiteX12" fmla="*/ 9962 w 10147"/>
                <a:gd name="connsiteY12" fmla="*/ 612 h 10000"/>
                <a:gd name="connsiteX13" fmla="*/ 10108 w 10147"/>
                <a:gd name="connsiteY13" fmla="*/ 1616 h 10000"/>
                <a:gd name="connsiteX14" fmla="*/ 9319 w 10147"/>
                <a:gd name="connsiteY14" fmla="*/ 2058 h 10000"/>
                <a:gd name="connsiteX15" fmla="*/ 7992 w 10147"/>
                <a:gd name="connsiteY15" fmla="*/ 2146 h 10000"/>
                <a:gd name="connsiteX16" fmla="*/ 7108 w 10147"/>
                <a:gd name="connsiteY16" fmla="*/ 2997 h 10000"/>
                <a:gd name="connsiteX17" fmla="*/ 6047 w 10147"/>
                <a:gd name="connsiteY17" fmla="*/ 3082 h 10000"/>
                <a:gd name="connsiteX18" fmla="*/ 5023 w 10147"/>
                <a:gd name="connsiteY18" fmla="*/ 3848 h 10000"/>
                <a:gd name="connsiteX19" fmla="*/ 3233 w 10147"/>
                <a:gd name="connsiteY19" fmla="*/ 4144 h 10000"/>
                <a:gd name="connsiteX20" fmla="*/ 2215 w 10147"/>
                <a:gd name="connsiteY20" fmla="*/ 5104 h 10000"/>
                <a:gd name="connsiteX21" fmla="*/ 1880 w 10147"/>
                <a:gd name="connsiteY21" fmla="*/ 7420 h 10000"/>
                <a:gd name="connsiteX22" fmla="*/ 1836 w 10147"/>
                <a:gd name="connsiteY22" fmla="*/ 9968 h 10000"/>
                <a:gd name="connsiteX0" fmla="*/ 0 w 10357"/>
                <a:gd name="connsiteY0" fmla="*/ 10000 h 10000"/>
                <a:gd name="connsiteX1" fmla="*/ 116 w 10357"/>
                <a:gd name="connsiteY1" fmla="*/ 5507 h 10000"/>
                <a:gd name="connsiteX2" fmla="*/ 578 w 10357"/>
                <a:gd name="connsiteY2" fmla="*/ 2757 h 10000"/>
                <a:gd name="connsiteX3" fmla="*/ 1752 w 10357"/>
                <a:gd name="connsiteY3" fmla="*/ 2362 h 10000"/>
                <a:gd name="connsiteX4" fmla="*/ 2637 w 10357"/>
                <a:gd name="connsiteY4" fmla="*/ 2648 h 10000"/>
                <a:gd name="connsiteX5" fmla="*/ 3530 w 10357"/>
                <a:gd name="connsiteY5" fmla="*/ 1942 h 10000"/>
                <a:gd name="connsiteX6" fmla="*/ 5356 w 10357"/>
                <a:gd name="connsiteY6" fmla="*/ 1522 h 10000"/>
                <a:gd name="connsiteX7" fmla="*/ 5684 w 10357"/>
                <a:gd name="connsiteY7" fmla="*/ 993 h 10000"/>
                <a:gd name="connsiteX8" fmla="*/ 6286 w 10357"/>
                <a:gd name="connsiteY8" fmla="*/ 663 h 10000"/>
                <a:gd name="connsiteX9" fmla="*/ 7018 w 10357"/>
                <a:gd name="connsiteY9" fmla="*/ 674 h 10000"/>
                <a:gd name="connsiteX10" fmla="*/ 8077 w 10357"/>
                <a:gd name="connsiteY10" fmla="*/ 35 h 10000"/>
                <a:gd name="connsiteX11" fmla="*/ 9183 w 10357"/>
                <a:gd name="connsiteY11" fmla="*/ 43 h 10000"/>
                <a:gd name="connsiteX12" fmla="*/ 10317 w 10357"/>
                <a:gd name="connsiteY12" fmla="*/ 612 h 10000"/>
                <a:gd name="connsiteX13" fmla="*/ 10108 w 10357"/>
                <a:gd name="connsiteY13" fmla="*/ 1616 h 10000"/>
                <a:gd name="connsiteX14" fmla="*/ 9319 w 10357"/>
                <a:gd name="connsiteY14" fmla="*/ 2058 h 10000"/>
                <a:gd name="connsiteX15" fmla="*/ 7992 w 10357"/>
                <a:gd name="connsiteY15" fmla="*/ 2146 h 10000"/>
                <a:gd name="connsiteX16" fmla="*/ 7108 w 10357"/>
                <a:gd name="connsiteY16" fmla="*/ 2997 h 10000"/>
                <a:gd name="connsiteX17" fmla="*/ 6047 w 10357"/>
                <a:gd name="connsiteY17" fmla="*/ 3082 h 10000"/>
                <a:gd name="connsiteX18" fmla="*/ 5023 w 10357"/>
                <a:gd name="connsiteY18" fmla="*/ 3848 h 10000"/>
                <a:gd name="connsiteX19" fmla="*/ 3233 w 10357"/>
                <a:gd name="connsiteY19" fmla="*/ 4144 h 10000"/>
                <a:gd name="connsiteX20" fmla="*/ 2215 w 10357"/>
                <a:gd name="connsiteY20" fmla="*/ 5104 h 10000"/>
                <a:gd name="connsiteX21" fmla="*/ 1880 w 10357"/>
                <a:gd name="connsiteY21" fmla="*/ 7420 h 10000"/>
                <a:gd name="connsiteX22" fmla="*/ 1836 w 10357"/>
                <a:gd name="connsiteY22" fmla="*/ 9968 h 10000"/>
                <a:gd name="connsiteX0" fmla="*/ 0 w 10357"/>
                <a:gd name="connsiteY0" fmla="*/ 10000 h 10000"/>
                <a:gd name="connsiteX1" fmla="*/ 116 w 10357"/>
                <a:gd name="connsiteY1" fmla="*/ 5507 h 10000"/>
                <a:gd name="connsiteX2" fmla="*/ 578 w 10357"/>
                <a:gd name="connsiteY2" fmla="*/ 2757 h 10000"/>
                <a:gd name="connsiteX3" fmla="*/ 1752 w 10357"/>
                <a:gd name="connsiteY3" fmla="*/ 2362 h 10000"/>
                <a:gd name="connsiteX4" fmla="*/ 2637 w 10357"/>
                <a:gd name="connsiteY4" fmla="*/ 2648 h 10000"/>
                <a:gd name="connsiteX5" fmla="*/ 3530 w 10357"/>
                <a:gd name="connsiteY5" fmla="*/ 1942 h 10000"/>
                <a:gd name="connsiteX6" fmla="*/ 5356 w 10357"/>
                <a:gd name="connsiteY6" fmla="*/ 1522 h 10000"/>
                <a:gd name="connsiteX7" fmla="*/ 5684 w 10357"/>
                <a:gd name="connsiteY7" fmla="*/ 993 h 10000"/>
                <a:gd name="connsiteX8" fmla="*/ 6286 w 10357"/>
                <a:gd name="connsiteY8" fmla="*/ 663 h 10000"/>
                <a:gd name="connsiteX9" fmla="*/ 7018 w 10357"/>
                <a:gd name="connsiteY9" fmla="*/ 674 h 10000"/>
                <a:gd name="connsiteX10" fmla="*/ 8077 w 10357"/>
                <a:gd name="connsiteY10" fmla="*/ 35 h 10000"/>
                <a:gd name="connsiteX11" fmla="*/ 9183 w 10357"/>
                <a:gd name="connsiteY11" fmla="*/ 43 h 10000"/>
                <a:gd name="connsiteX12" fmla="*/ 9553 w 10357"/>
                <a:gd name="connsiteY12" fmla="*/ 67 h 10000"/>
                <a:gd name="connsiteX13" fmla="*/ 10317 w 10357"/>
                <a:gd name="connsiteY13" fmla="*/ 612 h 10000"/>
                <a:gd name="connsiteX14" fmla="*/ 10108 w 10357"/>
                <a:gd name="connsiteY14" fmla="*/ 1616 h 10000"/>
                <a:gd name="connsiteX15" fmla="*/ 9319 w 10357"/>
                <a:gd name="connsiteY15" fmla="*/ 2058 h 10000"/>
                <a:gd name="connsiteX16" fmla="*/ 7992 w 10357"/>
                <a:gd name="connsiteY16" fmla="*/ 2146 h 10000"/>
                <a:gd name="connsiteX17" fmla="*/ 7108 w 10357"/>
                <a:gd name="connsiteY17" fmla="*/ 2997 h 10000"/>
                <a:gd name="connsiteX18" fmla="*/ 6047 w 10357"/>
                <a:gd name="connsiteY18" fmla="*/ 3082 h 10000"/>
                <a:gd name="connsiteX19" fmla="*/ 5023 w 10357"/>
                <a:gd name="connsiteY19" fmla="*/ 3848 h 10000"/>
                <a:gd name="connsiteX20" fmla="*/ 3233 w 10357"/>
                <a:gd name="connsiteY20" fmla="*/ 4144 h 10000"/>
                <a:gd name="connsiteX21" fmla="*/ 2215 w 10357"/>
                <a:gd name="connsiteY21" fmla="*/ 5104 h 10000"/>
                <a:gd name="connsiteX22" fmla="*/ 1880 w 10357"/>
                <a:gd name="connsiteY22" fmla="*/ 7420 h 10000"/>
                <a:gd name="connsiteX23" fmla="*/ 1836 w 10357"/>
                <a:gd name="connsiteY23" fmla="*/ 9968 h 10000"/>
                <a:gd name="connsiteX0" fmla="*/ 81 w 10296"/>
                <a:gd name="connsiteY0" fmla="*/ 10000 h 10000"/>
                <a:gd name="connsiteX1" fmla="*/ 55 w 10296"/>
                <a:gd name="connsiteY1" fmla="*/ 5507 h 10000"/>
                <a:gd name="connsiteX2" fmla="*/ 517 w 10296"/>
                <a:gd name="connsiteY2" fmla="*/ 2757 h 10000"/>
                <a:gd name="connsiteX3" fmla="*/ 1691 w 10296"/>
                <a:gd name="connsiteY3" fmla="*/ 2362 h 10000"/>
                <a:gd name="connsiteX4" fmla="*/ 2576 w 10296"/>
                <a:gd name="connsiteY4" fmla="*/ 2648 h 10000"/>
                <a:gd name="connsiteX5" fmla="*/ 3469 w 10296"/>
                <a:gd name="connsiteY5" fmla="*/ 1942 h 10000"/>
                <a:gd name="connsiteX6" fmla="*/ 5295 w 10296"/>
                <a:gd name="connsiteY6" fmla="*/ 1522 h 10000"/>
                <a:gd name="connsiteX7" fmla="*/ 5623 w 10296"/>
                <a:gd name="connsiteY7" fmla="*/ 993 h 10000"/>
                <a:gd name="connsiteX8" fmla="*/ 6225 w 10296"/>
                <a:gd name="connsiteY8" fmla="*/ 663 h 10000"/>
                <a:gd name="connsiteX9" fmla="*/ 6957 w 10296"/>
                <a:gd name="connsiteY9" fmla="*/ 674 h 10000"/>
                <a:gd name="connsiteX10" fmla="*/ 8016 w 10296"/>
                <a:gd name="connsiteY10" fmla="*/ 35 h 10000"/>
                <a:gd name="connsiteX11" fmla="*/ 9122 w 10296"/>
                <a:gd name="connsiteY11" fmla="*/ 43 h 10000"/>
                <a:gd name="connsiteX12" fmla="*/ 9492 w 10296"/>
                <a:gd name="connsiteY12" fmla="*/ 67 h 10000"/>
                <a:gd name="connsiteX13" fmla="*/ 10256 w 10296"/>
                <a:gd name="connsiteY13" fmla="*/ 612 h 10000"/>
                <a:gd name="connsiteX14" fmla="*/ 10047 w 10296"/>
                <a:gd name="connsiteY14" fmla="*/ 1616 h 10000"/>
                <a:gd name="connsiteX15" fmla="*/ 9258 w 10296"/>
                <a:gd name="connsiteY15" fmla="*/ 2058 h 10000"/>
                <a:gd name="connsiteX16" fmla="*/ 7931 w 10296"/>
                <a:gd name="connsiteY16" fmla="*/ 2146 h 10000"/>
                <a:gd name="connsiteX17" fmla="*/ 7047 w 10296"/>
                <a:gd name="connsiteY17" fmla="*/ 2997 h 10000"/>
                <a:gd name="connsiteX18" fmla="*/ 5986 w 10296"/>
                <a:gd name="connsiteY18" fmla="*/ 3082 h 10000"/>
                <a:gd name="connsiteX19" fmla="*/ 4962 w 10296"/>
                <a:gd name="connsiteY19" fmla="*/ 3848 h 10000"/>
                <a:gd name="connsiteX20" fmla="*/ 3172 w 10296"/>
                <a:gd name="connsiteY20" fmla="*/ 4144 h 10000"/>
                <a:gd name="connsiteX21" fmla="*/ 2154 w 10296"/>
                <a:gd name="connsiteY21" fmla="*/ 5104 h 10000"/>
                <a:gd name="connsiteX22" fmla="*/ 1819 w 10296"/>
                <a:gd name="connsiteY22" fmla="*/ 7420 h 10000"/>
                <a:gd name="connsiteX23" fmla="*/ 1775 w 10296"/>
                <a:gd name="connsiteY23" fmla="*/ 9968 h 10000"/>
                <a:gd name="connsiteX0" fmla="*/ 0 w 10215"/>
                <a:gd name="connsiteY0" fmla="*/ 10000 h 10000"/>
                <a:gd name="connsiteX1" fmla="*/ 152 w 10215"/>
                <a:gd name="connsiteY1" fmla="*/ 5507 h 10000"/>
                <a:gd name="connsiteX2" fmla="*/ 436 w 10215"/>
                <a:gd name="connsiteY2" fmla="*/ 2757 h 10000"/>
                <a:gd name="connsiteX3" fmla="*/ 1610 w 10215"/>
                <a:gd name="connsiteY3" fmla="*/ 2362 h 10000"/>
                <a:gd name="connsiteX4" fmla="*/ 2495 w 10215"/>
                <a:gd name="connsiteY4" fmla="*/ 2648 h 10000"/>
                <a:gd name="connsiteX5" fmla="*/ 3388 w 10215"/>
                <a:gd name="connsiteY5" fmla="*/ 1942 h 10000"/>
                <a:gd name="connsiteX6" fmla="*/ 5214 w 10215"/>
                <a:gd name="connsiteY6" fmla="*/ 1522 h 10000"/>
                <a:gd name="connsiteX7" fmla="*/ 5542 w 10215"/>
                <a:gd name="connsiteY7" fmla="*/ 993 h 10000"/>
                <a:gd name="connsiteX8" fmla="*/ 6144 w 10215"/>
                <a:gd name="connsiteY8" fmla="*/ 663 h 10000"/>
                <a:gd name="connsiteX9" fmla="*/ 6876 w 10215"/>
                <a:gd name="connsiteY9" fmla="*/ 674 h 10000"/>
                <a:gd name="connsiteX10" fmla="*/ 7935 w 10215"/>
                <a:gd name="connsiteY10" fmla="*/ 35 h 10000"/>
                <a:gd name="connsiteX11" fmla="*/ 9041 w 10215"/>
                <a:gd name="connsiteY11" fmla="*/ 43 h 10000"/>
                <a:gd name="connsiteX12" fmla="*/ 9411 w 10215"/>
                <a:gd name="connsiteY12" fmla="*/ 67 h 10000"/>
                <a:gd name="connsiteX13" fmla="*/ 10175 w 10215"/>
                <a:gd name="connsiteY13" fmla="*/ 612 h 10000"/>
                <a:gd name="connsiteX14" fmla="*/ 9966 w 10215"/>
                <a:gd name="connsiteY14" fmla="*/ 1616 h 10000"/>
                <a:gd name="connsiteX15" fmla="*/ 9177 w 10215"/>
                <a:gd name="connsiteY15" fmla="*/ 2058 h 10000"/>
                <a:gd name="connsiteX16" fmla="*/ 7850 w 10215"/>
                <a:gd name="connsiteY16" fmla="*/ 2146 h 10000"/>
                <a:gd name="connsiteX17" fmla="*/ 6966 w 10215"/>
                <a:gd name="connsiteY17" fmla="*/ 2997 h 10000"/>
                <a:gd name="connsiteX18" fmla="*/ 5905 w 10215"/>
                <a:gd name="connsiteY18" fmla="*/ 3082 h 10000"/>
                <a:gd name="connsiteX19" fmla="*/ 4881 w 10215"/>
                <a:gd name="connsiteY19" fmla="*/ 3848 h 10000"/>
                <a:gd name="connsiteX20" fmla="*/ 3091 w 10215"/>
                <a:gd name="connsiteY20" fmla="*/ 4144 h 10000"/>
                <a:gd name="connsiteX21" fmla="*/ 2073 w 10215"/>
                <a:gd name="connsiteY21" fmla="*/ 5104 h 10000"/>
                <a:gd name="connsiteX22" fmla="*/ 1738 w 10215"/>
                <a:gd name="connsiteY22" fmla="*/ 7420 h 10000"/>
                <a:gd name="connsiteX23" fmla="*/ 1694 w 10215"/>
                <a:gd name="connsiteY23" fmla="*/ 9968 h 10000"/>
                <a:gd name="connsiteX0" fmla="*/ 134 w 10207"/>
                <a:gd name="connsiteY0" fmla="*/ 10034 h 10034"/>
                <a:gd name="connsiteX1" fmla="*/ 144 w 10207"/>
                <a:gd name="connsiteY1" fmla="*/ 5507 h 10034"/>
                <a:gd name="connsiteX2" fmla="*/ 428 w 10207"/>
                <a:gd name="connsiteY2" fmla="*/ 2757 h 10034"/>
                <a:gd name="connsiteX3" fmla="*/ 1602 w 10207"/>
                <a:gd name="connsiteY3" fmla="*/ 2362 h 10034"/>
                <a:gd name="connsiteX4" fmla="*/ 2487 w 10207"/>
                <a:gd name="connsiteY4" fmla="*/ 2648 h 10034"/>
                <a:gd name="connsiteX5" fmla="*/ 3380 w 10207"/>
                <a:gd name="connsiteY5" fmla="*/ 1942 h 10034"/>
                <a:gd name="connsiteX6" fmla="*/ 5206 w 10207"/>
                <a:gd name="connsiteY6" fmla="*/ 1522 h 10034"/>
                <a:gd name="connsiteX7" fmla="*/ 5534 w 10207"/>
                <a:gd name="connsiteY7" fmla="*/ 993 h 10034"/>
                <a:gd name="connsiteX8" fmla="*/ 6136 w 10207"/>
                <a:gd name="connsiteY8" fmla="*/ 663 h 10034"/>
                <a:gd name="connsiteX9" fmla="*/ 6868 w 10207"/>
                <a:gd name="connsiteY9" fmla="*/ 674 h 10034"/>
                <a:gd name="connsiteX10" fmla="*/ 7927 w 10207"/>
                <a:gd name="connsiteY10" fmla="*/ 35 h 10034"/>
                <a:gd name="connsiteX11" fmla="*/ 9033 w 10207"/>
                <a:gd name="connsiteY11" fmla="*/ 43 h 10034"/>
                <a:gd name="connsiteX12" fmla="*/ 9403 w 10207"/>
                <a:gd name="connsiteY12" fmla="*/ 67 h 10034"/>
                <a:gd name="connsiteX13" fmla="*/ 10167 w 10207"/>
                <a:gd name="connsiteY13" fmla="*/ 612 h 10034"/>
                <a:gd name="connsiteX14" fmla="*/ 9958 w 10207"/>
                <a:gd name="connsiteY14" fmla="*/ 1616 h 10034"/>
                <a:gd name="connsiteX15" fmla="*/ 9169 w 10207"/>
                <a:gd name="connsiteY15" fmla="*/ 2058 h 10034"/>
                <a:gd name="connsiteX16" fmla="*/ 7842 w 10207"/>
                <a:gd name="connsiteY16" fmla="*/ 2146 h 10034"/>
                <a:gd name="connsiteX17" fmla="*/ 6958 w 10207"/>
                <a:gd name="connsiteY17" fmla="*/ 2997 h 10034"/>
                <a:gd name="connsiteX18" fmla="*/ 5897 w 10207"/>
                <a:gd name="connsiteY18" fmla="*/ 3082 h 10034"/>
                <a:gd name="connsiteX19" fmla="*/ 4873 w 10207"/>
                <a:gd name="connsiteY19" fmla="*/ 3848 h 10034"/>
                <a:gd name="connsiteX20" fmla="*/ 3083 w 10207"/>
                <a:gd name="connsiteY20" fmla="*/ 4144 h 10034"/>
                <a:gd name="connsiteX21" fmla="*/ 2065 w 10207"/>
                <a:gd name="connsiteY21" fmla="*/ 5104 h 10034"/>
                <a:gd name="connsiteX22" fmla="*/ 1730 w 10207"/>
                <a:gd name="connsiteY22" fmla="*/ 7420 h 10034"/>
                <a:gd name="connsiteX23" fmla="*/ 1686 w 10207"/>
                <a:gd name="connsiteY23" fmla="*/ 9968 h 10034"/>
                <a:gd name="connsiteX0" fmla="*/ 134 w 10207"/>
                <a:gd name="connsiteY0" fmla="*/ 10034 h 10034"/>
                <a:gd name="connsiteX1" fmla="*/ 144 w 10207"/>
                <a:gd name="connsiteY1" fmla="*/ 5507 h 10034"/>
                <a:gd name="connsiteX2" fmla="*/ 428 w 10207"/>
                <a:gd name="connsiteY2" fmla="*/ 2757 h 10034"/>
                <a:gd name="connsiteX3" fmla="*/ 1602 w 10207"/>
                <a:gd name="connsiteY3" fmla="*/ 2362 h 10034"/>
                <a:gd name="connsiteX4" fmla="*/ 2487 w 10207"/>
                <a:gd name="connsiteY4" fmla="*/ 2648 h 10034"/>
                <a:gd name="connsiteX5" fmla="*/ 3380 w 10207"/>
                <a:gd name="connsiteY5" fmla="*/ 1942 h 10034"/>
                <a:gd name="connsiteX6" fmla="*/ 5206 w 10207"/>
                <a:gd name="connsiteY6" fmla="*/ 1522 h 10034"/>
                <a:gd name="connsiteX7" fmla="*/ 5534 w 10207"/>
                <a:gd name="connsiteY7" fmla="*/ 993 h 10034"/>
                <a:gd name="connsiteX8" fmla="*/ 6136 w 10207"/>
                <a:gd name="connsiteY8" fmla="*/ 663 h 10034"/>
                <a:gd name="connsiteX9" fmla="*/ 6868 w 10207"/>
                <a:gd name="connsiteY9" fmla="*/ 674 h 10034"/>
                <a:gd name="connsiteX10" fmla="*/ 7927 w 10207"/>
                <a:gd name="connsiteY10" fmla="*/ 35 h 10034"/>
                <a:gd name="connsiteX11" fmla="*/ 9033 w 10207"/>
                <a:gd name="connsiteY11" fmla="*/ 43 h 10034"/>
                <a:gd name="connsiteX12" fmla="*/ 9403 w 10207"/>
                <a:gd name="connsiteY12" fmla="*/ 67 h 10034"/>
                <a:gd name="connsiteX13" fmla="*/ 10167 w 10207"/>
                <a:gd name="connsiteY13" fmla="*/ 612 h 10034"/>
                <a:gd name="connsiteX14" fmla="*/ 9958 w 10207"/>
                <a:gd name="connsiteY14" fmla="*/ 1616 h 10034"/>
                <a:gd name="connsiteX15" fmla="*/ 9169 w 10207"/>
                <a:gd name="connsiteY15" fmla="*/ 2058 h 10034"/>
                <a:gd name="connsiteX16" fmla="*/ 7842 w 10207"/>
                <a:gd name="connsiteY16" fmla="*/ 2146 h 10034"/>
                <a:gd name="connsiteX17" fmla="*/ 6958 w 10207"/>
                <a:gd name="connsiteY17" fmla="*/ 2997 h 10034"/>
                <a:gd name="connsiteX18" fmla="*/ 5897 w 10207"/>
                <a:gd name="connsiteY18" fmla="*/ 3082 h 10034"/>
                <a:gd name="connsiteX19" fmla="*/ 4873 w 10207"/>
                <a:gd name="connsiteY19" fmla="*/ 3848 h 10034"/>
                <a:gd name="connsiteX20" fmla="*/ 3083 w 10207"/>
                <a:gd name="connsiteY20" fmla="*/ 4144 h 10034"/>
                <a:gd name="connsiteX21" fmla="*/ 2065 w 10207"/>
                <a:gd name="connsiteY21" fmla="*/ 5104 h 10034"/>
                <a:gd name="connsiteX22" fmla="*/ 1730 w 10207"/>
                <a:gd name="connsiteY22" fmla="*/ 7420 h 10034"/>
                <a:gd name="connsiteX23" fmla="*/ 1686 w 10207"/>
                <a:gd name="connsiteY23" fmla="*/ 9968 h 10034"/>
                <a:gd name="connsiteX0" fmla="*/ 134 w 10207"/>
                <a:gd name="connsiteY0" fmla="*/ 9697 h 9968"/>
                <a:gd name="connsiteX1" fmla="*/ 144 w 10207"/>
                <a:gd name="connsiteY1" fmla="*/ 5507 h 9968"/>
                <a:gd name="connsiteX2" fmla="*/ 428 w 10207"/>
                <a:gd name="connsiteY2" fmla="*/ 2757 h 9968"/>
                <a:gd name="connsiteX3" fmla="*/ 1602 w 10207"/>
                <a:gd name="connsiteY3" fmla="*/ 2362 h 9968"/>
                <a:gd name="connsiteX4" fmla="*/ 2487 w 10207"/>
                <a:gd name="connsiteY4" fmla="*/ 2648 h 9968"/>
                <a:gd name="connsiteX5" fmla="*/ 3380 w 10207"/>
                <a:gd name="connsiteY5" fmla="*/ 1942 h 9968"/>
                <a:gd name="connsiteX6" fmla="*/ 5206 w 10207"/>
                <a:gd name="connsiteY6" fmla="*/ 1522 h 9968"/>
                <a:gd name="connsiteX7" fmla="*/ 5534 w 10207"/>
                <a:gd name="connsiteY7" fmla="*/ 993 h 9968"/>
                <a:gd name="connsiteX8" fmla="*/ 6136 w 10207"/>
                <a:gd name="connsiteY8" fmla="*/ 663 h 9968"/>
                <a:gd name="connsiteX9" fmla="*/ 6868 w 10207"/>
                <a:gd name="connsiteY9" fmla="*/ 674 h 9968"/>
                <a:gd name="connsiteX10" fmla="*/ 7927 w 10207"/>
                <a:gd name="connsiteY10" fmla="*/ 35 h 9968"/>
                <a:gd name="connsiteX11" fmla="*/ 9033 w 10207"/>
                <a:gd name="connsiteY11" fmla="*/ 43 h 9968"/>
                <a:gd name="connsiteX12" fmla="*/ 9403 w 10207"/>
                <a:gd name="connsiteY12" fmla="*/ 67 h 9968"/>
                <a:gd name="connsiteX13" fmla="*/ 10167 w 10207"/>
                <a:gd name="connsiteY13" fmla="*/ 612 h 9968"/>
                <a:gd name="connsiteX14" fmla="*/ 9958 w 10207"/>
                <a:gd name="connsiteY14" fmla="*/ 1616 h 9968"/>
                <a:gd name="connsiteX15" fmla="*/ 9169 w 10207"/>
                <a:gd name="connsiteY15" fmla="*/ 2058 h 9968"/>
                <a:gd name="connsiteX16" fmla="*/ 7842 w 10207"/>
                <a:gd name="connsiteY16" fmla="*/ 2146 h 9968"/>
                <a:gd name="connsiteX17" fmla="*/ 6958 w 10207"/>
                <a:gd name="connsiteY17" fmla="*/ 2997 h 9968"/>
                <a:gd name="connsiteX18" fmla="*/ 5897 w 10207"/>
                <a:gd name="connsiteY18" fmla="*/ 3082 h 9968"/>
                <a:gd name="connsiteX19" fmla="*/ 4873 w 10207"/>
                <a:gd name="connsiteY19" fmla="*/ 3848 h 9968"/>
                <a:gd name="connsiteX20" fmla="*/ 3083 w 10207"/>
                <a:gd name="connsiteY20" fmla="*/ 4144 h 9968"/>
                <a:gd name="connsiteX21" fmla="*/ 2065 w 10207"/>
                <a:gd name="connsiteY21" fmla="*/ 5104 h 9968"/>
                <a:gd name="connsiteX22" fmla="*/ 1730 w 10207"/>
                <a:gd name="connsiteY22" fmla="*/ 7420 h 9968"/>
                <a:gd name="connsiteX23" fmla="*/ 1686 w 10207"/>
                <a:gd name="connsiteY23" fmla="*/ 9968 h 9968"/>
                <a:gd name="connsiteX0" fmla="*/ 131 w 10000"/>
                <a:gd name="connsiteY0" fmla="*/ 9728 h 9728"/>
                <a:gd name="connsiteX1" fmla="*/ 141 w 10000"/>
                <a:gd name="connsiteY1" fmla="*/ 5525 h 9728"/>
                <a:gd name="connsiteX2" fmla="*/ 419 w 10000"/>
                <a:gd name="connsiteY2" fmla="*/ 2766 h 9728"/>
                <a:gd name="connsiteX3" fmla="*/ 1570 w 10000"/>
                <a:gd name="connsiteY3" fmla="*/ 2370 h 9728"/>
                <a:gd name="connsiteX4" fmla="*/ 2437 w 10000"/>
                <a:gd name="connsiteY4" fmla="*/ 2657 h 9728"/>
                <a:gd name="connsiteX5" fmla="*/ 3311 w 10000"/>
                <a:gd name="connsiteY5" fmla="*/ 1948 h 9728"/>
                <a:gd name="connsiteX6" fmla="*/ 5100 w 10000"/>
                <a:gd name="connsiteY6" fmla="*/ 1527 h 9728"/>
                <a:gd name="connsiteX7" fmla="*/ 5422 w 10000"/>
                <a:gd name="connsiteY7" fmla="*/ 996 h 9728"/>
                <a:gd name="connsiteX8" fmla="*/ 6012 w 10000"/>
                <a:gd name="connsiteY8" fmla="*/ 665 h 9728"/>
                <a:gd name="connsiteX9" fmla="*/ 6729 w 10000"/>
                <a:gd name="connsiteY9" fmla="*/ 676 h 9728"/>
                <a:gd name="connsiteX10" fmla="*/ 7766 w 10000"/>
                <a:gd name="connsiteY10" fmla="*/ 35 h 9728"/>
                <a:gd name="connsiteX11" fmla="*/ 8850 w 10000"/>
                <a:gd name="connsiteY11" fmla="*/ 43 h 9728"/>
                <a:gd name="connsiteX12" fmla="*/ 9212 w 10000"/>
                <a:gd name="connsiteY12" fmla="*/ 67 h 9728"/>
                <a:gd name="connsiteX13" fmla="*/ 9961 w 10000"/>
                <a:gd name="connsiteY13" fmla="*/ 614 h 9728"/>
                <a:gd name="connsiteX14" fmla="*/ 9756 w 10000"/>
                <a:gd name="connsiteY14" fmla="*/ 1621 h 9728"/>
                <a:gd name="connsiteX15" fmla="*/ 8983 w 10000"/>
                <a:gd name="connsiteY15" fmla="*/ 2065 h 9728"/>
                <a:gd name="connsiteX16" fmla="*/ 7683 w 10000"/>
                <a:gd name="connsiteY16" fmla="*/ 2153 h 9728"/>
                <a:gd name="connsiteX17" fmla="*/ 6817 w 10000"/>
                <a:gd name="connsiteY17" fmla="*/ 3007 h 9728"/>
                <a:gd name="connsiteX18" fmla="*/ 5777 w 10000"/>
                <a:gd name="connsiteY18" fmla="*/ 3092 h 9728"/>
                <a:gd name="connsiteX19" fmla="*/ 4774 w 10000"/>
                <a:gd name="connsiteY19" fmla="*/ 3860 h 9728"/>
                <a:gd name="connsiteX20" fmla="*/ 3020 w 10000"/>
                <a:gd name="connsiteY20" fmla="*/ 4157 h 9728"/>
                <a:gd name="connsiteX21" fmla="*/ 2023 w 10000"/>
                <a:gd name="connsiteY21" fmla="*/ 5120 h 9728"/>
                <a:gd name="connsiteX22" fmla="*/ 1695 w 10000"/>
                <a:gd name="connsiteY22" fmla="*/ 7444 h 9728"/>
                <a:gd name="connsiteX23" fmla="*/ 1687 w 10000"/>
                <a:gd name="connsiteY23" fmla="*/ 9527 h 9728"/>
                <a:gd name="connsiteX0" fmla="*/ 131 w 10000"/>
                <a:gd name="connsiteY0" fmla="*/ 10000 h 10001"/>
                <a:gd name="connsiteX1" fmla="*/ 141 w 10000"/>
                <a:gd name="connsiteY1" fmla="*/ 5679 h 10001"/>
                <a:gd name="connsiteX2" fmla="*/ 419 w 10000"/>
                <a:gd name="connsiteY2" fmla="*/ 2843 h 10001"/>
                <a:gd name="connsiteX3" fmla="*/ 1570 w 10000"/>
                <a:gd name="connsiteY3" fmla="*/ 2436 h 10001"/>
                <a:gd name="connsiteX4" fmla="*/ 2437 w 10000"/>
                <a:gd name="connsiteY4" fmla="*/ 2731 h 10001"/>
                <a:gd name="connsiteX5" fmla="*/ 3311 w 10000"/>
                <a:gd name="connsiteY5" fmla="*/ 2002 h 10001"/>
                <a:gd name="connsiteX6" fmla="*/ 5100 w 10000"/>
                <a:gd name="connsiteY6" fmla="*/ 1570 h 10001"/>
                <a:gd name="connsiteX7" fmla="*/ 5422 w 10000"/>
                <a:gd name="connsiteY7" fmla="*/ 1024 h 10001"/>
                <a:gd name="connsiteX8" fmla="*/ 6012 w 10000"/>
                <a:gd name="connsiteY8" fmla="*/ 684 h 10001"/>
                <a:gd name="connsiteX9" fmla="*/ 6729 w 10000"/>
                <a:gd name="connsiteY9" fmla="*/ 695 h 10001"/>
                <a:gd name="connsiteX10" fmla="*/ 7766 w 10000"/>
                <a:gd name="connsiteY10" fmla="*/ 36 h 10001"/>
                <a:gd name="connsiteX11" fmla="*/ 8850 w 10000"/>
                <a:gd name="connsiteY11" fmla="*/ 44 h 10001"/>
                <a:gd name="connsiteX12" fmla="*/ 9212 w 10000"/>
                <a:gd name="connsiteY12" fmla="*/ 69 h 10001"/>
                <a:gd name="connsiteX13" fmla="*/ 9961 w 10000"/>
                <a:gd name="connsiteY13" fmla="*/ 631 h 10001"/>
                <a:gd name="connsiteX14" fmla="*/ 9756 w 10000"/>
                <a:gd name="connsiteY14" fmla="*/ 1666 h 10001"/>
                <a:gd name="connsiteX15" fmla="*/ 8983 w 10000"/>
                <a:gd name="connsiteY15" fmla="*/ 2123 h 10001"/>
                <a:gd name="connsiteX16" fmla="*/ 7683 w 10000"/>
                <a:gd name="connsiteY16" fmla="*/ 2213 h 10001"/>
                <a:gd name="connsiteX17" fmla="*/ 6817 w 10000"/>
                <a:gd name="connsiteY17" fmla="*/ 3091 h 10001"/>
                <a:gd name="connsiteX18" fmla="*/ 5777 w 10000"/>
                <a:gd name="connsiteY18" fmla="*/ 3178 h 10001"/>
                <a:gd name="connsiteX19" fmla="*/ 4774 w 10000"/>
                <a:gd name="connsiteY19" fmla="*/ 3968 h 10001"/>
                <a:gd name="connsiteX20" fmla="*/ 3020 w 10000"/>
                <a:gd name="connsiteY20" fmla="*/ 4273 h 10001"/>
                <a:gd name="connsiteX21" fmla="*/ 2023 w 10000"/>
                <a:gd name="connsiteY21" fmla="*/ 5263 h 10001"/>
                <a:gd name="connsiteX22" fmla="*/ 1695 w 10000"/>
                <a:gd name="connsiteY22" fmla="*/ 7652 h 10001"/>
                <a:gd name="connsiteX23" fmla="*/ 1687 w 10000"/>
                <a:gd name="connsiteY23" fmla="*/ 10001 h 10001"/>
                <a:gd name="connsiteX0" fmla="*/ 270 w 10000"/>
                <a:gd name="connsiteY0" fmla="*/ 10035 h 10035"/>
                <a:gd name="connsiteX1" fmla="*/ 141 w 10000"/>
                <a:gd name="connsiteY1" fmla="*/ 5679 h 10035"/>
                <a:gd name="connsiteX2" fmla="*/ 419 w 10000"/>
                <a:gd name="connsiteY2" fmla="*/ 2843 h 10035"/>
                <a:gd name="connsiteX3" fmla="*/ 1570 w 10000"/>
                <a:gd name="connsiteY3" fmla="*/ 2436 h 10035"/>
                <a:gd name="connsiteX4" fmla="*/ 2437 w 10000"/>
                <a:gd name="connsiteY4" fmla="*/ 2731 h 10035"/>
                <a:gd name="connsiteX5" fmla="*/ 3311 w 10000"/>
                <a:gd name="connsiteY5" fmla="*/ 2002 h 10035"/>
                <a:gd name="connsiteX6" fmla="*/ 5100 w 10000"/>
                <a:gd name="connsiteY6" fmla="*/ 1570 h 10035"/>
                <a:gd name="connsiteX7" fmla="*/ 5422 w 10000"/>
                <a:gd name="connsiteY7" fmla="*/ 1024 h 10035"/>
                <a:gd name="connsiteX8" fmla="*/ 6012 w 10000"/>
                <a:gd name="connsiteY8" fmla="*/ 684 h 10035"/>
                <a:gd name="connsiteX9" fmla="*/ 6729 w 10000"/>
                <a:gd name="connsiteY9" fmla="*/ 695 h 10035"/>
                <a:gd name="connsiteX10" fmla="*/ 7766 w 10000"/>
                <a:gd name="connsiteY10" fmla="*/ 36 h 10035"/>
                <a:gd name="connsiteX11" fmla="*/ 8850 w 10000"/>
                <a:gd name="connsiteY11" fmla="*/ 44 h 10035"/>
                <a:gd name="connsiteX12" fmla="*/ 9212 w 10000"/>
                <a:gd name="connsiteY12" fmla="*/ 69 h 10035"/>
                <a:gd name="connsiteX13" fmla="*/ 9961 w 10000"/>
                <a:gd name="connsiteY13" fmla="*/ 631 h 10035"/>
                <a:gd name="connsiteX14" fmla="*/ 9756 w 10000"/>
                <a:gd name="connsiteY14" fmla="*/ 1666 h 10035"/>
                <a:gd name="connsiteX15" fmla="*/ 8983 w 10000"/>
                <a:gd name="connsiteY15" fmla="*/ 2123 h 10035"/>
                <a:gd name="connsiteX16" fmla="*/ 7683 w 10000"/>
                <a:gd name="connsiteY16" fmla="*/ 2213 h 10035"/>
                <a:gd name="connsiteX17" fmla="*/ 6817 w 10000"/>
                <a:gd name="connsiteY17" fmla="*/ 3091 h 10035"/>
                <a:gd name="connsiteX18" fmla="*/ 5777 w 10000"/>
                <a:gd name="connsiteY18" fmla="*/ 3178 h 10035"/>
                <a:gd name="connsiteX19" fmla="*/ 4774 w 10000"/>
                <a:gd name="connsiteY19" fmla="*/ 3968 h 10035"/>
                <a:gd name="connsiteX20" fmla="*/ 3020 w 10000"/>
                <a:gd name="connsiteY20" fmla="*/ 4273 h 10035"/>
                <a:gd name="connsiteX21" fmla="*/ 2023 w 10000"/>
                <a:gd name="connsiteY21" fmla="*/ 5263 h 10035"/>
                <a:gd name="connsiteX22" fmla="*/ 1695 w 10000"/>
                <a:gd name="connsiteY22" fmla="*/ 7652 h 10035"/>
                <a:gd name="connsiteX23" fmla="*/ 1687 w 10000"/>
                <a:gd name="connsiteY23" fmla="*/ 10001 h 10035"/>
                <a:gd name="connsiteX0" fmla="*/ 219 w 9949"/>
                <a:gd name="connsiteY0" fmla="*/ 10035 h 10035"/>
                <a:gd name="connsiteX1" fmla="*/ 229 w 9949"/>
                <a:gd name="connsiteY1" fmla="*/ 5679 h 10035"/>
                <a:gd name="connsiteX2" fmla="*/ 368 w 9949"/>
                <a:gd name="connsiteY2" fmla="*/ 2843 h 10035"/>
                <a:gd name="connsiteX3" fmla="*/ 1519 w 9949"/>
                <a:gd name="connsiteY3" fmla="*/ 2436 h 10035"/>
                <a:gd name="connsiteX4" fmla="*/ 2386 w 9949"/>
                <a:gd name="connsiteY4" fmla="*/ 2731 h 10035"/>
                <a:gd name="connsiteX5" fmla="*/ 3260 w 9949"/>
                <a:gd name="connsiteY5" fmla="*/ 2002 h 10035"/>
                <a:gd name="connsiteX6" fmla="*/ 5049 w 9949"/>
                <a:gd name="connsiteY6" fmla="*/ 1570 h 10035"/>
                <a:gd name="connsiteX7" fmla="*/ 5371 w 9949"/>
                <a:gd name="connsiteY7" fmla="*/ 1024 h 10035"/>
                <a:gd name="connsiteX8" fmla="*/ 5961 w 9949"/>
                <a:gd name="connsiteY8" fmla="*/ 684 h 10035"/>
                <a:gd name="connsiteX9" fmla="*/ 6678 w 9949"/>
                <a:gd name="connsiteY9" fmla="*/ 695 h 10035"/>
                <a:gd name="connsiteX10" fmla="*/ 7715 w 9949"/>
                <a:gd name="connsiteY10" fmla="*/ 36 h 10035"/>
                <a:gd name="connsiteX11" fmla="*/ 8799 w 9949"/>
                <a:gd name="connsiteY11" fmla="*/ 44 h 10035"/>
                <a:gd name="connsiteX12" fmla="*/ 9161 w 9949"/>
                <a:gd name="connsiteY12" fmla="*/ 69 h 10035"/>
                <a:gd name="connsiteX13" fmla="*/ 9910 w 9949"/>
                <a:gd name="connsiteY13" fmla="*/ 631 h 10035"/>
                <a:gd name="connsiteX14" fmla="*/ 9705 w 9949"/>
                <a:gd name="connsiteY14" fmla="*/ 1666 h 10035"/>
                <a:gd name="connsiteX15" fmla="*/ 8932 w 9949"/>
                <a:gd name="connsiteY15" fmla="*/ 2123 h 10035"/>
                <a:gd name="connsiteX16" fmla="*/ 7632 w 9949"/>
                <a:gd name="connsiteY16" fmla="*/ 2213 h 10035"/>
                <a:gd name="connsiteX17" fmla="*/ 6766 w 9949"/>
                <a:gd name="connsiteY17" fmla="*/ 3091 h 10035"/>
                <a:gd name="connsiteX18" fmla="*/ 5726 w 9949"/>
                <a:gd name="connsiteY18" fmla="*/ 3178 h 10035"/>
                <a:gd name="connsiteX19" fmla="*/ 4723 w 9949"/>
                <a:gd name="connsiteY19" fmla="*/ 3968 h 10035"/>
                <a:gd name="connsiteX20" fmla="*/ 2969 w 9949"/>
                <a:gd name="connsiteY20" fmla="*/ 4273 h 10035"/>
                <a:gd name="connsiteX21" fmla="*/ 1972 w 9949"/>
                <a:gd name="connsiteY21" fmla="*/ 5263 h 10035"/>
                <a:gd name="connsiteX22" fmla="*/ 1644 w 9949"/>
                <a:gd name="connsiteY22" fmla="*/ 7652 h 10035"/>
                <a:gd name="connsiteX23" fmla="*/ 1636 w 9949"/>
                <a:gd name="connsiteY23" fmla="*/ 10001 h 10035"/>
                <a:gd name="connsiteX0" fmla="*/ 220 w 10000"/>
                <a:gd name="connsiteY0" fmla="*/ 10025 h 10025"/>
                <a:gd name="connsiteX1" fmla="*/ 230 w 10000"/>
                <a:gd name="connsiteY1" fmla="*/ 5684 h 10025"/>
                <a:gd name="connsiteX2" fmla="*/ 370 w 10000"/>
                <a:gd name="connsiteY2" fmla="*/ 2858 h 10025"/>
                <a:gd name="connsiteX3" fmla="*/ 1527 w 10000"/>
                <a:gd name="connsiteY3" fmla="*/ 2453 h 10025"/>
                <a:gd name="connsiteX4" fmla="*/ 2398 w 10000"/>
                <a:gd name="connsiteY4" fmla="*/ 2746 h 10025"/>
                <a:gd name="connsiteX5" fmla="*/ 3277 w 10000"/>
                <a:gd name="connsiteY5" fmla="*/ 2020 h 10025"/>
                <a:gd name="connsiteX6" fmla="*/ 5075 w 10000"/>
                <a:gd name="connsiteY6" fmla="*/ 1590 h 10025"/>
                <a:gd name="connsiteX7" fmla="*/ 5399 w 10000"/>
                <a:gd name="connsiteY7" fmla="*/ 1045 h 10025"/>
                <a:gd name="connsiteX8" fmla="*/ 5992 w 10000"/>
                <a:gd name="connsiteY8" fmla="*/ 707 h 10025"/>
                <a:gd name="connsiteX9" fmla="*/ 6712 w 10000"/>
                <a:gd name="connsiteY9" fmla="*/ 718 h 10025"/>
                <a:gd name="connsiteX10" fmla="*/ 7755 w 10000"/>
                <a:gd name="connsiteY10" fmla="*/ 61 h 10025"/>
                <a:gd name="connsiteX11" fmla="*/ 9208 w 10000"/>
                <a:gd name="connsiteY11" fmla="*/ 94 h 10025"/>
                <a:gd name="connsiteX12" fmla="*/ 9961 w 10000"/>
                <a:gd name="connsiteY12" fmla="*/ 654 h 10025"/>
                <a:gd name="connsiteX13" fmla="*/ 9755 w 10000"/>
                <a:gd name="connsiteY13" fmla="*/ 1685 h 10025"/>
                <a:gd name="connsiteX14" fmla="*/ 8978 w 10000"/>
                <a:gd name="connsiteY14" fmla="*/ 2141 h 10025"/>
                <a:gd name="connsiteX15" fmla="*/ 7671 w 10000"/>
                <a:gd name="connsiteY15" fmla="*/ 2230 h 10025"/>
                <a:gd name="connsiteX16" fmla="*/ 6801 w 10000"/>
                <a:gd name="connsiteY16" fmla="*/ 3105 h 10025"/>
                <a:gd name="connsiteX17" fmla="*/ 5755 w 10000"/>
                <a:gd name="connsiteY17" fmla="*/ 3192 h 10025"/>
                <a:gd name="connsiteX18" fmla="*/ 4747 w 10000"/>
                <a:gd name="connsiteY18" fmla="*/ 3979 h 10025"/>
                <a:gd name="connsiteX19" fmla="*/ 2984 w 10000"/>
                <a:gd name="connsiteY19" fmla="*/ 4283 h 10025"/>
                <a:gd name="connsiteX20" fmla="*/ 1982 w 10000"/>
                <a:gd name="connsiteY20" fmla="*/ 5270 h 10025"/>
                <a:gd name="connsiteX21" fmla="*/ 1652 w 10000"/>
                <a:gd name="connsiteY21" fmla="*/ 7650 h 10025"/>
                <a:gd name="connsiteX22" fmla="*/ 1644 w 10000"/>
                <a:gd name="connsiteY22" fmla="*/ 9991 h 10025"/>
                <a:gd name="connsiteX0" fmla="*/ 220 w 10000"/>
                <a:gd name="connsiteY0" fmla="*/ 10025 h 10025"/>
                <a:gd name="connsiteX1" fmla="*/ 230 w 10000"/>
                <a:gd name="connsiteY1" fmla="*/ 5684 h 10025"/>
                <a:gd name="connsiteX2" fmla="*/ 370 w 10000"/>
                <a:gd name="connsiteY2" fmla="*/ 2858 h 10025"/>
                <a:gd name="connsiteX3" fmla="*/ 1527 w 10000"/>
                <a:gd name="connsiteY3" fmla="*/ 2453 h 10025"/>
                <a:gd name="connsiteX4" fmla="*/ 2398 w 10000"/>
                <a:gd name="connsiteY4" fmla="*/ 2746 h 10025"/>
                <a:gd name="connsiteX5" fmla="*/ 3277 w 10000"/>
                <a:gd name="connsiteY5" fmla="*/ 2020 h 10025"/>
                <a:gd name="connsiteX6" fmla="*/ 5075 w 10000"/>
                <a:gd name="connsiteY6" fmla="*/ 1590 h 10025"/>
                <a:gd name="connsiteX7" fmla="*/ 5399 w 10000"/>
                <a:gd name="connsiteY7" fmla="*/ 1045 h 10025"/>
                <a:gd name="connsiteX8" fmla="*/ 5992 w 10000"/>
                <a:gd name="connsiteY8" fmla="*/ 707 h 10025"/>
                <a:gd name="connsiteX9" fmla="*/ 6712 w 10000"/>
                <a:gd name="connsiteY9" fmla="*/ 718 h 10025"/>
                <a:gd name="connsiteX10" fmla="*/ 7755 w 10000"/>
                <a:gd name="connsiteY10" fmla="*/ 61 h 10025"/>
                <a:gd name="connsiteX11" fmla="*/ 9208 w 10000"/>
                <a:gd name="connsiteY11" fmla="*/ 94 h 10025"/>
                <a:gd name="connsiteX12" fmla="*/ 9961 w 10000"/>
                <a:gd name="connsiteY12" fmla="*/ 654 h 10025"/>
                <a:gd name="connsiteX13" fmla="*/ 9755 w 10000"/>
                <a:gd name="connsiteY13" fmla="*/ 1685 h 10025"/>
                <a:gd name="connsiteX14" fmla="*/ 8978 w 10000"/>
                <a:gd name="connsiteY14" fmla="*/ 2141 h 10025"/>
                <a:gd name="connsiteX15" fmla="*/ 7671 w 10000"/>
                <a:gd name="connsiteY15" fmla="*/ 2230 h 10025"/>
                <a:gd name="connsiteX16" fmla="*/ 6801 w 10000"/>
                <a:gd name="connsiteY16" fmla="*/ 3105 h 10025"/>
                <a:gd name="connsiteX17" fmla="*/ 5755 w 10000"/>
                <a:gd name="connsiteY17" fmla="*/ 3192 h 10025"/>
                <a:gd name="connsiteX18" fmla="*/ 4747 w 10000"/>
                <a:gd name="connsiteY18" fmla="*/ 3979 h 10025"/>
                <a:gd name="connsiteX19" fmla="*/ 2984 w 10000"/>
                <a:gd name="connsiteY19" fmla="*/ 4283 h 10025"/>
                <a:gd name="connsiteX20" fmla="*/ 1982 w 10000"/>
                <a:gd name="connsiteY20" fmla="*/ 5270 h 10025"/>
                <a:gd name="connsiteX21" fmla="*/ 1652 w 10000"/>
                <a:gd name="connsiteY21" fmla="*/ 7650 h 10025"/>
                <a:gd name="connsiteX22" fmla="*/ 1644 w 10000"/>
                <a:gd name="connsiteY22" fmla="*/ 9991 h 10025"/>
                <a:gd name="connsiteX0" fmla="*/ 220 w 10000"/>
                <a:gd name="connsiteY0" fmla="*/ 10025 h 10025"/>
                <a:gd name="connsiteX1" fmla="*/ 230 w 10000"/>
                <a:gd name="connsiteY1" fmla="*/ 5684 h 10025"/>
                <a:gd name="connsiteX2" fmla="*/ 370 w 10000"/>
                <a:gd name="connsiteY2" fmla="*/ 2858 h 10025"/>
                <a:gd name="connsiteX3" fmla="*/ 1527 w 10000"/>
                <a:gd name="connsiteY3" fmla="*/ 2453 h 10025"/>
                <a:gd name="connsiteX4" fmla="*/ 2398 w 10000"/>
                <a:gd name="connsiteY4" fmla="*/ 2746 h 10025"/>
                <a:gd name="connsiteX5" fmla="*/ 3277 w 10000"/>
                <a:gd name="connsiteY5" fmla="*/ 2020 h 10025"/>
                <a:gd name="connsiteX6" fmla="*/ 5075 w 10000"/>
                <a:gd name="connsiteY6" fmla="*/ 1590 h 10025"/>
                <a:gd name="connsiteX7" fmla="*/ 5399 w 10000"/>
                <a:gd name="connsiteY7" fmla="*/ 1045 h 10025"/>
                <a:gd name="connsiteX8" fmla="*/ 5992 w 10000"/>
                <a:gd name="connsiteY8" fmla="*/ 707 h 10025"/>
                <a:gd name="connsiteX9" fmla="*/ 6712 w 10000"/>
                <a:gd name="connsiteY9" fmla="*/ 718 h 10025"/>
                <a:gd name="connsiteX10" fmla="*/ 7755 w 10000"/>
                <a:gd name="connsiteY10" fmla="*/ 61 h 10025"/>
                <a:gd name="connsiteX11" fmla="*/ 9208 w 10000"/>
                <a:gd name="connsiteY11" fmla="*/ 94 h 10025"/>
                <a:gd name="connsiteX12" fmla="*/ 9961 w 10000"/>
                <a:gd name="connsiteY12" fmla="*/ 654 h 10025"/>
                <a:gd name="connsiteX13" fmla="*/ 9755 w 10000"/>
                <a:gd name="connsiteY13" fmla="*/ 1685 h 10025"/>
                <a:gd name="connsiteX14" fmla="*/ 8978 w 10000"/>
                <a:gd name="connsiteY14" fmla="*/ 2141 h 10025"/>
                <a:gd name="connsiteX15" fmla="*/ 7671 w 10000"/>
                <a:gd name="connsiteY15" fmla="*/ 2230 h 10025"/>
                <a:gd name="connsiteX16" fmla="*/ 6801 w 10000"/>
                <a:gd name="connsiteY16" fmla="*/ 3105 h 10025"/>
                <a:gd name="connsiteX17" fmla="*/ 5755 w 10000"/>
                <a:gd name="connsiteY17" fmla="*/ 3192 h 10025"/>
                <a:gd name="connsiteX18" fmla="*/ 4747 w 10000"/>
                <a:gd name="connsiteY18" fmla="*/ 3979 h 10025"/>
                <a:gd name="connsiteX19" fmla="*/ 2984 w 10000"/>
                <a:gd name="connsiteY19" fmla="*/ 4283 h 10025"/>
                <a:gd name="connsiteX20" fmla="*/ 1982 w 10000"/>
                <a:gd name="connsiteY20" fmla="*/ 5270 h 10025"/>
                <a:gd name="connsiteX21" fmla="*/ 1652 w 10000"/>
                <a:gd name="connsiteY21" fmla="*/ 7650 h 10025"/>
                <a:gd name="connsiteX22" fmla="*/ 1644 w 10000"/>
                <a:gd name="connsiteY22" fmla="*/ 9991 h 10025"/>
                <a:gd name="connsiteX0" fmla="*/ 220 w 10000"/>
                <a:gd name="connsiteY0" fmla="*/ 10025 h 10025"/>
                <a:gd name="connsiteX1" fmla="*/ 230 w 10000"/>
                <a:gd name="connsiteY1" fmla="*/ 5684 h 10025"/>
                <a:gd name="connsiteX2" fmla="*/ 370 w 10000"/>
                <a:gd name="connsiteY2" fmla="*/ 2858 h 10025"/>
                <a:gd name="connsiteX3" fmla="*/ 1527 w 10000"/>
                <a:gd name="connsiteY3" fmla="*/ 2453 h 10025"/>
                <a:gd name="connsiteX4" fmla="*/ 2398 w 10000"/>
                <a:gd name="connsiteY4" fmla="*/ 2746 h 10025"/>
                <a:gd name="connsiteX5" fmla="*/ 3242 w 10000"/>
                <a:gd name="connsiteY5" fmla="*/ 1951 h 10025"/>
                <a:gd name="connsiteX6" fmla="*/ 5075 w 10000"/>
                <a:gd name="connsiteY6" fmla="*/ 1590 h 10025"/>
                <a:gd name="connsiteX7" fmla="*/ 5399 w 10000"/>
                <a:gd name="connsiteY7" fmla="*/ 1045 h 10025"/>
                <a:gd name="connsiteX8" fmla="*/ 5992 w 10000"/>
                <a:gd name="connsiteY8" fmla="*/ 707 h 10025"/>
                <a:gd name="connsiteX9" fmla="*/ 6712 w 10000"/>
                <a:gd name="connsiteY9" fmla="*/ 718 h 10025"/>
                <a:gd name="connsiteX10" fmla="*/ 7755 w 10000"/>
                <a:gd name="connsiteY10" fmla="*/ 61 h 10025"/>
                <a:gd name="connsiteX11" fmla="*/ 9208 w 10000"/>
                <a:gd name="connsiteY11" fmla="*/ 94 h 10025"/>
                <a:gd name="connsiteX12" fmla="*/ 9961 w 10000"/>
                <a:gd name="connsiteY12" fmla="*/ 654 h 10025"/>
                <a:gd name="connsiteX13" fmla="*/ 9755 w 10000"/>
                <a:gd name="connsiteY13" fmla="*/ 1685 h 10025"/>
                <a:gd name="connsiteX14" fmla="*/ 8978 w 10000"/>
                <a:gd name="connsiteY14" fmla="*/ 2141 h 10025"/>
                <a:gd name="connsiteX15" fmla="*/ 7671 w 10000"/>
                <a:gd name="connsiteY15" fmla="*/ 2230 h 10025"/>
                <a:gd name="connsiteX16" fmla="*/ 6801 w 10000"/>
                <a:gd name="connsiteY16" fmla="*/ 3105 h 10025"/>
                <a:gd name="connsiteX17" fmla="*/ 5755 w 10000"/>
                <a:gd name="connsiteY17" fmla="*/ 3192 h 10025"/>
                <a:gd name="connsiteX18" fmla="*/ 4747 w 10000"/>
                <a:gd name="connsiteY18" fmla="*/ 3979 h 10025"/>
                <a:gd name="connsiteX19" fmla="*/ 2984 w 10000"/>
                <a:gd name="connsiteY19" fmla="*/ 4283 h 10025"/>
                <a:gd name="connsiteX20" fmla="*/ 1982 w 10000"/>
                <a:gd name="connsiteY20" fmla="*/ 5270 h 10025"/>
                <a:gd name="connsiteX21" fmla="*/ 1652 w 10000"/>
                <a:gd name="connsiteY21" fmla="*/ 7650 h 10025"/>
                <a:gd name="connsiteX22" fmla="*/ 1644 w 10000"/>
                <a:gd name="connsiteY22" fmla="*/ 9991 h 10025"/>
                <a:gd name="connsiteX0" fmla="*/ 220 w 10000"/>
                <a:gd name="connsiteY0" fmla="*/ 10025 h 10025"/>
                <a:gd name="connsiteX1" fmla="*/ 230 w 10000"/>
                <a:gd name="connsiteY1" fmla="*/ 5684 h 10025"/>
                <a:gd name="connsiteX2" fmla="*/ 370 w 10000"/>
                <a:gd name="connsiteY2" fmla="*/ 2858 h 10025"/>
                <a:gd name="connsiteX3" fmla="*/ 1527 w 10000"/>
                <a:gd name="connsiteY3" fmla="*/ 2453 h 10025"/>
                <a:gd name="connsiteX4" fmla="*/ 2398 w 10000"/>
                <a:gd name="connsiteY4" fmla="*/ 2746 h 10025"/>
                <a:gd name="connsiteX5" fmla="*/ 3242 w 10000"/>
                <a:gd name="connsiteY5" fmla="*/ 1951 h 10025"/>
                <a:gd name="connsiteX6" fmla="*/ 5075 w 10000"/>
                <a:gd name="connsiteY6" fmla="*/ 1590 h 10025"/>
                <a:gd name="connsiteX7" fmla="*/ 5399 w 10000"/>
                <a:gd name="connsiteY7" fmla="*/ 1045 h 10025"/>
                <a:gd name="connsiteX8" fmla="*/ 5992 w 10000"/>
                <a:gd name="connsiteY8" fmla="*/ 707 h 10025"/>
                <a:gd name="connsiteX9" fmla="*/ 6712 w 10000"/>
                <a:gd name="connsiteY9" fmla="*/ 718 h 10025"/>
                <a:gd name="connsiteX10" fmla="*/ 7755 w 10000"/>
                <a:gd name="connsiteY10" fmla="*/ 61 h 10025"/>
                <a:gd name="connsiteX11" fmla="*/ 9208 w 10000"/>
                <a:gd name="connsiteY11" fmla="*/ 94 h 10025"/>
                <a:gd name="connsiteX12" fmla="*/ 9961 w 10000"/>
                <a:gd name="connsiteY12" fmla="*/ 654 h 10025"/>
                <a:gd name="connsiteX13" fmla="*/ 9755 w 10000"/>
                <a:gd name="connsiteY13" fmla="*/ 1685 h 10025"/>
                <a:gd name="connsiteX14" fmla="*/ 8978 w 10000"/>
                <a:gd name="connsiteY14" fmla="*/ 2141 h 10025"/>
                <a:gd name="connsiteX15" fmla="*/ 7671 w 10000"/>
                <a:gd name="connsiteY15" fmla="*/ 2230 h 10025"/>
                <a:gd name="connsiteX16" fmla="*/ 6801 w 10000"/>
                <a:gd name="connsiteY16" fmla="*/ 3105 h 10025"/>
                <a:gd name="connsiteX17" fmla="*/ 5755 w 10000"/>
                <a:gd name="connsiteY17" fmla="*/ 3192 h 10025"/>
                <a:gd name="connsiteX18" fmla="*/ 4747 w 10000"/>
                <a:gd name="connsiteY18" fmla="*/ 3979 h 10025"/>
                <a:gd name="connsiteX19" fmla="*/ 2984 w 10000"/>
                <a:gd name="connsiteY19" fmla="*/ 4283 h 10025"/>
                <a:gd name="connsiteX20" fmla="*/ 1982 w 10000"/>
                <a:gd name="connsiteY20" fmla="*/ 5270 h 10025"/>
                <a:gd name="connsiteX21" fmla="*/ 1652 w 10000"/>
                <a:gd name="connsiteY21" fmla="*/ 7650 h 10025"/>
                <a:gd name="connsiteX22" fmla="*/ 1644 w 10000"/>
                <a:gd name="connsiteY22" fmla="*/ 9991 h 10025"/>
                <a:gd name="connsiteX0" fmla="*/ 267 w 10047"/>
                <a:gd name="connsiteY0" fmla="*/ 10025 h 10025"/>
                <a:gd name="connsiteX1" fmla="*/ 277 w 10047"/>
                <a:gd name="connsiteY1" fmla="*/ 5684 h 10025"/>
                <a:gd name="connsiteX2" fmla="*/ 347 w 10047"/>
                <a:gd name="connsiteY2" fmla="*/ 2777 h 10025"/>
                <a:gd name="connsiteX3" fmla="*/ 1574 w 10047"/>
                <a:gd name="connsiteY3" fmla="*/ 2453 h 10025"/>
                <a:gd name="connsiteX4" fmla="*/ 2445 w 10047"/>
                <a:gd name="connsiteY4" fmla="*/ 2746 h 10025"/>
                <a:gd name="connsiteX5" fmla="*/ 3289 w 10047"/>
                <a:gd name="connsiteY5" fmla="*/ 1951 h 10025"/>
                <a:gd name="connsiteX6" fmla="*/ 5122 w 10047"/>
                <a:gd name="connsiteY6" fmla="*/ 1590 h 10025"/>
                <a:gd name="connsiteX7" fmla="*/ 5446 w 10047"/>
                <a:gd name="connsiteY7" fmla="*/ 1045 h 10025"/>
                <a:gd name="connsiteX8" fmla="*/ 6039 w 10047"/>
                <a:gd name="connsiteY8" fmla="*/ 707 h 10025"/>
                <a:gd name="connsiteX9" fmla="*/ 6759 w 10047"/>
                <a:gd name="connsiteY9" fmla="*/ 718 h 10025"/>
                <a:gd name="connsiteX10" fmla="*/ 7802 w 10047"/>
                <a:gd name="connsiteY10" fmla="*/ 61 h 10025"/>
                <a:gd name="connsiteX11" fmla="*/ 9255 w 10047"/>
                <a:gd name="connsiteY11" fmla="*/ 94 h 10025"/>
                <a:gd name="connsiteX12" fmla="*/ 10008 w 10047"/>
                <a:gd name="connsiteY12" fmla="*/ 654 h 10025"/>
                <a:gd name="connsiteX13" fmla="*/ 9802 w 10047"/>
                <a:gd name="connsiteY13" fmla="*/ 1685 h 10025"/>
                <a:gd name="connsiteX14" fmla="*/ 9025 w 10047"/>
                <a:gd name="connsiteY14" fmla="*/ 2141 h 10025"/>
                <a:gd name="connsiteX15" fmla="*/ 7718 w 10047"/>
                <a:gd name="connsiteY15" fmla="*/ 2230 h 10025"/>
                <a:gd name="connsiteX16" fmla="*/ 6848 w 10047"/>
                <a:gd name="connsiteY16" fmla="*/ 3105 h 10025"/>
                <a:gd name="connsiteX17" fmla="*/ 5802 w 10047"/>
                <a:gd name="connsiteY17" fmla="*/ 3192 h 10025"/>
                <a:gd name="connsiteX18" fmla="*/ 4794 w 10047"/>
                <a:gd name="connsiteY18" fmla="*/ 3979 h 10025"/>
                <a:gd name="connsiteX19" fmla="*/ 3031 w 10047"/>
                <a:gd name="connsiteY19" fmla="*/ 4283 h 10025"/>
                <a:gd name="connsiteX20" fmla="*/ 2029 w 10047"/>
                <a:gd name="connsiteY20" fmla="*/ 5270 h 10025"/>
                <a:gd name="connsiteX21" fmla="*/ 1699 w 10047"/>
                <a:gd name="connsiteY21" fmla="*/ 7650 h 10025"/>
                <a:gd name="connsiteX22" fmla="*/ 1691 w 10047"/>
                <a:gd name="connsiteY22" fmla="*/ 9991 h 10025"/>
                <a:gd name="connsiteX0" fmla="*/ 105 w 9885"/>
                <a:gd name="connsiteY0" fmla="*/ 10025 h 10025"/>
                <a:gd name="connsiteX1" fmla="*/ 115 w 9885"/>
                <a:gd name="connsiteY1" fmla="*/ 5684 h 10025"/>
                <a:gd name="connsiteX2" fmla="*/ 442 w 9885"/>
                <a:gd name="connsiteY2" fmla="*/ 2696 h 10025"/>
                <a:gd name="connsiteX3" fmla="*/ 1412 w 9885"/>
                <a:gd name="connsiteY3" fmla="*/ 2453 h 10025"/>
                <a:gd name="connsiteX4" fmla="*/ 2283 w 9885"/>
                <a:gd name="connsiteY4" fmla="*/ 2746 h 10025"/>
                <a:gd name="connsiteX5" fmla="*/ 3127 w 9885"/>
                <a:gd name="connsiteY5" fmla="*/ 1951 h 10025"/>
                <a:gd name="connsiteX6" fmla="*/ 4960 w 9885"/>
                <a:gd name="connsiteY6" fmla="*/ 1590 h 10025"/>
                <a:gd name="connsiteX7" fmla="*/ 5284 w 9885"/>
                <a:gd name="connsiteY7" fmla="*/ 1045 h 10025"/>
                <a:gd name="connsiteX8" fmla="*/ 5877 w 9885"/>
                <a:gd name="connsiteY8" fmla="*/ 707 h 10025"/>
                <a:gd name="connsiteX9" fmla="*/ 6597 w 9885"/>
                <a:gd name="connsiteY9" fmla="*/ 718 h 10025"/>
                <a:gd name="connsiteX10" fmla="*/ 7640 w 9885"/>
                <a:gd name="connsiteY10" fmla="*/ 61 h 10025"/>
                <a:gd name="connsiteX11" fmla="*/ 9093 w 9885"/>
                <a:gd name="connsiteY11" fmla="*/ 94 h 10025"/>
                <a:gd name="connsiteX12" fmla="*/ 9846 w 9885"/>
                <a:gd name="connsiteY12" fmla="*/ 654 h 10025"/>
                <a:gd name="connsiteX13" fmla="*/ 9640 w 9885"/>
                <a:gd name="connsiteY13" fmla="*/ 1685 h 10025"/>
                <a:gd name="connsiteX14" fmla="*/ 8863 w 9885"/>
                <a:gd name="connsiteY14" fmla="*/ 2141 h 10025"/>
                <a:gd name="connsiteX15" fmla="*/ 7556 w 9885"/>
                <a:gd name="connsiteY15" fmla="*/ 2230 h 10025"/>
                <a:gd name="connsiteX16" fmla="*/ 6686 w 9885"/>
                <a:gd name="connsiteY16" fmla="*/ 3105 h 10025"/>
                <a:gd name="connsiteX17" fmla="*/ 5640 w 9885"/>
                <a:gd name="connsiteY17" fmla="*/ 3192 h 10025"/>
                <a:gd name="connsiteX18" fmla="*/ 4632 w 9885"/>
                <a:gd name="connsiteY18" fmla="*/ 3979 h 10025"/>
                <a:gd name="connsiteX19" fmla="*/ 2869 w 9885"/>
                <a:gd name="connsiteY19" fmla="*/ 4283 h 10025"/>
                <a:gd name="connsiteX20" fmla="*/ 1867 w 9885"/>
                <a:gd name="connsiteY20" fmla="*/ 5270 h 10025"/>
                <a:gd name="connsiteX21" fmla="*/ 1537 w 9885"/>
                <a:gd name="connsiteY21" fmla="*/ 7650 h 10025"/>
                <a:gd name="connsiteX22" fmla="*/ 1529 w 9885"/>
                <a:gd name="connsiteY22" fmla="*/ 9991 h 10025"/>
                <a:gd name="connsiteX0" fmla="*/ 118 w 10013"/>
                <a:gd name="connsiteY0" fmla="*/ 10000 h 10000"/>
                <a:gd name="connsiteX1" fmla="*/ 128 w 10013"/>
                <a:gd name="connsiteY1" fmla="*/ 5670 h 10000"/>
                <a:gd name="connsiteX2" fmla="*/ 435 w 10013"/>
                <a:gd name="connsiteY2" fmla="*/ 2608 h 10000"/>
                <a:gd name="connsiteX3" fmla="*/ 1440 w 10013"/>
                <a:gd name="connsiteY3" fmla="*/ 2447 h 10000"/>
                <a:gd name="connsiteX4" fmla="*/ 2322 w 10013"/>
                <a:gd name="connsiteY4" fmla="*/ 2739 h 10000"/>
                <a:gd name="connsiteX5" fmla="*/ 3175 w 10013"/>
                <a:gd name="connsiteY5" fmla="*/ 1946 h 10000"/>
                <a:gd name="connsiteX6" fmla="*/ 5030 w 10013"/>
                <a:gd name="connsiteY6" fmla="*/ 1586 h 10000"/>
                <a:gd name="connsiteX7" fmla="*/ 5357 w 10013"/>
                <a:gd name="connsiteY7" fmla="*/ 1042 h 10000"/>
                <a:gd name="connsiteX8" fmla="*/ 5957 w 10013"/>
                <a:gd name="connsiteY8" fmla="*/ 705 h 10000"/>
                <a:gd name="connsiteX9" fmla="*/ 6686 w 10013"/>
                <a:gd name="connsiteY9" fmla="*/ 716 h 10000"/>
                <a:gd name="connsiteX10" fmla="*/ 7741 w 10013"/>
                <a:gd name="connsiteY10" fmla="*/ 61 h 10000"/>
                <a:gd name="connsiteX11" fmla="*/ 9211 w 10013"/>
                <a:gd name="connsiteY11" fmla="*/ 94 h 10000"/>
                <a:gd name="connsiteX12" fmla="*/ 9973 w 10013"/>
                <a:gd name="connsiteY12" fmla="*/ 652 h 10000"/>
                <a:gd name="connsiteX13" fmla="*/ 9764 w 10013"/>
                <a:gd name="connsiteY13" fmla="*/ 1681 h 10000"/>
                <a:gd name="connsiteX14" fmla="*/ 8978 w 10013"/>
                <a:gd name="connsiteY14" fmla="*/ 2136 h 10000"/>
                <a:gd name="connsiteX15" fmla="*/ 7656 w 10013"/>
                <a:gd name="connsiteY15" fmla="*/ 2224 h 10000"/>
                <a:gd name="connsiteX16" fmla="*/ 6776 w 10013"/>
                <a:gd name="connsiteY16" fmla="*/ 3097 h 10000"/>
                <a:gd name="connsiteX17" fmla="*/ 5718 w 10013"/>
                <a:gd name="connsiteY17" fmla="*/ 3184 h 10000"/>
                <a:gd name="connsiteX18" fmla="*/ 4698 w 10013"/>
                <a:gd name="connsiteY18" fmla="*/ 3969 h 10000"/>
                <a:gd name="connsiteX19" fmla="*/ 2914 w 10013"/>
                <a:gd name="connsiteY19" fmla="*/ 4272 h 10000"/>
                <a:gd name="connsiteX20" fmla="*/ 1901 w 10013"/>
                <a:gd name="connsiteY20" fmla="*/ 5257 h 10000"/>
                <a:gd name="connsiteX21" fmla="*/ 1567 w 10013"/>
                <a:gd name="connsiteY21" fmla="*/ 7631 h 10000"/>
                <a:gd name="connsiteX22" fmla="*/ 1559 w 10013"/>
                <a:gd name="connsiteY22" fmla="*/ 9966 h 10000"/>
                <a:gd name="connsiteX0" fmla="*/ 118 w 10013"/>
                <a:gd name="connsiteY0" fmla="*/ 10000 h 10000"/>
                <a:gd name="connsiteX1" fmla="*/ 128 w 10013"/>
                <a:gd name="connsiteY1" fmla="*/ 5670 h 10000"/>
                <a:gd name="connsiteX2" fmla="*/ 435 w 10013"/>
                <a:gd name="connsiteY2" fmla="*/ 2608 h 10000"/>
                <a:gd name="connsiteX3" fmla="*/ 1440 w 10013"/>
                <a:gd name="connsiteY3" fmla="*/ 2447 h 10000"/>
                <a:gd name="connsiteX4" fmla="*/ 2322 w 10013"/>
                <a:gd name="connsiteY4" fmla="*/ 2739 h 10000"/>
                <a:gd name="connsiteX5" fmla="*/ 3175 w 10013"/>
                <a:gd name="connsiteY5" fmla="*/ 1946 h 10000"/>
                <a:gd name="connsiteX6" fmla="*/ 5030 w 10013"/>
                <a:gd name="connsiteY6" fmla="*/ 1586 h 10000"/>
                <a:gd name="connsiteX7" fmla="*/ 5357 w 10013"/>
                <a:gd name="connsiteY7" fmla="*/ 1042 h 10000"/>
                <a:gd name="connsiteX8" fmla="*/ 5957 w 10013"/>
                <a:gd name="connsiteY8" fmla="*/ 705 h 10000"/>
                <a:gd name="connsiteX9" fmla="*/ 6686 w 10013"/>
                <a:gd name="connsiteY9" fmla="*/ 716 h 10000"/>
                <a:gd name="connsiteX10" fmla="*/ 7741 w 10013"/>
                <a:gd name="connsiteY10" fmla="*/ 61 h 10000"/>
                <a:gd name="connsiteX11" fmla="*/ 9211 w 10013"/>
                <a:gd name="connsiteY11" fmla="*/ 94 h 10000"/>
                <a:gd name="connsiteX12" fmla="*/ 9973 w 10013"/>
                <a:gd name="connsiteY12" fmla="*/ 652 h 10000"/>
                <a:gd name="connsiteX13" fmla="*/ 9764 w 10013"/>
                <a:gd name="connsiteY13" fmla="*/ 1681 h 10000"/>
                <a:gd name="connsiteX14" fmla="*/ 8978 w 10013"/>
                <a:gd name="connsiteY14" fmla="*/ 2136 h 10000"/>
                <a:gd name="connsiteX15" fmla="*/ 7656 w 10013"/>
                <a:gd name="connsiteY15" fmla="*/ 2224 h 10000"/>
                <a:gd name="connsiteX16" fmla="*/ 6776 w 10013"/>
                <a:gd name="connsiteY16" fmla="*/ 3097 h 10000"/>
                <a:gd name="connsiteX17" fmla="*/ 5718 w 10013"/>
                <a:gd name="connsiteY17" fmla="*/ 3184 h 10000"/>
                <a:gd name="connsiteX18" fmla="*/ 4698 w 10013"/>
                <a:gd name="connsiteY18" fmla="*/ 3969 h 10000"/>
                <a:gd name="connsiteX19" fmla="*/ 2914 w 10013"/>
                <a:gd name="connsiteY19" fmla="*/ 4272 h 10000"/>
                <a:gd name="connsiteX20" fmla="*/ 1901 w 10013"/>
                <a:gd name="connsiteY20" fmla="*/ 5257 h 10000"/>
                <a:gd name="connsiteX21" fmla="*/ 1567 w 10013"/>
                <a:gd name="connsiteY21" fmla="*/ 7631 h 10000"/>
                <a:gd name="connsiteX22" fmla="*/ 1559 w 10013"/>
                <a:gd name="connsiteY22" fmla="*/ 9966 h 10000"/>
                <a:gd name="connsiteX0" fmla="*/ 118 w 9962"/>
                <a:gd name="connsiteY0" fmla="*/ 10000 h 10000"/>
                <a:gd name="connsiteX1" fmla="*/ 128 w 9962"/>
                <a:gd name="connsiteY1" fmla="*/ 5670 h 10000"/>
                <a:gd name="connsiteX2" fmla="*/ 435 w 9962"/>
                <a:gd name="connsiteY2" fmla="*/ 2608 h 10000"/>
                <a:gd name="connsiteX3" fmla="*/ 1440 w 9962"/>
                <a:gd name="connsiteY3" fmla="*/ 2447 h 10000"/>
                <a:gd name="connsiteX4" fmla="*/ 2322 w 9962"/>
                <a:gd name="connsiteY4" fmla="*/ 2739 h 10000"/>
                <a:gd name="connsiteX5" fmla="*/ 3175 w 9962"/>
                <a:gd name="connsiteY5" fmla="*/ 1946 h 10000"/>
                <a:gd name="connsiteX6" fmla="*/ 5030 w 9962"/>
                <a:gd name="connsiteY6" fmla="*/ 1586 h 10000"/>
                <a:gd name="connsiteX7" fmla="*/ 5357 w 9962"/>
                <a:gd name="connsiteY7" fmla="*/ 1042 h 10000"/>
                <a:gd name="connsiteX8" fmla="*/ 5957 w 9962"/>
                <a:gd name="connsiteY8" fmla="*/ 705 h 10000"/>
                <a:gd name="connsiteX9" fmla="*/ 6686 w 9962"/>
                <a:gd name="connsiteY9" fmla="*/ 716 h 10000"/>
                <a:gd name="connsiteX10" fmla="*/ 7741 w 9962"/>
                <a:gd name="connsiteY10" fmla="*/ 61 h 10000"/>
                <a:gd name="connsiteX11" fmla="*/ 9211 w 9962"/>
                <a:gd name="connsiteY11" fmla="*/ 94 h 10000"/>
                <a:gd name="connsiteX12" fmla="*/ 9914 w 9962"/>
                <a:gd name="connsiteY12" fmla="*/ 687 h 10000"/>
                <a:gd name="connsiteX13" fmla="*/ 9764 w 9962"/>
                <a:gd name="connsiteY13" fmla="*/ 1681 h 10000"/>
                <a:gd name="connsiteX14" fmla="*/ 8978 w 9962"/>
                <a:gd name="connsiteY14" fmla="*/ 2136 h 10000"/>
                <a:gd name="connsiteX15" fmla="*/ 7656 w 9962"/>
                <a:gd name="connsiteY15" fmla="*/ 2224 h 10000"/>
                <a:gd name="connsiteX16" fmla="*/ 6776 w 9962"/>
                <a:gd name="connsiteY16" fmla="*/ 3097 h 10000"/>
                <a:gd name="connsiteX17" fmla="*/ 5718 w 9962"/>
                <a:gd name="connsiteY17" fmla="*/ 3184 h 10000"/>
                <a:gd name="connsiteX18" fmla="*/ 4698 w 9962"/>
                <a:gd name="connsiteY18" fmla="*/ 3969 h 10000"/>
                <a:gd name="connsiteX19" fmla="*/ 2914 w 9962"/>
                <a:gd name="connsiteY19" fmla="*/ 4272 h 10000"/>
                <a:gd name="connsiteX20" fmla="*/ 1901 w 9962"/>
                <a:gd name="connsiteY20" fmla="*/ 5257 h 10000"/>
                <a:gd name="connsiteX21" fmla="*/ 1567 w 9962"/>
                <a:gd name="connsiteY21" fmla="*/ 7631 h 10000"/>
                <a:gd name="connsiteX22" fmla="*/ 1559 w 9962"/>
                <a:gd name="connsiteY22" fmla="*/ 9966 h 10000"/>
                <a:gd name="connsiteX0" fmla="*/ 118 w 10114"/>
                <a:gd name="connsiteY0" fmla="*/ 10000 h 10000"/>
                <a:gd name="connsiteX1" fmla="*/ 128 w 10114"/>
                <a:gd name="connsiteY1" fmla="*/ 5670 h 10000"/>
                <a:gd name="connsiteX2" fmla="*/ 437 w 10114"/>
                <a:gd name="connsiteY2" fmla="*/ 2608 h 10000"/>
                <a:gd name="connsiteX3" fmla="*/ 1445 w 10114"/>
                <a:gd name="connsiteY3" fmla="*/ 2447 h 10000"/>
                <a:gd name="connsiteX4" fmla="*/ 2331 w 10114"/>
                <a:gd name="connsiteY4" fmla="*/ 2739 h 10000"/>
                <a:gd name="connsiteX5" fmla="*/ 3187 w 10114"/>
                <a:gd name="connsiteY5" fmla="*/ 1946 h 10000"/>
                <a:gd name="connsiteX6" fmla="*/ 5049 w 10114"/>
                <a:gd name="connsiteY6" fmla="*/ 1586 h 10000"/>
                <a:gd name="connsiteX7" fmla="*/ 5377 w 10114"/>
                <a:gd name="connsiteY7" fmla="*/ 1042 h 10000"/>
                <a:gd name="connsiteX8" fmla="*/ 5980 w 10114"/>
                <a:gd name="connsiteY8" fmla="*/ 705 h 10000"/>
                <a:gd name="connsiteX9" fmla="*/ 6712 w 10114"/>
                <a:gd name="connsiteY9" fmla="*/ 716 h 10000"/>
                <a:gd name="connsiteX10" fmla="*/ 7771 w 10114"/>
                <a:gd name="connsiteY10" fmla="*/ 61 h 10000"/>
                <a:gd name="connsiteX11" fmla="*/ 9246 w 10114"/>
                <a:gd name="connsiteY11" fmla="*/ 94 h 10000"/>
                <a:gd name="connsiteX12" fmla="*/ 10082 w 10114"/>
                <a:gd name="connsiteY12" fmla="*/ 687 h 10000"/>
                <a:gd name="connsiteX13" fmla="*/ 9801 w 10114"/>
                <a:gd name="connsiteY13" fmla="*/ 1681 h 10000"/>
                <a:gd name="connsiteX14" fmla="*/ 9012 w 10114"/>
                <a:gd name="connsiteY14" fmla="*/ 2136 h 10000"/>
                <a:gd name="connsiteX15" fmla="*/ 7685 w 10114"/>
                <a:gd name="connsiteY15" fmla="*/ 2224 h 10000"/>
                <a:gd name="connsiteX16" fmla="*/ 6802 w 10114"/>
                <a:gd name="connsiteY16" fmla="*/ 3097 h 10000"/>
                <a:gd name="connsiteX17" fmla="*/ 5740 w 10114"/>
                <a:gd name="connsiteY17" fmla="*/ 3184 h 10000"/>
                <a:gd name="connsiteX18" fmla="*/ 4716 w 10114"/>
                <a:gd name="connsiteY18" fmla="*/ 3969 h 10000"/>
                <a:gd name="connsiteX19" fmla="*/ 2925 w 10114"/>
                <a:gd name="connsiteY19" fmla="*/ 4272 h 10000"/>
                <a:gd name="connsiteX20" fmla="*/ 1908 w 10114"/>
                <a:gd name="connsiteY20" fmla="*/ 5257 h 10000"/>
                <a:gd name="connsiteX21" fmla="*/ 1573 w 10114"/>
                <a:gd name="connsiteY21" fmla="*/ 7631 h 10000"/>
                <a:gd name="connsiteX22" fmla="*/ 1565 w 10114"/>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87 w 10105"/>
                <a:gd name="connsiteY5" fmla="*/ 1946 h 10000"/>
                <a:gd name="connsiteX6" fmla="*/ 5049 w 10105"/>
                <a:gd name="connsiteY6" fmla="*/ 1586 h 10000"/>
                <a:gd name="connsiteX7" fmla="*/ 5377 w 10105"/>
                <a:gd name="connsiteY7" fmla="*/ 1042 h 10000"/>
                <a:gd name="connsiteX8" fmla="*/ 5980 w 10105"/>
                <a:gd name="connsiteY8" fmla="*/ 705 h 10000"/>
                <a:gd name="connsiteX9" fmla="*/ 6712 w 10105"/>
                <a:gd name="connsiteY9" fmla="*/ 716 h 10000"/>
                <a:gd name="connsiteX10" fmla="*/ 7771 w 10105"/>
                <a:gd name="connsiteY10" fmla="*/ 61 h 10000"/>
                <a:gd name="connsiteX11" fmla="*/ 9246 w 10105"/>
                <a:gd name="connsiteY11" fmla="*/ 94 h 10000"/>
                <a:gd name="connsiteX12" fmla="*/ 10082 w 10105"/>
                <a:gd name="connsiteY12" fmla="*/ 687 h 10000"/>
                <a:gd name="connsiteX13" fmla="*/ 9801 w 10105"/>
                <a:gd name="connsiteY13" fmla="*/ 1681 h 10000"/>
                <a:gd name="connsiteX14" fmla="*/ 9012 w 10105"/>
                <a:gd name="connsiteY14" fmla="*/ 2136 h 10000"/>
                <a:gd name="connsiteX15" fmla="*/ 7685 w 10105"/>
                <a:gd name="connsiteY15" fmla="*/ 2224 h 10000"/>
                <a:gd name="connsiteX16" fmla="*/ 6802 w 10105"/>
                <a:gd name="connsiteY16" fmla="*/ 3097 h 10000"/>
                <a:gd name="connsiteX17" fmla="*/ 5740 w 10105"/>
                <a:gd name="connsiteY17" fmla="*/ 3184 h 10000"/>
                <a:gd name="connsiteX18" fmla="*/ 4716 w 10105"/>
                <a:gd name="connsiteY18" fmla="*/ 3969 h 10000"/>
                <a:gd name="connsiteX19" fmla="*/ 2925 w 10105"/>
                <a:gd name="connsiteY19" fmla="*/ 4272 h 10000"/>
                <a:gd name="connsiteX20" fmla="*/ 1908 w 10105"/>
                <a:gd name="connsiteY20" fmla="*/ 5257 h 10000"/>
                <a:gd name="connsiteX21" fmla="*/ 1573 w 10105"/>
                <a:gd name="connsiteY21" fmla="*/ 7631 h 10000"/>
                <a:gd name="connsiteX22" fmla="*/ 1565 w 10105"/>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87 w 10105"/>
                <a:gd name="connsiteY5" fmla="*/ 1946 h 10000"/>
                <a:gd name="connsiteX6" fmla="*/ 5049 w 10105"/>
                <a:gd name="connsiteY6" fmla="*/ 1586 h 10000"/>
                <a:gd name="connsiteX7" fmla="*/ 5377 w 10105"/>
                <a:gd name="connsiteY7" fmla="*/ 1042 h 10000"/>
                <a:gd name="connsiteX8" fmla="*/ 5980 w 10105"/>
                <a:gd name="connsiteY8" fmla="*/ 705 h 10000"/>
                <a:gd name="connsiteX9" fmla="*/ 6712 w 10105"/>
                <a:gd name="connsiteY9" fmla="*/ 716 h 10000"/>
                <a:gd name="connsiteX10" fmla="*/ 7771 w 10105"/>
                <a:gd name="connsiteY10" fmla="*/ 61 h 10000"/>
                <a:gd name="connsiteX11" fmla="*/ 9246 w 10105"/>
                <a:gd name="connsiteY11" fmla="*/ 94 h 10000"/>
                <a:gd name="connsiteX12" fmla="*/ 10082 w 10105"/>
                <a:gd name="connsiteY12" fmla="*/ 687 h 10000"/>
                <a:gd name="connsiteX13" fmla="*/ 9801 w 10105"/>
                <a:gd name="connsiteY13" fmla="*/ 1681 h 10000"/>
                <a:gd name="connsiteX14" fmla="*/ 9012 w 10105"/>
                <a:gd name="connsiteY14" fmla="*/ 2136 h 10000"/>
                <a:gd name="connsiteX15" fmla="*/ 7685 w 10105"/>
                <a:gd name="connsiteY15" fmla="*/ 2224 h 10000"/>
                <a:gd name="connsiteX16" fmla="*/ 6802 w 10105"/>
                <a:gd name="connsiteY16" fmla="*/ 3097 h 10000"/>
                <a:gd name="connsiteX17" fmla="*/ 5740 w 10105"/>
                <a:gd name="connsiteY17" fmla="*/ 3184 h 10000"/>
                <a:gd name="connsiteX18" fmla="*/ 4716 w 10105"/>
                <a:gd name="connsiteY18" fmla="*/ 3969 h 10000"/>
                <a:gd name="connsiteX19" fmla="*/ 2925 w 10105"/>
                <a:gd name="connsiteY19" fmla="*/ 4272 h 10000"/>
                <a:gd name="connsiteX20" fmla="*/ 1908 w 10105"/>
                <a:gd name="connsiteY20" fmla="*/ 5257 h 10000"/>
                <a:gd name="connsiteX21" fmla="*/ 1573 w 10105"/>
                <a:gd name="connsiteY21" fmla="*/ 7631 h 10000"/>
                <a:gd name="connsiteX22" fmla="*/ 1565 w 10105"/>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87 w 10105"/>
                <a:gd name="connsiteY5" fmla="*/ 1946 h 10000"/>
                <a:gd name="connsiteX6" fmla="*/ 5049 w 10105"/>
                <a:gd name="connsiteY6" fmla="*/ 1586 h 10000"/>
                <a:gd name="connsiteX7" fmla="*/ 5365 w 10105"/>
                <a:gd name="connsiteY7" fmla="*/ 961 h 10000"/>
                <a:gd name="connsiteX8" fmla="*/ 5980 w 10105"/>
                <a:gd name="connsiteY8" fmla="*/ 705 h 10000"/>
                <a:gd name="connsiteX9" fmla="*/ 6712 w 10105"/>
                <a:gd name="connsiteY9" fmla="*/ 716 h 10000"/>
                <a:gd name="connsiteX10" fmla="*/ 7771 w 10105"/>
                <a:gd name="connsiteY10" fmla="*/ 61 h 10000"/>
                <a:gd name="connsiteX11" fmla="*/ 9246 w 10105"/>
                <a:gd name="connsiteY11" fmla="*/ 94 h 10000"/>
                <a:gd name="connsiteX12" fmla="*/ 10082 w 10105"/>
                <a:gd name="connsiteY12" fmla="*/ 687 h 10000"/>
                <a:gd name="connsiteX13" fmla="*/ 9801 w 10105"/>
                <a:gd name="connsiteY13" fmla="*/ 1681 h 10000"/>
                <a:gd name="connsiteX14" fmla="*/ 9012 w 10105"/>
                <a:gd name="connsiteY14" fmla="*/ 2136 h 10000"/>
                <a:gd name="connsiteX15" fmla="*/ 7685 w 10105"/>
                <a:gd name="connsiteY15" fmla="*/ 2224 h 10000"/>
                <a:gd name="connsiteX16" fmla="*/ 6802 w 10105"/>
                <a:gd name="connsiteY16" fmla="*/ 3097 h 10000"/>
                <a:gd name="connsiteX17" fmla="*/ 5740 w 10105"/>
                <a:gd name="connsiteY17" fmla="*/ 3184 h 10000"/>
                <a:gd name="connsiteX18" fmla="*/ 4716 w 10105"/>
                <a:gd name="connsiteY18" fmla="*/ 3969 h 10000"/>
                <a:gd name="connsiteX19" fmla="*/ 2925 w 10105"/>
                <a:gd name="connsiteY19" fmla="*/ 4272 h 10000"/>
                <a:gd name="connsiteX20" fmla="*/ 1908 w 10105"/>
                <a:gd name="connsiteY20" fmla="*/ 5257 h 10000"/>
                <a:gd name="connsiteX21" fmla="*/ 1573 w 10105"/>
                <a:gd name="connsiteY21" fmla="*/ 7631 h 10000"/>
                <a:gd name="connsiteX22" fmla="*/ 1565 w 10105"/>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87 w 10105"/>
                <a:gd name="connsiteY5" fmla="*/ 1946 h 10000"/>
                <a:gd name="connsiteX6" fmla="*/ 5049 w 10105"/>
                <a:gd name="connsiteY6" fmla="*/ 1586 h 10000"/>
                <a:gd name="connsiteX7" fmla="*/ 5365 w 10105"/>
                <a:gd name="connsiteY7" fmla="*/ 961 h 10000"/>
                <a:gd name="connsiteX8" fmla="*/ 5980 w 10105"/>
                <a:gd name="connsiteY8" fmla="*/ 636 h 10000"/>
                <a:gd name="connsiteX9" fmla="*/ 6712 w 10105"/>
                <a:gd name="connsiteY9" fmla="*/ 716 h 10000"/>
                <a:gd name="connsiteX10" fmla="*/ 7771 w 10105"/>
                <a:gd name="connsiteY10" fmla="*/ 61 h 10000"/>
                <a:gd name="connsiteX11" fmla="*/ 9246 w 10105"/>
                <a:gd name="connsiteY11" fmla="*/ 94 h 10000"/>
                <a:gd name="connsiteX12" fmla="*/ 10082 w 10105"/>
                <a:gd name="connsiteY12" fmla="*/ 687 h 10000"/>
                <a:gd name="connsiteX13" fmla="*/ 9801 w 10105"/>
                <a:gd name="connsiteY13" fmla="*/ 1681 h 10000"/>
                <a:gd name="connsiteX14" fmla="*/ 9012 w 10105"/>
                <a:gd name="connsiteY14" fmla="*/ 2136 h 10000"/>
                <a:gd name="connsiteX15" fmla="*/ 7685 w 10105"/>
                <a:gd name="connsiteY15" fmla="*/ 2224 h 10000"/>
                <a:gd name="connsiteX16" fmla="*/ 6802 w 10105"/>
                <a:gd name="connsiteY16" fmla="*/ 3097 h 10000"/>
                <a:gd name="connsiteX17" fmla="*/ 5740 w 10105"/>
                <a:gd name="connsiteY17" fmla="*/ 3184 h 10000"/>
                <a:gd name="connsiteX18" fmla="*/ 4716 w 10105"/>
                <a:gd name="connsiteY18" fmla="*/ 3969 h 10000"/>
                <a:gd name="connsiteX19" fmla="*/ 2925 w 10105"/>
                <a:gd name="connsiteY19" fmla="*/ 4272 h 10000"/>
                <a:gd name="connsiteX20" fmla="*/ 1908 w 10105"/>
                <a:gd name="connsiteY20" fmla="*/ 5257 h 10000"/>
                <a:gd name="connsiteX21" fmla="*/ 1573 w 10105"/>
                <a:gd name="connsiteY21" fmla="*/ 7631 h 10000"/>
                <a:gd name="connsiteX22" fmla="*/ 1565 w 10105"/>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87 w 10105"/>
                <a:gd name="connsiteY5" fmla="*/ 1946 h 10000"/>
                <a:gd name="connsiteX6" fmla="*/ 5049 w 10105"/>
                <a:gd name="connsiteY6" fmla="*/ 1586 h 10000"/>
                <a:gd name="connsiteX7" fmla="*/ 5329 w 10105"/>
                <a:gd name="connsiteY7" fmla="*/ 1030 h 10000"/>
                <a:gd name="connsiteX8" fmla="*/ 5980 w 10105"/>
                <a:gd name="connsiteY8" fmla="*/ 636 h 10000"/>
                <a:gd name="connsiteX9" fmla="*/ 6712 w 10105"/>
                <a:gd name="connsiteY9" fmla="*/ 716 h 10000"/>
                <a:gd name="connsiteX10" fmla="*/ 7771 w 10105"/>
                <a:gd name="connsiteY10" fmla="*/ 61 h 10000"/>
                <a:gd name="connsiteX11" fmla="*/ 9246 w 10105"/>
                <a:gd name="connsiteY11" fmla="*/ 94 h 10000"/>
                <a:gd name="connsiteX12" fmla="*/ 10082 w 10105"/>
                <a:gd name="connsiteY12" fmla="*/ 687 h 10000"/>
                <a:gd name="connsiteX13" fmla="*/ 9801 w 10105"/>
                <a:gd name="connsiteY13" fmla="*/ 1681 h 10000"/>
                <a:gd name="connsiteX14" fmla="*/ 9012 w 10105"/>
                <a:gd name="connsiteY14" fmla="*/ 2136 h 10000"/>
                <a:gd name="connsiteX15" fmla="*/ 7685 w 10105"/>
                <a:gd name="connsiteY15" fmla="*/ 2224 h 10000"/>
                <a:gd name="connsiteX16" fmla="*/ 6802 w 10105"/>
                <a:gd name="connsiteY16" fmla="*/ 3097 h 10000"/>
                <a:gd name="connsiteX17" fmla="*/ 5740 w 10105"/>
                <a:gd name="connsiteY17" fmla="*/ 3184 h 10000"/>
                <a:gd name="connsiteX18" fmla="*/ 4716 w 10105"/>
                <a:gd name="connsiteY18" fmla="*/ 3969 h 10000"/>
                <a:gd name="connsiteX19" fmla="*/ 2925 w 10105"/>
                <a:gd name="connsiteY19" fmla="*/ 4272 h 10000"/>
                <a:gd name="connsiteX20" fmla="*/ 1908 w 10105"/>
                <a:gd name="connsiteY20" fmla="*/ 5257 h 10000"/>
                <a:gd name="connsiteX21" fmla="*/ 1573 w 10105"/>
                <a:gd name="connsiteY21" fmla="*/ 7631 h 10000"/>
                <a:gd name="connsiteX22" fmla="*/ 1565 w 10105"/>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87 w 10105"/>
                <a:gd name="connsiteY5" fmla="*/ 1946 h 10000"/>
                <a:gd name="connsiteX6" fmla="*/ 5049 w 10105"/>
                <a:gd name="connsiteY6" fmla="*/ 1586 h 10000"/>
                <a:gd name="connsiteX7" fmla="*/ 5329 w 10105"/>
                <a:gd name="connsiteY7" fmla="*/ 1030 h 10000"/>
                <a:gd name="connsiteX8" fmla="*/ 5455 w 10105"/>
                <a:gd name="connsiteY8" fmla="*/ 785 h 10000"/>
                <a:gd name="connsiteX9" fmla="*/ 5980 w 10105"/>
                <a:gd name="connsiteY9" fmla="*/ 636 h 10000"/>
                <a:gd name="connsiteX10" fmla="*/ 6712 w 10105"/>
                <a:gd name="connsiteY10" fmla="*/ 716 h 10000"/>
                <a:gd name="connsiteX11" fmla="*/ 7771 w 10105"/>
                <a:gd name="connsiteY11" fmla="*/ 61 h 10000"/>
                <a:gd name="connsiteX12" fmla="*/ 9246 w 10105"/>
                <a:gd name="connsiteY12" fmla="*/ 94 h 10000"/>
                <a:gd name="connsiteX13" fmla="*/ 10082 w 10105"/>
                <a:gd name="connsiteY13" fmla="*/ 687 h 10000"/>
                <a:gd name="connsiteX14" fmla="*/ 9801 w 10105"/>
                <a:gd name="connsiteY14" fmla="*/ 1681 h 10000"/>
                <a:gd name="connsiteX15" fmla="*/ 9012 w 10105"/>
                <a:gd name="connsiteY15" fmla="*/ 2136 h 10000"/>
                <a:gd name="connsiteX16" fmla="*/ 7685 w 10105"/>
                <a:gd name="connsiteY16" fmla="*/ 2224 h 10000"/>
                <a:gd name="connsiteX17" fmla="*/ 6802 w 10105"/>
                <a:gd name="connsiteY17" fmla="*/ 3097 h 10000"/>
                <a:gd name="connsiteX18" fmla="*/ 5740 w 10105"/>
                <a:gd name="connsiteY18" fmla="*/ 3184 h 10000"/>
                <a:gd name="connsiteX19" fmla="*/ 4716 w 10105"/>
                <a:gd name="connsiteY19" fmla="*/ 3969 h 10000"/>
                <a:gd name="connsiteX20" fmla="*/ 2925 w 10105"/>
                <a:gd name="connsiteY20" fmla="*/ 4272 h 10000"/>
                <a:gd name="connsiteX21" fmla="*/ 1908 w 10105"/>
                <a:gd name="connsiteY21" fmla="*/ 5257 h 10000"/>
                <a:gd name="connsiteX22" fmla="*/ 1573 w 10105"/>
                <a:gd name="connsiteY22" fmla="*/ 7631 h 10000"/>
                <a:gd name="connsiteX23" fmla="*/ 1565 w 10105"/>
                <a:gd name="connsiteY23"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87 w 10105"/>
                <a:gd name="connsiteY5" fmla="*/ 1946 h 10000"/>
                <a:gd name="connsiteX6" fmla="*/ 5049 w 10105"/>
                <a:gd name="connsiteY6" fmla="*/ 1586 h 10000"/>
                <a:gd name="connsiteX7" fmla="*/ 5329 w 10105"/>
                <a:gd name="connsiteY7" fmla="*/ 1030 h 10000"/>
                <a:gd name="connsiteX8" fmla="*/ 5980 w 10105"/>
                <a:gd name="connsiteY8" fmla="*/ 636 h 10000"/>
                <a:gd name="connsiteX9" fmla="*/ 6712 w 10105"/>
                <a:gd name="connsiteY9" fmla="*/ 716 h 10000"/>
                <a:gd name="connsiteX10" fmla="*/ 7771 w 10105"/>
                <a:gd name="connsiteY10" fmla="*/ 61 h 10000"/>
                <a:gd name="connsiteX11" fmla="*/ 9246 w 10105"/>
                <a:gd name="connsiteY11" fmla="*/ 94 h 10000"/>
                <a:gd name="connsiteX12" fmla="*/ 10082 w 10105"/>
                <a:gd name="connsiteY12" fmla="*/ 687 h 10000"/>
                <a:gd name="connsiteX13" fmla="*/ 9801 w 10105"/>
                <a:gd name="connsiteY13" fmla="*/ 1681 h 10000"/>
                <a:gd name="connsiteX14" fmla="*/ 9012 w 10105"/>
                <a:gd name="connsiteY14" fmla="*/ 2136 h 10000"/>
                <a:gd name="connsiteX15" fmla="*/ 7685 w 10105"/>
                <a:gd name="connsiteY15" fmla="*/ 2224 h 10000"/>
                <a:gd name="connsiteX16" fmla="*/ 6802 w 10105"/>
                <a:gd name="connsiteY16" fmla="*/ 3097 h 10000"/>
                <a:gd name="connsiteX17" fmla="*/ 5740 w 10105"/>
                <a:gd name="connsiteY17" fmla="*/ 3184 h 10000"/>
                <a:gd name="connsiteX18" fmla="*/ 4716 w 10105"/>
                <a:gd name="connsiteY18" fmla="*/ 3969 h 10000"/>
                <a:gd name="connsiteX19" fmla="*/ 2925 w 10105"/>
                <a:gd name="connsiteY19" fmla="*/ 4272 h 10000"/>
                <a:gd name="connsiteX20" fmla="*/ 1908 w 10105"/>
                <a:gd name="connsiteY20" fmla="*/ 5257 h 10000"/>
                <a:gd name="connsiteX21" fmla="*/ 1573 w 10105"/>
                <a:gd name="connsiteY21" fmla="*/ 7631 h 10000"/>
                <a:gd name="connsiteX22" fmla="*/ 1565 w 10105"/>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87 w 10105"/>
                <a:gd name="connsiteY5" fmla="*/ 1946 h 10000"/>
                <a:gd name="connsiteX6" fmla="*/ 5049 w 10105"/>
                <a:gd name="connsiteY6" fmla="*/ 1586 h 10000"/>
                <a:gd name="connsiteX7" fmla="*/ 5329 w 10105"/>
                <a:gd name="connsiteY7" fmla="*/ 1030 h 10000"/>
                <a:gd name="connsiteX8" fmla="*/ 5933 w 10105"/>
                <a:gd name="connsiteY8" fmla="*/ 590 h 10000"/>
                <a:gd name="connsiteX9" fmla="*/ 6712 w 10105"/>
                <a:gd name="connsiteY9" fmla="*/ 716 h 10000"/>
                <a:gd name="connsiteX10" fmla="*/ 7771 w 10105"/>
                <a:gd name="connsiteY10" fmla="*/ 61 h 10000"/>
                <a:gd name="connsiteX11" fmla="*/ 9246 w 10105"/>
                <a:gd name="connsiteY11" fmla="*/ 94 h 10000"/>
                <a:gd name="connsiteX12" fmla="*/ 10082 w 10105"/>
                <a:gd name="connsiteY12" fmla="*/ 687 h 10000"/>
                <a:gd name="connsiteX13" fmla="*/ 9801 w 10105"/>
                <a:gd name="connsiteY13" fmla="*/ 1681 h 10000"/>
                <a:gd name="connsiteX14" fmla="*/ 9012 w 10105"/>
                <a:gd name="connsiteY14" fmla="*/ 2136 h 10000"/>
                <a:gd name="connsiteX15" fmla="*/ 7685 w 10105"/>
                <a:gd name="connsiteY15" fmla="*/ 2224 h 10000"/>
                <a:gd name="connsiteX16" fmla="*/ 6802 w 10105"/>
                <a:gd name="connsiteY16" fmla="*/ 3097 h 10000"/>
                <a:gd name="connsiteX17" fmla="*/ 5740 w 10105"/>
                <a:gd name="connsiteY17" fmla="*/ 3184 h 10000"/>
                <a:gd name="connsiteX18" fmla="*/ 4716 w 10105"/>
                <a:gd name="connsiteY18" fmla="*/ 3969 h 10000"/>
                <a:gd name="connsiteX19" fmla="*/ 2925 w 10105"/>
                <a:gd name="connsiteY19" fmla="*/ 4272 h 10000"/>
                <a:gd name="connsiteX20" fmla="*/ 1908 w 10105"/>
                <a:gd name="connsiteY20" fmla="*/ 5257 h 10000"/>
                <a:gd name="connsiteX21" fmla="*/ 1573 w 10105"/>
                <a:gd name="connsiteY21" fmla="*/ 7631 h 10000"/>
                <a:gd name="connsiteX22" fmla="*/ 1565 w 10105"/>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87 w 10105"/>
                <a:gd name="connsiteY5" fmla="*/ 1946 h 10000"/>
                <a:gd name="connsiteX6" fmla="*/ 5049 w 10105"/>
                <a:gd name="connsiteY6" fmla="*/ 1586 h 10000"/>
                <a:gd name="connsiteX7" fmla="*/ 5329 w 10105"/>
                <a:gd name="connsiteY7" fmla="*/ 1030 h 10000"/>
                <a:gd name="connsiteX8" fmla="*/ 5933 w 10105"/>
                <a:gd name="connsiteY8" fmla="*/ 590 h 10000"/>
                <a:gd name="connsiteX9" fmla="*/ 6712 w 10105"/>
                <a:gd name="connsiteY9" fmla="*/ 716 h 10000"/>
                <a:gd name="connsiteX10" fmla="*/ 7771 w 10105"/>
                <a:gd name="connsiteY10" fmla="*/ 61 h 10000"/>
                <a:gd name="connsiteX11" fmla="*/ 9246 w 10105"/>
                <a:gd name="connsiteY11" fmla="*/ 94 h 10000"/>
                <a:gd name="connsiteX12" fmla="*/ 10082 w 10105"/>
                <a:gd name="connsiteY12" fmla="*/ 687 h 10000"/>
                <a:gd name="connsiteX13" fmla="*/ 9801 w 10105"/>
                <a:gd name="connsiteY13" fmla="*/ 1681 h 10000"/>
                <a:gd name="connsiteX14" fmla="*/ 9012 w 10105"/>
                <a:gd name="connsiteY14" fmla="*/ 2136 h 10000"/>
                <a:gd name="connsiteX15" fmla="*/ 7685 w 10105"/>
                <a:gd name="connsiteY15" fmla="*/ 2224 h 10000"/>
                <a:gd name="connsiteX16" fmla="*/ 6802 w 10105"/>
                <a:gd name="connsiteY16" fmla="*/ 3097 h 10000"/>
                <a:gd name="connsiteX17" fmla="*/ 5740 w 10105"/>
                <a:gd name="connsiteY17" fmla="*/ 3184 h 10000"/>
                <a:gd name="connsiteX18" fmla="*/ 4716 w 10105"/>
                <a:gd name="connsiteY18" fmla="*/ 3969 h 10000"/>
                <a:gd name="connsiteX19" fmla="*/ 2925 w 10105"/>
                <a:gd name="connsiteY19" fmla="*/ 4272 h 10000"/>
                <a:gd name="connsiteX20" fmla="*/ 1908 w 10105"/>
                <a:gd name="connsiteY20" fmla="*/ 5257 h 10000"/>
                <a:gd name="connsiteX21" fmla="*/ 1573 w 10105"/>
                <a:gd name="connsiteY21" fmla="*/ 7631 h 10000"/>
                <a:gd name="connsiteX22" fmla="*/ 1565 w 10105"/>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87 w 10105"/>
                <a:gd name="connsiteY5" fmla="*/ 1946 h 10000"/>
                <a:gd name="connsiteX6" fmla="*/ 5049 w 10105"/>
                <a:gd name="connsiteY6" fmla="*/ 1586 h 10000"/>
                <a:gd name="connsiteX7" fmla="*/ 5329 w 10105"/>
                <a:gd name="connsiteY7" fmla="*/ 1030 h 10000"/>
                <a:gd name="connsiteX8" fmla="*/ 5933 w 10105"/>
                <a:gd name="connsiteY8" fmla="*/ 590 h 10000"/>
                <a:gd name="connsiteX9" fmla="*/ 6712 w 10105"/>
                <a:gd name="connsiteY9" fmla="*/ 716 h 10000"/>
                <a:gd name="connsiteX10" fmla="*/ 7771 w 10105"/>
                <a:gd name="connsiteY10" fmla="*/ 61 h 10000"/>
                <a:gd name="connsiteX11" fmla="*/ 9246 w 10105"/>
                <a:gd name="connsiteY11" fmla="*/ 94 h 10000"/>
                <a:gd name="connsiteX12" fmla="*/ 10082 w 10105"/>
                <a:gd name="connsiteY12" fmla="*/ 687 h 10000"/>
                <a:gd name="connsiteX13" fmla="*/ 9801 w 10105"/>
                <a:gd name="connsiteY13" fmla="*/ 1681 h 10000"/>
                <a:gd name="connsiteX14" fmla="*/ 9012 w 10105"/>
                <a:gd name="connsiteY14" fmla="*/ 2136 h 10000"/>
                <a:gd name="connsiteX15" fmla="*/ 7685 w 10105"/>
                <a:gd name="connsiteY15" fmla="*/ 2224 h 10000"/>
                <a:gd name="connsiteX16" fmla="*/ 6802 w 10105"/>
                <a:gd name="connsiteY16" fmla="*/ 3097 h 10000"/>
                <a:gd name="connsiteX17" fmla="*/ 5740 w 10105"/>
                <a:gd name="connsiteY17" fmla="*/ 3184 h 10000"/>
                <a:gd name="connsiteX18" fmla="*/ 4716 w 10105"/>
                <a:gd name="connsiteY18" fmla="*/ 3969 h 10000"/>
                <a:gd name="connsiteX19" fmla="*/ 2925 w 10105"/>
                <a:gd name="connsiteY19" fmla="*/ 4272 h 10000"/>
                <a:gd name="connsiteX20" fmla="*/ 1908 w 10105"/>
                <a:gd name="connsiteY20" fmla="*/ 5257 h 10000"/>
                <a:gd name="connsiteX21" fmla="*/ 1573 w 10105"/>
                <a:gd name="connsiteY21" fmla="*/ 7631 h 10000"/>
                <a:gd name="connsiteX22" fmla="*/ 1565 w 10105"/>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87 w 10105"/>
                <a:gd name="connsiteY5" fmla="*/ 1946 h 10000"/>
                <a:gd name="connsiteX6" fmla="*/ 5049 w 10105"/>
                <a:gd name="connsiteY6" fmla="*/ 1586 h 10000"/>
                <a:gd name="connsiteX7" fmla="*/ 5329 w 10105"/>
                <a:gd name="connsiteY7" fmla="*/ 1030 h 10000"/>
                <a:gd name="connsiteX8" fmla="*/ 5933 w 10105"/>
                <a:gd name="connsiteY8" fmla="*/ 590 h 10000"/>
                <a:gd name="connsiteX9" fmla="*/ 6712 w 10105"/>
                <a:gd name="connsiteY9" fmla="*/ 716 h 10000"/>
                <a:gd name="connsiteX10" fmla="*/ 7771 w 10105"/>
                <a:gd name="connsiteY10" fmla="*/ 61 h 10000"/>
                <a:gd name="connsiteX11" fmla="*/ 9246 w 10105"/>
                <a:gd name="connsiteY11" fmla="*/ 94 h 10000"/>
                <a:gd name="connsiteX12" fmla="*/ 10082 w 10105"/>
                <a:gd name="connsiteY12" fmla="*/ 687 h 10000"/>
                <a:gd name="connsiteX13" fmla="*/ 9801 w 10105"/>
                <a:gd name="connsiteY13" fmla="*/ 1681 h 10000"/>
                <a:gd name="connsiteX14" fmla="*/ 9012 w 10105"/>
                <a:gd name="connsiteY14" fmla="*/ 2136 h 10000"/>
                <a:gd name="connsiteX15" fmla="*/ 7685 w 10105"/>
                <a:gd name="connsiteY15" fmla="*/ 2224 h 10000"/>
                <a:gd name="connsiteX16" fmla="*/ 6802 w 10105"/>
                <a:gd name="connsiteY16" fmla="*/ 3097 h 10000"/>
                <a:gd name="connsiteX17" fmla="*/ 5740 w 10105"/>
                <a:gd name="connsiteY17" fmla="*/ 3184 h 10000"/>
                <a:gd name="connsiteX18" fmla="*/ 4716 w 10105"/>
                <a:gd name="connsiteY18" fmla="*/ 3969 h 10000"/>
                <a:gd name="connsiteX19" fmla="*/ 2925 w 10105"/>
                <a:gd name="connsiteY19" fmla="*/ 4272 h 10000"/>
                <a:gd name="connsiteX20" fmla="*/ 1908 w 10105"/>
                <a:gd name="connsiteY20" fmla="*/ 5257 h 10000"/>
                <a:gd name="connsiteX21" fmla="*/ 1573 w 10105"/>
                <a:gd name="connsiteY21" fmla="*/ 7631 h 10000"/>
                <a:gd name="connsiteX22" fmla="*/ 1565 w 10105"/>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87 w 10105"/>
                <a:gd name="connsiteY5" fmla="*/ 1946 h 10000"/>
                <a:gd name="connsiteX6" fmla="*/ 5049 w 10105"/>
                <a:gd name="connsiteY6" fmla="*/ 1586 h 10000"/>
                <a:gd name="connsiteX7" fmla="*/ 5329 w 10105"/>
                <a:gd name="connsiteY7" fmla="*/ 1030 h 10000"/>
                <a:gd name="connsiteX8" fmla="*/ 5969 w 10105"/>
                <a:gd name="connsiteY8" fmla="*/ 636 h 10000"/>
                <a:gd name="connsiteX9" fmla="*/ 6712 w 10105"/>
                <a:gd name="connsiteY9" fmla="*/ 716 h 10000"/>
                <a:gd name="connsiteX10" fmla="*/ 7771 w 10105"/>
                <a:gd name="connsiteY10" fmla="*/ 61 h 10000"/>
                <a:gd name="connsiteX11" fmla="*/ 9246 w 10105"/>
                <a:gd name="connsiteY11" fmla="*/ 94 h 10000"/>
                <a:gd name="connsiteX12" fmla="*/ 10082 w 10105"/>
                <a:gd name="connsiteY12" fmla="*/ 687 h 10000"/>
                <a:gd name="connsiteX13" fmla="*/ 9801 w 10105"/>
                <a:gd name="connsiteY13" fmla="*/ 1681 h 10000"/>
                <a:gd name="connsiteX14" fmla="*/ 9012 w 10105"/>
                <a:gd name="connsiteY14" fmla="*/ 2136 h 10000"/>
                <a:gd name="connsiteX15" fmla="*/ 7685 w 10105"/>
                <a:gd name="connsiteY15" fmla="*/ 2224 h 10000"/>
                <a:gd name="connsiteX16" fmla="*/ 6802 w 10105"/>
                <a:gd name="connsiteY16" fmla="*/ 3097 h 10000"/>
                <a:gd name="connsiteX17" fmla="*/ 5740 w 10105"/>
                <a:gd name="connsiteY17" fmla="*/ 3184 h 10000"/>
                <a:gd name="connsiteX18" fmla="*/ 4716 w 10105"/>
                <a:gd name="connsiteY18" fmla="*/ 3969 h 10000"/>
                <a:gd name="connsiteX19" fmla="*/ 2925 w 10105"/>
                <a:gd name="connsiteY19" fmla="*/ 4272 h 10000"/>
                <a:gd name="connsiteX20" fmla="*/ 1908 w 10105"/>
                <a:gd name="connsiteY20" fmla="*/ 5257 h 10000"/>
                <a:gd name="connsiteX21" fmla="*/ 1573 w 10105"/>
                <a:gd name="connsiteY21" fmla="*/ 7631 h 10000"/>
                <a:gd name="connsiteX22" fmla="*/ 1565 w 10105"/>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87 w 10105"/>
                <a:gd name="connsiteY5" fmla="*/ 1946 h 10000"/>
                <a:gd name="connsiteX6" fmla="*/ 5049 w 10105"/>
                <a:gd name="connsiteY6" fmla="*/ 1586 h 10000"/>
                <a:gd name="connsiteX7" fmla="*/ 5353 w 10105"/>
                <a:gd name="connsiteY7" fmla="*/ 1111 h 10000"/>
                <a:gd name="connsiteX8" fmla="*/ 5969 w 10105"/>
                <a:gd name="connsiteY8" fmla="*/ 636 h 10000"/>
                <a:gd name="connsiteX9" fmla="*/ 6712 w 10105"/>
                <a:gd name="connsiteY9" fmla="*/ 716 h 10000"/>
                <a:gd name="connsiteX10" fmla="*/ 7771 w 10105"/>
                <a:gd name="connsiteY10" fmla="*/ 61 h 10000"/>
                <a:gd name="connsiteX11" fmla="*/ 9246 w 10105"/>
                <a:gd name="connsiteY11" fmla="*/ 94 h 10000"/>
                <a:gd name="connsiteX12" fmla="*/ 10082 w 10105"/>
                <a:gd name="connsiteY12" fmla="*/ 687 h 10000"/>
                <a:gd name="connsiteX13" fmla="*/ 9801 w 10105"/>
                <a:gd name="connsiteY13" fmla="*/ 1681 h 10000"/>
                <a:gd name="connsiteX14" fmla="*/ 9012 w 10105"/>
                <a:gd name="connsiteY14" fmla="*/ 2136 h 10000"/>
                <a:gd name="connsiteX15" fmla="*/ 7685 w 10105"/>
                <a:gd name="connsiteY15" fmla="*/ 2224 h 10000"/>
                <a:gd name="connsiteX16" fmla="*/ 6802 w 10105"/>
                <a:gd name="connsiteY16" fmla="*/ 3097 h 10000"/>
                <a:gd name="connsiteX17" fmla="*/ 5740 w 10105"/>
                <a:gd name="connsiteY17" fmla="*/ 3184 h 10000"/>
                <a:gd name="connsiteX18" fmla="*/ 4716 w 10105"/>
                <a:gd name="connsiteY18" fmla="*/ 3969 h 10000"/>
                <a:gd name="connsiteX19" fmla="*/ 2925 w 10105"/>
                <a:gd name="connsiteY19" fmla="*/ 4272 h 10000"/>
                <a:gd name="connsiteX20" fmla="*/ 1908 w 10105"/>
                <a:gd name="connsiteY20" fmla="*/ 5257 h 10000"/>
                <a:gd name="connsiteX21" fmla="*/ 1573 w 10105"/>
                <a:gd name="connsiteY21" fmla="*/ 7631 h 10000"/>
                <a:gd name="connsiteX22" fmla="*/ 1565 w 10105"/>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87 w 10105"/>
                <a:gd name="connsiteY5" fmla="*/ 1946 h 10000"/>
                <a:gd name="connsiteX6" fmla="*/ 5049 w 10105"/>
                <a:gd name="connsiteY6" fmla="*/ 1586 h 10000"/>
                <a:gd name="connsiteX7" fmla="*/ 5270 w 10105"/>
                <a:gd name="connsiteY7" fmla="*/ 1099 h 10000"/>
                <a:gd name="connsiteX8" fmla="*/ 5969 w 10105"/>
                <a:gd name="connsiteY8" fmla="*/ 636 h 10000"/>
                <a:gd name="connsiteX9" fmla="*/ 6712 w 10105"/>
                <a:gd name="connsiteY9" fmla="*/ 716 h 10000"/>
                <a:gd name="connsiteX10" fmla="*/ 7771 w 10105"/>
                <a:gd name="connsiteY10" fmla="*/ 61 h 10000"/>
                <a:gd name="connsiteX11" fmla="*/ 9246 w 10105"/>
                <a:gd name="connsiteY11" fmla="*/ 94 h 10000"/>
                <a:gd name="connsiteX12" fmla="*/ 10082 w 10105"/>
                <a:gd name="connsiteY12" fmla="*/ 687 h 10000"/>
                <a:gd name="connsiteX13" fmla="*/ 9801 w 10105"/>
                <a:gd name="connsiteY13" fmla="*/ 1681 h 10000"/>
                <a:gd name="connsiteX14" fmla="*/ 9012 w 10105"/>
                <a:gd name="connsiteY14" fmla="*/ 2136 h 10000"/>
                <a:gd name="connsiteX15" fmla="*/ 7685 w 10105"/>
                <a:gd name="connsiteY15" fmla="*/ 2224 h 10000"/>
                <a:gd name="connsiteX16" fmla="*/ 6802 w 10105"/>
                <a:gd name="connsiteY16" fmla="*/ 3097 h 10000"/>
                <a:gd name="connsiteX17" fmla="*/ 5740 w 10105"/>
                <a:gd name="connsiteY17" fmla="*/ 3184 h 10000"/>
                <a:gd name="connsiteX18" fmla="*/ 4716 w 10105"/>
                <a:gd name="connsiteY18" fmla="*/ 3969 h 10000"/>
                <a:gd name="connsiteX19" fmla="*/ 2925 w 10105"/>
                <a:gd name="connsiteY19" fmla="*/ 4272 h 10000"/>
                <a:gd name="connsiteX20" fmla="*/ 1908 w 10105"/>
                <a:gd name="connsiteY20" fmla="*/ 5257 h 10000"/>
                <a:gd name="connsiteX21" fmla="*/ 1573 w 10105"/>
                <a:gd name="connsiteY21" fmla="*/ 7631 h 10000"/>
                <a:gd name="connsiteX22" fmla="*/ 1565 w 10105"/>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87 w 10105"/>
                <a:gd name="connsiteY5" fmla="*/ 1946 h 10000"/>
                <a:gd name="connsiteX6" fmla="*/ 5049 w 10105"/>
                <a:gd name="connsiteY6" fmla="*/ 1586 h 10000"/>
                <a:gd name="connsiteX7" fmla="*/ 5270 w 10105"/>
                <a:gd name="connsiteY7" fmla="*/ 1099 h 10000"/>
                <a:gd name="connsiteX8" fmla="*/ 5969 w 10105"/>
                <a:gd name="connsiteY8" fmla="*/ 636 h 10000"/>
                <a:gd name="connsiteX9" fmla="*/ 6712 w 10105"/>
                <a:gd name="connsiteY9" fmla="*/ 716 h 10000"/>
                <a:gd name="connsiteX10" fmla="*/ 7771 w 10105"/>
                <a:gd name="connsiteY10" fmla="*/ 61 h 10000"/>
                <a:gd name="connsiteX11" fmla="*/ 9246 w 10105"/>
                <a:gd name="connsiteY11" fmla="*/ 94 h 10000"/>
                <a:gd name="connsiteX12" fmla="*/ 10082 w 10105"/>
                <a:gd name="connsiteY12" fmla="*/ 687 h 10000"/>
                <a:gd name="connsiteX13" fmla="*/ 9801 w 10105"/>
                <a:gd name="connsiteY13" fmla="*/ 1681 h 10000"/>
                <a:gd name="connsiteX14" fmla="*/ 9012 w 10105"/>
                <a:gd name="connsiteY14" fmla="*/ 2136 h 10000"/>
                <a:gd name="connsiteX15" fmla="*/ 7685 w 10105"/>
                <a:gd name="connsiteY15" fmla="*/ 2224 h 10000"/>
                <a:gd name="connsiteX16" fmla="*/ 6802 w 10105"/>
                <a:gd name="connsiteY16" fmla="*/ 3097 h 10000"/>
                <a:gd name="connsiteX17" fmla="*/ 5740 w 10105"/>
                <a:gd name="connsiteY17" fmla="*/ 3184 h 10000"/>
                <a:gd name="connsiteX18" fmla="*/ 4716 w 10105"/>
                <a:gd name="connsiteY18" fmla="*/ 3969 h 10000"/>
                <a:gd name="connsiteX19" fmla="*/ 2925 w 10105"/>
                <a:gd name="connsiteY19" fmla="*/ 4272 h 10000"/>
                <a:gd name="connsiteX20" fmla="*/ 1908 w 10105"/>
                <a:gd name="connsiteY20" fmla="*/ 5257 h 10000"/>
                <a:gd name="connsiteX21" fmla="*/ 1573 w 10105"/>
                <a:gd name="connsiteY21" fmla="*/ 7631 h 10000"/>
                <a:gd name="connsiteX22" fmla="*/ 1565 w 10105"/>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87 w 10105"/>
                <a:gd name="connsiteY5" fmla="*/ 1946 h 10000"/>
                <a:gd name="connsiteX6" fmla="*/ 5049 w 10105"/>
                <a:gd name="connsiteY6" fmla="*/ 1586 h 10000"/>
                <a:gd name="connsiteX7" fmla="*/ 5270 w 10105"/>
                <a:gd name="connsiteY7" fmla="*/ 1099 h 10000"/>
                <a:gd name="connsiteX8" fmla="*/ 5886 w 10105"/>
                <a:gd name="connsiteY8" fmla="*/ 682 h 10000"/>
                <a:gd name="connsiteX9" fmla="*/ 6712 w 10105"/>
                <a:gd name="connsiteY9" fmla="*/ 716 h 10000"/>
                <a:gd name="connsiteX10" fmla="*/ 7771 w 10105"/>
                <a:gd name="connsiteY10" fmla="*/ 61 h 10000"/>
                <a:gd name="connsiteX11" fmla="*/ 9246 w 10105"/>
                <a:gd name="connsiteY11" fmla="*/ 94 h 10000"/>
                <a:gd name="connsiteX12" fmla="*/ 10082 w 10105"/>
                <a:gd name="connsiteY12" fmla="*/ 687 h 10000"/>
                <a:gd name="connsiteX13" fmla="*/ 9801 w 10105"/>
                <a:gd name="connsiteY13" fmla="*/ 1681 h 10000"/>
                <a:gd name="connsiteX14" fmla="*/ 9012 w 10105"/>
                <a:gd name="connsiteY14" fmla="*/ 2136 h 10000"/>
                <a:gd name="connsiteX15" fmla="*/ 7685 w 10105"/>
                <a:gd name="connsiteY15" fmla="*/ 2224 h 10000"/>
                <a:gd name="connsiteX16" fmla="*/ 6802 w 10105"/>
                <a:gd name="connsiteY16" fmla="*/ 3097 h 10000"/>
                <a:gd name="connsiteX17" fmla="*/ 5740 w 10105"/>
                <a:gd name="connsiteY17" fmla="*/ 3184 h 10000"/>
                <a:gd name="connsiteX18" fmla="*/ 4716 w 10105"/>
                <a:gd name="connsiteY18" fmla="*/ 3969 h 10000"/>
                <a:gd name="connsiteX19" fmla="*/ 2925 w 10105"/>
                <a:gd name="connsiteY19" fmla="*/ 4272 h 10000"/>
                <a:gd name="connsiteX20" fmla="*/ 1908 w 10105"/>
                <a:gd name="connsiteY20" fmla="*/ 5257 h 10000"/>
                <a:gd name="connsiteX21" fmla="*/ 1573 w 10105"/>
                <a:gd name="connsiteY21" fmla="*/ 7631 h 10000"/>
                <a:gd name="connsiteX22" fmla="*/ 1565 w 10105"/>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87 w 10105"/>
                <a:gd name="connsiteY5" fmla="*/ 1946 h 10000"/>
                <a:gd name="connsiteX6" fmla="*/ 5049 w 10105"/>
                <a:gd name="connsiteY6" fmla="*/ 1586 h 10000"/>
                <a:gd name="connsiteX7" fmla="*/ 5270 w 10105"/>
                <a:gd name="connsiteY7" fmla="*/ 1099 h 10000"/>
                <a:gd name="connsiteX8" fmla="*/ 5886 w 10105"/>
                <a:gd name="connsiteY8" fmla="*/ 682 h 10000"/>
                <a:gd name="connsiteX9" fmla="*/ 6712 w 10105"/>
                <a:gd name="connsiteY9" fmla="*/ 716 h 10000"/>
                <a:gd name="connsiteX10" fmla="*/ 7771 w 10105"/>
                <a:gd name="connsiteY10" fmla="*/ 61 h 10000"/>
                <a:gd name="connsiteX11" fmla="*/ 9246 w 10105"/>
                <a:gd name="connsiteY11" fmla="*/ 94 h 10000"/>
                <a:gd name="connsiteX12" fmla="*/ 10082 w 10105"/>
                <a:gd name="connsiteY12" fmla="*/ 687 h 10000"/>
                <a:gd name="connsiteX13" fmla="*/ 9801 w 10105"/>
                <a:gd name="connsiteY13" fmla="*/ 1681 h 10000"/>
                <a:gd name="connsiteX14" fmla="*/ 9012 w 10105"/>
                <a:gd name="connsiteY14" fmla="*/ 2136 h 10000"/>
                <a:gd name="connsiteX15" fmla="*/ 7685 w 10105"/>
                <a:gd name="connsiteY15" fmla="*/ 2224 h 10000"/>
                <a:gd name="connsiteX16" fmla="*/ 6802 w 10105"/>
                <a:gd name="connsiteY16" fmla="*/ 3097 h 10000"/>
                <a:gd name="connsiteX17" fmla="*/ 5740 w 10105"/>
                <a:gd name="connsiteY17" fmla="*/ 3184 h 10000"/>
                <a:gd name="connsiteX18" fmla="*/ 4716 w 10105"/>
                <a:gd name="connsiteY18" fmla="*/ 3969 h 10000"/>
                <a:gd name="connsiteX19" fmla="*/ 2925 w 10105"/>
                <a:gd name="connsiteY19" fmla="*/ 4272 h 10000"/>
                <a:gd name="connsiteX20" fmla="*/ 1908 w 10105"/>
                <a:gd name="connsiteY20" fmla="*/ 5257 h 10000"/>
                <a:gd name="connsiteX21" fmla="*/ 1573 w 10105"/>
                <a:gd name="connsiteY21" fmla="*/ 7631 h 10000"/>
                <a:gd name="connsiteX22" fmla="*/ 1565 w 10105"/>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87 w 10105"/>
                <a:gd name="connsiteY5" fmla="*/ 1946 h 10000"/>
                <a:gd name="connsiteX6" fmla="*/ 5049 w 10105"/>
                <a:gd name="connsiteY6" fmla="*/ 1586 h 10000"/>
                <a:gd name="connsiteX7" fmla="*/ 5270 w 10105"/>
                <a:gd name="connsiteY7" fmla="*/ 1099 h 10000"/>
                <a:gd name="connsiteX8" fmla="*/ 5886 w 10105"/>
                <a:gd name="connsiteY8" fmla="*/ 682 h 10000"/>
                <a:gd name="connsiteX9" fmla="*/ 6712 w 10105"/>
                <a:gd name="connsiteY9" fmla="*/ 716 h 10000"/>
                <a:gd name="connsiteX10" fmla="*/ 7771 w 10105"/>
                <a:gd name="connsiteY10" fmla="*/ 61 h 10000"/>
                <a:gd name="connsiteX11" fmla="*/ 9246 w 10105"/>
                <a:gd name="connsiteY11" fmla="*/ 94 h 10000"/>
                <a:gd name="connsiteX12" fmla="*/ 10082 w 10105"/>
                <a:gd name="connsiteY12" fmla="*/ 687 h 10000"/>
                <a:gd name="connsiteX13" fmla="*/ 9801 w 10105"/>
                <a:gd name="connsiteY13" fmla="*/ 1681 h 10000"/>
                <a:gd name="connsiteX14" fmla="*/ 9012 w 10105"/>
                <a:gd name="connsiteY14" fmla="*/ 2136 h 10000"/>
                <a:gd name="connsiteX15" fmla="*/ 7685 w 10105"/>
                <a:gd name="connsiteY15" fmla="*/ 2224 h 10000"/>
                <a:gd name="connsiteX16" fmla="*/ 6802 w 10105"/>
                <a:gd name="connsiteY16" fmla="*/ 3097 h 10000"/>
                <a:gd name="connsiteX17" fmla="*/ 5740 w 10105"/>
                <a:gd name="connsiteY17" fmla="*/ 3184 h 10000"/>
                <a:gd name="connsiteX18" fmla="*/ 4716 w 10105"/>
                <a:gd name="connsiteY18" fmla="*/ 3969 h 10000"/>
                <a:gd name="connsiteX19" fmla="*/ 2925 w 10105"/>
                <a:gd name="connsiteY19" fmla="*/ 4272 h 10000"/>
                <a:gd name="connsiteX20" fmla="*/ 1908 w 10105"/>
                <a:gd name="connsiteY20" fmla="*/ 5257 h 10000"/>
                <a:gd name="connsiteX21" fmla="*/ 1573 w 10105"/>
                <a:gd name="connsiteY21" fmla="*/ 7631 h 10000"/>
                <a:gd name="connsiteX22" fmla="*/ 1565 w 10105"/>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87 w 10105"/>
                <a:gd name="connsiteY5" fmla="*/ 1946 h 10000"/>
                <a:gd name="connsiteX6" fmla="*/ 5049 w 10105"/>
                <a:gd name="connsiteY6" fmla="*/ 1586 h 10000"/>
                <a:gd name="connsiteX7" fmla="*/ 5270 w 10105"/>
                <a:gd name="connsiteY7" fmla="*/ 1099 h 10000"/>
                <a:gd name="connsiteX8" fmla="*/ 5886 w 10105"/>
                <a:gd name="connsiteY8" fmla="*/ 682 h 10000"/>
                <a:gd name="connsiteX9" fmla="*/ 6712 w 10105"/>
                <a:gd name="connsiteY9" fmla="*/ 716 h 10000"/>
                <a:gd name="connsiteX10" fmla="*/ 7771 w 10105"/>
                <a:gd name="connsiteY10" fmla="*/ 61 h 10000"/>
                <a:gd name="connsiteX11" fmla="*/ 9246 w 10105"/>
                <a:gd name="connsiteY11" fmla="*/ 94 h 10000"/>
                <a:gd name="connsiteX12" fmla="*/ 10082 w 10105"/>
                <a:gd name="connsiteY12" fmla="*/ 687 h 10000"/>
                <a:gd name="connsiteX13" fmla="*/ 9801 w 10105"/>
                <a:gd name="connsiteY13" fmla="*/ 1681 h 10000"/>
                <a:gd name="connsiteX14" fmla="*/ 9012 w 10105"/>
                <a:gd name="connsiteY14" fmla="*/ 2136 h 10000"/>
                <a:gd name="connsiteX15" fmla="*/ 7685 w 10105"/>
                <a:gd name="connsiteY15" fmla="*/ 2224 h 10000"/>
                <a:gd name="connsiteX16" fmla="*/ 6802 w 10105"/>
                <a:gd name="connsiteY16" fmla="*/ 3097 h 10000"/>
                <a:gd name="connsiteX17" fmla="*/ 5740 w 10105"/>
                <a:gd name="connsiteY17" fmla="*/ 3184 h 10000"/>
                <a:gd name="connsiteX18" fmla="*/ 4716 w 10105"/>
                <a:gd name="connsiteY18" fmla="*/ 3969 h 10000"/>
                <a:gd name="connsiteX19" fmla="*/ 2925 w 10105"/>
                <a:gd name="connsiteY19" fmla="*/ 4272 h 10000"/>
                <a:gd name="connsiteX20" fmla="*/ 1908 w 10105"/>
                <a:gd name="connsiteY20" fmla="*/ 5257 h 10000"/>
                <a:gd name="connsiteX21" fmla="*/ 1573 w 10105"/>
                <a:gd name="connsiteY21" fmla="*/ 7631 h 10000"/>
                <a:gd name="connsiteX22" fmla="*/ 1565 w 10105"/>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87 w 10105"/>
                <a:gd name="connsiteY5" fmla="*/ 1946 h 10000"/>
                <a:gd name="connsiteX6" fmla="*/ 5049 w 10105"/>
                <a:gd name="connsiteY6" fmla="*/ 1586 h 10000"/>
                <a:gd name="connsiteX7" fmla="*/ 5258 w 10105"/>
                <a:gd name="connsiteY7" fmla="*/ 1122 h 10000"/>
                <a:gd name="connsiteX8" fmla="*/ 5886 w 10105"/>
                <a:gd name="connsiteY8" fmla="*/ 682 h 10000"/>
                <a:gd name="connsiteX9" fmla="*/ 6712 w 10105"/>
                <a:gd name="connsiteY9" fmla="*/ 716 h 10000"/>
                <a:gd name="connsiteX10" fmla="*/ 7771 w 10105"/>
                <a:gd name="connsiteY10" fmla="*/ 61 h 10000"/>
                <a:gd name="connsiteX11" fmla="*/ 9246 w 10105"/>
                <a:gd name="connsiteY11" fmla="*/ 94 h 10000"/>
                <a:gd name="connsiteX12" fmla="*/ 10082 w 10105"/>
                <a:gd name="connsiteY12" fmla="*/ 687 h 10000"/>
                <a:gd name="connsiteX13" fmla="*/ 9801 w 10105"/>
                <a:gd name="connsiteY13" fmla="*/ 1681 h 10000"/>
                <a:gd name="connsiteX14" fmla="*/ 9012 w 10105"/>
                <a:gd name="connsiteY14" fmla="*/ 2136 h 10000"/>
                <a:gd name="connsiteX15" fmla="*/ 7685 w 10105"/>
                <a:gd name="connsiteY15" fmla="*/ 2224 h 10000"/>
                <a:gd name="connsiteX16" fmla="*/ 6802 w 10105"/>
                <a:gd name="connsiteY16" fmla="*/ 3097 h 10000"/>
                <a:gd name="connsiteX17" fmla="*/ 5740 w 10105"/>
                <a:gd name="connsiteY17" fmla="*/ 3184 h 10000"/>
                <a:gd name="connsiteX18" fmla="*/ 4716 w 10105"/>
                <a:gd name="connsiteY18" fmla="*/ 3969 h 10000"/>
                <a:gd name="connsiteX19" fmla="*/ 2925 w 10105"/>
                <a:gd name="connsiteY19" fmla="*/ 4272 h 10000"/>
                <a:gd name="connsiteX20" fmla="*/ 1908 w 10105"/>
                <a:gd name="connsiteY20" fmla="*/ 5257 h 10000"/>
                <a:gd name="connsiteX21" fmla="*/ 1573 w 10105"/>
                <a:gd name="connsiteY21" fmla="*/ 7631 h 10000"/>
                <a:gd name="connsiteX22" fmla="*/ 1565 w 10105"/>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87 w 10105"/>
                <a:gd name="connsiteY5" fmla="*/ 1946 h 10000"/>
                <a:gd name="connsiteX6" fmla="*/ 5049 w 10105"/>
                <a:gd name="connsiteY6" fmla="*/ 1586 h 10000"/>
                <a:gd name="connsiteX7" fmla="*/ 5258 w 10105"/>
                <a:gd name="connsiteY7" fmla="*/ 1122 h 10000"/>
                <a:gd name="connsiteX8" fmla="*/ 5886 w 10105"/>
                <a:gd name="connsiteY8" fmla="*/ 682 h 10000"/>
                <a:gd name="connsiteX9" fmla="*/ 6712 w 10105"/>
                <a:gd name="connsiteY9" fmla="*/ 716 h 10000"/>
                <a:gd name="connsiteX10" fmla="*/ 7771 w 10105"/>
                <a:gd name="connsiteY10" fmla="*/ 61 h 10000"/>
                <a:gd name="connsiteX11" fmla="*/ 9246 w 10105"/>
                <a:gd name="connsiteY11" fmla="*/ 94 h 10000"/>
                <a:gd name="connsiteX12" fmla="*/ 10082 w 10105"/>
                <a:gd name="connsiteY12" fmla="*/ 687 h 10000"/>
                <a:gd name="connsiteX13" fmla="*/ 9801 w 10105"/>
                <a:gd name="connsiteY13" fmla="*/ 1681 h 10000"/>
                <a:gd name="connsiteX14" fmla="*/ 9012 w 10105"/>
                <a:gd name="connsiteY14" fmla="*/ 2136 h 10000"/>
                <a:gd name="connsiteX15" fmla="*/ 7685 w 10105"/>
                <a:gd name="connsiteY15" fmla="*/ 2224 h 10000"/>
                <a:gd name="connsiteX16" fmla="*/ 6802 w 10105"/>
                <a:gd name="connsiteY16" fmla="*/ 3097 h 10000"/>
                <a:gd name="connsiteX17" fmla="*/ 5740 w 10105"/>
                <a:gd name="connsiteY17" fmla="*/ 3184 h 10000"/>
                <a:gd name="connsiteX18" fmla="*/ 4716 w 10105"/>
                <a:gd name="connsiteY18" fmla="*/ 3969 h 10000"/>
                <a:gd name="connsiteX19" fmla="*/ 2925 w 10105"/>
                <a:gd name="connsiteY19" fmla="*/ 4272 h 10000"/>
                <a:gd name="connsiteX20" fmla="*/ 1908 w 10105"/>
                <a:gd name="connsiteY20" fmla="*/ 5257 h 10000"/>
                <a:gd name="connsiteX21" fmla="*/ 1573 w 10105"/>
                <a:gd name="connsiteY21" fmla="*/ 7631 h 10000"/>
                <a:gd name="connsiteX22" fmla="*/ 1565 w 10105"/>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87 w 10105"/>
                <a:gd name="connsiteY5" fmla="*/ 1946 h 10000"/>
                <a:gd name="connsiteX6" fmla="*/ 5049 w 10105"/>
                <a:gd name="connsiteY6" fmla="*/ 1586 h 10000"/>
                <a:gd name="connsiteX7" fmla="*/ 5258 w 10105"/>
                <a:gd name="connsiteY7" fmla="*/ 1122 h 10000"/>
                <a:gd name="connsiteX8" fmla="*/ 5886 w 10105"/>
                <a:gd name="connsiteY8" fmla="*/ 682 h 10000"/>
                <a:gd name="connsiteX9" fmla="*/ 6712 w 10105"/>
                <a:gd name="connsiteY9" fmla="*/ 716 h 10000"/>
                <a:gd name="connsiteX10" fmla="*/ 7771 w 10105"/>
                <a:gd name="connsiteY10" fmla="*/ 61 h 10000"/>
                <a:gd name="connsiteX11" fmla="*/ 9246 w 10105"/>
                <a:gd name="connsiteY11" fmla="*/ 94 h 10000"/>
                <a:gd name="connsiteX12" fmla="*/ 10082 w 10105"/>
                <a:gd name="connsiteY12" fmla="*/ 687 h 10000"/>
                <a:gd name="connsiteX13" fmla="*/ 9801 w 10105"/>
                <a:gd name="connsiteY13" fmla="*/ 1681 h 10000"/>
                <a:gd name="connsiteX14" fmla="*/ 9012 w 10105"/>
                <a:gd name="connsiteY14" fmla="*/ 2136 h 10000"/>
                <a:gd name="connsiteX15" fmla="*/ 7685 w 10105"/>
                <a:gd name="connsiteY15" fmla="*/ 2224 h 10000"/>
                <a:gd name="connsiteX16" fmla="*/ 6802 w 10105"/>
                <a:gd name="connsiteY16" fmla="*/ 3097 h 10000"/>
                <a:gd name="connsiteX17" fmla="*/ 5740 w 10105"/>
                <a:gd name="connsiteY17" fmla="*/ 3184 h 10000"/>
                <a:gd name="connsiteX18" fmla="*/ 4716 w 10105"/>
                <a:gd name="connsiteY18" fmla="*/ 3969 h 10000"/>
                <a:gd name="connsiteX19" fmla="*/ 2925 w 10105"/>
                <a:gd name="connsiteY19" fmla="*/ 4272 h 10000"/>
                <a:gd name="connsiteX20" fmla="*/ 1908 w 10105"/>
                <a:gd name="connsiteY20" fmla="*/ 5257 h 10000"/>
                <a:gd name="connsiteX21" fmla="*/ 1573 w 10105"/>
                <a:gd name="connsiteY21" fmla="*/ 7631 h 10000"/>
                <a:gd name="connsiteX22" fmla="*/ 1565 w 10105"/>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87 w 10105"/>
                <a:gd name="connsiteY5" fmla="*/ 1946 h 10000"/>
                <a:gd name="connsiteX6" fmla="*/ 5049 w 10105"/>
                <a:gd name="connsiteY6" fmla="*/ 1586 h 10000"/>
                <a:gd name="connsiteX7" fmla="*/ 5258 w 10105"/>
                <a:gd name="connsiteY7" fmla="*/ 1122 h 10000"/>
                <a:gd name="connsiteX8" fmla="*/ 5886 w 10105"/>
                <a:gd name="connsiteY8" fmla="*/ 682 h 10000"/>
                <a:gd name="connsiteX9" fmla="*/ 6712 w 10105"/>
                <a:gd name="connsiteY9" fmla="*/ 716 h 10000"/>
                <a:gd name="connsiteX10" fmla="*/ 7771 w 10105"/>
                <a:gd name="connsiteY10" fmla="*/ 61 h 10000"/>
                <a:gd name="connsiteX11" fmla="*/ 9246 w 10105"/>
                <a:gd name="connsiteY11" fmla="*/ 94 h 10000"/>
                <a:gd name="connsiteX12" fmla="*/ 10082 w 10105"/>
                <a:gd name="connsiteY12" fmla="*/ 687 h 10000"/>
                <a:gd name="connsiteX13" fmla="*/ 9801 w 10105"/>
                <a:gd name="connsiteY13" fmla="*/ 1681 h 10000"/>
                <a:gd name="connsiteX14" fmla="*/ 9012 w 10105"/>
                <a:gd name="connsiteY14" fmla="*/ 2136 h 10000"/>
                <a:gd name="connsiteX15" fmla="*/ 7685 w 10105"/>
                <a:gd name="connsiteY15" fmla="*/ 2224 h 10000"/>
                <a:gd name="connsiteX16" fmla="*/ 6802 w 10105"/>
                <a:gd name="connsiteY16" fmla="*/ 3097 h 10000"/>
                <a:gd name="connsiteX17" fmla="*/ 5740 w 10105"/>
                <a:gd name="connsiteY17" fmla="*/ 3184 h 10000"/>
                <a:gd name="connsiteX18" fmla="*/ 4716 w 10105"/>
                <a:gd name="connsiteY18" fmla="*/ 3969 h 10000"/>
                <a:gd name="connsiteX19" fmla="*/ 2925 w 10105"/>
                <a:gd name="connsiteY19" fmla="*/ 4272 h 10000"/>
                <a:gd name="connsiteX20" fmla="*/ 1908 w 10105"/>
                <a:gd name="connsiteY20" fmla="*/ 5257 h 10000"/>
                <a:gd name="connsiteX21" fmla="*/ 1573 w 10105"/>
                <a:gd name="connsiteY21" fmla="*/ 7631 h 10000"/>
                <a:gd name="connsiteX22" fmla="*/ 1565 w 10105"/>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87 w 10105"/>
                <a:gd name="connsiteY5" fmla="*/ 1946 h 10000"/>
                <a:gd name="connsiteX6" fmla="*/ 5049 w 10105"/>
                <a:gd name="connsiteY6" fmla="*/ 1586 h 10000"/>
                <a:gd name="connsiteX7" fmla="*/ 5258 w 10105"/>
                <a:gd name="connsiteY7" fmla="*/ 1122 h 10000"/>
                <a:gd name="connsiteX8" fmla="*/ 5886 w 10105"/>
                <a:gd name="connsiteY8" fmla="*/ 682 h 10000"/>
                <a:gd name="connsiteX9" fmla="*/ 6712 w 10105"/>
                <a:gd name="connsiteY9" fmla="*/ 716 h 10000"/>
                <a:gd name="connsiteX10" fmla="*/ 7771 w 10105"/>
                <a:gd name="connsiteY10" fmla="*/ 61 h 10000"/>
                <a:gd name="connsiteX11" fmla="*/ 9246 w 10105"/>
                <a:gd name="connsiteY11" fmla="*/ 94 h 10000"/>
                <a:gd name="connsiteX12" fmla="*/ 10082 w 10105"/>
                <a:gd name="connsiteY12" fmla="*/ 687 h 10000"/>
                <a:gd name="connsiteX13" fmla="*/ 9801 w 10105"/>
                <a:gd name="connsiteY13" fmla="*/ 1681 h 10000"/>
                <a:gd name="connsiteX14" fmla="*/ 9012 w 10105"/>
                <a:gd name="connsiteY14" fmla="*/ 2136 h 10000"/>
                <a:gd name="connsiteX15" fmla="*/ 7685 w 10105"/>
                <a:gd name="connsiteY15" fmla="*/ 2224 h 10000"/>
                <a:gd name="connsiteX16" fmla="*/ 6802 w 10105"/>
                <a:gd name="connsiteY16" fmla="*/ 3097 h 10000"/>
                <a:gd name="connsiteX17" fmla="*/ 5740 w 10105"/>
                <a:gd name="connsiteY17" fmla="*/ 3184 h 10000"/>
                <a:gd name="connsiteX18" fmla="*/ 4716 w 10105"/>
                <a:gd name="connsiteY18" fmla="*/ 3969 h 10000"/>
                <a:gd name="connsiteX19" fmla="*/ 2925 w 10105"/>
                <a:gd name="connsiteY19" fmla="*/ 4272 h 10000"/>
                <a:gd name="connsiteX20" fmla="*/ 1908 w 10105"/>
                <a:gd name="connsiteY20" fmla="*/ 5257 h 10000"/>
                <a:gd name="connsiteX21" fmla="*/ 1573 w 10105"/>
                <a:gd name="connsiteY21" fmla="*/ 7631 h 10000"/>
                <a:gd name="connsiteX22" fmla="*/ 1565 w 10105"/>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87 w 10105"/>
                <a:gd name="connsiteY5" fmla="*/ 1946 h 10000"/>
                <a:gd name="connsiteX6" fmla="*/ 5049 w 10105"/>
                <a:gd name="connsiteY6" fmla="*/ 1586 h 10000"/>
                <a:gd name="connsiteX7" fmla="*/ 5270 w 10105"/>
                <a:gd name="connsiteY7" fmla="*/ 1203 h 10000"/>
                <a:gd name="connsiteX8" fmla="*/ 5886 w 10105"/>
                <a:gd name="connsiteY8" fmla="*/ 682 h 10000"/>
                <a:gd name="connsiteX9" fmla="*/ 6712 w 10105"/>
                <a:gd name="connsiteY9" fmla="*/ 716 h 10000"/>
                <a:gd name="connsiteX10" fmla="*/ 7771 w 10105"/>
                <a:gd name="connsiteY10" fmla="*/ 61 h 10000"/>
                <a:gd name="connsiteX11" fmla="*/ 9246 w 10105"/>
                <a:gd name="connsiteY11" fmla="*/ 94 h 10000"/>
                <a:gd name="connsiteX12" fmla="*/ 10082 w 10105"/>
                <a:gd name="connsiteY12" fmla="*/ 687 h 10000"/>
                <a:gd name="connsiteX13" fmla="*/ 9801 w 10105"/>
                <a:gd name="connsiteY13" fmla="*/ 1681 h 10000"/>
                <a:gd name="connsiteX14" fmla="*/ 9012 w 10105"/>
                <a:gd name="connsiteY14" fmla="*/ 2136 h 10000"/>
                <a:gd name="connsiteX15" fmla="*/ 7685 w 10105"/>
                <a:gd name="connsiteY15" fmla="*/ 2224 h 10000"/>
                <a:gd name="connsiteX16" fmla="*/ 6802 w 10105"/>
                <a:gd name="connsiteY16" fmla="*/ 3097 h 10000"/>
                <a:gd name="connsiteX17" fmla="*/ 5740 w 10105"/>
                <a:gd name="connsiteY17" fmla="*/ 3184 h 10000"/>
                <a:gd name="connsiteX18" fmla="*/ 4716 w 10105"/>
                <a:gd name="connsiteY18" fmla="*/ 3969 h 10000"/>
                <a:gd name="connsiteX19" fmla="*/ 2925 w 10105"/>
                <a:gd name="connsiteY19" fmla="*/ 4272 h 10000"/>
                <a:gd name="connsiteX20" fmla="*/ 1908 w 10105"/>
                <a:gd name="connsiteY20" fmla="*/ 5257 h 10000"/>
                <a:gd name="connsiteX21" fmla="*/ 1573 w 10105"/>
                <a:gd name="connsiteY21" fmla="*/ 7631 h 10000"/>
                <a:gd name="connsiteX22" fmla="*/ 1565 w 10105"/>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87 w 10105"/>
                <a:gd name="connsiteY5" fmla="*/ 1946 h 10000"/>
                <a:gd name="connsiteX6" fmla="*/ 5049 w 10105"/>
                <a:gd name="connsiteY6" fmla="*/ 1586 h 10000"/>
                <a:gd name="connsiteX7" fmla="*/ 5270 w 10105"/>
                <a:gd name="connsiteY7" fmla="*/ 1203 h 10000"/>
                <a:gd name="connsiteX8" fmla="*/ 5886 w 10105"/>
                <a:gd name="connsiteY8" fmla="*/ 682 h 10000"/>
                <a:gd name="connsiteX9" fmla="*/ 6712 w 10105"/>
                <a:gd name="connsiteY9" fmla="*/ 716 h 10000"/>
                <a:gd name="connsiteX10" fmla="*/ 7771 w 10105"/>
                <a:gd name="connsiteY10" fmla="*/ 61 h 10000"/>
                <a:gd name="connsiteX11" fmla="*/ 9246 w 10105"/>
                <a:gd name="connsiteY11" fmla="*/ 94 h 10000"/>
                <a:gd name="connsiteX12" fmla="*/ 10082 w 10105"/>
                <a:gd name="connsiteY12" fmla="*/ 687 h 10000"/>
                <a:gd name="connsiteX13" fmla="*/ 9801 w 10105"/>
                <a:gd name="connsiteY13" fmla="*/ 1681 h 10000"/>
                <a:gd name="connsiteX14" fmla="*/ 9012 w 10105"/>
                <a:gd name="connsiteY14" fmla="*/ 2136 h 10000"/>
                <a:gd name="connsiteX15" fmla="*/ 7685 w 10105"/>
                <a:gd name="connsiteY15" fmla="*/ 2224 h 10000"/>
                <a:gd name="connsiteX16" fmla="*/ 6802 w 10105"/>
                <a:gd name="connsiteY16" fmla="*/ 3097 h 10000"/>
                <a:gd name="connsiteX17" fmla="*/ 5740 w 10105"/>
                <a:gd name="connsiteY17" fmla="*/ 3184 h 10000"/>
                <a:gd name="connsiteX18" fmla="*/ 4716 w 10105"/>
                <a:gd name="connsiteY18" fmla="*/ 3969 h 10000"/>
                <a:gd name="connsiteX19" fmla="*/ 2925 w 10105"/>
                <a:gd name="connsiteY19" fmla="*/ 4272 h 10000"/>
                <a:gd name="connsiteX20" fmla="*/ 1908 w 10105"/>
                <a:gd name="connsiteY20" fmla="*/ 5257 h 10000"/>
                <a:gd name="connsiteX21" fmla="*/ 1573 w 10105"/>
                <a:gd name="connsiteY21" fmla="*/ 7631 h 10000"/>
                <a:gd name="connsiteX22" fmla="*/ 1565 w 10105"/>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87 w 10105"/>
                <a:gd name="connsiteY5" fmla="*/ 1946 h 10000"/>
                <a:gd name="connsiteX6" fmla="*/ 5049 w 10105"/>
                <a:gd name="connsiteY6" fmla="*/ 1586 h 10000"/>
                <a:gd name="connsiteX7" fmla="*/ 5270 w 10105"/>
                <a:gd name="connsiteY7" fmla="*/ 1203 h 10000"/>
                <a:gd name="connsiteX8" fmla="*/ 5886 w 10105"/>
                <a:gd name="connsiteY8" fmla="*/ 740 h 10000"/>
                <a:gd name="connsiteX9" fmla="*/ 6712 w 10105"/>
                <a:gd name="connsiteY9" fmla="*/ 716 h 10000"/>
                <a:gd name="connsiteX10" fmla="*/ 7771 w 10105"/>
                <a:gd name="connsiteY10" fmla="*/ 61 h 10000"/>
                <a:gd name="connsiteX11" fmla="*/ 9246 w 10105"/>
                <a:gd name="connsiteY11" fmla="*/ 94 h 10000"/>
                <a:gd name="connsiteX12" fmla="*/ 10082 w 10105"/>
                <a:gd name="connsiteY12" fmla="*/ 687 h 10000"/>
                <a:gd name="connsiteX13" fmla="*/ 9801 w 10105"/>
                <a:gd name="connsiteY13" fmla="*/ 1681 h 10000"/>
                <a:gd name="connsiteX14" fmla="*/ 9012 w 10105"/>
                <a:gd name="connsiteY14" fmla="*/ 2136 h 10000"/>
                <a:gd name="connsiteX15" fmla="*/ 7685 w 10105"/>
                <a:gd name="connsiteY15" fmla="*/ 2224 h 10000"/>
                <a:gd name="connsiteX16" fmla="*/ 6802 w 10105"/>
                <a:gd name="connsiteY16" fmla="*/ 3097 h 10000"/>
                <a:gd name="connsiteX17" fmla="*/ 5740 w 10105"/>
                <a:gd name="connsiteY17" fmla="*/ 3184 h 10000"/>
                <a:gd name="connsiteX18" fmla="*/ 4716 w 10105"/>
                <a:gd name="connsiteY18" fmla="*/ 3969 h 10000"/>
                <a:gd name="connsiteX19" fmla="*/ 2925 w 10105"/>
                <a:gd name="connsiteY19" fmla="*/ 4272 h 10000"/>
                <a:gd name="connsiteX20" fmla="*/ 1908 w 10105"/>
                <a:gd name="connsiteY20" fmla="*/ 5257 h 10000"/>
                <a:gd name="connsiteX21" fmla="*/ 1573 w 10105"/>
                <a:gd name="connsiteY21" fmla="*/ 7631 h 10000"/>
                <a:gd name="connsiteX22" fmla="*/ 1565 w 10105"/>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87 w 10105"/>
                <a:gd name="connsiteY5" fmla="*/ 1946 h 10000"/>
                <a:gd name="connsiteX6" fmla="*/ 5049 w 10105"/>
                <a:gd name="connsiteY6" fmla="*/ 1586 h 10000"/>
                <a:gd name="connsiteX7" fmla="*/ 5317 w 10105"/>
                <a:gd name="connsiteY7" fmla="*/ 1272 h 10000"/>
                <a:gd name="connsiteX8" fmla="*/ 5886 w 10105"/>
                <a:gd name="connsiteY8" fmla="*/ 740 h 10000"/>
                <a:gd name="connsiteX9" fmla="*/ 6712 w 10105"/>
                <a:gd name="connsiteY9" fmla="*/ 716 h 10000"/>
                <a:gd name="connsiteX10" fmla="*/ 7771 w 10105"/>
                <a:gd name="connsiteY10" fmla="*/ 61 h 10000"/>
                <a:gd name="connsiteX11" fmla="*/ 9246 w 10105"/>
                <a:gd name="connsiteY11" fmla="*/ 94 h 10000"/>
                <a:gd name="connsiteX12" fmla="*/ 10082 w 10105"/>
                <a:gd name="connsiteY12" fmla="*/ 687 h 10000"/>
                <a:gd name="connsiteX13" fmla="*/ 9801 w 10105"/>
                <a:gd name="connsiteY13" fmla="*/ 1681 h 10000"/>
                <a:gd name="connsiteX14" fmla="*/ 9012 w 10105"/>
                <a:gd name="connsiteY14" fmla="*/ 2136 h 10000"/>
                <a:gd name="connsiteX15" fmla="*/ 7685 w 10105"/>
                <a:gd name="connsiteY15" fmla="*/ 2224 h 10000"/>
                <a:gd name="connsiteX16" fmla="*/ 6802 w 10105"/>
                <a:gd name="connsiteY16" fmla="*/ 3097 h 10000"/>
                <a:gd name="connsiteX17" fmla="*/ 5740 w 10105"/>
                <a:gd name="connsiteY17" fmla="*/ 3184 h 10000"/>
                <a:gd name="connsiteX18" fmla="*/ 4716 w 10105"/>
                <a:gd name="connsiteY18" fmla="*/ 3969 h 10000"/>
                <a:gd name="connsiteX19" fmla="*/ 2925 w 10105"/>
                <a:gd name="connsiteY19" fmla="*/ 4272 h 10000"/>
                <a:gd name="connsiteX20" fmla="*/ 1908 w 10105"/>
                <a:gd name="connsiteY20" fmla="*/ 5257 h 10000"/>
                <a:gd name="connsiteX21" fmla="*/ 1573 w 10105"/>
                <a:gd name="connsiteY21" fmla="*/ 7631 h 10000"/>
                <a:gd name="connsiteX22" fmla="*/ 1565 w 10105"/>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87 w 10105"/>
                <a:gd name="connsiteY5" fmla="*/ 1946 h 10000"/>
                <a:gd name="connsiteX6" fmla="*/ 5049 w 10105"/>
                <a:gd name="connsiteY6" fmla="*/ 1586 h 10000"/>
                <a:gd name="connsiteX7" fmla="*/ 5317 w 10105"/>
                <a:gd name="connsiteY7" fmla="*/ 1272 h 10000"/>
                <a:gd name="connsiteX8" fmla="*/ 5886 w 10105"/>
                <a:gd name="connsiteY8" fmla="*/ 740 h 10000"/>
                <a:gd name="connsiteX9" fmla="*/ 6712 w 10105"/>
                <a:gd name="connsiteY9" fmla="*/ 716 h 10000"/>
                <a:gd name="connsiteX10" fmla="*/ 7771 w 10105"/>
                <a:gd name="connsiteY10" fmla="*/ 61 h 10000"/>
                <a:gd name="connsiteX11" fmla="*/ 9246 w 10105"/>
                <a:gd name="connsiteY11" fmla="*/ 94 h 10000"/>
                <a:gd name="connsiteX12" fmla="*/ 10082 w 10105"/>
                <a:gd name="connsiteY12" fmla="*/ 687 h 10000"/>
                <a:gd name="connsiteX13" fmla="*/ 9801 w 10105"/>
                <a:gd name="connsiteY13" fmla="*/ 1681 h 10000"/>
                <a:gd name="connsiteX14" fmla="*/ 9012 w 10105"/>
                <a:gd name="connsiteY14" fmla="*/ 2136 h 10000"/>
                <a:gd name="connsiteX15" fmla="*/ 7685 w 10105"/>
                <a:gd name="connsiteY15" fmla="*/ 2224 h 10000"/>
                <a:gd name="connsiteX16" fmla="*/ 6802 w 10105"/>
                <a:gd name="connsiteY16" fmla="*/ 3097 h 10000"/>
                <a:gd name="connsiteX17" fmla="*/ 5740 w 10105"/>
                <a:gd name="connsiteY17" fmla="*/ 3184 h 10000"/>
                <a:gd name="connsiteX18" fmla="*/ 4716 w 10105"/>
                <a:gd name="connsiteY18" fmla="*/ 3969 h 10000"/>
                <a:gd name="connsiteX19" fmla="*/ 2925 w 10105"/>
                <a:gd name="connsiteY19" fmla="*/ 4272 h 10000"/>
                <a:gd name="connsiteX20" fmla="*/ 1908 w 10105"/>
                <a:gd name="connsiteY20" fmla="*/ 5257 h 10000"/>
                <a:gd name="connsiteX21" fmla="*/ 1573 w 10105"/>
                <a:gd name="connsiteY21" fmla="*/ 7631 h 10000"/>
                <a:gd name="connsiteX22" fmla="*/ 1565 w 10105"/>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87 w 10105"/>
                <a:gd name="connsiteY5" fmla="*/ 1946 h 10000"/>
                <a:gd name="connsiteX6" fmla="*/ 5049 w 10105"/>
                <a:gd name="connsiteY6" fmla="*/ 1586 h 10000"/>
                <a:gd name="connsiteX7" fmla="*/ 5317 w 10105"/>
                <a:gd name="connsiteY7" fmla="*/ 1272 h 10000"/>
                <a:gd name="connsiteX8" fmla="*/ 5886 w 10105"/>
                <a:gd name="connsiteY8" fmla="*/ 740 h 10000"/>
                <a:gd name="connsiteX9" fmla="*/ 6712 w 10105"/>
                <a:gd name="connsiteY9" fmla="*/ 716 h 10000"/>
                <a:gd name="connsiteX10" fmla="*/ 7771 w 10105"/>
                <a:gd name="connsiteY10" fmla="*/ 61 h 10000"/>
                <a:gd name="connsiteX11" fmla="*/ 9246 w 10105"/>
                <a:gd name="connsiteY11" fmla="*/ 94 h 10000"/>
                <a:gd name="connsiteX12" fmla="*/ 10082 w 10105"/>
                <a:gd name="connsiteY12" fmla="*/ 687 h 10000"/>
                <a:gd name="connsiteX13" fmla="*/ 9801 w 10105"/>
                <a:gd name="connsiteY13" fmla="*/ 1681 h 10000"/>
                <a:gd name="connsiteX14" fmla="*/ 9012 w 10105"/>
                <a:gd name="connsiteY14" fmla="*/ 2136 h 10000"/>
                <a:gd name="connsiteX15" fmla="*/ 7685 w 10105"/>
                <a:gd name="connsiteY15" fmla="*/ 2224 h 10000"/>
                <a:gd name="connsiteX16" fmla="*/ 6802 w 10105"/>
                <a:gd name="connsiteY16" fmla="*/ 3097 h 10000"/>
                <a:gd name="connsiteX17" fmla="*/ 5740 w 10105"/>
                <a:gd name="connsiteY17" fmla="*/ 3184 h 10000"/>
                <a:gd name="connsiteX18" fmla="*/ 4716 w 10105"/>
                <a:gd name="connsiteY18" fmla="*/ 3969 h 10000"/>
                <a:gd name="connsiteX19" fmla="*/ 2925 w 10105"/>
                <a:gd name="connsiteY19" fmla="*/ 4272 h 10000"/>
                <a:gd name="connsiteX20" fmla="*/ 1908 w 10105"/>
                <a:gd name="connsiteY20" fmla="*/ 5257 h 10000"/>
                <a:gd name="connsiteX21" fmla="*/ 1573 w 10105"/>
                <a:gd name="connsiteY21" fmla="*/ 7631 h 10000"/>
                <a:gd name="connsiteX22" fmla="*/ 1565 w 10105"/>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87 w 10105"/>
                <a:gd name="connsiteY5" fmla="*/ 1946 h 10000"/>
                <a:gd name="connsiteX6" fmla="*/ 5049 w 10105"/>
                <a:gd name="connsiteY6" fmla="*/ 1586 h 10000"/>
                <a:gd name="connsiteX7" fmla="*/ 5317 w 10105"/>
                <a:gd name="connsiteY7" fmla="*/ 1272 h 10000"/>
                <a:gd name="connsiteX8" fmla="*/ 5886 w 10105"/>
                <a:gd name="connsiteY8" fmla="*/ 740 h 10000"/>
                <a:gd name="connsiteX9" fmla="*/ 6712 w 10105"/>
                <a:gd name="connsiteY9" fmla="*/ 716 h 10000"/>
                <a:gd name="connsiteX10" fmla="*/ 7771 w 10105"/>
                <a:gd name="connsiteY10" fmla="*/ 61 h 10000"/>
                <a:gd name="connsiteX11" fmla="*/ 9246 w 10105"/>
                <a:gd name="connsiteY11" fmla="*/ 94 h 10000"/>
                <a:gd name="connsiteX12" fmla="*/ 10082 w 10105"/>
                <a:gd name="connsiteY12" fmla="*/ 687 h 10000"/>
                <a:gd name="connsiteX13" fmla="*/ 9801 w 10105"/>
                <a:gd name="connsiteY13" fmla="*/ 1681 h 10000"/>
                <a:gd name="connsiteX14" fmla="*/ 9012 w 10105"/>
                <a:gd name="connsiteY14" fmla="*/ 2136 h 10000"/>
                <a:gd name="connsiteX15" fmla="*/ 7685 w 10105"/>
                <a:gd name="connsiteY15" fmla="*/ 2224 h 10000"/>
                <a:gd name="connsiteX16" fmla="*/ 6802 w 10105"/>
                <a:gd name="connsiteY16" fmla="*/ 3097 h 10000"/>
                <a:gd name="connsiteX17" fmla="*/ 5740 w 10105"/>
                <a:gd name="connsiteY17" fmla="*/ 3184 h 10000"/>
                <a:gd name="connsiteX18" fmla="*/ 4716 w 10105"/>
                <a:gd name="connsiteY18" fmla="*/ 3969 h 10000"/>
                <a:gd name="connsiteX19" fmla="*/ 2925 w 10105"/>
                <a:gd name="connsiteY19" fmla="*/ 4272 h 10000"/>
                <a:gd name="connsiteX20" fmla="*/ 1908 w 10105"/>
                <a:gd name="connsiteY20" fmla="*/ 5257 h 10000"/>
                <a:gd name="connsiteX21" fmla="*/ 1573 w 10105"/>
                <a:gd name="connsiteY21" fmla="*/ 7631 h 10000"/>
                <a:gd name="connsiteX22" fmla="*/ 1565 w 10105"/>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87 w 10105"/>
                <a:gd name="connsiteY5" fmla="*/ 1946 h 10000"/>
                <a:gd name="connsiteX6" fmla="*/ 5049 w 10105"/>
                <a:gd name="connsiteY6" fmla="*/ 1586 h 10000"/>
                <a:gd name="connsiteX7" fmla="*/ 5317 w 10105"/>
                <a:gd name="connsiteY7" fmla="*/ 1272 h 10000"/>
                <a:gd name="connsiteX8" fmla="*/ 5886 w 10105"/>
                <a:gd name="connsiteY8" fmla="*/ 740 h 10000"/>
                <a:gd name="connsiteX9" fmla="*/ 6712 w 10105"/>
                <a:gd name="connsiteY9" fmla="*/ 716 h 10000"/>
                <a:gd name="connsiteX10" fmla="*/ 7771 w 10105"/>
                <a:gd name="connsiteY10" fmla="*/ 61 h 10000"/>
                <a:gd name="connsiteX11" fmla="*/ 9246 w 10105"/>
                <a:gd name="connsiteY11" fmla="*/ 94 h 10000"/>
                <a:gd name="connsiteX12" fmla="*/ 10082 w 10105"/>
                <a:gd name="connsiteY12" fmla="*/ 687 h 10000"/>
                <a:gd name="connsiteX13" fmla="*/ 9801 w 10105"/>
                <a:gd name="connsiteY13" fmla="*/ 1681 h 10000"/>
                <a:gd name="connsiteX14" fmla="*/ 9012 w 10105"/>
                <a:gd name="connsiteY14" fmla="*/ 2136 h 10000"/>
                <a:gd name="connsiteX15" fmla="*/ 7685 w 10105"/>
                <a:gd name="connsiteY15" fmla="*/ 2224 h 10000"/>
                <a:gd name="connsiteX16" fmla="*/ 6802 w 10105"/>
                <a:gd name="connsiteY16" fmla="*/ 3097 h 10000"/>
                <a:gd name="connsiteX17" fmla="*/ 5740 w 10105"/>
                <a:gd name="connsiteY17" fmla="*/ 3184 h 10000"/>
                <a:gd name="connsiteX18" fmla="*/ 4716 w 10105"/>
                <a:gd name="connsiteY18" fmla="*/ 3969 h 10000"/>
                <a:gd name="connsiteX19" fmla="*/ 2925 w 10105"/>
                <a:gd name="connsiteY19" fmla="*/ 4272 h 10000"/>
                <a:gd name="connsiteX20" fmla="*/ 1908 w 10105"/>
                <a:gd name="connsiteY20" fmla="*/ 5257 h 10000"/>
                <a:gd name="connsiteX21" fmla="*/ 1573 w 10105"/>
                <a:gd name="connsiteY21" fmla="*/ 7631 h 10000"/>
                <a:gd name="connsiteX22" fmla="*/ 1565 w 10105"/>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87 w 10105"/>
                <a:gd name="connsiteY5" fmla="*/ 1946 h 10000"/>
                <a:gd name="connsiteX6" fmla="*/ 5049 w 10105"/>
                <a:gd name="connsiteY6" fmla="*/ 1586 h 10000"/>
                <a:gd name="connsiteX7" fmla="*/ 5317 w 10105"/>
                <a:gd name="connsiteY7" fmla="*/ 1272 h 10000"/>
                <a:gd name="connsiteX8" fmla="*/ 5886 w 10105"/>
                <a:gd name="connsiteY8" fmla="*/ 740 h 10000"/>
                <a:gd name="connsiteX9" fmla="*/ 6712 w 10105"/>
                <a:gd name="connsiteY9" fmla="*/ 716 h 10000"/>
                <a:gd name="connsiteX10" fmla="*/ 7771 w 10105"/>
                <a:gd name="connsiteY10" fmla="*/ 61 h 10000"/>
                <a:gd name="connsiteX11" fmla="*/ 9246 w 10105"/>
                <a:gd name="connsiteY11" fmla="*/ 94 h 10000"/>
                <a:gd name="connsiteX12" fmla="*/ 10082 w 10105"/>
                <a:gd name="connsiteY12" fmla="*/ 687 h 10000"/>
                <a:gd name="connsiteX13" fmla="*/ 9801 w 10105"/>
                <a:gd name="connsiteY13" fmla="*/ 1681 h 10000"/>
                <a:gd name="connsiteX14" fmla="*/ 9012 w 10105"/>
                <a:gd name="connsiteY14" fmla="*/ 2136 h 10000"/>
                <a:gd name="connsiteX15" fmla="*/ 7685 w 10105"/>
                <a:gd name="connsiteY15" fmla="*/ 2224 h 10000"/>
                <a:gd name="connsiteX16" fmla="*/ 6802 w 10105"/>
                <a:gd name="connsiteY16" fmla="*/ 3097 h 10000"/>
                <a:gd name="connsiteX17" fmla="*/ 5740 w 10105"/>
                <a:gd name="connsiteY17" fmla="*/ 3184 h 10000"/>
                <a:gd name="connsiteX18" fmla="*/ 4716 w 10105"/>
                <a:gd name="connsiteY18" fmla="*/ 3969 h 10000"/>
                <a:gd name="connsiteX19" fmla="*/ 2925 w 10105"/>
                <a:gd name="connsiteY19" fmla="*/ 4272 h 10000"/>
                <a:gd name="connsiteX20" fmla="*/ 1908 w 10105"/>
                <a:gd name="connsiteY20" fmla="*/ 5257 h 10000"/>
                <a:gd name="connsiteX21" fmla="*/ 1573 w 10105"/>
                <a:gd name="connsiteY21" fmla="*/ 7631 h 10000"/>
                <a:gd name="connsiteX22" fmla="*/ 1565 w 10105"/>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87 w 10105"/>
                <a:gd name="connsiteY5" fmla="*/ 1946 h 10000"/>
                <a:gd name="connsiteX6" fmla="*/ 5049 w 10105"/>
                <a:gd name="connsiteY6" fmla="*/ 1586 h 10000"/>
                <a:gd name="connsiteX7" fmla="*/ 5317 w 10105"/>
                <a:gd name="connsiteY7" fmla="*/ 1272 h 10000"/>
                <a:gd name="connsiteX8" fmla="*/ 5886 w 10105"/>
                <a:gd name="connsiteY8" fmla="*/ 740 h 10000"/>
                <a:gd name="connsiteX9" fmla="*/ 6712 w 10105"/>
                <a:gd name="connsiteY9" fmla="*/ 716 h 10000"/>
                <a:gd name="connsiteX10" fmla="*/ 7771 w 10105"/>
                <a:gd name="connsiteY10" fmla="*/ 61 h 10000"/>
                <a:gd name="connsiteX11" fmla="*/ 9246 w 10105"/>
                <a:gd name="connsiteY11" fmla="*/ 94 h 10000"/>
                <a:gd name="connsiteX12" fmla="*/ 10082 w 10105"/>
                <a:gd name="connsiteY12" fmla="*/ 687 h 10000"/>
                <a:gd name="connsiteX13" fmla="*/ 9801 w 10105"/>
                <a:gd name="connsiteY13" fmla="*/ 1681 h 10000"/>
                <a:gd name="connsiteX14" fmla="*/ 9012 w 10105"/>
                <a:gd name="connsiteY14" fmla="*/ 2136 h 10000"/>
                <a:gd name="connsiteX15" fmla="*/ 7685 w 10105"/>
                <a:gd name="connsiteY15" fmla="*/ 2224 h 10000"/>
                <a:gd name="connsiteX16" fmla="*/ 6802 w 10105"/>
                <a:gd name="connsiteY16" fmla="*/ 3097 h 10000"/>
                <a:gd name="connsiteX17" fmla="*/ 5740 w 10105"/>
                <a:gd name="connsiteY17" fmla="*/ 3184 h 10000"/>
                <a:gd name="connsiteX18" fmla="*/ 4716 w 10105"/>
                <a:gd name="connsiteY18" fmla="*/ 3969 h 10000"/>
                <a:gd name="connsiteX19" fmla="*/ 2925 w 10105"/>
                <a:gd name="connsiteY19" fmla="*/ 4272 h 10000"/>
                <a:gd name="connsiteX20" fmla="*/ 1908 w 10105"/>
                <a:gd name="connsiteY20" fmla="*/ 5257 h 10000"/>
                <a:gd name="connsiteX21" fmla="*/ 1573 w 10105"/>
                <a:gd name="connsiteY21" fmla="*/ 7631 h 10000"/>
                <a:gd name="connsiteX22" fmla="*/ 1565 w 10105"/>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16 w 10105"/>
                <a:gd name="connsiteY5" fmla="*/ 1900 h 10000"/>
                <a:gd name="connsiteX6" fmla="*/ 5049 w 10105"/>
                <a:gd name="connsiteY6" fmla="*/ 1586 h 10000"/>
                <a:gd name="connsiteX7" fmla="*/ 5317 w 10105"/>
                <a:gd name="connsiteY7" fmla="*/ 1272 h 10000"/>
                <a:gd name="connsiteX8" fmla="*/ 5886 w 10105"/>
                <a:gd name="connsiteY8" fmla="*/ 740 h 10000"/>
                <a:gd name="connsiteX9" fmla="*/ 6712 w 10105"/>
                <a:gd name="connsiteY9" fmla="*/ 716 h 10000"/>
                <a:gd name="connsiteX10" fmla="*/ 7771 w 10105"/>
                <a:gd name="connsiteY10" fmla="*/ 61 h 10000"/>
                <a:gd name="connsiteX11" fmla="*/ 9246 w 10105"/>
                <a:gd name="connsiteY11" fmla="*/ 94 h 10000"/>
                <a:gd name="connsiteX12" fmla="*/ 10082 w 10105"/>
                <a:gd name="connsiteY12" fmla="*/ 687 h 10000"/>
                <a:gd name="connsiteX13" fmla="*/ 9801 w 10105"/>
                <a:gd name="connsiteY13" fmla="*/ 1681 h 10000"/>
                <a:gd name="connsiteX14" fmla="*/ 9012 w 10105"/>
                <a:gd name="connsiteY14" fmla="*/ 2136 h 10000"/>
                <a:gd name="connsiteX15" fmla="*/ 7685 w 10105"/>
                <a:gd name="connsiteY15" fmla="*/ 2224 h 10000"/>
                <a:gd name="connsiteX16" fmla="*/ 6802 w 10105"/>
                <a:gd name="connsiteY16" fmla="*/ 3097 h 10000"/>
                <a:gd name="connsiteX17" fmla="*/ 5740 w 10105"/>
                <a:gd name="connsiteY17" fmla="*/ 3184 h 10000"/>
                <a:gd name="connsiteX18" fmla="*/ 4716 w 10105"/>
                <a:gd name="connsiteY18" fmla="*/ 3969 h 10000"/>
                <a:gd name="connsiteX19" fmla="*/ 2925 w 10105"/>
                <a:gd name="connsiteY19" fmla="*/ 4272 h 10000"/>
                <a:gd name="connsiteX20" fmla="*/ 1908 w 10105"/>
                <a:gd name="connsiteY20" fmla="*/ 5257 h 10000"/>
                <a:gd name="connsiteX21" fmla="*/ 1573 w 10105"/>
                <a:gd name="connsiteY21" fmla="*/ 7631 h 10000"/>
                <a:gd name="connsiteX22" fmla="*/ 1565 w 10105"/>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16 w 10105"/>
                <a:gd name="connsiteY5" fmla="*/ 1900 h 10000"/>
                <a:gd name="connsiteX6" fmla="*/ 5049 w 10105"/>
                <a:gd name="connsiteY6" fmla="*/ 1586 h 10000"/>
                <a:gd name="connsiteX7" fmla="*/ 5317 w 10105"/>
                <a:gd name="connsiteY7" fmla="*/ 1272 h 10000"/>
                <a:gd name="connsiteX8" fmla="*/ 5886 w 10105"/>
                <a:gd name="connsiteY8" fmla="*/ 740 h 10000"/>
                <a:gd name="connsiteX9" fmla="*/ 6712 w 10105"/>
                <a:gd name="connsiteY9" fmla="*/ 716 h 10000"/>
                <a:gd name="connsiteX10" fmla="*/ 7771 w 10105"/>
                <a:gd name="connsiteY10" fmla="*/ 61 h 10000"/>
                <a:gd name="connsiteX11" fmla="*/ 9246 w 10105"/>
                <a:gd name="connsiteY11" fmla="*/ 94 h 10000"/>
                <a:gd name="connsiteX12" fmla="*/ 10082 w 10105"/>
                <a:gd name="connsiteY12" fmla="*/ 687 h 10000"/>
                <a:gd name="connsiteX13" fmla="*/ 9801 w 10105"/>
                <a:gd name="connsiteY13" fmla="*/ 1681 h 10000"/>
                <a:gd name="connsiteX14" fmla="*/ 9012 w 10105"/>
                <a:gd name="connsiteY14" fmla="*/ 2136 h 10000"/>
                <a:gd name="connsiteX15" fmla="*/ 7685 w 10105"/>
                <a:gd name="connsiteY15" fmla="*/ 2224 h 10000"/>
                <a:gd name="connsiteX16" fmla="*/ 6802 w 10105"/>
                <a:gd name="connsiteY16" fmla="*/ 3097 h 10000"/>
                <a:gd name="connsiteX17" fmla="*/ 5740 w 10105"/>
                <a:gd name="connsiteY17" fmla="*/ 3184 h 10000"/>
                <a:gd name="connsiteX18" fmla="*/ 4716 w 10105"/>
                <a:gd name="connsiteY18" fmla="*/ 3969 h 10000"/>
                <a:gd name="connsiteX19" fmla="*/ 2925 w 10105"/>
                <a:gd name="connsiteY19" fmla="*/ 4272 h 10000"/>
                <a:gd name="connsiteX20" fmla="*/ 1908 w 10105"/>
                <a:gd name="connsiteY20" fmla="*/ 5257 h 10000"/>
                <a:gd name="connsiteX21" fmla="*/ 1573 w 10105"/>
                <a:gd name="connsiteY21" fmla="*/ 7631 h 10000"/>
                <a:gd name="connsiteX22" fmla="*/ 1565 w 10105"/>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16 w 10105"/>
                <a:gd name="connsiteY5" fmla="*/ 1900 h 10000"/>
                <a:gd name="connsiteX6" fmla="*/ 5049 w 10105"/>
                <a:gd name="connsiteY6" fmla="*/ 1586 h 10000"/>
                <a:gd name="connsiteX7" fmla="*/ 5317 w 10105"/>
                <a:gd name="connsiteY7" fmla="*/ 1272 h 10000"/>
                <a:gd name="connsiteX8" fmla="*/ 5886 w 10105"/>
                <a:gd name="connsiteY8" fmla="*/ 740 h 10000"/>
                <a:gd name="connsiteX9" fmla="*/ 6712 w 10105"/>
                <a:gd name="connsiteY9" fmla="*/ 716 h 10000"/>
                <a:gd name="connsiteX10" fmla="*/ 7771 w 10105"/>
                <a:gd name="connsiteY10" fmla="*/ 61 h 10000"/>
                <a:gd name="connsiteX11" fmla="*/ 9246 w 10105"/>
                <a:gd name="connsiteY11" fmla="*/ 94 h 10000"/>
                <a:gd name="connsiteX12" fmla="*/ 10082 w 10105"/>
                <a:gd name="connsiteY12" fmla="*/ 687 h 10000"/>
                <a:gd name="connsiteX13" fmla="*/ 9801 w 10105"/>
                <a:gd name="connsiteY13" fmla="*/ 1681 h 10000"/>
                <a:gd name="connsiteX14" fmla="*/ 9012 w 10105"/>
                <a:gd name="connsiteY14" fmla="*/ 2136 h 10000"/>
                <a:gd name="connsiteX15" fmla="*/ 7685 w 10105"/>
                <a:gd name="connsiteY15" fmla="*/ 2224 h 10000"/>
                <a:gd name="connsiteX16" fmla="*/ 6802 w 10105"/>
                <a:gd name="connsiteY16" fmla="*/ 3097 h 10000"/>
                <a:gd name="connsiteX17" fmla="*/ 5740 w 10105"/>
                <a:gd name="connsiteY17" fmla="*/ 3184 h 10000"/>
                <a:gd name="connsiteX18" fmla="*/ 4716 w 10105"/>
                <a:gd name="connsiteY18" fmla="*/ 3969 h 10000"/>
                <a:gd name="connsiteX19" fmla="*/ 2925 w 10105"/>
                <a:gd name="connsiteY19" fmla="*/ 4272 h 10000"/>
                <a:gd name="connsiteX20" fmla="*/ 1908 w 10105"/>
                <a:gd name="connsiteY20" fmla="*/ 5257 h 10000"/>
                <a:gd name="connsiteX21" fmla="*/ 1573 w 10105"/>
                <a:gd name="connsiteY21" fmla="*/ 7631 h 10000"/>
                <a:gd name="connsiteX22" fmla="*/ 1565 w 10105"/>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16 w 10105"/>
                <a:gd name="connsiteY5" fmla="*/ 1900 h 10000"/>
                <a:gd name="connsiteX6" fmla="*/ 5049 w 10105"/>
                <a:gd name="connsiteY6" fmla="*/ 1586 h 10000"/>
                <a:gd name="connsiteX7" fmla="*/ 5317 w 10105"/>
                <a:gd name="connsiteY7" fmla="*/ 1272 h 10000"/>
                <a:gd name="connsiteX8" fmla="*/ 5886 w 10105"/>
                <a:gd name="connsiteY8" fmla="*/ 740 h 10000"/>
                <a:gd name="connsiteX9" fmla="*/ 6712 w 10105"/>
                <a:gd name="connsiteY9" fmla="*/ 716 h 10000"/>
                <a:gd name="connsiteX10" fmla="*/ 7771 w 10105"/>
                <a:gd name="connsiteY10" fmla="*/ 61 h 10000"/>
                <a:gd name="connsiteX11" fmla="*/ 9246 w 10105"/>
                <a:gd name="connsiteY11" fmla="*/ 94 h 10000"/>
                <a:gd name="connsiteX12" fmla="*/ 10082 w 10105"/>
                <a:gd name="connsiteY12" fmla="*/ 687 h 10000"/>
                <a:gd name="connsiteX13" fmla="*/ 9801 w 10105"/>
                <a:gd name="connsiteY13" fmla="*/ 1681 h 10000"/>
                <a:gd name="connsiteX14" fmla="*/ 9012 w 10105"/>
                <a:gd name="connsiteY14" fmla="*/ 2136 h 10000"/>
                <a:gd name="connsiteX15" fmla="*/ 7685 w 10105"/>
                <a:gd name="connsiteY15" fmla="*/ 2224 h 10000"/>
                <a:gd name="connsiteX16" fmla="*/ 6802 w 10105"/>
                <a:gd name="connsiteY16" fmla="*/ 3097 h 10000"/>
                <a:gd name="connsiteX17" fmla="*/ 5740 w 10105"/>
                <a:gd name="connsiteY17" fmla="*/ 3184 h 10000"/>
                <a:gd name="connsiteX18" fmla="*/ 4716 w 10105"/>
                <a:gd name="connsiteY18" fmla="*/ 3969 h 10000"/>
                <a:gd name="connsiteX19" fmla="*/ 2925 w 10105"/>
                <a:gd name="connsiteY19" fmla="*/ 4272 h 10000"/>
                <a:gd name="connsiteX20" fmla="*/ 1908 w 10105"/>
                <a:gd name="connsiteY20" fmla="*/ 5257 h 10000"/>
                <a:gd name="connsiteX21" fmla="*/ 1573 w 10105"/>
                <a:gd name="connsiteY21" fmla="*/ 7631 h 10000"/>
                <a:gd name="connsiteX22" fmla="*/ 1565 w 10105"/>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16 w 10105"/>
                <a:gd name="connsiteY5" fmla="*/ 1900 h 10000"/>
                <a:gd name="connsiteX6" fmla="*/ 5049 w 10105"/>
                <a:gd name="connsiteY6" fmla="*/ 1586 h 10000"/>
                <a:gd name="connsiteX7" fmla="*/ 5317 w 10105"/>
                <a:gd name="connsiteY7" fmla="*/ 1272 h 10000"/>
                <a:gd name="connsiteX8" fmla="*/ 5886 w 10105"/>
                <a:gd name="connsiteY8" fmla="*/ 740 h 10000"/>
                <a:gd name="connsiteX9" fmla="*/ 6712 w 10105"/>
                <a:gd name="connsiteY9" fmla="*/ 716 h 10000"/>
                <a:gd name="connsiteX10" fmla="*/ 7771 w 10105"/>
                <a:gd name="connsiteY10" fmla="*/ 61 h 10000"/>
                <a:gd name="connsiteX11" fmla="*/ 9246 w 10105"/>
                <a:gd name="connsiteY11" fmla="*/ 94 h 10000"/>
                <a:gd name="connsiteX12" fmla="*/ 10082 w 10105"/>
                <a:gd name="connsiteY12" fmla="*/ 687 h 10000"/>
                <a:gd name="connsiteX13" fmla="*/ 9801 w 10105"/>
                <a:gd name="connsiteY13" fmla="*/ 1681 h 10000"/>
                <a:gd name="connsiteX14" fmla="*/ 9012 w 10105"/>
                <a:gd name="connsiteY14" fmla="*/ 2136 h 10000"/>
                <a:gd name="connsiteX15" fmla="*/ 7685 w 10105"/>
                <a:gd name="connsiteY15" fmla="*/ 2224 h 10000"/>
                <a:gd name="connsiteX16" fmla="*/ 6802 w 10105"/>
                <a:gd name="connsiteY16" fmla="*/ 3097 h 10000"/>
                <a:gd name="connsiteX17" fmla="*/ 5740 w 10105"/>
                <a:gd name="connsiteY17" fmla="*/ 3184 h 10000"/>
                <a:gd name="connsiteX18" fmla="*/ 4716 w 10105"/>
                <a:gd name="connsiteY18" fmla="*/ 3969 h 10000"/>
                <a:gd name="connsiteX19" fmla="*/ 2925 w 10105"/>
                <a:gd name="connsiteY19" fmla="*/ 4272 h 10000"/>
                <a:gd name="connsiteX20" fmla="*/ 1908 w 10105"/>
                <a:gd name="connsiteY20" fmla="*/ 5257 h 10000"/>
                <a:gd name="connsiteX21" fmla="*/ 1573 w 10105"/>
                <a:gd name="connsiteY21" fmla="*/ 7631 h 10000"/>
                <a:gd name="connsiteX22" fmla="*/ 1565 w 10105"/>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16 w 10105"/>
                <a:gd name="connsiteY5" fmla="*/ 1900 h 10000"/>
                <a:gd name="connsiteX6" fmla="*/ 5049 w 10105"/>
                <a:gd name="connsiteY6" fmla="*/ 1586 h 10000"/>
                <a:gd name="connsiteX7" fmla="*/ 5317 w 10105"/>
                <a:gd name="connsiteY7" fmla="*/ 1272 h 10000"/>
                <a:gd name="connsiteX8" fmla="*/ 5886 w 10105"/>
                <a:gd name="connsiteY8" fmla="*/ 740 h 10000"/>
                <a:gd name="connsiteX9" fmla="*/ 6712 w 10105"/>
                <a:gd name="connsiteY9" fmla="*/ 716 h 10000"/>
                <a:gd name="connsiteX10" fmla="*/ 7771 w 10105"/>
                <a:gd name="connsiteY10" fmla="*/ 61 h 10000"/>
                <a:gd name="connsiteX11" fmla="*/ 9246 w 10105"/>
                <a:gd name="connsiteY11" fmla="*/ 94 h 10000"/>
                <a:gd name="connsiteX12" fmla="*/ 10082 w 10105"/>
                <a:gd name="connsiteY12" fmla="*/ 687 h 10000"/>
                <a:gd name="connsiteX13" fmla="*/ 9801 w 10105"/>
                <a:gd name="connsiteY13" fmla="*/ 1681 h 10000"/>
                <a:gd name="connsiteX14" fmla="*/ 9012 w 10105"/>
                <a:gd name="connsiteY14" fmla="*/ 2136 h 10000"/>
                <a:gd name="connsiteX15" fmla="*/ 7685 w 10105"/>
                <a:gd name="connsiteY15" fmla="*/ 2224 h 10000"/>
                <a:gd name="connsiteX16" fmla="*/ 6802 w 10105"/>
                <a:gd name="connsiteY16" fmla="*/ 3097 h 10000"/>
                <a:gd name="connsiteX17" fmla="*/ 5740 w 10105"/>
                <a:gd name="connsiteY17" fmla="*/ 3184 h 10000"/>
                <a:gd name="connsiteX18" fmla="*/ 4716 w 10105"/>
                <a:gd name="connsiteY18" fmla="*/ 3969 h 10000"/>
                <a:gd name="connsiteX19" fmla="*/ 2925 w 10105"/>
                <a:gd name="connsiteY19" fmla="*/ 4272 h 10000"/>
                <a:gd name="connsiteX20" fmla="*/ 1908 w 10105"/>
                <a:gd name="connsiteY20" fmla="*/ 5257 h 10000"/>
                <a:gd name="connsiteX21" fmla="*/ 1573 w 10105"/>
                <a:gd name="connsiteY21" fmla="*/ 7631 h 10000"/>
                <a:gd name="connsiteX22" fmla="*/ 1565 w 10105"/>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16 w 10105"/>
                <a:gd name="connsiteY5" fmla="*/ 1900 h 10000"/>
                <a:gd name="connsiteX6" fmla="*/ 5049 w 10105"/>
                <a:gd name="connsiteY6" fmla="*/ 1586 h 10000"/>
                <a:gd name="connsiteX7" fmla="*/ 5317 w 10105"/>
                <a:gd name="connsiteY7" fmla="*/ 1272 h 10000"/>
                <a:gd name="connsiteX8" fmla="*/ 5886 w 10105"/>
                <a:gd name="connsiteY8" fmla="*/ 740 h 10000"/>
                <a:gd name="connsiteX9" fmla="*/ 6712 w 10105"/>
                <a:gd name="connsiteY9" fmla="*/ 716 h 10000"/>
                <a:gd name="connsiteX10" fmla="*/ 7771 w 10105"/>
                <a:gd name="connsiteY10" fmla="*/ 61 h 10000"/>
                <a:gd name="connsiteX11" fmla="*/ 9246 w 10105"/>
                <a:gd name="connsiteY11" fmla="*/ 94 h 10000"/>
                <a:gd name="connsiteX12" fmla="*/ 10082 w 10105"/>
                <a:gd name="connsiteY12" fmla="*/ 687 h 10000"/>
                <a:gd name="connsiteX13" fmla="*/ 9801 w 10105"/>
                <a:gd name="connsiteY13" fmla="*/ 1681 h 10000"/>
                <a:gd name="connsiteX14" fmla="*/ 9012 w 10105"/>
                <a:gd name="connsiteY14" fmla="*/ 2136 h 10000"/>
                <a:gd name="connsiteX15" fmla="*/ 7685 w 10105"/>
                <a:gd name="connsiteY15" fmla="*/ 2224 h 10000"/>
                <a:gd name="connsiteX16" fmla="*/ 6802 w 10105"/>
                <a:gd name="connsiteY16" fmla="*/ 3097 h 10000"/>
                <a:gd name="connsiteX17" fmla="*/ 5740 w 10105"/>
                <a:gd name="connsiteY17" fmla="*/ 3184 h 10000"/>
                <a:gd name="connsiteX18" fmla="*/ 4716 w 10105"/>
                <a:gd name="connsiteY18" fmla="*/ 3969 h 10000"/>
                <a:gd name="connsiteX19" fmla="*/ 2925 w 10105"/>
                <a:gd name="connsiteY19" fmla="*/ 4272 h 10000"/>
                <a:gd name="connsiteX20" fmla="*/ 1908 w 10105"/>
                <a:gd name="connsiteY20" fmla="*/ 5257 h 10000"/>
                <a:gd name="connsiteX21" fmla="*/ 1573 w 10105"/>
                <a:gd name="connsiteY21" fmla="*/ 7631 h 10000"/>
                <a:gd name="connsiteX22" fmla="*/ 1565 w 10105"/>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16 w 10105"/>
                <a:gd name="connsiteY5" fmla="*/ 1900 h 10000"/>
                <a:gd name="connsiteX6" fmla="*/ 5049 w 10105"/>
                <a:gd name="connsiteY6" fmla="*/ 1586 h 10000"/>
                <a:gd name="connsiteX7" fmla="*/ 5317 w 10105"/>
                <a:gd name="connsiteY7" fmla="*/ 1272 h 10000"/>
                <a:gd name="connsiteX8" fmla="*/ 5886 w 10105"/>
                <a:gd name="connsiteY8" fmla="*/ 740 h 10000"/>
                <a:gd name="connsiteX9" fmla="*/ 6712 w 10105"/>
                <a:gd name="connsiteY9" fmla="*/ 716 h 10000"/>
                <a:gd name="connsiteX10" fmla="*/ 7771 w 10105"/>
                <a:gd name="connsiteY10" fmla="*/ 61 h 10000"/>
                <a:gd name="connsiteX11" fmla="*/ 9246 w 10105"/>
                <a:gd name="connsiteY11" fmla="*/ 94 h 10000"/>
                <a:gd name="connsiteX12" fmla="*/ 10082 w 10105"/>
                <a:gd name="connsiteY12" fmla="*/ 687 h 10000"/>
                <a:gd name="connsiteX13" fmla="*/ 9801 w 10105"/>
                <a:gd name="connsiteY13" fmla="*/ 1681 h 10000"/>
                <a:gd name="connsiteX14" fmla="*/ 9012 w 10105"/>
                <a:gd name="connsiteY14" fmla="*/ 2136 h 10000"/>
                <a:gd name="connsiteX15" fmla="*/ 7685 w 10105"/>
                <a:gd name="connsiteY15" fmla="*/ 2224 h 10000"/>
                <a:gd name="connsiteX16" fmla="*/ 6802 w 10105"/>
                <a:gd name="connsiteY16" fmla="*/ 3097 h 10000"/>
                <a:gd name="connsiteX17" fmla="*/ 5740 w 10105"/>
                <a:gd name="connsiteY17" fmla="*/ 3184 h 10000"/>
                <a:gd name="connsiteX18" fmla="*/ 4716 w 10105"/>
                <a:gd name="connsiteY18" fmla="*/ 3969 h 10000"/>
                <a:gd name="connsiteX19" fmla="*/ 2925 w 10105"/>
                <a:gd name="connsiteY19" fmla="*/ 4272 h 10000"/>
                <a:gd name="connsiteX20" fmla="*/ 1908 w 10105"/>
                <a:gd name="connsiteY20" fmla="*/ 5257 h 10000"/>
                <a:gd name="connsiteX21" fmla="*/ 1573 w 10105"/>
                <a:gd name="connsiteY21" fmla="*/ 7631 h 10000"/>
                <a:gd name="connsiteX22" fmla="*/ 1565 w 10105"/>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16 w 10105"/>
                <a:gd name="connsiteY5" fmla="*/ 1900 h 10000"/>
                <a:gd name="connsiteX6" fmla="*/ 5049 w 10105"/>
                <a:gd name="connsiteY6" fmla="*/ 1586 h 10000"/>
                <a:gd name="connsiteX7" fmla="*/ 5317 w 10105"/>
                <a:gd name="connsiteY7" fmla="*/ 1272 h 10000"/>
                <a:gd name="connsiteX8" fmla="*/ 5886 w 10105"/>
                <a:gd name="connsiteY8" fmla="*/ 740 h 10000"/>
                <a:gd name="connsiteX9" fmla="*/ 6712 w 10105"/>
                <a:gd name="connsiteY9" fmla="*/ 716 h 10000"/>
                <a:gd name="connsiteX10" fmla="*/ 7771 w 10105"/>
                <a:gd name="connsiteY10" fmla="*/ 61 h 10000"/>
                <a:gd name="connsiteX11" fmla="*/ 9246 w 10105"/>
                <a:gd name="connsiteY11" fmla="*/ 94 h 10000"/>
                <a:gd name="connsiteX12" fmla="*/ 10082 w 10105"/>
                <a:gd name="connsiteY12" fmla="*/ 687 h 10000"/>
                <a:gd name="connsiteX13" fmla="*/ 9801 w 10105"/>
                <a:gd name="connsiteY13" fmla="*/ 1681 h 10000"/>
                <a:gd name="connsiteX14" fmla="*/ 9012 w 10105"/>
                <a:gd name="connsiteY14" fmla="*/ 2136 h 10000"/>
                <a:gd name="connsiteX15" fmla="*/ 7685 w 10105"/>
                <a:gd name="connsiteY15" fmla="*/ 2224 h 10000"/>
                <a:gd name="connsiteX16" fmla="*/ 6802 w 10105"/>
                <a:gd name="connsiteY16" fmla="*/ 3097 h 10000"/>
                <a:gd name="connsiteX17" fmla="*/ 5740 w 10105"/>
                <a:gd name="connsiteY17" fmla="*/ 3184 h 10000"/>
                <a:gd name="connsiteX18" fmla="*/ 4716 w 10105"/>
                <a:gd name="connsiteY18" fmla="*/ 3969 h 10000"/>
                <a:gd name="connsiteX19" fmla="*/ 2925 w 10105"/>
                <a:gd name="connsiteY19" fmla="*/ 4272 h 10000"/>
                <a:gd name="connsiteX20" fmla="*/ 1908 w 10105"/>
                <a:gd name="connsiteY20" fmla="*/ 5257 h 10000"/>
                <a:gd name="connsiteX21" fmla="*/ 1573 w 10105"/>
                <a:gd name="connsiteY21" fmla="*/ 7631 h 10000"/>
                <a:gd name="connsiteX22" fmla="*/ 1565 w 10105"/>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16 w 10105"/>
                <a:gd name="connsiteY5" fmla="*/ 1900 h 10000"/>
                <a:gd name="connsiteX6" fmla="*/ 5049 w 10105"/>
                <a:gd name="connsiteY6" fmla="*/ 1586 h 10000"/>
                <a:gd name="connsiteX7" fmla="*/ 5317 w 10105"/>
                <a:gd name="connsiteY7" fmla="*/ 1272 h 10000"/>
                <a:gd name="connsiteX8" fmla="*/ 5886 w 10105"/>
                <a:gd name="connsiteY8" fmla="*/ 740 h 10000"/>
                <a:gd name="connsiteX9" fmla="*/ 6712 w 10105"/>
                <a:gd name="connsiteY9" fmla="*/ 716 h 10000"/>
                <a:gd name="connsiteX10" fmla="*/ 7771 w 10105"/>
                <a:gd name="connsiteY10" fmla="*/ 61 h 10000"/>
                <a:gd name="connsiteX11" fmla="*/ 9246 w 10105"/>
                <a:gd name="connsiteY11" fmla="*/ 94 h 10000"/>
                <a:gd name="connsiteX12" fmla="*/ 10082 w 10105"/>
                <a:gd name="connsiteY12" fmla="*/ 687 h 10000"/>
                <a:gd name="connsiteX13" fmla="*/ 9801 w 10105"/>
                <a:gd name="connsiteY13" fmla="*/ 1681 h 10000"/>
                <a:gd name="connsiteX14" fmla="*/ 9012 w 10105"/>
                <a:gd name="connsiteY14" fmla="*/ 2136 h 10000"/>
                <a:gd name="connsiteX15" fmla="*/ 7685 w 10105"/>
                <a:gd name="connsiteY15" fmla="*/ 2224 h 10000"/>
                <a:gd name="connsiteX16" fmla="*/ 6802 w 10105"/>
                <a:gd name="connsiteY16" fmla="*/ 3097 h 10000"/>
                <a:gd name="connsiteX17" fmla="*/ 5740 w 10105"/>
                <a:gd name="connsiteY17" fmla="*/ 3184 h 10000"/>
                <a:gd name="connsiteX18" fmla="*/ 4716 w 10105"/>
                <a:gd name="connsiteY18" fmla="*/ 3969 h 10000"/>
                <a:gd name="connsiteX19" fmla="*/ 2925 w 10105"/>
                <a:gd name="connsiteY19" fmla="*/ 4272 h 10000"/>
                <a:gd name="connsiteX20" fmla="*/ 1908 w 10105"/>
                <a:gd name="connsiteY20" fmla="*/ 5257 h 10000"/>
                <a:gd name="connsiteX21" fmla="*/ 1573 w 10105"/>
                <a:gd name="connsiteY21" fmla="*/ 7631 h 10000"/>
                <a:gd name="connsiteX22" fmla="*/ 1565 w 10105"/>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16 w 10105"/>
                <a:gd name="connsiteY5" fmla="*/ 1900 h 10000"/>
                <a:gd name="connsiteX6" fmla="*/ 5049 w 10105"/>
                <a:gd name="connsiteY6" fmla="*/ 1586 h 10000"/>
                <a:gd name="connsiteX7" fmla="*/ 5317 w 10105"/>
                <a:gd name="connsiteY7" fmla="*/ 1272 h 10000"/>
                <a:gd name="connsiteX8" fmla="*/ 5886 w 10105"/>
                <a:gd name="connsiteY8" fmla="*/ 740 h 10000"/>
                <a:gd name="connsiteX9" fmla="*/ 6712 w 10105"/>
                <a:gd name="connsiteY9" fmla="*/ 716 h 10000"/>
                <a:gd name="connsiteX10" fmla="*/ 7771 w 10105"/>
                <a:gd name="connsiteY10" fmla="*/ 61 h 10000"/>
                <a:gd name="connsiteX11" fmla="*/ 9246 w 10105"/>
                <a:gd name="connsiteY11" fmla="*/ 94 h 10000"/>
                <a:gd name="connsiteX12" fmla="*/ 10082 w 10105"/>
                <a:gd name="connsiteY12" fmla="*/ 687 h 10000"/>
                <a:gd name="connsiteX13" fmla="*/ 9801 w 10105"/>
                <a:gd name="connsiteY13" fmla="*/ 1681 h 10000"/>
                <a:gd name="connsiteX14" fmla="*/ 9012 w 10105"/>
                <a:gd name="connsiteY14" fmla="*/ 2136 h 10000"/>
                <a:gd name="connsiteX15" fmla="*/ 7685 w 10105"/>
                <a:gd name="connsiteY15" fmla="*/ 2224 h 10000"/>
                <a:gd name="connsiteX16" fmla="*/ 6802 w 10105"/>
                <a:gd name="connsiteY16" fmla="*/ 3097 h 10000"/>
                <a:gd name="connsiteX17" fmla="*/ 5740 w 10105"/>
                <a:gd name="connsiteY17" fmla="*/ 3184 h 10000"/>
                <a:gd name="connsiteX18" fmla="*/ 4716 w 10105"/>
                <a:gd name="connsiteY18" fmla="*/ 3969 h 10000"/>
                <a:gd name="connsiteX19" fmla="*/ 2925 w 10105"/>
                <a:gd name="connsiteY19" fmla="*/ 4272 h 10000"/>
                <a:gd name="connsiteX20" fmla="*/ 1908 w 10105"/>
                <a:gd name="connsiteY20" fmla="*/ 5257 h 10000"/>
                <a:gd name="connsiteX21" fmla="*/ 1573 w 10105"/>
                <a:gd name="connsiteY21" fmla="*/ 7631 h 10000"/>
                <a:gd name="connsiteX22" fmla="*/ 1565 w 10105"/>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16 w 10105"/>
                <a:gd name="connsiteY5" fmla="*/ 1900 h 10000"/>
                <a:gd name="connsiteX6" fmla="*/ 5049 w 10105"/>
                <a:gd name="connsiteY6" fmla="*/ 1586 h 10000"/>
                <a:gd name="connsiteX7" fmla="*/ 5317 w 10105"/>
                <a:gd name="connsiteY7" fmla="*/ 1272 h 10000"/>
                <a:gd name="connsiteX8" fmla="*/ 5886 w 10105"/>
                <a:gd name="connsiteY8" fmla="*/ 740 h 10000"/>
                <a:gd name="connsiteX9" fmla="*/ 6712 w 10105"/>
                <a:gd name="connsiteY9" fmla="*/ 716 h 10000"/>
                <a:gd name="connsiteX10" fmla="*/ 7771 w 10105"/>
                <a:gd name="connsiteY10" fmla="*/ 61 h 10000"/>
                <a:gd name="connsiteX11" fmla="*/ 9246 w 10105"/>
                <a:gd name="connsiteY11" fmla="*/ 94 h 10000"/>
                <a:gd name="connsiteX12" fmla="*/ 10082 w 10105"/>
                <a:gd name="connsiteY12" fmla="*/ 687 h 10000"/>
                <a:gd name="connsiteX13" fmla="*/ 9801 w 10105"/>
                <a:gd name="connsiteY13" fmla="*/ 1681 h 10000"/>
                <a:gd name="connsiteX14" fmla="*/ 9012 w 10105"/>
                <a:gd name="connsiteY14" fmla="*/ 2136 h 10000"/>
                <a:gd name="connsiteX15" fmla="*/ 7685 w 10105"/>
                <a:gd name="connsiteY15" fmla="*/ 2224 h 10000"/>
                <a:gd name="connsiteX16" fmla="*/ 6802 w 10105"/>
                <a:gd name="connsiteY16" fmla="*/ 3097 h 10000"/>
                <a:gd name="connsiteX17" fmla="*/ 5740 w 10105"/>
                <a:gd name="connsiteY17" fmla="*/ 3184 h 10000"/>
                <a:gd name="connsiteX18" fmla="*/ 4716 w 10105"/>
                <a:gd name="connsiteY18" fmla="*/ 3969 h 10000"/>
                <a:gd name="connsiteX19" fmla="*/ 2925 w 10105"/>
                <a:gd name="connsiteY19" fmla="*/ 4272 h 10000"/>
                <a:gd name="connsiteX20" fmla="*/ 1908 w 10105"/>
                <a:gd name="connsiteY20" fmla="*/ 5257 h 10000"/>
                <a:gd name="connsiteX21" fmla="*/ 1573 w 10105"/>
                <a:gd name="connsiteY21" fmla="*/ 7631 h 10000"/>
                <a:gd name="connsiteX22" fmla="*/ 1565 w 10105"/>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16 w 10105"/>
                <a:gd name="connsiteY5" fmla="*/ 1900 h 10000"/>
                <a:gd name="connsiteX6" fmla="*/ 4804 w 10105"/>
                <a:gd name="connsiteY6" fmla="*/ 1648 h 10000"/>
                <a:gd name="connsiteX7" fmla="*/ 5049 w 10105"/>
                <a:gd name="connsiteY7" fmla="*/ 1586 h 10000"/>
                <a:gd name="connsiteX8" fmla="*/ 5317 w 10105"/>
                <a:gd name="connsiteY8" fmla="*/ 1272 h 10000"/>
                <a:gd name="connsiteX9" fmla="*/ 5886 w 10105"/>
                <a:gd name="connsiteY9" fmla="*/ 740 h 10000"/>
                <a:gd name="connsiteX10" fmla="*/ 6712 w 10105"/>
                <a:gd name="connsiteY10" fmla="*/ 716 h 10000"/>
                <a:gd name="connsiteX11" fmla="*/ 7771 w 10105"/>
                <a:gd name="connsiteY11" fmla="*/ 61 h 10000"/>
                <a:gd name="connsiteX12" fmla="*/ 9246 w 10105"/>
                <a:gd name="connsiteY12" fmla="*/ 94 h 10000"/>
                <a:gd name="connsiteX13" fmla="*/ 10082 w 10105"/>
                <a:gd name="connsiteY13" fmla="*/ 687 h 10000"/>
                <a:gd name="connsiteX14" fmla="*/ 9801 w 10105"/>
                <a:gd name="connsiteY14" fmla="*/ 1681 h 10000"/>
                <a:gd name="connsiteX15" fmla="*/ 9012 w 10105"/>
                <a:gd name="connsiteY15" fmla="*/ 2136 h 10000"/>
                <a:gd name="connsiteX16" fmla="*/ 7685 w 10105"/>
                <a:gd name="connsiteY16" fmla="*/ 2224 h 10000"/>
                <a:gd name="connsiteX17" fmla="*/ 6802 w 10105"/>
                <a:gd name="connsiteY17" fmla="*/ 3097 h 10000"/>
                <a:gd name="connsiteX18" fmla="*/ 5740 w 10105"/>
                <a:gd name="connsiteY18" fmla="*/ 3184 h 10000"/>
                <a:gd name="connsiteX19" fmla="*/ 4716 w 10105"/>
                <a:gd name="connsiteY19" fmla="*/ 3969 h 10000"/>
                <a:gd name="connsiteX20" fmla="*/ 2925 w 10105"/>
                <a:gd name="connsiteY20" fmla="*/ 4272 h 10000"/>
                <a:gd name="connsiteX21" fmla="*/ 1908 w 10105"/>
                <a:gd name="connsiteY21" fmla="*/ 5257 h 10000"/>
                <a:gd name="connsiteX22" fmla="*/ 1573 w 10105"/>
                <a:gd name="connsiteY22" fmla="*/ 7631 h 10000"/>
                <a:gd name="connsiteX23" fmla="*/ 1565 w 10105"/>
                <a:gd name="connsiteY23"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16 w 10105"/>
                <a:gd name="connsiteY5" fmla="*/ 1900 h 10000"/>
                <a:gd name="connsiteX6" fmla="*/ 4804 w 10105"/>
                <a:gd name="connsiteY6" fmla="*/ 1648 h 10000"/>
                <a:gd name="connsiteX7" fmla="*/ 5049 w 10105"/>
                <a:gd name="connsiteY7" fmla="*/ 1586 h 10000"/>
                <a:gd name="connsiteX8" fmla="*/ 5317 w 10105"/>
                <a:gd name="connsiteY8" fmla="*/ 1272 h 10000"/>
                <a:gd name="connsiteX9" fmla="*/ 5886 w 10105"/>
                <a:gd name="connsiteY9" fmla="*/ 740 h 10000"/>
                <a:gd name="connsiteX10" fmla="*/ 6712 w 10105"/>
                <a:gd name="connsiteY10" fmla="*/ 716 h 10000"/>
                <a:gd name="connsiteX11" fmla="*/ 7771 w 10105"/>
                <a:gd name="connsiteY11" fmla="*/ 61 h 10000"/>
                <a:gd name="connsiteX12" fmla="*/ 9246 w 10105"/>
                <a:gd name="connsiteY12" fmla="*/ 94 h 10000"/>
                <a:gd name="connsiteX13" fmla="*/ 10082 w 10105"/>
                <a:gd name="connsiteY13" fmla="*/ 687 h 10000"/>
                <a:gd name="connsiteX14" fmla="*/ 9801 w 10105"/>
                <a:gd name="connsiteY14" fmla="*/ 1681 h 10000"/>
                <a:gd name="connsiteX15" fmla="*/ 9012 w 10105"/>
                <a:gd name="connsiteY15" fmla="*/ 2136 h 10000"/>
                <a:gd name="connsiteX16" fmla="*/ 7685 w 10105"/>
                <a:gd name="connsiteY16" fmla="*/ 2224 h 10000"/>
                <a:gd name="connsiteX17" fmla="*/ 6802 w 10105"/>
                <a:gd name="connsiteY17" fmla="*/ 3097 h 10000"/>
                <a:gd name="connsiteX18" fmla="*/ 5740 w 10105"/>
                <a:gd name="connsiteY18" fmla="*/ 3184 h 10000"/>
                <a:gd name="connsiteX19" fmla="*/ 4716 w 10105"/>
                <a:gd name="connsiteY19" fmla="*/ 3969 h 10000"/>
                <a:gd name="connsiteX20" fmla="*/ 2925 w 10105"/>
                <a:gd name="connsiteY20" fmla="*/ 4272 h 10000"/>
                <a:gd name="connsiteX21" fmla="*/ 1908 w 10105"/>
                <a:gd name="connsiteY21" fmla="*/ 5257 h 10000"/>
                <a:gd name="connsiteX22" fmla="*/ 1573 w 10105"/>
                <a:gd name="connsiteY22" fmla="*/ 7631 h 10000"/>
                <a:gd name="connsiteX23" fmla="*/ 1565 w 10105"/>
                <a:gd name="connsiteY23"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16 w 10105"/>
                <a:gd name="connsiteY5" fmla="*/ 1900 h 10000"/>
                <a:gd name="connsiteX6" fmla="*/ 4804 w 10105"/>
                <a:gd name="connsiteY6" fmla="*/ 1648 h 10000"/>
                <a:gd name="connsiteX7" fmla="*/ 5049 w 10105"/>
                <a:gd name="connsiteY7" fmla="*/ 1586 h 10000"/>
                <a:gd name="connsiteX8" fmla="*/ 5317 w 10105"/>
                <a:gd name="connsiteY8" fmla="*/ 1272 h 10000"/>
                <a:gd name="connsiteX9" fmla="*/ 5886 w 10105"/>
                <a:gd name="connsiteY9" fmla="*/ 740 h 10000"/>
                <a:gd name="connsiteX10" fmla="*/ 6712 w 10105"/>
                <a:gd name="connsiteY10" fmla="*/ 716 h 10000"/>
                <a:gd name="connsiteX11" fmla="*/ 7771 w 10105"/>
                <a:gd name="connsiteY11" fmla="*/ 61 h 10000"/>
                <a:gd name="connsiteX12" fmla="*/ 9246 w 10105"/>
                <a:gd name="connsiteY12" fmla="*/ 94 h 10000"/>
                <a:gd name="connsiteX13" fmla="*/ 10082 w 10105"/>
                <a:gd name="connsiteY13" fmla="*/ 687 h 10000"/>
                <a:gd name="connsiteX14" fmla="*/ 9801 w 10105"/>
                <a:gd name="connsiteY14" fmla="*/ 1681 h 10000"/>
                <a:gd name="connsiteX15" fmla="*/ 9012 w 10105"/>
                <a:gd name="connsiteY15" fmla="*/ 2136 h 10000"/>
                <a:gd name="connsiteX16" fmla="*/ 7685 w 10105"/>
                <a:gd name="connsiteY16" fmla="*/ 2224 h 10000"/>
                <a:gd name="connsiteX17" fmla="*/ 6802 w 10105"/>
                <a:gd name="connsiteY17" fmla="*/ 3097 h 10000"/>
                <a:gd name="connsiteX18" fmla="*/ 5740 w 10105"/>
                <a:gd name="connsiteY18" fmla="*/ 3184 h 10000"/>
                <a:gd name="connsiteX19" fmla="*/ 4716 w 10105"/>
                <a:gd name="connsiteY19" fmla="*/ 3969 h 10000"/>
                <a:gd name="connsiteX20" fmla="*/ 2925 w 10105"/>
                <a:gd name="connsiteY20" fmla="*/ 4272 h 10000"/>
                <a:gd name="connsiteX21" fmla="*/ 1908 w 10105"/>
                <a:gd name="connsiteY21" fmla="*/ 5257 h 10000"/>
                <a:gd name="connsiteX22" fmla="*/ 1573 w 10105"/>
                <a:gd name="connsiteY22" fmla="*/ 7631 h 10000"/>
                <a:gd name="connsiteX23" fmla="*/ 1565 w 10105"/>
                <a:gd name="connsiteY23"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16 w 10105"/>
                <a:gd name="connsiteY5" fmla="*/ 1900 h 10000"/>
                <a:gd name="connsiteX6" fmla="*/ 5049 w 10105"/>
                <a:gd name="connsiteY6" fmla="*/ 1586 h 10000"/>
                <a:gd name="connsiteX7" fmla="*/ 5317 w 10105"/>
                <a:gd name="connsiteY7" fmla="*/ 1272 h 10000"/>
                <a:gd name="connsiteX8" fmla="*/ 5886 w 10105"/>
                <a:gd name="connsiteY8" fmla="*/ 740 h 10000"/>
                <a:gd name="connsiteX9" fmla="*/ 6712 w 10105"/>
                <a:gd name="connsiteY9" fmla="*/ 716 h 10000"/>
                <a:gd name="connsiteX10" fmla="*/ 7771 w 10105"/>
                <a:gd name="connsiteY10" fmla="*/ 61 h 10000"/>
                <a:gd name="connsiteX11" fmla="*/ 9246 w 10105"/>
                <a:gd name="connsiteY11" fmla="*/ 94 h 10000"/>
                <a:gd name="connsiteX12" fmla="*/ 10082 w 10105"/>
                <a:gd name="connsiteY12" fmla="*/ 687 h 10000"/>
                <a:gd name="connsiteX13" fmla="*/ 9801 w 10105"/>
                <a:gd name="connsiteY13" fmla="*/ 1681 h 10000"/>
                <a:gd name="connsiteX14" fmla="*/ 9012 w 10105"/>
                <a:gd name="connsiteY14" fmla="*/ 2136 h 10000"/>
                <a:gd name="connsiteX15" fmla="*/ 7685 w 10105"/>
                <a:gd name="connsiteY15" fmla="*/ 2224 h 10000"/>
                <a:gd name="connsiteX16" fmla="*/ 6802 w 10105"/>
                <a:gd name="connsiteY16" fmla="*/ 3097 h 10000"/>
                <a:gd name="connsiteX17" fmla="*/ 5740 w 10105"/>
                <a:gd name="connsiteY17" fmla="*/ 3184 h 10000"/>
                <a:gd name="connsiteX18" fmla="*/ 4716 w 10105"/>
                <a:gd name="connsiteY18" fmla="*/ 3969 h 10000"/>
                <a:gd name="connsiteX19" fmla="*/ 2925 w 10105"/>
                <a:gd name="connsiteY19" fmla="*/ 4272 h 10000"/>
                <a:gd name="connsiteX20" fmla="*/ 1908 w 10105"/>
                <a:gd name="connsiteY20" fmla="*/ 5257 h 10000"/>
                <a:gd name="connsiteX21" fmla="*/ 1573 w 10105"/>
                <a:gd name="connsiteY21" fmla="*/ 7631 h 10000"/>
                <a:gd name="connsiteX22" fmla="*/ 1565 w 10105"/>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16 w 10105"/>
                <a:gd name="connsiteY5" fmla="*/ 1900 h 10000"/>
                <a:gd name="connsiteX6" fmla="*/ 5049 w 10105"/>
                <a:gd name="connsiteY6" fmla="*/ 1586 h 10000"/>
                <a:gd name="connsiteX7" fmla="*/ 5234 w 10105"/>
                <a:gd name="connsiteY7" fmla="*/ 1237 h 10000"/>
                <a:gd name="connsiteX8" fmla="*/ 5886 w 10105"/>
                <a:gd name="connsiteY8" fmla="*/ 740 h 10000"/>
                <a:gd name="connsiteX9" fmla="*/ 6712 w 10105"/>
                <a:gd name="connsiteY9" fmla="*/ 716 h 10000"/>
                <a:gd name="connsiteX10" fmla="*/ 7771 w 10105"/>
                <a:gd name="connsiteY10" fmla="*/ 61 h 10000"/>
                <a:gd name="connsiteX11" fmla="*/ 9246 w 10105"/>
                <a:gd name="connsiteY11" fmla="*/ 94 h 10000"/>
                <a:gd name="connsiteX12" fmla="*/ 10082 w 10105"/>
                <a:gd name="connsiteY12" fmla="*/ 687 h 10000"/>
                <a:gd name="connsiteX13" fmla="*/ 9801 w 10105"/>
                <a:gd name="connsiteY13" fmla="*/ 1681 h 10000"/>
                <a:gd name="connsiteX14" fmla="*/ 9012 w 10105"/>
                <a:gd name="connsiteY14" fmla="*/ 2136 h 10000"/>
                <a:gd name="connsiteX15" fmla="*/ 7685 w 10105"/>
                <a:gd name="connsiteY15" fmla="*/ 2224 h 10000"/>
                <a:gd name="connsiteX16" fmla="*/ 6802 w 10105"/>
                <a:gd name="connsiteY16" fmla="*/ 3097 h 10000"/>
                <a:gd name="connsiteX17" fmla="*/ 5740 w 10105"/>
                <a:gd name="connsiteY17" fmla="*/ 3184 h 10000"/>
                <a:gd name="connsiteX18" fmla="*/ 4716 w 10105"/>
                <a:gd name="connsiteY18" fmla="*/ 3969 h 10000"/>
                <a:gd name="connsiteX19" fmla="*/ 2925 w 10105"/>
                <a:gd name="connsiteY19" fmla="*/ 4272 h 10000"/>
                <a:gd name="connsiteX20" fmla="*/ 1908 w 10105"/>
                <a:gd name="connsiteY20" fmla="*/ 5257 h 10000"/>
                <a:gd name="connsiteX21" fmla="*/ 1573 w 10105"/>
                <a:gd name="connsiteY21" fmla="*/ 7631 h 10000"/>
                <a:gd name="connsiteX22" fmla="*/ 1565 w 10105"/>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16 w 10105"/>
                <a:gd name="connsiteY5" fmla="*/ 1900 h 10000"/>
                <a:gd name="connsiteX6" fmla="*/ 4919 w 10105"/>
                <a:gd name="connsiteY6" fmla="*/ 1505 h 10000"/>
                <a:gd name="connsiteX7" fmla="*/ 5234 w 10105"/>
                <a:gd name="connsiteY7" fmla="*/ 1237 h 10000"/>
                <a:gd name="connsiteX8" fmla="*/ 5886 w 10105"/>
                <a:gd name="connsiteY8" fmla="*/ 740 h 10000"/>
                <a:gd name="connsiteX9" fmla="*/ 6712 w 10105"/>
                <a:gd name="connsiteY9" fmla="*/ 716 h 10000"/>
                <a:gd name="connsiteX10" fmla="*/ 7771 w 10105"/>
                <a:gd name="connsiteY10" fmla="*/ 61 h 10000"/>
                <a:gd name="connsiteX11" fmla="*/ 9246 w 10105"/>
                <a:gd name="connsiteY11" fmla="*/ 94 h 10000"/>
                <a:gd name="connsiteX12" fmla="*/ 10082 w 10105"/>
                <a:gd name="connsiteY12" fmla="*/ 687 h 10000"/>
                <a:gd name="connsiteX13" fmla="*/ 9801 w 10105"/>
                <a:gd name="connsiteY13" fmla="*/ 1681 h 10000"/>
                <a:gd name="connsiteX14" fmla="*/ 9012 w 10105"/>
                <a:gd name="connsiteY14" fmla="*/ 2136 h 10000"/>
                <a:gd name="connsiteX15" fmla="*/ 7685 w 10105"/>
                <a:gd name="connsiteY15" fmla="*/ 2224 h 10000"/>
                <a:gd name="connsiteX16" fmla="*/ 6802 w 10105"/>
                <a:gd name="connsiteY16" fmla="*/ 3097 h 10000"/>
                <a:gd name="connsiteX17" fmla="*/ 5740 w 10105"/>
                <a:gd name="connsiteY17" fmla="*/ 3184 h 10000"/>
                <a:gd name="connsiteX18" fmla="*/ 4716 w 10105"/>
                <a:gd name="connsiteY18" fmla="*/ 3969 h 10000"/>
                <a:gd name="connsiteX19" fmla="*/ 2925 w 10105"/>
                <a:gd name="connsiteY19" fmla="*/ 4272 h 10000"/>
                <a:gd name="connsiteX20" fmla="*/ 1908 w 10105"/>
                <a:gd name="connsiteY20" fmla="*/ 5257 h 10000"/>
                <a:gd name="connsiteX21" fmla="*/ 1573 w 10105"/>
                <a:gd name="connsiteY21" fmla="*/ 7631 h 10000"/>
                <a:gd name="connsiteX22" fmla="*/ 1565 w 10105"/>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16 w 10105"/>
                <a:gd name="connsiteY5" fmla="*/ 1900 h 10000"/>
                <a:gd name="connsiteX6" fmla="*/ 4919 w 10105"/>
                <a:gd name="connsiteY6" fmla="*/ 1505 h 10000"/>
                <a:gd name="connsiteX7" fmla="*/ 5234 w 10105"/>
                <a:gd name="connsiteY7" fmla="*/ 1237 h 10000"/>
                <a:gd name="connsiteX8" fmla="*/ 5839 w 10105"/>
                <a:gd name="connsiteY8" fmla="*/ 717 h 10000"/>
                <a:gd name="connsiteX9" fmla="*/ 6712 w 10105"/>
                <a:gd name="connsiteY9" fmla="*/ 716 h 10000"/>
                <a:gd name="connsiteX10" fmla="*/ 7771 w 10105"/>
                <a:gd name="connsiteY10" fmla="*/ 61 h 10000"/>
                <a:gd name="connsiteX11" fmla="*/ 9246 w 10105"/>
                <a:gd name="connsiteY11" fmla="*/ 94 h 10000"/>
                <a:gd name="connsiteX12" fmla="*/ 10082 w 10105"/>
                <a:gd name="connsiteY12" fmla="*/ 687 h 10000"/>
                <a:gd name="connsiteX13" fmla="*/ 9801 w 10105"/>
                <a:gd name="connsiteY13" fmla="*/ 1681 h 10000"/>
                <a:gd name="connsiteX14" fmla="*/ 9012 w 10105"/>
                <a:gd name="connsiteY14" fmla="*/ 2136 h 10000"/>
                <a:gd name="connsiteX15" fmla="*/ 7685 w 10105"/>
                <a:gd name="connsiteY15" fmla="*/ 2224 h 10000"/>
                <a:gd name="connsiteX16" fmla="*/ 6802 w 10105"/>
                <a:gd name="connsiteY16" fmla="*/ 3097 h 10000"/>
                <a:gd name="connsiteX17" fmla="*/ 5740 w 10105"/>
                <a:gd name="connsiteY17" fmla="*/ 3184 h 10000"/>
                <a:gd name="connsiteX18" fmla="*/ 4716 w 10105"/>
                <a:gd name="connsiteY18" fmla="*/ 3969 h 10000"/>
                <a:gd name="connsiteX19" fmla="*/ 2925 w 10105"/>
                <a:gd name="connsiteY19" fmla="*/ 4272 h 10000"/>
                <a:gd name="connsiteX20" fmla="*/ 1908 w 10105"/>
                <a:gd name="connsiteY20" fmla="*/ 5257 h 10000"/>
                <a:gd name="connsiteX21" fmla="*/ 1573 w 10105"/>
                <a:gd name="connsiteY21" fmla="*/ 7631 h 10000"/>
                <a:gd name="connsiteX22" fmla="*/ 1565 w 10105"/>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16 w 10105"/>
                <a:gd name="connsiteY5" fmla="*/ 1900 h 10000"/>
                <a:gd name="connsiteX6" fmla="*/ 3817 w 10105"/>
                <a:gd name="connsiteY6" fmla="*/ 1482 h 10000"/>
                <a:gd name="connsiteX7" fmla="*/ 5234 w 10105"/>
                <a:gd name="connsiteY7" fmla="*/ 1237 h 10000"/>
                <a:gd name="connsiteX8" fmla="*/ 5839 w 10105"/>
                <a:gd name="connsiteY8" fmla="*/ 717 h 10000"/>
                <a:gd name="connsiteX9" fmla="*/ 6712 w 10105"/>
                <a:gd name="connsiteY9" fmla="*/ 716 h 10000"/>
                <a:gd name="connsiteX10" fmla="*/ 7771 w 10105"/>
                <a:gd name="connsiteY10" fmla="*/ 61 h 10000"/>
                <a:gd name="connsiteX11" fmla="*/ 9246 w 10105"/>
                <a:gd name="connsiteY11" fmla="*/ 94 h 10000"/>
                <a:gd name="connsiteX12" fmla="*/ 10082 w 10105"/>
                <a:gd name="connsiteY12" fmla="*/ 687 h 10000"/>
                <a:gd name="connsiteX13" fmla="*/ 9801 w 10105"/>
                <a:gd name="connsiteY13" fmla="*/ 1681 h 10000"/>
                <a:gd name="connsiteX14" fmla="*/ 9012 w 10105"/>
                <a:gd name="connsiteY14" fmla="*/ 2136 h 10000"/>
                <a:gd name="connsiteX15" fmla="*/ 7685 w 10105"/>
                <a:gd name="connsiteY15" fmla="*/ 2224 h 10000"/>
                <a:gd name="connsiteX16" fmla="*/ 6802 w 10105"/>
                <a:gd name="connsiteY16" fmla="*/ 3097 h 10000"/>
                <a:gd name="connsiteX17" fmla="*/ 5740 w 10105"/>
                <a:gd name="connsiteY17" fmla="*/ 3184 h 10000"/>
                <a:gd name="connsiteX18" fmla="*/ 4716 w 10105"/>
                <a:gd name="connsiteY18" fmla="*/ 3969 h 10000"/>
                <a:gd name="connsiteX19" fmla="*/ 2925 w 10105"/>
                <a:gd name="connsiteY19" fmla="*/ 4272 h 10000"/>
                <a:gd name="connsiteX20" fmla="*/ 1908 w 10105"/>
                <a:gd name="connsiteY20" fmla="*/ 5257 h 10000"/>
                <a:gd name="connsiteX21" fmla="*/ 1573 w 10105"/>
                <a:gd name="connsiteY21" fmla="*/ 7631 h 10000"/>
                <a:gd name="connsiteX22" fmla="*/ 1565 w 10105"/>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16 w 10105"/>
                <a:gd name="connsiteY5" fmla="*/ 1900 h 10000"/>
                <a:gd name="connsiteX6" fmla="*/ 3817 w 10105"/>
                <a:gd name="connsiteY6" fmla="*/ 1482 h 10000"/>
                <a:gd name="connsiteX7" fmla="*/ 5044 w 10105"/>
                <a:gd name="connsiteY7" fmla="*/ 1536 h 10000"/>
                <a:gd name="connsiteX8" fmla="*/ 5839 w 10105"/>
                <a:gd name="connsiteY8" fmla="*/ 717 h 10000"/>
                <a:gd name="connsiteX9" fmla="*/ 6712 w 10105"/>
                <a:gd name="connsiteY9" fmla="*/ 716 h 10000"/>
                <a:gd name="connsiteX10" fmla="*/ 7771 w 10105"/>
                <a:gd name="connsiteY10" fmla="*/ 61 h 10000"/>
                <a:gd name="connsiteX11" fmla="*/ 9246 w 10105"/>
                <a:gd name="connsiteY11" fmla="*/ 94 h 10000"/>
                <a:gd name="connsiteX12" fmla="*/ 10082 w 10105"/>
                <a:gd name="connsiteY12" fmla="*/ 687 h 10000"/>
                <a:gd name="connsiteX13" fmla="*/ 9801 w 10105"/>
                <a:gd name="connsiteY13" fmla="*/ 1681 h 10000"/>
                <a:gd name="connsiteX14" fmla="*/ 9012 w 10105"/>
                <a:gd name="connsiteY14" fmla="*/ 2136 h 10000"/>
                <a:gd name="connsiteX15" fmla="*/ 7685 w 10105"/>
                <a:gd name="connsiteY15" fmla="*/ 2224 h 10000"/>
                <a:gd name="connsiteX16" fmla="*/ 6802 w 10105"/>
                <a:gd name="connsiteY16" fmla="*/ 3097 h 10000"/>
                <a:gd name="connsiteX17" fmla="*/ 5740 w 10105"/>
                <a:gd name="connsiteY17" fmla="*/ 3184 h 10000"/>
                <a:gd name="connsiteX18" fmla="*/ 4716 w 10105"/>
                <a:gd name="connsiteY18" fmla="*/ 3969 h 10000"/>
                <a:gd name="connsiteX19" fmla="*/ 2925 w 10105"/>
                <a:gd name="connsiteY19" fmla="*/ 4272 h 10000"/>
                <a:gd name="connsiteX20" fmla="*/ 1908 w 10105"/>
                <a:gd name="connsiteY20" fmla="*/ 5257 h 10000"/>
                <a:gd name="connsiteX21" fmla="*/ 1573 w 10105"/>
                <a:gd name="connsiteY21" fmla="*/ 7631 h 10000"/>
                <a:gd name="connsiteX22" fmla="*/ 1565 w 10105"/>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16 w 10105"/>
                <a:gd name="connsiteY5" fmla="*/ 1900 h 10000"/>
                <a:gd name="connsiteX6" fmla="*/ 3758 w 10105"/>
                <a:gd name="connsiteY6" fmla="*/ 1413 h 10000"/>
                <a:gd name="connsiteX7" fmla="*/ 5044 w 10105"/>
                <a:gd name="connsiteY7" fmla="*/ 1536 h 10000"/>
                <a:gd name="connsiteX8" fmla="*/ 5839 w 10105"/>
                <a:gd name="connsiteY8" fmla="*/ 717 h 10000"/>
                <a:gd name="connsiteX9" fmla="*/ 6712 w 10105"/>
                <a:gd name="connsiteY9" fmla="*/ 716 h 10000"/>
                <a:gd name="connsiteX10" fmla="*/ 7771 w 10105"/>
                <a:gd name="connsiteY10" fmla="*/ 61 h 10000"/>
                <a:gd name="connsiteX11" fmla="*/ 9246 w 10105"/>
                <a:gd name="connsiteY11" fmla="*/ 94 h 10000"/>
                <a:gd name="connsiteX12" fmla="*/ 10082 w 10105"/>
                <a:gd name="connsiteY12" fmla="*/ 687 h 10000"/>
                <a:gd name="connsiteX13" fmla="*/ 9801 w 10105"/>
                <a:gd name="connsiteY13" fmla="*/ 1681 h 10000"/>
                <a:gd name="connsiteX14" fmla="*/ 9012 w 10105"/>
                <a:gd name="connsiteY14" fmla="*/ 2136 h 10000"/>
                <a:gd name="connsiteX15" fmla="*/ 7685 w 10105"/>
                <a:gd name="connsiteY15" fmla="*/ 2224 h 10000"/>
                <a:gd name="connsiteX16" fmla="*/ 6802 w 10105"/>
                <a:gd name="connsiteY16" fmla="*/ 3097 h 10000"/>
                <a:gd name="connsiteX17" fmla="*/ 5740 w 10105"/>
                <a:gd name="connsiteY17" fmla="*/ 3184 h 10000"/>
                <a:gd name="connsiteX18" fmla="*/ 4716 w 10105"/>
                <a:gd name="connsiteY18" fmla="*/ 3969 h 10000"/>
                <a:gd name="connsiteX19" fmla="*/ 2925 w 10105"/>
                <a:gd name="connsiteY19" fmla="*/ 4272 h 10000"/>
                <a:gd name="connsiteX20" fmla="*/ 1908 w 10105"/>
                <a:gd name="connsiteY20" fmla="*/ 5257 h 10000"/>
                <a:gd name="connsiteX21" fmla="*/ 1573 w 10105"/>
                <a:gd name="connsiteY21" fmla="*/ 7631 h 10000"/>
                <a:gd name="connsiteX22" fmla="*/ 1565 w 10105"/>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2974 w 10105"/>
                <a:gd name="connsiteY5" fmla="*/ 1842 h 10000"/>
                <a:gd name="connsiteX6" fmla="*/ 3758 w 10105"/>
                <a:gd name="connsiteY6" fmla="*/ 1413 h 10000"/>
                <a:gd name="connsiteX7" fmla="*/ 5044 w 10105"/>
                <a:gd name="connsiteY7" fmla="*/ 1536 h 10000"/>
                <a:gd name="connsiteX8" fmla="*/ 5839 w 10105"/>
                <a:gd name="connsiteY8" fmla="*/ 717 h 10000"/>
                <a:gd name="connsiteX9" fmla="*/ 6712 w 10105"/>
                <a:gd name="connsiteY9" fmla="*/ 716 h 10000"/>
                <a:gd name="connsiteX10" fmla="*/ 7771 w 10105"/>
                <a:gd name="connsiteY10" fmla="*/ 61 h 10000"/>
                <a:gd name="connsiteX11" fmla="*/ 9246 w 10105"/>
                <a:gd name="connsiteY11" fmla="*/ 94 h 10000"/>
                <a:gd name="connsiteX12" fmla="*/ 10082 w 10105"/>
                <a:gd name="connsiteY12" fmla="*/ 687 h 10000"/>
                <a:gd name="connsiteX13" fmla="*/ 9801 w 10105"/>
                <a:gd name="connsiteY13" fmla="*/ 1681 h 10000"/>
                <a:gd name="connsiteX14" fmla="*/ 9012 w 10105"/>
                <a:gd name="connsiteY14" fmla="*/ 2136 h 10000"/>
                <a:gd name="connsiteX15" fmla="*/ 7685 w 10105"/>
                <a:gd name="connsiteY15" fmla="*/ 2224 h 10000"/>
                <a:gd name="connsiteX16" fmla="*/ 6802 w 10105"/>
                <a:gd name="connsiteY16" fmla="*/ 3097 h 10000"/>
                <a:gd name="connsiteX17" fmla="*/ 5740 w 10105"/>
                <a:gd name="connsiteY17" fmla="*/ 3184 h 10000"/>
                <a:gd name="connsiteX18" fmla="*/ 4716 w 10105"/>
                <a:gd name="connsiteY18" fmla="*/ 3969 h 10000"/>
                <a:gd name="connsiteX19" fmla="*/ 2925 w 10105"/>
                <a:gd name="connsiteY19" fmla="*/ 4272 h 10000"/>
                <a:gd name="connsiteX20" fmla="*/ 1908 w 10105"/>
                <a:gd name="connsiteY20" fmla="*/ 5257 h 10000"/>
                <a:gd name="connsiteX21" fmla="*/ 1573 w 10105"/>
                <a:gd name="connsiteY21" fmla="*/ 7631 h 10000"/>
                <a:gd name="connsiteX22" fmla="*/ 1565 w 10105"/>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40 w 10105"/>
                <a:gd name="connsiteY5" fmla="*/ 1946 h 10000"/>
                <a:gd name="connsiteX6" fmla="*/ 3758 w 10105"/>
                <a:gd name="connsiteY6" fmla="*/ 1413 h 10000"/>
                <a:gd name="connsiteX7" fmla="*/ 5044 w 10105"/>
                <a:gd name="connsiteY7" fmla="*/ 1536 h 10000"/>
                <a:gd name="connsiteX8" fmla="*/ 5839 w 10105"/>
                <a:gd name="connsiteY8" fmla="*/ 717 h 10000"/>
                <a:gd name="connsiteX9" fmla="*/ 6712 w 10105"/>
                <a:gd name="connsiteY9" fmla="*/ 716 h 10000"/>
                <a:gd name="connsiteX10" fmla="*/ 7771 w 10105"/>
                <a:gd name="connsiteY10" fmla="*/ 61 h 10000"/>
                <a:gd name="connsiteX11" fmla="*/ 9246 w 10105"/>
                <a:gd name="connsiteY11" fmla="*/ 94 h 10000"/>
                <a:gd name="connsiteX12" fmla="*/ 10082 w 10105"/>
                <a:gd name="connsiteY12" fmla="*/ 687 h 10000"/>
                <a:gd name="connsiteX13" fmla="*/ 9801 w 10105"/>
                <a:gd name="connsiteY13" fmla="*/ 1681 h 10000"/>
                <a:gd name="connsiteX14" fmla="*/ 9012 w 10105"/>
                <a:gd name="connsiteY14" fmla="*/ 2136 h 10000"/>
                <a:gd name="connsiteX15" fmla="*/ 7685 w 10105"/>
                <a:gd name="connsiteY15" fmla="*/ 2224 h 10000"/>
                <a:gd name="connsiteX16" fmla="*/ 6802 w 10105"/>
                <a:gd name="connsiteY16" fmla="*/ 3097 h 10000"/>
                <a:gd name="connsiteX17" fmla="*/ 5740 w 10105"/>
                <a:gd name="connsiteY17" fmla="*/ 3184 h 10000"/>
                <a:gd name="connsiteX18" fmla="*/ 4716 w 10105"/>
                <a:gd name="connsiteY18" fmla="*/ 3969 h 10000"/>
                <a:gd name="connsiteX19" fmla="*/ 2925 w 10105"/>
                <a:gd name="connsiteY19" fmla="*/ 4272 h 10000"/>
                <a:gd name="connsiteX20" fmla="*/ 1908 w 10105"/>
                <a:gd name="connsiteY20" fmla="*/ 5257 h 10000"/>
                <a:gd name="connsiteX21" fmla="*/ 1573 w 10105"/>
                <a:gd name="connsiteY21" fmla="*/ 7631 h 10000"/>
                <a:gd name="connsiteX22" fmla="*/ 1565 w 10105"/>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40 w 10105"/>
                <a:gd name="connsiteY5" fmla="*/ 1946 h 10000"/>
                <a:gd name="connsiteX6" fmla="*/ 3853 w 10105"/>
                <a:gd name="connsiteY6" fmla="*/ 1528 h 10000"/>
                <a:gd name="connsiteX7" fmla="*/ 5044 w 10105"/>
                <a:gd name="connsiteY7" fmla="*/ 1536 h 10000"/>
                <a:gd name="connsiteX8" fmla="*/ 5839 w 10105"/>
                <a:gd name="connsiteY8" fmla="*/ 717 h 10000"/>
                <a:gd name="connsiteX9" fmla="*/ 6712 w 10105"/>
                <a:gd name="connsiteY9" fmla="*/ 716 h 10000"/>
                <a:gd name="connsiteX10" fmla="*/ 7771 w 10105"/>
                <a:gd name="connsiteY10" fmla="*/ 61 h 10000"/>
                <a:gd name="connsiteX11" fmla="*/ 9246 w 10105"/>
                <a:gd name="connsiteY11" fmla="*/ 94 h 10000"/>
                <a:gd name="connsiteX12" fmla="*/ 10082 w 10105"/>
                <a:gd name="connsiteY12" fmla="*/ 687 h 10000"/>
                <a:gd name="connsiteX13" fmla="*/ 9801 w 10105"/>
                <a:gd name="connsiteY13" fmla="*/ 1681 h 10000"/>
                <a:gd name="connsiteX14" fmla="*/ 9012 w 10105"/>
                <a:gd name="connsiteY14" fmla="*/ 2136 h 10000"/>
                <a:gd name="connsiteX15" fmla="*/ 7685 w 10105"/>
                <a:gd name="connsiteY15" fmla="*/ 2224 h 10000"/>
                <a:gd name="connsiteX16" fmla="*/ 6802 w 10105"/>
                <a:gd name="connsiteY16" fmla="*/ 3097 h 10000"/>
                <a:gd name="connsiteX17" fmla="*/ 5740 w 10105"/>
                <a:gd name="connsiteY17" fmla="*/ 3184 h 10000"/>
                <a:gd name="connsiteX18" fmla="*/ 4716 w 10105"/>
                <a:gd name="connsiteY18" fmla="*/ 3969 h 10000"/>
                <a:gd name="connsiteX19" fmla="*/ 2925 w 10105"/>
                <a:gd name="connsiteY19" fmla="*/ 4272 h 10000"/>
                <a:gd name="connsiteX20" fmla="*/ 1908 w 10105"/>
                <a:gd name="connsiteY20" fmla="*/ 5257 h 10000"/>
                <a:gd name="connsiteX21" fmla="*/ 1573 w 10105"/>
                <a:gd name="connsiteY21" fmla="*/ 7631 h 10000"/>
                <a:gd name="connsiteX22" fmla="*/ 1565 w 10105"/>
                <a:gd name="connsiteY22"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40 w 10105"/>
                <a:gd name="connsiteY5" fmla="*/ 1946 h 10000"/>
                <a:gd name="connsiteX6" fmla="*/ 3453 w 10105"/>
                <a:gd name="connsiteY6" fmla="*/ 1694 h 10000"/>
                <a:gd name="connsiteX7" fmla="*/ 3853 w 10105"/>
                <a:gd name="connsiteY7" fmla="*/ 1528 h 10000"/>
                <a:gd name="connsiteX8" fmla="*/ 5044 w 10105"/>
                <a:gd name="connsiteY8" fmla="*/ 1536 h 10000"/>
                <a:gd name="connsiteX9" fmla="*/ 5839 w 10105"/>
                <a:gd name="connsiteY9" fmla="*/ 717 h 10000"/>
                <a:gd name="connsiteX10" fmla="*/ 6712 w 10105"/>
                <a:gd name="connsiteY10" fmla="*/ 716 h 10000"/>
                <a:gd name="connsiteX11" fmla="*/ 7771 w 10105"/>
                <a:gd name="connsiteY11" fmla="*/ 61 h 10000"/>
                <a:gd name="connsiteX12" fmla="*/ 9246 w 10105"/>
                <a:gd name="connsiteY12" fmla="*/ 94 h 10000"/>
                <a:gd name="connsiteX13" fmla="*/ 10082 w 10105"/>
                <a:gd name="connsiteY13" fmla="*/ 687 h 10000"/>
                <a:gd name="connsiteX14" fmla="*/ 9801 w 10105"/>
                <a:gd name="connsiteY14" fmla="*/ 1681 h 10000"/>
                <a:gd name="connsiteX15" fmla="*/ 9012 w 10105"/>
                <a:gd name="connsiteY15" fmla="*/ 2136 h 10000"/>
                <a:gd name="connsiteX16" fmla="*/ 7685 w 10105"/>
                <a:gd name="connsiteY16" fmla="*/ 2224 h 10000"/>
                <a:gd name="connsiteX17" fmla="*/ 6802 w 10105"/>
                <a:gd name="connsiteY17" fmla="*/ 3097 h 10000"/>
                <a:gd name="connsiteX18" fmla="*/ 5740 w 10105"/>
                <a:gd name="connsiteY18" fmla="*/ 3184 h 10000"/>
                <a:gd name="connsiteX19" fmla="*/ 4716 w 10105"/>
                <a:gd name="connsiteY19" fmla="*/ 3969 h 10000"/>
                <a:gd name="connsiteX20" fmla="*/ 2925 w 10105"/>
                <a:gd name="connsiteY20" fmla="*/ 4272 h 10000"/>
                <a:gd name="connsiteX21" fmla="*/ 1908 w 10105"/>
                <a:gd name="connsiteY21" fmla="*/ 5257 h 10000"/>
                <a:gd name="connsiteX22" fmla="*/ 1573 w 10105"/>
                <a:gd name="connsiteY22" fmla="*/ 7631 h 10000"/>
                <a:gd name="connsiteX23" fmla="*/ 1565 w 10105"/>
                <a:gd name="connsiteY23"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3140 w 10105"/>
                <a:gd name="connsiteY5" fmla="*/ 1946 h 10000"/>
                <a:gd name="connsiteX6" fmla="*/ 3453 w 10105"/>
                <a:gd name="connsiteY6" fmla="*/ 1694 h 10000"/>
                <a:gd name="connsiteX7" fmla="*/ 3877 w 10105"/>
                <a:gd name="connsiteY7" fmla="*/ 1401 h 10000"/>
                <a:gd name="connsiteX8" fmla="*/ 5044 w 10105"/>
                <a:gd name="connsiteY8" fmla="*/ 1536 h 10000"/>
                <a:gd name="connsiteX9" fmla="*/ 5839 w 10105"/>
                <a:gd name="connsiteY9" fmla="*/ 717 h 10000"/>
                <a:gd name="connsiteX10" fmla="*/ 6712 w 10105"/>
                <a:gd name="connsiteY10" fmla="*/ 716 h 10000"/>
                <a:gd name="connsiteX11" fmla="*/ 7771 w 10105"/>
                <a:gd name="connsiteY11" fmla="*/ 61 h 10000"/>
                <a:gd name="connsiteX12" fmla="*/ 9246 w 10105"/>
                <a:gd name="connsiteY12" fmla="*/ 94 h 10000"/>
                <a:gd name="connsiteX13" fmla="*/ 10082 w 10105"/>
                <a:gd name="connsiteY13" fmla="*/ 687 h 10000"/>
                <a:gd name="connsiteX14" fmla="*/ 9801 w 10105"/>
                <a:gd name="connsiteY14" fmla="*/ 1681 h 10000"/>
                <a:gd name="connsiteX15" fmla="*/ 9012 w 10105"/>
                <a:gd name="connsiteY15" fmla="*/ 2136 h 10000"/>
                <a:gd name="connsiteX16" fmla="*/ 7685 w 10105"/>
                <a:gd name="connsiteY16" fmla="*/ 2224 h 10000"/>
                <a:gd name="connsiteX17" fmla="*/ 6802 w 10105"/>
                <a:gd name="connsiteY17" fmla="*/ 3097 h 10000"/>
                <a:gd name="connsiteX18" fmla="*/ 5740 w 10105"/>
                <a:gd name="connsiteY18" fmla="*/ 3184 h 10000"/>
                <a:gd name="connsiteX19" fmla="*/ 4716 w 10105"/>
                <a:gd name="connsiteY19" fmla="*/ 3969 h 10000"/>
                <a:gd name="connsiteX20" fmla="*/ 2925 w 10105"/>
                <a:gd name="connsiteY20" fmla="*/ 4272 h 10000"/>
                <a:gd name="connsiteX21" fmla="*/ 1908 w 10105"/>
                <a:gd name="connsiteY21" fmla="*/ 5257 h 10000"/>
                <a:gd name="connsiteX22" fmla="*/ 1573 w 10105"/>
                <a:gd name="connsiteY22" fmla="*/ 7631 h 10000"/>
                <a:gd name="connsiteX23" fmla="*/ 1565 w 10105"/>
                <a:gd name="connsiteY23"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2950 w 10105"/>
                <a:gd name="connsiteY5" fmla="*/ 2015 h 10000"/>
                <a:gd name="connsiteX6" fmla="*/ 3453 w 10105"/>
                <a:gd name="connsiteY6" fmla="*/ 1694 h 10000"/>
                <a:gd name="connsiteX7" fmla="*/ 3877 w 10105"/>
                <a:gd name="connsiteY7" fmla="*/ 1401 h 10000"/>
                <a:gd name="connsiteX8" fmla="*/ 5044 w 10105"/>
                <a:gd name="connsiteY8" fmla="*/ 1536 h 10000"/>
                <a:gd name="connsiteX9" fmla="*/ 5839 w 10105"/>
                <a:gd name="connsiteY9" fmla="*/ 717 h 10000"/>
                <a:gd name="connsiteX10" fmla="*/ 6712 w 10105"/>
                <a:gd name="connsiteY10" fmla="*/ 716 h 10000"/>
                <a:gd name="connsiteX11" fmla="*/ 7771 w 10105"/>
                <a:gd name="connsiteY11" fmla="*/ 61 h 10000"/>
                <a:gd name="connsiteX12" fmla="*/ 9246 w 10105"/>
                <a:gd name="connsiteY12" fmla="*/ 94 h 10000"/>
                <a:gd name="connsiteX13" fmla="*/ 10082 w 10105"/>
                <a:gd name="connsiteY13" fmla="*/ 687 h 10000"/>
                <a:gd name="connsiteX14" fmla="*/ 9801 w 10105"/>
                <a:gd name="connsiteY14" fmla="*/ 1681 h 10000"/>
                <a:gd name="connsiteX15" fmla="*/ 9012 w 10105"/>
                <a:gd name="connsiteY15" fmla="*/ 2136 h 10000"/>
                <a:gd name="connsiteX16" fmla="*/ 7685 w 10105"/>
                <a:gd name="connsiteY16" fmla="*/ 2224 h 10000"/>
                <a:gd name="connsiteX17" fmla="*/ 6802 w 10105"/>
                <a:gd name="connsiteY17" fmla="*/ 3097 h 10000"/>
                <a:gd name="connsiteX18" fmla="*/ 5740 w 10105"/>
                <a:gd name="connsiteY18" fmla="*/ 3184 h 10000"/>
                <a:gd name="connsiteX19" fmla="*/ 4716 w 10105"/>
                <a:gd name="connsiteY19" fmla="*/ 3969 h 10000"/>
                <a:gd name="connsiteX20" fmla="*/ 2925 w 10105"/>
                <a:gd name="connsiteY20" fmla="*/ 4272 h 10000"/>
                <a:gd name="connsiteX21" fmla="*/ 1908 w 10105"/>
                <a:gd name="connsiteY21" fmla="*/ 5257 h 10000"/>
                <a:gd name="connsiteX22" fmla="*/ 1573 w 10105"/>
                <a:gd name="connsiteY22" fmla="*/ 7631 h 10000"/>
                <a:gd name="connsiteX23" fmla="*/ 1565 w 10105"/>
                <a:gd name="connsiteY23"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2950 w 10105"/>
                <a:gd name="connsiteY5" fmla="*/ 2015 h 10000"/>
                <a:gd name="connsiteX6" fmla="*/ 3335 w 10105"/>
                <a:gd name="connsiteY6" fmla="*/ 1625 h 10000"/>
                <a:gd name="connsiteX7" fmla="*/ 3877 w 10105"/>
                <a:gd name="connsiteY7" fmla="*/ 1401 h 10000"/>
                <a:gd name="connsiteX8" fmla="*/ 5044 w 10105"/>
                <a:gd name="connsiteY8" fmla="*/ 1536 h 10000"/>
                <a:gd name="connsiteX9" fmla="*/ 5839 w 10105"/>
                <a:gd name="connsiteY9" fmla="*/ 717 h 10000"/>
                <a:gd name="connsiteX10" fmla="*/ 6712 w 10105"/>
                <a:gd name="connsiteY10" fmla="*/ 716 h 10000"/>
                <a:gd name="connsiteX11" fmla="*/ 7771 w 10105"/>
                <a:gd name="connsiteY11" fmla="*/ 61 h 10000"/>
                <a:gd name="connsiteX12" fmla="*/ 9246 w 10105"/>
                <a:gd name="connsiteY12" fmla="*/ 94 h 10000"/>
                <a:gd name="connsiteX13" fmla="*/ 10082 w 10105"/>
                <a:gd name="connsiteY13" fmla="*/ 687 h 10000"/>
                <a:gd name="connsiteX14" fmla="*/ 9801 w 10105"/>
                <a:gd name="connsiteY14" fmla="*/ 1681 h 10000"/>
                <a:gd name="connsiteX15" fmla="*/ 9012 w 10105"/>
                <a:gd name="connsiteY15" fmla="*/ 2136 h 10000"/>
                <a:gd name="connsiteX16" fmla="*/ 7685 w 10105"/>
                <a:gd name="connsiteY16" fmla="*/ 2224 h 10000"/>
                <a:gd name="connsiteX17" fmla="*/ 6802 w 10105"/>
                <a:gd name="connsiteY17" fmla="*/ 3097 h 10000"/>
                <a:gd name="connsiteX18" fmla="*/ 5740 w 10105"/>
                <a:gd name="connsiteY18" fmla="*/ 3184 h 10000"/>
                <a:gd name="connsiteX19" fmla="*/ 4716 w 10105"/>
                <a:gd name="connsiteY19" fmla="*/ 3969 h 10000"/>
                <a:gd name="connsiteX20" fmla="*/ 2925 w 10105"/>
                <a:gd name="connsiteY20" fmla="*/ 4272 h 10000"/>
                <a:gd name="connsiteX21" fmla="*/ 1908 w 10105"/>
                <a:gd name="connsiteY21" fmla="*/ 5257 h 10000"/>
                <a:gd name="connsiteX22" fmla="*/ 1573 w 10105"/>
                <a:gd name="connsiteY22" fmla="*/ 7631 h 10000"/>
                <a:gd name="connsiteX23" fmla="*/ 1565 w 10105"/>
                <a:gd name="connsiteY23"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2843 w 10105"/>
                <a:gd name="connsiteY5" fmla="*/ 2003 h 10000"/>
                <a:gd name="connsiteX6" fmla="*/ 3335 w 10105"/>
                <a:gd name="connsiteY6" fmla="*/ 1625 h 10000"/>
                <a:gd name="connsiteX7" fmla="*/ 3877 w 10105"/>
                <a:gd name="connsiteY7" fmla="*/ 1401 h 10000"/>
                <a:gd name="connsiteX8" fmla="*/ 5044 w 10105"/>
                <a:gd name="connsiteY8" fmla="*/ 1536 h 10000"/>
                <a:gd name="connsiteX9" fmla="*/ 5839 w 10105"/>
                <a:gd name="connsiteY9" fmla="*/ 717 h 10000"/>
                <a:gd name="connsiteX10" fmla="*/ 6712 w 10105"/>
                <a:gd name="connsiteY10" fmla="*/ 716 h 10000"/>
                <a:gd name="connsiteX11" fmla="*/ 7771 w 10105"/>
                <a:gd name="connsiteY11" fmla="*/ 61 h 10000"/>
                <a:gd name="connsiteX12" fmla="*/ 9246 w 10105"/>
                <a:gd name="connsiteY12" fmla="*/ 94 h 10000"/>
                <a:gd name="connsiteX13" fmla="*/ 10082 w 10105"/>
                <a:gd name="connsiteY13" fmla="*/ 687 h 10000"/>
                <a:gd name="connsiteX14" fmla="*/ 9801 w 10105"/>
                <a:gd name="connsiteY14" fmla="*/ 1681 h 10000"/>
                <a:gd name="connsiteX15" fmla="*/ 9012 w 10105"/>
                <a:gd name="connsiteY15" fmla="*/ 2136 h 10000"/>
                <a:gd name="connsiteX16" fmla="*/ 7685 w 10105"/>
                <a:gd name="connsiteY16" fmla="*/ 2224 h 10000"/>
                <a:gd name="connsiteX17" fmla="*/ 6802 w 10105"/>
                <a:gd name="connsiteY17" fmla="*/ 3097 h 10000"/>
                <a:gd name="connsiteX18" fmla="*/ 5740 w 10105"/>
                <a:gd name="connsiteY18" fmla="*/ 3184 h 10000"/>
                <a:gd name="connsiteX19" fmla="*/ 4716 w 10105"/>
                <a:gd name="connsiteY19" fmla="*/ 3969 h 10000"/>
                <a:gd name="connsiteX20" fmla="*/ 2925 w 10105"/>
                <a:gd name="connsiteY20" fmla="*/ 4272 h 10000"/>
                <a:gd name="connsiteX21" fmla="*/ 1908 w 10105"/>
                <a:gd name="connsiteY21" fmla="*/ 5257 h 10000"/>
                <a:gd name="connsiteX22" fmla="*/ 1573 w 10105"/>
                <a:gd name="connsiteY22" fmla="*/ 7631 h 10000"/>
                <a:gd name="connsiteX23" fmla="*/ 1565 w 10105"/>
                <a:gd name="connsiteY23"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2843 w 10105"/>
                <a:gd name="connsiteY5" fmla="*/ 2003 h 10000"/>
                <a:gd name="connsiteX6" fmla="*/ 3335 w 10105"/>
                <a:gd name="connsiteY6" fmla="*/ 1625 h 10000"/>
                <a:gd name="connsiteX7" fmla="*/ 3877 w 10105"/>
                <a:gd name="connsiteY7" fmla="*/ 1401 h 10000"/>
                <a:gd name="connsiteX8" fmla="*/ 5044 w 10105"/>
                <a:gd name="connsiteY8" fmla="*/ 1536 h 10000"/>
                <a:gd name="connsiteX9" fmla="*/ 5839 w 10105"/>
                <a:gd name="connsiteY9" fmla="*/ 717 h 10000"/>
                <a:gd name="connsiteX10" fmla="*/ 6712 w 10105"/>
                <a:gd name="connsiteY10" fmla="*/ 716 h 10000"/>
                <a:gd name="connsiteX11" fmla="*/ 7771 w 10105"/>
                <a:gd name="connsiteY11" fmla="*/ 61 h 10000"/>
                <a:gd name="connsiteX12" fmla="*/ 9246 w 10105"/>
                <a:gd name="connsiteY12" fmla="*/ 94 h 10000"/>
                <a:gd name="connsiteX13" fmla="*/ 10082 w 10105"/>
                <a:gd name="connsiteY13" fmla="*/ 687 h 10000"/>
                <a:gd name="connsiteX14" fmla="*/ 9801 w 10105"/>
                <a:gd name="connsiteY14" fmla="*/ 1681 h 10000"/>
                <a:gd name="connsiteX15" fmla="*/ 9012 w 10105"/>
                <a:gd name="connsiteY15" fmla="*/ 2136 h 10000"/>
                <a:gd name="connsiteX16" fmla="*/ 7685 w 10105"/>
                <a:gd name="connsiteY16" fmla="*/ 2224 h 10000"/>
                <a:gd name="connsiteX17" fmla="*/ 6802 w 10105"/>
                <a:gd name="connsiteY17" fmla="*/ 3097 h 10000"/>
                <a:gd name="connsiteX18" fmla="*/ 5740 w 10105"/>
                <a:gd name="connsiteY18" fmla="*/ 3184 h 10000"/>
                <a:gd name="connsiteX19" fmla="*/ 4716 w 10105"/>
                <a:gd name="connsiteY19" fmla="*/ 3969 h 10000"/>
                <a:gd name="connsiteX20" fmla="*/ 2925 w 10105"/>
                <a:gd name="connsiteY20" fmla="*/ 4272 h 10000"/>
                <a:gd name="connsiteX21" fmla="*/ 1908 w 10105"/>
                <a:gd name="connsiteY21" fmla="*/ 5257 h 10000"/>
                <a:gd name="connsiteX22" fmla="*/ 1573 w 10105"/>
                <a:gd name="connsiteY22" fmla="*/ 7631 h 10000"/>
                <a:gd name="connsiteX23" fmla="*/ 1565 w 10105"/>
                <a:gd name="connsiteY23"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2843 w 10105"/>
                <a:gd name="connsiteY5" fmla="*/ 2003 h 10000"/>
                <a:gd name="connsiteX6" fmla="*/ 3335 w 10105"/>
                <a:gd name="connsiteY6" fmla="*/ 1625 h 10000"/>
                <a:gd name="connsiteX7" fmla="*/ 3877 w 10105"/>
                <a:gd name="connsiteY7" fmla="*/ 1401 h 10000"/>
                <a:gd name="connsiteX8" fmla="*/ 5044 w 10105"/>
                <a:gd name="connsiteY8" fmla="*/ 1536 h 10000"/>
                <a:gd name="connsiteX9" fmla="*/ 5839 w 10105"/>
                <a:gd name="connsiteY9" fmla="*/ 717 h 10000"/>
                <a:gd name="connsiteX10" fmla="*/ 6712 w 10105"/>
                <a:gd name="connsiteY10" fmla="*/ 716 h 10000"/>
                <a:gd name="connsiteX11" fmla="*/ 7771 w 10105"/>
                <a:gd name="connsiteY11" fmla="*/ 61 h 10000"/>
                <a:gd name="connsiteX12" fmla="*/ 9246 w 10105"/>
                <a:gd name="connsiteY12" fmla="*/ 94 h 10000"/>
                <a:gd name="connsiteX13" fmla="*/ 10082 w 10105"/>
                <a:gd name="connsiteY13" fmla="*/ 687 h 10000"/>
                <a:gd name="connsiteX14" fmla="*/ 9801 w 10105"/>
                <a:gd name="connsiteY14" fmla="*/ 1681 h 10000"/>
                <a:gd name="connsiteX15" fmla="*/ 9012 w 10105"/>
                <a:gd name="connsiteY15" fmla="*/ 2136 h 10000"/>
                <a:gd name="connsiteX16" fmla="*/ 7685 w 10105"/>
                <a:gd name="connsiteY16" fmla="*/ 2224 h 10000"/>
                <a:gd name="connsiteX17" fmla="*/ 6802 w 10105"/>
                <a:gd name="connsiteY17" fmla="*/ 3097 h 10000"/>
                <a:gd name="connsiteX18" fmla="*/ 5740 w 10105"/>
                <a:gd name="connsiteY18" fmla="*/ 3184 h 10000"/>
                <a:gd name="connsiteX19" fmla="*/ 4716 w 10105"/>
                <a:gd name="connsiteY19" fmla="*/ 3969 h 10000"/>
                <a:gd name="connsiteX20" fmla="*/ 2925 w 10105"/>
                <a:gd name="connsiteY20" fmla="*/ 4272 h 10000"/>
                <a:gd name="connsiteX21" fmla="*/ 1908 w 10105"/>
                <a:gd name="connsiteY21" fmla="*/ 5257 h 10000"/>
                <a:gd name="connsiteX22" fmla="*/ 1573 w 10105"/>
                <a:gd name="connsiteY22" fmla="*/ 7631 h 10000"/>
                <a:gd name="connsiteX23" fmla="*/ 1565 w 10105"/>
                <a:gd name="connsiteY23"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2843 w 10105"/>
                <a:gd name="connsiteY5" fmla="*/ 2003 h 10000"/>
                <a:gd name="connsiteX6" fmla="*/ 3335 w 10105"/>
                <a:gd name="connsiteY6" fmla="*/ 1625 h 10000"/>
                <a:gd name="connsiteX7" fmla="*/ 3877 w 10105"/>
                <a:gd name="connsiteY7" fmla="*/ 1401 h 10000"/>
                <a:gd name="connsiteX8" fmla="*/ 5044 w 10105"/>
                <a:gd name="connsiteY8" fmla="*/ 1536 h 10000"/>
                <a:gd name="connsiteX9" fmla="*/ 5839 w 10105"/>
                <a:gd name="connsiteY9" fmla="*/ 717 h 10000"/>
                <a:gd name="connsiteX10" fmla="*/ 6712 w 10105"/>
                <a:gd name="connsiteY10" fmla="*/ 716 h 10000"/>
                <a:gd name="connsiteX11" fmla="*/ 7771 w 10105"/>
                <a:gd name="connsiteY11" fmla="*/ 61 h 10000"/>
                <a:gd name="connsiteX12" fmla="*/ 9246 w 10105"/>
                <a:gd name="connsiteY12" fmla="*/ 94 h 10000"/>
                <a:gd name="connsiteX13" fmla="*/ 10082 w 10105"/>
                <a:gd name="connsiteY13" fmla="*/ 687 h 10000"/>
                <a:gd name="connsiteX14" fmla="*/ 9801 w 10105"/>
                <a:gd name="connsiteY14" fmla="*/ 1681 h 10000"/>
                <a:gd name="connsiteX15" fmla="*/ 9012 w 10105"/>
                <a:gd name="connsiteY15" fmla="*/ 2136 h 10000"/>
                <a:gd name="connsiteX16" fmla="*/ 7685 w 10105"/>
                <a:gd name="connsiteY16" fmla="*/ 2224 h 10000"/>
                <a:gd name="connsiteX17" fmla="*/ 6802 w 10105"/>
                <a:gd name="connsiteY17" fmla="*/ 3097 h 10000"/>
                <a:gd name="connsiteX18" fmla="*/ 5740 w 10105"/>
                <a:gd name="connsiteY18" fmla="*/ 3184 h 10000"/>
                <a:gd name="connsiteX19" fmla="*/ 4716 w 10105"/>
                <a:gd name="connsiteY19" fmla="*/ 3969 h 10000"/>
                <a:gd name="connsiteX20" fmla="*/ 2925 w 10105"/>
                <a:gd name="connsiteY20" fmla="*/ 4272 h 10000"/>
                <a:gd name="connsiteX21" fmla="*/ 1908 w 10105"/>
                <a:gd name="connsiteY21" fmla="*/ 5257 h 10000"/>
                <a:gd name="connsiteX22" fmla="*/ 1573 w 10105"/>
                <a:gd name="connsiteY22" fmla="*/ 7631 h 10000"/>
                <a:gd name="connsiteX23" fmla="*/ 1565 w 10105"/>
                <a:gd name="connsiteY23"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2843 w 10105"/>
                <a:gd name="connsiteY5" fmla="*/ 2003 h 10000"/>
                <a:gd name="connsiteX6" fmla="*/ 3276 w 10105"/>
                <a:gd name="connsiteY6" fmla="*/ 1544 h 10000"/>
                <a:gd name="connsiteX7" fmla="*/ 3877 w 10105"/>
                <a:gd name="connsiteY7" fmla="*/ 1401 h 10000"/>
                <a:gd name="connsiteX8" fmla="*/ 5044 w 10105"/>
                <a:gd name="connsiteY8" fmla="*/ 1536 h 10000"/>
                <a:gd name="connsiteX9" fmla="*/ 5839 w 10105"/>
                <a:gd name="connsiteY9" fmla="*/ 717 h 10000"/>
                <a:gd name="connsiteX10" fmla="*/ 6712 w 10105"/>
                <a:gd name="connsiteY10" fmla="*/ 716 h 10000"/>
                <a:gd name="connsiteX11" fmla="*/ 7771 w 10105"/>
                <a:gd name="connsiteY11" fmla="*/ 61 h 10000"/>
                <a:gd name="connsiteX12" fmla="*/ 9246 w 10105"/>
                <a:gd name="connsiteY12" fmla="*/ 94 h 10000"/>
                <a:gd name="connsiteX13" fmla="*/ 10082 w 10105"/>
                <a:gd name="connsiteY13" fmla="*/ 687 h 10000"/>
                <a:gd name="connsiteX14" fmla="*/ 9801 w 10105"/>
                <a:gd name="connsiteY14" fmla="*/ 1681 h 10000"/>
                <a:gd name="connsiteX15" fmla="*/ 9012 w 10105"/>
                <a:gd name="connsiteY15" fmla="*/ 2136 h 10000"/>
                <a:gd name="connsiteX16" fmla="*/ 7685 w 10105"/>
                <a:gd name="connsiteY16" fmla="*/ 2224 h 10000"/>
                <a:gd name="connsiteX17" fmla="*/ 6802 w 10105"/>
                <a:gd name="connsiteY17" fmla="*/ 3097 h 10000"/>
                <a:gd name="connsiteX18" fmla="*/ 5740 w 10105"/>
                <a:gd name="connsiteY18" fmla="*/ 3184 h 10000"/>
                <a:gd name="connsiteX19" fmla="*/ 4716 w 10105"/>
                <a:gd name="connsiteY19" fmla="*/ 3969 h 10000"/>
                <a:gd name="connsiteX20" fmla="*/ 2925 w 10105"/>
                <a:gd name="connsiteY20" fmla="*/ 4272 h 10000"/>
                <a:gd name="connsiteX21" fmla="*/ 1908 w 10105"/>
                <a:gd name="connsiteY21" fmla="*/ 5257 h 10000"/>
                <a:gd name="connsiteX22" fmla="*/ 1573 w 10105"/>
                <a:gd name="connsiteY22" fmla="*/ 7631 h 10000"/>
                <a:gd name="connsiteX23" fmla="*/ 1565 w 10105"/>
                <a:gd name="connsiteY23"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2914 w 10105"/>
                <a:gd name="connsiteY5" fmla="*/ 1784 h 10000"/>
                <a:gd name="connsiteX6" fmla="*/ 3276 w 10105"/>
                <a:gd name="connsiteY6" fmla="*/ 1544 h 10000"/>
                <a:gd name="connsiteX7" fmla="*/ 3877 w 10105"/>
                <a:gd name="connsiteY7" fmla="*/ 1401 h 10000"/>
                <a:gd name="connsiteX8" fmla="*/ 5044 w 10105"/>
                <a:gd name="connsiteY8" fmla="*/ 1536 h 10000"/>
                <a:gd name="connsiteX9" fmla="*/ 5839 w 10105"/>
                <a:gd name="connsiteY9" fmla="*/ 717 h 10000"/>
                <a:gd name="connsiteX10" fmla="*/ 6712 w 10105"/>
                <a:gd name="connsiteY10" fmla="*/ 716 h 10000"/>
                <a:gd name="connsiteX11" fmla="*/ 7771 w 10105"/>
                <a:gd name="connsiteY11" fmla="*/ 61 h 10000"/>
                <a:gd name="connsiteX12" fmla="*/ 9246 w 10105"/>
                <a:gd name="connsiteY12" fmla="*/ 94 h 10000"/>
                <a:gd name="connsiteX13" fmla="*/ 10082 w 10105"/>
                <a:gd name="connsiteY13" fmla="*/ 687 h 10000"/>
                <a:gd name="connsiteX14" fmla="*/ 9801 w 10105"/>
                <a:gd name="connsiteY14" fmla="*/ 1681 h 10000"/>
                <a:gd name="connsiteX15" fmla="*/ 9012 w 10105"/>
                <a:gd name="connsiteY15" fmla="*/ 2136 h 10000"/>
                <a:gd name="connsiteX16" fmla="*/ 7685 w 10105"/>
                <a:gd name="connsiteY16" fmla="*/ 2224 h 10000"/>
                <a:gd name="connsiteX17" fmla="*/ 6802 w 10105"/>
                <a:gd name="connsiteY17" fmla="*/ 3097 h 10000"/>
                <a:gd name="connsiteX18" fmla="*/ 5740 w 10105"/>
                <a:gd name="connsiteY18" fmla="*/ 3184 h 10000"/>
                <a:gd name="connsiteX19" fmla="*/ 4716 w 10105"/>
                <a:gd name="connsiteY19" fmla="*/ 3969 h 10000"/>
                <a:gd name="connsiteX20" fmla="*/ 2925 w 10105"/>
                <a:gd name="connsiteY20" fmla="*/ 4272 h 10000"/>
                <a:gd name="connsiteX21" fmla="*/ 1908 w 10105"/>
                <a:gd name="connsiteY21" fmla="*/ 5257 h 10000"/>
                <a:gd name="connsiteX22" fmla="*/ 1573 w 10105"/>
                <a:gd name="connsiteY22" fmla="*/ 7631 h 10000"/>
                <a:gd name="connsiteX23" fmla="*/ 1565 w 10105"/>
                <a:gd name="connsiteY23"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2914 w 10105"/>
                <a:gd name="connsiteY5" fmla="*/ 1784 h 10000"/>
                <a:gd name="connsiteX6" fmla="*/ 3276 w 10105"/>
                <a:gd name="connsiteY6" fmla="*/ 1544 h 10000"/>
                <a:gd name="connsiteX7" fmla="*/ 3418 w 10105"/>
                <a:gd name="connsiteY7" fmla="*/ 1441 h 10000"/>
                <a:gd name="connsiteX8" fmla="*/ 3877 w 10105"/>
                <a:gd name="connsiteY8" fmla="*/ 1401 h 10000"/>
                <a:gd name="connsiteX9" fmla="*/ 5044 w 10105"/>
                <a:gd name="connsiteY9" fmla="*/ 1536 h 10000"/>
                <a:gd name="connsiteX10" fmla="*/ 5839 w 10105"/>
                <a:gd name="connsiteY10" fmla="*/ 717 h 10000"/>
                <a:gd name="connsiteX11" fmla="*/ 6712 w 10105"/>
                <a:gd name="connsiteY11" fmla="*/ 716 h 10000"/>
                <a:gd name="connsiteX12" fmla="*/ 7771 w 10105"/>
                <a:gd name="connsiteY12" fmla="*/ 61 h 10000"/>
                <a:gd name="connsiteX13" fmla="*/ 9246 w 10105"/>
                <a:gd name="connsiteY13" fmla="*/ 94 h 10000"/>
                <a:gd name="connsiteX14" fmla="*/ 10082 w 10105"/>
                <a:gd name="connsiteY14" fmla="*/ 687 h 10000"/>
                <a:gd name="connsiteX15" fmla="*/ 9801 w 10105"/>
                <a:gd name="connsiteY15" fmla="*/ 1681 h 10000"/>
                <a:gd name="connsiteX16" fmla="*/ 9012 w 10105"/>
                <a:gd name="connsiteY16" fmla="*/ 2136 h 10000"/>
                <a:gd name="connsiteX17" fmla="*/ 7685 w 10105"/>
                <a:gd name="connsiteY17" fmla="*/ 2224 h 10000"/>
                <a:gd name="connsiteX18" fmla="*/ 6802 w 10105"/>
                <a:gd name="connsiteY18" fmla="*/ 3097 h 10000"/>
                <a:gd name="connsiteX19" fmla="*/ 5740 w 10105"/>
                <a:gd name="connsiteY19" fmla="*/ 3184 h 10000"/>
                <a:gd name="connsiteX20" fmla="*/ 4716 w 10105"/>
                <a:gd name="connsiteY20" fmla="*/ 3969 h 10000"/>
                <a:gd name="connsiteX21" fmla="*/ 2925 w 10105"/>
                <a:gd name="connsiteY21" fmla="*/ 4272 h 10000"/>
                <a:gd name="connsiteX22" fmla="*/ 1908 w 10105"/>
                <a:gd name="connsiteY22" fmla="*/ 5257 h 10000"/>
                <a:gd name="connsiteX23" fmla="*/ 1573 w 10105"/>
                <a:gd name="connsiteY23" fmla="*/ 7631 h 10000"/>
                <a:gd name="connsiteX24" fmla="*/ 1565 w 10105"/>
                <a:gd name="connsiteY24"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2914 w 10105"/>
                <a:gd name="connsiteY5" fmla="*/ 1784 h 10000"/>
                <a:gd name="connsiteX6" fmla="*/ 3276 w 10105"/>
                <a:gd name="connsiteY6" fmla="*/ 1544 h 10000"/>
                <a:gd name="connsiteX7" fmla="*/ 3418 w 10105"/>
                <a:gd name="connsiteY7" fmla="*/ 1441 h 10000"/>
                <a:gd name="connsiteX8" fmla="*/ 3960 w 10105"/>
                <a:gd name="connsiteY8" fmla="*/ 1424 h 10000"/>
                <a:gd name="connsiteX9" fmla="*/ 5044 w 10105"/>
                <a:gd name="connsiteY9" fmla="*/ 1536 h 10000"/>
                <a:gd name="connsiteX10" fmla="*/ 5839 w 10105"/>
                <a:gd name="connsiteY10" fmla="*/ 717 h 10000"/>
                <a:gd name="connsiteX11" fmla="*/ 6712 w 10105"/>
                <a:gd name="connsiteY11" fmla="*/ 716 h 10000"/>
                <a:gd name="connsiteX12" fmla="*/ 7771 w 10105"/>
                <a:gd name="connsiteY12" fmla="*/ 61 h 10000"/>
                <a:gd name="connsiteX13" fmla="*/ 9246 w 10105"/>
                <a:gd name="connsiteY13" fmla="*/ 94 h 10000"/>
                <a:gd name="connsiteX14" fmla="*/ 10082 w 10105"/>
                <a:gd name="connsiteY14" fmla="*/ 687 h 10000"/>
                <a:gd name="connsiteX15" fmla="*/ 9801 w 10105"/>
                <a:gd name="connsiteY15" fmla="*/ 1681 h 10000"/>
                <a:gd name="connsiteX16" fmla="*/ 9012 w 10105"/>
                <a:gd name="connsiteY16" fmla="*/ 2136 h 10000"/>
                <a:gd name="connsiteX17" fmla="*/ 7685 w 10105"/>
                <a:gd name="connsiteY17" fmla="*/ 2224 h 10000"/>
                <a:gd name="connsiteX18" fmla="*/ 6802 w 10105"/>
                <a:gd name="connsiteY18" fmla="*/ 3097 h 10000"/>
                <a:gd name="connsiteX19" fmla="*/ 5740 w 10105"/>
                <a:gd name="connsiteY19" fmla="*/ 3184 h 10000"/>
                <a:gd name="connsiteX20" fmla="*/ 4716 w 10105"/>
                <a:gd name="connsiteY20" fmla="*/ 3969 h 10000"/>
                <a:gd name="connsiteX21" fmla="*/ 2925 w 10105"/>
                <a:gd name="connsiteY21" fmla="*/ 4272 h 10000"/>
                <a:gd name="connsiteX22" fmla="*/ 1908 w 10105"/>
                <a:gd name="connsiteY22" fmla="*/ 5257 h 10000"/>
                <a:gd name="connsiteX23" fmla="*/ 1573 w 10105"/>
                <a:gd name="connsiteY23" fmla="*/ 7631 h 10000"/>
                <a:gd name="connsiteX24" fmla="*/ 1565 w 10105"/>
                <a:gd name="connsiteY24"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2914 w 10105"/>
                <a:gd name="connsiteY5" fmla="*/ 1784 h 10000"/>
                <a:gd name="connsiteX6" fmla="*/ 3276 w 10105"/>
                <a:gd name="connsiteY6" fmla="*/ 1544 h 10000"/>
                <a:gd name="connsiteX7" fmla="*/ 3276 w 10105"/>
                <a:gd name="connsiteY7" fmla="*/ 1544 h 10000"/>
                <a:gd name="connsiteX8" fmla="*/ 3418 w 10105"/>
                <a:gd name="connsiteY8" fmla="*/ 1441 h 10000"/>
                <a:gd name="connsiteX9" fmla="*/ 3960 w 10105"/>
                <a:gd name="connsiteY9" fmla="*/ 1424 h 10000"/>
                <a:gd name="connsiteX10" fmla="*/ 5044 w 10105"/>
                <a:gd name="connsiteY10" fmla="*/ 1536 h 10000"/>
                <a:gd name="connsiteX11" fmla="*/ 5839 w 10105"/>
                <a:gd name="connsiteY11" fmla="*/ 717 h 10000"/>
                <a:gd name="connsiteX12" fmla="*/ 6712 w 10105"/>
                <a:gd name="connsiteY12" fmla="*/ 716 h 10000"/>
                <a:gd name="connsiteX13" fmla="*/ 7771 w 10105"/>
                <a:gd name="connsiteY13" fmla="*/ 61 h 10000"/>
                <a:gd name="connsiteX14" fmla="*/ 9246 w 10105"/>
                <a:gd name="connsiteY14" fmla="*/ 94 h 10000"/>
                <a:gd name="connsiteX15" fmla="*/ 10082 w 10105"/>
                <a:gd name="connsiteY15" fmla="*/ 687 h 10000"/>
                <a:gd name="connsiteX16" fmla="*/ 9801 w 10105"/>
                <a:gd name="connsiteY16" fmla="*/ 1681 h 10000"/>
                <a:gd name="connsiteX17" fmla="*/ 9012 w 10105"/>
                <a:gd name="connsiteY17" fmla="*/ 2136 h 10000"/>
                <a:gd name="connsiteX18" fmla="*/ 7685 w 10105"/>
                <a:gd name="connsiteY18" fmla="*/ 2224 h 10000"/>
                <a:gd name="connsiteX19" fmla="*/ 6802 w 10105"/>
                <a:gd name="connsiteY19" fmla="*/ 3097 h 10000"/>
                <a:gd name="connsiteX20" fmla="*/ 5740 w 10105"/>
                <a:gd name="connsiteY20" fmla="*/ 3184 h 10000"/>
                <a:gd name="connsiteX21" fmla="*/ 4716 w 10105"/>
                <a:gd name="connsiteY21" fmla="*/ 3969 h 10000"/>
                <a:gd name="connsiteX22" fmla="*/ 2925 w 10105"/>
                <a:gd name="connsiteY22" fmla="*/ 4272 h 10000"/>
                <a:gd name="connsiteX23" fmla="*/ 1908 w 10105"/>
                <a:gd name="connsiteY23" fmla="*/ 5257 h 10000"/>
                <a:gd name="connsiteX24" fmla="*/ 1573 w 10105"/>
                <a:gd name="connsiteY24" fmla="*/ 7631 h 10000"/>
                <a:gd name="connsiteX25" fmla="*/ 1565 w 10105"/>
                <a:gd name="connsiteY25"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2914 w 10105"/>
                <a:gd name="connsiteY5" fmla="*/ 1784 h 10000"/>
                <a:gd name="connsiteX6" fmla="*/ 3276 w 10105"/>
                <a:gd name="connsiteY6" fmla="*/ 1544 h 10000"/>
                <a:gd name="connsiteX7" fmla="*/ 3418 w 10105"/>
                <a:gd name="connsiteY7" fmla="*/ 1441 h 10000"/>
                <a:gd name="connsiteX8" fmla="*/ 3960 w 10105"/>
                <a:gd name="connsiteY8" fmla="*/ 1424 h 10000"/>
                <a:gd name="connsiteX9" fmla="*/ 5044 w 10105"/>
                <a:gd name="connsiteY9" fmla="*/ 1536 h 10000"/>
                <a:gd name="connsiteX10" fmla="*/ 5839 w 10105"/>
                <a:gd name="connsiteY10" fmla="*/ 717 h 10000"/>
                <a:gd name="connsiteX11" fmla="*/ 6712 w 10105"/>
                <a:gd name="connsiteY11" fmla="*/ 716 h 10000"/>
                <a:gd name="connsiteX12" fmla="*/ 7771 w 10105"/>
                <a:gd name="connsiteY12" fmla="*/ 61 h 10000"/>
                <a:gd name="connsiteX13" fmla="*/ 9246 w 10105"/>
                <a:gd name="connsiteY13" fmla="*/ 94 h 10000"/>
                <a:gd name="connsiteX14" fmla="*/ 10082 w 10105"/>
                <a:gd name="connsiteY14" fmla="*/ 687 h 10000"/>
                <a:gd name="connsiteX15" fmla="*/ 9801 w 10105"/>
                <a:gd name="connsiteY15" fmla="*/ 1681 h 10000"/>
                <a:gd name="connsiteX16" fmla="*/ 9012 w 10105"/>
                <a:gd name="connsiteY16" fmla="*/ 2136 h 10000"/>
                <a:gd name="connsiteX17" fmla="*/ 7685 w 10105"/>
                <a:gd name="connsiteY17" fmla="*/ 2224 h 10000"/>
                <a:gd name="connsiteX18" fmla="*/ 6802 w 10105"/>
                <a:gd name="connsiteY18" fmla="*/ 3097 h 10000"/>
                <a:gd name="connsiteX19" fmla="*/ 5740 w 10105"/>
                <a:gd name="connsiteY19" fmla="*/ 3184 h 10000"/>
                <a:gd name="connsiteX20" fmla="*/ 4716 w 10105"/>
                <a:gd name="connsiteY20" fmla="*/ 3969 h 10000"/>
                <a:gd name="connsiteX21" fmla="*/ 2925 w 10105"/>
                <a:gd name="connsiteY21" fmla="*/ 4272 h 10000"/>
                <a:gd name="connsiteX22" fmla="*/ 1908 w 10105"/>
                <a:gd name="connsiteY22" fmla="*/ 5257 h 10000"/>
                <a:gd name="connsiteX23" fmla="*/ 1573 w 10105"/>
                <a:gd name="connsiteY23" fmla="*/ 7631 h 10000"/>
                <a:gd name="connsiteX24" fmla="*/ 1565 w 10105"/>
                <a:gd name="connsiteY24"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2914 w 10105"/>
                <a:gd name="connsiteY5" fmla="*/ 1784 h 10000"/>
                <a:gd name="connsiteX6" fmla="*/ 3276 w 10105"/>
                <a:gd name="connsiteY6" fmla="*/ 1544 h 10000"/>
                <a:gd name="connsiteX7" fmla="*/ 3960 w 10105"/>
                <a:gd name="connsiteY7" fmla="*/ 1424 h 10000"/>
                <a:gd name="connsiteX8" fmla="*/ 5044 w 10105"/>
                <a:gd name="connsiteY8" fmla="*/ 1536 h 10000"/>
                <a:gd name="connsiteX9" fmla="*/ 5839 w 10105"/>
                <a:gd name="connsiteY9" fmla="*/ 717 h 10000"/>
                <a:gd name="connsiteX10" fmla="*/ 6712 w 10105"/>
                <a:gd name="connsiteY10" fmla="*/ 716 h 10000"/>
                <a:gd name="connsiteX11" fmla="*/ 7771 w 10105"/>
                <a:gd name="connsiteY11" fmla="*/ 61 h 10000"/>
                <a:gd name="connsiteX12" fmla="*/ 9246 w 10105"/>
                <a:gd name="connsiteY12" fmla="*/ 94 h 10000"/>
                <a:gd name="connsiteX13" fmla="*/ 10082 w 10105"/>
                <a:gd name="connsiteY13" fmla="*/ 687 h 10000"/>
                <a:gd name="connsiteX14" fmla="*/ 9801 w 10105"/>
                <a:gd name="connsiteY14" fmla="*/ 1681 h 10000"/>
                <a:gd name="connsiteX15" fmla="*/ 9012 w 10105"/>
                <a:gd name="connsiteY15" fmla="*/ 2136 h 10000"/>
                <a:gd name="connsiteX16" fmla="*/ 7685 w 10105"/>
                <a:gd name="connsiteY16" fmla="*/ 2224 h 10000"/>
                <a:gd name="connsiteX17" fmla="*/ 6802 w 10105"/>
                <a:gd name="connsiteY17" fmla="*/ 3097 h 10000"/>
                <a:gd name="connsiteX18" fmla="*/ 5740 w 10105"/>
                <a:gd name="connsiteY18" fmla="*/ 3184 h 10000"/>
                <a:gd name="connsiteX19" fmla="*/ 4716 w 10105"/>
                <a:gd name="connsiteY19" fmla="*/ 3969 h 10000"/>
                <a:gd name="connsiteX20" fmla="*/ 2925 w 10105"/>
                <a:gd name="connsiteY20" fmla="*/ 4272 h 10000"/>
                <a:gd name="connsiteX21" fmla="*/ 1908 w 10105"/>
                <a:gd name="connsiteY21" fmla="*/ 5257 h 10000"/>
                <a:gd name="connsiteX22" fmla="*/ 1573 w 10105"/>
                <a:gd name="connsiteY22" fmla="*/ 7631 h 10000"/>
                <a:gd name="connsiteX23" fmla="*/ 1565 w 10105"/>
                <a:gd name="connsiteY23"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2914 w 10105"/>
                <a:gd name="connsiteY5" fmla="*/ 1784 h 10000"/>
                <a:gd name="connsiteX6" fmla="*/ 3276 w 10105"/>
                <a:gd name="connsiteY6" fmla="*/ 1544 h 10000"/>
                <a:gd name="connsiteX7" fmla="*/ 3960 w 10105"/>
                <a:gd name="connsiteY7" fmla="*/ 1424 h 10000"/>
                <a:gd name="connsiteX8" fmla="*/ 5044 w 10105"/>
                <a:gd name="connsiteY8" fmla="*/ 1536 h 10000"/>
                <a:gd name="connsiteX9" fmla="*/ 5839 w 10105"/>
                <a:gd name="connsiteY9" fmla="*/ 717 h 10000"/>
                <a:gd name="connsiteX10" fmla="*/ 6712 w 10105"/>
                <a:gd name="connsiteY10" fmla="*/ 716 h 10000"/>
                <a:gd name="connsiteX11" fmla="*/ 7771 w 10105"/>
                <a:gd name="connsiteY11" fmla="*/ 61 h 10000"/>
                <a:gd name="connsiteX12" fmla="*/ 9246 w 10105"/>
                <a:gd name="connsiteY12" fmla="*/ 94 h 10000"/>
                <a:gd name="connsiteX13" fmla="*/ 10082 w 10105"/>
                <a:gd name="connsiteY13" fmla="*/ 687 h 10000"/>
                <a:gd name="connsiteX14" fmla="*/ 9801 w 10105"/>
                <a:gd name="connsiteY14" fmla="*/ 1681 h 10000"/>
                <a:gd name="connsiteX15" fmla="*/ 9012 w 10105"/>
                <a:gd name="connsiteY15" fmla="*/ 2136 h 10000"/>
                <a:gd name="connsiteX16" fmla="*/ 7685 w 10105"/>
                <a:gd name="connsiteY16" fmla="*/ 2224 h 10000"/>
                <a:gd name="connsiteX17" fmla="*/ 6802 w 10105"/>
                <a:gd name="connsiteY17" fmla="*/ 3097 h 10000"/>
                <a:gd name="connsiteX18" fmla="*/ 5740 w 10105"/>
                <a:gd name="connsiteY18" fmla="*/ 3184 h 10000"/>
                <a:gd name="connsiteX19" fmla="*/ 4716 w 10105"/>
                <a:gd name="connsiteY19" fmla="*/ 3969 h 10000"/>
                <a:gd name="connsiteX20" fmla="*/ 2925 w 10105"/>
                <a:gd name="connsiteY20" fmla="*/ 4272 h 10000"/>
                <a:gd name="connsiteX21" fmla="*/ 1908 w 10105"/>
                <a:gd name="connsiteY21" fmla="*/ 5257 h 10000"/>
                <a:gd name="connsiteX22" fmla="*/ 1573 w 10105"/>
                <a:gd name="connsiteY22" fmla="*/ 7631 h 10000"/>
                <a:gd name="connsiteX23" fmla="*/ 1565 w 10105"/>
                <a:gd name="connsiteY23"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2914 w 10105"/>
                <a:gd name="connsiteY5" fmla="*/ 1784 h 10000"/>
                <a:gd name="connsiteX6" fmla="*/ 3383 w 10105"/>
                <a:gd name="connsiteY6" fmla="*/ 1590 h 10000"/>
                <a:gd name="connsiteX7" fmla="*/ 3960 w 10105"/>
                <a:gd name="connsiteY7" fmla="*/ 1424 h 10000"/>
                <a:gd name="connsiteX8" fmla="*/ 5044 w 10105"/>
                <a:gd name="connsiteY8" fmla="*/ 1536 h 10000"/>
                <a:gd name="connsiteX9" fmla="*/ 5839 w 10105"/>
                <a:gd name="connsiteY9" fmla="*/ 717 h 10000"/>
                <a:gd name="connsiteX10" fmla="*/ 6712 w 10105"/>
                <a:gd name="connsiteY10" fmla="*/ 716 h 10000"/>
                <a:gd name="connsiteX11" fmla="*/ 7771 w 10105"/>
                <a:gd name="connsiteY11" fmla="*/ 61 h 10000"/>
                <a:gd name="connsiteX12" fmla="*/ 9246 w 10105"/>
                <a:gd name="connsiteY12" fmla="*/ 94 h 10000"/>
                <a:gd name="connsiteX13" fmla="*/ 10082 w 10105"/>
                <a:gd name="connsiteY13" fmla="*/ 687 h 10000"/>
                <a:gd name="connsiteX14" fmla="*/ 9801 w 10105"/>
                <a:gd name="connsiteY14" fmla="*/ 1681 h 10000"/>
                <a:gd name="connsiteX15" fmla="*/ 9012 w 10105"/>
                <a:gd name="connsiteY15" fmla="*/ 2136 h 10000"/>
                <a:gd name="connsiteX16" fmla="*/ 7685 w 10105"/>
                <a:gd name="connsiteY16" fmla="*/ 2224 h 10000"/>
                <a:gd name="connsiteX17" fmla="*/ 6802 w 10105"/>
                <a:gd name="connsiteY17" fmla="*/ 3097 h 10000"/>
                <a:gd name="connsiteX18" fmla="*/ 5740 w 10105"/>
                <a:gd name="connsiteY18" fmla="*/ 3184 h 10000"/>
                <a:gd name="connsiteX19" fmla="*/ 4716 w 10105"/>
                <a:gd name="connsiteY19" fmla="*/ 3969 h 10000"/>
                <a:gd name="connsiteX20" fmla="*/ 2925 w 10105"/>
                <a:gd name="connsiteY20" fmla="*/ 4272 h 10000"/>
                <a:gd name="connsiteX21" fmla="*/ 1908 w 10105"/>
                <a:gd name="connsiteY21" fmla="*/ 5257 h 10000"/>
                <a:gd name="connsiteX22" fmla="*/ 1573 w 10105"/>
                <a:gd name="connsiteY22" fmla="*/ 7631 h 10000"/>
                <a:gd name="connsiteX23" fmla="*/ 1565 w 10105"/>
                <a:gd name="connsiteY23"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331 w 10105"/>
                <a:gd name="connsiteY4" fmla="*/ 2739 h 10000"/>
                <a:gd name="connsiteX5" fmla="*/ 2807 w 10105"/>
                <a:gd name="connsiteY5" fmla="*/ 1853 h 10000"/>
                <a:gd name="connsiteX6" fmla="*/ 3383 w 10105"/>
                <a:gd name="connsiteY6" fmla="*/ 1590 h 10000"/>
                <a:gd name="connsiteX7" fmla="*/ 3960 w 10105"/>
                <a:gd name="connsiteY7" fmla="*/ 1424 h 10000"/>
                <a:gd name="connsiteX8" fmla="*/ 5044 w 10105"/>
                <a:gd name="connsiteY8" fmla="*/ 1536 h 10000"/>
                <a:gd name="connsiteX9" fmla="*/ 5839 w 10105"/>
                <a:gd name="connsiteY9" fmla="*/ 717 h 10000"/>
                <a:gd name="connsiteX10" fmla="*/ 6712 w 10105"/>
                <a:gd name="connsiteY10" fmla="*/ 716 h 10000"/>
                <a:gd name="connsiteX11" fmla="*/ 7771 w 10105"/>
                <a:gd name="connsiteY11" fmla="*/ 61 h 10000"/>
                <a:gd name="connsiteX12" fmla="*/ 9246 w 10105"/>
                <a:gd name="connsiteY12" fmla="*/ 94 h 10000"/>
                <a:gd name="connsiteX13" fmla="*/ 10082 w 10105"/>
                <a:gd name="connsiteY13" fmla="*/ 687 h 10000"/>
                <a:gd name="connsiteX14" fmla="*/ 9801 w 10105"/>
                <a:gd name="connsiteY14" fmla="*/ 1681 h 10000"/>
                <a:gd name="connsiteX15" fmla="*/ 9012 w 10105"/>
                <a:gd name="connsiteY15" fmla="*/ 2136 h 10000"/>
                <a:gd name="connsiteX16" fmla="*/ 7685 w 10105"/>
                <a:gd name="connsiteY16" fmla="*/ 2224 h 10000"/>
                <a:gd name="connsiteX17" fmla="*/ 6802 w 10105"/>
                <a:gd name="connsiteY17" fmla="*/ 3097 h 10000"/>
                <a:gd name="connsiteX18" fmla="*/ 5740 w 10105"/>
                <a:gd name="connsiteY18" fmla="*/ 3184 h 10000"/>
                <a:gd name="connsiteX19" fmla="*/ 4716 w 10105"/>
                <a:gd name="connsiteY19" fmla="*/ 3969 h 10000"/>
                <a:gd name="connsiteX20" fmla="*/ 2925 w 10105"/>
                <a:gd name="connsiteY20" fmla="*/ 4272 h 10000"/>
                <a:gd name="connsiteX21" fmla="*/ 1908 w 10105"/>
                <a:gd name="connsiteY21" fmla="*/ 5257 h 10000"/>
                <a:gd name="connsiteX22" fmla="*/ 1573 w 10105"/>
                <a:gd name="connsiteY22" fmla="*/ 7631 h 10000"/>
                <a:gd name="connsiteX23" fmla="*/ 1565 w 10105"/>
                <a:gd name="connsiteY23"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236 w 10105"/>
                <a:gd name="connsiteY4" fmla="*/ 2555 h 10000"/>
                <a:gd name="connsiteX5" fmla="*/ 2807 w 10105"/>
                <a:gd name="connsiteY5" fmla="*/ 1853 h 10000"/>
                <a:gd name="connsiteX6" fmla="*/ 3383 w 10105"/>
                <a:gd name="connsiteY6" fmla="*/ 1590 h 10000"/>
                <a:gd name="connsiteX7" fmla="*/ 3960 w 10105"/>
                <a:gd name="connsiteY7" fmla="*/ 1424 h 10000"/>
                <a:gd name="connsiteX8" fmla="*/ 5044 w 10105"/>
                <a:gd name="connsiteY8" fmla="*/ 1536 h 10000"/>
                <a:gd name="connsiteX9" fmla="*/ 5839 w 10105"/>
                <a:gd name="connsiteY9" fmla="*/ 717 h 10000"/>
                <a:gd name="connsiteX10" fmla="*/ 6712 w 10105"/>
                <a:gd name="connsiteY10" fmla="*/ 716 h 10000"/>
                <a:gd name="connsiteX11" fmla="*/ 7771 w 10105"/>
                <a:gd name="connsiteY11" fmla="*/ 61 h 10000"/>
                <a:gd name="connsiteX12" fmla="*/ 9246 w 10105"/>
                <a:gd name="connsiteY12" fmla="*/ 94 h 10000"/>
                <a:gd name="connsiteX13" fmla="*/ 10082 w 10105"/>
                <a:gd name="connsiteY13" fmla="*/ 687 h 10000"/>
                <a:gd name="connsiteX14" fmla="*/ 9801 w 10105"/>
                <a:gd name="connsiteY14" fmla="*/ 1681 h 10000"/>
                <a:gd name="connsiteX15" fmla="*/ 9012 w 10105"/>
                <a:gd name="connsiteY15" fmla="*/ 2136 h 10000"/>
                <a:gd name="connsiteX16" fmla="*/ 7685 w 10105"/>
                <a:gd name="connsiteY16" fmla="*/ 2224 h 10000"/>
                <a:gd name="connsiteX17" fmla="*/ 6802 w 10105"/>
                <a:gd name="connsiteY17" fmla="*/ 3097 h 10000"/>
                <a:gd name="connsiteX18" fmla="*/ 5740 w 10105"/>
                <a:gd name="connsiteY18" fmla="*/ 3184 h 10000"/>
                <a:gd name="connsiteX19" fmla="*/ 4716 w 10105"/>
                <a:gd name="connsiteY19" fmla="*/ 3969 h 10000"/>
                <a:gd name="connsiteX20" fmla="*/ 2925 w 10105"/>
                <a:gd name="connsiteY20" fmla="*/ 4272 h 10000"/>
                <a:gd name="connsiteX21" fmla="*/ 1908 w 10105"/>
                <a:gd name="connsiteY21" fmla="*/ 5257 h 10000"/>
                <a:gd name="connsiteX22" fmla="*/ 1573 w 10105"/>
                <a:gd name="connsiteY22" fmla="*/ 7631 h 10000"/>
                <a:gd name="connsiteX23" fmla="*/ 1565 w 10105"/>
                <a:gd name="connsiteY23"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106 w 10105"/>
                <a:gd name="connsiteY4" fmla="*/ 2451 h 10000"/>
                <a:gd name="connsiteX5" fmla="*/ 2807 w 10105"/>
                <a:gd name="connsiteY5" fmla="*/ 1853 h 10000"/>
                <a:gd name="connsiteX6" fmla="*/ 3383 w 10105"/>
                <a:gd name="connsiteY6" fmla="*/ 1590 h 10000"/>
                <a:gd name="connsiteX7" fmla="*/ 3960 w 10105"/>
                <a:gd name="connsiteY7" fmla="*/ 1424 h 10000"/>
                <a:gd name="connsiteX8" fmla="*/ 5044 w 10105"/>
                <a:gd name="connsiteY8" fmla="*/ 1536 h 10000"/>
                <a:gd name="connsiteX9" fmla="*/ 5839 w 10105"/>
                <a:gd name="connsiteY9" fmla="*/ 717 h 10000"/>
                <a:gd name="connsiteX10" fmla="*/ 6712 w 10105"/>
                <a:gd name="connsiteY10" fmla="*/ 716 h 10000"/>
                <a:gd name="connsiteX11" fmla="*/ 7771 w 10105"/>
                <a:gd name="connsiteY11" fmla="*/ 61 h 10000"/>
                <a:gd name="connsiteX12" fmla="*/ 9246 w 10105"/>
                <a:gd name="connsiteY12" fmla="*/ 94 h 10000"/>
                <a:gd name="connsiteX13" fmla="*/ 10082 w 10105"/>
                <a:gd name="connsiteY13" fmla="*/ 687 h 10000"/>
                <a:gd name="connsiteX14" fmla="*/ 9801 w 10105"/>
                <a:gd name="connsiteY14" fmla="*/ 1681 h 10000"/>
                <a:gd name="connsiteX15" fmla="*/ 9012 w 10105"/>
                <a:gd name="connsiteY15" fmla="*/ 2136 h 10000"/>
                <a:gd name="connsiteX16" fmla="*/ 7685 w 10105"/>
                <a:gd name="connsiteY16" fmla="*/ 2224 h 10000"/>
                <a:gd name="connsiteX17" fmla="*/ 6802 w 10105"/>
                <a:gd name="connsiteY17" fmla="*/ 3097 h 10000"/>
                <a:gd name="connsiteX18" fmla="*/ 5740 w 10105"/>
                <a:gd name="connsiteY18" fmla="*/ 3184 h 10000"/>
                <a:gd name="connsiteX19" fmla="*/ 4716 w 10105"/>
                <a:gd name="connsiteY19" fmla="*/ 3969 h 10000"/>
                <a:gd name="connsiteX20" fmla="*/ 2925 w 10105"/>
                <a:gd name="connsiteY20" fmla="*/ 4272 h 10000"/>
                <a:gd name="connsiteX21" fmla="*/ 1908 w 10105"/>
                <a:gd name="connsiteY21" fmla="*/ 5257 h 10000"/>
                <a:gd name="connsiteX22" fmla="*/ 1573 w 10105"/>
                <a:gd name="connsiteY22" fmla="*/ 7631 h 10000"/>
                <a:gd name="connsiteX23" fmla="*/ 1565 w 10105"/>
                <a:gd name="connsiteY23"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130 w 10105"/>
                <a:gd name="connsiteY4" fmla="*/ 2509 h 10000"/>
                <a:gd name="connsiteX5" fmla="*/ 2807 w 10105"/>
                <a:gd name="connsiteY5" fmla="*/ 1853 h 10000"/>
                <a:gd name="connsiteX6" fmla="*/ 3383 w 10105"/>
                <a:gd name="connsiteY6" fmla="*/ 1590 h 10000"/>
                <a:gd name="connsiteX7" fmla="*/ 3960 w 10105"/>
                <a:gd name="connsiteY7" fmla="*/ 1424 h 10000"/>
                <a:gd name="connsiteX8" fmla="*/ 5044 w 10105"/>
                <a:gd name="connsiteY8" fmla="*/ 1536 h 10000"/>
                <a:gd name="connsiteX9" fmla="*/ 5839 w 10105"/>
                <a:gd name="connsiteY9" fmla="*/ 717 h 10000"/>
                <a:gd name="connsiteX10" fmla="*/ 6712 w 10105"/>
                <a:gd name="connsiteY10" fmla="*/ 716 h 10000"/>
                <a:gd name="connsiteX11" fmla="*/ 7771 w 10105"/>
                <a:gd name="connsiteY11" fmla="*/ 61 h 10000"/>
                <a:gd name="connsiteX12" fmla="*/ 9246 w 10105"/>
                <a:gd name="connsiteY12" fmla="*/ 94 h 10000"/>
                <a:gd name="connsiteX13" fmla="*/ 10082 w 10105"/>
                <a:gd name="connsiteY13" fmla="*/ 687 h 10000"/>
                <a:gd name="connsiteX14" fmla="*/ 9801 w 10105"/>
                <a:gd name="connsiteY14" fmla="*/ 1681 h 10000"/>
                <a:gd name="connsiteX15" fmla="*/ 9012 w 10105"/>
                <a:gd name="connsiteY15" fmla="*/ 2136 h 10000"/>
                <a:gd name="connsiteX16" fmla="*/ 7685 w 10105"/>
                <a:gd name="connsiteY16" fmla="*/ 2224 h 10000"/>
                <a:gd name="connsiteX17" fmla="*/ 6802 w 10105"/>
                <a:gd name="connsiteY17" fmla="*/ 3097 h 10000"/>
                <a:gd name="connsiteX18" fmla="*/ 5740 w 10105"/>
                <a:gd name="connsiteY18" fmla="*/ 3184 h 10000"/>
                <a:gd name="connsiteX19" fmla="*/ 4716 w 10105"/>
                <a:gd name="connsiteY19" fmla="*/ 3969 h 10000"/>
                <a:gd name="connsiteX20" fmla="*/ 2925 w 10105"/>
                <a:gd name="connsiteY20" fmla="*/ 4272 h 10000"/>
                <a:gd name="connsiteX21" fmla="*/ 1908 w 10105"/>
                <a:gd name="connsiteY21" fmla="*/ 5257 h 10000"/>
                <a:gd name="connsiteX22" fmla="*/ 1573 w 10105"/>
                <a:gd name="connsiteY22" fmla="*/ 7631 h 10000"/>
                <a:gd name="connsiteX23" fmla="*/ 1565 w 10105"/>
                <a:gd name="connsiteY23"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130 w 10105"/>
                <a:gd name="connsiteY4" fmla="*/ 2509 h 10000"/>
                <a:gd name="connsiteX5" fmla="*/ 2712 w 10105"/>
                <a:gd name="connsiteY5" fmla="*/ 1795 h 10000"/>
                <a:gd name="connsiteX6" fmla="*/ 3383 w 10105"/>
                <a:gd name="connsiteY6" fmla="*/ 1590 h 10000"/>
                <a:gd name="connsiteX7" fmla="*/ 3960 w 10105"/>
                <a:gd name="connsiteY7" fmla="*/ 1424 h 10000"/>
                <a:gd name="connsiteX8" fmla="*/ 5044 w 10105"/>
                <a:gd name="connsiteY8" fmla="*/ 1536 h 10000"/>
                <a:gd name="connsiteX9" fmla="*/ 5839 w 10105"/>
                <a:gd name="connsiteY9" fmla="*/ 717 h 10000"/>
                <a:gd name="connsiteX10" fmla="*/ 6712 w 10105"/>
                <a:gd name="connsiteY10" fmla="*/ 716 h 10000"/>
                <a:gd name="connsiteX11" fmla="*/ 7771 w 10105"/>
                <a:gd name="connsiteY11" fmla="*/ 61 h 10000"/>
                <a:gd name="connsiteX12" fmla="*/ 9246 w 10105"/>
                <a:gd name="connsiteY12" fmla="*/ 94 h 10000"/>
                <a:gd name="connsiteX13" fmla="*/ 10082 w 10105"/>
                <a:gd name="connsiteY13" fmla="*/ 687 h 10000"/>
                <a:gd name="connsiteX14" fmla="*/ 9801 w 10105"/>
                <a:gd name="connsiteY14" fmla="*/ 1681 h 10000"/>
                <a:gd name="connsiteX15" fmla="*/ 9012 w 10105"/>
                <a:gd name="connsiteY15" fmla="*/ 2136 h 10000"/>
                <a:gd name="connsiteX16" fmla="*/ 7685 w 10105"/>
                <a:gd name="connsiteY16" fmla="*/ 2224 h 10000"/>
                <a:gd name="connsiteX17" fmla="*/ 6802 w 10105"/>
                <a:gd name="connsiteY17" fmla="*/ 3097 h 10000"/>
                <a:gd name="connsiteX18" fmla="*/ 5740 w 10105"/>
                <a:gd name="connsiteY18" fmla="*/ 3184 h 10000"/>
                <a:gd name="connsiteX19" fmla="*/ 4716 w 10105"/>
                <a:gd name="connsiteY19" fmla="*/ 3969 h 10000"/>
                <a:gd name="connsiteX20" fmla="*/ 2925 w 10105"/>
                <a:gd name="connsiteY20" fmla="*/ 4272 h 10000"/>
                <a:gd name="connsiteX21" fmla="*/ 1908 w 10105"/>
                <a:gd name="connsiteY21" fmla="*/ 5257 h 10000"/>
                <a:gd name="connsiteX22" fmla="*/ 1573 w 10105"/>
                <a:gd name="connsiteY22" fmla="*/ 7631 h 10000"/>
                <a:gd name="connsiteX23" fmla="*/ 1565 w 10105"/>
                <a:gd name="connsiteY23"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130 w 10105"/>
                <a:gd name="connsiteY4" fmla="*/ 2509 h 10000"/>
                <a:gd name="connsiteX5" fmla="*/ 2712 w 10105"/>
                <a:gd name="connsiteY5" fmla="*/ 1795 h 10000"/>
                <a:gd name="connsiteX6" fmla="*/ 3336 w 10105"/>
                <a:gd name="connsiteY6" fmla="*/ 1532 h 10000"/>
                <a:gd name="connsiteX7" fmla="*/ 3960 w 10105"/>
                <a:gd name="connsiteY7" fmla="*/ 1424 h 10000"/>
                <a:gd name="connsiteX8" fmla="*/ 5044 w 10105"/>
                <a:gd name="connsiteY8" fmla="*/ 1536 h 10000"/>
                <a:gd name="connsiteX9" fmla="*/ 5839 w 10105"/>
                <a:gd name="connsiteY9" fmla="*/ 717 h 10000"/>
                <a:gd name="connsiteX10" fmla="*/ 6712 w 10105"/>
                <a:gd name="connsiteY10" fmla="*/ 716 h 10000"/>
                <a:gd name="connsiteX11" fmla="*/ 7771 w 10105"/>
                <a:gd name="connsiteY11" fmla="*/ 61 h 10000"/>
                <a:gd name="connsiteX12" fmla="*/ 9246 w 10105"/>
                <a:gd name="connsiteY12" fmla="*/ 94 h 10000"/>
                <a:gd name="connsiteX13" fmla="*/ 10082 w 10105"/>
                <a:gd name="connsiteY13" fmla="*/ 687 h 10000"/>
                <a:gd name="connsiteX14" fmla="*/ 9801 w 10105"/>
                <a:gd name="connsiteY14" fmla="*/ 1681 h 10000"/>
                <a:gd name="connsiteX15" fmla="*/ 9012 w 10105"/>
                <a:gd name="connsiteY15" fmla="*/ 2136 h 10000"/>
                <a:gd name="connsiteX16" fmla="*/ 7685 w 10105"/>
                <a:gd name="connsiteY16" fmla="*/ 2224 h 10000"/>
                <a:gd name="connsiteX17" fmla="*/ 6802 w 10105"/>
                <a:gd name="connsiteY17" fmla="*/ 3097 h 10000"/>
                <a:gd name="connsiteX18" fmla="*/ 5740 w 10105"/>
                <a:gd name="connsiteY18" fmla="*/ 3184 h 10000"/>
                <a:gd name="connsiteX19" fmla="*/ 4716 w 10105"/>
                <a:gd name="connsiteY19" fmla="*/ 3969 h 10000"/>
                <a:gd name="connsiteX20" fmla="*/ 2925 w 10105"/>
                <a:gd name="connsiteY20" fmla="*/ 4272 h 10000"/>
                <a:gd name="connsiteX21" fmla="*/ 1908 w 10105"/>
                <a:gd name="connsiteY21" fmla="*/ 5257 h 10000"/>
                <a:gd name="connsiteX22" fmla="*/ 1573 w 10105"/>
                <a:gd name="connsiteY22" fmla="*/ 7631 h 10000"/>
                <a:gd name="connsiteX23" fmla="*/ 1565 w 10105"/>
                <a:gd name="connsiteY23"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130 w 10105"/>
                <a:gd name="connsiteY4" fmla="*/ 2509 h 10000"/>
                <a:gd name="connsiteX5" fmla="*/ 2712 w 10105"/>
                <a:gd name="connsiteY5" fmla="*/ 1795 h 10000"/>
                <a:gd name="connsiteX6" fmla="*/ 3336 w 10105"/>
                <a:gd name="connsiteY6" fmla="*/ 1532 h 10000"/>
                <a:gd name="connsiteX7" fmla="*/ 3806 w 10105"/>
                <a:gd name="connsiteY7" fmla="*/ 1470 h 10000"/>
                <a:gd name="connsiteX8" fmla="*/ 5044 w 10105"/>
                <a:gd name="connsiteY8" fmla="*/ 1536 h 10000"/>
                <a:gd name="connsiteX9" fmla="*/ 5839 w 10105"/>
                <a:gd name="connsiteY9" fmla="*/ 717 h 10000"/>
                <a:gd name="connsiteX10" fmla="*/ 6712 w 10105"/>
                <a:gd name="connsiteY10" fmla="*/ 716 h 10000"/>
                <a:gd name="connsiteX11" fmla="*/ 7771 w 10105"/>
                <a:gd name="connsiteY11" fmla="*/ 61 h 10000"/>
                <a:gd name="connsiteX12" fmla="*/ 9246 w 10105"/>
                <a:gd name="connsiteY12" fmla="*/ 94 h 10000"/>
                <a:gd name="connsiteX13" fmla="*/ 10082 w 10105"/>
                <a:gd name="connsiteY13" fmla="*/ 687 h 10000"/>
                <a:gd name="connsiteX14" fmla="*/ 9801 w 10105"/>
                <a:gd name="connsiteY14" fmla="*/ 1681 h 10000"/>
                <a:gd name="connsiteX15" fmla="*/ 9012 w 10105"/>
                <a:gd name="connsiteY15" fmla="*/ 2136 h 10000"/>
                <a:gd name="connsiteX16" fmla="*/ 7685 w 10105"/>
                <a:gd name="connsiteY16" fmla="*/ 2224 h 10000"/>
                <a:gd name="connsiteX17" fmla="*/ 6802 w 10105"/>
                <a:gd name="connsiteY17" fmla="*/ 3097 h 10000"/>
                <a:gd name="connsiteX18" fmla="*/ 5740 w 10105"/>
                <a:gd name="connsiteY18" fmla="*/ 3184 h 10000"/>
                <a:gd name="connsiteX19" fmla="*/ 4716 w 10105"/>
                <a:gd name="connsiteY19" fmla="*/ 3969 h 10000"/>
                <a:gd name="connsiteX20" fmla="*/ 2925 w 10105"/>
                <a:gd name="connsiteY20" fmla="*/ 4272 h 10000"/>
                <a:gd name="connsiteX21" fmla="*/ 1908 w 10105"/>
                <a:gd name="connsiteY21" fmla="*/ 5257 h 10000"/>
                <a:gd name="connsiteX22" fmla="*/ 1573 w 10105"/>
                <a:gd name="connsiteY22" fmla="*/ 7631 h 10000"/>
                <a:gd name="connsiteX23" fmla="*/ 1565 w 10105"/>
                <a:gd name="connsiteY23"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130 w 10105"/>
                <a:gd name="connsiteY4" fmla="*/ 2509 h 10000"/>
                <a:gd name="connsiteX5" fmla="*/ 2712 w 10105"/>
                <a:gd name="connsiteY5" fmla="*/ 1795 h 10000"/>
                <a:gd name="connsiteX6" fmla="*/ 3253 w 10105"/>
                <a:gd name="connsiteY6" fmla="*/ 1555 h 10000"/>
                <a:gd name="connsiteX7" fmla="*/ 3806 w 10105"/>
                <a:gd name="connsiteY7" fmla="*/ 1470 h 10000"/>
                <a:gd name="connsiteX8" fmla="*/ 5044 w 10105"/>
                <a:gd name="connsiteY8" fmla="*/ 1536 h 10000"/>
                <a:gd name="connsiteX9" fmla="*/ 5839 w 10105"/>
                <a:gd name="connsiteY9" fmla="*/ 717 h 10000"/>
                <a:gd name="connsiteX10" fmla="*/ 6712 w 10105"/>
                <a:gd name="connsiteY10" fmla="*/ 716 h 10000"/>
                <a:gd name="connsiteX11" fmla="*/ 7771 w 10105"/>
                <a:gd name="connsiteY11" fmla="*/ 61 h 10000"/>
                <a:gd name="connsiteX12" fmla="*/ 9246 w 10105"/>
                <a:gd name="connsiteY12" fmla="*/ 94 h 10000"/>
                <a:gd name="connsiteX13" fmla="*/ 10082 w 10105"/>
                <a:gd name="connsiteY13" fmla="*/ 687 h 10000"/>
                <a:gd name="connsiteX14" fmla="*/ 9801 w 10105"/>
                <a:gd name="connsiteY14" fmla="*/ 1681 h 10000"/>
                <a:gd name="connsiteX15" fmla="*/ 9012 w 10105"/>
                <a:gd name="connsiteY15" fmla="*/ 2136 h 10000"/>
                <a:gd name="connsiteX16" fmla="*/ 7685 w 10105"/>
                <a:gd name="connsiteY16" fmla="*/ 2224 h 10000"/>
                <a:gd name="connsiteX17" fmla="*/ 6802 w 10105"/>
                <a:gd name="connsiteY17" fmla="*/ 3097 h 10000"/>
                <a:gd name="connsiteX18" fmla="*/ 5740 w 10105"/>
                <a:gd name="connsiteY18" fmla="*/ 3184 h 10000"/>
                <a:gd name="connsiteX19" fmla="*/ 4716 w 10105"/>
                <a:gd name="connsiteY19" fmla="*/ 3969 h 10000"/>
                <a:gd name="connsiteX20" fmla="*/ 2925 w 10105"/>
                <a:gd name="connsiteY20" fmla="*/ 4272 h 10000"/>
                <a:gd name="connsiteX21" fmla="*/ 1908 w 10105"/>
                <a:gd name="connsiteY21" fmla="*/ 5257 h 10000"/>
                <a:gd name="connsiteX22" fmla="*/ 1573 w 10105"/>
                <a:gd name="connsiteY22" fmla="*/ 7631 h 10000"/>
                <a:gd name="connsiteX23" fmla="*/ 1565 w 10105"/>
                <a:gd name="connsiteY23"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130 w 10105"/>
                <a:gd name="connsiteY4" fmla="*/ 2509 h 10000"/>
                <a:gd name="connsiteX5" fmla="*/ 2712 w 10105"/>
                <a:gd name="connsiteY5" fmla="*/ 1795 h 10000"/>
                <a:gd name="connsiteX6" fmla="*/ 3253 w 10105"/>
                <a:gd name="connsiteY6" fmla="*/ 1555 h 10000"/>
                <a:gd name="connsiteX7" fmla="*/ 3806 w 10105"/>
                <a:gd name="connsiteY7" fmla="*/ 1470 h 10000"/>
                <a:gd name="connsiteX8" fmla="*/ 5044 w 10105"/>
                <a:gd name="connsiteY8" fmla="*/ 1536 h 10000"/>
                <a:gd name="connsiteX9" fmla="*/ 5839 w 10105"/>
                <a:gd name="connsiteY9" fmla="*/ 717 h 10000"/>
                <a:gd name="connsiteX10" fmla="*/ 6712 w 10105"/>
                <a:gd name="connsiteY10" fmla="*/ 716 h 10000"/>
                <a:gd name="connsiteX11" fmla="*/ 7771 w 10105"/>
                <a:gd name="connsiteY11" fmla="*/ 61 h 10000"/>
                <a:gd name="connsiteX12" fmla="*/ 9246 w 10105"/>
                <a:gd name="connsiteY12" fmla="*/ 94 h 10000"/>
                <a:gd name="connsiteX13" fmla="*/ 10082 w 10105"/>
                <a:gd name="connsiteY13" fmla="*/ 687 h 10000"/>
                <a:gd name="connsiteX14" fmla="*/ 9801 w 10105"/>
                <a:gd name="connsiteY14" fmla="*/ 1681 h 10000"/>
                <a:gd name="connsiteX15" fmla="*/ 9012 w 10105"/>
                <a:gd name="connsiteY15" fmla="*/ 2136 h 10000"/>
                <a:gd name="connsiteX16" fmla="*/ 7685 w 10105"/>
                <a:gd name="connsiteY16" fmla="*/ 2224 h 10000"/>
                <a:gd name="connsiteX17" fmla="*/ 6802 w 10105"/>
                <a:gd name="connsiteY17" fmla="*/ 3097 h 10000"/>
                <a:gd name="connsiteX18" fmla="*/ 5740 w 10105"/>
                <a:gd name="connsiteY18" fmla="*/ 3184 h 10000"/>
                <a:gd name="connsiteX19" fmla="*/ 4716 w 10105"/>
                <a:gd name="connsiteY19" fmla="*/ 3969 h 10000"/>
                <a:gd name="connsiteX20" fmla="*/ 2925 w 10105"/>
                <a:gd name="connsiteY20" fmla="*/ 4272 h 10000"/>
                <a:gd name="connsiteX21" fmla="*/ 1908 w 10105"/>
                <a:gd name="connsiteY21" fmla="*/ 5257 h 10000"/>
                <a:gd name="connsiteX22" fmla="*/ 1573 w 10105"/>
                <a:gd name="connsiteY22" fmla="*/ 7631 h 10000"/>
                <a:gd name="connsiteX23" fmla="*/ 1565 w 10105"/>
                <a:gd name="connsiteY23" fmla="*/ 9966 h 10000"/>
                <a:gd name="connsiteX0" fmla="*/ 118 w 10105"/>
                <a:gd name="connsiteY0" fmla="*/ 10000 h 10000"/>
                <a:gd name="connsiteX1" fmla="*/ 128 w 10105"/>
                <a:gd name="connsiteY1" fmla="*/ 5670 h 10000"/>
                <a:gd name="connsiteX2" fmla="*/ 437 w 10105"/>
                <a:gd name="connsiteY2" fmla="*/ 2608 h 10000"/>
                <a:gd name="connsiteX3" fmla="*/ 1445 w 10105"/>
                <a:gd name="connsiteY3" fmla="*/ 2447 h 10000"/>
                <a:gd name="connsiteX4" fmla="*/ 2130 w 10105"/>
                <a:gd name="connsiteY4" fmla="*/ 2509 h 10000"/>
                <a:gd name="connsiteX5" fmla="*/ 2712 w 10105"/>
                <a:gd name="connsiteY5" fmla="*/ 1795 h 10000"/>
                <a:gd name="connsiteX6" fmla="*/ 3253 w 10105"/>
                <a:gd name="connsiteY6" fmla="*/ 1555 h 10000"/>
                <a:gd name="connsiteX7" fmla="*/ 3806 w 10105"/>
                <a:gd name="connsiteY7" fmla="*/ 1470 h 10000"/>
                <a:gd name="connsiteX8" fmla="*/ 5044 w 10105"/>
                <a:gd name="connsiteY8" fmla="*/ 1536 h 10000"/>
                <a:gd name="connsiteX9" fmla="*/ 5839 w 10105"/>
                <a:gd name="connsiteY9" fmla="*/ 717 h 10000"/>
                <a:gd name="connsiteX10" fmla="*/ 6712 w 10105"/>
                <a:gd name="connsiteY10" fmla="*/ 716 h 10000"/>
                <a:gd name="connsiteX11" fmla="*/ 7771 w 10105"/>
                <a:gd name="connsiteY11" fmla="*/ 61 h 10000"/>
                <a:gd name="connsiteX12" fmla="*/ 9246 w 10105"/>
                <a:gd name="connsiteY12" fmla="*/ 94 h 10000"/>
                <a:gd name="connsiteX13" fmla="*/ 10082 w 10105"/>
                <a:gd name="connsiteY13" fmla="*/ 687 h 10000"/>
                <a:gd name="connsiteX14" fmla="*/ 9801 w 10105"/>
                <a:gd name="connsiteY14" fmla="*/ 1681 h 10000"/>
                <a:gd name="connsiteX15" fmla="*/ 9012 w 10105"/>
                <a:gd name="connsiteY15" fmla="*/ 2136 h 10000"/>
                <a:gd name="connsiteX16" fmla="*/ 7685 w 10105"/>
                <a:gd name="connsiteY16" fmla="*/ 2224 h 10000"/>
                <a:gd name="connsiteX17" fmla="*/ 6802 w 10105"/>
                <a:gd name="connsiteY17" fmla="*/ 3097 h 10000"/>
                <a:gd name="connsiteX18" fmla="*/ 5740 w 10105"/>
                <a:gd name="connsiteY18" fmla="*/ 3184 h 10000"/>
                <a:gd name="connsiteX19" fmla="*/ 4716 w 10105"/>
                <a:gd name="connsiteY19" fmla="*/ 3969 h 10000"/>
                <a:gd name="connsiteX20" fmla="*/ 2925 w 10105"/>
                <a:gd name="connsiteY20" fmla="*/ 4272 h 10000"/>
                <a:gd name="connsiteX21" fmla="*/ 1908 w 10105"/>
                <a:gd name="connsiteY21" fmla="*/ 5257 h 10000"/>
                <a:gd name="connsiteX22" fmla="*/ 1573 w 10105"/>
                <a:gd name="connsiteY22" fmla="*/ 7631 h 10000"/>
                <a:gd name="connsiteX23" fmla="*/ 1565 w 10105"/>
                <a:gd name="connsiteY23" fmla="*/ 9966 h 10000"/>
                <a:gd name="connsiteX0" fmla="*/ 118 w 10105"/>
                <a:gd name="connsiteY0" fmla="*/ 10012 h 10012"/>
                <a:gd name="connsiteX1" fmla="*/ 128 w 10105"/>
                <a:gd name="connsiteY1" fmla="*/ 5682 h 10012"/>
                <a:gd name="connsiteX2" fmla="*/ 437 w 10105"/>
                <a:gd name="connsiteY2" fmla="*/ 2620 h 10012"/>
                <a:gd name="connsiteX3" fmla="*/ 1445 w 10105"/>
                <a:gd name="connsiteY3" fmla="*/ 2459 h 10012"/>
                <a:gd name="connsiteX4" fmla="*/ 2130 w 10105"/>
                <a:gd name="connsiteY4" fmla="*/ 2521 h 10012"/>
                <a:gd name="connsiteX5" fmla="*/ 2712 w 10105"/>
                <a:gd name="connsiteY5" fmla="*/ 1807 h 10012"/>
                <a:gd name="connsiteX6" fmla="*/ 3253 w 10105"/>
                <a:gd name="connsiteY6" fmla="*/ 1567 h 10012"/>
                <a:gd name="connsiteX7" fmla="*/ 3806 w 10105"/>
                <a:gd name="connsiteY7" fmla="*/ 1482 h 10012"/>
                <a:gd name="connsiteX8" fmla="*/ 5044 w 10105"/>
                <a:gd name="connsiteY8" fmla="*/ 1548 h 10012"/>
                <a:gd name="connsiteX9" fmla="*/ 5839 w 10105"/>
                <a:gd name="connsiteY9" fmla="*/ 729 h 10012"/>
                <a:gd name="connsiteX10" fmla="*/ 6712 w 10105"/>
                <a:gd name="connsiteY10" fmla="*/ 728 h 10012"/>
                <a:gd name="connsiteX11" fmla="*/ 7771 w 10105"/>
                <a:gd name="connsiteY11" fmla="*/ 73 h 10012"/>
                <a:gd name="connsiteX12" fmla="*/ 9601 w 10105"/>
                <a:gd name="connsiteY12" fmla="*/ 83 h 10012"/>
                <a:gd name="connsiteX13" fmla="*/ 10082 w 10105"/>
                <a:gd name="connsiteY13" fmla="*/ 699 h 10012"/>
                <a:gd name="connsiteX14" fmla="*/ 9801 w 10105"/>
                <a:gd name="connsiteY14" fmla="*/ 1693 h 10012"/>
                <a:gd name="connsiteX15" fmla="*/ 9012 w 10105"/>
                <a:gd name="connsiteY15" fmla="*/ 2148 h 10012"/>
                <a:gd name="connsiteX16" fmla="*/ 7685 w 10105"/>
                <a:gd name="connsiteY16" fmla="*/ 2236 h 10012"/>
                <a:gd name="connsiteX17" fmla="*/ 6802 w 10105"/>
                <a:gd name="connsiteY17" fmla="*/ 3109 h 10012"/>
                <a:gd name="connsiteX18" fmla="*/ 5740 w 10105"/>
                <a:gd name="connsiteY18" fmla="*/ 3196 h 10012"/>
                <a:gd name="connsiteX19" fmla="*/ 4716 w 10105"/>
                <a:gd name="connsiteY19" fmla="*/ 3981 h 10012"/>
                <a:gd name="connsiteX20" fmla="*/ 2925 w 10105"/>
                <a:gd name="connsiteY20" fmla="*/ 4284 h 10012"/>
                <a:gd name="connsiteX21" fmla="*/ 1908 w 10105"/>
                <a:gd name="connsiteY21" fmla="*/ 5269 h 10012"/>
                <a:gd name="connsiteX22" fmla="*/ 1573 w 10105"/>
                <a:gd name="connsiteY22" fmla="*/ 7643 h 10012"/>
                <a:gd name="connsiteX23" fmla="*/ 1565 w 10105"/>
                <a:gd name="connsiteY23" fmla="*/ 9978 h 10012"/>
                <a:gd name="connsiteX0" fmla="*/ 118 w 10229"/>
                <a:gd name="connsiteY0" fmla="*/ 10012 h 10012"/>
                <a:gd name="connsiteX1" fmla="*/ 128 w 10229"/>
                <a:gd name="connsiteY1" fmla="*/ 5682 h 10012"/>
                <a:gd name="connsiteX2" fmla="*/ 437 w 10229"/>
                <a:gd name="connsiteY2" fmla="*/ 2620 h 10012"/>
                <a:gd name="connsiteX3" fmla="*/ 1445 w 10229"/>
                <a:gd name="connsiteY3" fmla="*/ 2459 h 10012"/>
                <a:gd name="connsiteX4" fmla="*/ 2130 w 10229"/>
                <a:gd name="connsiteY4" fmla="*/ 2521 h 10012"/>
                <a:gd name="connsiteX5" fmla="*/ 2712 w 10229"/>
                <a:gd name="connsiteY5" fmla="*/ 1807 h 10012"/>
                <a:gd name="connsiteX6" fmla="*/ 3253 w 10229"/>
                <a:gd name="connsiteY6" fmla="*/ 1567 h 10012"/>
                <a:gd name="connsiteX7" fmla="*/ 3806 w 10229"/>
                <a:gd name="connsiteY7" fmla="*/ 1482 h 10012"/>
                <a:gd name="connsiteX8" fmla="*/ 5044 w 10229"/>
                <a:gd name="connsiteY8" fmla="*/ 1548 h 10012"/>
                <a:gd name="connsiteX9" fmla="*/ 5839 w 10229"/>
                <a:gd name="connsiteY9" fmla="*/ 729 h 10012"/>
                <a:gd name="connsiteX10" fmla="*/ 6712 w 10229"/>
                <a:gd name="connsiteY10" fmla="*/ 728 h 10012"/>
                <a:gd name="connsiteX11" fmla="*/ 7771 w 10229"/>
                <a:gd name="connsiteY11" fmla="*/ 73 h 10012"/>
                <a:gd name="connsiteX12" fmla="*/ 9601 w 10229"/>
                <a:gd name="connsiteY12" fmla="*/ 83 h 10012"/>
                <a:gd name="connsiteX13" fmla="*/ 10212 w 10229"/>
                <a:gd name="connsiteY13" fmla="*/ 699 h 10012"/>
                <a:gd name="connsiteX14" fmla="*/ 9801 w 10229"/>
                <a:gd name="connsiteY14" fmla="*/ 1693 h 10012"/>
                <a:gd name="connsiteX15" fmla="*/ 9012 w 10229"/>
                <a:gd name="connsiteY15" fmla="*/ 2148 h 10012"/>
                <a:gd name="connsiteX16" fmla="*/ 7685 w 10229"/>
                <a:gd name="connsiteY16" fmla="*/ 2236 h 10012"/>
                <a:gd name="connsiteX17" fmla="*/ 6802 w 10229"/>
                <a:gd name="connsiteY17" fmla="*/ 3109 h 10012"/>
                <a:gd name="connsiteX18" fmla="*/ 5740 w 10229"/>
                <a:gd name="connsiteY18" fmla="*/ 3196 h 10012"/>
                <a:gd name="connsiteX19" fmla="*/ 4716 w 10229"/>
                <a:gd name="connsiteY19" fmla="*/ 3981 h 10012"/>
                <a:gd name="connsiteX20" fmla="*/ 2925 w 10229"/>
                <a:gd name="connsiteY20" fmla="*/ 4284 h 10012"/>
                <a:gd name="connsiteX21" fmla="*/ 1908 w 10229"/>
                <a:gd name="connsiteY21" fmla="*/ 5269 h 10012"/>
                <a:gd name="connsiteX22" fmla="*/ 1573 w 10229"/>
                <a:gd name="connsiteY22" fmla="*/ 7643 h 10012"/>
                <a:gd name="connsiteX23" fmla="*/ 1565 w 10229"/>
                <a:gd name="connsiteY23" fmla="*/ 9978 h 10012"/>
                <a:gd name="connsiteX0" fmla="*/ 118 w 10236"/>
                <a:gd name="connsiteY0" fmla="*/ 10012 h 10012"/>
                <a:gd name="connsiteX1" fmla="*/ 128 w 10236"/>
                <a:gd name="connsiteY1" fmla="*/ 5682 h 10012"/>
                <a:gd name="connsiteX2" fmla="*/ 437 w 10236"/>
                <a:gd name="connsiteY2" fmla="*/ 2620 h 10012"/>
                <a:gd name="connsiteX3" fmla="*/ 1445 w 10236"/>
                <a:gd name="connsiteY3" fmla="*/ 2459 h 10012"/>
                <a:gd name="connsiteX4" fmla="*/ 2130 w 10236"/>
                <a:gd name="connsiteY4" fmla="*/ 2521 h 10012"/>
                <a:gd name="connsiteX5" fmla="*/ 2712 w 10236"/>
                <a:gd name="connsiteY5" fmla="*/ 1807 h 10012"/>
                <a:gd name="connsiteX6" fmla="*/ 3253 w 10236"/>
                <a:gd name="connsiteY6" fmla="*/ 1567 h 10012"/>
                <a:gd name="connsiteX7" fmla="*/ 3806 w 10236"/>
                <a:gd name="connsiteY7" fmla="*/ 1482 h 10012"/>
                <a:gd name="connsiteX8" fmla="*/ 5044 w 10236"/>
                <a:gd name="connsiteY8" fmla="*/ 1548 h 10012"/>
                <a:gd name="connsiteX9" fmla="*/ 5839 w 10236"/>
                <a:gd name="connsiteY9" fmla="*/ 729 h 10012"/>
                <a:gd name="connsiteX10" fmla="*/ 6712 w 10236"/>
                <a:gd name="connsiteY10" fmla="*/ 728 h 10012"/>
                <a:gd name="connsiteX11" fmla="*/ 7771 w 10236"/>
                <a:gd name="connsiteY11" fmla="*/ 73 h 10012"/>
                <a:gd name="connsiteX12" fmla="*/ 9601 w 10236"/>
                <a:gd name="connsiteY12" fmla="*/ 83 h 10012"/>
                <a:gd name="connsiteX13" fmla="*/ 10212 w 10236"/>
                <a:gd name="connsiteY13" fmla="*/ 699 h 10012"/>
                <a:gd name="connsiteX14" fmla="*/ 9919 w 10236"/>
                <a:gd name="connsiteY14" fmla="*/ 1808 h 10012"/>
                <a:gd name="connsiteX15" fmla="*/ 9012 w 10236"/>
                <a:gd name="connsiteY15" fmla="*/ 2148 h 10012"/>
                <a:gd name="connsiteX16" fmla="*/ 7685 w 10236"/>
                <a:gd name="connsiteY16" fmla="*/ 2236 h 10012"/>
                <a:gd name="connsiteX17" fmla="*/ 6802 w 10236"/>
                <a:gd name="connsiteY17" fmla="*/ 3109 h 10012"/>
                <a:gd name="connsiteX18" fmla="*/ 5740 w 10236"/>
                <a:gd name="connsiteY18" fmla="*/ 3196 h 10012"/>
                <a:gd name="connsiteX19" fmla="*/ 4716 w 10236"/>
                <a:gd name="connsiteY19" fmla="*/ 3981 h 10012"/>
                <a:gd name="connsiteX20" fmla="*/ 2925 w 10236"/>
                <a:gd name="connsiteY20" fmla="*/ 4284 h 10012"/>
                <a:gd name="connsiteX21" fmla="*/ 1908 w 10236"/>
                <a:gd name="connsiteY21" fmla="*/ 5269 h 10012"/>
                <a:gd name="connsiteX22" fmla="*/ 1573 w 10236"/>
                <a:gd name="connsiteY22" fmla="*/ 7643 h 10012"/>
                <a:gd name="connsiteX23" fmla="*/ 1565 w 10236"/>
                <a:gd name="connsiteY23" fmla="*/ 9978 h 10012"/>
                <a:gd name="connsiteX0" fmla="*/ 118 w 10233"/>
                <a:gd name="connsiteY0" fmla="*/ 10012 h 10012"/>
                <a:gd name="connsiteX1" fmla="*/ 128 w 10233"/>
                <a:gd name="connsiteY1" fmla="*/ 5682 h 10012"/>
                <a:gd name="connsiteX2" fmla="*/ 437 w 10233"/>
                <a:gd name="connsiteY2" fmla="*/ 2620 h 10012"/>
                <a:gd name="connsiteX3" fmla="*/ 1445 w 10233"/>
                <a:gd name="connsiteY3" fmla="*/ 2459 h 10012"/>
                <a:gd name="connsiteX4" fmla="*/ 2130 w 10233"/>
                <a:gd name="connsiteY4" fmla="*/ 2521 h 10012"/>
                <a:gd name="connsiteX5" fmla="*/ 2712 w 10233"/>
                <a:gd name="connsiteY5" fmla="*/ 1807 h 10012"/>
                <a:gd name="connsiteX6" fmla="*/ 3253 w 10233"/>
                <a:gd name="connsiteY6" fmla="*/ 1567 h 10012"/>
                <a:gd name="connsiteX7" fmla="*/ 3806 w 10233"/>
                <a:gd name="connsiteY7" fmla="*/ 1482 h 10012"/>
                <a:gd name="connsiteX8" fmla="*/ 5044 w 10233"/>
                <a:gd name="connsiteY8" fmla="*/ 1548 h 10012"/>
                <a:gd name="connsiteX9" fmla="*/ 5839 w 10233"/>
                <a:gd name="connsiteY9" fmla="*/ 729 h 10012"/>
                <a:gd name="connsiteX10" fmla="*/ 6712 w 10233"/>
                <a:gd name="connsiteY10" fmla="*/ 728 h 10012"/>
                <a:gd name="connsiteX11" fmla="*/ 7771 w 10233"/>
                <a:gd name="connsiteY11" fmla="*/ 73 h 10012"/>
                <a:gd name="connsiteX12" fmla="*/ 9601 w 10233"/>
                <a:gd name="connsiteY12" fmla="*/ 83 h 10012"/>
                <a:gd name="connsiteX13" fmla="*/ 10212 w 10233"/>
                <a:gd name="connsiteY13" fmla="*/ 699 h 10012"/>
                <a:gd name="connsiteX14" fmla="*/ 9919 w 10233"/>
                <a:gd name="connsiteY14" fmla="*/ 1808 h 10012"/>
                <a:gd name="connsiteX15" fmla="*/ 9012 w 10233"/>
                <a:gd name="connsiteY15" fmla="*/ 2148 h 10012"/>
                <a:gd name="connsiteX16" fmla="*/ 7685 w 10233"/>
                <a:gd name="connsiteY16" fmla="*/ 2236 h 10012"/>
                <a:gd name="connsiteX17" fmla="*/ 6802 w 10233"/>
                <a:gd name="connsiteY17" fmla="*/ 3109 h 10012"/>
                <a:gd name="connsiteX18" fmla="*/ 5740 w 10233"/>
                <a:gd name="connsiteY18" fmla="*/ 3196 h 10012"/>
                <a:gd name="connsiteX19" fmla="*/ 4716 w 10233"/>
                <a:gd name="connsiteY19" fmla="*/ 3981 h 10012"/>
                <a:gd name="connsiteX20" fmla="*/ 2925 w 10233"/>
                <a:gd name="connsiteY20" fmla="*/ 4284 h 10012"/>
                <a:gd name="connsiteX21" fmla="*/ 1908 w 10233"/>
                <a:gd name="connsiteY21" fmla="*/ 5269 h 10012"/>
                <a:gd name="connsiteX22" fmla="*/ 1573 w 10233"/>
                <a:gd name="connsiteY22" fmla="*/ 7643 h 10012"/>
                <a:gd name="connsiteX23" fmla="*/ 1565 w 10233"/>
                <a:gd name="connsiteY23" fmla="*/ 9978 h 10012"/>
                <a:gd name="connsiteX0" fmla="*/ 118 w 10258"/>
                <a:gd name="connsiteY0" fmla="*/ 10012 h 10012"/>
                <a:gd name="connsiteX1" fmla="*/ 128 w 10258"/>
                <a:gd name="connsiteY1" fmla="*/ 5682 h 10012"/>
                <a:gd name="connsiteX2" fmla="*/ 437 w 10258"/>
                <a:gd name="connsiteY2" fmla="*/ 2620 h 10012"/>
                <a:gd name="connsiteX3" fmla="*/ 1445 w 10258"/>
                <a:gd name="connsiteY3" fmla="*/ 2459 h 10012"/>
                <a:gd name="connsiteX4" fmla="*/ 2130 w 10258"/>
                <a:gd name="connsiteY4" fmla="*/ 2521 h 10012"/>
                <a:gd name="connsiteX5" fmla="*/ 2712 w 10258"/>
                <a:gd name="connsiteY5" fmla="*/ 1807 h 10012"/>
                <a:gd name="connsiteX6" fmla="*/ 3253 w 10258"/>
                <a:gd name="connsiteY6" fmla="*/ 1567 h 10012"/>
                <a:gd name="connsiteX7" fmla="*/ 3806 w 10258"/>
                <a:gd name="connsiteY7" fmla="*/ 1482 h 10012"/>
                <a:gd name="connsiteX8" fmla="*/ 5044 w 10258"/>
                <a:gd name="connsiteY8" fmla="*/ 1548 h 10012"/>
                <a:gd name="connsiteX9" fmla="*/ 5839 w 10258"/>
                <a:gd name="connsiteY9" fmla="*/ 729 h 10012"/>
                <a:gd name="connsiteX10" fmla="*/ 6712 w 10258"/>
                <a:gd name="connsiteY10" fmla="*/ 728 h 10012"/>
                <a:gd name="connsiteX11" fmla="*/ 7771 w 10258"/>
                <a:gd name="connsiteY11" fmla="*/ 73 h 10012"/>
                <a:gd name="connsiteX12" fmla="*/ 9601 w 10258"/>
                <a:gd name="connsiteY12" fmla="*/ 83 h 10012"/>
                <a:gd name="connsiteX13" fmla="*/ 10236 w 10258"/>
                <a:gd name="connsiteY13" fmla="*/ 722 h 10012"/>
                <a:gd name="connsiteX14" fmla="*/ 9919 w 10258"/>
                <a:gd name="connsiteY14" fmla="*/ 1808 h 10012"/>
                <a:gd name="connsiteX15" fmla="*/ 9012 w 10258"/>
                <a:gd name="connsiteY15" fmla="*/ 2148 h 10012"/>
                <a:gd name="connsiteX16" fmla="*/ 7685 w 10258"/>
                <a:gd name="connsiteY16" fmla="*/ 2236 h 10012"/>
                <a:gd name="connsiteX17" fmla="*/ 6802 w 10258"/>
                <a:gd name="connsiteY17" fmla="*/ 3109 h 10012"/>
                <a:gd name="connsiteX18" fmla="*/ 5740 w 10258"/>
                <a:gd name="connsiteY18" fmla="*/ 3196 h 10012"/>
                <a:gd name="connsiteX19" fmla="*/ 4716 w 10258"/>
                <a:gd name="connsiteY19" fmla="*/ 3981 h 10012"/>
                <a:gd name="connsiteX20" fmla="*/ 2925 w 10258"/>
                <a:gd name="connsiteY20" fmla="*/ 4284 h 10012"/>
                <a:gd name="connsiteX21" fmla="*/ 1908 w 10258"/>
                <a:gd name="connsiteY21" fmla="*/ 5269 h 10012"/>
                <a:gd name="connsiteX22" fmla="*/ 1573 w 10258"/>
                <a:gd name="connsiteY22" fmla="*/ 7643 h 10012"/>
                <a:gd name="connsiteX23" fmla="*/ 1565 w 10258"/>
                <a:gd name="connsiteY23" fmla="*/ 9978 h 10012"/>
                <a:gd name="connsiteX0" fmla="*/ 118 w 10258"/>
                <a:gd name="connsiteY0" fmla="*/ 10054 h 10054"/>
                <a:gd name="connsiteX1" fmla="*/ 128 w 10258"/>
                <a:gd name="connsiteY1" fmla="*/ 5724 h 10054"/>
                <a:gd name="connsiteX2" fmla="*/ 437 w 10258"/>
                <a:gd name="connsiteY2" fmla="*/ 2662 h 10054"/>
                <a:gd name="connsiteX3" fmla="*/ 1445 w 10258"/>
                <a:gd name="connsiteY3" fmla="*/ 2501 h 10054"/>
                <a:gd name="connsiteX4" fmla="*/ 2130 w 10258"/>
                <a:gd name="connsiteY4" fmla="*/ 2563 h 10054"/>
                <a:gd name="connsiteX5" fmla="*/ 2712 w 10258"/>
                <a:gd name="connsiteY5" fmla="*/ 1849 h 10054"/>
                <a:gd name="connsiteX6" fmla="*/ 3253 w 10258"/>
                <a:gd name="connsiteY6" fmla="*/ 1609 h 10054"/>
                <a:gd name="connsiteX7" fmla="*/ 3806 w 10258"/>
                <a:gd name="connsiteY7" fmla="*/ 1524 h 10054"/>
                <a:gd name="connsiteX8" fmla="*/ 5044 w 10258"/>
                <a:gd name="connsiteY8" fmla="*/ 1590 h 10054"/>
                <a:gd name="connsiteX9" fmla="*/ 5839 w 10258"/>
                <a:gd name="connsiteY9" fmla="*/ 771 h 10054"/>
                <a:gd name="connsiteX10" fmla="*/ 6712 w 10258"/>
                <a:gd name="connsiteY10" fmla="*/ 770 h 10054"/>
                <a:gd name="connsiteX11" fmla="*/ 7842 w 10258"/>
                <a:gd name="connsiteY11" fmla="*/ 57 h 10054"/>
                <a:gd name="connsiteX12" fmla="*/ 9601 w 10258"/>
                <a:gd name="connsiteY12" fmla="*/ 125 h 10054"/>
                <a:gd name="connsiteX13" fmla="*/ 10236 w 10258"/>
                <a:gd name="connsiteY13" fmla="*/ 764 h 10054"/>
                <a:gd name="connsiteX14" fmla="*/ 9919 w 10258"/>
                <a:gd name="connsiteY14" fmla="*/ 1850 h 10054"/>
                <a:gd name="connsiteX15" fmla="*/ 9012 w 10258"/>
                <a:gd name="connsiteY15" fmla="*/ 2190 h 10054"/>
                <a:gd name="connsiteX16" fmla="*/ 7685 w 10258"/>
                <a:gd name="connsiteY16" fmla="*/ 2278 h 10054"/>
                <a:gd name="connsiteX17" fmla="*/ 6802 w 10258"/>
                <a:gd name="connsiteY17" fmla="*/ 3151 h 10054"/>
                <a:gd name="connsiteX18" fmla="*/ 5740 w 10258"/>
                <a:gd name="connsiteY18" fmla="*/ 3238 h 10054"/>
                <a:gd name="connsiteX19" fmla="*/ 4716 w 10258"/>
                <a:gd name="connsiteY19" fmla="*/ 4023 h 10054"/>
                <a:gd name="connsiteX20" fmla="*/ 2925 w 10258"/>
                <a:gd name="connsiteY20" fmla="*/ 4326 h 10054"/>
                <a:gd name="connsiteX21" fmla="*/ 1908 w 10258"/>
                <a:gd name="connsiteY21" fmla="*/ 5311 h 10054"/>
                <a:gd name="connsiteX22" fmla="*/ 1573 w 10258"/>
                <a:gd name="connsiteY22" fmla="*/ 7685 h 10054"/>
                <a:gd name="connsiteX23" fmla="*/ 1565 w 10258"/>
                <a:gd name="connsiteY23" fmla="*/ 10020 h 10054"/>
                <a:gd name="connsiteX0" fmla="*/ 118 w 10258"/>
                <a:gd name="connsiteY0" fmla="*/ 10054 h 10054"/>
                <a:gd name="connsiteX1" fmla="*/ 128 w 10258"/>
                <a:gd name="connsiteY1" fmla="*/ 5724 h 10054"/>
                <a:gd name="connsiteX2" fmla="*/ 437 w 10258"/>
                <a:gd name="connsiteY2" fmla="*/ 2662 h 10054"/>
                <a:gd name="connsiteX3" fmla="*/ 1445 w 10258"/>
                <a:gd name="connsiteY3" fmla="*/ 2501 h 10054"/>
                <a:gd name="connsiteX4" fmla="*/ 2130 w 10258"/>
                <a:gd name="connsiteY4" fmla="*/ 2563 h 10054"/>
                <a:gd name="connsiteX5" fmla="*/ 2712 w 10258"/>
                <a:gd name="connsiteY5" fmla="*/ 1849 h 10054"/>
                <a:gd name="connsiteX6" fmla="*/ 3253 w 10258"/>
                <a:gd name="connsiteY6" fmla="*/ 1609 h 10054"/>
                <a:gd name="connsiteX7" fmla="*/ 3806 w 10258"/>
                <a:gd name="connsiteY7" fmla="*/ 1524 h 10054"/>
                <a:gd name="connsiteX8" fmla="*/ 5044 w 10258"/>
                <a:gd name="connsiteY8" fmla="*/ 1590 h 10054"/>
                <a:gd name="connsiteX9" fmla="*/ 5839 w 10258"/>
                <a:gd name="connsiteY9" fmla="*/ 771 h 10054"/>
                <a:gd name="connsiteX10" fmla="*/ 6712 w 10258"/>
                <a:gd name="connsiteY10" fmla="*/ 770 h 10054"/>
                <a:gd name="connsiteX11" fmla="*/ 7842 w 10258"/>
                <a:gd name="connsiteY11" fmla="*/ 57 h 10054"/>
                <a:gd name="connsiteX12" fmla="*/ 9601 w 10258"/>
                <a:gd name="connsiteY12" fmla="*/ 125 h 10054"/>
                <a:gd name="connsiteX13" fmla="*/ 10236 w 10258"/>
                <a:gd name="connsiteY13" fmla="*/ 764 h 10054"/>
                <a:gd name="connsiteX14" fmla="*/ 9919 w 10258"/>
                <a:gd name="connsiteY14" fmla="*/ 1850 h 10054"/>
                <a:gd name="connsiteX15" fmla="*/ 9012 w 10258"/>
                <a:gd name="connsiteY15" fmla="*/ 2190 h 10054"/>
                <a:gd name="connsiteX16" fmla="*/ 7685 w 10258"/>
                <a:gd name="connsiteY16" fmla="*/ 2278 h 10054"/>
                <a:gd name="connsiteX17" fmla="*/ 6802 w 10258"/>
                <a:gd name="connsiteY17" fmla="*/ 3151 h 10054"/>
                <a:gd name="connsiteX18" fmla="*/ 5740 w 10258"/>
                <a:gd name="connsiteY18" fmla="*/ 3238 h 10054"/>
                <a:gd name="connsiteX19" fmla="*/ 4716 w 10258"/>
                <a:gd name="connsiteY19" fmla="*/ 4023 h 10054"/>
                <a:gd name="connsiteX20" fmla="*/ 2925 w 10258"/>
                <a:gd name="connsiteY20" fmla="*/ 4326 h 10054"/>
                <a:gd name="connsiteX21" fmla="*/ 1908 w 10258"/>
                <a:gd name="connsiteY21" fmla="*/ 5311 h 10054"/>
                <a:gd name="connsiteX22" fmla="*/ 1573 w 10258"/>
                <a:gd name="connsiteY22" fmla="*/ 7685 h 10054"/>
                <a:gd name="connsiteX23" fmla="*/ 1565 w 10258"/>
                <a:gd name="connsiteY23" fmla="*/ 10020 h 10054"/>
                <a:gd name="connsiteX0" fmla="*/ 118 w 10258"/>
                <a:gd name="connsiteY0" fmla="*/ 10054 h 10054"/>
                <a:gd name="connsiteX1" fmla="*/ 128 w 10258"/>
                <a:gd name="connsiteY1" fmla="*/ 5724 h 10054"/>
                <a:gd name="connsiteX2" fmla="*/ 437 w 10258"/>
                <a:gd name="connsiteY2" fmla="*/ 2662 h 10054"/>
                <a:gd name="connsiteX3" fmla="*/ 1445 w 10258"/>
                <a:gd name="connsiteY3" fmla="*/ 2501 h 10054"/>
                <a:gd name="connsiteX4" fmla="*/ 2130 w 10258"/>
                <a:gd name="connsiteY4" fmla="*/ 2563 h 10054"/>
                <a:gd name="connsiteX5" fmla="*/ 2712 w 10258"/>
                <a:gd name="connsiteY5" fmla="*/ 1849 h 10054"/>
                <a:gd name="connsiteX6" fmla="*/ 3253 w 10258"/>
                <a:gd name="connsiteY6" fmla="*/ 1609 h 10054"/>
                <a:gd name="connsiteX7" fmla="*/ 3806 w 10258"/>
                <a:gd name="connsiteY7" fmla="*/ 1524 h 10054"/>
                <a:gd name="connsiteX8" fmla="*/ 5044 w 10258"/>
                <a:gd name="connsiteY8" fmla="*/ 1590 h 10054"/>
                <a:gd name="connsiteX9" fmla="*/ 5839 w 10258"/>
                <a:gd name="connsiteY9" fmla="*/ 771 h 10054"/>
                <a:gd name="connsiteX10" fmla="*/ 6712 w 10258"/>
                <a:gd name="connsiteY10" fmla="*/ 770 h 10054"/>
                <a:gd name="connsiteX11" fmla="*/ 7842 w 10258"/>
                <a:gd name="connsiteY11" fmla="*/ 57 h 10054"/>
                <a:gd name="connsiteX12" fmla="*/ 9601 w 10258"/>
                <a:gd name="connsiteY12" fmla="*/ 125 h 10054"/>
                <a:gd name="connsiteX13" fmla="*/ 10236 w 10258"/>
                <a:gd name="connsiteY13" fmla="*/ 764 h 10054"/>
                <a:gd name="connsiteX14" fmla="*/ 9919 w 10258"/>
                <a:gd name="connsiteY14" fmla="*/ 1850 h 10054"/>
                <a:gd name="connsiteX15" fmla="*/ 9012 w 10258"/>
                <a:gd name="connsiteY15" fmla="*/ 2190 h 10054"/>
                <a:gd name="connsiteX16" fmla="*/ 7685 w 10258"/>
                <a:gd name="connsiteY16" fmla="*/ 2278 h 10054"/>
                <a:gd name="connsiteX17" fmla="*/ 6802 w 10258"/>
                <a:gd name="connsiteY17" fmla="*/ 3151 h 10054"/>
                <a:gd name="connsiteX18" fmla="*/ 5740 w 10258"/>
                <a:gd name="connsiteY18" fmla="*/ 3238 h 10054"/>
                <a:gd name="connsiteX19" fmla="*/ 4716 w 10258"/>
                <a:gd name="connsiteY19" fmla="*/ 4023 h 10054"/>
                <a:gd name="connsiteX20" fmla="*/ 2925 w 10258"/>
                <a:gd name="connsiteY20" fmla="*/ 4326 h 10054"/>
                <a:gd name="connsiteX21" fmla="*/ 1908 w 10258"/>
                <a:gd name="connsiteY21" fmla="*/ 5311 h 10054"/>
                <a:gd name="connsiteX22" fmla="*/ 1573 w 10258"/>
                <a:gd name="connsiteY22" fmla="*/ 7685 h 10054"/>
                <a:gd name="connsiteX23" fmla="*/ 1565 w 10258"/>
                <a:gd name="connsiteY23" fmla="*/ 10020 h 10054"/>
                <a:gd name="connsiteX0" fmla="*/ 118 w 10258"/>
                <a:gd name="connsiteY0" fmla="*/ 10048 h 10048"/>
                <a:gd name="connsiteX1" fmla="*/ 128 w 10258"/>
                <a:gd name="connsiteY1" fmla="*/ 5718 h 10048"/>
                <a:gd name="connsiteX2" fmla="*/ 437 w 10258"/>
                <a:gd name="connsiteY2" fmla="*/ 2656 h 10048"/>
                <a:gd name="connsiteX3" fmla="*/ 1445 w 10258"/>
                <a:gd name="connsiteY3" fmla="*/ 2495 h 10048"/>
                <a:gd name="connsiteX4" fmla="*/ 2130 w 10258"/>
                <a:gd name="connsiteY4" fmla="*/ 2557 h 10048"/>
                <a:gd name="connsiteX5" fmla="*/ 2712 w 10258"/>
                <a:gd name="connsiteY5" fmla="*/ 1843 h 10048"/>
                <a:gd name="connsiteX6" fmla="*/ 3253 w 10258"/>
                <a:gd name="connsiteY6" fmla="*/ 1603 h 10048"/>
                <a:gd name="connsiteX7" fmla="*/ 3806 w 10258"/>
                <a:gd name="connsiteY7" fmla="*/ 1518 h 10048"/>
                <a:gd name="connsiteX8" fmla="*/ 5044 w 10258"/>
                <a:gd name="connsiteY8" fmla="*/ 1584 h 10048"/>
                <a:gd name="connsiteX9" fmla="*/ 5839 w 10258"/>
                <a:gd name="connsiteY9" fmla="*/ 765 h 10048"/>
                <a:gd name="connsiteX10" fmla="*/ 6842 w 10258"/>
                <a:gd name="connsiteY10" fmla="*/ 683 h 10048"/>
                <a:gd name="connsiteX11" fmla="*/ 7842 w 10258"/>
                <a:gd name="connsiteY11" fmla="*/ 51 h 10048"/>
                <a:gd name="connsiteX12" fmla="*/ 9601 w 10258"/>
                <a:gd name="connsiteY12" fmla="*/ 119 h 10048"/>
                <a:gd name="connsiteX13" fmla="*/ 10236 w 10258"/>
                <a:gd name="connsiteY13" fmla="*/ 758 h 10048"/>
                <a:gd name="connsiteX14" fmla="*/ 9919 w 10258"/>
                <a:gd name="connsiteY14" fmla="*/ 1844 h 10048"/>
                <a:gd name="connsiteX15" fmla="*/ 9012 w 10258"/>
                <a:gd name="connsiteY15" fmla="*/ 2184 h 10048"/>
                <a:gd name="connsiteX16" fmla="*/ 7685 w 10258"/>
                <a:gd name="connsiteY16" fmla="*/ 2272 h 10048"/>
                <a:gd name="connsiteX17" fmla="*/ 6802 w 10258"/>
                <a:gd name="connsiteY17" fmla="*/ 3145 h 10048"/>
                <a:gd name="connsiteX18" fmla="*/ 5740 w 10258"/>
                <a:gd name="connsiteY18" fmla="*/ 3232 h 10048"/>
                <a:gd name="connsiteX19" fmla="*/ 4716 w 10258"/>
                <a:gd name="connsiteY19" fmla="*/ 4017 h 10048"/>
                <a:gd name="connsiteX20" fmla="*/ 2925 w 10258"/>
                <a:gd name="connsiteY20" fmla="*/ 4320 h 10048"/>
                <a:gd name="connsiteX21" fmla="*/ 1908 w 10258"/>
                <a:gd name="connsiteY21" fmla="*/ 5305 h 10048"/>
                <a:gd name="connsiteX22" fmla="*/ 1573 w 10258"/>
                <a:gd name="connsiteY22" fmla="*/ 7679 h 10048"/>
                <a:gd name="connsiteX23" fmla="*/ 1565 w 10258"/>
                <a:gd name="connsiteY23" fmla="*/ 10014 h 10048"/>
                <a:gd name="connsiteX0" fmla="*/ 118 w 10258"/>
                <a:gd name="connsiteY0" fmla="*/ 10048 h 10048"/>
                <a:gd name="connsiteX1" fmla="*/ 128 w 10258"/>
                <a:gd name="connsiteY1" fmla="*/ 5718 h 10048"/>
                <a:gd name="connsiteX2" fmla="*/ 437 w 10258"/>
                <a:gd name="connsiteY2" fmla="*/ 2656 h 10048"/>
                <a:gd name="connsiteX3" fmla="*/ 1445 w 10258"/>
                <a:gd name="connsiteY3" fmla="*/ 2495 h 10048"/>
                <a:gd name="connsiteX4" fmla="*/ 2130 w 10258"/>
                <a:gd name="connsiteY4" fmla="*/ 2557 h 10048"/>
                <a:gd name="connsiteX5" fmla="*/ 2712 w 10258"/>
                <a:gd name="connsiteY5" fmla="*/ 1843 h 10048"/>
                <a:gd name="connsiteX6" fmla="*/ 3253 w 10258"/>
                <a:gd name="connsiteY6" fmla="*/ 1603 h 10048"/>
                <a:gd name="connsiteX7" fmla="*/ 3806 w 10258"/>
                <a:gd name="connsiteY7" fmla="*/ 1518 h 10048"/>
                <a:gd name="connsiteX8" fmla="*/ 5044 w 10258"/>
                <a:gd name="connsiteY8" fmla="*/ 1584 h 10048"/>
                <a:gd name="connsiteX9" fmla="*/ 5685 w 10258"/>
                <a:gd name="connsiteY9" fmla="*/ 869 h 10048"/>
                <a:gd name="connsiteX10" fmla="*/ 6842 w 10258"/>
                <a:gd name="connsiteY10" fmla="*/ 683 h 10048"/>
                <a:gd name="connsiteX11" fmla="*/ 7842 w 10258"/>
                <a:gd name="connsiteY11" fmla="*/ 51 h 10048"/>
                <a:gd name="connsiteX12" fmla="*/ 9601 w 10258"/>
                <a:gd name="connsiteY12" fmla="*/ 119 h 10048"/>
                <a:gd name="connsiteX13" fmla="*/ 10236 w 10258"/>
                <a:gd name="connsiteY13" fmla="*/ 758 h 10048"/>
                <a:gd name="connsiteX14" fmla="*/ 9919 w 10258"/>
                <a:gd name="connsiteY14" fmla="*/ 1844 h 10048"/>
                <a:gd name="connsiteX15" fmla="*/ 9012 w 10258"/>
                <a:gd name="connsiteY15" fmla="*/ 2184 h 10048"/>
                <a:gd name="connsiteX16" fmla="*/ 7685 w 10258"/>
                <a:gd name="connsiteY16" fmla="*/ 2272 h 10048"/>
                <a:gd name="connsiteX17" fmla="*/ 6802 w 10258"/>
                <a:gd name="connsiteY17" fmla="*/ 3145 h 10048"/>
                <a:gd name="connsiteX18" fmla="*/ 5740 w 10258"/>
                <a:gd name="connsiteY18" fmla="*/ 3232 h 10048"/>
                <a:gd name="connsiteX19" fmla="*/ 4716 w 10258"/>
                <a:gd name="connsiteY19" fmla="*/ 4017 h 10048"/>
                <a:gd name="connsiteX20" fmla="*/ 2925 w 10258"/>
                <a:gd name="connsiteY20" fmla="*/ 4320 h 10048"/>
                <a:gd name="connsiteX21" fmla="*/ 1908 w 10258"/>
                <a:gd name="connsiteY21" fmla="*/ 5305 h 10048"/>
                <a:gd name="connsiteX22" fmla="*/ 1573 w 10258"/>
                <a:gd name="connsiteY22" fmla="*/ 7679 h 10048"/>
                <a:gd name="connsiteX23" fmla="*/ 1565 w 10258"/>
                <a:gd name="connsiteY23" fmla="*/ 10014 h 10048"/>
                <a:gd name="connsiteX0" fmla="*/ 118 w 10258"/>
                <a:gd name="connsiteY0" fmla="*/ 10048 h 10048"/>
                <a:gd name="connsiteX1" fmla="*/ 128 w 10258"/>
                <a:gd name="connsiteY1" fmla="*/ 5718 h 10048"/>
                <a:gd name="connsiteX2" fmla="*/ 437 w 10258"/>
                <a:gd name="connsiteY2" fmla="*/ 2656 h 10048"/>
                <a:gd name="connsiteX3" fmla="*/ 1445 w 10258"/>
                <a:gd name="connsiteY3" fmla="*/ 2495 h 10048"/>
                <a:gd name="connsiteX4" fmla="*/ 2130 w 10258"/>
                <a:gd name="connsiteY4" fmla="*/ 2557 h 10048"/>
                <a:gd name="connsiteX5" fmla="*/ 2712 w 10258"/>
                <a:gd name="connsiteY5" fmla="*/ 1843 h 10048"/>
                <a:gd name="connsiteX6" fmla="*/ 3253 w 10258"/>
                <a:gd name="connsiteY6" fmla="*/ 1603 h 10048"/>
                <a:gd name="connsiteX7" fmla="*/ 3806 w 10258"/>
                <a:gd name="connsiteY7" fmla="*/ 1518 h 10048"/>
                <a:gd name="connsiteX8" fmla="*/ 5044 w 10258"/>
                <a:gd name="connsiteY8" fmla="*/ 1584 h 10048"/>
                <a:gd name="connsiteX9" fmla="*/ 5685 w 10258"/>
                <a:gd name="connsiteY9" fmla="*/ 869 h 10048"/>
                <a:gd name="connsiteX10" fmla="*/ 6842 w 10258"/>
                <a:gd name="connsiteY10" fmla="*/ 683 h 10048"/>
                <a:gd name="connsiteX11" fmla="*/ 7842 w 10258"/>
                <a:gd name="connsiteY11" fmla="*/ 51 h 10048"/>
                <a:gd name="connsiteX12" fmla="*/ 9601 w 10258"/>
                <a:gd name="connsiteY12" fmla="*/ 119 h 10048"/>
                <a:gd name="connsiteX13" fmla="*/ 10236 w 10258"/>
                <a:gd name="connsiteY13" fmla="*/ 758 h 10048"/>
                <a:gd name="connsiteX14" fmla="*/ 9919 w 10258"/>
                <a:gd name="connsiteY14" fmla="*/ 1844 h 10048"/>
                <a:gd name="connsiteX15" fmla="*/ 9012 w 10258"/>
                <a:gd name="connsiteY15" fmla="*/ 2184 h 10048"/>
                <a:gd name="connsiteX16" fmla="*/ 7685 w 10258"/>
                <a:gd name="connsiteY16" fmla="*/ 2272 h 10048"/>
                <a:gd name="connsiteX17" fmla="*/ 6802 w 10258"/>
                <a:gd name="connsiteY17" fmla="*/ 3145 h 10048"/>
                <a:gd name="connsiteX18" fmla="*/ 5740 w 10258"/>
                <a:gd name="connsiteY18" fmla="*/ 3232 h 10048"/>
                <a:gd name="connsiteX19" fmla="*/ 4716 w 10258"/>
                <a:gd name="connsiteY19" fmla="*/ 4017 h 10048"/>
                <a:gd name="connsiteX20" fmla="*/ 2925 w 10258"/>
                <a:gd name="connsiteY20" fmla="*/ 4320 h 10048"/>
                <a:gd name="connsiteX21" fmla="*/ 1908 w 10258"/>
                <a:gd name="connsiteY21" fmla="*/ 5305 h 10048"/>
                <a:gd name="connsiteX22" fmla="*/ 1573 w 10258"/>
                <a:gd name="connsiteY22" fmla="*/ 7679 h 10048"/>
                <a:gd name="connsiteX23" fmla="*/ 1565 w 10258"/>
                <a:gd name="connsiteY23" fmla="*/ 10014 h 10048"/>
                <a:gd name="connsiteX0" fmla="*/ 118 w 10258"/>
                <a:gd name="connsiteY0" fmla="*/ 10048 h 10048"/>
                <a:gd name="connsiteX1" fmla="*/ 128 w 10258"/>
                <a:gd name="connsiteY1" fmla="*/ 5718 h 10048"/>
                <a:gd name="connsiteX2" fmla="*/ 437 w 10258"/>
                <a:gd name="connsiteY2" fmla="*/ 2656 h 10048"/>
                <a:gd name="connsiteX3" fmla="*/ 1445 w 10258"/>
                <a:gd name="connsiteY3" fmla="*/ 2495 h 10048"/>
                <a:gd name="connsiteX4" fmla="*/ 2130 w 10258"/>
                <a:gd name="connsiteY4" fmla="*/ 2557 h 10048"/>
                <a:gd name="connsiteX5" fmla="*/ 2712 w 10258"/>
                <a:gd name="connsiteY5" fmla="*/ 1843 h 10048"/>
                <a:gd name="connsiteX6" fmla="*/ 3253 w 10258"/>
                <a:gd name="connsiteY6" fmla="*/ 1603 h 10048"/>
                <a:gd name="connsiteX7" fmla="*/ 3806 w 10258"/>
                <a:gd name="connsiteY7" fmla="*/ 1518 h 10048"/>
                <a:gd name="connsiteX8" fmla="*/ 5044 w 10258"/>
                <a:gd name="connsiteY8" fmla="*/ 1584 h 10048"/>
                <a:gd name="connsiteX9" fmla="*/ 5638 w 10258"/>
                <a:gd name="connsiteY9" fmla="*/ 834 h 10048"/>
                <a:gd name="connsiteX10" fmla="*/ 6842 w 10258"/>
                <a:gd name="connsiteY10" fmla="*/ 683 h 10048"/>
                <a:gd name="connsiteX11" fmla="*/ 7842 w 10258"/>
                <a:gd name="connsiteY11" fmla="*/ 51 h 10048"/>
                <a:gd name="connsiteX12" fmla="*/ 9601 w 10258"/>
                <a:gd name="connsiteY12" fmla="*/ 119 h 10048"/>
                <a:gd name="connsiteX13" fmla="*/ 10236 w 10258"/>
                <a:gd name="connsiteY13" fmla="*/ 758 h 10048"/>
                <a:gd name="connsiteX14" fmla="*/ 9919 w 10258"/>
                <a:gd name="connsiteY14" fmla="*/ 1844 h 10048"/>
                <a:gd name="connsiteX15" fmla="*/ 9012 w 10258"/>
                <a:gd name="connsiteY15" fmla="*/ 2184 h 10048"/>
                <a:gd name="connsiteX16" fmla="*/ 7685 w 10258"/>
                <a:gd name="connsiteY16" fmla="*/ 2272 h 10048"/>
                <a:gd name="connsiteX17" fmla="*/ 6802 w 10258"/>
                <a:gd name="connsiteY17" fmla="*/ 3145 h 10048"/>
                <a:gd name="connsiteX18" fmla="*/ 5740 w 10258"/>
                <a:gd name="connsiteY18" fmla="*/ 3232 h 10048"/>
                <a:gd name="connsiteX19" fmla="*/ 4716 w 10258"/>
                <a:gd name="connsiteY19" fmla="*/ 4017 h 10048"/>
                <a:gd name="connsiteX20" fmla="*/ 2925 w 10258"/>
                <a:gd name="connsiteY20" fmla="*/ 4320 h 10048"/>
                <a:gd name="connsiteX21" fmla="*/ 1908 w 10258"/>
                <a:gd name="connsiteY21" fmla="*/ 5305 h 10048"/>
                <a:gd name="connsiteX22" fmla="*/ 1573 w 10258"/>
                <a:gd name="connsiteY22" fmla="*/ 7679 h 10048"/>
                <a:gd name="connsiteX23" fmla="*/ 1565 w 10258"/>
                <a:gd name="connsiteY23" fmla="*/ 10014 h 10048"/>
                <a:gd name="connsiteX0" fmla="*/ 118 w 10258"/>
                <a:gd name="connsiteY0" fmla="*/ 10048 h 10048"/>
                <a:gd name="connsiteX1" fmla="*/ 128 w 10258"/>
                <a:gd name="connsiteY1" fmla="*/ 5718 h 10048"/>
                <a:gd name="connsiteX2" fmla="*/ 437 w 10258"/>
                <a:gd name="connsiteY2" fmla="*/ 2656 h 10048"/>
                <a:gd name="connsiteX3" fmla="*/ 1445 w 10258"/>
                <a:gd name="connsiteY3" fmla="*/ 2495 h 10048"/>
                <a:gd name="connsiteX4" fmla="*/ 2130 w 10258"/>
                <a:gd name="connsiteY4" fmla="*/ 2557 h 10048"/>
                <a:gd name="connsiteX5" fmla="*/ 2712 w 10258"/>
                <a:gd name="connsiteY5" fmla="*/ 1843 h 10048"/>
                <a:gd name="connsiteX6" fmla="*/ 3253 w 10258"/>
                <a:gd name="connsiteY6" fmla="*/ 1603 h 10048"/>
                <a:gd name="connsiteX7" fmla="*/ 3806 w 10258"/>
                <a:gd name="connsiteY7" fmla="*/ 1518 h 10048"/>
                <a:gd name="connsiteX8" fmla="*/ 5044 w 10258"/>
                <a:gd name="connsiteY8" fmla="*/ 1584 h 10048"/>
                <a:gd name="connsiteX9" fmla="*/ 5638 w 10258"/>
                <a:gd name="connsiteY9" fmla="*/ 834 h 10048"/>
                <a:gd name="connsiteX10" fmla="*/ 6842 w 10258"/>
                <a:gd name="connsiteY10" fmla="*/ 683 h 10048"/>
                <a:gd name="connsiteX11" fmla="*/ 7842 w 10258"/>
                <a:gd name="connsiteY11" fmla="*/ 51 h 10048"/>
                <a:gd name="connsiteX12" fmla="*/ 9601 w 10258"/>
                <a:gd name="connsiteY12" fmla="*/ 119 h 10048"/>
                <a:gd name="connsiteX13" fmla="*/ 10236 w 10258"/>
                <a:gd name="connsiteY13" fmla="*/ 758 h 10048"/>
                <a:gd name="connsiteX14" fmla="*/ 9919 w 10258"/>
                <a:gd name="connsiteY14" fmla="*/ 1844 h 10048"/>
                <a:gd name="connsiteX15" fmla="*/ 9012 w 10258"/>
                <a:gd name="connsiteY15" fmla="*/ 2184 h 10048"/>
                <a:gd name="connsiteX16" fmla="*/ 7685 w 10258"/>
                <a:gd name="connsiteY16" fmla="*/ 2272 h 10048"/>
                <a:gd name="connsiteX17" fmla="*/ 6802 w 10258"/>
                <a:gd name="connsiteY17" fmla="*/ 3145 h 10048"/>
                <a:gd name="connsiteX18" fmla="*/ 5740 w 10258"/>
                <a:gd name="connsiteY18" fmla="*/ 3232 h 10048"/>
                <a:gd name="connsiteX19" fmla="*/ 4716 w 10258"/>
                <a:gd name="connsiteY19" fmla="*/ 4017 h 10048"/>
                <a:gd name="connsiteX20" fmla="*/ 2925 w 10258"/>
                <a:gd name="connsiteY20" fmla="*/ 4320 h 10048"/>
                <a:gd name="connsiteX21" fmla="*/ 1908 w 10258"/>
                <a:gd name="connsiteY21" fmla="*/ 5305 h 10048"/>
                <a:gd name="connsiteX22" fmla="*/ 1573 w 10258"/>
                <a:gd name="connsiteY22" fmla="*/ 7679 h 10048"/>
                <a:gd name="connsiteX23" fmla="*/ 1565 w 10258"/>
                <a:gd name="connsiteY23" fmla="*/ 10014 h 10048"/>
                <a:gd name="connsiteX0" fmla="*/ 118 w 10258"/>
                <a:gd name="connsiteY0" fmla="*/ 10103 h 10103"/>
                <a:gd name="connsiteX1" fmla="*/ 128 w 10258"/>
                <a:gd name="connsiteY1" fmla="*/ 5773 h 10103"/>
                <a:gd name="connsiteX2" fmla="*/ 437 w 10258"/>
                <a:gd name="connsiteY2" fmla="*/ 2711 h 10103"/>
                <a:gd name="connsiteX3" fmla="*/ 1445 w 10258"/>
                <a:gd name="connsiteY3" fmla="*/ 2550 h 10103"/>
                <a:gd name="connsiteX4" fmla="*/ 2130 w 10258"/>
                <a:gd name="connsiteY4" fmla="*/ 2612 h 10103"/>
                <a:gd name="connsiteX5" fmla="*/ 2712 w 10258"/>
                <a:gd name="connsiteY5" fmla="*/ 1898 h 10103"/>
                <a:gd name="connsiteX6" fmla="*/ 3253 w 10258"/>
                <a:gd name="connsiteY6" fmla="*/ 1658 h 10103"/>
                <a:gd name="connsiteX7" fmla="*/ 3806 w 10258"/>
                <a:gd name="connsiteY7" fmla="*/ 1573 h 10103"/>
                <a:gd name="connsiteX8" fmla="*/ 5044 w 10258"/>
                <a:gd name="connsiteY8" fmla="*/ 1639 h 10103"/>
                <a:gd name="connsiteX9" fmla="*/ 5638 w 10258"/>
                <a:gd name="connsiteY9" fmla="*/ 889 h 10103"/>
                <a:gd name="connsiteX10" fmla="*/ 6842 w 10258"/>
                <a:gd name="connsiteY10" fmla="*/ 738 h 10103"/>
                <a:gd name="connsiteX11" fmla="*/ 7842 w 10258"/>
                <a:gd name="connsiteY11" fmla="*/ 106 h 10103"/>
                <a:gd name="connsiteX12" fmla="*/ 9589 w 10258"/>
                <a:gd name="connsiteY12" fmla="*/ 70 h 10103"/>
                <a:gd name="connsiteX13" fmla="*/ 10236 w 10258"/>
                <a:gd name="connsiteY13" fmla="*/ 813 h 10103"/>
                <a:gd name="connsiteX14" fmla="*/ 9919 w 10258"/>
                <a:gd name="connsiteY14" fmla="*/ 1899 h 10103"/>
                <a:gd name="connsiteX15" fmla="*/ 9012 w 10258"/>
                <a:gd name="connsiteY15" fmla="*/ 2239 h 10103"/>
                <a:gd name="connsiteX16" fmla="*/ 7685 w 10258"/>
                <a:gd name="connsiteY16" fmla="*/ 2327 h 10103"/>
                <a:gd name="connsiteX17" fmla="*/ 6802 w 10258"/>
                <a:gd name="connsiteY17" fmla="*/ 3200 h 10103"/>
                <a:gd name="connsiteX18" fmla="*/ 5740 w 10258"/>
                <a:gd name="connsiteY18" fmla="*/ 3287 h 10103"/>
                <a:gd name="connsiteX19" fmla="*/ 4716 w 10258"/>
                <a:gd name="connsiteY19" fmla="*/ 4072 h 10103"/>
                <a:gd name="connsiteX20" fmla="*/ 2925 w 10258"/>
                <a:gd name="connsiteY20" fmla="*/ 4375 h 10103"/>
                <a:gd name="connsiteX21" fmla="*/ 1908 w 10258"/>
                <a:gd name="connsiteY21" fmla="*/ 5360 h 10103"/>
                <a:gd name="connsiteX22" fmla="*/ 1573 w 10258"/>
                <a:gd name="connsiteY22" fmla="*/ 7734 h 10103"/>
                <a:gd name="connsiteX23" fmla="*/ 1565 w 10258"/>
                <a:gd name="connsiteY23" fmla="*/ 10069 h 10103"/>
                <a:gd name="connsiteX0" fmla="*/ 118 w 10258"/>
                <a:gd name="connsiteY0" fmla="*/ 10154 h 10154"/>
                <a:gd name="connsiteX1" fmla="*/ 128 w 10258"/>
                <a:gd name="connsiteY1" fmla="*/ 5824 h 10154"/>
                <a:gd name="connsiteX2" fmla="*/ 437 w 10258"/>
                <a:gd name="connsiteY2" fmla="*/ 2762 h 10154"/>
                <a:gd name="connsiteX3" fmla="*/ 1445 w 10258"/>
                <a:gd name="connsiteY3" fmla="*/ 2601 h 10154"/>
                <a:gd name="connsiteX4" fmla="*/ 2130 w 10258"/>
                <a:gd name="connsiteY4" fmla="*/ 2663 h 10154"/>
                <a:gd name="connsiteX5" fmla="*/ 2712 w 10258"/>
                <a:gd name="connsiteY5" fmla="*/ 1949 h 10154"/>
                <a:gd name="connsiteX6" fmla="*/ 3253 w 10258"/>
                <a:gd name="connsiteY6" fmla="*/ 1709 h 10154"/>
                <a:gd name="connsiteX7" fmla="*/ 3806 w 10258"/>
                <a:gd name="connsiteY7" fmla="*/ 1624 h 10154"/>
                <a:gd name="connsiteX8" fmla="*/ 5044 w 10258"/>
                <a:gd name="connsiteY8" fmla="*/ 1690 h 10154"/>
                <a:gd name="connsiteX9" fmla="*/ 5638 w 10258"/>
                <a:gd name="connsiteY9" fmla="*/ 940 h 10154"/>
                <a:gd name="connsiteX10" fmla="*/ 6842 w 10258"/>
                <a:gd name="connsiteY10" fmla="*/ 789 h 10154"/>
                <a:gd name="connsiteX11" fmla="*/ 7842 w 10258"/>
                <a:gd name="connsiteY11" fmla="*/ 157 h 10154"/>
                <a:gd name="connsiteX12" fmla="*/ 9589 w 10258"/>
                <a:gd name="connsiteY12" fmla="*/ 52 h 10154"/>
                <a:gd name="connsiteX13" fmla="*/ 10236 w 10258"/>
                <a:gd name="connsiteY13" fmla="*/ 864 h 10154"/>
                <a:gd name="connsiteX14" fmla="*/ 9919 w 10258"/>
                <a:gd name="connsiteY14" fmla="*/ 1950 h 10154"/>
                <a:gd name="connsiteX15" fmla="*/ 9012 w 10258"/>
                <a:gd name="connsiteY15" fmla="*/ 2290 h 10154"/>
                <a:gd name="connsiteX16" fmla="*/ 7685 w 10258"/>
                <a:gd name="connsiteY16" fmla="*/ 2378 h 10154"/>
                <a:gd name="connsiteX17" fmla="*/ 6802 w 10258"/>
                <a:gd name="connsiteY17" fmla="*/ 3251 h 10154"/>
                <a:gd name="connsiteX18" fmla="*/ 5740 w 10258"/>
                <a:gd name="connsiteY18" fmla="*/ 3338 h 10154"/>
                <a:gd name="connsiteX19" fmla="*/ 4716 w 10258"/>
                <a:gd name="connsiteY19" fmla="*/ 4123 h 10154"/>
                <a:gd name="connsiteX20" fmla="*/ 2925 w 10258"/>
                <a:gd name="connsiteY20" fmla="*/ 4426 h 10154"/>
                <a:gd name="connsiteX21" fmla="*/ 1908 w 10258"/>
                <a:gd name="connsiteY21" fmla="*/ 5411 h 10154"/>
                <a:gd name="connsiteX22" fmla="*/ 1573 w 10258"/>
                <a:gd name="connsiteY22" fmla="*/ 7785 h 10154"/>
                <a:gd name="connsiteX23" fmla="*/ 1565 w 10258"/>
                <a:gd name="connsiteY23" fmla="*/ 10120 h 10154"/>
                <a:gd name="connsiteX0" fmla="*/ 118 w 10258"/>
                <a:gd name="connsiteY0" fmla="*/ 10109 h 10109"/>
                <a:gd name="connsiteX1" fmla="*/ 128 w 10258"/>
                <a:gd name="connsiteY1" fmla="*/ 5779 h 10109"/>
                <a:gd name="connsiteX2" fmla="*/ 437 w 10258"/>
                <a:gd name="connsiteY2" fmla="*/ 2717 h 10109"/>
                <a:gd name="connsiteX3" fmla="*/ 1445 w 10258"/>
                <a:gd name="connsiteY3" fmla="*/ 2556 h 10109"/>
                <a:gd name="connsiteX4" fmla="*/ 2130 w 10258"/>
                <a:gd name="connsiteY4" fmla="*/ 2618 h 10109"/>
                <a:gd name="connsiteX5" fmla="*/ 2712 w 10258"/>
                <a:gd name="connsiteY5" fmla="*/ 1904 h 10109"/>
                <a:gd name="connsiteX6" fmla="*/ 3253 w 10258"/>
                <a:gd name="connsiteY6" fmla="*/ 1664 h 10109"/>
                <a:gd name="connsiteX7" fmla="*/ 3806 w 10258"/>
                <a:gd name="connsiteY7" fmla="*/ 1579 h 10109"/>
                <a:gd name="connsiteX8" fmla="*/ 5044 w 10258"/>
                <a:gd name="connsiteY8" fmla="*/ 1645 h 10109"/>
                <a:gd name="connsiteX9" fmla="*/ 5638 w 10258"/>
                <a:gd name="connsiteY9" fmla="*/ 895 h 10109"/>
                <a:gd name="connsiteX10" fmla="*/ 6842 w 10258"/>
                <a:gd name="connsiteY10" fmla="*/ 744 h 10109"/>
                <a:gd name="connsiteX11" fmla="*/ 7842 w 10258"/>
                <a:gd name="connsiteY11" fmla="*/ 112 h 10109"/>
                <a:gd name="connsiteX12" fmla="*/ 9589 w 10258"/>
                <a:gd name="connsiteY12" fmla="*/ 7 h 10109"/>
                <a:gd name="connsiteX13" fmla="*/ 10236 w 10258"/>
                <a:gd name="connsiteY13" fmla="*/ 819 h 10109"/>
                <a:gd name="connsiteX14" fmla="*/ 9919 w 10258"/>
                <a:gd name="connsiteY14" fmla="*/ 1905 h 10109"/>
                <a:gd name="connsiteX15" fmla="*/ 9012 w 10258"/>
                <a:gd name="connsiteY15" fmla="*/ 2245 h 10109"/>
                <a:gd name="connsiteX16" fmla="*/ 7685 w 10258"/>
                <a:gd name="connsiteY16" fmla="*/ 2333 h 10109"/>
                <a:gd name="connsiteX17" fmla="*/ 6802 w 10258"/>
                <a:gd name="connsiteY17" fmla="*/ 3206 h 10109"/>
                <a:gd name="connsiteX18" fmla="*/ 5740 w 10258"/>
                <a:gd name="connsiteY18" fmla="*/ 3293 h 10109"/>
                <a:gd name="connsiteX19" fmla="*/ 4716 w 10258"/>
                <a:gd name="connsiteY19" fmla="*/ 4078 h 10109"/>
                <a:gd name="connsiteX20" fmla="*/ 2925 w 10258"/>
                <a:gd name="connsiteY20" fmla="*/ 4381 h 10109"/>
                <a:gd name="connsiteX21" fmla="*/ 1908 w 10258"/>
                <a:gd name="connsiteY21" fmla="*/ 5366 h 10109"/>
                <a:gd name="connsiteX22" fmla="*/ 1573 w 10258"/>
                <a:gd name="connsiteY22" fmla="*/ 7740 h 10109"/>
                <a:gd name="connsiteX23" fmla="*/ 1565 w 10258"/>
                <a:gd name="connsiteY23" fmla="*/ 10075 h 10109"/>
                <a:gd name="connsiteX0" fmla="*/ 118 w 10258"/>
                <a:gd name="connsiteY0" fmla="*/ 10200 h 10200"/>
                <a:gd name="connsiteX1" fmla="*/ 128 w 10258"/>
                <a:gd name="connsiteY1" fmla="*/ 5870 h 10200"/>
                <a:gd name="connsiteX2" fmla="*/ 437 w 10258"/>
                <a:gd name="connsiteY2" fmla="*/ 2808 h 10200"/>
                <a:gd name="connsiteX3" fmla="*/ 1445 w 10258"/>
                <a:gd name="connsiteY3" fmla="*/ 2647 h 10200"/>
                <a:gd name="connsiteX4" fmla="*/ 2130 w 10258"/>
                <a:gd name="connsiteY4" fmla="*/ 2709 h 10200"/>
                <a:gd name="connsiteX5" fmla="*/ 2712 w 10258"/>
                <a:gd name="connsiteY5" fmla="*/ 1995 h 10200"/>
                <a:gd name="connsiteX6" fmla="*/ 3253 w 10258"/>
                <a:gd name="connsiteY6" fmla="*/ 1755 h 10200"/>
                <a:gd name="connsiteX7" fmla="*/ 3806 w 10258"/>
                <a:gd name="connsiteY7" fmla="*/ 1670 h 10200"/>
                <a:gd name="connsiteX8" fmla="*/ 5044 w 10258"/>
                <a:gd name="connsiteY8" fmla="*/ 1736 h 10200"/>
                <a:gd name="connsiteX9" fmla="*/ 5638 w 10258"/>
                <a:gd name="connsiteY9" fmla="*/ 986 h 10200"/>
                <a:gd name="connsiteX10" fmla="*/ 6842 w 10258"/>
                <a:gd name="connsiteY10" fmla="*/ 835 h 10200"/>
                <a:gd name="connsiteX11" fmla="*/ 7842 w 10258"/>
                <a:gd name="connsiteY11" fmla="*/ 203 h 10200"/>
                <a:gd name="connsiteX12" fmla="*/ 9589 w 10258"/>
                <a:gd name="connsiteY12" fmla="*/ 98 h 10200"/>
                <a:gd name="connsiteX13" fmla="*/ 10236 w 10258"/>
                <a:gd name="connsiteY13" fmla="*/ 910 h 10200"/>
                <a:gd name="connsiteX14" fmla="*/ 9919 w 10258"/>
                <a:gd name="connsiteY14" fmla="*/ 1996 h 10200"/>
                <a:gd name="connsiteX15" fmla="*/ 9012 w 10258"/>
                <a:gd name="connsiteY15" fmla="*/ 2336 h 10200"/>
                <a:gd name="connsiteX16" fmla="*/ 7685 w 10258"/>
                <a:gd name="connsiteY16" fmla="*/ 2424 h 10200"/>
                <a:gd name="connsiteX17" fmla="*/ 6802 w 10258"/>
                <a:gd name="connsiteY17" fmla="*/ 3297 h 10200"/>
                <a:gd name="connsiteX18" fmla="*/ 5740 w 10258"/>
                <a:gd name="connsiteY18" fmla="*/ 3384 h 10200"/>
                <a:gd name="connsiteX19" fmla="*/ 4716 w 10258"/>
                <a:gd name="connsiteY19" fmla="*/ 4169 h 10200"/>
                <a:gd name="connsiteX20" fmla="*/ 2925 w 10258"/>
                <a:gd name="connsiteY20" fmla="*/ 4472 h 10200"/>
                <a:gd name="connsiteX21" fmla="*/ 1908 w 10258"/>
                <a:gd name="connsiteY21" fmla="*/ 5457 h 10200"/>
                <a:gd name="connsiteX22" fmla="*/ 1573 w 10258"/>
                <a:gd name="connsiteY22" fmla="*/ 7831 h 10200"/>
                <a:gd name="connsiteX23" fmla="*/ 1565 w 10258"/>
                <a:gd name="connsiteY23" fmla="*/ 10166 h 10200"/>
                <a:gd name="connsiteX0" fmla="*/ 118 w 10258"/>
                <a:gd name="connsiteY0" fmla="*/ 10261 h 10261"/>
                <a:gd name="connsiteX1" fmla="*/ 128 w 10258"/>
                <a:gd name="connsiteY1" fmla="*/ 5931 h 10261"/>
                <a:gd name="connsiteX2" fmla="*/ 437 w 10258"/>
                <a:gd name="connsiteY2" fmla="*/ 2869 h 10261"/>
                <a:gd name="connsiteX3" fmla="*/ 1445 w 10258"/>
                <a:gd name="connsiteY3" fmla="*/ 2708 h 10261"/>
                <a:gd name="connsiteX4" fmla="*/ 2130 w 10258"/>
                <a:gd name="connsiteY4" fmla="*/ 2770 h 10261"/>
                <a:gd name="connsiteX5" fmla="*/ 2712 w 10258"/>
                <a:gd name="connsiteY5" fmla="*/ 2056 h 10261"/>
                <a:gd name="connsiteX6" fmla="*/ 3253 w 10258"/>
                <a:gd name="connsiteY6" fmla="*/ 1816 h 10261"/>
                <a:gd name="connsiteX7" fmla="*/ 3806 w 10258"/>
                <a:gd name="connsiteY7" fmla="*/ 1731 h 10261"/>
                <a:gd name="connsiteX8" fmla="*/ 5044 w 10258"/>
                <a:gd name="connsiteY8" fmla="*/ 1797 h 10261"/>
                <a:gd name="connsiteX9" fmla="*/ 5638 w 10258"/>
                <a:gd name="connsiteY9" fmla="*/ 1047 h 10261"/>
                <a:gd name="connsiteX10" fmla="*/ 6842 w 10258"/>
                <a:gd name="connsiteY10" fmla="*/ 896 h 10261"/>
                <a:gd name="connsiteX11" fmla="*/ 7842 w 10258"/>
                <a:gd name="connsiteY11" fmla="*/ 264 h 10261"/>
                <a:gd name="connsiteX12" fmla="*/ 9589 w 10258"/>
                <a:gd name="connsiteY12" fmla="*/ 159 h 10261"/>
                <a:gd name="connsiteX13" fmla="*/ 10236 w 10258"/>
                <a:gd name="connsiteY13" fmla="*/ 971 h 10261"/>
                <a:gd name="connsiteX14" fmla="*/ 9919 w 10258"/>
                <a:gd name="connsiteY14" fmla="*/ 2057 h 10261"/>
                <a:gd name="connsiteX15" fmla="*/ 9012 w 10258"/>
                <a:gd name="connsiteY15" fmla="*/ 2397 h 10261"/>
                <a:gd name="connsiteX16" fmla="*/ 7685 w 10258"/>
                <a:gd name="connsiteY16" fmla="*/ 2485 h 10261"/>
                <a:gd name="connsiteX17" fmla="*/ 6802 w 10258"/>
                <a:gd name="connsiteY17" fmla="*/ 3358 h 10261"/>
                <a:gd name="connsiteX18" fmla="*/ 5740 w 10258"/>
                <a:gd name="connsiteY18" fmla="*/ 3445 h 10261"/>
                <a:gd name="connsiteX19" fmla="*/ 4716 w 10258"/>
                <a:gd name="connsiteY19" fmla="*/ 4230 h 10261"/>
                <a:gd name="connsiteX20" fmla="*/ 2925 w 10258"/>
                <a:gd name="connsiteY20" fmla="*/ 4533 h 10261"/>
                <a:gd name="connsiteX21" fmla="*/ 1908 w 10258"/>
                <a:gd name="connsiteY21" fmla="*/ 5518 h 10261"/>
                <a:gd name="connsiteX22" fmla="*/ 1573 w 10258"/>
                <a:gd name="connsiteY22" fmla="*/ 7892 h 10261"/>
                <a:gd name="connsiteX23" fmla="*/ 1565 w 10258"/>
                <a:gd name="connsiteY23" fmla="*/ 10227 h 10261"/>
                <a:gd name="connsiteX0" fmla="*/ 118 w 10371"/>
                <a:gd name="connsiteY0" fmla="*/ 10150 h 10150"/>
                <a:gd name="connsiteX1" fmla="*/ 128 w 10371"/>
                <a:gd name="connsiteY1" fmla="*/ 5820 h 10150"/>
                <a:gd name="connsiteX2" fmla="*/ 437 w 10371"/>
                <a:gd name="connsiteY2" fmla="*/ 2758 h 10150"/>
                <a:gd name="connsiteX3" fmla="*/ 1445 w 10371"/>
                <a:gd name="connsiteY3" fmla="*/ 2597 h 10150"/>
                <a:gd name="connsiteX4" fmla="*/ 2130 w 10371"/>
                <a:gd name="connsiteY4" fmla="*/ 2659 h 10150"/>
                <a:gd name="connsiteX5" fmla="*/ 2712 w 10371"/>
                <a:gd name="connsiteY5" fmla="*/ 1945 h 10150"/>
                <a:gd name="connsiteX6" fmla="*/ 3253 w 10371"/>
                <a:gd name="connsiteY6" fmla="*/ 1705 h 10150"/>
                <a:gd name="connsiteX7" fmla="*/ 3806 w 10371"/>
                <a:gd name="connsiteY7" fmla="*/ 1620 h 10150"/>
                <a:gd name="connsiteX8" fmla="*/ 5044 w 10371"/>
                <a:gd name="connsiteY8" fmla="*/ 1686 h 10150"/>
                <a:gd name="connsiteX9" fmla="*/ 5638 w 10371"/>
                <a:gd name="connsiteY9" fmla="*/ 936 h 10150"/>
                <a:gd name="connsiteX10" fmla="*/ 6842 w 10371"/>
                <a:gd name="connsiteY10" fmla="*/ 785 h 10150"/>
                <a:gd name="connsiteX11" fmla="*/ 7842 w 10371"/>
                <a:gd name="connsiteY11" fmla="*/ 153 h 10150"/>
                <a:gd name="connsiteX12" fmla="*/ 9589 w 10371"/>
                <a:gd name="connsiteY12" fmla="*/ 48 h 10150"/>
                <a:gd name="connsiteX13" fmla="*/ 10354 w 10371"/>
                <a:gd name="connsiteY13" fmla="*/ 791 h 10150"/>
                <a:gd name="connsiteX14" fmla="*/ 9919 w 10371"/>
                <a:gd name="connsiteY14" fmla="*/ 1946 h 10150"/>
                <a:gd name="connsiteX15" fmla="*/ 9012 w 10371"/>
                <a:gd name="connsiteY15" fmla="*/ 2286 h 10150"/>
                <a:gd name="connsiteX16" fmla="*/ 7685 w 10371"/>
                <a:gd name="connsiteY16" fmla="*/ 2374 h 10150"/>
                <a:gd name="connsiteX17" fmla="*/ 6802 w 10371"/>
                <a:gd name="connsiteY17" fmla="*/ 3247 h 10150"/>
                <a:gd name="connsiteX18" fmla="*/ 5740 w 10371"/>
                <a:gd name="connsiteY18" fmla="*/ 3334 h 10150"/>
                <a:gd name="connsiteX19" fmla="*/ 4716 w 10371"/>
                <a:gd name="connsiteY19" fmla="*/ 4119 h 10150"/>
                <a:gd name="connsiteX20" fmla="*/ 2925 w 10371"/>
                <a:gd name="connsiteY20" fmla="*/ 4422 h 10150"/>
                <a:gd name="connsiteX21" fmla="*/ 1908 w 10371"/>
                <a:gd name="connsiteY21" fmla="*/ 5407 h 10150"/>
                <a:gd name="connsiteX22" fmla="*/ 1573 w 10371"/>
                <a:gd name="connsiteY22" fmla="*/ 7781 h 10150"/>
                <a:gd name="connsiteX23" fmla="*/ 1565 w 10371"/>
                <a:gd name="connsiteY23" fmla="*/ 10116 h 10150"/>
                <a:gd name="connsiteX0" fmla="*/ 118 w 10247"/>
                <a:gd name="connsiteY0" fmla="*/ 10150 h 10150"/>
                <a:gd name="connsiteX1" fmla="*/ 128 w 10247"/>
                <a:gd name="connsiteY1" fmla="*/ 5820 h 10150"/>
                <a:gd name="connsiteX2" fmla="*/ 437 w 10247"/>
                <a:gd name="connsiteY2" fmla="*/ 2758 h 10150"/>
                <a:gd name="connsiteX3" fmla="*/ 1445 w 10247"/>
                <a:gd name="connsiteY3" fmla="*/ 2597 h 10150"/>
                <a:gd name="connsiteX4" fmla="*/ 2130 w 10247"/>
                <a:gd name="connsiteY4" fmla="*/ 2659 h 10150"/>
                <a:gd name="connsiteX5" fmla="*/ 2712 w 10247"/>
                <a:gd name="connsiteY5" fmla="*/ 1945 h 10150"/>
                <a:gd name="connsiteX6" fmla="*/ 3253 w 10247"/>
                <a:gd name="connsiteY6" fmla="*/ 1705 h 10150"/>
                <a:gd name="connsiteX7" fmla="*/ 3806 w 10247"/>
                <a:gd name="connsiteY7" fmla="*/ 1620 h 10150"/>
                <a:gd name="connsiteX8" fmla="*/ 5044 w 10247"/>
                <a:gd name="connsiteY8" fmla="*/ 1686 h 10150"/>
                <a:gd name="connsiteX9" fmla="*/ 5638 w 10247"/>
                <a:gd name="connsiteY9" fmla="*/ 936 h 10150"/>
                <a:gd name="connsiteX10" fmla="*/ 6842 w 10247"/>
                <a:gd name="connsiteY10" fmla="*/ 785 h 10150"/>
                <a:gd name="connsiteX11" fmla="*/ 7842 w 10247"/>
                <a:gd name="connsiteY11" fmla="*/ 153 h 10150"/>
                <a:gd name="connsiteX12" fmla="*/ 9589 w 10247"/>
                <a:gd name="connsiteY12" fmla="*/ 48 h 10150"/>
                <a:gd name="connsiteX13" fmla="*/ 10224 w 10247"/>
                <a:gd name="connsiteY13" fmla="*/ 791 h 10150"/>
                <a:gd name="connsiteX14" fmla="*/ 9919 w 10247"/>
                <a:gd name="connsiteY14" fmla="*/ 1946 h 10150"/>
                <a:gd name="connsiteX15" fmla="*/ 9012 w 10247"/>
                <a:gd name="connsiteY15" fmla="*/ 2286 h 10150"/>
                <a:gd name="connsiteX16" fmla="*/ 7685 w 10247"/>
                <a:gd name="connsiteY16" fmla="*/ 2374 h 10150"/>
                <a:gd name="connsiteX17" fmla="*/ 6802 w 10247"/>
                <a:gd name="connsiteY17" fmla="*/ 3247 h 10150"/>
                <a:gd name="connsiteX18" fmla="*/ 5740 w 10247"/>
                <a:gd name="connsiteY18" fmla="*/ 3334 h 10150"/>
                <a:gd name="connsiteX19" fmla="*/ 4716 w 10247"/>
                <a:gd name="connsiteY19" fmla="*/ 4119 h 10150"/>
                <a:gd name="connsiteX20" fmla="*/ 2925 w 10247"/>
                <a:gd name="connsiteY20" fmla="*/ 4422 h 10150"/>
                <a:gd name="connsiteX21" fmla="*/ 1908 w 10247"/>
                <a:gd name="connsiteY21" fmla="*/ 5407 h 10150"/>
                <a:gd name="connsiteX22" fmla="*/ 1573 w 10247"/>
                <a:gd name="connsiteY22" fmla="*/ 7781 h 10150"/>
                <a:gd name="connsiteX23" fmla="*/ 1565 w 10247"/>
                <a:gd name="connsiteY23" fmla="*/ 10116 h 10150"/>
                <a:gd name="connsiteX0" fmla="*/ 118 w 10247"/>
                <a:gd name="connsiteY0" fmla="*/ 10277 h 10277"/>
                <a:gd name="connsiteX1" fmla="*/ 128 w 10247"/>
                <a:gd name="connsiteY1" fmla="*/ 5947 h 10277"/>
                <a:gd name="connsiteX2" fmla="*/ 437 w 10247"/>
                <a:gd name="connsiteY2" fmla="*/ 2885 h 10277"/>
                <a:gd name="connsiteX3" fmla="*/ 1445 w 10247"/>
                <a:gd name="connsiteY3" fmla="*/ 2724 h 10277"/>
                <a:gd name="connsiteX4" fmla="*/ 2130 w 10247"/>
                <a:gd name="connsiteY4" fmla="*/ 2786 h 10277"/>
                <a:gd name="connsiteX5" fmla="*/ 2712 w 10247"/>
                <a:gd name="connsiteY5" fmla="*/ 2072 h 10277"/>
                <a:gd name="connsiteX6" fmla="*/ 3253 w 10247"/>
                <a:gd name="connsiteY6" fmla="*/ 1832 h 10277"/>
                <a:gd name="connsiteX7" fmla="*/ 3806 w 10247"/>
                <a:gd name="connsiteY7" fmla="*/ 1747 h 10277"/>
                <a:gd name="connsiteX8" fmla="*/ 5044 w 10247"/>
                <a:gd name="connsiteY8" fmla="*/ 1813 h 10277"/>
                <a:gd name="connsiteX9" fmla="*/ 5638 w 10247"/>
                <a:gd name="connsiteY9" fmla="*/ 1063 h 10277"/>
                <a:gd name="connsiteX10" fmla="*/ 6842 w 10247"/>
                <a:gd name="connsiteY10" fmla="*/ 912 h 10277"/>
                <a:gd name="connsiteX11" fmla="*/ 7842 w 10247"/>
                <a:gd name="connsiteY11" fmla="*/ 280 h 10277"/>
                <a:gd name="connsiteX12" fmla="*/ 8903 w 10247"/>
                <a:gd name="connsiteY12" fmla="*/ 3 h 10277"/>
                <a:gd name="connsiteX13" fmla="*/ 9589 w 10247"/>
                <a:gd name="connsiteY13" fmla="*/ 175 h 10277"/>
                <a:gd name="connsiteX14" fmla="*/ 10224 w 10247"/>
                <a:gd name="connsiteY14" fmla="*/ 918 h 10277"/>
                <a:gd name="connsiteX15" fmla="*/ 9919 w 10247"/>
                <a:gd name="connsiteY15" fmla="*/ 2073 h 10277"/>
                <a:gd name="connsiteX16" fmla="*/ 9012 w 10247"/>
                <a:gd name="connsiteY16" fmla="*/ 2413 h 10277"/>
                <a:gd name="connsiteX17" fmla="*/ 7685 w 10247"/>
                <a:gd name="connsiteY17" fmla="*/ 2501 h 10277"/>
                <a:gd name="connsiteX18" fmla="*/ 6802 w 10247"/>
                <a:gd name="connsiteY18" fmla="*/ 3374 h 10277"/>
                <a:gd name="connsiteX19" fmla="*/ 5740 w 10247"/>
                <a:gd name="connsiteY19" fmla="*/ 3461 h 10277"/>
                <a:gd name="connsiteX20" fmla="*/ 4716 w 10247"/>
                <a:gd name="connsiteY20" fmla="*/ 4246 h 10277"/>
                <a:gd name="connsiteX21" fmla="*/ 2925 w 10247"/>
                <a:gd name="connsiteY21" fmla="*/ 4549 h 10277"/>
                <a:gd name="connsiteX22" fmla="*/ 1908 w 10247"/>
                <a:gd name="connsiteY22" fmla="*/ 5534 h 10277"/>
                <a:gd name="connsiteX23" fmla="*/ 1573 w 10247"/>
                <a:gd name="connsiteY23" fmla="*/ 7908 h 10277"/>
                <a:gd name="connsiteX24" fmla="*/ 1565 w 10247"/>
                <a:gd name="connsiteY24" fmla="*/ 10243 h 10277"/>
                <a:gd name="connsiteX0" fmla="*/ 118 w 10247"/>
                <a:gd name="connsiteY0" fmla="*/ 10344 h 10344"/>
                <a:gd name="connsiteX1" fmla="*/ 128 w 10247"/>
                <a:gd name="connsiteY1" fmla="*/ 6014 h 10344"/>
                <a:gd name="connsiteX2" fmla="*/ 437 w 10247"/>
                <a:gd name="connsiteY2" fmla="*/ 2952 h 10344"/>
                <a:gd name="connsiteX3" fmla="*/ 1445 w 10247"/>
                <a:gd name="connsiteY3" fmla="*/ 2791 h 10344"/>
                <a:gd name="connsiteX4" fmla="*/ 2130 w 10247"/>
                <a:gd name="connsiteY4" fmla="*/ 2853 h 10344"/>
                <a:gd name="connsiteX5" fmla="*/ 2712 w 10247"/>
                <a:gd name="connsiteY5" fmla="*/ 2139 h 10344"/>
                <a:gd name="connsiteX6" fmla="*/ 3253 w 10247"/>
                <a:gd name="connsiteY6" fmla="*/ 1899 h 10344"/>
                <a:gd name="connsiteX7" fmla="*/ 3806 w 10247"/>
                <a:gd name="connsiteY7" fmla="*/ 1814 h 10344"/>
                <a:gd name="connsiteX8" fmla="*/ 5044 w 10247"/>
                <a:gd name="connsiteY8" fmla="*/ 1880 h 10344"/>
                <a:gd name="connsiteX9" fmla="*/ 5638 w 10247"/>
                <a:gd name="connsiteY9" fmla="*/ 1130 h 10344"/>
                <a:gd name="connsiteX10" fmla="*/ 6842 w 10247"/>
                <a:gd name="connsiteY10" fmla="*/ 979 h 10344"/>
                <a:gd name="connsiteX11" fmla="*/ 7842 w 10247"/>
                <a:gd name="connsiteY11" fmla="*/ 347 h 10344"/>
                <a:gd name="connsiteX12" fmla="*/ 8867 w 10247"/>
                <a:gd name="connsiteY12" fmla="*/ 1 h 10344"/>
                <a:gd name="connsiteX13" fmla="*/ 9589 w 10247"/>
                <a:gd name="connsiteY13" fmla="*/ 242 h 10344"/>
                <a:gd name="connsiteX14" fmla="*/ 10224 w 10247"/>
                <a:gd name="connsiteY14" fmla="*/ 985 h 10344"/>
                <a:gd name="connsiteX15" fmla="*/ 9919 w 10247"/>
                <a:gd name="connsiteY15" fmla="*/ 2140 h 10344"/>
                <a:gd name="connsiteX16" fmla="*/ 9012 w 10247"/>
                <a:gd name="connsiteY16" fmla="*/ 2480 h 10344"/>
                <a:gd name="connsiteX17" fmla="*/ 7685 w 10247"/>
                <a:gd name="connsiteY17" fmla="*/ 2568 h 10344"/>
                <a:gd name="connsiteX18" fmla="*/ 6802 w 10247"/>
                <a:gd name="connsiteY18" fmla="*/ 3441 h 10344"/>
                <a:gd name="connsiteX19" fmla="*/ 5740 w 10247"/>
                <a:gd name="connsiteY19" fmla="*/ 3528 h 10344"/>
                <a:gd name="connsiteX20" fmla="*/ 4716 w 10247"/>
                <a:gd name="connsiteY20" fmla="*/ 4313 h 10344"/>
                <a:gd name="connsiteX21" fmla="*/ 2925 w 10247"/>
                <a:gd name="connsiteY21" fmla="*/ 4616 h 10344"/>
                <a:gd name="connsiteX22" fmla="*/ 1908 w 10247"/>
                <a:gd name="connsiteY22" fmla="*/ 5601 h 10344"/>
                <a:gd name="connsiteX23" fmla="*/ 1573 w 10247"/>
                <a:gd name="connsiteY23" fmla="*/ 7975 h 10344"/>
                <a:gd name="connsiteX24" fmla="*/ 1565 w 10247"/>
                <a:gd name="connsiteY24" fmla="*/ 10310 h 10344"/>
                <a:gd name="connsiteX0" fmla="*/ 118 w 10247"/>
                <a:gd name="connsiteY0" fmla="*/ 10347 h 10347"/>
                <a:gd name="connsiteX1" fmla="*/ 128 w 10247"/>
                <a:gd name="connsiteY1" fmla="*/ 6017 h 10347"/>
                <a:gd name="connsiteX2" fmla="*/ 437 w 10247"/>
                <a:gd name="connsiteY2" fmla="*/ 2955 h 10347"/>
                <a:gd name="connsiteX3" fmla="*/ 1445 w 10247"/>
                <a:gd name="connsiteY3" fmla="*/ 2794 h 10347"/>
                <a:gd name="connsiteX4" fmla="*/ 2130 w 10247"/>
                <a:gd name="connsiteY4" fmla="*/ 2856 h 10347"/>
                <a:gd name="connsiteX5" fmla="*/ 2712 w 10247"/>
                <a:gd name="connsiteY5" fmla="*/ 2142 h 10347"/>
                <a:gd name="connsiteX6" fmla="*/ 3253 w 10247"/>
                <a:gd name="connsiteY6" fmla="*/ 1902 h 10347"/>
                <a:gd name="connsiteX7" fmla="*/ 3806 w 10247"/>
                <a:gd name="connsiteY7" fmla="*/ 1817 h 10347"/>
                <a:gd name="connsiteX8" fmla="*/ 5044 w 10247"/>
                <a:gd name="connsiteY8" fmla="*/ 1883 h 10347"/>
                <a:gd name="connsiteX9" fmla="*/ 5638 w 10247"/>
                <a:gd name="connsiteY9" fmla="*/ 1133 h 10347"/>
                <a:gd name="connsiteX10" fmla="*/ 6842 w 10247"/>
                <a:gd name="connsiteY10" fmla="*/ 982 h 10347"/>
                <a:gd name="connsiteX11" fmla="*/ 7842 w 10247"/>
                <a:gd name="connsiteY11" fmla="*/ 350 h 10347"/>
                <a:gd name="connsiteX12" fmla="*/ 8867 w 10247"/>
                <a:gd name="connsiteY12" fmla="*/ 4 h 10347"/>
                <a:gd name="connsiteX13" fmla="*/ 9660 w 10247"/>
                <a:gd name="connsiteY13" fmla="*/ 176 h 10347"/>
                <a:gd name="connsiteX14" fmla="*/ 10224 w 10247"/>
                <a:gd name="connsiteY14" fmla="*/ 988 h 10347"/>
                <a:gd name="connsiteX15" fmla="*/ 9919 w 10247"/>
                <a:gd name="connsiteY15" fmla="*/ 2143 h 10347"/>
                <a:gd name="connsiteX16" fmla="*/ 9012 w 10247"/>
                <a:gd name="connsiteY16" fmla="*/ 2483 h 10347"/>
                <a:gd name="connsiteX17" fmla="*/ 7685 w 10247"/>
                <a:gd name="connsiteY17" fmla="*/ 2571 h 10347"/>
                <a:gd name="connsiteX18" fmla="*/ 6802 w 10247"/>
                <a:gd name="connsiteY18" fmla="*/ 3444 h 10347"/>
                <a:gd name="connsiteX19" fmla="*/ 5740 w 10247"/>
                <a:gd name="connsiteY19" fmla="*/ 3531 h 10347"/>
                <a:gd name="connsiteX20" fmla="*/ 4716 w 10247"/>
                <a:gd name="connsiteY20" fmla="*/ 4316 h 10347"/>
                <a:gd name="connsiteX21" fmla="*/ 2925 w 10247"/>
                <a:gd name="connsiteY21" fmla="*/ 4619 h 10347"/>
                <a:gd name="connsiteX22" fmla="*/ 1908 w 10247"/>
                <a:gd name="connsiteY22" fmla="*/ 5604 h 10347"/>
                <a:gd name="connsiteX23" fmla="*/ 1573 w 10247"/>
                <a:gd name="connsiteY23" fmla="*/ 7978 h 10347"/>
                <a:gd name="connsiteX24" fmla="*/ 1565 w 10247"/>
                <a:gd name="connsiteY24" fmla="*/ 10313 h 10347"/>
                <a:gd name="connsiteX0" fmla="*/ 118 w 10247"/>
                <a:gd name="connsiteY0" fmla="*/ 10436 h 10436"/>
                <a:gd name="connsiteX1" fmla="*/ 128 w 10247"/>
                <a:gd name="connsiteY1" fmla="*/ 6106 h 10436"/>
                <a:gd name="connsiteX2" fmla="*/ 437 w 10247"/>
                <a:gd name="connsiteY2" fmla="*/ 3044 h 10436"/>
                <a:gd name="connsiteX3" fmla="*/ 1445 w 10247"/>
                <a:gd name="connsiteY3" fmla="*/ 2883 h 10436"/>
                <a:gd name="connsiteX4" fmla="*/ 2130 w 10247"/>
                <a:gd name="connsiteY4" fmla="*/ 2945 h 10436"/>
                <a:gd name="connsiteX5" fmla="*/ 2712 w 10247"/>
                <a:gd name="connsiteY5" fmla="*/ 2231 h 10436"/>
                <a:gd name="connsiteX6" fmla="*/ 3253 w 10247"/>
                <a:gd name="connsiteY6" fmla="*/ 1991 h 10436"/>
                <a:gd name="connsiteX7" fmla="*/ 3806 w 10247"/>
                <a:gd name="connsiteY7" fmla="*/ 1906 h 10436"/>
                <a:gd name="connsiteX8" fmla="*/ 5044 w 10247"/>
                <a:gd name="connsiteY8" fmla="*/ 1972 h 10436"/>
                <a:gd name="connsiteX9" fmla="*/ 5638 w 10247"/>
                <a:gd name="connsiteY9" fmla="*/ 1222 h 10436"/>
                <a:gd name="connsiteX10" fmla="*/ 6842 w 10247"/>
                <a:gd name="connsiteY10" fmla="*/ 1071 h 10436"/>
                <a:gd name="connsiteX11" fmla="*/ 7842 w 10247"/>
                <a:gd name="connsiteY11" fmla="*/ 439 h 10436"/>
                <a:gd name="connsiteX12" fmla="*/ 8879 w 10247"/>
                <a:gd name="connsiteY12" fmla="*/ 1 h 10436"/>
                <a:gd name="connsiteX13" fmla="*/ 9660 w 10247"/>
                <a:gd name="connsiteY13" fmla="*/ 265 h 10436"/>
                <a:gd name="connsiteX14" fmla="*/ 10224 w 10247"/>
                <a:gd name="connsiteY14" fmla="*/ 1077 h 10436"/>
                <a:gd name="connsiteX15" fmla="*/ 9919 w 10247"/>
                <a:gd name="connsiteY15" fmla="*/ 2232 h 10436"/>
                <a:gd name="connsiteX16" fmla="*/ 9012 w 10247"/>
                <a:gd name="connsiteY16" fmla="*/ 2572 h 10436"/>
                <a:gd name="connsiteX17" fmla="*/ 7685 w 10247"/>
                <a:gd name="connsiteY17" fmla="*/ 2660 h 10436"/>
                <a:gd name="connsiteX18" fmla="*/ 6802 w 10247"/>
                <a:gd name="connsiteY18" fmla="*/ 3533 h 10436"/>
                <a:gd name="connsiteX19" fmla="*/ 5740 w 10247"/>
                <a:gd name="connsiteY19" fmla="*/ 3620 h 10436"/>
                <a:gd name="connsiteX20" fmla="*/ 4716 w 10247"/>
                <a:gd name="connsiteY20" fmla="*/ 4405 h 10436"/>
                <a:gd name="connsiteX21" fmla="*/ 2925 w 10247"/>
                <a:gd name="connsiteY21" fmla="*/ 4708 h 10436"/>
                <a:gd name="connsiteX22" fmla="*/ 1908 w 10247"/>
                <a:gd name="connsiteY22" fmla="*/ 5693 h 10436"/>
                <a:gd name="connsiteX23" fmla="*/ 1573 w 10247"/>
                <a:gd name="connsiteY23" fmla="*/ 8067 h 10436"/>
                <a:gd name="connsiteX24" fmla="*/ 1565 w 10247"/>
                <a:gd name="connsiteY24" fmla="*/ 10402 h 10436"/>
                <a:gd name="connsiteX0" fmla="*/ 118 w 10247"/>
                <a:gd name="connsiteY0" fmla="*/ 10436 h 10436"/>
                <a:gd name="connsiteX1" fmla="*/ 128 w 10247"/>
                <a:gd name="connsiteY1" fmla="*/ 6106 h 10436"/>
                <a:gd name="connsiteX2" fmla="*/ 437 w 10247"/>
                <a:gd name="connsiteY2" fmla="*/ 3044 h 10436"/>
                <a:gd name="connsiteX3" fmla="*/ 1445 w 10247"/>
                <a:gd name="connsiteY3" fmla="*/ 2883 h 10436"/>
                <a:gd name="connsiteX4" fmla="*/ 2130 w 10247"/>
                <a:gd name="connsiteY4" fmla="*/ 2945 h 10436"/>
                <a:gd name="connsiteX5" fmla="*/ 2712 w 10247"/>
                <a:gd name="connsiteY5" fmla="*/ 2231 h 10436"/>
                <a:gd name="connsiteX6" fmla="*/ 3253 w 10247"/>
                <a:gd name="connsiteY6" fmla="*/ 1991 h 10436"/>
                <a:gd name="connsiteX7" fmla="*/ 3806 w 10247"/>
                <a:gd name="connsiteY7" fmla="*/ 1906 h 10436"/>
                <a:gd name="connsiteX8" fmla="*/ 5044 w 10247"/>
                <a:gd name="connsiteY8" fmla="*/ 1972 h 10436"/>
                <a:gd name="connsiteX9" fmla="*/ 5638 w 10247"/>
                <a:gd name="connsiteY9" fmla="*/ 1222 h 10436"/>
                <a:gd name="connsiteX10" fmla="*/ 6842 w 10247"/>
                <a:gd name="connsiteY10" fmla="*/ 1071 h 10436"/>
                <a:gd name="connsiteX11" fmla="*/ 7842 w 10247"/>
                <a:gd name="connsiteY11" fmla="*/ 439 h 10436"/>
                <a:gd name="connsiteX12" fmla="*/ 8879 w 10247"/>
                <a:gd name="connsiteY12" fmla="*/ 1 h 10436"/>
                <a:gd name="connsiteX13" fmla="*/ 9660 w 10247"/>
                <a:gd name="connsiteY13" fmla="*/ 265 h 10436"/>
                <a:gd name="connsiteX14" fmla="*/ 10224 w 10247"/>
                <a:gd name="connsiteY14" fmla="*/ 1077 h 10436"/>
                <a:gd name="connsiteX15" fmla="*/ 9919 w 10247"/>
                <a:gd name="connsiteY15" fmla="*/ 2232 h 10436"/>
                <a:gd name="connsiteX16" fmla="*/ 9012 w 10247"/>
                <a:gd name="connsiteY16" fmla="*/ 2572 h 10436"/>
                <a:gd name="connsiteX17" fmla="*/ 7685 w 10247"/>
                <a:gd name="connsiteY17" fmla="*/ 2660 h 10436"/>
                <a:gd name="connsiteX18" fmla="*/ 6802 w 10247"/>
                <a:gd name="connsiteY18" fmla="*/ 3533 h 10436"/>
                <a:gd name="connsiteX19" fmla="*/ 5740 w 10247"/>
                <a:gd name="connsiteY19" fmla="*/ 3620 h 10436"/>
                <a:gd name="connsiteX20" fmla="*/ 4716 w 10247"/>
                <a:gd name="connsiteY20" fmla="*/ 4405 h 10436"/>
                <a:gd name="connsiteX21" fmla="*/ 2925 w 10247"/>
                <a:gd name="connsiteY21" fmla="*/ 4708 h 10436"/>
                <a:gd name="connsiteX22" fmla="*/ 1908 w 10247"/>
                <a:gd name="connsiteY22" fmla="*/ 5693 h 10436"/>
                <a:gd name="connsiteX23" fmla="*/ 1573 w 10247"/>
                <a:gd name="connsiteY23" fmla="*/ 8067 h 10436"/>
                <a:gd name="connsiteX24" fmla="*/ 1565 w 10247"/>
                <a:gd name="connsiteY24" fmla="*/ 10402 h 10436"/>
                <a:gd name="connsiteX0" fmla="*/ 118 w 10243"/>
                <a:gd name="connsiteY0" fmla="*/ 10436 h 10436"/>
                <a:gd name="connsiteX1" fmla="*/ 128 w 10243"/>
                <a:gd name="connsiteY1" fmla="*/ 6106 h 10436"/>
                <a:gd name="connsiteX2" fmla="*/ 437 w 10243"/>
                <a:gd name="connsiteY2" fmla="*/ 3044 h 10436"/>
                <a:gd name="connsiteX3" fmla="*/ 1445 w 10243"/>
                <a:gd name="connsiteY3" fmla="*/ 2883 h 10436"/>
                <a:gd name="connsiteX4" fmla="*/ 2130 w 10243"/>
                <a:gd name="connsiteY4" fmla="*/ 2945 h 10436"/>
                <a:gd name="connsiteX5" fmla="*/ 2712 w 10243"/>
                <a:gd name="connsiteY5" fmla="*/ 2231 h 10436"/>
                <a:gd name="connsiteX6" fmla="*/ 3253 w 10243"/>
                <a:gd name="connsiteY6" fmla="*/ 1991 h 10436"/>
                <a:gd name="connsiteX7" fmla="*/ 3806 w 10243"/>
                <a:gd name="connsiteY7" fmla="*/ 1906 h 10436"/>
                <a:gd name="connsiteX8" fmla="*/ 5044 w 10243"/>
                <a:gd name="connsiteY8" fmla="*/ 1972 h 10436"/>
                <a:gd name="connsiteX9" fmla="*/ 5638 w 10243"/>
                <a:gd name="connsiteY9" fmla="*/ 1222 h 10436"/>
                <a:gd name="connsiteX10" fmla="*/ 6842 w 10243"/>
                <a:gd name="connsiteY10" fmla="*/ 1071 h 10436"/>
                <a:gd name="connsiteX11" fmla="*/ 7842 w 10243"/>
                <a:gd name="connsiteY11" fmla="*/ 439 h 10436"/>
                <a:gd name="connsiteX12" fmla="*/ 8879 w 10243"/>
                <a:gd name="connsiteY12" fmla="*/ 1 h 10436"/>
                <a:gd name="connsiteX13" fmla="*/ 9660 w 10243"/>
                <a:gd name="connsiteY13" fmla="*/ 265 h 10436"/>
                <a:gd name="connsiteX14" fmla="*/ 10224 w 10243"/>
                <a:gd name="connsiteY14" fmla="*/ 1077 h 10436"/>
                <a:gd name="connsiteX15" fmla="*/ 9919 w 10243"/>
                <a:gd name="connsiteY15" fmla="*/ 2232 h 10436"/>
                <a:gd name="connsiteX16" fmla="*/ 9012 w 10243"/>
                <a:gd name="connsiteY16" fmla="*/ 2572 h 10436"/>
                <a:gd name="connsiteX17" fmla="*/ 7685 w 10243"/>
                <a:gd name="connsiteY17" fmla="*/ 2660 h 10436"/>
                <a:gd name="connsiteX18" fmla="*/ 6802 w 10243"/>
                <a:gd name="connsiteY18" fmla="*/ 3533 h 10436"/>
                <a:gd name="connsiteX19" fmla="*/ 5740 w 10243"/>
                <a:gd name="connsiteY19" fmla="*/ 3620 h 10436"/>
                <a:gd name="connsiteX20" fmla="*/ 4716 w 10243"/>
                <a:gd name="connsiteY20" fmla="*/ 4405 h 10436"/>
                <a:gd name="connsiteX21" fmla="*/ 2925 w 10243"/>
                <a:gd name="connsiteY21" fmla="*/ 4708 h 10436"/>
                <a:gd name="connsiteX22" fmla="*/ 1908 w 10243"/>
                <a:gd name="connsiteY22" fmla="*/ 5693 h 10436"/>
                <a:gd name="connsiteX23" fmla="*/ 1573 w 10243"/>
                <a:gd name="connsiteY23" fmla="*/ 8067 h 10436"/>
                <a:gd name="connsiteX24" fmla="*/ 1565 w 10243"/>
                <a:gd name="connsiteY24" fmla="*/ 10402 h 10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243" h="10436">
                  <a:moveTo>
                    <a:pt x="118" y="10436"/>
                  </a:moveTo>
                  <a:cubicBezTo>
                    <a:pt x="109" y="7748"/>
                    <a:pt x="74" y="8750"/>
                    <a:pt x="128" y="6106"/>
                  </a:cubicBezTo>
                  <a:cubicBezTo>
                    <a:pt x="128" y="5558"/>
                    <a:pt x="-313" y="3286"/>
                    <a:pt x="437" y="3044"/>
                  </a:cubicBezTo>
                  <a:cubicBezTo>
                    <a:pt x="907" y="2650"/>
                    <a:pt x="1163" y="2899"/>
                    <a:pt x="1445" y="2883"/>
                  </a:cubicBezTo>
                  <a:cubicBezTo>
                    <a:pt x="1727" y="2867"/>
                    <a:pt x="1780" y="3082"/>
                    <a:pt x="2130" y="2945"/>
                  </a:cubicBezTo>
                  <a:cubicBezTo>
                    <a:pt x="2330" y="2652"/>
                    <a:pt x="2200" y="2598"/>
                    <a:pt x="2712" y="2231"/>
                  </a:cubicBezTo>
                  <a:cubicBezTo>
                    <a:pt x="3144" y="1948"/>
                    <a:pt x="3134" y="2061"/>
                    <a:pt x="3253" y="1991"/>
                  </a:cubicBezTo>
                  <a:cubicBezTo>
                    <a:pt x="3481" y="1951"/>
                    <a:pt x="3508" y="1909"/>
                    <a:pt x="3806" y="1906"/>
                  </a:cubicBezTo>
                  <a:cubicBezTo>
                    <a:pt x="4104" y="1903"/>
                    <a:pt x="4739" y="2086"/>
                    <a:pt x="5044" y="1972"/>
                  </a:cubicBezTo>
                  <a:cubicBezTo>
                    <a:pt x="5349" y="1858"/>
                    <a:pt x="5279" y="1476"/>
                    <a:pt x="5638" y="1222"/>
                  </a:cubicBezTo>
                  <a:cubicBezTo>
                    <a:pt x="5997" y="968"/>
                    <a:pt x="6493" y="1250"/>
                    <a:pt x="6842" y="1071"/>
                  </a:cubicBezTo>
                  <a:cubicBezTo>
                    <a:pt x="7144" y="709"/>
                    <a:pt x="7503" y="617"/>
                    <a:pt x="7842" y="439"/>
                  </a:cubicBezTo>
                  <a:cubicBezTo>
                    <a:pt x="8181" y="261"/>
                    <a:pt x="8588" y="18"/>
                    <a:pt x="8879" y="1"/>
                  </a:cubicBezTo>
                  <a:cubicBezTo>
                    <a:pt x="9170" y="-16"/>
                    <a:pt x="9436" y="86"/>
                    <a:pt x="9660" y="265"/>
                  </a:cubicBezTo>
                  <a:cubicBezTo>
                    <a:pt x="9884" y="444"/>
                    <a:pt x="10172" y="755"/>
                    <a:pt x="10224" y="1077"/>
                  </a:cubicBezTo>
                  <a:cubicBezTo>
                    <a:pt x="10305" y="1644"/>
                    <a:pt x="10121" y="1983"/>
                    <a:pt x="9919" y="2232"/>
                  </a:cubicBezTo>
                  <a:cubicBezTo>
                    <a:pt x="9717" y="2481"/>
                    <a:pt x="9190" y="2552"/>
                    <a:pt x="9012" y="2572"/>
                  </a:cubicBezTo>
                  <a:cubicBezTo>
                    <a:pt x="8570" y="2596"/>
                    <a:pt x="8129" y="2625"/>
                    <a:pt x="7685" y="2660"/>
                  </a:cubicBezTo>
                  <a:cubicBezTo>
                    <a:pt x="7315" y="2823"/>
                    <a:pt x="7486" y="3139"/>
                    <a:pt x="6802" y="3533"/>
                  </a:cubicBezTo>
                  <a:cubicBezTo>
                    <a:pt x="6486" y="3716"/>
                    <a:pt x="6093" y="3589"/>
                    <a:pt x="5740" y="3620"/>
                  </a:cubicBezTo>
                  <a:cubicBezTo>
                    <a:pt x="5387" y="3765"/>
                    <a:pt x="5186" y="4225"/>
                    <a:pt x="4716" y="4405"/>
                  </a:cubicBezTo>
                  <a:cubicBezTo>
                    <a:pt x="4248" y="4588"/>
                    <a:pt x="3394" y="4495"/>
                    <a:pt x="2925" y="4708"/>
                  </a:cubicBezTo>
                  <a:cubicBezTo>
                    <a:pt x="2458" y="4924"/>
                    <a:pt x="2639" y="5650"/>
                    <a:pt x="1908" y="5693"/>
                  </a:cubicBezTo>
                  <a:cubicBezTo>
                    <a:pt x="1432" y="6783"/>
                    <a:pt x="1875" y="6747"/>
                    <a:pt x="1573" y="8067"/>
                  </a:cubicBezTo>
                  <a:cubicBezTo>
                    <a:pt x="1431" y="10142"/>
                    <a:pt x="1565" y="8313"/>
                    <a:pt x="1565" y="10402"/>
                  </a:cubicBezTo>
                </a:path>
              </a:pathLst>
            </a:custGeom>
            <a:gradFill flip="none" rotWithShape="1">
              <a:gsLst>
                <a:gs pos="0">
                  <a:srgbClr val="004546"/>
                </a:gs>
                <a:gs pos="95000">
                  <a:srgbClr val="24EDD6">
                    <a:alpha val="80000"/>
                  </a:srgbClr>
                </a:gs>
                <a:gs pos="47000">
                  <a:srgbClr val="00797B"/>
                </a:gs>
              </a:gsLst>
              <a:path path="circle">
                <a:fillToRect t="100000" r="100000"/>
              </a:path>
              <a:tileRect l="-100000" b="-100000"/>
            </a:gradFill>
            <a:ln w="15875" cap="flat" cmpd="sng">
              <a:solidFill>
                <a:schemeClr val="tx1">
                  <a:alpha val="50000"/>
                </a:schemeClr>
              </a:solidFill>
              <a:prstDash val="solid"/>
              <a:round/>
              <a:headEnd type="none" w="med" len="med"/>
              <a:tailEnd type="none" w="med" len="med"/>
            </a:ln>
            <a:effectLst>
              <a:outerShdw blurRad="38100" dist="38100" dir="2700000" algn="tl" rotWithShape="0">
                <a:srgbClr val="000000">
                  <a:alpha val="50000"/>
                </a:srgbClr>
              </a:outerShdw>
            </a:effectLst>
          </p:spPr>
          <p:txBody>
            <a:bodyPr wrap="none" anchor="ctr">
              <a:prstTxWarp prst="textNoShape">
                <a:avLst/>
              </a:prstTxWarp>
            </a:bodyPr>
            <a:lstStyle/>
            <a:p>
              <a:endParaRPr lang="en-US" sz="1800" dirty="0">
                <a:latin typeface="Arial"/>
                <a:cs typeface="Arial"/>
              </a:endParaRPr>
            </a:p>
          </p:txBody>
        </p:sp>
        <p:sp>
          <p:nvSpPr>
            <p:cNvPr id="37" name="Oval 36"/>
            <p:cNvSpPr/>
            <p:nvPr/>
          </p:nvSpPr>
          <p:spPr>
            <a:xfrm>
              <a:off x="1371597" y="3276600"/>
              <a:ext cx="1219200" cy="762000"/>
            </a:xfrm>
            <a:prstGeom prst="ellipse">
              <a:avLst/>
            </a:prstGeom>
            <a:solidFill>
              <a:srgbClr val="FFFFFF">
                <a:alpha val="24000"/>
              </a:srgbClr>
            </a:solidFill>
            <a:ln w="6350">
              <a:solidFill>
                <a:schemeClr val="tx1"/>
              </a:solidFill>
            </a:ln>
            <a:effectLst>
              <a:softEdge rad="304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9" name="Oval 38"/>
            <p:cNvSpPr/>
            <p:nvPr/>
          </p:nvSpPr>
          <p:spPr>
            <a:xfrm rot="20856319">
              <a:off x="3093860" y="2469070"/>
              <a:ext cx="947051" cy="791312"/>
            </a:xfrm>
            <a:prstGeom prst="ellipse">
              <a:avLst/>
            </a:prstGeom>
            <a:solidFill>
              <a:srgbClr val="FFFFFF">
                <a:alpha val="50000"/>
              </a:srgbClr>
            </a:solidFill>
            <a:ln w="6350">
              <a:solidFill>
                <a:schemeClr val="tx1"/>
              </a:solidFill>
            </a:ln>
            <a:effectLst>
              <a:softEdge rad="304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0" name="Oval 39"/>
            <p:cNvSpPr/>
            <p:nvPr/>
          </p:nvSpPr>
          <p:spPr>
            <a:xfrm rot="20987669">
              <a:off x="2064936" y="2580865"/>
              <a:ext cx="1408068" cy="1047760"/>
            </a:xfrm>
            <a:prstGeom prst="ellipse">
              <a:avLst/>
            </a:prstGeom>
            <a:solidFill>
              <a:srgbClr val="FFFFFF">
                <a:alpha val="28000"/>
              </a:srgbClr>
            </a:solidFill>
            <a:ln w="6350">
              <a:solidFill>
                <a:schemeClr val="tx1"/>
              </a:solidFill>
            </a:ln>
            <a:effectLst>
              <a:softEdge rad="304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5" name="Oval 54"/>
            <p:cNvSpPr/>
            <p:nvPr/>
          </p:nvSpPr>
          <p:spPr>
            <a:xfrm rot="2732283">
              <a:off x="3225122" y="2113740"/>
              <a:ext cx="1126394" cy="760265"/>
            </a:xfrm>
            <a:prstGeom prst="ellipse">
              <a:avLst/>
            </a:prstGeom>
            <a:solidFill>
              <a:srgbClr val="004546">
                <a:alpha val="42000"/>
              </a:srgbClr>
            </a:solidFill>
            <a:ln w="6350">
              <a:solidFill>
                <a:schemeClr val="tx1"/>
              </a:solidFill>
            </a:ln>
            <a:effectLst>
              <a:softEdge rad="304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6" name="Oval 55"/>
            <p:cNvSpPr/>
            <p:nvPr/>
          </p:nvSpPr>
          <p:spPr>
            <a:xfrm rot="2732283">
              <a:off x="1657198" y="2784382"/>
              <a:ext cx="1107820" cy="838234"/>
            </a:xfrm>
            <a:prstGeom prst="ellipse">
              <a:avLst/>
            </a:prstGeom>
            <a:solidFill>
              <a:srgbClr val="004546">
                <a:alpha val="42000"/>
              </a:srgbClr>
            </a:solidFill>
            <a:ln w="6350">
              <a:solidFill>
                <a:schemeClr val="tx1"/>
              </a:solidFill>
            </a:ln>
            <a:effectLst>
              <a:softEdge rad="304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7" name="Oval 56"/>
            <p:cNvSpPr/>
            <p:nvPr/>
          </p:nvSpPr>
          <p:spPr>
            <a:xfrm rot="2732283">
              <a:off x="1285254" y="2882391"/>
              <a:ext cx="1084704" cy="1105535"/>
            </a:xfrm>
            <a:prstGeom prst="ellipse">
              <a:avLst/>
            </a:prstGeom>
            <a:solidFill>
              <a:srgbClr val="00C4C8">
                <a:alpha val="45000"/>
              </a:srgbClr>
            </a:solidFill>
            <a:ln w="6350">
              <a:solidFill>
                <a:schemeClr val="tx1"/>
              </a:solidFill>
            </a:ln>
            <a:effectLst>
              <a:softEdge rad="304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8" name="Oval 57"/>
            <p:cNvSpPr/>
            <p:nvPr/>
          </p:nvSpPr>
          <p:spPr>
            <a:xfrm rot="5039321">
              <a:off x="400048" y="3371851"/>
              <a:ext cx="2057401" cy="927100"/>
            </a:xfrm>
            <a:prstGeom prst="ellipse">
              <a:avLst/>
            </a:prstGeom>
            <a:solidFill>
              <a:srgbClr val="004546">
                <a:alpha val="67000"/>
              </a:srgbClr>
            </a:solidFill>
            <a:ln w="6350">
              <a:solidFill>
                <a:schemeClr val="tx1"/>
              </a:solidFill>
            </a:ln>
            <a:effectLst>
              <a:softEdge rad="304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46" name="Group 45"/>
          <p:cNvGrpSpPr/>
          <p:nvPr/>
        </p:nvGrpSpPr>
        <p:grpSpPr>
          <a:xfrm>
            <a:off x="4857750" y="2105125"/>
            <a:ext cx="166878" cy="1824711"/>
            <a:chOff x="3062562" y="2599263"/>
            <a:chExt cx="222504" cy="732191"/>
          </a:xfrm>
        </p:grpSpPr>
        <p:cxnSp>
          <p:nvCxnSpPr>
            <p:cNvPr id="47" name="Straight Connector 46"/>
            <p:cNvCxnSpPr/>
            <p:nvPr/>
          </p:nvCxnSpPr>
          <p:spPr>
            <a:xfrm>
              <a:off x="3062562" y="2599263"/>
              <a:ext cx="222504"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3062562" y="3327222"/>
              <a:ext cx="222504"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rot="5400000">
              <a:off x="2911209" y="2966064"/>
              <a:ext cx="730781"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205" name="Group 204"/>
          <p:cNvGrpSpPr/>
          <p:nvPr/>
        </p:nvGrpSpPr>
        <p:grpSpPr>
          <a:xfrm>
            <a:off x="4857750" y="3957435"/>
            <a:ext cx="166878" cy="405116"/>
            <a:chOff x="3062562" y="2599263"/>
            <a:chExt cx="222504" cy="732191"/>
          </a:xfrm>
        </p:grpSpPr>
        <p:cxnSp>
          <p:nvCxnSpPr>
            <p:cNvPr id="206" name="Straight Connector 205"/>
            <p:cNvCxnSpPr/>
            <p:nvPr/>
          </p:nvCxnSpPr>
          <p:spPr>
            <a:xfrm>
              <a:off x="3062562" y="2599263"/>
              <a:ext cx="222504"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7" name="Straight Connector 206"/>
            <p:cNvCxnSpPr/>
            <p:nvPr/>
          </p:nvCxnSpPr>
          <p:spPr>
            <a:xfrm>
              <a:off x="3062562" y="3327222"/>
              <a:ext cx="222504"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8" name="Straight Connector 207"/>
            <p:cNvCxnSpPr/>
            <p:nvPr/>
          </p:nvCxnSpPr>
          <p:spPr>
            <a:xfrm rot="5400000">
              <a:off x="2911209" y="2966064"/>
              <a:ext cx="730781"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209" name="Group 208"/>
          <p:cNvGrpSpPr/>
          <p:nvPr/>
        </p:nvGrpSpPr>
        <p:grpSpPr>
          <a:xfrm>
            <a:off x="4857750" y="4397230"/>
            <a:ext cx="166878" cy="528560"/>
            <a:chOff x="3062562" y="2599263"/>
            <a:chExt cx="222504" cy="732191"/>
          </a:xfrm>
        </p:grpSpPr>
        <p:cxnSp>
          <p:nvCxnSpPr>
            <p:cNvPr id="210" name="Straight Connector 209"/>
            <p:cNvCxnSpPr/>
            <p:nvPr/>
          </p:nvCxnSpPr>
          <p:spPr>
            <a:xfrm>
              <a:off x="3062562" y="2599263"/>
              <a:ext cx="222504"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1" name="Straight Connector 210"/>
            <p:cNvCxnSpPr/>
            <p:nvPr/>
          </p:nvCxnSpPr>
          <p:spPr>
            <a:xfrm>
              <a:off x="3062562" y="3327222"/>
              <a:ext cx="222504"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2" name="Straight Connector 211"/>
            <p:cNvCxnSpPr/>
            <p:nvPr/>
          </p:nvCxnSpPr>
          <p:spPr>
            <a:xfrm rot="5400000">
              <a:off x="2911209" y="2966064"/>
              <a:ext cx="730781"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98" name="TextBox 197"/>
          <p:cNvSpPr txBox="1"/>
          <p:nvPr/>
        </p:nvSpPr>
        <p:spPr>
          <a:xfrm>
            <a:off x="5143500" y="4491093"/>
            <a:ext cx="2800350" cy="300082"/>
          </a:xfrm>
          <a:prstGeom prst="rect">
            <a:avLst/>
          </a:prstGeom>
          <a:noFill/>
        </p:spPr>
        <p:txBody>
          <a:bodyPr wrap="square" rtlCol="0" anchor="ctr">
            <a:spAutoFit/>
          </a:bodyPr>
          <a:lstStyle/>
          <a:p>
            <a:r>
              <a:rPr lang="en-US" sz="1350" dirty="0">
                <a:latin typeface="Arial"/>
                <a:cs typeface="Arial"/>
              </a:rPr>
              <a:t>Cytoplasmic tail (38 amino acids)</a:t>
            </a:r>
          </a:p>
        </p:txBody>
      </p:sp>
      <p:grpSp>
        <p:nvGrpSpPr>
          <p:cNvPr id="4" name="Group 3"/>
          <p:cNvGrpSpPr/>
          <p:nvPr/>
        </p:nvGrpSpPr>
        <p:grpSpPr>
          <a:xfrm>
            <a:off x="2400300" y="2525563"/>
            <a:ext cx="2181225" cy="984543"/>
            <a:chOff x="1676400" y="2499211"/>
            <a:chExt cx="2908300" cy="1312723"/>
          </a:xfrm>
        </p:grpSpPr>
        <p:sp>
          <p:nvSpPr>
            <p:cNvPr id="35" name="TextBox 34"/>
            <p:cNvSpPr txBox="1"/>
            <p:nvPr/>
          </p:nvSpPr>
          <p:spPr>
            <a:xfrm>
              <a:off x="3898900" y="2499211"/>
              <a:ext cx="685800" cy="430887"/>
            </a:xfrm>
            <a:prstGeom prst="rect">
              <a:avLst/>
            </a:prstGeom>
            <a:noFill/>
          </p:spPr>
          <p:txBody>
            <a:bodyPr wrap="square" rtlCol="0" anchor="ctr">
              <a:spAutoFit/>
            </a:bodyPr>
            <a:lstStyle/>
            <a:p>
              <a:pPr algn="ctr"/>
              <a:r>
                <a:rPr lang="en-US" sz="1500" dirty="0">
                  <a:latin typeface="Arial"/>
                  <a:cs typeface="Arial"/>
                </a:rPr>
                <a:t>D1</a:t>
              </a:r>
            </a:p>
          </p:txBody>
        </p:sp>
        <p:sp>
          <p:nvSpPr>
            <p:cNvPr id="36" name="TextBox 35"/>
            <p:cNvSpPr txBox="1"/>
            <p:nvPr/>
          </p:nvSpPr>
          <p:spPr>
            <a:xfrm>
              <a:off x="3181187" y="2776658"/>
              <a:ext cx="685800" cy="430887"/>
            </a:xfrm>
            <a:prstGeom prst="rect">
              <a:avLst/>
            </a:prstGeom>
            <a:noFill/>
          </p:spPr>
          <p:txBody>
            <a:bodyPr wrap="square" rtlCol="0" anchor="ctr">
              <a:spAutoFit/>
            </a:bodyPr>
            <a:lstStyle/>
            <a:p>
              <a:pPr algn="ctr"/>
              <a:r>
                <a:rPr lang="en-US" sz="1500" dirty="0">
                  <a:latin typeface="Arial"/>
                  <a:cs typeface="Arial"/>
                </a:rPr>
                <a:t>D2</a:t>
              </a:r>
            </a:p>
          </p:txBody>
        </p:sp>
        <p:sp>
          <p:nvSpPr>
            <p:cNvPr id="41" name="TextBox 40"/>
            <p:cNvSpPr txBox="1"/>
            <p:nvPr/>
          </p:nvSpPr>
          <p:spPr>
            <a:xfrm>
              <a:off x="2462823" y="3057034"/>
              <a:ext cx="685800" cy="430887"/>
            </a:xfrm>
            <a:prstGeom prst="rect">
              <a:avLst/>
            </a:prstGeom>
            <a:noFill/>
          </p:spPr>
          <p:txBody>
            <a:bodyPr wrap="square" rtlCol="0" anchor="ctr">
              <a:spAutoFit/>
            </a:bodyPr>
            <a:lstStyle/>
            <a:p>
              <a:pPr algn="ctr"/>
              <a:r>
                <a:rPr lang="en-US" sz="1500" dirty="0">
                  <a:latin typeface="Arial"/>
                  <a:cs typeface="Arial"/>
                </a:rPr>
                <a:t>D3</a:t>
              </a:r>
            </a:p>
          </p:txBody>
        </p:sp>
        <p:sp>
          <p:nvSpPr>
            <p:cNvPr id="50" name="TextBox 49"/>
            <p:cNvSpPr txBox="1"/>
            <p:nvPr/>
          </p:nvSpPr>
          <p:spPr>
            <a:xfrm>
              <a:off x="1676400" y="3381047"/>
              <a:ext cx="685800" cy="430887"/>
            </a:xfrm>
            <a:prstGeom prst="rect">
              <a:avLst/>
            </a:prstGeom>
            <a:noFill/>
          </p:spPr>
          <p:txBody>
            <a:bodyPr wrap="square" rtlCol="0" anchor="ctr">
              <a:spAutoFit/>
            </a:bodyPr>
            <a:lstStyle/>
            <a:p>
              <a:pPr algn="ctr"/>
              <a:r>
                <a:rPr lang="en-US" sz="1500" dirty="0">
                  <a:latin typeface="Arial"/>
                  <a:cs typeface="Arial"/>
                </a:rPr>
                <a:t>D4</a:t>
              </a:r>
            </a:p>
          </p:txBody>
        </p:sp>
      </p:grpSp>
      <p:sp>
        <p:nvSpPr>
          <p:cNvPr id="127" name="TextBox 126"/>
          <p:cNvSpPr txBox="1"/>
          <p:nvPr/>
        </p:nvSpPr>
        <p:spPr>
          <a:xfrm>
            <a:off x="5143500" y="2525469"/>
            <a:ext cx="3340542" cy="507831"/>
          </a:xfrm>
          <a:prstGeom prst="rect">
            <a:avLst/>
          </a:prstGeom>
          <a:noFill/>
        </p:spPr>
        <p:txBody>
          <a:bodyPr wrap="square" rtlCol="0">
            <a:spAutoFit/>
          </a:bodyPr>
          <a:lstStyle/>
          <a:p>
            <a:r>
              <a:rPr lang="en-US" sz="1350" dirty="0">
                <a:latin typeface="Arial"/>
                <a:cs typeface="Arial"/>
              </a:rPr>
              <a:t>Extracellular region (370 amino acids)</a:t>
            </a:r>
            <a:br>
              <a:rPr lang="en-US" sz="1350" dirty="0">
                <a:latin typeface="Arial"/>
                <a:cs typeface="Arial"/>
              </a:rPr>
            </a:br>
            <a:r>
              <a:rPr lang="en-US" sz="1350" dirty="0">
                <a:latin typeface="Arial"/>
                <a:cs typeface="Arial"/>
              </a:rPr>
              <a:t>D1-D4 Domains</a:t>
            </a:r>
          </a:p>
        </p:txBody>
      </p:sp>
      <p:sp>
        <p:nvSpPr>
          <p:cNvPr id="5" name="Oval 4"/>
          <p:cNvSpPr/>
          <p:nvPr/>
        </p:nvSpPr>
        <p:spPr>
          <a:xfrm>
            <a:off x="1938840" y="4343400"/>
            <a:ext cx="1257300" cy="800100"/>
          </a:xfrm>
          <a:prstGeom prst="ellipse">
            <a:avLst/>
          </a:prstGeom>
          <a:solidFill>
            <a:srgbClr val="9FA8B2"/>
          </a:solidFill>
          <a:ln>
            <a:noFill/>
          </a:ln>
          <a:effectLst>
            <a:softEdge rad="2286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3" name="TextBox 42"/>
          <p:cNvSpPr txBox="1"/>
          <p:nvPr/>
        </p:nvSpPr>
        <p:spPr>
          <a:xfrm>
            <a:off x="5143499" y="4003155"/>
            <a:ext cx="3420055" cy="300082"/>
          </a:xfrm>
          <a:prstGeom prst="rect">
            <a:avLst/>
          </a:prstGeom>
          <a:solidFill>
            <a:schemeClr val="bg1">
              <a:alpha val="37000"/>
            </a:schemeClr>
          </a:solidFill>
        </p:spPr>
        <p:txBody>
          <a:bodyPr wrap="square" rtlCol="0" anchor="ctr">
            <a:spAutoFit/>
          </a:bodyPr>
          <a:lstStyle/>
          <a:p>
            <a:r>
              <a:rPr lang="en-US" sz="1350" dirty="0">
                <a:latin typeface="Arial"/>
                <a:cs typeface="Arial"/>
              </a:rPr>
              <a:t>Transmembrane region (25 amino acids)</a:t>
            </a:r>
          </a:p>
        </p:txBody>
      </p:sp>
      <p:sp>
        <p:nvSpPr>
          <p:cNvPr id="42" name="Rectangle 75">
            <a:extLst>
              <a:ext uri="{FF2B5EF4-FFF2-40B4-BE49-F238E27FC236}">
                <a16:creationId xmlns:a16="http://schemas.microsoft.com/office/drawing/2014/main" id="{8559D8B1-4FF1-D647-ABB6-8838B571D593}"/>
              </a:ext>
            </a:extLst>
          </p:cNvPr>
          <p:cNvSpPr>
            <a:spLocks noChangeArrowheads="1"/>
          </p:cNvSpPr>
          <p:nvPr/>
        </p:nvSpPr>
        <p:spPr bwMode="auto">
          <a:xfrm>
            <a:off x="2242868" y="2005476"/>
            <a:ext cx="2122097" cy="320270"/>
          </a:xfrm>
          <a:prstGeom prst="rect">
            <a:avLst/>
          </a:prstGeom>
          <a:noFill/>
          <a:ln w="12700">
            <a:noFill/>
            <a:miter lim="800000"/>
            <a:headEnd/>
            <a:tailEnd/>
          </a:ln>
        </p:spPr>
        <p:txBody>
          <a:bodyPr lIns="70247" tIns="35719" rIns="70247" bIns="35719" anchor="ctr">
            <a:prstTxWarp prst="textNoShape">
              <a:avLst/>
            </a:prstTxWarp>
          </a:bodyPr>
          <a:lstStyle/>
          <a:p>
            <a:pPr algn="ctr" defTabSz="700088">
              <a:spcBef>
                <a:spcPct val="50000"/>
              </a:spcBef>
            </a:pPr>
            <a:r>
              <a:rPr lang="en-US" sz="2100" b="1" dirty="0">
                <a:solidFill>
                  <a:srgbClr val="137577"/>
                </a:solidFill>
                <a:latin typeface="Arial" charset="0"/>
              </a:rPr>
              <a:t>CD4 Receptor</a:t>
            </a:r>
          </a:p>
        </p:txBody>
      </p:sp>
      <p:sp>
        <p:nvSpPr>
          <p:cNvPr id="45" name="Oval 44">
            <a:extLst>
              <a:ext uri="{FF2B5EF4-FFF2-40B4-BE49-F238E27FC236}">
                <a16:creationId xmlns:a16="http://schemas.microsoft.com/office/drawing/2014/main" id="{36F2E107-C23C-F649-AE20-2B7B9307AE7B}"/>
              </a:ext>
            </a:extLst>
          </p:cNvPr>
          <p:cNvSpPr/>
          <p:nvPr/>
        </p:nvSpPr>
        <p:spPr>
          <a:xfrm rot="9422488">
            <a:off x="2062087" y="4523571"/>
            <a:ext cx="1043795" cy="614632"/>
          </a:xfrm>
          <a:prstGeom prst="ellipse">
            <a:avLst/>
          </a:prstGeom>
          <a:solidFill>
            <a:srgbClr val="9FA8B2">
              <a:alpha val="87000"/>
            </a:srgbClr>
          </a:solidFill>
          <a:ln>
            <a:noFill/>
          </a:ln>
          <a:effectLst>
            <a:softEdge rad="2286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2439299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5989">
        <p159:morph option="byObject"/>
      </p:transition>
    </mc:Choice>
    <mc:Fallback xmlns="">
      <p:transition spd="slow" advTm="15989">
        <p:fade/>
      </p:transition>
    </mc:Fallback>
  </mc:AlternateContent>
</p:sld>
</file>

<file path=ppt/theme/theme1.xml><?xml version="1.0" encoding="utf-8"?>
<a:theme xmlns:a="http://schemas.openxmlformats.org/drawingml/2006/main" name="NCRC">
  <a:themeElements>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Arial"/>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6C46A81A49D94F9009685E4B23D186" ma:contentTypeVersion="16" ma:contentTypeDescription="Create a new document." ma:contentTypeScope="" ma:versionID="ef8fa8eeefc21b89177794e1303e7a7a">
  <xsd:schema xmlns:xsd="http://www.w3.org/2001/XMLSchema" xmlns:xs="http://www.w3.org/2001/XMLSchema" xmlns:p="http://schemas.microsoft.com/office/2006/metadata/properties" xmlns:ns2="b7aca33b-70f7-4b35-941e-ee6681619fcd" xmlns:ns3="f0143cca-387b-4f25-9ae9-1df784fffe76" xmlns:ns4="ab06a5aa-8e31-4bdb-9b13-38c58a92ec8a" targetNamespace="http://schemas.microsoft.com/office/2006/metadata/properties" ma:root="true" ma:fieldsID="f372d9f95e1e9a5b6001f500014b4871" ns2:_="" ns3:_="" ns4:_="">
    <xsd:import namespace="b7aca33b-70f7-4b35-941e-ee6681619fcd"/>
    <xsd:import namespace="f0143cca-387b-4f25-9ae9-1df784fffe76"/>
    <xsd:import namespace="ab06a5aa-8e31-4bdb-9b13-38c58a92ec8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aca33b-70f7-4b35-941e-ee6681619f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20148b9-20a4-48a0-acba-ba52d68a37a3"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143cca-387b-4f25-9ae9-1df784fffe7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06a5aa-8e31-4bdb-9b13-38c58a92ec8a"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d1604607-135b-4839-a647-a8ae1577f103}" ma:internalName="TaxCatchAll" ma:showField="CatchAllData" ma:web="f0143cca-387b-4f25-9ae9-1df784fffe7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ab06a5aa-8e31-4bdb-9b13-38c58a92ec8a" xsi:nil="true"/>
    <lcf76f155ced4ddcb4097134ff3c332f xmlns="b7aca33b-70f7-4b35-941e-ee6681619fcd">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7A0270-8A1B-484F-B454-B0C53CE44B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aca33b-70f7-4b35-941e-ee6681619fcd"/>
    <ds:schemaRef ds:uri="f0143cca-387b-4f25-9ae9-1df784fffe76"/>
    <ds:schemaRef ds:uri="ab06a5aa-8e31-4bdb-9b13-38c58a92ec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C7E2E44-75C5-4F8F-BFEC-D5F9388C6654}">
  <ds:schemaRefs>
    <ds:schemaRef ds:uri="http://schemas.microsoft.com/office/2006/metadata/properties"/>
    <ds:schemaRef ds:uri="http://schemas.microsoft.com/office/infopath/2007/PartnerControls"/>
    <ds:schemaRef ds:uri="ab06a5aa-8e31-4bdb-9b13-38c58a92ec8a"/>
    <ds:schemaRef ds:uri="b7aca33b-70f7-4b35-941e-ee6681619fcd"/>
  </ds:schemaRefs>
</ds:datastoreItem>
</file>

<file path=customXml/itemProps3.xml><?xml version="1.0" encoding="utf-8"?>
<ds:datastoreItem xmlns:ds="http://schemas.openxmlformats.org/officeDocument/2006/customXml" ds:itemID="{DD9FAC06-263E-4B71-8F78-31DBFB47BF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NCRC.thmx</Template>
  <TotalTime>50938</TotalTime>
  <Words>1101</Words>
  <Application>Microsoft Macintosh PowerPoint</Application>
  <PresentationFormat>On-screen Show (16:9)</PresentationFormat>
  <Paragraphs>188</Paragraphs>
  <Slides>21</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acumin-pro-regular</vt:lpstr>
      <vt:lpstr>Arial</vt:lpstr>
      <vt:lpstr>Calibri</vt:lpstr>
      <vt:lpstr>Corbel</vt:lpstr>
      <vt:lpstr>Geneva</vt:lpstr>
      <vt:lpstr>Lucida Grande</vt:lpstr>
      <vt:lpstr>Symbol</vt:lpstr>
      <vt:lpstr>Times New Roman</vt:lpstr>
      <vt:lpstr>NCRC</vt:lpstr>
      <vt:lpstr>Ibalizumab-uiyk</vt:lpstr>
      <vt:lpstr>Dr. Wood does not have any disclosures. </vt:lpstr>
      <vt:lpstr>Ibalizumab-uiyk</vt:lpstr>
      <vt:lpstr>Ibalizumab-uiyk: Mechanism of Action</vt:lpstr>
      <vt:lpstr>HIV Cell Entry Binding to Host Cell CD4 Receptor</vt:lpstr>
      <vt:lpstr>HIV Cell Entry Binding to Host Cell CD4 Receptor</vt:lpstr>
      <vt:lpstr>HIV Cell Entry Binding to Host CCR5 Co-Receptor</vt:lpstr>
      <vt:lpstr>Ibulizamab-uiyk</vt:lpstr>
      <vt:lpstr>Host Cell CD4 Receptor</vt:lpstr>
      <vt:lpstr>Host Cell CD4 Receptor and Ibalizumab Binding</vt:lpstr>
      <vt:lpstr>Ibalizumab: CD4 Directed Post-Attachment HIV Inhibitor</vt:lpstr>
      <vt:lpstr>Ibalizumab for Individuals with Multidrug-Resistant HIV TMB-301 Study</vt:lpstr>
      <vt:lpstr>Ibalizumab (IBA) for Individuals with Multidrug-Resistant HIV TMB-301: Study Design</vt:lpstr>
      <vt:lpstr>Ibalizumab (IBA) for Individuals with Multidrug-Resistant HIV TMB-301: Study Design</vt:lpstr>
      <vt:lpstr>Ibalizumab (IBA) for Individuals with Multidrug-Resistant HIV TMB-301: Efficacy at Day 14</vt:lpstr>
      <vt:lpstr>Ibalizumab (IBA) for Individuals with Multidrug-Resistant HIV TMB-301: Efficacy at Week 25</vt:lpstr>
      <vt:lpstr>Ibalizumab (IBA) for Individuals with Multidrug-Resistant HIV TMB-301: Efficacy at Week 25, by Baseline CD4 Cell Count</vt:lpstr>
      <vt:lpstr>Ibalizumab (IBA) for Individuals with Multidrug-Resistant HIV TMB-301: Adverse Events </vt:lpstr>
      <vt:lpstr>Ibalizumab (IBA) Resistance Testing &amp; Cross Resistance</vt:lpstr>
      <vt:lpstr>Ibalizumab (IBA) Summary</vt:lpstr>
      <vt:lpstr>PowerPoint Presentation</vt:lpstr>
    </vt:vector>
  </TitlesOfParts>
  <Company>HMC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Spach</dc:creator>
  <cp:lastModifiedBy>John F. Young</cp:lastModifiedBy>
  <cp:revision>2252</cp:revision>
  <cp:lastPrinted>2008-02-05T14:34:24Z</cp:lastPrinted>
  <dcterms:created xsi:type="dcterms:W3CDTF">2010-11-28T05:36:22Z</dcterms:created>
  <dcterms:modified xsi:type="dcterms:W3CDTF">2022-10-14T21:17:34Z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0x0101005A6C46A81A49D94F9009685E4B23D186</vt:lpwstr>
  </property>
</Properties>
</file>